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08" r:id="rId1"/>
  </p:sldMasterIdLst>
  <p:notesMasterIdLst>
    <p:notesMasterId r:id="rId23"/>
  </p:notesMasterIdLst>
  <p:handoutMasterIdLst>
    <p:handoutMasterId r:id="rId24"/>
  </p:handoutMasterIdLst>
  <p:sldIdLst>
    <p:sldId id="399" r:id="rId2"/>
    <p:sldId id="315" r:id="rId3"/>
    <p:sldId id="357" r:id="rId4"/>
    <p:sldId id="358" r:id="rId5"/>
    <p:sldId id="352" r:id="rId6"/>
    <p:sldId id="353" r:id="rId7"/>
    <p:sldId id="354" r:id="rId8"/>
    <p:sldId id="356" r:id="rId9"/>
    <p:sldId id="355" r:id="rId10"/>
    <p:sldId id="361" r:id="rId11"/>
    <p:sldId id="363" r:id="rId12"/>
    <p:sldId id="362" r:id="rId13"/>
    <p:sldId id="393" r:id="rId14"/>
    <p:sldId id="364" r:id="rId15"/>
    <p:sldId id="365" r:id="rId16"/>
    <p:sldId id="384" r:id="rId17"/>
    <p:sldId id="367" r:id="rId18"/>
    <p:sldId id="368" r:id="rId19"/>
    <p:sldId id="369" r:id="rId20"/>
    <p:sldId id="388" r:id="rId21"/>
    <p:sldId id="370" r:id="rId22"/>
  </p:sldIdLst>
  <p:sldSz cx="9144000" cy="6858000" type="screen4x3"/>
  <p:notesSz cx="7104063" cy="10234613"/>
  <p:defaultTextStyle>
    <a:defPPr>
      <a:defRPr lang="nl-NL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92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8000"/>
    <a:srgbClr val="CC9900"/>
    <a:srgbClr val="105EE4"/>
    <a:srgbClr val="0099FF"/>
    <a:srgbClr val="D60320"/>
    <a:srgbClr val="0F5EE4"/>
    <a:srgbClr val="FFFFFF"/>
    <a:srgbClr val="FFC0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722C3DE-C993-4223-B5E1-40C3A7A3460F}" v="41" dt="2021-12-10T08:49:45.21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743" autoAdjust="0"/>
    <p:restoredTop sz="96837" autoAdjust="0"/>
  </p:normalViewPr>
  <p:slideViewPr>
    <p:cSldViewPr snapToGrid="0">
      <p:cViewPr varScale="1">
        <p:scale>
          <a:sx n="128" d="100"/>
          <a:sy n="128" d="100"/>
        </p:scale>
        <p:origin x="1104" y="90"/>
      </p:cViewPr>
      <p:guideLst>
        <p:guide orient="horz" pos="2160"/>
        <p:guide pos="2925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47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46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onsveld, Jaap" userId="82c79072-86e9-4076-9410-4ec57dbb467c" providerId="ADAL" clId="{A722C3DE-C993-4223-B5E1-40C3A7A3460F}"/>
    <pc:docChg chg="undo custSel addSld modSld">
      <pc:chgData name="Bronsveld, Jaap" userId="82c79072-86e9-4076-9410-4ec57dbb467c" providerId="ADAL" clId="{A722C3DE-C993-4223-B5E1-40C3A7A3460F}" dt="2021-12-10T08:50:29.301" v="777" actId="1076"/>
      <pc:docMkLst>
        <pc:docMk/>
      </pc:docMkLst>
      <pc:sldChg chg="addSp modSp mod">
        <pc:chgData name="Bronsveld, Jaap" userId="82c79072-86e9-4076-9410-4ec57dbb467c" providerId="ADAL" clId="{A722C3DE-C993-4223-B5E1-40C3A7A3460F}" dt="2021-12-10T08:41:41.076" v="755" actId="20577"/>
        <pc:sldMkLst>
          <pc:docMk/>
          <pc:sldMk cId="1700475205" sldId="285"/>
        </pc:sldMkLst>
        <pc:spChg chg="add mod">
          <ac:chgData name="Bronsveld, Jaap" userId="82c79072-86e9-4076-9410-4ec57dbb467c" providerId="ADAL" clId="{A722C3DE-C993-4223-B5E1-40C3A7A3460F}" dt="2021-12-10T08:41:41.076" v="755" actId="20577"/>
          <ac:spMkLst>
            <pc:docMk/>
            <pc:sldMk cId="1700475205" sldId="285"/>
            <ac:spMk id="3" creationId="{BAD9724C-7A4B-4E37-90DF-B2843497B5CB}"/>
          </ac:spMkLst>
        </pc:spChg>
      </pc:sldChg>
      <pc:sldChg chg="modSp mod">
        <pc:chgData name="Bronsveld, Jaap" userId="82c79072-86e9-4076-9410-4ec57dbb467c" providerId="ADAL" clId="{A722C3DE-C993-4223-B5E1-40C3A7A3460F}" dt="2021-12-10T08:25:44.490" v="511" actId="1076"/>
        <pc:sldMkLst>
          <pc:docMk/>
          <pc:sldMk cId="2945000870" sldId="305"/>
        </pc:sldMkLst>
        <pc:grpChg chg="mod">
          <ac:chgData name="Bronsveld, Jaap" userId="82c79072-86e9-4076-9410-4ec57dbb467c" providerId="ADAL" clId="{A722C3DE-C993-4223-B5E1-40C3A7A3460F}" dt="2021-12-10T08:25:44.490" v="511" actId="1076"/>
          <ac:grpSpMkLst>
            <pc:docMk/>
            <pc:sldMk cId="2945000870" sldId="305"/>
            <ac:grpSpMk id="113" creationId="{00000000-0000-0000-0000-000000000000}"/>
          </ac:grpSpMkLst>
        </pc:grpChg>
        <pc:grpChg chg="mod">
          <ac:chgData name="Bronsveld, Jaap" userId="82c79072-86e9-4076-9410-4ec57dbb467c" providerId="ADAL" clId="{A722C3DE-C993-4223-B5E1-40C3A7A3460F}" dt="2021-12-10T08:25:39.689" v="510" actId="1076"/>
          <ac:grpSpMkLst>
            <pc:docMk/>
            <pc:sldMk cId="2945000870" sldId="305"/>
            <ac:grpSpMk id="118" creationId="{00000000-0000-0000-0000-000000000000}"/>
          </ac:grpSpMkLst>
        </pc:grpChg>
      </pc:sldChg>
      <pc:sldChg chg="addSp delSp modSp mod modAnim">
        <pc:chgData name="Bronsveld, Jaap" userId="82c79072-86e9-4076-9410-4ec57dbb467c" providerId="ADAL" clId="{A722C3DE-C993-4223-B5E1-40C3A7A3460F}" dt="2021-12-10T08:50:29.301" v="777" actId="1076"/>
        <pc:sldMkLst>
          <pc:docMk/>
          <pc:sldMk cId="1643107251" sldId="307"/>
        </pc:sldMkLst>
        <pc:spChg chg="mod">
          <ac:chgData name="Bronsveld, Jaap" userId="82c79072-86e9-4076-9410-4ec57dbb467c" providerId="ADAL" clId="{A722C3DE-C993-4223-B5E1-40C3A7A3460F}" dt="2021-12-10T08:45:50.100" v="757"/>
          <ac:spMkLst>
            <pc:docMk/>
            <pc:sldMk cId="1643107251" sldId="307"/>
            <ac:spMk id="8" creationId="{6811AD59-8E0E-4298-A32E-BA6FACA3D1C4}"/>
          </ac:spMkLst>
        </pc:spChg>
        <pc:spChg chg="mod">
          <ac:chgData name="Bronsveld, Jaap" userId="82c79072-86e9-4076-9410-4ec57dbb467c" providerId="ADAL" clId="{A722C3DE-C993-4223-B5E1-40C3A7A3460F}" dt="2021-12-10T08:45:50.100" v="757"/>
          <ac:spMkLst>
            <pc:docMk/>
            <pc:sldMk cId="1643107251" sldId="307"/>
            <ac:spMk id="9" creationId="{179692F0-B4E9-4A03-A343-541E28411C1B}"/>
          </ac:spMkLst>
        </pc:spChg>
        <pc:spChg chg="mod">
          <ac:chgData name="Bronsveld, Jaap" userId="82c79072-86e9-4076-9410-4ec57dbb467c" providerId="ADAL" clId="{A722C3DE-C993-4223-B5E1-40C3A7A3460F}" dt="2021-12-10T08:45:50.100" v="757"/>
          <ac:spMkLst>
            <pc:docMk/>
            <pc:sldMk cId="1643107251" sldId="307"/>
            <ac:spMk id="10" creationId="{514EF5AB-1EEC-413E-8A1D-6E9BE3396B46}"/>
          </ac:spMkLst>
        </pc:spChg>
        <pc:spChg chg="mod">
          <ac:chgData name="Bronsveld, Jaap" userId="82c79072-86e9-4076-9410-4ec57dbb467c" providerId="ADAL" clId="{A722C3DE-C993-4223-B5E1-40C3A7A3460F}" dt="2021-12-10T08:46:01.708" v="759"/>
          <ac:spMkLst>
            <pc:docMk/>
            <pc:sldMk cId="1643107251" sldId="307"/>
            <ac:spMk id="13" creationId="{B3786297-87F2-4688-A07F-AB8AD67F7433}"/>
          </ac:spMkLst>
        </pc:spChg>
        <pc:spChg chg="mod">
          <ac:chgData name="Bronsveld, Jaap" userId="82c79072-86e9-4076-9410-4ec57dbb467c" providerId="ADAL" clId="{A722C3DE-C993-4223-B5E1-40C3A7A3460F}" dt="2021-12-10T08:46:01.708" v="759"/>
          <ac:spMkLst>
            <pc:docMk/>
            <pc:sldMk cId="1643107251" sldId="307"/>
            <ac:spMk id="14" creationId="{E3EB9B23-3F0B-4369-A39D-AF21CDACB8CA}"/>
          </ac:spMkLst>
        </pc:spChg>
        <pc:spChg chg="mod">
          <ac:chgData name="Bronsveld, Jaap" userId="82c79072-86e9-4076-9410-4ec57dbb467c" providerId="ADAL" clId="{A722C3DE-C993-4223-B5E1-40C3A7A3460F}" dt="2021-12-10T08:46:01.708" v="759"/>
          <ac:spMkLst>
            <pc:docMk/>
            <pc:sldMk cId="1643107251" sldId="307"/>
            <ac:spMk id="15" creationId="{9122F8AB-B47D-4F42-A75F-48D536E0C1F9}"/>
          </ac:spMkLst>
        </pc:spChg>
        <pc:spChg chg="mod">
          <ac:chgData name="Bronsveld, Jaap" userId="82c79072-86e9-4076-9410-4ec57dbb467c" providerId="ADAL" clId="{A722C3DE-C993-4223-B5E1-40C3A7A3460F}" dt="2021-12-10T08:46:06.897" v="761"/>
          <ac:spMkLst>
            <pc:docMk/>
            <pc:sldMk cId="1643107251" sldId="307"/>
            <ac:spMk id="18" creationId="{350D5C30-1BDC-43CB-A923-52B29A4011D8}"/>
          </ac:spMkLst>
        </pc:spChg>
        <pc:spChg chg="mod">
          <ac:chgData name="Bronsveld, Jaap" userId="82c79072-86e9-4076-9410-4ec57dbb467c" providerId="ADAL" clId="{A722C3DE-C993-4223-B5E1-40C3A7A3460F}" dt="2021-12-10T08:46:06.897" v="761"/>
          <ac:spMkLst>
            <pc:docMk/>
            <pc:sldMk cId="1643107251" sldId="307"/>
            <ac:spMk id="19" creationId="{72E8B936-566F-4E83-AA8E-505AB170FCAD}"/>
          </ac:spMkLst>
        </pc:spChg>
        <pc:spChg chg="mod">
          <ac:chgData name="Bronsveld, Jaap" userId="82c79072-86e9-4076-9410-4ec57dbb467c" providerId="ADAL" clId="{A722C3DE-C993-4223-B5E1-40C3A7A3460F}" dt="2021-12-10T08:46:06.897" v="761"/>
          <ac:spMkLst>
            <pc:docMk/>
            <pc:sldMk cId="1643107251" sldId="307"/>
            <ac:spMk id="20" creationId="{CA371FAF-2FBE-4E0B-8EB0-B70D84F29630}"/>
          </ac:spMkLst>
        </pc:spChg>
        <pc:spChg chg="mod">
          <ac:chgData name="Bronsveld, Jaap" userId="82c79072-86e9-4076-9410-4ec57dbb467c" providerId="ADAL" clId="{A722C3DE-C993-4223-B5E1-40C3A7A3460F}" dt="2021-12-10T08:48:26.651" v="769"/>
          <ac:spMkLst>
            <pc:docMk/>
            <pc:sldMk cId="1643107251" sldId="307"/>
            <ac:spMk id="23" creationId="{66584084-B807-47A7-A92C-4C040B9D36BC}"/>
          </ac:spMkLst>
        </pc:spChg>
        <pc:spChg chg="mod">
          <ac:chgData name="Bronsveld, Jaap" userId="82c79072-86e9-4076-9410-4ec57dbb467c" providerId="ADAL" clId="{A722C3DE-C993-4223-B5E1-40C3A7A3460F}" dt="2021-12-10T08:48:26.651" v="769"/>
          <ac:spMkLst>
            <pc:docMk/>
            <pc:sldMk cId="1643107251" sldId="307"/>
            <ac:spMk id="24" creationId="{07A5991A-8CB3-40A1-985E-5BEF45907B03}"/>
          </ac:spMkLst>
        </pc:spChg>
        <pc:spChg chg="mod">
          <ac:chgData name="Bronsveld, Jaap" userId="82c79072-86e9-4076-9410-4ec57dbb467c" providerId="ADAL" clId="{A722C3DE-C993-4223-B5E1-40C3A7A3460F}" dt="2021-12-10T08:48:26.651" v="769"/>
          <ac:spMkLst>
            <pc:docMk/>
            <pc:sldMk cId="1643107251" sldId="307"/>
            <ac:spMk id="25" creationId="{1C754E84-4CED-4D32-9944-EC3FABA5C6FC}"/>
          </ac:spMkLst>
        </pc:spChg>
        <pc:spChg chg="mod">
          <ac:chgData name="Bronsveld, Jaap" userId="82c79072-86e9-4076-9410-4ec57dbb467c" providerId="ADAL" clId="{A722C3DE-C993-4223-B5E1-40C3A7A3460F}" dt="2021-12-10T08:48:29.468" v="771"/>
          <ac:spMkLst>
            <pc:docMk/>
            <pc:sldMk cId="1643107251" sldId="307"/>
            <ac:spMk id="28" creationId="{3C828E1C-277E-4C8F-AC16-0FA48DCBD765}"/>
          </ac:spMkLst>
        </pc:spChg>
        <pc:spChg chg="mod">
          <ac:chgData name="Bronsveld, Jaap" userId="82c79072-86e9-4076-9410-4ec57dbb467c" providerId="ADAL" clId="{A722C3DE-C993-4223-B5E1-40C3A7A3460F}" dt="2021-12-10T08:48:29.468" v="771"/>
          <ac:spMkLst>
            <pc:docMk/>
            <pc:sldMk cId="1643107251" sldId="307"/>
            <ac:spMk id="29" creationId="{2152BC72-2219-4951-81A8-5D540942C1A1}"/>
          </ac:spMkLst>
        </pc:spChg>
        <pc:spChg chg="mod">
          <ac:chgData name="Bronsveld, Jaap" userId="82c79072-86e9-4076-9410-4ec57dbb467c" providerId="ADAL" clId="{A722C3DE-C993-4223-B5E1-40C3A7A3460F}" dt="2021-12-10T08:48:29.468" v="771"/>
          <ac:spMkLst>
            <pc:docMk/>
            <pc:sldMk cId="1643107251" sldId="307"/>
            <ac:spMk id="30" creationId="{F233C078-AA49-4254-8D17-33ED9246B477}"/>
          </ac:spMkLst>
        </pc:spChg>
        <pc:grpChg chg="add mod">
          <ac:chgData name="Bronsveld, Jaap" userId="82c79072-86e9-4076-9410-4ec57dbb467c" providerId="ADAL" clId="{A722C3DE-C993-4223-B5E1-40C3A7A3460F}" dt="2021-12-10T08:50:29.301" v="777" actId="1076"/>
          <ac:grpSpMkLst>
            <pc:docMk/>
            <pc:sldMk cId="1643107251" sldId="307"/>
            <ac:grpSpMk id="6" creationId="{F68D9456-8F5A-43F2-ADA5-C90AFD06AFFC}"/>
          </ac:grpSpMkLst>
        </pc:grpChg>
        <pc:grpChg chg="mod">
          <ac:chgData name="Bronsveld, Jaap" userId="82c79072-86e9-4076-9410-4ec57dbb467c" providerId="ADAL" clId="{A722C3DE-C993-4223-B5E1-40C3A7A3460F}" dt="2021-12-10T08:45:50.100" v="757"/>
          <ac:grpSpMkLst>
            <pc:docMk/>
            <pc:sldMk cId="1643107251" sldId="307"/>
            <ac:grpSpMk id="7" creationId="{F3897D56-D760-47AF-95D2-4242787E8096}"/>
          </ac:grpSpMkLst>
        </pc:grpChg>
        <pc:grpChg chg="add mod">
          <ac:chgData name="Bronsveld, Jaap" userId="82c79072-86e9-4076-9410-4ec57dbb467c" providerId="ADAL" clId="{A722C3DE-C993-4223-B5E1-40C3A7A3460F}" dt="2021-12-10T08:46:05.432" v="760" actId="1076"/>
          <ac:grpSpMkLst>
            <pc:docMk/>
            <pc:sldMk cId="1643107251" sldId="307"/>
            <ac:grpSpMk id="11" creationId="{7FE3DD35-7792-4DA1-BD52-F33C92FA65B0}"/>
          </ac:grpSpMkLst>
        </pc:grpChg>
        <pc:grpChg chg="mod">
          <ac:chgData name="Bronsveld, Jaap" userId="82c79072-86e9-4076-9410-4ec57dbb467c" providerId="ADAL" clId="{A722C3DE-C993-4223-B5E1-40C3A7A3460F}" dt="2021-12-10T08:46:01.708" v="759"/>
          <ac:grpSpMkLst>
            <pc:docMk/>
            <pc:sldMk cId="1643107251" sldId="307"/>
            <ac:grpSpMk id="12" creationId="{8C5AB9BF-DE74-4FA6-99D8-7852E3939B35}"/>
          </ac:grpSpMkLst>
        </pc:grpChg>
        <pc:grpChg chg="add del mod">
          <ac:chgData name="Bronsveld, Jaap" userId="82c79072-86e9-4076-9410-4ec57dbb467c" providerId="ADAL" clId="{A722C3DE-C993-4223-B5E1-40C3A7A3460F}" dt="2021-12-10T08:48:21.670" v="768" actId="478"/>
          <ac:grpSpMkLst>
            <pc:docMk/>
            <pc:sldMk cId="1643107251" sldId="307"/>
            <ac:grpSpMk id="16" creationId="{0C973C16-001F-48B1-961D-D10A2D19980E}"/>
          </ac:grpSpMkLst>
        </pc:grpChg>
        <pc:grpChg chg="mod">
          <ac:chgData name="Bronsveld, Jaap" userId="82c79072-86e9-4076-9410-4ec57dbb467c" providerId="ADAL" clId="{A722C3DE-C993-4223-B5E1-40C3A7A3460F}" dt="2021-12-10T08:46:06.897" v="761"/>
          <ac:grpSpMkLst>
            <pc:docMk/>
            <pc:sldMk cId="1643107251" sldId="307"/>
            <ac:grpSpMk id="17" creationId="{C20EEE75-766B-4AC1-9FCF-882C217CCC42}"/>
          </ac:grpSpMkLst>
        </pc:grpChg>
        <pc:grpChg chg="add mod">
          <ac:chgData name="Bronsveld, Jaap" userId="82c79072-86e9-4076-9410-4ec57dbb467c" providerId="ADAL" clId="{A722C3DE-C993-4223-B5E1-40C3A7A3460F}" dt="2021-12-10T08:48:28.395" v="770" actId="1076"/>
          <ac:grpSpMkLst>
            <pc:docMk/>
            <pc:sldMk cId="1643107251" sldId="307"/>
            <ac:grpSpMk id="21" creationId="{B9F16FAA-9472-4098-A8BC-31D476F6A33E}"/>
          </ac:grpSpMkLst>
        </pc:grpChg>
        <pc:grpChg chg="mod">
          <ac:chgData name="Bronsveld, Jaap" userId="82c79072-86e9-4076-9410-4ec57dbb467c" providerId="ADAL" clId="{A722C3DE-C993-4223-B5E1-40C3A7A3460F}" dt="2021-12-10T08:48:26.651" v="769"/>
          <ac:grpSpMkLst>
            <pc:docMk/>
            <pc:sldMk cId="1643107251" sldId="307"/>
            <ac:grpSpMk id="22" creationId="{302E46DF-4BAC-4905-82D9-45AEBF031609}"/>
          </ac:grpSpMkLst>
        </pc:grpChg>
        <pc:grpChg chg="add mod">
          <ac:chgData name="Bronsveld, Jaap" userId="82c79072-86e9-4076-9410-4ec57dbb467c" providerId="ADAL" clId="{A722C3DE-C993-4223-B5E1-40C3A7A3460F}" dt="2021-12-10T08:48:36.580" v="774" actId="1076"/>
          <ac:grpSpMkLst>
            <pc:docMk/>
            <pc:sldMk cId="1643107251" sldId="307"/>
            <ac:grpSpMk id="26" creationId="{16E5E122-7287-4F3D-A67E-D5EA7D081E2F}"/>
          </ac:grpSpMkLst>
        </pc:grpChg>
        <pc:grpChg chg="mod">
          <ac:chgData name="Bronsveld, Jaap" userId="82c79072-86e9-4076-9410-4ec57dbb467c" providerId="ADAL" clId="{A722C3DE-C993-4223-B5E1-40C3A7A3460F}" dt="2021-12-10T08:48:29.468" v="771"/>
          <ac:grpSpMkLst>
            <pc:docMk/>
            <pc:sldMk cId="1643107251" sldId="307"/>
            <ac:grpSpMk id="27" creationId="{88E9E3FC-7B40-43F9-81D0-FD2E97BE6AC3}"/>
          </ac:grpSpMkLst>
        </pc:grpChg>
        <pc:picChg chg="del">
          <ac:chgData name="Bronsveld, Jaap" userId="82c79072-86e9-4076-9410-4ec57dbb467c" providerId="ADAL" clId="{A722C3DE-C993-4223-B5E1-40C3A7A3460F}" dt="2021-12-10T08:45:46.137" v="756" actId="478"/>
          <ac:picMkLst>
            <pc:docMk/>
            <pc:sldMk cId="1643107251" sldId="307"/>
            <ac:picMk id="3" creationId="{00000000-0000-0000-0000-000000000000}"/>
          </ac:picMkLst>
        </pc:picChg>
        <pc:picChg chg="del">
          <ac:chgData name="Bronsveld, Jaap" userId="82c79072-86e9-4076-9410-4ec57dbb467c" providerId="ADAL" clId="{A722C3DE-C993-4223-B5E1-40C3A7A3460F}" dt="2021-12-10T08:45:46.137" v="756" actId="478"/>
          <ac:picMkLst>
            <pc:docMk/>
            <pc:sldMk cId="1643107251" sldId="307"/>
            <ac:picMk id="4" creationId="{00000000-0000-0000-0000-000000000000}"/>
          </ac:picMkLst>
        </pc:picChg>
        <pc:picChg chg="del">
          <ac:chgData name="Bronsveld, Jaap" userId="82c79072-86e9-4076-9410-4ec57dbb467c" providerId="ADAL" clId="{A722C3DE-C993-4223-B5E1-40C3A7A3460F}" dt="2021-12-10T08:45:46.137" v="756" actId="478"/>
          <ac:picMkLst>
            <pc:docMk/>
            <pc:sldMk cId="1643107251" sldId="307"/>
            <ac:picMk id="5" creationId="{00000000-0000-0000-0000-000000000000}"/>
          </ac:picMkLst>
        </pc:picChg>
        <pc:picChg chg="add mod">
          <ac:chgData name="Bronsveld, Jaap" userId="82c79072-86e9-4076-9410-4ec57dbb467c" providerId="ADAL" clId="{A722C3DE-C993-4223-B5E1-40C3A7A3460F}" dt="2021-12-10T08:49:48.966" v="776" actId="1076"/>
          <ac:picMkLst>
            <pc:docMk/>
            <pc:sldMk cId="1643107251" sldId="307"/>
            <ac:picMk id="31" creationId="{D2F6554D-8D81-4798-B0FA-C9C511E85DF3}"/>
          </ac:picMkLst>
        </pc:picChg>
      </pc:sldChg>
      <pc:sldChg chg="addSp delSp modSp mod">
        <pc:chgData name="Bronsveld, Jaap" userId="82c79072-86e9-4076-9410-4ec57dbb467c" providerId="ADAL" clId="{A722C3DE-C993-4223-B5E1-40C3A7A3460F}" dt="2021-12-10T08:29:02.977" v="569" actId="478"/>
        <pc:sldMkLst>
          <pc:docMk/>
          <pc:sldMk cId="1409308259" sldId="308"/>
        </pc:sldMkLst>
        <pc:spChg chg="del">
          <ac:chgData name="Bronsveld, Jaap" userId="82c79072-86e9-4076-9410-4ec57dbb467c" providerId="ADAL" clId="{A722C3DE-C993-4223-B5E1-40C3A7A3460F}" dt="2021-12-10T08:12:34.805" v="414" actId="478"/>
          <ac:spMkLst>
            <pc:docMk/>
            <pc:sldMk cId="1409308259" sldId="308"/>
            <ac:spMk id="5" creationId="{00000000-0000-0000-0000-000000000000}"/>
          </ac:spMkLst>
        </pc:spChg>
        <pc:spChg chg="add mod">
          <ac:chgData name="Bronsveld, Jaap" userId="82c79072-86e9-4076-9410-4ec57dbb467c" providerId="ADAL" clId="{A722C3DE-C993-4223-B5E1-40C3A7A3460F}" dt="2021-12-10T08:13:58.744" v="424" actId="208"/>
          <ac:spMkLst>
            <pc:docMk/>
            <pc:sldMk cId="1409308259" sldId="308"/>
            <ac:spMk id="6" creationId="{0E120434-3F04-41B6-8D27-AF01D0B9C925}"/>
          </ac:spMkLst>
        </pc:spChg>
        <pc:spChg chg="mod">
          <ac:chgData name="Bronsveld, Jaap" userId="82c79072-86e9-4076-9410-4ec57dbb467c" providerId="ADAL" clId="{A722C3DE-C993-4223-B5E1-40C3A7A3460F}" dt="2021-12-10T08:16:23.343" v="509" actId="20577"/>
          <ac:spMkLst>
            <pc:docMk/>
            <pc:sldMk cId="1409308259" sldId="308"/>
            <ac:spMk id="16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8:12:38.759" v="415" actId="478"/>
          <ac:spMkLst>
            <pc:docMk/>
            <pc:sldMk cId="1409308259" sldId="308"/>
            <ac:spMk id="66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6:28.799" v="247" actId="478"/>
          <ac:spMkLst>
            <pc:docMk/>
            <pc:sldMk cId="1409308259" sldId="308"/>
            <ac:spMk id="72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48:00.782" v="66" actId="478"/>
          <ac:spMkLst>
            <pc:docMk/>
            <pc:sldMk cId="1409308259" sldId="308"/>
            <ac:spMk id="93" creationId="{00000000-0000-0000-0000-000000000000}"/>
          </ac:spMkLst>
        </pc:spChg>
        <pc:spChg chg="mod topLvl">
          <ac:chgData name="Bronsveld, Jaap" userId="82c79072-86e9-4076-9410-4ec57dbb467c" providerId="ADAL" clId="{A722C3DE-C993-4223-B5E1-40C3A7A3460F}" dt="2021-12-10T07:45:56.941" v="48" actId="1076"/>
          <ac:spMkLst>
            <pc:docMk/>
            <pc:sldMk cId="1409308259" sldId="308"/>
            <ac:spMk id="96" creationId="{00000000-0000-0000-0000-000000000000}"/>
          </ac:spMkLst>
        </pc:spChg>
        <pc:spChg chg="mod topLvl">
          <ac:chgData name="Bronsveld, Jaap" userId="82c79072-86e9-4076-9410-4ec57dbb467c" providerId="ADAL" clId="{A722C3DE-C993-4223-B5E1-40C3A7A3460F}" dt="2021-12-10T07:45:56.941" v="48" actId="1076"/>
          <ac:spMkLst>
            <pc:docMk/>
            <pc:sldMk cId="1409308259" sldId="308"/>
            <ac:spMk id="97" creationId="{00000000-0000-0000-0000-000000000000}"/>
          </ac:spMkLst>
        </pc:spChg>
        <pc:spChg chg="mod topLvl">
          <ac:chgData name="Bronsveld, Jaap" userId="82c79072-86e9-4076-9410-4ec57dbb467c" providerId="ADAL" clId="{A722C3DE-C993-4223-B5E1-40C3A7A3460F}" dt="2021-12-10T07:45:56.941" v="48" actId="1076"/>
          <ac:spMkLst>
            <pc:docMk/>
            <pc:sldMk cId="1409308259" sldId="308"/>
            <ac:spMk id="98" creationId="{00000000-0000-0000-0000-000000000000}"/>
          </ac:spMkLst>
        </pc:spChg>
        <pc:spChg chg="mod topLvl">
          <ac:chgData name="Bronsveld, Jaap" userId="82c79072-86e9-4076-9410-4ec57dbb467c" providerId="ADAL" clId="{A722C3DE-C993-4223-B5E1-40C3A7A3460F}" dt="2021-12-10T07:45:56.941" v="48" actId="1076"/>
          <ac:spMkLst>
            <pc:docMk/>
            <pc:sldMk cId="1409308259" sldId="308"/>
            <ac:spMk id="99" creationId="{00000000-0000-0000-0000-000000000000}"/>
          </ac:spMkLst>
        </pc:spChg>
        <pc:spChg chg="mod topLvl">
          <ac:chgData name="Bronsveld, Jaap" userId="82c79072-86e9-4076-9410-4ec57dbb467c" providerId="ADAL" clId="{A722C3DE-C993-4223-B5E1-40C3A7A3460F}" dt="2021-12-10T07:45:56.941" v="48" actId="1076"/>
          <ac:spMkLst>
            <pc:docMk/>
            <pc:sldMk cId="1409308259" sldId="308"/>
            <ac:spMk id="120" creationId="{00000000-0000-0000-0000-000000000000}"/>
          </ac:spMkLst>
        </pc:spChg>
        <pc:spChg chg="mod topLvl">
          <ac:chgData name="Bronsveld, Jaap" userId="82c79072-86e9-4076-9410-4ec57dbb467c" providerId="ADAL" clId="{A722C3DE-C993-4223-B5E1-40C3A7A3460F}" dt="2021-12-10T07:45:56.941" v="48" actId="1076"/>
          <ac:spMkLst>
            <pc:docMk/>
            <pc:sldMk cId="1409308259" sldId="308"/>
            <ac:spMk id="121" creationId="{00000000-0000-0000-0000-000000000000}"/>
          </ac:spMkLst>
        </pc:spChg>
        <pc:spChg chg="mod topLvl">
          <ac:chgData name="Bronsveld, Jaap" userId="82c79072-86e9-4076-9410-4ec57dbb467c" providerId="ADAL" clId="{A722C3DE-C993-4223-B5E1-40C3A7A3460F}" dt="2021-12-10T07:45:34.187" v="43" actId="1076"/>
          <ac:spMkLst>
            <pc:docMk/>
            <pc:sldMk cId="1409308259" sldId="308"/>
            <ac:spMk id="132" creationId="{00000000-0000-0000-0000-000000000000}"/>
          </ac:spMkLst>
        </pc:spChg>
        <pc:spChg chg="mod topLvl">
          <ac:chgData name="Bronsveld, Jaap" userId="82c79072-86e9-4076-9410-4ec57dbb467c" providerId="ADAL" clId="{A722C3DE-C993-4223-B5E1-40C3A7A3460F}" dt="2021-12-10T07:46:30.098" v="58" actId="1076"/>
          <ac:spMkLst>
            <pc:docMk/>
            <pc:sldMk cId="1409308259" sldId="308"/>
            <ac:spMk id="133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48:00.782" v="66" actId="478"/>
          <ac:spMkLst>
            <pc:docMk/>
            <pc:sldMk cId="1409308259" sldId="308"/>
            <ac:spMk id="134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48:00.782" v="66" actId="478"/>
          <ac:spMkLst>
            <pc:docMk/>
            <pc:sldMk cId="1409308259" sldId="308"/>
            <ac:spMk id="135" creationId="{00000000-0000-0000-0000-000000000000}"/>
          </ac:spMkLst>
        </pc:spChg>
        <pc:spChg chg="mod">
          <ac:chgData name="Bronsveld, Jaap" userId="82c79072-86e9-4076-9410-4ec57dbb467c" providerId="ADAL" clId="{A722C3DE-C993-4223-B5E1-40C3A7A3460F}" dt="2021-12-10T08:12:47.530" v="417" actId="1076"/>
          <ac:spMkLst>
            <pc:docMk/>
            <pc:sldMk cId="1409308259" sldId="308"/>
            <ac:spMk id="170" creationId="{00000000-0000-0000-0000-000000000000}"/>
          </ac:spMkLst>
        </pc:spChg>
        <pc:spChg chg="mod">
          <ac:chgData name="Bronsveld, Jaap" userId="82c79072-86e9-4076-9410-4ec57dbb467c" providerId="ADAL" clId="{A722C3DE-C993-4223-B5E1-40C3A7A3460F}" dt="2021-12-10T07:45:56.941" v="48" actId="1076"/>
          <ac:spMkLst>
            <pc:docMk/>
            <pc:sldMk cId="1409308259" sldId="308"/>
            <ac:spMk id="188" creationId="{00000000-0000-0000-0000-000000000000}"/>
          </ac:spMkLst>
        </pc:spChg>
        <pc:spChg chg="mod topLvl">
          <ac:chgData name="Bronsveld, Jaap" userId="82c79072-86e9-4076-9410-4ec57dbb467c" providerId="ADAL" clId="{A722C3DE-C993-4223-B5E1-40C3A7A3460F}" dt="2021-12-10T07:45:56.941" v="48" actId="1076"/>
          <ac:spMkLst>
            <pc:docMk/>
            <pc:sldMk cId="1409308259" sldId="308"/>
            <ac:spMk id="189" creationId="{00000000-0000-0000-0000-000000000000}"/>
          </ac:spMkLst>
        </pc:spChg>
        <pc:spChg chg="mod topLvl">
          <ac:chgData name="Bronsveld, Jaap" userId="82c79072-86e9-4076-9410-4ec57dbb467c" providerId="ADAL" clId="{A722C3DE-C993-4223-B5E1-40C3A7A3460F}" dt="2021-12-10T07:45:56.941" v="48" actId="1076"/>
          <ac:spMkLst>
            <pc:docMk/>
            <pc:sldMk cId="1409308259" sldId="308"/>
            <ac:spMk id="190" creationId="{00000000-0000-0000-0000-000000000000}"/>
          </ac:spMkLst>
        </pc:spChg>
        <pc:spChg chg="mod topLvl">
          <ac:chgData name="Bronsveld, Jaap" userId="82c79072-86e9-4076-9410-4ec57dbb467c" providerId="ADAL" clId="{A722C3DE-C993-4223-B5E1-40C3A7A3460F}" dt="2021-12-10T07:45:56.941" v="48" actId="1076"/>
          <ac:spMkLst>
            <pc:docMk/>
            <pc:sldMk cId="1409308259" sldId="308"/>
            <ac:spMk id="191" creationId="{00000000-0000-0000-0000-000000000000}"/>
          </ac:spMkLst>
        </pc:spChg>
        <pc:spChg chg="mod topLvl">
          <ac:chgData name="Bronsveld, Jaap" userId="82c79072-86e9-4076-9410-4ec57dbb467c" providerId="ADAL" clId="{A722C3DE-C993-4223-B5E1-40C3A7A3460F}" dt="2021-12-10T07:45:56.941" v="48" actId="1076"/>
          <ac:spMkLst>
            <pc:docMk/>
            <pc:sldMk cId="1409308259" sldId="308"/>
            <ac:spMk id="192" creationId="{00000000-0000-0000-0000-000000000000}"/>
          </ac:spMkLst>
        </pc:spChg>
        <pc:spChg chg="mod topLvl">
          <ac:chgData name="Bronsveld, Jaap" userId="82c79072-86e9-4076-9410-4ec57dbb467c" providerId="ADAL" clId="{A722C3DE-C993-4223-B5E1-40C3A7A3460F}" dt="2021-12-10T07:45:56.941" v="48" actId="1076"/>
          <ac:spMkLst>
            <pc:docMk/>
            <pc:sldMk cId="1409308259" sldId="308"/>
            <ac:spMk id="193" creationId="{00000000-0000-0000-0000-000000000000}"/>
          </ac:spMkLst>
        </pc:spChg>
        <pc:spChg chg="mod topLvl">
          <ac:chgData name="Bronsveld, Jaap" userId="82c79072-86e9-4076-9410-4ec57dbb467c" providerId="ADAL" clId="{A722C3DE-C993-4223-B5E1-40C3A7A3460F}" dt="2021-12-10T07:45:56.941" v="48" actId="1076"/>
          <ac:spMkLst>
            <pc:docMk/>
            <pc:sldMk cId="1409308259" sldId="308"/>
            <ac:spMk id="194" creationId="{00000000-0000-0000-0000-000000000000}"/>
          </ac:spMkLst>
        </pc:spChg>
        <pc:spChg chg="mod">
          <ac:chgData name="Bronsveld, Jaap" userId="82c79072-86e9-4076-9410-4ec57dbb467c" providerId="ADAL" clId="{A722C3DE-C993-4223-B5E1-40C3A7A3460F}" dt="2021-12-10T07:38:57.635" v="0"/>
          <ac:spMkLst>
            <pc:docMk/>
            <pc:sldMk cId="1409308259" sldId="308"/>
            <ac:spMk id="206" creationId="{B1D5EAE0-490F-41E3-9FA9-7DCF5278C22C}"/>
          </ac:spMkLst>
        </pc:spChg>
        <pc:spChg chg="mod">
          <ac:chgData name="Bronsveld, Jaap" userId="82c79072-86e9-4076-9410-4ec57dbb467c" providerId="ADAL" clId="{A722C3DE-C993-4223-B5E1-40C3A7A3460F}" dt="2021-12-10T07:38:57.635" v="0"/>
          <ac:spMkLst>
            <pc:docMk/>
            <pc:sldMk cId="1409308259" sldId="308"/>
            <ac:spMk id="207" creationId="{65CAC17C-3FAB-4441-8D97-A939FCABC5F4}"/>
          </ac:spMkLst>
        </pc:spChg>
        <pc:spChg chg="mod">
          <ac:chgData name="Bronsveld, Jaap" userId="82c79072-86e9-4076-9410-4ec57dbb467c" providerId="ADAL" clId="{A722C3DE-C993-4223-B5E1-40C3A7A3460F}" dt="2021-12-10T07:38:57.635" v="0"/>
          <ac:spMkLst>
            <pc:docMk/>
            <pc:sldMk cId="1409308259" sldId="308"/>
            <ac:spMk id="209" creationId="{98C4F1FA-C369-4701-917D-30D1305E0FC8}"/>
          </ac:spMkLst>
        </pc:spChg>
        <pc:spChg chg="add mod">
          <ac:chgData name="Bronsveld, Jaap" userId="82c79072-86e9-4076-9410-4ec57dbb467c" providerId="ADAL" clId="{A722C3DE-C993-4223-B5E1-40C3A7A3460F}" dt="2021-12-10T07:42:32.211" v="32" actId="1076"/>
          <ac:spMkLst>
            <pc:docMk/>
            <pc:sldMk cId="1409308259" sldId="308"/>
            <ac:spMk id="210" creationId="{5B245DCF-A8AA-4D13-83E6-DDFC810A2CB0}"/>
          </ac:spMkLst>
        </pc:spChg>
        <pc:spChg chg="add mod">
          <ac:chgData name="Bronsveld, Jaap" userId="82c79072-86e9-4076-9410-4ec57dbb467c" providerId="ADAL" clId="{A722C3DE-C993-4223-B5E1-40C3A7A3460F}" dt="2021-12-10T07:46:35.042" v="60" actId="1076"/>
          <ac:spMkLst>
            <pc:docMk/>
            <pc:sldMk cId="1409308259" sldId="308"/>
            <ac:spMk id="211" creationId="{2A84D6BC-A322-4E38-A47A-633A8D3430E2}"/>
          </ac:spMkLst>
        </pc:spChg>
        <pc:spChg chg="mod">
          <ac:chgData name="Bronsveld, Jaap" userId="82c79072-86e9-4076-9410-4ec57dbb467c" providerId="ADAL" clId="{A722C3DE-C993-4223-B5E1-40C3A7A3460F}" dt="2021-12-10T07:47:50.048" v="64"/>
          <ac:spMkLst>
            <pc:docMk/>
            <pc:sldMk cId="1409308259" sldId="308"/>
            <ac:spMk id="213" creationId="{FA353E1D-921A-459E-94BD-8147673A8CD0}"/>
          </ac:spMkLst>
        </pc:spChg>
        <pc:spChg chg="mod">
          <ac:chgData name="Bronsveld, Jaap" userId="82c79072-86e9-4076-9410-4ec57dbb467c" providerId="ADAL" clId="{A722C3DE-C993-4223-B5E1-40C3A7A3460F}" dt="2021-12-10T07:47:50.048" v="64"/>
          <ac:spMkLst>
            <pc:docMk/>
            <pc:sldMk cId="1409308259" sldId="308"/>
            <ac:spMk id="214" creationId="{3BA9D983-8C49-49A4-9BEA-9BEC71DE91CD}"/>
          </ac:spMkLst>
        </pc:spChg>
        <pc:spChg chg="mod">
          <ac:chgData name="Bronsveld, Jaap" userId="82c79072-86e9-4076-9410-4ec57dbb467c" providerId="ADAL" clId="{A722C3DE-C993-4223-B5E1-40C3A7A3460F}" dt="2021-12-10T07:47:50.048" v="64"/>
          <ac:spMkLst>
            <pc:docMk/>
            <pc:sldMk cId="1409308259" sldId="308"/>
            <ac:spMk id="216" creationId="{7F854E93-817E-4586-AE2E-7B95D31A0EB5}"/>
          </ac:spMkLst>
        </pc:spChg>
        <pc:spChg chg="mod">
          <ac:chgData name="Bronsveld, Jaap" userId="82c79072-86e9-4076-9410-4ec57dbb467c" providerId="ADAL" clId="{A722C3DE-C993-4223-B5E1-40C3A7A3460F}" dt="2021-12-10T07:47:50.048" v="64"/>
          <ac:spMkLst>
            <pc:docMk/>
            <pc:sldMk cId="1409308259" sldId="308"/>
            <ac:spMk id="217" creationId="{0FB8B221-74E0-41F5-9B16-FA7DB788927A}"/>
          </ac:spMkLst>
        </pc:spChg>
        <pc:spChg chg="mod">
          <ac:chgData name="Bronsveld, Jaap" userId="82c79072-86e9-4076-9410-4ec57dbb467c" providerId="ADAL" clId="{A722C3DE-C993-4223-B5E1-40C3A7A3460F}" dt="2021-12-10T07:47:50.048" v="64"/>
          <ac:spMkLst>
            <pc:docMk/>
            <pc:sldMk cId="1409308259" sldId="308"/>
            <ac:spMk id="218" creationId="{9A4D97C4-E876-46DE-8D60-4F4706F2604F}"/>
          </ac:spMkLst>
        </pc:spChg>
        <pc:spChg chg="mod">
          <ac:chgData name="Bronsveld, Jaap" userId="82c79072-86e9-4076-9410-4ec57dbb467c" providerId="ADAL" clId="{A722C3DE-C993-4223-B5E1-40C3A7A3460F}" dt="2021-12-10T07:47:50.048" v="64"/>
          <ac:spMkLst>
            <pc:docMk/>
            <pc:sldMk cId="1409308259" sldId="308"/>
            <ac:spMk id="219" creationId="{4D7079C5-DA8B-4791-838A-526CF10E3500}"/>
          </ac:spMkLst>
        </pc:spChg>
        <pc:spChg chg="mod">
          <ac:chgData name="Bronsveld, Jaap" userId="82c79072-86e9-4076-9410-4ec57dbb467c" providerId="ADAL" clId="{A722C3DE-C993-4223-B5E1-40C3A7A3460F}" dt="2021-12-10T07:47:50.048" v="64"/>
          <ac:spMkLst>
            <pc:docMk/>
            <pc:sldMk cId="1409308259" sldId="308"/>
            <ac:spMk id="221" creationId="{046C92BE-E02B-4899-9780-B82634CC3CDC}"/>
          </ac:spMkLst>
        </pc:spChg>
        <pc:spChg chg="mod">
          <ac:chgData name="Bronsveld, Jaap" userId="82c79072-86e9-4076-9410-4ec57dbb467c" providerId="ADAL" clId="{A722C3DE-C993-4223-B5E1-40C3A7A3460F}" dt="2021-12-10T07:48:05.628" v="67"/>
          <ac:spMkLst>
            <pc:docMk/>
            <pc:sldMk cId="1409308259" sldId="308"/>
            <ac:spMk id="224" creationId="{363FDA98-DE76-459B-8F02-F3F64252D5C3}"/>
          </ac:spMkLst>
        </pc:spChg>
        <pc:spChg chg="mod">
          <ac:chgData name="Bronsveld, Jaap" userId="82c79072-86e9-4076-9410-4ec57dbb467c" providerId="ADAL" clId="{A722C3DE-C993-4223-B5E1-40C3A7A3460F}" dt="2021-12-10T07:48:05.628" v="67"/>
          <ac:spMkLst>
            <pc:docMk/>
            <pc:sldMk cId="1409308259" sldId="308"/>
            <ac:spMk id="234" creationId="{864A5E38-6C8F-4289-A7A5-52C09E0F6FA8}"/>
          </ac:spMkLst>
        </pc:spChg>
        <pc:spChg chg="mod">
          <ac:chgData name="Bronsveld, Jaap" userId="82c79072-86e9-4076-9410-4ec57dbb467c" providerId="ADAL" clId="{A722C3DE-C993-4223-B5E1-40C3A7A3460F}" dt="2021-12-10T07:48:05.628" v="67"/>
          <ac:spMkLst>
            <pc:docMk/>
            <pc:sldMk cId="1409308259" sldId="308"/>
            <ac:spMk id="235" creationId="{5981250C-83FD-470A-9280-2778351982A3}"/>
          </ac:spMkLst>
        </pc:spChg>
        <pc:spChg chg="mod">
          <ac:chgData name="Bronsveld, Jaap" userId="82c79072-86e9-4076-9410-4ec57dbb467c" providerId="ADAL" clId="{A722C3DE-C993-4223-B5E1-40C3A7A3460F}" dt="2021-12-10T07:48:05.628" v="67"/>
          <ac:spMkLst>
            <pc:docMk/>
            <pc:sldMk cId="1409308259" sldId="308"/>
            <ac:spMk id="236" creationId="{B390539B-F20A-4475-B5C0-80462ED3C392}"/>
          </ac:spMkLst>
        </pc:spChg>
        <pc:spChg chg="mod">
          <ac:chgData name="Bronsveld, Jaap" userId="82c79072-86e9-4076-9410-4ec57dbb467c" providerId="ADAL" clId="{A722C3DE-C993-4223-B5E1-40C3A7A3460F}" dt="2021-12-10T07:47:05.592" v="61" actId="1076"/>
          <ac:spMkLst>
            <pc:docMk/>
            <pc:sldMk cId="1409308259" sldId="308"/>
            <ac:spMk id="244" creationId="{00000000-0000-0000-0000-000000000000}"/>
          </ac:spMkLst>
        </pc:spChg>
        <pc:spChg chg="mod">
          <ac:chgData name="Bronsveld, Jaap" userId="82c79072-86e9-4076-9410-4ec57dbb467c" providerId="ADAL" clId="{A722C3DE-C993-4223-B5E1-40C3A7A3460F}" dt="2021-12-10T08:26:34.920" v="513" actId="207"/>
          <ac:spMkLst>
            <pc:docMk/>
            <pc:sldMk cId="1409308259" sldId="308"/>
            <ac:spMk id="248" creationId="{00000000-0000-0000-0000-000000000000}"/>
          </ac:spMkLst>
        </pc:spChg>
        <pc:spChg chg="mod">
          <ac:chgData name="Bronsveld, Jaap" userId="82c79072-86e9-4076-9410-4ec57dbb467c" providerId="ADAL" clId="{A722C3DE-C993-4223-B5E1-40C3A7A3460F}" dt="2021-12-10T08:28:13.622" v="561" actId="1035"/>
          <ac:spMkLst>
            <pc:docMk/>
            <pc:sldMk cId="1409308259" sldId="308"/>
            <ac:spMk id="249" creationId="{00000000-0000-0000-0000-000000000000}"/>
          </ac:spMkLst>
        </pc:spChg>
        <pc:spChg chg="mod">
          <ac:chgData name="Bronsveld, Jaap" userId="82c79072-86e9-4076-9410-4ec57dbb467c" providerId="ADAL" clId="{A722C3DE-C993-4223-B5E1-40C3A7A3460F}" dt="2021-12-10T08:26:44.457" v="514" actId="108"/>
          <ac:spMkLst>
            <pc:docMk/>
            <pc:sldMk cId="1409308259" sldId="308"/>
            <ac:spMk id="250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47:38.209" v="62" actId="478"/>
          <ac:spMkLst>
            <pc:docMk/>
            <pc:sldMk cId="1409308259" sldId="308"/>
            <ac:spMk id="254" creationId="{00000000-0000-0000-0000-000000000000}"/>
          </ac:spMkLst>
        </pc:spChg>
        <pc:spChg chg="mod">
          <ac:chgData name="Bronsveld, Jaap" userId="82c79072-86e9-4076-9410-4ec57dbb467c" providerId="ADAL" clId="{A722C3DE-C993-4223-B5E1-40C3A7A3460F}" dt="2021-12-10T07:48:05.628" v="67"/>
          <ac:spMkLst>
            <pc:docMk/>
            <pc:sldMk cId="1409308259" sldId="308"/>
            <ac:spMk id="258" creationId="{5B24908F-6992-4EBF-B68D-9C81F5769FC3}"/>
          </ac:spMkLst>
        </pc:spChg>
        <pc:spChg chg="mod">
          <ac:chgData name="Bronsveld, Jaap" userId="82c79072-86e9-4076-9410-4ec57dbb467c" providerId="ADAL" clId="{A722C3DE-C993-4223-B5E1-40C3A7A3460F}" dt="2021-12-10T07:48:05.628" v="67"/>
          <ac:spMkLst>
            <pc:docMk/>
            <pc:sldMk cId="1409308259" sldId="308"/>
            <ac:spMk id="259" creationId="{CF234E91-6D50-42AB-B85C-44D283B527E8}"/>
          </ac:spMkLst>
        </pc:spChg>
        <pc:spChg chg="mod">
          <ac:chgData name="Bronsveld, Jaap" userId="82c79072-86e9-4076-9410-4ec57dbb467c" providerId="ADAL" clId="{A722C3DE-C993-4223-B5E1-40C3A7A3460F}" dt="2021-12-10T07:59:58.789" v="263" actId="1036"/>
          <ac:spMkLst>
            <pc:docMk/>
            <pc:sldMk cId="1409308259" sldId="308"/>
            <ac:spMk id="271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8:12:34.805" v="414" actId="478"/>
          <ac:spMkLst>
            <pc:docMk/>
            <pc:sldMk cId="1409308259" sldId="308"/>
            <ac:spMk id="272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8:12:34.805" v="414" actId="478"/>
          <ac:spMkLst>
            <pc:docMk/>
            <pc:sldMk cId="1409308259" sldId="308"/>
            <ac:spMk id="273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8:12:34.805" v="414" actId="478"/>
          <ac:spMkLst>
            <pc:docMk/>
            <pc:sldMk cId="1409308259" sldId="308"/>
            <ac:spMk id="274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8:12:34.805" v="414" actId="478"/>
          <ac:spMkLst>
            <pc:docMk/>
            <pc:sldMk cId="1409308259" sldId="308"/>
            <ac:spMk id="275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8:12:34.805" v="414" actId="478"/>
          <ac:spMkLst>
            <pc:docMk/>
            <pc:sldMk cId="1409308259" sldId="308"/>
            <ac:spMk id="276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8:12:34.805" v="414" actId="478"/>
          <ac:spMkLst>
            <pc:docMk/>
            <pc:sldMk cId="1409308259" sldId="308"/>
            <ac:spMk id="277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8:12:34.805" v="414" actId="478"/>
          <ac:spMkLst>
            <pc:docMk/>
            <pc:sldMk cId="1409308259" sldId="308"/>
            <ac:spMk id="278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8:12:34.805" v="414" actId="478"/>
          <ac:spMkLst>
            <pc:docMk/>
            <pc:sldMk cId="1409308259" sldId="308"/>
            <ac:spMk id="279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8:12:34.805" v="414" actId="478"/>
          <ac:spMkLst>
            <pc:docMk/>
            <pc:sldMk cId="1409308259" sldId="308"/>
            <ac:spMk id="280" creationId="{00000000-0000-0000-0000-000000000000}"/>
          </ac:spMkLst>
        </pc:spChg>
        <pc:spChg chg="mod">
          <ac:chgData name="Bronsveld, Jaap" userId="82c79072-86e9-4076-9410-4ec57dbb467c" providerId="ADAL" clId="{A722C3DE-C993-4223-B5E1-40C3A7A3460F}" dt="2021-12-10T08:12:50.266" v="418" actId="1076"/>
          <ac:spMkLst>
            <pc:docMk/>
            <pc:sldMk cId="1409308259" sldId="308"/>
            <ac:spMk id="285" creationId="{00000000-0000-0000-0000-000000000000}"/>
          </ac:spMkLst>
        </pc:spChg>
        <pc:spChg chg="mod">
          <ac:chgData name="Bronsveld, Jaap" userId="82c79072-86e9-4076-9410-4ec57dbb467c" providerId="ADAL" clId="{A722C3DE-C993-4223-B5E1-40C3A7A3460F}" dt="2021-12-10T07:48:05.628" v="67"/>
          <ac:spMkLst>
            <pc:docMk/>
            <pc:sldMk cId="1409308259" sldId="308"/>
            <ac:spMk id="337" creationId="{E2B6A4BF-FA82-449C-870F-F376B3E5BB6D}"/>
          </ac:spMkLst>
        </pc:spChg>
        <pc:spChg chg="mod">
          <ac:chgData name="Bronsveld, Jaap" userId="82c79072-86e9-4076-9410-4ec57dbb467c" providerId="ADAL" clId="{A722C3DE-C993-4223-B5E1-40C3A7A3460F}" dt="2021-12-10T07:48:05.628" v="67"/>
          <ac:spMkLst>
            <pc:docMk/>
            <pc:sldMk cId="1409308259" sldId="308"/>
            <ac:spMk id="339" creationId="{7A7E225A-A86B-46D3-863B-054D712855DD}"/>
          </ac:spMkLst>
        </pc:spChg>
        <pc:spChg chg="mod">
          <ac:chgData name="Bronsveld, Jaap" userId="82c79072-86e9-4076-9410-4ec57dbb467c" providerId="ADAL" clId="{A722C3DE-C993-4223-B5E1-40C3A7A3460F}" dt="2021-12-10T07:48:05.628" v="67"/>
          <ac:spMkLst>
            <pc:docMk/>
            <pc:sldMk cId="1409308259" sldId="308"/>
            <ac:spMk id="340" creationId="{0DB7D089-086B-49AE-82FE-96C549A14AEE}"/>
          </ac:spMkLst>
        </pc:spChg>
        <pc:spChg chg="mod">
          <ac:chgData name="Bronsveld, Jaap" userId="82c79072-86e9-4076-9410-4ec57dbb467c" providerId="ADAL" clId="{A722C3DE-C993-4223-B5E1-40C3A7A3460F}" dt="2021-12-10T07:48:05.628" v="67"/>
          <ac:spMkLst>
            <pc:docMk/>
            <pc:sldMk cId="1409308259" sldId="308"/>
            <ac:spMk id="341" creationId="{2B9F14B1-E322-4ADA-BF2A-26574B48A405}"/>
          </ac:spMkLst>
        </pc:spChg>
        <pc:spChg chg="mod">
          <ac:chgData name="Bronsveld, Jaap" userId="82c79072-86e9-4076-9410-4ec57dbb467c" providerId="ADAL" clId="{A722C3DE-C993-4223-B5E1-40C3A7A3460F}" dt="2021-12-10T07:48:05.628" v="67"/>
          <ac:spMkLst>
            <pc:docMk/>
            <pc:sldMk cId="1409308259" sldId="308"/>
            <ac:spMk id="342" creationId="{C74E3281-6C63-4A00-B24A-B94269696B67}"/>
          </ac:spMkLst>
        </pc:spChg>
        <pc:spChg chg="mod">
          <ac:chgData name="Bronsveld, Jaap" userId="82c79072-86e9-4076-9410-4ec57dbb467c" providerId="ADAL" clId="{A722C3DE-C993-4223-B5E1-40C3A7A3460F}" dt="2021-12-10T07:48:05.628" v="67"/>
          <ac:spMkLst>
            <pc:docMk/>
            <pc:sldMk cId="1409308259" sldId="308"/>
            <ac:spMk id="343" creationId="{3FA76F91-1556-47A0-85A9-0EA0085543DA}"/>
          </ac:spMkLst>
        </pc:spChg>
        <pc:spChg chg="mod">
          <ac:chgData name="Bronsveld, Jaap" userId="82c79072-86e9-4076-9410-4ec57dbb467c" providerId="ADAL" clId="{A722C3DE-C993-4223-B5E1-40C3A7A3460F}" dt="2021-12-10T07:48:05.628" v="67"/>
          <ac:spMkLst>
            <pc:docMk/>
            <pc:sldMk cId="1409308259" sldId="308"/>
            <ac:spMk id="344" creationId="{7B701999-6E36-44C3-AB15-AADC5D84CF35}"/>
          </ac:spMkLst>
        </pc:spChg>
        <pc:spChg chg="mod">
          <ac:chgData name="Bronsveld, Jaap" userId="82c79072-86e9-4076-9410-4ec57dbb467c" providerId="ADAL" clId="{A722C3DE-C993-4223-B5E1-40C3A7A3460F}" dt="2021-12-10T07:48:05.628" v="67"/>
          <ac:spMkLst>
            <pc:docMk/>
            <pc:sldMk cId="1409308259" sldId="308"/>
            <ac:spMk id="345" creationId="{EE5B5B60-9251-44DA-974C-3809FFEE3298}"/>
          </ac:spMkLst>
        </pc:spChg>
        <pc:spChg chg="mod">
          <ac:chgData name="Bronsveld, Jaap" userId="82c79072-86e9-4076-9410-4ec57dbb467c" providerId="ADAL" clId="{A722C3DE-C993-4223-B5E1-40C3A7A3460F}" dt="2021-12-10T07:48:05.628" v="67"/>
          <ac:spMkLst>
            <pc:docMk/>
            <pc:sldMk cId="1409308259" sldId="308"/>
            <ac:spMk id="347" creationId="{5BCE549C-1EEE-4C5E-BA28-76614EDCC171}"/>
          </ac:spMkLst>
        </pc:spChg>
        <pc:spChg chg="mod">
          <ac:chgData name="Bronsveld, Jaap" userId="82c79072-86e9-4076-9410-4ec57dbb467c" providerId="ADAL" clId="{A722C3DE-C993-4223-B5E1-40C3A7A3460F}" dt="2021-12-10T07:48:05.628" v="67"/>
          <ac:spMkLst>
            <pc:docMk/>
            <pc:sldMk cId="1409308259" sldId="308"/>
            <ac:spMk id="348" creationId="{CC940A49-72D6-4CDC-9BFF-3E411E5906A5}"/>
          </ac:spMkLst>
        </pc:spChg>
        <pc:spChg chg="mod">
          <ac:chgData name="Bronsveld, Jaap" userId="82c79072-86e9-4076-9410-4ec57dbb467c" providerId="ADAL" clId="{A722C3DE-C993-4223-B5E1-40C3A7A3460F}" dt="2021-12-10T07:48:05.628" v="67"/>
          <ac:spMkLst>
            <pc:docMk/>
            <pc:sldMk cId="1409308259" sldId="308"/>
            <ac:spMk id="349" creationId="{6A24A499-DBD6-4F1E-9E4B-CB966AA5C7F7}"/>
          </ac:spMkLst>
        </pc:spChg>
        <pc:spChg chg="mod">
          <ac:chgData name="Bronsveld, Jaap" userId="82c79072-86e9-4076-9410-4ec57dbb467c" providerId="ADAL" clId="{A722C3DE-C993-4223-B5E1-40C3A7A3460F}" dt="2021-12-10T07:48:05.628" v="67"/>
          <ac:spMkLst>
            <pc:docMk/>
            <pc:sldMk cId="1409308259" sldId="308"/>
            <ac:spMk id="350" creationId="{87D9A45C-6E1F-4586-AE5D-BE0278750A7C}"/>
          </ac:spMkLst>
        </pc:spChg>
        <pc:spChg chg="mod">
          <ac:chgData name="Bronsveld, Jaap" userId="82c79072-86e9-4076-9410-4ec57dbb467c" providerId="ADAL" clId="{A722C3DE-C993-4223-B5E1-40C3A7A3460F}" dt="2021-12-10T07:48:05.628" v="67"/>
          <ac:spMkLst>
            <pc:docMk/>
            <pc:sldMk cId="1409308259" sldId="308"/>
            <ac:spMk id="351" creationId="{137EAE13-0EB0-4257-A203-EC204220717B}"/>
          </ac:spMkLst>
        </pc:spChg>
        <pc:spChg chg="mod">
          <ac:chgData name="Bronsveld, Jaap" userId="82c79072-86e9-4076-9410-4ec57dbb467c" providerId="ADAL" clId="{A722C3DE-C993-4223-B5E1-40C3A7A3460F}" dt="2021-12-10T07:48:05.628" v="67"/>
          <ac:spMkLst>
            <pc:docMk/>
            <pc:sldMk cId="1409308259" sldId="308"/>
            <ac:spMk id="352" creationId="{11964A7B-C579-4281-BF07-39513D89E335}"/>
          </ac:spMkLst>
        </pc:spChg>
        <pc:spChg chg="mod">
          <ac:chgData name="Bronsveld, Jaap" userId="82c79072-86e9-4076-9410-4ec57dbb467c" providerId="ADAL" clId="{A722C3DE-C993-4223-B5E1-40C3A7A3460F}" dt="2021-12-10T07:48:05.628" v="67"/>
          <ac:spMkLst>
            <pc:docMk/>
            <pc:sldMk cId="1409308259" sldId="308"/>
            <ac:spMk id="353" creationId="{C4859438-6D05-4EB9-B803-54912A9E8623}"/>
          </ac:spMkLst>
        </pc:spChg>
        <pc:spChg chg="mod">
          <ac:chgData name="Bronsveld, Jaap" userId="82c79072-86e9-4076-9410-4ec57dbb467c" providerId="ADAL" clId="{A722C3DE-C993-4223-B5E1-40C3A7A3460F}" dt="2021-12-10T07:48:12.052" v="69"/>
          <ac:spMkLst>
            <pc:docMk/>
            <pc:sldMk cId="1409308259" sldId="308"/>
            <ac:spMk id="355" creationId="{43B07231-AF16-4ECA-A094-794D2F82EE26}"/>
          </ac:spMkLst>
        </pc:spChg>
        <pc:spChg chg="mod">
          <ac:chgData name="Bronsveld, Jaap" userId="82c79072-86e9-4076-9410-4ec57dbb467c" providerId="ADAL" clId="{A722C3DE-C993-4223-B5E1-40C3A7A3460F}" dt="2021-12-10T07:48:12.052" v="69"/>
          <ac:spMkLst>
            <pc:docMk/>
            <pc:sldMk cId="1409308259" sldId="308"/>
            <ac:spMk id="356" creationId="{8AB7B86C-076C-4AA0-B3F8-D17FF42A4F38}"/>
          </ac:spMkLst>
        </pc:spChg>
        <pc:spChg chg="mod">
          <ac:chgData name="Bronsveld, Jaap" userId="82c79072-86e9-4076-9410-4ec57dbb467c" providerId="ADAL" clId="{A722C3DE-C993-4223-B5E1-40C3A7A3460F}" dt="2021-12-10T07:48:12.052" v="69"/>
          <ac:spMkLst>
            <pc:docMk/>
            <pc:sldMk cId="1409308259" sldId="308"/>
            <ac:spMk id="357" creationId="{EF339729-8251-47AA-BFB9-38DA4A628841}"/>
          </ac:spMkLst>
        </pc:spChg>
        <pc:spChg chg="mod">
          <ac:chgData name="Bronsveld, Jaap" userId="82c79072-86e9-4076-9410-4ec57dbb467c" providerId="ADAL" clId="{A722C3DE-C993-4223-B5E1-40C3A7A3460F}" dt="2021-12-10T07:48:12.052" v="69"/>
          <ac:spMkLst>
            <pc:docMk/>
            <pc:sldMk cId="1409308259" sldId="308"/>
            <ac:spMk id="358" creationId="{A179321E-031B-4928-8623-2E8E2583B7C9}"/>
          </ac:spMkLst>
        </pc:spChg>
        <pc:spChg chg="mod">
          <ac:chgData name="Bronsveld, Jaap" userId="82c79072-86e9-4076-9410-4ec57dbb467c" providerId="ADAL" clId="{A722C3DE-C993-4223-B5E1-40C3A7A3460F}" dt="2021-12-10T07:48:12.052" v="69"/>
          <ac:spMkLst>
            <pc:docMk/>
            <pc:sldMk cId="1409308259" sldId="308"/>
            <ac:spMk id="359" creationId="{50D51E8A-D99A-438E-9E84-924D01AD04A8}"/>
          </ac:spMkLst>
        </pc:spChg>
        <pc:spChg chg="mod">
          <ac:chgData name="Bronsveld, Jaap" userId="82c79072-86e9-4076-9410-4ec57dbb467c" providerId="ADAL" clId="{A722C3DE-C993-4223-B5E1-40C3A7A3460F}" dt="2021-12-10T07:48:12.052" v="69"/>
          <ac:spMkLst>
            <pc:docMk/>
            <pc:sldMk cId="1409308259" sldId="308"/>
            <ac:spMk id="360" creationId="{77C03F0B-2218-476B-A297-E65E003644F0}"/>
          </ac:spMkLst>
        </pc:spChg>
        <pc:spChg chg="mod">
          <ac:chgData name="Bronsveld, Jaap" userId="82c79072-86e9-4076-9410-4ec57dbb467c" providerId="ADAL" clId="{A722C3DE-C993-4223-B5E1-40C3A7A3460F}" dt="2021-12-10T07:48:12.052" v="69"/>
          <ac:spMkLst>
            <pc:docMk/>
            <pc:sldMk cId="1409308259" sldId="308"/>
            <ac:spMk id="361" creationId="{DA338FF5-1AA9-40CE-9192-469E207AF50F}"/>
          </ac:spMkLst>
        </pc:spChg>
        <pc:spChg chg="mod">
          <ac:chgData name="Bronsveld, Jaap" userId="82c79072-86e9-4076-9410-4ec57dbb467c" providerId="ADAL" clId="{A722C3DE-C993-4223-B5E1-40C3A7A3460F}" dt="2021-12-10T07:48:12.052" v="69"/>
          <ac:spMkLst>
            <pc:docMk/>
            <pc:sldMk cId="1409308259" sldId="308"/>
            <ac:spMk id="363" creationId="{6B561788-E82A-49F3-8BBE-116F77F3F7BC}"/>
          </ac:spMkLst>
        </pc:spChg>
        <pc:spChg chg="mod">
          <ac:chgData name="Bronsveld, Jaap" userId="82c79072-86e9-4076-9410-4ec57dbb467c" providerId="ADAL" clId="{A722C3DE-C993-4223-B5E1-40C3A7A3460F}" dt="2021-12-10T07:48:12.052" v="69"/>
          <ac:spMkLst>
            <pc:docMk/>
            <pc:sldMk cId="1409308259" sldId="308"/>
            <ac:spMk id="364" creationId="{ABFF2FD8-D24E-4FF7-9ACB-5FD4D54CF2E3}"/>
          </ac:spMkLst>
        </pc:spChg>
        <pc:spChg chg="mod">
          <ac:chgData name="Bronsveld, Jaap" userId="82c79072-86e9-4076-9410-4ec57dbb467c" providerId="ADAL" clId="{A722C3DE-C993-4223-B5E1-40C3A7A3460F}" dt="2021-12-10T07:48:12.052" v="69"/>
          <ac:spMkLst>
            <pc:docMk/>
            <pc:sldMk cId="1409308259" sldId="308"/>
            <ac:spMk id="365" creationId="{CD5F44EF-49EC-4A0B-B3C7-626DBD0AADC0}"/>
          </ac:spMkLst>
        </pc:spChg>
        <pc:spChg chg="mod">
          <ac:chgData name="Bronsveld, Jaap" userId="82c79072-86e9-4076-9410-4ec57dbb467c" providerId="ADAL" clId="{A722C3DE-C993-4223-B5E1-40C3A7A3460F}" dt="2021-12-10T07:48:12.052" v="69"/>
          <ac:spMkLst>
            <pc:docMk/>
            <pc:sldMk cId="1409308259" sldId="308"/>
            <ac:spMk id="366" creationId="{076E7E4F-883C-41D3-9AFF-E1CB8EC30519}"/>
          </ac:spMkLst>
        </pc:spChg>
        <pc:spChg chg="mod">
          <ac:chgData name="Bronsveld, Jaap" userId="82c79072-86e9-4076-9410-4ec57dbb467c" providerId="ADAL" clId="{A722C3DE-C993-4223-B5E1-40C3A7A3460F}" dt="2021-12-10T07:48:12.052" v="69"/>
          <ac:spMkLst>
            <pc:docMk/>
            <pc:sldMk cId="1409308259" sldId="308"/>
            <ac:spMk id="367" creationId="{CC96257C-0FB2-40C2-8F12-ECAE4AD92058}"/>
          </ac:spMkLst>
        </pc:spChg>
        <pc:spChg chg="mod">
          <ac:chgData name="Bronsveld, Jaap" userId="82c79072-86e9-4076-9410-4ec57dbb467c" providerId="ADAL" clId="{A722C3DE-C993-4223-B5E1-40C3A7A3460F}" dt="2021-12-10T07:48:12.052" v="69"/>
          <ac:spMkLst>
            <pc:docMk/>
            <pc:sldMk cId="1409308259" sldId="308"/>
            <ac:spMk id="368" creationId="{65D3AA7A-83F9-4D62-8B6F-9637FA180FA1}"/>
          </ac:spMkLst>
        </pc:spChg>
        <pc:spChg chg="mod">
          <ac:chgData name="Bronsveld, Jaap" userId="82c79072-86e9-4076-9410-4ec57dbb467c" providerId="ADAL" clId="{A722C3DE-C993-4223-B5E1-40C3A7A3460F}" dt="2021-12-10T07:48:12.052" v="69"/>
          <ac:spMkLst>
            <pc:docMk/>
            <pc:sldMk cId="1409308259" sldId="308"/>
            <ac:spMk id="369" creationId="{63A603CC-3741-404B-8609-A129E861C009}"/>
          </ac:spMkLst>
        </pc:spChg>
        <pc:spChg chg="mod">
          <ac:chgData name="Bronsveld, Jaap" userId="82c79072-86e9-4076-9410-4ec57dbb467c" providerId="ADAL" clId="{A722C3DE-C993-4223-B5E1-40C3A7A3460F}" dt="2021-12-10T07:48:12.052" v="69"/>
          <ac:spMkLst>
            <pc:docMk/>
            <pc:sldMk cId="1409308259" sldId="308"/>
            <ac:spMk id="371" creationId="{A631247C-C583-4D26-ACD8-E19251638E60}"/>
          </ac:spMkLst>
        </pc:spChg>
        <pc:spChg chg="mod">
          <ac:chgData name="Bronsveld, Jaap" userId="82c79072-86e9-4076-9410-4ec57dbb467c" providerId="ADAL" clId="{A722C3DE-C993-4223-B5E1-40C3A7A3460F}" dt="2021-12-10T07:48:12.052" v="69"/>
          <ac:spMkLst>
            <pc:docMk/>
            <pc:sldMk cId="1409308259" sldId="308"/>
            <ac:spMk id="372" creationId="{F25208B9-D6C4-4C7B-8B26-E630F54D643C}"/>
          </ac:spMkLst>
        </pc:spChg>
        <pc:spChg chg="mod">
          <ac:chgData name="Bronsveld, Jaap" userId="82c79072-86e9-4076-9410-4ec57dbb467c" providerId="ADAL" clId="{A722C3DE-C993-4223-B5E1-40C3A7A3460F}" dt="2021-12-10T07:48:12.052" v="69"/>
          <ac:spMkLst>
            <pc:docMk/>
            <pc:sldMk cId="1409308259" sldId="308"/>
            <ac:spMk id="373" creationId="{C5D9B4A4-7243-40E5-AC52-D622ABB843F3}"/>
          </ac:spMkLst>
        </pc:spChg>
        <pc:spChg chg="mod">
          <ac:chgData name="Bronsveld, Jaap" userId="82c79072-86e9-4076-9410-4ec57dbb467c" providerId="ADAL" clId="{A722C3DE-C993-4223-B5E1-40C3A7A3460F}" dt="2021-12-10T07:48:12.052" v="69"/>
          <ac:spMkLst>
            <pc:docMk/>
            <pc:sldMk cId="1409308259" sldId="308"/>
            <ac:spMk id="374" creationId="{D43DEBCA-E8EF-496F-ACEF-87C3D25D08B6}"/>
          </ac:spMkLst>
        </pc:spChg>
        <pc:spChg chg="mod">
          <ac:chgData name="Bronsveld, Jaap" userId="82c79072-86e9-4076-9410-4ec57dbb467c" providerId="ADAL" clId="{A722C3DE-C993-4223-B5E1-40C3A7A3460F}" dt="2021-12-10T07:48:12.052" v="69"/>
          <ac:spMkLst>
            <pc:docMk/>
            <pc:sldMk cId="1409308259" sldId="308"/>
            <ac:spMk id="375" creationId="{021EFEAF-F179-4AAE-BB1A-A49E7EF60C13}"/>
          </ac:spMkLst>
        </pc:spChg>
        <pc:spChg chg="mod">
          <ac:chgData name="Bronsveld, Jaap" userId="82c79072-86e9-4076-9410-4ec57dbb467c" providerId="ADAL" clId="{A722C3DE-C993-4223-B5E1-40C3A7A3460F}" dt="2021-12-10T07:48:12.052" v="69"/>
          <ac:spMkLst>
            <pc:docMk/>
            <pc:sldMk cId="1409308259" sldId="308"/>
            <ac:spMk id="376" creationId="{DAA2F3B0-0C6B-4D7A-AD9E-3CD77DD82803}"/>
          </ac:spMkLst>
        </pc:spChg>
        <pc:spChg chg="mod">
          <ac:chgData name="Bronsveld, Jaap" userId="82c79072-86e9-4076-9410-4ec57dbb467c" providerId="ADAL" clId="{A722C3DE-C993-4223-B5E1-40C3A7A3460F}" dt="2021-12-10T07:48:12.052" v="69"/>
          <ac:spMkLst>
            <pc:docMk/>
            <pc:sldMk cId="1409308259" sldId="308"/>
            <ac:spMk id="377" creationId="{9CCA90D1-3615-404C-A9AB-FAA5FF1F698C}"/>
          </ac:spMkLst>
        </pc:spChg>
        <pc:spChg chg="mod">
          <ac:chgData name="Bronsveld, Jaap" userId="82c79072-86e9-4076-9410-4ec57dbb467c" providerId="ADAL" clId="{A722C3DE-C993-4223-B5E1-40C3A7A3460F}" dt="2021-12-10T07:48:25.682" v="72"/>
          <ac:spMkLst>
            <pc:docMk/>
            <pc:sldMk cId="1409308259" sldId="308"/>
            <ac:spMk id="379" creationId="{A2C023A5-5E64-41C5-9CF4-60AD91893472}"/>
          </ac:spMkLst>
        </pc:spChg>
        <pc:spChg chg="mod">
          <ac:chgData name="Bronsveld, Jaap" userId="82c79072-86e9-4076-9410-4ec57dbb467c" providerId="ADAL" clId="{A722C3DE-C993-4223-B5E1-40C3A7A3460F}" dt="2021-12-10T07:48:25.682" v="72"/>
          <ac:spMkLst>
            <pc:docMk/>
            <pc:sldMk cId="1409308259" sldId="308"/>
            <ac:spMk id="380" creationId="{FACD23AC-B786-4992-BEC9-1CE147DD814B}"/>
          </ac:spMkLst>
        </pc:spChg>
        <pc:spChg chg="mod">
          <ac:chgData name="Bronsveld, Jaap" userId="82c79072-86e9-4076-9410-4ec57dbb467c" providerId="ADAL" clId="{A722C3DE-C993-4223-B5E1-40C3A7A3460F}" dt="2021-12-10T07:48:25.682" v="72"/>
          <ac:spMkLst>
            <pc:docMk/>
            <pc:sldMk cId="1409308259" sldId="308"/>
            <ac:spMk id="381" creationId="{004FCE47-3430-4535-8B63-44B1905BF5C0}"/>
          </ac:spMkLst>
        </pc:spChg>
        <pc:spChg chg="mod">
          <ac:chgData name="Bronsveld, Jaap" userId="82c79072-86e9-4076-9410-4ec57dbb467c" providerId="ADAL" clId="{A722C3DE-C993-4223-B5E1-40C3A7A3460F}" dt="2021-12-10T07:48:25.682" v="72"/>
          <ac:spMkLst>
            <pc:docMk/>
            <pc:sldMk cId="1409308259" sldId="308"/>
            <ac:spMk id="382" creationId="{E8E4E8F0-0EDF-4163-A460-6A3057EEF1F2}"/>
          </ac:spMkLst>
        </pc:spChg>
        <pc:spChg chg="mod">
          <ac:chgData name="Bronsveld, Jaap" userId="82c79072-86e9-4076-9410-4ec57dbb467c" providerId="ADAL" clId="{A722C3DE-C993-4223-B5E1-40C3A7A3460F}" dt="2021-12-10T07:48:25.682" v="72"/>
          <ac:spMkLst>
            <pc:docMk/>
            <pc:sldMk cId="1409308259" sldId="308"/>
            <ac:spMk id="383" creationId="{8A6B1CD5-FC20-4ACD-AA00-72A255F0FF3E}"/>
          </ac:spMkLst>
        </pc:spChg>
        <pc:spChg chg="mod">
          <ac:chgData name="Bronsveld, Jaap" userId="82c79072-86e9-4076-9410-4ec57dbb467c" providerId="ADAL" clId="{A722C3DE-C993-4223-B5E1-40C3A7A3460F}" dt="2021-12-10T07:48:25.682" v="72"/>
          <ac:spMkLst>
            <pc:docMk/>
            <pc:sldMk cId="1409308259" sldId="308"/>
            <ac:spMk id="384" creationId="{E1DF5DC5-4DE1-4693-AED5-14D4F877C27F}"/>
          </ac:spMkLst>
        </pc:spChg>
        <pc:spChg chg="mod">
          <ac:chgData name="Bronsveld, Jaap" userId="82c79072-86e9-4076-9410-4ec57dbb467c" providerId="ADAL" clId="{A722C3DE-C993-4223-B5E1-40C3A7A3460F}" dt="2021-12-10T07:48:25.682" v="72"/>
          <ac:spMkLst>
            <pc:docMk/>
            <pc:sldMk cId="1409308259" sldId="308"/>
            <ac:spMk id="385" creationId="{671B5A71-5E4C-49CE-911C-B7AC2C329788}"/>
          </ac:spMkLst>
        </pc:spChg>
        <pc:spChg chg="mod">
          <ac:chgData name="Bronsveld, Jaap" userId="82c79072-86e9-4076-9410-4ec57dbb467c" providerId="ADAL" clId="{A722C3DE-C993-4223-B5E1-40C3A7A3460F}" dt="2021-12-10T07:48:25.682" v="72"/>
          <ac:spMkLst>
            <pc:docMk/>
            <pc:sldMk cId="1409308259" sldId="308"/>
            <ac:spMk id="387" creationId="{48792241-9FBE-404B-9308-DA025336E1C4}"/>
          </ac:spMkLst>
        </pc:spChg>
        <pc:spChg chg="mod">
          <ac:chgData name="Bronsveld, Jaap" userId="82c79072-86e9-4076-9410-4ec57dbb467c" providerId="ADAL" clId="{A722C3DE-C993-4223-B5E1-40C3A7A3460F}" dt="2021-12-10T07:48:25.682" v="72"/>
          <ac:spMkLst>
            <pc:docMk/>
            <pc:sldMk cId="1409308259" sldId="308"/>
            <ac:spMk id="388" creationId="{8BEEEA8E-F6A7-4D6F-A661-AD9AB10FC985}"/>
          </ac:spMkLst>
        </pc:spChg>
        <pc:spChg chg="mod">
          <ac:chgData name="Bronsveld, Jaap" userId="82c79072-86e9-4076-9410-4ec57dbb467c" providerId="ADAL" clId="{A722C3DE-C993-4223-B5E1-40C3A7A3460F}" dt="2021-12-10T07:48:25.682" v="72"/>
          <ac:spMkLst>
            <pc:docMk/>
            <pc:sldMk cId="1409308259" sldId="308"/>
            <ac:spMk id="389" creationId="{B34870B3-8FF8-48F9-9736-1EB30484D220}"/>
          </ac:spMkLst>
        </pc:spChg>
        <pc:spChg chg="mod">
          <ac:chgData name="Bronsveld, Jaap" userId="82c79072-86e9-4076-9410-4ec57dbb467c" providerId="ADAL" clId="{A722C3DE-C993-4223-B5E1-40C3A7A3460F}" dt="2021-12-10T07:48:25.682" v="72"/>
          <ac:spMkLst>
            <pc:docMk/>
            <pc:sldMk cId="1409308259" sldId="308"/>
            <ac:spMk id="390" creationId="{8E0FEDB5-A9D1-4D03-8714-E8786462ACC8}"/>
          </ac:spMkLst>
        </pc:spChg>
        <pc:spChg chg="mod">
          <ac:chgData name="Bronsveld, Jaap" userId="82c79072-86e9-4076-9410-4ec57dbb467c" providerId="ADAL" clId="{A722C3DE-C993-4223-B5E1-40C3A7A3460F}" dt="2021-12-10T07:48:25.682" v="72"/>
          <ac:spMkLst>
            <pc:docMk/>
            <pc:sldMk cId="1409308259" sldId="308"/>
            <ac:spMk id="391" creationId="{CC71ECA0-80B9-42AE-9604-4A391166C503}"/>
          </ac:spMkLst>
        </pc:spChg>
        <pc:spChg chg="mod">
          <ac:chgData name="Bronsveld, Jaap" userId="82c79072-86e9-4076-9410-4ec57dbb467c" providerId="ADAL" clId="{A722C3DE-C993-4223-B5E1-40C3A7A3460F}" dt="2021-12-10T07:48:25.682" v="72"/>
          <ac:spMkLst>
            <pc:docMk/>
            <pc:sldMk cId="1409308259" sldId="308"/>
            <ac:spMk id="392" creationId="{1938B238-C982-4111-8FEE-11DDC8481C3F}"/>
          </ac:spMkLst>
        </pc:spChg>
        <pc:spChg chg="mod">
          <ac:chgData name="Bronsveld, Jaap" userId="82c79072-86e9-4076-9410-4ec57dbb467c" providerId="ADAL" clId="{A722C3DE-C993-4223-B5E1-40C3A7A3460F}" dt="2021-12-10T07:48:25.682" v="72"/>
          <ac:spMkLst>
            <pc:docMk/>
            <pc:sldMk cId="1409308259" sldId="308"/>
            <ac:spMk id="393" creationId="{1E81C3AD-381E-467B-9933-5F2C7A823064}"/>
          </ac:spMkLst>
        </pc:spChg>
        <pc:spChg chg="mod">
          <ac:chgData name="Bronsveld, Jaap" userId="82c79072-86e9-4076-9410-4ec57dbb467c" providerId="ADAL" clId="{A722C3DE-C993-4223-B5E1-40C3A7A3460F}" dt="2021-12-10T07:48:25.682" v="72"/>
          <ac:spMkLst>
            <pc:docMk/>
            <pc:sldMk cId="1409308259" sldId="308"/>
            <ac:spMk id="395" creationId="{77E2EEE0-3CA1-4488-8281-1323F5DF65E2}"/>
          </ac:spMkLst>
        </pc:spChg>
        <pc:spChg chg="mod">
          <ac:chgData name="Bronsveld, Jaap" userId="82c79072-86e9-4076-9410-4ec57dbb467c" providerId="ADAL" clId="{A722C3DE-C993-4223-B5E1-40C3A7A3460F}" dt="2021-12-10T07:48:25.682" v="72"/>
          <ac:spMkLst>
            <pc:docMk/>
            <pc:sldMk cId="1409308259" sldId="308"/>
            <ac:spMk id="396" creationId="{8390A86C-D092-4B66-A731-AAAC8D668921}"/>
          </ac:spMkLst>
        </pc:spChg>
        <pc:spChg chg="mod">
          <ac:chgData name="Bronsveld, Jaap" userId="82c79072-86e9-4076-9410-4ec57dbb467c" providerId="ADAL" clId="{A722C3DE-C993-4223-B5E1-40C3A7A3460F}" dt="2021-12-10T07:48:25.682" v="72"/>
          <ac:spMkLst>
            <pc:docMk/>
            <pc:sldMk cId="1409308259" sldId="308"/>
            <ac:spMk id="397" creationId="{445DD6CD-2070-45EE-8FAA-7CD46C07D446}"/>
          </ac:spMkLst>
        </pc:spChg>
        <pc:spChg chg="mod">
          <ac:chgData name="Bronsveld, Jaap" userId="82c79072-86e9-4076-9410-4ec57dbb467c" providerId="ADAL" clId="{A722C3DE-C993-4223-B5E1-40C3A7A3460F}" dt="2021-12-10T07:48:25.682" v="72"/>
          <ac:spMkLst>
            <pc:docMk/>
            <pc:sldMk cId="1409308259" sldId="308"/>
            <ac:spMk id="398" creationId="{471775E8-ECFD-4AD8-98F2-4BFC72364210}"/>
          </ac:spMkLst>
        </pc:spChg>
        <pc:spChg chg="mod">
          <ac:chgData name="Bronsveld, Jaap" userId="82c79072-86e9-4076-9410-4ec57dbb467c" providerId="ADAL" clId="{A722C3DE-C993-4223-B5E1-40C3A7A3460F}" dt="2021-12-10T07:48:25.682" v="72"/>
          <ac:spMkLst>
            <pc:docMk/>
            <pc:sldMk cId="1409308259" sldId="308"/>
            <ac:spMk id="399" creationId="{8819B326-EBBA-429F-8D9A-80693ED70A1C}"/>
          </ac:spMkLst>
        </pc:spChg>
        <pc:spChg chg="mod">
          <ac:chgData name="Bronsveld, Jaap" userId="82c79072-86e9-4076-9410-4ec57dbb467c" providerId="ADAL" clId="{A722C3DE-C993-4223-B5E1-40C3A7A3460F}" dt="2021-12-10T07:48:25.682" v="72"/>
          <ac:spMkLst>
            <pc:docMk/>
            <pc:sldMk cId="1409308259" sldId="308"/>
            <ac:spMk id="400" creationId="{5683A408-AEA6-49B1-8D87-66C01BB86F7E}"/>
          </ac:spMkLst>
        </pc:spChg>
        <pc:spChg chg="mod">
          <ac:chgData name="Bronsveld, Jaap" userId="82c79072-86e9-4076-9410-4ec57dbb467c" providerId="ADAL" clId="{A722C3DE-C993-4223-B5E1-40C3A7A3460F}" dt="2021-12-10T07:48:25.682" v="72"/>
          <ac:spMkLst>
            <pc:docMk/>
            <pc:sldMk cId="1409308259" sldId="308"/>
            <ac:spMk id="401" creationId="{AC55423D-4717-41CF-B2AE-B09917E79F80}"/>
          </ac:spMkLst>
        </pc:spChg>
        <pc:spChg chg="mod">
          <ac:chgData name="Bronsveld, Jaap" userId="82c79072-86e9-4076-9410-4ec57dbb467c" providerId="ADAL" clId="{A722C3DE-C993-4223-B5E1-40C3A7A3460F}" dt="2021-12-10T07:48:35.032" v="74"/>
          <ac:spMkLst>
            <pc:docMk/>
            <pc:sldMk cId="1409308259" sldId="308"/>
            <ac:spMk id="403" creationId="{FDFB4A31-8769-400F-B3F7-CB6336C9BFED}"/>
          </ac:spMkLst>
        </pc:spChg>
        <pc:spChg chg="mod">
          <ac:chgData name="Bronsveld, Jaap" userId="82c79072-86e9-4076-9410-4ec57dbb467c" providerId="ADAL" clId="{A722C3DE-C993-4223-B5E1-40C3A7A3460F}" dt="2021-12-10T07:48:35.032" v="74"/>
          <ac:spMkLst>
            <pc:docMk/>
            <pc:sldMk cId="1409308259" sldId="308"/>
            <ac:spMk id="404" creationId="{7F321D81-984A-42FD-8C6F-DE3392E44DC6}"/>
          </ac:spMkLst>
        </pc:spChg>
        <pc:spChg chg="mod">
          <ac:chgData name="Bronsveld, Jaap" userId="82c79072-86e9-4076-9410-4ec57dbb467c" providerId="ADAL" clId="{A722C3DE-C993-4223-B5E1-40C3A7A3460F}" dt="2021-12-10T07:48:35.032" v="74"/>
          <ac:spMkLst>
            <pc:docMk/>
            <pc:sldMk cId="1409308259" sldId="308"/>
            <ac:spMk id="405" creationId="{CA05A319-67A8-46D3-BE3E-1BA8FB93AD4F}"/>
          </ac:spMkLst>
        </pc:spChg>
        <pc:spChg chg="mod">
          <ac:chgData name="Bronsveld, Jaap" userId="82c79072-86e9-4076-9410-4ec57dbb467c" providerId="ADAL" clId="{A722C3DE-C993-4223-B5E1-40C3A7A3460F}" dt="2021-12-10T07:48:35.032" v="74"/>
          <ac:spMkLst>
            <pc:docMk/>
            <pc:sldMk cId="1409308259" sldId="308"/>
            <ac:spMk id="406" creationId="{C0C60791-5D25-4829-A85C-5D1D3B0B579C}"/>
          </ac:spMkLst>
        </pc:spChg>
        <pc:spChg chg="mod">
          <ac:chgData name="Bronsveld, Jaap" userId="82c79072-86e9-4076-9410-4ec57dbb467c" providerId="ADAL" clId="{A722C3DE-C993-4223-B5E1-40C3A7A3460F}" dt="2021-12-10T07:48:35.032" v="74"/>
          <ac:spMkLst>
            <pc:docMk/>
            <pc:sldMk cId="1409308259" sldId="308"/>
            <ac:spMk id="407" creationId="{CEF0DA50-57D4-408A-A9F2-EC396980C9D7}"/>
          </ac:spMkLst>
        </pc:spChg>
        <pc:spChg chg="mod">
          <ac:chgData name="Bronsveld, Jaap" userId="82c79072-86e9-4076-9410-4ec57dbb467c" providerId="ADAL" clId="{A722C3DE-C993-4223-B5E1-40C3A7A3460F}" dt="2021-12-10T07:48:35.032" v="74"/>
          <ac:spMkLst>
            <pc:docMk/>
            <pc:sldMk cId="1409308259" sldId="308"/>
            <ac:spMk id="408" creationId="{5FE50837-51D8-4633-8901-9E3D9FC959CB}"/>
          </ac:spMkLst>
        </pc:spChg>
        <pc:spChg chg="mod">
          <ac:chgData name="Bronsveld, Jaap" userId="82c79072-86e9-4076-9410-4ec57dbb467c" providerId="ADAL" clId="{A722C3DE-C993-4223-B5E1-40C3A7A3460F}" dt="2021-12-10T07:48:35.032" v="74"/>
          <ac:spMkLst>
            <pc:docMk/>
            <pc:sldMk cId="1409308259" sldId="308"/>
            <ac:spMk id="409" creationId="{68160B9E-4113-48FE-A59C-207D5BDE7382}"/>
          </ac:spMkLst>
        </pc:spChg>
        <pc:spChg chg="mod">
          <ac:chgData name="Bronsveld, Jaap" userId="82c79072-86e9-4076-9410-4ec57dbb467c" providerId="ADAL" clId="{A722C3DE-C993-4223-B5E1-40C3A7A3460F}" dt="2021-12-10T07:48:35.248" v="75"/>
          <ac:spMkLst>
            <pc:docMk/>
            <pc:sldMk cId="1409308259" sldId="308"/>
            <ac:spMk id="411" creationId="{45482796-4B2F-4741-B793-754FE2FC2A8A}"/>
          </ac:spMkLst>
        </pc:spChg>
        <pc:spChg chg="mod">
          <ac:chgData name="Bronsveld, Jaap" userId="82c79072-86e9-4076-9410-4ec57dbb467c" providerId="ADAL" clId="{A722C3DE-C993-4223-B5E1-40C3A7A3460F}" dt="2021-12-10T07:48:35.248" v="75"/>
          <ac:spMkLst>
            <pc:docMk/>
            <pc:sldMk cId="1409308259" sldId="308"/>
            <ac:spMk id="412" creationId="{1F2BD1DE-2F75-4A2C-9689-A10F0001F2B2}"/>
          </ac:spMkLst>
        </pc:spChg>
        <pc:spChg chg="mod">
          <ac:chgData name="Bronsveld, Jaap" userId="82c79072-86e9-4076-9410-4ec57dbb467c" providerId="ADAL" clId="{A722C3DE-C993-4223-B5E1-40C3A7A3460F}" dt="2021-12-10T07:48:35.248" v="75"/>
          <ac:spMkLst>
            <pc:docMk/>
            <pc:sldMk cId="1409308259" sldId="308"/>
            <ac:spMk id="413" creationId="{1499950B-42F1-4AC0-BE2E-4080929C4CD3}"/>
          </ac:spMkLst>
        </pc:spChg>
        <pc:spChg chg="mod">
          <ac:chgData name="Bronsveld, Jaap" userId="82c79072-86e9-4076-9410-4ec57dbb467c" providerId="ADAL" clId="{A722C3DE-C993-4223-B5E1-40C3A7A3460F}" dt="2021-12-10T07:48:35.248" v="75"/>
          <ac:spMkLst>
            <pc:docMk/>
            <pc:sldMk cId="1409308259" sldId="308"/>
            <ac:spMk id="414" creationId="{64835ADC-EEFA-4D65-9E28-A74D6A1AB270}"/>
          </ac:spMkLst>
        </pc:spChg>
        <pc:spChg chg="mod">
          <ac:chgData name="Bronsveld, Jaap" userId="82c79072-86e9-4076-9410-4ec57dbb467c" providerId="ADAL" clId="{A722C3DE-C993-4223-B5E1-40C3A7A3460F}" dt="2021-12-10T07:48:35.248" v="75"/>
          <ac:spMkLst>
            <pc:docMk/>
            <pc:sldMk cId="1409308259" sldId="308"/>
            <ac:spMk id="415" creationId="{B4F26EF0-BB0A-4403-A5C3-948719EC6A65}"/>
          </ac:spMkLst>
        </pc:spChg>
        <pc:spChg chg="mod">
          <ac:chgData name="Bronsveld, Jaap" userId="82c79072-86e9-4076-9410-4ec57dbb467c" providerId="ADAL" clId="{A722C3DE-C993-4223-B5E1-40C3A7A3460F}" dt="2021-12-10T07:48:35.248" v="75"/>
          <ac:spMkLst>
            <pc:docMk/>
            <pc:sldMk cId="1409308259" sldId="308"/>
            <ac:spMk id="416" creationId="{ACE1438C-0E8F-4093-897E-C9421EFE0C56}"/>
          </ac:spMkLst>
        </pc:spChg>
        <pc:spChg chg="mod">
          <ac:chgData name="Bronsveld, Jaap" userId="82c79072-86e9-4076-9410-4ec57dbb467c" providerId="ADAL" clId="{A722C3DE-C993-4223-B5E1-40C3A7A3460F}" dt="2021-12-10T07:48:35.248" v="75"/>
          <ac:spMkLst>
            <pc:docMk/>
            <pc:sldMk cId="1409308259" sldId="308"/>
            <ac:spMk id="417" creationId="{735A5B8D-C750-4CDE-9CA7-1D7600F0FC48}"/>
          </ac:spMkLst>
        </pc:spChg>
        <pc:spChg chg="add mod">
          <ac:chgData name="Bronsveld, Jaap" userId="82c79072-86e9-4076-9410-4ec57dbb467c" providerId="ADAL" clId="{A722C3DE-C993-4223-B5E1-40C3A7A3460F}" dt="2021-12-10T07:49:12.649" v="79" actId="1076"/>
          <ac:spMkLst>
            <pc:docMk/>
            <pc:sldMk cId="1409308259" sldId="308"/>
            <ac:spMk id="421" creationId="{F74E1BEF-C24A-402E-9115-99801E14EB2E}"/>
          </ac:spMkLst>
        </pc:spChg>
        <pc:spChg chg="mod">
          <ac:chgData name="Bronsveld, Jaap" userId="82c79072-86e9-4076-9410-4ec57dbb467c" providerId="ADAL" clId="{A722C3DE-C993-4223-B5E1-40C3A7A3460F}" dt="2021-12-10T08:28:20.071" v="562"/>
          <ac:spMkLst>
            <pc:docMk/>
            <pc:sldMk cId="1409308259" sldId="308"/>
            <ac:spMk id="423" creationId="{DADAB766-158D-42A6-883C-76FA4A4DAD05}"/>
          </ac:spMkLst>
        </pc:spChg>
        <pc:spChg chg="mod">
          <ac:chgData name="Bronsveld, Jaap" userId="82c79072-86e9-4076-9410-4ec57dbb467c" providerId="ADAL" clId="{A722C3DE-C993-4223-B5E1-40C3A7A3460F}" dt="2021-12-10T08:28:20.071" v="562"/>
          <ac:spMkLst>
            <pc:docMk/>
            <pc:sldMk cId="1409308259" sldId="308"/>
            <ac:spMk id="424" creationId="{5AE8038F-D9D3-43CA-9E62-C8599607392D}"/>
          </ac:spMkLst>
        </pc:spChg>
        <pc:spChg chg="mod">
          <ac:chgData name="Bronsveld, Jaap" userId="82c79072-86e9-4076-9410-4ec57dbb467c" providerId="ADAL" clId="{A722C3DE-C993-4223-B5E1-40C3A7A3460F}" dt="2021-12-10T08:28:20.071" v="562"/>
          <ac:spMkLst>
            <pc:docMk/>
            <pc:sldMk cId="1409308259" sldId="308"/>
            <ac:spMk id="425" creationId="{AEC7D9A0-C256-4571-AB0E-18739AD9525C}"/>
          </ac:spMkLst>
        </pc:spChg>
        <pc:spChg chg="mod">
          <ac:chgData name="Bronsveld, Jaap" userId="82c79072-86e9-4076-9410-4ec57dbb467c" providerId="ADAL" clId="{A722C3DE-C993-4223-B5E1-40C3A7A3460F}" dt="2021-12-10T08:28:20.071" v="562"/>
          <ac:spMkLst>
            <pc:docMk/>
            <pc:sldMk cId="1409308259" sldId="308"/>
            <ac:spMk id="426" creationId="{D187CB1C-4520-460F-A5A3-A57A63A9C121}"/>
          </ac:spMkLst>
        </pc:spChg>
        <pc:spChg chg="mod">
          <ac:chgData name="Bronsveld, Jaap" userId="82c79072-86e9-4076-9410-4ec57dbb467c" providerId="ADAL" clId="{A722C3DE-C993-4223-B5E1-40C3A7A3460F}" dt="2021-12-10T08:28:20.071" v="562"/>
          <ac:spMkLst>
            <pc:docMk/>
            <pc:sldMk cId="1409308259" sldId="308"/>
            <ac:spMk id="427" creationId="{4045B1B0-94C3-4C1E-97C8-0ABAC97D120B}"/>
          </ac:spMkLst>
        </pc:spChg>
        <pc:spChg chg="mod">
          <ac:chgData name="Bronsveld, Jaap" userId="82c79072-86e9-4076-9410-4ec57dbb467c" providerId="ADAL" clId="{A722C3DE-C993-4223-B5E1-40C3A7A3460F}" dt="2021-12-10T08:28:20.071" v="562"/>
          <ac:spMkLst>
            <pc:docMk/>
            <pc:sldMk cId="1409308259" sldId="308"/>
            <ac:spMk id="428" creationId="{D0C015F5-EBEE-4FE4-BE1A-FD1B8D94385E}"/>
          </ac:spMkLst>
        </pc:spChg>
        <pc:spChg chg="mod">
          <ac:chgData name="Bronsveld, Jaap" userId="82c79072-86e9-4076-9410-4ec57dbb467c" providerId="ADAL" clId="{A722C3DE-C993-4223-B5E1-40C3A7A3460F}" dt="2021-12-10T08:28:20.071" v="562"/>
          <ac:spMkLst>
            <pc:docMk/>
            <pc:sldMk cId="1409308259" sldId="308"/>
            <ac:spMk id="429" creationId="{D98FE629-1A50-4A48-8B21-C40FEF66A2FA}"/>
          </ac:spMkLst>
        </pc:spChg>
        <pc:spChg chg="mod">
          <ac:chgData name="Bronsveld, Jaap" userId="82c79072-86e9-4076-9410-4ec57dbb467c" providerId="ADAL" clId="{A722C3DE-C993-4223-B5E1-40C3A7A3460F}" dt="2021-12-10T08:28:20.071" v="562"/>
          <ac:spMkLst>
            <pc:docMk/>
            <pc:sldMk cId="1409308259" sldId="308"/>
            <ac:spMk id="431" creationId="{0C3D9336-5DEF-4BB2-9F6A-9686768FF935}"/>
          </ac:spMkLst>
        </pc:spChg>
        <pc:spChg chg="mod">
          <ac:chgData name="Bronsveld, Jaap" userId="82c79072-86e9-4076-9410-4ec57dbb467c" providerId="ADAL" clId="{A722C3DE-C993-4223-B5E1-40C3A7A3460F}" dt="2021-12-10T08:28:20.071" v="562"/>
          <ac:spMkLst>
            <pc:docMk/>
            <pc:sldMk cId="1409308259" sldId="308"/>
            <ac:spMk id="432" creationId="{4DC2738E-2F38-44FF-89AB-AB34685898B3}"/>
          </ac:spMkLst>
        </pc:spChg>
        <pc:spChg chg="mod">
          <ac:chgData name="Bronsveld, Jaap" userId="82c79072-86e9-4076-9410-4ec57dbb467c" providerId="ADAL" clId="{A722C3DE-C993-4223-B5E1-40C3A7A3460F}" dt="2021-12-10T08:28:20.071" v="562"/>
          <ac:spMkLst>
            <pc:docMk/>
            <pc:sldMk cId="1409308259" sldId="308"/>
            <ac:spMk id="433" creationId="{E56D0444-9497-4C41-869C-B7B34F79DBDD}"/>
          </ac:spMkLst>
        </pc:spChg>
        <pc:spChg chg="mod">
          <ac:chgData name="Bronsveld, Jaap" userId="82c79072-86e9-4076-9410-4ec57dbb467c" providerId="ADAL" clId="{A722C3DE-C993-4223-B5E1-40C3A7A3460F}" dt="2021-12-10T08:28:20.071" v="562"/>
          <ac:spMkLst>
            <pc:docMk/>
            <pc:sldMk cId="1409308259" sldId="308"/>
            <ac:spMk id="434" creationId="{8381E4CD-ABB0-4544-98A4-DF598CEB2F22}"/>
          </ac:spMkLst>
        </pc:spChg>
        <pc:spChg chg="mod">
          <ac:chgData name="Bronsveld, Jaap" userId="82c79072-86e9-4076-9410-4ec57dbb467c" providerId="ADAL" clId="{A722C3DE-C993-4223-B5E1-40C3A7A3460F}" dt="2021-12-10T08:28:20.071" v="562"/>
          <ac:spMkLst>
            <pc:docMk/>
            <pc:sldMk cId="1409308259" sldId="308"/>
            <ac:spMk id="435" creationId="{CCAE6011-0144-48DD-972C-C76DC31AE3C6}"/>
          </ac:spMkLst>
        </pc:spChg>
        <pc:spChg chg="mod">
          <ac:chgData name="Bronsveld, Jaap" userId="82c79072-86e9-4076-9410-4ec57dbb467c" providerId="ADAL" clId="{A722C3DE-C993-4223-B5E1-40C3A7A3460F}" dt="2021-12-10T08:28:20.071" v="562"/>
          <ac:spMkLst>
            <pc:docMk/>
            <pc:sldMk cId="1409308259" sldId="308"/>
            <ac:spMk id="436" creationId="{5664F4F2-5299-4325-9941-5C6C9611C85C}"/>
          </ac:spMkLst>
        </pc:spChg>
        <pc:spChg chg="mod">
          <ac:chgData name="Bronsveld, Jaap" userId="82c79072-86e9-4076-9410-4ec57dbb467c" providerId="ADAL" clId="{A722C3DE-C993-4223-B5E1-40C3A7A3460F}" dt="2021-12-10T08:28:20.071" v="562"/>
          <ac:spMkLst>
            <pc:docMk/>
            <pc:sldMk cId="1409308259" sldId="308"/>
            <ac:spMk id="437" creationId="{4E88477C-0B9D-4F6D-8F86-50ACCDD411CE}"/>
          </ac:spMkLst>
        </pc:spChg>
        <pc:spChg chg="mod">
          <ac:chgData name="Bronsveld, Jaap" userId="82c79072-86e9-4076-9410-4ec57dbb467c" providerId="ADAL" clId="{A722C3DE-C993-4223-B5E1-40C3A7A3460F}" dt="2021-12-10T08:28:24.342" v="564"/>
          <ac:spMkLst>
            <pc:docMk/>
            <pc:sldMk cId="1409308259" sldId="308"/>
            <ac:spMk id="439" creationId="{0F31464C-6E7C-47C3-9CF6-EAE940BBE8EC}"/>
          </ac:spMkLst>
        </pc:spChg>
        <pc:spChg chg="mod">
          <ac:chgData name="Bronsveld, Jaap" userId="82c79072-86e9-4076-9410-4ec57dbb467c" providerId="ADAL" clId="{A722C3DE-C993-4223-B5E1-40C3A7A3460F}" dt="2021-12-10T08:28:24.342" v="564"/>
          <ac:spMkLst>
            <pc:docMk/>
            <pc:sldMk cId="1409308259" sldId="308"/>
            <ac:spMk id="440" creationId="{11338420-893C-42CA-B781-7363FB69CA31}"/>
          </ac:spMkLst>
        </pc:spChg>
        <pc:spChg chg="mod">
          <ac:chgData name="Bronsveld, Jaap" userId="82c79072-86e9-4076-9410-4ec57dbb467c" providerId="ADAL" clId="{A722C3DE-C993-4223-B5E1-40C3A7A3460F}" dt="2021-12-10T08:28:24.342" v="564"/>
          <ac:spMkLst>
            <pc:docMk/>
            <pc:sldMk cId="1409308259" sldId="308"/>
            <ac:spMk id="441" creationId="{5F2F0266-A99D-497B-BF3A-F6A1DB50428B}"/>
          </ac:spMkLst>
        </pc:spChg>
        <pc:spChg chg="mod">
          <ac:chgData name="Bronsveld, Jaap" userId="82c79072-86e9-4076-9410-4ec57dbb467c" providerId="ADAL" clId="{A722C3DE-C993-4223-B5E1-40C3A7A3460F}" dt="2021-12-10T08:28:24.342" v="564"/>
          <ac:spMkLst>
            <pc:docMk/>
            <pc:sldMk cId="1409308259" sldId="308"/>
            <ac:spMk id="442" creationId="{C5C70E5D-4864-4699-8B64-78912B6B150F}"/>
          </ac:spMkLst>
        </pc:spChg>
        <pc:spChg chg="mod">
          <ac:chgData name="Bronsveld, Jaap" userId="82c79072-86e9-4076-9410-4ec57dbb467c" providerId="ADAL" clId="{A722C3DE-C993-4223-B5E1-40C3A7A3460F}" dt="2021-12-10T08:28:24.342" v="564"/>
          <ac:spMkLst>
            <pc:docMk/>
            <pc:sldMk cId="1409308259" sldId="308"/>
            <ac:spMk id="443" creationId="{8477A6D6-6F08-4617-92D6-E7FDDF94C299}"/>
          </ac:spMkLst>
        </pc:spChg>
        <pc:spChg chg="mod">
          <ac:chgData name="Bronsveld, Jaap" userId="82c79072-86e9-4076-9410-4ec57dbb467c" providerId="ADAL" clId="{A722C3DE-C993-4223-B5E1-40C3A7A3460F}" dt="2021-12-10T08:28:24.342" v="564"/>
          <ac:spMkLst>
            <pc:docMk/>
            <pc:sldMk cId="1409308259" sldId="308"/>
            <ac:spMk id="444" creationId="{1F383617-2D82-450F-9DF0-84359E4EE966}"/>
          </ac:spMkLst>
        </pc:spChg>
        <pc:spChg chg="mod">
          <ac:chgData name="Bronsveld, Jaap" userId="82c79072-86e9-4076-9410-4ec57dbb467c" providerId="ADAL" clId="{A722C3DE-C993-4223-B5E1-40C3A7A3460F}" dt="2021-12-10T08:28:24.342" v="564"/>
          <ac:spMkLst>
            <pc:docMk/>
            <pc:sldMk cId="1409308259" sldId="308"/>
            <ac:spMk id="445" creationId="{0F5A8F61-1B77-4F6A-987E-14DF028546CD}"/>
          </ac:spMkLst>
        </pc:spChg>
        <pc:spChg chg="mod">
          <ac:chgData name="Bronsveld, Jaap" userId="82c79072-86e9-4076-9410-4ec57dbb467c" providerId="ADAL" clId="{A722C3DE-C993-4223-B5E1-40C3A7A3460F}" dt="2021-12-10T08:28:24.342" v="564"/>
          <ac:spMkLst>
            <pc:docMk/>
            <pc:sldMk cId="1409308259" sldId="308"/>
            <ac:spMk id="447" creationId="{21AED0EF-EA9B-4556-9A1B-8C0E67C40DE1}"/>
          </ac:spMkLst>
        </pc:spChg>
        <pc:spChg chg="mod">
          <ac:chgData name="Bronsveld, Jaap" userId="82c79072-86e9-4076-9410-4ec57dbb467c" providerId="ADAL" clId="{A722C3DE-C993-4223-B5E1-40C3A7A3460F}" dt="2021-12-10T08:28:24.342" v="564"/>
          <ac:spMkLst>
            <pc:docMk/>
            <pc:sldMk cId="1409308259" sldId="308"/>
            <ac:spMk id="448" creationId="{7248FB0B-5382-4D7D-B510-AEBE3B8BE139}"/>
          </ac:spMkLst>
        </pc:spChg>
        <pc:spChg chg="mod">
          <ac:chgData name="Bronsveld, Jaap" userId="82c79072-86e9-4076-9410-4ec57dbb467c" providerId="ADAL" clId="{A722C3DE-C993-4223-B5E1-40C3A7A3460F}" dt="2021-12-10T08:28:24.342" v="564"/>
          <ac:spMkLst>
            <pc:docMk/>
            <pc:sldMk cId="1409308259" sldId="308"/>
            <ac:spMk id="449" creationId="{3B730837-A5B8-4E6B-BD1C-2C7259210128}"/>
          </ac:spMkLst>
        </pc:spChg>
        <pc:spChg chg="mod">
          <ac:chgData name="Bronsveld, Jaap" userId="82c79072-86e9-4076-9410-4ec57dbb467c" providerId="ADAL" clId="{A722C3DE-C993-4223-B5E1-40C3A7A3460F}" dt="2021-12-10T08:28:24.342" v="564"/>
          <ac:spMkLst>
            <pc:docMk/>
            <pc:sldMk cId="1409308259" sldId="308"/>
            <ac:spMk id="450" creationId="{4D4119DB-4A18-4F77-9DA4-AFF3B503DAA5}"/>
          </ac:spMkLst>
        </pc:spChg>
        <pc:spChg chg="mod">
          <ac:chgData name="Bronsveld, Jaap" userId="82c79072-86e9-4076-9410-4ec57dbb467c" providerId="ADAL" clId="{A722C3DE-C993-4223-B5E1-40C3A7A3460F}" dt="2021-12-10T08:28:24.342" v="564"/>
          <ac:spMkLst>
            <pc:docMk/>
            <pc:sldMk cId="1409308259" sldId="308"/>
            <ac:spMk id="451" creationId="{300B62A5-EB12-4A54-9FE5-718B8F754D20}"/>
          </ac:spMkLst>
        </pc:spChg>
        <pc:spChg chg="mod">
          <ac:chgData name="Bronsveld, Jaap" userId="82c79072-86e9-4076-9410-4ec57dbb467c" providerId="ADAL" clId="{A722C3DE-C993-4223-B5E1-40C3A7A3460F}" dt="2021-12-10T08:28:24.342" v="564"/>
          <ac:spMkLst>
            <pc:docMk/>
            <pc:sldMk cId="1409308259" sldId="308"/>
            <ac:spMk id="452" creationId="{117F5421-6AEE-473F-BD7C-07FC3D4F436E}"/>
          </ac:spMkLst>
        </pc:spChg>
        <pc:spChg chg="mod">
          <ac:chgData name="Bronsveld, Jaap" userId="82c79072-86e9-4076-9410-4ec57dbb467c" providerId="ADAL" clId="{A722C3DE-C993-4223-B5E1-40C3A7A3460F}" dt="2021-12-10T08:28:24.342" v="564"/>
          <ac:spMkLst>
            <pc:docMk/>
            <pc:sldMk cId="1409308259" sldId="308"/>
            <ac:spMk id="453" creationId="{52A78AFD-0D2D-4DB4-8A9D-DD6BD37BFECD}"/>
          </ac:spMkLst>
        </pc:spChg>
        <pc:spChg chg="mod">
          <ac:chgData name="Bronsveld, Jaap" userId="82c79072-86e9-4076-9410-4ec57dbb467c" providerId="ADAL" clId="{A722C3DE-C993-4223-B5E1-40C3A7A3460F}" dt="2021-12-10T08:28:31.201" v="566"/>
          <ac:spMkLst>
            <pc:docMk/>
            <pc:sldMk cId="1409308259" sldId="308"/>
            <ac:spMk id="455" creationId="{68B1E7E1-CAE0-435A-9F62-9E34DC712C32}"/>
          </ac:spMkLst>
        </pc:spChg>
        <pc:spChg chg="mod">
          <ac:chgData name="Bronsveld, Jaap" userId="82c79072-86e9-4076-9410-4ec57dbb467c" providerId="ADAL" clId="{A722C3DE-C993-4223-B5E1-40C3A7A3460F}" dt="2021-12-10T08:28:31.201" v="566"/>
          <ac:spMkLst>
            <pc:docMk/>
            <pc:sldMk cId="1409308259" sldId="308"/>
            <ac:spMk id="456" creationId="{F75B207B-91D1-424C-AAE1-CD85B8C3ABBB}"/>
          </ac:spMkLst>
        </pc:spChg>
        <pc:spChg chg="mod">
          <ac:chgData name="Bronsveld, Jaap" userId="82c79072-86e9-4076-9410-4ec57dbb467c" providerId="ADAL" clId="{A722C3DE-C993-4223-B5E1-40C3A7A3460F}" dt="2021-12-10T08:28:31.201" v="566"/>
          <ac:spMkLst>
            <pc:docMk/>
            <pc:sldMk cId="1409308259" sldId="308"/>
            <ac:spMk id="457" creationId="{289FC86E-A14F-4F6C-91CD-F37688FE713C}"/>
          </ac:spMkLst>
        </pc:spChg>
        <pc:spChg chg="mod">
          <ac:chgData name="Bronsveld, Jaap" userId="82c79072-86e9-4076-9410-4ec57dbb467c" providerId="ADAL" clId="{A722C3DE-C993-4223-B5E1-40C3A7A3460F}" dt="2021-12-10T08:28:31.201" v="566"/>
          <ac:spMkLst>
            <pc:docMk/>
            <pc:sldMk cId="1409308259" sldId="308"/>
            <ac:spMk id="458" creationId="{80A0FA5E-F75B-4A50-B21E-434C585E7583}"/>
          </ac:spMkLst>
        </pc:spChg>
        <pc:spChg chg="mod">
          <ac:chgData name="Bronsveld, Jaap" userId="82c79072-86e9-4076-9410-4ec57dbb467c" providerId="ADAL" clId="{A722C3DE-C993-4223-B5E1-40C3A7A3460F}" dt="2021-12-10T08:28:31.201" v="566"/>
          <ac:spMkLst>
            <pc:docMk/>
            <pc:sldMk cId="1409308259" sldId="308"/>
            <ac:spMk id="459" creationId="{98BAF503-5C44-4F54-9C06-6200FEE60017}"/>
          </ac:spMkLst>
        </pc:spChg>
        <pc:spChg chg="mod">
          <ac:chgData name="Bronsveld, Jaap" userId="82c79072-86e9-4076-9410-4ec57dbb467c" providerId="ADAL" clId="{A722C3DE-C993-4223-B5E1-40C3A7A3460F}" dt="2021-12-10T08:28:31.201" v="566"/>
          <ac:spMkLst>
            <pc:docMk/>
            <pc:sldMk cId="1409308259" sldId="308"/>
            <ac:spMk id="460" creationId="{E42FCB9E-D404-4185-B8F4-43ED24FA0046}"/>
          </ac:spMkLst>
        </pc:spChg>
        <pc:spChg chg="mod">
          <ac:chgData name="Bronsveld, Jaap" userId="82c79072-86e9-4076-9410-4ec57dbb467c" providerId="ADAL" clId="{A722C3DE-C993-4223-B5E1-40C3A7A3460F}" dt="2021-12-10T08:28:31.201" v="566"/>
          <ac:spMkLst>
            <pc:docMk/>
            <pc:sldMk cId="1409308259" sldId="308"/>
            <ac:spMk id="461" creationId="{F13F70E8-B653-4244-AA89-3B587B6F09EA}"/>
          </ac:spMkLst>
        </pc:spChg>
        <pc:grpChg chg="add del mod">
          <ac:chgData name="Bronsveld, Jaap" userId="82c79072-86e9-4076-9410-4ec57dbb467c" providerId="ADAL" clId="{A722C3DE-C993-4223-B5E1-40C3A7A3460F}" dt="2021-12-10T07:45:05.707" v="38" actId="165"/>
          <ac:grpSpMkLst>
            <pc:docMk/>
            <pc:sldMk cId="1409308259" sldId="308"/>
            <ac:grpSpMk id="2" creationId="{44C8213A-1A93-47AF-B5E6-ED38090106C3}"/>
          </ac:grpSpMkLst>
        </pc:grpChg>
        <pc:grpChg chg="del">
          <ac:chgData name="Bronsveld, Jaap" userId="82c79072-86e9-4076-9410-4ec57dbb467c" providerId="ADAL" clId="{A722C3DE-C993-4223-B5E1-40C3A7A3460F}" dt="2021-12-10T07:56:25.660" v="245" actId="478"/>
          <ac:grpSpMkLst>
            <pc:docMk/>
            <pc:sldMk cId="1409308259" sldId="308"/>
            <ac:grpSpMk id="23" creationId="{00000000-0000-0000-0000-000000000000}"/>
          </ac:grpSpMkLst>
        </pc:grpChg>
        <pc:grpChg chg="mod">
          <ac:chgData name="Bronsveld, Jaap" userId="82c79072-86e9-4076-9410-4ec57dbb467c" providerId="ADAL" clId="{A722C3DE-C993-4223-B5E1-40C3A7A3460F}" dt="2021-12-10T08:28:13.622" v="561" actId="1035"/>
          <ac:grpSpMkLst>
            <pc:docMk/>
            <pc:sldMk cId="1409308259" sldId="308"/>
            <ac:grpSpMk id="30" creationId="{00000000-0000-0000-0000-000000000000}"/>
          </ac:grpSpMkLst>
        </pc:grpChg>
        <pc:grpChg chg="del">
          <ac:chgData name="Bronsveld, Jaap" userId="82c79072-86e9-4076-9410-4ec57dbb467c" providerId="ADAL" clId="{A722C3DE-C993-4223-B5E1-40C3A7A3460F}" dt="2021-12-10T07:56:27.020" v="246" actId="478"/>
          <ac:grpSpMkLst>
            <pc:docMk/>
            <pc:sldMk cId="1409308259" sldId="308"/>
            <ac:grpSpMk id="87" creationId="{00000000-0000-0000-0000-000000000000}"/>
          </ac:grpSpMkLst>
        </pc:grpChg>
        <pc:grpChg chg="del">
          <ac:chgData name="Bronsveld, Jaap" userId="82c79072-86e9-4076-9410-4ec57dbb467c" providerId="ADAL" clId="{A722C3DE-C993-4223-B5E1-40C3A7A3460F}" dt="2021-12-10T07:48:20.888" v="71" actId="478"/>
          <ac:grpSpMkLst>
            <pc:docMk/>
            <pc:sldMk cId="1409308259" sldId="308"/>
            <ac:grpSpMk id="107" creationId="{00000000-0000-0000-0000-000000000000}"/>
          </ac:grpSpMkLst>
        </pc:grpChg>
        <pc:grpChg chg="del">
          <ac:chgData name="Bronsveld, Jaap" userId="82c79072-86e9-4076-9410-4ec57dbb467c" providerId="ADAL" clId="{A722C3DE-C993-4223-B5E1-40C3A7A3460F}" dt="2021-12-10T07:47:38.209" v="62" actId="478"/>
          <ac:grpSpMkLst>
            <pc:docMk/>
            <pc:sldMk cId="1409308259" sldId="308"/>
            <ac:grpSpMk id="113" creationId="{00000000-0000-0000-0000-000000000000}"/>
          </ac:grpSpMkLst>
        </pc:grpChg>
        <pc:grpChg chg="add del mod">
          <ac:chgData name="Bronsveld, Jaap" userId="82c79072-86e9-4076-9410-4ec57dbb467c" providerId="ADAL" clId="{A722C3DE-C993-4223-B5E1-40C3A7A3460F}" dt="2021-12-10T07:57:30.126" v="250" actId="478"/>
          <ac:grpSpMkLst>
            <pc:docMk/>
            <pc:sldMk cId="1409308259" sldId="308"/>
            <ac:grpSpMk id="204" creationId="{56369D16-B8D3-4C07-B2F3-579A812F6D31}"/>
          </ac:grpSpMkLst>
        </pc:grpChg>
        <pc:grpChg chg="mod">
          <ac:chgData name="Bronsveld, Jaap" userId="82c79072-86e9-4076-9410-4ec57dbb467c" providerId="ADAL" clId="{A722C3DE-C993-4223-B5E1-40C3A7A3460F}" dt="2021-12-10T07:38:57.635" v="0"/>
          <ac:grpSpMkLst>
            <pc:docMk/>
            <pc:sldMk cId="1409308259" sldId="308"/>
            <ac:grpSpMk id="205" creationId="{7D93441F-7B05-4067-AB30-D88A189BC318}"/>
          </ac:grpSpMkLst>
        </pc:grpChg>
        <pc:grpChg chg="add mod">
          <ac:chgData name="Bronsveld, Jaap" userId="82c79072-86e9-4076-9410-4ec57dbb467c" providerId="ADAL" clId="{A722C3DE-C993-4223-B5E1-40C3A7A3460F}" dt="2021-12-10T08:28:13.622" v="561" actId="1035"/>
          <ac:grpSpMkLst>
            <pc:docMk/>
            <pc:sldMk cId="1409308259" sldId="308"/>
            <ac:grpSpMk id="212" creationId="{2D2CFF45-E5A6-404A-A633-4E6E3B028183}"/>
          </ac:grpSpMkLst>
        </pc:grpChg>
        <pc:grpChg chg="add mod">
          <ac:chgData name="Bronsveld, Jaap" userId="82c79072-86e9-4076-9410-4ec57dbb467c" providerId="ADAL" clId="{A722C3DE-C993-4223-B5E1-40C3A7A3460F}" dt="2021-12-10T08:28:13.622" v="561" actId="1035"/>
          <ac:grpSpMkLst>
            <pc:docMk/>
            <pc:sldMk cId="1409308259" sldId="308"/>
            <ac:grpSpMk id="223" creationId="{2EDFD539-0D0B-46AB-AEC7-F28AF62CA1E9}"/>
          </ac:grpSpMkLst>
        </pc:grpChg>
        <pc:grpChg chg="del">
          <ac:chgData name="Bronsveld, Jaap" userId="82c79072-86e9-4076-9410-4ec57dbb467c" providerId="ADAL" clId="{A722C3DE-C993-4223-B5E1-40C3A7A3460F}" dt="2021-12-10T07:48:20.888" v="71" actId="478"/>
          <ac:grpSpMkLst>
            <pc:docMk/>
            <pc:sldMk cId="1409308259" sldId="308"/>
            <ac:grpSpMk id="237" creationId="{00000000-0000-0000-0000-000000000000}"/>
          </ac:grpSpMkLst>
        </pc:grpChg>
        <pc:grpChg chg="del">
          <ac:chgData name="Bronsveld, Jaap" userId="82c79072-86e9-4076-9410-4ec57dbb467c" providerId="ADAL" clId="{A722C3DE-C993-4223-B5E1-40C3A7A3460F}" dt="2021-12-10T07:47:38.209" v="62" actId="478"/>
          <ac:grpSpMkLst>
            <pc:docMk/>
            <pc:sldMk cId="1409308259" sldId="308"/>
            <ac:grpSpMk id="251" creationId="{00000000-0000-0000-0000-000000000000}"/>
          </ac:grpSpMkLst>
        </pc:grpChg>
        <pc:grpChg chg="del">
          <ac:chgData name="Bronsveld, Jaap" userId="82c79072-86e9-4076-9410-4ec57dbb467c" providerId="ADAL" clId="{A722C3DE-C993-4223-B5E1-40C3A7A3460F}" dt="2021-12-10T07:47:38.209" v="62" actId="478"/>
          <ac:grpSpMkLst>
            <pc:docMk/>
            <pc:sldMk cId="1409308259" sldId="308"/>
            <ac:grpSpMk id="263" creationId="{00000000-0000-0000-0000-000000000000}"/>
          </ac:grpSpMkLst>
        </pc:grpChg>
        <pc:grpChg chg="del">
          <ac:chgData name="Bronsveld, Jaap" userId="82c79072-86e9-4076-9410-4ec57dbb467c" providerId="ADAL" clId="{A722C3DE-C993-4223-B5E1-40C3A7A3460F}" dt="2021-12-10T07:47:38.209" v="62" actId="478"/>
          <ac:grpSpMkLst>
            <pc:docMk/>
            <pc:sldMk cId="1409308259" sldId="308"/>
            <ac:grpSpMk id="269" creationId="{00000000-0000-0000-0000-000000000000}"/>
          </ac:grpSpMkLst>
        </pc:grpChg>
        <pc:grpChg chg="del">
          <ac:chgData name="Bronsveld, Jaap" userId="82c79072-86e9-4076-9410-4ec57dbb467c" providerId="ADAL" clId="{A722C3DE-C993-4223-B5E1-40C3A7A3460F}" dt="2021-12-10T07:47:38.209" v="62" actId="478"/>
          <ac:grpSpMkLst>
            <pc:docMk/>
            <pc:sldMk cId="1409308259" sldId="308"/>
            <ac:grpSpMk id="293" creationId="{00000000-0000-0000-0000-000000000000}"/>
          </ac:grpSpMkLst>
        </pc:grpChg>
        <pc:grpChg chg="del">
          <ac:chgData name="Bronsveld, Jaap" userId="82c79072-86e9-4076-9410-4ec57dbb467c" providerId="ADAL" clId="{A722C3DE-C993-4223-B5E1-40C3A7A3460F}" dt="2021-12-10T07:48:20.888" v="71" actId="478"/>
          <ac:grpSpMkLst>
            <pc:docMk/>
            <pc:sldMk cId="1409308259" sldId="308"/>
            <ac:grpSpMk id="298" creationId="{00000000-0000-0000-0000-000000000000}"/>
          </ac:grpSpMkLst>
        </pc:grpChg>
        <pc:grpChg chg="del">
          <ac:chgData name="Bronsveld, Jaap" userId="82c79072-86e9-4076-9410-4ec57dbb467c" providerId="ADAL" clId="{A722C3DE-C993-4223-B5E1-40C3A7A3460F}" dt="2021-12-10T07:48:20.888" v="71" actId="478"/>
          <ac:grpSpMkLst>
            <pc:docMk/>
            <pc:sldMk cId="1409308259" sldId="308"/>
            <ac:grpSpMk id="303" creationId="{00000000-0000-0000-0000-000000000000}"/>
          </ac:grpSpMkLst>
        </pc:grpChg>
        <pc:grpChg chg="del">
          <ac:chgData name="Bronsveld, Jaap" userId="82c79072-86e9-4076-9410-4ec57dbb467c" providerId="ADAL" clId="{A722C3DE-C993-4223-B5E1-40C3A7A3460F}" dt="2021-12-10T07:48:20.888" v="71" actId="478"/>
          <ac:grpSpMkLst>
            <pc:docMk/>
            <pc:sldMk cId="1409308259" sldId="308"/>
            <ac:grpSpMk id="308" creationId="{00000000-0000-0000-0000-000000000000}"/>
          </ac:grpSpMkLst>
        </pc:grpChg>
        <pc:grpChg chg="mod">
          <ac:chgData name="Bronsveld, Jaap" userId="82c79072-86e9-4076-9410-4ec57dbb467c" providerId="ADAL" clId="{A722C3DE-C993-4223-B5E1-40C3A7A3460F}" dt="2021-12-10T08:28:13.622" v="561" actId="1035"/>
          <ac:grpSpMkLst>
            <pc:docMk/>
            <pc:sldMk cId="1409308259" sldId="308"/>
            <ac:grpSpMk id="313" creationId="{00000000-0000-0000-0000-000000000000}"/>
          </ac:grpSpMkLst>
        </pc:grpChg>
        <pc:grpChg chg="mod">
          <ac:chgData name="Bronsveld, Jaap" userId="82c79072-86e9-4076-9410-4ec57dbb467c" providerId="ADAL" clId="{A722C3DE-C993-4223-B5E1-40C3A7A3460F}" dt="2021-12-10T08:28:13.622" v="561" actId="1035"/>
          <ac:grpSpMkLst>
            <pc:docMk/>
            <pc:sldMk cId="1409308259" sldId="308"/>
            <ac:grpSpMk id="321" creationId="{00000000-0000-0000-0000-000000000000}"/>
          </ac:grpSpMkLst>
        </pc:grpChg>
        <pc:grpChg chg="mod">
          <ac:chgData name="Bronsveld, Jaap" userId="82c79072-86e9-4076-9410-4ec57dbb467c" providerId="ADAL" clId="{A722C3DE-C993-4223-B5E1-40C3A7A3460F}" dt="2021-12-10T08:28:13.622" v="561" actId="1035"/>
          <ac:grpSpMkLst>
            <pc:docMk/>
            <pc:sldMk cId="1409308259" sldId="308"/>
            <ac:grpSpMk id="329" creationId="{00000000-0000-0000-0000-000000000000}"/>
          </ac:grpSpMkLst>
        </pc:grpChg>
        <pc:grpChg chg="add mod">
          <ac:chgData name="Bronsveld, Jaap" userId="82c79072-86e9-4076-9410-4ec57dbb467c" providerId="ADAL" clId="{A722C3DE-C993-4223-B5E1-40C3A7A3460F}" dt="2021-12-10T08:28:13.622" v="561" actId="1035"/>
          <ac:grpSpMkLst>
            <pc:docMk/>
            <pc:sldMk cId="1409308259" sldId="308"/>
            <ac:grpSpMk id="338" creationId="{6A8D88B3-CC46-400D-9ADA-FF5D4256C697}"/>
          </ac:grpSpMkLst>
        </pc:grpChg>
        <pc:grpChg chg="add mod">
          <ac:chgData name="Bronsveld, Jaap" userId="82c79072-86e9-4076-9410-4ec57dbb467c" providerId="ADAL" clId="{A722C3DE-C993-4223-B5E1-40C3A7A3460F}" dt="2021-12-10T08:28:13.622" v="561" actId="1035"/>
          <ac:grpSpMkLst>
            <pc:docMk/>
            <pc:sldMk cId="1409308259" sldId="308"/>
            <ac:grpSpMk id="346" creationId="{7A24287C-D475-4F8F-ACA6-506BF08FEE8D}"/>
          </ac:grpSpMkLst>
        </pc:grpChg>
        <pc:grpChg chg="add mod">
          <ac:chgData name="Bronsveld, Jaap" userId="82c79072-86e9-4076-9410-4ec57dbb467c" providerId="ADAL" clId="{A722C3DE-C993-4223-B5E1-40C3A7A3460F}" dt="2021-12-10T08:28:13.622" v="561" actId="1035"/>
          <ac:grpSpMkLst>
            <pc:docMk/>
            <pc:sldMk cId="1409308259" sldId="308"/>
            <ac:grpSpMk id="354" creationId="{39EBEF55-E061-4F88-9414-D3D6183FEE32}"/>
          </ac:grpSpMkLst>
        </pc:grpChg>
        <pc:grpChg chg="add mod">
          <ac:chgData name="Bronsveld, Jaap" userId="82c79072-86e9-4076-9410-4ec57dbb467c" providerId="ADAL" clId="{A722C3DE-C993-4223-B5E1-40C3A7A3460F}" dt="2021-12-10T08:28:13.622" v="561" actId="1035"/>
          <ac:grpSpMkLst>
            <pc:docMk/>
            <pc:sldMk cId="1409308259" sldId="308"/>
            <ac:grpSpMk id="362" creationId="{53B63D2C-9D82-4518-BB36-6926CC8E4F6B}"/>
          </ac:grpSpMkLst>
        </pc:grpChg>
        <pc:grpChg chg="add mod">
          <ac:chgData name="Bronsveld, Jaap" userId="82c79072-86e9-4076-9410-4ec57dbb467c" providerId="ADAL" clId="{A722C3DE-C993-4223-B5E1-40C3A7A3460F}" dt="2021-12-10T08:28:13.622" v="561" actId="1035"/>
          <ac:grpSpMkLst>
            <pc:docMk/>
            <pc:sldMk cId="1409308259" sldId="308"/>
            <ac:grpSpMk id="370" creationId="{EF2D70B8-FC5F-4375-BA7D-A97810C6D9BC}"/>
          </ac:grpSpMkLst>
        </pc:grpChg>
        <pc:grpChg chg="add mod">
          <ac:chgData name="Bronsveld, Jaap" userId="82c79072-86e9-4076-9410-4ec57dbb467c" providerId="ADAL" clId="{A722C3DE-C993-4223-B5E1-40C3A7A3460F}" dt="2021-12-10T08:28:13.622" v="561" actId="1035"/>
          <ac:grpSpMkLst>
            <pc:docMk/>
            <pc:sldMk cId="1409308259" sldId="308"/>
            <ac:grpSpMk id="378" creationId="{CC966AED-065F-4D75-97A2-99CFE52A5F32}"/>
          </ac:grpSpMkLst>
        </pc:grpChg>
        <pc:grpChg chg="add mod">
          <ac:chgData name="Bronsveld, Jaap" userId="82c79072-86e9-4076-9410-4ec57dbb467c" providerId="ADAL" clId="{A722C3DE-C993-4223-B5E1-40C3A7A3460F}" dt="2021-12-10T08:28:13.622" v="561" actId="1035"/>
          <ac:grpSpMkLst>
            <pc:docMk/>
            <pc:sldMk cId="1409308259" sldId="308"/>
            <ac:grpSpMk id="386" creationId="{0B5C5F6C-B38D-4245-9981-EC152693E9FC}"/>
          </ac:grpSpMkLst>
        </pc:grpChg>
        <pc:grpChg chg="add mod">
          <ac:chgData name="Bronsveld, Jaap" userId="82c79072-86e9-4076-9410-4ec57dbb467c" providerId="ADAL" clId="{A722C3DE-C993-4223-B5E1-40C3A7A3460F}" dt="2021-12-10T08:28:13.622" v="561" actId="1035"/>
          <ac:grpSpMkLst>
            <pc:docMk/>
            <pc:sldMk cId="1409308259" sldId="308"/>
            <ac:grpSpMk id="394" creationId="{CB304E66-913E-46AE-93A4-B6D919968608}"/>
          </ac:grpSpMkLst>
        </pc:grpChg>
        <pc:grpChg chg="add mod">
          <ac:chgData name="Bronsveld, Jaap" userId="82c79072-86e9-4076-9410-4ec57dbb467c" providerId="ADAL" clId="{A722C3DE-C993-4223-B5E1-40C3A7A3460F}" dt="2021-12-10T08:28:13.622" v="561" actId="1035"/>
          <ac:grpSpMkLst>
            <pc:docMk/>
            <pc:sldMk cId="1409308259" sldId="308"/>
            <ac:grpSpMk id="402" creationId="{9F21B133-375C-4B16-9CA8-396FAAFA5C45}"/>
          </ac:grpSpMkLst>
        </pc:grpChg>
        <pc:grpChg chg="add mod">
          <ac:chgData name="Bronsveld, Jaap" userId="82c79072-86e9-4076-9410-4ec57dbb467c" providerId="ADAL" clId="{A722C3DE-C993-4223-B5E1-40C3A7A3460F}" dt="2021-12-10T08:28:13.622" v="561" actId="1035"/>
          <ac:grpSpMkLst>
            <pc:docMk/>
            <pc:sldMk cId="1409308259" sldId="308"/>
            <ac:grpSpMk id="410" creationId="{B9B45CC3-5610-4D5B-A9DF-603E8F85BABC}"/>
          </ac:grpSpMkLst>
        </pc:grpChg>
        <pc:grpChg chg="add mod">
          <ac:chgData name="Bronsveld, Jaap" userId="82c79072-86e9-4076-9410-4ec57dbb467c" providerId="ADAL" clId="{A722C3DE-C993-4223-B5E1-40C3A7A3460F}" dt="2021-12-10T08:28:13.622" v="561" actId="1035"/>
          <ac:grpSpMkLst>
            <pc:docMk/>
            <pc:sldMk cId="1409308259" sldId="308"/>
            <ac:grpSpMk id="418" creationId="{7E68603A-0F40-48AA-822F-BBE3A1941B98}"/>
          </ac:grpSpMkLst>
        </pc:grpChg>
        <pc:grpChg chg="add mod">
          <ac:chgData name="Bronsveld, Jaap" userId="82c79072-86e9-4076-9410-4ec57dbb467c" providerId="ADAL" clId="{A722C3DE-C993-4223-B5E1-40C3A7A3460F}" dt="2021-12-10T08:28:23.065" v="563" actId="1076"/>
          <ac:grpSpMkLst>
            <pc:docMk/>
            <pc:sldMk cId="1409308259" sldId="308"/>
            <ac:grpSpMk id="422" creationId="{E957D610-24DA-46E9-9C25-2CFA7FC13624}"/>
          </ac:grpSpMkLst>
        </pc:grpChg>
        <pc:grpChg chg="add mod">
          <ac:chgData name="Bronsveld, Jaap" userId="82c79072-86e9-4076-9410-4ec57dbb467c" providerId="ADAL" clId="{A722C3DE-C993-4223-B5E1-40C3A7A3460F}" dt="2021-12-10T08:28:23.065" v="563" actId="1076"/>
          <ac:grpSpMkLst>
            <pc:docMk/>
            <pc:sldMk cId="1409308259" sldId="308"/>
            <ac:grpSpMk id="430" creationId="{1D6C4295-A259-4D12-B1F0-5E847427EFC9}"/>
          </ac:grpSpMkLst>
        </pc:grpChg>
        <pc:grpChg chg="add mod">
          <ac:chgData name="Bronsveld, Jaap" userId="82c79072-86e9-4076-9410-4ec57dbb467c" providerId="ADAL" clId="{A722C3DE-C993-4223-B5E1-40C3A7A3460F}" dt="2021-12-10T08:28:26.924" v="565" actId="1076"/>
          <ac:grpSpMkLst>
            <pc:docMk/>
            <pc:sldMk cId="1409308259" sldId="308"/>
            <ac:grpSpMk id="438" creationId="{918ADE77-7E68-42AA-AADD-DC8FE5940C28}"/>
          </ac:grpSpMkLst>
        </pc:grpChg>
        <pc:grpChg chg="add mod">
          <ac:chgData name="Bronsveld, Jaap" userId="82c79072-86e9-4076-9410-4ec57dbb467c" providerId="ADAL" clId="{A722C3DE-C993-4223-B5E1-40C3A7A3460F}" dt="2021-12-10T08:28:26.924" v="565" actId="1076"/>
          <ac:grpSpMkLst>
            <pc:docMk/>
            <pc:sldMk cId="1409308259" sldId="308"/>
            <ac:grpSpMk id="446" creationId="{1E4CD6D4-8C1C-4774-8699-850F38CFFDFA}"/>
          </ac:grpSpMkLst>
        </pc:grpChg>
        <pc:grpChg chg="add mod">
          <ac:chgData name="Bronsveld, Jaap" userId="82c79072-86e9-4076-9410-4ec57dbb467c" providerId="ADAL" clId="{A722C3DE-C993-4223-B5E1-40C3A7A3460F}" dt="2021-12-10T08:28:35.275" v="567" actId="1076"/>
          <ac:grpSpMkLst>
            <pc:docMk/>
            <pc:sldMk cId="1409308259" sldId="308"/>
            <ac:grpSpMk id="454" creationId="{131A55A0-EE78-428F-BD8C-E6C7342288AC}"/>
          </ac:grpSpMkLst>
        </pc:grpChg>
        <pc:graphicFrameChg chg="del mod">
          <ac:chgData name="Bronsveld, Jaap" userId="82c79072-86e9-4076-9410-4ec57dbb467c" providerId="ADAL" clId="{A722C3DE-C993-4223-B5E1-40C3A7A3460F}" dt="2021-12-10T08:29:02.977" v="569" actId="478"/>
          <ac:graphicFrameMkLst>
            <pc:docMk/>
            <pc:sldMk cId="1409308259" sldId="308"/>
            <ac:graphicFrameMk id="10" creationId="{00000000-0000-0000-0000-000000000000}"/>
          </ac:graphicFrameMkLst>
        </pc:graphicFrameChg>
        <pc:graphicFrameChg chg="modGraphic">
          <ac:chgData name="Bronsveld, Jaap" userId="82c79072-86e9-4076-9410-4ec57dbb467c" providerId="ADAL" clId="{A722C3DE-C993-4223-B5E1-40C3A7A3460F}" dt="2021-12-10T07:56:34.163" v="248" actId="6549"/>
          <ac:graphicFrameMkLst>
            <pc:docMk/>
            <pc:sldMk cId="1409308259" sldId="308"/>
            <ac:graphicFrameMk id="17" creationId="{00000000-0000-0000-0000-000000000000}"/>
          </ac:graphicFrameMkLst>
        </pc:graphicFrameChg>
        <pc:picChg chg="mod topLvl">
          <ac:chgData name="Bronsveld, Jaap" userId="82c79072-86e9-4076-9410-4ec57dbb467c" providerId="ADAL" clId="{A722C3DE-C993-4223-B5E1-40C3A7A3460F}" dt="2021-12-10T07:46:32.393" v="59" actId="1076"/>
          <ac:picMkLst>
            <pc:docMk/>
            <pc:sldMk cId="1409308259" sldId="308"/>
            <ac:picMk id="186" creationId="{00000000-0000-0000-0000-000000000000}"/>
          </ac:picMkLst>
        </pc:picChg>
        <pc:cxnChg chg="mod">
          <ac:chgData name="Bronsveld, Jaap" userId="82c79072-86e9-4076-9410-4ec57dbb467c" providerId="ADAL" clId="{A722C3DE-C993-4223-B5E1-40C3A7A3460F}" dt="2021-12-10T08:28:13.622" v="561" actId="1035"/>
          <ac:cxnSpMkLst>
            <pc:docMk/>
            <pc:sldMk cId="1409308259" sldId="308"/>
            <ac:cxnSpMk id="215" creationId="{00000000-0000-0000-0000-000000000000}"/>
          </ac:cxnSpMkLst>
        </pc:cxnChg>
        <pc:cxnChg chg="mod">
          <ac:chgData name="Bronsveld, Jaap" userId="82c79072-86e9-4076-9410-4ec57dbb467c" providerId="ADAL" clId="{A722C3DE-C993-4223-B5E1-40C3A7A3460F}" dt="2021-12-10T07:49:08.868" v="78"/>
          <ac:cxnSpMkLst>
            <pc:docMk/>
            <pc:sldMk cId="1409308259" sldId="308"/>
            <ac:cxnSpMk id="419" creationId="{CE412B3E-8B4F-4824-85F2-CD16EEE36E4D}"/>
          </ac:cxnSpMkLst>
        </pc:cxnChg>
        <pc:cxnChg chg="mod">
          <ac:chgData name="Bronsveld, Jaap" userId="82c79072-86e9-4076-9410-4ec57dbb467c" providerId="ADAL" clId="{A722C3DE-C993-4223-B5E1-40C3A7A3460F}" dt="2021-12-10T07:49:08.868" v="78"/>
          <ac:cxnSpMkLst>
            <pc:docMk/>
            <pc:sldMk cId="1409308259" sldId="308"/>
            <ac:cxnSpMk id="420" creationId="{31B18C49-81A0-4632-BFF6-E1179584D48C}"/>
          </ac:cxnSpMkLst>
        </pc:cxnChg>
      </pc:sldChg>
      <pc:sldChg chg="addSp delSp modSp add mod">
        <pc:chgData name="Bronsveld, Jaap" userId="82c79072-86e9-4076-9410-4ec57dbb467c" providerId="ADAL" clId="{A722C3DE-C993-4223-B5E1-40C3A7A3460F}" dt="2021-12-10T07:54:18.005" v="243" actId="20577"/>
        <pc:sldMkLst>
          <pc:docMk/>
          <pc:sldMk cId="2252159610" sldId="310"/>
        </pc:sldMkLst>
        <pc:spChg chg="add mod">
          <ac:chgData name="Bronsveld, Jaap" userId="82c79072-86e9-4076-9410-4ec57dbb467c" providerId="ADAL" clId="{A722C3DE-C993-4223-B5E1-40C3A7A3460F}" dt="2021-12-10T07:54:18.005" v="243" actId="20577"/>
          <ac:spMkLst>
            <pc:docMk/>
            <pc:sldMk cId="2252159610" sldId="310"/>
            <ac:spMk id="2" creationId="{1A6459B8-A1BF-42F8-9A3B-B96B0BA35589}"/>
          </ac:spMkLst>
        </pc:spChg>
        <pc:spChg chg="del">
          <ac:chgData name="Bronsveld, Jaap" userId="82c79072-86e9-4076-9410-4ec57dbb467c" providerId="ADAL" clId="{A722C3DE-C993-4223-B5E1-40C3A7A3460F}" dt="2021-12-10T07:51:50.992" v="141" actId="478"/>
          <ac:spMkLst>
            <pc:docMk/>
            <pc:sldMk cId="2252159610" sldId="310"/>
            <ac:spMk id="5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1:47.094" v="140" actId="478"/>
          <ac:spMkLst>
            <pc:docMk/>
            <pc:sldMk cId="2252159610" sldId="310"/>
            <ac:spMk id="12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1:47.094" v="140" actId="478"/>
          <ac:spMkLst>
            <pc:docMk/>
            <pc:sldMk cId="2252159610" sldId="310"/>
            <ac:spMk id="16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1:54.848" v="142" actId="478"/>
          <ac:spMkLst>
            <pc:docMk/>
            <pc:sldMk cId="2252159610" sldId="310"/>
            <ac:spMk id="21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1:50.992" v="141" actId="478"/>
          <ac:spMkLst>
            <pc:docMk/>
            <pc:sldMk cId="2252159610" sldId="310"/>
            <ac:spMk id="66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1:54.848" v="142" actId="478"/>
          <ac:spMkLst>
            <pc:docMk/>
            <pc:sldMk cId="2252159610" sldId="310"/>
            <ac:spMk id="67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1:54.848" v="142" actId="478"/>
          <ac:spMkLst>
            <pc:docMk/>
            <pc:sldMk cId="2252159610" sldId="310"/>
            <ac:spMk id="72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1:47.094" v="140" actId="478"/>
          <ac:spMkLst>
            <pc:docMk/>
            <pc:sldMk cId="2252159610" sldId="310"/>
            <ac:spMk id="96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1:47.094" v="140" actId="478"/>
          <ac:spMkLst>
            <pc:docMk/>
            <pc:sldMk cId="2252159610" sldId="310"/>
            <ac:spMk id="97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1:47.094" v="140" actId="478"/>
          <ac:spMkLst>
            <pc:docMk/>
            <pc:sldMk cId="2252159610" sldId="310"/>
            <ac:spMk id="98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1:47.094" v="140" actId="478"/>
          <ac:spMkLst>
            <pc:docMk/>
            <pc:sldMk cId="2252159610" sldId="310"/>
            <ac:spMk id="99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1:47.094" v="140" actId="478"/>
          <ac:spMkLst>
            <pc:docMk/>
            <pc:sldMk cId="2252159610" sldId="310"/>
            <ac:spMk id="120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1:47.094" v="140" actId="478"/>
          <ac:spMkLst>
            <pc:docMk/>
            <pc:sldMk cId="2252159610" sldId="310"/>
            <ac:spMk id="121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1:47.094" v="140" actId="478"/>
          <ac:spMkLst>
            <pc:docMk/>
            <pc:sldMk cId="2252159610" sldId="310"/>
            <ac:spMk id="132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1:47.094" v="140" actId="478"/>
          <ac:spMkLst>
            <pc:docMk/>
            <pc:sldMk cId="2252159610" sldId="310"/>
            <ac:spMk id="133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1:50.992" v="141" actId="478"/>
          <ac:spMkLst>
            <pc:docMk/>
            <pc:sldMk cId="2252159610" sldId="310"/>
            <ac:spMk id="170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1:47.094" v="140" actId="478"/>
          <ac:spMkLst>
            <pc:docMk/>
            <pc:sldMk cId="2252159610" sldId="310"/>
            <ac:spMk id="188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1:47.094" v="140" actId="478"/>
          <ac:spMkLst>
            <pc:docMk/>
            <pc:sldMk cId="2252159610" sldId="310"/>
            <ac:spMk id="189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1:47.094" v="140" actId="478"/>
          <ac:spMkLst>
            <pc:docMk/>
            <pc:sldMk cId="2252159610" sldId="310"/>
            <ac:spMk id="190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1:47.094" v="140" actId="478"/>
          <ac:spMkLst>
            <pc:docMk/>
            <pc:sldMk cId="2252159610" sldId="310"/>
            <ac:spMk id="191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1:47.094" v="140" actId="478"/>
          <ac:spMkLst>
            <pc:docMk/>
            <pc:sldMk cId="2252159610" sldId="310"/>
            <ac:spMk id="192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1:47.094" v="140" actId="478"/>
          <ac:spMkLst>
            <pc:docMk/>
            <pc:sldMk cId="2252159610" sldId="310"/>
            <ac:spMk id="193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1:47.094" v="140" actId="478"/>
          <ac:spMkLst>
            <pc:docMk/>
            <pc:sldMk cId="2252159610" sldId="310"/>
            <ac:spMk id="194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1:54.848" v="142" actId="478"/>
          <ac:spMkLst>
            <pc:docMk/>
            <pc:sldMk cId="2252159610" sldId="310"/>
            <ac:spMk id="196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1:47.094" v="140" actId="478"/>
          <ac:spMkLst>
            <pc:docMk/>
            <pc:sldMk cId="2252159610" sldId="310"/>
            <ac:spMk id="197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1:47.094" v="140" actId="478"/>
          <ac:spMkLst>
            <pc:docMk/>
            <pc:sldMk cId="2252159610" sldId="310"/>
            <ac:spMk id="210" creationId="{5B245DCF-A8AA-4D13-83E6-DDFC810A2CB0}"/>
          </ac:spMkLst>
        </pc:spChg>
        <pc:spChg chg="del">
          <ac:chgData name="Bronsveld, Jaap" userId="82c79072-86e9-4076-9410-4ec57dbb467c" providerId="ADAL" clId="{A722C3DE-C993-4223-B5E1-40C3A7A3460F}" dt="2021-12-10T07:51:47.094" v="140" actId="478"/>
          <ac:spMkLst>
            <pc:docMk/>
            <pc:sldMk cId="2252159610" sldId="310"/>
            <ac:spMk id="211" creationId="{2A84D6BC-A322-4E38-A47A-633A8D3430E2}"/>
          </ac:spMkLst>
        </pc:spChg>
        <pc:spChg chg="del">
          <ac:chgData name="Bronsveld, Jaap" userId="82c79072-86e9-4076-9410-4ec57dbb467c" providerId="ADAL" clId="{A722C3DE-C993-4223-B5E1-40C3A7A3460F}" dt="2021-12-10T07:51:50.992" v="141" actId="478"/>
          <ac:spMkLst>
            <pc:docMk/>
            <pc:sldMk cId="2252159610" sldId="310"/>
            <ac:spMk id="220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1:50.992" v="141" actId="478"/>
          <ac:spMkLst>
            <pc:docMk/>
            <pc:sldMk cId="2252159610" sldId="310"/>
            <ac:spMk id="222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1:50.992" v="141" actId="478"/>
          <ac:spMkLst>
            <pc:docMk/>
            <pc:sldMk cId="2252159610" sldId="310"/>
            <ac:spMk id="242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1:57.823" v="143" actId="478"/>
          <ac:spMkLst>
            <pc:docMk/>
            <pc:sldMk cId="2252159610" sldId="310"/>
            <ac:spMk id="243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1:47.094" v="140" actId="478"/>
          <ac:spMkLst>
            <pc:docMk/>
            <pc:sldMk cId="2252159610" sldId="310"/>
            <ac:spMk id="244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1:54.848" v="142" actId="478"/>
          <ac:spMkLst>
            <pc:docMk/>
            <pc:sldMk cId="2252159610" sldId="310"/>
            <ac:spMk id="245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1:54.848" v="142" actId="478"/>
          <ac:spMkLst>
            <pc:docMk/>
            <pc:sldMk cId="2252159610" sldId="310"/>
            <ac:spMk id="246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2:05.373" v="144" actId="478"/>
          <ac:spMkLst>
            <pc:docMk/>
            <pc:sldMk cId="2252159610" sldId="310"/>
            <ac:spMk id="248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2:05.373" v="144" actId="478"/>
          <ac:spMkLst>
            <pc:docMk/>
            <pc:sldMk cId="2252159610" sldId="310"/>
            <ac:spMk id="249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2:05.373" v="144" actId="478"/>
          <ac:spMkLst>
            <pc:docMk/>
            <pc:sldMk cId="2252159610" sldId="310"/>
            <ac:spMk id="250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1:50.992" v="141" actId="478"/>
          <ac:spMkLst>
            <pc:docMk/>
            <pc:sldMk cId="2252159610" sldId="310"/>
            <ac:spMk id="255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1:50.992" v="141" actId="478"/>
          <ac:spMkLst>
            <pc:docMk/>
            <pc:sldMk cId="2252159610" sldId="310"/>
            <ac:spMk id="256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1:50.992" v="141" actId="478"/>
          <ac:spMkLst>
            <pc:docMk/>
            <pc:sldMk cId="2252159610" sldId="310"/>
            <ac:spMk id="257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1:54.848" v="142" actId="478"/>
          <ac:spMkLst>
            <pc:docMk/>
            <pc:sldMk cId="2252159610" sldId="310"/>
            <ac:spMk id="267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1:50.992" v="141" actId="478"/>
          <ac:spMkLst>
            <pc:docMk/>
            <pc:sldMk cId="2252159610" sldId="310"/>
            <ac:spMk id="271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1:50.992" v="141" actId="478"/>
          <ac:spMkLst>
            <pc:docMk/>
            <pc:sldMk cId="2252159610" sldId="310"/>
            <ac:spMk id="272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1:50.992" v="141" actId="478"/>
          <ac:spMkLst>
            <pc:docMk/>
            <pc:sldMk cId="2252159610" sldId="310"/>
            <ac:spMk id="273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1:50.992" v="141" actId="478"/>
          <ac:spMkLst>
            <pc:docMk/>
            <pc:sldMk cId="2252159610" sldId="310"/>
            <ac:spMk id="274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1:50.992" v="141" actId="478"/>
          <ac:spMkLst>
            <pc:docMk/>
            <pc:sldMk cId="2252159610" sldId="310"/>
            <ac:spMk id="275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1:50.992" v="141" actId="478"/>
          <ac:spMkLst>
            <pc:docMk/>
            <pc:sldMk cId="2252159610" sldId="310"/>
            <ac:spMk id="276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1:50.992" v="141" actId="478"/>
          <ac:spMkLst>
            <pc:docMk/>
            <pc:sldMk cId="2252159610" sldId="310"/>
            <ac:spMk id="277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1:50.992" v="141" actId="478"/>
          <ac:spMkLst>
            <pc:docMk/>
            <pc:sldMk cId="2252159610" sldId="310"/>
            <ac:spMk id="278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1:50.992" v="141" actId="478"/>
          <ac:spMkLst>
            <pc:docMk/>
            <pc:sldMk cId="2252159610" sldId="310"/>
            <ac:spMk id="279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1:50.992" v="141" actId="478"/>
          <ac:spMkLst>
            <pc:docMk/>
            <pc:sldMk cId="2252159610" sldId="310"/>
            <ac:spMk id="280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1:50.992" v="141" actId="478"/>
          <ac:spMkLst>
            <pc:docMk/>
            <pc:sldMk cId="2252159610" sldId="310"/>
            <ac:spMk id="281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1:50.992" v="141" actId="478"/>
          <ac:spMkLst>
            <pc:docMk/>
            <pc:sldMk cId="2252159610" sldId="310"/>
            <ac:spMk id="282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1:50.992" v="141" actId="478"/>
          <ac:spMkLst>
            <pc:docMk/>
            <pc:sldMk cId="2252159610" sldId="310"/>
            <ac:spMk id="283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1:50.992" v="141" actId="478"/>
          <ac:spMkLst>
            <pc:docMk/>
            <pc:sldMk cId="2252159610" sldId="310"/>
            <ac:spMk id="284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1:50.992" v="141" actId="478"/>
          <ac:spMkLst>
            <pc:docMk/>
            <pc:sldMk cId="2252159610" sldId="310"/>
            <ac:spMk id="285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2:05.373" v="144" actId="478"/>
          <ac:spMkLst>
            <pc:docMk/>
            <pc:sldMk cId="2252159610" sldId="310"/>
            <ac:spMk id="421" creationId="{F74E1BEF-C24A-402E-9115-99801E14EB2E}"/>
          </ac:spMkLst>
        </pc:spChg>
        <pc:grpChg chg="del">
          <ac:chgData name="Bronsveld, Jaap" userId="82c79072-86e9-4076-9410-4ec57dbb467c" providerId="ADAL" clId="{A722C3DE-C993-4223-B5E1-40C3A7A3460F}" dt="2021-12-10T07:51:54.848" v="142" actId="478"/>
          <ac:grpSpMkLst>
            <pc:docMk/>
            <pc:sldMk cId="2252159610" sldId="310"/>
            <ac:grpSpMk id="23" creationId="{00000000-0000-0000-0000-000000000000}"/>
          </ac:grpSpMkLst>
        </pc:grpChg>
        <pc:grpChg chg="del">
          <ac:chgData name="Bronsveld, Jaap" userId="82c79072-86e9-4076-9410-4ec57dbb467c" providerId="ADAL" clId="{A722C3DE-C993-4223-B5E1-40C3A7A3460F}" dt="2021-12-10T07:52:05.373" v="144" actId="478"/>
          <ac:grpSpMkLst>
            <pc:docMk/>
            <pc:sldMk cId="2252159610" sldId="310"/>
            <ac:grpSpMk id="30" creationId="{00000000-0000-0000-0000-000000000000}"/>
          </ac:grpSpMkLst>
        </pc:grpChg>
        <pc:grpChg chg="del">
          <ac:chgData name="Bronsveld, Jaap" userId="82c79072-86e9-4076-9410-4ec57dbb467c" providerId="ADAL" clId="{A722C3DE-C993-4223-B5E1-40C3A7A3460F}" dt="2021-12-10T07:51:54.848" v="142" actId="478"/>
          <ac:grpSpMkLst>
            <pc:docMk/>
            <pc:sldMk cId="2252159610" sldId="310"/>
            <ac:grpSpMk id="76" creationId="{00000000-0000-0000-0000-000000000000}"/>
          </ac:grpSpMkLst>
        </pc:grpChg>
        <pc:grpChg chg="del">
          <ac:chgData name="Bronsveld, Jaap" userId="82c79072-86e9-4076-9410-4ec57dbb467c" providerId="ADAL" clId="{A722C3DE-C993-4223-B5E1-40C3A7A3460F}" dt="2021-12-10T07:51:54.848" v="142" actId="478"/>
          <ac:grpSpMkLst>
            <pc:docMk/>
            <pc:sldMk cId="2252159610" sldId="310"/>
            <ac:grpSpMk id="87" creationId="{00000000-0000-0000-0000-000000000000}"/>
          </ac:grpSpMkLst>
        </pc:grpChg>
        <pc:grpChg chg="del">
          <ac:chgData name="Bronsveld, Jaap" userId="82c79072-86e9-4076-9410-4ec57dbb467c" providerId="ADAL" clId="{A722C3DE-C993-4223-B5E1-40C3A7A3460F}" dt="2021-12-10T07:51:47.094" v="140" actId="478"/>
          <ac:grpSpMkLst>
            <pc:docMk/>
            <pc:sldMk cId="2252159610" sldId="310"/>
            <ac:grpSpMk id="173" creationId="{00000000-0000-0000-0000-000000000000}"/>
          </ac:grpSpMkLst>
        </pc:grpChg>
        <pc:grpChg chg="del">
          <ac:chgData name="Bronsveld, Jaap" userId="82c79072-86e9-4076-9410-4ec57dbb467c" providerId="ADAL" clId="{A722C3DE-C993-4223-B5E1-40C3A7A3460F}" dt="2021-12-10T07:51:50.992" v="141" actId="478"/>
          <ac:grpSpMkLst>
            <pc:docMk/>
            <pc:sldMk cId="2252159610" sldId="310"/>
            <ac:grpSpMk id="225" creationId="{00000000-0000-0000-0000-000000000000}"/>
          </ac:grpSpMkLst>
        </pc:grpChg>
        <pc:grpChg chg="del">
          <ac:chgData name="Bronsveld, Jaap" userId="82c79072-86e9-4076-9410-4ec57dbb467c" providerId="ADAL" clId="{A722C3DE-C993-4223-B5E1-40C3A7A3460F}" dt="2021-12-10T07:51:50.992" v="141" actId="478"/>
          <ac:grpSpMkLst>
            <pc:docMk/>
            <pc:sldMk cId="2252159610" sldId="310"/>
            <ac:grpSpMk id="230" creationId="{00000000-0000-0000-0000-000000000000}"/>
          </ac:grpSpMkLst>
        </pc:grpChg>
        <pc:grpChg chg="del">
          <ac:chgData name="Bronsveld, Jaap" userId="82c79072-86e9-4076-9410-4ec57dbb467c" providerId="ADAL" clId="{A722C3DE-C993-4223-B5E1-40C3A7A3460F}" dt="2021-12-10T07:52:05.373" v="144" actId="478"/>
          <ac:grpSpMkLst>
            <pc:docMk/>
            <pc:sldMk cId="2252159610" sldId="310"/>
            <ac:grpSpMk id="418" creationId="{7E68603A-0F40-48AA-822F-BBE3A1941B98}"/>
          </ac:grpSpMkLst>
        </pc:grpChg>
        <pc:graphicFrameChg chg="del">
          <ac:chgData name="Bronsveld, Jaap" userId="82c79072-86e9-4076-9410-4ec57dbb467c" providerId="ADAL" clId="{A722C3DE-C993-4223-B5E1-40C3A7A3460F}" dt="2021-12-10T07:51:47.094" v="140" actId="478"/>
          <ac:graphicFrameMkLst>
            <pc:docMk/>
            <pc:sldMk cId="2252159610" sldId="310"/>
            <ac:graphicFrameMk id="10" creationId="{00000000-0000-0000-0000-000000000000}"/>
          </ac:graphicFrameMkLst>
        </pc:graphicFrameChg>
        <pc:graphicFrameChg chg="del">
          <ac:chgData name="Bronsveld, Jaap" userId="82c79072-86e9-4076-9410-4ec57dbb467c" providerId="ADAL" clId="{A722C3DE-C993-4223-B5E1-40C3A7A3460F}" dt="2021-12-10T07:51:54.848" v="142" actId="478"/>
          <ac:graphicFrameMkLst>
            <pc:docMk/>
            <pc:sldMk cId="2252159610" sldId="310"/>
            <ac:graphicFrameMk id="17" creationId="{00000000-0000-0000-0000-000000000000}"/>
          </ac:graphicFrameMkLst>
        </pc:graphicFrameChg>
        <pc:picChg chg="del">
          <ac:chgData name="Bronsveld, Jaap" userId="82c79072-86e9-4076-9410-4ec57dbb467c" providerId="ADAL" clId="{A722C3DE-C993-4223-B5E1-40C3A7A3460F}" dt="2021-12-10T07:51:47.094" v="140" actId="478"/>
          <ac:picMkLst>
            <pc:docMk/>
            <pc:sldMk cId="2252159610" sldId="310"/>
            <ac:picMk id="3" creationId="{00000000-0000-0000-0000-000000000000}"/>
          </ac:picMkLst>
        </pc:picChg>
        <pc:picChg chg="del">
          <ac:chgData name="Bronsveld, Jaap" userId="82c79072-86e9-4076-9410-4ec57dbb467c" providerId="ADAL" clId="{A722C3DE-C993-4223-B5E1-40C3A7A3460F}" dt="2021-12-10T07:51:47.094" v="140" actId="478"/>
          <ac:picMkLst>
            <pc:docMk/>
            <pc:sldMk cId="2252159610" sldId="310"/>
            <ac:picMk id="4" creationId="{00000000-0000-0000-0000-000000000000}"/>
          </ac:picMkLst>
        </pc:picChg>
        <pc:picChg chg="del">
          <ac:chgData name="Bronsveld, Jaap" userId="82c79072-86e9-4076-9410-4ec57dbb467c" providerId="ADAL" clId="{A722C3DE-C993-4223-B5E1-40C3A7A3460F}" dt="2021-12-10T07:51:47.094" v="140" actId="478"/>
          <ac:picMkLst>
            <pc:docMk/>
            <pc:sldMk cId="2252159610" sldId="310"/>
            <ac:picMk id="186" creationId="{00000000-0000-0000-0000-000000000000}"/>
          </ac:picMkLst>
        </pc:picChg>
        <pc:picChg chg="del">
          <ac:chgData name="Bronsveld, Jaap" userId="82c79072-86e9-4076-9410-4ec57dbb467c" providerId="ADAL" clId="{A722C3DE-C993-4223-B5E1-40C3A7A3460F}" dt="2021-12-10T07:52:05.373" v="144" actId="478"/>
          <ac:picMkLst>
            <pc:docMk/>
            <pc:sldMk cId="2252159610" sldId="310"/>
            <ac:picMk id="203" creationId="{00000000-0000-0000-0000-000000000000}"/>
          </ac:picMkLst>
        </pc:picChg>
        <pc:picChg chg="del">
          <ac:chgData name="Bronsveld, Jaap" userId="82c79072-86e9-4076-9410-4ec57dbb467c" providerId="ADAL" clId="{A722C3DE-C993-4223-B5E1-40C3A7A3460F}" dt="2021-12-10T07:52:05.373" v="144" actId="478"/>
          <ac:picMkLst>
            <pc:docMk/>
            <pc:sldMk cId="2252159610" sldId="310"/>
            <ac:picMk id="286" creationId="{00000000-0000-0000-0000-000000000000}"/>
          </ac:picMkLst>
        </pc:picChg>
        <pc:picChg chg="del">
          <ac:chgData name="Bronsveld, Jaap" userId="82c79072-86e9-4076-9410-4ec57dbb467c" providerId="ADAL" clId="{A722C3DE-C993-4223-B5E1-40C3A7A3460F}" dt="2021-12-10T07:52:05.373" v="144" actId="478"/>
          <ac:picMkLst>
            <pc:docMk/>
            <pc:sldMk cId="2252159610" sldId="310"/>
            <ac:picMk id="287" creationId="{00000000-0000-0000-0000-000000000000}"/>
          </ac:picMkLst>
        </pc:picChg>
        <pc:picChg chg="del">
          <ac:chgData name="Bronsveld, Jaap" userId="82c79072-86e9-4076-9410-4ec57dbb467c" providerId="ADAL" clId="{A722C3DE-C993-4223-B5E1-40C3A7A3460F}" dt="2021-12-10T07:52:05.373" v="144" actId="478"/>
          <ac:picMkLst>
            <pc:docMk/>
            <pc:sldMk cId="2252159610" sldId="310"/>
            <ac:picMk id="288" creationId="{00000000-0000-0000-0000-000000000000}"/>
          </ac:picMkLst>
        </pc:picChg>
        <pc:picChg chg="del">
          <ac:chgData name="Bronsveld, Jaap" userId="82c79072-86e9-4076-9410-4ec57dbb467c" providerId="ADAL" clId="{A722C3DE-C993-4223-B5E1-40C3A7A3460F}" dt="2021-12-10T07:51:47.094" v="140" actId="478"/>
          <ac:picMkLst>
            <pc:docMk/>
            <pc:sldMk cId="2252159610" sldId="310"/>
            <ac:picMk id="289" creationId="{00000000-0000-0000-0000-000000000000}"/>
          </ac:picMkLst>
        </pc:picChg>
        <pc:cxnChg chg="del">
          <ac:chgData name="Bronsveld, Jaap" userId="82c79072-86e9-4076-9410-4ec57dbb467c" providerId="ADAL" clId="{A722C3DE-C993-4223-B5E1-40C3A7A3460F}" dt="2021-12-10T07:51:47.094" v="140" actId="478"/>
          <ac:cxnSpMkLst>
            <pc:docMk/>
            <pc:sldMk cId="2252159610" sldId="310"/>
            <ac:cxnSpMk id="8" creationId="{00000000-0000-0000-0000-000000000000}"/>
          </ac:cxnSpMkLst>
        </pc:cxnChg>
        <pc:cxnChg chg="del">
          <ac:chgData name="Bronsveld, Jaap" userId="82c79072-86e9-4076-9410-4ec57dbb467c" providerId="ADAL" clId="{A722C3DE-C993-4223-B5E1-40C3A7A3460F}" dt="2021-12-10T07:51:47.094" v="140" actId="478"/>
          <ac:cxnSpMkLst>
            <pc:docMk/>
            <pc:sldMk cId="2252159610" sldId="310"/>
            <ac:cxnSpMk id="172" creationId="{00000000-0000-0000-0000-000000000000}"/>
          </ac:cxnSpMkLst>
        </pc:cxnChg>
        <pc:cxnChg chg="del">
          <ac:chgData name="Bronsveld, Jaap" userId="82c79072-86e9-4076-9410-4ec57dbb467c" providerId="ADAL" clId="{A722C3DE-C993-4223-B5E1-40C3A7A3460F}" dt="2021-12-10T07:51:47.094" v="140" actId="478"/>
          <ac:cxnSpMkLst>
            <pc:docMk/>
            <pc:sldMk cId="2252159610" sldId="310"/>
            <ac:cxnSpMk id="260" creationId="{00000000-0000-0000-0000-000000000000}"/>
          </ac:cxnSpMkLst>
        </pc:cxnChg>
        <pc:cxnChg chg="del">
          <ac:chgData name="Bronsveld, Jaap" userId="82c79072-86e9-4076-9410-4ec57dbb467c" providerId="ADAL" clId="{A722C3DE-C993-4223-B5E1-40C3A7A3460F}" dt="2021-12-10T07:51:47.094" v="140" actId="478"/>
          <ac:cxnSpMkLst>
            <pc:docMk/>
            <pc:sldMk cId="2252159610" sldId="310"/>
            <ac:cxnSpMk id="261" creationId="{00000000-0000-0000-0000-000000000000}"/>
          </ac:cxnSpMkLst>
        </pc:cxnChg>
        <pc:cxnChg chg="del">
          <ac:chgData name="Bronsveld, Jaap" userId="82c79072-86e9-4076-9410-4ec57dbb467c" providerId="ADAL" clId="{A722C3DE-C993-4223-B5E1-40C3A7A3460F}" dt="2021-12-10T07:51:47.094" v="140" actId="478"/>
          <ac:cxnSpMkLst>
            <pc:docMk/>
            <pc:sldMk cId="2252159610" sldId="310"/>
            <ac:cxnSpMk id="262" creationId="{00000000-0000-0000-0000-000000000000}"/>
          </ac:cxnSpMkLst>
        </pc:cxnChg>
      </pc:sldChg>
      <pc:sldChg chg="addSp delSp modSp add mod">
        <pc:chgData name="Bronsveld, Jaap" userId="82c79072-86e9-4076-9410-4ec57dbb467c" providerId="ADAL" clId="{A722C3DE-C993-4223-B5E1-40C3A7A3460F}" dt="2021-12-10T08:00:33.613" v="273" actId="1076"/>
        <pc:sldMkLst>
          <pc:docMk/>
          <pc:sldMk cId="3095038673" sldId="311"/>
        </pc:sldMkLst>
        <pc:spChg chg="add mod">
          <ac:chgData name="Bronsveld, Jaap" userId="82c79072-86e9-4076-9410-4ec57dbb467c" providerId="ADAL" clId="{A722C3DE-C993-4223-B5E1-40C3A7A3460F}" dt="2021-12-10T07:59:36.711" v="259" actId="1076"/>
          <ac:spMkLst>
            <pc:docMk/>
            <pc:sldMk cId="3095038673" sldId="311"/>
            <ac:spMk id="2" creationId="{C3825970-50AD-4A74-B8D9-1B0D9873BB6F}"/>
          </ac:spMkLst>
        </pc:spChg>
        <pc:spChg chg="del">
          <ac:chgData name="Bronsveld, Jaap" userId="82c79072-86e9-4076-9410-4ec57dbb467c" providerId="ADAL" clId="{A722C3DE-C993-4223-B5E1-40C3A7A3460F}" dt="2021-12-10T07:58:19.632" v="252" actId="478"/>
          <ac:spMkLst>
            <pc:docMk/>
            <pc:sldMk cId="3095038673" sldId="311"/>
            <ac:spMk id="5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8:24.915" v="253" actId="478"/>
          <ac:spMkLst>
            <pc:docMk/>
            <pc:sldMk cId="3095038673" sldId="311"/>
            <ac:spMk id="12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8:24.915" v="253" actId="478"/>
          <ac:spMkLst>
            <pc:docMk/>
            <pc:sldMk cId="3095038673" sldId="311"/>
            <ac:spMk id="16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8:12.466" v="251" actId="478"/>
          <ac:spMkLst>
            <pc:docMk/>
            <pc:sldMk cId="3095038673" sldId="311"/>
            <ac:spMk id="21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8:19.632" v="252" actId="478"/>
          <ac:spMkLst>
            <pc:docMk/>
            <pc:sldMk cId="3095038673" sldId="311"/>
            <ac:spMk id="66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8:12.466" v="251" actId="478"/>
          <ac:spMkLst>
            <pc:docMk/>
            <pc:sldMk cId="3095038673" sldId="311"/>
            <ac:spMk id="67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8:12.466" v="251" actId="478"/>
          <ac:spMkLst>
            <pc:docMk/>
            <pc:sldMk cId="3095038673" sldId="311"/>
            <ac:spMk id="72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8:24.915" v="253" actId="478"/>
          <ac:spMkLst>
            <pc:docMk/>
            <pc:sldMk cId="3095038673" sldId="311"/>
            <ac:spMk id="96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8:24.915" v="253" actId="478"/>
          <ac:spMkLst>
            <pc:docMk/>
            <pc:sldMk cId="3095038673" sldId="311"/>
            <ac:spMk id="97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8:24.915" v="253" actId="478"/>
          <ac:spMkLst>
            <pc:docMk/>
            <pc:sldMk cId="3095038673" sldId="311"/>
            <ac:spMk id="98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8:24.915" v="253" actId="478"/>
          <ac:spMkLst>
            <pc:docMk/>
            <pc:sldMk cId="3095038673" sldId="311"/>
            <ac:spMk id="99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8:24.915" v="253" actId="478"/>
          <ac:spMkLst>
            <pc:docMk/>
            <pc:sldMk cId="3095038673" sldId="311"/>
            <ac:spMk id="120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8:24.915" v="253" actId="478"/>
          <ac:spMkLst>
            <pc:docMk/>
            <pc:sldMk cId="3095038673" sldId="311"/>
            <ac:spMk id="121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8:24.915" v="253" actId="478"/>
          <ac:spMkLst>
            <pc:docMk/>
            <pc:sldMk cId="3095038673" sldId="311"/>
            <ac:spMk id="132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8:24.915" v="253" actId="478"/>
          <ac:spMkLst>
            <pc:docMk/>
            <pc:sldMk cId="3095038673" sldId="311"/>
            <ac:spMk id="133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8:19.632" v="252" actId="478"/>
          <ac:spMkLst>
            <pc:docMk/>
            <pc:sldMk cId="3095038673" sldId="311"/>
            <ac:spMk id="170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8:24.915" v="253" actId="478"/>
          <ac:spMkLst>
            <pc:docMk/>
            <pc:sldMk cId="3095038673" sldId="311"/>
            <ac:spMk id="188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8:24.915" v="253" actId="478"/>
          <ac:spMkLst>
            <pc:docMk/>
            <pc:sldMk cId="3095038673" sldId="311"/>
            <ac:spMk id="189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8:24.915" v="253" actId="478"/>
          <ac:spMkLst>
            <pc:docMk/>
            <pc:sldMk cId="3095038673" sldId="311"/>
            <ac:spMk id="190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8:24.915" v="253" actId="478"/>
          <ac:spMkLst>
            <pc:docMk/>
            <pc:sldMk cId="3095038673" sldId="311"/>
            <ac:spMk id="191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8:24.915" v="253" actId="478"/>
          <ac:spMkLst>
            <pc:docMk/>
            <pc:sldMk cId="3095038673" sldId="311"/>
            <ac:spMk id="192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8:24.915" v="253" actId="478"/>
          <ac:spMkLst>
            <pc:docMk/>
            <pc:sldMk cId="3095038673" sldId="311"/>
            <ac:spMk id="193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8:24.915" v="253" actId="478"/>
          <ac:spMkLst>
            <pc:docMk/>
            <pc:sldMk cId="3095038673" sldId="311"/>
            <ac:spMk id="194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8:12.466" v="251" actId="478"/>
          <ac:spMkLst>
            <pc:docMk/>
            <pc:sldMk cId="3095038673" sldId="311"/>
            <ac:spMk id="196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8:24.915" v="253" actId="478"/>
          <ac:spMkLst>
            <pc:docMk/>
            <pc:sldMk cId="3095038673" sldId="311"/>
            <ac:spMk id="197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8:37.144" v="256" actId="478"/>
          <ac:spMkLst>
            <pc:docMk/>
            <pc:sldMk cId="3095038673" sldId="311"/>
            <ac:spMk id="208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8:24.915" v="253" actId="478"/>
          <ac:spMkLst>
            <pc:docMk/>
            <pc:sldMk cId="3095038673" sldId="311"/>
            <ac:spMk id="210" creationId="{5B245DCF-A8AA-4D13-83E6-DDFC810A2CB0}"/>
          </ac:spMkLst>
        </pc:spChg>
        <pc:spChg chg="del">
          <ac:chgData name="Bronsveld, Jaap" userId="82c79072-86e9-4076-9410-4ec57dbb467c" providerId="ADAL" clId="{A722C3DE-C993-4223-B5E1-40C3A7A3460F}" dt="2021-12-10T07:58:24.915" v="253" actId="478"/>
          <ac:spMkLst>
            <pc:docMk/>
            <pc:sldMk cId="3095038673" sldId="311"/>
            <ac:spMk id="211" creationId="{2A84D6BC-A322-4E38-A47A-633A8D3430E2}"/>
          </ac:spMkLst>
        </pc:spChg>
        <pc:spChg chg="del">
          <ac:chgData name="Bronsveld, Jaap" userId="82c79072-86e9-4076-9410-4ec57dbb467c" providerId="ADAL" clId="{A722C3DE-C993-4223-B5E1-40C3A7A3460F}" dt="2021-12-10T07:58:19.632" v="252" actId="478"/>
          <ac:spMkLst>
            <pc:docMk/>
            <pc:sldMk cId="3095038673" sldId="311"/>
            <ac:spMk id="220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8:19.632" v="252" actId="478"/>
          <ac:spMkLst>
            <pc:docMk/>
            <pc:sldMk cId="3095038673" sldId="311"/>
            <ac:spMk id="222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8:19.632" v="252" actId="478"/>
          <ac:spMkLst>
            <pc:docMk/>
            <pc:sldMk cId="3095038673" sldId="311"/>
            <ac:spMk id="242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9:42.857" v="260" actId="478"/>
          <ac:spMkLst>
            <pc:docMk/>
            <pc:sldMk cId="3095038673" sldId="311"/>
            <ac:spMk id="243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8:24.915" v="253" actId="478"/>
          <ac:spMkLst>
            <pc:docMk/>
            <pc:sldMk cId="3095038673" sldId="311"/>
            <ac:spMk id="244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8:12.466" v="251" actId="478"/>
          <ac:spMkLst>
            <pc:docMk/>
            <pc:sldMk cId="3095038673" sldId="311"/>
            <ac:spMk id="245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8:12.466" v="251" actId="478"/>
          <ac:spMkLst>
            <pc:docMk/>
            <pc:sldMk cId="3095038673" sldId="311"/>
            <ac:spMk id="246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8:19.632" v="252" actId="478"/>
          <ac:spMkLst>
            <pc:docMk/>
            <pc:sldMk cId="3095038673" sldId="311"/>
            <ac:spMk id="248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8:19.632" v="252" actId="478"/>
          <ac:spMkLst>
            <pc:docMk/>
            <pc:sldMk cId="3095038673" sldId="311"/>
            <ac:spMk id="249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8:19.632" v="252" actId="478"/>
          <ac:spMkLst>
            <pc:docMk/>
            <pc:sldMk cId="3095038673" sldId="311"/>
            <ac:spMk id="250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8:19.632" v="252" actId="478"/>
          <ac:spMkLst>
            <pc:docMk/>
            <pc:sldMk cId="3095038673" sldId="311"/>
            <ac:spMk id="255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8:19.632" v="252" actId="478"/>
          <ac:spMkLst>
            <pc:docMk/>
            <pc:sldMk cId="3095038673" sldId="311"/>
            <ac:spMk id="256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8:19.632" v="252" actId="478"/>
          <ac:spMkLst>
            <pc:docMk/>
            <pc:sldMk cId="3095038673" sldId="311"/>
            <ac:spMk id="257" creationId="{00000000-0000-0000-0000-000000000000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265" creationId="{A4E53351-5D29-4431-A040-3E74F324460A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266" creationId="{500315A2-F469-4FB4-854F-CC0A5DEF09F1}"/>
          </ac:spMkLst>
        </pc:spChg>
        <pc:spChg chg="del">
          <ac:chgData name="Bronsveld, Jaap" userId="82c79072-86e9-4076-9410-4ec57dbb467c" providerId="ADAL" clId="{A722C3DE-C993-4223-B5E1-40C3A7A3460F}" dt="2021-12-10T07:58:12.466" v="251" actId="478"/>
          <ac:spMkLst>
            <pc:docMk/>
            <pc:sldMk cId="3095038673" sldId="311"/>
            <ac:spMk id="267" creationId="{00000000-0000-0000-0000-000000000000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268" creationId="{4F33D708-B54B-4285-8F29-66F05E924624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269" creationId="{8722A6CF-3EBD-4EF3-A11B-93381A58EEC7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270" creationId="{EC2A557C-28CA-4D5F-9F02-9DA395054D59}"/>
          </ac:spMkLst>
        </pc:spChg>
        <pc:spChg chg="del">
          <ac:chgData name="Bronsveld, Jaap" userId="82c79072-86e9-4076-9410-4ec57dbb467c" providerId="ADAL" clId="{A722C3DE-C993-4223-B5E1-40C3A7A3460F}" dt="2021-12-10T07:58:19.632" v="252" actId="478"/>
          <ac:spMkLst>
            <pc:docMk/>
            <pc:sldMk cId="3095038673" sldId="311"/>
            <ac:spMk id="271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8:19.632" v="252" actId="478"/>
          <ac:spMkLst>
            <pc:docMk/>
            <pc:sldMk cId="3095038673" sldId="311"/>
            <ac:spMk id="272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8:19.632" v="252" actId="478"/>
          <ac:spMkLst>
            <pc:docMk/>
            <pc:sldMk cId="3095038673" sldId="311"/>
            <ac:spMk id="273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8:19.632" v="252" actId="478"/>
          <ac:spMkLst>
            <pc:docMk/>
            <pc:sldMk cId="3095038673" sldId="311"/>
            <ac:spMk id="274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8:19.632" v="252" actId="478"/>
          <ac:spMkLst>
            <pc:docMk/>
            <pc:sldMk cId="3095038673" sldId="311"/>
            <ac:spMk id="275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8:19.632" v="252" actId="478"/>
          <ac:spMkLst>
            <pc:docMk/>
            <pc:sldMk cId="3095038673" sldId="311"/>
            <ac:spMk id="276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8:19.632" v="252" actId="478"/>
          <ac:spMkLst>
            <pc:docMk/>
            <pc:sldMk cId="3095038673" sldId="311"/>
            <ac:spMk id="277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8:19.632" v="252" actId="478"/>
          <ac:spMkLst>
            <pc:docMk/>
            <pc:sldMk cId="3095038673" sldId="311"/>
            <ac:spMk id="278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8:19.632" v="252" actId="478"/>
          <ac:spMkLst>
            <pc:docMk/>
            <pc:sldMk cId="3095038673" sldId="311"/>
            <ac:spMk id="279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8:19.632" v="252" actId="478"/>
          <ac:spMkLst>
            <pc:docMk/>
            <pc:sldMk cId="3095038673" sldId="311"/>
            <ac:spMk id="280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8:19.632" v="252" actId="478"/>
          <ac:spMkLst>
            <pc:docMk/>
            <pc:sldMk cId="3095038673" sldId="311"/>
            <ac:spMk id="281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8:19.632" v="252" actId="478"/>
          <ac:spMkLst>
            <pc:docMk/>
            <pc:sldMk cId="3095038673" sldId="311"/>
            <ac:spMk id="282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8:19.632" v="252" actId="478"/>
          <ac:spMkLst>
            <pc:docMk/>
            <pc:sldMk cId="3095038673" sldId="311"/>
            <ac:spMk id="283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8:19.632" v="252" actId="478"/>
          <ac:spMkLst>
            <pc:docMk/>
            <pc:sldMk cId="3095038673" sldId="311"/>
            <ac:spMk id="284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7:58:19.632" v="252" actId="478"/>
          <ac:spMkLst>
            <pc:docMk/>
            <pc:sldMk cId="3095038673" sldId="311"/>
            <ac:spMk id="285" creationId="{00000000-0000-0000-0000-000000000000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290" creationId="{F044873F-194D-4085-A5AD-10E6AE137ABE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291" creationId="{A0BF92EE-3D19-4661-8FC5-81DFE7C555E4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293" creationId="{8BDE2313-F2EC-422A-BA0C-447A5D1BD999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294" creationId="{26DD7B5D-2891-4A19-9DEC-5A5DC5BC90D1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295" creationId="{1805FF56-3C37-4172-AA38-28602A5A9CE7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296" creationId="{70FEDD4F-54A8-4FEA-B2D3-242E1565D0CD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297" creationId="{37491D55-4422-44D7-B46F-D5911C7566B0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298" creationId="{011CAC58-DFC1-4F43-91BF-28466C3A02CD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299" creationId="{B799673A-8E96-4519-A51F-C5C5C0CC9D57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301" creationId="{152017F3-78FB-4EF8-B883-D44BEE977C95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302" creationId="{D373418C-135F-4110-BE50-4AAC7CEDA8A4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303" creationId="{BF08252F-C80D-4E3E-83EF-6BC3EF5DD298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304" creationId="{9B077023-8F4B-4BFE-A423-A7224B28A684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305" creationId="{02B67C1C-2614-4BEB-87D2-7EC1BC3E9464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306" creationId="{BA7E6E6B-08A5-4F3A-8410-6BDD583B76D1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307" creationId="{A57A8679-4749-441A-B311-DEA7B62E9721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309" creationId="{81F652B6-3620-4564-B6B8-DA77D3A66F5A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310" creationId="{C54D22C9-FA74-4BD3-A627-EFCB45DBD734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311" creationId="{C5D1E035-1830-48D6-AC4D-4457DC691F36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312" creationId="{C7F8DAFD-A982-44C6-B125-5FB7885962B2}"/>
          </ac:spMkLst>
        </pc:spChg>
        <pc:spChg chg="del">
          <ac:chgData name="Bronsveld, Jaap" userId="82c79072-86e9-4076-9410-4ec57dbb467c" providerId="ADAL" clId="{A722C3DE-C993-4223-B5E1-40C3A7A3460F}" dt="2021-12-10T07:58:19.632" v="252" actId="478"/>
          <ac:spMkLst>
            <pc:docMk/>
            <pc:sldMk cId="3095038673" sldId="311"/>
            <ac:spMk id="421" creationId="{F74E1BEF-C24A-402E-9115-99801E14EB2E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22" creationId="{0EE216F2-0165-42F9-85A3-E62B41DCC787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23" creationId="{B2EA2EC2-AA52-4BA1-9894-899E5EBF8167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24" creationId="{F5FD33D4-56CA-4E8F-943F-63D16791635C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26" creationId="{B0DCCE5A-8F14-4C56-A8CD-B2097CB595F8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27" creationId="{4DEC30E9-A773-4D6C-98D7-2DB49E100037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28" creationId="{46D4D1D1-D986-47E9-B7F6-CB13CC1EE0AD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29" creationId="{76AC1233-55EA-47CA-A86A-56411A4D3020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30" creationId="{865BF440-8F1D-43F4-ABE9-B4AB111166A4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31" creationId="{FDC470CC-0643-4B28-8A28-ABF8B559E4EC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32" creationId="{3DBACA6C-5BD6-42FB-B240-5A1F42F9FA36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34" creationId="{F12C9271-1CAE-40A6-8E00-19B26EDF132B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35" creationId="{8B27587D-D69D-4248-B2AC-A26555EFF650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36" creationId="{49A961DE-D448-4233-A515-713A6EDA0B48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37" creationId="{AE1469C9-903E-4367-B217-6D407AE1DD12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38" creationId="{6BF525BA-39C2-454B-BD6A-4517D8E934EE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39" creationId="{F5D9D88A-439A-44EF-A501-B675C2EF538A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40" creationId="{A5BE29AE-48C9-484C-B80B-94F2D1492720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42" creationId="{6C61E06A-0417-41E8-9678-7E2094706BA1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43" creationId="{E06933E3-2949-4969-A78F-F0F5969DCA2D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44" creationId="{11FFA6E5-D53A-4DDD-AF9E-B5278E8CF523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45" creationId="{F938A7D7-F367-4EE9-A6FE-24790601626E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46" creationId="{F53B965F-CCE7-4700-B96B-D389821DAF64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47" creationId="{DC3509AB-3A1D-48AF-A31F-07485F6DC6B3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48" creationId="{264C2987-C96D-46F4-9012-E1248A9852E3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50" creationId="{32027AEA-D607-476D-9226-2A213D7699BD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51" creationId="{7D582F4C-C0CE-4E11-AB9C-DD31678D512D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52" creationId="{ECA85302-8AEB-4658-A153-77F3EA3EFBD5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53" creationId="{8D3BBAA7-546C-40C4-A009-31E8B37263F7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54" creationId="{CADB248A-A7F5-487B-8814-6FACDE8590ED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55" creationId="{3606D0E7-DBD1-4ABB-AEBA-E118D406978B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56" creationId="{88EB0DFA-BDA6-4C76-9B1B-893E2C73DCC4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58" creationId="{8EE0B694-AD14-4F38-B2F6-F8D574ED6986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59" creationId="{B76E5291-40C0-494D-BF5B-FD6BB66E9BA0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60" creationId="{30CF154A-20A5-4E4D-9971-F62BB8E00BB3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61" creationId="{DCCD34D0-3AC0-4F4C-8DB7-1B39E8C9993F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62" creationId="{5DAB5A9E-CB21-4A13-B73F-FE95FCE54035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63" creationId="{EBDCE361-D80A-4109-92C4-527C193C49FA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64" creationId="{F407290E-2B77-4668-AA17-546DDB063D84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66" creationId="{F595CA03-F4CB-432E-8AC6-5A4EF0E07F9A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67" creationId="{DA9EC74B-0F78-456C-AD86-AFBD2F6CFDA0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68" creationId="{3151B1AF-6D0D-421F-BAD8-0718C3EDA06D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69" creationId="{2200C1B7-292C-4B54-9897-CC050318D26B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70" creationId="{028B44CE-9D51-44A4-AF03-0F8E0A9CDA43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71" creationId="{03F1D859-6FEE-4829-9587-FBD4837328B2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72" creationId="{78A5C84D-1898-42E3-B0AD-541DAC13FD67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74" creationId="{522A079D-1FA0-44FB-AC03-C717F1D7D40D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75" creationId="{E70E24B9-CD50-4543-B797-C02157E0A3AC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76" creationId="{D5E408AE-EC23-469B-B85D-5B38D6FCC1B2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77" creationId="{88035510-AAD0-4460-B9E0-F506BED63068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78" creationId="{7149B265-BFF3-415F-A4C3-F5313DE759FA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79" creationId="{1B14FFEC-B501-4E24-AA71-5832750A0338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80" creationId="{2A4EC621-6B15-48AF-B8A6-13974AB05F14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82" creationId="{FF29D8F7-AEA8-4265-914C-3D498139C6DC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83" creationId="{E57BD901-EE81-4087-AD12-B2AD25926B0C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84" creationId="{C79D8B7E-46DB-48D3-BCEF-1275EB7F0584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85" creationId="{3043AB97-44B6-437C-BFC0-F46EBE665869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86" creationId="{9F17DC25-CEA2-4BE9-BA2A-190D9928A293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87" creationId="{A9A693D2-E508-4CD8-B7EB-5BF615CCD1DF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88" creationId="{190E7BE2-36D6-403C-AA88-1CE7F2C9BB9F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90" creationId="{2E72171E-7E7D-47A4-8C3C-C7F1EC4CF634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91" creationId="{9192996E-09E5-4F1A-9E91-A1412765F1CF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92" creationId="{45DC9F17-6D71-4C0A-9212-730BC82C48D4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93" creationId="{CAD80F3D-3863-4DA5-A442-DA5DA5C73F1F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94" creationId="{F086A13D-2AE4-43B6-8FAA-C35F60C9A8C9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95" creationId="{C66BD772-A4B6-4544-9280-98802DFBBCCC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96" creationId="{B80182F0-9482-4DD8-8AA0-25CBB466A02A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98" creationId="{B6A2E7A6-BEF5-4D17-AAC1-A7D4A4CA20B1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499" creationId="{EEA2E417-F4D3-4482-A719-BE52919626BA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500" creationId="{0F4AF26C-FA31-46CF-922E-C3121C24E60F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501" creationId="{3757E037-1DB4-47D4-ACB5-2009F3CE2FCE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502" creationId="{27D11F58-1CCA-4756-ACDE-810BF7CAC738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503" creationId="{D8938CDE-7E7C-4F52-B682-D3281A451B60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504" creationId="{DEADED8C-EEEB-4CAF-BAD4-C6E3E80B0934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506" creationId="{44A63D1E-807B-4612-A9DE-FD343A85B8E1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507" creationId="{67BB3E4A-226F-4CA7-9B50-A0EBDB1A82A4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508" creationId="{D49533E2-F43A-4C9B-8E54-92AC9D5BBF3A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509" creationId="{FB0460EA-CF45-413B-A9D6-10D680DF0065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510" creationId="{D96099E0-0020-42AA-840D-A9C50C1B21AA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511" creationId="{76F137D3-B8BA-42ED-85F5-1D92FC5D4C3F}"/>
          </ac:spMkLst>
        </pc:spChg>
        <pc:spChg chg="mod">
          <ac:chgData name="Bronsveld, Jaap" userId="82c79072-86e9-4076-9410-4ec57dbb467c" providerId="ADAL" clId="{A722C3DE-C993-4223-B5E1-40C3A7A3460F}" dt="2021-12-10T07:59:48.315" v="261"/>
          <ac:spMkLst>
            <pc:docMk/>
            <pc:sldMk cId="3095038673" sldId="311"/>
            <ac:spMk id="512" creationId="{00BF33F9-6D73-4D5A-B8B0-6D5206A15E97}"/>
          </ac:spMkLst>
        </pc:spChg>
        <pc:spChg chg="add mod">
          <ac:chgData name="Bronsveld, Jaap" userId="82c79072-86e9-4076-9410-4ec57dbb467c" providerId="ADAL" clId="{A722C3DE-C993-4223-B5E1-40C3A7A3460F}" dt="2021-12-10T08:00:29.282" v="272" actId="1076"/>
          <ac:spMkLst>
            <pc:docMk/>
            <pc:sldMk cId="3095038673" sldId="311"/>
            <ac:spMk id="513" creationId="{BB047393-3DB6-4CF8-B1B9-8D507AFF2BBB}"/>
          </ac:spMkLst>
        </pc:spChg>
        <pc:spChg chg="add mod">
          <ac:chgData name="Bronsveld, Jaap" userId="82c79072-86e9-4076-9410-4ec57dbb467c" providerId="ADAL" clId="{A722C3DE-C993-4223-B5E1-40C3A7A3460F}" dt="2021-12-10T08:00:33.613" v="273" actId="1076"/>
          <ac:spMkLst>
            <pc:docMk/>
            <pc:sldMk cId="3095038673" sldId="311"/>
            <ac:spMk id="514" creationId="{5C7884D3-8779-4C89-863A-9D88E82A4D5D}"/>
          </ac:spMkLst>
        </pc:spChg>
        <pc:grpChg chg="del">
          <ac:chgData name="Bronsveld, Jaap" userId="82c79072-86e9-4076-9410-4ec57dbb467c" providerId="ADAL" clId="{A722C3DE-C993-4223-B5E1-40C3A7A3460F}" dt="2021-12-10T07:58:12.466" v="251" actId="478"/>
          <ac:grpSpMkLst>
            <pc:docMk/>
            <pc:sldMk cId="3095038673" sldId="311"/>
            <ac:grpSpMk id="23" creationId="{00000000-0000-0000-0000-000000000000}"/>
          </ac:grpSpMkLst>
        </pc:grpChg>
        <pc:grpChg chg="del">
          <ac:chgData name="Bronsveld, Jaap" userId="82c79072-86e9-4076-9410-4ec57dbb467c" providerId="ADAL" clId="{A722C3DE-C993-4223-B5E1-40C3A7A3460F}" dt="2021-12-10T07:58:19.632" v="252" actId="478"/>
          <ac:grpSpMkLst>
            <pc:docMk/>
            <pc:sldMk cId="3095038673" sldId="311"/>
            <ac:grpSpMk id="30" creationId="{00000000-0000-0000-0000-000000000000}"/>
          </ac:grpSpMkLst>
        </pc:grpChg>
        <pc:grpChg chg="del">
          <ac:chgData name="Bronsveld, Jaap" userId="82c79072-86e9-4076-9410-4ec57dbb467c" providerId="ADAL" clId="{A722C3DE-C993-4223-B5E1-40C3A7A3460F}" dt="2021-12-10T07:58:12.466" v="251" actId="478"/>
          <ac:grpSpMkLst>
            <pc:docMk/>
            <pc:sldMk cId="3095038673" sldId="311"/>
            <ac:grpSpMk id="76" creationId="{00000000-0000-0000-0000-000000000000}"/>
          </ac:grpSpMkLst>
        </pc:grpChg>
        <pc:grpChg chg="del">
          <ac:chgData name="Bronsveld, Jaap" userId="82c79072-86e9-4076-9410-4ec57dbb467c" providerId="ADAL" clId="{A722C3DE-C993-4223-B5E1-40C3A7A3460F}" dt="2021-12-10T07:58:12.466" v="251" actId="478"/>
          <ac:grpSpMkLst>
            <pc:docMk/>
            <pc:sldMk cId="3095038673" sldId="311"/>
            <ac:grpSpMk id="87" creationId="{00000000-0000-0000-0000-000000000000}"/>
          </ac:grpSpMkLst>
        </pc:grpChg>
        <pc:grpChg chg="del">
          <ac:chgData name="Bronsveld, Jaap" userId="82c79072-86e9-4076-9410-4ec57dbb467c" providerId="ADAL" clId="{A722C3DE-C993-4223-B5E1-40C3A7A3460F}" dt="2021-12-10T07:58:31.750" v="254" actId="478"/>
          <ac:grpSpMkLst>
            <pc:docMk/>
            <pc:sldMk cId="3095038673" sldId="311"/>
            <ac:grpSpMk id="122" creationId="{00000000-0000-0000-0000-000000000000}"/>
          </ac:grpSpMkLst>
        </pc:grpChg>
        <pc:grpChg chg="del">
          <ac:chgData name="Bronsveld, Jaap" userId="82c79072-86e9-4076-9410-4ec57dbb467c" providerId="ADAL" clId="{A722C3DE-C993-4223-B5E1-40C3A7A3460F}" dt="2021-12-10T07:58:24.915" v="253" actId="478"/>
          <ac:grpSpMkLst>
            <pc:docMk/>
            <pc:sldMk cId="3095038673" sldId="311"/>
            <ac:grpSpMk id="173" creationId="{00000000-0000-0000-0000-000000000000}"/>
          </ac:grpSpMkLst>
        </pc:grpChg>
        <pc:grpChg chg="del">
          <ac:chgData name="Bronsveld, Jaap" userId="82c79072-86e9-4076-9410-4ec57dbb467c" providerId="ADAL" clId="{A722C3DE-C993-4223-B5E1-40C3A7A3460F}" dt="2021-12-10T07:58:34.660" v="255" actId="478"/>
          <ac:grpSpMkLst>
            <pc:docMk/>
            <pc:sldMk cId="3095038673" sldId="311"/>
            <ac:grpSpMk id="204" creationId="{56369D16-B8D3-4C07-B2F3-579A812F6D31}"/>
          </ac:grpSpMkLst>
        </pc:grpChg>
        <pc:grpChg chg="del">
          <ac:chgData name="Bronsveld, Jaap" userId="82c79072-86e9-4076-9410-4ec57dbb467c" providerId="ADAL" clId="{A722C3DE-C993-4223-B5E1-40C3A7A3460F}" dt="2021-12-10T07:58:19.632" v="252" actId="478"/>
          <ac:grpSpMkLst>
            <pc:docMk/>
            <pc:sldMk cId="3095038673" sldId="311"/>
            <ac:grpSpMk id="225" creationId="{00000000-0000-0000-0000-000000000000}"/>
          </ac:grpSpMkLst>
        </pc:grpChg>
        <pc:grpChg chg="del">
          <ac:chgData name="Bronsveld, Jaap" userId="82c79072-86e9-4076-9410-4ec57dbb467c" providerId="ADAL" clId="{A722C3DE-C993-4223-B5E1-40C3A7A3460F}" dt="2021-12-10T07:58:19.632" v="252" actId="478"/>
          <ac:grpSpMkLst>
            <pc:docMk/>
            <pc:sldMk cId="3095038673" sldId="311"/>
            <ac:grpSpMk id="230" creationId="{00000000-0000-0000-0000-000000000000}"/>
          </ac:grpSpMkLst>
        </pc:grpChg>
        <pc:grpChg chg="add mod">
          <ac:chgData name="Bronsveld, Jaap" userId="82c79072-86e9-4076-9410-4ec57dbb467c" providerId="ADAL" clId="{A722C3DE-C993-4223-B5E1-40C3A7A3460F}" dt="2021-12-10T07:59:50.575" v="262" actId="1076"/>
          <ac:grpSpMkLst>
            <pc:docMk/>
            <pc:sldMk cId="3095038673" sldId="311"/>
            <ac:grpSpMk id="264" creationId="{D86194D5-8C0F-4406-BBC2-2E1F0CDFCFC4}"/>
          </ac:grpSpMkLst>
        </pc:grpChg>
        <pc:grpChg chg="add mod">
          <ac:chgData name="Bronsveld, Jaap" userId="82c79072-86e9-4076-9410-4ec57dbb467c" providerId="ADAL" clId="{A722C3DE-C993-4223-B5E1-40C3A7A3460F}" dt="2021-12-10T07:59:50.575" v="262" actId="1076"/>
          <ac:grpSpMkLst>
            <pc:docMk/>
            <pc:sldMk cId="3095038673" sldId="311"/>
            <ac:grpSpMk id="292" creationId="{97F340BE-8F6D-40B4-849E-B18505B1E160}"/>
          </ac:grpSpMkLst>
        </pc:grpChg>
        <pc:grpChg chg="add del mod">
          <ac:chgData name="Bronsveld, Jaap" userId="82c79072-86e9-4076-9410-4ec57dbb467c" providerId="ADAL" clId="{A722C3DE-C993-4223-B5E1-40C3A7A3460F}" dt="2021-12-10T08:00:21.450" v="270" actId="478"/>
          <ac:grpSpMkLst>
            <pc:docMk/>
            <pc:sldMk cId="3095038673" sldId="311"/>
            <ac:grpSpMk id="300" creationId="{8AF2AA74-B3DD-438A-81EC-98DCD030B474}"/>
          </ac:grpSpMkLst>
        </pc:grpChg>
        <pc:grpChg chg="add mod">
          <ac:chgData name="Bronsveld, Jaap" userId="82c79072-86e9-4076-9410-4ec57dbb467c" providerId="ADAL" clId="{A722C3DE-C993-4223-B5E1-40C3A7A3460F}" dt="2021-12-10T07:59:50.575" v="262" actId="1076"/>
          <ac:grpSpMkLst>
            <pc:docMk/>
            <pc:sldMk cId="3095038673" sldId="311"/>
            <ac:grpSpMk id="308" creationId="{F2E003B1-C4DD-4E9D-8147-4A53B77A537E}"/>
          </ac:grpSpMkLst>
        </pc:grpChg>
        <pc:grpChg chg="del">
          <ac:chgData name="Bronsveld, Jaap" userId="82c79072-86e9-4076-9410-4ec57dbb467c" providerId="ADAL" clId="{A722C3DE-C993-4223-B5E1-40C3A7A3460F}" dt="2021-12-10T07:58:19.632" v="252" actId="478"/>
          <ac:grpSpMkLst>
            <pc:docMk/>
            <pc:sldMk cId="3095038673" sldId="311"/>
            <ac:grpSpMk id="418" creationId="{7E68603A-0F40-48AA-822F-BBE3A1941B98}"/>
          </ac:grpSpMkLst>
        </pc:grpChg>
        <pc:grpChg chg="add mod">
          <ac:chgData name="Bronsveld, Jaap" userId="82c79072-86e9-4076-9410-4ec57dbb467c" providerId="ADAL" clId="{A722C3DE-C993-4223-B5E1-40C3A7A3460F}" dt="2021-12-10T07:59:50.575" v="262" actId="1076"/>
          <ac:grpSpMkLst>
            <pc:docMk/>
            <pc:sldMk cId="3095038673" sldId="311"/>
            <ac:grpSpMk id="425" creationId="{DBE90FDB-5703-4408-8DEF-4C24A7F635B7}"/>
          </ac:grpSpMkLst>
        </pc:grpChg>
        <pc:grpChg chg="add mod">
          <ac:chgData name="Bronsveld, Jaap" userId="82c79072-86e9-4076-9410-4ec57dbb467c" providerId="ADAL" clId="{A722C3DE-C993-4223-B5E1-40C3A7A3460F}" dt="2021-12-10T07:59:50.575" v="262" actId="1076"/>
          <ac:grpSpMkLst>
            <pc:docMk/>
            <pc:sldMk cId="3095038673" sldId="311"/>
            <ac:grpSpMk id="433" creationId="{9D85F461-61B3-4ABA-BF3C-95E2659F41D2}"/>
          </ac:grpSpMkLst>
        </pc:grpChg>
        <pc:grpChg chg="add mod">
          <ac:chgData name="Bronsveld, Jaap" userId="82c79072-86e9-4076-9410-4ec57dbb467c" providerId="ADAL" clId="{A722C3DE-C993-4223-B5E1-40C3A7A3460F}" dt="2021-12-10T07:59:50.575" v="262" actId="1076"/>
          <ac:grpSpMkLst>
            <pc:docMk/>
            <pc:sldMk cId="3095038673" sldId="311"/>
            <ac:grpSpMk id="441" creationId="{FB55AE63-4E75-4526-BB37-D1B9D6F2F87A}"/>
          </ac:grpSpMkLst>
        </pc:grpChg>
        <pc:grpChg chg="add mod">
          <ac:chgData name="Bronsveld, Jaap" userId="82c79072-86e9-4076-9410-4ec57dbb467c" providerId="ADAL" clId="{A722C3DE-C993-4223-B5E1-40C3A7A3460F}" dt="2021-12-10T07:59:50.575" v="262" actId="1076"/>
          <ac:grpSpMkLst>
            <pc:docMk/>
            <pc:sldMk cId="3095038673" sldId="311"/>
            <ac:grpSpMk id="449" creationId="{12A3B950-AB55-4E5E-AEDA-02F9C490ED5D}"/>
          </ac:grpSpMkLst>
        </pc:grpChg>
        <pc:grpChg chg="add mod">
          <ac:chgData name="Bronsveld, Jaap" userId="82c79072-86e9-4076-9410-4ec57dbb467c" providerId="ADAL" clId="{A722C3DE-C993-4223-B5E1-40C3A7A3460F}" dt="2021-12-10T07:59:50.575" v="262" actId="1076"/>
          <ac:grpSpMkLst>
            <pc:docMk/>
            <pc:sldMk cId="3095038673" sldId="311"/>
            <ac:grpSpMk id="457" creationId="{97A3088C-D822-4432-9FB6-346BCF037FCB}"/>
          </ac:grpSpMkLst>
        </pc:grpChg>
        <pc:grpChg chg="add mod">
          <ac:chgData name="Bronsveld, Jaap" userId="82c79072-86e9-4076-9410-4ec57dbb467c" providerId="ADAL" clId="{A722C3DE-C993-4223-B5E1-40C3A7A3460F}" dt="2021-12-10T07:59:50.575" v="262" actId="1076"/>
          <ac:grpSpMkLst>
            <pc:docMk/>
            <pc:sldMk cId="3095038673" sldId="311"/>
            <ac:grpSpMk id="465" creationId="{F81DF4A1-5CB8-49DD-9553-16BF7AD3217E}"/>
          </ac:grpSpMkLst>
        </pc:grpChg>
        <pc:grpChg chg="add mod">
          <ac:chgData name="Bronsveld, Jaap" userId="82c79072-86e9-4076-9410-4ec57dbb467c" providerId="ADAL" clId="{A722C3DE-C993-4223-B5E1-40C3A7A3460F}" dt="2021-12-10T07:59:50.575" v="262" actId="1076"/>
          <ac:grpSpMkLst>
            <pc:docMk/>
            <pc:sldMk cId="3095038673" sldId="311"/>
            <ac:grpSpMk id="473" creationId="{C58A2464-F85A-40AC-B216-8EDCFA3B99DF}"/>
          </ac:grpSpMkLst>
        </pc:grpChg>
        <pc:grpChg chg="add mod">
          <ac:chgData name="Bronsveld, Jaap" userId="82c79072-86e9-4076-9410-4ec57dbb467c" providerId="ADAL" clId="{A722C3DE-C993-4223-B5E1-40C3A7A3460F}" dt="2021-12-10T07:59:50.575" v="262" actId="1076"/>
          <ac:grpSpMkLst>
            <pc:docMk/>
            <pc:sldMk cId="3095038673" sldId="311"/>
            <ac:grpSpMk id="481" creationId="{7EEEC98D-5F66-4423-AD41-AB118111FCAE}"/>
          </ac:grpSpMkLst>
        </pc:grpChg>
        <pc:grpChg chg="add mod">
          <ac:chgData name="Bronsveld, Jaap" userId="82c79072-86e9-4076-9410-4ec57dbb467c" providerId="ADAL" clId="{A722C3DE-C993-4223-B5E1-40C3A7A3460F}" dt="2021-12-10T07:59:50.575" v="262" actId="1076"/>
          <ac:grpSpMkLst>
            <pc:docMk/>
            <pc:sldMk cId="3095038673" sldId="311"/>
            <ac:grpSpMk id="489" creationId="{75ECCEA8-BD1B-4AD1-900E-3DF9C4586E47}"/>
          </ac:grpSpMkLst>
        </pc:grpChg>
        <pc:grpChg chg="add mod">
          <ac:chgData name="Bronsveld, Jaap" userId="82c79072-86e9-4076-9410-4ec57dbb467c" providerId="ADAL" clId="{A722C3DE-C993-4223-B5E1-40C3A7A3460F}" dt="2021-12-10T07:59:50.575" v="262" actId="1076"/>
          <ac:grpSpMkLst>
            <pc:docMk/>
            <pc:sldMk cId="3095038673" sldId="311"/>
            <ac:grpSpMk id="497" creationId="{A1BC2422-CB26-4958-9B3D-E6F63FE4D4A9}"/>
          </ac:grpSpMkLst>
        </pc:grpChg>
        <pc:grpChg chg="add mod">
          <ac:chgData name="Bronsveld, Jaap" userId="82c79072-86e9-4076-9410-4ec57dbb467c" providerId="ADAL" clId="{A722C3DE-C993-4223-B5E1-40C3A7A3460F}" dt="2021-12-10T07:59:50.575" v="262" actId="1076"/>
          <ac:grpSpMkLst>
            <pc:docMk/>
            <pc:sldMk cId="3095038673" sldId="311"/>
            <ac:grpSpMk id="505" creationId="{0ADA80D0-C77C-4DE6-87DA-EE52B6AC4272}"/>
          </ac:grpSpMkLst>
        </pc:grpChg>
        <pc:graphicFrameChg chg="del">
          <ac:chgData name="Bronsveld, Jaap" userId="82c79072-86e9-4076-9410-4ec57dbb467c" providerId="ADAL" clId="{A722C3DE-C993-4223-B5E1-40C3A7A3460F}" dt="2021-12-10T07:58:24.915" v="253" actId="478"/>
          <ac:graphicFrameMkLst>
            <pc:docMk/>
            <pc:sldMk cId="3095038673" sldId="311"/>
            <ac:graphicFrameMk id="10" creationId="{00000000-0000-0000-0000-000000000000}"/>
          </ac:graphicFrameMkLst>
        </pc:graphicFrameChg>
        <pc:graphicFrameChg chg="del">
          <ac:chgData name="Bronsveld, Jaap" userId="82c79072-86e9-4076-9410-4ec57dbb467c" providerId="ADAL" clId="{A722C3DE-C993-4223-B5E1-40C3A7A3460F}" dt="2021-12-10T07:58:12.466" v="251" actId="478"/>
          <ac:graphicFrameMkLst>
            <pc:docMk/>
            <pc:sldMk cId="3095038673" sldId="311"/>
            <ac:graphicFrameMk id="17" creationId="{00000000-0000-0000-0000-000000000000}"/>
          </ac:graphicFrameMkLst>
        </pc:graphicFrameChg>
        <pc:picChg chg="del">
          <ac:chgData name="Bronsveld, Jaap" userId="82c79072-86e9-4076-9410-4ec57dbb467c" providerId="ADAL" clId="{A722C3DE-C993-4223-B5E1-40C3A7A3460F}" dt="2021-12-10T07:58:24.915" v="253" actId="478"/>
          <ac:picMkLst>
            <pc:docMk/>
            <pc:sldMk cId="3095038673" sldId="311"/>
            <ac:picMk id="3" creationId="{00000000-0000-0000-0000-000000000000}"/>
          </ac:picMkLst>
        </pc:picChg>
        <pc:picChg chg="del">
          <ac:chgData name="Bronsveld, Jaap" userId="82c79072-86e9-4076-9410-4ec57dbb467c" providerId="ADAL" clId="{A722C3DE-C993-4223-B5E1-40C3A7A3460F}" dt="2021-12-10T07:58:24.915" v="253" actId="478"/>
          <ac:picMkLst>
            <pc:docMk/>
            <pc:sldMk cId="3095038673" sldId="311"/>
            <ac:picMk id="4" creationId="{00000000-0000-0000-0000-000000000000}"/>
          </ac:picMkLst>
        </pc:picChg>
        <pc:picChg chg="del">
          <ac:chgData name="Bronsveld, Jaap" userId="82c79072-86e9-4076-9410-4ec57dbb467c" providerId="ADAL" clId="{A722C3DE-C993-4223-B5E1-40C3A7A3460F}" dt="2021-12-10T07:58:24.915" v="253" actId="478"/>
          <ac:picMkLst>
            <pc:docMk/>
            <pc:sldMk cId="3095038673" sldId="311"/>
            <ac:picMk id="186" creationId="{00000000-0000-0000-0000-000000000000}"/>
          </ac:picMkLst>
        </pc:picChg>
        <pc:picChg chg="del">
          <ac:chgData name="Bronsveld, Jaap" userId="82c79072-86e9-4076-9410-4ec57dbb467c" providerId="ADAL" clId="{A722C3DE-C993-4223-B5E1-40C3A7A3460F}" dt="2021-12-10T07:58:19.632" v="252" actId="478"/>
          <ac:picMkLst>
            <pc:docMk/>
            <pc:sldMk cId="3095038673" sldId="311"/>
            <ac:picMk id="203" creationId="{00000000-0000-0000-0000-000000000000}"/>
          </ac:picMkLst>
        </pc:picChg>
        <pc:picChg chg="del">
          <ac:chgData name="Bronsveld, Jaap" userId="82c79072-86e9-4076-9410-4ec57dbb467c" providerId="ADAL" clId="{A722C3DE-C993-4223-B5E1-40C3A7A3460F}" dt="2021-12-10T07:58:19.632" v="252" actId="478"/>
          <ac:picMkLst>
            <pc:docMk/>
            <pc:sldMk cId="3095038673" sldId="311"/>
            <ac:picMk id="286" creationId="{00000000-0000-0000-0000-000000000000}"/>
          </ac:picMkLst>
        </pc:picChg>
        <pc:picChg chg="del">
          <ac:chgData name="Bronsveld, Jaap" userId="82c79072-86e9-4076-9410-4ec57dbb467c" providerId="ADAL" clId="{A722C3DE-C993-4223-B5E1-40C3A7A3460F}" dt="2021-12-10T07:58:19.632" v="252" actId="478"/>
          <ac:picMkLst>
            <pc:docMk/>
            <pc:sldMk cId="3095038673" sldId="311"/>
            <ac:picMk id="287" creationId="{00000000-0000-0000-0000-000000000000}"/>
          </ac:picMkLst>
        </pc:picChg>
        <pc:picChg chg="del">
          <ac:chgData name="Bronsveld, Jaap" userId="82c79072-86e9-4076-9410-4ec57dbb467c" providerId="ADAL" clId="{A722C3DE-C993-4223-B5E1-40C3A7A3460F}" dt="2021-12-10T07:58:19.632" v="252" actId="478"/>
          <ac:picMkLst>
            <pc:docMk/>
            <pc:sldMk cId="3095038673" sldId="311"/>
            <ac:picMk id="288" creationId="{00000000-0000-0000-0000-000000000000}"/>
          </ac:picMkLst>
        </pc:picChg>
        <pc:picChg chg="del">
          <ac:chgData name="Bronsveld, Jaap" userId="82c79072-86e9-4076-9410-4ec57dbb467c" providerId="ADAL" clId="{A722C3DE-C993-4223-B5E1-40C3A7A3460F}" dt="2021-12-10T07:58:24.915" v="253" actId="478"/>
          <ac:picMkLst>
            <pc:docMk/>
            <pc:sldMk cId="3095038673" sldId="311"/>
            <ac:picMk id="289" creationId="{00000000-0000-0000-0000-000000000000}"/>
          </ac:picMkLst>
        </pc:picChg>
        <pc:cxnChg chg="del">
          <ac:chgData name="Bronsveld, Jaap" userId="82c79072-86e9-4076-9410-4ec57dbb467c" providerId="ADAL" clId="{A722C3DE-C993-4223-B5E1-40C3A7A3460F}" dt="2021-12-10T07:58:31.750" v="254" actId="478"/>
          <ac:cxnSpMkLst>
            <pc:docMk/>
            <pc:sldMk cId="3095038673" sldId="311"/>
            <ac:cxnSpMk id="7" creationId="{00000000-0000-0000-0000-000000000000}"/>
          </ac:cxnSpMkLst>
        </pc:cxnChg>
        <pc:cxnChg chg="del">
          <ac:chgData name="Bronsveld, Jaap" userId="82c79072-86e9-4076-9410-4ec57dbb467c" providerId="ADAL" clId="{A722C3DE-C993-4223-B5E1-40C3A7A3460F}" dt="2021-12-10T07:58:24.915" v="253" actId="478"/>
          <ac:cxnSpMkLst>
            <pc:docMk/>
            <pc:sldMk cId="3095038673" sldId="311"/>
            <ac:cxnSpMk id="8" creationId="{00000000-0000-0000-0000-000000000000}"/>
          </ac:cxnSpMkLst>
        </pc:cxnChg>
        <pc:cxnChg chg="del">
          <ac:chgData name="Bronsveld, Jaap" userId="82c79072-86e9-4076-9410-4ec57dbb467c" providerId="ADAL" clId="{A722C3DE-C993-4223-B5E1-40C3A7A3460F}" dt="2021-12-10T07:58:24.915" v="253" actId="478"/>
          <ac:cxnSpMkLst>
            <pc:docMk/>
            <pc:sldMk cId="3095038673" sldId="311"/>
            <ac:cxnSpMk id="172" creationId="{00000000-0000-0000-0000-000000000000}"/>
          </ac:cxnSpMkLst>
        </pc:cxnChg>
        <pc:cxnChg chg="del">
          <ac:chgData name="Bronsveld, Jaap" userId="82c79072-86e9-4076-9410-4ec57dbb467c" providerId="ADAL" clId="{A722C3DE-C993-4223-B5E1-40C3A7A3460F}" dt="2021-12-10T07:58:24.915" v="253" actId="478"/>
          <ac:cxnSpMkLst>
            <pc:docMk/>
            <pc:sldMk cId="3095038673" sldId="311"/>
            <ac:cxnSpMk id="260" creationId="{00000000-0000-0000-0000-000000000000}"/>
          </ac:cxnSpMkLst>
        </pc:cxnChg>
        <pc:cxnChg chg="del">
          <ac:chgData name="Bronsveld, Jaap" userId="82c79072-86e9-4076-9410-4ec57dbb467c" providerId="ADAL" clId="{A722C3DE-C993-4223-B5E1-40C3A7A3460F}" dt="2021-12-10T07:58:24.915" v="253" actId="478"/>
          <ac:cxnSpMkLst>
            <pc:docMk/>
            <pc:sldMk cId="3095038673" sldId="311"/>
            <ac:cxnSpMk id="261" creationId="{00000000-0000-0000-0000-000000000000}"/>
          </ac:cxnSpMkLst>
        </pc:cxnChg>
        <pc:cxnChg chg="del">
          <ac:chgData name="Bronsveld, Jaap" userId="82c79072-86e9-4076-9410-4ec57dbb467c" providerId="ADAL" clId="{A722C3DE-C993-4223-B5E1-40C3A7A3460F}" dt="2021-12-10T07:58:24.915" v="253" actId="478"/>
          <ac:cxnSpMkLst>
            <pc:docMk/>
            <pc:sldMk cId="3095038673" sldId="311"/>
            <ac:cxnSpMk id="262" creationId="{00000000-0000-0000-0000-000000000000}"/>
          </ac:cxnSpMkLst>
        </pc:cxnChg>
        <pc:cxnChg chg="add mod">
          <ac:chgData name="Bronsveld, Jaap" userId="82c79072-86e9-4076-9410-4ec57dbb467c" providerId="ADAL" clId="{A722C3DE-C993-4223-B5E1-40C3A7A3460F}" dt="2021-12-10T07:59:50.575" v="262" actId="1076"/>
          <ac:cxnSpMkLst>
            <pc:docMk/>
            <pc:sldMk cId="3095038673" sldId="311"/>
            <ac:cxnSpMk id="263" creationId="{435B67BF-0A8D-4A36-B67D-198F7FE64B40}"/>
          </ac:cxnSpMkLst>
        </pc:cxnChg>
      </pc:sldChg>
      <pc:sldChg chg="addSp delSp modSp add mod">
        <pc:chgData name="Bronsveld, Jaap" userId="82c79072-86e9-4076-9410-4ec57dbb467c" providerId="ADAL" clId="{A722C3DE-C993-4223-B5E1-40C3A7A3460F}" dt="2021-12-10T08:09:24.437" v="413" actId="20577"/>
        <pc:sldMkLst>
          <pc:docMk/>
          <pc:sldMk cId="3289936840" sldId="312"/>
        </pc:sldMkLst>
        <pc:spChg chg="del">
          <ac:chgData name="Bronsveld, Jaap" userId="82c79072-86e9-4076-9410-4ec57dbb467c" providerId="ADAL" clId="{A722C3DE-C993-4223-B5E1-40C3A7A3460F}" dt="2021-12-10T08:00:55.973" v="275" actId="478"/>
          <ac:spMkLst>
            <pc:docMk/>
            <pc:sldMk cId="3289936840" sldId="312"/>
            <ac:spMk id="2" creationId="{C3825970-50AD-4A74-B8D9-1B0D9873BB6F}"/>
          </ac:spMkLst>
        </pc:spChg>
        <pc:spChg chg="add mod">
          <ac:chgData name="Bronsveld, Jaap" userId="82c79072-86e9-4076-9410-4ec57dbb467c" providerId="ADAL" clId="{A722C3DE-C993-4223-B5E1-40C3A7A3460F}" dt="2021-12-10T08:06:06.301" v="366" actId="20577"/>
          <ac:spMkLst>
            <pc:docMk/>
            <pc:sldMk cId="3289936840" sldId="312"/>
            <ac:spMk id="5" creationId="{A78348E8-DD98-4E17-B987-A3F361D6FA2C}"/>
          </ac:spMkLst>
        </pc:spChg>
        <pc:spChg chg="mod">
          <ac:chgData name="Bronsveld, Jaap" userId="82c79072-86e9-4076-9410-4ec57dbb467c" providerId="ADAL" clId="{A722C3DE-C993-4223-B5E1-40C3A7A3460F}" dt="2021-12-10T08:02:21.623" v="289" actId="1076"/>
          <ac:spMkLst>
            <pc:docMk/>
            <pc:sldMk cId="3289936840" sldId="312"/>
            <ac:spMk id="241" creationId="{FF9EF2B0-5106-4A6D-8257-AD3693759535}"/>
          </ac:spMkLst>
        </pc:spChg>
        <pc:spChg chg="mod">
          <ac:chgData name="Bronsveld, Jaap" userId="82c79072-86e9-4076-9410-4ec57dbb467c" providerId="ADAL" clId="{A722C3DE-C993-4223-B5E1-40C3A7A3460F}" dt="2021-12-10T08:02:02.048" v="285"/>
          <ac:spMkLst>
            <pc:docMk/>
            <pc:sldMk cId="3289936840" sldId="312"/>
            <ac:spMk id="242" creationId="{5FF48638-A1F9-458A-8F91-6ABFBE423E5D}"/>
          </ac:spMkLst>
        </pc:spChg>
        <pc:spChg chg="add mod">
          <ac:chgData name="Bronsveld, Jaap" userId="82c79072-86e9-4076-9410-4ec57dbb467c" providerId="ADAL" clId="{A722C3DE-C993-4223-B5E1-40C3A7A3460F}" dt="2021-12-10T08:09:24.437" v="413" actId="20577"/>
          <ac:spMkLst>
            <pc:docMk/>
            <pc:sldMk cId="3289936840" sldId="312"/>
            <ac:spMk id="246" creationId="{74299412-925E-44CE-97D3-871774192C37}"/>
          </ac:spMkLst>
        </pc:spChg>
        <pc:spChg chg="del">
          <ac:chgData name="Bronsveld, Jaap" userId="82c79072-86e9-4076-9410-4ec57dbb467c" providerId="ADAL" clId="{A722C3DE-C993-4223-B5E1-40C3A7A3460F}" dt="2021-12-10T08:00:57.245" v="276" actId="478"/>
          <ac:spMkLst>
            <pc:docMk/>
            <pc:sldMk cId="3289936840" sldId="312"/>
            <ac:spMk id="513" creationId="{BB047393-3DB6-4CF8-B1B9-8D507AFF2BBB}"/>
          </ac:spMkLst>
        </pc:spChg>
        <pc:spChg chg="del">
          <ac:chgData name="Bronsveld, Jaap" userId="82c79072-86e9-4076-9410-4ec57dbb467c" providerId="ADAL" clId="{A722C3DE-C993-4223-B5E1-40C3A7A3460F}" dt="2021-12-10T08:00:58.244" v="277" actId="478"/>
          <ac:spMkLst>
            <pc:docMk/>
            <pc:sldMk cId="3289936840" sldId="312"/>
            <ac:spMk id="514" creationId="{5C7884D3-8779-4C89-863A-9D88E82A4D5D}"/>
          </ac:spMkLst>
        </pc:spChg>
        <pc:grpChg chg="add mod">
          <ac:chgData name="Bronsveld, Jaap" userId="82c79072-86e9-4076-9410-4ec57dbb467c" providerId="ADAL" clId="{A722C3DE-C993-4223-B5E1-40C3A7A3460F}" dt="2021-12-10T08:03:23.830" v="296" actId="1076"/>
          <ac:grpSpMkLst>
            <pc:docMk/>
            <pc:sldMk cId="3289936840" sldId="312"/>
            <ac:grpSpMk id="240" creationId="{A7EFEAFA-5F28-4BBE-B41C-A22F00AE1F6A}"/>
          </ac:grpSpMkLst>
        </pc:grpChg>
        <pc:grpChg chg="mod">
          <ac:chgData name="Bronsveld, Jaap" userId="82c79072-86e9-4076-9410-4ec57dbb467c" providerId="ADAL" clId="{A722C3DE-C993-4223-B5E1-40C3A7A3460F}" dt="2021-12-10T08:02:28.574" v="292" actId="1076"/>
          <ac:grpSpMkLst>
            <pc:docMk/>
            <pc:sldMk cId="3289936840" sldId="312"/>
            <ac:grpSpMk id="264" creationId="{D86194D5-8C0F-4406-BBC2-2E1F0CDFCFC4}"/>
          </ac:grpSpMkLst>
        </pc:grpChg>
        <pc:grpChg chg="mod">
          <ac:chgData name="Bronsveld, Jaap" userId="82c79072-86e9-4076-9410-4ec57dbb467c" providerId="ADAL" clId="{A722C3DE-C993-4223-B5E1-40C3A7A3460F}" dt="2021-12-10T08:02:30.244" v="293" actId="1076"/>
          <ac:grpSpMkLst>
            <pc:docMk/>
            <pc:sldMk cId="3289936840" sldId="312"/>
            <ac:grpSpMk id="292" creationId="{97F340BE-8F6D-40B4-849E-B18505B1E160}"/>
          </ac:grpSpMkLst>
        </pc:grpChg>
        <pc:grpChg chg="mod">
          <ac:chgData name="Bronsveld, Jaap" userId="82c79072-86e9-4076-9410-4ec57dbb467c" providerId="ADAL" clId="{A722C3DE-C993-4223-B5E1-40C3A7A3460F}" dt="2021-12-10T08:03:47.070" v="304" actId="1076"/>
          <ac:grpSpMkLst>
            <pc:docMk/>
            <pc:sldMk cId="3289936840" sldId="312"/>
            <ac:grpSpMk id="308" creationId="{F2E003B1-C4DD-4E9D-8147-4A53B77A537E}"/>
          </ac:grpSpMkLst>
        </pc:grpChg>
        <pc:grpChg chg="mod">
          <ac:chgData name="Bronsveld, Jaap" userId="82c79072-86e9-4076-9410-4ec57dbb467c" providerId="ADAL" clId="{A722C3DE-C993-4223-B5E1-40C3A7A3460F}" dt="2021-12-10T08:03:36.604" v="300" actId="1076"/>
          <ac:grpSpMkLst>
            <pc:docMk/>
            <pc:sldMk cId="3289936840" sldId="312"/>
            <ac:grpSpMk id="425" creationId="{DBE90FDB-5703-4408-8DEF-4C24A7F635B7}"/>
          </ac:grpSpMkLst>
        </pc:grpChg>
        <pc:grpChg chg="mod">
          <ac:chgData name="Bronsveld, Jaap" userId="82c79072-86e9-4076-9410-4ec57dbb467c" providerId="ADAL" clId="{A722C3DE-C993-4223-B5E1-40C3A7A3460F}" dt="2021-12-10T08:03:34.164" v="299" actId="1076"/>
          <ac:grpSpMkLst>
            <pc:docMk/>
            <pc:sldMk cId="3289936840" sldId="312"/>
            <ac:grpSpMk id="433" creationId="{9D85F461-61B3-4ABA-BF3C-95E2659F41D2}"/>
          </ac:grpSpMkLst>
        </pc:grpChg>
        <pc:grpChg chg="mod">
          <ac:chgData name="Bronsveld, Jaap" userId="82c79072-86e9-4076-9410-4ec57dbb467c" providerId="ADAL" clId="{A722C3DE-C993-4223-B5E1-40C3A7A3460F}" dt="2021-12-10T08:03:39.134" v="301" actId="1076"/>
          <ac:grpSpMkLst>
            <pc:docMk/>
            <pc:sldMk cId="3289936840" sldId="312"/>
            <ac:grpSpMk id="441" creationId="{FB55AE63-4E75-4526-BB37-D1B9D6F2F87A}"/>
          </ac:grpSpMkLst>
        </pc:grpChg>
        <pc:grpChg chg="mod">
          <ac:chgData name="Bronsveld, Jaap" userId="82c79072-86e9-4076-9410-4ec57dbb467c" providerId="ADAL" clId="{A722C3DE-C993-4223-B5E1-40C3A7A3460F}" dt="2021-12-10T08:03:41.699" v="302" actId="1076"/>
          <ac:grpSpMkLst>
            <pc:docMk/>
            <pc:sldMk cId="3289936840" sldId="312"/>
            <ac:grpSpMk id="449" creationId="{12A3B950-AB55-4E5E-AEDA-02F9C490ED5D}"/>
          </ac:grpSpMkLst>
        </pc:grpChg>
        <pc:grpChg chg="mod">
          <ac:chgData name="Bronsveld, Jaap" userId="82c79072-86e9-4076-9410-4ec57dbb467c" providerId="ADAL" clId="{A722C3DE-C993-4223-B5E1-40C3A7A3460F}" dt="2021-12-10T08:03:44.350" v="303" actId="1076"/>
          <ac:grpSpMkLst>
            <pc:docMk/>
            <pc:sldMk cId="3289936840" sldId="312"/>
            <ac:grpSpMk id="465" creationId="{F81DF4A1-5CB8-49DD-9553-16BF7AD3217E}"/>
          </ac:grpSpMkLst>
        </pc:grpChg>
        <pc:cxnChg chg="mod">
          <ac:chgData name="Bronsveld, Jaap" userId="82c79072-86e9-4076-9410-4ec57dbb467c" providerId="ADAL" clId="{A722C3DE-C993-4223-B5E1-40C3A7A3460F}" dt="2021-12-10T08:03:15.682" v="294" actId="1076"/>
          <ac:cxnSpMkLst>
            <pc:docMk/>
            <pc:sldMk cId="3289936840" sldId="312"/>
            <ac:cxnSpMk id="215" creationId="{00000000-0000-0000-0000-000000000000}"/>
          </ac:cxnSpMkLst>
        </pc:cxnChg>
        <pc:cxnChg chg="add mod">
          <ac:chgData name="Bronsveld, Jaap" userId="82c79072-86e9-4076-9410-4ec57dbb467c" providerId="ADAL" clId="{A722C3DE-C993-4223-B5E1-40C3A7A3460F}" dt="2021-12-10T08:03:55.320" v="306" actId="1076"/>
          <ac:cxnSpMkLst>
            <pc:docMk/>
            <pc:sldMk cId="3289936840" sldId="312"/>
            <ac:cxnSpMk id="244" creationId="{C509E08E-8ECA-4B30-8B25-20559D3FFA04}"/>
          </ac:cxnSpMkLst>
        </pc:cxnChg>
        <pc:cxnChg chg="mod">
          <ac:chgData name="Bronsveld, Jaap" userId="82c79072-86e9-4076-9410-4ec57dbb467c" providerId="ADAL" clId="{A722C3DE-C993-4223-B5E1-40C3A7A3460F}" dt="2021-12-10T08:03:32.173" v="298" actId="1076"/>
          <ac:cxnSpMkLst>
            <pc:docMk/>
            <pc:sldMk cId="3289936840" sldId="312"/>
            <ac:cxnSpMk id="263" creationId="{435B67BF-0A8D-4A36-B67D-198F7FE64B40}"/>
          </ac:cxnSpMkLst>
        </pc:cxnChg>
      </pc:sldChg>
      <pc:sldChg chg="addSp delSp modSp add mod">
        <pc:chgData name="Bronsveld, Jaap" userId="82c79072-86e9-4076-9410-4ec57dbb467c" providerId="ADAL" clId="{A722C3DE-C993-4223-B5E1-40C3A7A3460F}" dt="2021-12-10T08:32:15.685" v="597" actId="1076"/>
        <pc:sldMkLst>
          <pc:docMk/>
          <pc:sldMk cId="2766729356" sldId="313"/>
        </pc:sldMkLst>
        <pc:spChg chg="del">
          <ac:chgData name="Bronsveld, Jaap" userId="82c79072-86e9-4076-9410-4ec57dbb467c" providerId="ADAL" clId="{A722C3DE-C993-4223-B5E1-40C3A7A3460F}" dt="2021-12-10T08:30:33.818" v="571" actId="478"/>
          <ac:spMkLst>
            <pc:docMk/>
            <pc:sldMk cId="2766729356" sldId="313"/>
            <ac:spMk id="6" creationId="{0E120434-3F04-41B6-8D27-AF01D0B9C925}"/>
          </ac:spMkLst>
        </pc:spChg>
        <pc:spChg chg="del mod">
          <ac:chgData name="Bronsveld, Jaap" userId="82c79072-86e9-4076-9410-4ec57dbb467c" providerId="ADAL" clId="{A722C3DE-C993-4223-B5E1-40C3A7A3460F}" dt="2021-12-10T08:32:09.481" v="594" actId="478"/>
          <ac:spMkLst>
            <pc:docMk/>
            <pc:sldMk cId="2766729356" sldId="313"/>
            <ac:spMk id="12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8:30:40.726" v="573" actId="478"/>
          <ac:spMkLst>
            <pc:docMk/>
            <pc:sldMk cId="2766729356" sldId="313"/>
            <ac:spMk id="16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8:30:33.818" v="571" actId="478"/>
          <ac:spMkLst>
            <pc:docMk/>
            <pc:sldMk cId="2766729356" sldId="313"/>
            <ac:spMk id="21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8:30:33.818" v="571" actId="478"/>
          <ac:spMkLst>
            <pc:docMk/>
            <pc:sldMk cId="2766729356" sldId="313"/>
            <ac:spMk id="67" creationId="{00000000-0000-0000-0000-000000000000}"/>
          </ac:spMkLst>
        </pc:spChg>
        <pc:spChg chg="mod">
          <ac:chgData name="Bronsveld, Jaap" userId="82c79072-86e9-4076-9410-4ec57dbb467c" providerId="ADAL" clId="{A722C3DE-C993-4223-B5E1-40C3A7A3460F}" dt="2021-12-10T08:30:44.994" v="574" actId="1076"/>
          <ac:spMkLst>
            <pc:docMk/>
            <pc:sldMk cId="2766729356" sldId="313"/>
            <ac:spMk id="96" creationId="{00000000-0000-0000-0000-000000000000}"/>
          </ac:spMkLst>
        </pc:spChg>
        <pc:spChg chg="mod">
          <ac:chgData name="Bronsveld, Jaap" userId="82c79072-86e9-4076-9410-4ec57dbb467c" providerId="ADAL" clId="{A722C3DE-C993-4223-B5E1-40C3A7A3460F}" dt="2021-12-10T08:30:44.994" v="574" actId="1076"/>
          <ac:spMkLst>
            <pc:docMk/>
            <pc:sldMk cId="2766729356" sldId="313"/>
            <ac:spMk id="97" creationId="{00000000-0000-0000-0000-000000000000}"/>
          </ac:spMkLst>
        </pc:spChg>
        <pc:spChg chg="mod">
          <ac:chgData name="Bronsveld, Jaap" userId="82c79072-86e9-4076-9410-4ec57dbb467c" providerId="ADAL" clId="{A722C3DE-C993-4223-B5E1-40C3A7A3460F}" dt="2021-12-10T08:30:44.994" v="574" actId="1076"/>
          <ac:spMkLst>
            <pc:docMk/>
            <pc:sldMk cId="2766729356" sldId="313"/>
            <ac:spMk id="98" creationId="{00000000-0000-0000-0000-000000000000}"/>
          </ac:spMkLst>
        </pc:spChg>
        <pc:spChg chg="mod">
          <ac:chgData name="Bronsveld, Jaap" userId="82c79072-86e9-4076-9410-4ec57dbb467c" providerId="ADAL" clId="{A722C3DE-C993-4223-B5E1-40C3A7A3460F}" dt="2021-12-10T08:30:44.994" v="574" actId="1076"/>
          <ac:spMkLst>
            <pc:docMk/>
            <pc:sldMk cId="2766729356" sldId="313"/>
            <ac:spMk id="99" creationId="{00000000-0000-0000-0000-000000000000}"/>
          </ac:spMkLst>
        </pc:spChg>
        <pc:spChg chg="mod">
          <ac:chgData name="Bronsveld, Jaap" userId="82c79072-86e9-4076-9410-4ec57dbb467c" providerId="ADAL" clId="{A722C3DE-C993-4223-B5E1-40C3A7A3460F}" dt="2021-12-10T08:30:44.994" v="574" actId="1076"/>
          <ac:spMkLst>
            <pc:docMk/>
            <pc:sldMk cId="2766729356" sldId="313"/>
            <ac:spMk id="120" creationId="{00000000-0000-0000-0000-000000000000}"/>
          </ac:spMkLst>
        </pc:spChg>
        <pc:spChg chg="mod">
          <ac:chgData name="Bronsveld, Jaap" userId="82c79072-86e9-4076-9410-4ec57dbb467c" providerId="ADAL" clId="{A722C3DE-C993-4223-B5E1-40C3A7A3460F}" dt="2021-12-10T08:30:44.994" v="574" actId="1076"/>
          <ac:spMkLst>
            <pc:docMk/>
            <pc:sldMk cId="2766729356" sldId="313"/>
            <ac:spMk id="121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8:30:40.726" v="573" actId="478"/>
          <ac:spMkLst>
            <pc:docMk/>
            <pc:sldMk cId="2766729356" sldId="313"/>
            <ac:spMk id="132" creationId="{00000000-0000-0000-0000-000000000000}"/>
          </ac:spMkLst>
        </pc:spChg>
        <pc:spChg chg="mod">
          <ac:chgData name="Bronsveld, Jaap" userId="82c79072-86e9-4076-9410-4ec57dbb467c" providerId="ADAL" clId="{A722C3DE-C993-4223-B5E1-40C3A7A3460F}" dt="2021-12-10T08:30:44.994" v="574" actId="1076"/>
          <ac:spMkLst>
            <pc:docMk/>
            <pc:sldMk cId="2766729356" sldId="313"/>
            <ac:spMk id="133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8:30:33.818" v="571" actId="478"/>
          <ac:spMkLst>
            <pc:docMk/>
            <pc:sldMk cId="2766729356" sldId="313"/>
            <ac:spMk id="170" creationId="{00000000-0000-0000-0000-000000000000}"/>
          </ac:spMkLst>
        </pc:spChg>
        <pc:spChg chg="mod">
          <ac:chgData name="Bronsveld, Jaap" userId="82c79072-86e9-4076-9410-4ec57dbb467c" providerId="ADAL" clId="{A722C3DE-C993-4223-B5E1-40C3A7A3460F}" dt="2021-12-10T08:30:44.994" v="574" actId="1076"/>
          <ac:spMkLst>
            <pc:docMk/>
            <pc:sldMk cId="2766729356" sldId="313"/>
            <ac:spMk id="188" creationId="{00000000-0000-0000-0000-000000000000}"/>
          </ac:spMkLst>
        </pc:spChg>
        <pc:spChg chg="mod">
          <ac:chgData name="Bronsveld, Jaap" userId="82c79072-86e9-4076-9410-4ec57dbb467c" providerId="ADAL" clId="{A722C3DE-C993-4223-B5E1-40C3A7A3460F}" dt="2021-12-10T08:31:14.581" v="580" actId="1076"/>
          <ac:spMkLst>
            <pc:docMk/>
            <pc:sldMk cId="2766729356" sldId="313"/>
            <ac:spMk id="189" creationId="{00000000-0000-0000-0000-000000000000}"/>
          </ac:spMkLst>
        </pc:spChg>
        <pc:spChg chg="mod">
          <ac:chgData name="Bronsveld, Jaap" userId="82c79072-86e9-4076-9410-4ec57dbb467c" providerId="ADAL" clId="{A722C3DE-C993-4223-B5E1-40C3A7A3460F}" dt="2021-12-10T08:31:16.448" v="581" actId="1076"/>
          <ac:spMkLst>
            <pc:docMk/>
            <pc:sldMk cId="2766729356" sldId="313"/>
            <ac:spMk id="190" creationId="{00000000-0000-0000-0000-000000000000}"/>
          </ac:spMkLst>
        </pc:spChg>
        <pc:spChg chg="mod">
          <ac:chgData name="Bronsveld, Jaap" userId="82c79072-86e9-4076-9410-4ec57dbb467c" providerId="ADAL" clId="{A722C3DE-C993-4223-B5E1-40C3A7A3460F}" dt="2021-12-10T08:31:18.886" v="582" actId="1076"/>
          <ac:spMkLst>
            <pc:docMk/>
            <pc:sldMk cId="2766729356" sldId="313"/>
            <ac:spMk id="191" creationId="{00000000-0000-0000-0000-000000000000}"/>
          </ac:spMkLst>
        </pc:spChg>
        <pc:spChg chg="mod">
          <ac:chgData name="Bronsveld, Jaap" userId="82c79072-86e9-4076-9410-4ec57dbb467c" providerId="ADAL" clId="{A722C3DE-C993-4223-B5E1-40C3A7A3460F}" dt="2021-12-10T08:31:20.348" v="583" actId="1076"/>
          <ac:spMkLst>
            <pc:docMk/>
            <pc:sldMk cId="2766729356" sldId="313"/>
            <ac:spMk id="192" creationId="{00000000-0000-0000-0000-000000000000}"/>
          </ac:spMkLst>
        </pc:spChg>
        <pc:spChg chg="mod">
          <ac:chgData name="Bronsveld, Jaap" userId="82c79072-86e9-4076-9410-4ec57dbb467c" providerId="ADAL" clId="{A722C3DE-C993-4223-B5E1-40C3A7A3460F}" dt="2021-12-10T08:30:44.994" v="574" actId="1076"/>
          <ac:spMkLst>
            <pc:docMk/>
            <pc:sldMk cId="2766729356" sldId="313"/>
            <ac:spMk id="193" creationId="{00000000-0000-0000-0000-000000000000}"/>
          </ac:spMkLst>
        </pc:spChg>
        <pc:spChg chg="mod">
          <ac:chgData name="Bronsveld, Jaap" userId="82c79072-86e9-4076-9410-4ec57dbb467c" providerId="ADAL" clId="{A722C3DE-C993-4223-B5E1-40C3A7A3460F}" dt="2021-12-10T08:30:44.994" v="574" actId="1076"/>
          <ac:spMkLst>
            <pc:docMk/>
            <pc:sldMk cId="2766729356" sldId="313"/>
            <ac:spMk id="194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8:30:33.818" v="571" actId="478"/>
          <ac:spMkLst>
            <pc:docMk/>
            <pc:sldMk cId="2766729356" sldId="313"/>
            <ac:spMk id="196" creationId="{00000000-0000-0000-0000-000000000000}"/>
          </ac:spMkLst>
        </pc:spChg>
        <pc:spChg chg="del mod">
          <ac:chgData name="Bronsveld, Jaap" userId="82c79072-86e9-4076-9410-4ec57dbb467c" providerId="ADAL" clId="{A722C3DE-C993-4223-B5E1-40C3A7A3460F}" dt="2021-12-10T08:32:12.645" v="596" actId="478"/>
          <ac:spMkLst>
            <pc:docMk/>
            <pc:sldMk cId="2766729356" sldId="313"/>
            <ac:spMk id="197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8:30:33.818" v="571" actId="478"/>
          <ac:spMkLst>
            <pc:docMk/>
            <pc:sldMk cId="2766729356" sldId="313"/>
            <ac:spMk id="208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8:30:37.304" v="572" actId="478"/>
          <ac:spMkLst>
            <pc:docMk/>
            <pc:sldMk cId="2766729356" sldId="313"/>
            <ac:spMk id="210" creationId="{5B245DCF-A8AA-4D13-83E6-DDFC810A2CB0}"/>
          </ac:spMkLst>
        </pc:spChg>
        <pc:spChg chg="del mod">
          <ac:chgData name="Bronsveld, Jaap" userId="82c79072-86e9-4076-9410-4ec57dbb467c" providerId="ADAL" clId="{A722C3DE-C993-4223-B5E1-40C3A7A3460F}" dt="2021-12-10T08:31:56.337" v="592" actId="478"/>
          <ac:spMkLst>
            <pc:docMk/>
            <pc:sldMk cId="2766729356" sldId="313"/>
            <ac:spMk id="211" creationId="{2A84D6BC-A322-4E38-A47A-633A8D3430E2}"/>
          </ac:spMkLst>
        </pc:spChg>
        <pc:spChg chg="del">
          <ac:chgData name="Bronsveld, Jaap" userId="82c79072-86e9-4076-9410-4ec57dbb467c" providerId="ADAL" clId="{A722C3DE-C993-4223-B5E1-40C3A7A3460F}" dt="2021-12-10T08:30:33.818" v="571" actId="478"/>
          <ac:spMkLst>
            <pc:docMk/>
            <pc:sldMk cId="2766729356" sldId="313"/>
            <ac:spMk id="220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8:30:33.818" v="571" actId="478"/>
          <ac:spMkLst>
            <pc:docMk/>
            <pc:sldMk cId="2766729356" sldId="313"/>
            <ac:spMk id="222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8:30:33.818" v="571" actId="478"/>
          <ac:spMkLst>
            <pc:docMk/>
            <pc:sldMk cId="2766729356" sldId="313"/>
            <ac:spMk id="242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8:30:33.818" v="571" actId="478"/>
          <ac:spMkLst>
            <pc:docMk/>
            <pc:sldMk cId="2766729356" sldId="313"/>
            <ac:spMk id="243" creationId="{00000000-0000-0000-0000-000000000000}"/>
          </ac:spMkLst>
        </pc:spChg>
        <pc:spChg chg="del mod">
          <ac:chgData name="Bronsveld, Jaap" userId="82c79072-86e9-4076-9410-4ec57dbb467c" providerId="ADAL" clId="{A722C3DE-C993-4223-B5E1-40C3A7A3460F}" dt="2021-12-10T08:30:51.973" v="576" actId="478"/>
          <ac:spMkLst>
            <pc:docMk/>
            <pc:sldMk cId="2766729356" sldId="313"/>
            <ac:spMk id="244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8:30:33.818" v="571" actId="478"/>
          <ac:spMkLst>
            <pc:docMk/>
            <pc:sldMk cId="2766729356" sldId="313"/>
            <ac:spMk id="245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8:30:33.818" v="571" actId="478"/>
          <ac:spMkLst>
            <pc:docMk/>
            <pc:sldMk cId="2766729356" sldId="313"/>
            <ac:spMk id="246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8:30:33.818" v="571" actId="478"/>
          <ac:spMkLst>
            <pc:docMk/>
            <pc:sldMk cId="2766729356" sldId="313"/>
            <ac:spMk id="248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8:30:33.818" v="571" actId="478"/>
          <ac:spMkLst>
            <pc:docMk/>
            <pc:sldMk cId="2766729356" sldId="313"/>
            <ac:spMk id="249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8:30:33.818" v="571" actId="478"/>
          <ac:spMkLst>
            <pc:docMk/>
            <pc:sldMk cId="2766729356" sldId="313"/>
            <ac:spMk id="250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8:30:33.818" v="571" actId="478"/>
          <ac:spMkLst>
            <pc:docMk/>
            <pc:sldMk cId="2766729356" sldId="313"/>
            <ac:spMk id="255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8:30:33.818" v="571" actId="478"/>
          <ac:spMkLst>
            <pc:docMk/>
            <pc:sldMk cId="2766729356" sldId="313"/>
            <ac:spMk id="256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8:30:33.818" v="571" actId="478"/>
          <ac:spMkLst>
            <pc:docMk/>
            <pc:sldMk cId="2766729356" sldId="313"/>
            <ac:spMk id="257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8:30:33.818" v="571" actId="478"/>
          <ac:spMkLst>
            <pc:docMk/>
            <pc:sldMk cId="2766729356" sldId="313"/>
            <ac:spMk id="267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8:30:33.818" v="571" actId="478"/>
          <ac:spMkLst>
            <pc:docMk/>
            <pc:sldMk cId="2766729356" sldId="313"/>
            <ac:spMk id="271" creationId="{00000000-0000-0000-0000-000000000000}"/>
          </ac:spMkLst>
        </pc:spChg>
        <pc:spChg chg="add del mod">
          <ac:chgData name="Bronsveld, Jaap" userId="82c79072-86e9-4076-9410-4ec57dbb467c" providerId="ADAL" clId="{A722C3DE-C993-4223-B5E1-40C3A7A3460F}" dt="2021-12-10T08:31:55.322" v="591" actId="478"/>
          <ac:spMkLst>
            <pc:docMk/>
            <pc:sldMk cId="2766729356" sldId="313"/>
            <ac:spMk id="277" creationId="{41AAD5F8-7640-47DA-91AE-01F30CA00067}"/>
          </ac:spMkLst>
        </pc:spChg>
        <pc:spChg chg="add del mod">
          <ac:chgData name="Bronsveld, Jaap" userId="82c79072-86e9-4076-9410-4ec57dbb467c" providerId="ADAL" clId="{A722C3DE-C993-4223-B5E1-40C3A7A3460F}" dt="2021-12-10T08:31:53.911" v="590" actId="478"/>
          <ac:spMkLst>
            <pc:docMk/>
            <pc:sldMk cId="2766729356" sldId="313"/>
            <ac:spMk id="278" creationId="{79C20B8A-5D2A-42C1-92AF-67AFB9F66267}"/>
          </ac:spMkLst>
        </pc:spChg>
        <pc:spChg chg="del">
          <ac:chgData name="Bronsveld, Jaap" userId="82c79072-86e9-4076-9410-4ec57dbb467c" providerId="ADAL" clId="{A722C3DE-C993-4223-B5E1-40C3A7A3460F}" dt="2021-12-10T08:30:33.818" v="571" actId="478"/>
          <ac:spMkLst>
            <pc:docMk/>
            <pc:sldMk cId="2766729356" sldId="313"/>
            <ac:spMk id="281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8:30:33.818" v="571" actId="478"/>
          <ac:spMkLst>
            <pc:docMk/>
            <pc:sldMk cId="2766729356" sldId="313"/>
            <ac:spMk id="282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8:30:33.818" v="571" actId="478"/>
          <ac:spMkLst>
            <pc:docMk/>
            <pc:sldMk cId="2766729356" sldId="313"/>
            <ac:spMk id="283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8:30:33.818" v="571" actId="478"/>
          <ac:spMkLst>
            <pc:docMk/>
            <pc:sldMk cId="2766729356" sldId="313"/>
            <ac:spMk id="284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8:30:33.818" v="571" actId="478"/>
          <ac:spMkLst>
            <pc:docMk/>
            <pc:sldMk cId="2766729356" sldId="313"/>
            <ac:spMk id="285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8:30:33.818" v="571" actId="478"/>
          <ac:spMkLst>
            <pc:docMk/>
            <pc:sldMk cId="2766729356" sldId="313"/>
            <ac:spMk id="421" creationId="{F74E1BEF-C24A-402E-9115-99801E14EB2E}"/>
          </ac:spMkLst>
        </pc:spChg>
        <pc:grpChg chg="del">
          <ac:chgData name="Bronsveld, Jaap" userId="82c79072-86e9-4076-9410-4ec57dbb467c" providerId="ADAL" clId="{A722C3DE-C993-4223-B5E1-40C3A7A3460F}" dt="2021-12-10T08:30:33.818" v="571" actId="478"/>
          <ac:grpSpMkLst>
            <pc:docMk/>
            <pc:sldMk cId="2766729356" sldId="313"/>
            <ac:grpSpMk id="30" creationId="{00000000-0000-0000-0000-000000000000}"/>
          </ac:grpSpMkLst>
        </pc:grpChg>
        <pc:grpChg chg="del">
          <ac:chgData name="Bronsveld, Jaap" userId="82c79072-86e9-4076-9410-4ec57dbb467c" providerId="ADAL" clId="{A722C3DE-C993-4223-B5E1-40C3A7A3460F}" dt="2021-12-10T08:30:33.818" v="571" actId="478"/>
          <ac:grpSpMkLst>
            <pc:docMk/>
            <pc:sldMk cId="2766729356" sldId="313"/>
            <ac:grpSpMk id="76" creationId="{00000000-0000-0000-0000-000000000000}"/>
          </ac:grpSpMkLst>
        </pc:grpChg>
        <pc:grpChg chg="del">
          <ac:chgData name="Bronsveld, Jaap" userId="82c79072-86e9-4076-9410-4ec57dbb467c" providerId="ADAL" clId="{A722C3DE-C993-4223-B5E1-40C3A7A3460F}" dt="2021-12-10T08:30:33.818" v="571" actId="478"/>
          <ac:grpSpMkLst>
            <pc:docMk/>
            <pc:sldMk cId="2766729356" sldId="313"/>
            <ac:grpSpMk id="122" creationId="{00000000-0000-0000-0000-000000000000}"/>
          </ac:grpSpMkLst>
        </pc:grpChg>
        <pc:grpChg chg="del">
          <ac:chgData name="Bronsveld, Jaap" userId="82c79072-86e9-4076-9410-4ec57dbb467c" providerId="ADAL" clId="{A722C3DE-C993-4223-B5E1-40C3A7A3460F}" dt="2021-12-10T08:30:37.304" v="572" actId="478"/>
          <ac:grpSpMkLst>
            <pc:docMk/>
            <pc:sldMk cId="2766729356" sldId="313"/>
            <ac:grpSpMk id="173" creationId="{00000000-0000-0000-0000-000000000000}"/>
          </ac:grpSpMkLst>
        </pc:grpChg>
        <pc:grpChg chg="del">
          <ac:chgData name="Bronsveld, Jaap" userId="82c79072-86e9-4076-9410-4ec57dbb467c" providerId="ADAL" clId="{A722C3DE-C993-4223-B5E1-40C3A7A3460F}" dt="2021-12-10T08:30:33.818" v="571" actId="478"/>
          <ac:grpSpMkLst>
            <pc:docMk/>
            <pc:sldMk cId="2766729356" sldId="313"/>
            <ac:grpSpMk id="212" creationId="{2D2CFF45-E5A6-404A-A633-4E6E3B028183}"/>
          </ac:grpSpMkLst>
        </pc:grpChg>
        <pc:grpChg chg="del">
          <ac:chgData name="Bronsveld, Jaap" userId="82c79072-86e9-4076-9410-4ec57dbb467c" providerId="ADAL" clId="{A722C3DE-C993-4223-B5E1-40C3A7A3460F}" dt="2021-12-10T08:30:33.818" v="571" actId="478"/>
          <ac:grpSpMkLst>
            <pc:docMk/>
            <pc:sldMk cId="2766729356" sldId="313"/>
            <ac:grpSpMk id="223" creationId="{2EDFD539-0D0B-46AB-AEC7-F28AF62CA1E9}"/>
          </ac:grpSpMkLst>
        </pc:grpChg>
        <pc:grpChg chg="del">
          <ac:chgData name="Bronsveld, Jaap" userId="82c79072-86e9-4076-9410-4ec57dbb467c" providerId="ADAL" clId="{A722C3DE-C993-4223-B5E1-40C3A7A3460F}" dt="2021-12-10T08:30:33.818" v="571" actId="478"/>
          <ac:grpSpMkLst>
            <pc:docMk/>
            <pc:sldMk cId="2766729356" sldId="313"/>
            <ac:grpSpMk id="225" creationId="{00000000-0000-0000-0000-000000000000}"/>
          </ac:grpSpMkLst>
        </pc:grpChg>
        <pc:grpChg chg="del">
          <ac:chgData name="Bronsveld, Jaap" userId="82c79072-86e9-4076-9410-4ec57dbb467c" providerId="ADAL" clId="{A722C3DE-C993-4223-B5E1-40C3A7A3460F}" dt="2021-12-10T08:30:33.818" v="571" actId="478"/>
          <ac:grpSpMkLst>
            <pc:docMk/>
            <pc:sldMk cId="2766729356" sldId="313"/>
            <ac:grpSpMk id="230" creationId="{00000000-0000-0000-0000-000000000000}"/>
          </ac:grpSpMkLst>
        </pc:grpChg>
        <pc:grpChg chg="del">
          <ac:chgData name="Bronsveld, Jaap" userId="82c79072-86e9-4076-9410-4ec57dbb467c" providerId="ADAL" clId="{A722C3DE-C993-4223-B5E1-40C3A7A3460F}" dt="2021-12-10T08:30:33.818" v="571" actId="478"/>
          <ac:grpSpMkLst>
            <pc:docMk/>
            <pc:sldMk cId="2766729356" sldId="313"/>
            <ac:grpSpMk id="313" creationId="{00000000-0000-0000-0000-000000000000}"/>
          </ac:grpSpMkLst>
        </pc:grpChg>
        <pc:grpChg chg="del">
          <ac:chgData name="Bronsveld, Jaap" userId="82c79072-86e9-4076-9410-4ec57dbb467c" providerId="ADAL" clId="{A722C3DE-C993-4223-B5E1-40C3A7A3460F}" dt="2021-12-10T08:30:33.818" v="571" actId="478"/>
          <ac:grpSpMkLst>
            <pc:docMk/>
            <pc:sldMk cId="2766729356" sldId="313"/>
            <ac:grpSpMk id="321" creationId="{00000000-0000-0000-0000-000000000000}"/>
          </ac:grpSpMkLst>
        </pc:grpChg>
        <pc:grpChg chg="del">
          <ac:chgData name="Bronsveld, Jaap" userId="82c79072-86e9-4076-9410-4ec57dbb467c" providerId="ADAL" clId="{A722C3DE-C993-4223-B5E1-40C3A7A3460F}" dt="2021-12-10T08:30:33.818" v="571" actId="478"/>
          <ac:grpSpMkLst>
            <pc:docMk/>
            <pc:sldMk cId="2766729356" sldId="313"/>
            <ac:grpSpMk id="329" creationId="{00000000-0000-0000-0000-000000000000}"/>
          </ac:grpSpMkLst>
        </pc:grpChg>
        <pc:grpChg chg="del">
          <ac:chgData name="Bronsveld, Jaap" userId="82c79072-86e9-4076-9410-4ec57dbb467c" providerId="ADAL" clId="{A722C3DE-C993-4223-B5E1-40C3A7A3460F}" dt="2021-12-10T08:30:33.818" v="571" actId="478"/>
          <ac:grpSpMkLst>
            <pc:docMk/>
            <pc:sldMk cId="2766729356" sldId="313"/>
            <ac:grpSpMk id="338" creationId="{6A8D88B3-CC46-400D-9ADA-FF5D4256C697}"/>
          </ac:grpSpMkLst>
        </pc:grpChg>
        <pc:grpChg chg="del">
          <ac:chgData name="Bronsveld, Jaap" userId="82c79072-86e9-4076-9410-4ec57dbb467c" providerId="ADAL" clId="{A722C3DE-C993-4223-B5E1-40C3A7A3460F}" dt="2021-12-10T08:30:33.818" v="571" actId="478"/>
          <ac:grpSpMkLst>
            <pc:docMk/>
            <pc:sldMk cId="2766729356" sldId="313"/>
            <ac:grpSpMk id="346" creationId="{7A24287C-D475-4F8F-ACA6-506BF08FEE8D}"/>
          </ac:grpSpMkLst>
        </pc:grpChg>
        <pc:grpChg chg="del">
          <ac:chgData name="Bronsveld, Jaap" userId="82c79072-86e9-4076-9410-4ec57dbb467c" providerId="ADAL" clId="{A722C3DE-C993-4223-B5E1-40C3A7A3460F}" dt="2021-12-10T08:30:33.818" v="571" actId="478"/>
          <ac:grpSpMkLst>
            <pc:docMk/>
            <pc:sldMk cId="2766729356" sldId="313"/>
            <ac:grpSpMk id="354" creationId="{39EBEF55-E061-4F88-9414-D3D6183FEE32}"/>
          </ac:grpSpMkLst>
        </pc:grpChg>
        <pc:grpChg chg="del">
          <ac:chgData name="Bronsveld, Jaap" userId="82c79072-86e9-4076-9410-4ec57dbb467c" providerId="ADAL" clId="{A722C3DE-C993-4223-B5E1-40C3A7A3460F}" dt="2021-12-10T08:30:33.818" v="571" actId="478"/>
          <ac:grpSpMkLst>
            <pc:docMk/>
            <pc:sldMk cId="2766729356" sldId="313"/>
            <ac:grpSpMk id="362" creationId="{53B63D2C-9D82-4518-BB36-6926CC8E4F6B}"/>
          </ac:grpSpMkLst>
        </pc:grpChg>
        <pc:grpChg chg="del">
          <ac:chgData name="Bronsveld, Jaap" userId="82c79072-86e9-4076-9410-4ec57dbb467c" providerId="ADAL" clId="{A722C3DE-C993-4223-B5E1-40C3A7A3460F}" dt="2021-12-10T08:30:33.818" v="571" actId="478"/>
          <ac:grpSpMkLst>
            <pc:docMk/>
            <pc:sldMk cId="2766729356" sldId="313"/>
            <ac:grpSpMk id="370" creationId="{EF2D70B8-FC5F-4375-BA7D-A97810C6D9BC}"/>
          </ac:grpSpMkLst>
        </pc:grpChg>
        <pc:grpChg chg="del">
          <ac:chgData name="Bronsveld, Jaap" userId="82c79072-86e9-4076-9410-4ec57dbb467c" providerId="ADAL" clId="{A722C3DE-C993-4223-B5E1-40C3A7A3460F}" dt="2021-12-10T08:30:33.818" v="571" actId="478"/>
          <ac:grpSpMkLst>
            <pc:docMk/>
            <pc:sldMk cId="2766729356" sldId="313"/>
            <ac:grpSpMk id="378" creationId="{CC966AED-065F-4D75-97A2-99CFE52A5F32}"/>
          </ac:grpSpMkLst>
        </pc:grpChg>
        <pc:grpChg chg="del">
          <ac:chgData name="Bronsveld, Jaap" userId="82c79072-86e9-4076-9410-4ec57dbb467c" providerId="ADAL" clId="{A722C3DE-C993-4223-B5E1-40C3A7A3460F}" dt="2021-12-10T08:30:33.818" v="571" actId="478"/>
          <ac:grpSpMkLst>
            <pc:docMk/>
            <pc:sldMk cId="2766729356" sldId="313"/>
            <ac:grpSpMk id="386" creationId="{0B5C5F6C-B38D-4245-9981-EC152693E9FC}"/>
          </ac:grpSpMkLst>
        </pc:grpChg>
        <pc:grpChg chg="del">
          <ac:chgData name="Bronsveld, Jaap" userId="82c79072-86e9-4076-9410-4ec57dbb467c" providerId="ADAL" clId="{A722C3DE-C993-4223-B5E1-40C3A7A3460F}" dt="2021-12-10T08:30:33.818" v="571" actId="478"/>
          <ac:grpSpMkLst>
            <pc:docMk/>
            <pc:sldMk cId="2766729356" sldId="313"/>
            <ac:grpSpMk id="394" creationId="{CB304E66-913E-46AE-93A4-B6D919968608}"/>
          </ac:grpSpMkLst>
        </pc:grpChg>
        <pc:grpChg chg="del">
          <ac:chgData name="Bronsveld, Jaap" userId="82c79072-86e9-4076-9410-4ec57dbb467c" providerId="ADAL" clId="{A722C3DE-C993-4223-B5E1-40C3A7A3460F}" dt="2021-12-10T08:30:33.818" v="571" actId="478"/>
          <ac:grpSpMkLst>
            <pc:docMk/>
            <pc:sldMk cId="2766729356" sldId="313"/>
            <ac:grpSpMk id="402" creationId="{9F21B133-375C-4B16-9CA8-396FAAFA5C45}"/>
          </ac:grpSpMkLst>
        </pc:grpChg>
        <pc:grpChg chg="del">
          <ac:chgData name="Bronsveld, Jaap" userId="82c79072-86e9-4076-9410-4ec57dbb467c" providerId="ADAL" clId="{A722C3DE-C993-4223-B5E1-40C3A7A3460F}" dt="2021-12-10T08:30:33.818" v="571" actId="478"/>
          <ac:grpSpMkLst>
            <pc:docMk/>
            <pc:sldMk cId="2766729356" sldId="313"/>
            <ac:grpSpMk id="410" creationId="{B9B45CC3-5610-4D5B-A9DF-603E8F85BABC}"/>
          </ac:grpSpMkLst>
        </pc:grpChg>
        <pc:grpChg chg="del">
          <ac:chgData name="Bronsveld, Jaap" userId="82c79072-86e9-4076-9410-4ec57dbb467c" providerId="ADAL" clId="{A722C3DE-C993-4223-B5E1-40C3A7A3460F}" dt="2021-12-10T08:30:33.818" v="571" actId="478"/>
          <ac:grpSpMkLst>
            <pc:docMk/>
            <pc:sldMk cId="2766729356" sldId="313"/>
            <ac:grpSpMk id="418" creationId="{7E68603A-0F40-48AA-822F-BBE3A1941B98}"/>
          </ac:grpSpMkLst>
        </pc:grpChg>
        <pc:grpChg chg="del">
          <ac:chgData name="Bronsveld, Jaap" userId="82c79072-86e9-4076-9410-4ec57dbb467c" providerId="ADAL" clId="{A722C3DE-C993-4223-B5E1-40C3A7A3460F}" dt="2021-12-10T08:30:33.818" v="571" actId="478"/>
          <ac:grpSpMkLst>
            <pc:docMk/>
            <pc:sldMk cId="2766729356" sldId="313"/>
            <ac:grpSpMk id="422" creationId="{E957D610-24DA-46E9-9C25-2CFA7FC13624}"/>
          </ac:grpSpMkLst>
        </pc:grpChg>
        <pc:grpChg chg="del">
          <ac:chgData name="Bronsveld, Jaap" userId="82c79072-86e9-4076-9410-4ec57dbb467c" providerId="ADAL" clId="{A722C3DE-C993-4223-B5E1-40C3A7A3460F}" dt="2021-12-10T08:30:33.818" v="571" actId="478"/>
          <ac:grpSpMkLst>
            <pc:docMk/>
            <pc:sldMk cId="2766729356" sldId="313"/>
            <ac:grpSpMk id="430" creationId="{1D6C4295-A259-4D12-B1F0-5E847427EFC9}"/>
          </ac:grpSpMkLst>
        </pc:grpChg>
        <pc:grpChg chg="del">
          <ac:chgData name="Bronsveld, Jaap" userId="82c79072-86e9-4076-9410-4ec57dbb467c" providerId="ADAL" clId="{A722C3DE-C993-4223-B5E1-40C3A7A3460F}" dt="2021-12-10T08:30:33.818" v="571" actId="478"/>
          <ac:grpSpMkLst>
            <pc:docMk/>
            <pc:sldMk cId="2766729356" sldId="313"/>
            <ac:grpSpMk id="438" creationId="{918ADE77-7E68-42AA-AADD-DC8FE5940C28}"/>
          </ac:grpSpMkLst>
        </pc:grpChg>
        <pc:grpChg chg="del">
          <ac:chgData name="Bronsveld, Jaap" userId="82c79072-86e9-4076-9410-4ec57dbb467c" providerId="ADAL" clId="{A722C3DE-C993-4223-B5E1-40C3A7A3460F}" dt="2021-12-10T08:30:33.818" v="571" actId="478"/>
          <ac:grpSpMkLst>
            <pc:docMk/>
            <pc:sldMk cId="2766729356" sldId="313"/>
            <ac:grpSpMk id="446" creationId="{1E4CD6D4-8C1C-4774-8699-850F38CFFDFA}"/>
          </ac:grpSpMkLst>
        </pc:grpChg>
        <pc:grpChg chg="del">
          <ac:chgData name="Bronsveld, Jaap" userId="82c79072-86e9-4076-9410-4ec57dbb467c" providerId="ADAL" clId="{A722C3DE-C993-4223-B5E1-40C3A7A3460F}" dt="2021-12-10T08:30:33.818" v="571" actId="478"/>
          <ac:grpSpMkLst>
            <pc:docMk/>
            <pc:sldMk cId="2766729356" sldId="313"/>
            <ac:grpSpMk id="454" creationId="{131A55A0-EE78-428F-BD8C-E6C7342288AC}"/>
          </ac:grpSpMkLst>
        </pc:grpChg>
        <pc:graphicFrameChg chg="del">
          <ac:chgData name="Bronsveld, Jaap" userId="82c79072-86e9-4076-9410-4ec57dbb467c" providerId="ADAL" clId="{A722C3DE-C993-4223-B5E1-40C3A7A3460F}" dt="2021-12-10T08:30:33.818" v="571" actId="478"/>
          <ac:graphicFrameMkLst>
            <pc:docMk/>
            <pc:sldMk cId="2766729356" sldId="313"/>
            <ac:graphicFrameMk id="17" creationId="{00000000-0000-0000-0000-000000000000}"/>
          </ac:graphicFrameMkLst>
        </pc:graphicFrameChg>
        <pc:picChg chg="del mod">
          <ac:chgData name="Bronsveld, Jaap" userId="82c79072-86e9-4076-9410-4ec57dbb467c" providerId="ADAL" clId="{A722C3DE-C993-4223-B5E1-40C3A7A3460F}" dt="2021-12-10T08:32:10.719" v="595" actId="478"/>
          <ac:picMkLst>
            <pc:docMk/>
            <pc:sldMk cId="2766729356" sldId="313"/>
            <ac:picMk id="3" creationId="{00000000-0000-0000-0000-000000000000}"/>
          </ac:picMkLst>
        </pc:picChg>
        <pc:picChg chg="mod">
          <ac:chgData name="Bronsveld, Jaap" userId="82c79072-86e9-4076-9410-4ec57dbb467c" providerId="ADAL" clId="{A722C3DE-C993-4223-B5E1-40C3A7A3460F}" dt="2021-12-10T08:32:15.685" v="597" actId="1076"/>
          <ac:picMkLst>
            <pc:docMk/>
            <pc:sldMk cId="2766729356" sldId="313"/>
            <ac:picMk id="4" creationId="{00000000-0000-0000-0000-000000000000}"/>
          </ac:picMkLst>
        </pc:picChg>
        <pc:picChg chg="mod">
          <ac:chgData name="Bronsveld, Jaap" userId="82c79072-86e9-4076-9410-4ec57dbb467c" providerId="ADAL" clId="{A722C3DE-C993-4223-B5E1-40C3A7A3460F}" dt="2021-12-10T08:30:44.994" v="574" actId="1076"/>
          <ac:picMkLst>
            <pc:docMk/>
            <pc:sldMk cId="2766729356" sldId="313"/>
            <ac:picMk id="186" creationId="{00000000-0000-0000-0000-000000000000}"/>
          </ac:picMkLst>
        </pc:picChg>
        <pc:picChg chg="del">
          <ac:chgData name="Bronsveld, Jaap" userId="82c79072-86e9-4076-9410-4ec57dbb467c" providerId="ADAL" clId="{A722C3DE-C993-4223-B5E1-40C3A7A3460F}" dt="2021-12-10T08:30:33.818" v="571" actId="478"/>
          <ac:picMkLst>
            <pc:docMk/>
            <pc:sldMk cId="2766729356" sldId="313"/>
            <ac:picMk id="203" creationId="{00000000-0000-0000-0000-000000000000}"/>
          </ac:picMkLst>
        </pc:picChg>
        <pc:picChg chg="del">
          <ac:chgData name="Bronsveld, Jaap" userId="82c79072-86e9-4076-9410-4ec57dbb467c" providerId="ADAL" clId="{A722C3DE-C993-4223-B5E1-40C3A7A3460F}" dt="2021-12-10T08:30:33.818" v="571" actId="478"/>
          <ac:picMkLst>
            <pc:docMk/>
            <pc:sldMk cId="2766729356" sldId="313"/>
            <ac:picMk id="286" creationId="{00000000-0000-0000-0000-000000000000}"/>
          </ac:picMkLst>
        </pc:picChg>
        <pc:picChg chg="del">
          <ac:chgData name="Bronsveld, Jaap" userId="82c79072-86e9-4076-9410-4ec57dbb467c" providerId="ADAL" clId="{A722C3DE-C993-4223-B5E1-40C3A7A3460F}" dt="2021-12-10T08:30:33.818" v="571" actId="478"/>
          <ac:picMkLst>
            <pc:docMk/>
            <pc:sldMk cId="2766729356" sldId="313"/>
            <ac:picMk id="287" creationId="{00000000-0000-0000-0000-000000000000}"/>
          </ac:picMkLst>
        </pc:picChg>
        <pc:picChg chg="del">
          <ac:chgData name="Bronsveld, Jaap" userId="82c79072-86e9-4076-9410-4ec57dbb467c" providerId="ADAL" clId="{A722C3DE-C993-4223-B5E1-40C3A7A3460F}" dt="2021-12-10T08:30:33.818" v="571" actId="478"/>
          <ac:picMkLst>
            <pc:docMk/>
            <pc:sldMk cId="2766729356" sldId="313"/>
            <ac:picMk id="288" creationId="{00000000-0000-0000-0000-000000000000}"/>
          </ac:picMkLst>
        </pc:picChg>
        <pc:picChg chg="del">
          <ac:chgData name="Bronsveld, Jaap" userId="82c79072-86e9-4076-9410-4ec57dbb467c" providerId="ADAL" clId="{A722C3DE-C993-4223-B5E1-40C3A7A3460F}" dt="2021-12-10T08:30:37.304" v="572" actId="478"/>
          <ac:picMkLst>
            <pc:docMk/>
            <pc:sldMk cId="2766729356" sldId="313"/>
            <ac:picMk id="289" creationId="{00000000-0000-0000-0000-000000000000}"/>
          </ac:picMkLst>
        </pc:picChg>
        <pc:cxnChg chg="add">
          <ac:chgData name="Bronsveld, Jaap" userId="82c79072-86e9-4076-9410-4ec57dbb467c" providerId="ADAL" clId="{A722C3DE-C993-4223-B5E1-40C3A7A3460F}" dt="2021-12-10T08:31:01.155" v="577" actId="11529"/>
          <ac:cxnSpMkLst>
            <pc:docMk/>
            <pc:sldMk cId="2766729356" sldId="313"/>
            <ac:cxnSpMk id="5" creationId="{EF422475-90B0-46A9-81CC-7C55BB06415B}"/>
          </ac:cxnSpMkLst>
        </pc:cxnChg>
        <pc:cxnChg chg="del">
          <ac:chgData name="Bronsveld, Jaap" userId="82c79072-86e9-4076-9410-4ec57dbb467c" providerId="ADAL" clId="{A722C3DE-C993-4223-B5E1-40C3A7A3460F}" dt="2021-12-10T08:30:33.818" v="571" actId="478"/>
          <ac:cxnSpMkLst>
            <pc:docMk/>
            <pc:sldMk cId="2766729356" sldId="313"/>
            <ac:cxnSpMk id="7" creationId="{00000000-0000-0000-0000-000000000000}"/>
          </ac:cxnSpMkLst>
        </pc:cxnChg>
        <pc:cxnChg chg="del">
          <ac:chgData name="Bronsveld, Jaap" userId="82c79072-86e9-4076-9410-4ec57dbb467c" providerId="ADAL" clId="{A722C3DE-C993-4223-B5E1-40C3A7A3460F}" dt="2021-12-10T08:30:33.818" v="571" actId="478"/>
          <ac:cxnSpMkLst>
            <pc:docMk/>
            <pc:sldMk cId="2766729356" sldId="313"/>
            <ac:cxnSpMk id="8" creationId="{00000000-0000-0000-0000-000000000000}"/>
          </ac:cxnSpMkLst>
        </pc:cxnChg>
        <pc:cxnChg chg="del">
          <ac:chgData name="Bronsveld, Jaap" userId="82c79072-86e9-4076-9410-4ec57dbb467c" providerId="ADAL" clId="{A722C3DE-C993-4223-B5E1-40C3A7A3460F}" dt="2021-12-10T08:30:37.304" v="572" actId="478"/>
          <ac:cxnSpMkLst>
            <pc:docMk/>
            <pc:sldMk cId="2766729356" sldId="313"/>
            <ac:cxnSpMk id="172" creationId="{00000000-0000-0000-0000-000000000000}"/>
          </ac:cxnSpMkLst>
        </pc:cxnChg>
        <pc:cxnChg chg="del">
          <ac:chgData name="Bronsveld, Jaap" userId="82c79072-86e9-4076-9410-4ec57dbb467c" providerId="ADAL" clId="{A722C3DE-C993-4223-B5E1-40C3A7A3460F}" dt="2021-12-10T08:30:33.818" v="571" actId="478"/>
          <ac:cxnSpMkLst>
            <pc:docMk/>
            <pc:sldMk cId="2766729356" sldId="313"/>
            <ac:cxnSpMk id="215" creationId="{00000000-0000-0000-0000-000000000000}"/>
          </ac:cxnSpMkLst>
        </pc:cxnChg>
        <pc:cxnChg chg="del mod">
          <ac:chgData name="Bronsveld, Jaap" userId="82c79072-86e9-4076-9410-4ec57dbb467c" providerId="ADAL" clId="{A722C3DE-C993-4223-B5E1-40C3A7A3460F}" dt="2021-12-10T08:32:12.645" v="596" actId="478"/>
          <ac:cxnSpMkLst>
            <pc:docMk/>
            <pc:sldMk cId="2766729356" sldId="313"/>
            <ac:cxnSpMk id="260" creationId="{00000000-0000-0000-0000-000000000000}"/>
          </ac:cxnSpMkLst>
        </pc:cxnChg>
        <pc:cxnChg chg="del mod">
          <ac:chgData name="Bronsveld, Jaap" userId="82c79072-86e9-4076-9410-4ec57dbb467c" providerId="ADAL" clId="{A722C3DE-C993-4223-B5E1-40C3A7A3460F}" dt="2021-12-10T08:32:12.645" v="596" actId="478"/>
          <ac:cxnSpMkLst>
            <pc:docMk/>
            <pc:sldMk cId="2766729356" sldId="313"/>
            <ac:cxnSpMk id="261" creationId="{00000000-0000-0000-0000-000000000000}"/>
          </ac:cxnSpMkLst>
        </pc:cxnChg>
        <pc:cxnChg chg="del mod">
          <ac:chgData name="Bronsveld, Jaap" userId="82c79072-86e9-4076-9410-4ec57dbb467c" providerId="ADAL" clId="{A722C3DE-C993-4223-B5E1-40C3A7A3460F}" dt="2021-12-10T08:32:12.645" v="596" actId="478"/>
          <ac:cxnSpMkLst>
            <pc:docMk/>
            <pc:sldMk cId="2766729356" sldId="313"/>
            <ac:cxnSpMk id="262" creationId="{00000000-0000-0000-0000-000000000000}"/>
          </ac:cxnSpMkLst>
        </pc:cxnChg>
      </pc:sldChg>
      <pc:sldChg chg="addSp delSp modSp add mod">
        <pc:chgData name="Bronsveld, Jaap" userId="82c79072-86e9-4076-9410-4ec57dbb467c" providerId="ADAL" clId="{A722C3DE-C993-4223-B5E1-40C3A7A3460F}" dt="2021-12-10T08:37:52.098" v="651" actId="1076"/>
        <pc:sldMkLst>
          <pc:docMk/>
          <pc:sldMk cId="466489021" sldId="314"/>
        </pc:sldMkLst>
        <pc:spChg chg="add del mod">
          <ac:chgData name="Bronsveld, Jaap" userId="82c79072-86e9-4076-9410-4ec57dbb467c" providerId="ADAL" clId="{A722C3DE-C993-4223-B5E1-40C3A7A3460F}" dt="2021-12-10T08:35:44.065" v="635" actId="478"/>
          <ac:spMkLst>
            <pc:docMk/>
            <pc:sldMk cId="466489021" sldId="314"/>
            <ac:spMk id="19" creationId="{0E1B88A8-4305-40A4-8AA9-4B43CBA5436E}"/>
          </ac:spMkLst>
        </pc:spChg>
        <pc:spChg chg="add mod">
          <ac:chgData name="Bronsveld, Jaap" userId="82c79072-86e9-4076-9410-4ec57dbb467c" providerId="ADAL" clId="{A722C3DE-C993-4223-B5E1-40C3A7A3460F}" dt="2021-12-10T08:36:08.965" v="643" actId="1076"/>
          <ac:spMkLst>
            <pc:docMk/>
            <pc:sldMk cId="466489021" sldId="314"/>
            <ac:spMk id="20" creationId="{8C762A31-1AF6-42B6-9A25-0D0DAF724627}"/>
          </ac:spMkLst>
        </pc:spChg>
        <pc:spChg chg="add mod">
          <ac:chgData name="Bronsveld, Jaap" userId="82c79072-86e9-4076-9410-4ec57dbb467c" providerId="ADAL" clId="{A722C3DE-C993-4223-B5E1-40C3A7A3460F}" dt="2021-12-10T08:36:12.773" v="646" actId="1076"/>
          <ac:spMkLst>
            <pc:docMk/>
            <pc:sldMk cId="466489021" sldId="314"/>
            <ac:spMk id="21" creationId="{BA860535-597F-45D3-B57C-5F2AC2243C70}"/>
          </ac:spMkLst>
        </pc:spChg>
        <pc:spChg chg="add mod">
          <ac:chgData name="Bronsveld, Jaap" userId="82c79072-86e9-4076-9410-4ec57dbb467c" providerId="ADAL" clId="{A722C3DE-C993-4223-B5E1-40C3A7A3460F}" dt="2021-12-10T08:37:42.055" v="649" actId="1076"/>
          <ac:spMkLst>
            <pc:docMk/>
            <pc:sldMk cId="466489021" sldId="314"/>
            <ac:spMk id="22" creationId="{6A9B29E3-BB9F-4D24-8E21-30D15F41B955}"/>
          </ac:spMkLst>
        </pc:spChg>
        <pc:spChg chg="add mod">
          <ac:chgData name="Bronsveld, Jaap" userId="82c79072-86e9-4076-9410-4ec57dbb467c" providerId="ADAL" clId="{A722C3DE-C993-4223-B5E1-40C3A7A3460F}" dt="2021-12-10T08:37:42.055" v="649" actId="1076"/>
          <ac:spMkLst>
            <pc:docMk/>
            <pc:sldMk cId="466489021" sldId="314"/>
            <ac:spMk id="23" creationId="{A7665969-3774-4210-AAC3-460EF0734B99}"/>
          </ac:spMkLst>
        </pc:spChg>
        <pc:spChg chg="add mod">
          <ac:chgData name="Bronsveld, Jaap" userId="82c79072-86e9-4076-9410-4ec57dbb467c" providerId="ADAL" clId="{A722C3DE-C993-4223-B5E1-40C3A7A3460F}" dt="2021-12-10T08:37:42.055" v="649" actId="1076"/>
          <ac:spMkLst>
            <pc:docMk/>
            <pc:sldMk cId="466489021" sldId="314"/>
            <ac:spMk id="24" creationId="{B9FD85EE-8149-43BC-9194-A75ED61D423C}"/>
          </ac:spMkLst>
        </pc:spChg>
        <pc:spChg chg="add mod">
          <ac:chgData name="Bronsveld, Jaap" userId="82c79072-86e9-4076-9410-4ec57dbb467c" providerId="ADAL" clId="{A722C3DE-C993-4223-B5E1-40C3A7A3460F}" dt="2021-12-10T08:37:42.055" v="649" actId="1076"/>
          <ac:spMkLst>
            <pc:docMk/>
            <pc:sldMk cId="466489021" sldId="314"/>
            <ac:spMk id="25" creationId="{C6C8BF41-59D2-449A-89D0-3E745CBB42CD}"/>
          </ac:spMkLst>
        </pc:spChg>
        <pc:spChg chg="add mod">
          <ac:chgData name="Bronsveld, Jaap" userId="82c79072-86e9-4076-9410-4ec57dbb467c" providerId="ADAL" clId="{A722C3DE-C993-4223-B5E1-40C3A7A3460F}" dt="2021-12-10T08:37:42.055" v="649" actId="1076"/>
          <ac:spMkLst>
            <pc:docMk/>
            <pc:sldMk cId="466489021" sldId="314"/>
            <ac:spMk id="26" creationId="{034EF3BE-36AA-4406-9795-78DB63E02982}"/>
          </ac:spMkLst>
        </pc:spChg>
        <pc:spChg chg="add mod">
          <ac:chgData name="Bronsveld, Jaap" userId="82c79072-86e9-4076-9410-4ec57dbb467c" providerId="ADAL" clId="{A722C3DE-C993-4223-B5E1-40C3A7A3460F}" dt="2021-12-10T08:37:52.098" v="651" actId="1076"/>
          <ac:spMkLst>
            <pc:docMk/>
            <pc:sldMk cId="466489021" sldId="314"/>
            <ac:spMk id="27" creationId="{A8D4D10C-5DE4-4241-ABB8-156D543442E5}"/>
          </ac:spMkLst>
        </pc:spChg>
        <pc:spChg chg="add mod">
          <ac:chgData name="Bronsveld, Jaap" userId="82c79072-86e9-4076-9410-4ec57dbb467c" providerId="ADAL" clId="{A722C3DE-C993-4223-B5E1-40C3A7A3460F}" dt="2021-12-10T08:37:52.098" v="651" actId="1076"/>
          <ac:spMkLst>
            <pc:docMk/>
            <pc:sldMk cId="466489021" sldId="314"/>
            <ac:spMk id="28" creationId="{DDB1D1A9-96B9-441B-AAD1-64EE3413F09F}"/>
          </ac:spMkLst>
        </pc:spChg>
        <pc:spChg chg="add mod">
          <ac:chgData name="Bronsveld, Jaap" userId="82c79072-86e9-4076-9410-4ec57dbb467c" providerId="ADAL" clId="{A722C3DE-C993-4223-B5E1-40C3A7A3460F}" dt="2021-12-10T08:37:52.098" v="651" actId="1076"/>
          <ac:spMkLst>
            <pc:docMk/>
            <pc:sldMk cId="466489021" sldId="314"/>
            <ac:spMk id="29" creationId="{DC7F7470-20B1-4FCD-A42D-74FF76E3CB09}"/>
          </ac:spMkLst>
        </pc:spChg>
        <pc:spChg chg="add mod">
          <ac:chgData name="Bronsveld, Jaap" userId="82c79072-86e9-4076-9410-4ec57dbb467c" providerId="ADAL" clId="{A722C3DE-C993-4223-B5E1-40C3A7A3460F}" dt="2021-12-10T08:37:52.098" v="651" actId="1076"/>
          <ac:spMkLst>
            <pc:docMk/>
            <pc:sldMk cId="466489021" sldId="314"/>
            <ac:spMk id="30" creationId="{643EFAF5-83FC-4F0B-BC6C-03E05A17D078}"/>
          </ac:spMkLst>
        </pc:spChg>
        <pc:spChg chg="add mod">
          <ac:chgData name="Bronsveld, Jaap" userId="82c79072-86e9-4076-9410-4ec57dbb467c" providerId="ADAL" clId="{A722C3DE-C993-4223-B5E1-40C3A7A3460F}" dt="2021-12-10T08:37:52.098" v="651" actId="1076"/>
          <ac:spMkLst>
            <pc:docMk/>
            <pc:sldMk cId="466489021" sldId="314"/>
            <ac:spMk id="31" creationId="{B97ED1FA-F91C-4E69-96FB-CB9549B9870D}"/>
          </ac:spMkLst>
        </pc:spChg>
        <pc:spChg chg="del mod">
          <ac:chgData name="Bronsveld, Jaap" userId="82c79072-86e9-4076-9410-4ec57dbb467c" providerId="ADAL" clId="{A722C3DE-C993-4223-B5E1-40C3A7A3460F}" dt="2021-12-10T08:35:44.065" v="635" actId="478"/>
          <ac:spMkLst>
            <pc:docMk/>
            <pc:sldMk cId="466489021" sldId="314"/>
            <ac:spMk id="96" creationId="{00000000-0000-0000-0000-000000000000}"/>
          </ac:spMkLst>
        </pc:spChg>
        <pc:spChg chg="mod">
          <ac:chgData name="Bronsveld, Jaap" userId="82c79072-86e9-4076-9410-4ec57dbb467c" providerId="ADAL" clId="{A722C3DE-C993-4223-B5E1-40C3A7A3460F}" dt="2021-12-10T08:35:01.865" v="629" actId="1076"/>
          <ac:spMkLst>
            <pc:docMk/>
            <pc:sldMk cId="466489021" sldId="314"/>
            <ac:spMk id="97" creationId="{00000000-0000-0000-0000-000000000000}"/>
          </ac:spMkLst>
        </pc:spChg>
        <pc:spChg chg="mod">
          <ac:chgData name="Bronsveld, Jaap" userId="82c79072-86e9-4076-9410-4ec57dbb467c" providerId="ADAL" clId="{A722C3DE-C993-4223-B5E1-40C3A7A3460F}" dt="2021-12-10T08:35:01.865" v="629" actId="1076"/>
          <ac:spMkLst>
            <pc:docMk/>
            <pc:sldMk cId="466489021" sldId="314"/>
            <ac:spMk id="98" creationId="{00000000-0000-0000-0000-000000000000}"/>
          </ac:spMkLst>
        </pc:spChg>
        <pc:spChg chg="mod">
          <ac:chgData name="Bronsveld, Jaap" userId="82c79072-86e9-4076-9410-4ec57dbb467c" providerId="ADAL" clId="{A722C3DE-C993-4223-B5E1-40C3A7A3460F}" dt="2021-12-10T08:35:01.865" v="629" actId="1076"/>
          <ac:spMkLst>
            <pc:docMk/>
            <pc:sldMk cId="466489021" sldId="314"/>
            <ac:spMk id="99" creationId="{00000000-0000-0000-0000-000000000000}"/>
          </ac:spMkLst>
        </pc:spChg>
        <pc:spChg chg="mod">
          <ac:chgData name="Bronsveld, Jaap" userId="82c79072-86e9-4076-9410-4ec57dbb467c" providerId="ADAL" clId="{A722C3DE-C993-4223-B5E1-40C3A7A3460F}" dt="2021-12-10T08:35:55.595" v="638" actId="1076"/>
          <ac:spMkLst>
            <pc:docMk/>
            <pc:sldMk cId="466489021" sldId="314"/>
            <ac:spMk id="120" creationId="{00000000-0000-0000-0000-000000000000}"/>
          </ac:spMkLst>
        </pc:spChg>
        <pc:spChg chg="del mod">
          <ac:chgData name="Bronsveld, Jaap" userId="82c79072-86e9-4076-9410-4ec57dbb467c" providerId="ADAL" clId="{A722C3DE-C993-4223-B5E1-40C3A7A3460F}" dt="2021-12-10T08:35:45.401" v="636" actId="478"/>
          <ac:spMkLst>
            <pc:docMk/>
            <pc:sldMk cId="466489021" sldId="314"/>
            <ac:spMk id="121" creationId="{00000000-0000-0000-0000-000000000000}"/>
          </ac:spMkLst>
        </pc:spChg>
        <pc:spChg chg="mod">
          <ac:chgData name="Bronsveld, Jaap" userId="82c79072-86e9-4076-9410-4ec57dbb467c" providerId="ADAL" clId="{A722C3DE-C993-4223-B5E1-40C3A7A3460F}" dt="2021-12-10T08:35:01.865" v="629" actId="1076"/>
          <ac:spMkLst>
            <pc:docMk/>
            <pc:sldMk cId="466489021" sldId="314"/>
            <ac:spMk id="133" creationId="{00000000-0000-0000-0000-000000000000}"/>
          </ac:spMkLst>
        </pc:spChg>
        <pc:spChg chg="del mod">
          <ac:chgData name="Bronsveld, Jaap" userId="82c79072-86e9-4076-9410-4ec57dbb467c" providerId="ADAL" clId="{A722C3DE-C993-4223-B5E1-40C3A7A3460F}" dt="2021-12-10T08:33:07.273" v="603" actId="478"/>
          <ac:spMkLst>
            <pc:docMk/>
            <pc:sldMk cId="466489021" sldId="314"/>
            <ac:spMk id="188" creationId="{00000000-0000-0000-0000-000000000000}"/>
          </ac:spMkLst>
        </pc:spChg>
        <pc:spChg chg="mod">
          <ac:chgData name="Bronsveld, Jaap" userId="82c79072-86e9-4076-9410-4ec57dbb467c" providerId="ADAL" clId="{A722C3DE-C993-4223-B5E1-40C3A7A3460F}" dt="2021-12-10T08:36:16.843" v="647" actId="1076"/>
          <ac:spMkLst>
            <pc:docMk/>
            <pc:sldMk cId="466489021" sldId="314"/>
            <ac:spMk id="189" creationId="{00000000-0000-0000-0000-000000000000}"/>
          </ac:spMkLst>
        </pc:spChg>
        <pc:spChg chg="del">
          <ac:chgData name="Bronsveld, Jaap" userId="82c79072-86e9-4076-9410-4ec57dbb467c" providerId="ADAL" clId="{A722C3DE-C993-4223-B5E1-40C3A7A3460F}" dt="2021-12-10T08:33:02.285" v="601" actId="478"/>
          <ac:spMkLst>
            <pc:docMk/>
            <pc:sldMk cId="466489021" sldId="314"/>
            <ac:spMk id="190" creationId="{00000000-0000-0000-0000-000000000000}"/>
          </ac:spMkLst>
        </pc:spChg>
        <pc:spChg chg="mod">
          <ac:chgData name="Bronsveld, Jaap" userId="82c79072-86e9-4076-9410-4ec57dbb467c" providerId="ADAL" clId="{A722C3DE-C993-4223-B5E1-40C3A7A3460F}" dt="2021-12-10T08:36:09.681" v="644" actId="1076"/>
          <ac:spMkLst>
            <pc:docMk/>
            <pc:sldMk cId="466489021" sldId="314"/>
            <ac:spMk id="191" creationId="{00000000-0000-0000-0000-000000000000}"/>
          </ac:spMkLst>
        </pc:spChg>
        <pc:spChg chg="mod">
          <ac:chgData name="Bronsveld, Jaap" userId="82c79072-86e9-4076-9410-4ec57dbb467c" providerId="ADAL" clId="{A722C3DE-C993-4223-B5E1-40C3A7A3460F}" dt="2021-12-10T08:36:03.622" v="640" actId="1076"/>
          <ac:spMkLst>
            <pc:docMk/>
            <pc:sldMk cId="466489021" sldId="314"/>
            <ac:spMk id="192" creationId="{00000000-0000-0000-0000-000000000000}"/>
          </ac:spMkLst>
        </pc:spChg>
        <pc:spChg chg="mod">
          <ac:chgData name="Bronsveld, Jaap" userId="82c79072-86e9-4076-9410-4ec57dbb467c" providerId="ADAL" clId="{A722C3DE-C993-4223-B5E1-40C3A7A3460F}" dt="2021-12-10T08:35:01.865" v="629" actId="1076"/>
          <ac:spMkLst>
            <pc:docMk/>
            <pc:sldMk cId="466489021" sldId="314"/>
            <ac:spMk id="193" creationId="{00000000-0000-0000-0000-000000000000}"/>
          </ac:spMkLst>
        </pc:spChg>
        <pc:spChg chg="del mod">
          <ac:chgData name="Bronsveld, Jaap" userId="82c79072-86e9-4076-9410-4ec57dbb467c" providerId="ADAL" clId="{A722C3DE-C993-4223-B5E1-40C3A7A3460F}" dt="2021-12-10T08:35:44.065" v="635" actId="478"/>
          <ac:spMkLst>
            <pc:docMk/>
            <pc:sldMk cId="466489021" sldId="314"/>
            <ac:spMk id="194" creationId="{00000000-0000-0000-0000-000000000000}"/>
          </ac:spMkLst>
        </pc:spChg>
        <pc:picChg chg="del">
          <ac:chgData name="Bronsveld, Jaap" userId="82c79072-86e9-4076-9410-4ec57dbb467c" providerId="ADAL" clId="{A722C3DE-C993-4223-B5E1-40C3A7A3460F}" dt="2021-12-10T08:32:57.620" v="599" actId="478"/>
          <ac:picMkLst>
            <pc:docMk/>
            <pc:sldMk cId="466489021" sldId="314"/>
            <ac:picMk id="4" creationId="{00000000-0000-0000-0000-000000000000}"/>
          </ac:picMkLst>
        </pc:picChg>
        <pc:picChg chg="mod">
          <ac:chgData name="Bronsveld, Jaap" userId="82c79072-86e9-4076-9410-4ec57dbb467c" providerId="ADAL" clId="{A722C3DE-C993-4223-B5E1-40C3A7A3460F}" dt="2021-12-10T08:35:01.865" v="629" actId="1076"/>
          <ac:picMkLst>
            <pc:docMk/>
            <pc:sldMk cId="466489021" sldId="314"/>
            <ac:picMk id="186" creationId="{00000000-0000-0000-0000-000000000000}"/>
          </ac:picMkLst>
        </pc:picChg>
        <pc:cxnChg chg="del">
          <ac:chgData name="Bronsveld, Jaap" userId="82c79072-86e9-4076-9410-4ec57dbb467c" providerId="ADAL" clId="{A722C3DE-C993-4223-B5E1-40C3A7A3460F}" dt="2021-12-10T08:33:00.894" v="600" actId="478"/>
          <ac:cxnSpMkLst>
            <pc:docMk/>
            <pc:sldMk cId="466489021" sldId="314"/>
            <ac:cxnSpMk id="5" creationId="{EF422475-90B0-46A9-81CC-7C55BB06415B}"/>
          </ac:cxnSpMkLst>
        </pc:cxn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A09C94-07E7-4ACA-920C-3E9FB73213D5}" type="datetimeFigureOut">
              <a:rPr lang="nl-NL" smtClean="0"/>
              <a:t>16-03-2023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741295-B44C-4A10-AB46-C9E5A9F94C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69089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r">
              <a:defRPr sz="1200"/>
            </a:lvl1pPr>
          </a:lstStyle>
          <a:p>
            <a:fld id="{45CEF759-929B-45EF-A4E7-D9F509AAA51F}" type="datetimeFigureOut">
              <a:rPr lang="nl-NL" smtClean="0"/>
              <a:t>16-03-2023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249363" y="1279525"/>
            <a:ext cx="4605337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96" tIns="47398" rIns="94796" bIns="47398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4796" tIns="47398" rIns="94796" bIns="47398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8427" cy="513507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4023993" y="9721107"/>
            <a:ext cx="3078427" cy="513507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r">
              <a:defRPr sz="1200"/>
            </a:lvl1pPr>
          </a:lstStyle>
          <a:p>
            <a:fld id="{A4578CFF-F07E-42C8-B7D7-AE1F652F57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93940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/>
          <p:cNvSpPr>
            <a:spLocks noGrp="1"/>
          </p:cNvSpPr>
          <p:nvPr>
            <p:ph type="title"/>
          </p:nvPr>
        </p:nvSpPr>
        <p:spPr>
          <a:xfrm>
            <a:off x="313261" y="274638"/>
            <a:ext cx="6967014" cy="783695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algn="l">
              <a:defRPr sz="4800" b="1" i="1" spc="0">
                <a:solidFill>
                  <a:srgbClr val="562E86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9" name="Tijdelijke aanduiding voor tekst 17"/>
          <p:cNvSpPr>
            <a:spLocks noGrp="1"/>
          </p:cNvSpPr>
          <p:nvPr>
            <p:ph type="body" sz="quarter" idx="10"/>
          </p:nvPr>
        </p:nvSpPr>
        <p:spPr>
          <a:xfrm>
            <a:off x="312738" y="1071250"/>
            <a:ext cx="6967537" cy="112077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3200" b="0" i="1">
                <a:solidFill>
                  <a:srgbClr val="EC7404"/>
                </a:solidFill>
              </a:defRPr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2456375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>
          <a:xfrm>
            <a:off x="457200" y="1137853"/>
            <a:ext cx="8229600" cy="721381"/>
          </a:xfrm>
          <a:prstGeom prst="rect">
            <a:avLst/>
          </a:prstGeom>
        </p:spPr>
        <p:txBody>
          <a:bodyPr vert="horz" anchor="t"/>
          <a:lstStyle>
            <a:lvl1pPr algn="l">
              <a:lnSpc>
                <a:spcPct val="90000"/>
              </a:lnSpc>
              <a:defRPr sz="4000" b="1" i="1">
                <a:solidFill>
                  <a:srgbClr val="EC7404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0"/>
          </p:nvPr>
        </p:nvSpPr>
        <p:spPr>
          <a:xfrm>
            <a:off x="457200" y="1900650"/>
            <a:ext cx="8262800" cy="3892550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90000"/>
              </a:lnSpc>
              <a:buNone/>
              <a:defRPr sz="2200" baseline="0">
                <a:solidFill>
                  <a:srgbClr val="562E86"/>
                </a:solidFill>
              </a:defRPr>
            </a:lvl1pPr>
            <a:lvl2pPr marL="457200" indent="0">
              <a:buNone/>
              <a:defRPr sz="2000">
                <a:solidFill>
                  <a:srgbClr val="562E86"/>
                </a:solidFill>
              </a:defRPr>
            </a:lvl2pPr>
            <a:lvl3pPr marL="914400" indent="0">
              <a:buNone/>
              <a:defRPr sz="2000">
                <a:solidFill>
                  <a:srgbClr val="562E86"/>
                </a:solidFill>
              </a:defRPr>
            </a:lvl3pPr>
            <a:lvl4pPr marL="1371600" indent="0">
              <a:buNone/>
              <a:defRPr sz="2000">
                <a:solidFill>
                  <a:srgbClr val="562E86"/>
                </a:solidFill>
              </a:defRPr>
            </a:lvl4pPr>
            <a:lvl5pPr marL="1828800" indent="0">
              <a:buNone/>
              <a:defRPr sz="2000">
                <a:solidFill>
                  <a:srgbClr val="562E86"/>
                </a:solidFill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1286433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6800" y="1143000"/>
            <a:ext cx="7848600" cy="1143000"/>
          </a:xfrm>
          <a:prstGeom prst="rect">
            <a:avLst/>
          </a:prstGeo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553200"/>
            <a:ext cx="1905000" cy="304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2895600" y="6553200"/>
            <a:ext cx="5715000" cy="304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0" y="6553200"/>
            <a:ext cx="990600" cy="304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118202-A8AB-410E-9FF1-E5A5D7CB521D}" type="slidenum">
              <a:rPr lang="en-US" altLang="en-US"/>
              <a:pPr>
                <a:defRPr/>
              </a:pPr>
              <a:t>‹nr.›</a:t>
            </a:fld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3559119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3" r:id="rId2"/>
    <p:sldLayoutId id="2147483955" r:id="rId3"/>
  </p:sldLayoutIdLst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1.png"/><Relationship Id="rId4" Type="http://schemas.openxmlformats.org/officeDocument/2006/relationships/image" Target="../media/image20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s://v-web002.deltares.nl/sterktenoodmaatregelen/index.php/Wiki_Noodmaatregelen_Waterkeringen_-_homepage" TargetMode="External"/><Relationship Id="rId7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png"/><Relationship Id="rId5" Type="http://schemas.openxmlformats.org/officeDocument/2006/relationships/hyperlink" Target="mailto:wiki-noodmaatregelen@deltares.nl" TargetMode="Externa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083"/>
          <a:stretch/>
        </p:blipFill>
        <p:spPr>
          <a:xfrm>
            <a:off x="0" y="0"/>
            <a:ext cx="9144000" cy="122872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2440" y="2615184"/>
            <a:ext cx="7848600" cy="1143000"/>
          </a:xfrm>
        </p:spPr>
        <p:txBody>
          <a:bodyPr/>
          <a:lstStyle/>
          <a:p>
            <a:r>
              <a:rPr lang="nl-NL" dirty="0" smtClean="0"/>
              <a:t>Werkinstructie zandzakken</a:t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boekje bij presentatie train de </a:t>
            </a:r>
            <a:r>
              <a:rPr lang="nl-NL" dirty="0"/>
              <a:t>trainer</a:t>
            </a:r>
            <a:br>
              <a:rPr lang="nl-NL" dirty="0"/>
            </a:br>
            <a:r>
              <a:rPr lang="nl-NL" dirty="0"/>
              <a:t/>
            </a:r>
            <a:br>
              <a:rPr lang="nl-NL" dirty="0"/>
            </a:br>
            <a:r>
              <a:rPr lang="nl-NL" sz="2800" i="1" dirty="0"/>
              <a:t>(</a:t>
            </a:r>
            <a:r>
              <a:rPr lang="nl-NL" sz="2800" i="1"/>
              <a:t>versie </a:t>
            </a:r>
            <a:r>
              <a:rPr lang="nl-NL" sz="2800" i="1" smtClean="0"/>
              <a:t>2023-03-15)</a:t>
            </a:r>
            <a:endParaRPr lang="nl-NL" sz="2800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118202-A8AB-410E-9FF1-E5A5D7CB521D}" type="slidenum">
              <a:rPr lang="en-US" altLang="en-US" smtClean="0"/>
              <a:pPr>
                <a:defRPr/>
              </a:pPr>
              <a:t>1</a:t>
            </a:fld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13350524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/>
        </p:nvSpPr>
        <p:spPr>
          <a:xfrm>
            <a:off x="569343" y="1190445"/>
            <a:ext cx="816058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b="1" dirty="0"/>
              <a:t>Kont op strik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De </a:t>
            </a:r>
            <a:r>
              <a:rPr lang="nl-NL" dirty="0"/>
              <a:t>zakken komen ‘kont op strik’: leg een volle onderkant op een lege bovenkant</a:t>
            </a:r>
            <a:r>
              <a:rPr lang="nl-NL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r>
              <a:rPr lang="nl-NL" i="1" dirty="0" smtClean="0"/>
              <a:t>(Laat dit ook zien. Gebruik de vier zakken hiervoor.</a:t>
            </a:r>
          </a:p>
          <a:p>
            <a:r>
              <a:rPr lang="nl-NL" i="1" dirty="0" smtClean="0"/>
              <a:t>Pak een zak bij strik en kont.</a:t>
            </a:r>
          </a:p>
          <a:p>
            <a:r>
              <a:rPr lang="nl-NL" i="1" dirty="0" smtClean="0"/>
              <a:t>Laat die naar de grond zakken.</a:t>
            </a:r>
          </a:p>
          <a:p>
            <a:r>
              <a:rPr lang="nl-NL" i="1" dirty="0" smtClean="0"/>
              <a:t>Houd de strik het langste vast zodat de kont het eerst op de grond landt</a:t>
            </a:r>
            <a:r>
              <a:rPr lang="nl-NL" i="1" dirty="0" smtClean="0"/>
              <a:t>.</a:t>
            </a:r>
          </a:p>
          <a:p>
            <a:r>
              <a:rPr lang="nl-NL" i="1" dirty="0" smtClean="0"/>
              <a:t>Ervaren stapelaars kunnen de zak ook in een vloeiende beweging ‘werpen’ waarbij het zand in de kont blijft.</a:t>
            </a:r>
            <a:r>
              <a:rPr lang="nl-NL" i="1" dirty="0" smtClean="0"/>
              <a:t>)</a:t>
            </a:r>
            <a:endParaRPr lang="nl-NL" i="1" dirty="0"/>
          </a:p>
        </p:txBody>
      </p:sp>
      <p:pic>
        <p:nvPicPr>
          <p:cNvPr id="4" name="Picture 2" descr="Werkgroep Professionalisering Dijkbewaking - Delta Noodmaatregele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01" b="2546"/>
          <a:stretch/>
        </p:blipFill>
        <p:spPr bwMode="auto">
          <a:xfrm>
            <a:off x="7950302" y="15181"/>
            <a:ext cx="1193697" cy="731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118202-A8AB-410E-9FF1-E5A5D7CB521D}" type="slidenum">
              <a:rPr lang="en-US" altLang="en-US" smtClean="0"/>
              <a:pPr>
                <a:defRPr/>
              </a:pPr>
              <a:t>10</a:t>
            </a:fld>
            <a:endParaRPr lang="en-US" altLang="en-US" sz="140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432" y="215006"/>
            <a:ext cx="2520000" cy="332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0517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/>
        </p:nvSpPr>
        <p:spPr>
          <a:xfrm>
            <a:off x="638354" y="1431356"/>
            <a:ext cx="816921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b="1" dirty="0" smtClean="0"/>
              <a:t>Aanlopen</a:t>
            </a:r>
          </a:p>
          <a:p>
            <a:endParaRPr lang="nl-NL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Loop de zakken goed aan voor stevigheid, elke laag. </a:t>
            </a:r>
            <a:r>
              <a:rPr lang="nl-NL" i="1" dirty="0" smtClean="0"/>
              <a:t>(gebruik niet het woord stampen, want dat is niet nodig en bovendien slecht voor de gewrichten)</a:t>
            </a:r>
            <a:endParaRPr lang="nl-NL" i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Niet </a:t>
            </a:r>
            <a:r>
              <a:rPr lang="nl-NL" dirty="0"/>
              <a:t>de laatst gelegde zak: </a:t>
            </a:r>
            <a:r>
              <a:rPr lang="nl-NL" dirty="0" smtClean="0"/>
              <a:t>je drukt het </a:t>
            </a:r>
            <a:r>
              <a:rPr lang="nl-NL" dirty="0"/>
              <a:t>zand </a:t>
            </a:r>
            <a:r>
              <a:rPr lang="nl-NL" dirty="0" smtClean="0"/>
              <a:t>dan </a:t>
            </a:r>
            <a:r>
              <a:rPr lang="nl-NL" dirty="0"/>
              <a:t>in de lege </a:t>
            </a:r>
            <a:r>
              <a:rPr lang="nl-NL" dirty="0" smtClean="0"/>
              <a:t>strik. </a:t>
            </a:r>
            <a:r>
              <a:rPr lang="nl-NL" dirty="0" smtClean="0"/>
              <a:t>Tenzij je natuurlijk de strik hebt omgeslagen onder de zak.</a:t>
            </a:r>
            <a:endParaRPr lang="nl-NL" dirty="0"/>
          </a:p>
        </p:txBody>
      </p:sp>
      <p:pic>
        <p:nvPicPr>
          <p:cNvPr id="4" name="Picture 2" descr="Werkgroep Professionalisering Dijkbewaking - Delta Noodmaatregele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01" b="2546"/>
          <a:stretch/>
        </p:blipFill>
        <p:spPr bwMode="auto">
          <a:xfrm>
            <a:off x="7950302" y="15181"/>
            <a:ext cx="1193697" cy="731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118202-A8AB-410E-9FF1-E5A5D7CB521D}" type="slidenum">
              <a:rPr lang="en-US" altLang="en-US" smtClean="0"/>
              <a:pPr>
                <a:defRPr/>
              </a:pPr>
              <a:t>11</a:t>
            </a:fld>
            <a:endParaRPr lang="en-US" altLang="en-US" sz="140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290" y="147925"/>
            <a:ext cx="3842223" cy="833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5020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/>
        </p:nvSpPr>
        <p:spPr>
          <a:xfrm>
            <a:off x="495300" y="1861749"/>
            <a:ext cx="819509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b="1" dirty="0"/>
              <a:t>Halfsteens </a:t>
            </a:r>
            <a:endParaRPr lang="nl-NL" b="1" dirty="0" smtClean="0"/>
          </a:p>
          <a:p>
            <a:endParaRPr lang="nl-NL" b="1" dirty="0"/>
          </a:p>
          <a:p>
            <a:r>
              <a:rPr lang="nl-NL" dirty="0" smtClean="0"/>
              <a:t>Stapel </a:t>
            </a:r>
            <a:r>
              <a:rPr lang="nl-NL" dirty="0"/>
              <a:t>zakken in de rij in halfsteensverband: rijen verspringen een halve zak</a:t>
            </a:r>
            <a:r>
              <a:rPr lang="nl-NL" dirty="0" smtClean="0"/>
              <a:t>.</a:t>
            </a:r>
          </a:p>
          <a:p>
            <a:endParaRPr lang="nl-NL" dirty="0" smtClean="0"/>
          </a:p>
          <a:p>
            <a:r>
              <a:rPr lang="nl-NL" i="1" dirty="0" smtClean="0"/>
              <a:t>Dit kun je ook demonstreren.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Stapel het eind van een rij netjes af zodat er geen losse strikken vrij liggen</a:t>
            </a:r>
            <a:r>
              <a:rPr lang="nl-NL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Draai die laatste zak om: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NL" dirty="0" smtClean="0"/>
              <a:t>Vouw de strik van de laatste zak onder de zak voordat je die neerlegt op de een-na-laatste strik.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NL" dirty="0" smtClean="0"/>
              <a:t>Of leg de strik bovenop de voorgaande zak als er een nieuwe laag opkomt.</a:t>
            </a:r>
            <a:endParaRPr lang="nl-NL" dirty="0"/>
          </a:p>
        </p:txBody>
      </p:sp>
      <p:pic>
        <p:nvPicPr>
          <p:cNvPr id="4" name="Picture 2" descr="Werkgroep Professionalisering Dijkbewaking - Delta Noodmaatregele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01" b="2546"/>
          <a:stretch/>
        </p:blipFill>
        <p:spPr bwMode="auto">
          <a:xfrm>
            <a:off x="7950302" y="15181"/>
            <a:ext cx="1193697" cy="731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118202-A8AB-410E-9FF1-E5A5D7CB521D}" type="slidenum">
              <a:rPr lang="en-US" altLang="en-US" smtClean="0"/>
              <a:pPr>
                <a:defRPr/>
              </a:pPr>
              <a:t>12</a:t>
            </a:fld>
            <a:endParaRPr lang="en-US" altLang="en-US" sz="1400"/>
          </a:p>
        </p:txBody>
      </p:sp>
      <p:pic>
        <p:nvPicPr>
          <p:cNvPr id="44" name="Afbeelding 4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0" y="189101"/>
            <a:ext cx="1421182" cy="1551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2183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/>
        </p:nvSpPr>
        <p:spPr>
          <a:xfrm>
            <a:off x="495300" y="1801789"/>
            <a:ext cx="819509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b="1" dirty="0" smtClean="0"/>
              <a:t>Kruislings</a:t>
            </a:r>
            <a:endParaRPr lang="nl-NL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De afwisseling van lagen op elkaar hangt af van de wrijving van de stof.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Die voel je door zakken over elkaar te schuiven.</a:t>
            </a:r>
          </a:p>
          <a:p>
            <a:endParaRPr lang="nl-NL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“Wrijving kruislings, </a:t>
            </a:r>
            <a:r>
              <a:rPr lang="nl-NL" dirty="0" smtClean="0"/>
              <a:t>lagen </a:t>
            </a:r>
            <a:r>
              <a:rPr lang="nl-NL" dirty="0"/>
              <a:t>kruislings.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Wrijving in één richting, </a:t>
            </a:r>
            <a:r>
              <a:rPr lang="nl-NL" dirty="0" smtClean="0"/>
              <a:t>lagen </a:t>
            </a:r>
            <a:r>
              <a:rPr lang="nl-NL" dirty="0"/>
              <a:t>in één richting”. </a:t>
            </a:r>
          </a:p>
          <a:p>
            <a:r>
              <a:rPr lang="nl-NL" dirty="0" smtClean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i="1" dirty="0" smtClean="0"/>
              <a:t>Dit kun je ook demonstreren.</a:t>
            </a:r>
          </a:p>
        </p:txBody>
      </p:sp>
      <p:pic>
        <p:nvPicPr>
          <p:cNvPr id="4" name="Picture 2" descr="Werkgroep Professionalisering Dijkbewaking - Delta Noodmaatregele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01" b="2546"/>
          <a:stretch/>
        </p:blipFill>
        <p:spPr bwMode="auto">
          <a:xfrm>
            <a:off x="7950302" y="15181"/>
            <a:ext cx="1193697" cy="731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118202-A8AB-410E-9FF1-E5A5D7CB521D}" type="slidenum">
              <a:rPr lang="en-US" altLang="en-US" smtClean="0"/>
              <a:pPr>
                <a:defRPr/>
              </a:pPr>
              <a:t>13</a:t>
            </a:fld>
            <a:endParaRPr lang="en-US" altLang="en-US" sz="140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461" y="189699"/>
            <a:ext cx="2923918" cy="1481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5632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/>
        </p:nvSpPr>
        <p:spPr>
          <a:xfrm>
            <a:off x="585181" y="1582814"/>
            <a:ext cx="775514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b="1" dirty="0"/>
              <a:t>Draagkracht </a:t>
            </a:r>
            <a:r>
              <a:rPr lang="nl-NL" b="1" dirty="0" smtClean="0"/>
              <a:t>ondergrond</a:t>
            </a:r>
          </a:p>
          <a:p>
            <a:endParaRPr lang="nl-NL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Stapel zakken op een stevige ondergrond</a:t>
            </a:r>
            <a:r>
              <a:rPr lang="nl-NL" dirty="0" smtClean="0"/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Houdt ook rekening met de sterkte van de taluds.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De stapel zandzakken mag niet te zwaar zijn voor de ondergrond. Die kan wegzakken onder het gewicht.</a:t>
            </a:r>
          </a:p>
        </p:txBody>
      </p:sp>
      <p:pic>
        <p:nvPicPr>
          <p:cNvPr id="4" name="Picture 2" descr="Werkgroep Professionalisering Dijkbewaking - Delta Noodmaatregele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01" b="2546"/>
          <a:stretch/>
        </p:blipFill>
        <p:spPr bwMode="auto">
          <a:xfrm>
            <a:off x="7950302" y="15181"/>
            <a:ext cx="1193697" cy="731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118202-A8AB-410E-9FF1-E5A5D7CB521D}" type="slidenum">
              <a:rPr lang="en-US" altLang="en-US" smtClean="0"/>
              <a:pPr>
                <a:defRPr/>
              </a:pPr>
              <a:t>14</a:t>
            </a:fld>
            <a:endParaRPr lang="en-US" altLang="en-US" sz="140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213" y="241519"/>
            <a:ext cx="2520000" cy="1011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9232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/>
        </p:nvSpPr>
        <p:spPr>
          <a:xfrm>
            <a:off x="495300" y="1589241"/>
            <a:ext cx="801394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b="1" dirty="0"/>
              <a:t>Hoogte </a:t>
            </a:r>
            <a:r>
              <a:rPr lang="nl-NL" b="1" dirty="0" smtClean="0"/>
              <a:t>stapeling</a:t>
            </a:r>
          </a:p>
          <a:p>
            <a:endParaRPr lang="nl-NL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De stapeling krijgt de vorm van een stompe </a:t>
            </a:r>
            <a:r>
              <a:rPr lang="nl-NL" dirty="0" err="1"/>
              <a:t>pyramide</a:t>
            </a:r>
            <a:r>
              <a:rPr lang="nl-NL" dirty="0" smtClean="0"/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De onderste laag is altijd één zak breder dan de tweede</a:t>
            </a:r>
            <a:r>
              <a:rPr lang="nl-NL" dirty="0" smtClean="0"/>
              <a:t>. Dit is om bij het hoger maken van de stapel in </a:t>
            </a:r>
            <a:r>
              <a:rPr lang="nl-NL" dirty="0" err="1" smtClean="0"/>
              <a:t>pyramide</a:t>
            </a:r>
            <a:r>
              <a:rPr lang="nl-NL" dirty="0" err="1" smtClean="0"/>
              <a:t>vorm</a:t>
            </a:r>
            <a:r>
              <a:rPr lang="nl-NL" dirty="0" smtClean="0"/>
              <a:t> te kunnen ophogen.</a:t>
            </a:r>
            <a:endParaRPr lang="nl-NL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Leg maximaal twee lagen op elkaar van een bepaalde breedte. </a:t>
            </a:r>
            <a:endParaRPr lang="nl-NL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Je krijgt zo bijvoorbeeld: 3 onderop, 2 er op, 2 er op, 1 er op, 1 er op.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Verspring per twee lagen met een halve zak in de breedte. De hoogte-breedteverhouding wordt zo ongeveer 1:2</a:t>
            </a:r>
            <a:r>
              <a:rPr lang="nl-NL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Wordt de stapel hoger? Bouw dan van onderaf met een extra laag uit.</a:t>
            </a:r>
          </a:p>
        </p:txBody>
      </p:sp>
      <p:pic>
        <p:nvPicPr>
          <p:cNvPr id="4" name="Picture 2" descr="Werkgroep Professionalisering Dijkbewaking - Delta Noodmaatregele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01" b="2546"/>
          <a:stretch/>
        </p:blipFill>
        <p:spPr bwMode="auto">
          <a:xfrm>
            <a:off x="7950302" y="15181"/>
            <a:ext cx="1193697" cy="731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118202-A8AB-410E-9FF1-E5A5D7CB521D}" type="slidenum">
              <a:rPr lang="en-US" altLang="en-US" smtClean="0"/>
              <a:pPr>
                <a:defRPr/>
              </a:pPr>
              <a:t>15</a:t>
            </a:fld>
            <a:endParaRPr lang="en-US" altLang="en-US" sz="140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880" y="225044"/>
            <a:ext cx="2520000" cy="798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6910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/>
        </p:nvSpPr>
        <p:spPr>
          <a:xfrm>
            <a:off x="578393" y="1605797"/>
            <a:ext cx="7720641" cy="230832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nl-NL" b="1" dirty="0" smtClean="0"/>
              <a:t>Overloop en overslag</a:t>
            </a:r>
          </a:p>
          <a:p>
            <a:endParaRPr lang="nl-NL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Door overlopend of overslaand water raakt de stapel verzadigd.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Het zand in de </a:t>
            </a:r>
            <a:r>
              <a:rPr lang="nl-NL" dirty="0" smtClean="0"/>
              <a:t>achterste rij zakken gaat hierdoor ‘vloeien’ en </a:t>
            </a:r>
            <a:r>
              <a:rPr lang="nl-NL" dirty="0" smtClean="0"/>
              <a:t>hierdoor zakt de zak scheef </a:t>
            </a:r>
            <a:r>
              <a:rPr lang="nl-NL" dirty="0" smtClean="0"/>
              <a:t>naar beneden.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Maak de stapel hoog genoeg om alle golven tegen te houden.</a:t>
            </a:r>
            <a:endParaRPr lang="nl-NL" dirty="0"/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118202-A8AB-410E-9FF1-E5A5D7CB521D}" type="slidenum">
              <a:rPr lang="en-US" altLang="en-US" smtClean="0"/>
              <a:pPr>
                <a:defRPr/>
              </a:pPr>
              <a:t>16</a:t>
            </a:fld>
            <a:endParaRPr lang="en-US" altLang="en-US" sz="140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772" y="296611"/>
            <a:ext cx="2520000" cy="812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4631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/>
        </p:nvSpPr>
        <p:spPr>
          <a:xfrm>
            <a:off x="593384" y="1109857"/>
            <a:ext cx="7720641" cy="535531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nl-NL" b="1" dirty="0"/>
              <a:t>Afsluiting met </a:t>
            </a:r>
            <a:r>
              <a:rPr lang="nl-NL" b="1" dirty="0" smtClean="0"/>
              <a:t>folie</a:t>
            </a:r>
          </a:p>
          <a:p>
            <a:endParaRPr lang="nl-NL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Een stapeling kan sterkte verliezen als die verzadigd raakt met water</a:t>
            </a:r>
            <a:r>
              <a:rPr lang="nl-NL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Gebruik een waterdichte folie om een stapeling aan de waterzijde waterdicht te maken</a:t>
            </a:r>
            <a:r>
              <a:rPr lang="nl-NL" dirty="0" smtClean="0"/>
              <a:t>. Dit wordt nooit 100% waterdicht.</a:t>
            </a:r>
            <a:endParaRPr lang="nl-NL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Leg de folie dakpansgewijs met de stroom mee zodat het water niet achter de overlap stroomt.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Leg de folie alleen onder de voorste rij zakken. Anders kan de stapel op de folie gaan glijden.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Sla de folie er over heen, als een capuchon.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Leg de losse flap onder </a:t>
            </a:r>
            <a:r>
              <a:rPr lang="nl-NL" dirty="0" smtClean="0"/>
              <a:t>de bovenste rij zandzakken </a:t>
            </a:r>
            <a:r>
              <a:rPr lang="nl-NL" dirty="0" smtClean="0"/>
              <a:t>en leg een </a:t>
            </a:r>
            <a:r>
              <a:rPr lang="nl-NL" dirty="0" smtClean="0"/>
              <a:t>extra zak </a:t>
            </a:r>
            <a:r>
              <a:rPr lang="nl-NL" dirty="0" smtClean="0"/>
              <a:t>bovenop zodat de folie niet kan opwaaien.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Laat de achterzijde open, zodat </a:t>
            </a:r>
            <a:r>
              <a:rPr lang="nl-NL" dirty="0" smtClean="0"/>
              <a:t>lekwater </a:t>
            </a:r>
            <a:r>
              <a:rPr lang="nl-NL" dirty="0"/>
              <a:t>er altijd uit kan.</a:t>
            </a:r>
          </a:p>
        </p:txBody>
      </p:sp>
      <p:pic>
        <p:nvPicPr>
          <p:cNvPr id="4" name="Picture 2" descr="Werkgroep Professionalisering Dijkbewaking - Delta Noodmaatregele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01" b="2546"/>
          <a:stretch/>
        </p:blipFill>
        <p:spPr bwMode="auto">
          <a:xfrm>
            <a:off x="7950302" y="15181"/>
            <a:ext cx="1193697" cy="731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118202-A8AB-410E-9FF1-E5A5D7CB521D}" type="slidenum">
              <a:rPr lang="en-US" altLang="en-US" smtClean="0"/>
              <a:pPr>
                <a:defRPr/>
              </a:pPr>
              <a:t>17</a:t>
            </a:fld>
            <a:endParaRPr lang="en-US" altLang="en-US" sz="140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937" y="116987"/>
            <a:ext cx="2520000" cy="904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0906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/>
        </p:nvSpPr>
        <p:spPr>
          <a:xfrm>
            <a:off x="357076" y="235742"/>
            <a:ext cx="8445261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b="1" dirty="0" err="1"/>
              <a:t>Zandmeevoerende</a:t>
            </a:r>
            <a:r>
              <a:rPr lang="nl-NL" b="1" dirty="0"/>
              <a:t> </a:t>
            </a:r>
            <a:r>
              <a:rPr lang="nl-NL" b="1" dirty="0" smtClean="0"/>
              <a:t>wel</a:t>
            </a:r>
          </a:p>
          <a:p>
            <a:endParaRPr lang="nl-NL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Water kan onder een dijk door stromen via een zandlaag</a:t>
            </a:r>
            <a:r>
              <a:rPr lang="nl-NL" dirty="0" smtClean="0"/>
              <a:t>. En omhoog borrelen via een gaatje.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Als het water snel genoeg stroomt, neemt dit zandkorrels mee: een zand meevoerende wel.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De stroming kun je afremmen door tegendruk.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Stapel daarvoor </a:t>
            </a:r>
            <a:r>
              <a:rPr lang="nl-NL" dirty="0"/>
              <a:t>een ring van zandzakken rond een wel waar zand uit komt</a:t>
            </a:r>
            <a:r>
              <a:rPr lang="nl-NL" dirty="0" smtClean="0"/>
              <a:t>. Je maakt een soort badkuipje.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Door de ring hoger te maken, ontstaat </a:t>
            </a:r>
            <a:r>
              <a:rPr lang="nl-NL" dirty="0" smtClean="0"/>
              <a:t>waterdruk </a:t>
            </a:r>
            <a:r>
              <a:rPr lang="nl-NL" dirty="0"/>
              <a:t>in de ring</a:t>
            </a:r>
            <a:r>
              <a:rPr lang="nl-NL" dirty="0" smtClean="0"/>
              <a:t>. De uitstroom bepaalt de hoogte.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Die waterdruk vertraagt het water dat uit de grond stroomt. Het zand komt tot rust</a:t>
            </a:r>
            <a:r>
              <a:rPr lang="nl-NL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Stapel de ring zo hoog dat het </a:t>
            </a:r>
            <a:r>
              <a:rPr lang="nl-NL" b="1" u="sng" dirty="0"/>
              <a:t>water nog wel </a:t>
            </a:r>
            <a:r>
              <a:rPr lang="nl-NL" dirty="0"/>
              <a:t>stroomt, maar er </a:t>
            </a:r>
            <a:r>
              <a:rPr lang="nl-NL" b="1" u="sng" dirty="0"/>
              <a:t>geen zand </a:t>
            </a:r>
            <a:r>
              <a:rPr lang="nl-NL" dirty="0"/>
              <a:t>meer uit komt</a:t>
            </a:r>
            <a:r>
              <a:rPr lang="nl-NL" dirty="0" smtClean="0"/>
              <a:t>. Een minimale hoogte dus.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Maak een uitstroomopening in de ring en leg daaronder zandzakken. Dit voorkomt erosie.</a:t>
            </a:r>
          </a:p>
        </p:txBody>
      </p:sp>
      <p:pic>
        <p:nvPicPr>
          <p:cNvPr id="4" name="Picture 2" descr="Werkgroep Professionalisering Dijkbewaking - Delta Noodmaatregele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01" b="2546"/>
          <a:stretch/>
        </p:blipFill>
        <p:spPr bwMode="auto">
          <a:xfrm>
            <a:off x="7950302" y="15181"/>
            <a:ext cx="1193697" cy="731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118202-A8AB-410E-9FF1-E5A5D7CB521D}" type="slidenum">
              <a:rPr lang="en-US" altLang="en-US" smtClean="0"/>
              <a:pPr>
                <a:defRPr/>
              </a:pPr>
              <a:t>18</a:t>
            </a:fld>
            <a:endParaRPr lang="en-US" altLang="en-US" sz="140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5998" y="146401"/>
            <a:ext cx="1835825" cy="600628"/>
          </a:xfrm>
          <a:prstGeom prst="rect">
            <a:avLst/>
          </a:prstGeom>
        </p:spPr>
      </p:pic>
      <p:grpSp>
        <p:nvGrpSpPr>
          <p:cNvPr id="6" name="Groep 5"/>
          <p:cNvGrpSpPr/>
          <p:nvPr/>
        </p:nvGrpSpPr>
        <p:grpSpPr>
          <a:xfrm rot="20976226">
            <a:off x="5256920" y="99746"/>
            <a:ext cx="707093" cy="693938"/>
            <a:chOff x="4310128" y="2460486"/>
            <a:chExt cx="3929249" cy="4113150"/>
          </a:xfrm>
        </p:grpSpPr>
        <p:sp>
          <p:nvSpPr>
            <p:cNvPr id="7" name="Vijfhoek 79"/>
            <p:cNvSpPr/>
            <p:nvPr/>
          </p:nvSpPr>
          <p:spPr>
            <a:xfrm rot="10449940">
              <a:off x="6079804" y="5639561"/>
              <a:ext cx="1021182" cy="441929"/>
            </a:xfrm>
            <a:custGeom>
              <a:avLst/>
              <a:gdLst>
                <a:gd name="connsiteX0" fmla="*/ 0 w 595220"/>
                <a:gd name="connsiteY0" fmla="*/ 0 h 303664"/>
                <a:gd name="connsiteX1" fmla="*/ 443388 w 595220"/>
                <a:gd name="connsiteY1" fmla="*/ 0 h 303664"/>
                <a:gd name="connsiteX2" fmla="*/ 595220 w 595220"/>
                <a:gd name="connsiteY2" fmla="*/ 151832 h 303664"/>
                <a:gd name="connsiteX3" fmla="*/ 443388 w 595220"/>
                <a:gd name="connsiteY3" fmla="*/ 303664 h 303664"/>
                <a:gd name="connsiteX4" fmla="*/ 0 w 595220"/>
                <a:gd name="connsiteY4" fmla="*/ 303664 h 303664"/>
                <a:gd name="connsiteX5" fmla="*/ 0 w 59522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24984 w 957170"/>
                <a:gd name="connsiteY0" fmla="*/ 7495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24984 w 957170"/>
                <a:gd name="connsiteY5" fmla="*/ 7495 h 303664"/>
                <a:gd name="connsiteX0" fmla="*/ 33790 w 965976"/>
                <a:gd name="connsiteY0" fmla="*/ 7495 h 303664"/>
                <a:gd name="connsiteX1" fmla="*/ 452194 w 965976"/>
                <a:gd name="connsiteY1" fmla="*/ 0 h 303664"/>
                <a:gd name="connsiteX2" fmla="*/ 965976 w 965976"/>
                <a:gd name="connsiteY2" fmla="*/ 161357 h 303664"/>
                <a:gd name="connsiteX3" fmla="*/ 452194 w 965976"/>
                <a:gd name="connsiteY3" fmla="*/ 303664 h 303664"/>
                <a:gd name="connsiteX4" fmla="*/ 8806 w 965976"/>
                <a:gd name="connsiteY4" fmla="*/ 303664 h 303664"/>
                <a:gd name="connsiteX5" fmla="*/ 33790 w 965976"/>
                <a:gd name="connsiteY5" fmla="*/ 7495 h 303664"/>
                <a:gd name="connsiteX0" fmla="*/ 36923 w 961614"/>
                <a:gd name="connsiteY0" fmla="*/ 19987 h 303664"/>
                <a:gd name="connsiteX1" fmla="*/ 447832 w 961614"/>
                <a:gd name="connsiteY1" fmla="*/ 0 h 303664"/>
                <a:gd name="connsiteX2" fmla="*/ 961614 w 961614"/>
                <a:gd name="connsiteY2" fmla="*/ 161357 h 303664"/>
                <a:gd name="connsiteX3" fmla="*/ 447832 w 961614"/>
                <a:gd name="connsiteY3" fmla="*/ 303664 h 303664"/>
                <a:gd name="connsiteX4" fmla="*/ 4444 w 961614"/>
                <a:gd name="connsiteY4" fmla="*/ 303664 h 303664"/>
                <a:gd name="connsiteX5" fmla="*/ 36923 w 961614"/>
                <a:gd name="connsiteY5" fmla="*/ 19987 h 303664"/>
                <a:gd name="connsiteX0" fmla="*/ 29619 w 954310"/>
                <a:gd name="connsiteY0" fmla="*/ 19987 h 303664"/>
                <a:gd name="connsiteX1" fmla="*/ 440528 w 954310"/>
                <a:gd name="connsiteY1" fmla="*/ 0 h 303664"/>
                <a:gd name="connsiteX2" fmla="*/ 954310 w 954310"/>
                <a:gd name="connsiteY2" fmla="*/ 161357 h 303664"/>
                <a:gd name="connsiteX3" fmla="*/ 440528 w 954310"/>
                <a:gd name="connsiteY3" fmla="*/ 303664 h 303664"/>
                <a:gd name="connsiteX4" fmla="*/ 17126 w 954310"/>
                <a:gd name="connsiteY4" fmla="*/ 296169 h 303664"/>
                <a:gd name="connsiteX5" fmla="*/ 29619 w 954310"/>
                <a:gd name="connsiteY5" fmla="*/ 19987 h 303664"/>
                <a:gd name="connsiteX0" fmla="*/ 83930 w 1008621"/>
                <a:gd name="connsiteY0" fmla="*/ 19987 h 303664"/>
                <a:gd name="connsiteX1" fmla="*/ 494839 w 1008621"/>
                <a:gd name="connsiteY1" fmla="*/ 0 h 303664"/>
                <a:gd name="connsiteX2" fmla="*/ 1008621 w 1008621"/>
                <a:gd name="connsiteY2" fmla="*/ 161357 h 303664"/>
                <a:gd name="connsiteX3" fmla="*/ 494839 w 1008621"/>
                <a:gd name="connsiteY3" fmla="*/ 303664 h 303664"/>
                <a:gd name="connsiteX4" fmla="*/ 71437 w 1008621"/>
                <a:gd name="connsiteY4" fmla="*/ 296169 h 303664"/>
                <a:gd name="connsiteX5" fmla="*/ 431 w 1008621"/>
                <a:gd name="connsiteY5" fmla="*/ 193858 h 303664"/>
                <a:gd name="connsiteX6" fmla="*/ 83930 w 1008621"/>
                <a:gd name="connsiteY6" fmla="*/ 19987 h 303664"/>
                <a:gd name="connsiteX0" fmla="*/ 83930 w 1008972"/>
                <a:gd name="connsiteY0" fmla="*/ 19994 h 303671"/>
                <a:gd name="connsiteX1" fmla="*/ 494839 w 1008972"/>
                <a:gd name="connsiteY1" fmla="*/ 7 h 303671"/>
                <a:gd name="connsiteX2" fmla="*/ 630019 w 1008972"/>
                <a:gd name="connsiteY2" fmla="*/ 128907 h 303671"/>
                <a:gd name="connsiteX3" fmla="*/ 1008621 w 1008972"/>
                <a:gd name="connsiteY3" fmla="*/ 161364 h 303671"/>
                <a:gd name="connsiteX4" fmla="*/ 494839 w 1008972"/>
                <a:gd name="connsiteY4" fmla="*/ 303671 h 303671"/>
                <a:gd name="connsiteX5" fmla="*/ 71437 w 1008972"/>
                <a:gd name="connsiteY5" fmla="*/ 296176 h 303671"/>
                <a:gd name="connsiteX6" fmla="*/ 431 w 1008972"/>
                <a:gd name="connsiteY6" fmla="*/ 193865 h 303671"/>
                <a:gd name="connsiteX7" fmla="*/ 83930 w 1008972"/>
                <a:gd name="connsiteY7" fmla="*/ 19994 h 303671"/>
                <a:gd name="connsiteX0" fmla="*/ 83930 w 1008774"/>
                <a:gd name="connsiteY0" fmla="*/ 19994 h 303671"/>
                <a:gd name="connsiteX1" fmla="*/ 494839 w 1008774"/>
                <a:gd name="connsiteY1" fmla="*/ 7 h 303671"/>
                <a:gd name="connsiteX2" fmla="*/ 630019 w 1008774"/>
                <a:gd name="connsiteY2" fmla="*/ 128907 h 303671"/>
                <a:gd name="connsiteX3" fmla="*/ 1008621 w 1008774"/>
                <a:gd name="connsiteY3" fmla="*/ 161364 h 303671"/>
                <a:gd name="connsiteX4" fmla="*/ 610031 w 1008774"/>
                <a:gd name="connsiteY4" fmla="*/ 183872 h 303671"/>
                <a:gd name="connsiteX5" fmla="*/ 494839 w 1008774"/>
                <a:gd name="connsiteY5" fmla="*/ 303671 h 303671"/>
                <a:gd name="connsiteX6" fmla="*/ 71437 w 1008774"/>
                <a:gd name="connsiteY6" fmla="*/ 296176 h 303671"/>
                <a:gd name="connsiteX7" fmla="*/ 431 w 1008774"/>
                <a:gd name="connsiteY7" fmla="*/ 193865 h 303671"/>
                <a:gd name="connsiteX8" fmla="*/ 83930 w 1008774"/>
                <a:gd name="connsiteY8" fmla="*/ 19994 h 303671"/>
                <a:gd name="connsiteX0" fmla="*/ 83930 w 1019562"/>
                <a:gd name="connsiteY0" fmla="*/ 19994 h 303671"/>
                <a:gd name="connsiteX1" fmla="*/ 494839 w 1019562"/>
                <a:gd name="connsiteY1" fmla="*/ 7 h 303671"/>
                <a:gd name="connsiteX2" fmla="*/ 630019 w 1019562"/>
                <a:gd name="connsiteY2" fmla="*/ 128907 h 303671"/>
                <a:gd name="connsiteX3" fmla="*/ 947310 w 1019562"/>
                <a:gd name="connsiteY3" fmla="*/ 48961 h 303671"/>
                <a:gd name="connsiteX4" fmla="*/ 1008621 w 1019562"/>
                <a:gd name="connsiteY4" fmla="*/ 161364 h 303671"/>
                <a:gd name="connsiteX5" fmla="*/ 610031 w 1019562"/>
                <a:gd name="connsiteY5" fmla="*/ 183872 h 303671"/>
                <a:gd name="connsiteX6" fmla="*/ 494839 w 1019562"/>
                <a:gd name="connsiteY6" fmla="*/ 303671 h 303671"/>
                <a:gd name="connsiteX7" fmla="*/ 71437 w 1019562"/>
                <a:gd name="connsiteY7" fmla="*/ 296176 h 303671"/>
                <a:gd name="connsiteX8" fmla="*/ 431 w 1019562"/>
                <a:gd name="connsiteY8" fmla="*/ 193865 h 303671"/>
                <a:gd name="connsiteX9" fmla="*/ 83930 w 1019562"/>
                <a:gd name="connsiteY9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30019 w 1021182"/>
                <a:gd name="connsiteY2" fmla="*/ 128907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64995 w 1021182"/>
                <a:gd name="connsiteY6" fmla="*/ 186370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21182" h="303671">
                  <a:moveTo>
                    <a:pt x="83930" y="19994"/>
                  </a:moveTo>
                  <a:lnTo>
                    <a:pt x="494839" y="7"/>
                  </a:lnTo>
                  <a:cubicBezTo>
                    <a:pt x="575444" y="-995"/>
                    <a:pt x="594356" y="99516"/>
                    <a:pt x="679986" y="126409"/>
                  </a:cubicBezTo>
                  <a:cubicBezTo>
                    <a:pt x="726667" y="150391"/>
                    <a:pt x="884210" y="43552"/>
                    <a:pt x="947310" y="48961"/>
                  </a:cubicBezTo>
                  <a:cubicBezTo>
                    <a:pt x="1010410" y="54370"/>
                    <a:pt x="1039850" y="141377"/>
                    <a:pt x="1008621" y="161364"/>
                  </a:cubicBezTo>
                  <a:cubicBezTo>
                    <a:pt x="977392" y="181351"/>
                    <a:pt x="1041224" y="240082"/>
                    <a:pt x="974792" y="243833"/>
                  </a:cubicBezTo>
                  <a:cubicBezTo>
                    <a:pt x="908360" y="247584"/>
                    <a:pt x="709177" y="163905"/>
                    <a:pt x="664995" y="186370"/>
                  </a:cubicBezTo>
                  <a:cubicBezTo>
                    <a:pt x="620813" y="208835"/>
                    <a:pt x="580024" y="302026"/>
                    <a:pt x="494839" y="303671"/>
                  </a:cubicBezTo>
                  <a:lnTo>
                    <a:pt x="71437" y="296176"/>
                  </a:lnTo>
                  <a:cubicBezTo>
                    <a:pt x="1111" y="282872"/>
                    <a:pt x="-1651" y="239895"/>
                    <a:pt x="431" y="193865"/>
                  </a:cubicBezTo>
                  <a:cubicBezTo>
                    <a:pt x="2513" y="147835"/>
                    <a:pt x="13604" y="57300"/>
                    <a:pt x="83930" y="19994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" name="Vijfhoek 79"/>
            <p:cNvSpPr/>
            <p:nvPr/>
          </p:nvSpPr>
          <p:spPr>
            <a:xfrm rot="10449940">
              <a:off x="6341616" y="5975047"/>
              <a:ext cx="1021182" cy="441929"/>
            </a:xfrm>
            <a:custGeom>
              <a:avLst/>
              <a:gdLst>
                <a:gd name="connsiteX0" fmla="*/ 0 w 595220"/>
                <a:gd name="connsiteY0" fmla="*/ 0 h 303664"/>
                <a:gd name="connsiteX1" fmla="*/ 443388 w 595220"/>
                <a:gd name="connsiteY1" fmla="*/ 0 h 303664"/>
                <a:gd name="connsiteX2" fmla="*/ 595220 w 595220"/>
                <a:gd name="connsiteY2" fmla="*/ 151832 h 303664"/>
                <a:gd name="connsiteX3" fmla="*/ 443388 w 595220"/>
                <a:gd name="connsiteY3" fmla="*/ 303664 h 303664"/>
                <a:gd name="connsiteX4" fmla="*/ 0 w 595220"/>
                <a:gd name="connsiteY4" fmla="*/ 303664 h 303664"/>
                <a:gd name="connsiteX5" fmla="*/ 0 w 59522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24984 w 957170"/>
                <a:gd name="connsiteY0" fmla="*/ 7495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24984 w 957170"/>
                <a:gd name="connsiteY5" fmla="*/ 7495 h 303664"/>
                <a:gd name="connsiteX0" fmla="*/ 33790 w 965976"/>
                <a:gd name="connsiteY0" fmla="*/ 7495 h 303664"/>
                <a:gd name="connsiteX1" fmla="*/ 452194 w 965976"/>
                <a:gd name="connsiteY1" fmla="*/ 0 h 303664"/>
                <a:gd name="connsiteX2" fmla="*/ 965976 w 965976"/>
                <a:gd name="connsiteY2" fmla="*/ 161357 h 303664"/>
                <a:gd name="connsiteX3" fmla="*/ 452194 w 965976"/>
                <a:gd name="connsiteY3" fmla="*/ 303664 h 303664"/>
                <a:gd name="connsiteX4" fmla="*/ 8806 w 965976"/>
                <a:gd name="connsiteY4" fmla="*/ 303664 h 303664"/>
                <a:gd name="connsiteX5" fmla="*/ 33790 w 965976"/>
                <a:gd name="connsiteY5" fmla="*/ 7495 h 303664"/>
                <a:gd name="connsiteX0" fmla="*/ 36923 w 961614"/>
                <a:gd name="connsiteY0" fmla="*/ 19987 h 303664"/>
                <a:gd name="connsiteX1" fmla="*/ 447832 w 961614"/>
                <a:gd name="connsiteY1" fmla="*/ 0 h 303664"/>
                <a:gd name="connsiteX2" fmla="*/ 961614 w 961614"/>
                <a:gd name="connsiteY2" fmla="*/ 161357 h 303664"/>
                <a:gd name="connsiteX3" fmla="*/ 447832 w 961614"/>
                <a:gd name="connsiteY3" fmla="*/ 303664 h 303664"/>
                <a:gd name="connsiteX4" fmla="*/ 4444 w 961614"/>
                <a:gd name="connsiteY4" fmla="*/ 303664 h 303664"/>
                <a:gd name="connsiteX5" fmla="*/ 36923 w 961614"/>
                <a:gd name="connsiteY5" fmla="*/ 19987 h 303664"/>
                <a:gd name="connsiteX0" fmla="*/ 29619 w 954310"/>
                <a:gd name="connsiteY0" fmla="*/ 19987 h 303664"/>
                <a:gd name="connsiteX1" fmla="*/ 440528 w 954310"/>
                <a:gd name="connsiteY1" fmla="*/ 0 h 303664"/>
                <a:gd name="connsiteX2" fmla="*/ 954310 w 954310"/>
                <a:gd name="connsiteY2" fmla="*/ 161357 h 303664"/>
                <a:gd name="connsiteX3" fmla="*/ 440528 w 954310"/>
                <a:gd name="connsiteY3" fmla="*/ 303664 h 303664"/>
                <a:gd name="connsiteX4" fmla="*/ 17126 w 954310"/>
                <a:gd name="connsiteY4" fmla="*/ 296169 h 303664"/>
                <a:gd name="connsiteX5" fmla="*/ 29619 w 954310"/>
                <a:gd name="connsiteY5" fmla="*/ 19987 h 303664"/>
                <a:gd name="connsiteX0" fmla="*/ 83930 w 1008621"/>
                <a:gd name="connsiteY0" fmla="*/ 19987 h 303664"/>
                <a:gd name="connsiteX1" fmla="*/ 494839 w 1008621"/>
                <a:gd name="connsiteY1" fmla="*/ 0 h 303664"/>
                <a:gd name="connsiteX2" fmla="*/ 1008621 w 1008621"/>
                <a:gd name="connsiteY2" fmla="*/ 161357 h 303664"/>
                <a:gd name="connsiteX3" fmla="*/ 494839 w 1008621"/>
                <a:gd name="connsiteY3" fmla="*/ 303664 h 303664"/>
                <a:gd name="connsiteX4" fmla="*/ 71437 w 1008621"/>
                <a:gd name="connsiteY4" fmla="*/ 296169 h 303664"/>
                <a:gd name="connsiteX5" fmla="*/ 431 w 1008621"/>
                <a:gd name="connsiteY5" fmla="*/ 193858 h 303664"/>
                <a:gd name="connsiteX6" fmla="*/ 83930 w 1008621"/>
                <a:gd name="connsiteY6" fmla="*/ 19987 h 303664"/>
                <a:gd name="connsiteX0" fmla="*/ 83930 w 1008972"/>
                <a:gd name="connsiteY0" fmla="*/ 19994 h 303671"/>
                <a:gd name="connsiteX1" fmla="*/ 494839 w 1008972"/>
                <a:gd name="connsiteY1" fmla="*/ 7 h 303671"/>
                <a:gd name="connsiteX2" fmla="*/ 630019 w 1008972"/>
                <a:gd name="connsiteY2" fmla="*/ 128907 h 303671"/>
                <a:gd name="connsiteX3" fmla="*/ 1008621 w 1008972"/>
                <a:gd name="connsiteY3" fmla="*/ 161364 h 303671"/>
                <a:gd name="connsiteX4" fmla="*/ 494839 w 1008972"/>
                <a:gd name="connsiteY4" fmla="*/ 303671 h 303671"/>
                <a:gd name="connsiteX5" fmla="*/ 71437 w 1008972"/>
                <a:gd name="connsiteY5" fmla="*/ 296176 h 303671"/>
                <a:gd name="connsiteX6" fmla="*/ 431 w 1008972"/>
                <a:gd name="connsiteY6" fmla="*/ 193865 h 303671"/>
                <a:gd name="connsiteX7" fmla="*/ 83930 w 1008972"/>
                <a:gd name="connsiteY7" fmla="*/ 19994 h 303671"/>
                <a:gd name="connsiteX0" fmla="*/ 83930 w 1008774"/>
                <a:gd name="connsiteY0" fmla="*/ 19994 h 303671"/>
                <a:gd name="connsiteX1" fmla="*/ 494839 w 1008774"/>
                <a:gd name="connsiteY1" fmla="*/ 7 h 303671"/>
                <a:gd name="connsiteX2" fmla="*/ 630019 w 1008774"/>
                <a:gd name="connsiteY2" fmla="*/ 128907 h 303671"/>
                <a:gd name="connsiteX3" fmla="*/ 1008621 w 1008774"/>
                <a:gd name="connsiteY3" fmla="*/ 161364 h 303671"/>
                <a:gd name="connsiteX4" fmla="*/ 610031 w 1008774"/>
                <a:gd name="connsiteY4" fmla="*/ 183872 h 303671"/>
                <a:gd name="connsiteX5" fmla="*/ 494839 w 1008774"/>
                <a:gd name="connsiteY5" fmla="*/ 303671 h 303671"/>
                <a:gd name="connsiteX6" fmla="*/ 71437 w 1008774"/>
                <a:gd name="connsiteY6" fmla="*/ 296176 h 303671"/>
                <a:gd name="connsiteX7" fmla="*/ 431 w 1008774"/>
                <a:gd name="connsiteY7" fmla="*/ 193865 h 303671"/>
                <a:gd name="connsiteX8" fmla="*/ 83930 w 1008774"/>
                <a:gd name="connsiteY8" fmla="*/ 19994 h 303671"/>
                <a:gd name="connsiteX0" fmla="*/ 83930 w 1019562"/>
                <a:gd name="connsiteY0" fmla="*/ 19994 h 303671"/>
                <a:gd name="connsiteX1" fmla="*/ 494839 w 1019562"/>
                <a:gd name="connsiteY1" fmla="*/ 7 h 303671"/>
                <a:gd name="connsiteX2" fmla="*/ 630019 w 1019562"/>
                <a:gd name="connsiteY2" fmla="*/ 128907 h 303671"/>
                <a:gd name="connsiteX3" fmla="*/ 947310 w 1019562"/>
                <a:gd name="connsiteY3" fmla="*/ 48961 h 303671"/>
                <a:gd name="connsiteX4" fmla="*/ 1008621 w 1019562"/>
                <a:gd name="connsiteY4" fmla="*/ 161364 h 303671"/>
                <a:gd name="connsiteX5" fmla="*/ 610031 w 1019562"/>
                <a:gd name="connsiteY5" fmla="*/ 183872 h 303671"/>
                <a:gd name="connsiteX6" fmla="*/ 494839 w 1019562"/>
                <a:gd name="connsiteY6" fmla="*/ 303671 h 303671"/>
                <a:gd name="connsiteX7" fmla="*/ 71437 w 1019562"/>
                <a:gd name="connsiteY7" fmla="*/ 296176 h 303671"/>
                <a:gd name="connsiteX8" fmla="*/ 431 w 1019562"/>
                <a:gd name="connsiteY8" fmla="*/ 193865 h 303671"/>
                <a:gd name="connsiteX9" fmla="*/ 83930 w 1019562"/>
                <a:gd name="connsiteY9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30019 w 1021182"/>
                <a:gd name="connsiteY2" fmla="*/ 128907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64995 w 1021182"/>
                <a:gd name="connsiteY6" fmla="*/ 186370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21182" h="303671">
                  <a:moveTo>
                    <a:pt x="83930" y="19994"/>
                  </a:moveTo>
                  <a:lnTo>
                    <a:pt x="494839" y="7"/>
                  </a:lnTo>
                  <a:cubicBezTo>
                    <a:pt x="575444" y="-995"/>
                    <a:pt x="594356" y="99516"/>
                    <a:pt x="679986" y="126409"/>
                  </a:cubicBezTo>
                  <a:cubicBezTo>
                    <a:pt x="726667" y="150391"/>
                    <a:pt x="884210" y="43552"/>
                    <a:pt x="947310" y="48961"/>
                  </a:cubicBezTo>
                  <a:cubicBezTo>
                    <a:pt x="1010410" y="54370"/>
                    <a:pt x="1039850" y="141377"/>
                    <a:pt x="1008621" y="161364"/>
                  </a:cubicBezTo>
                  <a:cubicBezTo>
                    <a:pt x="977392" y="181351"/>
                    <a:pt x="1041224" y="240082"/>
                    <a:pt x="974792" y="243833"/>
                  </a:cubicBezTo>
                  <a:cubicBezTo>
                    <a:pt x="908360" y="247584"/>
                    <a:pt x="709177" y="163905"/>
                    <a:pt x="664995" y="186370"/>
                  </a:cubicBezTo>
                  <a:cubicBezTo>
                    <a:pt x="620813" y="208835"/>
                    <a:pt x="580024" y="302026"/>
                    <a:pt x="494839" y="303671"/>
                  </a:cubicBezTo>
                  <a:lnTo>
                    <a:pt x="71437" y="296176"/>
                  </a:lnTo>
                  <a:cubicBezTo>
                    <a:pt x="1111" y="282872"/>
                    <a:pt x="-1651" y="239895"/>
                    <a:pt x="431" y="193865"/>
                  </a:cubicBezTo>
                  <a:cubicBezTo>
                    <a:pt x="2513" y="147835"/>
                    <a:pt x="13604" y="57300"/>
                    <a:pt x="83930" y="19994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" name="Vijfhoek 79"/>
            <p:cNvSpPr/>
            <p:nvPr/>
          </p:nvSpPr>
          <p:spPr>
            <a:xfrm rot="10449940">
              <a:off x="5420764" y="5712329"/>
              <a:ext cx="1021182" cy="441929"/>
            </a:xfrm>
            <a:custGeom>
              <a:avLst/>
              <a:gdLst>
                <a:gd name="connsiteX0" fmla="*/ 0 w 595220"/>
                <a:gd name="connsiteY0" fmla="*/ 0 h 303664"/>
                <a:gd name="connsiteX1" fmla="*/ 443388 w 595220"/>
                <a:gd name="connsiteY1" fmla="*/ 0 h 303664"/>
                <a:gd name="connsiteX2" fmla="*/ 595220 w 595220"/>
                <a:gd name="connsiteY2" fmla="*/ 151832 h 303664"/>
                <a:gd name="connsiteX3" fmla="*/ 443388 w 595220"/>
                <a:gd name="connsiteY3" fmla="*/ 303664 h 303664"/>
                <a:gd name="connsiteX4" fmla="*/ 0 w 595220"/>
                <a:gd name="connsiteY4" fmla="*/ 303664 h 303664"/>
                <a:gd name="connsiteX5" fmla="*/ 0 w 59522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24984 w 957170"/>
                <a:gd name="connsiteY0" fmla="*/ 7495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24984 w 957170"/>
                <a:gd name="connsiteY5" fmla="*/ 7495 h 303664"/>
                <a:gd name="connsiteX0" fmla="*/ 33790 w 965976"/>
                <a:gd name="connsiteY0" fmla="*/ 7495 h 303664"/>
                <a:gd name="connsiteX1" fmla="*/ 452194 w 965976"/>
                <a:gd name="connsiteY1" fmla="*/ 0 h 303664"/>
                <a:gd name="connsiteX2" fmla="*/ 965976 w 965976"/>
                <a:gd name="connsiteY2" fmla="*/ 161357 h 303664"/>
                <a:gd name="connsiteX3" fmla="*/ 452194 w 965976"/>
                <a:gd name="connsiteY3" fmla="*/ 303664 h 303664"/>
                <a:gd name="connsiteX4" fmla="*/ 8806 w 965976"/>
                <a:gd name="connsiteY4" fmla="*/ 303664 h 303664"/>
                <a:gd name="connsiteX5" fmla="*/ 33790 w 965976"/>
                <a:gd name="connsiteY5" fmla="*/ 7495 h 303664"/>
                <a:gd name="connsiteX0" fmla="*/ 36923 w 961614"/>
                <a:gd name="connsiteY0" fmla="*/ 19987 h 303664"/>
                <a:gd name="connsiteX1" fmla="*/ 447832 w 961614"/>
                <a:gd name="connsiteY1" fmla="*/ 0 h 303664"/>
                <a:gd name="connsiteX2" fmla="*/ 961614 w 961614"/>
                <a:gd name="connsiteY2" fmla="*/ 161357 h 303664"/>
                <a:gd name="connsiteX3" fmla="*/ 447832 w 961614"/>
                <a:gd name="connsiteY3" fmla="*/ 303664 h 303664"/>
                <a:gd name="connsiteX4" fmla="*/ 4444 w 961614"/>
                <a:gd name="connsiteY4" fmla="*/ 303664 h 303664"/>
                <a:gd name="connsiteX5" fmla="*/ 36923 w 961614"/>
                <a:gd name="connsiteY5" fmla="*/ 19987 h 303664"/>
                <a:gd name="connsiteX0" fmla="*/ 29619 w 954310"/>
                <a:gd name="connsiteY0" fmla="*/ 19987 h 303664"/>
                <a:gd name="connsiteX1" fmla="*/ 440528 w 954310"/>
                <a:gd name="connsiteY1" fmla="*/ 0 h 303664"/>
                <a:gd name="connsiteX2" fmla="*/ 954310 w 954310"/>
                <a:gd name="connsiteY2" fmla="*/ 161357 h 303664"/>
                <a:gd name="connsiteX3" fmla="*/ 440528 w 954310"/>
                <a:gd name="connsiteY3" fmla="*/ 303664 h 303664"/>
                <a:gd name="connsiteX4" fmla="*/ 17126 w 954310"/>
                <a:gd name="connsiteY4" fmla="*/ 296169 h 303664"/>
                <a:gd name="connsiteX5" fmla="*/ 29619 w 954310"/>
                <a:gd name="connsiteY5" fmla="*/ 19987 h 303664"/>
                <a:gd name="connsiteX0" fmla="*/ 83930 w 1008621"/>
                <a:gd name="connsiteY0" fmla="*/ 19987 h 303664"/>
                <a:gd name="connsiteX1" fmla="*/ 494839 w 1008621"/>
                <a:gd name="connsiteY1" fmla="*/ 0 h 303664"/>
                <a:gd name="connsiteX2" fmla="*/ 1008621 w 1008621"/>
                <a:gd name="connsiteY2" fmla="*/ 161357 h 303664"/>
                <a:gd name="connsiteX3" fmla="*/ 494839 w 1008621"/>
                <a:gd name="connsiteY3" fmla="*/ 303664 h 303664"/>
                <a:gd name="connsiteX4" fmla="*/ 71437 w 1008621"/>
                <a:gd name="connsiteY4" fmla="*/ 296169 h 303664"/>
                <a:gd name="connsiteX5" fmla="*/ 431 w 1008621"/>
                <a:gd name="connsiteY5" fmla="*/ 193858 h 303664"/>
                <a:gd name="connsiteX6" fmla="*/ 83930 w 1008621"/>
                <a:gd name="connsiteY6" fmla="*/ 19987 h 303664"/>
                <a:gd name="connsiteX0" fmla="*/ 83930 w 1008972"/>
                <a:gd name="connsiteY0" fmla="*/ 19994 h 303671"/>
                <a:gd name="connsiteX1" fmla="*/ 494839 w 1008972"/>
                <a:gd name="connsiteY1" fmla="*/ 7 h 303671"/>
                <a:gd name="connsiteX2" fmla="*/ 630019 w 1008972"/>
                <a:gd name="connsiteY2" fmla="*/ 128907 h 303671"/>
                <a:gd name="connsiteX3" fmla="*/ 1008621 w 1008972"/>
                <a:gd name="connsiteY3" fmla="*/ 161364 h 303671"/>
                <a:gd name="connsiteX4" fmla="*/ 494839 w 1008972"/>
                <a:gd name="connsiteY4" fmla="*/ 303671 h 303671"/>
                <a:gd name="connsiteX5" fmla="*/ 71437 w 1008972"/>
                <a:gd name="connsiteY5" fmla="*/ 296176 h 303671"/>
                <a:gd name="connsiteX6" fmla="*/ 431 w 1008972"/>
                <a:gd name="connsiteY6" fmla="*/ 193865 h 303671"/>
                <a:gd name="connsiteX7" fmla="*/ 83930 w 1008972"/>
                <a:gd name="connsiteY7" fmla="*/ 19994 h 303671"/>
                <a:gd name="connsiteX0" fmla="*/ 83930 w 1008774"/>
                <a:gd name="connsiteY0" fmla="*/ 19994 h 303671"/>
                <a:gd name="connsiteX1" fmla="*/ 494839 w 1008774"/>
                <a:gd name="connsiteY1" fmla="*/ 7 h 303671"/>
                <a:gd name="connsiteX2" fmla="*/ 630019 w 1008774"/>
                <a:gd name="connsiteY2" fmla="*/ 128907 h 303671"/>
                <a:gd name="connsiteX3" fmla="*/ 1008621 w 1008774"/>
                <a:gd name="connsiteY3" fmla="*/ 161364 h 303671"/>
                <a:gd name="connsiteX4" fmla="*/ 610031 w 1008774"/>
                <a:gd name="connsiteY4" fmla="*/ 183872 h 303671"/>
                <a:gd name="connsiteX5" fmla="*/ 494839 w 1008774"/>
                <a:gd name="connsiteY5" fmla="*/ 303671 h 303671"/>
                <a:gd name="connsiteX6" fmla="*/ 71437 w 1008774"/>
                <a:gd name="connsiteY6" fmla="*/ 296176 h 303671"/>
                <a:gd name="connsiteX7" fmla="*/ 431 w 1008774"/>
                <a:gd name="connsiteY7" fmla="*/ 193865 h 303671"/>
                <a:gd name="connsiteX8" fmla="*/ 83930 w 1008774"/>
                <a:gd name="connsiteY8" fmla="*/ 19994 h 303671"/>
                <a:gd name="connsiteX0" fmla="*/ 83930 w 1019562"/>
                <a:gd name="connsiteY0" fmla="*/ 19994 h 303671"/>
                <a:gd name="connsiteX1" fmla="*/ 494839 w 1019562"/>
                <a:gd name="connsiteY1" fmla="*/ 7 h 303671"/>
                <a:gd name="connsiteX2" fmla="*/ 630019 w 1019562"/>
                <a:gd name="connsiteY2" fmla="*/ 128907 h 303671"/>
                <a:gd name="connsiteX3" fmla="*/ 947310 w 1019562"/>
                <a:gd name="connsiteY3" fmla="*/ 48961 h 303671"/>
                <a:gd name="connsiteX4" fmla="*/ 1008621 w 1019562"/>
                <a:gd name="connsiteY4" fmla="*/ 161364 h 303671"/>
                <a:gd name="connsiteX5" fmla="*/ 610031 w 1019562"/>
                <a:gd name="connsiteY5" fmla="*/ 183872 h 303671"/>
                <a:gd name="connsiteX6" fmla="*/ 494839 w 1019562"/>
                <a:gd name="connsiteY6" fmla="*/ 303671 h 303671"/>
                <a:gd name="connsiteX7" fmla="*/ 71437 w 1019562"/>
                <a:gd name="connsiteY7" fmla="*/ 296176 h 303671"/>
                <a:gd name="connsiteX8" fmla="*/ 431 w 1019562"/>
                <a:gd name="connsiteY8" fmla="*/ 193865 h 303671"/>
                <a:gd name="connsiteX9" fmla="*/ 83930 w 1019562"/>
                <a:gd name="connsiteY9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30019 w 1021182"/>
                <a:gd name="connsiteY2" fmla="*/ 128907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64995 w 1021182"/>
                <a:gd name="connsiteY6" fmla="*/ 186370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21182" h="303671">
                  <a:moveTo>
                    <a:pt x="83930" y="19994"/>
                  </a:moveTo>
                  <a:lnTo>
                    <a:pt x="494839" y="7"/>
                  </a:lnTo>
                  <a:cubicBezTo>
                    <a:pt x="575444" y="-995"/>
                    <a:pt x="594356" y="99516"/>
                    <a:pt x="679986" y="126409"/>
                  </a:cubicBezTo>
                  <a:cubicBezTo>
                    <a:pt x="726667" y="150391"/>
                    <a:pt x="884210" y="43552"/>
                    <a:pt x="947310" y="48961"/>
                  </a:cubicBezTo>
                  <a:cubicBezTo>
                    <a:pt x="1010410" y="54370"/>
                    <a:pt x="1039850" y="141377"/>
                    <a:pt x="1008621" y="161364"/>
                  </a:cubicBezTo>
                  <a:cubicBezTo>
                    <a:pt x="977392" y="181351"/>
                    <a:pt x="1041224" y="240082"/>
                    <a:pt x="974792" y="243833"/>
                  </a:cubicBezTo>
                  <a:cubicBezTo>
                    <a:pt x="908360" y="247584"/>
                    <a:pt x="709177" y="163905"/>
                    <a:pt x="664995" y="186370"/>
                  </a:cubicBezTo>
                  <a:cubicBezTo>
                    <a:pt x="620813" y="208835"/>
                    <a:pt x="580024" y="302026"/>
                    <a:pt x="494839" y="303671"/>
                  </a:cubicBezTo>
                  <a:lnTo>
                    <a:pt x="71437" y="296176"/>
                  </a:lnTo>
                  <a:cubicBezTo>
                    <a:pt x="1111" y="282872"/>
                    <a:pt x="-1651" y="239895"/>
                    <a:pt x="431" y="193865"/>
                  </a:cubicBezTo>
                  <a:cubicBezTo>
                    <a:pt x="2513" y="147835"/>
                    <a:pt x="13604" y="57300"/>
                    <a:pt x="83930" y="19994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0" name="Vijfhoek 79"/>
            <p:cNvSpPr/>
            <p:nvPr/>
          </p:nvSpPr>
          <p:spPr>
            <a:xfrm rot="12175966">
              <a:off x="4975512" y="5553210"/>
              <a:ext cx="1021182" cy="414396"/>
            </a:xfrm>
            <a:custGeom>
              <a:avLst/>
              <a:gdLst>
                <a:gd name="connsiteX0" fmla="*/ 0 w 595220"/>
                <a:gd name="connsiteY0" fmla="*/ 0 h 303664"/>
                <a:gd name="connsiteX1" fmla="*/ 443388 w 595220"/>
                <a:gd name="connsiteY1" fmla="*/ 0 h 303664"/>
                <a:gd name="connsiteX2" fmla="*/ 595220 w 595220"/>
                <a:gd name="connsiteY2" fmla="*/ 151832 h 303664"/>
                <a:gd name="connsiteX3" fmla="*/ 443388 w 595220"/>
                <a:gd name="connsiteY3" fmla="*/ 303664 h 303664"/>
                <a:gd name="connsiteX4" fmla="*/ 0 w 595220"/>
                <a:gd name="connsiteY4" fmla="*/ 303664 h 303664"/>
                <a:gd name="connsiteX5" fmla="*/ 0 w 59522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24984 w 957170"/>
                <a:gd name="connsiteY0" fmla="*/ 7495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24984 w 957170"/>
                <a:gd name="connsiteY5" fmla="*/ 7495 h 303664"/>
                <a:gd name="connsiteX0" fmla="*/ 33790 w 965976"/>
                <a:gd name="connsiteY0" fmla="*/ 7495 h 303664"/>
                <a:gd name="connsiteX1" fmla="*/ 452194 w 965976"/>
                <a:gd name="connsiteY1" fmla="*/ 0 h 303664"/>
                <a:gd name="connsiteX2" fmla="*/ 965976 w 965976"/>
                <a:gd name="connsiteY2" fmla="*/ 161357 h 303664"/>
                <a:gd name="connsiteX3" fmla="*/ 452194 w 965976"/>
                <a:gd name="connsiteY3" fmla="*/ 303664 h 303664"/>
                <a:gd name="connsiteX4" fmla="*/ 8806 w 965976"/>
                <a:gd name="connsiteY4" fmla="*/ 303664 h 303664"/>
                <a:gd name="connsiteX5" fmla="*/ 33790 w 965976"/>
                <a:gd name="connsiteY5" fmla="*/ 7495 h 303664"/>
                <a:gd name="connsiteX0" fmla="*/ 36923 w 961614"/>
                <a:gd name="connsiteY0" fmla="*/ 19987 h 303664"/>
                <a:gd name="connsiteX1" fmla="*/ 447832 w 961614"/>
                <a:gd name="connsiteY1" fmla="*/ 0 h 303664"/>
                <a:gd name="connsiteX2" fmla="*/ 961614 w 961614"/>
                <a:gd name="connsiteY2" fmla="*/ 161357 h 303664"/>
                <a:gd name="connsiteX3" fmla="*/ 447832 w 961614"/>
                <a:gd name="connsiteY3" fmla="*/ 303664 h 303664"/>
                <a:gd name="connsiteX4" fmla="*/ 4444 w 961614"/>
                <a:gd name="connsiteY4" fmla="*/ 303664 h 303664"/>
                <a:gd name="connsiteX5" fmla="*/ 36923 w 961614"/>
                <a:gd name="connsiteY5" fmla="*/ 19987 h 303664"/>
                <a:gd name="connsiteX0" fmla="*/ 29619 w 954310"/>
                <a:gd name="connsiteY0" fmla="*/ 19987 h 303664"/>
                <a:gd name="connsiteX1" fmla="*/ 440528 w 954310"/>
                <a:gd name="connsiteY1" fmla="*/ 0 h 303664"/>
                <a:gd name="connsiteX2" fmla="*/ 954310 w 954310"/>
                <a:gd name="connsiteY2" fmla="*/ 161357 h 303664"/>
                <a:gd name="connsiteX3" fmla="*/ 440528 w 954310"/>
                <a:gd name="connsiteY3" fmla="*/ 303664 h 303664"/>
                <a:gd name="connsiteX4" fmla="*/ 17126 w 954310"/>
                <a:gd name="connsiteY4" fmla="*/ 296169 h 303664"/>
                <a:gd name="connsiteX5" fmla="*/ 29619 w 954310"/>
                <a:gd name="connsiteY5" fmla="*/ 19987 h 303664"/>
                <a:gd name="connsiteX0" fmla="*/ 83930 w 1008621"/>
                <a:gd name="connsiteY0" fmla="*/ 19987 h 303664"/>
                <a:gd name="connsiteX1" fmla="*/ 494839 w 1008621"/>
                <a:gd name="connsiteY1" fmla="*/ 0 h 303664"/>
                <a:gd name="connsiteX2" fmla="*/ 1008621 w 1008621"/>
                <a:gd name="connsiteY2" fmla="*/ 161357 h 303664"/>
                <a:gd name="connsiteX3" fmla="*/ 494839 w 1008621"/>
                <a:gd name="connsiteY3" fmla="*/ 303664 h 303664"/>
                <a:gd name="connsiteX4" fmla="*/ 71437 w 1008621"/>
                <a:gd name="connsiteY4" fmla="*/ 296169 h 303664"/>
                <a:gd name="connsiteX5" fmla="*/ 431 w 1008621"/>
                <a:gd name="connsiteY5" fmla="*/ 193858 h 303664"/>
                <a:gd name="connsiteX6" fmla="*/ 83930 w 1008621"/>
                <a:gd name="connsiteY6" fmla="*/ 19987 h 303664"/>
                <a:gd name="connsiteX0" fmla="*/ 83930 w 1008972"/>
                <a:gd name="connsiteY0" fmla="*/ 19994 h 303671"/>
                <a:gd name="connsiteX1" fmla="*/ 494839 w 1008972"/>
                <a:gd name="connsiteY1" fmla="*/ 7 h 303671"/>
                <a:gd name="connsiteX2" fmla="*/ 630019 w 1008972"/>
                <a:gd name="connsiteY2" fmla="*/ 128907 h 303671"/>
                <a:gd name="connsiteX3" fmla="*/ 1008621 w 1008972"/>
                <a:gd name="connsiteY3" fmla="*/ 161364 h 303671"/>
                <a:gd name="connsiteX4" fmla="*/ 494839 w 1008972"/>
                <a:gd name="connsiteY4" fmla="*/ 303671 h 303671"/>
                <a:gd name="connsiteX5" fmla="*/ 71437 w 1008972"/>
                <a:gd name="connsiteY5" fmla="*/ 296176 h 303671"/>
                <a:gd name="connsiteX6" fmla="*/ 431 w 1008972"/>
                <a:gd name="connsiteY6" fmla="*/ 193865 h 303671"/>
                <a:gd name="connsiteX7" fmla="*/ 83930 w 1008972"/>
                <a:gd name="connsiteY7" fmla="*/ 19994 h 303671"/>
                <a:gd name="connsiteX0" fmla="*/ 83930 w 1008774"/>
                <a:gd name="connsiteY0" fmla="*/ 19994 h 303671"/>
                <a:gd name="connsiteX1" fmla="*/ 494839 w 1008774"/>
                <a:gd name="connsiteY1" fmla="*/ 7 h 303671"/>
                <a:gd name="connsiteX2" fmla="*/ 630019 w 1008774"/>
                <a:gd name="connsiteY2" fmla="*/ 128907 h 303671"/>
                <a:gd name="connsiteX3" fmla="*/ 1008621 w 1008774"/>
                <a:gd name="connsiteY3" fmla="*/ 161364 h 303671"/>
                <a:gd name="connsiteX4" fmla="*/ 610031 w 1008774"/>
                <a:gd name="connsiteY4" fmla="*/ 183872 h 303671"/>
                <a:gd name="connsiteX5" fmla="*/ 494839 w 1008774"/>
                <a:gd name="connsiteY5" fmla="*/ 303671 h 303671"/>
                <a:gd name="connsiteX6" fmla="*/ 71437 w 1008774"/>
                <a:gd name="connsiteY6" fmla="*/ 296176 h 303671"/>
                <a:gd name="connsiteX7" fmla="*/ 431 w 1008774"/>
                <a:gd name="connsiteY7" fmla="*/ 193865 h 303671"/>
                <a:gd name="connsiteX8" fmla="*/ 83930 w 1008774"/>
                <a:gd name="connsiteY8" fmla="*/ 19994 h 303671"/>
                <a:gd name="connsiteX0" fmla="*/ 83930 w 1019562"/>
                <a:gd name="connsiteY0" fmla="*/ 19994 h 303671"/>
                <a:gd name="connsiteX1" fmla="*/ 494839 w 1019562"/>
                <a:gd name="connsiteY1" fmla="*/ 7 h 303671"/>
                <a:gd name="connsiteX2" fmla="*/ 630019 w 1019562"/>
                <a:gd name="connsiteY2" fmla="*/ 128907 h 303671"/>
                <a:gd name="connsiteX3" fmla="*/ 947310 w 1019562"/>
                <a:gd name="connsiteY3" fmla="*/ 48961 h 303671"/>
                <a:gd name="connsiteX4" fmla="*/ 1008621 w 1019562"/>
                <a:gd name="connsiteY4" fmla="*/ 161364 h 303671"/>
                <a:gd name="connsiteX5" fmla="*/ 610031 w 1019562"/>
                <a:gd name="connsiteY5" fmla="*/ 183872 h 303671"/>
                <a:gd name="connsiteX6" fmla="*/ 494839 w 1019562"/>
                <a:gd name="connsiteY6" fmla="*/ 303671 h 303671"/>
                <a:gd name="connsiteX7" fmla="*/ 71437 w 1019562"/>
                <a:gd name="connsiteY7" fmla="*/ 296176 h 303671"/>
                <a:gd name="connsiteX8" fmla="*/ 431 w 1019562"/>
                <a:gd name="connsiteY8" fmla="*/ 193865 h 303671"/>
                <a:gd name="connsiteX9" fmla="*/ 83930 w 1019562"/>
                <a:gd name="connsiteY9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30019 w 1021182"/>
                <a:gd name="connsiteY2" fmla="*/ 128907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64995 w 1021182"/>
                <a:gd name="connsiteY6" fmla="*/ 186370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21182" h="303671">
                  <a:moveTo>
                    <a:pt x="83930" y="19994"/>
                  </a:moveTo>
                  <a:lnTo>
                    <a:pt x="494839" y="7"/>
                  </a:lnTo>
                  <a:cubicBezTo>
                    <a:pt x="575444" y="-995"/>
                    <a:pt x="594356" y="99516"/>
                    <a:pt x="679986" y="126409"/>
                  </a:cubicBezTo>
                  <a:cubicBezTo>
                    <a:pt x="726667" y="150391"/>
                    <a:pt x="884210" y="43552"/>
                    <a:pt x="947310" y="48961"/>
                  </a:cubicBezTo>
                  <a:cubicBezTo>
                    <a:pt x="1010410" y="54370"/>
                    <a:pt x="1039850" y="141377"/>
                    <a:pt x="1008621" y="161364"/>
                  </a:cubicBezTo>
                  <a:cubicBezTo>
                    <a:pt x="977392" y="181351"/>
                    <a:pt x="1041224" y="240082"/>
                    <a:pt x="974792" y="243833"/>
                  </a:cubicBezTo>
                  <a:cubicBezTo>
                    <a:pt x="908360" y="247584"/>
                    <a:pt x="709177" y="163905"/>
                    <a:pt x="664995" y="186370"/>
                  </a:cubicBezTo>
                  <a:cubicBezTo>
                    <a:pt x="620813" y="208835"/>
                    <a:pt x="580024" y="302026"/>
                    <a:pt x="494839" y="303671"/>
                  </a:cubicBezTo>
                  <a:lnTo>
                    <a:pt x="71437" y="296176"/>
                  </a:lnTo>
                  <a:cubicBezTo>
                    <a:pt x="1111" y="282872"/>
                    <a:pt x="-1651" y="239895"/>
                    <a:pt x="431" y="193865"/>
                  </a:cubicBezTo>
                  <a:cubicBezTo>
                    <a:pt x="2513" y="147835"/>
                    <a:pt x="13604" y="57300"/>
                    <a:pt x="83930" y="19994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1" name="Vijfhoek 79"/>
            <p:cNvSpPr/>
            <p:nvPr/>
          </p:nvSpPr>
          <p:spPr>
            <a:xfrm rot="13456937">
              <a:off x="4666932" y="5321402"/>
              <a:ext cx="1021182" cy="441929"/>
            </a:xfrm>
            <a:custGeom>
              <a:avLst/>
              <a:gdLst>
                <a:gd name="connsiteX0" fmla="*/ 0 w 595220"/>
                <a:gd name="connsiteY0" fmla="*/ 0 h 303664"/>
                <a:gd name="connsiteX1" fmla="*/ 443388 w 595220"/>
                <a:gd name="connsiteY1" fmla="*/ 0 h 303664"/>
                <a:gd name="connsiteX2" fmla="*/ 595220 w 595220"/>
                <a:gd name="connsiteY2" fmla="*/ 151832 h 303664"/>
                <a:gd name="connsiteX3" fmla="*/ 443388 w 595220"/>
                <a:gd name="connsiteY3" fmla="*/ 303664 h 303664"/>
                <a:gd name="connsiteX4" fmla="*/ 0 w 595220"/>
                <a:gd name="connsiteY4" fmla="*/ 303664 h 303664"/>
                <a:gd name="connsiteX5" fmla="*/ 0 w 59522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24984 w 957170"/>
                <a:gd name="connsiteY0" fmla="*/ 7495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24984 w 957170"/>
                <a:gd name="connsiteY5" fmla="*/ 7495 h 303664"/>
                <a:gd name="connsiteX0" fmla="*/ 33790 w 965976"/>
                <a:gd name="connsiteY0" fmla="*/ 7495 h 303664"/>
                <a:gd name="connsiteX1" fmla="*/ 452194 w 965976"/>
                <a:gd name="connsiteY1" fmla="*/ 0 h 303664"/>
                <a:gd name="connsiteX2" fmla="*/ 965976 w 965976"/>
                <a:gd name="connsiteY2" fmla="*/ 161357 h 303664"/>
                <a:gd name="connsiteX3" fmla="*/ 452194 w 965976"/>
                <a:gd name="connsiteY3" fmla="*/ 303664 h 303664"/>
                <a:gd name="connsiteX4" fmla="*/ 8806 w 965976"/>
                <a:gd name="connsiteY4" fmla="*/ 303664 h 303664"/>
                <a:gd name="connsiteX5" fmla="*/ 33790 w 965976"/>
                <a:gd name="connsiteY5" fmla="*/ 7495 h 303664"/>
                <a:gd name="connsiteX0" fmla="*/ 36923 w 961614"/>
                <a:gd name="connsiteY0" fmla="*/ 19987 h 303664"/>
                <a:gd name="connsiteX1" fmla="*/ 447832 w 961614"/>
                <a:gd name="connsiteY1" fmla="*/ 0 h 303664"/>
                <a:gd name="connsiteX2" fmla="*/ 961614 w 961614"/>
                <a:gd name="connsiteY2" fmla="*/ 161357 h 303664"/>
                <a:gd name="connsiteX3" fmla="*/ 447832 w 961614"/>
                <a:gd name="connsiteY3" fmla="*/ 303664 h 303664"/>
                <a:gd name="connsiteX4" fmla="*/ 4444 w 961614"/>
                <a:gd name="connsiteY4" fmla="*/ 303664 h 303664"/>
                <a:gd name="connsiteX5" fmla="*/ 36923 w 961614"/>
                <a:gd name="connsiteY5" fmla="*/ 19987 h 303664"/>
                <a:gd name="connsiteX0" fmla="*/ 29619 w 954310"/>
                <a:gd name="connsiteY0" fmla="*/ 19987 h 303664"/>
                <a:gd name="connsiteX1" fmla="*/ 440528 w 954310"/>
                <a:gd name="connsiteY1" fmla="*/ 0 h 303664"/>
                <a:gd name="connsiteX2" fmla="*/ 954310 w 954310"/>
                <a:gd name="connsiteY2" fmla="*/ 161357 h 303664"/>
                <a:gd name="connsiteX3" fmla="*/ 440528 w 954310"/>
                <a:gd name="connsiteY3" fmla="*/ 303664 h 303664"/>
                <a:gd name="connsiteX4" fmla="*/ 17126 w 954310"/>
                <a:gd name="connsiteY4" fmla="*/ 296169 h 303664"/>
                <a:gd name="connsiteX5" fmla="*/ 29619 w 954310"/>
                <a:gd name="connsiteY5" fmla="*/ 19987 h 303664"/>
                <a:gd name="connsiteX0" fmla="*/ 83930 w 1008621"/>
                <a:gd name="connsiteY0" fmla="*/ 19987 h 303664"/>
                <a:gd name="connsiteX1" fmla="*/ 494839 w 1008621"/>
                <a:gd name="connsiteY1" fmla="*/ 0 h 303664"/>
                <a:gd name="connsiteX2" fmla="*/ 1008621 w 1008621"/>
                <a:gd name="connsiteY2" fmla="*/ 161357 h 303664"/>
                <a:gd name="connsiteX3" fmla="*/ 494839 w 1008621"/>
                <a:gd name="connsiteY3" fmla="*/ 303664 h 303664"/>
                <a:gd name="connsiteX4" fmla="*/ 71437 w 1008621"/>
                <a:gd name="connsiteY4" fmla="*/ 296169 h 303664"/>
                <a:gd name="connsiteX5" fmla="*/ 431 w 1008621"/>
                <a:gd name="connsiteY5" fmla="*/ 193858 h 303664"/>
                <a:gd name="connsiteX6" fmla="*/ 83930 w 1008621"/>
                <a:gd name="connsiteY6" fmla="*/ 19987 h 303664"/>
                <a:gd name="connsiteX0" fmla="*/ 83930 w 1008972"/>
                <a:gd name="connsiteY0" fmla="*/ 19994 h 303671"/>
                <a:gd name="connsiteX1" fmla="*/ 494839 w 1008972"/>
                <a:gd name="connsiteY1" fmla="*/ 7 h 303671"/>
                <a:gd name="connsiteX2" fmla="*/ 630019 w 1008972"/>
                <a:gd name="connsiteY2" fmla="*/ 128907 h 303671"/>
                <a:gd name="connsiteX3" fmla="*/ 1008621 w 1008972"/>
                <a:gd name="connsiteY3" fmla="*/ 161364 h 303671"/>
                <a:gd name="connsiteX4" fmla="*/ 494839 w 1008972"/>
                <a:gd name="connsiteY4" fmla="*/ 303671 h 303671"/>
                <a:gd name="connsiteX5" fmla="*/ 71437 w 1008972"/>
                <a:gd name="connsiteY5" fmla="*/ 296176 h 303671"/>
                <a:gd name="connsiteX6" fmla="*/ 431 w 1008972"/>
                <a:gd name="connsiteY6" fmla="*/ 193865 h 303671"/>
                <a:gd name="connsiteX7" fmla="*/ 83930 w 1008972"/>
                <a:gd name="connsiteY7" fmla="*/ 19994 h 303671"/>
                <a:gd name="connsiteX0" fmla="*/ 83930 w 1008774"/>
                <a:gd name="connsiteY0" fmla="*/ 19994 h 303671"/>
                <a:gd name="connsiteX1" fmla="*/ 494839 w 1008774"/>
                <a:gd name="connsiteY1" fmla="*/ 7 h 303671"/>
                <a:gd name="connsiteX2" fmla="*/ 630019 w 1008774"/>
                <a:gd name="connsiteY2" fmla="*/ 128907 h 303671"/>
                <a:gd name="connsiteX3" fmla="*/ 1008621 w 1008774"/>
                <a:gd name="connsiteY3" fmla="*/ 161364 h 303671"/>
                <a:gd name="connsiteX4" fmla="*/ 610031 w 1008774"/>
                <a:gd name="connsiteY4" fmla="*/ 183872 h 303671"/>
                <a:gd name="connsiteX5" fmla="*/ 494839 w 1008774"/>
                <a:gd name="connsiteY5" fmla="*/ 303671 h 303671"/>
                <a:gd name="connsiteX6" fmla="*/ 71437 w 1008774"/>
                <a:gd name="connsiteY6" fmla="*/ 296176 h 303671"/>
                <a:gd name="connsiteX7" fmla="*/ 431 w 1008774"/>
                <a:gd name="connsiteY7" fmla="*/ 193865 h 303671"/>
                <a:gd name="connsiteX8" fmla="*/ 83930 w 1008774"/>
                <a:gd name="connsiteY8" fmla="*/ 19994 h 303671"/>
                <a:gd name="connsiteX0" fmla="*/ 83930 w 1019562"/>
                <a:gd name="connsiteY0" fmla="*/ 19994 h 303671"/>
                <a:gd name="connsiteX1" fmla="*/ 494839 w 1019562"/>
                <a:gd name="connsiteY1" fmla="*/ 7 h 303671"/>
                <a:gd name="connsiteX2" fmla="*/ 630019 w 1019562"/>
                <a:gd name="connsiteY2" fmla="*/ 128907 h 303671"/>
                <a:gd name="connsiteX3" fmla="*/ 947310 w 1019562"/>
                <a:gd name="connsiteY3" fmla="*/ 48961 h 303671"/>
                <a:gd name="connsiteX4" fmla="*/ 1008621 w 1019562"/>
                <a:gd name="connsiteY4" fmla="*/ 161364 h 303671"/>
                <a:gd name="connsiteX5" fmla="*/ 610031 w 1019562"/>
                <a:gd name="connsiteY5" fmla="*/ 183872 h 303671"/>
                <a:gd name="connsiteX6" fmla="*/ 494839 w 1019562"/>
                <a:gd name="connsiteY6" fmla="*/ 303671 h 303671"/>
                <a:gd name="connsiteX7" fmla="*/ 71437 w 1019562"/>
                <a:gd name="connsiteY7" fmla="*/ 296176 h 303671"/>
                <a:gd name="connsiteX8" fmla="*/ 431 w 1019562"/>
                <a:gd name="connsiteY8" fmla="*/ 193865 h 303671"/>
                <a:gd name="connsiteX9" fmla="*/ 83930 w 1019562"/>
                <a:gd name="connsiteY9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30019 w 1021182"/>
                <a:gd name="connsiteY2" fmla="*/ 128907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64995 w 1021182"/>
                <a:gd name="connsiteY6" fmla="*/ 186370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21182" h="303671">
                  <a:moveTo>
                    <a:pt x="83930" y="19994"/>
                  </a:moveTo>
                  <a:lnTo>
                    <a:pt x="494839" y="7"/>
                  </a:lnTo>
                  <a:cubicBezTo>
                    <a:pt x="575444" y="-995"/>
                    <a:pt x="594356" y="99516"/>
                    <a:pt x="679986" y="126409"/>
                  </a:cubicBezTo>
                  <a:cubicBezTo>
                    <a:pt x="726667" y="150391"/>
                    <a:pt x="884210" y="43552"/>
                    <a:pt x="947310" y="48961"/>
                  </a:cubicBezTo>
                  <a:cubicBezTo>
                    <a:pt x="1010410" y="54370"/>
                    <a:pt x="1039850" y="141377"/>
                    <a:pt x="1008621" y="161364"/>
                  </a:cubicBezTo>
                  <a:cubicBezTo>
                    <a:pt x="977392" y="181351"/>
                    <a:pt x="1041224" y="240082"/>
                    <a:pt x="974792" y="243833"/>
                  </a:cubicBezTo>
                  <a:cubicBezTo>
                    <a:pt x="908360" y="247584"/>
                    <a:pt x="709177" y="163905"/>
                    <a:pt x="664995" y="186370"/>
                  </a:cubicBezTo>
                  <a:cubicBezTo>
                    <a:pt x="620813" y="208835"/>
                    <a:pt x="580024" y="302026"/>
                    <a:pt x="494839" y="303671"/>
                  </a:cubicBezTo>
                  <a:lnTo>
                    <a:pt x="71437" y="296176"/>
                  </a:lnTo>
                  <a:cubicBezTo>
                    <a:pt x="1111" y="282872"/>
                    <a:pt x="-1651" y="239895"/>
                    <a:pt x="431" y="193865"/>
                  </a:cubicBezTo>
                  <a:cubicBezTo>
                    <a:pt x="2513" y="147835"/>
                    <a:pt x="13604" y="57300"/>
                    <a:pt x="83930" y="19994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2" name="Vijfhoek 79"/>
            <p:cNvSpPr/>
            <p:nvPr/>
          </p:nvSpPr>
          <p:spPr>
            <a:xfrm rot="15264798">
              <a:off x="4473723" y="4846312"/>
              <a:ext cx="1021182" cy="441929"/>
            </a:xfrm>
            <a:custGeom>
              <a:avLst/>
              <a:gdLst>
                <a:gd name="connsiteX0" fmla="*/ 0 w 595220"/>
                <a:gd name="connsiteY0" fmla="*/ 0 h 303664"/>
                <a:gd name="connsiteX1" fmla="*/ 443388 w 595220"/>
                <a:gd name="connsiteY1" fmla="*/ 0 h 303664"/>
                <a:gd name="connsiteX2" fmla="*/ 595220 w 595220"/>
                <a:gd name="connsiteY2" fmla="*/ 151832 h 303664"/>
                <a:gd name="connsiteX3" fmla="*/ 443388 w 595220"/>
                <a:gd name="connsiteY3" fmla="*/ 303664 h 303664"/>
                <a:gd name="connsiteX4" fmla="*/ 0 w 595220"/>
                <a:gd name="connsiteY4" fmla="*/ 303664 h 303664"/>
                <a:gd name="connsiteX5" fmla="*/ 0 w 59522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24984 w 957170"/>
                <a:gd name="connsiteY0" fmla="*/ 7495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24984 w 957170"/>
                <a:gd name="connsiteY5" fmla="*/ 7495 h 303664"/>
                <a:gd name="connsiteX0" fmla="*/ 33790 w 965976"/>
                <a:gd name="connsiteY0" fmla="*/ 7495 h 303664"/>
                <a:gd name="connsiteX1" fmla="*/ 452194 w 965976"/>
                <a:gd name="connsiteY1" fmla="*/ 0 h 303664"/>
                <a:gd name="connsiteX2" fmla="*/ 965976 w 965976"/>
                <a:gd name="connsiteY2" fmla="*/ 161357 h 303664"/>
                <a:gd name="connsiteX3" fmla="*/ 452194 w 965976"/>
                <a:gd name="connsiteY3" fmla="*/ 303664 h 303664"/>
                <a:gd name="connsiteX4" fmla="*/ 8806 w 965976"/>
                <a:gd name="connsiteY4" fmla="*/ 303664 h 303664"/>
                <a:gd name="connsiteX5" fmla="*/ 33790 w 965976"/>
                <a:gd name="connsiteY5" fmla="*/ 7495 h 303664"/>
                <a:gd name="connsiteX0" fmla="*/ 36923 w 961614"/>
                <a:gd name="connsiteY0" fmla="*/ 19987 h 303664"/>
                <a:gd name="connsiteX1" fmla="*/ 447832 w 961614"/>
                <a:gd name="connsiteY1" fmla="*/ 0 h 303664"/>
                <a:gd name="connsiteX2" fmla="*/ 961614 w 961614"/>
                <a:gd name="connsiteY2" fmla="*/ 161357 h 303664"/>
                <a:gd name="connsiteX3" fmla="*/ 447832 w 961614"/>
                <a:gd name="connsiteY3" fmla="*/ 303664 h 303664"/>
                <a:gd name="connsiteX4" fmla="*/ 4444 w 961614"/>
                <a:gd name="connsiteY4" fmla="*/ 303664 h 303664"/>
                <a:gd name="connsiteX5" fmla="*/ 36923 w 961614"/>
                <a:gd name="connsiteY5" fmla="*/ 19987 h 303664"/>
                <a:gd name="connsiteX0" fmla="*/ 29619 w 954310"/>
                <a:gd name="connsiteY0" fmla="*/ 19987 h 303664"/>
                <a:gd name="connsiteX1" fmla="*/ 440528 w 954310"/>
                <a:gd name="connsiteY1" fmla="*/ 0 h 303664"/>
                <a:gd name="connsiteX2" fmla="*/ 954310 w 954310"/>
                <a:gd name="connsiteY2" fmla="*/ 161357 h 303664"/>
                <a:gd name="connsiteX3" fmla="*/ 440528 w 954310"/>
                <a:gd name="connsiteY3" fmla="*/ 303664 h 303664"/>
                <a:gd name="connsiteX4" fmla="*/ 17126 w 954310"/>
                <a:gd name="connsiteY4" fmla="*/ 296169 h 303664"/>
                <a:gd name="connsiteX5" fmla="*/ 29619 w 954310"/>
                <a:gd name="connsiteY5" fmla="*/ 19987 h 303664"/>
                <a:gd name="connsiteX0" fmla="*/ 83930 w 1008621"/>
                <a:gd name="connsiteY0" fmla="*/ 19987 h 303664"/>
                <a:gd name="connsiteX1" fmla="*/ 494839 w 1008621"/>
                <a:gd name="connsiteY1" fmla="*/ 0 h 303664"/>
                <a:gd name="connsiteX2" fmla="*/ 1008621 w 1008621"/>
                <a:gd name="connsiteY2" fmla="*/ 161357 h 303664"/>
                <a:gd name="connsiteX3" fmla="*/ 494839 w 1008621"/>
                <a:gd name="connsiteY3" fmla="*/ 303664 h 303664"/>
                <a:gd name="connsiteX4" fmla="*/ 71437 w 1008621"/>
                <a:gd name="connsiteY4" fmla="*/ 296169 h 303664"/>
                <a:gd name="connsiteX5" fmla="*/ 431 w 1008621"/>
                <a:gd name="connsiteY5" fmla="*/ 193858 h 303664"/>
                <a:gd name="connsiteX6" fmla="*/ 83930 w 1008621"/>
                <a:gd name="connsiteY6" fmla="*/ 19987 h 303664"/>
                <a:gd name="connsiteX0" fmla="*/ 83930 w 1008972"/>
                <a:gd name="connsiteY0" fmla="*/ 19994 h 303671"/>
                <a:gd name="connsiteX1" fmla="*/ 494839 w 1008972"/>
                <a:gd name="connsiteY1" fmla="*/ 7 h 303671"/>
                <a:gd name="connsiteX2" fmla="*/ 630019 w 1008972"/>
                <a:gd name="connsiteY2" fmla="*/ 128907 h 303671"/>
                <a:gd name="connsiteX3" fmla="*/ 1008621 w 1008972"/>
                <a:gd name="connsiteY3" fmla="*/ 161364 h 303671"/>
                <a:gd name="connsiteX4" fmla="*/ 494839 w 1008972"/>
                <a:gd name="connsiteY4" fmla="*/ 303671 h 303671"/>
                <a:gd name="connsiteX5" fmla="*/ 71437 w 1008972"/>
                <a:gd name="connsiteY5" fmla="*/ 296176 h 303671"/>
                <a:gd name="connsiteX6" fmla="*/ 431 w 1008972"/>
                <a:gd name="connsiteY6" fmla="*/ 193865 h 303671"/>
                <a:gd name="connsiteX7" fmla="*/ 83930 w 1008972"/>
                <a:gd name="connsiteY7" fmla="*/ 19994 h 303671"/>
                <a:gd name="connsiteX0" fmla="*/ 83930 w 1008774"/>
                <a:gd name="connsiteY0" fmla="*/ 19994 h 303671"/>
                <a:gd name="connsiteX1" fmla="*/ 494839 w 1008774"/>
                <a:gd name="connsiteY1" fmla="*/ 7 h 303671"/>
                <a:gd name="connsiteX2" fmla="*/ 630019 w 1008774"/>
                <a:gd name="connsiteY2" fmla="*/ 128907 h 303671"/>
                <a:gd name="connsiteX3" fmla="*/ 1008621 w 1008774"/>
                <a:gd name="connsiteY3" fmla="*/ 161364 h 303671"/>
                <a:gd name="connsiteX4" fmla="*/ 610031 w 1008774"/>
                <a:gd name="connsiteY4" fmla="*/ 183872 h 303671"/>
                <a:gd name="connsiteX5" fmla="*/ 494839 w 1008774"/>
                <a:gd name="connsiteY5" fmla="*/ 303671 h 303671"/>
                <a:gd name="connsiteX6" fmla="*/ 71437 w 1008774"/>
                <a:gd name="connsiteY6" fmla="*/ 296176 h 303671"/>
                <a:gd name="connsiteX7" fmla="*/ 431 w 1008774"/>
                <a:gd name="connsiteY7" fmla="*/ 193865 h 303671"/>
                <a:gd name="connsiteX8" fmla="*/ 83930 w 1008774"/>
                <a:gd name="connsiteY8" fmla="*/ 19994 h 303671"/>
                <a:gd name="connsiteX0" fmla="*/ 83930 w 1019562"/>
                <a:gd name="connsiteY0" fmla="*/ 19994 h 303671"/>
                <a:gd name="connsiteX1" fmla="*/ 494839 w 1019562"/>
                <a:gd name="connsiteY1" fmla="*/ 7 h 303671"/>
                <a:gd name="connsiteX2" fmla="*/ 630019 w 1019562"/>
                <a:gd name="connsiteY2" fmla="*/ 128907 h 303671"/>
                <a:gd name="connsiteX3" fmla="*/ 947310 w 1019562"/>
                <a:gd name="connsiteY3" fmla="*/ 48961 h 303671"/>
                <a:gd name="connsiteX4" fmla="*/ 1008621 w 1019562"/>
                <a:gd name="connsiteY4" fmla="*/ 161364 h 303671"/>
                <a:gd name="connsiteX5" fmla="*/ 610031 w 1019562"/>
                <a:gd name="connsiteY5" fmla="*/ 183872 h 303671"/>
                <a:gd name="connsiteX6" fmla="*/ 494839 w 1019562"/>
                <a:gd name="connsiteY6" fmla="*/ 303671 h 303671"/>
                <a:gd name="connsiteX7" fmla="*/ 71437 w 1019562"/>
                <a:gd name="connsiteY7" fmla="*/ 296176 h 303671"/>
                <a:gd name="connsiteX8" fmla="*/ 431 w 1019562"/>
                <a:gd name="connsiteY8" fmla="*/ 193865 h 303671"/>
                <a:gd name="connsiteX9" fmla="*/ 83930 w 1019562"/>
                <a:gd name="connsiteY9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30019 w 1021182"/>
                <a:gd name="connsiteY2" fmla="*/ 128907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64995 w 1021182"/>
                <a:gd name="connsiteY6" fmla="*/ 186370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21182" h="303671">
                  <a:moveTo>
                    <a:pt x="83930" y="19994"/>
                  </a:moveTo>
                  <a:lnTo>
                    <a:pt x="494839" y="7"/>
                  </a:lnTo>
                  <a:cubicBezTo>
                    <a:pt x="575444" y="-995"/>
                    <a:pt x="594356" y="99516"/>
                    <a:pt x="679986" y="126409"/>
                  </a:cubicBezTo>
                  <a:cubicBezTo>
                    <a:pt x="726667" y="150391"/>
                    <a:pt x="884210" y="43552"/>
                    <a:pt x="947310" y="48961"/>
                  </a:cubicBezTo>
                  <a:cubicBezTo>
                    <a:pt x="1010410" y="54370"/>
                    <a:pt x="1039850" y="141377"/>
                    <a:pt x="1008621" y="161364"/>
                  </a:cubicBezTo>
                  <a:cubicBezTo>
                    <a:pt x="977392" y="181351"/>
                    <a:pt x="1041224" y="240082"/>
                    <a:pt x="974792" y="243833"/>
                  </a:cubicBezTo>
                  <a:cubicBezTo>
                    <a:pt x="908360" y="247584"/>
                    <a:pt x="709177" y="163905"/>
                    <a:pt x="664995" y="186370"/>
                  </a:cubicBezTo>
                  <a:cubicBezTo>
                    <a:pt x="620813" y="208835"/>
                    <a:pt x="580024" y="302026"/>
                    <a:pt x="494839" y="303671"/>
                  </a:cubicBezTo>
                  <a:lnTo>
                    <a:pt x="71437" y="296176"/>
                  </a:lnTo>
                  <a:cubicBezTo>
                    <a:pt x="1111" y="282872"/>
                    <a:pt x="-1651" y="239895"/>
                    <a:pt x="431" y="193865"/>
                  </a:cubicBezTo>
                  <a:cubicBezTo>
                    <a:pt x="2513" y="147835"/>
                    <a:pt x="13604" y="57300"/>
                    <a:pt x="83930" y="19994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3" name="Vijfhoek 79"/>
            <p:cNvSpPr/>
            <p:nvPr/>
          </p:nvSpPr>
          <p:spPr>
            <a:xfrm rot="16049950">
              <a:off x="4446469" y="4302710"/>
              <a:ext cx="1021182" cy="441929"/>
            </a:xfrm>
            <a:custGeom>
              <a:avLst/>
              <a:gdLst>
                <a:gd name="connsiteX0" fmla="*/ 0 w 595220"/>
                <a:gd name="connsiteY0" fmla="*/ 0 h 303664"/>
                <a:gd name="connsiteX1" fmla="*/ 443388 w 595220"/>
                <a:gd name="connsiteY1" fmla="*/ 0 h 303664"/>
                <a:gd name="connsiteX2" fmla="*/ 595220 w 595220"/>
                <a:gd name="connsiteY2" fmla="*/ 151832 h 303664"/>
                <a:gd name="connsiteX3" fmla="*/ 443388 w 595220"/>
                <a:gd name="connsiteY3" fmla="*/ 303664 h 303664"/>
                <a:gd name="connsiteX4" fmla="*/ 0 w 595220"/>
                <a:gd name="connsiteY4" fmla="*/ 303664 h 303664"/>
                <a:gd name="connsiteX5" fmla="*/ 0 w 59522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24984 w 957170"/>
                <a:gd name="connsiteY0" fmla="*/ 7495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24984 w 957170"/>
                <a:gd name="connsiteY5" fmla="*/ 7495 h 303664"/>
                <a:gd name="connsiteX0" fmla="*/ 33790 w 965976"/>
                <a:gd name="connsiteY0" fmla="*/ 7495 h 303664"/>
                <a:gd name="connsiteX1" fmla="*/ 452194 w 965976"/>
                <a:gd name="connsiteY1" fmla="*/ 0 h 303664"/>
                <a:gd name="connsiteX2" fmla="*/ 965976 w 965976"/>
                <a:gd name="connsiteY2" fmla="*/ 161357 h 303664"/>
                <a:gd name="connsiteX3" fmla="*/ 452194 w 965976"/>
                <a:gd name="connsiteY3" fmla="*/ 303664 h 303664"/>
                <a:gd name="connsiteX4" fmla="*/ 8806 w 965976"/>
                <a:gd name="connsiteY4" fmla="*/ 303664 h 303664"/>
                <a:gd name="connsiteX5" fmla="*/ 33790 w 965976"/>
                <a:gd name="connsiteY5" fmla="*/ 7495 h 303664"/>
                <a:gd name="connsiteX0" fmla="*/ 36923 w 961614"/>
                <a:gd name="connsiteY0" fmla="*/ 19987 h 303664"/>
                <a:gd name="connsiteX1" fmla="*/ 447832 w 961614"/>
                <a:gd name="connsiteY1" fmla="*/ 0 h 303664"/>
                <a:gd name="connsiteX2" fmla="*/ 961614 w 961614"/>
                <a:gd name="connsiteY2" fmla="*/ 161357 h 303664"/>
                <a:gd name="connsiteX3" fmla="*/ 447832 w 961614"/>
                <a:gd name="connsiteY3" fmla="*/ 303664 h 303664"/>
                <a:gd name="connsiteX4" fmla="*/ 4444 w 961614"/>
                <a:gd name="connsiteY4" fmla="*/ 303664 h 303664"/>
                <a:gd name="connsiteX5" fmla="*/ 36923 w 961614"/>
                <a:gd name="connsiteY5" fmla="*/ 19987 h 303664"/>
                <a:gd name="connsiteX0" fmla="*/ 29619 w 954310"/>
                <a:gd name="connsiteY0" fmla="*/ 19987 h 303664"/>
                <a:gd name="connsiteX1" fmla="*/ 440528 w 954310"/>
                <a:gd name="connsiteY1" fmla="*/ 0 h 303664"/>
                <a:gd name="connsiteX2" fmla="*/ 954310 w 954310"/>
                <a:gd name="connsiteY2" fmla="*/ 161357 h 303664"/>
                <a:gd name="connsiteX3" fmla="*/ 440528 w 954310"/>
                <a:gd name="connsiteY3" fmla="*/ 303664 h 303664"/>
                <a:gd name="connsiteX4" fmla="*/ 17126 w 954310"/>
                <a:gd name="connsiteY4" fmla="*/ 296169 h 303664"/>
                <a:gd name="connsiteX5" fmla="*/ 29619 w 954310"/>
                <a:gd name="connsiteY5" fmla="*/ 19987 h 303664"/>
                <a:gd name="connsiteX0" fmla="*/ 83930 w 1008621"/>
                <a:gd name="connsiteY0" fmla="*/ 19987 h 303664"/>
                <a:gd name="connsiteX1" fmla="*/ 494839 w 1008621"/>
                <a:gd name="connsiteY1" fmla="*/ 0 h 303664"/>
                <a:gd name="connsiteX2" fmla="*/ 1008621 w 1008621"/>
                <a:gd name="connsiteY2" fmla="*/ 161357 h 303664"/>
                <a:gd name="connsiteX3" fmla="*/ 494839 w 1008621"/>
                <a:gd name="connsiteY3" fmla="*/ 303664 h 303664"/>
                <a:gd name="connsiteX4" fmla="*/ 71437 w 1008621"/>
                <a:gd name="connsiteY4" fmla="*/ 296169 h 303664"/>
                <a:gd name="connsiteX5" fmla="*/ 431 w 1008621"/>
                <a:gd name="connsiteY5" fmla="*/ 193858 h 303664"/>
                <a:gd name="connsiteX6" fmla="*/ 83930 w 1008621"/>
                <a:gd name="connsiteY6" fmla="*/ 19987 h 303664"/>
                <a:gd name="connsiteX0" fmla="*/ 83930 w 1008972"/>
                <a:gd name="connsiteY0" fmla="*/ 19994 h 303671"/>
                <a:gd name="connsiteX1" fmla="*/ 494839 w 1008972"/>
                <a:gd name="connsiteY1" fmla="*/ 7 h 303671"/>
                <a:gd name="connsiteX2" fmla="*/ 630019 w 1008972"/>
                <a:gd name="connsiteY2" fmla="*/ 128907 h 303671"/>
                <a:gd name="connsiteX3" fmla="*/ 1008621 w 1008972"/>
                <a:gd name="connsiteY3" fmla="*/ 161364 h 303671"/>
                <a:gd name="connsiteX4" fmla="*/ 494839 w 1008972"/>
                <a:gd name="connsiteY4" fmla="*/ 303671 h 303671"/>
                <a:gd name="connsiteX5" fmla="*/ 71437 w 1008972"/>
                <a:gd name="connsiteY5" fmla="*/ 296176 h 303671"/>
                <a:gd name="connsiteX6" fmla="*/ 431 w 1008972"/>
                <a:gd name="connsiteY6" fmla="*/ 193865 h 303671"/>
                <a:gd name="connsiteX7" fmla="*/ 83930 w 1008972"/>
                <a:gd name="connsiteY7" fmla="*/ 19994 h 303671"/>
                <a:gd name="connsiteX0" fmla="*/ 83930 w 1008774"/>
                <a:gd name="connsiteY0" fmla="*/ 19994 h 303671"/>
                <a:gd name="connsiteX1" fmla="*/ 494839 w 1008774"/>
                <a:gd name="connsiteY1" fmla="*/ 7 h 303671"/>
                <a:gd name="connsiteX2" fmla="*/ 630019 w 1008774"/>
                <a:gd name="connsiteY2" fmla="*/ 128907 h 303671"/>
                <a:gd name="connsiteX3" fmla="*/ 1008621 w 1008774"/>
                <a:gd name="connsiteY3" fmla="*/ 161364 h 303671"/>
                <a:gd name="connsiteX4" fmla="*/ 610031 w 1008774"/>
                <a:gd name="connsiteY4" fmla="*/ 183872 h 303671"/>
                <a:gd name="connsiteX5" fmla="*/ 494839 w 1008774"/>
                <a:gd name="connsiteY5" fmla="*/ 303671 h 303671"/>
                <a:gd name="connsiteX6" fmla="*/ 71437 w 1008774"/>
                <a:gd name="connsiteY6" fmla="*/ 296176 h 303671"/>
                <a:gd name="connsiteX7" fmla="*/ 431 w 1008774"/>
                <a:gd name="connsiteY7" fmla="*/ 193865 h 303671"/>
                <a:gd name="connsiteX8" fmla="*/ 83930 w 1008774"/>
                <a:gd name="connsiteY8" fmla="*/ 19994 h 303671"/>
                <a:gd name="connsiteX0" fmla="*/ 83930 w 1019562"/>
                <a:gd name="connsiteY0" fmla="*/ 19994 h 303671"/>
                <a:gd name="connsiteX1" fmla="*/ 494839 w 1019562"/>
                <a:gd name="connsiteY1" fmla="*/ 7 h 303671"/>
                <a:gd name="connsiteX2" fmla="*/ 630019 w 1019562"/>
                <a:gd name="connsiteY2" fmla="*/ 128907 h 303671"/>
                <a:gd name="connsiteX3" fmla="*/ 947310 w 1019562"/>
                <a:gd name="connsiteY3" fmla="*/ 48961 h 303671"/>
                <a:gd name="connsiteX4" fmla="*/ 1008621 w 1019562"/>
                <a:gd name="connsiteY4" fmla="*/ 161364 h 303671"/>
                <a:gd name="connsiteX5" fmla="*/ 610031 w 1019562"/>
                <a:gd name="connsiteY5" fmla="*/ 183872 h 303671"/>
                <a:gd name="connsiteX6" fmla="*/ 494839 w 1019562"/>
                <a:gd name="connsiteY6" fmla="*/ 303671 h 303671"/>
                <a:gd name="connsiteX7" fmla="*/ 71437 w 1019562"/>
                <a:gd name="connsiteY7" fmla="*/ 296176 h 303671"/>
                <a:gd name="connsiteX8" fmla="*/ 431 w 1019562"/>
                <a:gd name="connsiteY8" fmla="*/ 193865 h 303671"/>
                <a:gd name="connsiteX9" fmla="*/ 83930 w 1019562"/>
                <a:gd name="connsiteY9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30019 w 1021182"/>
                <a:gd name="connsiteY2" fmla="*/ 128907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64995 w 1021182"/>
                <a:gd name="connsiteY6" fmla="*/ 186370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21182" h="303671">
                  <a:moveTo>
                    <a:pt x="83930" y="19994"/>
                  </a:moveTo>
                  <a:lnTo>
                    <a:pt x="494839" y="7"/>
                  </a:lnTo>
                  <a:cubicBezTo>
                    <a:pt x="575444" y="-995"/>
                    <a:pt x="594356" y="99516"/>
                    <a:pt x="679986" y="126409"/>
                  </a:cubicBezTo>
                  <a:cubicBezTo>
                    <a:pt x="726667" y="150391"/>
                    <a:pt x="884210" y="43552"/>
                    <a:pt x="947310" y="48961"/>
                  </a:cubicBezTo>
                  <a:cubicBezTo>
                    <a:pt x="1010410" y="54370"/>
                    <a:pt x="1039850" y="141377"/>
                    <a:pt x="1008621" y="161364"/>
                  </a:cubicBezTo>
                  <a:cubicBezTo>
                    <a:pt x="977392" y="181351"/>
                    <a:pt x="1041224" y="240082"/>
                    <a:pt x="974792" y="243833"/>
                  </a:cubicBezTo>
                  <a:cubicBezTo>
                    <a:pt x="908360" y="247584"/>
                    <a:pt x="709177" y="163905"/>
                    <a:pt x="664995" y="186370"/>
                  </a:cubicBezTo>
                  <a:cubicBezTo>
                    <a:pt x="620813" y="208835"/>
                    <a:pt x="580024" y="302026"/>
                    <a:pt x="494839" y="303671"/>
                  </a:cubicBezTo>
                  <a:lnTo>
                    <a:pt x="71437" y="296176"/>
                  </a:lnTo>
                  <a:cubicBezTo>
                    <a:pt x="1111" y="282872"/>
                    <a:pt x="-1651" y="239895"/>
                    <a:pt x="431" y="193865"/>
                  </a:cubicBezTo>
                  <a:cubicBezTo>
                    <a:pt x="2513" y="147835"/>
                    <a:pt x="13604" y="57300"/>
                    <a:pt x="83930" y="19994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4" name="Vijfhoek 79"/>
            <p:cNvSpPr/>
            <p:nvPr/>
          </p:nvSpPr>
          <p:spPr>
            <a:xfrm rot="16360167">
              <a:off x="4491746" y="3780023"/>
              <a:ext cx="1021182" cy="441929"/>
            </a:xfrm>
            <a:custGeom>
              <a:avLst/>
              <a:gdLst>
                <a:gd name="connsiteX0" fmla="*/ 0 w 595220"/>
                <a:gd name="connsiteY0" fmla="*/ 0 h 303664"/>
                <a:gd name="connsiteX1" fmla="*/ 443388 w 595220"/>
                <a:gd name="connsiteY1" fmla="*/ 0 h 303664"/>
                <a:gd name="connsiteX2" fmla="*/ 595220 w 595220"/>
                <a:gd name="connsiteY2" fmla="*/ 151832 h 303664"/>
                <a:gd name="connsiteX3" fmla="*/ 443388 w 595220"/>
                <a:gd name="connsiteY3" fmla="*/ 303664 h 303664"/>
                <a:gd name="connsiteX4" fmla="*/ 0 w 595220"/>
                <a:gd name="connsiteY4" fmla="*/ 303664 h 303664"/>
                <a:gd name="connsiteX5" fmla="*/ 0 w 59522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24984 w 957170"/>
                <a:gd name="connsiteY0" fmla="*/ 7495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24984 w 957170"/>
                <a:gd name="connsiteY5" fmla="*/ 7495 h 303664"/>
                <a:gd name="connsiteX0" fmla="*/ 33790 w 965976"/>
                <a:gd name="connsiteY0" fmla="*/ 7495 h 303664"/>
                <a:gd name="connsiteX1" fmla="*/ 452194 w 965976"/>
                <a:gd name="connsiteY1" fmla="*/ 0 h 303664"/>
                <a:gd name="connsiteX2" fmla="*/ 965976 w 965976"/>
                <a:gd name="connsiteY2" fmla="*/ 161357 h 303664"/>
                <a:gd name="connsiteX3" fmla="*/ 452194 w 965976"/>
                <a:gd name="connsiteY3" fmla="*/ 303664 h 303664"/>
                <a:gd name="connsiteX4" fmla="*/ 8806 w 965976"/>
                <a:gd name="connsiteY4" fmla="*/ 303664 h 303664"/>
                <a:gd name="connsiteX5" fmla="*/ 33790 w 965976"/>
                <a:gd name="connsiteY5" fmla="*/ 7495 h 303664"/>
                <a:gd name="connsiteX0" fmla="*/ 36923 w 961614"/>
                <a:gd name="connsiteY0" fmla="*/ 19987 h 303664"/>
                <a:gd name="connsiteX1" fmla="*/ 447832 w 961614"/>
                <a:gd name="connsiteY1" fmla="*/ 0 h 303664"/>
                <a:gd name="connsiteX2" fmla="*/ 961614 w 961614"/>
                <a:gd name="connsiteY2" fmla="*/ 161357 h 303664"/>
                <a:gd name="connsiteX3" fmla="*/ 447832 w 961614"/>
                <a:gd name="connsiteY3" fmla="*/ 303664 h 303664"/>
                <a:gd name="connsiteX4" fmla="*/ 4444 w 961614"/>
                <a:gd name="connsiteY4" fmla="*/ 303664 h 303664"/>
                <a:gd name="connsiteX5" fmla="*/ 36923 w 961614"/>
                <a:gd name="connsiteY5" fmla="*/ 19987 h 303664"/>
                <a:gd name="connsiteX0" fmla="*/ 29619 w 954310"/>
                <a:gd name="connsiteY0" fmla="*/ 19987 h 303664"/>
                <a:gd name="connsiteX1" fmla="*/ 440528 w 954310"/>
                <a:gd name="connsiteY1" fmla="*/ 0 h 303664"/>
                <a:gd name="connsiteX2" fmla="*/ 954310 w 954310"/>
                <a:gd name="connsiteY2" fmla="*/ 161357 h 303664"/>
                <a:gd name="connsiteX3" fmla="*/ 440528 w 954310"/>
                <a:gd name="connsiteY3" fmla="*/ 303664 h 303664"/>
                <a:gd name="connsiteX4" fmla="*/ 17126 w 954310"/>
                <a:gd name="connsiteY4" fmla="*/ 296169 h 303664"/>
                <a:gd name="connsiteX5" fmla="*/ 29619 w 954310"/>
                <a:gd name="connsiteY5" fmla="*/ 19987 h 303664"/>
                <a:gd name="connsiteX0" fmla="*/ 83930 w 1008621"/>
                <a:gd name="connsiteY0" fmla="*/ 19987 h 303664"/>
                <a:gd name="connsiteX1" fmla="*/ 494839 w 1008621"/>
                <a:gd name="connsiteY1" fmla="*/ 0 h 303664"/>
                <a:gd name="connsiteX2" fmla="*/ 1008621 w 1008621"/>
                <a:gd name="connsiteY2" fmla="*/ 161357 h 303664"/>
                <a:gd name="connsiteX3" fmla="*/ 494839 w 1008621"/>
                <a:gd name="connsiteY3" fmla="*/ 303664 h 303664"/>
                <a:gd name="connsiteX4" fmla="*/ 71437 w 1008621"/>
                <a:gd name="connsiteY4" fmla="*/ 296169 h 303664"/>
                <a:gd name="connsiteX5" fmla="*/ 431 w 1008621"/>
                <a:gd name="connsiteY5" fmla="*/ 193858 h 303664"/>
                <a:gd name="connsiteX6" fmla="*/ 83930 w 1008621"/>
                <a:gd name="connsiteY6" fmla="*/ 19987 h 303664"/>
                <a:gd name="connsiteX0" fmla="*/ 83930 w 1008972"/>
                <a:gd name="connsiteY0" fmla="*/ 19994 h 303671"/>
                <a:gd name="connsiteX1" fmla="*/ 494839 w 1008972"/>
                <a:gd name="connsiteY1" fmla="*/ 7 h 303671"/>
                <a:gd name="connsiteX2" fmla="*/ 630019 w 1008972"/>
                <a:gd name="connsiteY2" fmla="*/ 128907 h 303671"/>
                <a:gd name="connsiteX3" fmla="*/ 1008621 w 1008972"/>
                <a:gd name="connsiteY3" fmla="*/ 161364 h 303671"/>
                <a:gd name="connsiteX4" fmla="*/ 494839 w 1008972"/>
                <a:gd name="connsiteY4" fmla="*/ 303671 h 303671"/>
                <a:gd name="connsiteX5" fmla="*/ 71437 w 1008972"/>
                <a:gd name="connsiteY5" fmla="*/ 296176 h 303671"/>
                <a:gd name="connsiteX6" fmla="*/ 431 w 1008972"/>
                <a:gd name="connsiteY6" fmla="*/ 193865 h 303671"/>
                <a:gd name="connsiteX7" fmla="*/ 83930 w 1008972"/>
                <a:gd name="connsiteY7" fmla="*/ 19994 h 303671"/>
                <a:gd name="connsiteX0" fmla="*/ 83930 w 1008774"/>
                <a:gd name="connsiteY0" fmla="*/ 19994 h 303671"/>
                <a:gd name="connsiteX1" fmla="*/ 494839 w 1008774"/>
                <a:gd name="connsiteY1" fmla="*/ 7 h 303671"/>
                <a:gd name="connsiteX2" fmla="*/ 630019 w 1008774"/>
                <a:gd name="connsiteY2" fmla="*/ 128907 h 303671"/>
                <a:gd name="connsiteX3" fmla="*/ 1008621 w 1008774"/>
                <a:gd name="connsiteY3" fmla="*/ 161364 h 303671"/>
                <a:gd name="connsiteX4" fmla="*/ 610031 w 1008774"/>
                <a:gd name="connsiteY4" fmla="*/ 183872 h 303671"/>
                <a:gd name="connsiteX5" fmla="*/ 494839 w 1008774"/>
                <a:gd name="connsiteY5" fmla="*/ 303671 h 303671"/>
                <a:gd name="connsiteX6" fmla="*/ 71437 w 1008774"/>
                <a:gd name="connsiteY6" fmla="*/ 296176 h 303671"/>
                <a:gd name="connsiteX7" fmla="*/ 431 w 1008774"/>
                <a:gd name="connsiteY7" fmla="*/ 193865 h 303671"/>
                <a:gd name="connsiteX8" fmla="*/ 83930 w 1008774"/>
                <a:gd name="connsiteY8" fmla="*/ 19994 h 303671"/>
                <a:gd name="connsiteX0" fmla="*/ 83930 w 1019562"/>
                <a:gd name="connsiteY0" fmla="*/ 19994 h 303671"/>
                <a:gd name="connsiteX1" fmla="*/ 494839 w 1019562"/>
                <a:gd name="connsiteY1" fmla="*/ 7 h 303671"/>
                <a:gd name="connsiteX2" fmla="*/ 630019 w 1019562"/>
                <a:gd name="connsiteY2" fmla="*/ 128907 h 303671"/>
                <a:gd name="connsiteX3" fmla="*/ 947310 w 1019562"/>
                <a:gd name="connsiteY3" fmla="*/ 48961 h 303671"/>
                <a:gd name="connsiteX4" fmla="*/ 1008621 w 1019562"/>
                <a:gd name="connsiteY4" fmla="*/ 161364 h 303671"/>
                <a:gd name="connsiteX5" fmla="*/ 610031 w 1019562"/>
                <a:gd name="connsiteY5" fmla="*/ 183872 h 303671"/>
                <a:gd name="connsiteX6" fmla="*/ 494839 w 1019562"/>
                <a:gd name="connsiteY6" fmla="*/ 303671 h 303671"/>
                <a:gd name="connsiteX7" fmla="*/ 71437 w 1019562"/>
                <a:gd name="connsiteY7" fmla="*/ 296176 h 303671"/>
                <a:gd name="connsiteX8" fmla="*/ 431 w 1019562"/>
                <a:gd name="connsiteY8" fmla="*/ 193865 h 303671"/>
                <a:gd name="connsiteX9" fmla="*/ 83930 w 1019562"/>
                <a:gd name="connsiteY9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30019 w 1021182"/>
                <a:gd name="connsiteY2" fmla="*/ 128907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64995 w 1021182"/>
                <a:gd name="connsiteY6" fmla="*/ 186370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21182" h="303671">
                  <a:moveTo>
                    <a:pt x="83930" y="19994"/>
                  </a:moveTo>
                  <a:lnTo>
                    <a:pt x="494839" y="7"/>
                  </a:lnTo>
                  <a:cubicBezTo>
                    <a:pt x="575444" y="-995"/>
                    <a:pt x="594356" y="99516"/>
                    <a:pt x="679986" y="126409"/>
                  </a:cubicBezTo>
                  <a:cubicBezTo>
                    <a:pt x="726667" y="150391"/>
                    <a:pt x="884210" y="43552"/>
                    <a:pt x="947310" y="48961"/>
                  </a:cubicBezTo>
                  <a:cubicBezTo>
                    <a:pt x="1010410" y="54370"/>
                    <a:pt x="1039850" y="141377"/>
                    <a:pt x="1008621" y="161364"/>
                  </a:cubicBezTo>
                  <a:cubicBezTo>
                    <a:pt x="977392" y="181351"/>
                    <a:pt x="1041224" y="240082"/>
                    <a:pt x="974792" y="243833"/>
                  </a:cubicBezTo>
                  <a:cubicBezTo>
                    <a:pt x="908360" y="247584"/>
                    <a:pt x="709177" y="163905"/>
                    <a:pt x="664995" y="186370"/>
                  </a:cubicBezTo>
                  <a:cubicBezTo>
                    <a:pt x="620813" y="208835"/>
                    <a:pt x="580024" y="302026"/>
                    <a:pt x="494839" y="303671"/>
                  </a:cubicBezTo>
                  <a:lnTo>
                    <a:pt x="71437" y="296176"/>
                  </a:lnTo>
                  <a:cubicBezTo>
                    <a:pt x="1111" y="282872"/>
                    <a:pt x="-1651" y="239895"/>
                    <a:pt x="431" y="193865"/>
                  </a:cubicBezTo>
                  <a:cubicBezTo>
                    <a:pt x="2513" y="147835"/>
                    <a:pt x="13604" y="57300"/>
                    <a:pt x="83930" y="19994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5" name="Vijfhoek 79"/>
            <p:cNvSpPr/>
            <p:nvPr/>
          </p:nvSpPr>
          <p:spPr>
            <a:xfrm rot="17339872">
              <a:off x="4729230" y="3273151"/>
              <a:ext cx="1021182" cy="441929"/>
            </a:xfrm>
            <a:custGeom>
              <a:avLst/>
              <a:gdLst>
                <a:gd name="connsiteX0" fmla="*/ 0 w 595220"/>
                <a:gd name="connsiteY0" fmla="*/ 0 h 303664"/>
                <a:gd name="connsiteX1" fmla="*/ 443388 w 595220"/>
                <a:gd name="connsiteY1" fmla="*/ 0 h 303664"/>
                <a:gd name="connsiteX2" fmla="*/ 595220 w 595220"/>
                <a:gd name="connsiteY2" fmla="*/ 151832 h 303664"/>
                <a:gd name="connsiteX3" fmla="*/ 443388 w 595220"/>
                <a:gd name="connsiteY3" fmla="*/ 303664 h 303664"/>
                <a:gd name="connsiteX4" fmla="*/ 0 w 595220"/>
                <a:gd name="connsiteY4" fmla="*/ 303664 h 303664"/>
                <a:gd name="connsiteX5" fmla="*/ 0 w 59522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24984 w 957170"/>
                <a:gd name="connsiteY0" fmla="*/ 7495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24984 w 957170"/>
                <a:gd name="connsiteY5" fmla="*/ 7495 h 303664"/>
                <a:gd name="connsiteX0" fmla="*/ 33790 w 965976"/>
                <a:gd name="connsiteY0" fmla="*/ 7495 h 303664"/>
                <a:gd name="connsiteX1" fmla="*/ 452194 w 965976"/>
                <a:gd name="connsiteY1" fmla="*/ 0 h 303664"/>
                <a:gd name="connsiteX2" fmla="*/ 965976 w 965976"/>
                <a:gd name="connsiteY2" fmla="*/ 161357 h 303664"/>
                <a:gd name="connsiteX3" fmla="*/ 452194 w 965976"/>
                <a:gd name="connsiteY3" fmla="*/ 303664 h 303664"/>
                <a:gd name="connsiteX4" fmla="*/ 8806 w 965976"/>
                <a:gd name="connsiteY4" fmla="*/ 303664 h 303664"/>
                <a:gd name="connsiteX5" fmla="*/ 33790 w 965976"/>
                <a:gd name="connsiteY5" fmla="*/ 7495 h 303664"/>
                <a:gd name="connsiteX0" fmla="*/ 36923 w 961614"/>
                <a:gd name="connsiteY0" fmla="*/ 19987 h 303664"/>
                <a:gd name="connsiteX1" fmla="*/ 447832 w 961614"/>
                <a:gd name="connsiteY1" fmla="*/ 0 h 303664"/>
                <a:gd name="connsiteX2" fmla="*/ 961614 w 961614"/>
                <a:gd name="connsiteY2" fmla="*/ 161357 h 303664"/>
                <a:gd name="connsiteX3" fmla="*/ 447832 w 961614"/>
                <a:gd name="connsiteY3" fmla="*/ 303664 h 303664"/>
                <a:gd name="connsiteX4" fmla="*/ 4444 w 961614"/>
                <a:gd name="connsiteY4" fmla="*/ 303664 h 303664"/>
                <a:gd name="connsiteX5" fmla="*/ 36923 w 961614"/>
                <a:gd name="connsiteY5" fmla="*/ 19987 h 303664"/>
                <a:gd name="connsiteX0" fmla="*/ 29619 w 954310"/>
                <a:gd name="connsiteY0" fmla="*/ 19987 h 303664"/>
                <a:gd name="connsiteX1" fmla="*/ 440528 w 954310"/>
                <a:gd name="connsiteY1" fmla="*/ 0 h 303664"/>
                <a:gd name="connsiteX2" fmla="*/ 954310 w 954310"/>
                <a:gd name="connsiteY2" fmla="*/ 161357 h 303664"/>
                <a:gd name="connsiteX3" fmla="*/ 440528 w 954310"/>
                <a:gd name="connsiteY3" fmla="*/ 303664 h 303664"/>
                <a:gd name="connsiteX4" fmla="*/ 17126 w 954310"/>
                <a:gd name="connsiteY4" fmla="*/ 296169 h 303664"/>
                <a:gd name="connsiteX5" fmla="*/ 29619 w 954310"/>
                <a:gd name="connsiteY5" fmla="*/ 19987 h 303664"/>
                <a:gd name="connsiteX0" fmla="*/ 83930 w 1008621"/>
                <a:gd name="connsiteY0" fmla="*/ 19987 h 303664"/>
                <a:gd name="connsiteX1" fmla="*/ 494839 w 1008621"/>
                <a:gd name="connsiteY1" fmla="*/ 0 h 303664"/>
                <a:gd name="connsiteX2" fmla="*/ 1008621 w 1008621"/>
                <a:gd name="connsiteY2" fmla="*/ 161357 h 303664"/>
                <a:gd name="connsiteX3" fmla="*/ 494839 w 1008621"/>
                <a:gd name="connsiteY3" fmla="*/ 303664 h 303664"/>
                <a:gd name="connsiteX4" fmla="*/ 71437 w 1008621"/>
                <a:gd name="connsiteY4" fmla="*/ 296169 h 303664"/>
                <a:gd name="connsiteX5" fmla="*/ 431 w 1008621"/>
                <a:gd name="connsiteY5" fmla="*/ 193858 h 303664"/>
                <a:gd name="connsiteX6" fmla="*/ 83930 w 1008621"/>
                <a:gd name="connsiteY6" fmla="*/ 19987 h 303664"/>
                <a:gd name="connsiteX0" fmla="*/ 83930 w 1008972"/>
                <a:gd name="connsiteY0" fmla="*/ 19994 h 303671"/>
                <a:gd name="connsiteX1" fmla="*/ 494839 w 1008972"/>
                <a:gd name="connsiteY1" fmla="*/ 7 h 303671"/>
                <a:gd name="connsiteX2" fmla="*/ 630019 w 1008972"/>
                <a:gd name="connsiteY2" fmla="*/ 128907 h 303671"/>
                <a:gd name="connsiteX3" fmla="*/ 1008621 w 1008972"/>
                <a:gd name="connsiteY3" fmla="*/ 161364 h 303671"/>
                <a:gd name="connsiteX4" fmla="*/ 494839 w 1008972"/>
                <a:gd name="connsiteY4" fmla="*/ 303671 h 303671"/>
                <a:gd name="connsiteX5" fmla="*/ 71437 w 1008972"/>
                <a:gd name="connsiteY5" fmla="*/ 296176 h 303671"/>
                <a:gd name="connsiteX6" fmla="*/ 431 w 1008972"/>
                <a:gd name="connsiteY6" fmla="*/ 193865 h 303671"/>
                <a:gd name="connsiteX7" fmla="*/ 83930 w 1008972"/>
                <a:gd name="connsiteY7" fmla="*/ 19994 h 303671"/>
                <a:gd name="connsiteX0" fmla="*/ 83930 w 1008774"/>
                <a:gd name="connsiteY0" fmla="*/ 19994 h 303671"/>
                <a:gd name="connsiteX1" fmla="*/ 494839 w 1008774"/>
                <a:gd name="connsiteY1" fmla="*/ 7 h 303671"/>
                <a:gd name="connsiteX2" fmla="*/ 630019 w 1008774"/>
                <a:gd name="connsiteY2" fmla="*/ 128907 h 303671"/>
                <a:gd name="connsiteX3" fmla="*/ 1008621 w 1008774"/>
                <a:gd name="connsiteY3" fmla="*/ 161364 h 303671"/>
                <a:gd name="connsiteX4" fmla="*/ 610031 w 1008774"/>
                <a:gd name="connsiteY4" fmla="*/ 183872 h 303671"/>
                <a:gd name="connsiteX5" fmla="*/ 494839 w 1008774"/>
                <a:gd name="connsiteY5" fmla="*/ 303671 h 303671"/>
                <a:gd name="connsiteX6" fmla="*/ 71437 w 1008774"/>
                <a:gd name="connsiteY6" fmla="*/ 296176 h 303671"/>
                <a:gd name="connsiteX7" fmla="*/ 431 w 1008774"/>
                <a:gd name="connsiteY7" fmla="*/ 193865 h 303671"/>
                <a:gd name="connsiteX8" fmla="*/ 83930 w 1008774"/>
                <a:gd name="connsiteY8" fmla="*/ 19994 h 303671"/>
                <a:gd name="connsiteX0" fmla="*/ 83930 w 1019562"/>
                <a:gd name="connsiteY0" fmla="*/ 19994 h 303671"/>
                <a:gd name="connsiteX1" fmla="*/ 494839 w 1019562"/>
                <a:gd name="connsiteY1" fmla="*/ 7 h 303671"/>
                <a:gd name="connsiteX2" fmla="*/ 630019 w 1019562"/>
                <a:gd name="connsiteY2" fmla="*/ 128907 h 303671"/>
                <a:gd name="connsiteX3" fmla="*/ 947310 w 1019562"/>
                <a:gd name="connsiteY3" fmla="*/ 48961 h 303671"/>
                <a:gd name="connsiteX4" fmla="*/ 1008621 w 1019562"/>
                <a:gd name="connsiteY4" fmla="*/ 161364 h 303671"/>
                <a:gd name="connsiteX5" fmla="*/ 610031 w 1019562"/>
                <a:gd name="connsiteY5" fmla="*/ 183872 h 303671"/>
                <a:gd name="connsiteX6" fmla="*/ 494839 w 1019562"/>
                <a:gd name="connsiteY6" fmla="*/ 303671 h 303671"/>
                <a:gd name="connsiteX7" fmla="*/ 71437 w 1019562"/>
                <a:gd name="connsiteY7" fmla="*/ 296176 h 303671"/>
                <a:gd name="connsiteX8" fmla="*/ 431 w 1019562"/>
                <a:gd name="connsiteY8" fmla="*/ 193865 h 303671"/>
                <a:gd name="connsiteX9" fmla="*/ 83930 w 1019562"/>
                <a:gd name="connsiteY9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30019 w 1021182"/>
                <a:gd name="connsiteY2" fmla="*/ 128907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64995 w 1021182"/>
                <a:gd name="connsiteY6" fmla="*/ 186370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21182" h="303671">
                  <a:moveTo>
                    <a:pt x="83930" y="19994"/>
                  </a:moveTo>
                  <a:lnTo>
                    <a:pt x="494839" y="7"/>
                  </a:lnTo>
                  <a:cubicBezTo>
                    <a:pt x="575444" y="-995"/>
                    <a:pt x="594356" y="99516"/>
                    <a:pt x="679986" y="126409"/>
                  </a:cubicBezTo>
                  <a:cubicBezTo>
                    <a:pt x="726667" y="150391"/>
                    <a:pt x="884210" y="43552"/>
                    <a:pt x="947310" y="48961"/>
                  </a:cubicBezTo>
                  <a:cubicBezTo>
                    <a:pt x="1010410" y="54370"/>
                    <a:pt x="1039850" y="141377"/>
                    <a:pt x="1008621" y="161364"/>
                  </a:cubicBezTo>
                  <a:cubicBezTo>
                    <a:pt x="977392" y="181351"/>
                    <a:pt x="1041224" y="240082"/>
                    <a:pt x="974792" y="243833"/>
                  </a:cubicBezTo>
                  <a:cubicBezTo>
                    <a:pt x="908360" y="247584"/>
                    <a:pt x="709177" y="163905"/>
                    <a:pt x="664995" y="186370"/>
                  </a:cubicBezTo>
                  <a:cubicBezTo>
                    <a:pt x="620813" y="208835"/>
                    <a:pt x="580024" y="302026"/>
                    <a:pt x="494839" y="303671"/>
                  </a:cubicBezTo>
                  <a:lnTo>
                    <a:pt x="71437" y="296176"/>
                  </a:lnTo>
                  <a:cubicBezTo>
                    <a:pt x="1111" y="282872"/>
                    <a:pt x="-1651" y="239895"/>
                    <a:pt x="431" y="193865"/>
                  </a:cubicBezTo>
                  <a:cubicBezTo>
                    <a:pt x="2513" y="147835"/>
                    <a:pt x="13604" y="57300"/>
                    <a:pt x="83930" y="19994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6" name="Vijfhoek 79"/>
            <p:cNvSpPr/>
            <p:nvPr/>
          </p:nvSpPr>
          <p:spPr>
            <a:xfrm rot="18469494">
              <a:off x="5079120" y="2993451"/>
              <a:ext cx="1021182" cy="441929"/>
            </a:xfrm>
            <a:custGeom>
              <a:avLst/>
              <a:gdLst>
                <a:gd name="connsiteX0" fmla="*/ 0 w 595220"/>
                <a:gd name="connsiteY0" fmla="*/ 0 h 303664"/>
                <a:gd name="connsiteX1" fmla="*/ 443388 w 595220"/>
                <a:gd name="connsiteY1" fmla="*/ 0 h 303664"/>
                <a:gd name="connsiteX2" fmla="*/ 595220 w 595220"/>
                <a:gd name="connsiteY2" fmla="*/ 151832 h 303664"/>
                <a:gd name="connsiteX3" fmla="*/ 443388 w 595220"/>
                <a:gd name="connsiteY3" fmla="*/ 303664 h 303664"/>
                <a:gd name="connsiteX4" fmla="*/ 0 w 595220"/>
                <a:gd name="connsiteY4" fmla="*/ 303664 h 303664"/>
                <a:gd name="connsiteX5" fmla="*/ 0 w 59522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24984 w 957170"/>
                <a:gd name="connsiteY0" fmla="*/ 7495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24984 w 957170"/>
                <a:gd name="connsiteY5" fmla="*/ 7495 h 303664"/>
                <a:gd name="connsiteX0" fmla="*/ 33790 w 965976"/>
                <a:gd name="connsiteY0" fmla="*/ 7495 h 303664"/>
                <a:gd name="connsiteX1" fmla="*/ 452194 w 965976"/>
                <a:gd name="connsiteY1" fmla="*/ 0 h 303664"/>
                <a:gd name="connsiteX2" fmla="*/ 965976 w 965976"/>
                <a:gd name="connsiteY2" fmla="*/ 161357 h 303664"/>
                <a:gd name="connsiteX3" fmla="*/ 452194 w 965976"/>
                <a:gd name="connsiteY3" fmla="*/ 303664 h 303664"/>
                <a:gd name="connsiteX4" fmla="*/ 8806 w 965976"/>
                <a:gd name="connsiteY4" fmla="*/ 303664 h 303664"/>
                <a:gd name="connsiteX5" fmla="*/ 33790 w 965976"/>
                <a:gd name="connsiteY5" fmla="*/ 7495 h 303664"/>
                <a:gd name="connsiteX0" fmla="*/ 36923 w 961614"/>
                <a:gd name="connsiteY0" fmla="*/ 19987 h 303664"/>
                <a:gd name="connsiteX1" fmla="*/ 447832 w 961614"/>
                <a:gd name="connsiteY1" fmla="*/ 0 h 303664"/>
                <a:gd name="connsiteX2" fmla="*/ 961614 w 961614"/>
                <a:gd name="connsiteY2" fmla="*/ 161357 h 303664"/>
                <a:gd name="connsiteX3" fmla="*/ 447832 w 961614"/>
                <a:gd name="connsiteY3" fmla="*/ 303664 h 303664"/>
                <a:gd name="connsiteX4" fmla="*/ 4444 w 961614"/>
                <a:gd name="connsiteY4" fmla="*/ 303664 h 303664"/>
                <a:gd name="connsiteX5" fmla="*/ 36923 w 961614"/>
                <a:gd name="connsiteY5" fmla="*/ 19987 h 303664"/>
                <a:gd name="connsiteX0" fmla="*/ 29619 w 954310"/>
                <a:gd name="connsiteY0" fmla="*/ 19987 h 303664"/>
                <a:gd name="connsiteX1" fmla="*/ 440528 w 954310"/>
                <a:gd name="connsiteY1" fmla="*/ 0 h 303664"/>
                <a:gd name="connsiteX2" fmla="*/ 954310 w 954310"/>
                <a:gd name="connsiteY2" fmla="*/ 161357 h 303664"/>
                <a:gd name="connsiteX3" fmla="*/ 440528 w 954310"/>
                <a:gd name="connsiteY3" fmla="*/ 303664 h 303664"/>
                <a:gd name="connsiteX4" fmla="*/ 17126 w 954310"/>
                <a:gd name="connsiteY4" fmla="*/ 296169 h 303664"/>
                <a:gd name="connsiteX5" fmla="*/ 29619 w 954310"/>
                <a:gd name="connsiteY5" fmla="*/ 19987 h 303664"/>
                <a:gd name="connsiteX0" fmla="*/ 83930 w 1008621"/>
                <a:gd name="connsiteY0" fmla="*/ 19987 h 303664"/>
                <a:gd name="connsiteX1" fmla="*/ 494839 w 1008621"/>
                <a:gd name="connsiteY1" fmla="*/ 0 h 303664"/>
                <a:gd name="connsiteX2" fmla="*/ 1008621 w 1008621"/>
                <a:gd name="connsiteY2" fmla="*/ 161357 h 303664"/>
                <a:gd name="connsiteX3" fmla="*/ 494839 w 1008621"/>
                <a:gd name="connsiteY3" fmla="*/ 303664 h 303664"/>
                <a:gd name="connsiteX4" fmla="*/ 71437 w 1008621"/>
                <a:gd name="connsiteY4" fmla="*/ 296169 h 303664"/>
                <a:gd name="connsiteX5" fmla="*/ 431 w 1008621"/>
                <a:gd name="connsiteY5" fmla="*/ 193858 h 303664"/>
                <a:gd name="connsiteX6" fmla="*/ 83930 w 1008621"/>
                <a:gd name="connsiteY6" fmla="*/ 19987 h 303664"/>
                <a:gd name="connsiteX0" fmla="*/ 83930 w 1008972"/>
                <a:gd name="connsiteY0" fmla="*/ 19994 h 303671"/>
                <a:gd name="connsiteX1" fmla="*/ 494839 w 1008972"/>
                <a:gd name="connsiteY1" fmla="*/ 7 h 303671"/>
                <a:gd name="connsiteX2" fmla="*/ 630019 w 1008972"/>
                <a:gd name="connsiteY2" fmla="*/ 128907 h 303671"/>
                <a:gd name="connsiteX3" fmla="*/ 1008621 w 1008972"/>
                <a:gd name="connsiteY3" fmla="*/ 161364 h 303671"/>
                <a:gd name="connsiteX4" fmla="*/ 494839 w 1008972"/>
                <a:gd name="connsiteY4" fmla="*/ 303671 h 303671"/>
                <a:gd name="connsiteX5" fmla="*/ 71437 w 1008972"/>
                <a:gd name="connsiteY5" fmla="*/ 296176 h 303671"/>
                <a:gd name="connsiteX6" fmla="*/ 431 w 1008972"/>
                <a:gd name="connsiteY6" fmla="*/ 193865 h 303671"/>
                <a:gd name="connsiteX7" fmla="*/ 83930 w 1008972"/>
                <a:gd name="connsiteY7" fmla="*/ 19994 h 303671"/>
                <a:gd name="connsiteX0" fmla="*/ 83930 w 1008774"/>
                <a:gd name="connsiteY0" fmla="*/ 19994 h 303671"/>
                <a:gd name="connsiteX1" fmla="*/ 494839 w 1008774"/>
                <a:gd name="connsiteY1" fmla="*/ 7 h 303671"/>
                <a:gd name="connsiteX2" fmla="*/ 630019 w 1008774"/>
                <a:gd name="connsiteY2" fmla="*/ 128907 h 303671"/>
                <a:gd name="connsiteX3" fmla="*/ 1008621 w 1008774"/>
                <a:gd name="connsiteY3" fmla="*/ 161364 h 303671"/>
                <a:gd name="connsiteX4" fmla="*/ 610031 w 1008774"/>
                <a:gd name="connsiteY4" fmla="*/ 183872 h 303671"/>
                <a:gd name="connsiteX5" fmla="*/ 494839 w 1008774"/>
                <a:gd name="connsiteY5" fmla="*/ 303671 h 303671"/>
                <a:gd name="connsiteX6" fmla="*/ 71437 w 1008774"/>
                <a:gd name="connsiteY6" fmla="*/ 296176 h 303671"/>
                <a:gd name="connsiteX7" fmla="*/ 431 w 1008774"/>
                <a:gd name="connsiteY7" fmla="*/ 193865 h 303671"/>
                <a:gd name="connsiteX8" fmla="*/ 83930 w 1008774"/>
                <a:gd name="connsiteY8" fmla="*/ 19994 h 303671"/>
                <a:gd name="connsiteX0" fmla="*/ 83930 w 1019562"/>
                <a:gd name="connsiteY0" fmla="*/ 19994 h 303671"/>
                <a:gd name="connsiteX1" fmla="*/ 494839 w 1019562"/>
                <a:gd name="connsiteY1" fmla="*/ 7 h 303671"/>
                <a:gd name="connsiteX2" fmla="*/ 630019 w 1019562"/>
                <a:gd name="connsiteY2" fmla="*/ 128907 h 303671"/>
                <a:gd name="connsiteX3" fmla="*/ 947310 w 1019562"/>
                <a:gd name="connsiteY3" fmla="*/ 48961 h 303671"/>
                <a:gd name="connsiteX4" fmla="*/ 1008621 w 1019562"/>
                <a:gd name="connsiteY4" fmla="*/ 161364 h 303671"/>
                <a:gd name="connsiteX5" fmla="*/ 610031 w 1019562"/>
                <a:gd name="connsiteY5" fmla="*/ 183872 h 303671"/>
                <a:gd name="connsiteX6" fmla="*/ 494839 w 1019562"/>
                <a:gd name="connsiteY6" fmla="*/ 303671 h 303671"/>
                <a:gd name="connsiteX7" fmla="*/ 71437 w 1019562"/>
                <a:gd name="connsiteY7" fmla="*/ 296176 h 303671"/>
                <a:gd name="connsiteX8" fmla="*/ 431 w 1019562"/>
                <a:gd name="connsiteY8" fmla="*/ 193865 h 303671"/>
                <a:gd name="connsiteX9" fmla="*/ 83930 w 1019562"/>
                <a:gd name="connsiteY9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30019 w 1021182"/>
                <a:gd name="connsiteY2" fmla="*/ 128907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64995 w 1021182"/>
                <a:gd name="connsiteY6" fmla="*/ 186370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21182" h="303671">
                  <a:moveTo>
                    <a:pt x="83930" y="19994"/>
                  </a:moveTo>
                  <a:lnTo>
                    <a:pt x="494839" y="7"/>
                  </a:lnTo>
                  <a:cubicBezTo>
                    <a:pt x="575444" y="-995"/>
                    <a:pt x="594356" y="99516"/>
                    <a:pt x="679986" y="126409"/>
                  </a:cubicBezTo>
                  <a:cubicBezTo>
                    <a:pt x="726667" y="150391"/>
                    <a:pt x="884210" y="43552"/>
                    <a:pt x="947310" y="48961"/>
                  </a:cubicBezTo>
                  <a:cubicBezTo>
                    <a:pt x="1010410" y="54370"/>
                    <a:pt x="1039850" y="141377"/>
                    <a:pt x="1008621" y="161364"/>
                  </a:cubicBezTo>
                  <a:cubicBezTo>
                    <a:pt x="977392" y="181351"/>
                    <a:pt x="1041224" y="240082"/>
                    <a:pt x="974792" y="243833"/>
                  </a:cubicBezTo>
                  <a:cubicBezTo>
                    <a:pt x="908360" y="247584"/>
                    <a:pt x="709177" y="163905"/>
                    <a:pt x="664995" y="186370"/>
                  </a:cubicBezTo>
                  <a:cubicBezTo>
                    <a:pt x="620813" y="208835"/>
                    <a:pt x="580024" y="302026"/>
                    <a:pt x="494839" y="303671"/>
                  </a:cubicBezTo>
                  <a:lnTo>
                    <a:pt x="71437" y="296176"/>
                  </a:lnTo>
                  <a:cubicBezTo>
                    <a:pt x="1111" y="282872"/>
                    <a:pt x="-1651" y="239895"/>
                    <a:pt x="431" y="193865"/>
                  </a:cubicBezTo>
                  <a:cubicBezTo>
                    <a:pt x="2513" y="147835"/>
                    <a:pt x="13604" y="57300"/>
                    <a:pt x="83930" y="19994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7" name="Vijfhoek 79"/>
            <p:cNvSpPr/>
            <p:nvPr/>
          </p:nvSpPr>
          <p:spPr>
            <a:xfrm rot="10449940">
              <a:off x="5731559" y="6056620"/>
              <a:ext cx="1021182" cy="441929"/>
            </a:xfrm>
            <a:custGeom>
              <a:avLst/>
              <a:gdLst>
                <a:gd name="connsiteX0" fmla="*/ 0 w 595220"/>
                <a:gd name="connsiteY0" fmla="*/ 0 h 303664"/>
                <a:gd name="connsiteX1" fmla="*/ 443388 w 595220"/>
                <a:gd name="connsiteY1" fmla="*/ 0 h 303664"/>
                <a:gd name="connsiteX2" fmla="*/ 595220 w 595220"/>
                <a:gd name="connsiteY2" fmla="*/ 151832 h 303664"/>
                <a:gd name="connsiteX3" fmla="*/ 443388 w 595220"/>
                <a:gd name="connsiteY3" fmla="*/ 303664 h 303664"/>
                <a:gd name="connsiteX4" fmla="*/ 0 w 595220"/>
                <a:gd name="connsiteY4" fmla="*/ 303664 h 303664"/>
                <a:gd name="connsiteX5" fmla="*/ 0 w 59522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24984 w 957170"/>
                <a:gd name="connsiteY0" fmla="*/ 7495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24984 w 957170"/>
                <a:gd name="connsiteY5" fmla="*/ 7495 h 303664"/>
                <a:gd name="connsiteX0" fmla="*/ 33790 w 965976"/>
                <a:gd name="connsiteY0" fmla="*/ 7495 h 303664"/>
                <a:gd name="connsiteX1" fmla="*/ 452194 w 965976"/>
                <a:gd name="connsiteY1" fmla="*/ 0 h 303664"/>
                <a:gd name="connsiteX2" fmla="*/ 965976 w 965976"/>
                <a:gd name="connsiteY2" fmla="*/ 161357 h 303664"/>
                <a:gd name="connsiteX3" fmla="*/ 452194 w 965976"/>
                <a:gd name="connsiteY3" fmla="*/ 303664 h 303664"/>
                <a:gd name="connsiteX4" fmla="*/ 8806 w 965976"/>
                <a:gd name="connsiteY4" fmla="*/ 303664 h 303664"/>
                <a:gd name="connsiteX5" fmla="*/ 33790 w 965976"/>
                <a:gd name="connsiteY5" fmla="*/ 7495 h 303664"/>
                <a:gd name="connsiteX0" fmla="*/ 36923 w 961614"/>
                <a:gd name="connsiteY0" fmla="*/ 19987 h 303664"/>
                <a:gd name="connsiteX1" fmla="*/ 447832 w 961614"/>
                <a:gd name="connsiteY1" fmla="*/ 0 h 303664"/>
                <a:gd name="connsiteX2" fmla="*/ 961614 w 961614"/>
                <a:gd name="connsiteY2" fmla="*/ 161357 h 303664"/>
                <a:gd name="connsiteX3" fmla="*/ 447832 w 961614"/>
                <a:gd name="connsiteY3" fmla="*/ 303664 h 303664"/>
                <a:gd name="connsiteX4" fmla="*/ 4444 w 961614"/>
                <a:gd name="connsiteY4" fmla="*/ 303664 h 303664"/>
                <a:gd name="connsiteX5" fmla="*/ 36923 w 961614"/>
                <a:gd name="connsiteY5" fmla="*/ 19987 h 303664"/>
                <a:gd name="connsiteX0" fmla="*/ 29619 w 954310"/>
                <a:gd name="connsiteY0" fmla="*/ 19987 h 303664"/>
                <a:gd name="connsiteX1" fmla="*/ 440528 w 954310"/>
                <a:gd name="connsiteY1" fmla="*/ 0 h 303664"/>
                <a:gd name="connsiteX2" fmla="*/ 954310 w 954310"/>
                <a:gd name="connsiteY2" fmla="*/ 161357 h 303664"/>
                <a:gd name="connsiteX3" fmla="*/ 440528 w 954310"/>
                <a:gd name="connsiteY3" fmla="*/ 303664 h 303664"/>
                <a:gd name="connsiteX4" fmla="*/ 17126 w 954310"/>
                <a:gd name="connsiteY4" fmla="*/ 296169 h 303664"/>
                <a:gd name="connsiteX5" fmla="*/ 29619 w 954310"/>
                <a:gd name="connsiteY5" fmla="*/ 19987 h 303664"/>
                <a:gd name="connsiteX0" fmla="*/ 83930 w 1008621"/>
                <a:gd name="connsiteY0" fmla="*/ 19987 h 303664"/>
                <a:gd name="connsiteX1" fmla="*/ 494839 w 1008621"/>
                <a:gd name="connsiteY1" fmla="*/ 0 h 303664"/>
                <a:gd name="connsiteX2" fmla="*/ 1008621 w 1008621"/>
                <a:gd name="connsiteY2" fmla="*/ 161357 h 303664"/>
                <a:gd name="connsiteX3" fmla="*/ 494839 w 1008621"/>
                <a:gd name="connsiteY3" fmla="*/ 303664 h 303664"/>
                <a:gd name="connsiteX4" fmla="*/ 71437 w 1008621"/>
                <a:gd name="connsiteY4" fmla="*/ 296169 h 303664"/>
                <a:gd name="connsiteX5" fmla="*/ 431 w 1008621"/>
                <a:gd name="connsiteY5" fmla="*/ 193858 h 303664"/>
                <a:gd name="connsiteX6" fmla="*/ 83930 w 1008621"/>
                <a:gd name="connsiteY6" fmla="*/ 19987 h 303664"/>
                <a:gd name="connsiteX0" fmla="*/ 83930 w 1008972"/>
                <a:gd name="connsiteY0" fmla="*/ 19994 h 303671"/>
                <a:gd name="connsiteX1" fmla="*/ 494839 w 1008972"/>
                <a:gd name="connsiteY1" fmla="*/ 7 h 303671"/>
                <a:gd name="connsiteX2" fmla="*/ 630019 w 1008972"/>
                <a:gd name="connsiteY2" fmla="*/ 128907 h 303671"/>
                <a:gd name="connsiteX3" fmla="*/ 1008621 w 1008972"/>
                <a:gd name="connsiteY3" fmla="*/ 161364 h 303671"/>
                <a:gd name="connsiteX4" fmla="*/ 494839 w 1008972"/>
                <a:gd name="connsiteY4" fmla="*/ 303671 h 303671"/>
                <a:gd name="connsiteX5" fmla="*/ 71437 w 1008972"/>
                <a:gd name="connsiteY5" fmla="*/ 296176 h 303671"/>
                <a:gd name="connsiteX6" fmla="*/ 431 w 1008972"/>
                <a:gd name="connsiteY6" fmla="*/ 193865 h 303671"/>
                <a:gd name="connsiteX7" fmla="*/ 83930 w 1008972"/>
                <a:gd name="connsiteY7" fmla="*/ 19994 h 303671"/>
                <a:gd name="connsiteX0" fmla="*/ 83930 w 1008774"/>
                <a:gd name="connsiteY0" fmla="*/ 19994 h 303671"/>
                <a:gd name="connsiteX1" fmla="*/ 494839 w 1008774"/>
                <a:gd name="connsiteY1" fmla="*/ 7 h 303671"/>
                <a:gd name="connsiteX2" fmla="*/ 630019 w 1008774"/>
                <a:gd name="connsiteY2" fmla="*/ 128907 h 303671"/>
                <a:gd name="connsiteX3" fmla="*/ 1008621 w 1008774"/>
                <a:gd name="connsiteY3" fmla="*/ 161364 h 303671"/>
                <a:gd name="connsiteX4" fmla="*/ 610031 w 1008774"/>
                <a:gd name="connsiteY4" fmla="*/ 183872 h 303671"/>
                <a:gd name="connsiteX5" fmla="*/ 494839 w 1008774"/>
                <a:gd name="connsiteY5" fmla="*/ 303671 h 303671"/>
                <a:gd name="connsiteX6" fmla="*/ 71437 w 1008774"/>
                <a:gd name="connsiteY6" fmla="*/ 296176 h 303671"/>
                <a:gd name="connsiteX7" fmla="*/ 431 w 1008774"/>
                <a:gd name="connsiteY7" fmla="*/ 193865 h 303671"/>
                <a:gd name="connsiteX8" fmla="*/ 83930 w 1008774"/>
                <a:gd name="connsiteY8" fmla="*/ 19994 h 303671"/>
                <a:gd name="connsiteX0" fmla="*/ 83930 w 1019562"/>
                <a:gd name="connsiteY0" fmla="*/ 19994 h 303671"/>
                <a:gd name="connsiteX1" fmla="*/ 494839 w 1019562"/>
                <a:gd name="connsiteY1" fmla="*/ 7 h 303671"/>
                <a:gd name="connsiteX2" fmla="*/ 630019 w 1019562"/>
                <a:gd name="connsiteY2" fmla="*/ 128907 h 303671"/>
                <a:gd name="connsiteX3" fmla="*/ 947310 w 1019562"/>
                <a:gd name="connsiteY3" fmla="*/ 48961 h 303671"/>
                <a:gd name="connsiteX4" fmla="*/ 1008621 w 1019562"/>
                <a:gd name="connsiteY4" fmla="*/ 161364 h 303671"/>
                <a:gd name="connsiteX5" fmla="*/ 610031 w 1019562"/>
                <a:gd name="connsiteY5" fmla="*/ 183872 h 303671"/>
                <a:gd name="connsiteX6" fmla="*/ 494839 w 1019562"/>
                <a:gd name="connsiteY6" fmla="*/ 303671 h 303671"/>
                <a:gd name="connsiteX7" fmla="*/ 71437 w 1019562"/>
                <a:gd name="connsiteY7" fmla="*/ 296176 h 303671"/>
                <a:gd name="connsiteX8" fmla="*/ 431 w 1019562"/>
                <a:gd name="connsiteY8" fmla="*/ 193865 h 303671"/>
                <a:gd name="connsiteX9" fmla="*/ 83930 w 1019562"/>
                <a:gd name="connsiteY9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30019 w 1021182"/>
                <a:gd name="connsiteY2" fmla="*/ 128907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64995 w 1021182"/>
                <a:gd name="connsiteY6" fmla="*/ 186370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21182" h="303671">
                  <a:moveTo>
                    <a:pt x="83930" y="19994"/>
                  </a:moveTo>
                  <a:lnTo>
                    <a:pt x="494839" y="7"/>
                  </a:lnTo>
                  <a:cubicBezTo>
                    <a:pt x="575444" y="-995"/>
                    <a:pt x="594356" y="99516"/>
                    <a:pt x="679986" y="126409"/>
                  </a:cubicBezTo>
                  <a:cubicBezTo>
                    <a:pt x="726667" y="150391"/>
                    <a:pt x="884210" y="43552"/>
                    <a:pt x="947310" y="48961"/>
                  </a:cubicBezTo>
                  <a:cubicBezTo>
                    <a:pt x="1010410" y="54370"/>
                    <a:pt x="1039850" y="141377"/>
                    <a:pt x="1008621" y="161364"/>
                  </a:cubicBezTo>
                  <a:cubicBezTo>
                    <a:pt x="977392" y="181351"/>
                    <a:pt x="1041224" y="240082"/>
                    <a:pt x="974792" y="243833"/>
                  </a:cubicBezTo>
                  <a:cubicBezTo>
                    <a:pt x="908360" y="247584"/>
                    <a:pt x="709177" y="163905"/>
                    <a:pt x="664995" y="186370"/>
                  </a:cubicBezTo>
                  <a:cubicBezTo>
                    <a:pt x="620813" y="208835"/>
                    <a:pt x="580024" y="302026"/>
                    <a:pt x="494839" y="303671"/>
                  </a:cubicBezTo>
                  <a:lnTo>
                    <a:pt x="71437" y="296176"/>
                  </a:lnTo>
                  <a:cubicBezTo>
                    <a:pt x="1111" y="282872"/>
                    <a:pt x="-1651" y="239895"/>
                    <a:pt x="431" y="193865"/>
                  </a:cubicBezTo>
                  <a:cubicBezTo>
                    <a:pt x="2513" y="147835"/>
                    <a:pt x="13604" y="57300"/>
                    <a:pt x="83930" y="19994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8" name="Vijfhoek 79"/>
            <p:cNvSpPr/>
            <p:nvPr/>
          </p:nvSpPr>
          <p:spPr>
            <a:xfrm rot="11350785">
              <a:off x="5027457" y="6007336"/>
              <a:ext cx="1021182" cy="441929"/>
            </a:xfrm>
            <a:custGeom>
              <a:avLst/>
              <a:gdLst>
                <a:gd name="connsiteX0" fmla="*/ 0 w 595220"/>
                <a:gd name="connsiteY0" fmla="*/ 0 h 303664"/>
                <a:gd name="connsiteX1" fmla="*/ 443388 w 595220"/>
                <a:gd name="connsiteY1" fmla="*/ 0 h 303664"/>
                <a:gd name="connsiteX2" fmla="*/ 595220 w 595220"/>
                <a:gd name="connsiteY2" fmla="*/ 151832 h 303664"/>
                <a:gd name="connsiteX3" fmla="*/ 443388 w 595220"/>
                <a:gd name="connsiteY3" fmla="*/ 303664 h 303664"/>
                <a:gd name="connsiteX4" fmla="*/ 0 w 595220"/>
                <a:gd name="connsiteY4" fmla="*/ 303664 h 303664"/>
                <a:gd name="connsiteX5" fmla="*/ 0 w 59522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24984 w 957170"/>
                <a:gd name="connsiteY0" fmla="*/ 7495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24984 w 957170"/>
                <a:gd name="connsiteY5" fmla="*/ 7495 h 303664"/>
                <a:gd name="connsiteX0" fmla="*/ 33790 w 965976"/>
                <a:gd name="connsiteY0" fmla="*/ 7495 h 303664"/>
                <a:gd name="connsiteX1" fmla="*/ 452194 w 965976"/>
                <a:gd name="connsiteY1" fmla="*/ 0 h 303664"/>
                <a:gd name="connsiteX2" fmla="*/ 965976 w 965976"/>
                <a:gd name="connsiteY2" fmla="*/ 161357 h 303664"/>
                <a:gd name="connsiteX3" fmla="*/ 452194 w 965976"/>
                <a:gd name="connsiteY3" fmla="*/ 303664 h 303664"/>
                <a:gd name="connsiteX4" fmla="*/ 8806 w 965976"/>
                <a:gd name="connsiteY4" fmla="*/ 303664 h 303664"/>
                <a:gd name="connsiteX5" fmla="*/ 33790 w 965976"/>
                <a:gd name="connsiteY5" fmla="*/ 7495 h 303664"/>
                <a:gd name="connsiteX0" fmla="*/ 36923 w 961614"/>
                <a:gd name="connsiteY0" fmla="*/ 19987 h 303664"/>
                <a:gd name="connsiteX1" fmla="*/ 447832 w 961614"/>
                <a:gd name="connsiteY1" fmla="*/ 0 h 303664"/>
                <a:gd name="connsiteX2" fmla="*/ 961614 w 961614"/>
                <a:gd name="connsiteY2" fmla="*/ 161357 h 303664"/>
                <a:gd name="connsiteX3" fmla="*/ 447832 w 961614"/>
                <a:gd name="connsiteY3" fmla="*/ 303664 h 303664"/>
                <a:gd name="connsiteX4" fmla="*/ 4444 w 961614"/>
                <a:gd name="connsiteY4" fmla="*/ 303664 h 303664"/>
                <a:gd name="connsiteX5" fmla="*/ 36923 w 961614"/>
                <a:gd name="connsiteY5" fmla="*/ 19987 h 303664"/>
                <a:gd name="connsiteX0" fmla="*/ 29619 w 954310"/>
                <a:gd name="connsiteY0" fmla="*/ 19987 h 303664"/>
                <a:gd name="connsiteX1" fmla="*/ 440528 w 954310"/>
                <a:gd name="connsiteY1" fmla="*/ 0 h 303664"/>
                <a:gd name="connsiteX2" fmla="*/ 954310 w 954310"/>
                <a:gd name="connsiteY2" fmla="*/ 161357 h 303664"/>
                <a:gd name="connsiteX3" fmla="*/ 440528 w 954310"/>
                <a:gd name="connsiteY3" fmla="*/ 303664 h 303664"/>
                <a:gd name="connsiteX4" fmla="*/ 17126 w 954310"/>
                <a:gd name="connsiteY4" fmla="*/ 296169 h 303664"/>
                <a:gd name="connsiteX5" fmla="*/ 29619 w 954310"/>
                <a:gd name="connsiteY5" fmla="*/ 19987 h 303664"/>
                <a:gd name="connsiteX0" fmla="*/ 83930 w 1008621"/>
                <a:gd name="connsiteY0" fmla="*/ 19987 h 303664"/>
                <a:gd name="connsiteX1" fmla="*/ 494839 w 1008621"/>
                <a:gd name="connsiteY1" fmla="*/ 0 h 303664"/>
                <a:gd name="connsiteX2" fmla="*/ 1008621 w 1008621"/>
                <a:gd name="connsiteY2" fmla="*/ 161357 h 303664"/>
                <a:gd name="connsiteX3" fmla="*/ 494839 w 1008621"/>
                <a:gd name="connsiteY3" fmla="*/ 303664 h 303664"/>
                <a:gd name="connsiteX4" fmla="*/ 71437 w 1008621"/>
                <a:gd name="connsiteY4" fmla="*/ 296169 h 303664"/>
                <a:gd name="connsiteX5" fmla="*/ 431 w 1008621"/>
                <a:gd name="connsiteY5" fmla="*/ 193858 h 303664"/>
                <a:gd name="connsiteX6" fmla="*/ 83930 w 1008621"/>
                <a:gd name="connsiteY6" fmla="*/ 19987 h 303664"/>
                <a:gd name="connsiteX0" fmla="*/ 83930 w 1008972"/>
                <a:gd name="connsiteY0" fmla="*/ 19994 h 303671"/>
                <a:gd name="connsiteX1" fmla="*/ 494839 w 1008972"/>
                <a:gd name="connsiteY1" fmla="*/ 7 h 303671"/>
                <a:gd name="connsiteX2" fmla="*/ 630019 w 1008972"/>
                <a:gd name="connsiteY2" fmla="*/ 128907 h 303671"/>
                <a:gd name="connsiteX3" fmla="*/ 1008621 w 1008972"/>
                <a:gd name="connsiteY3" fmla="*/ 161364 h 303671"/>
                <a:gd name="connsiteX4" fmla="*/ 494839 w 1008972"/>
                <a:gd name="connsiteY4" fmla="*/ 303671 h 303671"/>
                <a:gd name="connsiteX5" fmla="*/ 71437 w 1008972"/>
                <a:gd name="connsiteY5" fmla="*/ 296176 h 303671"/>
                <a:gd name="connsiteX6" fmla="*/ 431 w 1008972"/>
                <a:gd name="connsiteY6" fmla="*/ 193865 h 303671"/>
                <a:gd name="connsiteX7" fmla="*/ 83930 w 1008972"/>
                <a:gd name="connsiteY7" fmla="*/ 19994 h 303671"/>
                <a:gd name="connsiteX0" fmla="*/ 83930 w 1008774"/>
                <a:gd name="connsiteY0" fmla="*/ 19994 h 303671"/>
                <a:gd name="connsiteX1" fmla="*/ 494839 w 1008774"/>
                <a:gd name="connsiteY1" fmla="*/ 7 h 303671"/>
                <a:gd name="connsiteX2" fmla="*/ 630019 w 1008774"/>
                <a:gd name="connsiteY2" fmla="*/ 128907 h 303671"/>
                <a:gd name="connsiteX3" fmla="*/ 1008621 w 1008774"/>
                <a:gd name="connsiteY3" fmla="*/ 161364 h 303671"/>
                <a:gd name="connsiteX4" fmla="*/ 610031 w 1008774"/>
                <a:gd name="connsiteY4" fmla="*/ 183872 h 303671"/>
                <a:gd name="connsiteX5" fmla="*/ 494839 w 1008774"/>
                <a:gd name="connsiteY5" fmla="*/ 303671 h 303671"/>
                <a:gd name="connsiteX6" fmla="*/ 71437 w 1008774"/>
                <a:gd name="connsiteY6" fmla="*/ 296176 h 303671"/>
                <a:gd name="connsiteX7" fmla="*/ 431 w 1008774"/>
                <a:gd name="connsiteY7" fmla="*/ 193865 h 303671"/>
                <a:gd name="connsiteX8" fmla="*/ 83930 w 1008774"/>
                <a:gd name="connsiteY8" fmla="*/ 19994 h 303671"/>
                <a:gd name="connsiteX0" fmla="*/ 83930 w 1019562"/>
                <a:gd name="connsiteY0" fmla="*/ 19994 h 303671"/>
                <a:gd name="connsiteX1" fmla="*/ 494839 w 1019562"/>
                <a:gd name="connsiteY1" fmla="*/ 7 h 303671"/>
                <a:gd name="connsiteX2" fmla="*/ 630019 w 1019562"/>
                <a:gd name="connsiteY2" fmla="*/ 128907 h 303671"/>
                <a:gd name="connsiteX3" fmla="*/ 947310 w 1019562"/>
                <a:gd name="connsiteY3" fmla="*/ 48961 h 303671"/>
                <a:gd name="connsiteX4" fmla="*/ 1008621 w 1019562"/>
                <a:gd name="connsiteY4" fmla="*/ 161364 h 303671"/>
                <a:gd name="connsiteX5" fmla="*/ 610031 w 1019562"/>
                <a:gd name="connsiteY5" fmla="*/ 183872 h 303671"/>
                <a:gd name="connsiteX6" fmla="*/ 494839 w 1019562"/>
                <a:gd name="connsiteY6" fmla="*/ 303671 h 303671"/>
                <a:gd name="connsiteX7" fmla="*/ 71437 w 1019562"/>
                <a:gd name="connsiteY7" fmla="*/ 296176 h 303671"/>
                <a:gd name="connsiteX8" fmla="*/ 431 w 1019562"/>
                <a:gd name="connsiteY8" fmla="*/ 193865 h 303671"/>
                <a:gd name="connsiteX9" fmla="*/ 83930 w 1019562"/>
                <a:gd name="connsiteY9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30019 w 1021182"/>
                <a:gd name="connsiteY2" fmla="*/ 128907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64995 w 1021182"/>
                <a:gd name="connsiteY6" fmla="*/ 186370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21182" h="303671">
                  <a:moveTo>
                    <a:pt x="83930" y="19994"/>
                  </a:moveTo>
                  <a:lnTo>
                    <a:pt x="494839" y="7"/>
                  </a:lnTo>
                  <a:cubicBezTo>
                    <a:pt x="575444" y="-995"/>
                    <a:pt x="594356" y="99516"/>
                    <a:pt x="679986" y="126409"/>
                  </a:cubicBezTo>
                  <a:cubicBezTo>
                    <a:pt x="726667" y="150391"/>
                    <a:pt x="884210" y="43552"/>
                    <a:pt x="947310" y="48961"/>
                  </a:cubicBezTo>
                  <a:cubicBezTo>
                    <a:pt x="1010410" y="54370"/>
                    <a:pt x="1039850" y="141377"/>
                    <a:pt x="1008621" y="161364"/>
                  </a:cubicBezTo>
                  <a:cubicBezTo>
                    <a:pt x="977392" y="181351"/>
                    <a:pt x="1041224" y="240082"/>
                    <a:pt x="974792" y="243833"/>
                  </a:cubicBezTo>
                  <a:cubicBezTo>
                    <a:pt x="908360" y="247584"/>
                    <a:pt x="709177" y="163905"/>
                    <a:pt x="664995" y="186370"/>
                  </a:cubicBezTo>
                  <a:cubicBezTo>
                    <a:pt x="620813" y="208835"/>
                    <a:pt x="580024" y="302026"/>
                    <a:pt x="494839" y="303671"/>
                  </a:cubicBezTo>
                  <a:lnTo>
                    <a:pt x="71437" y="296176"/>
                  </a:lnTo>
                  <a:cubicBezTo>
                    <a:pt x="1111" y="282872"/>
                    <a:pt x="-1651" y="239895"/>
                    <a:pt x="431" y="193865"/>
                  </a:cubicBezTo>
                  <a:cubicBezTo>
                    <a:pt x="2513" y="147835"/>
                    <a:pt x="13604" y="57300"/>
                    <a:pt x="83930" y="19994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9" name="Vijfhoek 79"/>
            <p:cNvSpPr/>
            <p:nvPr/>
          </p:nvSpPr>
          <p:spPr>
            <a:xfrm rot="13456937">
              <a:off x="4487975" y="5689939"/>
              <a:ext cx="1021182" cy="441929"/>
            </a:xfrm>
            <a:custGeom>
              <a:avLst/>
              <a:gdLst>
                <a:gd name="connsiteX0" fmla="*/ 0 w 595220"/>
                <a:gd name="connsiteY0" fmla="*/ 0 h 303664"/>
                <a:gd name="connsiteX1" fmla="*/ 443388 w 595220"/>
                <a:gd name="connsiteY1" fmla="*/ 0 h 303664"/>
                <a:gd name="connsiteX2" fmla="*/ 595220 w 595220"/>
                <a:gd name="connsiteY2" fmla="*/ 151832 h 303664"/>
                <a:gd name="connsiteX3" fmla="*/ 443388 w 595220"/>
                <a:gd name="connsiteY3" fmla="*/ 303664 h 303664"/>
                <a:gd name="connsiteX4" fmla="*/ 0 w 595220"/>
                <a:gd name="connsiteY4" fmla="*/ 303664 h 303664"/>
                <a:gd name="connsiteX5" fmla="*/ 0 w 59522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24984 w 957170"/>
                <a:gd name="connsiteY0" fmla="*/ 7495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24984 w 957170"/>
                <a:gd name="connsiteY5" fmla="*/ 7495 h 303664"/>
                <a:gd name="connsiteX0" fmla="*/ 33790 w 965976"/>
                <a:gd name="connsiteY0" fmla="*/ 7495 h 303664"/>
                <a:gd name="connsiteX1" fmla="*/ 452194 w 965976"/>
                <a:gd name="connsiteY1" fmla="*/ 0 h 303664"/>
                <a:gd name="connsiteX2" fmla="*/ 965976 w 965976"/>
                <a:gd name="connsiteY2" fmla="*/ 161357 h 303664"/>
                <a:gd name="connsiteX3" fmla="*/ 452194 w 965976"/>
                <a:gd name="connsiteY3" fmla="*/ 303664 h 303664"/>
                <a:gd name="connsiteX4" fmla="*/ 8806 w 965976"/>
                <a:gd name="connsiteY4" fmla="*/ 303664 h 303664"/>
                <a:gd name="connsiteX5" fmla="*/ 33790 w 965976"/>
                <a:gd name="connsiteY5" fmla="*/ 7495 h 303664"/>
                <a:gd name="connsiteX0" fmla="*/ 36923 w 961614"/>
                <a:gd name="connsiteY0" fmla="*/ 19987 h 303664"/>
                <a:gd name="connsiteX1" fmla="*/ 447832 w 961614"/>
                <a:gd name="connsiteY1" fmla="*/ 0 h 303664"/>
                <a:gd name="connsiteX2" fmla="*/ 961614 w 961614"/>
                <a:gd name="connsiteY2" fmla="*/ 161357 h 303664"/>
                <a:gd name="connsiteX3" fmla="*/ 447832 w 961614"/>
                <a:gd name="connsiteY3" fmla="*/ 303664 h 303664"/>
                <a:gd name="connsiteX4" fmla="*/ 4444 w 961614"/>
                <a:gd name="connsiteY4" fmla="*/ 303664 h 303664"/>
                <a:gd name="connsiteX5" fmla="*/ 36923 w 961614"/>
                <a:gd name="connsiteY5" fmla="*/ 19987 h 303664"/>
                <a:gd name="connsiteX0" fmla="*/ 29619 w 954310"/>
                <a:gd name="connsiteY0" fmla="*/ 19987 h 303664"/>
                <a:gd name="connsiteX1" fmla="*/ 440528 w 954310"/>
                <a:gd name="connsiteY1" fmla="*/ 0 h 303664"/>
                <a:gd name="connsiteX2" fmla="*/ 954310 w 954310"/>
                <a:gd name="connsiteY2" fmla="*/ 161357 h 303664"/>
                <a:gd name="connsiteX3" fmla="*/ 440528 w 954310"/>
                <a:gd name="connsiteY3" fmla="*/ 303664 h 303664"/>
                <a:gd name="connsiteX4" fmla="*/ 17126 w 954310"/>
                <a:gd name="connsiteY4" fmla="*/ 296169 h 303664"/>
                <a:gd name="connsiteX5" fmla="*/ 29619 w 954310"/>
                <a:gd name="connsiteY5" fmla="*/ 19987 h 303664"/>
                <a:gd name="connsiteX0" fmla="*/ 83930 w 1008621"/>
                <a:gd name="connsiteY0" fmla="*/ 19987 h 303664"/>
                <a:gd name="connsiteX1" fmla="*/ 494839 w 1008621"/>
                <a:gd name="connsiteY1" fmla="*/ 0 h 303664"/>
                <a:gd name="connsiteX2" fmla="*/ 1008621 w 1008621"/>
                <a:gd name="connsiteY2" fmla="*/ 161357 h 303664"/>
                <a:gd name="connsiteX3" fmla="*/ 494839 w 1008621"/>
                <a:gd name="connsiteY3" fmla="*/ 303664 h 303664"/>
                <a:gd name="connsiteX4" fmla="*/ 71437 w 1008621"/>
                <a:gd name="connsiteY4" fmla="*/ 296169 h 303664"/>
                <a:gd name="connsiteX5" fmla="*/ 431 w 1008621"/>
                <a:gd name="connsiteY5" fmla="*/ 193858 h 303664"/>
                <a:gd name="connsiteX6" fmla="*/ 83930 w 1008621"/>
                <a:gd name="connsiteY6" fmla="*/ 19987 h 303664"/>
                <a:gd name="connsiteX0" fmla="*/ 83930 w 1008972"/>
                <a:gd name="connsiteY0" fmla="*/ 19994 h 303671"/>
                <a:gd name="connsiteX1" fmla="*/ 494839 w 1008972"/>
                <a:gd name="connsiteY1" fmla="*/ 7 h 303671"/>
                <a:gd name="connsiteX2" fmla="*/ 630019 w 1008972"/>
                <a:gd name="connsiteY2" fmla="*/ 128907 h 303671"/>
                <a:gd name="connsiteX3" fmla="*/ 1008621 w 1008972"/>
                <a:gd name="connsiteY3" fmla="*/ 161364 h 303671"/>
                <a:gd name="connsiteX4" fmla="*/ 494839 w 1008972"/>
                <a:gd name="connsiteY4" fmla="*/ 303671 h 303671"/>
                <a:gd name="connsiteX5" fmla="*/ 71437 w 1008972"/>
                <a:gd name="connsiteY5" fmla="*/ 296176 h 303671"/>
                <a:gd name="connsiteX6" fmla="*/ 431 w 1008972"/>
                <a:gd name="connsiteY6" fmla="*/ 193865 h 303671"/>
                <a:gd name="connsiteX7" fmla="*/ 83930 w 1008972"/>
                <a:gd name="connsiteY7" fmla="*/ 19994 h 303671"/>
                <a:gd name="connsiteX0" fmla="*/ 83930 w 1008774"/>
                <a:gd name="connsiteY0" fmla="*/ 19994 h 303671"/>
                <a:gd name="connsiteX1" fmla="*/ 494839 w 1008774"/>
                <a:gd name="connsiteY1" fmla="*/ 7 h 303671"/>
                <a:gd name="connsiteX2" fmla="*/ 630019 w 1008774"/>
                <a:gd name="connsiteY2" fmla="*/ 128907 h 303671"/>
                <a:gd name="connsiteX3" fmla="*/ 1008621 w 1008774"/>
                <a:gd name="connsiteY3" fmla="*/ 161364 h 303671"/>
                <a:gd name="connsiteX4" fmla="*/ 610031 w 1008774"/>
                <a:gd name="connsiteY4" fmla="*/ 183872 h 303671"/>
                <a:gd name="connsiteX5" fmla="*/ 494839 w 1008774"/>
                <a:gd name="connsiteY5" fmla="*/ 303671 h 303671"/>
                <a:gd name="connsiteX6" fmla="*/ 71437 w 1008774"/>
                <a:gd name="connsiteY6" fmla="*/ 296176 h 303671"/>
                <a:gd name="connsiteX7" fmla="*/ 431 w 1008774"/>
                <a:gd name="connsiteY7" fmla="*/ 193865 h 303671"/>
                <a:gd name="connsiteX8" fmla="*/ 83930 w 1008774"/>
                <a:gd name="connsiteY8" fmla="*/ 19994 h 303671"/>
                <a:gd name="connsiteX0" fmla="*/ 83930 w 1019562"/>
                <a:gd name="connsiteY0" fmla="*/ 19994 h 303671"/>
                <a:gd name="connsiteX1" fmla="*/ 494839 w 1019562"/>
                <a:gd name="connsiteY1" fmla="*/ 7 h 303671"/>
                <a:gd name="connsiteX2" fmla="*/ 630019 w 1019562"/>
                <a:gd name="connsiteY2" fmla="*/ 128907 h 303671"/>
                <a:gd name="connsiteX3" fmla="*/ 947310 w 1019562"/>
                <a:gd name="connsiteY3" fmla="*/ 48961 h 303671"/>
                <a:gd name="connsiteX4" fmla="*/ 1008621 w 1019562"/>
                <a:gd name="connsiteY4" fmla="*/ 161364 h 303671"/>
                <a:gd name="connsiteX5" fmla="*/ 610031 w 1019562"/>
                <a:gd name="connsiteY5" fmla="*/ 183872 h 303671"/>
                <a:gd name="connsiteX6" fmla="*/ 494839 w 1019562"/>
                <a:gd name="connsiteY6" fmla="*/ 303671 h 303671"/>
                <a:gd name="connsiteX7" fmla="*/ 71437 w 1019562"/>
                <a:gd name="connsiteY7" fmla="*/ 296176 h 303671"/>
                <a:gd name="connsiteX8" fmla="*/ 431 w 1019562"/>
                <a:gd name="connsiteY8" fmla="*/ 193865 h 303671"/>
                <a:gd name="connsiteX9" fmla="*/ 83930 w 1019562"/>
                <a:gd name="connsiteY9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30019 w 1021182"/>
                <a:gd name="connsiteY2" fmla="*/ 128907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64995 w 1021182"/>
                <a:gd name="connsiteY6" fmla="*/ 186370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21182" h="303671">
                  <a:moveTo>
                    <a:pt x="83930" y="19994"/>
                  </a:moveTo>
                  <a:lnTo>
                    <a:pt x="494839" y="7"/>
                  </a:lnTo>
                  <a:cubicBezTo>
                    <a:pt x="575444" y="-995"/>
                    <a:pt x="594356" y="99516"/>
                    <a:pt x="679986" y="126409"/>
                  </a:cubicBezTo>
                  <a:cubicBezTo>
                    <a:pt x="726667" y="150391"/>
                    <a:pt x="884210" y="43552"/>
                    <a:pt x="947310" y="48961"/>
                  </a:cubicBezTo>
                  <a:cubicBezTo>
                    <a:pt x="1010410" y="54370"/>
                    <a:pt x="1039850" y="141377"/>
                    <a:pt x="1008621" y="161364"/>
                  </a:cubicBezTo>
                  <a:cubicBezTo>
                    <a:pt x="977392" y="181351"/>
                    <a:pt x="1041224" y="240082"/>
                    <a:pt x="974792" y="243833"/>
                  </a:cubicBezTo>
                  <a:cubicBezTo>
                    <a:pt x="908360" y="247584"/>
                    <a:pt x="709177" y="163905"/>
                    <a:pt x="664995" y="186370"/>
                  </a:cubicBezTo>
                  <a:cubicBezTo>
                    <a:pt x="620813" y="208835"/>
                    <a:pt x="580024" y="302026"/>
                    <a:pt x="494839" y="303671"/>
                  </a:cubicBezTo>
                  <a:lnTo>
                    <a:pt x="71437" y="296176"/>
                  </a:lnTo>
                  <a:cubicBezTo>
                    <a:pt x="1111" y="282872"/>
                    <a:pt x="-1651" y="239895"/>
                    <a:pt x="431" y="193865"/>
                  </a:cubicBezTo>
                  <a:cubicBezTo>
                    <a:pt x="2513" y="147835"/>
                    <a:pt x="13604" y="57300"/>
                    <a:pt x="83930" y="19994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0" name="Vijfhoek 79"/>
            <p:cNvSpPr/>
            <p:nvPr/>
          </p:nvSpPr>
          <p:spPr>
            <a:xfrm rot="14763921">
              <a:off x="4154426" y="5152402"/>
              <a:ext cx="1021182" cy="441929"/>
            </a:xfrm>
            <a:custGeom>
              <a:avLst/>
              <a:gdLst>
                <a:gd name="connsiteX0" fmla="*/ 0 w 595220"/>
                <a:gd name="connsiteY0" fmla="*/ 0 h 303664"/>
                <a:gd name="connsiteX1" fmla="*/ 443388 w 595220"/>
                <a:gd name="connsiteY1" fmla="*/ 0 h 303664"/>
                <a:gd name="connsiteX2" fmla="*/ 595220 w 595220"/>
                <a:gd name="connsiteY2" fmla="*/ 151832 h 303664"/>
                <a:gd name="connsiteX3" fmla="*/ 443388 w 595220"/>
                <a:gd name="connsiteY3" fmla="*/ 303664 h 303664"/>
                <a:gd name="connsiteX4" fmla="*/ 0 w 595220"/>
                <a:gd name="connsiteY4" fmla="*/ 303664 h 303664"/>
                <a:gd name="connsiteX5" fmla="*/ 0 w 59522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24984 w 957170"/>
                <a:gd name="connsiteY0" fmla="*/ 7495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24984 w 957170"/>
                <a:gd name="connsiteY5" fmla="*/ 7495 h 303664"/>
                <a:gd name="connsiteX0" fmla="*/ 33790 w 965976"/>
                <a:gd name="connsiteY0" fmla="*/ 7495 h 303664"/>
                <a:gd name="connsiteX1" fmla="*/ 452194 w 965976"/>
                <a:gd name="connsiteY1" fmla="*/ 0 h 303664"/>
                <a:gd name="connsiteX2" fmla="*/ 965976 w 965976"/>
                <a:gd name="connsiteY2" fmla="*/ 161357 h 303664"/>
                <a:gd name="connsiteX3" fmla="*/ 452194 w 965976"/>
                <a:gd name="connsiteY3" fmla="*/ 303664 h 303664"/>
                <a:gd name="connsiteX4" fmla="*/ 8806 w 965976"/>
                <a:gd name="connsiteY4" fmla="*/ 303664 h 303664"/>
                <a:gd name="connsiteX5" fmla="*/ 33790 w 965976"/>
                <a:gd name="connsiteY5" fmla="*/ 7495 h 303664"/>
                <a:gd name="connsiteX0" fmla="*/ 36923 w 961614"/>
                <a:gd name="connsiteY0" fmla="*/ 19987 h 303664"/>
                <a:gd name="connsiteX1" fmla="*/ 447832 w 961614"/>
                <a:gd name="connsiteY1" fmla="*/ 0 h 303664"/>
                <a:gd name="connsiteX2" fmla="*/ 961614 w 961614"/>
                <a:gd name="connsiteY2" fmla="*/ 161357 h 303664"/>
                <a:gd name="connsiteX3" fmla="*/ 447832 w 961614"/>
                <a:gd name="connsiteY3" fmla="*/ 303664 h 303664"/>
                <a:gd name="connsiteX4" fmla="*/ 4444 w 961614"/>
                <a:gd name="connsiteY4" fmla="*/ 303664 h 303664"/>
                <a:gd name="connsiteX5" fmla="*/ 36923 w 961614"/>
                <a:gd name="connsiteY5" fmla="*/ 19987 h 303664"/>
                <a:gd name="connsiteX0" fmla="*/ 29619 w 954310"/>
                <a:gd name="connsiteY0" fmla="*/ 19987 h 303664"/>
                <a:gd name="connsiteX1" fmla="*/ 440528 w 954310"/>
                <a:gd name="connsiteY1" fmla="*/ 0 h 303664"/>
                <a:gd name="connsiteX2" fmla="*/ 954310 w 954310"/>
                <a:gd name="connsiteY2" fmla="*/ 161357 h 303664"/>
                <a:gd name="connsiteX3" fmla="*/ 440528 w 954310"/>
                <a:gd name="connsiteY3" fmla="*/ 303664 h 303664"/>
                <a:gd name="connsiteX4" fmla="*/ 17126 w 954310"/>
                <a:gd name="connsiteY4" fmla="*/ 296169 h 303664"/>
                <a:gd name="connsiteX5" fmla="*/ 29619 w 954310"/>
                <a:gd name="connsiteY5" fmla="*/ 19987 h 303664"/>
                <a:gd name="connsiteX0" fmla="*/ 83930 w 1008621"/>
                <a:gd name="connsiteY0" fmla="*/ 19987 h 303664"/>
                <a:gd name="connsiteX1" fmla="*/ 494839 w 1008621"/>
                <a:gd name="connsiteY1" fmla="*/ 0 h 303664"/>
                <a:gd name="connsiteX2" fmla="*/ 1008621 w 1008621"/>
                <a:gd name="connsiteY2" fmla="*/ 161357 h 303664"/>
                <a:gd name="connsiteX3" fmla="*/ 494839 w 1008621"/>
                <a:gd name="connsiteY3" fmla="*/ 303664 h 303664"/>
                <a:gd name="connsiteX4" fmla="*/ 71437 w 1008621"/>
                <a:gd name="connsiteY4" fmla="*/ 296169 h 303664"/>
                <a:gd name="connsiteX5" fmla="*/ 431 w 1008621"/>
                <a:gd name="connsiteY5" fmla="*/ 193858 h 303664"/>
                <a:gd name="connsiteX6" fmla="*/ 83930 w 1008621"/>
                <a:gd name="connsiteY6" fmla="*/ 19987 h 303664"/>
                <a:gd name="connsiteX0" fmla="*/ 83930 w 1008972"/>
                <a:gd name="connsiteY0" fmla="*/ 19994 h 303671"/>
                <a:gd name="connsiteX1" fmla="*/ 494839 w 1008972"/>
                <a:gd name="connsiteY1" fmla="*/ 7 h 303671"/>
                <a:gd name="connsiteX2" fmla="*/ 630019 w 1008972"/>
                <a:gd name="connsiteY2" fmla="*/ 128907 h 303671"/>
                <a:gd name="connsiteX3" fmla="*/ 1008621 w 1008972"/>
                <a:gd name="connsiteY3" fmla="*/ 161364 h 303671"/>
                <a:gd name="connsiteX4" fmla="*/ 494839 w 1008972"/>
                <a:gd name="connsiteY4" fmla="*/ 303671 h 303671"/>
                <a:gd name="connsiteX5" fmla="*/ 71437 w 1008972"/>
                <a:gd name="connsiteY5" fmla="*/ 296176 h 303671"/>
                <a:gd name="connsiteX6" fmla="*/ 431 w 1008972"/>
                <a:gd name="connsiteY6" fmla="*/ 193865 h 303671"/>
                <a:gd name="connsiteX7" fmla="*/ 83930 w 1008972"/>
                <a:gd name="connsiteY7" fmla="*/ 19994 h 303671"/>
                <a:gd name="connsiteX0" fmla="*/ 83930 w 1008774"/>
                <a:gd name="connsiteY0" fmla="*/ 19994 h 303671"/>
                <a:gd name="connsiteX1" fmla="*/ 494839 w 1008774"/>
                <a:gd name="connsiteY1" fmla="*/ 7 h 303671"/>
                <a:gd name="connsiteX2" fmla="*/ 630019 w 1008774"/>
                <a:gd name="connsiteY2" fmla="*/ 128907 h 303671"/>
                <a:gd name="connsiteX3" fmla="*/ 1008621 w 1008774"/>
                <a:gd name="connsiteY3" fmla="*/ 161364 h 303671"/>
                <a:gd name="connsiteX4" fmla="*/ 610031 w 1008774"/>
                <a:gd name="connsiteY4" fmla="*/ 183872 h 303671"/>
                <a:gd name="connsiteX5" fmla="*/ 494839 w 1008774"/>
                <a:gd name="connsiteY5" fmla="*/ 303671 h 303671"/>
                <a:gd name="connsiteX6" fmla="*/ 71437 w 1008774"/>
                <a:gd name="connsiteY6" fmla="*/ 296176 h 303671"/>
                <a:gd name="connsiteX7" fmla="*/ 431 w 1008774"/>
                <a:gd name="connsiteY7" fmla="*/ 193865 h 303671"/>
                <a:gd name="connsiteX8" fmla="*/ 83930 w 1008774"/>
                <a:gd name="connsiteY8" fmla="*/ 19994 h 303671"/>
                <a:gd name="connsiteX0" fmla="*/ 83930 w 1019562"/>
                <a:gd name="connsiteY0" fmla="*/ 19994 h 303671"/>
                <a:gd name="connsiteX1" fmla="*/ 494839 w 1019562"/>
                <a:gd name="connsiteY1" fmla="*/ 7 h 303671"/>
                <a:gd name="connsiteX2" fmla="*/ 630019 w 1019562"/>
                <a:gd name="connsiteY2" fmla="*/ 128907 h 303671"/>
                <a:gd name="connsiteX3" fmla="*/ 947310 w 1019562"/>
                <a:gd name="connsiteY3" fmla="*/ 48961 h 303671"/>
                <a:gd name="connsiteX4" fmla="*/ 1008621 w 1019562"/>
                <a:gd name="connsiteY4" fmla="*/ 161364 h 303671"/>
                <a:gd name="connsiteX5" fmla="*/ 610031 w 1019562"/>
                <a:gd name="connsiteY5" fmla="*/ 183872 h 303671"/>
                <a:gd name="connsiteX6" fmla="*/ 494839 w 1019562"/>
                <a:gd name="connsiteY6" fmla="*/ 303671 h 303671"/>
                <a:gd name="connsiteX7" fmla="*/ 71437 w 1019562"/>
                <a:gd name="connsiteY7" fmla="*/ 296176 h 303671"/>
                <a:gd name="connsiteX8" fmla="*/ 431 w 1019562"/>
                <a:gd name="connsiteY8" fmla="*/ 193865 h 303671"/>
                <a:gd name="connsiteX9" fmla="*/ 83930 w 1019562"/>
                <a:gd name="connsiteY9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30019 w 1021182"/>
                <a:gd name="connsiteY2" fmla="*/ 128907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64995 w 1021182"/>
                <a:gd name="connsiteY6" fmla="*/ 186370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21182" h="303671">
                  <a:moveTo>
                    <a:pt x="83930" y="19994"/>
                  </a:moveTo>
                  <a:lnTo>
                    <a:pt x="494839" y="7"/>
                  </a:lnTo>
                  <a:cubicBezTo>
                    <a:pt x="575444" y="-995"/>
                    <a:pt x="594356" y="99516"/>
                    <a:pt x="679986" y="126409"/>
                  </a:cubicBezTo>
                  <a:cubicBezTo>
                    <a:pt x="726667" y="150391"/>
                    <a:pt x="884210" y="43552"/>
                    <a:pt x="947310" y="48961"/>
                  </a:cubicBezTo>
                  <a:cubicBezTo>
                    <a:pt x="1010410" y="54370"/>
                    <a:pt x="1039850" y="141377"/>
                    <a:pt x="1008621" y="161364"/>
                  </a:cubicBezTo>
                  <a:cubicBezTo>
                    <a:pt x="977392" y="181351"/>
                    <a:pt x="1041224" y="240082"/>
                    <a:pt x="974792" y="243833"/>
                  </a:cubicBezTo>
                  <a:cubicBezTo>
                    <a:pt x="908360" y="247584"/>
                    <a:pt x="709177" y="163905"/>
                    <a:pt x="664995" y="186370"/>
                  </a:cubicBezTo>
                  <a:cubicBezTo>
                    <a:pt x="620813" y="208835"/>
                    <a:pt x="580024" y="302026"/>
                    <a:pt x="494839" y="303671"/>
                  </a:cubicBezTo>
                  <a:lnTo>
                    <a:pt x="71437" y="296176"/>
                  </a:lnTo>
                  <a:cubicBezTo>
                    <a:pt x="1111" y="282872"/>
                    <a:pt x="-1651" y="239895"/>
                    <a:pt x="431" y="193865"/>
                  </a:cubicBezTo>
                  <a:cubicBezTo>
                    <a:pt x="2513" y="147835"/>
                    <a:pt x="13604" y="57300"/>
                    <a:pt x="83930" y="19994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1" name="Vijfhoek 79"/>
            <p:cNvSpPr/>
            <p:nvPr/>
          </p:nvSpPr>
          <p:spPr>
            <a:xfrm rot="16049950">
              <a:off x="4020502" y="4536306"/>
              <a:ext cx="1021182" cy="441929"/>
            </a:xfrm>
            <a:custGeom>
              <a:avLst/>
              <a:gdLst>
                <a:gd name="connsiteX0" fmla="*/ 0 w 595220"/>
                <a:gd name="connsiteY0" fmla="*/ 0 h 303664"/>
                <a:gd name="connsiteX1" fmla="*/ 443388 w 595220"/>
                <a:gd name="connsiteY1" fmla="*/ 0 h 303664"/>
                <a:gd name="connsiteX2" fmla="*/ 595220 w 595220"/>
                <a:gd name="connsiteY2" fmla="*/ 151832 h 303664"/>
                <a:gd name="connsiteX3" fmla="*/ 443388 w 595220"/>
                <a:gd name="connsiteY3" fmla="*/ 303664 h 303664"/>
                <a:gd name="connsiteX4" fmla="*/ 0 w 595220"/>
                <a:gd name="connsiteY4" fmla="*/ 303664 h 303664"/>
                <a:gd name="connsiteX5" fmla="*/ 0 w 59522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24984 w 957170"/>
                <a:gd name="connsiteY0" fmla="*/ 7495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24984 w 957170"/>
                <a:gd name="connsiteY5" fmla="*/ 7495 h 303664"/>
                <a:gd name="connsiteX0" fmla="*/ 33790 w 965976"/>
                <a:gd name="connsiteY0" fmla="*/ 7495 h 303664"/>
                <a:gd name="connsiteX1" fmla="*/ 452194 w 965976"/>
                <a:gd name="connsiteY1" fmla="*/ 0 h 303664"/>
                <a:gd name="connsiteX2" fmla="*/ 965976 w 965976"/>
                <a:gd name="connsiteY2" fmla="*/ 161357 h 303664"/>
                <a:gd name="connsiteX3" fmla="*/ 452194 w 965976"/>
                <a:gd name="connsiteY3" fmla="*/ 303664 h 303664"/>
                <a:gd name="connsiteX4" fmla="*/ 8806 w 965976"/>
                <a:gd name="connsiteY4" fmla="*/ 303664 h 303664"/>
                <a:gd name="connsiteX5" fmla="*/ 33790 w 965976"/>
                <a:gd name="connsiteY5" fmla="*/ 7495 h 303664"/>
                <a:gd name="connsiteX0" fmla="*/ 36923 w 961614"/>
                <a:gd name="connsiteY0" fmla="*/ 19987 h 303664"/>
                <a:gd name="connsiteX1" fmla="*/ 447832 w 961614"/>
                <a:gd name="connsiteY1" fmla="*/ 0 h 303664"/>
                <a:gd name="connsiteX2" fmla="*/ 961614 w 961614"/>
                <a:gd name="connsiteY2" fmla="*/ 161357 h 303664"/>
                <a:gd name="connsiteX3" fmla="*/ 447832 w 961614"/>
                <a:gd name="connsiteY3" fmla="*/ 303664 h 303664"/>
                <a:gd name="connsiteX4" fmla="*/ 4444 w 961614"/>
                <a:gd name="connsiteY4" fmla="*/ 303664 h 303664"/>
                <a:gd name="connsiteX5" fmla="*/ 36923 w 961614"/>
                <a:gd name="connsiteY5" fmla="*/ 19987 h 303664"/>
                <a:gd name="connsiteX0" fmla="*/ 29619 w 954310"/>
                <a:gd name="connsiteY0" fmla="*/ 19987 h 303664"/>
                <a:gd name="connsiteX1" fmla="*/ 440528 w 954310"/>
                <a:gd name="connsiteY1" fmla="*/ 0 h 303664"/>
                <a:gd name="connsiteX2" fmla="*/ 954310 w 954310"/>
                <a:gd name="connsiteY2" fmla="*/ 161357 h 303664"/>
                <a:gd name="connsiteX3" fmla="*/ 440528 w 954310"/>
                <a:gd name="connsiteY3" fmla="*/ 303664 h 303664"/>
                <a:gd name="connsiteX4" fmla="*/ 17126 w 954310"/>
                <a:gd name="connsiteY4" fmla="*/ 296169 h 303664"/>
                <a:gd name="connsiteX5" fmla="*/ 29619 w 954310"/>
                <a:gd name="connsiteY5" fmla="*/ 19987 h 303664"/>
                <a:gd name="connsiteX0" fmla="*/ 83930 w 1008621"/>
                <a:gd name="connsiteY0" fmla="*/ 19987 h 303664"/>
                <a:gd name="connsiteX1" fmla="*/ 494839 w 1008621"/>
                <a:gd name="connsiteY1" fmla="*/ 0 h 303664"/>
                <a:gd name="connsiteX2" fmla="*/ 1008621 w 1008621"/>
                <a:gd name="connsiteY2" fmla="*/ 161357 h 303664"/>
                <a:gd name="connsiteX3" fmla="*/ 494839 w 1008621"/>
                <a:gd name="connsiteY3" fmla="*/ 303664 h 303664"/>
                <a:gd name="connsiteX4" fmla="*/ 71437 w 1008621"/>
                <a:gd name="connsiteY4" fmla="*/ 296169 h 303664"/>
                <a:gd name="connsiteX5" fmla="*/ 431 w 1008621"/>
                <a:gd name="connsiteY5" fmla="*/ 193858 h 303664"/>
                <a:gd name="connsiteX6" fmla="*/ 83930 w 1008621"/>
                <a:gd name="connsiteY6" fmla="*/ 19987 h 303664"/>
                <a:gd name="connsiteX0" fmla="*/ 83930 w 1008972"/>
                <a:gd name="connsiteY0" fmla="*/ 19994 h 303671"/>
                <a:gd name="connsiteX1" fmla="*/ 494839 w 1008972"/>
                <a:gd name="connsiteY1" fmla="*/ 7 h 303671"/>
                <a:gd name="connsiteX2" fmla="*/ 630019 w 1008972"/>
                <a:gd name="connsiteY2" fmla="*/ 128907 h 303671"/>
                <a:gd name="connsiteX3" fmla="*/ 1008621 w 1008972"/>
                <a:gd name="connsiteY3" fmla="*/ 161364 h 303671"/>
                <a:gd name="connsiteX4" fmla="*/ 494839 w 1008972"/>
                <a:gd name="connsiteY4" fmla="*/ 303671 h 303671"/>
                <a:gd name="connsiteX5" fmla="*/ 71437 w 1008972"/>
                <a:gd name="connsiteY5" fmla="*/ 296176 h 303671"/>
                <a:gd name="connsiteX6" fmla="*/ 431 w 1008972"/>
                <a:gd name="connsiteY6" fmla="*/ 193865 h 303671"/>
                <a:gd name="connsiteX7" fmla="*/ 83930 w 1008972"/>
                <a:gd name="connsiteY7" fmla="*/ 19994 h 303671"/>
                <a:gd name="connsiteX0" fmla="*/ 83930 w 1008774"/>
                <a:gd name="connsiteY0" fmla="*/ 19994 h 303671"/>
                <a:gd name="connsiteX1" fmla="*/ 494839 w 1008774"/>
                <a:gd name="connsiteY1" fmla="*/ 7 h 303671"/>
                <a:gd name="connsiteX2" fmla="*/ 630019 w 1008774"/>
                <a:gd name="connsiteY2" fmla="*/ 128907 h 303671"/>
                <a:gd name="connsiteX3" fmla="*/ 1008621 w 1008774"/>
                <a:gd name="connsiteY3" fmla="*/ 161364 h 303671"/>
                <a:gd name="connsiteX4" fmla="*/ 610031 w 1008774"/>
                <a:gd name="connsiteY4" fmla="*/ 183872 h 303671"/>
                <a:gd name="connsiteX5" fmla="*/ 494839 w 1008774"/>
                <a:gd name="connsiteY5" fmla="*/ 303671 h 303671"/>
                <a:gd name="connsiteX6" fmla="*/ 71437 w 1008774"/>
                <a:gd name="connsiteY6" fmla="*/ 296176 h 303671"/>
                <a:gd name="connsiteX7" fmla="*/ 431 w 1008774"/>
                <a:gd name="connsiteY7" fmla="*/ 193865 h 303671"/>
                <a:gd name="connsiteX8" fmla="*/ 83930 w 1008774"/>
                <a:gd name="connsiteY8" fmla="*/ 19994 h 303671"/>
                <a:gd name="connsiteX0" fmla="*/ 83930 w 1019562"/>
                <a:gd name="connsiteY0" fmla="*/ 19994 h 303671"/>
                <a:gd name="connsiteX1" fmla="*/ 494839 w 1019562"/>
                <a:gd name="connsiteY1" fmla="*/ 7 h 303671"/>
                <a:gd name="connsiteX2" fmla="*/ 630019 w 1019562"/>
                <a:gd name="connsiteY2" fmla="*/ 128907 h 303671"/>
                <a:gd name="connsiteX3" fmla="*/ 947310 w 1019562"/>
                <a:gd name="connsiteY3" fmla="*/ 48961 h 303671"/>
                <a:gd name="connsiteX4" fmla="*/ 1008621 w 1019562"/>
                <a:gd name="connsiteY4" fmla="*/ 161364 h 303671"/>
                <a:gd name="connsiteX5" fmla="*/ 610031 w 1019562"/>
                <a:gd name="connsiteY5" fmla="*/ 183872 h 303671"/>
                <a:gd name="connsiteX6" fmla="*/ 494839 w 1019562"/>
                <a:gd name="connsiteY6" fmla="*/ 303671 h 303671"/>
                <a:gd name="connsiteX7" fmla="*/ 71437 w 1019562"/>
                <a:gd name="connsiteY7" fmla="*/ 296176 h 303671"/>
                <a:gd name="connsiteX8" fmla="*/ 431 w 1019562"/>
                <a:gd name="connsiteY8" fmla="*/ 193865 h 303671"/>
                <a:gd name="connsiteX9" fmla="*/ 83930 w 1019562"/>
                <a:gd name="connsiteY9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30019 w 1021182"/>
                <a:gd name="connsiteY2" fmla="*/ 128907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64995 w 1021182"/>
                <a:gd name="connsiteY6" fmla="*/ 186370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21182" h="303671">
                  <a:moveTo>
                    <a:pt x="83930" y="19994"/>
                  </a:moveTo>
                  <a:lnTo>
                    <a:pt x="494839" y="7"/>
                  </a:lnTo>
                  <a:cubicBezTo>
                    <a:pt x="575444" y="-995"/>
                    <a:pt x="594356" y="99516"/>
                    <a:pt x="679986" y="126409"/>
                  </a:cubicBezTo>
                  <a:cubicBezTo>
                    <a:pt x="726667" y="150391"/>
                    <a:pt x="884210" y="43552"/>
                    <a:pt x="947310" y="48961"/>
                  </a:cubicBezTo>
                  <a:cubicBezTo>
                    <a:pt x="1010410" y="54370"/>
                    <a:pt x="1039850" y="141377"/>
                    <a:pt x="1008621" y="161364"/>
                  </a:cubicBezTo>
                  <a:cubicBezTo>
                    <a:pt x="977392" y="181351"/>
                    <a:pt x="1041224" y="240082"/>
                    <a:pt x="974792" y="243833"/>
                  </a:cubicBezTo>
                  <a:cubicBezTo>
                    <a:pt x="908360" y="247584"/>
                    <a:pt x="709177" y="163905"/>
                    <a:pt x="664995" y="186370"/>
                  </a:cubicBezTo>
                  <a:cubicBezTo>
                    <a:pt x="620813" y="208835"/>
                    <a:pt x="580024" y="302026"/>
                    <a:pt x="494839" y="303671"/>
                  </a:cubicBezTo>
                  <a:lnTo>
                    <a:pt x="71437" y="296176"/>
                  </a:lnTo>
                  <a:cubicBezTo>
                    <a:pt x="1111" y="282872"/>
                    <a:pt x="-1651" y="239895"/>
                    <a:pt x="431" y="193865"/>
                  </a:cubicBezTo>
                  <a:cubicBezTo>
                    <a:pt x="2513" y="147835"/>
                    <a:pt x="13604" y="57300"/>
                    <a:pt x="83930" y="19994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2" name="Vijfhoek 79"/>
            <p:cNvSpPr/>
            <p:nvPr/>
          </p:nvSpPr>
          <p:spPr>
            <a:xfrm rot="16360167">
              <a:off x="4029174" y="3959993"/>
              <a:ext cx="1021182" cy="441929"/>
            </a:xfrm>
            <a:custGeom>
              <a:avLst/>
              <a:gdLst>
                <a:gd name="connsiteX0" fmla="*/ 0 w 595220"/>
                <a:gd name="connsiteY0" fmla="*/ 0 h 303664"/>
                <a:gd name="connsiteX1" fmla="*/ 443388 w 595220"/>
                <a:gd name="connsiteY1" fmla="*/ 0 h 303664"/>
                <a:gd name="connsiteX2" fmla="*/ 595220 w 595220"/>
                <a:gd name="connsiteY2" fmla="*/ 151832 h 303664"/>
                <a:gd name="connsiteX3" fmla="*/ 443388 w 595220"/>
                <a:gd name="connsiteY3" fmla="*/ 303664 h 303664"/>
                <a:gd name="connsiteX4" fmla="*/ 0 w 595220"/>
                <a:gd name="connsiteY4" fmla="*/ 303664 h 303664"/>
                <a:gd name="connsiteX5" fmla="*/ 0 w 59522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24984 w 957170"/>
                <a:gd name="connsiteY0" fmla="*/ 7495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24984 w 957170"/>
                <a:gd name="connsiteY5" fmla="*/ 7495 h 303664"/>
                <a:gd name="connsiteX0" fmla="*/ 33790 w 965976"/>
                <a:gd name="connsiteY0" fmla="*/ 7495 h 303664"/>
                <a:gd name="connsiteX1" fmla="*/ 452194 w 965976"/>
                <a:gd name="connsiteY1" fmla="*/ 0 h 303664"/>
                <a:gd name="connsiteX2" fmla="*/ 965976 w 965976"/>
                <a:gd name="connsiteY2" fmla="*/ 161357 h 303664"/>
                <a:gd name="connsiteX3" fmla="*/ 452194 w 965976"/>
                <a:gd name="connsiteY3" fmla="*/ 303664 h 303664"/>
                <a:gd name="connsiteX4" fmla="*/ 8806 w 965976"/>
                <a:gd name="connsiteY4" fmla="*/ 303664 h 303664"/>
                <a:gd name="connsiteX5" fmla="*/ 33790 w 965976"/>
                <a:gd name="connsiteY5" fmla="*/ 7495 h 303664"/>
                <a:gd name="connsiteX0" fmla="*/ 36923 w 961614"/>
                <a:gd name="connsiteY0" fmla="*/ 19987 h 303664"/>
                <a:gd name="connsiteX1" fmla="*/ 447832 w 961614"/>
                <a:gd name="connsiteY1" fmla="*/ 0 h 303664"/>
                <a:gd name="connsiteX2" fmla="*/ 961614 w 961614"/>
                <a:gd name="connsiteY2" fmla="*/ 161357 h 303664"/>
                <a:gd name="connsiteX3" fmla="*/ 447832 w 961614"/>
                <a:gd name="connsiteY3" fmla="*/ 303664 h 303664"/>
                <a:gd name="connsiteX4" fmla="*/ 4444 w 961614"/>
                <a:gd name="connsiteY4" fmla="*/ 303664 h 303664"/>
                <a:gd name="connsiteX5" fmla="*/ 36923 w 961614"/>
                <a:gd name="connsiteY5" fmla="*/ 19987 h 303664"/>
                <a:gd name="connsiteX0" fmla="*/ 29619 w 954310"/>
                <a:gd name="connsiteY0" fmla="*/ 19987 h 303664"/>
                <a:gd name="connsiteX1" fmla="*/ 440528 w 954310"/>
                <a:gd name="connsiteY1" fmla="*/ 0 h 303664"/>
                <a:gd name="connsiteX2" fmla="*/ 954310 w 954310"/>
                <a:gd name="connsiteY2" fmla="*/ 161357 h 303664"/>
                <a:gd name="connsiteX3" fmla="*/ 440528 w 954310"/>
                <a:gd name="connsiteY3" fmla="*/ 303664 h 303664"/>
                <a:gd name="connsiteX4" fmla="*/ 17126 w 954310"/>
                <a:gd name="connsiteY4" fmla="*/ 296169 h 303664"/>
                <a:gd name="connsiteX5" fmla="*/ 29619 w 954310"/>
                <a:gd name="connsiteY5" fmla="*/ 19987 h 303664"/>
                <a:gd name="connsiteX0" fmla="*/ 83930 w 1008621"/>
                <a:gd name="connsiteY0" fmla="*/ 19987 h 303664"/>
                <a:gd name="connsiteX1" fmla="*/ 494839 w 1008621"/>
                <a:gd name="connsiteY1" fmla="*/ 0 h 303664"/>
                <a:gd name="connsiteX2" fmla="*/ 1008621 w 1008621"/>
                <a:gd name="connsiteY2" fmla="*/ 161357 h 303664"/>
                <a:gd name="connsiteX3" fmla="*/ 494839 w 1008621"/>
                <a:gd name="connsiteY3" fmla="*/ 303664 h 303664"/>
                <a:gd name="connsiteX4" fmla="*/ 71437 w 1008621"/>
                <a:gd name="connsiteY4" fmla="*/ 296169 h 303664"/>
                <a:gd name="connsiteX5" fmla="*/ 431 w 1008621"/>
                <a:gd name="connsiteY5" fmla="*/ 193858 h 303664"/>
                <a:gd name="connsiteX6" fmla="*/ 83930 w 1008621"/>
                <a:gd name="connsiteY6" fmla="*/ 19987 h 303664"/>
                <a:gd name="connsiteX0" fmla="*/ 83930 w 1008972"/>
                <a:gd name="connsiteY0" fmla="*/ 19994 h 303671"/>
                <a:gd name="connsiteX1" fmla="*/ 494839 w 1008972"/>
                <a:gd name="connsiteY1" fmla="*/ 7 h 303671"/>
                <a:gd name="connsiteX2" fmla="*/ 630019 w 1008972"/>
                <a:gd name="connsiteY2" fmla="*/ 128907 h 303671"/>
                <a:gd name="connsiteX3" fmla="*/ 1008621 w 1008972"/>
                <a:gd name="connsiteY3" fmla="*/ 161364 h 303671"/>
                <a:gd name="connsiteX4" fmla="*/ 494839 w 1008972"/>
                <a:gd name="connsiteY4" fmla="*/ 303671 h 303671"/>
                <a:gd name="connsiteX5" fmla="*/ 71437 w 1008972"/>
                <a:gd name="connsiteY5" fmla="*/ 296176 h 303671"/>
                <a:gd name="connsiteX6" fmla="*/ 431 w 1008972"/>
                <a:gd name="connsiteY6" fmla="*/ 193865 h 303671"/>
                <a:gd name="connsiteX7" fmla="*/ 83930 w 1008972"/>
                <a:gd name="connsiteY7" fmla="*/ 19994 h 303671"/>
                <a:gd name="connsiteX0" fmla="*/ 83930 w 1008774"/>
                <a:gd name="connsiteY0" fmla="*/ 19994 h 303671"/>
                <a:gd name="connsiteX1" fmla="*/ 494839 w 1008774"/>
                <a:gd name="connsiteY1" fmla="*/ 7 h 303671"/>
                <a:gd name="connsiteX2" fmla="*/ 630019 w 1008774"/>
                <a:gd name="connsiteY2" fmla="*/ 128907 h 303671"/>
                <a:gd name="connsiteX3" fmla="*/ 1008621 w 1008774"/>
                <a:gd name="connsiteY3" fmla="*/ 161364 h 303671"/>
                <a:gd name="connsiteX4" fmla="*/ 610031 w 1008774"/>
                <a:gd name="connsiteY4" fmla="*/ 183872 h 303671"/>
                <a:gd name="connsiteX5" fmla="*/ 494839 w 1008774"/>
                <a:gd name="connsiteY5" fmla="*/ 303671 h 303671"/>
                <a:gd name="connsiteX6" fmla="*/ 71437 w 1008774"/>
                <a:gd name="connsiteY6" fmla="*/ 296176 h 303671"/>
                <a:gd name="connsiteX7" fmla="*/ 431 w 1008774"/>
                <a:gd name="connsiteY7" fmla="*/ 193865 h 303671"/>
                <a:gd name="connsiteX8" fmla="*/ 83930 w 1008774"/>
                <a:gd name="connsiteY8" fmla="*/ 19994 h 303671"/>
                <a:gd name="connsiteX0" fmla="*/ 83930 w 1019562"/>
                <a:gd name="connsiteY0" fmla="*/ 19994 h 303671"/>
                <a:gd name="connsiteX1" fmla="*/ 494839 w 1019562"/>
                <a:gd name="connsiteY1" fmla="*/ 7 h 303671"/>
                <a:gd name="connsiteX2" fmla="*/ 630019 w 1019562"/>
                <a:gd name="connsiteY2" fmla="*/ 128907 h 303671"/>
                <a:gd name="connsiteX3" fmla="*/ 947310 w 1019562"/>
                <a:gd name="connsiteY3" fmla="*/ 48961 h 303671"/>
                <a:gd name="connsiteX4" fmla="*/ 1008621 w 1019562"/>
                <a:gd name="connsiteY4" fmla="*/ 161364 h 303671"/>
                <a:gd name="connsiteX5" fmla="*/ 610031 w 1019562"/>
                <a:gd name="connsiteY5" fmla="*/ 183872 h 303671"/>
                <a:gd name="connsiteX6" fmla="*/ 494839 w 1019562"/>
                <a:gd name="connsiteY6" fmla="*/ 303671 h 303671"/>
                <a:gd name="connsiteX7" fmla="*/ 71437 w 1019562"/>
                <a:gd name="connsiteY7" fmla="*/ 296176 h 303671"/>
                <a:gd name="connsiteX8" fmla="*/ 431 w 1019562"/>
                <a:gd name="connsiteY8" fmla="*/ 193865 h 303671"/>
                <a:gd name="connsiteX9" fmla="*/ 83930 w 1019562"/>
                <a:gd name="connsiteY9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30019 w 1021182"/>
                <a:gd name="connsiteY2" fmla="*/ 128907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64995 w 1021182"/>
                <a:gd name="connsiteY6" fmla="*/ 186370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21182" h="303671">
                  <a:moveTo>
                    <a:pt x="83930" y="19994"/>
                  </a:moveTo>
                  <a:lnTo>
                    <a:pt x="494839" y="7"/>
                  </a:lnTo>
                  <a:cubicBezTo>
                    <a:pt x="575444" y="-995"/>
                    <a:pt x="594356" y="99516"/>
                    <a:pt x="679986" y="126409"/>
                  </a:cubicBezTo>
                  <a:cubicBezTo>
                    <a:pt x="726667" y="150391"/>
                    <a:pt x="884210" y="43552"/>
                    <a:pt x="947310" y="48961"/>
                  </a:cubicBezTo>
                  <a:cubicBezTo>
                    <a:pt x="1010410" y="54370"/>
                    <a:pt x="1039850" y="141377"/>
                    <a:pt x="1008621" y="161364"/>
                  </a:cubicBezTo>
                  <a:cubicBezTo>
                    <a:pt x="977392" y="181351"/>
                    <a:pt x="1041224" y="240082"/>
                    <a:pt x="974792" y="243833"/>
                  </a:cubicBezTo>
                  <a:cubicBezTo>
                    <a:pt x="908360" y="247584"/>
                    <a:pt x="709177" y="163905"/>
                    <a:pt x="664995" y="186370"/>
                  </a:cubicBezTo>
                  <a:cubicBezTo>
                    <a:pt x="620813" y="208835"/>
                    <a:pt x="580024" y="302026"/>
                    <a:pt x="494839" y="303671"/>
                  </a:cubicBezTo>
                  <a:lnTo>
                    <a:pt x="71437" y="296176"/>
                  </a:lnTo>
                  <a:cubicBezTo>
                    <a:pt x="1111" y="282872"/>
                    <a:pt x="-1651" y="239895"/>
                    <a:pt x="431" y="193865"/>
                  </a:cubicBezTo>
                  <a:cubicBezTo>
                    <a:pt x="2513" y="147835"/>
                    <a:pt x="13604" y="57300"/>
                    <a:pt x="83930" y="19994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3" name="Vijfhoek 79"/>
            <p:cNvSpPr/>
            <p:nvPr/>
          </p:nvSpPr>
          <p:spPr>
            <a:xfrm rot="17339872">
              <a:off x="4175845" y="3478499"/>
              <a:ext cx="1021182" cy="441929"/>
            </a:xfrm>
            <a:custGeom>
              <a:avLst/>
              <a:gdLst>
                <a:gd name="connsiteX0" fmla="*/ 0 w 595220"/>
                <a:gd name="connsiteY0" fmla="*/ 0 h 303664"/>
                <a:gd name="connsiteX1" fmla="*/ 443388 w 595220"/>
                <a:gd name="connsiteY1" fmla="*/ 0 h 303664"/>
                <a:gd name="connsiteX2" fmla="*/ 595220 w 595220"/>
                <a:gd name="connsiteY2" fmla="*/ 151832 h 303664"/>
                <a:gd name="connsiteX3" fmla="*/ 443388 w 595220"/>
                <a:gd name="connsiteY3" fmla="*/ 303664 h 303664"/>
                <a:gd name="connsiteX4" fmla="*/ 0 w 595220"/>
                <a:gd name="connsiteY4" fmla="*/ 303664 h 303664"/>
                <a:gd name="connsiteX5" fmla="*/ 0 w 59522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24984 w 957170"/>
                <a:gd name="connsiteY0" fmla="*/ 7495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24984 w 957170"/>
                <a:gd name="connsiteY5" fmla="*/ 7495 h 303664"/>
                <a:gd name="connsiteX0" fmla="*/ 33790 w 965976"/>
                <a:gd name="connsiteY0" fmla="*/ 7495 h 303664"/>
                <a:gd name="connsiteX1" fmla="*/ 452194 w 965976"/>
                <a:gd name="connsiteY1" fmla="*/ 0 h 303664"/>
                <a:gd name="connsiteX2" fmla="*/ 965976 w 965976"/>
                <a:gd name="connsiteY2" fmla="*/ 161357 h 303664"/>
                <a:gd name="connsiteX3" fmla="*/ 452194 w 965976"/>
                <a:gd name="connsiteY3" fmla="*/ 303664 h 303664"/>
                <a:gd name="connsiteX4" fmla="*/ 8806 w 965976"/>
                <a:gd name="connsiteY4" fmla="*/ 303664 h 303664"/>
                <a:gd name="connsiteX5" fmla="*/ 33790 w 965976"/>
                <a:gd name="connsiteY5" fmla="*/ 7495 h 303664"/>
                <a:gd name="connsiteX0" fmla="*/ 36923 w 961614"/>
                <a:gd name="connsiteY0" fmla="*/ 19987 h 303664"/>
                <a:gd name="connsiteX1" fmla="*/ 447832 w 961614"/>
                <a:gd name="connsiteY1" fmla="*/ 0 h 303664"/>
                <a:gd name="connsiteX2" fmla="*/ 961614 w 961614"/>
                <a:gd name="connsiteY2" fmla="*/ 161357 h 303664"/>
                <a:gd name="connsiteX3" fmla="*/ 447832 w 961614"/>
                <a:gd name="connsiteY3" fmla="*/ 303664 h 303664"/>
                <a:gd name="connsiteX4" fmla="*/ 4444 w 961614"/>
                <a:gd name="connsiteY4" fmla="*/ 303664 h 303664"/>
                <a:gd name="connsiteX5" fmla="*/ 36923 w 961614"/>
                <a:gd name="connsiteY5" fmla="*/ 19987 h 303664"/>
                <a:gd name="connsiteX0" fmla="*/ 29619 w 954310"/>
                <a:gd name="connsiteY0" fmla="*/ 19987 h 303664"/>
                <a:gd name="connsiteX1" fmla="*/ 440528 w 954310"/>
                <a:gd name="connsiteY1" fmla="*/ 0 h 303664"/>
                <a:gd name="connsiteX2" fmla="*/ 954310 w 954310"/>
                <a:gd name="connsiteY2" fmla="*/ 161357 h 303664"/>
                <a:gd name="connsiteX3" fmla="*/ 440528 w 954310"/>
                <a:gd name="connsiteY3" fmla="*/ 303664 h 303664"/>
                <a:gd name="connsiteX4" fmla="*/ 17126 w 954310"/>
                <a:gd name="connsiteY4" fmla="*/ 296169 h 303664"/>
                <a:gd name="connsiteX5" fmla="*/ 29619 w 954310"/>
                <a:gd name="connsiteY5" fmla="*/ 19987 h 303664"/>
                <a:gd name="connsiteX0" fmla="*/ 83930 w 1008621"/>
                <a:gd name="connsiteY0" fmla="*/ 19987 h 303664"/>
                <a:gd name="connsiteX1" fmla="*/ 494839 w 1008621"/>
                <a:gd name="connsiteY1" fmla="*/ 0 h 303664"/>
                <a:gd name="connsiteX2" fmla="*/ 1008621 w 1008621"/>
                <a:gd name="connsiteY2" fmla="*/ 161357 h 303664"/>
                <a:gd name="connsiteX3" fmla="*/ 494839 w 1008621"/>
                <a:gd name="connsiteY3" fmla="*/ 303664 h 303664"/>
                <a:gd name="connsiteX4" fmla="*/ 71437 w 1008621"/>
                <a:gd name="connsiteY4" fmla="*/ 296169 h 303664"/>
                <a:gd name="connsiteX5" fmla="*/ 431 w 1008621"/>
                <a:gd name="connsiteY5" fmla="*/ 193858 h 303664"/>
                <a:gd name="connsiteX6" fmla="*/ 83930 w 1008621"/>
                <a:gd name="connsiteY6" fmla="*/ 19987 h 303664"/>
                <a:gd name="connsiteX0" fmla="*/ 83930 w 1008972"/>
                <a:gd name="connsiteY0" fmla="*/ 19994 h 303671"/>
                <a:gd name="connsiteX1" fmla="*/ 494839 w 1008972"/>
                <a:gd name="connsiteY1" fmla="*/ 7 h 303671"/>
                <a:gd name="connsiteX2" fmla="*/ 630019 w 1008972"/>
                <a:gd name="connsiteY2" fmla="*/ 128907 h 303671"/>
                <a:gd name="connsiteX3" fmla="*/ 1008621 w 1008972"/>
                <a:gd name="connsiteY3" fmla="*/ 161364 h 303671"/>
                <a:gd name="connsiteX4" fmla="*/ 494839 w 1008972"/>
                <a:gd name="connsiteY4" fmla="*/ 303671 h 303671"/>
                <a:gd name="connsiteX5" fmla="*/ 71437 w 1008972"/>
                <a:gd name="connsiteY5" fmla="*/ 296176 h 303671"/>
                <a:gd name="connsiteX6" fmla="*/ 431 w 1008972"/>
                <a:gd name="connsiteY6" fmla="*/ 193865 h 303671"/>
                <a:gd name="connsiteX7" fmla="*/ 83930 w 1008972"/>
                <a:gd name="connsiteY7" fmla="*/ 19994 h 303671"/>
                <a:gd name="connsiteX0" fmla="*/ 83930 w 1008774"/>
                <a:gd name="connsiteY0" fmla="*/ 19994 h 303671"/>
                <a:gd name="connsiteX1" fmla="*/ 494839 w 1008774"/>
                <a:gd name="connsiteY1" fmla="*/ 7 h 303671"/>
                <a:gd name="connsiteX2" fmla="*/ 630019 w 1008774"/>
                <a:gd name="connsiteY2" fmla="*/ 128907 h 303671"/>
                <a:gd name="connsiteX3" fmla="*/ 1008621 w 1008774"/>
                <a:gd name="connsiteY3" fmla="*/ 161364 h 303671"/>
                <a:gd name="connsiteX4" fmla="*/ 610031 w 1008774"/>
                <a:gd name="connsiteY4" fmla="*/ 183872 h 303671"/>
                <a:gd name="connsiteX5" fmla="*/ 494839 w 1008774"/>
                <a:gd name="connsiteY5" fmla="*/ 303671 h 303671"/>
                <a:gd name="connsiteX6" fmla="*/ 71437 w 1008774"/>
                <a:gd name="connsiteY6" fmla="*/ 296176 h 303671"/>
                <a:gd name="connsiteX7" fmla="*/ 431 w 1008774"/>
                <a:gd name="connsiteY7" fmla="*/ 193865 h 303671"/>
                <a:gd name="connsiteX8" fmla="*/ 83930 w 1008774"/>
                <a:gd name="connsiteY8" fmla="*/ 19994 h 303671"/>
                <a:gd name="connsiteX0" fmla="*/ 83930 w 1019562"/>
                <a:gd name="connsiteY0" fmla="*/ 19994 h 303671"/>
                <a:gd name="connsiteX1" fmla="*/ 494839 w 1019562"/>
                <a:gd name="connsiteY1" fmla="*/ 7 h 303671"/>
                <a:gd name="connsiteX2" fmla="*/ 630019 w 1019562"/>
                <a:gd name="connsiteY2" fmla="*/ 128907 h 303671"/>
                <a:gd name="connsiteX3" fmla="*/ 947310 w 1019562"/>
                <a:gd name="connsiteY3" fmla="*/ 48961 h 303671"/>
                <a:gd name="connsiteX4" fmla="*/ 1008621 w 1019562"/>
                <a:gd name="connsiteY4" fmla="*/ 161364 h 303671"/>
                <a:gd name="connsiteX5" fmla="*/ 610031 w 1019562"/>
                <a:gd name="connsiteY5" fmla="*/ 183872 h 303671"/>
                <a:gd name="connsiteX6" fmla="*/ 494839 w 1019562"/>
                <a:gd name="connsiteY6" fmla="*/ 303671 h 303671"/>
                <a:gd name="connsiteX7" fmla="*/ 71437 w 1019562"/>
                <a:gd name="connsiteY7" fmla="*/ 296176 h 303671"/>
                <a:gd name="connsiteX8" fmla="*/ 431 w 1019562"/>
                <a:gd name="connsiteY8" fmla="*/ 193865 h 303671"/>
                <a:gd name="connsiteX9" fmla="*/ 83930 w 1019562"/>
                <a:gd name="connsiteY9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30019 w 1021182"/>
                <a:gd name="connsiteY2" fmla="*/ 128907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64995 w 1021182"/>
                <a:gd name="connsiteY6" fmla="*/ 186370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21182" h="303671">
                  <a:moveTo>
                    <a:pt x="83930" y="19994"/>
                  </a:moveTo>
                  <a:lnTo>
                    <a:pt x="494839" y="7"/>
                  </a:lnTo>
                  <a:cubicBezTo>
                    <a:pt x="575444" y="-995"/>
                    <a:pt x="594356" y="99516"/>
                    <a:pt x="679986" y="126409"/>
                  </a:cubicBezTo>
                  <a:cubicBezTo>
                    <a:pt x="726667" y="150391"/>
                    <a:pt x="884210" y="43552"/>
                    <a:pt x="947310" y="48961"/>
                  </a:cubicBezTo>
                  <a:cubicBezTo>
                    <a:pt x="1010410" y="54370"/>
                    <a:pt x="1039850" y="141377"/>
                    <a:pt x="1008621" y="161364"/>
                  </a:cubicBezTo>
                  <a:cubicBezTo>
                    <a:pt x="977392" y="181351"/>
                    <a:pt x="1041224" y="240082"/>
                    <a:pt x="974792" y="243833"/>
                  </a:cubicBezTo>
                  <a:cubicBezTo>
                    <a:pt x="908360" y="247584"/>
                    <a:pt x="709177" y="163905"/>
                    <a:pt x="664995" y="186370"/>
                  </a:cubicBezTo>
                  <a:cubicBezTo>
                    <a:pt x="620813" y="208835"/>
                    <a:pt x="580024" y="302026"/>
                    <a:pt x="494839" y="303671"/>
                  </a:cubicBezTo>
                  <a:lnTo>
                    <a:pt x="71437" y="296176"/>
                  </a:lnTo>
                  <a:cubicBezTo>
                    <a:pt x="1111" y="282872"/>
                    <a:pt x="-1651" y="239895"/>
                    <a:pt x="431" y="193865"/>
                  </a:cubicBezTo>
                  <a:cubicBezTo>
                    <a:pt x="2513" y="147835"/>
                    <a:pt x="13604" y="57300"/>
                    <a:pt x="83930" y="19994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4" name="Vijfhoek 79"/>
            <p:cNvSpPr/>
            <p:nvPr/>
          </p:nvSpPr>
          <p:spPr>
            <a:xfrm rot="18469494">
              <a:off x="4428955" y="3000723"/>
              <a:ext cx="1021182" cy="441929"/>
            </a:xfrm>
            <a:custGeom>
              <a:avLst/>
              <a:gdLst>
                <a:gd name="connsiteX0" fmla="*/ 0 w 595220"/>
                <a:gd name="connsiteY0" fmla="*/ 0 h 303664"/>
                <a:gd name="connsiteX1" fmla="*/ 443388 w 595220"/>
                <a:gd name="connsiteY1" fmla="*/ 0 h 303664"/>
                <a:gd name="connsiteX2" fmla="*/ 595220 w 595220"/>
                <a:gd name="connsiteY2" fmla="*/ 151832 h 303664"/>
                <a:gd name="connsiteX3" fmla="*/ 443388 w 595220"/>
                <a:gd name="connsiteY3" fmla="*/ 303664 h 303664"/>
                <a:gd name="connsiteX4" fmla="*/ 0 w 595220"/>
                <a:gd name="connsiteY4" fmla="*/ 303664 h 303664"/>
                <a:gd name="connsiteX5" fmla="*/ 0 w 59522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24984 w 957170"/>
                <a:gd name="connsiteY0" fmla="*/ 7495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24984 w 957170"/>
                <a:gd name="connsiteY5" fmla="*/ 7495 h 303664"/>
                <a:gd name="connsiteX0" fmla="*/ 33790 w 965976"/>
                <a:gd name="connsiteY0" fmla="*/ 7495 h 303664"/>
                <a:gd name="connsiteX1" fmla="*/ 452194 w 965976"/>
                <a:gd name="connsiteY1" fmla="*/ 0 h 303664"/>
                <a:gd name="connsiteX2" fmla="*/ 965976 w 965976"/>
                <a:gd name="connsiteY2" fmla="*/ 161357 h 303664"/>
                <a:gd name="connsiteX3" fmla="*/ 452194 w 965976"/>
                <a:gd name="connsiteY3" fmla="*/ 303664 h 303664"/>
                <a:gd name="connsiteX4" fmla="*/ 8806 w 965976"/>
                <a:gd name="connsiteY4" fmla="*/ 303664 h 303664"/>
                <a:gd name="connsiteX5" fmla="*/ 33790 w 965976"/>
                <a:gd name="connsiteY5" fmla="*/ 7495 h 303664"/>
                <a:gd name="connsiteX0" fmla="*/ 36923 w 961614"/>
                <a:gd name="connsiteY0" fmla="*/ 19987 h 303664"/>
                <a:gd name="connsiteX1" fmla="*/ 447832 w 961614"/>
                <a:gd name="connsiteY1" fmla="*/ 0 h 303664"/>
                <a:gd name="connsiteX2" fmla="*/ 961614 w 961614"/>
                <a:gd name="connsiteY2" fmla="*/ 161357 h 303664"/>
                <a:gd name="connsiteX3" fmla="*/ 447832 w 961614"/>
                <a:gd name="connsiteY3" fmla="*/ 303664 h 303664"/>
                <a:gd name="connsiteX4" fmla="*/ 4444 w 961614"/>
                <a:gd name="connsiteY4" fmla="*/ 303664 h 303664"/>
                <a:gd name="connsiteX5" fmla="*/ 36923 w 961614"/>
                <a:gd name="connsiteY5" fmla="*/ 19987 h 303664"/>
                <a:gd name="connsiteX0" fmla="*/ 29619 w 954310"/>
                <a:gd name="connsiteY0" fmla="*/ 19987 h 303664"/>
                <a:gd name="connsiteX1" fmla="*/ 440528 w 954310"/>
                <a:gd name="connsiteY1" fmla="*/ 0 h 303664"/>
                <a:gd name="connsiteX2" fmla="*/ 954310 w 954310"/>
                <a:gd name="connsiteY2" fmla="*/ 161357 h 303664"/>
                <a:gd name="connsiteX3" fmla="*/ 440528 w 954310"/>
                <a:gd name="connsiteY3" fmla="*/ 303664 h 303664"/>
                <a:gd name="connsiteX4" fmla="*/ 17126 w 954310"/>
                <a:gd name="connsiteY4" fmla="*/ 296169 h 303664"/>
                <a:gd name="connsiteX5" fmla="*/ 29619 w 954310"/>
                <a:gd name="connsiteY5" fmla="*/ 19987 h 303664"/>
                <a:gd name="connsiteX0" fmla="*/ 83930 w 1008621"/>
                <a:gd name="connsiteY0" fmla="*/ 19987 h 303664"/>
                <a:gd name="connsiteX1" fmla="*/ 494839 w 1008621"/>
                <a:gd name="connsiteY1" fmla="*/ 0 h 303664"/>
                <a:gd name="connsiteX2" fmla="*/ 1008621 w 1008621"/>
                <a:gd name="connsiteY2" fmla="*/ 161357 h 303664"/>
                <a:gd name="connsiteX3" fmla="*/ 494839 w 1008621"/>
                <a:gd name="connsiteY3" fmla="*/ 303664 h 303664"/>
                <a:gd name="connsiteX4" fmla="*/ 71437 w 1008621"/>
                <a:gd name="connsiteY4" fmla="*/ 296169 h 303664"/>
                <a:gd name="connsiteX5" fmla="*/ 431 w 1008621"/>
                <a:gd name="connsiteY5" fmla="*/ 193858 h 303664"/>
                <a:gd name="connsiteX6" fmla="*/ 83930 w 1008621"/>
                <a:gd name="connsiteY6" fmla="*/ 19987 h 303664"/>
                <a:gd name="connsiteX0" fmla="*/ 83930 w 1008972"/>
                <a:gd name="connsiteY0" fmla="*/ 19994 h 303671"/>
                <a:gd name="connsiteX1" fmla="*/ 494839 w 1008972"/>
                <a:gd name="connsiteY1" fmla="*/ 7 h 303671"/>
                <a:gd name="connsiteX2" fmla="*/ 630019 w 1008972"/>
                <a:gd name="connsiteY2" fmla="*/ 128907 h 303671"/>
                <a:gd name="connsiteX3" fmla="*/ 1008621 w 1008972"/>
                <a:gd name="connsiteY3" fmla="*/ 161364 h 303671"/>
                <a:gd name="connsiteX4" fmla="*/ 494839 w 1008972"/>
                <a:gd name="connsiteY4" fmla="*/ 303671 h 303671"/>
                <a:gd name="connsiteX5" fmla="*/ 71437 w 1008972"/>
                <a:gd name="connsiteY5" fmla="*/ 296176 h 303671"/>
                <a:gd name="connsiteX6" fmla="*/ 431 w 1008972"/>
                <a:gd name="connsiteY6" fmla="*/ 193865 h 303671"/>
                <a:gd name="connsiteX7" fmla="*/ 83930 w 1008972"/>
                <a:gd name="connsiteY7" fmla="*/ 19994 h 303671"/>
                <a:gd name="connsiteX0" fmla="*/ 83930 w 1008774"/>
                <a:gd name="connsiteY0" fmla="*/ 19994 h 303671"/>
                <a:gd name="connsiteX1" fmla="*/ 494839 w 1008774"/>
                <a:gd name="connsiteY1" fmla="*/ 7 h 303671"/>
                <a:gd name="connsiteX2" fmla="*/ 630019 w 1008774"/>
                <a:gd name="connsiteY2" fmla="*/ 128907 h 303671"/>
                <a:gd name="connsiteX3" fmla="*/ 1008621 w 1008774"/>
                <a:gd name="connsiteY3" fmla="*/ 161364 h 303671"/>
                <a:gd name="connsiteX4" fmla="*/ 610031 w 1008774"/>
                <a:gd name="connsiteY4" fmla="*/ 183872 h 303671"/>
                <a:gd name="connsiteX5" fmla="*/ 494839 w 1008774"/>
                <a:gd name="connsiteY5" fmla="*/ 303671 h 303671"/>
                <a:gd name="connsiteX6" fmla="*/ 71437 w 1008774"/>
                <a:gd name="connsiteY6" fmla="*/ 296176 h 303671"/>
                <a:gd name="connsiteX7" fmla="*/ 431 w 1008774"/>
                <a:gd name="connsiteY7" fmla="*/ 193865 h 303671"/>
                <a:gd name="connsiteX8" fmla="*/ 83930 w 1008774"/>
                <a:gd name="connsiteY8" fmla="*/ 19994 h 303671"/>
                <a:gd name="connsiteX0" fmla="*/ 83930 w 1019562"/>
                <a:gd name="connsiteY0" fmla="*/ 19994 h 303671"/>
                <a:gd name="connsiteX1" fmla="*/ 494839 w 1019562"/>
                <a:gd name="connsiteY1" fmla="*/ 7 h 303671"/>
                <a:gd name="connsiteX2" fmla="*/ 630019 w 1019562"/>
                <a:gd name="connsiteY2" fmla="*/ 128907 h 303671"/>
                <a:gd name="connsiteX3" fmla="*/ 947310 w 1019562"/>
                <a:gd name="connsiteY3" fmla="*/ 48961 h 303671"/>
                <a:gd name="connsiteX4" fmla="*/ 1008621 w 1019562"/>
                <a:gd name="connsiteY4" fmla="*/ 161364 h 303671"/>
                <a:gd name="connsiteX5" fmla="*/ 610031 w 1019562"/>
                <a:gd name="connsiteY5" fmla="*/ 183872 h 303671"/>
                <a:gd name="connsiteX6" fmla="*/ 494839 w 1019562"/>
                <a:gd name="connsiteY6" fmla="*/ 303671 h 303671"/>
                <a:gd name="connsiteX7" fmla="*/ 71437 w 1019562"/>
                <a:gd name="connsiteY7" fmla="*/ 296176 h 303671"/>
                <a:gd name="connsiteX8" fmla="*/ 431 w 1019562"/>
                <a:gd name="connsiteY8" fmla="*/ 193865 h 303671"/>
                <a:gd name="connsiteX9" fmla="*/ 83930 w 1019562"/>
                <a:gd name="connsiteY9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30019 w 1021182"/>
                <a:gd name="connsiteY2" fmla="*/ 128907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64995 w 1021182"/>
                <a:gd name="connsiteY6" fmla="*/ 186370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21182" h="303671">
                  <a:moveTo>
                    <a:pt x="83930" y="19994"/>
                  </a:moveTo>
                  <a:lnTo>
                    <a:pt x="494839" y="7"/>
                  </a:lnTo>
                  <a:cubicBezTo>
                    <a:pt x="575444" y="-995"/>
                    <a:pt x="594356" y="99516"/>
                    <a:pt x="679986" y="126409"/>
                  </a:cubicBezTo>
                  <a:cubicBezTo>
                    <a:pt x="726667" y="150391"/>
                    <a:pt x="884210" y="43552"/>
                    <a:pt x="947310" y="48961"/>
                  </a:cubicBezTo>
                  <a:cubicBezTo>
                    <a:pt x="1010410" y="54370"/>
                    <a:pt x="1039850" y="141377"/>
                    <a:pt x="1008621" y="161364"/>
                  </a:cubicBezTo>
                  <a:cubicBezTo>
                    <a:pt x="977392" y="181351"/>
                    <a:pt x="1041224" y="240082"/>
                    <a:pt x="974792" y="243833"/>
                  </a:cubicBezTo>
                  <a:cubicBezTo>
                    <a:pt x="908360" y="247584"/>
                    <a:pt x="709177" y="163905"/>
                    <a:pt x="664995" y="186370"/>
                  </a:cubicBezTo>
                  <a:cubicBezTo>
                    <a:pt x="620813" y="208835"/>
                    <a:pt x="580024" y="302026"/>
                    <a:pt x="494839" y="303671"/>
                  </a:cubicBezTo>
                  <a:lnTo>
                    <a:pt x="71437" y="296176"/>
                  </a:lnTo>
                  <a:cubicBezTo>
                    <a:pt x="1111" y="282872"/>
                    <a:pt x="-1651" y="239895"/>
                    <a:pt x="431" y="193865"/>
                  </a:cubicBezTo>
                  <a:cubicBezTo>
                    <a:pt x="2513" y="147835"/>
                    <a:pt x="13604" y="57300"/>
                    <a:pt x="83930" y="19994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5" name="Vijfhoek 79"/>
            <p:cNvSpPr/>
            <p:nvPr/>
          </p:nvSpPr>
          <p:spPr>
            <a:xfrm rot="19362438">
              <a:off x="4897788" y="2701725"/>
              <a:ext cx="1021182" cy="441929"/>
            </a:xfrm>
            <a:custGeom>
              <a:avLst/>
              <a:gdLst>
                <a:gd name="connsiteX0" fmla="*/ 0 w 595220"/>
                <a:gd name="connsiteY0" fmla="*/ 0 h 303664"/>
                <a:gd name="connsiteX1" fmla="*/ 443388 w 595220"/>
                <a:gd name="connsiteY1" fmla="*/ 0 h 303664"/>
                <a:gd name="connsiteX2" fmla="*/ 595220 w 595220"/>
                <a:gd name="connsiteY2" fmla="*/ 151832 h 303664"/>
                <a:gd name="connsiteX3" fmla="*/ 443388 w 595220"/>
                <a:gd name="connsiteY3" fmla="*/ 303664 h 303664"/>
                <a:gd name="connsiteX4" fmla="*/ 0 w 595220"/>
                <a:gd name="connsiteY4" fmla="*/ 303664 h 303664"/>
                <a:gd name="connsiteX5" fmla="*/ 0 w 59522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24984 w 957170"/>
                <a:gd name="connsiteY0" fmla="*/ 7495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24984 w 957170"/>
                <a:gd name="connsiteY5" fmla="*/ 7495 h 303664"/>
                <a:gd name="connsiteX0" fmla="*/ 33790 w 965976"/>
                <a:gd name="connsiteY0" fmla="*/ 7495 h 303664"/>
                <a:gd name="connsiteX1" fmla="*/ 452194 w 965976"/>
                <a:gd name="connsiteY1" fmla="*/ 0 h 303664"/>
                <a:gd name="connsiteX2" fmla="*/ 965976 w 965976"/>
                <a:gd name="connsiteY2" fmla="*/ 161357 h 303664"/>
                <a:gd name="connsiteX3" fmla="*/ 452194 w 965976"/>
                <a:gd name="connsiteY3" fmla="*/ 303664 h 303664"/>
                <a:gd name="connsiteX4" fmla="*/ 8806 w 965976"/>
                <a:gd name="connsiteY4" fmla="*/ 303664 h 303664"/>
                <a:gd name="connsiteX5" fmla="*/ 33790 w 965976"/>
                <a:gd name="connsiteY5" fmla="*/ 7495 h 303664"/>
                <a:gd name="connsiteX0" fmla="*/ 36923 w 961614"/>
                <a:gd name="connsiteY0" fmla="*/ 19987 h 303664"/>
                <a:gd name="connsiteX1" fmla="*/ 447832 w 961614"/>
                <a:gd name="connsiteY1" fmla="*/ 0 h 303664"/>
                <a:gd name="connsiteX2" fmla="*/ 961614 w 961614"/>
                <a:gd name="connsiteY2" fmla="*/ 161357 h 303664"/>
                <a:gd name="connsiteX3" fmla="*/ 447832 w 961614"/>
                <a:gd name="connsiteY3" fmla="*/ 303664 h 303664"/>
                <a:gd name="connsiteX4" fmla="*/ 4444 w 961614"/>
                <a:gd name="connsiteY4" fmla="*/ 303664 h 303664"/>
                <a:gd name="connsiteX5" fmla="*/ 36923 w 961614"/>
                <a:gd name="connsiteY5" fmla="*/ 19987 h 303664"/>
                <a:gd name="connsiteX0" fmla="*/ 29619 w 954310"/>
                <a:gd name="connsiteY0" fmla="*/ 19987 h 303664"/>
                <a:gd name="connsiteX1" fmla="*/ 440528 w 954310"/>
                <a:gd name="connsiteY1" fmla="*/ 0 h 303664"/>
                <a:gd name="connsiteX2" fmla="*/ 954310 w 954310"/>
                <a:gd name="connsiteY2" fmla="*/ 161357 h 303664"/>
                <a:gd name="connsiteX3" fmla="*/ 440528 w 954310"/>
                <a:gd name="connsiteY3" fmla="*/ 303664 h 303664"/>
                <a:gd name="connsiteX4" fmla="*/ 17126 w 954310"/>
                <a:gd name="connsiteY4" fmla="*/ 296169 h 303664"/>
                <a:gd name="connsiteX5" fmla="*/ 29619 w 954310"/>
                <a:gd name="connsiteY5" fmla="*/ 19987 h 303664"/>
                <a:gd name="connsiteX0" fmla="*/ 83930 w 1008621"/>
                <a:gd name="connsiteY0" fmla="*/ 19987 h 303664"/>
                <a:gd name="connsiteX1" fmla="*/ 494839 w 1008621"/>
                <a:gd name="connsiteY1" fmla="*/ 0 h 303664"/>
                <a:gd name="connsiteX2" fmla="*/ 1008621 w 1008621"/>
                <a:gd name="connsiteY2" fmla="*/ 161357 h 303664"/>
                <a:gd name="connsiteX3" fmla="*/ 494839 w 1008621"/>
                <a:gd name="connsiteY3" fmla="*/ 303664 h 303664"/>
                <a:gd name="connsiteX4" fmla="*/ 71437 w 1008621"/>
                <a:gd name="connsiteY4" fmla="*/ 296169 h 303664"/>
                <a:gd name="connsiteX5" fmla="*/ 431 w 1008621"/>
                <a:gd name="connsiteY5" fmla="*/ 193858 h 303664"/>
                <a:gd name="connsiteX6" fmla="*/ 83930 w 1008621"/>
                <a:gd name="connsiteY6" fmla="*/ 19987 h 303664"/>
                <a:gd name="connsiteX0" fmla="*/ 83930 w 1008972"/>
                <a:gd name="connsiteY0" fmla="*/ 19994 h 303671"/>
                <a:gd name="connsiteX1" fmla="*/ 494839 w 1008972"/>
                <a:gd name="connsiteY1" fmla="*/ 7 h 303671"/>
                <a:gd name="connsiteX2" fmla="*/ 630019 w 1008972"/>
                <a:gd name="connsiteY2" fmla="*/ 128907 h 303671"/>
                <a:gd name="connsiteX3" fmla="*/ 1008621 w 1008972"/>
                <a:gd name="connsiteY3" fmla="*/ 161364 h 303671"/>
                <a:gd name="connsiteX4" fmla="*/ 494839 w 1008972"/>
                <a:gd name="connsiteY4" fmla="*/ 303671 h 303671"/>
                <a:gd name="connsiteX5" fmla="*/ 71437 w 1008972"/>
                <a:gd name="connsiteY5" fmla="*/ 296176 h 303671"/>
                <a:gd name="connsiteX6" fmla="*/ 431 w 1008972"/>
                <a:gd name="connsiteY6" fmla="*/ 193865 h 303671"/>
                <a:gd name="connsiteX7" fmla="*/ 83930 w 1008972"/>
                <a:gd name="connsiteY7" fmla="*/ 19994 h 303671"/>
                <a:gd name="connsiteX0" fmla="*/ 83930 w 1008774"/>
                <a:gd name="connsiteY0" fmla="*/ 19994 h 303671"/>
                <a:gd name="connsiteX1" fmla="*/ 494839 w 1008774"/>
                <a:gd name="connsiteY1" fmla="*/ 7 h 303671"/>
                <a:gd name="connsiteX2" fmla="*/ 630019 w 1008774"/>
                <a:gd name="connsiteY2" fmla="*/ 128907 h 303671"/>
                <a:gd name="connsiteX3" fmla="*/ 1008621 w 1008774"/>
                <a:gd name="connsiteY3" fmla="*/ 161364 h 303671"/>
                <a:gd name="connsiteX4" fmla="*/ 610031 w 1008774"/>
                <a:gd name="connsiteY4" fmla="*/ 183872 h 303671"/>
                <a:gd name="connsiteX5" fmla="*/ 494839 w 1008774"/>
                <a:gd name="connsiteY5" fmla="*/ 303671 h 303671"/>
                <a:gd name="connsiteX6" fmla="*/ 71437 w 1008774"/>
                <a:gd name="connsiteY6" fmla="*/ 296176 h 303671"/>
                <a:gd name="connsiteX7" fmla="*/ 431 w 1008774"/>
                <a:gd name="connsiteY7" fmla="*/ 193865 h 303671"/>
                <a:gd name="connsiteX8" fmla="*/ 83930 w 1008774"/>
                <a:gd name="connsiteY8" fmla="*/ 19994 h 303671"/>
                <a:gd name="connsiteX0" fmla="*/ 83930 w 1019562"/>
                <a:gd name="connsiteY0" fmla="*/ 19994 h 303671"/>
                <a:gd name="connsiteX1" fmla="*/ 494839 w 1019562"/>
                <a:gd name="connsiteY1" fmla="*/ 7 h 303671"/>
                <a:gd name="connsiteX2" fmla="*/ 630019 w 1019562"/>
                <a:gd name="connsiteY2" fmla="*/ 128907 h 303671"/>
                <a:gd name="connsiteX3" fmla="*/ 947310 w 1019562"/>
                <a:gd name="connsiteY3" fmla="*/ 48961 h 303671"/>
                <a:gd name="connsiteX4" fmla="*/ 1008621 w 1019562"/>
                <a:gd name="connsiteY4" fmla="*/ 161364 h 303671"/>
                <a:gd name="connsiteX5" fmla="*/ 610031 w 1019562"/>
                <a:gd name="connsiteY5" fmla="*/ 183872 h 303671"/>
                <a:gd name="connsiteX6" fmla="*/ 494839 w 1019562"/>
                <a:gd name="connsiteY6" fmla="*/ 303671 h 303671"/>
                <a:gd name="connsiteX7" fmla="*/ 71437 w 1019562"/>
                <a:gd name="connsiteY7" fmla="*/ 296176 h 303671"/>
                <a:gd name="connsiteX8" fmla="*/ 431 w 1019562"/>
                <a:gd name="connsiteY8" fmla="*/ 193865 h 303671"/>
                <a:gd name="connsiteX9" fmla="*/ 83930 w 1019562"/>
                <a:gd name="connsiteY9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30019 w 1021182"/>
                <a:gd name="connsiteY2" fmla="*/ 128907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64995 w 1021182"/>
                <a:gd name="connsiteY6" fmla="*/ 186370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21182" h="303671">
                  <a:moveTo>
                    <a:pt x="83930" y="19994"/>
                  </a:moveTo>
                  <a:lnTo>
                    <a:pt x="494839" y="7"/>
                  </a:lnTo>
                  <a:cubicBezTo>
                    <a:pt x="575444" y="-995"/>
                    <a:pt x="594356" y="99516"/>
                    <a:pt x="679986" y="126409"/>
                  </a:cubicBezTo>
                  <a:cubicBezTo>
                    <a:pt x="726667" y="150391"/>
                    <a:pt x="884210" y="43552"/>
                    <a:pt x="947310" y="48961"/>
                  </a:cubicBezTo>
                  <a:cubicBezTo>
                    <a:pt x="1010410" y="54370"/>
                    <a:pt x="1039850" y="141377"/>
                    <a:pt x="1008621" y="161364"/>
                  </a:cubicBezTo>
                  <a:cubicBezTo>
                    <a:pt x="977392" y="181351"/>
                    <a:pt x="1041224" y="240082"/>
                    <a:pt x="974792" y="243833"/>
                  </a:cubicBezTo>
                  <a:cubicBezTo>
                    <a:pt x="908360" y="247584"/>
                    <a:pt x="709177" y="163905"/>
                    <a:pt x="664995" y="186370"/>
                  </a:cubicBezTo>
                  <a:cubicBezTo>
                    <a:pt x="620813" y="208835"/>
                    <a:pt x="580024" y="302026"/>
                    <a:pt x="494839" y="303671"/>
                  </a:cubicBezTo>
                  <a:lnTo>
                    <a:pt x="71437" y="296176"/>
                  </a:lnTo>
                  <a:cubicBezTo>
                    <a:pt x="1111" y="282872"/>
                    <a:pt x="-1651" y="239895"/>
                    <a:pt x="431" y="193865"/>
                  </a:cubicBezTo>
                  <a:cubicBezTo>
                    <a:pt x="2513" y="147835"/>
                    <a:pt x="13604" y="57300"/>
                    <a:pt x="83930" y="19994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6" name="Vijfhoek 79"/>
            <p:cNvSpPr/>
            <p:nvPr/>
          </p:nvSpPr>
          <p:spPr>
            <a:xfrm rot="20544901">
              <a:off x="5388387" y="2485230"/>
              <a:ext cx="1021182" cy="441929"/>
            </a:xfrm>
            <a:custGeom>
              <a:avLst/>
              <a:gdLst>
                <a:gd name="connsiteX0" fmla="*/ 0 w 595220"/>
                <a:gd name="connsiteY0" fmla="*/ 0 h 303664"/>
                <a:gd name="connsiteX1" fmla="*/ 443388 w 595220"/>
                <a:gd name="connsiteY1" fmla="*/ 0 h 303664"/>
                <a:gd name="connsiteX2" fmla="*/ 595220 w 595220"/>
                <a:gd name="connsiteY2" fmla="*/ 151832 h 303664"/>
                <a:gd name="connsiteX3" fmla="*/ 443388 w 595220"/>
                <a:gd name="connsiteY3" fmla="*/ 303664 h 303664"/>
                <a:gd name="connsiteX4" fmla="*/ 0 w 595220"/>
                <a:gd name="connsiteY4" fmla="*/ 303664 h 303664"/>
                <a:gd name="connsiteX5" fmla="*/ 0 w 59522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24984 w 957170"/>
                <a:gd name="connsiteY0" fmla="*/ 7495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24984 w 957170"/>
                <a:gd name="connsiteY5" fmla="*/ 7495 h 303664"/>
                <a:gd name="connsiteX0" fmla="*/ 33790 w 965976"/>
                <a:gd name="connsiteY0" fmla="*/ 7495 h 303664"/>
                <a:gd name="connsiteX1" fmla="*/ 452194 w 965976"/>
                <a:gd name="connsiteY1" fmla="*/ 0 h 303664"/>
                <a:gd name="connsiteX2" fmla="*/ 965976 w 965976"/>
                <a:gd name="connsiteY2" fmla="*/ 161357 h 303664"/>
                <a:gd name="connsiteX3" fmla="*/ 452194 w 965976"/>
                <a:gd name="connsiteY3" fmla="*/ 303664 h 303664"/>
                <a:gd name="connsiteX4" fmla="*/ 8806 w 965976"/>
                <a:gd name="connsiteY4" fmla="*/ 303664 h 303664"/>
                <a:gd name="connsiteX5" fmla="*/ 33790 w 965976"/>
                <a:gd name="connsiteY5" fmla="*/ 7495 h 303664"/>
                <a:gd name="connsiteX0" fmla="*/ 36923 w 961614"/>
                <a:gd name="connsiteY0" fmla="*/ 19987 h 303664"/>
                <a:gd name="connsiteX1" fmla="*/ 447832 w 961614"/>
                <a:gd name="connsiteY1" fmla="*/ 0 h 303664"/>
                <a:gd name="connsiteX2" fmla="*/ 961614 w 961614"/>
                <a:gd name="connsiteY2" fmla="*/ 161357 h 303664"/>
                <a:gd name="connsiteX3" fmla="*/ 447832 w 961614"/>
                <a:gd name="connsiteY3" fmla="*/ 303664 h 303664"/>
                <a:gd name="connsiteX4" fmla="*/ 4444 w 961614"/>
                <a:gd name="connsiteY4" fmla="*/ 303664 h 303664"/>
                <a:gd name="connsiteX5" fmla="*/ 36923 w 961614"/>
                <a:gd name="connsiteY5" fmla="*/ 19987 h 303664"/>
                <a:gd name="connsiteX0" fmla="*/ 29619 w 954310"/>
                <a:gd name="connsiteY0" fmla="*/ 19987 h 303664"/>
                <a:gd name="connsiteX1" fmla="*/ 440528 w 954310"/>
                <a:gd name="connsiteY1" fmla="*/ 0 h 303664"/>
                <a:gd name="connsiteX2" fmla="*/ 954310 w 954310"/>
                <a:gd name="connsiteY2" fmla="*/ 161357 h 303664"/>
                <a:gd name="connsiteX3" fmla="*/ 440528 w 954310"/>
                <a:gd name="connsiteY3" fmla="*/ 303664 h 303664"/>
                <a:gd name="connsiteX4" fmla="*/ 17126 w 954310"/>
                <a:gd name="connsiteY4" fmla="*/ 296169 h 303664"/>
                <a:gd name="connsiteX5" fmla="*/ 29619 w 954310"/>
                <a:gd name="connsiteY5" fmla="*/ 19987 h 303664"/>
                <a:gd name="connsiteX0" fmla="*/ 83930 w 1008621"/>
                <a:gd name="connsiteY0" fmla="*/ 19987 h 303664"/>
                <a:gd name="connsiteX1" fmla="*/ 494839 w 1008621"/>
                <a:gd name="connsiteY1" fmla="*/ 0 h 303664"/>
                <a:gd name="connsiteX2" fmla="*/ 1008621 w 1008621"/>
                <a:gd name="connsiteY2" fmla="*/ 161357 h 303664"/>
                <a:gd name="connsiteX3" fmla="*/ 494839 w 1008621"/>
                <a:gd name="connsiteY3" fmla="*/ 303664 h 303664"/>
                <a:gd name="connsiteX4" fmla="*/ 71437 w 1008621"/>
                <a:gd name="connsiteY4" fmla="*/ 296169 h 303664"/>
                <a:gd name="connsiteX5" fmla="*/ 431 w 1008621"/>
                <a:gd name="connsiteY5" fmla="*/ 193858 h 303664"/>
                <a:gd name="connsiteX6" fmla="*/ 83930 w 1008621"/>
                <a:gd name="connsiteY6" fmla="*/ 19987 h 303664"/>
                <a:gd name="connsiteX0" fmla="*/ 83930 w 1008972"/>
                <a:gd name="connsiteY0" fmla="*/ 19994 h 303671"/>
                <a:gd name="connsiteX1" fmla="*/ 494839 w 1008972"/>
                <a:gd name="connsiteY1" fmla="*/ 7 h 303671"/>
                <a:gd name="connsiteX2" fmla="*/ 630019 w 1008972"/>
                <a:gd name="connsiteY2" fmla="*/ 128907 h 303671"/>
                <a:gd name="connsiteX3" fmla="*/ 1008621 w 1008972"/>
                <a:gd name="connsiteY3" fmla="*/ 161364 h 303671"/>
                <a:gd name="connsiteX4" fmla="*/ 494839 w 1008972"/>
                <a:gd name="connsiteY4" fmla="*/ 303671 h 303671"/>
                <a:gd name="connsiteX5" fmla="*/ 71437 w 1008972"/>
                <a:gd name="connsiteY5" fmla="*/ 296176 h 303671"/>
                <a:gd name="connsiteX6" fmla="*/ 431 w 1008972"/>
                <a:gd name="connsiteY6" fmla="*/ 193865 h 303671"/>
                <a:gd name="connsiteX7" fmla="*/ 83930 w 1008972"/>
                <a:gd name="connsiteY7" fmla="*/ 19994 h 303671"/>
                <a:gd name="connsiteX0" fmla="*/ 83930 w 1008774"/>
                <a:gd name="connsiteY0" fmla="*/ 19994 h 303671"/>
                <a:gd name="connsiteX1" fmla="*/ 494839 w 1008774"/>
                <a:gd name="connsiteY1" fmla="*/ 7 h 303671"/>
                <a:gd name="connsiteX2" fmla="*/ 630019 w 1008774"/>
                <a:gd name="connsiteY2" fmla="*/ 128907 h 303671"/>
                <a:gd name="connsiteX3" fmla="*/ 1008621 w 1008774"/>
                <a:gd name="connsiteY3" fmla="*/ 161364 h 303671"/>
                <a:gd name="connsiteX4" fmla="*/ 610031 w 1008774"/>
                <a:gd name="connsiteY4" fmla="*/ 183872 h 303671"/>
                <a:gd name="connsiteX5" fmla="*/ 494839 w 1008774"/>
                <a:gd name="connsiteY5" fmla="*/ 303671 h 303671"/>
                <a:gd name="connsiteX6" fmla="*/ 71437 w 1008774"/>
                <a:gd name="connsiteY6" fmla="*/ 296176 h 303671"/>
                <a:gd name="connsiteX7" fmla="*/ 431 w 1008774"/>
                <a:gd name="connsiteY7" fmla="*/ 193865 h 303671"/>
                <a:gd name="connsiteX8" fmla="*/ 83930 w 1008774"/>
                <a:gd name="connsiteY8" fmla="*/ 19994 h 303671"/>
                <a:gd name="connsiteX0" fmla="*/ 83930 w 1019562"/>
                <a:gd name="connsiteY0" fmla="*/ 19994 h 303671"/>
                <a:gd name="connsiteX1" fmla="*/ 494839 w 1019562"/>
                <a:gd name="connsiteY1" fmla="*/ 7 h 303671"/>
                <a:gd name="connsiteX2" fmla="*/ 630019 w 1019562"/>
                <a:gd name="connsiteY2" fmla="*/ 128907 h 303671"/>
                <a:gd name="connsiteX3" fmla="*/ 947310 w 1019562"/>
                <a:gd name="connsiteY3" fmla="*/ 48961 h 303671"/>
                <a:gd name="connsiteX4" fmla="*/ 1008621 w 1019562"/>
                <a:gd name="connsiteY4" fmla="*/ 161364 h 303671"/>
                <a:gd name="connsiteX5" fmla="*/ 610031 w 1019562"/>
                <a:gd name="connsiteY5" fmla="*/ 183872 h 303671"/>
                <a:gd name="connsiteX6" fmla="*/ 494839 w 1019562"/>
                <a:gd name="connsiteY6" fmla="*/ 303671 h 303671"/>
                <a:gd name="connsiteX7" fmla="*/ 71437 w 1019562"/>
                <a:gd name="connsiteY7" fmla="*/ 296176 h 303671"/>
                <a:gd name="connsiteX8" fmla="*/ 431 w 1019562"/>
                <a:gd name="connsiteY8" fmla="*/ 193865 h 303671"/>
                <a:gd name="connsiteX9" fmla="*/ 83930 w 1019562"/>
                <a:gd name="connsiteY9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30019 w 1021182"/>
                <a:gd name="connsiteY2" fmla="*/ 128907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64995 w 1021182"/>
                <a:gd name="connsiteY6" fmla="*/ 186370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21182" h="303671">
                  <a:moveTo>
                    <a:pt x="83930" y="19994"/>
                  </a:moveTo>
                  <a:lnTo>
                    <a:pt x="494839" y="7"/>
                  </a:lnTo>
                  <a:cubicBezTo>
                    <a:pt x="575444" y="-995"/>
                    <a:pt x="594356" y="99516"/>
                    <a:pt x="679986" y="126409"/>
                  </a:cubicBezTo>
                  <a:cubicBezTo>
                    <a:pt x="726667" y="150391"/>
                    <a:pt x="884210" y="43552"/>
                    <a:pt x="947310" y="48961"/>
                  </a:cubicBezTo>
                  <a:cubicBezTo>
                    <a:pt x="1010410" y="54370"/>
                    <a:pt x="1039850" y="141377"/>
                    <a:pt x="1008621" y="161364"/>
                  </a:cubicBezTo>
                  <a:cubicBezTo>
                    <a:pt x="977392" y="181351"/>
                    <a:pt x="1041224" y="240082"/>
                    <a:pt x="974792" y="243833"/>
                  </a:cubicBezTo>
                  <a:cubicBezTo>
                    <a:pt x="908360" y="247584"/>
                    <a:pt x="709177" y="163905"/>
                    <a:pt x="664995" y="186370"/>
                  </a:cubicBezTo>
                  <a:cubicBezTo>
                    <a:pt x="620813" y="208835"/>
                    <a:pt x="580024" y="302026"/>
                    <a:pt x="494839" y="303671"/>
                  </a:cubicBezTo>
                  <a:lnTo>
                    <a:pt x="71437" y="296176"/>
                  </a:lnTo>
                  <a:cubicBezTo>
                    <a:pt x="1111" y="282872"/>
                    <a:pt x="-1651" y="239895"/>
                    <a:pt x="431" y="193865"/>
                  </a:cubicBezTo>
                  <a:cubicBezTo>
                    <a:pt x="2513" y="147835"/>
                    <a:pt x="13604" y="57300"/>
                    <a:pt x="83930" y="19994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7" name="Vijfhoek 79"/>
            <p:cNvSpPr/>
            <p:nvPr/>
          </p:nvSpPr>
          <p:spPr>
            <a:xfrm rot="345616">
              <a:off x="5995996" y="2460486"/>
              <a:ext cx="1021182" cy="441929"/>
            </a:xfrm>
            <a:custGeom>
              <a:avLst/>
              <a:gdLst>
                <a:gd name="connsiteX0" fmla="*/ 0 w 595220"/>
                <a:gd name="connsiteY0" fmla="*/ 0 h 303664"/>
                <a:gd name="connsiteX1" fmla="*/ 443388 w 595220"/>
                <a:gd name="connsiteY1" fmla="*/ 0 h 303664"/>
                <a:gd name="connsiteX2" fmla="*/ 595220 w 595220"/>
                <a:gd name="connsiteY2" fmla="*/ 151832 h 303664"/>
                <a:gd name="connsiteX3" fmla="*/ 443388 w 595220"/>
                <a:gd name="connsiteY3" fmla="*/ 303664 h 303664"/>
                <a:gd name="connsiteX4" fmla="*/ 0 w 595220"/>
                <a:gd name="connsiteY4" fmla="*/ 303664 h 303664"/>
                <a:gd name="connsiteX5" fmla="*/ 0 w 59522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24984 w 957170"/>
                <a:gd name="connsiteY0" fmla="*/ 7495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24984 w 957170"/>
                <a:gd name="connsiteY5" fmla="*/ 7495 h 303664"/>
                <a:gd name="connsiteX0" fmla="*/ 33790 w 965976"/>
                <a:gd name="connsiteY0" fmla="*/ 7495 h 303664"/>
                <a:gd name="connsiteX1" fmla="*/ 452194 w 965976"/>
                <a:gd name="connsiteY1" fmla="*/ 0 h 303664"/>
                <a:gd name="connsiteX2" fmla="*/ 965976 w 965976"/>
                <a:gd name="connsiteY2" fmla="*/ 161357 h 303664"/>
                <a:gd name="connsiteX3" fmla="*/ 452194 w 965976"/>
                <a:gd name="connsiteY3" fmla="*/ 303664 h 303664"/>
                <a:gd name="connsiteX4" fmla="*/ 8806 w 965976"/>
                <a:gd name="connsiteY4" fmla="*/ 303664 h 303664"/>
                <a:gd name="connsiteX5" fmla="*/ 33790 w 965976"/>
                <a:gd name="connsiteY5" fmla="*/ 7495 h 303664"/>
                <a:gd name="connsiteX0" fmla="*/ 36923 w 961614"/>
                <a:gd name="connsiteY0" fmla="*/ 19987 h 303664"/>
                <a:gd name="connsiteX1" fmla="*/ 447832 w 961614"/>
                <a:gd name="connsiteY1" fmla="*/ 0 h 303664"/>
                <a:gd name="connsiteX2" fmla="*/ 961614 w 961614"/>
                <a:gd name="connsiteY2" fmla="*/ 161357 h 303664"/>
                <a:gd name="connsiteX3" fmla="*/ 447832 w 961614"/>
                <a:gd name="connsiteY3" fmla="*/ 303664 h 303664"/>
                <a:gd name="connsiteX4" fmla="*/ 4444 w 961614"/>
                <a:gd name="connsiteY4" fmla="*/ 303664 h 303664"/>
                <a:gd name="connsiteX5" fmla="*/ 36923 w 961614"/>
                <a:gd name="connsiteY5" fmla="*/ 19987 h 303664"/>
                <a:gd name="connsiteX0" fmla="*/ 29619 w 954310"/>
                <a:gd name="connsiteY0" fmla="*/ 19987 h 303664"/>
                <a:gd name="connsiteX1" fmla="*/ 440528 w 954310"/>
                <a:gd name="connsiteY1" fmla="*/ 0 h 303664"/>
                <a:gd name="connsiteX2" fmla="*/ 954310 w 954310"/>
                <a:gd name="connsiteY2" fmla="*/ 161357 h 303664"/>
                <a:gd name="connsiteX3" fmla="*/ 440528 w 954310"/>
                <a:gd name="connsiteY3" fmla="*/ 303664 h 303664"/>
                <a:gd name="connsiteX4" fmla="*/ 17126 w 954310"/>
                <a:gd name="connsiteY4" fmla="*/ 296169 h 303664"/>
                <a:gd name="connsiteX5" fmla="*/ 29619 w 954310"/>
                <a:gd name="connsiteY5" fmla="*/ 19987 h 303664"/>
                <a:gd name="connsiteX0" fmla="*/ 83930 w 1008621"/>
                <a:gd name="connsiteY0" fmla="*/ 19987 h 303664"/>
                <a:gd name="connsiteX1" fmla="*/ 494839 w 1008621"/>
                <a:gd name="connsiteY1" fmla="*/ 0 h 303664"/>
                <a:gd name="connsiteX2" fmla="*/ 1008621 w 1008621"/>
                <a:gd name="connsiteY2" fmla="*/ 161357 h 303664"/>
                <a:gd name="connsiteX3" fmla="*/ 494839 w 1008621"/>
                <a:gd name="connsiteY3" fmla="*/ 303664 h 303664"/>
                <a:gd name="connsiteX4" fmla="*/ 71437 w 1008621"/>
                <a:gd name="connsiteY4" fmla="*/ 296169 h 303664"/>
                <a:gd name="connsiteX5" fmla="*/ 431 w 1008621"/>
                <a:gd name="connsiteY5" fmla="*/ 193858 h 303664"/>
                <a:gd name="connsiteX6" fmla="*/ 83930 w 1008621"/>
                <a:gd name="connsiteY6" fmla="*/ 19987 h 303664"/>
                <a:gd name="connsiteX0" fmla="*/ 83930 w 1008972"/>
                <a:gd name="connsiteY0" fmla="*/ 19994 h 303671"/>
                <a:gd name="connsiteX1" fmla="*/ 494839 w 1008972"/>
                <a:gd name="connsiteY1" fmla="*/ 7 h 303671"/>
                <a:gd name="connsiteX2" fmla="*/ 630019 w 1008972"/>
                <a:gd name="connsiteY2" fmla="*/ 128907 h 303671"/>
                <a:gd name="connsiteX3" fmla="*/ 1008621 w 1008972"/>
                <a:gd name="connsiteY3" fmla="*/ 161364 h 303671"/>
                <a:gd name="connsiteX4" fmla="*/ 494839 w 1008972"/>
                <a:gd name="connsiteY4" fmla="*/ 303671 h 303671"/>
                <a:gd name="connsiteX5" fmla="*/ 71437 w 1008972"/>
                <a:gd name="connsiteY5" fmla="*/ 296176 h 303671"/>
                <a:gd name="connsiteX6" fmla="*/ 431 w 1008972"/>
                <a:gd name="connsiteY6" fmla="*/ 193865 h 303671"/>
                <a:gd name="connsiteX7" fmla="*/ 83930 w 1008972"/>
                <a:gd name="connsiteY7" fmla="*/ 19994 h 303671"/>
                <a:gd name="connsiteX0" fmla="*/ 83930 w 1008774"/>
                <a:gd name="connsiteY0" fmla="*/ 19994 h 303671"/>
                <a:gd name="connsiteX1" fmla="*/ 494839 w 1008774"/>
                <a:gd name="connsiteY1" fmla="*/ 7 h 303671"/>
                <a:gd name="connsiteX2" fmla="*/ 630019 w 1008774"/>
                <a:gd name="connsiteY2" fmla="*/ 128907 h 303671"/>
                <a:gd name="connsiteX3" fmla="*/ 1008621 w 1008774"/>
                <a:gd name="connsiteY3" fmla="*/ 161364 h 303671"/>
                <a:gd name="connsiteX4" fmla="*/ 610031 w 1008774"/>
                <a:gd name="connsiteY4" fmla="*/ 183872 h 303671"/>
                <a:gd name="connsiteX5" fmla="*/ 494839 w 1008774"/>
                <a:gd name="connsiteY5" fmla="*/ 303671 h 303671"/>
                <a:gd name="connsiteX6" fmla="*/ 71437 w 1008774"/>
                <a:gd name="connsiteY6" fmla="*/ 296176 h 303671"/>
                <a:gd name="connsiteX7" fmla="*/ 431 w 1008774"/>
                <a:gd name="connsiteY7" fmla="*/ 193865 h 303671"/>
                <a:gd name="connsiteX8" fmla="*/ 83930 w 1008774"/>
                <a:gd name="connsiteY8" fmla="*/ 19994 h 303671"/>
                <a:gd name="connsiteX0" fmla="*/ 83930 w 1019562"/>
                <a:gd name="connsiteY0" fmla="*/ 19994 h 303671"/>
                <a:gd name="connsiteX1" fmla="*/ 494839 w 1019562"/>
                <a:gd name="connsiteY1" fmla="*/ 7 h 303671"/>
                <a:gd name="connsiteX2" fmla="*/ 630019 w 1019562"/>
                <a:gd name="connsiteY2" fmla="*/ 128907 h 303671"/>
                <a:gd name="connsiteX3" fmla="*/ 947310 w 1019562"/>
                <a:gd name="connsiteY3" fmla="*/ 48961 h 303671"/>
                <a:gd name="connsiteX4" fmla="*/ 1008621 w 1019562"/>
                <a:gd name="connsiteY4" fmla="*/ 161364 h 303671"/>
                <a:gd name="connsiteX5" fmla="*/ 610031 w 1019562"/>
                <a:gd name="connsiteY5" fmla="*/ 183872 h 303671"/>
                <a:gd name="connsiteX6" fmla="*/ 494839 w 1019562"/>
                <a:gd name="connsiteY6" fmla="*/ 303671 h 303671"/>
                <a:gd name="connsiteX7" fmla="*/ 71437 w 1019562"/>
                <a:gd name="connsiteY7" fmla="*/ 296176 h 303671"/>
                <a:gd name="connsiteX8" fmla="*/ 431 w 1019562"/>
                <a:gd name="connsiteY8" fmla="*/ 193865 h 303671"/>
                <a:gd name="connsiteX9" fmla="*/ 83930 w 1019562"/>
                <a:gd name="connsiteY9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30019 w 1021182"/>
                <a:gd name="connsiteY2" fmla="*/ 128907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64995 w 1021182"/>
                <a:gd name="connsiteY6" fmla="*/ 186370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21182" h="303671">
                  <a:moveTo>
                    <a:pt x="83930" y="19994"/>
                  </a:moveTo>
                  <a:lnTo>
                    <a:pt x="494839" y="7"/>
                  </a:lnTo>
                  <a:cubicBezTo>
                    <a:pt x="575444" y="-995"/>
                    <a:pt x="594356" y="99516"/>
                    <a:pt x="679986" y="126409"/>
                  </a:cubicBezTo>
                  <a:cubicBezTo>
                    <a:pt x="726667" y="150391"/>
                    <a:pt x="884210" y="43552"/>
                    <a:pt x="947310" y="48961"/>
                  </a:cubicBezTo>
                  <a:cubicBezTo>
                    <a:pt x="1010410" y="54370"/>
                    <a:pt x="1039850" y="141377"/>
                    <a:pt x="1008621" y="161364"/>
                  </a:cubicBezTo>
                  <a:cubicBezTo>
                    <a:pt x="977392" y="181351"/>
                    <a:pt x="1041224" y="240082"/>
                    <a:pt x="974792" y="243833"/>
                  </a:cubicBezTo>
                  <a:cubicBezTo>
                    <a:pt x="908360" y="247584"/>
                    <a:pt x="709177" y="163905"/>
                    <a:pt x="664995" y="186370"/>
                  </a:cubicBezTo>
                  <a:cubicBezTo>
                    <a:pt x="620813" y="208835"/>
                    <a:pt x="580024" y="302026"/>
                    <a:pt x="494839" y="303671"/>
                  </a:cubicBezTo>
                  <a:lnTo>
                    <a:pt x="71437" y="296176"/>
                  </a:lnTo>
                  <a:cubicBezTo>
                    <a:pt x="1111" y="282872"/>
                    <a:pt x="-1651" y="239895"/>
                    <a:pt x="431" y="193865"/>
                  </a:cubicBezTo>
                  <a:cubicBezTo>
                    <a:pt x="2513" y="147835"/>
                    <a:pt x="13604" y="57300"/>
                    <a:pt x="83930" y="19994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8" name="Vrije vorm 27"/>
            <p:cNvSpPr/>
            <p:nvPr/>
          </p:nvSpPr>
          <p:spPr>
            <a:xfrm>
              <a:off x="5557721" y="3789354"/>
              <a:ext cx="1090590" cy="966723"/>
            </a:xfrm>
            <a:custGeom>
              <a:avLst/>
              <a:gdLst>
                <a:gd name="connsiteX0" fmla="*/ 84085 w 1030476"/>
                <a:gd name="connsiteY0" fmla="*/ 82643 h 1034365"/>
                <a:gd name="connsiteX1" fmla="*/ 110744 w 1030476"/>
                <a:gd name="connsiteY1" fmla="*/ 61316 h 1034365"/>
                <a:gd name="connsiteX2" fmla="*/ 124074 w 1030476"/>
                <a:gd name="connsiteY2" fmla="*/ 45320 h 1034365"/>
                <a:gd name="connsiteX3" fmla="*/ 132071 w 1030476"/>
                <a:gd name="connsiteY3" fmla="*/ 39988 h 1034365"/>
                <a:gd name="connsiteX4" fmla="*/ 164062 w 1030476"/>
                <a:gd name="connsiteY4" fmla="*/ 18661 h 1034365"/>
                <a:gd name="connsiteX5" fmla="*/ 172060 w 1030476"/>
                <a:gd name="connsiteY5" fmla="*/ 15995 h 1034365"/>
                <a:gd name="connsiteX6" fmla="*/ 230709 w 1030476"/>
                <a:gd name="connsiteY6" fmla="*/ 21327 h 1034365"/>
                <a:gd name="connsiteX7" fmla="*/ 246705 w 1030476"/>
                <a:gd name="connsiteY7" fmla="*/ 23993 h 1034365"/>
                <a:gd name="connsiteX8" fmla="*/ 284027 w 1030476"/>
                <a:gd name="connsiteY8" fmla="*/ 29325 h 1034365"/>
                <a:gd name="connsiteX9" fmla="*/ 302688 w 1030476"/>
                <a:gd name="connsiteY9" fmla="*/ 34657 h 1034365"/>
                <a:gd name="connsiteX10" fmla="*/ 414656 w 1030476"/>
                <a:gd name="connsiteY10" fmla="*/ 29325 h 1034365"/>
                <a:gd name="connsiteX11" fmla="*/ 427985 w 1030476"/>
                <a:gd name="connsiteY11" fmla="*/ 26659 h 1034365"/>
                <a:gd name="connsiteX12" fmla="*/ 459976 w 1030476"/>
                <a:gd name="connsiteY12" fmla="*/ 18661 h 1034365"/>
                <a:gd name="connsiteX13" fmla="*/ 470639 w 1030476"/>
                <a:gd name="connsiteY13" fmla="*/ 15995 h 1034365"/>
                <a:gd name="connsiteX14" fmla="*/ 483969 w 1030476"/>
                <a:gd name="connsiteY14" fmla="*/ 13330 h 1034365"/>
                <a:gd name="connsiteX15" fmla="*/ 497298 w 1030476"/>
                <a:gd name="connsiteY15" fmla="*/ 7998 h 1034365"/>
                <a:gd name="connsiteX16" fmla="*/ 515960 w 1030476"/>
                <a:gd name="connsiteY16" fmla="*/ 0 h 1034365"/>
                <a:gd name="connsiteX17" fmla="*/ 518625 w 1030476"/>
                <a:gd name="connsiteY17" fmla="*/ 10664 h 1034365"/>
                <a:gd name="connsiteX18" fmla="*/ 537287 w 1030476"/>
                <a:gd name="connsiteY18" fmla="*/ 23993 h 1034365"/>
                <a:gd name="connsiteX19" fmla="*/ 545284 w 1030476"/>
                <a:gd name="connsiteY19" fmla="*/ 31991 h 1034365"/>
                <a:gd name="connsiteX20" fmla="*/ 587939 w 1030476"/>
                <a:gd name="connsiteY20" fmla="*/ 66647 h 1034365"/>
                <a:gd name="connsiteX21" fmla="*/ 611932 w 1030476"/>
                <a:gd name="connsiteY21" fmla="*/ 87974 h 1034365"/>
                <a:gd name="connsiteX22" fmla="*/ 635925 w 1030476"/>
                <a:gd name="connsiteY22" fmla="*/ 98638 h 1034365"/>
                <a:gd name="connsiteX23" fmla="*/ 667915 w 1030476"/>
                <a:gd name="connsiteY23" fmla="*/ 119965 h 1034365"/>
                <a:gd name="connsiteX24" fmla="*/ 689242 w 1030476"/>
                <a:gd name="connsiteY24" fmla="*/ 133295 h 1034365"/>
                <a:gd name="connsiteX25" fmla="*/ 699906 w 1030476"/>
                <a:gd name="connsiteY25" fmla="*/ 143958 h 1034365"/>
                <a:gd name="connsiteX26" fmla="*/ 723899 w 1030476"/>
                <a:gd name="connsiteY26" fmla="*/ 157288 h 1034365"/>
                <a:gd name="connsiteX27" fmla="*/ 745226 w 1030476"/>
                <a:gd name="connsiteY27" fmla="*/ 173283 h 1034365"/>
                <a:gd name="connsiteX28" fmla="*/ 771885 w 1030476"/>
                <a:gd name="connsiteY28" fmla="*/ 199942 h 1034365"/>
                <a:gd name="connsiteX29" fmla="*/ 787880 w 1030476"/>
                <a:gd name="connsiteY29" fmla="*/ 215937 h 1034365"/>
                <a:gd name="connsiteX30" fmla="*/ 822537 w 1030476"/>
                <a:gd name="connsiteY30" fmla="*/ 237264 h 1034365"/>
                <a:gd name="connsiteX31" fmla="*/ 822537 w 1030476"/>
                <a:gd name="connsiteY31" fmla="*/ 237264 h 1034365"/>
                <a:gd name="connsiteX32" fmla="*/ 833200 w 1030476"/>
                <a:gd name="connsiteY32" fmla="*/ 242596 h 1034365"/>
                <a:gd name="connsiteX33" fmla="*/ 841198 w 1030476"/>
                <a:gd name="connsiteY33" fmla="*/ 250594 h 1034365"/>
                <a:gd name="connsiteX34" fmla="*/ 849196 w 1030476"/>
                <a:gd name="connsiteY34" fmla="*/ 253260 h 1034365"/>
                <a:gd name="connsiteX35" fmla="*/ 859859 w 1030476"/>
                <a:gd name="connsiteY35" fmla="*/ 258591 h 1034365"/>
                <a:gd name="connsiteX36" fmla="*/ 867857 w 1030476"/>
                <a:gd name="connsiteY36" fmla="*/ 261257 h 1034365"/>
                <a:gd name="connsiteX37" fmla="*/ 875855 w 1030476"/>
                <a:gd name="connsiteY37" fmla="*/ 266589 h 1034365"/>
                <a:gd name="connsiteX38" fmla="*/ 889184 w 1030476"/>
                <a:gd name="connsiteY38" fmla="*/ 269255 h 1034365"/>
                <a:gd name="connsiteX39" fmla="*/ 905179 w 1030476"/>
                <a:gd name="connsiteY39" fmla="*/ 285250 h 1034365"/>
                <a:gd name="connsiteX40" fmla="*/ 910511 w 1030476"/>
                <a:gd name="connsiteY40" fmla="*/ 295914 h 1034365"/>
                <a:gd name="connsiteX41" fmla="*/ 926506 w 1030476"/>
                <a:gd name="connsiteY41" fmla="*/ 317241 h 1034365"/>
                <a:gd name="connsiteX42" fmla="*/ 934504 w 1030476"/>
                <a:gd name="connsiteY42" fmla="*/ 327904 h 1034365"/>
                <a:gd name="connsiteX43" fmla="*/ 942502 w 1030476"/>
                <a:gd name="connsiteY43" fmla="*/ 335902 h 1034365"/>
                <a:gd name="connsiteX44" fmla="*/ 950499 w 1030476"/>
                <a:gd name="connsiteY44" fmla="*/ 346566 h 1034365"/>
                <a:gd name="connsiteX45" fmla="*/ 955831 w 1030476"/>
                <a:gd name="connsiteY45" fmla="*/ 354563 h 1034365"/>
                <a:gd name="connsiteX46" fmla="*/ 982490 w 1030476"/>
                <a:gd name="connsiteY46" fmla="*/ 378556 h 1034365"/>
                <a:gd name="connsiteX47" fmla="*/ 995820 w 1030476"/>
                <a:gd name="connsiteY47" fmla="*/ 389220 h 1034365"/>
                <a:gd name="connsiteX48" fmla="*/ 1011815 w 1030476"/>
                <a:gd name="connsiteY48" fmla="*/ 405215 h 1034365"/>
                <a:gd name="connsiteX49" fmla="*/ 1019813 w 1030476"/>
                <a:gd name="connsiteY49" fmla="*/ 423876 h 1034365"/>
                <a:gd name="connsiteX50" fmla="*/ 1025144 w 1030476"/>
                <a:gd name="connsiteY50" fmla="*/ 431874 h 1034365"/>
                <a:gd name="connsiteX51" fmla="*/ 1030476 w 1030476"/>
                <a:gd name="connsiteY51" fmla="*/ 450535 h 1034365"/>
                <a:gd name="connsiteX52" fmla="*/ 1027810 w 1030476"/>
                <a:gd name="connsiteY52" fmla="*/ 498521 h 1034365"/>
                <a:gd name="connsiteX53" fmla="*/ 1022478 w 1030476"/>
                <a:gd name="connsiteY53" fmla="*/ 511851 h 1034365"/>
                <a:gd name="connsiteX54" fmla="*/ 1009149 w 1030476"/>
                <a:gd name="connsiteY54" fmla="*/ 530512 h 1034365"/>
                <a:gd name="connsiteX55" fmla="*/ 1003817 w 1030476"/>
                <a:gd name="connsiteY55" fmla="*/ 541176 h 1034365"/>
                <a:gd name="connsiteX56" fmla="*/ 1001151 w 1030476"/>
                <a:gd name="connsiteY56" fmla="*/ 557171 h 1034365"/>
                <a:gd name="connsiteX57" fmla="*/ 998485 w 1030476"/>
                <a:gd name="connsiteY57" fmla="*/ 578498 h 1034365"/>
                <a:gd name="connsiteX58" fmla="*/ 995820 w 1030476"/>
                <a:gd name="connsiteY58" fmla="*/ 591827 h 1034365"/>
                <a:gd name="connsiteX59" fmla="*/ 993154 w 1030476"/>
                <a:gd name="connsiteY59" fmla="*/ 647811 h 1034365"/>
                <a:gd name="connsiteX60" fmla="*/ 990488 w 1030476"/>
                <a:gd name="connsiteY60" fmla="*/ 717124 h 1034365"/>
                <a:gd name="connsiteX61" fmla="*/ 982490 w 1030476"/>
                <a:gd name="connsiteY61" fmla="*/ 767776 h 1034365"/>
                <a:gd name="connsiteX62" fmla="*/ 977158 w 1030476"/>
                <a:gd name="connsiteY62" fmla="*/ 807764 h 1034365"/>
                <a:gd name="connsiteX63" fmla="*/ 974492 w 1030476"/>
                <a:gd name="connsiteY63" fmla="*/ 821094 h 1034365"/>
                <a:gd name="connsiteX64" fmla="*/ 969161 w 1030476"/>
                <a:gd name="connsiteY64" fmla="*/ 831757 h 1034365"/>
                <a:gd name="connsiteX65" fmla="*/ 966495 w 1030476"/>
                <a:gd name="connsiteY65" fmla="*/ 842421 h 1034365"/>
                <a:gd name="connsiteX66" fmla="*/ 961163 w 1030476"/>
                <a:gd name="connsiteY66" fmla="*/ 853085 h 1034365"/>
                <a:gd name="connsiteX67" fmla="*/ 955831 w 1030476"/>
                <a:gd name="connsiteY67" fmla="*/ 871746 h 1034365"/>
                <a:gd name="connsiteX68" fmla="*/ 934504 w 1030476"/>
                <a:gd name="connsiteY68" fmla="*/ 895739 h 1034365"/>
                <a:gd name="connsiteX69" fmla="*/ 913177 w 1030476"/>
                <a:gd name="connsiteY69" fmla="*/ 927730 h 1034365"/>
                <a:gd name="connsiteX70" fmla="*/ 894516 w 1030476"/>
                <a:gd name="connsiteY70" fmla="*/ 943725 h 1034365"/>
                <a:gd name="connsiteX71" fmla="*/ 875855 w 1030476"/>
                <a:gd name="connsiteY71" fmla="*/ 967718 h 1034365"/>
                <a:gd name="connsiteX72" fmla="*/ 859859 w 1030476"/>
                <a:gd name="connsiteY72" fmla="*/ 981047 h 1034365"/>
                <a:gd name="connsiteX73" fmla="*/ 833200 w 1030476"/>
                <a:gd name="connsiteY73" fmla="*/ 994377 h 1034365"/>
                <a:gd name="connsiteX74" fmla="*/ 819871 w 1030476"/>
                <a:gd name="connsiteY74" fmla="*/ 1002374 h 1034365"/>
                <a:gd name="connsiteX75" fmla="*/ 806541 w 1030476"/>
                <a:gd name="connsiteY75" fmla="*/ 1007706 h 1034365"/>
                <a:gd name="connsiteX76" fmla="*/ 785214 w 1030476"/>
                <a:gd name="connsiteY76" fmla="*/ 1018370 h 1034365"/>
                <a:gd name="connsiteX77" fmla="*/ 777217 w 1030476"/>
                <a:gd name="connsiteY77" fmla="*/ 1021036 h 1034365"/>
                <a:gd name="connsiteX78" fmla="*/ 753224 w 1030476"/>
                <a:gd name="connsiteY78" fmla="*/ 1034365 h 1034365"/>
                <a:gd name="connsiteX79" fmla="*/ 747892 w 1030476"/>
                <a:gd name="connsiteY79" fmla="*/ 1021036 h 1034365"/>
                <a:gd name="connsiteX80" fmla="*/ 737228 w 1030476"/>
                <a:gd name="connsiteY80" fmla="*/ 1018370 h 1034365"/>
                <a:gd name="connsiteX81" fmla="*/ 587939 w 1030476"/>
                <a:gd name="connsiteY81" fmla="*/ 1015704 h 1034365"/>
                <a:gd name="connsiteX82" fmla="*/ 579941 w 1030476"/>
                <a:gd name="connsiteY82" fmla="*/ 1013038 h 1034365"/>
                <a:gd name="connsiteX83" fmla="*/ 539953 w 1030476"/>
                <a:gd name="connsiteY83" fmla="*/ 1007706 h 1034365"/>
                <a:gd name="connsiteX84" fmla="*/ 518625 w 1030476"/>
                <a:gd name="connsiteY84" fmla="*/ 1002374 h 1034365"/>
                <a:gd name="connsiteX85" fmla="*/ 507962 w 1030476"/>
                <a:gd name="connsiteY85" fmla="*/ 999709 h 1034365"/>
                <a:gd name="connsiteX86" fmla="*/ 478637 w 1030476"/>
                <a:gd name="connsiteY86" fmla="*/ 994377 h 1034365"/>
                <a:gd name="connsiteX87" fmla="*/ 446646 w 1030476"/>
                <a:gd name="connsiteY87" fmla="*/ 986379 h 1034365"/>
                <a:gd name="connsiteX88" fmla="*/ 430651 w 1030476"/>
                <a:gd name="connsiteY88" fmla="*/ 978381 h 1034365"/>
                <a:gd name="connsiteX89" fmla="*/ 422653 w 1030476"/>
                <a:gd name="connsiteY89" fmla="*/ 973050 h 1034365"/>
                <a:gd name="connsiteX90" fmla="*/ 401326 w 1030476"/>
                <a:gd name="connsiteY90" fmla="*/ 965052 h 1034365"/>
                <a:gd name="connsiteX91" fmla="*/ 390663 w 1030476"/>
                <a:gd name="connsiteY91" fmla="*/ 957054 h 1034365"/>
                <a:gd name="connsiteX92" fmla="*/ 364004 w 1030476"/>
                <a:gd name="connsiteY92" fmla="*/ 949057 h 1034365"/>
                <a:gd name="connsiteX93" fmla="*/ 321350 w 1030476"/>
                <a:gd name="connsiteY93" fmla="*/ 933061 h 1034365"/>
                <a:gd name="connsiteX94" fmla="*/ 305354 w 1030476"/>
                <a:gd name="connsiteY94" fmla="*/ 927730 h 1034365"/>
                <a:gd name="connsiteX95" fmla="*/ 292025 w 1030476"/>
                <a:gd name="connsiteY95" fmla="*/ 922398 h 1034365"/>
                <a:gd name="connsiteX96" fmla="*/ 265366 w 1030476"/>
                <a:gd name="connsiteY96" fmla="*/ 917066 h 1034365"/>
                <a:gd name="connsiteX97" fmla="*/ 260034 w 1030476"/>
                <a:gd name="connsiteY97" fmla="*/ 909068 h 1034365"/>
                <a:gd name="connsiteX98" fmla="*/ 252036 w 1030476"/>
                <a:gd name="connsiteY98" fmla="*/ 903737 h 1034365"/>
                <a:gd name="connsiteX99" fmla="*/ 238707 w 1030476"/>
                <a:gd name="connsiteY99" fmla="*/ 877078 h 1034365"/>
                <a:gd name="connsiteX100" fmla="*/ 230709 w 1030476"/>
                <a:gd name="connsiteY100" fmla="*/ 866414 h 1034365"/>
                <a:gd name="connsiteX101" fmla="*/ 214714 w 1030476"/>
                <a:gd name="connsiteY101" fmla="*/ 837089 h 1034365"/>
                <a:gd name="connsiteX102" fmla="*/ 209382 w 1030476"/>
                <a:gd name="connsiteY102" fmla="*/ 826426 h 1034365"/>
                <a:gd name="connsiteX103" fmla="*/ 201385 w 1030476"/>
                <a:gd name="connsiteY103" fmla="*/ 818428 h 1034365"/>
                <a:gd name="connsiteX104" fmla="*/ 188055 w 1030476"/>
                <a:gd name="connsiteY104" fmla="*/ 802433 h 1034365"/>
                <a:gd name="connsiteX105" fmla="*/ 172060 w 1030476"/>
                <a:gd name="connsiteY105" fmla="*/ 791769 h 1034365"/>
                <a:gd name="connsiteX106" fmla="*/ 156064 w 1030476"/>
                <a:gd name="connsiteY106" fmla="*/ 778440 h 1034365"/>
                <a:gd name="connsiteX107" fmla="*/ 153399 w 1030476"/>
                <a:gd name="connsiteY107" fmla="*/ 770442 h 1034365"/>
                <a:gd name="connsiteX108" fmla="*/ 148067 w 1030476"/>
                <a:gd name="connsiteY108" fmla="*/ 762444 h 1034365"/>
                <a:gd name="connsiteX109" fmla="*/ 145401 w 1030476"/>
                <a:gd name="connsiteY109" fmla="*/ 751781 h 1034365"/>
                <a:gd name="connsiteX110" fmla="*/ 142735 w 1030476"/>
                <a:gd name="connsiteY110" fmla="*/ 743783 h 1034365"/>
                <a:gd name="connsiteX111" fmla="*/ 126740 w 1030476"/>
                <a:gd name="connsiteY111" fmla="*/ 623818 h 1034365"/>
                <a:gd name="connsiteX112" fmla="*/ 110744 w 1030476"/>
                <a:gd name="connsiteY112" fmla="*/ 583830 h 1034365"/>
                <a:gd name="connsiteX113" fmla="*/ 100081 w 1030476"/>
                <a:gd name="connsiteY113" fmla="*/ 543841 h 1034365"/>
                <a:gd name="connsiteX114" fmla="*/ 94749 w 1030476"/>
                <a:gd name="connsiteY114" fmla="*/ 535844 h 1034365"/>
                <a:gd name="connsiteX115" fmla="*/ 92083 w 1030476"/>
                <a:gd name="connsiteY115" fmla="*/ 527846 h 1034365"/>
                <a:gd name="connsiteX116" fmla="*/ 73422 w 1030476"/>
                <a:gd name="connsiteY116" fmla="*/ 509185 h 1034365"/>
                <a:gd name="connsiteX117" fmla="*/ 60092 w 1030476"/>
                <a:gd name="connsiteY117" fmla="*/ 487858 h 1034365"/>
                <a:gd name="connsiteX118" fmla="*/ 57427 w 1030476"/>
                <a:gd name="connsiteY118" fmla="*/ 477194 h 1034365"/>
                <a:gd name="connsiteX119" fmla="*/ 49429 w 1030476"/>
                <a:gd name="connsiteY119" fmla="*/ 455867 h 1034365"/>
                <a:gd name="connsiteX120" fmla="*/ 46763 w 1030476"/>
                <a:gd name="connsiteY120" fmla="*/ 447869 h 1034365"/>
                <a:gd name="connsiteX121" fmla="*/ 44097 w 1030476"/>
                <a:gd name="connsiteY121" fmla="*/ 434540 h 1034365"/>
                <a:gd name="connsiteX122" fmla="*/ 38765 w 1030476"/>
                <a:gd name="connsiteY122" fmla="*/ 423876 h 1034365"/>
                <a:gd name="connsiteX123" fmla="*/ 33434 w 1030476"/>
                <a:gd name="connsiteY123" fmla="*/ 410547 h 1034365"/>
                <a:gd name="connsiteX124" fmla="*/ 28102 w 1030476"/>
                <a:gd name="connsiteY124" fmla="*/ 375890 h 1034365"/>
                <a:gd name="connsiteX125" fmla="*/ 25436 w 1030476"/>
                <a:gd name="connsiteY125" fmla="*/ 327904 h 1034365"/>
                <a:gd name="connsiteX126" fmla="*/ 4109 w 1030476"/>
                <a:gd name="connsiteY126" fmla="*/ 303911 h 1034365"/>
                <a:gd name="connsiteX127" fmla="*/ 4109 w 1030476"/>
                <a:gd name="connsiteY127" fmla="*/ 253260 h 1034365"/>
                <a:gd name="connsiteX128" fmla="*/ 6775 w 1030476"/>
                <a:gd name="connsiteY128" fmla="*/ 234598 h 1034365"/>
                <a:gd name="connsiteX129" fmla="*/ 9441 w 1030476"/>
                <a:gd name="connsiteY129" fmla="*/ 205274 h 1034365"/>
                <a:gd name="connsiteX130" fmla="*/ 12106 w 1030476"/>
                <a:gd name="connsiteY130" fmla="*/ 146624 h 1034365"/>
                <a:gd name="connsiteX131" fmla="*/ 36099 w 1030476"/>
                <a:gd name="connsiteY131" fmla="*/ 125297 h 1034365"/>
                <a:gd name="connsiteX132" fmla="*/ 41431 w 1030476"/>
                <a:gd name="connsiteY132" fmla="*/ 117299 h 1034365"/>
                <a:gd name="connsiteX133" fmla="*/ 68090 w 1030476"/>
                <a:gd name="connsiteY133" fmla="*/ 106636 h 1034365"/>
                <a:gd name="connsiteX134" fmla="*/ 84085 w 1030476"/>
                <a:gd name="connsiteY134" fmla="*/ 82643 h 1034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</a:cxnLst>
              <a:rect l="l" t="t" r="r" b="b"/>
              <a:pathLst>
                <a:path w="1030476" h="1034365">
                  <a:moveTo>
                    <a:pt x="84085" y="82643"/>
                  </a:moveTo>
                  <a:cubicBezTo>
                    <a:pt x="91194" y="75090"/>
                    <a:pt x="102057" y="68667"/>
                    <a:pt x="110744" y="61316"/>
                  </a:cubicBezTo>
                  <a:cubicBezTo>
                    <a:pt x="139119" y="37306"/>
                    <a:pt x="101259" y="68137"/>
                    <a:pt x="124074" y="45320"/>
                  </a:cubicBezTo>
                  <a:cubicBezTo>
                    <a:pt x="126339" y="43054"/>
                    <a:pt x="129464" y="41850"/>
                    <a:pt x="132071" y="39988"/>
                  </a:cubicBezTo>
                  <a:cubicBezTo>
                    <a:pt x="140883" y="33694"/>
                    <a:pt x="155117" y="21643"/>
                    <a:pt x="164062" y="18661"/>
                  </a:cubicBezTo>
                  <a:lnTo>
                    <a:pt x="172060" y="15995"/>
                  </a:lnTo>
                  <a:cubicBezTo>
                    <a:pt x="191610" y="17772"/>
                    <a:pt x="211346" y="18100"/>
                    <a:pt x="230709" y="21327"/>
                  </a:cubicBezTo>
                  <a:cubicBezTo>
                    <a:pt x="236041" y="22216"/>
                    <a:pt x="241347" y="23279"/>
                    <a:pt x="246705" y="23993"/>
                  </a:cubicBezTo>
                  <a:cubicBezTo>
                    <a:pt x="264479" y="26363"/>
                    <a:pt x="268845" y="25529"/>
                    <a:pt x="284027" y="29325"/>
                  </a:cubicBezTo>
                  <a:cubicBezTo>
                    <a:pt x="290303" y="30894"/>
                    <a:pt x="296468" y="32880"/>
                    <a:pt x="302688" y="34657"/>
                  </a:cubicBezTo>
                  <a:cubicBezTo>
                    <a:pt x="331638" y="33659"/>
                    <a:pt x="381223" y="33040"/>
                    <a:pt x="414656" y="29325"/>
                  </a:cubicBezTo>
                  <a:cubicBezTo>
                    <a:pt x="419159" y="28825"/>
                    <a:pt x="423574" y="27697"/>
                    <a:pt x="427985" y="26659"/>
                  </a:cubicBezTo>
                  <a:cubicBezTo>
                    <a:pt x="438685" y="24141"/>
                    <a:pt x="449312" y="21327"/>
                    <a:pt x="459976" y="18661"/>
                  </a:cubicBezTo>
                  <a:cubicBezTo>
                    <a:pt x="463530" y="17772"/>
                    <a:pt x="467046" y="16713"/>
                    <a:pt x="470639" y="15995"/>
                  </a:cubicBezTo>
                  <a:lnTo>
                    <a:pt x="483969" y="13330"/>
                  </a:lnTo>
                  <a:cubicBezTo>
                    <a:pt x="488412" y="11553"/>
                    <a:pt x="492925" y="9942"/>
                    <a:pt x="497298" y="7998"/>
                  </a:cubicBezTo>
                  <a:cubicBezTo>
                    <a:pt x="517061" y="-786"/>
                    <a:pt x="499535" y="5475"/>
                    <a:pt x="515960" y="0"/>
                  </a:cubicBezTo>
                  <a:cubicBezTo>
                    <a:pt x="516848" y="3555"/>
                    <a:pt x="516807" y="7483"/>
                    <a:pt x="518625" y="10664"/>
                  </a:cubicBezTo>
                  <a:cubicBezTo>
                    <a:pt x="522947" y="18228"/>
                    <a:pt x="530089" y="20394"/>
                    <a:pt x="537287" y="23993"/>
                  </a:cubicBezTo>
                  <a:cubicBezTo>
                    <a:pt x="539953" y="26659"/>
                    <a:pt x="542406" y="29556"/>
                    <a:pt x="545284" y="31991"/>
                  </a:cubicBezTo>
                  <a:cubicBezTo>
                    <a:pt x="554600" y="39874"/>
                    <a:pt x="577083" y="56877"/>
                    <a:pt x="587939" y="66647"/>
                  </a:cubicBezTo>
                  <a:cubicBezTo>
                    <a:pt x="596498" y="74350"/>
                    <a:pt x="601612" y="82077"/>
                    <a:pt x="611932" y="87974"/>
                  </a:cubicBezTo>
                  <a:cubicBezTo>
                    <a:pt x="619531" y="92316"/>
                    <a:pt x="628326" y="94296"/>
                    <a:pt x="635925" y="98638"/>
                  </a:cubicBezTo>
                  <a:cubicBezTo>
                    <a:pt x="647052" y="104997"/>
                    <a:pt x="657170" y="112980"/>
                    <a:pt x="667915" y="119965"/>
                  </a:cubicBezTo>
                  <a:cubicBezTo>
                    <a:pt x="674944" y="124534"/>
                    <a:pt x="683314" y="127367"/>
                    <a:pt x="689242" y="133295"/>
                  </a:cubicBezTo>
                  <a:cubicBezTo>
                    <a:pt x="692797" y="136849"/>
                    <a:pt x="695938" y="140872"/>
                    <a:pt x="699906" y="143958"/>
                  </a:cubicBezTo>
                  <a:cubicBezTo>
                    <a:pt x="719789" y="159422"/>
                    <a:pt x="706188" y="145481"/>
                    <a:pt x="723899" y="157288"/>
                  </a:cubicBezTo>
                  <a:cubicBezTo>
                    <a:pt x="731293" y="162217"/>
                    <a:pt x="738943" y="167000"/>
                    <a:pt x="745226" y="173283"/>
                  </a:cubicBezTo>
                  <a:lnTo>
                    <a:pt x="771885" y="199942"/>
                  </a:lnTo>
                  <a:cubicBezTo>
                    <a:pt x="777217" y="205274"/>
                    <a:pt x="780879" y="213137"/>
                    <a:pt x="787880" y="215937"/>
                  </a:cubicBezTo>
                  <a:cubicBezTo>
                    <a:pt x="809461" y="224569"/>
                    <a:pt x="797381" y="218398"/>
                    <a:pt x="822537" y="237264"/>
                  </a:cubicBezTo>
                  <a:lnTo>
                    <a:pt x="822537" y="237264"/>
                  </a:lnTo>
                  <a:cubicBezTo>
                    <a:pt x="826091" y="239041"/>
                    <a:pt x="829966" y="240286"/>
                    <a:pt x="833200" y="242596"/>
                  </a:cubicBezTo>
                  <a:cubicBezTo>
                    <a:pt x="836268" y="244788"/>
                    <a:pt x="838061" y="248503"/>
                    <a:pt x="841198" y="250594"/>
                  </a:cubicBezTo>
                  <a:cubicBezTo>
                    <a:pt x="843536" y="252153"/>
                    <a:pt x="846613" y="252153"/>
                    <a:pt x="849196" y="253260"/>
                  </a:cubicBezTo>
                  <a:cubicBezTo>
                    <a:pt x="852849" y="254825"/>
                    <a:pt x="856206" y="257026"/>
                    <a:pt x="859859" y="258591"/>
                  </a:cubicBezTo>
                  <a:cubicBezTo>
                    <a:pt x="862442" y="259698"/>
                    <a:pt x="865343" y="260000"/>
                    <a:pt x="867857" y="261257"/>
                  </a:cubicBezTo>
                  <a:cubicBezTo>
                    <a:pt x="870723" y="262690"/>
                    <a:pt x="872855" y="265464"/>
                    <a:pt x="875855" y="266589"/>
                  </a:cubicBezTo>
                  <a:cubicBezTo>
                    <a:pt x="880097" y="268180"/>
                    <a:pt x="884741" y="268366"/>
                    <a:pt x="889184" y="269255"/>
                  </a:cubicBezTo>
                  <a:cubicBezTo>
                    <a:pt x="894516" y="274587"/>
                    <a:pt x="900469" y="279362"/>
                    <a:pt x="905179" y="285250"/>
                  </a:cubicBezTo>
                  <a:cubicBezTo>
                    <a:pt x="907662" y="288353"/>
                    <a:pt x="908307" y="292607"/>
                    <a:pt x="910511" y="295914"/>
                  </a:cubicBezTo>
                  <a:cubicBezTo>
                    <a:pt x="915440" y="303308"/>
                    <a:pt x="921174" y="310132"/>
                    <a:pt x="926506" y="317241"/>
                  </a:cubicBezTo>
                  <a:cubicBezTo>
                    <a:pt x="929172" y="320795"/>
                    <a:pt x="931362" y="324762"/>
                    <a:pt x="934504" y="327904"/>
                  </a:cubicBezTo>
                  <a:cubicBezTo>
                    <a:pt x="937170" y="330570"/>
                    <a:pt x="940048" y="333039"/>
                    <a:pt x="942502" y="335902"/>
                  </a:cubicBezTo>
                  <a:cubicBezTo>
                    <a:pt x="945393" y="339276"/>
                    <a:pt x="947917" y="342950"/>
                    <a:pt x="950499" y="346566"/>
                  </a:cubicBezTo>
                  <a:cubicBezTo>
                    <a:pt x="952361" y="349173"/>
                    <a:pt x="953688" y="352182"/>
                    <a:pt x="955831" y="354563"/>
                  </a:cubicBezTo>
                  <a:cubicBezTo>
                    <a:pt x="971530" y="372006"/>
                    <a:pt x="969076" y="369615"/>
                    <a:pt x="982490" y="378556"/>
                  </a:cubicBezTo>
                  <a:cubicBezTo>
                    <a:pt x="997125" y="400509"/>
                    <a:pt x="977990" y="375352"/>
                    <a:pt x="995820" y="389220"/>
                  </a:cubicBezTo>
                  <a:cubicBezTo>
                    <a:pt x="1001772" y="393849"/>
                    <a:pt x="1011815" y="405215"/>
                    <a:pt x="1011815" y="405215"/>
                  </a:cubicBezTo>
                  <a:cubicBezTo>
                    <a:pt x="1014807" y="414190"/>
                    <a:pt x="1014541" y="414649"/>
                    <a:pt x="1019813" y="423876"/>
                  </a:cubicBezTo>
                  <a:cubicBezTo>
                    <a:pt x="1021403" y="426658"/>
                    <a:pt x="1023711" y="429008"/>
                    <a:pt x="1025144" y="431874"/>
                  </a:cubicBezTo>
                  <a:cubicBezTo>
                    <a:pt x="1027056" y="435699"/>
                    <a:pt x="1029622" y="447118"/>
                    <a:pt x="1030476" y="450535"/>
                  </a:cubicBezTo>
                  <a:cubicBezTo>
                    <a:pt x="1029587" y="466530"/>
                    <a:pt x="1029882" y="482636"/>
                    <a:pt x="1027810" y="498521"/>
                  </a:cubicBezTo>
                  <a:cubicBezTo>
                    <a:pt x="1027191" y="503266"/>
                    <a:pt x="1024618" y="507571"/>
                    <a:pt x="1022478" y="511851"/>
                  </a:cubicBezTo>
                  <a:cubicBezTo>
                    <a:pt x="1019657" y="517492"/>
                    <a:pt x="1012169" y="525680"/>
                    <a:pt x="1009149" y="530512"/>
                  </a:cubicBezTo>
                  <a:cubicBezTo>
                    <a:pt x="1007043" y="533882"/>
                    <a:pt x="1005594" y="537621"/>
                    <a:pt x="1003817" y="541176"/>
                  </a:cubicBezTo>
                  <a:cubicBezTo>
                    <a:pt x="1002928" y="546508"/>
                    <a:pt x="1001915" y="551820"/>
                    <a:pt x="1001151" y="557171"/>
                  </a:cubicBezTo>
                  <a:cubicBezTo>
                    <a:pt x="1000138" y="564263"/>
                    <a:pt x="999574" y="571417"/>
                    <a:pt x="998485" y="578498"/>
                  </a:cubicBezTo>
                  <a:cubicBezTo>
                    <a:pt x="997796" y="582976"/>
                    <a:pt x="996708" y="587384"/>
                    <a:pt x="995820" y="591827"/>
                  </a:cubicBezTo>
                  <a:cubicBezTo>
                    <a:pt x="994931" y="610488"/>
                    <a:pt x="993948" y="629145"/>
                    <a:pt x="993154" y="647811"/>
                  </a:cubicBezTo>
                  <a:cubicBezTo>
                    <a:pt x="992171" y="670912"/>
                    <a:pt x="992135" y="694061"/>
                    <a:pt x="990488" y="717124"/>
                  </a:cubicBezTo>
                  <a:cubicBezTo>
                    <a:pt x="987906" y="753271"/>
                    <a:pt x="989079" y="748008"/>
                    <a:pt x="982490" y="767776"/>
                  </a:cubicBezTo>
                  <a:cubicBezTo>
                    <a:pt x="978452" y="812194"/>
                    <a:pt x="982593" y="783307"/>
                    <a:pt x="977158" y="807764"/>
                  </a:cubicBezTo>
                  <a:cubicBezTo>
                    <a:pt x="976175" y="812187"/>
                    <a:pt x="975925" y="816795"/>
                    <a:pt x="974492" y="821094"/>
                  </a:cubicBezTo>
                  <a:cubicBezTo>
                    <a:pt x="973235" y="824864"/>
                    <a:pt x="970556" y="828036"/>
                    <a:pt x="969161" y="831757"/>
                  </a:cubicBezTo>
                  <a:cubicBezTo>
                    <a:pt x="967875" y="835188"/>
                    <a:pt x="967782" y="838990"/>
                    <a:pt x="966495" y="842421"/>
                  </a:cubicBezTo>
                  <a:cubicBezTo>
                    <a:pt x="965100" y="846142"/>
                    <a:pt x="962559" y="849364"/>
                    <a:pt x="961163" y="853085"/>
                  </a:cubicBezTo>
                  <a:cubicBezTo>
                    <a:pt x="959746" y="856862"/>
                    <a:pt x="958174" y="867645"/>
                    <a:pt x="955831" y="871746"/>
                  </a:cubicBezTo>
                  <a:cubicBezTo>
                    <a:pt x="947047" y="887118"/>
                    <a:pt x="946756" y="879718"/>
                    <a:pt x="934504" y="895739"/>
                  </a:cubicBezTo>
                  <a:cubicBezTo>
                    <a:pt x="926719" y="905920"/>
                    <a:pt x="923841" y="920622"/>
                    <a:pt x="913177" y="927730"/>
                  </a:cubicBezTo>
                  <a:cubicBezTo>
                    <a:pt x="903903" y="933912"/>
                    <a:pt x="902884" y="933835"/>
                    <a:pt x="894516" y="943725"/>
                  </a:cubicBezTo>
                  <a:cubicBezTo>
                    <a:pt x="887972" y="951460"/>
                    <a:pt x="883639" y="961232"/>
                    <a:pt x="875855" y="967718"/>
                  </a:cubicBezTo>
                  <a:cubicBezTo>
                    <a:pt x="870523" y="972161"/>
                    <a:pt x="865745" y="977369"/>
                    <a:pt x="859859" y="981047"/>
                  </a:cubicBezTo>
                  <a:cubicBezTo>
                    <a:pt x="851434" y="986313"/>
                    <a:pt x="841720" y="989266"/>
                    <a:pt x="833200" y="994377"/>
                  </a:cubicBezTo>
                  <a:cubicBezTo>
                    <a:pt x="828757" y="997043"/>
                    <a:pt x="824505" y="1000057"/>
                    <a:pt x="819871" y="1002374"/>
                  </a:cubicBezTo>
                  <a:cubicBezTo>
                    <a:pt x="815591" y="1004514"/>
                    <a:pt x="810886" y="1005701"/>
                    <a:pt x="806541" y="1007706"/>
                  </a:cubicBezTo>
                  <a:cubicBezTo>
                    <a:pt x="799324" y="1011037"/>
                    <a:pt x="792754" y="1015856"/>
                    <a:pt x="785214" y="1018370"/>
                  </a:cubicBezTo>
                  <a:cubicBezTo>
                    <a:pt x="782548" y="1019259"/>
                    <a:pt x="779673" y="1019671"/>
                    <a:pt x="777217" y="1021036"/>
                  </a:cubicBezTo>
                  <a:cubicBezTo>
                    <a:pt x="749717" y="1036313"/>
                    <a:pt x="771319" y="1028332"/>
                    <a:pt x="753224" y="1034365"/>
                  </a:cubicBezTo>
                  <a:cubicBezTo>
                    <a:pt x="751447" y="1029922"/>
                    <a:pt x="751276" y="1024420"/>
                    <a:pt x="747892" y="1021036"/>
                  </a:cubicBezTo>
                  <a:cubicBezTo>
                    <a:pt x="745301" y="1018445"/>
                    <a:pt x="740890" y="1018492"/>
                    <a:pt x="737228" y="1018370"/>
                  </a:cubicBezTo>
                  <a:cubicBezTo>
                    <a:pt x="687485" y="1016712"/>
                    <a:pt x="637702" y="1016593"/>
                    <a:pt x="587939" y="1015704"/>
                  </a:cubicBezTo>
                  <a:cubicBezTo>
                    <a:pt x="585273" y="1014815"/>
                    <a:pt x="582667" y="1013720"/>
                    <a:pt x="579941" y="1013038"/>
                  </a:cubicBezTo>
                  <a:cubicBezTo>
                    <a:pt x="565217" y="1009357"/>
                    <a:pt x="556610" y="1009372"/>
                    <a:pt x="539953" y="1007706"/>
                  </a:cubicBezTo>
                  <a:lnTo>
                    <a:pt x="518625" y="1002374"/>
                  </a:lnTo>
                  <a:cubicBezTo>
                    <a:pt x="515071" y="1001486"/>
                    <a:pt x="511576" y="1000311"/>
                    <a:pt x="507962" y="999709"/>
                  </a:cubicBezTo>
                  <a:cubicBezTo>
                    <a:pt x="502738" y="998838"/>
                    <a:pt x="484490" y="995973"/>
                    <a:pt x="478637" y="994377"/>
                  </a:cubicBezTo>
                  <a:cubicBezTo>
                    <a:pt x="445442" y="985324"/>
                    <a:pt x="479796" y="991904"/>
                    <a:pt x="446646" y="986379"/>
                  </a:cubicBezTo>
                  <a:cubicBezTo>
                    <a:pt x="423743" y="971108"/>
                    <a:pt x="452712" y="989410"/>
                    <a:pt x="430651" y="978381"/>
                  </a:cubicBezTo>
                  <a:cubicBezTo>
                    <a:pt x="427785" y="976948"/>
                    <a:pt x="425519" y="974483"/>
                    <a:pt x="422653" y="973050"/>
                  </a:cubicBezTo>
                  <a:cubicBezTo>
                    <a:pt x="398741" y="961095"/>
                    <a:pt x="436639" y="984671"/>
                    <a:pt x="401326" y="965052"/>
                  </a:cubicBezTo>
                  <a:cubicBezTo>
                    <a:pt x="397442" y="962894"/>
                    <a:pt x="394747" y="958804"/>
                    <a:pt x="390663" y="957054"/>
                  </a:cubicBezTo>
                  <a:cubicBezTo>
                    <a:pt x="382136" y="953399"/>
                    <a:pt x="372771" y="952092"/>
                    <a:pt x="364004" y="949057"/>
                  </a:cubicBezTo>
                  <a:cubicBezTo>
                    <a:pt x="349654" y="944090"/>
                    <a:pt x="335621" y="938250"/>
                    <a:pt x="321350" y="933061"/>
                  </a:cubicBezTo>
                  <a:cubicBezTo>
                    <a:pt x="316068" y="931140"/>
                    <a:pt x="310636" y="929651"/>
                    <a:pt x="305354" y="927730"/>
                  </a:cubicBezTo>
                  <a:cubicBezTo>
                    <a:pt x="300857" y="926095"/>
                    <a:pt x="296565" y="923911"/>
                    <a:pt x="292025" y="922398"/>
                  </a:cubicBezTo>
                  <a:cubicBezTo>
                    <a:pt x="284072" y="919747"/>
                    <a:pt x="273240" y="918378"/>
                    <a:pt x="265366" y="917066"/>
                  </a:cubicBezTo>
                  <a:cubicBezTo>
                    <a:pt x="263589" y="914400"/>
                    <a:pt x="262300" y="911334"/>
                    <a:pt x="260034" y="909068"/>
                  </a:cubicBezTo>
                  <a:cubicBezTo>
                    <a:pt x="257768" y="906803"/>
                    <a:pt x="253813" y="906403"/>
                    <a:pt x="252036" y="903737"/>
                  </a:cubicBezTo>
                  <a:cubicBezTo>
                    <a:pt x="246525" y="895470"/>
                    <a:pt x="244668" y="885026"/>
                    <a:pt x="238707" y="877078"/>
                  </a:cubicBezTo>
                  <a:lnTo>
                    <a:pt x="230709" y="866414"/>
                  </a:lnTo>
                  <a:cubicBezTo>
                    <a:pt x="225666" y="846244"/>
                    <a:pt x="231263" y="863096"/>
                    <a:pt x="214714" y="837089"/>
                  </a:cubicBezTo>
                  <a:cubicBezTo>
                    <a:pt x="212581" y="833736"/>
                    <a:pt x="211692" y="829660"/>
                    <a:pt x="209382" y="826426"/>
                  </a:cubicBezTo>
                  <a:cubicBezTo>
                    <a:pt x="207191" y="823358"/>
                    <a:pt x="203798" y="821324"/>
                    <a:pt x="201385" y="818428"/>
                  </a:cubicBezTo>
                  <a:cubicBezTo>
                    <a:pt x="193278" y="808699"/>
                    <a:pt x="199124" y="811042"/>
                    <a:pt x="188055" y="802433"/>
                  </a:cubicBezTo>
                  <a:cubicBezTo>
                    <a:pt x="182997" y="798499"/>
                    <a:pt x="176591" y="796300"/>
                    <a:pt x="172060" y="791769"/>
                  </a:cubicBezTo>
                  <a:cubicBezTo>
                    <a:pt x="161796" y="781505"/>
                    <a:pt x="167199" y="785862"/>
                    <a:pt x="156064" y="778440"/>
                  </a:cubicBezTo>
                  <a:cubicBezTo>
                    <a:pt x="155176" y="775774"/>
                    <a:pt x="154656" y="772955"/>
                    <a:pt x="153399" y="770442"/>
                  </a:cubicBezTo>
                  <a:cubicBezTo>
                    <a:pt x="151966" y="767576"/>
                    <a:pt x="149329" y="765389"/>
                    <a:pt x="148067" y="762444"/>
                  </a:cubicBezTo>
                  <a:cubicBezTo>
                    <a:pt x="146624" y="759077"/>
                    <a:pt x="146408" y="755304"/>
                    <a:pt x="145401" y="751781"/>
                  </a:cubicBezTo>
                  <a:cubicBezTo>
                    <a:pt x="144629" y="749079"/>
                    <a:pt x="143624" y="746449"/>
                    <a:pt x="142735" y="743783"/>
                  </a:cubicBezTo>
                  <a:cubicBezTo>
                    <a:pt x="135946" y="673636"/>
                    <a:pt x="139416" y="676636"/>
                    <a:pt x="126740" y="623818"/>
                  </a:cubicBezTo>
                  <a:cubicBezTo>
                    <a:pt x="119191" y="592364"/>
                    <a:pt x="124112" y="601652"/>
                    <a:pt x="110744" y="583830"/>
                  </a:cubicBezTo>
                  <a:cubicBezTo>
                    <a:pt x="109967" y="580335"/>
                    <a:pt x="104043" y="549783"/>
                    <a:pt x="100081" y="543841"/>
                  </a:cubicBezTo>
                  <a:lnTo>
                    <a:pt x="94749" y="535844"/>
                  </a:lnTo>
                  <a:cubicBezTo>
                    <a:pt x="93860" y="533178"/>
                    <a:pt x="93839" y="530040"/>
                    <a:pt x="92083" y="527846"/>
                  </a:cubicBezTo>
                  <a:cubicBezTo>
                    <a:pt x="86588" y="520977"/>
                    <a:pt x="77356" y="517053"/>
                    <a:pt x="73422" y="509185"/>
                  </a:cubicBezTo>
                  <a:cubicBezTo>
                    <a:pt x="66103" y="494547"/>
                    <a:pt x="70475" y="501700"/>
                    <a:pt x="60092" y="487858"/>
                  </a:cubicBezTo>
                  <a:cubicBezTo>
                    <a:pt x="59204" y="484303"/>
                    <a:pt x="58586" y="480670"/>
                    <a:pt x="57427" y="477194"/>
                  </a:cubicBezTo>
                  <a:cubicBezTo>
                    <a:pt x="55026" y="469991"/>
                    <a:pt x="52024" y="463002"/>
                    <a:pt x="49429" y="455867"/>
                  </a:cubicBezTo>
                  <a:cubicBezTo>
                    <a:pt x="48469" y="453226"/>
                    <a:pt x="47445" y="450595"/>
                    <a:pt x="46763" y="447869"/>
                  </a:cubicBezTo>
                  <a:cubicBezTo>
                    <a:pt x="45664" y="443473"/>
                    <a:pt x="45530" y="438838"/>
                    <a:pt x="44097" y="434540"/>
                  </a:cubicBezTo>
                  <a:cubicBezTo>
                    <a:pt x="42840" y="430770"/>
                    <a:pt x="40379" y="427508"/>
                    <a:pt x="38765" y="423876"/>
                  </a:cubicBezTo>
                  <a:cubicBezTo>
                    <a:pt x="36822" y="419503"/>
                    <a:pt x="34809" y="415130"/>
                    <a:pt x="33434" y="410547"/>
                  </a:cubicBezTo>
                  <a:cubicBezTo>
                    <a:pt x="30816" y="401821"/>
                    <a:pt x="29032" y="383326"/>
                    <a:pt x="28102" y="375890"/>
                  </a:cubicBezTo>
                  <a:cubicBezTo>
                    <a:pt x="27213" y="359895"/>
                    <a:pt x="28703" y="343587"/>
                    <a:pt x="25436" y="327904"/>
                  </a:cubicBezTo>
                  <a:cubicBezTo>
                    <a:pt x="23005" y="316236"/>
                    <a:pt x="12481" y="310190"/>
                    <a:pt x="4109" y="303911"/>
                  </a:cubicBezTo>
                  <a:cubicBezTo>
                    <a:pt x="-2888" y="282921"/>
                    <a:pt x="386" y="296074"/>
                    <a:pt x="4109" y="253260"/>
                  </a:cubicBezTo>
                  <a:cubicBezTo>
                    <a:pt x="4653" y="247000"/>
                    <a:pt x="6081" y="240843"/>
                    <a:pt x="6775" y="234598"/>
                  </a:cubicBezTo>
                  <a:cubicBezTo>
                    <a:pt x="7859" y="224843"/>
                    <a:pt x="8552" y="215049"/>
                    <a:pt x="9441" y="205274"/>
                  </a:cubicBezTo>
                  <a:cubicBezTo>
                    <a:pt x="10329" y="185724"/>
                    <a:pt x="7360" y="165610"/>
                    <a:pt x="12106" y="146624"/>
                  </a:cubicBezTo>
                  <a:cubicBezTo>
                    <a:pt x="13931" y="139322"/>
                    <a:pt x="28812" y="130156"/>
                    <a:pt x="36099" y="125297"/>
                  </a:cubicBezTo>
                  <a:cubicBezTo>
                    <a:pt x="37876" y="122631"/>
                    <a:pt x="38970" y="119350"/>
                    <a:pt x="41431" y="117299"/>
                  </a:cubicBezTo>
                  <a:cubicBezTo>
                    <a:pt x="53701" y="107074"/>
                    <a:pt x="53162" y="116589"/>
                    <a:pt x="68090" y="106636"/>
                  </a:cubicBezTo>
                  <a:cubicBezTo>
                    <a:pt x="85131" y="95275"/>
                    <a:pt x="76976" y="90196"/>
                    <a:pt x="84085" y="82643"/>
                  </a:cubicBezTo>
                  <a:close/>
                </a:path>
              </a:pathLst>
            </a:custGeom>
            <a:pattFill prst="smConfetti">
              <a:fgClr>
                <a:schemeClr val="tx1"/>
              </a:fgClr>
              <a:bgClr>
                <a:schemeClr val="bg1"/>
              </a:bgClr>
            </a:pattFill>
            <a:ln w="285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29" name="Groep 28"/>
            <p:cNvGrpSpPr/>
            <p:nvPr/>
          </p:nvGrpSpPr>
          <p:grpSpPr>
            <a:xfrm>
              <a:off x="5850801" y="4076535"/>
              <a:ext cx="435873" cy="332135"/>
              <a:chOff x="3698254" y="2469095"/>
              <a:chExt cx="435873" cy="332135"/>
            </a:xfrm>
            <a:solidFill>
              <a:schemeClr val="bg1">
                <a:lumMod val="65000"/>
              </a:schemeClr>
            </a:solidFill>
          </p:grpSpPr>
          <p:sp>
            <p:nvSpPr>
              <p:cNvPr id="95" name="Ovaal 94"/>
              <p:cNvSpPr/>
              <p:nvPr/>
            </p:nvSpPr>
            <p:spPr>
              <a:xfrm>
                <a:off x="3698254" y="2469095"/>
                <a:ext cx="435873" cy="332135"/>
              </a:xfrm>
              <a:prstGeom prst="ellipse">
                <a:avLst/>
              </a:prstGeom>
              <a:pattFill prst="smConfetti">
                <a:fgClr>
                  <a:schemeClr val="tx1"/>
                </a:fgClr>
                <a:bgClr>
                  <a:schemeClr val="bg1"/>
                </a:bgClr>
              </a:pattFill>
              <a:ln w="28575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96" name="Ovaal 95"/>
              <p:cNvSpPr/>
              <p:nvPr/>
            </p:nvSpPr>
            <p:spPr>
              <a:xfrm>
                <a:off x="3780231" y="2583247"/>
                <a:ext cx="135960" cy="125296"/>
              </a:xfrm>
              <a:prstGeom prst="ellipse">
                <a:avLst/>
              </a:prstGeom>
              <a:pattFill prst="smConfetti">
                <a:fgClr>
                  <a:schemeClr val="tx1"/>
                </a:fgClr>
                <a:bgClr>
                  <a:schemeClr val="bg1"/>
                </a:bgClr>
              </a:pattFill>
              <a:ln w="28575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97" name="Rechte verbindingslijn 96"/>
              <p:cNvCxnSpPr>
                <a:stCxn id="96" idx="0"/>
                <a:endCxn id="95" idx="0"/>
              </p:cNvCxnSpPr>
              <p:nvPr/>
            </p:nvCxnSpPr>
            <p:spPr>
              <a:xfrm flipV="1">
                <a:off x="3848211" y="2469095"/>
                <a:ext cx="67980" cy="114152"/>
              </a:xfrm>
              <a:prstGeom prst="line">
                <a:avLst/>
              </a:prstGeom>
              <a:pattFill prst="smConfetti">
                <a:fgClr>
                  <a:schemeClr val="tx1"/>
                </a:fgClr>
                <a:bgClr>
                  <a:schemeClr val="bg1"/>
                </a:bgClr>
              </a:pattFill>
              <a:ln w="28575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98" name="Rechte verbindingslijn 97"/>
              <p:cNvCxnSpPr>
                <a:stCxn id="96" idx="7"/>
                <a:endCxn id="95" idx="7"/>
              </p:cNvCxnSpPr>
              <p:nvPr/>
            </p:nvCxnSpPr>
            <p:spPr>
              <a:xfrm flipV="1">
                <a:off x="3896280" y="2517735"/>
                <a:ext cx="174015" cy="83861"/>
              </a:xfrm>
              <a:prstGeom prst="line">
                <a:avLst/>
              </a:prstGeom>
              <a:pattFill prst="smConfetti">
                <a:fgClr>
                  <a:schemeClr val="tx1"/>
                </a:fgClr>
                <a:bgClr>
                  <a:schemeClr val="bg1"/>
                </a:bgClr>
              </a:pattFill>
              <a:ln w="28575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99" name="Rechte verbindingslijn 98"/>
              <p:cNvCxnSpPr>
                <a:stCxn id="96" idx="6"/>
                <a:endCxn id="95" idx="6"/>
              </p:cNvCxnSpPr>
              <p:nvPr/>
            </p:nvCxnSpPr>
            <p:spPr>
              <a:xfrm flipV="1">
                <a:off x="3916191" y="2635163"/>
                <a:ext cx="217936" cy="10732"/>
              </a:xfrm>
              <a:prstGeom prst="line">
                <a:avLst/>
              </a:prstGeom>
              <a:pattFill prst="smConfetti">
                <a:fgClr>
                  <a:schemeClr val="tx1"/>
                </a:fgClr>
                <a:bgClr>
                  <a:schemeClr val="bg1"/>
                </a:bgClr>
              </a:pattFill>
              <a:ln w="28575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00" name="Rechte verbindingslijn 99"/>
              <p:cNvCxnSpPr>
                <a:stCxn id="96" idx="5"/>
                <a:endCxn id="95" idx="5"/>
              </p:cNvCxnSpPr>
              <p:nvPr/>
            </p:nvCxnSpPr>
            <p:spPr>
              <a:xfrm>
                <a:off x="3896280" y="2690194"/>
                <a:ext cx="174015" cy="62396"/>
              </a:xfrm>
              <a:prstGeom prst="line">
                <a:avLst/>
              </a:prstGeom>
              <a:pattFill prst="smConfetti">
                <a:fgClr>
                  <a:schemeClr val="tx1"/>
                </a:fgClr>
                <a:bgClr>
                  <a:schemeClr val="bg1"/>
                </a:bgClr>
              </a:pattFill>
              <a:ln w="28575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01" name="Rechte verbindingslijn 100"/>
              <p:cNvCxnSpPr>
                <a:stCxn id="96" idx="3"/>
                <a:endCxn id="95" idx="3"/>
              </p:cNvCxnSpPr>
              <p:nvPr/>
            </p:nvCxnSpPr>
            <p:spPr>
              <a:xfrm flipH="1">
                <a:off x="3762086" y="2690194"/>
                <a:ext cx="38056" cy="62396"/>
              </a:xfrm>
              <a:prstGeom prst="line">
                <a:avLst/>
              </a:prstGeom>
              <a:pattFill prst="smConfetti">
                <a:fgClr>
                  <a:schemeClr val="tx1"/>
                </a:fgClr>
                <a:bgClr>
                  <a:schemeClr val="bg1"/>
                </a:bgClr>
              </a:pattFill>
              <a:ln w="28575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02" name="Rechte verbindingslijn 101"/>
              <p:cNvCxnSpPr>
                <a:stCxn id="96" idx="4"/>
                <a:endCxn id="95" idx="4"/>
              </p:cNvCxnSpPr>
              <p:nvPr/>
            </p:nvCxnSpPr>
            <p:spPr>
              <a:xfrm>
                <a:off x="3848211" y="2708543"/>
                <a:ext cx="67980" cy="92687"/>
              </a:xfrm>
              <a:prstGeom prst="line">
                <a:avLst/>
              </a:prstGeom>
              <a:pattFill prst="smConfetti">
                <a:fgClr>
                  <a:schemeClr val="tx1"/>
                </a:fgClr>
                <a:bgClr>
                  <a:schemeClr val="bg1"/>
                </a:bgClr>
              </a:pattFill>
              <a:ln w="28575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03" name="Rechte verbindingslijn 102"/>
              <p:cNvCxnSpPr>
                <a:stCxn id="96" idx="2"/>
                <a:endCxn id="95" idx="2"/>
              </p:cNvCxnSpPr>
              <p:nvPr/>
            </p:nvCxnSpPr>
            <p:spPr>
              <a:xfrm flipH="1" flipV="1">
                <a:off x="3698254" y="2635163"/>
                <a:ext cx="81977" cy="10732"/>
              </a:xfrm>
              <a:prstGeom prst="line">
                <a:avLst/>
              </a:prstGeom>
              <a:pattFill prst="smConfetti">
                <a:fgClr>
                  <a:schemeClr val="tx1"/>
                </a:fgClr>
                <a:bgClr>
                  <a:schemeClr val="bg1"/>
                </a:bgClr>
              </a:pattFill>
              <a:ln w="28575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04" name="Rechte verbindingslijn 103"/>
              <p:cNvCxnSpPr>
                <a:stCxn id="96" idx="1"/>
                <a:endCxn id="95" idx="1"/>
              </p:cNvCxnSpPr>
              <p:nvPr/>
            </p:nvCxnSpPr>
            <p:spPr>
              <a:xfrm flipH="1" flipV="1">
                <a:off x="3762086" y="2517735"/>
                <a:ext cx="38056" cy="83861"/>
              </a:xfrm>
              <a:prstGeom prst="line">
                <a:avLst/>
              </a:prstGeom>
              <a:pattFill prst="smConfetti">
                <a:fgClr>
                  <a:schemeClr val="tx1"/>
                </a:fgClr>
                <a:bgClr>
                  <a:schemeClr val="bg1"/>
                </a:bgClr>
              </a:pattFill>
              <a:ln w="28575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30" name="Vijfhoek 79"/>
            <p:cNvSpPr/>
            <p:nvPr/>
          </p:nvSpPr>
          <p:spPr>
            <a:xfrm rot="21129124">
              <a:off x="5681415" y="2871170"/>
              <a:ext cx="1021182" cy="441929"/>
            </a:xfrm>
            <a:custGeom>
              <a:avLst/>
              <a:gdLst>
                <a:gd name="connsiteX0" fmla="*/ 0 w 595220"/>
                <a:gd name="connsiteY0" fmla="*/ 0 h 303664"/>
                <a:gd name="connsiteX1" fmla="*/ 443388 w 595220"/>
                <a:gd name="connsiteY1" fmla="*/ 0 h 303664"/>
                <a:gd name="connsiteX2" fmla="*/ 595220 w 595220"/>
                <a:gd name="connsiteY2" fmla="*/ 151832 h 303664"/>
                <a:gd name="connsiteX3" fmla="*/ 443388 w 595220"/>
                <a:gd name="connsiteY3" fmla="*/ 303664 h 303664"/>
                <a:gd name="connsiteX4" fmla="*/ 0 w 595220"/>
                <a:gd name="connsiteY4" fmla="*/ 303664 h 303664"/>
                <a:gd name="connsiteX5" fmla="*/ 0 w 59522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24984 w 957170"/>
                <a:gd name="connsiteY0" fmla="*/ 7495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24984 w 957170"/>
                <a:gd name="connsiteY5" fmla="*/ 7495 h 303664"/>
                <a:gd name="connsiteX0" fmla="*/ 33790 w 965976"/>
                <a:gd name="connsiteY0" fmla="*/ 7495 h 303664"/>
                <a:gd name="connsiteX1" fmla="*/ 452194 w 965976"/>
                <a:gd name="connsiteY1" fmla="*/ 0 h 303664"/>
                <a:gd name="connsiteX2" fmla="*/ 965976 w 965976"/>
                <a:gd name="connsiteY2" fmla="*/ 161357 h 303664"/>
                <a:gd name="connsiteX3" fmla="*/ 452194 w 965976"/>
                <a:gd name="connsiteY3" fmla="*/ 303664 h 303664"/>
                <a:gd name="connsiteX4" fmla="*/ 8806 w 965976"/>
                <a:gd name="connsiteY4" fmla="*/ 303664 h 303664"/>
                <a:gd name="connsiteX5" fmla="*/ 33790 w 965976"/>
                <a:gd name="connsiteY5" fmla="*/ 7495 h 303664"/>
                <a:gd name="connsiteX0" fmla="*/ 36923 w 961614"/>
                <a:gd name="connsiteY0" fmla="*/ 19987 h 303664"/>
                <a:gd name="connsiteX1" fmla="*/ 447832 w 961614"/>
                <a:gd name="connsiteY1" fmla="*/ 0 h 303664"/>
                <a:gd name="connsiteX2" fmla="*/ 961614 w 961614"/>
                <a:gd name="connsiteY2" fmla="*/ 161357 h 303664"/>
                <a:gd name="connsiteX3" fmla="*/ 447832 w 961614"/>
                <a:gd name="connsiteY3" fmla="*/ 303664 h 303664"/>
                <a:gd name="connsiteX4" fmla="*/ 4444 w 961614"/>
                <a:gd name="connsiteY4" fmla="*/ 303664 h 303664"/>
                <a:gd name="connsiteX5" fmla="*/ 36923 w 961614"/>
                <a:gd name="connsiteY5" fmla="*/ 19987 h 303664"/>
                <a:gd name="connsiteX0" fmla="*/ 29619 w 954310"/>
                <a:gd name="connsiteY0" fmla="*/ 19987 h 303664"/>
                <a:gd name="connsiteX1" fmla="*/ 440528 w 954310"/>
                <a:gd name="connsiteY1" fmla="*/ 0 h 303664"/>
                <a:gd name="connsiteX2" fmla="*/ 954310 w 954310"/>
                <a:gd name="connsiteY2" fmla="*/ 161357 h 303664"/>
                <a:gd name="connsiteX3" fmla="*/ 440528 w 954310"/>
                <a:gd name="connsiteY3" fmla="*/ 303664 h 303664"/>
                <a:gd name="connsiteX4" fmla="*/ 17126 w 954310"/>
                <a:gd name="connsiteY4" fmla="*/ 296169 h 303664"/>
                <a:gd name="connsiteX5" fmla="*/ 29619 w 954310"/>
                <a:gd name="connsiteY5" fmla="*/ 19987 h 303664"/>
                <a:gd name="connsiteX0" fmla="*/ 83930 w 1008621"/>
                <a:gd name="connsiteY0" fmla="*/ 19987 h 303664"/>
                <a:gd name="connsiteX1" fmla="*/ 494839 w 1008621"/>
                <a:gd name="connsiteY1" fmla="*/ 0 h 303664"/>
                <a:gd name="connsiteX2" fmla="*/ 1008621 w 1008621"/>
                <a:gd name="connsiteY2" fmla="*/ 161357 h 303664"/>
                <a:gd name="connsiteX3" fmla="*/ 494839 w 1008621"/>
                <a:gd name="connsiteY3" fmla="*/ 303664 h 303664"/>
                <a:gd name="connsiteX4" fmla="*/ 71437 w 1008621"/>
                <a:gd name="connsiteY4" fmla="*/ 296169 h 303664"/>
                <a:gd name="connsiteX5" fmla="*/ 431 w 1008621"/>
                <a:gd name="connsiteY5" fmla="*/ 193858 h 303664"/>
                <a:gd name="connsiteX6" fmla="*/ 83930 w 1008621"/>
                <a:gd name="connsiteY6" fmla="*/ 19987 h 303664"/>
                <a:gd name="connsiteX0" fmla="*/ 83930 w 1008972"/>
                <a:gd name="connsiteY0" fmla="*/ 19994 h 303671"/>
                <a:gd name="connsiteX1" fmla="*/ 494839 w 1008972"/>
                <a:gd name="connsiteY1" fmla="*/ 7 h 303671"/>
                <a:gd name="connsiteX2" fmla="*/ 630019 w 1008972"/>
                <a:gd name="connsiteY2" fmla="*/ 128907 h 303671"/>
                <a:gd name="connsiteX3" fmla="*/ 1008621 w 1008972"/>
                <a:gd name="connsiteY3" fmla="*/ 161364 h 303671"/>
                <a:gd name="connsiteX4" fmla="*/ 494839 w 1008972"/>
                <a:gd name="connsiteY4" fmla="*/ 303671 h 303671"/>
                <a:gd name="connsiteX5" fmla="*/ 71437 w 1008972"/>
                <a:gd name="connsiteY5" fmla="*/ 296176 h 303671"/>
                <a:gd name="connsiteX6" fmla="*/ 431 w 1008972"/>
                <a:gd name="connsiteY6" fmla="*/ 193865 h 303671"/>
                <a:gd name="connsiteX7" fmla="*/ 83930 w 1008972"/>
                <a:gd name="connsiteY7" fmla="*/ 19994 h 303671"/>
                <a:gd name="connsiteX0" fmla="*/ 83930 w 1008774"/>
                <a:gd name="connsiteY0" fmla="*/ 19994 h 303671"/>
                <a:gd name="connsiteX1" fmla="*/ 494839 w 1008774"/>
                <a:gd name="connsiteY1" fmla="*/ 7 h 303671"/>
                <a:gd name="connsiteX2" fmla="*/ 630019 w 1008774"/>
                <a:gd name="connsiteY2" fmla="*/ 128907 h 303671"/>
                <a:gd name="connsiteX3" fmla="*/ 1008621 w 1008774"/>
                <a:gd name="connsiteY3" fmla="*/ 161364 h 303671"/>
                <a:gd name="connsiteX4" fmla="*/ 610031 w 1008774"/>
                <a:gd name="connsiteY4" fmla="*/ 183872 h 303671"/>
                <a:gd name="connsiteX5" fmla="*/ 494839 w 1008774"/>
                <a:gd name="connsiteY5" fmla="*/ 303671 h 303671"/>
                <a:gd name="connsiteX6" fmla="*/ 71437 w 1008774"/>
                <a:gd name="connsiteY6" fmla="*/ 296176 h 303671"/>
                <a:gd name="connsiteX7" fmla="*/ 431 w 1008774"/>
                <a:gd name="connsiteY7" fmla="*/ 193865 h 303671"/>
                <a:gd name="connsiteX8" fmla="*/ 83930 w 1008774"/>
                <a:gd name="connsiteY8" fmla="*/ 19994 h 303671"/>
                <a:gd name="connsiteX0" fmla="*/ 83930 w 1019562"/>
                <a:gd name="connsiteY0" fmla="*/ 19994 h 303671"/>
                <a:gd name="connsiteX1" fmla="*/ 494839 w 1019562"/>
                <a:gd name="connsiteY1" fmla="*/ 7 h 303671"/>
                <a:gd name="connsiteX2" fmla="*/ 630019 w 1019562"/>
                <a:gd name="connsiteY2" fmla="*/ 128907 h 303671"/>
                <a:gd name="connsiteX3" fmla="*/ 947310 w 1019562"/>
                <a:gd name="connsiteY3" fmla="*/ 48961 h 303671"/>
                <a:gd name="connsiteX4" fmla="*/ 1008621 w 1019562"/>
                <a:gd name="connsiteY4" fmla="*/ 161364 h 303671"/>
                <a:gd name="connsiteX5" fmla="*/ 610031 w 1019562"/>
                <a:gd name="connsiteY5" fmla="*/ 183872 h 303671"/>
                <a:gd name="connsiteX6" fmla="*/ 494839 w 1019562"/>
                <a:gd name="connsiteY6" fmla="*/ 303671 h 303671"/>
                <a:gd name="connsiteX7" fmla="*/ 71437 w 1019562"/>
                <a:gd name="connsiteY7" fmla="*/ 296176 h 303671"/>
                <a:gd name="connsiteX8" fmla="*/ 431 w 1019562"/>
                <a:gd name="connsiteY8" fmla="*/ 193865 h 303671"/>
                <a:gd name="connsiteX9" fmla="*/ 83930 w 1019562"/>
                <a:gd name="connsiteY9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30019 w 1021182"/>
                <a:gd name="connsiteY2" fmla="*/ 128907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64995 w 1021182"/>
                <a:gd name="connsiteY6" fmla="*/ 186370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21182" h="303671">
                  <a:moveTo>
                    <a:pt x="83930" y="19994"/>
                  </a:moveTo>
                  <a:lnTo>
                    <a:pt x="494839" y="7"/>
                  </a:lnTo>
                  <a:cubicBezTo>
                    <a:pt x="575444" y="-995"/>
                    <a:pt x="594356" y="99516"/>
                    <a:pt x="679986" y="126409"/>
                  </a:cubicBezTo>
                  <a:cubicBezTo>
                    <a:pt x="726667" y="150391"/>
                    <a:pt x="884210" y="43552"/>
                    <a:pt x="947310" y="48961"/>
                  </a:cubicBezTo>
                  <a:cubicBezTo>
                    <a:pt x="1010410" y="54370"/>
                    <a:pt x="1039850" y="141377"/>
                    <a:pt x="1008621" y="161364"/>
                  </a:cubicBezTo>
                  <a:cubicBezTo>
                    <a:pt x="977392" y="181351"/>
                    <a:pt x="1041224" y="240082"/>
                    <a:pt x="974792" y="243833"/>
                  </a:cubicBezTo>
                  <a:cubicBezTo>
                    <a:pt x="908360" y="247584"/>
                    <a:pt x="709177" y="163905"/>
                    <a:pt x="664995" y="186370"/>
                  </a:cubicBezTo>
                  <a:cubicBezTo>
                    <a:pt x="620813" y="208835"/>
                    <a:pt x="580024" y="302026"/>
                    <a:pt x="494839" y="303671"/>
                  </a:cubicBezTo>
                  <a:lnTo>
                    <a:pt x="71437" y="296176"/>
                  </a:lnTo>
                  <a:cubicBezTo>
                    <a:pt x="1111" y="282872"/>
                    <a:pt x="-1651" y="239895"/>
                    <a:pt x="431" y="193865"/>
                  </a:cubicBezTo>
                  <a:cubicBezTo>
                    <a:pt x="2513" y="147835"/>
                    <a:pt x="13604" y="57300"/>
                    <a:pt x="83930" y="19994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1" name="Vijfhoek 79"/>
            <p:cNvSpPr/>
            <p:nvPr/>
          </p:nvSpPr>
          <p:spPr>
            <a:xfrm rot="345616">
              <a:off x="6275361" y="2892626"/>
              <a:ext cx="1021182" cy="441929"/>
            </a:xfrm>
            <a:custGeom>
              <a:avLst/>
              <a:gdLst>
                <a:gd name="connsiteX0" fmla="*/ 0 w 595220"/>
                <a:gd name="connsiteY0" fmla="*/ 0 h 303664"/>
                <a:gd name="connsiteX1" fmla="*/ 443388 w 595220"/>
                <a:gd name="connsiteY1" fmla="*/ 0 h 303664"/>
                <a:gd name="connsiteX2" fmla="*/ 595220 w 595220"/>
                <a:gd name="connsiteY2" fmla="*/ 151832 h 303664"/>
                <a:gd name="connsiteX3" fmla="*/ 443388 w 595220"/>
                <a:gd name="connsiteY3" fmla="*/ 303664 h 303664"/>
                <a:gd name="connsiteX4" fmla="*/ 0 w 595220"/>
                <a:gd name="connsiteY4" fmla="*/ 303664 h 303664"/>
                <a:gd name="connsiteX5" fmla="*/ 0 w 59522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24984 w 957170"/>
                <a:gd name="connsiteY0" fmla="*/ 7495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24984 w 957170"/>
                <a:gd name="connsiteY5" fmla="*/ 7495 h 303664"/>
                <a:gd name="connsiteX0" fmla="*/ 33790 w 965976"/>
                <a:gd name="connsiteY0" fmla="*/ 7495 h 303664"/>
                <a:gd name="connsiteX1" fmla="*/ 452194 w 965976"/>
                <a:gd name="connsiteY1" fmla="*/ 0 h 303664"/>
                <a:gd name="connsiteX2" fmla="*/ 965976 w 965976"/>
                <a:gd name="connsiteY2" fmla="*/ 161357 h 303664"/>
                <a:gd name="connsiteX3" fmla="*/ 452194 w 965976"/>
                <a:gd name="connsiteY3" fmla="*/ 303664 h 303664"/>
                <a:gd name="connsiteX4" fmla="*/ 8806 w 965976"/>
                <a:gd name="connsiteY4" fmla="*/ 303664 h 303664"/>
                <a:gd name="connsiteX5" fmla="*/ 33790 w 965976"/>
                <a:gd name="connsiteY5" fmla="*/ 7495 h 303664"/>
                <a:gd name="connsiteX0" fmla="*/ 36923 w 961614"/>
                <a:gd name="connsiteY0" fmla="*/ 19987 h 303664"/>
                <a:gd name="connsiteX1" fmla="*/ 447832 w 961614"/>
                <a:gd name="connsiteY1" fmla="*/ 0 h 303664"/>
                <a:gd name="connsiteX2" fmla="*/ 961614 w 961614"/>
                <a:gd name="connsiteY2" fmla="*/ 161357 h 303664"/>
                <a:gd name="connsiteX3" fmla="*/ 447832 w 961614"/>
                <a:gd name="connsiteY3" fmla="*/ 303664 h 303664"/>
                <a:gd name="connsiteX4" fmla="*/ 4444 w 961614"/>
                <a:gd name="connsiteY4" fmla="*/ 303664 h 303664"/>
                <a:gd name="connsiteX5" fmla="*/ 36923 w 961614"/>
                <a:gd name="connsiteY5" fmla="*/ 19987 h 303664"/>
                <a:gd name="connsiteX0" fmla="*/ 29619 w 954310"/>
                <a:gd name="connsiteY0" fmla="*/ 19987 h 303664"/>
                <a:gd name="connsiteX1" fmla="*/ 440528 w 954310"/>
                <a:gd name="connsiteY1" fmla="*/ 0 h 303664"/>
                <a:gd name="connsiteX2" fmla="*/ 954310 w 954310"/>
                <a:gd name="connsiteY2" fmla="*/ 161357 h 303664"/>
                <a:gd name="connsiteX3" fmla="*/ 440528 w 954310"/>
                <a:gd name="connsiteY3" fmla="*/ 303664 h 303664"/>
                <a:gd name="connsiteX4" fmla="*/ 17126 w 954310"/>
                <a:gd name="connsiteY4" fmla="*/ 296169 h 303664"/>
                <a:gd name="connsiteX5" fmla="*/ 29619 w 954310"/>
                <a:gd name="connsiteY5" fmla="*/ 19987 h 303664"/>
                <a:gd name="connsiteX0" fmla="*/ 83930 w 1008621"/>
                <a:gd name="connsiteY0" fmla="*/ 19987 h 303664"/>
                <a:gd name="connsiteX1" fmla="*/ 494839 w 1008621"/>
                <a:gd name="connsiteY1" fmla="*/ 0 h 303664"/>
                <a:gd name="connsiteX2" fmla="*/ 1008621 w 1008621"/>
                <a:gd name="connsiteY2" fmla="*/ 161357 h 303664"/>
                <a:gd name="connsiteX3" fmla="*/ 494839 w 1008621"/>
                <a:gd name="connsiteY3" fmla="*/ 303664 h 303664"/>
                <a:gd name="connsiteX4" fmla="*/ 71437 w 1008621"/>
                <a:gd name="connsiteY4" fmla="*/ 296169 h 303664"/>
                <a:gd name="connsiteX5" fmla="*/ 431 w 1008621"/>
                <a:gd name="connsiteY5" fmla="*/ 193858 h 303664"/>
                <a:gd name="connsiteX6" fmla="*/ 83930 w 1008621"/>
                <a:gd name="connsiteY6" fmla="*/ 19987 h 303664"/>
                <a:gd name="connsiteX0" fmla="*/ 83930 w 1008972"/>
                <a:gd name="connsiteY0" fmla="*/ 19994 h 303671"/>
                <a:gd name="connsiteX1" fmla="*/ 494839 w 1008972"/>
                <a:gd name="connsiteY1" fmla="*/ 7 h 303671"/>
                <a:gd name="connsiteX2" fmla="*/ 630019 w 1008972"/>
                <a:gd name="connsiteY2" fmla="*/ 128907 h 303671"/>
                <a:gd name="connsiteX3" fmla="*/ 1008621 w 1008972"/>
                <a:gd name="connsiteY3" fmla="*/ 161364 h 303671"/>
                <a:gd name="connsiteX4" fmla="*/ 494839 w 1008972"/>
                <a:gd name="connsiteY4" fmla="*/ 303671 h 303671"/>
                <a:gd name="connsiteX5" fmla="*/ 71437 w 1008972"/>
                <a:gd name="connsiteY5" fmla="*/ 296176 h 303671"/>
                <a:gd name="connsiteX6" fmla="*/ 431 w 1008972"/>
                <a:gd name="connsiteY6" fmla="*/ 193865 h 303671"/>
                <a:gd name="connsiteX7" fmla="*/ 83930 w 1008972"/>
                <a:gd name="connsiteY7" fmla="*/ 19994 h 303671"/>
                <a:gd name="connsiteX0" fmla="*/ 83930 w 1008774"/>
                <a:gd name="connsiteY0" fmla="*/ 19994 h 303671"/>
                <a:gd name="connsiteX1" fmla="*/ 494839 w 1008774"/>
                <a:gd name="connsiteY1" fmla="*/ 7 h 303671"/>
                <a:gd name="connsiteX2" fmla="*/ 630019 w 1008774"/>
                <a:gd name="connsiteY2" fmla="*/ 128907 h 303671"/>
                <a:gd name="connsiteX3" fmla="*/ 1008621 w 1008774"/>
                <a:gd name="connsiteY3" fmla="*/ 161364 h 303671"/>
                <a:gd name="connsiteX4" fmla="*/ 610031 w 1008774"/>
                <a:gd name="connsiteY4" fmla="*/ 183872 h 303671"/>
                <a:gd name="connsiteX5" fmla="*/ 494839 w 1008774"/>
                <a:gd name="connsiteY5" fmla="*/ 303671 h 303671"/>
                <a:gd name="connsiteX6" fmla="*/ 71437 w 1008774"/>
                <a:gd name="connsiteY6" fmla="*/ 296176 h 303671"/>
                <a:gd name="connsiteX7" fmla="*/ 431 w 1008774"/>
                <a:gd name="connsiteY7" fmla="*/ 193865 h 303671"/>
                <a:gd name="connsiteX8" fmla="*/ 83930 w 1008774"/>
                <a:gd name="connsiteY8" fmla="*/ 19994 h 303671"/>
                <a:gd name="connsiteX0" fmla="*/ 83930 w 1019562"/>
                <a:gd name="connsiteY0" fmla="*/ 19994 h 303671"/>
                <a:gd name="connsiteX1" fmla="*/ 494839 w 1019562"/>
                <a:gd name="connsiteY1" fmla="*/ 7 h 303671"/>
                <a:gd name="connsiteX2" fmla="*/ 630019 w 1019562"/>
                <a:gd name="connsiteY2" fmla="*/ 128907 h 303671"/>
                <a:gd name="connsiteX3" fmla="*/ 947310 w 1019562"/>
                <a:gd name="connsiteY3" fmla="*/ 48961 h 303671"/>
                <a:gd name="connsiteX4" fmla="*/ 1008621 w 1019562"/>
                <a:gd name="connsiteY4" fmla="*/ 161364 h 303671"/>
                <a:gd name="connsiteX5" fmla="*/ 610031 w 1019562"/>
                <a:gd name="connsiteY5" fmla="*/ 183872 h 303671"/>
                <a:gd name="connsiteX6" fmla="*/ 494839 w 1019562"/>
                <a:gd name="connsiteY6" fmla="*/ 303671 h 303671"/>
                <a:gd name="connsiteX7" fmla="*/ 71437 w 1019562"/>
                <a:gd name="connsiteY7" fmla="*/ 296176 h 303671"/>
                <a:gd name="connsiteX8" fmla="*/ 431 w 1019562"/>
                <a:gd name="connsiteY8" fmla="*/ 193865 h 303671"/>
                <a:gd name="connsiteX9" fmla="*/ 83930 w 1019562"/>
                <a:gd name="connsiteY9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30019 w 1021182"/>
                <a:gd name="connsiteY2" fmla="*/ 128907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64995 w 1021182"/>
                <a:gd name="connsiteY6" fmla="*/ 186370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21182" h="303671">
                  <a:moveTo>
                    <a:pt x="83930" y="19994"/>
                  </a:moveTo>
                  <a:lnTo>
                    <a:pt x="494839" y="7"/>
                  </a:lnTo>
                  <a:cubicBezTo>
                    <a:pt x="575444" y="-995"/>
                    <a:pt x="594356" y="99516"/>
                    <a:pt x="679986" y="126409"/>
                  </a:cubicBezTo>
                  <a:cubicBezTo>
                    <a:pt x="726667" y="150391"/>
                    <a:pt x="884210" y="43552"/>
                    <a:pt x="947310" y="48961"/>
                  </a:cubicBezTo>
                  <a:cubicBezTo>
                    <a:pt x="1010410" y="54370"/>
                    <a:pt x="1039850" y="141377"/>
                    <a:pt x="1008621" y="161364"/>
                  </a:cubicBezTo>
                  <a:cubicBezTo>
                    <a:pt x="977392" y="181351"/>
                    <a:pt x="1041224" y="240082"/>
                    <a:pt x="974792" y="243833"/>
                  </a:cubicBezTo>
                  <a:cubicBezTo>
                    <a:pt x="908360" y="247584"/>
                    <a:pt x="709177" y="163905"/>
                    <a:pt x="664995" y="186370"/>
                  </a:cubicBezTo>
                  <a:cubicBezTo>
                    <a:pt x="620813" y="208835"/>
                    <a:pt x="580024" y="302026"/>
                    <a:pt x="494839" y="303671"/>
                  </a:cubicBezTo>
                  <a:lnTo>
                    <a:pt x="71437" y="296176"/>
                  </a:lnTo>
                  <a:cubicBezTo>
                    <a:pt x="1111" y="282872"/>
                    <a:pt x="-1651" y="239895"/>
                    <a:pt x="431" y="193865"/>
                  </a:cubicBezTo>
                  <a:cubicBezTo>
                    <a:pt x="2513" y="147835"/>
                    <a:pt x="13604" y="57300"/>
                    <a:pt x="83930" y="19994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2" name="Vijfhoek 79"/>
            <p:cNvSpPr/>
            <p:nvPr/>
          </p:nvSpPr>
          <p:spPr>
            <a:xfrm rot="1347175">
              <a:off x="6702358" y="3107782"/>
              <a:ext cx="1021182" cy="441929"/>
            </a:xfrm>
            <a:custGeom>
              <a:avLst/>
              <a:gdLst>
                <a:gd name="connsiteX0" fmla="*/ 0 w 595220"/>
                <a:gd name="connsiteY0" fmla="*/ 0 h 303664"/>
                <a:gd name="connsiteX1" fmla="*/ 443388 w 595220"/>
                <a:gd name="connsiteY1" fmla="*/ 0 h 303664"/>
                <a:gd name="connsiteX2" fmla="*/ 595220 w 595220"/>
                <a:gd name="connsiteY2" fmla="*/ 151832 h 303664"/>
                <a:gd name="connsiteX3" fmla="*/ 443388 w 595220"/>
                <a:gd name="connsiteY3" fmla="*/ 303664 h 303664"/>
                <a:gd name="connsiteX4" fmla="*/ 0 w 595220"/>
                <a:gd name="connsiteY4" fmla="*/ 303664 h 303664"/>
                <a:gd name="connsiteX5" fmla="*/ 0 w 59522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24984 w 957170"/>
                <a:gd name="connsiteY0" fmla="*/ 7495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24984 w 957170"/>
                <a:gd name="connsiteY5" fmla="*/ 7495 h 303664"/>
                <a:gd name="connsiteX0" fmla="*/ 33790 w 965976"/>
                <a:gd name="connsiteY0" fmla="*/ 7495 h 303664"/>
                <a:gd name="connsiteX1" fmla="*/ 452194 w 965976"/>
                <a:gd name="connsiteY1" fmla="*/ 0 h 303664"/>
                <a:gd name="connsiteX2" fmla="*/ 965976 w 965976"/>
                <a:gd name="connsiteY2" fmla="*/ 161357 h 303664"/>
                <a:gd name="connsiteX3" fmla="*/ 452194 w 965976"/>
                <a:gd name="connsiteY3" fmla="*/ 303664 h 303664"/>
                <a:gd name="connsiteX4" fmla="*/ 8806 w 965976"/>
                <a:gd name="connsiteY4" fmla="*/ 303664 h 303664"/>
                <a:gd name="connsiteX5" fmla="*/ 33790 w 965976"/>
                <a:gd name="connsiteY5" fmla="*/ 7495 h 303664"/>
                <a:gd name="connsiteX0" fmla="*/ 36923 w 961614"/>
                <a:gd name="connsiteY0" fmla="*/ 19987 h 303664"/>
                <a:gd name="connsiteX1" fmla="*/ 447832 w 961614"/>
                <a:gd name="connsiteY1" fmla="*/ 0 h 303664"/>
                <a:gd name="connsiteX2" fmla="*/ 961614 w 961614"/>
                <a:gd name="connsiteY2" fmla="*/ 161357 h 303664"/>
                <a:gd name="connsiteX3" fmla="*/ 447832 w 961614"/>
                <a:gd name="connsiteY3" fmla="*/ 303664 h 303664"/>
                <a:gd name="connsiteX4" fmla="*/ 4444 w 961614"/>
                <a:gd name="connsiteY4" fmla="*/ 303664 h 303664"/>
                <a:gd name="connsiteX5" fmla="*/ 36923 w 961614"/>
                <a:gd name="connsiteY5" fmla="*/ 19987 h 303664"/>
                <a:gd name="connsiteX0" fmla="*/ 29619 w 954310"/>
                <a:gd name="connsiteY0" fmla="*/ 19987 h 303664"/>
                <a:gd name="connsiteX1" fmla="*/ 440528 w 954310"/>
                <a:gd name="connsiteY1" fmla="*/ 0 h 303664"/>
                <a:gd name="connsiteX2" fmla="*/ 954310 w 954310"/>
                <a:gd name="connsiteY2" fmla="*/ 161357 h 303664"/>
                <a:gd name="connsiteX3" fmla="*/ 440528 w 954310"/>
                <a:gd name="connsiteY3" fmla="*/ 303664 h 303664"/>
                <a:gd name="connsiteX4" fmla="*/ 17126 w 954310"/>
                <a:gd name="connsiteY4" fmla="*/ 296169 h 303664"/>
                <a:gd name="connsiteX5" fmla="*/ 29619 w 954310"/>
                <a:gd name="connsiteY5" fmla="*/ 19987 h 303664"/>
                <a:gd name="connsiteX0" fmla="*/ 83930 w 1008621"/>
                <a:gd name="connsiteY0" fmla="*/ 19987 h 303664"/>
                <a:gd name="connsiteX1" fmla="*/ 494839 w 1008621"/>
                <a:gd name="connsiteY1" fmla="*/ 0 h 303664"/>
                <a:gd name="connsiteX2" fmla="*/ 1008621 w 1008621"/>
                <a:gd name="connsiteY2" fmla="*/ 161357 h 303664"/>
                <a:gd name="connsiteX3" fmla="*/ 494839 w 1008621"/>
                <a:gd name="connsiteY3" fmla="*/ 303664 h 303664"/>
                <a:gd name="connsiteX4" fmla="*/ 71437 w 1008621"/>
                <a:gd name="connsiteY4" fmla="*/ 296169 h 303664"/>
                <a:gd name="connsiteX5" fmla="*/ 431 w 1008621"/>
                <a:gd name="connsiteY5" fmla="*/ 193858 h 303664"/>
                <a:gd name="connsiteX6" fmla="*/ 83930 w 1008621"/>
                <a:gd name="connsiteY6" fmla="*/ 19987 h 303664"/>
                <a:gd name="connsiteX0" fmla="*/ 83930 w 1008972"/>
                <a:gd name="connsiteY0" fmla="*/ 19994 h 303671"/>
                <a:gd name="connsiteX1" fmla="*/ 494839 w 1008972"/>
                <a:gd name="connsiteY1" fmla="*/ 7 h 303671"/>
                <a:gd name="connsiteX2" fmla="*/ 630019 w 1008972"/>
                <a:gd name="connsiteY2" fmla="*/ 128907 h 303671"/>
                <a:gd name="connsiteX3" fmla="*/ 1008621 w 1008972"/>
                <a:gd name="connsiteY3" fmla="*/ 161364 h 303671"/>
                <a:gd name="connsiteX4" fmla="*/ 494839 w 1008972"/>
                <a:gd name="connsiteY4" fmla="*/ 303671 h 303671"/>
                <a:gd name="connsiteX5" fmla="*/ 71437 w 1008972"/>
                <a:gd name="connsiteY5" fmla="*/ 296176 h 303671"/>
                <a:gd name="connsiteX6" fmla="*/ 431 w 1008972"/>
                <a:gd name="connsiteY6" fmla="*/ 193865 h 303671"/>
                <a:gd name="connsiteX7" fmla="*/ 83930 w 1008972"/>
                <a:gd name="connsiteY7" fmla="*/ 19994 h 303671"/>
                <a:gd name="connsiteX0" fmla="*/ 83930 w 1008774"/>
                <a:gd name="connsiteY0" fmla="*/ 19994 h 303671"/>
                <a:gd name="connsiteX1" fmla="*/ 494839 w 1008774"/>
                <a:gd name="connsiteY1" fmla="*/ 7 h 303671"/>
                <a:gd name="connsiteX2" fmla="*/ 630019 w 1008774"/>
                <a:gd name="connsiteY2" fmla="*/ 128907 h 303671"/>
                <a:gd name="connsiteX3" fmla="*/ 1008621 w 1008774"/>
                <a:gd name="connsiteY3" fmla="*/ 161364 h 303671"/>
                <a:gd name="connsiteX4" fmla="*/ 610031 w 1008774"/>
                <a:gd name="connsiteY4" fmla="*/ 183872 h 303671"/>
                <a:gd name="connsiteX5" fmla="*/ 494839 w 1008774"/>
                <a:gd name="connsiteY5" fmla="*/ 303671 h 303671"/>
                <a:gd name="connsiteX6" fmla="*/ 71437 w 1008774"/>
                <a:gd name="connsiteY6" fmla="*/ 296176 h 303671"/>
                <a:gd name="connsiteX7" fmla="*/ 431 w 1008774"/>
                <a:gd name="connsiteY7" fmla="*/ 193865 h 303671"/>
                <a:gd name="connsiteX8" fmla="*/ 83930 w 1008774"/>
                <a:gd name="connsiteY8" fmla="*/ 19994 h 303671"/>
                <a:gd name="connsiteX0" fmla="*/ 83930 w 1019562"/>
                <a:gd name="connsiteY0" fmla="*/ 19994 h 303671"/>
                <a:gd name="connsiteX1" fmla="*/ 494839 w 1019562"/>
                <a:gd name="connsiteY1" fmla="*/ 7 h 303671"/>
                <a:gd name="connsiteX2" fmla="*/ 630019 w 1019562"/>
                <a:gd name="connsiteY2" fmla="*/ 128907 h 303671"/>
                <a:gd name="connsiteX3" fmla="*/ 947310 w 1019562"/>
                <a:gd name="connsiteY3" fmla="*/ 48961 h 303671"/>
                <a:gd name="connsiteX4" fmla="*/ 1008621 w 1019562"/>
                <a:gd name="connsiteY4" fmla="*/ 161364 h 303671"/>
                <a:gd name="connsiteX5" fmla="*/ 610031 w 1019562"/>
                <a:gd name="connsiteY5" fmla="*/ 183872 h 303671"/>
                <a:gd name="connsiteX6" fmla="*/ 494839 w 1019562"/>
                <a:gd name="connsiteY6" fmla="*/ 303671 h 303671"/>
                <a:gd name="connsiteX7" fmla="*/ 71437 w 1019562"/>
                <a:gd name="connsiteY7" fmla="*/ 296176 h 303671"/>
                <a:gd name="connsiteX8" fmla="*/ 431 w 1019562"/>
                <a:gd name="connsiteY8" fmla="*/ 193865 h 303671"/>
                <a:gd name="connsiteX9" fmla="*/ 83930 w 1019562"/>
                <a:gd name="connsiteY9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30019 w 1021182"/>
                <a:gd name="connsiteY2" fmla="*/ 128907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64995 w 1021182"/>
                <a:gd name="connsiteY6" fmla="*/ 186370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21182" h="303671">
                  <a:moveTo>
                    <a:pt x="83930" y="19994"/>
                  </a:moveTo>
                  <a:lnTo>
                    <a:pt x="494839" y="7"/>
                  </a:lnTo>
                  <a:cubicBezTo>
                    <a:pt x="575444" y="-995"/>
                    <a:pt x="594356" y="99516"/>
                    <a:pt x="679986" y="126409"/>
                  </a:cubicBezTo>
                  <a:cubicBezTo>
                    <a:pt x="726667" y="150391"/>
                    <a:pt x="884210" y="43552"/>
                    <a:pt x="947310" y="48961"/>
                  </a:cubicBezTo>
                  <a:cubicBezTo>
                    <a:pt x="1010410" y="54370"/>
                    <a:pt x="1039850" y="141377"/>
                    <a:pt x="1008621" y="161364"/>
                  </a:cubicBezTo>
                  <a:cubicBezTo>
                    <a:pt x="977392" y="181351"/>
                    <a:pt x="1041224" y="240082"/>
                    <a:pt x="974792" y="243833"/>
                  </a:cubicBezTo>
                  <a:cubicBezTo>
                    <a:pt x="908360" y="247584"/>
                    <a:pt x="709177" y="163905"/>
                    <a:pt x="664995" y="186370"/>
                  </a:cubicBezTo>
                  <a:cubicBezTo>
                    <a:pt x="620813" y="208835"/>
                    <a:pt x="580024" y="302026"/>
                    <a:pt x="494839" y="303671"/>
                  </a:cubicBezTo>
                  <a:lnTo>
                    <a:pt x="71437" y="296176"/>
                  </a:lnTo>
                  <a:cubicBezTo>
                    <a:pt x="1111" y="282872"/>
                    <a:pt x="-1651" y="239895"/>
                    <a:pt x="431" y="193865"/>
                  </a:cubicBezTo>
                  <a:cubicBezTo>
                    <a:pt x="2513" y="147835"/>
                    <a:pt x="13604" y="57300"/>
                    <a:pt x="83930" y="19994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3" name="Vijfhoek 79"/>
            <p:cNvSpPr/>
            <p:nvPr/>
          </p:nvSpPr>
          <p:spPr>
            <a:xfrm rot="3343199">
              <a:off x="6937070" y="3528524"/>
              <a:ext cx="1021182" cy="441929"/>
            </a:xfrm>
            <a:custGeom>
              <a:avLst/>
              <a:gdLst>
                <a:gd name="connsiteX0" fmla="*/ 0 w 595220"/>
                <a:gd name="connsiteY0" fmla="*/ 0 h 303664"/>
                <a:gd name="connsiteX1" fmla="*/ 443388 w 595220"/>
                <a:gd name="connsiteY1" fmla="*/ 0 h 303664"/>
                <a:gd name="connsiteX2" fmla="*/ 595220 w 595220"/>
                <a:gd name="connsiteY2" fmla="*/ 151832 h 303664"/>
                <a:gd name="connsiteX3" fmla="*/ 443388 w 595220"/>
                <a:gd name="connsiteY3" fmla="*/ 303664 h 303664"/>
                <a:gd name="connsiteX4" fmla="*/ 0 w 595220"/>
                <a:gd name="connsiteY4" fmla="*/ 303664 h 303664"/>
                <a:gd name="connsiteX5" fmla="*/ 0 w 59522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24984 w 957170"/>
                <a:gd name="connsiteY0" fmla="*/ 7495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24984 w 957170"/>
                <a:gd name="connsiteY5" fmla="*/ 7495 h 303664"/>
                <a:gd name="connsiteX0" fmla="*/ 33790 w 965976"/>
                <a:gd name="connsiteY0" fmla="*/ 7495 h 303664"/>
                <a:gd name="connsiteX1" fmla="*/ 452194 w 965976"/>
                <a:gd name="connsiteY1" fmla="*/ 0 h 303664"/>
                <a:gd name="connsiteX2" fmla="*/ 965976 w 965976"/>
                <a:gd name="connsiteY2" fmla="*/ 161357 h 303664"/>
                <a:gd name="connsiteX3" fmla="*/ 452194 w 965976"/>
                <a:gd name="connsiteY3" fmla="*/ 303664 h 303664"/>
                <a:gd name="connsiteX4" fmla="*/ 8806 w 965976"/>
                <a:gd name="connsiteY4" fmla="*/ 303664 h 303664"/>
                <a:gd name="connsiteX5" fmla="*/ 33790 w 965976"/>
                <a:gd name="connsiteY5" fmla="*/ 7495 h 303664"/>
                <a:gd name="connsiteX0" fmla="*/ 36923 w 961614"/>
                <a:gd name="connsiteY0" fmla="*/ 19987 h 303664"/>
                <a:gd name="connsiteX1" fmla="*/ 447832 w 961614"/>
                <a:gd name="connsiteY1" fmla="*/ 0 h 303664"/>
                <a:gd name="connsiteX2" fmla="*/ 961614 w 961614"/>
                <a:gd name="connsiteY2" fmla="*/ 161357 h 303664"/>
                <a:gd name="connsiteX3" fmla="*/ 447832 w 961614"/>
                <a:gd name="connsiteY3" fmla="*/ 303664 h 303664"/>
                <a:gd name="connsiteX4" fmla="*/ 4444 w 961614"/>
                <a:gd name="connsiteY4" fmla="*/ 303664 h 303664"/>
                <a:gd name="connsiteX5" fmla="*/ 36923 w 961614"/>
                <a:gd name="connsiteY5" fmla="*/ 19987 h 303664"/>
                <a:gd name="connsiteX0" fmla="*/ 29619 w 954310"/>
                <a:gd name="connsiteY0" fmla="*/ 19987 h 303664"/>
                <a:gd name="connsiteX1" fmla="*/ 440528 w 954310"/>
                <a:gd name="connsiteY1" fmla="*/ 0 h 303664"/>
                <a:gd name="connsiteX2" fmla="*/ 954310 w 954310"/>
                <a:gd name="connsiteY2" fmla="*/ 161357 h 303664"/>
                <a:gd name="connsiteX3" fmla="*/ 440528 w 954310"/>
                <a:gd name="connsiteY3" fmla="*/ 303664 h 303664"/>
                <a:gd name="connsiteX4" fmla="*/ 17126 w 954310"/>
                <a:gd name="connsiteY4" fmla="*/ 296169 h 303664"/>
                <a:gd name="connsiteX5" fmla="*/ 29619 w 954310"/>
                <a:gd name="connsiteY5" fmla="*/ 19987 h 303664"/>
                <a:gd name="connsiteX0" fmla="*/ 83930 w 1008621"/>
                <a:gd name="connsiteY0" fmla="*/ 19987 h 303664"/>
                <a:gd name="connsiteX1" fmla="*/ 494839 w 1008621"/>
                <a:gd name="connsiteY1" fmla="*/ 0 h 303664"/>
                <a:gd name="connsiteX2" fmla="*/ 1008621 w 1008621"/>
                <a:gd name="connsiteY2" fmla="*/ 161357 h 303664"/>
                <a:gd name="connsiteX3" fmla="*/ 494839 w 1008621"/>
                <a:gd name="connsiteY3" fmla="*/ 303664 h 303664"/>
                <a:gd name="connsiteX4" fmla="*/ 71437 w 1008621"/>
                <a:gd name="connsiteY4" fmla="*/ 296169 h 303664"/>
                <a:gd name="connsiteX5" fmla="*/ 431 w 1008621"/>
                <a:gd name="connsiteY5" fmla="*/ 193858 h 303664"/>
                <a:gd name="connsiteX6" fmla="*/ 83930 w 1008621"/>
                <a:gd name="connsiteY6" fmla="*/ 19987 h 303664"/>
                <a:gd name="connsiteX0" fmla="*/ 83930 w 1008972"/>
                <a:gd name="connsiteY0" fmla="*/ 19994 h 303671"/>
                <a:gd name="connsiteX1" fmla="*/ 494839 w 1008972"/>
                <a:gd name="connsiteY1" fmla="*/ 7 h 303671"/>
                <a:gd name="connsiteX2" fmla="*/ 630019 w 1008972"/>
                <a:gd name="connsiteY2" fmla="*/ 128907 h 303671"/>
                <a:gd name="connsiteX3" fmla="*/ 1008621 w 1008972"/>
                <a:gd name="connsiteY3" fmla="*/ 161364 h 303671"/>
                <a:gd name="connsiteX4" fmla="*/ 494839 w 1008972"/>
                <a:gd name="connsiteY4" fmla="*/ 303671 h 303671"/>
                <a:gd name="connsiteX5" fmla="*/ 71437 w 1008972"/>
                <a:gd name="connsiteY5" fmla="*/ 296176 h 303671"/>
                <a:gd name="connsiteX6" fmla="*/ 431 w 1008972"/>
                <a:gd name="connsiteY6" fmla="*/ 193865 h 303671"/>
                <a:gd name="connsiteX7" fmla="*/ 83930 w 1008972"/>
                <a:gd name="connsiteY7" fmla="*/ 19994 h 303671"/>
                <a:gd name="connsiteX0" fmla="*/ 83930 w 1008774"/>
                <a:gd name="connsiteY0" fmla="*/ 19994 h 303671"/>
                <a:gd name="connsiteX1" fmla="*/ 494839 w 1008774"/>
                <a:gd name="connsiteY1" fmla="*/ 7 h 303671"/>
                <a:gd name="connsiteX2" fmla="*/ 630019 w 1008774"/>
                <a:gd name="connsiteY2" fmla="*/ 128907 h 303671"/>
                <a:gd name="connsiteX3" fmla="*/ 1008621 w 1008774"/>
                <a:gd name="connsiteY3" fmla="*/ 161364 h 303671"/>
                <a:gd name="connsiteX4" fmla="*/ 610031 w 1008774"/>
                <a:gd name="connsiteY4" fmla="*/ 183872 h 303671"/>
                <a:gd name="connsiteX5" fmla="*/ 494839 w 1008774"/>
                <a:gd name="connsiteY5" fmla="*/ 303671 h 303671"/>
                <a:gd name="connsiteX6" fmla="*/ 71437 w 1008774"/>
                <a:gd name="connsiteY6" fmla="*/ 296176 h 303671"/>
                <a:gd name="connsiteX7" fmla="*/ 431 w 1008774"/>
                <a:gd name="connsiteY7" fmla="*/ 193865 h 303671"/>
                <a:gd name="connsiteX8" fmla="*/ 83930 w 1008774"/>
                <a:gd name="connsiteY8" fmla="*/ 19994 h 303671"/>
                <a:gd name="connsiteX0" fmla="*/ 83930 w 1019562"/>
                <a:gd name="connsiteY0" fmla="*/ 19994 h 303671"/>
                <a:gd name="connsiteX1" fmla="*/ 494839 w 1019562"/>
                <a:gd name="connsiteY1" fmla="*/ 7 h 303671"/>
                <a:gd name="connsiteX2" fmla="*/ 630019 w 1019562"/>
                <a:gd name="connsiteY2" fmla="*/ 128907 h 303671"/>
                <a:gd name="connsiteX3" fmla="*/ 947310 w 1019562"/>
                <a:gd name="connsiteY3" fmla="*/ 48961 h 303671"/>
                <a:gd name="connsiteX4" fmla="*/ 1008621 w 1019562"/>
                <a:gd name="connsiteY4" fmla="*/ 161364 h 303671"/>
                <a:gd name="connsiteX5" fmla="*/ 610031 w 1019562"/>
                <a:gd name="connsiteY5" fmla="*/ 183872 h 303671"/>
                <a:gd name="connsiteX6" fmla="*/ 494839 w 1019562"/>
                <a:gd name="connsiteY6" fmla="*/ 303671 h 303671"/>
                <a:gd name="connsiteX7" fmla="*/ 71437 w 1019562"/>
                <a:gd name="connsiteY7" fmla="*/ 296176 h 303671"/>
                <a:gd name="connsiteX8" fmla="*/ 431 w 1019562"/>
                <a:gd name="connsiteY8" fmla="*/ 193865 h 303671"/>
                <a:gd name="connsiteX9" fmla="*/ 83930 w 1019562"/>
                <a:gd name="connsiteY9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30019 w 1021182"/>
                <a:gd name="connsiteY2" fmla="*/ 128907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64995 w 1021182"/>
                <a:gd name="connsiteY6" fmla="*/ 186370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21182" h="303671">
                  <a:moveTo>
                    <a:pt x="83930" y="19994"/>
                  </a:moveTo>
                  <a:lnTo>
                    <a:pt x="494839" y="7"/>
                  </a:lnTo>
                  <a:cubicBezTo>
                    <a:pt x="575444" y="-995"/>
                    <a:pt x="594356" y="99516"/>
                    <a:pt x="679986" y="126409"/>
                  </a:cubicBezTo>
                  <a:cubicBezTo>
                    <a:pt x="726667" y="150391"/>
                    <a:pt x="884210" y="43552"/>
                    <a:pt x="947310" y="48961"/>
                  </a:cubicBezTo>
                  <a:cubicBezTo>
                    <a:pt x="1010410" y="54370"/>
                    <a:pt x="1039850" y="141377"/>
                    <a:pt x="1008621" y="161364"/>
                  </a:cubicBezTo>
                  <a:cubicBezTo>
                    <a:pt x="977392" y="181351"/>
                    <a:pt x="1041224" y="240082"/>
                    <a:pt x="974792" y="243833"/>
                  </a:cubicBezTo>
                  <a:cubicBezTo>
                    <a:pt x="908360" y="247584"/>
                    <a:pt x="709177" y="163905"/>
                    <a:pt x="664995" y="186370"/>
                  </a:cubicBezTo>
                  <a:cubicBezTo>
                    <a:pt x="620813" y="208835"/>
                    <a:pt x="580024" y="302026"/>
                    <a:pt x="494839" y="303671"/>
                  </a:cubicBezTo>
                  <a:lnTo>
                    <a:pt x="71437" y="296176"/>
                  </a:lnTo>
                  <a:cubicBezTo>
                    <a:pt x="1111" y="282872"/>
                    <a:pt x="-1651" y="239895"/>
                    <a:pt x="431" y="193865"/>
                  </a:cubicBezTo>
                  <a:cubicBezTo>
                    <a:pt x="2513" y="147835"/>
                    <a:pt x="13604" y="57300"/>
                    <a:pt x="83930" y="19994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4" name="Vijfhoek 79"/>
            <p:cNvSpPr/>
            <p:nvPr/>
          </p:nvSpPr>
          <p:spPr>
            <a:xfrm rot="5301038">
              <a:off x="7007304" y="4122736"/>
              <a:ext cx="1021182" cy="441929"/>
            </a:xfrm>
            <a:custGeom>
              <a:avLst/>
              <a:gdLst>
                <a:gd name="connsiteX0" fmla="*/ 0 w 595220"/>
                <a:gd name="connsiteY0" fmla="*/ 0 h 303664"/>
                <a:gd name="connsiteX1" fmla="*/ 443388 w 595220"/>
                <a:gd name="connsiteY1" fmla="*/ 0 h 303664"/>
                <a:gd name="connsiteX2" fmla="*/ 595220 w 595220"/>
                <a:gd name="connsiteY2" fmla="*/ 151832 h 303664"/>
                <a:gd name="connsiteX3" fmla="*/ 443388 w 595220"/>
                <a:gd name="connsiteY3" fmla="*/ 303664 h 303664"/>
                <a:gd name="connsiteX4" fmla="*/ 0 w 595220"/>
                <a:gd name="connsiteY4" fmla="*/ 303664 h 303664"/>
                <a:gd name="connsiteX5" fmla="*/ 0 w 59522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24984 w 957170"/>
                <a:gd name="connsiteY0" fmla="*/ 7495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24984 w 957170"/>
                <a:gd name="connsiteY5" fmla="*/ 7495 h 303664"/>
                <a:gd name="connsiteX0" fmla="*/ 33790 w 965976"/>
                <a:gd name="connsiteY0" fmla="*/ 7495 h 303664"/>
                <a:gd name="connsiteX1" fmla="*/ 452194 w 965976"/>
                <a:gd name="connsiteY1" fmla="*/ 0 h 303664"/>
                <a:gd name="connsiteX2" fmla="*/ 965976 w 965976"/>
                <a:gd name="connsiteY2" fmla="*/ 161357 h 303664"/>
                <a:gd name="connsiteX3" fmla="*/ 452194 w 965976"/>
                <a:gd name="connsiteY3" fmla="*/ 303664 h 303664"/>
                <a:gd name="connsiteX4" fmla="*/ 8806 w 965976"/>
                <a:gd name="connsiteY4" fmla="*/ 303664 h 303664"/>
                <a:gd name="connsiteX5" fmla="*/ 33790 w 965976"/>
                <a:gd name="connsiteY5" fmla="*/ 7495 h 303664"/>
                <a:gd name="connsiteX0" fmla="*/ 36923 w 961614"/>
                <a:gd name="connsiteY0" fmla="*/ 19987 h 303664"/>
                <a:gd name="connsiteX1" fmla="*/ 447832 w 961614"/>
                <a:gd name="connsiteY1" fmla="*/ 0 h 303664"/>
                <a:gd name="connsiteX2" fmla="*/ 961614 w 961614"/>
                <a:gd name="connsiteY2" fmla="*/ 161357 h 303664"/>
                <a:gd name="connsiteX3" fmla="*/ 447832 w 961614"/>
                <a:gd name="connsiteY3" fmla="*/ 303664 h 303664"/>
                <a:gd name="connsiteX4" fmla="*/ 4444 w 961614"/>
                <a:gd name="connsiteY4" fmla="*/ 303664 h 303664"/>
                <a:gd name="connsiteX5" fmla="*/ 36923 w 961614"/>
                <a:gd name="connsiteY5" fmla="*/ 19987 h 303664"/>
                <a:gd name="connsiteX0" fmla="*/ 29619 w 954310"/>
                <a:gd name="connsiteY0" fmla="*/ 19987 h 303664"/>
                <a:gd name="connsiteX1" fmla="*/ 440528 w 954310"/>
                <a:gd name="connsiteY1" fmla="*/ 0 h 303664"/>
                <a:gd name="connsiteX2" fmla="*/ 954310 w 954310"/>
                <a:gd name="connsiteY2" fmla="*/ 161357 h 303664"/>
                <a:gd name="connsiteX3" fmla="*/ 440528 w 954310"/>
                <a:gd name="connsiteY3" fmla="*/ 303664 h 303664"/>
                <a:gd name="connsiteX4" fmla="*/ 17126 w 954310"/>
                <a:gd name="connsiteY4" fmla="*/ 296169 h 303664"/>
                <a:gd name="connsiteX5" fmla="*/ 29619 w 954310"/>
                <a:gd name="connsiteY5" fmla="*/ 19987 h 303664"/>
                <a:gd name="connsiteX0" fmla="*/ 83930 w 1008621"/>
                <a:gd name="connsiteY0" fmla="*/ 19987 h 303664"/>
                <a:gd name="connsiteX1" fmla="*/ 494839 w 1008621"/>
                <a:gd name="connsiteY1" fmla="*/ 0 h 303664"/>
                <a:gd name="connsiteX2" fmla="*/ 1008621 w 1008621"/>
                <a:gd name="connsiteY2" fmla="*/ 161357 h 303664"/>
                <a:gd name="connsiteX3" fmla="*/ 494839 w 1008621"/>
                <a:gd name="connsiteY3" fmla="*/ 303664 h 303664"/>
                <a:gd name="connsiteX4" fmla="*/ 71437 w 1008621"/>
                <a:gd name="connsiteY4" fmla="*/ 296169 h 303664"/>
                <a:gd name="connsiteX5" fmla="*/ 431 w 1008621"/>
                <a:gd name="connsiteY5" fmla="*/ 193858 h 303664"/>
                <a:gd name="connsiteX6" fmla="*/ 83930 w 1008621"/>
                <a:gd name="connsiteY6" fmla="*/ 19987 h 303664"/>
                <a:gd name="connsiteX0" fmla="*/ 83930 w 1008972"/>
                <a:gd name="connsiteY0" fmla="*/ 19994 h 303671"/>
                <a:gd name="connsiteX1" fmla="*/ 494839 w 1008972"/>
                <a:gd name="connsiteY1" fmla="*/ 7 h 303671"/>
                <a:gd name="connsiteX2" fmla="*/ 630019 w 1008972"/>
                <a:gd name="connsiteY2" fmla="*/ 128907 h 303671"/>
                <a:gd name="connsiteX3" fmla="*/ 1008621 w 1008972"/>
                <a:gd name="connsiteY3" fmla="*/ 161364 h 303671"/>
                <a:gd name="connsiteX4" fmla="*/ 494839 w 1008972"/>
                <a:gd name="connsiteY4" fmla="*/ 303671 h 303671"/>
                <a:gd name="connsiteX5" fmla="*/ 71437 w 1008972"/>
                <a:gd name="connsiteY5" fmla="*/ 296176 h 303671"/>
                <a:gd name="connsiteX6" fmla="*/ 431 w 1008972"/>
                <a:gd name="connsiteY6" fmla="*/ 193865 h 303671"/>
                <a:gd name="connsiteX7" fmla="*/ 83930 w 1008972"/>
                <a:gd name="connsiteY7" fmla="*/ 19994 h 303671"/>
                <a:gd name="connsiteX0" fmla="*/ 83930 w 1008774"/>
                <a:gd name="connsiteY0" fmla="*/ 19994 h 303671"/>
                <a:gd name="connsiteX1" fmla="*/ 494839 w 1008774"/>
                <a:gd name="connsiteY1" fmla="*/ 7 h 303671"/>
                <a:gd name="connsiteX2" fmla="*/ 630019 w 1008774"/>
                <a:gd name="connsiteY2" fmla="*/ 128907 h 303671"/>
                <a:gd name="connsiteX3" fmla="*/ 1008621 w 1008774"/>
                <a:gd name="connsiteY3" fmla="*/ 161364 h 303671"/>
                <a:gd name="connsiteX4" fmla="*/ 610031 w 1008774"/>
                <a:gd name="connsiteY4" fmla="*/ 183872 h 303671"/>
                <a:gd name="connsiteX5" fmla="*/ 494839 w 1008774"/>
                <a:gd name="connsiteY5" fmla="*/ 303671 h 303671"/>
                <a:gd name="connsiteX6" fmla="*/ 71437 w 1008774"/>
                <a:gd name="connsiteY6" fmla="*/ 296176 h 303671"/>
                <a:gd name="connsiteX7" fmla="*/ 431 w 1008774"/>
                <a:gd name="connsiteY7" fmla="*/ 193865 h 303671"/>
                <a:gd name="connsiteX8" fmla="*/ 83930 w 1008774"/>
                <a:gd name="connsiteY8" fmla="*/ 19994 h 303671"/>
                <a:gd name="connsiteX0" fmla="*/ 83930 w 1019562"/>
                <a:gd name="connsiteY0" fmla="*/ 19994 h 303671"/>
                <a:gd name="connsiteX1" fmla="*/ 494839 w 1019562"/>
                <a:gd name="connsiteY1" fmla="*/ 7 h 303671"/>
                <a:gd name="connsiteX2" fmla="*/ 630019 w 1019562"/>
                <a:gd name="connsiteY2" fmla="*/ 128907 h 303671"/>
                <a:gd name="connsiteX3" fmla="*/ 947310 w 1019562"/>
                <a:gd name="connsiteY3" fmla="*/ 48961 h 303671"/>
                <a:gd name="connsiteX4" fmla="*/ 1008621 w 1019562"/>
                <a:gd name="connsiteY4" fmla="*/ 161364 h 303671"/>
                <a:gd name="connsiteX5" fmla="*/ 610031 w 1019562"/>
                <a:gd name="connsiteY5" fmla="*/ 183872 h 303671"/>
                <a:gd name="connsiteX6" fmla="*/ 494839 w 1019562"/>
                <a:gd name="connsiteY6" fmla="*/ 303671 h 303671"/>
                <a:gd name="connsiteX7" fmla="*/ 71437 w 1019562"/>
                <a:gd name="connsiteY7" fmla="*/ 296176 h 303671"/>
                <a:gd name="connsiteX8" fmla="*/ 431 w 1019562"/>
                <a:gd name="connsiteY8" fmla="*/ 193865 h 303671"/>
                <a:gd name="connsiteX9" fmla="*/ 83930 w 1019562"/>
                <a:gd name="connsiteY9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30019 w 1021182"/>
                <a:gd name="connsiteY2" fmla="*/ 128907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64995 w 1021182"/>
                <a:gd name="connsiteY6" fmla="*/ 186370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21182" h="303671">
                  <a:moveTo>
                    <a:pt x="83930" y="19994"/>
                  </a:moveTo>
                  <a:lnTo>
                    <a:pt x="494839" y="7"/>
                  </a:lnTo>
                  <a:cubicBezTo>
                    <a:pt x="575444" y="-995"/>
                    <a:pt x="594356" y="99516"/>
                    <a:pt x="679986" y="126409"/>
                  </a:cubicBezTo>
                  <a:cubicBezTo>
                    <a:pt x="726667" y="150391"/>
                    <a:pt x="884210" y="43552"/>
                    <a:pt x="947310" y="48961"/>
                  </a:cubicBezTo>
                  <a:cubicBezTo>
                    <a:pt x="1010410" y="54370"/>
                    <a:pt x="1039850" y="141377"/>
                    <a:pt x="1008621" y="161364"/>
                  </a:cubicBezTo>
                  <a:cubicBezTo>
                    <a:pt x="977392" y="181351"/>
                    <a:pt x="1041224" y="240082"/>
                    <a:pt x="974792" y="243833"/>
                  </a:cubicBezTo>
                  <a:cubicBezTo>
                    <a:pt x="908360" y="247584"/>
                    <a:pt x="709177" y="163905"/>
                    <a:pt x="664995" y="186370"/>
                  </a:cubicBezTo>
                  <a:cubicBezTo>
                    <a:pt x="620813" y="208835"/>
                    <a:pt x="580024" y="302026"/>
                    <a:pt x="494839" y="303671"/>
                  </a:cubicBezTo>
                  <a:lnTo>
                    <a:pt x="71437" y="296176"/>
                  </a:lnTo>
                  <a:cubicBezTo>
                    <a:pt x="1111" y="282872"/>
                    <a:pt x="-1651" y="239895"/>
                    <a:pt x="431" y="193865"/>
                  </a:cubicBezTo>
                  <a:cubicBezTo>
                    <a:pt x="2513" y="147835"/>
                    <a:pt x="13604" y="57300"/>
                    <a:pt x="83930" y="19994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5" name="Vijfhoek 79"/>
            <p:cNvSpPr/>
            <p:nvPr/>
          </p:nvSpPr>
          <p:spPr>
            <a:xfrm rot="5745616">
              <a:off x="6993358" y="4674957"/>
              <a:ext cx="1021182" cy="441929"/>
            </a:xfrm>
            <a:custGeom>
              <a:avLst/>
              <a:gdLst>
                <a:gd name="connsiteX0" fmla="*/ 0 w 595220"/>
                <a:gd name="connsiteY0" fmla="*/ 0 h 303664"/>
                <a:gd name="connsiteX1" fmla="*/ 443388 w 595220"/>
                <a:gd name="connsiteY1" fmla="*/ 0 h 303664"/>
                <a:gd name="connsiteX2" fmla="*/ 595220 w 595220"/>
                <a:gd name="connsiteY2" fmla="*/ 151832 h 303664"/>
                <a:gd name="connsiteX3" fmla="*/ 443388 w 595220"/>
                <a:gd name="connsiteY3" fmla="*/ 303664 h 303664"/>
                <a:gd name="connsiteX4" fmla="*/ 0 w 595220"/>
                <a:gd name="connsiteY4" fmla="*/ 303664 h 303664"/>
                <a:gd name="connsiteX5" fmla="*/ 0 w 59522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24984 w 957170"/>
                <a:gd name="connsiteY0" fmla="*/ 7495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24984 w 957170"/>
                <a:gd name="connsiteY5" fmla="*/ 7495 h 303664"/>
                <a:gd name="connsiteX0" fmla="*/ 33790 w 965976"/>
                <a:gd name="connsiteY0" fmla="*/ 7495 h 303664"/>
                <a:gd name="connsiteX1" fmla="*/ 452194 w 965976"/>
                <a:gd name="connsiteY1" fmla="*/ 0 h 303664"/>
                <a:gd name="connsiteX2" fmla="*/ 965976 w 965976"/>
                <a:gd name="connsiteY2" fmla="*/ 161357 h 303664"/>
                <a:gd name="connsiteX3" fmla="*/ 452194 w 965976"/>
                <a:gd name="connsiteY3" fmla="*/ 303664 h 303664"/>
                <a:gd name="connsiteX4" fmla="*/ 8806 w 965976"/>
                <a:gd name="connsiteY4" fmla="*/ 303664 h 303664"/>
                <a:gd name="connsiteX5" fmla="*/ 33790 w 965976"/>
                <a:gd name="connsiteY5" fmla="*/ 7495 h 303664"/>
                <a:gd name="connsiteX0" fmla="*/ 36923 w 961614"/>
                <a:gd name="connsiteY0" fmla="*/ 19987 h 303664"/>
                <a:gd name="connsiteX1" fmla="*/ 447832 w 961614"/>
                <a:gd name="connsiteY1" fmla="*/ 0 h 303664"/>
                <a:gd name="connsiteX2" fmla="*/ 961614 w 961614"/>
                <a:gd name="connsiteY2" fmla="*/ 161357 h 303664"/>
                <a:gd name="connsiteX3" fmla="*/ 447832 w 961614"/>
                <a:gd name="connsiteY3" fmla="*/ 303664 h 303664"/>
                <a:gd name="connsiteX4" fmla="*/ 4444 w 961614"/>
                <a:gd name="connsiteY4" fmla="*/ 303664 h 303664"/>
                <a:gd name="connsiteX5" fmla="*/ 36923 w 961614"/>
                <a:gd name="connsiteY5" fmla="*/ 19987 h 303664"/>
                <a:gd name="connsiteX0" fmla="*/ 29619 w 954310"/>
                <a:gd name="connsiteY0" fmla="*/ 19987 h 303664"/>
                <a:gd name="connsiteX1" fmla="*/ 440528 w 954310"/>
                <a:gd name="connsiteY1" fmla="*/ 0 h 303664"/>
                <a:gd name="connsiteX2" fmla="*/ 954310 w 954310"/>
                <a:gd name="connsiteY2" fmla="*/ 161357 h 303664"/>
                <a:gd name="connsiteX3" fmla="*/ 440528 w 954310"/>
                <a:gd name="connsiteY3" fmla="*/ 303664 h 303664"/>
                <a:gd name="connsiteX4" fmla="*/ 17126 w 954310"/>
                <a:gd name="connsiteY4" fmla="*/ 296169 h 303664"/>
                <a:gd name="connsiteX5" fmla="*/ 29619 w 954310"/>
                <a:gd name="connsiteY5" fmla="*/ 19987 h 303664"/>
                <a:gd name="connsiteX0" fmla="*/ 83930 w 1008621"/>
                <a:gd name="connsiteY0" fmla="*/ 19987 h 303664"/>
                <a:gd name="connsiteX1" fmla="*/ 494839 w 1008621"/>
                <a:gd name="connsiteY1" fmla="*/ 0 h 303664"/>
                <a:gd name="connsiteX2" fmla="*/ 1008621 w 1008621"/>
                <a:gd name="connsiteY2" fmla="*/ 161357 h 303664"/>
                <a:gd name="connsiteX3" fmla="*/ 494839 w 1008621"/>
                <a:gd name="connsiteY3" fmla="*/ 303664 h 303664"/>
                <a:gd name="connsiteX4" fmla="*/ 71437 w 1008621"/>
                <a:gd name="connsiteY4" fmla="*/ 296169 h 303664"/>
                <a:gd name="connsiteX5" fmla="*/ 431 w 1008621"/>
                <a:gd name="connsiteY5" fmla="*/ 193858 h 303664"/>
                <a:gd name="connsiteX6" fmla="*/ 83930 w 1008621"/>
                <a:gd name="connsiteY6" fmla="*/ 19987 h 303664"/>
                <a:gd name="connsiteX0" fmla="*/ 83930 w 1008972"/>
                <a:gd name="connsiteY0" fmla="*/ 19994 h 303671"/>
                <a:gd name="connsiteX1" fmla="*/ 494839 w 1008972"/>
                <a:gd name="connsiteY1" fmla="*/ 7 h 303671"/>
                <a:gd name="connsiteX2" fmla="*/ 630019 w 1008972"/>
                <a:gd name="connsiteY2" fmla="*/ 128907 h 303671"/>
                <a:gd name="connsiteX3" fmla="*/ 1008621 w 1008972"/>
                <a:gd name="connsiteY3" fmla="*/ 161364 h 303671"/>
                <a:gd name="connsiteX4" fmla="*/ 494839 w 1008972"/>
                <a:gd name="connsiteY4" fmla="*/ 303671 h 303671"/>
                <a:gd name="connsiteX5" fmla="*/ 71437 w 1008972"/>
                <a:gd name="connsiteY5" fmla="*/ 296176 h 303671"/>
                <a:gd name="connsiteX6" fmla="*/ 431 w 1008972"/>
                <a:gd name="connsiteY6" fmla="*/ 193865 h 303671"/>
                <a:gd name="connsiteX7" fmla="*/ 83930 w 1008972"/>
                <a:gd name="connsiteY7" fmla="*/ 19994 h 303671"/>
                <a:gd name="connsiteX0" fmla="*/ 83930 w 1008774"/>
                <a:gd name="connsiteY0" fmla="*/ 19994 h 303671"/>
                <a:gd name="connsiteX1" fmla="*/ 494839 w 1008774"/>
                <a:gd name="connsiteY1" fmla="*/ 7 h 303671"/>
                <a:gd name="connsiteX2" fmla="*/ 630019 w 1008774"/>
                <a:gd name="connsiteY2" fmla="*/ 128907 h 303671"/>
                <a:gd name="connsiteX3" fmla="*/ 1008621 w 1008774"/>
                <a:gd name="connsiteY3" fmla="*/ 161364 h 303671"/>
                <a:gd name="connsiteX4" fmla="*/ 610031 w 1008774"/>
                <a:gd name="connsiteY4" fmla="*/ 183872 h 303671"/>
                <a:gd name="connsiteX5" fmla="*/ 494839 w 1008774"/>
                <a:gd name="connsiteY5" fmla="*/ 303671 h 303671"/>
                <a:gd name="connsiteX6" fmla="*/ 71437 w 1008774"/>
                <a:gd name="connsiteY6" fmla="*/ 296176 h 303671"/>
                <a:gd name="connsiteX7" fmla="*/ 431 w 1008774"/>
                <a:gd name="connsiteY7" fmla="*/ 193865 h 303671"/>
                <a:gd name="connsiteX8" fmla="*/ 83930 w 1008774"/>
                <a:gd name="connsiteY8" fmla="*/ 19994 h 303671"/>
                <a:gd name="connsiteX0" fmla="*/ 83930 w 1019562"/>
                <a:gd name="connsiteY0" fmla="*/ 19994 h 303671"/>
                <a:gd name="connsiteX1" fmla="*/ 494839 w 1019562"/>
                <a:gd name="connsiteY1" fmla="*/ 7 h 303671"/>
                <a:gd name="connsiteX2" fmla="*/ 630019 w 1019562"/>
                <a:gd name="connsiteY2" fmla="*/ 128907 h 303671"/>
                <a:gd name="connsiteX3" fmla="*/ 947310 w 1019562"/>
                <a:gd name="connsiteY3" fmla="*/ 48961 h 303671"/>
                <a:gd name="connsiteX4" fmla="*/ 1008621 w 1019562"/>
                <a:gd name="connsiteY4" fmla="*/ 161364 h 303671"/>
                <a:gd name="connsiteX5" fmla="*/ 610031 w 1019562"/>
                <a:gd name="connsiteY5" fmla="*/ 183872 h 303671"/>
                <a:gd name="connsiteX6" fmla="*/ 494839 w 1019562"/>
                <a:gd name="connsiteY6" fmla="*/ 303671 h 303671"/>
                <a:gd name="connsiteX7" fmla="*/ 71437 w 1019562"/>
                <a:gd name="connsiteY7" fmla="*/ 296176 h 303671"/>
                <a:gd name="connsiteX8" fmla="*/ 431 w 1019562"/>
                <a:gd name="connsiteY8" fmla="*/ 193865 h 303671"/>
                <a:gd name="connsiteX9" fmla="*/ 83930 w 1019562"/>
                <a:gd name="connsiteY9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30019 w 1021182"/>
                <a:gd name="connsiteY2" fmla="*/ 128907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64995 w 1021182"/>
                <a:gd name="connsiteY6" fmla="*/ 186370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21182" h="303671">
                  <a:moveTo>
                    <a:pt x="83930" y="19994"/>
                  </a:moveTo>
                  <a:lnTo>
                    <a:pt x="494839" y="7"/>
                  </a:lnTo>
                  <a:cubicBezTo>
                    <a:pt x="575444" y="-995"/>
                    <a:pt x="594356" y="99516"/>
                    <a:pt x="679986" y="126409"/>
                  </a:cubicBezTo>
                  <a:cubicBezTo>
                    <a:pt x="726667" y="150391"/>
                    <a:pt x="884210" y="43552"/>
                    <a:pt x="947310" y="48961"/>
                  </a:cubicBezTo>
                  <a:cubicBezTo>
                    <a:pt x="1010410" y="54370"/>
                    <a:pt x="1039850" y="141377"/>
                    <a:pt x="1008621" y="161364"/>
                  </a:cubicBezTo>
                  <a:cubicBezTo>
                    <a:pt x="977392" y="181351"/>
                    <a:pt x="1041224" y="240082"/>
                    <a:pt x="974792" y="243833"/>
                  </a:cubicBezTo>
                  <a:cubicBezTo>
                    <a:pt x="908360" y="247584"/>
                    <a:pt x="709177" y="163905"/>
                    <a:pt x="664995" y="186370"/>
                  </a:cubicBezTo>
                  <a:cubicBezTo>
                    <a:pt x="620813" y="208835"/>
                    <a:pt x="580024" y="302026"/>
                    <a:pt x="494839" y="303671"/>
                  </a:cubicBezTo>
                  <a:lnTo>
                    <a:pt x="71437" y="296176"/>
                  </a:lnTo>
                  <a:cubicBezTo>
                    <a:pt x="1111" y="282872"/>
                    <a:pt x="-1651" y="239895"/>
                    <a:pt x="431" y="193865"/>
                  </a:cubicBezTo>
                  <a:cubicBezTo>
                    <a:pt x="2513" y="147835"/>
                    <a:pt x="13604" y="57300"/>
                    <a:pt x="83930" y="19994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6" name="Vijfhoek 79"/>
            <p:cNvSpPr/>
            <p:nvPr/>
          </p:nvSpPr>
          <p:spPr>
            <a:xfrm rot="1347175">
              <a:off x="6587350" y="2598673"/>
              <a:ext cx="1021182" cy="441929"/>
            </a:xfrm>
            <a:custGeom>
              <a:avLst/>
              <a:gdLst>
                <a:gd name="connsiteX0" fmla="*/ 0 w 595220"/>
                <a:gd name="connsiteY0" fmla="*/ 0 h 303664"/>
                <a:gd name="connsiteX1" fmla="*/ 443388 w 595220"/>
                <a:gd name="connsiteY1" fmla="*/ 0 h 303664"/>
                <a:gd name="connsiteX2" fmla="*/ 595220 w 595220"/>
                <a:gd name="connsiteY2" fmla="*/ 151832 h 303664"/>
                <a:gd name="connsiteX3" fmla="*/ 443388 w 595220"/>
                <a:gd name="connsiteY3" fmla="*/ 303664 h 303664"/>
                <a:gd name="connsiteX4" fmla="*/ 0 w 595220"/>
                <a:gd name="connsiteY4" fmla="*/ 303664 h 303664"/>
                <a:gd name="connsiteX5" fmla="*/ 0 w 59522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24984 w 957170"/>
                <a:gd name="connsiteY0" fmla="*/ 7495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24984 w 957170"/>
                <a:gd name="connsiteY5" fmla="*/ 7495 h 303664"/>
                <a:gd name="connsiteX0" fmla="*/ 33790 w 965976"/>
                <a:gd name="connsiteY0" fmla="*/ 7495 h 303664"/>
                <a:gd name="connsiteX1" fmla="*/ 452194 w 965976"/>
                <a:gd name="connsiteY1" fmla="*/ 0 h 303664"/>
                <a:gd name="connsiteX2" fmla="*/ 965976 w 965976"/>
                <a:gd name="connsiteY2" fmla="*/ 161357 h 303664"/>
                <a:gd name="connsiteX3" fmla="*/ 452194 w 965976"/>
                <a:gd name="connsiteY3" fmla="*/ 303664 h 303664"/>
                <a:gd name="connsiteX4" fmla="*/ 8806 w 965976"/>
                <a:gd name="connsiteY4" fmla="*/ 303664 h 303664"/>
                <a:gd name="connsiteX5" fmla="*/ 33790 w 965976"/>
                <a:gd name="connsiteY5" fmla="*/ 7495 h 303664"/>
                <a:gd name="connsiteX0" fmla="*/ 36923 w 961614"/>
                <a:gd name="connsiteY0" fmla="*/ 19987 h 303664"/>
                <a:gd name="connsiteX1" fmla="*/ 447832 w 961614"/>
                <a:gd name="connsiteY1" fmla="*/ 0 h 303664"/>
                <a:gd name="connsiteX2" fmla="*/ 961614 w 961614"/>
                <a:gd name="connsiteY2" fmla="*/ 161357 h 303664"/>
                <a:gd name="connsiteX3" fmla="*/ 447832 w 961614"/>
                <a:gd name="connsiteY3" fmla="*/ 303664 h 303664"/>
                <a:gd name="connsiteX4" fmla="*/ 4444 w 961614"/>
                <a:gd name="connsiteY4" fmla="*/ 303664 h 303664"/>
                <a:gd name="connsiteX5" fmla="*/ 36923 w 961614"/>
                <a:gd name="connsiteY5" fmla="*/ 19987 h 303664"/>
                <a:gd name="connsiteX0" fmla="*/ 29619 w 954310"/>
                <a:gd name="connsiteY0" fmla="*/ 19987 h 303664"/>
                <a:gd name="connsiteX1" fmla="*/ 440528 w 954310"/>
                <a:gd name="connsiteY1" fmla="*/ 0 h 303664"/>
                <a:gd name="connsiteX2" fmla="*/ 954310 w 954310"/>
                <a:gd name="connsiteY2" fmla="*/ 161357 h 303664"/>
                <a:gd name="connsiteX3" fmla="*/ 440528 w 954310"/>
                <a:gd name="connsiteY3" fmla="*/ 303664 h 303664"/>
                <a:gd name="connsiteX4" fmla="*/ 17126 w 954310"/>
                <a:gd name="connsiteY4" fmla="*/ 296169 h 303664"/>
                <a:gd name="connsiteX5" fmla="*/ 29619 w 954310"/>
                <a:gd name="connsiteY5" fmla="*/ 19987 h 303664"/>
                <a:gd name="connsiteX0" fmla="*/ 83930 w 1008621"/>
                <a:gd name="connsiteY0" fmla="*/ 19987 h 303664"/>
                <a:gd name="connsiteX1" fmla="*/ 494839 w 1008621"/>
                <a:gd name="connsiteY1" fmla="*/ 0 h 303664"/>
                <a:gd name="connsiteX2" fmla="*/ 1008621 w 1008621"/>
                <a:gd name="connsiteY2" fmla="*/ 161357 h 303664"/>
                <a:gd name="connsiteX3" fmla="*/ 494839 w 1008621"/>
                <a:gd name="connsiteY3" fmla="*/ 303664 h 303664"/>
                <a:gd name="connsiteX4" fmla="*/ 71437 w 1008621"/>
                <a:gd name="connsiteY4" fmla="*/ 296169 h 303664"/>
                <a:gd name="connsiteX5" fmla="*/ 431 w 1008621"/>
                <a:gd name="connsiteY5" fmla="*/ 193858 h 303664"/>
                <a:gd name="connsiteX6" fmla="*/ 83930 w 1008621"/>
                <a:gd name="connsiteY6" fmla="*/ 19987 h 303664"/>
                <a:gd name="connsiteX0" fmla="*/ 83930 w 1008972"/>
                <a:gd name="connsiteY0" fmla="*/ 19994 h 303671"/>
                <a:gd name="connsiteX1" fmla="*/ 494839 w 1008972"/>
                <a:gd name="connsiteY1" fmla="*/ 7 h 303671"/>
                <a:gd name="connsiteX2" fmla="*/ 630019 w 1008972"/>
                <a:gd name="connsiteY2" fmla="*/ 128907 h 303671"/>
                <a:gd name="connsiteX3" fmla="*/ 1008621 w 1008972"/>
                <a:gd name="connsiteY3" fmla="*/ 161364 h 303671"/>
                <a:gd name="connsiteX4" fmla="*/ 494839 w 1008972"/>
                <a:gd name="connsiteY4" fmla="*/ 303671 h 303671"/>
                <a:gd name="connsiteX5" fmla="*/ 71437 w 1008972"/>
                <a:gd name="connsiteY5" fmla="*/ 296176 h 303671"/>
                <a:gd name="connsiteX6" fmla="*/ 431 w 1008972"/>
                <a:gd name="connsiteY6" fmla="*/ 193865 h 303671"/>
                <a:gd name="connsiteX7" fmla="*/ 83930 w 1008972"/>
                <a:gd name="connsiteY7" fmla="*/ 19994 h 303671"/>
                <a:gd name="connsiteX0" fmla="*/ 83930 w 1008774"/>
                <a:gd name="connsiteY0" fmla="*/ 19994 h 303671"/>
                <a:gd name="connsiteX1" fmla="*/ 494839 w 1008774"/>
                <a:gd name="connsiteY1" fmla="*/ 7 h 303671"/>
                <a:gd name="connsiteX2" fmla="*/ 630019 w 1008774"/>
                <a:gd name="connsiteY2" fmla="*/ 128907 h 303671"/>
                <a:gd name="connsiteX3" fmla="*/ 1008621 w 1008774"/>
                <a:gd name="connsiteY3" fmla="*/ 161364 h 303671"/>
                <a:gd name="connsiteX4" fmla="*/ 610031 w 1008774"/>
                <a:gd name="connsiteY4" fmla="*/ 183872 h 303671"/>
                <a:gd name="connsiteX5" fmla="*/ 494839 w 1008774"/>
                <a:gd name="connsiteY5" fmla="*/ 303671 h 303671"/>
                <a:gd name="connsiteX6" fmla="*/ 71437 w 1008774"/>
                <a:gd name="connsiteY6" fmla="*/ 296176 h 303671"/>
                <a:gd name="connsiteX7" fmla="*/ 431 w 1008774"/>
                <a:gd name="connsiteY7" fmla="*/ 193865 h 303671"/>
                <a:gd name="connsiteX8" fmla="*/ 83930 w 1008774"/>
                <a:gd name="connsiteY8" fmla="*/ 19994 h 303671"/>
                <a:gd name="connsiteX0" fmla="*/ 83930 w 1019562"/>
                <a:gd name="connsiteY0" fmla="*/ 19994 h 303671"/>
                <a:gd name="connsiteX1" fmla="*/ 494839 w 1019562"/>
                <a:gd name="connsiteY1" fmla="*/ 7 h 303671"/>
                <a:gd name="connsiteX2" fmla="*/ 630019 w 1019562"/>
                <a:gd name="connsiteY2" fmla="*/ 128907 h 303671"/>
                <a:gd name="connsiteX3" fmla="*/ 947310 w 1019562"/>
                <a:gd name="connsiteY3" fmla="*/ 48961 h 303671"/>
                <a:gd name="connsiteX4" fmla="*/ 1008621 w 1019562"/>
                <a:gd name="connsiteY4" fmla="*/ 161364 h 303671"/>
                <a:gd name="connsiteX5" fmla="*/ 610031 w 1019562"/>
                <a:gd name="connsiteY5" fmla="*/ 183872 h 303671"/>
                <a:gd name="connsiteX6" fmla="*/ 494839 w 1019562"/>
                <a:gd name="connsiteY6" fmla="*/ 303671 h 303671"/>
                <a:gd name="connsiteX7" fmla="*/ 71437 w 1019562"/>
                <a:gd name="connsiteY7" fmla="*/ 296176 h 303671"/>
                <a:gd name="connsiteX8" fmla="*/ 431 w 1019562"/>
                <a:gd name="connsiteY8" fmla="*/ 193865 h 303671"/>
                <a:gd name="connsiteX9" fmla="*/ 83930 w 1019562"/>
                <a:gd name="connsiteY9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30019 w 1021182"/>
                <a:gd name="connsiteY2" fmla="*/ 128907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64995 w 1021182"/>
                <a:gd name="connsiteY6" fmla="*/ 186370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21182" h="303671">
                  <a:moveTo>
                    <a:pt x="83930" y="19994"/>
                  </a:moveTo>
                  <a:lnTo>
                    <a:pt x="494839" y="7"/>
                  </a:lnTo>
                  <a:cubicBezTo>
                    <a:pt x="575444" y="-995"/>
                    <a:pt x="594356" y="99516"/>
                    <a:pt x="679986" y="126409"/>
                  </a:cubicBezTo>
                  <a:cubicBezTo>
                    <a:pt x="726667" y="150391"/>
                    <a:pt x="884210" y="43552"/>
                    <a:pt x="947310" y="48961"/>
                  </a:cubicBezTo>
                  <a:cubicBezTo>
                    <a:pt x="1010410" y="54370"/>
                    <a:pt x="1039850" y="141377"/>
                    <a:pt x="1008621" y="161364"/>
                  </a:cubicBezTo>
                  <a:cubicBezTo>
                    <a:pt x="977392" y="181351"/>
                    <a:pt x="1041224" y="240082"/>
                    <a:pt x="974792" y="243833"/>
                  </a:cubicBezTo>
                  <a:cubicBezTo>
                    <a:pt x="908360" y="247584"/>
                    <a:pt x="709177" y="163905"/>
                    <a:pt x="664995" y="186370"/>
                  </a:cubicBezTo>
                  <a:cubicBezTo>
                    <a:pt x="620813" y="208835"/>
                    <a:pt x="580024" y="302026"/>
                    <a:pt x="494839" y="303671"/>
                  </a:cubicBezTo>
                  <a:lnTo>
                    <a:pt x="71437" y="296176"/>
                  </a:lnTo>
                  <a:cubicBezTo>
                    <a:pt x="1111" y="282872"/>
                    <a:pt x="-1651" y="239895"/>
                    <a:pt x="431" y="193865"/>
                  </a:cubicBezTo>
                  <a:cubicBezTo>
                    <a:pt x="2513" y="147835"/>
                    <a:pt x="13604" y="57300"/>
                    <a:pt x="83930" y="19994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7" name="Vijfhoek 79"/>
            <p:cNvSpPr/>
            <p:nvPr/>
          </p:nvSpPr>
          <p:spPr>
            <a:xfrm rot="3343199">
              <a:off x="7017026" y="2946887"/>
              <a:ext cx="1021182" cy="441929"/>
            </a:xfrm>
            <a:custGeom>
              <a:avLst/>
              <a:gdLst>
                <a:gd name="connsiteX0" fmla="*/ 0 w 595220"/>
                <a:gd name="connsiteY0" fmla="*/ 0 h 303664"/>
                <a:gd name="connsiteX1" fmla="*/ 443388 w 595220"/>
                <a:gd name="connsiteY1" fmla="*/ 0 h 303664"/>
                <a:gd name="connsiteX2" fmla="*/ 595220 w 595220"/>
                <a:gd name="connsiteY2" fmla="*/ 151832 h 303664"/>
                <a:gd name="connsiteX3" fmla="*/ 443388 w 595220"/>
                <a:gd name="connsiteY3" fmla="*/ 303664 h 303664"/>
                <a:gd name="connsiteX4" fmla="*/ 0 w 595220"/>
                <a:gd name="connsiteY4" fmla="*/ 303664 h 303664"/>
                <a:gd name="connsiteX5" fmla="*/ 0 w 59522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24984 w 957170"/>
                <a:gd name="connsiteY0" fmla="*/ 7495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24984 w 957170"/>
                <a:gd name="connsiteY5" fmla="*/ 7495 h 303664"/>
                <a:gd name="connsiteX0" fmla="*/ 33790 w 965976"/>
                <a:gd name="connsiteY0" fmla="*/ 7495 h 303664"/>
                <a:gd name="connsiteX1" fmla="*/ 452194 w 965976"/>
                <a:gd name="connsiteY1" fmla="*/ 0 h 303664"/>
                <a:gd name="connsiteX2" fmla="*/ 965976 w 965976"/>
                <a:gd name="connsiteY2" fmla="*/ 161357 h 303664"/>
                <a:gd name="connsiteX3" fmla="*/ 452194 w 965976"/>
                <a:gd name="connsiteY3" fmla="*/ 303664 h 303664"/>
                <a:gd name="connsiteX4" fmla="*/ 8806 w 965976"/>
                <a:gd name="connsiteY4" fmla="*/ 303664 h 303664"/>
                <a:gd name="connsiteX5" fmla="*/ 33790 w 965976"/>
                <a:gd name="connsiteY5" fmla="*/ 7495 h 303664"/>
                <a:gd name="connsiteX0" fmla="*/ 36923 w 961614"/>
                <a:gd name="connsiteY0" fmla="*/ 19987 h 303664"/>
                <a:gd name="connsiteX1" fmla="*/ 447832 w 961614"/>
                <a:gd name="connsiteY1" fmla="*/ 0 h 303664"/>
                <a:gd name="connsiteX2" fmla="*/ 961614 w 961614"/>
                <a:gd name="connsiteY2" fmla="*/ 161357 h 303664"/>
                <a:gd name="connsiteX3" fmla="*/ 447832 w 961614"/>
                <a:gd name="connsiteY3" fmla="*/ 303664 h 303664"/>
                <a:gd name="connsiteX4" fmla="*/ 4444 w 961614"/>
                <a:gd name="connsiteY4" fmla="*/ 303664 h 303664"/>
                <a:gd name="connsiteX5" fmla="*/ 36923 w 961614"/>
                <a:gd name="connsiteY5" fmla="*/ 19987 h 303664"/>
                <a:gd name="connsiteX0" fmla="*/ 29619 w 954310"/>
                <a:gd name="connsiteY0" fmla="*/ 19987 h 303664"/>
                <a:gd name="connsiteX1" fmla="*/ 440528 w 954310"/>
                <a:gd name="connsiteY1" fmla="*/ 0 h 303664"/>
                <a:gd name="connsiteX2" fmla="*/ 954310 w 954310"/>
                <a:gd name="connsiteY2" fmla="*/ 161357 h 303664"/>
                <a:gd name="connsiteX3" fmla="*/ 440528 w 954310"/>
                <a:gd name="connsiteY3" fmla="*/ 303664 h 303664"/>
                <a:gd name="connsiteX4" fmla="*/ 17126 w 954310"/>
                <a:gd name="connsiteY4" fmla="*/ 296169 h 303664"/>
                <a:gd name="connsiteX5" fmla="*/ 29619 w 954310"/>
                <a:gd name="connsiteY5" fmla="*/ 19987 h 303664"/>
                <a:gd name="connsiteX0" fmla="*/ 83930 w 1008621"/>
                <a:gd name="connsiteY0" fmla="*/ 19987 h 303664"/>
                <a:gd name="connsiteX1" fmla="*/ 494839 w 1008621"/>
                <a:gd name="connsiteY1" fmla="*/ 0 h 303664"/>
                <a:gd name="connsiteX2" fmla="*/ 1008621 w 1008621"/>
                <a:gd name="connsiteY2" fmla="*/ 161357 h 303664"/>
                <a:gd name="connsiteX3" fmla="*/ 494839 w 1008621"/>
                <a:gd name="connsiteY3" fmla="*/ 303664 h 303664"/>
                <a:gd name="connsiteX4" fmla="*/ 71437 w 1008621"/>
                <a:gd name="connsiteY4" fmla="*/ 296169 h 303664"/>
                <a:gd name="connsiteX5" fmla="*/ 431 w 1008621"/>
                <a:gd name="connsiteY5" fmla="*/ 193858 h 303664"/>
                <a:gd name="connsiteX6" fmla="*/ 83930 w 1008621"/>
                <a:gd name="connsiteY6" fmla="*/ 19987 h 303664"/>
                <a:gd name="connsiteX0" fmla="*/ 83930 w 1008972"/>
                <a:gd name="connsiteY0" fmla="*/ 19994 h 303671"/>
                <a:gd name="connsiteX1" fmla="*/ 494839 w 1008972"/>
                <a:gd name="connsiteY1" fmla="*/ 7 h 303671"/>
                <a:gd name="connsiteX2" fmla="*/ 630019 w 1008972"/>
                <a:gd name="connsiteY2" fmla="*/ 128907 h 303671"/>
                <a:gd name="connsiteX3" fmla="*/ 1008621 w 1008972"/>
                <a:gd name="connsiteY3" fmla="*/ 161364 h 303671"/>
                <a:gd name="connsiteX4" fmla="*/ 494839 w 1008972"/>
                <a:gd name="connsiteY4" fmla="*/ 303671 h 303671"/>
                <a:gd name="connsiteX5" fmla="*/ 71437 w 1008972"/>
                <a:gd name="connsiteY5" fmla="*/ 296176 h 303671"/>
                <a:gd name="connsiteX6" fmla="*/ 431 w 1008972"/>
                <a:gd name="connsiteY6" fmla="*/ 193865 h 303671"/>
                <a:gd name="connsiteX7" fmla="*/ 83930 w 1008972"/>
                <a:gd name="connsiteY7" fmla="*/ 19994 h 303671"/>
                <a:gd name="connsiteX0" fmla="*/ 83930 w 1008774"/>
                <a:gd name="connsiteY0" fmla="*/ 19994 h 303671"/>
                <a:gd name="connsiteX1" fmla="*/ 494839 w 1008774"/>
                <a:gd name="connsiteY1" fmla="*/ 7 h 303671"/>
                <a:gd name="connsiteX2" fmla="*/ 630019 w 1008774"/>
                <a:gd name="connsiteY2" fmla="*/ 128907 h 303671"/>
                <a:gd name="connsiteX3" fmla="*/ 1008621 w 1008774"/>
                <a:gd name="connsiteY3" fmla="*/ 161364 h 303671"/>
                <a:gd name="connsiteX4" fmla="*/ 610031 w 1008774"/>
                <a:gd name="connsiteY4" fmla="*/ 183872 h 303671"/>
                <a:gd name="connsiteX5" fmla="*/ 494839 w 1008774"/>
                <a:gd name="connsiteY5" fmla="*/ 303671 h 303671"/>
                <a:gd name="connsiteX6" fmla="*/ 71437 w 1008774"/>
                <a:gd name="connsiteY6" fmla="*/ 296176 h 303671"/>
                <a:gd name="connsiteX7" fmla="*/ 431 w 1008774"/>
                <a:gd name="connsiteY7" fmla="*/ 193865 h 303671"/>
                <a:gd name="connsiteX8" fmla="*/ 83930 w 1008774"/>
                <a:gd name="connsiteY8" fmla="*/ 19994 h 303671"/>
                <a:gd name="connsiteX0" fmla="*/ 83930 w 1019562"/>
                <a:gd name="connsiteY0" fmla="*/ 19994 h 303671"/>
                <a:gd name="connsiteX1" fmla="*/ 494839 w 1019562"/>
                <a:gd name="connsiteY1" fmla="*/ 7 h 303671"/>
                <a:gd name="connsiteX2" fmla="*/ 630019 w 1019562"/>
                <a:gd name="connsiteY2" fmla="*/ 128907 h 303671"/>
                <a:gd name="connsiteX3" fmla="*/ 947310 w 1019562"/>
                <a:gd name="connsiteY3" fmla="*/ 48961 h 303671"/>
                <a:gd name="connsiteX4" fmla="*/ 1008621 w 1019562"/>
                <a:gd name="connsiteY4" fmla="*/ 161364 h 303671"/>
                <a:gd name="connsiteX5" fmla="*/ 610031 w 1019562"/>
                <a:gd name="connsiteY5" fmla="*/ 183872 h 303671"/>
                <a:gd name="connsiteX6" fmla="*/ 494839 w 1019562"/>
                <a:gd name="connsiteY6" fmla="*/ 303671 h 303671"/>
                <a:gd name="connsiteX7" fmla="*/ 71437 w 1019562"/>
                <a:gd name="connsiteY7" fmla="*/ 296176 h 303671"/>
                <a:gd name="connsiteX8" fmla="*/ 431 w 1019562"/>
                <a:gd name="connsiteY8" fmla="*/ 193865 h 303671"/>
                <a:gd name="connsiteX9" fmla="*/ 83930 w 1019562"/>
                <a:gd name="connsiteY9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30019 w 1021182"/>
                <a:gd name="connsiteY2" fmla="*/ 128907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64995 w 1021182"/>
                <a:gd name="connsiteY6" fmla="*/ 186370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21182" h="303671">
                  <a:moveTo>
                    <a:pt x="83930" y="19994"/>
                  </a:moveTo>
                  <a:lnTo>
                    <a:pt x="494839" y="7"/>
                  </a:lnTo>
                  <a:cubicBezTo>
                    <a:pt x="575444" y="-995"/>
                    <a:pt x="594356" y="99516"/>
                    <a:pt x="679986" y="126409"/>
                  </a:cubicBezTo>
                  <a:cubicBezTo>
                    <a:pt x="726667" y="150391"/>
                    <a:pt x="884210" y="43552"/>
                    <a:pt x="947310" y="48961"/>
                  </a:cubicBezTo>
                  <a:cubicBezTo>
                    <a:pt x="1010410" y="54370"/>
                    <a:pt x="1039850" y="141377"/>
                    <a:pt x="1008621" y="161364"/>
                  </a:cubicBezTo>
                  <a:cubicBezTo>
                    <a:pt x="977392" y="181351"/>
                    <a:pt x="1041224" y="240082"/>
                    <a:pt x="974792" y="243833"/>
                  </a:cubicBezTo>
                  <a:cubicBezTo>
                    <a:pt x="908360" y="247584"/>
                    <a:pt x="709177" y="163905"/>
                    <a:pt x="664995" y="186370"/>
                  </a:cubicBezTo>
                  <a:cubicBezTo>
                    <a:pt x="620813" y="208835"/>
                    <a:pt x="580024" y="302026"/>
                    <a:pt x="494839" y="303671"/>
                  </a:cubicBezTo>
                  <a:lnTo>
                    <a:pt x="71437" y="296176"/>
                  </a:lnTo>
                  <a:cubicBezTo>
                    <a:pt x="1111" y="282872"/>
                    <a:pt x="-1651" y="239895"/>
                    <a:pt x="431" y="193865"/>
                  </a:cubicBezTo>
                  <a:cubicBezTo>
                    <a:pt x="2513" y="147835"/>
                    <a:pt x="13604" y="57300"/>
                    <a:pt x="83930" y="19994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8" name="Vijfhoek 79"/>
            <p:cNvSpPr/>
            <p:nvPr/>
          </p:nvSpPr>
          <p:spPr>
            <a:xfrm rot="4581976">
              <a:off x="7276769" y="3452907"/>
              <a:ext cx="1021182" cy="441929"/>
            </a:xfrm>
            <a:custGeom>
              <a:avLst/>
              <a:gdLst>
                <a:gd name="connsiteX0" fmla="*/ 0 w 595220"/>
                <a:gd name="connsiteY0" fmla="*/ 0 h 303664"/>
                <a:gd name="connsiteX1" fmla="*/ 443388 w 595220"/>
                <a:gd name="connsiteY1" fmla="*/ 0 h 303664"/>
                <a:gd name="connsiteX2" fmla="*/ 595220 w 595220"/>
                <a:gd name="connsiteY2" fmla="*/ 151832 h 303664"/>
                <a:gd name="connsiteX3" fmla="*/ 443388 w 595220"/>
                <a:gd name="connsiteY3" fmla="*/ 303664 h 303664"/>
                <a:gd name="connsiteX4" fmla="*/ 0 w 595220"/>
                <a:gd name="connsiteY4" fmla="*/ 303664 h 303664"/>
                <a:gd name="connsiteX5" fmla="*/ 0 w 59522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24984 w 957170"/>
                <a:gd name="connsiteY0" fmla="*/ 7495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24984 w 957170"/>
                <a:gd name="connsiteY5" fmla="*/ 7495 h 303664"/>
                <a:gd name="connsiteX0" fmla="*/ 33790 w 965976"/>
                <a:gd name="connsiteY0" fmla="*/ 7495 h 303664"/>
                <a:gd name="connsiteX1" fmla="*/ 452194 w 965976"/>
                <a:gd name="connsiteY1" fmla="*/ 0 h 303664"/>
                <a:gd name="connsiteX2" fmla="*/ 965976 w 965976"/>
                <a:gd name="connsiteY2" fmla="*/ 161357 h 303664"/>
                <a:gd name="connsiteX3" fmla="*/ 452194 w 965976"/>
                <a:gd name="connsiteY3" fmla="*/ 303664 h 303664"/>
                <a:gd name="connsiteX4" fmla="*/ 8806 w 965976"/>
                <a:gd name="connsiteY4" fmla="*/ 303664 h 303664"/>
                <a:gd name="connsiteX5" fmla="*/ 33790 w 965976"/>
                <a:gd name="connsiteY5" fmla="*/ 7495 h 303664"/>
                <a:gd name="connsiteX0" fmla="*/ 36923 w 961614"/>
                <a:gd name="connsiteY0" fmla="*/ 19987 h 303664"/>
                <a:gd name="connsiteX1" fmla="*/ 447832 w 961614"/>
                <a:gd name="connsiteY1" fmla="*/ 0 h 303664"/>
                <a:gd name="connsiteX2" fmla="*/ 961614 w 961614"/>
                <a:gd name="connsiteY2" fmla="*/ 161357 h 303664"/>
                <a:gd name="connsiteX3" fmla="*/ 447832 w 961614"/>
                <a:gd name="connsiteY3" fmla="*/ 303664 h 303664"/>
                <a:gd name="connsiteX4" fmla="*/ 4444 w 961614"/>
                <a:gd name="connsiteY4" fmla="*/ 303664 h 303664"/>
                <a:gd name="connsiteX5" fmla="*/ 36923 w 961614"/>
                <a:gd name="connsiteY5" fmla="*/ 19987 h 303664"/>
                <a:gd name="connsiteX0" fmla="*/ 29619 w 954310"/>
                <a:gd name="connsiteY0" fmla="*/ 19987 h 303664"/>
                <a:gd name="connsiteX1" fmla="*/ 440528 w 954310"/>
                <a:gd name="connsiteY1" fmla="*/ 0 h 303664"/>
                <a:gd name="connsiteX2" fmla="*/ 954310 w 954310"/>
                <a:gd name="connsiteY2" fmla="*/ 161357 h 303664"/>
                <a:gd name="connsiteX3" fmla="*/ 440528 w 954310"/>
                <a:gd name="connsiteY3" fmla="*/ 303664 h 303664"/>
                <a:gd name="connsiteX4" fmla="*/ 17126 w 954310"/>
                <a:gd name="connsiteY4" fmla="*/ 296169 h 303664"/>
                <a:gd name="connsiteX5" fmla="*/ 29619 w 954310"/>
                <a:gd name="connsiteY5" fmla="*/ 19987 h 303664"/>
                <a:gd name="connsiteX0" fmla="*/ 83930 w 1008621"/>
                <a:gd name="connsiteY0" fmla="*/ 19987 h 303664"/>
                <a:gd name="connsiteX1" fmla="*/ 494839 w 1008621"/>
                <a:gd name="connsiteY1" fmla="*/ 0 h 303664"/>
                <a:gd name="connsiteX2" fmla="*/ 1008621 w 1008621"/>
                <a:gd name="connsiteY2" fmla="*/ 161357 h 303664"/>
                <a:gd name="connsiteX3" fmla="*/ 494839 w 1008621"/>
                <a:gd name="connsiteY3" fmla="*/ 303664 h 303664"/>
                <a:gd name="connsiteX4" fmla="*/ 71437 w 1008621"/>
                <a:gd name="connsiteY4" fmla="*/ 296169 h 303664"/>
                <a:gd name="connsiteX5" fmla="*/ 431 w 1008621"/>
                <a:gd name="connsiteY5" fmla="*/ 193858 h 303664"/>
                <a:gd name="connsiteX6" fmla="*/ 83930 w 1008621"/>
                <a:gd name="connsiteY6" fmla="*/ 19987 h 303664"/>
                <a:gd name="connsiteX0" fmla="*/ 83930 w 1008972"/>
                <a:gd name="connsiteY0" fmla="*/ 19994 h 303671"/>
                <a:gd name="connsiteX1" fmla="*/ 494839 w 1008972"/>
                <a:gd name="connsiteY1" fmla="*/ 7 h 303671"/>
                <a:gd name="connsiteX2" fmla="*/ 630019 w 1008972"/>
                <a:gd name="connsiteY2" fmla="*/ 128907 h 303671"/>
                <a:gd name="connsiteX3" fmla="*/ 1008621 w 1008972"/>
                <a:gd name="connsiteY3" fmla="*/ 161364 h 303671"/>
                <a:gd name="connsiteX4" fmla="*/ 494839 w 1008972"/>
                <a:gd name="connsiteY4" fmla="*/ 303671 h 303671"/>
                <a:gd name="connsiteX5" fmla="*/ 71437 w 1008972"/>
                <a:gd name="connsiteY5" fmla="*/ 296176 h 303671"/>
                <a:gd name="connsiteX6" fmla="*/ 431 w 1008972"/>
                <a:gd name="connsiteY6" fmla="*/ 193865 h 303671"/>
                <a:gd name="connsiteX7" fmla="*/ 83930 w 1008972"/>
                <a:gd name="connsiteY7" fmla="*/ 19994 h 303671"/>
                <a:gd name="connsiteX0" fmla="*/ 83930 w 1008774"/>
                <a:gd name="connsiteY0" fmla="*/ 19994 h 303671"/>
                <a:gd name="connsiteX1" fmla="*/ 494839 w 1008774"/>
                <a:gd name="connsiteY1" fmla="*/ 7 h 303671"/>
                <a:gd name="connsiteX2" fmla="*/ 630019 w 1008774"/>
                <a:gd name="connsiteY2" fmla="*/ 128907 h 303671"/>
                <a:gd name="connsiteX3" fmla="*/ 1008621 w 1008774"/>
                <a:gd name="connsiteY3" fmla="*/ 161364 h 303671"/>
                <a:gd name="connsiteX4" fmla="*/ 610031 w 1008774"/>
                <a:gd name="connsiteY4" fmla="*/ 183872 h 303671"/>
                <a:gd name="connsiteX5" fmla="*/ 494839 w 1008774"/>
                <a:gd name="connsiteY5" fmla="*/ 303671 h 303671"/>
                <a:gd name="connsiteX6" fmla="*/ 71437 w 1008774"/>
                <a:gd name="connsiteY6" fmla="*/ 296176 h 303671"/>
                <a:gd name="connsiteX7" fmla="*/ 431 w 1008774"/>
                <a:gd name="connsiteY7" fmla="*/ 193865 h 303671"/>
                <a:gd name="connsiteX8" fmla="*/ 83930 w 1008774"/>
                <a:gd name="connsiteY8" fmla="*/ 19994 h 303671"/>
                <a:gd name="connsiteX0" fmla="*/ 83930 w 1019562"/>
                <a:gd name="connsiteY0" fmla="*/ 19994 h 303671"/>
                <a:gd name="connsiteX1" fmla="*/ 494839 w 1019562"/>
                <a:gd name="connsiteY1" fmla="*/ 7 h 303671"/>
                <a:gd name="connsiteX2" fmla="*/ 630019 w 1019562"/>
                <a:gd name="connsiteY2" fmla="*/ 128907 h 303671"/>
                <a:gd name="connsiteX3" fmla="*/ 947310 w 1019562"/>
                <a:gd name="connsiteY3" fmla="*/ 48961 h 303671"/>
                <a:gd name="connsiteX4" fmla="*/ 1008621 w 1019562"/>
                <a:gd name="connsiteY4" fmla="*/ 161364 h 303671"/>
                <a:gd name="connsiteX5" fmla="*/ 610031 w 1019562"/>
                <a:gd name="connsiteY5" fmla="*/ 183872 h 303671"/>
                <a:gd name="connsiteX6" fmla="*/ 494839 w 1019562"/>
                <a:gd name="connsiteY6" fmla="*/ 303671 h 303671"/>
                <a:gd name="connsiteX7" fmla="*/ 71437 w 1019562"/>
                <a:gd name="connsiteY7" fmla="*/ 296176 h 303671"/>
                <a:gd name="connsiteX8" fmla="*/ 431 w 1019562"/>
                <a:gd name="connsiteY8" fmla="*/ 193865 h 303671"/>
                <a:gd name="connsiteX9" fmla="*/ 83930 w 1019562"/>
                <a:gd name="connsiteY9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30019 w 1021182"/>
                <a:gd name="connsiteY2" fmla="*/ 128907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64995 w 1021182"/>
                <a:gd name="connsiteY6" fmla="*/ 186370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21182" h="303671">
                  <a:moveTo>
                    <a:pt x="83930" y="19994"/>
                  </a:moveTo>
                  <a:lnTo>
                    <a:pt x="494839" y="7"/>
                  </a:lnTo>
                  <a:cubicBezTo>
                    <a:pt x="575444" y="-995"/>
                    <a:pt x="594356" y="99516"/>
                    <a:pt x="679986" y="126409"/>
                  </a:cubicBezTo>
                  <a:cubicBezTo>
                    <a:pt x="726667" y="150391"/>
                    <a:pt x="884210" y="43552"/>
                    <a:pt x="947310" y="48961"/>
                  </a:cubicBezTo>
                  <a:cubicBezTo>
                    <a:pt x="1010410" y="54370"/>
                    <a:pt x="1039850" y="141377"/>
                    <a:pt x="1008621" y="161364"/>
                  </a:cubicBezTo>
                  <a:cubicBezTo>
                    <a:pt x="977392" y="181351"/>
                    <a:pt x="1041224" y="240082"/>
                    <a:pt x="974792" y="243833"/>
                  </a:cubicBezTo>
                  <a:cubicBezTo>
                    <a:pt x="908360" y="247584"/>
                    <a:pt x="709177" y="163905"/>
                    <a:pt x="664995" y="186370"/>
                  </a:cubicBezTo>
                  <a:cubicBezTo>
                    <a:pt x="620813" y="208835"/>
                    <a:pt x="580024" y="302026"/>
                    <a:pt x="494839" y="303671"/>
                  </a:cubicBezTo>
                  <a:lnTo>
                    <a:pt x="71437" y="296176"/>
                  </a:lnTo>
                  <a:cubicBezTo>
                    <a:pt x="1111" y="282872"/>
                    <a:pt x="-1651" y="239895"/>
                    <a:pt x="431" y="193865"/>
                  </a:cubicBezTo>
                  <a:cubicBezTo>
                    <a:pt x="2513" y="147835"/>
                    <a:pt x="13604" y="57300"/>
                    <a:pt x="83930" y="19994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9" name="Vijfhoek 79"/>
            <p:cNvSpPr/>
            <p:nvPr/>
          </p:nvSpPr>
          <p:spPr>
            <a:xfrm rot="5745616">
              <a:off x="7351286" y="3947978"/>
              <a:ext cx="1021182" cy="441929"/>
            </a:xfrm>
            <a:custGeom>
              <a:avLst/>
              <a:gdLst>
                <a:gd name="connsiteX0" fmla="*/ 0 w 595220"/>
                <a:gd name="connsiteY0" fmla="*/ 0 h 303664"/>
                <a:gd name="connsiteX1" fmla="*/ 443388 w 595220"/>
                <a:gd name="connsiteY1" fmla="*/ 0 h 303664"/>
                <a:gd name="connsiteX2" fmla="*/ 595220 w 595220"/>
                <a:gd name="connsiteY2" fmla="*/ 151832 h 303664"/>
                <a:gd name="connsiteX3" fmla="*/ 443388 w 595220"/>
                <a:gd name="connsiteY3" fmla="*/ 303664 h 303664"/>
                <a:gd name="connsiteX4" fmla="*/ 0 w 595220"/>
                <a:gd name="connsiteY4" fmla="*/ 303664 h 303664"/>
                <a:gd name="connsiteX5" fmla="*/ 0 w 59522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24984 w 957170"/>
                <a:gd name="connsiteY0" fmla="*/ 7495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24984 w 957170"/>
                <a:gd name="connsiteY5" fmla="*/ 7495 h 303664"/>
                <a:gd name="connsiteX0" fmla="*/ 33790 w 965976"/>
                <a:gd name="connsiteY0" fmla="*/ 7495 h 303664"/>
                <a:gd name="connsiteX1" fmla="*/ 452194 w 965976"/>
                <a:gd name="connsiteY1" fmla="*/ 0 h 303664"/>
                <a:gd name="connsiteX2" fmla="*/ 965976 w 965976"/>
                <a:gd name="connsiteY2" fmla="*/ 161357 h 303664"/>
                <a:gd name="connsiteX3" fmla="*/ 452194 w 965976"/>
                <a:gd name="connsiteY3" fmla="*/ 303664 h 303664"/>
                <a:gd name="connsiteX4" fmla="*/ 8806 w 965976"/>
                <a:gd name="connsiteY4" fmla="*/ 303664 h 303664"/>
                <a:gd name="connsiteX5" fmla="*/ 33790 w 965976"/>
                <a:gd name="connsiteY5" fmla="*/ 7495 h 303664"/>
                <a:gd name="connsiteX0" fmla="*/ 36923 w 961614"/>
                <a:gd name="connsiteY0" fmla="*/ 19987 h 303664"/>
                <a:gd name="connsiteX1" fmla="*/ 447832 w 961614"/>
                <a:gd name="connsiteY1" fmla="*/ 0 h 303664"/>
                <a:gd name="connsiteX2" fmla="*/ 961614 w 961614"/>
                <a:gd name="connsiteY2" fmla="*/ 161357 h 303664"/>
                <a:gd name="connsiteX3" fmla="*/ 447832 w 961614"/>
                <a:gd name="connsiteY3" fmla="*/ 303664 h 303664"/>
                <a:gd name="connsiteX4" fmla="*/ 4444 w 961614"/>
                <a:gd name="connsiteY4" fmla="*/ 303664 h 303664"/>
                <a:gd name="connsiteX5" fmla="*/ 36923 w 961614"/>
                <a:gd name="connsiteY5" fmla="*/ 19987 h 303664"/>
                <a:gd name="connsiteX0" fmla="*/ 29619 w 954310"/>
                <a:gd name="connsiteY0" fmla="*/ 19987 h 303664"/>
                <a:gd name="connsiteX1" fmla="*/ 440528 w 954310"/>
                <a:gd name="connsiteY1" fmla="*/ 0 h 303664"/>
                <a:gd name="connsiteX2" fmla="*/ 954310 w 954310"/>
                <a:gd name="connsiteY2" fmla="*/ 161357 h 303664"/>
                <a:gd name="connsiteX3" fmla="*/ 440528 w 954310"/>
                <a:gd name="connsiteY3" fmla="*/ 303664 h 303664"/>
                <a:gd name="connsiteX4" fmla="*/ 17126 w 954310"/>
                <a:gd name="connsiteY4" fmla="*/ 296169 h 303664"/>
                <a:gd name="connsiteX5" fmla="*/ 29619 w 954310"/>
                <a:gd name="connsiteY5" fmla="*/ 19987 h 303664"/>
                <a:gd name="connsiteX0" fmla="*/ 83930 w 1008621"/>
                <a:gd name="connsiteY0" fmla="*/ 19987 h 303664"/>
                <a:gd name="connsiteX1" fmla="*/ 494839 w 1008621"/>
                <a:gd name="connsiteY1" fmla="*/ 0 h 303664"/>
                <a:gd name="connsiteX2" fmla="*/ 1008621 w 1008621"/>
                <a:gd name="connsiteY2" fmla="*/ 161357 h 303664"/>
                <a:gd name="connsiteX3" fmla="*/ 494839 w 1008621"/>
                <a:gd name="connsiteY3" fmla="*/ 303664 h 303664"/>
                <a:gd name="connsiteX4" fmla="*/ 71437 w 1008621"/>
                <a:gd name="connsiteY4" fmla="*/ 296169 h 303664"/>
                <a:gd name="connsiteX5" fmla="*/ 431 w 1008621"/>
                <a:gd name="connsiteY5" fmla="*/ 193858 h 303664"/>
                <a:gd name="connsiteX6" fmla="*/ 83930 w 1008621"/>
                <a:gd name="connsiteY6" fmla="*/ 19987 h 303664"/>
                <a:gd name="connsiteX0" fmla="*/ 83930 w 1008972"/>
                <a:gd name="connsiteY0" fmla="*/ 19994 h 303671"/>
                <a:gd name="connsiteX1" fmla="*/ 494839 w 1008972"/>
                <a:gd name="connsiteY1" fmla="*/ 7 h 303671"/>
                <a:gd name="connsiteX2" fmla="*/ 630019 w 1008972"/>
                <a:gd name="connsiteY2" fmla="*/ 128907 h 303671"/>
                <a:gd name="connsiteX3" fmla="*/ 1008621 w 1008972"/>
                <a:gd name="connsiteY3" fmla="*/ 161364 h 303671"/>
                <a:gd name="connsiteX4" fmla="*/ 494839 w 1008972"/>
                <a:gd name="connsiteY4" fmla="*/ 303671 h 303671"/>
                <a:gd name="connsiteX5" fmla="*/ 71437 w 1008972"/>
                <a:gd name="connsiteY5" fmla="*/ 296176 h 303671"/>
                <a:gd name="connsiteX6" fmla="*/ 431 w 1008972"/>
                <a:gd name="connsiteY6" fmla="*/ 193865 h 303671"/>
                <a:gd name="connsiteX7" fmla="*/ 83930 w 1008972"/>
                <a:gd name="connsiteY7" fmla="*/ 19994 h 303671"/>
                <a:gd name="connsiteX0" fmla="*/ 83930 w 1008774"/>
                <a:gd name="connsiteY0" fmla="*/ 19994 h 303671"/>
                <a:gd name="connsiteX1" fmla="*/ 494839 w 1008774"/>
                <a:gd name="connsiteY1" fmla="*/ 7 h 303671"/>
                <a:gd name="connsiteX2" fmla="*/ 630019 w 1008774"/>
                <a:gd name="connsiteY2" fmla="*/ 128907 h 303671"/>
                <a:gd name="connsiteX3" fmla="*/ 1008621 w 1008774"/>
                <a:gd name="connsiteY3" fmla="*/ 161364 h 303671"/>
                <a:gd name="connsiteX4" fmla="*/ 610031 w 1008774"/>
                <a:gd name="connsiteY4" fmla="*/ 183872 h 303671"/>
                <a:gd name="connsiteX5" fmla="*/ 494839 w 1008774"/>
                <a:gd name="connsiteY5" fmla="*/ 303671 h 303671"/>
                <a:gd name="connsiteX6" fmla="*/ 71437 w 1008774"/>
                <a:gd name="connsiteY6" fmla="*/ 296176 h 303671"/>
                <a:gd name="connsiteX7" fmla="*/ 431 w 1008774"/>
                <a:gd name="connsiteY7" fmla="*/ 193865 h 303671"/>
                <a:gd name="connsiteX8" fmla="*/ 83930 w 1008774"/>
                <a:gd name="connsiteY8" fmla="*/ 19994 h 303671"/>
                <a:gd name="connsiteX0" fmla="*/ 83930 w 1019562"/>
                <a:gd name="connsiteY0" fmla="*/ 19994 h 303671"/>
                <a:gd name="connsiteX1" fmla="*/ 494839 w 1019562"/>
                <a:gd name="connsiteY1" fmla="*/ 7 h 303671"/>
                <a:gd name="connsiteX2" fmla="*/ 630019 w 1019562"/>
                <a:gd name="connsiteY2" fmla="*/ 128907 h 303671"/>
                <a:gd name="connsiteX3" fmla="*/ 947310 w 1019562"/>
                <a:gd name="connsiteY3" fmla="*/ 48961 h 303671"/>
                <a:gd name="connsiteX4" fmla="*/ 1008621 w 1019562"/>
                <a:gd name="connsiteY4" fmla="*/ 161364 h 303671"/>
                <a:gd name="connsiteX5" fmla="*/ 610031 w 1019562"/>
                <a:gd name="connsiteY5" fmla="*/ 183872 h 303671"/>
                <a:gd name="connsiteX6" fmla="*/ 494839 w 1019562"/>
                <a:gd name="connsiteY6" fmla="*/ 303671 h 303671"/>
                <a:gd name="connsiteX7" fmla="*/ 71437 w 1019562"/>
                <a:gd name="connsiteY7" fmla="*/ 296176 h 303671"/>
                <a:gd name="connsiteX8" fmla="*/ 431 w 1019562"/>
                <a:gd name="connsiteY8" fmla="*/ 193865 h 303671"/>
                <a:gd name="connsiteX9" fmla="*/ 83930 w 1019562"/>
                <a:gd name="connsiteY9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30019 w 1021182"/>
                <a:gd name="connsiteY2" fmla="*/ 128907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64995 w 1021182"/>
                <a:gd name="connsiteY6" fmla="*/ 186370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21182" h="303671">
                  <a:moveTo>
                    <a:pt x="83930" y="19994"/>
                  </a:moveTo>
                  <a:lnTo>
                    <a:pt x="494839" y="7"/>
                  </a:lnTo>
                  <a:cubicBezTo>
                    <a:pt x="575444" y="-995"/>
                    <a:pt x="594356" y="99516"/>
                    <a:pt x="679986" y="126409"/>
                  </a:cubicBezTo>
                  <a:cubicBezTo>
                    <a:pt x="726667" y="150391"/>
                    <a:pt x="884210" y="43552"/>
                    <a:pt x="947310" y="48961"/>
                  </a:cubicBezTo>
                  <a:cubicBezTo>
                    <a:pt x="1010410" y="54370"/>
                    <a:pt x="1039850" y="141377"/>
                    <a:pt x="1008621" y="161364"/>
                  </a:cubicBezTo>
                  <a:cubicBezTo>
                    <a:pt x="977392" y="181351"/>
                    <a:pt x="1041224" y="240082"/>
                    <a:pt x="974792" y="243833"/>
                  </a:cubicBezTo>
                  <a:cubicBezTo>
                    <a:pt x="908360" y="247584"/>
                    <a:pt x="709177" y="163905"/>
                    <a:pt x="664995" y="186370"/>
                  </a:cubicBezTo>
                  <a:cubicBezTo>
                    <a:pt x="620813" y="208835"/>
                    <a:pt x="580024" y="302026"/>
                    <a:pt x="494839" y="303671"/>
                  </a:cubicBezTo>
                  <a:lnTo>
                    <a:pt x="71437" y="296176"/>
                  </a:lnTo>
                  <a:cubicBezTo>
                    <a:pt x="1111" y="282872"/>
                    <a:pt x="-1651" y="239895"/>
                    <a:pt x="431" y="193865"/>
                  </a:cubicBezTo>
                  <a:cubicBezTo>
                    <a:pt x="2513" y="147835"/>
                    <a:pt x="13604" y="57300"/>
                    <a:pt x="83930" y="19994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0" name="Vijfhoek 79"/>
            <p:cNvSpPr/>
            <p:nvPr/>
          </p:nvSpPr>
          <p:spPr>
            <a:xfrm rot="5826599">
              <a:off x="7369063" y="4500046"/>
              <a:ext cx="1021182" cy="441929"/>
            </a:xfrm>
            <a:custGeom>
              <a:avLst/>
              <a:gdLst>
                <a:gd name="connsiteX0" fmla="*/ 0 w 595220"/>
                <a:gd name="connsiteY0" fmla="*/ 0 h 303664"/>
                <a:gd name="connsiteX1" fmla="*/ 443388 w 595220"/>
                <a:gd name="connsiteY1" fmla="*/ 0 h 303664"/>
                <a:gd name="connsiteX2" fmla="*/ 595220 w 595220"/>
                <a:gd name="connsiteY2" fmla="*/ 151832 h 303664"/>
                <a:gd name="connsiteX3" fmla="*/ 443388 w 595220"/>
                <a:gd name="connsiteY3" fmla="*/ 303664 h 303664"/>
                <a:gd name="connsiteX4" fmla="*/ 0 w 595220"/>
                <a:gd name="connsiteY4" fmla="*/ 303664 h 303664"/>
                <a:gd name="connsiteX5" fmla="*/ 0 w 59522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24984 w 957170"/>
                <a:gd name="connsiteY0" fmla="*/ 7495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24984 w 957170"/>
                <a:gd name="connsiteY5" fmla="*/ 7495 h 303664"/>
                <a:gd name="connsiteX0" fmla="*/ 33790 w 965976"/>
                <a:gd name="connsiteY0" fmla="*/ 7495 h 303664"/>
                <a:gd name="connsiteX1" fmla="*/ 452194 w 965976"/>
                <a:gd name="connsiteY1" fmla="*/ 0 h 303664"/>
                <a:gd name="connsiteX2" fmla="*/ 965976 w 965976"/>
                <a:gd name="connsiteY2" fmla="*/ 161357 h 303664"/>
                <a:gd name="connsiteX3" fmla="*/ 452194 w 965976"/>
                <a:gd name="connsiteY3" fmla="*/ 303664 h 303664"/>
                <a:gd name="connsiteX4" fmla="*/ 8806 w 965976"/>
                <a:gd name="connsiteY4" fmla="*/ 303664 h 303664"/>
                <a:gd name="connsiteX5" fmla="*/ 33790 w 965976"/>
                <a:gd name="connsiteY5" fmla="*/ 7495 h 303664"/>
                <a:gd name="connsiteX0" fmla="*/ 36923 w 961614"/>
                <a:gd name="connsiteY0" fmla="*/ 19987 h 303664"/>
                <a:gd name="connsiteX1" fmla="*/ 447832 w 961614"/>
                <a:gd name="connsiteY1" fmla="*/ 0 h 303664"/>
                <a:gd name="connsiteX2" fmla="*/ 961614 w 961614"/>
                <a:gd name="connsiteY2" fmla="*/ 161357 h 303664"/>
                <a:gd name="connsiteX3" fmla="*/ 447832 w 961614"/>
                <a:gd name="connsiteY3" fmla="*/ 303664 h 303664"/>
                <a:gd name="connsiteX4" fmla="*/ 4444 w 961614"/>
                <a:gd name="connsiteY4" fmla="*/ 303664 h 303664"/>
                <a:gd name="connsiteX5" fmla="*/ 36923 w 961614"/>
                <a:gd name="connsiteY5" fmla="*/ 19987 h 303664"/>
                <a:gd name="connsiteX0" fmla="*/ 29619 w 954310"/>
                <a:gd name="connsiteY0" fmla="*/ 19987 h 303664"/>
                <a:gd name="connsiteX1" fmla="*/ 440528 w 954310"/>
                <a:gd name="connsiteY1" fmla="*/ 0 h 303664"/>
                <a:gd name="connsiteX2" fmla="*/ 954310 w 954310"/>
                <a:gd name="connsiteY2" fmla="*/ 161357 h 303664"/>
                <a:gd name="connsiteX3" fmla="*/ 440528 w 954310"/>
                <a:gd name="connsiteY3" fmla="*/ 303664 h 303664"/>
                <a:gd name="connsiteX4" fmla="*/ 17126 w 954310"/>
                <a:gd name="connsiteY4" fmla="*/ 296169 h 303664"/>
                <a:gd name="connsiteX5" fmla="*/ 29619 w 954310"/>
                <a:gd name="connsiteY5" fmla="*/ 19987 h 303664"/>
                <a:gd name="connsiteX0" fmla="*/ 83930 w 1008621"/>
                <a:gd name="connsiteY0" fmla="*/ 19987 h 303664"/>
                <a:gd name="connsiteX1" fmla="*/ 494839 w 1008621"/>
                <a:gd name="connsiteY1" fmla="*/ 0 h 303664"/>
                <a:gd name="connsiteX2" fmla="*/ 1008621 w 1008621"/>
                <a:gd name="connsiteY2" fmla="*/ 161357 h 303664"/>
                <a:gd name="connsiteX3" fmla="*/ 494839 w 1008621"/>
                <a:gd name="connsiteY3" fmla="*/ 303664 h 303664"/>
                <a:gd name="connsiteX4" fmla="*/ 71437 w 1008621"/>
                <a:gd name="connsiteY4" fmla="*/ 296169 h 303664"/>
                <a:gd name="connsiteX5" fmla="*/ 431 w 1008621"/>
                <a:gd name="connsiteY5" fmla="*/ 193858 h 303664"/>
                <a:gd name="connsiteX6" fmla="*/ 83930 w 1008621"/>
                <a:gd name="connsiteY6" fmla="*/ 19987 h 303664"/>
                <a:gd name="connsiteX0" fmla="*/ 83930 w 1008972"/>
                <a:gd name="connsiteY0" fmla="*/ 19994 h 303671"/>
                <a:gd name="connsiteX1" fmla="*/ 494839 w 1008972"/>
                <a:gd name="connsiteY1" fmla="*/ 7 h 303671"/>
                <a:gd name="connsiteX2" fmla="*/ 630019 w 1008972"/>
                <a:gd name="connsiteY2" fmla="*/ 128907 h 303671"/>
                <a:gd name="connsiteX3" fmla="*/ 1008621 w 1008972"/>
                <a:gd name="connsiteY3" fmla="*/ 161364 h 303671"/>
                <a:gd name="connsiteX4" fmla="*/ 494839 w 1008972"/>
                <a:gd name="connsiteY4" fmla="*/ 303671 h 303671"/>
                <a:gd name="connsiteX5" fmla="*/ 71437 w 1008972"/>
                <a:gd name="connsiteY5" fmla="*/ 296176 h 303671"/>
                <a:gd name="connsiteX6" fmla="*/ 431 w 1008972"/>
                <a:gd name="connsiteY6" fmla="*/ 193865 h 303671"/>
                <a:gd name="connsiteX7" fmla="*/ 83930 w 1008972"/>
                <a:gd name="connsiteY7" fmla="*/ 19994 h 303671"/>
                <a:gd name="connsiteX0" fmla="*/ 83930 w 1008774"/>
                <a:gd name="connsiteY0" fmla="*/ 19994 h 303671"/>
                <a:gd name="connsiteX1" fmla="*/ 494839 w 1008774"/>
                <a:gd name="connsiteY1" fmla="*/ 7 h 303671"/>
                <a:gd name="connsiteX2" fmla="*/ 630019 w 1008774"/>
                <a:gd name="connsiteY2" fmla="*/ 128907 h 303671"/>
                <a:gd name="connsiteX3" fmla="*/ 1008621 w 1008774"/>
                <a:gd name="connsiteY3" fmla="*/ 161364 h 303671"/>
                <a:gd name="connsiteX4" fmla="*/ 610031 w 1008774"/>
                <a:gd name="connsiteY4" fmla="*/ 183872 h 303671"/>
                <a:gd name="connsiteX5" fmla="*/ 494839 w 1008774"/>
                <a:gd name="connsiteY5" fmla="*/ 303671 h 303671"/>
                <a:gd name="connsiteX6" fmla="*/ 71437 w 1008774"/>
                <a:gd name="connsiteY6" fmla="*/ 296176 h 303671"/>
                <a:gd name="connsiteX7" fmla="*/ 431 w 1008774"/>
                <a:gd name="connsiteY7" fmla="*/ 193865 h 303671"/>
                <a:gd name="connsiteX8" fmla="*/ 83930 w 1008774"/>
                <a:gd name="connsiteY8" fmla="*/ 19994 h 303671"/>
                <a:gd name="connsiteX0" fmla="*/ 83930 w 1019562"/>
                <a:gd name="connsiteY0" fmla="*/ 19994 h 303671"/>
                <a:gd name="connsiteX1" fmla="*/ 494839 w 1019562"/>
                <a:gd name="connsiteY1" fmla="*/ 7 h 303671"/>
                <a:gd name="connsiteX2" fmla="*/ 630019 w 1019562"/>
                <a:gd name="connsiteY2" fmla="*/ 128907 h 303671"/>
                <a:gd name="connsiteX3" fmla="*/ 947310 w 1019562"/>
                <a:gd name="connsiteY3" fmla="*/ 48961 h 303671"/>
                <a:gd name="connsiteX4" fmla="*/ 1008621 w 1019562"/>
                <a:gd name="connsiteY4" fmla="*/ 161364 h 303671"/>
                <a:gd name="connsiteX5" fmla="*/ 610031 w 1019562"/>
                <a:gd name="connsiteY5" fmla="*/ 183872 h 303671"/>
                <a:gd name="connsiteX6" fmla="*/ 494839 w 1019562"/>
                <a:gd name="connsiteY6" fmla="*/ 303671 h 303671"/>
                <a:gd name="connsiteX7" fmla="*/ 71437 w 1019562"/>
                <a:gd name="connsiteY7" fmla="*/ 296176 h 303671"/>
                <a:gd name="connsiteX8" fmla="*/ 431 w 1019562"/>
                <a:gd name="connsiteY8" fmla="*/ 193865 h 303671"/>
                <a:gd name="connsiteX9" fmla="*/ 83930 w 1019562"/>
                <a:gd name="connsiteY9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30019 w 1021182"/>
                <a:gd name="connsiteY2" fmla="*/ 128907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64995 w 1021182"/>
                <a:gd name="connsiteY6" fmla="*/ 186370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21182" h="303671">
                  <a:moveTo>
                    <a:pt x="83930" y="19994"/>
                  </a:moveTo>
                  <a:lnTo>
                    <a:pt x="494839" y="7"/>
                  </a:lnTo>
                  <a:cubicBezTo>
                    <a:pt x="575444" y="-995"/>
                    <a:pt x="594356" y="99516"/>
                    <a:pt x="679986" y="126409"/>
                  </a:cubicBezTo>
                  <a:cubicBezTo>
                    <a:pt x="726667" y="150391"/>
                    <a:pt x="884210" y="43552"/>
                    <a:pt x="947310" y="48961"/>
                  </a:cubicBezTo>
                  <a:cubicBezTo>
                    <a:pt x="1010410" y="54370"/>
                    <a:pt x="1039850" y="141377"/>
                    <a:pt x="1008621" y="161364"/>
                  </a:cubicBezTo>
                  <a:cubicBezTo>
                    <a:pt x="977392" y="181351"/>
                    <a:pt x="1041224" y="240082"/>
                    <a:pt x="974792" y="243833"/>
                  </a:cubicBezTo>
                  <a:cubicBezTo>
                    <a:pt x="908360" y="247584"/>
                    <a:pt x="709177" y="163905"/>
                    <a:pt x="664995" y="186370"/>
                  </a:cubicBezTo>
                  <a:cubicBezTo>
                    <a:pt x="620813" y="208835"/>
                    <a:pt x="580024" y="302026"/>
                    <a:pt x="494839" y="303671"/>
                  </a:cubicBezTo>
                  <a:lnTo>
                    <a:pt x="71437" y="296176"/>
                  </a:lnTo>
                  <a:cubicBezTo>
                    <a:pt x="1111" y="282872"/>
                    <a:pt x="-1651" y="239895"/>
                    <a:pt x="431" y="193865"/>
                  </a:cubicBezTo>
                  <a:cubicBezTo>
                    <a:pt x="2513" y="147835"/>
                    <a:pt x="13604" y="57300"/>
                    <a:pt x="83930" y="19994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1" name="Vijfhoek 79"/>
            <p:cNvSpPr/>
            <p:nvPr/>
          </p:nvSpPr>
          <p:spPr>
            <a:xfrm rot="6520431">
              <a:off x="7337142" y="5076763"/>
              <a:ext cx="1021182" cy="441929"/>
            </a:xfrm>
            <a:custGeom>
              <a:avLst/>
              <a:gdLst>
                <a:gd name="connsiteX0" fmla="*/ 0 w 595220"/>
                <a:gd name="connsiteY0" fmla="*/ 0 h 303664"/>
                <a:gd name="connsiteX1" fmla="*/ 443388 w 595220"/>
                <a:gd name="connsiteY1" fmla="*/ 0 h 303664"/>
                <a:gd name="connsiteX2" fmla="*/ 595220 w 595220"/>
                <a:gd name="connsiteY2" fmla="*/ 151832 h 303664"/>
                <a:gd name="connsiteX3" fmla="*/ 443388 w 595220"/>
                <a:gd name="connsiteY3" fmla="*/ 303664 h 303664"/>
                <a:gd name="connsiteX4" fmla="*/ 0 w 595220"/>
                <a:gd name="connsiteY4" fmla="*/ 303664 h 303664"/>
                <a:gd name="connsiteX5" fmla="*/ 0 w 59522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24984 w 957170"/>
                <a:gd name="connsiteY0" fmla="*/ 7495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24984 w 957170"/>
                <a:gd name="connsiteY5" fmla="*/ 7495 h 303664"/>
                <a:gd name="connsiteX0" fmla="*/ 33790 w 965976"/>
                <a:gd name="connsiteY0" fmla="*/ 7495 h 303664"/>
                <a:gd name="connsiteX1" fmla="*/ 452194 w 965976"/>
                <a:gd name="connsiteY1" fmla="*/ 0 h 303664"/>
                <a:gd name="connsiteX2" fmla="*/ 965976 w 965976"/>
                <a:gd name="connsiteY2" fmla="*/ 161357 h 303664"/>
                <a:gd name="connsiteX3" fmla="*/ 452194 w 965976"/>
                <a:gd name="connsiteY3" fmla="*/ 303664 h 303664"/>
                <a:gd name="connsiteX4" fmla="*/ 8806 w 965976"/>
                <a:gd name="connsiteY4" fmla="*/ 303664 h 303664"/>
                <a:gd name="connsiteX5" fmla="*/ 33790 w 965976"/>
                <a:gd name="connsiteY5" fmla="*/ 7495 h 303664"/>
                <a:gd name="connsiteX0" fmla="*/ 36923 w 961614"/>
                <a:gd name="connsiteY0" fmla="*/ 19987 h 303664"/>
                <a:gd name="connsiteX1" fmla="*/ 447832 w 961614"/>
                <a:gd name="connsiteY1" fmla="*/ 0 h 303664"/>
                <a:gd name="connsiteX2" fmla="*/ 961614 w 961614"/>
                <a:gd name="connsiteY2" fmla="*/ 161357 h 303664"/>
                <a:gd name="connsiteX3" fmla="*/ 447832 w 961614"/>
                <a:gd name="connsiteY3" fmla="*/ 303664 h 303664"/>
                <a:gd name="connsiteX4" fmla="*/ 4444 w 961614"/>
                <a:gd name="connsiteY4" fmla="*/ 303664 h 303664"/>
                <a:gd name="connsiteX5" fmla="*/ 36923 w 961614"/>
                <a:gd name="connsiteY5" fmla="*/ 19987 h 303664"/>
                <a:gd name="connsiteX0" fmla="*/ 29619 w 954310"/>
                <a:gd name="connsiteY0" fmla="*/ 19987 h 303664"/>
                <a:gd name="connsiteX1" fmla="*/ 440528 w 954310"/>
                <a:gd name="connsiteY1" fmla="*/ 0 h 303664"/>
                <a:gd name="connsiteX2" fmla="*/ 954310 w 954310"/>
                <a:gd name="connsiteY2" fmla="*/ 161357 h 303664"/>
                <a:gd name="connsiteX3" fmla="*/ 440528 w 954310"/>
                <a:gd name="connsiteY3" fmla="*/ 303664 h 303664"/>
                <a:gd name="connsiteX4" fmla="*/ 17126 w 954310"/>
                <a:gd name="connsiteY4" fmla="*/ 296169 h 303664"/>
                <a:gd name="connsiteX5" fmla="*/ 29619 w 954310"/>
                <a:gd name="connsiteY5" fmla="*/ 19987 h 303664"/>
                <a:gd name="connsiteX0" fmla="*/ 83930 w 1008621"/>
                <a:gd name="connsiteY0" fmla="*/ 19987 h 303664"/>
                <a:gd name="connsiteX1" fmla="*/ 494839 w 1008621"/>
                <a:gd name="connsiteY1" fmla="*/ 0 h 303664"/>
                <a:gd name="connsiteX2" fmla="*/ 1008621 w 1008621"/>
                <a:gd name="connsiteY2" fmla="*/ 161357 h 303664"/>
                <a:gd name="connsiteX3" fmla="*/ 494839 w 1008621"/>
                <a:gd name="connsiteY3" fmla="*/ 303664 h 303664"/>
                <a:gd name="connsiteX4" fmla="*/ 71437 w 1008621"/>
                <a:gd name="connsiteY4" fmla="*/ 296169 h 303664"/>
                <a:gd name="connsiteX5" fmla="*/ 431 w 1008621"/>
                <a:gd name="connsiteY5" fmla="*/ 193858 h 303664"/>
                <a:gd name="connsiteX6" fmla="*/ 83930 w 1008621"/>
                <a:gd name="connsiteY6" fmla="*/ 19987 h 303664"/>
                <a:gd name="connsiteX0" fmla="*/ 83930 w 1008972"/>
                <a:gd name="connsiteY0" fmla="*/ 19994 h 303671"/>
                <a:gd name="connsiteX1" fmla="*/ 494839 w 1008972"/>
                <a:gd name="connsiteY1" fmla="*/ 7 h 303671"/>
                <a:gd name="connsiteX2" fmla="*/ 630019 w 1008972"/>
                <a:gd name="connsiteY2" fmla="*/ 128907 h 303671"/>
                <a:gd name="connsiteX3" fmla="*/ 1008621 w 1008972"/>
                <a:gd name="connsiteY3" fmla="*/ 161364 h 303671"/>
                <a:gd name="connsiteX4" fmla="*/ 494839 w 1008972"/>
                <a:gd name="connsiteY4" fmla="*/ 303671 h 303671"/>
                <a:gd name="connsiteX5" fmla="*/ 71437 w 1008972"/>
                <a:gd name="connsiteY5" fmla="*/ 296176 h 303671"/>
                <a:gd name="connsiteX6" fmla="*/ 431 w 1008972"/>
                <a:gd name="connsiteY6" fmla="*/ 193865 h 303671"/>
                <a:gd name="connsiteX7" fmla="*/ 83930 w 1008972"/>
                <a:gd name="connsiteY7" fmla="*/ 19994 h 303671"/>
                <a:gd name="connsiteX0" fmla="*/ 83930 w 1008774"/>
                <a:gd name="connsiteY0" fmla="*/ 19994 h 303671"/>
                <a:gd name="connsiteX1" fmla="*/ 494839 w 1008774"/>
                <a:gd name="connsiteY1" fmla="*/ 7 h 303671"/>
                <a:gd name="connsiteX2" fmla="*/ 630019 w 1008774"/>
                <a:gd name="connsiteY2" fmla="*/ 128907 h 303671"/>
                <a:gd name="connsiteX3" fmla="*/ 1008621 w 1008774"/>
                <a:gd name="connsiteY3" fmla="*/ 161364 h 303671"/>
                <a:gd name="connsiteX4" fmla="*/ 610031 w 1008774"/>
                <a:gd name="connsiteY4" fmla="*/ 183872 h 303671"/>
                <a:gd name="connsiteX5" fmla="*/ 494839 w 1008774"/>
                <a:gd name="connsiteY5" fmla="*/ 303671 h 303671"/>
                <a:gd name="connsiteX6" fmla="*/ 71437 w 1008774"/>
                <a:gd name="connsiteY6" fmla="*/ 296176 h 303671"/>
                <a:gd name="connsiteX7" fmla="*/ 431 w 1008774"/>
                <a:gd name="connsiteY7" fmla="*/ 193865 h 303671"/>
                <a:gd name="connsiteX8" fmla="*/ 83930 w 1008774"/>
                <a:gd name="connsiteY8" fmla="*/ 19994 h 303671"/>
                <a:gd name="connsiteX0" fmla="*/ 83930 w 1019562"/>
                <a:gd name="connsiteY0" fmla="*/ 19994 h 303671"/>
                <a:gd name="connsiteX1" fmla="*/ 494839 w 1019562"/>
                <a:gd name="connsiteY1" fmla="*/ 7 h 303671"/>
                <a:gd name="connsiteX2" fmla="*/ 630019 w 1019562"/>
                <a:gd name="connsiteY2" fmla="*/ 128907 h 303671"/>
                <a:gd name="connsiteX3" fmla="*/ 947310 w 1019562"/>
                <a:gd name="connsiteY3" fmla="*/ 48961 h 303671"/>
                <a:gd name="connsiteX4" fmla="*/ 1008621 w 1019562"/>
                <a:gd name="connsiteY4" fmla="*/ 161364 h 303671"/>
                <a:gd name="connsiteX5" fmla="*/ 610031 w 1019562"/>
                <a:gd name="connsiteY5" fmla="*/ 183872 h 303671"/>
                <a:gd name="connsiteX6" fmla="*/ 494839 w 1019562"/>
                <a:gd name="connsiteY6" fmla="*/ 303671 h 303671"/>
                <a:gd name="connsiteX7" fmla="*/ 71437 w 1019562"/>
                <a:gd name="connsiteY7" fmla="*/ 296176 h 303671"/>
                <a:gd name="connsiteX8" fmla="*/ 431 w 1019562"/>
                <a:gd name="connsiteY8" fmla="*/ 193865 h 303671"/>
                <a:gd name="connsiteX9" fmla="*/ 83930 w 1019562"/>
                <a:gd name="connsiteY9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30019 w 1021182"/>
                <a:gd name="connsiteY2" fmla="*/ 128907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64995 w 1021182"/>
                <a:gd name="connsiteY6" fmla="*/ 186370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21182" h="303671">
                  <a:moveTo>
                    <a:pt x="83930" y="19994"/>
                  </a:moveTo>
                  <a:lnTo>
                    <a:pt x="494839" y="7"/>
                  </a:lnTo>
                  <a:cubicBezTo>
                    <a:pt x="575444" y="-995"/>
                    <a:pt x="594356" y="99516"/>
                    <a:pt x="679986" y="126409"/>
                  </a:cubicBezTo>
                  <a:cubicBezTo>
                    <a:pt x="726667" y="150391"/>
                    <a:pt x="884210" y="43552"/>
                    <a:pt x="947310" y="48961"/>
                  </a:cubicBezTo>
                  <a:cubicBezTo>
                    <a:pt x="1010410" y="54370"/>
                    <a:pt x="1039850" y="141377"/>
                    <a:pt x="1008621" y="161364"/>
                  </a:cubicBezTo>
                  <a:cubicBezTo>
                    <a:pt x="977392" y="181351"/>
                    <a:pt x="1041224" y="240082"/>
                    <a:pt x="974792" y="243833"/>
                  </a:cubicBezTo>
                  <a:cubicBezTo>
                    <a:pt x="908360" y="247584"/>
                    <a:pt x="709177" y="163905"/>
                    <a:pt x="664995" y="186370"/>
                  </a:cubicBezTo>
                  <a:cubicBezTo>
                    <a:pt x="620813" y="208835"/>
                    <a:pt x="580024" y="302026"/>
                    <a:pt x="494839" y="303671"/>
                  </a:cubicBezTo>
                  <a:lnTo>
                    <a:pt x="71437" y="296176"/>
                  </a:lnTo>
                  <a:cubicBezTo>
                    <a:pt x="1111" y="282872"/>
                    <a:pt x="-1651" y="239895"/>
                    <a:pt x="431" y="193865"/>
                  </a:cubicBezTo>
                  <a:cubicBezTo>
                    <a:pt x="2513" y="147835"/>
                    <a:pt x="13604" y="57300"/>
                    <a:pt x="83930" y="19994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2" name="Vijfhoek 79"/>
            <p:cNvSpPr/>
            <p:nvPr/>
          </p:nvSpPr>
          <p:spPr>
            <a:xfrm rot="7195445">
              <a:off x="6812418" y="5129913"/>
              <a:ext cx="1021182" cy="441929"/>
            </a:xfrm>
            <a:custGeom>
              <a:avLst/>
              <a:gdLst>
                <a:gd name="connsiteX0" fmla="*/ 0 w 595220"/>
                <a:gd name="connsiteY0" fmla="*/ 0 h 303664"/>
                <a:gd name="connsiteX1" fmla="*/ 443388 w 595220"/>
                <a:gd name="connsiteY1" fmla="*/ 0 h 303664"/>
                <a:gd name="connsiteX2" fmla="*/ 595220 w 595220"/>
                <a:gd name="connsiteY2" fmla="*/ 151832 h 303664"/>
                <a:gd name="connsiteX3" fmla="*/ 443388 w 595220"/>
                <a:gd name="connsiteY3" fmla="*/ 303664 h 303664"/>
                <a:gd name="connsiteX4" fmla="*/ 0 w 595220"/>
                <a:gd name="connsiteY4" fmla="*/ 303664 h 303664"/>
                <a:gd name="connsiteX5" fmla="*/ 0 w 59522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24984 w 957170"/>
                <a:gd name="connsiteY0" fmla="*/ 7495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24984 w 957170"/>
                <a:gd name="connsiteY5" fmla="*/ 7495 h 303664"/>
                <a:gd name="connsiteX0" fmla="*/ 33790 w 965976"/>
                <a:gd name="connsiteY0" fmla="*/ 7495 h 303664"/>
                <a:gd name="connsiteX1" fmla="*/ 452194 w 965976"/>
                <a:gd name="connsiteY1" fmla="*/ 0 h 303664"/>
                <a:gd name="connsiteX2" fmla="*/ 965976 w 965976"/>
                <a:gd name="connsiteY2" fmla="*/ 161357 h 303664"/>
                <a:gd name="connsiteX3" fmla="*/ 452194 w 965976"/>
                <a:gd name="connsiteY3" fmla="*/ 303664 h 303664"/>
                <a:gd name="connsiteX4" fmla="*/ 8806 w 965976"/>
                <a:gd name="connsiteY4" fmla="*/ 303664 h 303664"/>
                <a:gd name="connsiteX5" fmla="*/ 33790 w 965976"/>
                <a:gd name="connsiteY5" fmla="*/ 7495 h 303664"/>
                <a:gd name="connsiteX0" fmla="*/ 36923 w 961614"/>
                <a:gd name="connsiteY0" fmla="*/ 19987 h 303664"/>
                <a:gd name="connsiteX1" fmla="*/ 447832 w 961614"/>
                <a:gd name="connsiteY1" fmla="*/ 0 h 303664"/>
                <a:gd name="connsiteX2" fmla="*/ 961614 w 961614"/>
                <a:gd name="connsiteY2" fmla="*/ 161357 h 303664"/>
                <a:gd name="connsiteX3" fmla="*/ 447832 w 961614"/>
                <a:gd name="connsiteY3" fmla="*/ 303664 h 303664"/>
                <a:gd name="connsiteX4" fmla="*/ 4444 w 961614"/>
                <a:gd name="connsiteY4" fmla="*/ 303664 h 303664"/>
                <a:gd name="connsiteX5" fmla="*/ 36923 w 961614"/>
                <a:gd name="connsiteY5" fmla="*/ 19987 h 303664"/>
                <a:gd name="connsiteX0" fmla="*/ 29619 w 954310"/>
                <a:gd name="connsiteY0" fmla="*/ 19987 h 303664"/>
                <a:gd name="connsiteX1" fmla="*/ 440528 w 954310"/>
                <a:gd name="connsiteY1" fmla="*/ 0 h 303664"/>
                <a:gd name="connsiteX2" fmla="*/ 954310 w 954310"/>
                <a:gd name="connsiteY2" fmla="*/ 161357 h 303664"/>
                <a:gd name="connsiteX3" fmla="*/ 440528 w 954310"/>
                <a:gd name="connsiteY3" fmla="*/ 303664 h 303664"/>
                <a:gd name="connsiteX4" fmla="*/ 17126 w 954310"/>
                <a:gd name="connsiteY4" fmla="*/ 296169 h 303664"/>
                <a:gd name="connsiteX5" fmla="*/ 29619 w 954310"/>
                <a:gd name="connsiteY5" fmla="*/ 19987 h 303664"/>
                <a:gd name="connsiteX0" fmla="*/ 83930 w 1008621"/>
                <a:gd name="connsiteY0" fmla="*/ 19987 h 303664"/>
                <a:gd name="connsiteX1" fmla="*/ 494839 w 1008621"/>
                <a:gd name="connsiteY1" fmla="*/ 0 h 303664"/>
                <a:gd name="connsiteX2" fmla="*/ 1008621 w 1008621"/>
                <a:gd name="connsiteY2" fmla="*/ 161357 h 303664"/>
                <a:gd name="connsiteX3" fmla="*/ 494839 w 1008621"/>
                <a:gd name="connsiteY3" fmla="*/ 303664 h 303664"/>
                <a:gd name="connsiteX4" fmla="*/ 71437 w 1008621"/>
                <a:gd name="connsiteY4" fmla="*/ 296169 h 303664"/>
                <a:gd name="connsiteX5" fmla="*/ 431 w 1008621"/>
                <a:gd name="connsiteY5" fmla="*/ 193858 h 303664"/>
                <a:gd name="connsiteX6" fmla="*/ 83930 w 1008621"/>
                <a:gd name="connsiteY6" fmla="*/ 19987 h 303664"/>
                <a:gd name="connsiteX0" fmla="*/ 83930 w 1008972"/>
                <a:gd name="connsiteY0" fmla="*/ 19994 h 303671"/>
                <a:gd name="connsiteX1" fmla="*/ 494839 w 1008972"/>
                <a:gd name="connsiteY1" fmla="*/ 7 h 303671"/>
                <a:gd name="connsiteX2" fmla="*/ 630019 w 1008972"/>
                <a:gd name="connsiteY2" fmla="*/ 128907 h 303671"/>
                <a:gd name="connsiteX3" fmla="*/ 1008621 w 1008972"/>
                <a:gd name="connsiteY3" fmla="*/ 161364 h 303671"/>
                <a:gd name="connsiteX4" fmla="*/ 494839 w 1008972"/>
                <a:gd name="connsiteY4" fmla="*/ 303671 h 303671"/>
                <a:gd name="connsiteX5" fmla="*/ 71437 w 1008972"/>
                <a:gd name="connsiteY5" fmla="*/ 296176 h 303671"/>
                <a:gd name="connsiteX6" fmla="*/ 431 w 1008972"/>
                <a:gd name="connsiteY6" fmla="*/ 193865 h 303671"/>
                <a:gd name="connsiteX7" fmla="*/ 83930 w 1008972"/>
                <a:gd name="connsiteY7" fmla="*/ 19994 h 303671"/>
                <a:gd name="connsiteX0" fmla="*/ 83930 w 1008774"/>
                <a:gd name="connsiteY0" fmla="*/ 19994 h 303671"/>
                <a:gd name="connsiteX1" fmla="*/ 494839 w 1008774"/>
                <a:gd name="connsiteY1" fmla="*/ 7 h 303671"/>
                <a:gd name="connsiteX2" fmla="*/ 630019 w 1008774"/>
                <a:gd name="connsiteY2" fmla="*/ 128907 h 303671"/>
                <a:gd name="connsiteX3" fmla="*/ 1008621 w 1008774"/>
                <a:gd name="connsiteY3" fmla="*/ 161364 h 303671"/>
                <a:gd name="connsiteX4" fmla="*/ 610031 w 1008774"/>
                <a:gd name="connsiteY4" fmla="*/ 183872 h 303671"/>
                <a:gd name="connsiteX5" fmla="*/ 494839 w 1008774"/>
                <a:gd name="connsiteY5" fmla="*/ 303671 h 303671"/>
                <a:gd name="connsiteX6" fmla="*/ 71437 w 1008774"/>
                <a:gd name="connsiteY6" fmla="*/ 296176 h 303671"/>
                <a:gd name="connsiteX7" fmla="*/ 431 w 1008774"/>
                <a:gd name="connsiteY7" fmla="*/ 193865 h 303671"/>
                <a:gd name="connsiteX8" fmla="*/ 83930 w 1008774"/>
                <a:gd name="connsiteY8" fmla="*/ 19994 h 303671"/>
                <a:gd name="connsiteX0" fmla="*/ 83930 w 1019562"/>
                <a:gd name="connsiteY0" fmla="*/ 19994 h 303671"/>
                <a:gd name="connsiteX1" fmla="*/ 494839 w 1019562"/>
                <a:gd name="connsiteY1" fmla="*/ 7 h 303671"/>
                <a:gd name="connsiteX2" fmla="*/ 630019 w 1019562"/>
                <a:gd name="connsiteY2" fmla="*/ 128907 h 303671"/>
                <a:gd name="connsiteX3" fmla="*/ 947310 w 1019562"/>
                <a:gd name="connsiteY3" fmla="*/ 48961 h 303671"/>
                <a:gd name="connsiteX4" fmla="*/ 1008621 w 1019562"/>
                <a:gd name="connsiteY4" fmla="*/ 161364 h 303671"/>
                <a:gd name="connsiteX5" fmla="*/ 610031 w 1019562"/>
                <a:gd name="connsiteY5" fmla="*/ 183872 h 303671"/>
                <a:gd name="connsiteX6" fmla="*/ 494839 w 1019562"/>
                <a:gd name="connsiteY6" fmla="*/ 303671 h 303671"/>
                <a:gd name="connsiteX7" fmla="*/ 71437 w 1019562"/>
                <a:gd name="connsiteY7" fmla="*/ 296176 h 303671"/>
                <a:gd name="connsiteX8" fmla="*/ 431 w 1019562"/>
                <a:gd name="connsiteY8" fmla="*/ 193865 h 303671"/>
                <a:gd name="connsiteX9" fmla="*/ 83930 w 1019562"/>
                <a:gd name="connsiteY9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30019 w 1021182"/>
                <a:gd name="connsiteY2" fmla="*/ 128907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64995 w 1021182"/>
                <a:gd name="connsiteY6" fmla="*/ 186370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21182" h="303671">
                  <a:moveTo>
                    <a:pt x="83930" y="19994"/>
                  </a:moveTo>
                  <a:lnTo>
                    <a:pt x="494839" y="7"/>
                  </a:lnTo>
                  <a:cubicBezTo>
                    <a:pt x="575444" y="-995"/>
                    <a:pt x="594356" y="99516"/>
                    <a:pt x="679986" y="126409"/>
                  </a:cubicBezTo>
                  <a:cubicBezTo>
                    <a:pt x="726667" y="150391"/>
                    <a:pt x="884210" y="43552"/>
                    <a:pt x="947310" y="48961"/>
                  </a:cubicBezTo>
                  <a:cubicBezTo>
                    <a:pt x="1010410" y="54370"/>
                    <a:pt x="1039850" y="141377"/>
                    <a:pt x="1008621" y="161364"/>
                  </a:cubicBezTo>
                  <a:cubicBezTo>
                    <a:pt x="977392" y="181351"/>
                    <a:pt x="1041224" y="240082"/>
                    <a:pt x="974792" y="243833"/>
                  </a:cubicBezTo>
                  <a:cubicBezTo>
                    <a:pt x="908360" y="247584"/>
                    <a:pt x="709177" y="163905"/>
                    <a:pt x="664995" y="186370"/>
                  </a:cubicBezTo>
                  <a:cubicBezTo>
                    <a:pt x="620813" y="208835"/>
                    <a:pt x="580024" y="302026"/>
                    <a:pt x="494839" y="303671"/>
                  </a:cubicBezTo>
                  <a:lnTo>
                    <a:pt x="71437" y="296176"/>
                  </a:lnTo>
                  <a:cubicBezTo>
                    <a:pt x="1111" y="282872"/>
                    <a:pt x="-1651" y="239895"/>
                    <a:pt x="431" y="193865"/>
                  </a:cubicBezTo>
                  <a:cubicBezTo>
                    <a:pt x="2513" y="147835"/>
                    <a:pt x="13604" y="57300"/>
                    <a:pt x="83930" y="19994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3" name="Vijfhoek 79"/>
            <p:cNvSpPr/>
            <p:nvPr/>
          </p:nvSpPr>
          <p:spPr>
            <a:xfrm rot="8248047">
              <a:off x="6865763" y="5385795"/>
              <a:ext cx="650736" cy="441947"/>
            </a:xfrm>
            <a:custGeom>
              <a:avLst/>
              <a:gdLst>
                <a:gd name="connsiteX0" fmla="*/ 0 w 595220"/>
                <a:gd name="connsiteY0" fmla="*/ 0 h 303664"/>
                <a:gd name="connsiteX1" fmla="*/ 443388 w 595220"/>
                <a:gd name="connsiteY1" fmla="*/ 0 h 303664"/>
                <a:gd name="connsiteX2" fmla="*/ 595220 w 595220"/>
                <a:gd name="connsiteY2" fmla="*/ 151832 h 303664"/>
                <a:gd name="connsiteX3" fmla="*/ 443388 w 595220"/>
                <a:gd name="connsiteY3" fmla="*/ 303664 h 303664"/>
                <a:gd name="connsiteX4" fmla="*/ 0 w 595220"/>
                <a:gd name="connsiteY4" fmla="*/ 303664 h 303664"/>
                <a:gd name="connsiteX5" fmla="*/ 0 w 59522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24984 w 957170"/>
                <a:gd name="connsiteY0" fmla="*/ 7495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24984 w 957170"/>
                <a:gd name="connsiteY5" fmla="*/ 7495 h 303664"/>
                <a:gd name="connsiteX0" fmla="*/ 33790 w 965976"/>
                <a:gd name="connsiteY0" fmla="*/ 7495 h 303664"/>
                <a:gd name="connsiteX1" fmla="*/ 452194 w 965976"/>
                <a:gd name="connsiteY1" fmla="*/ 0 h 303664"/>
                <a:gd name="connsiteX2" fmla="*/ 965976 w 965976"/>
                <a:gd name="connsiteY2" fmla="*/ 161357 h 303664"/>
                <a:gd name="connsiteX3" fmla="*/ 452194 w 965976"/>
                <a:gd name="connsiteY3" fmla="*/ 303664 h 303664"/>
                <a:gd name="connsiteX4" fmla="*/ 8806 w 965976"/>
                <a:gd name="connsiteY4" fmla="*/ 303664 h 303664"/>
                <a:gd name="connsiteX5" fmla="*/ 33790 w 965976"/>
                <a:gd name="connsiteY5" fmla="*/ 7495 h 303664"/>
                <a:gd name="connsiteX0" fmla="*/ 36923 w 961614"/>
                <a:gd name="connsiteY0" fmla="*/ 19987 h 303664"/>
                <a:gd name="connsiteX1" fmla="*/ 447832 w 961614"/>
                <a:gd name="connsiteY1" fmla="*/ 0 h 303664"/>
                <a:gd name="connsiteX2" fmla="*/ 961614 w 961614"/>
                <a:gd name="connsiteY2" fmla="*/ 161357 h 303664"/>
                <a:gd name="connsiteX3" fmla="*/ 447832 w 961614"/>
                <a:gd name="connsiteY3" fmla="*/ 303664 h 303664"/>
                <a:gd name="connsiteX4" fmla="*/ 4444 w 961614"/>
                <a:gd name="connsiteY4" fmla="*/ 303664 h 303664"/>
                <a:gd name="connsiteX5" fmla="*/ 36923 w 961614"/>
                <a:gd name="connsiteY5" fmla="*/ 19987 h 303664"/>
                <a:gd name="connsiteX0" fmla="*/ 29619 w 954310"/>
                <a:gd name="connsiteY0" fmla="*/ 19987 h 303664"/>
                <a:gd name="connsiteX1" fmla="*/ 440528 w 954310"/>
                <a:gd name="connsiteY1" fmla="*/ 0 h 303664"/>
                <a:gd name="connsiteX2" fmla="*/ 954310 w 954310"/>
                <a:gd name="connsiteY2" fmla="*/ 161357 h 303664"/>
                <a:gd name="connsiteX3" fmla="*/ 440528 w 954310"/>
                <a:gd name="connsiteY3" fmla="*/ 303664 h 303664"/>
                <a:gd name="connsiteX4" fmla="*/ 17126 w 954310"/>
                <a:gd name="connsiteY4" fmla="*/ 296169 h 303664"/>
                <a:gd name="connsiteX5" fmla="*/ 29619 w 954310"/>
                <a:gd name="connsiteY5" fmla="*/ 19987 h 303664"/>
                <a:gd name="connsiteX0" fmla="*/ 83930 w 1008621"/>
                <a:gd name="connsiteY0" fmla="*/ 19987 h 303664"/>
                <a:gd name="connsiteX1" fmla="*/ 494839 w 1008621"/>
                <a:gd name="connsiteY1" fmla="*/ 0 h 303664"/>
                <a:gd name="connsiteX2" fmla="*/ 1008621 w 1008621"/>
                <a:gd name="connsiteY2" fmla="*/ 161357 h 303664"/>
                <a:gd name="connsiteX3" fmla="*/ 494839 w 1008621"/>
                <a:gd name="connsiteY3" fmla="*/ 303664 h 303664"/>
                <a:gd name="connsiteX4" fmla="*/ 71437 w 1008621"/>
                <a:gd name="connsiteY4" fmla="*/ 296169 h 303664"/>
                <a:gd name="connsiteX5" fmla="*/ 431 w 1008621"/>
                <a:gd name="connsiteY5" fmla="*/ 193858 h 303664"/>
                <a:gd name="connsiteX6" fmla="*/ 83930 w 1008621"/>
                <a:gd name="connsiteY6" fmla="*/ 19987 h 303664"/>
                <a:gd name="connsiteX0" fmla="*/ 83930 w 1008972"/>
                <a:gd name="connsiteY0" fmla="*/ 19994 h 303671"/>
                <a:gd name="connsiteX1" fmla="*/ 494839 w 1008972"/>
                <a:gd name="connsiteY1" fmla="*/ 7 h 303671"/>
                <a:gd name="connsiteX2" fmla="*/ 630019 w 1008972"/>
                <a:gd name="connsiteY2" fmla="*/ 128907 h 303671"/>
                <a:gd name="connsiteX3" fmla="*/ 1008621 w 1008972"/>
                <a:gd name="connsiteY3" fmla="*/ 161364 h 303671"/>
                <a:gd name="connsiteX4" fmla="*/ 494839 w 1008972"/>
                <a:gd name="connsiteY4" fmla="*/ 303671 h 303671"/>
                <a:gd name="connsiteX5" fmla="*/ 71437 w 1008972"/>
                <a:gd name="connsiteY5" fmla="*/ 296176 h 303671"/>
                <a:gd name="connsiteX6" fmla="*/ 431 w 1008972"/>
                <a:gd name="connsiteY6" fmla="*/ 193865 h 303671"/>
                <a:gd name="connsiteX7" fmla="*/ 83930 w 1008972"/>
                <a:gd name="connsiteY7" fmla="*/ 19994 h 303671"/>
                <a:gd name="connsiteX0" fmla="*/ 83930 w 1008774"/>
                <a:gd name="connsiteY0" fmla="*/ 19994 h 303671"/>
                <a:gd name="connsiteX1" fmla="*/ 494839 w 1008774"/>
                <a:gd name="connsiteY1" fmla="*/ 7 h 303671"/>
                <a:gd name="connsiteX2" fmla="*/ 630019 w 1008774"/>
                <a:gd name="connsiteY2" fmla="*/ 128907 h 303671"/>
                <a:gd name="connsiteX3" fmla="*/ 1008621 w 1008774"/>
                <a:gd name="connsiteY3" fmla="*/ 161364 h 303671"/>
                <a:gd name="connsiteX4" fmla="*/ 610031 w 1008774"/>
                <a:gd name="connsiteY4" fmla="*/ 183872 h 303671"/>
                <a:gd name="connsiteX5" fmla="*/ 494839 w 1008774"/>
                <a:gd name="connsiteY5" fmla="*/ 303671 h 303671"/>
                <a:gd name="connsiteX6" fmla="*/ 71437 w 1008774"/>
                <a:gd name="connsiteY6" fmla="*/ 296176 h 303671"/>
                <a:gd name="connsiteX7" fmla="*/ 431 w 1008774"/>
                <a:gd name="connsiteY7" fmla="*/ 193865 h 303671"/>
                <a:gd name="connsiteX8" fmla="*/ 83930 w 1008774"/>
                <a:gd name="connsiteY8" fmla="*/ 19994 h 303671"/>
                <a:gd name="connsiteX0" fmla="*/ 83930 w 1019562"/>
                <a:gd name="connsiteY0" fmla="*/ 19994 h 303671"/>
                <a:gd name="connsiteX1" fmla="*/ 494839 w 1019562"/>
                <a:gd name="connsiteY1" fmla="*/ 7 h 303671"/>
                <a:gd name="connsiteX2" fmla="*/ 630019 w 1019562"/>
                <a:gd name="connsiteY2" fmla="*/ 128907 h 303671"/>
                <a:gd name="connsiteX3" fmla="*/ 947310 w 1019562"/>
                <a:gd name="connsiteY3" fmla="*/ 48961 h 303671"/>
                <a:gd name="connsiteX4" fmla="*/ 1008621 w 1019562"/>
                <a:gd name="connsiteY4" fmla="*/ 161364 h 303671"/>
                <a:gd name="connsiteX5" fmla="*/ 610031 w 1019562"/>
                <a:gd name="connsiteY5" fmla="*/ 183872 h 303671"/>
                <a:gd name="connsiteX6" fmla="*/ 494839 w 1019562"/>
                <a:gd name="connsiteY6" fmla="*/ 303671 h 303671"/>
                <a:gd name="connsiteX7" fmla="*/ 71437 w 1019562"/>
                <a:gd name="connsiteY7" fmla="*/ 296176 h 303671"/>
                <a:gd name="connsiteX8" fmla="*/ 431 w 1019562"/>
                <a:gd name="connsiteY8" fmla="*/ 193865 h 303671"/>
                <a:gd name="connsiteX9" fmla="*/ 83930 w 1019562"/>
                <a:gd name="connsiteY9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30019 w 1021182"/>
                <a:gd name="connsiteY2" fmla="*/ 128907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64995 w 1021182"/>
                <a:gd name="connsiteY6" fmla="*/ 186370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9134"/>
                <a:gd name="connsiteY0" fmla="*/ 19994 h 303671"/>
                <a:gd name="connsiteX1" fmla="*/ 494839 w 1029134"/>
                <a:gd name="connsiteY1" fmla="*/ 7 h 303671"/>
                <a:gd name="connsiteX2" fmla="*/ 679986 w 1029134"/>
                <a:gd name="connsiteY2" fmla="*/ 126409 h 303671"/>
                <a:gd name="connsiteX3" fmla="*/ 947310 w 1029134"/>
                <a:gd name="connsiteY3" fmla="*/ 48961 h 303671"/>
                <a:gd name="connsiteX4" fmla="*/ 1008621 w 1029134"/>
                <a:gd name="connsiteY4" fmla="*/ 161364 h 303671"/>
                <a:gd name="connsiteX5" fmla="*/ 650598 w 1029134"/>
                <a:gd name="connsiteY5" fmla="*/ 192423 h 303671"/>
                <a:gd name="connsiteX6" fmla="*/ 664995 w 1029134"/>
                <a:gd name="connsiteY6" fmla="*/ 186370 h 303671"/>
                <a:gd name="connsiteX7" fmla="*/ 494839 w 1029134"/>
                <a:gd name="connsiteY7" fmla="*/ 303671 h 303671"/>
                <a:gd name="connsiteX8" fmla="*/ 71437 w 1029134"/>
                <a:gd name="connsiteY8" fmla="*/ 296176 h 303671"/>
                <a:gd name="connsiteX9" fmla="*/ 431 w 1029134"/>
                <a:gd name="connsiteY9" fmla="*/ 193865 h 303671"/>
                <a:gd name="connsiteX10" fmla="*/ 83930 w 1029134"/>
                <a:gd name="connsiteY10" fmla="*/ 19994 h 303671"/>
                <a:gd name="connsiteX0" fmla="*/ 83930 w 947646"/>
                <a:gd name="connsiteY0" fmla="*/ 19994 h 303671"/>
                <a:gd name="connsiteX1" fmla="*/ 494839 w 947646"/>
                <a:gd name="connsiteY1" fmla="*/ 7 h 303671"/>
                <a:gd name="connsiteX2" fmla="*/ 679986 w 947646"/>
                <a:gd name="connsiteY2" fmla="*/ 126409 h 303671"/>
                <a:gd name="connsiteX3" fmla="*/ 947310 w 947646"/>
                <a:gd name="connsiteY3" fmla="*/ 48961 h 303671"/>
                <a:gd name="connsiteX4" fmla="*/ 617926 w 947646"/>
                <a:gd name="connsiteY4" fmla="*/ 155651 h 303671"/>
                <a:gd name="connsiteX5" fmla="*/ 650598 w 947646"/>
                <a:gd name="connsiteY5" fmla="*/ 192423 h 303671"/>
                <a:gd name="connsiteX6" fmla="*/ 664995 w 947646"/>
                <a:gd name="connsiteY6" fmla="*/ 186370 h 303671"/>
                <a:gd name="connsiteX7" fmla="*/ 494839 w 947646"/>
                <a:gd name="connsiteY7" fmla="*/ 303671 h 303671"/>
                <a:gd name="connsiteX8" fmla="*/ 71437 w 947646"/>
                <a:gd name="connsiteY8" fmla="*/ 296176 h 303671"/>
                <a:gd name="connsiteX9" fmla="*/ 431 w 947646"/>
                <a:gd name="connsiteY9" fmla="*/ 193865 h 303671"/>
                <a:gd name="connsiteX10" fmla="*/ 83930 w 947646"/>
                <a:gd name="connsiteY10" fmla="*/ 19994 h 303671"/>
                <a:gd name="connsiteX0" fmla="*/ 83930 w 694939"/>
                <a:gd name="connsiteY0" fmla="*/ 19994 h 303671"/>
                <a:gd name="connsiteX1" fmla="*/ 494839 w 694939"/>
                <a:gd name="connsiteY1" fmla="*/ 7 h 303671"/>
                <a:gd name="connsiteX2" fmla="*/ 679986 w 694939"/>
                <a:gd name="connsiteY2" fmla="*/ 126409 h 303671"/>
                <a:gd name="connsiteX3" fmla="*/ 639742 w 694939"/>
                <a:gd name="connsiteY3" fmla="*/ 106081 h 303671"/>
                <a:gd name="connsiteX4" fmla="*/ 617926 w 694939"/>
                <a:gd name="connsiteY4" fmla="*/ 155651 h 303671"/>
                <a:gd name="connsiteX5" fmla="*/ 650598 w 694939"/>
                <a:gd name="connsiteY5" fmla="*/ 192423 h 303671"/>
                <a:gd name="connsiteX6" fmla="*/ 664995 w 694939"/>
                <a:gd name="connsiteY6" fmla="*/ 186370 h 303671"/>
                <a:gd name="connsiteX7" fmla="*/ 494839 w 694939"/>
                <a:gd name="connsiteY7" fmla="*/ 303671 h 303671"/>
                <a:gd name="connsiteX8" fmla="*/ 71437 w 694939"/>
                <a:gd name="connsiteY8" fmla="*/ 296176 h 303671"/>
                <a:gd name="connsiteX9" fmla="*/ 431 w 694939"/>
                <a:gd name="connsiteY9" fmla="*/ 193865 h 303671"/>
                <a:gd name="connsiteX10" fmla="*/ 83930 w 694939"/>
                <a:gd name="connsiteY10" fmla="*/ 19994 h 303671"/>
                <a:gd name="connsiteX0" fmla="*/ 83930 w 694939"/>
                <a:gd name="connsiteY0" fmla="*/ 19994 h 303671"/>
                <a:gd name="connsiteX1" fmla="*/ 494839 w 694939"/>
                <a:gd name="connsiteY1" fmla="*/ 7 h 303671"/>
                <a:gd name="connsiteX2" fmla="*/ 679986 w 694939"/>
                <a:gd name="connsiteY2" fmla="*/ 126409 h 303671"/>
                <a:gd name="connsiteX3" fmla="*/ 639742 w 694939"/>
                <a:gd name="connsiteY3" fmla="*/ 106081 h 303671"/>
                <a:gd name="connsiteX4" fmla="*/ 617926 w 694939"/>
                <a:gd name="connsiteY4" fmla="*/ 155651 h 303671"/>
                <a:gd name="connsiteX5" fmla="*/ 650598 w 694939"/>
                <a:gd name="connsiteY5" fmla="*/ 192423 h 303671"/>
                <a:gd name="connsiteX6" fmla="*/ 623431 w 694939"/>
                <a:gd name="connsiteY6" fmla="*/ 232067 h 303671"/>
                <a:gd name="connsiteX7" fmla="*/ 494839 w 694939"/>
                <a:gd name="connsiteY7" fmla="*/ 303671 h 303671"/>
                <a:gd name="connsiteX8" fmla="*/ 71437 w 694939"/>
                <a:gd name="connsiteY8" fmla="*/ 296176 h 303671"/>
                <a:gd name="connsiteX9" fmla="*/ 431 w 694939"/>
                <a:gd name="connsiteY9" fmla="*/ 193865 h 303671"/>
                <a:gd name="connsiteX10" fmla="*/ 83930 w 694939"/>
                <a:gd name="connsiteY10" fmla="*/ 19994 h 303671"/>
                <a:gd name="connsiteX0" fmla="*/ 83930 w 692193"/>
                <a:gd name="connsiteY0" fmla="*/ 19994 h 303671"/>
                <a:gd name="connsiteX1" fmla="*/ 494839 w 692193"/>
                <a:gd name="connsiteY1" fmla="*/ 7 h 303671"/>
                <a:gd name="connsiteX2" fmla="*/ 679986 w 692193"/>
                <a:gd name="connsiteY2" fmla="*/ 126409 h 303671"/>
                <a:gd name="connsiteX3" fmla="*/ 614804 w 692193"/>
                <a:gd name="connsiteY3" fmla="*/ 94656 h 303671"/>
                <a:gd name="connsiteX4" fmla="*/ 617926 w 692193"/>
                <a:gd name="connsiteY4" fmla="*/ 155651 h 303671"/>
                <a:gd name="connsiteX5" fmla="*/ 650598 w 692193"/>
                <a:gd name="connsiteY5" fmla="*/ 192423 h 303671"/>
                <a:gd name="connsiteX6" fmla="*/ 623431 w 692193"/>
                <a:gd name="connsiteY6" fmla="*/ 232067 h 303671"/>
                <a:gd name="connsiteX7" fmla="*/ 494839 w 692193"/>
                <a:gd name="connsiteY7" fmla="*/ 303671 h 303671"/>
                <a:gd name="connsiteX8" fmla="*/ 71437 w 692193"/>
                <a:gd name="connsiteY8" fmla="*/ 296176 h 303671"/>
                <a:gd name="connsiteX9" fmla="*/ 431 w 692193"/>
                <a:gd name="connsiteY9" fmla="*/ 193865 h 303671"/>
                <a:gd name="connsiteX10" fmla="*/ 83930 w 692193"/>
                <a:gd name="connsiteY10" fmla="*/ 19994 h 303671"/>
                <a:gd name="connsiteX0" fmla="*/ 83930 w 650762"/>
                <a:gd name="connsiteY0" fmla="*/ 20002 h 303679"/>
                <a:gd name="connsiteX1" fmla="*/ 494839 w 650762"/>
                <a:gd name="connsiteY1" fmla="*/ 15 h 303679"/>
                <a:gd name="connsiteX2" fmla="*/ 614865 w 650762"/>
                <a:gd name="connsiteY2" fmla="*/ 74213 h 303679"/>
                <a:gd name="connsiteX3" fmla="*/ 614804 w 650762"/>
                <a:gd name="connsiteY3" fmla="*/ 94664 h 303679"/>
                <a:gd name="connsiteX4" fmla="*/ 617926 w 650762"/>
                <a:gd name="connsiteY4" fmla="*/ 155659 h 303679"/>
                <a:gd name="connsiteX5" fmla="*/ 650598 w 650762"/>
                <a:gd name="connsiteY5" fmla="*/ 192431 h 303679"/>
                <a:gd name="connsiteX6" fmla="*/ 623431 w 650762"/>
                <a:gd name="connsiteY6" fmla="*/ 232075 h 303679"/>
                <a:gd name="connsiteX7" fmla="*/ 494839 w 650762"/>
                <a:gd name="connsiteY7" fmla="*/ 303679 h 303679"/>
                <a:gd name="connsiteX8" fmla="*/ 71437 w 650762"/>
                <a:gd name="connsiteY8" fmla="*/ 296184 h 303679"/>
                <a:gd name="connsiteX9" fmla="*/ 431 w 650762"/>
                <a:gd name="connsiteY9" fmla="*/ 193873 h 303679"/>
                <a:gd name="connsiteX10" fmla="*/ 83930 w 650762"/>
                <a:gd name="connsiteY10" fmla="*/ 20002 h 303679"/>
                <a:gd name="connsiteX0" fmla="*/ 83930 w 650762"/>
                <a:gd name="connsiteY0" fmla="*/ 20010 h 303687"/>
                <a:gd name="connsiteX1" fmla="*/ 494839 w 650762"/>
                <a:gd name="connsiteY1" fmla="*/ 23 h 303687"/>
                <a:gd name="connsiteX2" fmla="*/ 585021 w 650762"/>
                <a:gd name="connsiteY2" fmla="*/ 57440 h 303687"/>
                <a:gd name="connsiteX3" fmla="*/ 614804 w 650762"/>
                <a:gd name="connsiteY3" fmla="*/ 94672 h 303687"/>
                <a:gd name="connsiteX4" fmla="*/ 617926 w 650762"/>
                <a:gd name="connsiteY4" fmla="*/ 155667 h 303687"/>
                <a:gd name="connsiteX5" fmla="*/ 650598 w 650762"/>
                <a:gd name="connsiteY5" fmla="*/ 192439 h 303687"/>
                <a:gd name="connsiteX6" fmla="*/ 623431 w 650762"/>
                <a:gd name="connsiteY6" fmla="*/ 232083 h 303687"/>
                <a:gd name="connsiteX7" fmla="*/ 494839 w 650762"/>
                <a:gd name="connsiteY7" fmla="*/ 303687 h 303687"/>
                <a:gd name="connsiteX8" fmla="*/ 71437 w 650762"/>
                <a:gd name="connsiteY8" fmla="*/ 296192 h 303687"/>
                <a:gd name="connsiteX9" fmla="*/ 431 w 650762"/>
                <a:gd name="connsiteY9" fmla="*/ 193881 h 303687"/>
                <a:gd name="connsiteX10" fmla="*/ 83930 w 650762"/>
                <a:gd name="connsiteY10" fmla="*/ 20010 h 303687"/>
                <a:gd name="connsiteX0" fmla="*/ 83930 w 650762"/>
                <a:gd name="connsiteY0" fmla="*/ 20017 h 303694"/>
                <a:gd name="connsiteX1" fmla="*/ 494839 w 650762"/>
                <a:gd name="connsiteY1" fmla="*/ 30 h 303694"/>
                <a:gd name="connsiteX2" fmla="*/ 587737 w 650762"/>
                <a:gd name="connsiteY2" fmla="*/ 49989 h 303694"/>
                <a:gd name="connsiteX3" fmla="*/ 614804 w 650762"/>
                <a:gd name="connsiteY3" fmla="*/ 94679 h 303694"/>
                <a:gd name="connsiteX4" fmla="*/ 617926 w 650762"/>
                <a:gd name="connsiteY4" fmla="*/ 155674 h 303694"/>
                <a:gd name="connsiteX5" fmla="*/ 650598 w 650762"/>
                <a:gd name="connsiteY5" fmla="*/ 192446 h 303694"/>
                <a:gd name="connsiteX6" fmla="*/ 623431 w 650762"/>
                <a:gd name="connsiteY6" fmla="*/ 232090 h 303694"/>
                <a:gd name="connsiteX7" fmla="*/ 494839 w 650762"/>
                <a:gd name="connsiteY7" fmla="*/ 303694 h 303694"/>
                <a:gd name="connsiteX8" fmla="*/ 71437 w 650762"/>
                <a:gd name="connsiteY8" fmla="*/ 296199 h 303694"/>
                <a:gd name="connsiteX9" fmla="*/ 431 w 650762"/>
                <a:gd name="connsiteY9" fmla="*/ 193888 h 303694"/>
                <a:gd name="connsiteX10" fmla="*/ 83930 w 650762"/>
                <a:gd name="connsiteY10" fmla="*/ 20017 h 303694"/>
                <a:gd name="connsiteX0" fmla="*/ 83930 w 650776"/>
                <a:gd name="connsiteY0" fmla="*/ 20017 h 303694"/>
                <a:gd name="connsiteX1" fmla="*/ 494839 w 650776"/>
                <a:gd name="connsiteY1" fmla="*/ 30 h 303694"/>
                <a:gd name="connsiteX2" fmla="*/ 587737 w 650776"/>
                <a:gd name="connsiteY2" fmla="*/ 49989 h 303694"/>
                <a:gd name="connsiteX3" fmla="*/ 614804 w 650776"/>
                <a:gd name="connsiteY3" fmla="*/ 94679 h 303694"/>
                <a:gd name="connsiteX4" fmla="*/ 634209 w 650776"/>
                <a:gd name="connsiteY4" fmla="*/ 144487 h 303694"/>
                <a:gd name="connsiteX5" fmla="*/ 650598 w 650776"/>
                <a:gd name="connsiteY5" fmla="*/ 192446 h 303694"/>
                <a:gd name="connsiteX6" fmla="*/ 623431 w 650776"/>
                <a:gd name="connsiteY6" fmla="*/ 232090 h 303694"/>
                <a:gd name="connsiteX7" fmla="*/ 494839 w 650776"/>
                <a:gd name="connsiteY7" fmla="*/ 303694 h 303694"/>
                <a:gd name="connsiteX8" fmla="*/ 71437 w 650776"/>
                <a:gd name="connsiteY8" fmla="*/ 296199 h 303694"/>
                <a:gd name="connsiteX9" fmla="*/ 431 w 650776"/>
                <a:gd name="connsiteY9" fmla="*/ 193888 h 303694"/>
                <a:gd name="connsiteX10" fmla="*/ 83930 w 650776"/>
                <a:gd name="connsiteY10" fmla="*/ 20017 h 303694"/>
                <a:gd name="connsiteX0" fmla="*/ 83930 w 650736"/>
                <a:gd name="connsiteY0" fmla="*/ 20017 h 303694"/>
                <a:gd name="connsiteX1" fmla="*/ 494839 w 650736"/>
                <a:gd name="connsiteY1" fmla="*/ 30 h 303694"/>
                <a:gd name="connsiteX2" fmla="*/ 587737 w 650736"/>
                <a:gd name="connsiteY2" fmla="*/ 49989 h 303694"/>
                <a:gd name="connsiteX3" fmla="*/ 639228 w 650736"/>
                <a:gd name="connsiteY3" fmla="*/ 115188 h 303694"/>
                <a:gd name="connsiteX4" fmla="*/ 634209 w 650736"/>
                <a:gd name="connsiteY4" fmla="*/ 144487 h 303694"/>
                <a:gd name="connsiteX5" fmla="*/ 650598 w 650736"/>
                <a:gd name="connsiteY5" fmla="*/ 192446 h 303694"/>
                <a:gd name="connsiteX6" fmla="*/ 623431 w 650736"/>
                <a:gd name="connsiteY6" fmla="*/ 232090 h 303694"/>
                <a:gd name="connsiteX7" fmla="*/ 494839 w 650736"/>
                <a:gd name="connsiteY7" fmla="*/ 303694 h 303694"/>
                <a:gd name="connsiteX8" fmla="*/ 71437 w 650736"/>
                <a:gd name="connsiteY8" fmla="*/ 296199 h 303694"/>
                <a:gd name="connsiteX9" fmla="*/ 431 w 650736"/>
                <a:gd name="connsiteY9" fmla="*/ 193888 h 303694"/>
                <a:gd name="connsiteX10" fmla="*/ 83930 w 650736"/>
                <a:gd name="connsiteY10" fmla="*/ 20017 h 303694"/>
                <a:gd name="connsiteX0" fmla="*/ 83930 w 650736"/>
                <a:gd name="connsiteY0" fmla="*/ 20006 h 303683"/>
                <a:gd name="connsiteX1" fmla="*/ 494839 w 650736"/>
                <a:gd name="connsiteY1" fmla="*/ 19 h 303683"/>
                <a:gd name="connsiteX2" fmla="*/ 590453 w 650736"/>
                <a:gd name="connsiteY2" fmla="*/ 64894 h 303683"/>
                <a:gd name="connsiteX3" fmla="*/ 639228 w 650736"/>
                <a:gd name="connsiteY3" fmla="*/ 115177 h 303683"/>
                <a:gd name="connsiteX4" fmla="*/ 634209 w 650736"/>
                <a:gd name="connsiteY4" fmla="*/ 144476 h 303683"/>
                <a:gd name="connsiteX5" fmla="*/ 650598 w 650736"/>
                <a:gd name="connsiteY5" fmla="*/ 192435 h 303683"/>
                <a:gd name="connsiteX6" fmla="*/ 623431 w 650736"/>
                <a:gd name="connsiteY6" fmla="*/ 232079 h 303683"/>
                <a:gd name="connsiteX7" fmla="*/ 494839 w 650736"/>
                <a:gd name="connsiteY7" fmla="*/ 303683 h 303683"/>
                <a:gd name="connsiteX8" fmla="*/ 71437 w 650736"/>
                <a:gd name="connsiteY8" fmla="*/ 296188 h 303683"/>
                <a:gd name="connsiteX9" fmla="*/ 431 w 650736"/>
                <a:gd name="connsiteY9" fmla="*/ 193877 h 303683"/>
                <a:gd name="connsiteX10" fmla="*/ 83930 w 650736"/>
                <a:gd name="connsiteY10" fmla="*/ 20006 h 303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50736" h="303683">
                  <a:moveTo>
                    <a:pt x="83930" y="20006"/>
                  </a:moveTo>
                  <a:lnTo>
                    <a:pt x="494839" y="19"/>
                  </a:lnTo>
                  <a:cubicBezTo>
                    <a:pt x="575444" y="-983"/>
                    <a:pt x="504823" y="38001"/>
                    <a:pt x="590453" y="64894"/>
                  </a:cubicBezTo>
                  <a:cubicBezTo>
                    <a:pt x="637134" y="88876"/>
                    <a:pt x="631935" y="101913"/>
                    <a:pt x="639228" y="115177"/>
                  </a:cubicBezTo>
                  <a:cubicBezTo>
                    <a:pt x="646521" y="128441"/>
                    <a:pt x="632314" y="131600"/>
                    <a:pt x="634209" y="144476"/>
                  </a:cubicBezTo>
                  <a:cubicBezTo>
                    <a:pt x="636104" y="157352"/>
                    <a:pt x="652394" y="177835"/>
                    <a:pt x="650598" y="192435"/>
                  </a:cubicBezTo>
                  <a:cubicBezTo>
                    <a:pt x="648802" y="207035"/>
                    <a:pt x="649391" y="213538"/>
                    <a:pt x="623431" y="232079"/>
                  </a:cubicBezTo>
                  <a:cubicBezTo>
                    <a:pt x="597471" y="250620"/>
                    <a:pt x="580024" y="302038"/>
                    <a:pt x="494839" y="303683"/>
                  </a:cubicBezTo>
                  <a:lnTo>
                    <a:pt x="71437" y="296188"/>
                  </a:lnTo>
                  <a:cubicBezTo>
                    <a:pt x="1111" y="282884"/>
                    <a:pt x="-1651" y="239907"/>
                    <a:pt x="431" y="193877"/>
                  </a:cubicBezTo>
                  <a:cubicBezTo>
                    <a:pt x="2513" y="147847"/>
                    <a:pt x="13604" y="57312"/>
                    <a:pt x="83930" y="20006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4" name="Vijfhoek 79"/>
            <p:cNvSpPr/>
            <p:nvPr/>
          </p:nvSpPr>
          <p:spPr>
            <a:xfrm rot="8248047">
              <a:off x="7180138" y="5634932"/>
              <a:ext cx="650736" cy="441947"/>
            </a:xfrm>
            <a:custGeom>
              <a:avLst/>
              <a:gdLst>
                <a:gd name="connsiteX0" fmla="*/ 0 w 595220"/>
                <a:gd name="connsiteY0" fmla="*/ 0 h 303664"/>
                <a:gd name="connsiteX1" fmla="*/ 443388 w 595220"/>
                <a:gd name="connsiteY1" fmla="*/ 0 h 303664"/>
                <a:gd name="connsiteX2" fmla="*/ 595220 w 595220"/>
                <a:gd name="connsiteY2" fmla="*/ 151832 h 303664"/>
                <a:gd name="connsiteX3" fmla="*/ 443388 w 595220"/>
                <a:gd name="connsiteY3" fmla="*/ 303664 h 303664"/>
                <a:gd name="connsiteX4" fmla="*/ 0 w 595220"/>
                <a:gd name="connsiteY4" fmla="*/ 303664 h 303664"/>
                <a:gd name="connsiteX5" fmla="*/ 0 w 59522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24984 w 957170"/>
                <a:gd name="connsiteY0" fmla="*/ 7495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24984 w 957170"/>
                <a:gd name="connsiteY5" fmla="*/ 7495 h 303664"/>
                <a:gd name="connsiteX0" fmla="*/ 33790 w 965976"/>
                <a:gd name="connsiteY0" fmla="*/ 7495 h 303664"/>
                <a:gd name="connsiteX1" fmla="*/ 452194 w 965976"/>
                <a:gd name="connsiteY1" fmla="*/ 0 h 303664"/>
                <a:gd name="connsiteX2" fmla="*/ 965976 w 965976"/>
                <a:gd name="connsiteY2" fmla="*/ 161357 h 303664"/>
                <a:gd name="connsiteX3" fmla="*/ 452194 w 965976"/>
                <a:gd name="connsiteY3" fmla="*/ 303664 h 303664"/>
                <a:gd name="connsiteX4" fmla="*/ 8806 w 965976"/>
                <a:gd name="connsiteY4" fmla="*/ 303664 h 303664"/>
                <a:gd name="connsiteX5" fmla="*/ 33790 w 965976"/>
                <a:gd name="connsiteY5" fmla="*/ 7495 h 303664"/>
                <a:gd name="connsiteX0" fmla="*/ 36923 w 961614"/>
                <a:gd name="connsiteY0" fmla="*/ 19987 h 303664"/>
                <a:gd name="connsiteX1" fmla="*/ 447832 w 961614"/>
                <a:gd name="connsiteY1" fmla="*/ 0 h 303664"/>
                <a:gd name="connsiteX2" fmla="*/ 961614 w 961614"/>
                <a:gd name="connsiteY2" fmla="*/ 161357 h 303664"/>
                <a:gd name="connsiteX3" fmla="*/ 447832 w 961614"/>
                <a:gd name="connsiteY3" fmla="*/ 303664 h 303664"/>
                <a:gd name="connsiteX4" fmla="*/ 4444 w 961614"/>
                <a:gd name="connsiteY4" fmla="*/ 303664 h 303664"/>
                <a:gd name="connsiteX5" fmla="*/ 36923 w 961614"/>
                <a:gd name="connsiteY5" fmla="*/ 19987 h 303664"/>
                <a:gd name="connsiteX0" fmla="*/ 29619 w 954310"/>
                <a:gd name="connsiteY0" fmla="*/ 19987 h 303664"/>
                <a:gd name="connsiteX1" fmla="*/ 440528 w 954310"/>
                <a:gd name="connsiteY1" fmla="*/ 0 h 303664"/>
                <a:gd name="connsiteX2" fmla="*/ 954310 w 954310"/>
                <a:gd name="connsiteY2" fmla="*/ 161357 h 303664"/>
                <a:gd name="connsiteX3" fmla="*/ 440528 w 954310"/>
                <a:gd name="connsiteY3" fmla="*/ 303664 h 303664"/>
                <a:gd name="connsiteX4" fmla="*/ 17126 w 954310"/>
                <a:gd name="connsiteY4" fmla="*/ 296169 h 303664"/>
                <a:gd name="connsiteX5" fmla="*/ 29619 w 954310"/>
                <a:gd name="connsiteY5" fmla="*/ 19987 h 303664"/>
                <a:gd name="connsiteX0" fmla="*/ 83930 w 1008621"/>
                <a:gd name="connsiteY0" fmla="*/ 19987 h 303664"/>
                <a:gd name="connsiteX1" fmla="*/ 494839 w 1008621"/>
                <a:gd name="connsiteY1" fmla="*/ 0 h 303664"/>
                <a:gd name="connsiteX2" fmla="*/ 1008621 w 1008621"/>
                <a:gd name="connsiteY2" fmla="*/ 161357 h 303664"/>
                <a:gd name="connsiteX3" fmla="*/ 494839 w 1008621"/>
                <a:gd name="connsiteY3" fmla="*/ 303664 h 303664"/>
                <a:gd name="connsiteX4" fmla="*/ 71437 w 1008621"/>
                <a:gd name="connsiteY4" fmla="*/ 296169 h 303664"/>
                <a:gd name="connsiteX5" fmla="*/ 431 w 1008621"/>
                <a:gd name="connsiteY5" fmla="*/ 193858 h 303664"/>
                <a:gd name="connsiteX6" fmla="*/ 83930 w 1008621"/>
                <a:gd name="connsiteY6" fmla="*/ 19987 h 303664"/>
                <a:gd name="connsiteX0" fmla="*/ 83930 w 1008972"/>
                <a:gd name="connsiteY0" fmla="*/ 19994 h 303671"/>
                <a:gd name="connsiteX1" fmla="*/ 494839 w 1008972"/>
                <a:gd name="connsiteY1" fmla="*/ 7 h 303671"/>
                <a:gd name="connsiteX2" fmla="*/ 630019 w 1008972"/>
                <a:gd name="connsiteY2" fmla="*/ 128907 h 303671"/>
                <a:gd name="connsiteX3" fmla="*/ 1008621 w 1008972"/>
                <a:gd name="connsiteY3" fmla="*/ 161364 h 303671"/>
                <a:gd name="connsiteX4" fmla="*/ 494839 w 1008972"/>
                <a:gd name="connsiteY4" fmla="*/ 303671 h 303671"/>
                <a:gd name="connsiteX5" fmla="*/ 71437 w 1008972"/>
                <a:gd name="connsiteY5" fmla="*/ 296176 h 303671"/>
                <a:gd name="connsiteX6" fmla="*/ 431 w 1008972"/>
                <a:gd name="connsiteY6" fmla="*/ 193865 h 303671"/>
                <a:gd name="connsiteX7" fmla="*/ 83930 w 1008972"/>
                <a:gd name="connsiteY7" fmla="*/ 19994 h 303671"/>
                <a:gd name="connsiteX0" fmla="*/ 83930 w 1008774"/>
                <a:gd name="connsiteY0" fmla="*/ 19994 h 303671"/>
                <a:gd name="connsiteX1" fmla="*/ 494839 w 1008774"/>
                <a:gd name="connsiteY1" fmla="*/ 7 h 303671"/>
                <a:gd name="connsiteX2" fmla="*/ 630019 w 1008774"/>
                <a:gd name="connsiteY2" fmla="*/ 128907 h 303671"/>
                <a:gd name="connsiteX3" fmla="*/ 1008621 w 1008774"/>
                <a:gd name="connsiteY3" fmla="*/ 161364 h 303671"/>
                <a:gd name="connsiteX4" fmla="*/ 610031 w 1008774"/>
                <a:gd name="connsiteY4" fmla="*/ 183872 h 303671"/>
                <a:gd name="connsiteX5" fmla="*/ 494839 w 1008774"/>
                <a:gd name="connsiteY5" fmla="*/ 303671 h 303671"/>
                <a:gd name="connsiteX6" fmla="*/ 71437 w 1008774"/>
                <a:gd name="connsiteY6" fmla="*/ 296176 h 303671"/>
                <a:gd name="connsiteX7" fmla="*/ 431 w 1008774"/>
                <a:gd name="connsiteY7" fmla="*/ 193865 h 303671"/>
                <a:gd name="connsiteX8" fmla="*/ 83930 w 1008774"/>
                <a:gd name="connsiteY8" fmla="*/ 19994 h 303671"/>
                <a:gd name="connsiteX0" fmla="*/ 83930 w 1019562"/>
                <a:gd name="connsiteY0" fmla="*/ 19994 h 303671"/>
                <a:gd name="connsiteX1" fmla="*/ 494839 w 1019562"/>
                <a:gd name="connsiteY1" fmla="*/ 7 h 303671"/>
                <a:gd name="connsiteX2" fmla="*/ 630019 w 1019562"/>
                <a:gd name="connsiteY2" fmla="*/ 128907 h 303671"/>
                <a:gd name="connsiteX3" fmla="*/ 947310 w 1019562"/>
                <a:gd name="connsiteY3" fmla="*/ 48961 h 303671"/>
                <a:gd name="connsiteX4" fmla="*/ 1008621 w 1019562"/>
                <a:gd name="connsiteY4" fmla="*/ 161364 h 303671"/>
                <a:gd name="connsiteX5" fmla="*/ 610031 w 1019562"/>
                <a:gd name="connsiteY5" fmla="*/ 183872 h 303671"/>
                <a:gd name="connsiteX6" fmla="*/ 494839 w 1019562"/>
                <a:gd name="connsiteY6" fmla="*/ 303671 h 303671"/>
                <a:gd name="connsiteX7" fmla="*/ 71437 w 1019562"/>
                <a:gd name="connsiteY7" fmla="*/ 296176 h 303671"/>
                <a:gd name="connsiteX8" fmla="*/ 431 w 1019562"/>
                <a:gd name="connsiteY8" fmla="*/ 193865 h 303671"/>
                <a:gd name="connsiteX9" fmla="*/ 83930 w 1019562"/>
                <a:gd name="connsiteY9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30019 w 1021182"/>
                <a:gd name="connsiteY2" fmla="*/ 128907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64995 w 1021182"/>
                <a:gd name="connsiteY6" fmla="*/ 186370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9134"/>
                <a:gd name="connsiteY0" fmla="*/ 19994 h 303671"/>
                <a:gd name="connsiteX1" fmla="*/ 494839 w 1029134"/>
                <a:gd name="connsiteY1" fmla="*/ 7 h 303671"/>
                <a:gd name="connsiteX2" fmla="*/ 679986 w 1029134"/>
                <a:gd name="connsiteY2" fmla="*/ 126409 h 303671"/>
                <a:gd name="connsiteX3" fmla="*/ 947310 w 1029134"/>
                <a:gd name="connsiteY3" fmla="*/ 48961 h 303671"/>
                <a:gd name="connsiteX4" fmla="*/ 1008621 w 1029134"/>
                <a:gd name="connsiteY4" fmla="*/ 161364 h 303671"/>
                <a:gd name="connsiteX5" fmla="*/ 650598 w 1029134"/>
                <a:gd name="connsiteY5" fmla="*/ 192423 h 303671"/>
                <a:gd name="connsiteX6" fmla="*/ 664995 w 1029134"/>
                <a:gd name="connsiteY6" fmla="*/ 186370 h 303671"/>
                <a:gd name="connsiteX7" fmla="*/ 494839 w 1029134"/>
                <a:gd name="connsiteY7" fmla="*/ 303671 h 303671"/>
                <a:gd name="connsiteX8" fmla="*/ 71437 w 1029134"/>
                <a:gd name="connsiteY8" fmla="*/ 296176 h 303671"/>
                <a:gd name="connsiteX9" fmla="*/ 431 w 1029134"/>
                <a:gd name="connsiteY9" fmla="*/ 193865 h 303671"/>
                <a:gd name="connsiteX10" fmla="*/ 83930 w 1029134"/>
                <a:gd name="connsiteY10" fmla="*/ 19994 h 303671"/>
                <a:gd name="connsiteX0" fmla="*/ 83930 w 947646"/>
                <a:gd name="connsiteY0" fmla="*/ 19994 h 303671"/>
                <a:gd name="connsiteX1" fmla="*/ 494839 w 947646"/>
                <a:gd name="connsiteY1" fmla="*/ 7 h 303671"/>
                <a:gd name="connsiteX2" fmla="*/ 679986 w 947646"/>
                <a:gd name="connsiteY2" fmla="*/ 126409 h 303671"/>
                <a:gd name="connsiteX3" fmla="*/ 947310 w 947646"/>
                <a:gd name="connsiteY3" fmla="*/ 48961 h 303671"/>
                <a:gd name="connsiteX4" fmla="*/ 617926 w 947646"/>
                <a:gd name="connsiteY4" fmla="*/ 155651 h 303671"/>
                <a:gd name="connsiteX5" fmla="*/ 650598 w 947646"/>
                <a:gd name="connsiteY5" fmla="*/ 192423 h 303671"/>
                <a:gd name="connsiteX6" fmla="*/ 664995 w 947646"/>
                <a:gd name="connsiteY6" fmla="*/ 186370 h 303671"/>
                <a:gd name="connsiteX7" fmla="*/ 494839 w 947646"/>
                <a:gd name="connsiteY7" fmla="*/ 303671 h 303671"/>
                <a:gd name="connsiteX8" fmla="*/ 71437 w 947646"/>
                <a:gd name="connsiteY8" fmla="*/ 296176 h 303671"/>
                <a:gd name="connsiteX9" fmla="*/ 431 w 947646"/>
                <a:gd name="connsiteY9" fmla="*/ 193865 h 303671"/>
                <a:gd name="connsiteX10" fmla="*/ 83930 w 947646"/>
                <a:gd name="connsiteY10" fmla="*/ 19994 h 303671"/>
                <a:gd name="connsiteX0" fmla="*/ 83930 w 694939"/>
                <a:gd name="connsiteY0" fmla="*/ 19994 h 303671"/>
                <a:gd name="connsiteX1" fmla="*/ 494839 w 694939"/>
                <a:gd name="connsiteY1" fmla="*/ 7 h 303671"/>
                <a:gd name="connsiteX2" fmla="*/ 679986 w 694939"/>
                <a:gd name="connsiteY2" fmla="*/ 126409 h 303671"/>
                <a:gd name="connsiteX3" fmla="*/ 639742 w 694939"/>
                <a:gd name="connsiteY3" fmla="*/ 106081 h 303671"/>
                <a:gd name="connsiteX4" fmla="*/ 617926 w 694939"/>
                <a:gd name="connsiteY4" fmla="*/ 155651 h 303671"/>
                <a:gd name="connsiteX5" fmla="*/ 650598 w 694939"/>
                <a:gd name="connsiteY5" fmla="*/ 192423 h 303671"/>
                <a:gd name="connsiteX6" fmla="*/ 664995 w 694939"/>
                <a:gd name="connsiteY6" fmla="*/ 186370 h 303671"/>
                <a:gd name="connsiteX7" fmla="*/ 494839 w 694939"/>
                <a:gd name="connsiteY7" fmla="*/ 303671 h 303671"/>
                <a:gd name="connsiteX8" fmla="*/ 71437 w 694939"/>
                <a:gd name="connsiteY8" fmla="*/ 296176 h 303671"/>
                <a:gd name="connsiteX9" fmla="*/ 431 w 694939"/>
                <a:gd name="connsiteY9" fmla="*/ 193865 h 303671"/>
                <a:gd name="connsiteX10" fmla="*/ 83930 w 694939"/>
                <a:gd name="connsiteY10" fmla="*/ 19994 h 303671"/>
                <a:gd name="connsiteX0" fmla="*/ 83930 w 694939"/>
                <a:gd name="connsiteY0" fmla="*/ 19994 h 303671"/>
                <a:gd name="connsiteX1" fmla="*/ 494839 w 694939"/>
                <a:gd name="connsiteY1" fmla="*/ 7 h 303671"/>
                <a:gd name="connsiteX2" fmla="*/ 679986 w 694939"/>
                <a:gd name="connsiteY2" fmla="*/ 126409 h 303671"/>
                <a:gd name="connsiteX3" fmla="*/ 639742 w 694939"/>
                <a:gd name="connsiteY3" fmla="*/ 106081 h 303671"/>
                <a:gd name="connsiteX4" fmla="*/ 617926 w 694939"/>
                <a:gd name="connsiteY4" fmla="*/ 155651 h 303671"/>
                <a:gd name="connsiteX5" fmla="*/ 650598 w 694939"/>
                <a:gd name="connsiteY5" fmla="*/ 192423 h 303671"/>
                <a:gd name="connsiteX6" fmla="*/ 623431 w 694939"/>
                <a:gd name="connsiteY6" fmla="*/ 232067 h 303671"/>
                <a:gd name="connsiteX7" fmla="*/ 494839 w 694939"/>
                <a:gd name="connsiteY7" fmla="*/ 303671 h 303671"/>
                <a:gd name="connsiteX8" fmla="*/ 71437 w 694939"/>
                <a:gd name="connsiteY8" fmla="*/ 296176 h 303671"/>
                <a:gd name="connsiteX9" fmla="*/ 431 w 694939"/>
                <a:gd name="connsiteY9" fmla="*/ 193865 h 303671"/>
                <a:gd name="connsiteX10" fmla="*/ 83930 w 694939"/>
                <a:gd name="connsiteY10" fmla="*/ 19994 h 303671"/>
                <a:gd name="connsiteX0" fmla="*/ 83930 w 692193"/>
                <a:gd name="connsiteY0" fmla="*/ 19994 h 303671"/>
                <a:gd name="connsiteX1" fmla="*/ 494839 w 692193"/>
                <a:gd name="connsiteY1" fmla="*/ 7 h 303671"/>
                <a:gd name="connsiteX2" fmla="*/ 679986 w 692193"/>
                <a:gd name="connsiteY2" fmla="*/ 126409 h 303671"/>
                <a:gd name="connsiteX3" fmla="*/ 614804 w 692193"/>
                <a:gd name="connsiteY3" fmla="*/ 94656 h 303671"/>
                <a:gd name="connsiteX4" fmla="*/ 617926 w 692193"/>
                <a:gd name="connsiteY4" fmla="*/ 155651 h 303671"/>
                <a:gd name="connsiteX5" fmla="*/ 650598 w 692193"/>
                <a:gd name="connsiteY5" fmla="*/ 192423 h 303671"/>
                <a:gd name="connsiteX6" fmla="*/ 623431 w 692193"/>
                <a:gd name="connsiteY6" fmla="*/ 232067 h 303671"/>
                <a:gd name="connsiteX7" fmla="*/ 494839 w 692193"/>
                <a:gd name="connsiteY7" fmla="*/ 303671 h 303671"/>
                <a:gd name="connsiteX8" fmla="*/ 71437 w 692193"/>
                <a:gd name="connsiteY8" fmla="*/ 296176 h 303671"/>
                <a:gd name="connsiteX9" fmla="*/ 431 w 692193"/>
                <a:gd name="connsiteY9" fmla="*/ 193865 h 303671"/>
                <a:gd name="connsiteX10" fmla="*/ 83930 w 692193"/>
                <a:gd name="connsiteY10" fmla="*/ 19994 h 303671"/>
                <a:gd name="connsiteX0" fmla="*/ 83930 w 650762"/>
                <a:gd name="connsiteY0" fmla="*/ 20002 h 303679"/>
                <a:gd name="connsiteX1" fmla="*/ 494839 w 650762"/>
                <a:gd name="connsiteY1" fmla="*/ 15 h 303679"/>
                <a:gd name="connsiteX2" fmla="*/ 614865 w 650762"/>
                <a:gd name="connsiteY2" fmla="*/ 74213 h 303679"/>
                <a:gd name="connsiteX3" fmla="*/ 614804 w 650762"/>
                <a:gd name="connsiteY3" fmla="*/ 94664 h 303679"/>
                <a:gd name="connsiteX4" fmla="*/ 617926 w 650762"/>
                <a:gd name="connsiteY4" fmla="*/ 155659 h 303679"/>
                <a:gd name="connsiteX5" fmla="*/ 650598 w 650762"/>
                <a:gd name="connsiteY5" fmla="*/ 192431 h 303679"/>
                <a:gd name="connsiteX6" fmla="*/ 623431 w 650762"/>
                <a:gd name="connsiteY6" fmla="*/ 232075 h 303679"/>
                <a:gd name="connsiteX7" fmla="*/ 494839 w 650762"/>
                <a:gd name="connsiteY7" fmla="*/ 303679 h 303679"/>
                <a:gd name="connsiteX8" fmla="*/ 71437 w 650762"/>
                <a:gd name="connsiteY8" fmla="*/ 296184 h 303679"/>
                <a:gd name="connsiteX9" fmla="*/ 431 w 650762"/>
                <a:gd name="connsiteY9" fmla="*/ 193873 h 303679"/>
                <a:gd name="connsiteX10" fmla="*/ 83930 w 650762"/>
                <a:gd name="connsiteY10" fmla="*/ 20002 h 303679"/>
                <a:gd name="connsiteX0" fmla="*/ 83930 w 650762"/>
                <a:gd name="connsiteY0" fmla="*/ 20010 h 303687"/>
                <a:gd name="connsiteX1" fmla="*/ 494839 w 650762"/>
                <a:gd name="connsiteY1" fmla="*/ 23 h 303687"/>
                <a:gd name="connsiteX2" fmla="*/ 585021 w 650762"/>
                <a:gd name="connsiteY2" fmla="*/ 57440 h 303687"/>
                <a:gd name="connsiteX3" fmla="*/ 614804 w 650762"/>
                <a:gd name="connsiteY3" fmla="*/ 94672 h 303687"/>
                <a:gd name="connsiteX4" fmla="*/ 617926 w 650762"/>
                <a:gd name="connsiteY4" fmla="*/ 155667 h 303687"/>
                <a:gd name="connsiteX5" fmla="*/ 650598 w 650762"/>
                <a:gd name="connsiteY5" fmla="*/ 192439 h 303687"/>
                <a:gd name="connsiteX6" fmla="*/ 623431 w 650762"/>
                <a:gd name="connsiteY6" fmla="*/ 232083 h 303687"/>
                <a:gd name="connsiteX7" fmla="*/ 494839 w 650762"/>
                <a:gd name="connsiteY7" fmla="*/ 303687 h 303687"/>
                <a:gd name="connsiteX8" fmla="*/ 71437 w 650762"/>
                <a:gd name="connsiteY8" fmla="*/ 296192 h 303687"/>
                <a:gd name="connsiteX9" fmla="*/ 431 w 650762"/>
                <a:gd name="connsiteY9" fmla="*/ 193881 h 303687"/>
                <a:gd name="connsiteX10" fmla="*/ 83930 w 650762"/>
                <a:gd name="connsiteY10" fmla="*/ 20010 h 303687"/>
                <a:gd name="connsiteX0" fmla="*/ 83930 w 650762"/>
                <a:gd name="connsiteY0" fmla="*/ 20017 h 303694"/>
                <a:gd name="connsiteX1" fmla="*/ 494839 w 650762"/>
                <a:gd name="connsiteY1" fmla="*/ 30 h 303694"/>
                <a:gd name="connsiteX2" fmla="*/ 587737 w 650762"/>
                <a:gd name="connsiteY2" fmla="*/ 49989 h 303694"/>
                <a:gd name="connsiteX3" fmla="*/ 614804 w 650762"/>
                <a:gd name="connsiteY3" fmla="*/ 94679 h 303694"/>
                <a:gd name="connsiteX4" fmla="*/ 617926 w 650762"/>
                <a:gd name="connsiteY4" fmla="*/ 155674 h 303694"/>
                <a:gd name="connsiteX5" fmla="*/ 650598 w 650762"/>
                <a:gd name="connsiteY5" fmla="*/ 192446 h 303694"/>
                <a:gd name="connsiteX6" fmla="*/ 623431 w 650762"/>
                <a:gd name="connsiteY6" fmla="*/ 232090 h 303694"/>
                <a:gd name="connsiteX7" fmla="*/ 494839 w 650762"/>
                <a:gd name="connsiteY7" fmla="*/ 303694 h 303694"/>
                <a:gd name="connsiteX8" fmla="*/ 71437 w 650762"/>
                <a:gd name="connsiteY8" fmla="*/ 296199 h 303694"/>
                <a:gd name="connsiteX9" fmla="*/ 431 w 650762"/>
                <a:gd name="connsiteY9" fmla="*/ 193888 h 303694"/>
                <a:gd name="connsiteX10" fmla="*/ 83930 w 650762"/>
                <a:gd name="connsiteY10" fmla="*/ 20017 h 303694"/>
                <a:gd name="connsiteX0" fmla="*/ 83930 w 650776"/>
                <a:gd name="connsiteY0" fmla="*/ 20017 h 303694"/>
                <a:gd name="connsiteX1" fmla="*/ 494839 w 650776"/>
                <a:gd name="connsiteY1" fmla="*/ 30 h 303694"/>
                <a:gd name="connsiteX2" fmla="*/ 587737 w 650776"/>
                <a:gd name="connsiteY2" fmla="*/ 49989 h 303694"/>
                <a:gd name="connsiteX3" fmla="*/ 614804 w 650776"/>
                <a:gd name="connsiteY3" fmla="*/ 94679 h 303694"/>
                <a:gd name="connsiteX4" fmla="*/ 634209 w 650776"/>
                <a:gd name="connsiteY4" fmla="*/ 144487 h 303694"/>
                <a:gd name="connsiteX5" fmla="*/ 650598 w 650776"/>
                <a:gd name="connsiteY5" fmla="*/ 192446 h 303694"/>
                <a:gd name="connsiteX6" fmla="*/ 623431 w 650776"/>
                <a:gd name="connsiteY6" fmla="*/ 232090 h 303694"/>
                <a:gd name="connsiteX7" fmla="*/ 494839 w 650776"/>
                <a:gd name="connsiteY7" fmla="*/ 303694 h 303694"/>
                <a:gd name="connsiteX8" fmla="*/ 71437 w 650776"/>
                <a:gd name="connsiteY8" fmla="*/ 296199 h 303694"/>
                <a:gd name="connsiteX9" fmla="*/ 431 w 650776"/>
                <a:gd name="connsiteY9" fmla="*/ 193888 h 303694"/>
                <a:gd name="connsiteX10" fmla="*/ 83930 w 650776"/>
                <a:gd name="connsiteY10" fmla="*/ 20017 h 303694"/>
                <a:gd name="connsiteX0" fmla="*/ 83930 w 650736"/>
                <a:gd name="connsiteY0" fmla="*/ 20017 h 303694"/>
                <a:gd name="connsiteX1" fmla="*/ 494839 w 650736"/>
                <a:gd name="connsiteY1" fmla="*/ 30 h 303694"/>
                <a:gd name="connsiteX2" fmla="*/ 587737 w 650736"/>
                <a:gd name="connsiteY2" fmla="*/ 49989 h 303694"/>
                <a:gd name="connsiteX3" fmla="*/ 639228 w 650736"/>
                <a:gd name="connsiteY3" fmla="*/ 115188 h 303694"/>
                <a:gd name="connsiteX4" fmla="*/ 634209 w 650736"/>
                <a:gd name="connsiteY4" fmla="*/ 144487 h 303694"/>
                <a:gd name="connsiteX5" fmla="*/ 650598 w 650736"/>
                <a:gd name="connsiteY5" fmla="*/ 192446 h 303694"/>
                <a:gd name="connsiteX6" fmla="*/ 623431 w 650736"/>
                <a:gd name="connsiteY6" fmla="*/ 232090 h 303694"/>
                <a:gd name="connsiteX7" fmla="*/ 494839 w 650736"/>
                <a:gd name="connsiteY7" fmla="*/ 303694 h 303694"/>
                <a:gd name="connsiteX8" fmla="*/ 71437 w 650736"/>
                <a:gd name="connsiteY8" fmla="*/ 296199 h 303694"/>
                <a:gd name="connsiteX9" fmla="*/ 431 w 650736"/>
                <a:gd name="connsiteY9" fmla="*/ 193888 h 303694"/>
                <a:gd name="connsiteX10" fmla="*/ 83930 w 650736"/>
                <a:gd name="connsiteY10" fmla="*/ 20017 h 303694"/>
                <a:gd name="connsiteX0" fmla="*/ 83930 w 650736"/>
                <a:gd name="connsiteY0" fmla="*/ 20006 h 303683"/>
                <a:gd name="connsiteX1" fmla="*/ 494839 w 650736"/>
                <a:gd name="connsiteY1" fmla="*/ 19 h 303683"/>
                <a:gd name="connsiteX2" fmla="*/ 590453 w 650736"/>
                <a:gd name="connsiteY2" fmla="*/ 64894 h 303683"/>
                <a:gd name="connsiteX3" fmla="*/ 639228 w 650736"/>
                <a:gd name="connsiteY3" fmla="*/ 115177 h 303683"/>
                <a:gd name="connsiteX4" fmla="*/ 634209 w 650736"/>
                <a:gd name="connsiteY4" fmla="*/ 144476 h 303683"/>
                <a:gd name="connsiteX5" fmla="*/ 650598 w 650736"/>
                <a:gd name="connsiteY5" fmla="*/ 192435 h 303683"/>
                <a:gd name="connsiteX6" fmla="*/ 623431 w 650736"/>
                <a:gd name="connsiteY6" fmla="*/ 232079 h 303683"/>
                <a:gd name="connsiteX7" fmla="*/ 494839 w 650736"/>
                <a:gd name="connsiteY7" fmla="*/ 303683 h 303683"/>
                <a:gd name="connsiteX8" fmla="*/ 71437 w 650736"/>
                <a:gd name="connsiteY8" fmla="*/ 296188 h 303683"/>
                <a:gd name="connsiteX9" fmla="*/ 431 w 650736"/>
                <a:gd name="connsiteY9" fmla="*/ 193877 h 303683"/>
                <a:gd name="connsiteX10" fmla="*/ 83930 w 650736"/>
                <a:gd name="connsiteY10" fmla="*/ 20006 h 303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50736" h="303683">
                  <a:moveTo>
                    <a:pt x="83930" y="20006"/>
                  </a:moveTo>
                  <a:lnTo>
                    <a:pt x="494839" y="19"/>
                  </a:lnTo>
                  <a:cubicBezTo>
                    <a:pt x="575444" y="-983"/>
                    <a:pt x="504823" y="38001"/>
                    <a:pt x="590453" y="64894"/>
                  </a:cubicBezTo>
                  <a:cubicBezTo>
                    <a:pt x="637134" y="88876"/>
                    <a:pt x="631935" y="101913"/>
                    <a:pt x="639228" y="115177"/>
                  </a:cubicBezTo>
                  <a:cubicBezTo>
                    <a:pt x="646521" y="128441"/>
                    <a:pt x="632314" y="131600"/>
                    <a:pt x="634209" y="144476"/>
                  </a:cubicBezTo>
                  <a:cubicBezTo>
                    <a:pt x="636104" y="157352"/>
                    <a:pt x="652394" y="177835"/>
                    <a:pt x="650598" y="192435"/>
                  </a:cubicBezTo>
                  <a:cubicBezTo>
                    <a:pt x="648802" y="207035"/>
                    <a:pt x="649391" y="213538"/>
                    <a:pt x="623431" y="232079"/>
                  </a:cubicBezTo>
                  <a:cubicBezTo>
                    <a:pt x="597471" y="250620"/>
                    <a:pt x="580024" y="302038"/>
                    <a:pt x="494839" y="303683"/>
                  </a:cubicBezTo>
                  <a:lnTo>
                    <a:pt x="71437" y="296188"/>
                  </a:lnTo>
                  <a:cubicBezTo>
                    <a:pt x="1111" y="282884"/>
                    <a:pt x="-1651" y="239907"/>
                    <a:pt x="431" y="193877"/>
                  </a:cubicBezTo>
                  <a:cubicBezTo>
                    <a:pt x="2513" y="147847"/>
                    <a:pt x="13604" y="57312"/>
                    <a:pt x="83930" y="20006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5" name="Vijfhoek 79"/>
            <p:cNvSpPr/>
            <p:nvPr/>
          </p:nvSpPr>
          <p:spPr>
            <a:xfrm rot="19282260">
              <a:off x="7129149" y="5917180"/>
              <a:ext cx="1021182" cy="441929"/>
            </a:xfrm>
            <a:custGeom>
              <a:avLst/>
              <a:gdLst>
                <a:gd name="connsiteX0" fmla="*/ 0 w 595220"/>
                <a:gd name="connsiteY0" fmla="*/ 0 h 303664"/>
                <a:gd name="connsiteX1" fmla="*/ 443388 w 595220"/>
                <a:gd name="connsiteY1" fmla="*/ 0 h 303664"/>
                <a:gd name="connsiteX2" fmla="*/ 595220 w 595220"/>
                <a:gd name="connsiteY2" fmla="*/ 151832 h 303664"/>
                <a:gd name="connsiteX3" fmla="*/ 443388 w 595220"/>
                <a:gd name="connsiteY3" fmla="*/ 303664 h 303664"/>
                <a:gd name="connsiteX4" fmla="*/ 0 w 595220"/>
                <a:gd name="connsiteY4" fmla="*/ 303664 h 303664"/>
                <a:gd name="connsiteX5" fmla="*/ 0 w 59522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24984 w 957170"/>
                <a:gd name="connsiteY0" fmla="*/ 7495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24984 w 957170"/>
                <a:gd name="connsiteY5" fmla="*/ 7495 h 303664"/>
                <a:gd name="connsiteX0" fmla="*/ 33790 w 965976"/>
                <a:gd name="connsiteY0" fmla="*/ 7495 h 303664"/>
                <a:gd name="connsiteX1" fmla="*/ 452194 w 965976"/>
                <a:gd name="connsiteY1" fmla="*/ 0 h 303664"/>
                <a:gd name="connsiteX2" fmla="*/ 965976 w 965976"/>
                <a:gd name="connsiteY2" fmla="*/ 161357 h 303664"/>
                <a:gd name="connsiteX3" fmla="*/ 452194 w 965976"/>
                <a:gd name="connsiteY3" fmla="*/ 303664 h 303664"/>
                <a:gd name="connsiteX4" fmla="*/ 8806 w 965976"/>
                <a:gd name="connsiteY4" fmla="*/ 303664 h 303664"/>
                <a:gd name="connsiteX5" fmla="*/ 33790 w 965976"/>
                <a:gd name="connsiteY5" fmla="*/ 7495 h 303664"/>
                <a:gd name="connsiteX0" fmla="*/ 36923 w 961614"/>
                <a:gd name="connsiteY0" fmla="*/ 19987 h 303664"/>
                <a:gd name="connsiteX1" fmla="*/ 447832 w 961614"/>
                <a:gd name="connsiteY1" fmla="*/ 0 h 303664"/>
                <a:gd name="connsiteX2" fmla="*/ 961614 w 961614"/>
                <a:gd name="connsiteY2" fmla="*/ 161357 h 303664"/>
                <a:gd name="connsiteX3" fmla="*/ 447832 w 961614"/>
                <a:gd name="connsiteY3" fmla="*/ 303664 h 303664"/>
                <a:gd name="connsiteX4" fmla="*/ 4444 w 961614"/>
                <a:gd name="connsiteY4" fmla="*/ 303664 h 303664"/>
                <a:gd name="connsiteX5" fmla="*/ 36923 w 961614"/>
                <a:gd name="connsiteY5" fmla="*/ 19987 h 303664"/>
                <a:gd name="connsiteX0" fmla="*/ 29619 w 954310"/>
                <a:gd name="connsiteY0" fmla="*/ 19987 h 303664"/>
                <a:gd name="connsiteX1" fmla="*/ 440528 w 954310"/>
                <a:gd name="connsiteY1" fmla="*/ 0 h 303664"/>
                <a:gd name="connsiteX2" fmla="*/ 954310 w 954310"/>
                <a:gd name="connsiteY2" fmla="*/ 161357 h 303664"/>
                <a:gd name="connsiteX3" fmla="*/ 440528 w 954310"/>
                <a:gd name="connsiteY3" fmla="*/ 303664 h 303664"/>
                <a:gd name="connsiteX4" fmla="*/ 17126 w 954310"/>
                <a:gd name="connsiteY4" fmla="*/ 296169 h 303664"/>
                <a:gd name="connsiteX5" fmla="*/ 29619 w 954310"/>
                <a:gd name="connsiteY5" fmla="*/ 19987 h 303664"/>
                <a:gd name="connsiteX0" fmla="*/ 83930 w 1008621"/>
                <a:gd name="connsiteY0" fmla="*/ 19987 h 303664"/>
                <a:gd name="connsiteX1" fmla="*/ 494839 w 1008621"/>
                <a:gd name="connsiteY1" fmla="*/ 0 h 303664"/>
                <a:gd name="connsiteX2" fmla="*/ 1008621 w 1008621"/>
                <a:gd name="connsiteY2" fmla="*/ 161357 h 303664"/>
                <a:gd name="connsiteX3" fmla="*/ 494839 w 1008621"/>
                <a:gd name="connsiteY3" fmla="*/ 303664 h 303664"/>
                <a:gd name="connsiteX4" fmla="*/ 71437 w 1008621"/>
                <a:gd name="connsiteY4" fmla="*/ 296169 h 303664"/>
                <a:gd name="connsiteX5" fmla="*/ 431 w 1008621"/>
                <a:gd name="connsiteY5" fmla="*/ 193858 h 303664"/>
                <a:gd name="connsiteX6" fmla="*/ 83930 w 1008621"/>
                <a:gd name="connsiteY6" fmla="*/ 19987 h 303664"/>
                <a:gd name="connsiteX0" fmla="*/ 83930 w 1008972"/>
                <a:gd name="connsiteY0" fmla="*/ 19994 h 303671"/>
                <a:gd name="connsiteX1" fmla="*/ 494839 w 1008972"/>
                <a:gd name="connsiteY1" fmla="*/ 7 h 303671"/>
                <a:gd name="connsiteX2" fmla="*/ 630019 w 1008972"/>
                <a:gd name="connsiteY2" fmla="*/ 128907 h 303671"/>
                <a:gd name="connsiteX3" fmla="*/ 1008621 w 1008972"/>
                <a:gd name="connsiteY3" fmla="*/ 161364 h 303671"/>
                <a:gd name="connsiteX4" fmla="*/ 494839 w 1008972"/>
                <a:gd name="connsiteY4" fmla="*/ 303671 h 303671"/>
                <a:gd name="connsiteX5" fmla="*/ 71437 w 1008972"/>
                <a:gd name="connsiteY5" fmla="*/ 296176 h 303671"/>
                <a:gd name="connsiteX6" fmla="*/ 431 w 1008972"/>
                <a:gd name="connsiteY6" fmla="*/ 193865 h 303671"/>
                <a:gd name="connsiteX7" fmla="*/ 83930 w 1008972"/>
                <a:gd name="connsiteY7" fmla="*/ 19994 h 303671"/>
                <a:gd name="connsiteX0" fmla="*/ 83930 w 1008774"/>
                <a:gd name="connsiteY0" fmla="*/ 19994 h 303671"/>
                <a:gd name="connsiteX1" fmla="*/ 494839 w 1008774"/>
                <a:gd name="connsiteY1" fmla="*/ 7 h 303671"/>
                <a:gd name="connsiteX2" fmla="*/ 630019 w 1008774"/>
                <a:gd name="connsiteY2" fmla="*/ 128907 h 303671"/>
                <a:gd name="connsiteX3" fmla="*/ 1008621 w 1008774"/>
                <a:gd name="connsiteY3" fmla="*/ 161364 h 303671"/>
                <a:gd name="connsiteX4" fmla="*/ 610031 w 1008774"/>
                <a:gd name="connsiteY4" fmla="*/ 183872 h 303671"/>
                <a:gd name="connsiteX5" fmla="*/ 494839 w 1008774"/>
                <a:gd name="connsiteY5" fmla="*/ 303671 h 303671"/>
                <a:gd name="connsiteX6" fmla="*/ 71437 w 1008774"/>
                <a:gd name="connsiteY6" fmla="*/ 296176 h 303671"/>
                <a:gd name="connsiteX7" fmla="*/ 431 w 1008774"/>
                <a:gd name="connsiteY7" fmla="*/ 193865 h 303671"/>
                <a:gd name="connsiteX8" fmla="*/ 83930 w 1008774"/>
                <a:gd name="connsiteY8" fmla="*/ 19994 h 303671"/>
                <a:gd name="connsiteX0" fmla="*/ 83930 w 1019562"/>
                <a:gd name="connsiteY0" fmla="*/ 19994 h 303671"/>
                <a:gd name="connsiteX1" fmla="*/ 494839 w 1019562"/>
                <a:gd name="connsiteY1" fmla="*/ 7 h 303671"/>
                <a:gd name="connsiteX2" fmla="*/ 630019 w 1019562"/>
                <a:gd name="connsiteY2" fmla="*/ 128907 h 303671"/>
                <a:gd name="connsiteX3" fmla="*/ 947310 w 1019562"/>
                <a:gd name="connsiteY3" fmla="*/ 48961 h 303671"/>
                <a:gd name="connsiteX4" fmla="*/ 1008621 w 1019562"/>
                <a:gd name="connsiteY4" fmla="*/ 161364 h 303671"/>
                <a:gd name="connsiteX5" fmla="*/ 610031 w 1019562"/>
                <a:gd name="connsiteY5" fmla="*/ 183872 h 303671"/>
                <a:gd name="connsiteX6" fmla="*/ 494839 w 1019562"/>
                <a:gd name="connsiteY6" fmla="*/ 303671 h 303671"/>
                <a:gd name="connsiteX7" fmla="*/ 71437 w 1019562"/>
                <a:gd name="connsiteY7" fmla="*/ 296176 h 303671"/>
                <a:gd name="connsiteX8" fmla="*/ 431 w 1019562"/>
                <a:gd name="connsiteY8" fmla="*/ 193865 h 303671"/>
                <a:gd name="connsiteX9" fmla="*/ 83930 w 1019562"/>
                <a:gd name="connsiteY9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30019 w 1021182"/>
                <a:gd name="connsiteY2" fmla="*/ 128907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64995 w 1021182"/>
                <a:gd name="connsiteY6" fmla="*/ 186370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21182" h="303671">
                  <a:moveTo>
                    <a:pt x="83930" y="19994"/>
                  </a:moveTo>
                  <a:lnTo>
                    <a:pt x="494839" y="7"/>
                  </a:lnTo>
                  <a:cubicBezTo>
                    <a:pt x="575444" y="-995"/>
                    <a:pt x="594356" y="99516"/>
                    <a:pt x="679986" y="126409"/>
                  </a:cubicBezTo>
                  <a:cubicBezTo>
                    <a:pt x="726667" y="150391"/>
                    <a:pt x="884210" y="43552"/>
                    <a:pt x="947310" y="48961"/>
                  </a:cubicBezTo>
                  <a:cubicBezTo>
                    <a:pt x="1010410" y="54370"/>
                    <a:pt x="1039850" y="141377"/>
                    <a:pt x="1008621" y="161364"/>
                  </a:cubicBezTo>
                  <a:cubicBezTo>
                    <a:pt x="977392" y="181351"/>
                    <a:pt x="1041224" y="240082"/>
                    <a:pt x="974792" y="243833"/>
                  </a:cubicBezTo>
                  <a:cubicBezTo>
                    <a:pt x="908360" y="247584"/>
                    <a:pt x="709177" y="163905"/>
                    <a:pt x="664995" y="186370"/>
                  </a:cubicBezTo>
                  <a:cubicBezTo>
                    <a:pt x="620813" y="208835"/>
                    <a:pt x="580024" y="302026"/>
                    <a:pt x="494839" y="303671"/>
                  </a:cubicBezTo>
                  <a:lnTo>
                    <a:pt x="71437" y="296176"/>
                  </a:lnTo>
                  <a:cubicBezTo>
                    <a:pt x="1111" y="282872"/>
                    <a:pt x="-1651" y="239895"/>
                    <a:pt x="431" y="193865"/>
                  </a:cubicBezTo>
                  <a:cubicBezTo>
                    <a:pt x="2513" y="147835"/>
                    <a:pt x="13604" y="57300"/>
                    <a:pt x="83930" y="19994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6" name="Vijfhoek 79"/>
            <p:cNvSpPr/>
            <p:nvPr/>
          </p:nvSpPr>
          <p:spPr>
            <a:xfrm rot="7677585">
              <a:off x="7528545" y="5761409"/>
              <a:ext cx="650736" cy="441947"/>
            </a:xfrm>
            <a:custGeom>
              <a:avLst/>
              <a:gdLst>
                <a:gd name="connsiteX0" fmla="*/ 0 w 595220"/>
                <a:gd name="connsiteY0" fmla="*/ 0 h 303664"/>
                <a:gd name="connsiteX1" fmla="*/ 443388 w 595220"/>
                <a:gd name="connsiteY1" fmla="*/ 0 h 303664"/>
                <a:gd name="connsiteX2" fmla="*/ 595220 w 595220"/>
                <a:gd name="connsiteY2" fmla="*/ 151832 h 303664"/>
                <a:gd name="connsiteX3" fmla="*/ 443388 w 595220"/>
                <a:gd name="connsiteY3" fmla="*/ 303664 h 303664"/>
                <a:gd name="connsiteX4" fmla="*/ 0 w 595220"/>
                <a:gd name="connsiteY4" fmla="*/ 303664 h 303664"/>
                <a:gd name="connsiteX5" fmla="*/ 0 w 59522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0 w 957170"/>
                <a:gd name="connsiteY0" fmla="*/ 0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0 w 957170"/>
                <a:gd name="connsiteY5" fmla="*/ 0 h 303664"/>
                <a:gd name="connsiteX0" fmla="*/ 24984 w 957170"/>
                <a:gd name="connsiteY0" fmla="*/ 7495 h 303664"/>
                <a:gd name="connsiteX1" fmla="*/ 443388 w 957170"/>
                <a:gd name="connsiteY1" fmla="*/ 0 h 303664"/>
                <a:gd name="connsiteX2" fmla="*/ 957170 w 957170"/>
                <a:gd name="connsiteY2" fmla="*/ 161357 h 303664"/>
                <a:gd name="connsiteX3" fmla="*/ 443388 w 957170"/>
                <a:gd name="connsiteY3" fmla="*/ 303664 h 303664"/>
                <a:gd name="connsiteX4" fmla="*/ 0 w 957170"/>
                <a:gd name="connsiteY4" fmla="*/ 303664 h 303664"/>
                <a:gd name="connsiteX5" fmla="*/ 24984 w 957170"/>
                <a:gd name="connsiteY5" fmla="*/ 7495 h 303664"/>
                <a:gd name="connsiteX0" fmla="*/ 33790 w 965976"/>
                <a:gd name="connsiteY0" fmla="*/ 7495 h 303664"/>
                <a:gd name="connsiteX1" fmla="*/ 452194 w 965976"/>
                <a:gd name="connsiteY1" fmla="*/ 0 h 303664"/>
                <a:gd name="connsiteX2" fmla="*/ 965976 w 965976"/>
                <a:gd name="connsiteY2" fmla="*/ 161357 h 303664"/>
                <a:gd name="connsiteX3" fmla="*/ 452194 w 965976"/>
                <a:gd name="connsiteY3" fmla="*/ 303664 h 303664"/>
                <a:gd name="connsiteX4" fmla="*/ 8806 w 965976"/>
                <a:gd name="connsiteY4" fmla="*/ 303664 h 303664"/>
                <a:gd name="connsiteX5" fmla="*/ 33790 w 965976"/>
                <a:gd name="connsiteY5" fmla="*/ 7495 h 303664"/>
                <a:gd name="connsiteX0" fmla="*/ 36923 w 961614"/>
                <a:gd name="connsiteY0" fmla="*/ 19987 h 303664"/>
                <a:gd name="connsiteX1" fmla="*/ 447832 w 961614"/>
                <a:gd name="connsiteY1" fmla="*/ 0 h 303664"/>
                <a:gd name="connsiteX2" fmla="*/ 961614 w 961614"/>
                <a:gd name="connsiteY2" fmla="*/ 161357 h 303664"/>
                <a:gd name="connsiteX3" fmla="*/ 447832 w 961614"/>
                <a:gd name="connsiteY3" fmla="*/ 303664 h 303664"/>
                <a:gd name="connsiteX4" fmla="*/ 4444 w 961614"/>
                <a:gd name="connsiteY4" fmla="*/ 303664 h 303664"/>
                <a:gd name="connsiteX5" fmla="*/ 36923 w 961614"/>
                <a:gd name="connsiteY5" fmla="*/ 19987 h 303664"/>
                <a:gd name="connsiteX0" fmla="*/ 29619 w 954310"/>
                <a:gd name="connsiteY0" fmla="*/ 19987 h 303664"/>
                <a:gd name="connsiteX1" fmla="*/ 440528 w 954310"/>
                <a:gd name="connsiteY1" fmla="*/ 0 h 303664"/>
                <a:gd name="connsiteX2" fmla="*/ 954310 w 954310"/>
                <a:gd name="connsiteY2" fmla="*/ 161357 h 303664"/>
                <a:gd name="connsiteX3" fmla="*/ 440528 w 954310"/>
                <a:gd name="connsiteY3" fmla="*/ 303664 h 303664"/>
                <a:gd name="connsiteX4" fmla="*/ 17126 w 954310"/>
                <a:gd name="connsiteY4" fmla="*/ 296169 h 303664"/>
                <a:gd name="connsiteX5" fmla="*/ 29619 w 954310"/>
                <a:gd name="connsiteY5" fmla="*/ 19987 h 303664"/>
                <a:gd name="connsiteX0" fmla="*/ 83930 w 1008621"/>
                <a:gd name="connsiteY0" fmla="*/ 19987 h 303664"/>
                <a:gd name="connsiteX1" fmla="*/ 494839 w 1008621"/>
                <a:gd name="connsiteY1" fmla="*/ 0 h 303664"/>
                <a:gd name="connsiteX2" fmla="*/ 1008621 w 1008621"/>
                <a:gd name="connsiteY2" fmla="*/ 161357 h 303664"/>
                <a:gd name="connsiteX3" fmla="*/ 494839 w 1008621"/>
                <a:gd name="connsiteY3" fmla="*/ 303664 h 303664"/>
                <a:gd name="connsiteX4" fmla="*/ 71437 w 1008621"/>
                <a:gd name="connsiteY4" fmla="*/ 296169 h 303664"/>
                <a:gd name="connsiteX5" fmla="*/ 431 w 1008621"/>
                <a:gd name="connsiteY5" fmla="*/ 193858 h 303664"/>
                <a:gd name="connsiteX6" fmla="*/ 83930 w 1008621"/>
                <a:gd name="connsiteY6" fmla="*/ 19987 h 303664"/>
                <a:gd name="connsiteX0" fmla="*/ 83930 w 1008972"/>
                <a:gd name="connsiteY0" fmla="*/ 19994 h 303671"/>
                <a:gd name="connsiteX1" fmla="*/ 494839 w 1008972"/>
                <a:gd name="connsiteY1" fmla="*/ 7 h 303671"/>
                <a:gd name="connsiteX2" fmla="*/ 630019 w 1008972"/>
                <a:gd name="connsiteY2" fmla="*/ 128907 h 303671"/>
                <a:gd name="connsiteX3" fmla="*/ 1008621 w 1008972"/>
                <a:gd name="connsiteY3" fmla="*/ 161364 h 303671"/>
                <a:gd name="connsiteX4" fmla="*/ 494839 w 1008972"/>
                <a:gd name="connsiteY4" fmla="*/ 303671 h 303671"/>
                <a:gd name="connsiteX5" fmla="*/ 71437 w 1008972"/>
                <a:gd name="connsiteY5" fmla="*/ 296176 h 303671"/>
                <a:gd name="connsiteX6" fmla="*/ 431 w 1008972"/>
                <a:gd name="connsiteY6" fmla="*/ 193865 h 303671"/>
                <a:gd name="connsiteX7" fmla="*/ 83930 w 1008972"/>
                <a:gd name="connsiteY7" fmla="*/ 19994 h 303671"/>
                <a:gd name="connsiteX0" fmla="*/ 83930 w 1008774"/>
                <a:gd name="connsiteY0" fmla="*/ 19994 h 303671"/>
                <a:gd name="connsiteX1" fmla="*/ 494839 w 1008774"/>
                <a:gd name="connsiteY1" fmla="*/ 7 h 303671"/>
                <a:gd name="connsiteX2" fmla="*/ 630019 w 1008774"/>
                <a:gd name="connsiteY2" fmla="*/ 128907 h 303671"/>
                <a:gd name="connsiteX3" fmla="*/ 1008621 w 1008774"/>
                <a:gd name="connsiteY3" fmla="*/ 161364 h 303671"/>
                <a:gd name="connsiteX4" fmla="*/ 610031 w 1008774"/>
                <a:gd name="connsiteY4" fmla="*/ 183872 h 303671"/>
                <a:gd name="connsiteX5" fmla="*/ 494839 w 1008774"/>
                <a:gd name="connsiteY5" fmla="*/ 303671 h 303671"/>
                <a:gd name="connsiteX6" fmla="*/ 71437 w 1008774"/>
                <a:gd name="connsiteY6" fmla="*/ 296176 h 303671"/>
                <a:gd name="connsiteX7" fmla="*/ 431 w 1008774"/>
                <a:gd name="connsiteY7" fmla="*/ 193865 h 303671"/>
                <a:gd name="connsiteX8" fmla="*/ 83930 w 1008774"/>
                <a:gd name="connsiteY8" fmla="*/ 19994 h 303671"/>
                <a:gd name="connsiteX0" fmla="*/ 83930 w 1019562"/>
                <a:gd name="connsiteY0" fmla="*/ 19994 h 303671"/>
                <a:gd name="connsiteX1" fmla="*/ 494839 w 1019562"/>
                <a:gd name="connsiteY1" fmla="*/ 7 h 303671"/>
                <a:gd name="connsiteX2" fmla="*/ 630019 w 1019562"/>
                <a:gd name="connsiteY2" fmla="*/ 128907 h 303671"/>
                <a:gd name="connsiteX3" fmla="*/ 947310 w 1019562"/>
                <a:gd name="connsiteY3" fmla="*/ 48961 h 303671"/>
                <a:gd name="connsiteX4" fmla="*/ 1008621 w 1019562"/>
                <a:gd name="connsiteY4" fmla="*/ 161364 h 303671"/>
                <a:gd name="connsiteX5" fmla="*/ 610031 w 1019562"/>
                <a:gd name="connsiteY5" fmla="*/ 183872 h 303671"/>
                <a:gd name="connsiteX6" fmla="*/ 494839 w 1019562"/>
                <a:gd name="connsiteY6" fmla="*/ 303671 h 303671"/>
                <a:gd name="connsiteX7" fmla="*/ 71437 w 1019562"/>
                <a:gd name="connsiteY7" fmla="*/ 296176 h 303671"/>
                <a:gd name="connsiteX8" fmla="*/ 431 w 1019562"/>
                <a:gd name="connsiteY8" fmla="*/ 193865 h 303671"/>
                <a:gd name="connsiteX9" fmla="*/ 83930 w 1019562"/>
                <a:gd name="connsiteY9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30019 w 1021182"/>
                <a:gd name="connsiteY2" fmla="*/ 128907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10031 w 1021182"/>
                <a:gd name="connsiteY6" fmla="*/ 183872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1182"/>
                <a:gd name="connsiteY0" fmla="*/ 19994 h 303671"/>
                <a:gd name="connsiteX1" fmla="*/ 494839 w 1021182"/>
                <a:gd name="connsiteY1" fmla="*/ 7 h 303671"/>
                <a:gd name="connsiteX2" fmla="*/ 679986 w 1021182"/>
                <a:gd name="connsiteY2" fmla="*/ 126409 h 303671"/>
                <a:gd name="connsiteX3" fmla="*/ 947310 w 1021182"/>
                <a:gd name="connsiteY3" fmla="*/ 48961 h 303671"/>
                <a:gd name="connsiteX4" fmla="*/ 1008621 w 1021182"/>
                <a:gd name="connsiteY4" fmla="*/ 161364 h 303671"/>
                <a:gd name="connsiteX5" fmla="*/ 974792 w 1021182"/>
                <a:gd name="connsiteY5" fmla="*/ 243833 h 303671"/>
                <a:gd name="connsiteX6" fmla="*/ 664995 w 1021182"/>
                <a:gd name="connsiteY6" fmla="*/ 186370 h 303671"/>
                <a:gd name="connsiteX7" fmla="*/ 494839 w 1021182"/>
                <a:gd name="connsiteY7" fmla="*/ 303671 h 303671"/>
                <a:gd name="connsiteX8" fmla="*/ 71437 w 1021182"/>
                <a:gd name="connsiteY8" fmla="*/ 296176 h 303671"/>
                <a:gd name="connsiteX9" fmla="*/ 431 w 1021182"/>
                <a:gd name="connsiteY9" fmla="*/ 193865 h 303671"/>
                <a:gd name="connsiteX10" fmla="*/ 83930 w 1021182"/>
                <a:gd name="connsiteY10" fmla="*/ 19994 h 303671"/>
                <a:gd name="connsiteX0" fmla="*/ 83930 w 1029134"/>
                <a:gd name="connsiteY0" fmla="*/ 19994 h 303671"/>
                <a:gd name="connsiteX1" fmla="*/ 494839 w 1029134"/>
                <a:gd name="connsiteY1" fmla="*/ 7 h 303671"/>
                <a:gd name="connsiteX2" fmla="*/ 679986 w 1029134"/>
                <a:gd name="connsiteY2" fmla="*/ 126409 h 303671"/>
                <a:gd name="connsiteX3" fmla="*/ 947310 w 1029134"/>
                <a:gd name="connsiteY3" fmla="*/ 48961 h 303671"/>
                <a:gd name="connsiteX4" fmla="*/ 1008621 w 1029134"/>
                <a:gd name="connsiteY4" fmla="*/ 161364 h 303671"/>
                <a:gd name="connsiteX5" fmla="*/ 650598 w 1029134"/>
                <a:gd name="connsiteY5" fmla="*/ 192423 h 303671"/>
                <a:gd name="connsiteX6" fmla="*/ 664995 w 1029134"/>
                <a:gd name="connsiteY6" fmla="*/ 186370 h 303671"/>
                <a:gd name="connsiteX7" fmla="*/ 494839 w 1029134"/>
                <a:gd name="connsiteY7" fmla="*/ 303671 h 303671"/>
                <a:gd name="connsiteX8" fmla="*/ 71437 w 1029134"/>
                <a:gd name="connsiteY8" fmla="*/ 296176 h 303671"/>
                <a:gd name="connsiteX9" fmla="*/ 431 w 1029134"/>
                <a:gd name="connsiteY9" fmla="*/ 193865 h 303671"/>
                <a:gd name="connsiteX10" fmla="*/ 83930 w 1029134"/>
                <a:gd name="connsiteY10" fmla="*/ 19994 h 303671"/>
                <a:gd name="connsiteX0" fmla="*/ 83930 w 947646"/>
                <a:gd name="connsiteY0" fmla="*/ 19994 h 303671"/>
                <a:gd name="connsiteX1" fmla="*/ 494839 w 947646"/>
                <a:gd name="connsiteY1" fmla="*/ 7 h 303671"/>
                <a:gd name="connsiteX2" fmla="*/ 679986 w 947646"/>
                <a:gd name="connsiteY2" fmla="*/ 126409 h 303671"/>
                <a:gd name="connsiteX3" fmla="*/ 947310 w 947646"/>
                <a:gd name="connsiteY3" fmla="*/ 48961 h 303671"/>
                <a:gd name="connsiteX4" fmla="*/ 617926 w 947646"/>
                <a:gd name="connsiteY4" fmla="*/ 155651 h 303671"/>
                <a:gd name="connsiteX5" fmla="*/ 650598 w 947646"/>
                <a:gd name="connsiteY5" fmla="*/ 192423 h 303671"/>
                <a:gd name="connsiteX6" fmla="*/ 664995 w 947646"/>
                <a:gd name="connsiteY6" fmla="*/ 186370 h 303671"/>
                <a:gd name="connsiteX7" fmla="*/ 494839 w 947646"/>
                <a:gd name="connsiteY7" fmla="*/ 303671 h 303671"/>
                <a:gd name="connsiteX8" fmla="*/ 71437 w 947646"/>
                <a:gd name="connsiteY8" fmla="*/ 296176 h 303671"/>
                <a:gd name="connsiteX9" fmla="*/ 431 w 947646"/>
                <a:gd name="connsiteY9" fmla="*/ 193865 h 303671"/>
                <a:gd name="connsiteX10" fmla="*/ 83930 w 947646"/>
                <a:gd name="connsiteY10" fmla="*/ 19994 h 303671"/>
                <a:gd name="connsiteX0" fmla="*/ 83930 w 694939"/>
                <a:gd name="connsiteY0" fmla="*/ 19994 h 303671"/>
                <a:gd name="connsiteX1" fmla="*/ 494839 w 694939"/>
                <a:gd name="connsiteY1" fmla="*/ 7 h 303671"/>
                <a:gd name="connsiteX2" fmla="*/ 679986 w 694939"/>
                <a:gd name="connsiteY2" fmla="*/ 126409 h 303671"/>
                <a:gd name="connsiteX3" fmla="*/ 639742 w 694939"/>
                <a:gd name="connsiteY3" fmla="*/ 106081 h 303671"/>
                <a:gd name="connsiteX4" fmla="*/ 617926 w 694939"/>
                <a:gd name="connsiteY4" fmla="*/ 155651 h 303671"/>
                <a:gd name="connsiteX5" fmla="*/ 650598 w 694939"/>
                <a:gd name="connsiteY5" fmla="*/ 192423 h 303671"/>
                <a:gd name="connsiteX6" fmla="*/ 664995 w 694939"/>
                <a:gd name="connsiteY6" fmla="*/ 186370 h 303671"/>
                <a:gd name="connsiteX7" fmla="*/ 494839 w 694939"/>
                <a:gd name="connsiteY7" fmla="*/ 303671 h 303671"/>
                <a:gd name="connsiteX8" fmla="*/ 71437 w 694939"/>
                <a:gd name="connsiteY8" fmla="*/ 296176 h 303671"/>
                <a:gd name="connsiteX9" fmla="*/ 431 w 694939"/>
                <a:gd name="connsiteY9" fmla="*/ 193865 h 303671"/>
                <a:gd name="connsiteX10" fmla="*/ 83930 w 694939"/>
                <a:gd name="connsiteY10" fmla="*/ 19994 h 303671"/>
                <a:gd name="connsiteX0" fmla="*/ 83930 w 694939"/>
                <a:gd name="connsiteY0" fmla="*/ 19994 h 303671"/>
                <a:gd name="connsiteX1" fmla="*/ 494839 w 694939"/>
                <a:gd name="connsiteY1" fmla="*/ 7 h 303671"/>
                <a:gd name="connsiteX2" fmla="*/ 679986 w 694939"/>
                <a:gd name="connsiteY2" fmla="*/ 126409 h 303671"/>
                <a:gd name="connsiteX3" fmla="*/ 639742 w 694939"/>
                <a:gd name="connsiteY3" fmla="*/ 106081 h 303671"/>
                <a:gd name="connsiteX4" fmla="*/ 617926 w 694939"/>
                <a:gd name="connsiteY4" fmla="*/ 155651 h 303671"/>
                <a:gd name="connsiteX5" fmla="*/ 650598 w 694939"/>
                <a:gd name="connsiteY5" fmla="*/ 192423 h 303671"/>
                <a:gd name="connsiteX6" fmla="*/ 623431 w 694939"/>
                <a:gd name="connsiteY6" fmla="*/ 232067 h 303671"/>
                <a:gd name="connsiteX7" fmla="*/ 494839 w 694939"/>
                <a:gd name="connsiteY7" fmla="*/ 303671 h 303671"/>
                <a:gd name="connsiteX8" fmla="*/ 71437 w 694939"/>
                <a:gd name="connsiteY8" fmla="*/ 296176 h 303671"/>
                <a:gd name="connsiteX9" fmla="*/ 431 w 694939"/>
                <a:gd name="connsiteY9" fmla="*/ 193865 h 303671"/>
                <a:gd name="connsiteX10" fmla="*/ 83930 w 694939"/>
                <a:gd name="connsiteY10" fmla="*/ 19994 h 303671"/>
                <a:gd name="connsiteX0" fmla="*/ 83930 w 692193"/>
                <a:gd name="connsiteY0" fmla="*/ 19994 h 303671"/>
                <a:gd name="connsiteX1" fmla="*/ 494839 w 692193"/>
                <a:gd name="connsiteY1" fmla="*/ 7 h 303671"/>
                <a:gd name="connsiteX2" fmla="*/ 679986 w 692193"/>
                <a:gd name="connsiteY2" fmla="*/ 126409 h 303671"/>
                <a:gd name="connsiteX3" fmla="*/ 614804 w 692193"/>
                <a:gd name="connsiteY3" fmla="*/ 94656 h 303671"/>
                <a:gd name="connsiteX4" fmla="*/ 617926 w 692193"/>
                <a:gd name="connsiteY4" fmla="*/ 155651 h 303671"/>
                <a:gd name="connsiteX5" fmla="*/ 650598 w 692193"/>
                <a:gd name="connsiteY5" fmla="*/ 192423 h 303671"/>
                <a:gd name="connsiteX6" fmla="*/ 623431 w 692193"/>
                <a:gd name="connsiteY6" fmla="*/ 232067 h 303671"/>
                <a:gd name="connsiteX7" fmla="*/ 494839 w 692193"/>
                <a:gd name="connsiteY7" fmla="*/ 303671 h 303671"/>
                <a:gd name="connsiteX8" fmla="*/ 71437 w 692193"/>
                <a:gd name="connsiteY8" fmla="*/ 296176 h 303671"/>
                <a:gd name="connsiteX9" fmla="*/ 431 w 692193"/>
                <a:gd name="connsiteY9" fmla="*/ 193865 h 303671"/>
                <a:gd name="connsiteX10" fmla="*/ 83930 w 692193"/>
                <a:gd name="connsiteY10" fmla="*/ 19994 h 303671"/>
                <a:gd name="connsiteX0" fmla="*/ 83930 w 650762"/>
                <a:gd name="connsiteY0" fmla="*/ 20002 h 303679"/>
                <a:gd name="connsiteX1" fmla="*/ 494839 w 650762"/>
                <a:gd name="connsiteY1" fmla="*/ 15 h 303679"/>
                <a:gd name="connsiteX2" fmla="*/ 614865 w 650762"/>
                <a:gd name="connsiteY2" fmla="*/ 74213 h 303679"/>
                <a:gd name="connsiteX3" fmla="*/ 614804 w 650762"/>
                <a:gd name="connsiteY3" fmla="*/ 94664 h 303679"/>
                <a:gd name="connsiteX4" fmla="*/ 617926 w 650762"/>
                <a:gd name="connsiteY4" fmla="*/ 155659 h 303679"/>
                <a:gd name="connsiteX5" fmla="*/ 650598 w 650762"/>
                <a:gd name="connsiteY5" fmla="*/ 192431 h 303679"/>
                <a:gd name="connsiteX6" fmla="*/ 623431 w 650762"/>
                <a:gd name="connsiteY6" fmla="*/ 232075 h 303679"/>
                <a:gd name="connsiteX7" fmla="*/ 494839 w 650762"/>
                <a:gd name="connsiteY7" fmla="*/ 303679 h 303679"/>
                <a:gd name="connsiteX8" fmla="*/ 71437 w 650762"/>
                <a:gd name="connsiteY8" fmla="*/ 296184 h 303679"/>
                <a:gd name="connsiteX9" fmla="*/ 431 w 650762"/>
                <a:gd name="connsiteY9" fmla="*/ 193873 h 303679"/>
                <a:gd name="connsiteX10" fmla="*/ 83930 w 650762"/>
                <a:gd name="connsiteY10" fmla="*/ 20002 h 303679"/>
                <a:gd name="connsiteX0" fmla="*/ 83930 w 650762"/>
                <a:gd name="connsiteY0" fmla="*/ 20010 h 303687"/>
                <a:gd name="connsiteX1" fmla="*/ 494839 w 650762"/>
                <a:gd name="connsiteY1" fmla="*/ 23 h 303687"/>
                <a:gd name="connsiteX2" fmla="*/ 585021 w 650762"/>
                <a:gd name="connsiteY2" fmla="*/ 57440 h 303687"/>
                <a:gd name="connsiteX3" fmla="*/ 614804 w 650762"/>
                <a:gd name="connsiteY3" fmla="*/ 94672 h 303687"/>
                <a:gd name="connsiteX4" fmla="*/ 617926 w 650762"/>
                <a:gd name="connsiteY4" fmla="*/ 155667 h 303687"/>
                <a:gd name="connsiteX5" fmla="*/ 650598 w 650762"/>
                <a:gd name="connsiteY5" fmla="*/ 192439 h 303687"/>
                <a:gd name="connsiteX6" fmla="*/ 623431 w 650762"/>
                <a:gd name="connsiteY6" fmla="*/ 232083 h 303687"/>
                <a:gd name="connsiteX7" fmla="*/ 494839 w 650762"/>
                <a:gd name="connsiteY7" fmla="*/ 303687 h 303687"/>
                <a:gd name="connsiteX8" fmla="*/ 71437 w 650762"/>
                <a:gd name="connsiteY8" fmla="*/ 296192 h 303687"/>
                <a:gd name="connsiteX9" fmla="*/ 431 w 650762"/>
                <a:gd name="connsiteY9" fmla="*/ 193881 h 303687"/>
                <a:gd name="connsiteX10" fmla="*/ 83930 w 650762"/>
                <a:gd name="connsiteY10" fmla="*/ 20010 h 303687"/>
                <a:gd name="connsiteX0" fmla="*/ 83930 w 650762"/>
                <a:gd name="connsiteY0" fmla="*/ 20017 h 303694"/>
                <a:gd name="connsiteX1" fmla="*/ 494839 w 650762"/>
                <a:gd name="connsiteY1" fmla="*/ 30 h 303694"/>
                <a:gd name="connsiteX2" fmla="*/ 587737 w 650762"/>
                <a:gd name="connsiteY2" fmla="*/ 49989 h 303694"/>
                <a:gd name="connsiteX3" fmla="*/ 614804 w 650762"/>
                <a:gd name="connsiteY3" fmla="*/ 94679 h 303694"/>
                <a:gd name="connsiteX4" fmla="*/ 617926 w 650762"/>
                <a:gd name="connsiteY4" fmla="*/ 155674 h 303694"/>
                <a:gd name="connsiteX5" fmla="*/ 650598 w 650762"/>
                <a:gd name="connsiteY5" fmla="*/ 192446 h 303694"/>
                <a:gd name="connsiteX6" fmla="*/ 623431 w 650762"/>
                <a:gd name="connsiteY6" fmla="*/ 232090 h 303694"/>
                <a:gd name="connsiteX7" fmla="*/ 494839 w 650762"/>
                <a:gd name="connsiteY7" fmla="*/ 303694 h 303694"/>
                <a:gd name="connsiteX8" fmla="*/ 71437 w 650762"/>
                <a:gd name="connsiteY8" fmla="*/ 296199 h 303694"/>
                <a:gd name="connsiteX9" fmla="*/ 431 w 650762"/>
                <a:gd name="connsiteY9" fmla="*/ 193888 h 303694"/>
                <a:gd name="connsiteX10" fmla="*/ 83930 w 650762"/>
                <a:gd name="connsiteY10" fmla="*/ 20017 h 303694"/>
                <a:gd name="connsiteX0" fmla="*/ 83930 w 650776"/>
                <a:gd name="connsiteY0" fmla="*/ 20017 h 303694"/>
                <a:gd name="connsiteX1" fmla="*/ 494839 w 650776"/>
                <a:gd name="connsiteY1" fmla="*/ 30 h 303694"/>
                <a:gd name="connsiteX2" fmla="*/ 587737 w 650776"/>
                <a:gd name="connsiteY2" fmla="*/ 49989 h 303694"/>
                <a:gd name="connsiteX3" fmla="*/ 614804 w 650776"/>
                <a:gd name="connsiteY3" fmla="*/ 94679 h 303694"/>
                <a:gd name="connsiteX4" fmla="*/ 634209 w 650776"/>
                <a:gd name="connsiteY4" fmla="*/ 144487 h 303694"/>
                <a:gd name="connsiteX5" fmla="*/ 650598 w 650776"/>
                <a:gd name="connsiteY5" fmla="*/ 192446 h 303694"/>
                <a:gd name="connsiteX6" fmla="*/ 623431 w 650776"/>
                <a:gd name="connsiteY6" fmla="*/ 232090 h 303694"/>
                <a:gd name="connsiteX7" fmla="*/ 494839 w 650776"/>
                <a:gd name="connsiteY7" fmla="*/ 303694 h 303694"/>
                <a:gd name="connsiteX8" fmla="*/ 71437 w 650776"/>
                <a:gd name="connsiteY8" fmla="*/ 296199 h 303694"/>
                <a:gd name="connsiteX9" fmla="*/ 431 w 650776"/>
                <a:gd name="connsiteY9" fmla="*/ 193888 h 303694"/>
                <a:gd name="connsiteX10" fmla="*/ 83930 w 650776"/>
                <a:gd name="connsiteY10" fmla="*/ 20017 h 303694"/>
                <a:gd name="connsiteX0" fmla="*/ 83930 w 650736"/>
                <a:gd name="connsiteY0" fmla="*/ 20017 h 303694"/>
                <a:gd name="connsiteX1" fmla="*/ 494839 w 650736"/>
                <a:gd name="connsiteY1" fmla="*/ 30 h 303694"/>
                <a:gd name="connsiteX2" fmla="*/ 587737 w 650736"/>
                <a:gd name="connsiteY2" fmla="*/ 49989 h 303694"/>
                <a:gd name="connsiteX3" fmla="*/ 639228 w 650736"/>
                <a:gd name="connsiteY3" fmla="*/ 115188 h 303694"/>
                <a:gd name="connsiteX4" fmla="*/ 634209 w 650736"/>
                <a:gd name="connsiteY4" fmla="*/ 144487 h 303694"/>
                <a:gd name="connsiteX5" fmla="*/ 650598 w 650736"/>
                <a:gd name="connsiteY5" fmla="*/ 192446 h 303694"/>
                <a:gd name="connsiteX6" fmla="*/ 623431 w 650736"/>
                <a:gd name="connsiteY6" fmla="*/ 232090 h 303694"/>
                <a:gd name="connsiteX7" fmla="*/ 494839 w 650736"/>
                <a:gd name="connsiteY7" fmla="*/ 303694 h 303694"/>
                <a:gd name="connsiteX8" fmla="*/ 71437 w 650736"/>
                <a:gd name="connsiteY8" fmla="*/ 296199 h 303694"/>
                <a:gd name="connsiteX9" fmla="*/ 431 w 650736"/>
                <a:gd name="connsiteY9" fmla="*/ 193888 h 303694"/>
                <a:gd name="connsiteX10" fmla="*/ 83930 w 650736"/>
                <a:gd name="connsiteY10" fmla="*/ 20017 h 303694"/>
                <a:gd name="connsiteX0" fmla="*/ 83930 w 650736"/>
                <a:gd name="connsiteY0" fmla="*/ 20006 h 303683"/>
                <a:gd name="connsiteX1" fmla="*/ 494839 w 650736"/>
                <a:gd name="connsiteY1" fmla="*/ 19 h 303683"/>
                <a:gd name="connsiteX2" fmla="*/ 590453 w 650736"/>
                <a:gd name="connsiteY2" fmla="*/ 64894 h 303683"/>
                <a:gd name="connsiteX3" fmla="*/ 639228 w 650736"/>
                <a:gd name="connsiteY3" fmla="*/ 115177 h 303683"/>
                <a:gd name="connsiteX4" fmla="*/ 634209 w 650736"/>
                <a:gd name="connsiteY4" fmla="*/ 144476 h 303683"/>
                <a:gd name="connsiteX5" fmla="*/ 650598 w 650736"/>
                <a:gd name="connsiteY5" fmla="*/ 192435 h 303683"/>
                <a:gd name="connsiteX6" fmla="*/ 623431 w 650736"/>
                <a:gd name="connsiteY6" fmla="*/ 232079 h 303683"/>
                <a:gd name="connsiteX7" fmla="*/ 494839 w 650736"/>
                <a:gd name="connsiteY7" fmla="*/ 303683 h 303683"/>
                <a:gd name="connsiteX8" fmla="*/ 71437 w 650736"/>
                <a:gd name="connsiteY8" fmla="*/ 296188 h 303683"/>
                <a:gd name="connsiteX9" fmla="*/ 431 w 650736"/>
                <a:gd name="connsiteY9" fmla="*/ 193877 h 303683"/>
                <a:gd name="connsiteX10" fmla="*/ 83930 w 650736"/>
                <a:gd name="connsiteY10" fmla="*/ 20006 h 303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50736" h="303683">
                  <a:moveTo>
                    <a:pt x="83930" y="20006"/>
                  </a:moveTo>
                  <a:lnTo>
                    <a:pt x="494839" y="19"/>
                  </a:lnTo>
                  <a:cubicBezTo>
                    <a:pt x="575444" y="-983"/>
                    <a:pt x="504823" y="38001"/>
                    <a:pt x="590453" y="64894"/>
                  </a:cubicBezTo>
                  <a:cubicBezTo>
                    <a:pt x="637134" y="88876"/>
                    <a:pt x="631935" y="101913"/>
                    <a:pt x="639228" y="115177"/>
                  </a:cubicBezTo>
                  <a:cubicBezTo>
                    <a:pt x="646521" y="128441"/>
                    <a:pt x="632314" y="131600"/>
                    <a:pt x="634209" y="144476"/>
                  </a:cubicBezTo>
                  <a:cubicBezTo>
                    <a:pt x="636104" y="157352"/>
                    <a:pt x="652394" y="177835"/>
                    <a:pt x="650598" y="192435"/>
                  </a:cubicBezTo>
                  <a:cubicBezTo>
                    <a:pt x="648802" y="207035"/>
                    <a:pt x="649391" y="213538"/>
                    <a:pt x="623431" y="232079"/>
                  </a:cubicBezTo>
                  <a:cubicBezTo>
                    <a:pt x="597471" y="250620"/>
                    <a:pt x="580024" y="302038"/>
                    <a:pt x="494839" y="303683"/>
                  </a:cubicBezTo>
                  <a:lnTo>
                    <a:pt x="71437" y="296188"/>
                  </a:lnTo>
                  <a:cubicBezTo>
                    <a:pt x="1111" y="282884"/>
                    <a:pt x="-1651" y="239907"/>
                    <a:pt x="431" y="193877"/>
                  </a:cubicBezTo>
                  <a:cubicBezTo>
                    <a:pt x="2513" y="147847"/>
                    <a:pt x="13604" y="57312"/>
                    <a:pt x="83930" y="20006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cxnSp>
          <p:nvCxnSpPr>
            <p:cNvPr id="47" name="Rechte verbindingslijn met pijl 46"/>
            <p:cNvCxnSpPr/>
            <p:nvPr/>
          </p:nvCxnSpPr>
          <p:spPr>
            <a:xfrm>
              <a:off x="7048492" y="5370634"/>
              <a:ext cx="541979" cy="557393"/>
            </a:xfrm>
            <a:prstGeom prst="straightConnector1">
              <a:avLst/>
            </a:prstGeom>
            <a:ln w="28575">
              <a:solidFill>
                <a:srgbClr val="105EE4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Vermenigvuldigen 47"/>
            <p:cNvSpPr/>
            <p:nvPr/>
          </p:nvSpPr>
          <p:spPr>
            <a:xfrm>
              <a:off x="6321799" y="4209257"/>
              <a:ext cx="280597" cy="368421"/>
            </a:xfrm>
            <a:prstGeom prst="mathMultiply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49" name="Afbeelding 48"/>
            <p:cNvPicPr>
              <a:picLocks noChangeAspect="1"/>
            </p:cNvPicPr>
            <p:nvPr/>
          </p:nvPicPr>
          <p:blipFill rotWithShape="1">
            <a:blip r:embed="rId4"/>
            <a:srcRect r="32110" b="33052"/>
            <a:stretch/>
          </p:blipFill>
          <p:spPr>
            <a:xfrm>
              <a:off x="5594990" y="4843687"/>
              <a:ext cx="280242" cy="454039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</p:spPr>
        </p:pic>
        <p:pic>
          <p:nvPicPr>
            <p:cNvPr id="50" name="Afbeelding 49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5886085" y="4989044"/>
              <a:ext cx="365305" cy="275428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</p:spPr>
        </p:pic>
        <p:cxnSp>
          <p:nvCxnSpPr>
            <p:cNvPr id="51" name="Rechte verbindingslijn met pijl 50"/>
            <p:cNvCxnSpPr/>
            <p:nvPr/>
          </p:nvCxnSpPr>
          <p:spPr>
            <a:xfrm flipV="1">
              <a:off x="6032817" y="4007387"/>
              <a:ext cx="284383" cy="22857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met pijl 51"/>
            <p:cNvCxnSpPr/>
            <p:nvPr/>
          </p:nvCxnSpPr>
          <p:spPr>
            <a:xfrm>
              <a:off x="6023345" y="4275165"/>
              <a:ext cx="188183" cy="272607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met pijl 52"/>
            <p:cNvCxnSpPr/>
            <p:nvPr/>
          </p:nvCxnSpPr>
          <p:spPr>
            <a:xfrm flipH="1">
              <a:off x="5811325" y="4251472"/>
              <a:ext cx="162178" cy="105005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Rechte verbindingslijn met pijl 53"/>
            <p:cNvCxnSpPr/>
            <p:nvPr/>
          </p:nvCxnSpPr>
          <p:spPr>
            <a:xfrm flipH="1" flipV="1">
              <a:off x="5866564" y="3959917"/>
              <a:ext cx="148452" cy="27994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al 54"/>
            <p:cNvSpPr/>
            <p:nvPr/>
          </p:nvSpPr>
          <p:spPr>
            <a:xfrm>
              <a:off x="4797965" y="3005194"/>
              <a:ext cx="3072002" cy="3083474"/>
            </a:xfrm>
            <a:prstGeom prst="ellipse">
              <a:avLst/>
            </a:prstGeom>
            <a:solidFill>
              <a:schemeClr val="tx2">
                <a:lumMod val="60000"/>
                <a:lumOff val="40000"/>
                <a:alpha val="27000"/>
              </a:schemeClr>
            </a:solidFill>
            <a:ln w="28575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56" name="Groep 55"/>
            <p:cNvGrpSpPr/>
            <p:nvPr/>
          </p:nvGrpSpPr>
          <p:grpSpPr>
            <a:xfrm>
              <a:off x="4574465" y="2703438"/>
              <a:ext cx="3388847" cy="3711655"/>
              <a:chOff x="3842800" y="2653388"/>
              <a:chExt cx="3388847" cy="3711655"/>
            </a:xfrm>
          </p:grpSpPr>
          <p:sp>
            <p:nvSpPr>
              <p:cNvPr id="77" name="Vijfhoek 79"/>
              <p:cNvSpPr/>
              <p:nvPr/>
            </p:nvSpPr>
            <p:spPr>
              <a:xfrm rot="10449940">
                <a:off x="4980821" y="5923114"/>
                <a:ext cx="1021182" cy="441929"/>
              </a:xfrm>
              <a:custGeom>
                <a:avLst/>
                <a:gdLst>
                  <a:gd name="connsiteX0" fmla="*/ 0 w 595220"/>
                  <a:gd name="connsiteY0" fmla="*/ 0 h 303664"/>
                  <a:gd name="connsiteX1" fmla="*/ 443388 w 595220"/>
                  <a:gd name="connsiteY1" fmla="*/ 0 h 303664"/>
                  <a:gd name="connsiteX2" fmla="*/ 595220 w 595220"/>
                  <a:gd name="connsiteY2" fmla="*/ 151832 h 303664"/>
                  <a:gd name="connsiteX3" fmla="*/ 443388 w 595220"/>
                  <a:gd name="connsiteY3" fmla="*/ 303664 h 303664"/>
                  <a:gd name="connsiteX4" fmla="*/ 0 w 595220"/>
                  <a:gd name="connsiteY4" fmla="*/ 303664 h 303664"/>
                  <a:gd name="connsiteX5" fmla="*/ 0 w 59522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24984 w 957170"/>
                  <a:gd name="connsiteY0" fmla="*/ 7495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24984 w 957170"/>
                  <a:gd name="connsiteY5" fmla="*/ 7495 h 303664"/>
                  <a:gd name="connsiteX0" fmla="*/ 33790 w 965976"/>
                  <a:gd name="connsiteY0" fmla="*/ 7495 h 303664"/>
                  <a:gd name="connsiteX1" fmla="*/ 452194 w 965976"/>
                  <a:gd name="connsiteY1" fmla="*/ 0 h 303664"/>
                  <a:gd name="connsiteX2" fmla="*/ 965976 w 965976"/>
                  <a:gd name="connsiteY2" fmla="*/ 161357 h 303664"/>
                  <a:gd name="connsiteX3" fmla="*/ 452194 w 965976"/>
                  <a:gd name="connsiteY3" fmla="*/ 303664 h 303664"/>
                  <a:gd name="connsiteX4" fmla="*/ 8806 w 965976"/>
                  <a:gd name="connsiteY4" fmla="*/ 303664 h 303664"/>
                  <a:gd name="connsiteX5" fmla="*/ 33790 w 965976"/>
                  <a:gd name="connsiteY5" fmla="*/ 7495 h 303664"/>
                  <a:gd name="connsiteX0" fmla="*/ 36923 w 961614"/>
                  <a:gd name="connsiteY0" fmla="*/ 19987 h 303664"/>
                  <a:gd name="connsiteX1" fmla="*/ 447832 w 961614"/>
                  <a:gd name="connsiteY1" fmla="*/ 0 h 303664"/>
                  <a:gd name="connsiteX2" fmla="*/ 961614 w 961614"/>
                  <a:gd name="connsiteY2" fmla="*/ 161357 h 303664"/>
                  <a:gd name="connsiteX3" fmla="*/ 447832 w 961614"/>
                  <a:gd name="connsiteY3" fmla="*/ 303664 h 303664"/>
                  <a:gd name="connsiteX4" fmla="*/ 4444 w 961614"/>
                  <a:gd name="connsiteY4" fmla="*/ 303664 h 303664"/>
                  <a:gd name="connsiteX5" fmla="*/ 36923 w 961614"/>
                  <a:gd name="connsiteY5" fmla="*/ 19987 h 303664"/>
                  <a:gd name="connsiteX0" fmla="*/ 29619 w 954310"/>
                  <a:gd name="connsiteY0" fmla="*/ 19987 h 303664"/>
                  <a:gd name="connsiteX1" fmla="*/ 440528 w 954310"/>
                  <a:gd name="connsiteY1" fmla="*/ 0 h 303664"/>
                  <a:gd name="connsiteX2" fmla="*/ 954310 w 954310"/>
                  <a:gd name="connsiteY2" fmla="*/ 161357 h 303664"/>
                  <a:gd name="connsiteX3" fmla="*/ 440528 w 954310"/>
                  <a:gd name="connsiteY3" fmla="*/ 303664 h 303664"/>
                  <a:gd name="connsiteX4" fmla="*/ 17126 w 954310"/>
                  <a:gd name="connsiteY4" fmla="*/ 296169 h 303664"/>
                  <a:gd name="connsiteX5" fmla="*/ 29619 w 954310"/>
                  <a:gd name="connsiteY5" fmla="*/ 19987 h 303664"/>
                  <a:gd name="connsiteX0" fmla="*/ 83930 w 1008621"/>
                  <a:gd name="connsiteY0" fmla="*/ 19987 h 303664"/>
                  <a:gd name="connsiteX1" fmla="*/ 494839 w 1008621"/>
                  <a:gd name="connsiteY1" fmla="*/ 0 h 303664"/>
                  <a:gd name="connsiteX2" fmla="*/ 1008621 w 1008621"/>
                  <a:gd name="connsiteY2" fmla="*/ 161357 h 303664"/>
                  <a:gd name="connsiteX3" fmla="*/ 494839 w 1008621"/>
                  <a:gd name="connsiteY3" fmla="*/ 303664 h 303664"/>
                  <a:gd name="connsiteX4" fmla="*/ 71437 w 1008621"/>
                  <a:gd name="connsiteY4" fmla="*/ 296169 h 303664"/>
                  <a:gd name="connsiteX5" fmla="*/ 431 w 1008621"/>
                  <a:gd name="connsiteY5" fmla="*/ 193858 h 303664"/>
                  <a:gd name="connsiteX6" fmla="*/ 83930 w 1008621"/>
                  <a:gd name="connsiteY6" fmla="*/ 19987 h 303664"/>
                  <a:gd name="connsiteX0" fmla="*/ 83930 w 1008972"/>
                  <a:gd name="connsiteY0" fmla="*/ 19994 h 303671"/>
                  <a:gd name="connsiteX1" fmla="*/ 494839 w 1008972"/>
                  <a:gd name="connsiteY1" fmla="*/ 7 h 303671"/>
                  <a:gd name="connsiteX2" fmla="*/ 630019 w 1008972"/>
                  <a:gd name="connsiteY2" fmla="*/ 128907 h 303671"/>
                  <a:gd name="connsiteX3" fmla="*/ 1008621 w 1008972"/>
                  <a:gd name="connsiteY3" fmla="*/ 161364 h 303671"/>
                  <a:gd name="connsiteX4" fmla="*/ 494839 w 1008972"/>
                  <a:gd name="connsiteY4" fmla="*/ 303671 h 303671"/>
                  <a:gd name="connsiteX5" fmla="*/ 71437 w 1008972"/>
                  <a:gd name="connsiteY5" fmla="*/ 296176 h 303671"/>
                  <a:gd name="connsiteX6" fmla="*/ 431 w 1008972"/>
                  <a:gd name="connsiteY6" fmla="*/ 193865 h 303671"/>
                  <a:gd name="connsiteX7" fmla="*/ 83930 w 1008972"/>
                  <a:gd name="connsiteY7" fmla="*/ 19994 h 303671"/>
                  <a:gd name="connsiteX0" fmla="*/ 83930 w 1008774"/>
                  <a:gd name="connsiteY0" fmla="*/ 19994 h 303671"/>
                  <a:gd name="connsiteX1" fmla="*/ 494839 w 1008774"/>
                  <a:gd name="connsiteY1" fmla="*/ 7 h 303671"/>
                  <a:gd name="connsiteX2" fmla="*/ 630019 w 1008774"/>
                  <a:gd name="connsiteY2" fmla="*/ 128907 h 303671"/>
                  <a:gd name="connsiteX3" fmla="*/ 1008621 w 1008774"/>
                  <a:gd name="connsiteY3" fmla="*/ 161364 h 303671"/>
                  <a:gd name="connsiteX4" fmla="*/ 610031 w 1008774"/>
                  <a:gd name="connsiteY4" fmla="*/ 183872 h 303671"/>
                  <a:gd name="connsiteX5" fmla="*/ 494839 w 1008774"/>
                  <a:gd name="connsiteY5" fmla="*/ 303671 h 303671"/>
                  <a:gd name="connsiteX6" fmla="*/ 71437 w 1008774"/>
                  <a:gd name="connsiteY6" fmla="*/ 296176 h 303671"/>
                  <a:gd name="connsiteX7" fmla="*/ 431 w 1008774"/>
                  <a:gd name="connsiteY7" fmla="*/ 193865 h 303671"/>
                  <a:gd name="connsiteX8" fmla="*/ 83930 w 1008774"/>
                  <a:gd name="connsiteY8" fmla="*/ 19994 h 303671"/>
                  <a:gd name="connsiteX0" fmla="*/ 83930 w 1019562"/>
                  <a:gd name="connsiteY0" fmla="*/ 19994 h 303671"/>
                  <a:gd name="connsiteX1" fmla="*/ 494839 w 1019562"/>
                  <a:gd name="connsiteY1" fmla="*/ 7 h 303671"/>
                  <a:gd name="connsiteX2" fmla="*/ 630019 w 1019562"/>
                  <a:gd name="connsiteY2" fmla="*/ 128907 h 303671"/>
                  <a:gd name="connsiteX3" fmla="*/ 947310 w 1019562"/>
                  <a:gd name="connsiteY3" fmla="*/ 48961 h 303671"/>
                  <a:gd name="connsiteX4" fmla="*/ 1008621 w 1019562"/>
                  <a:gd name="connsiteY4" fmla="*/ 161364 h 303671"/>
                  <a:gd name="connsiteX5" fmla="*/ 610031 w 1019562"/>
                  <a:gd name="connsiteY5" fmla="*/ 183872 h 303671"/>
                  <a:gd name="connsiteX6" fmla="*/ 494839 w 1019562"/>
                  <a:gd name="connsiteY6" fmla="*/ 303671 h 303671"/>
                  <a:gd name="connsiteX7" fmla="*/ 71437 w 1019562"/>
                  <a:gd name="connsiteY7" fmla="*/ 296176 h 303671"/>
                  <a:gd name="connsiteX8" fmla="*/ 431 w 1019562"/>
                  <a:gd name="connsiteY8" fmla="*/ 193865 h 303671"/>
                  <a:gd name="connsiteX9" fmla="*/ 83930 w 1019562"/>
                  <a:gd name="connsiteY9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30019 w 1021182"/>
                  <a:gd name="connsiteY2" fmla="*/ 128907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64995 w 1021182"/>
                  <a:gd name="connsiteY6" fmla="*/ 186370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21182" h="303671">
                    <a:moveTo>
                      <a:pt x="83930" y="19994"/>
                    </a:moveTo>
                    <a:lnTo>
                      <a:pt x="494839" y="7"/>
                    </a:lnTo>
                    <a:cubicBezTo>
                      <a:pt x="575444" y="-995"/>
                      <a:pt x="594356" y="99516"/>
                      <a:pt x="679986" y="126409"/>
                    </a:cubicBezTo>
                    <a:cubicBezTo>
                      <a:pt x="726667" y="150391"/>
                      <a:pt x="884210" y="43552"/>
                      <a:pt x="947310" y="48961"/>
                    </a:cubicBezTo>
                    <a:cubicBezTo>
                      <a:pt x="1010410" y="54370"/>
                      <a:pt x="1039850" y="141377"/>
                      <a:pt x="1008621" y="161364"/>
                    </a:cubicBezTo>
                    <a:cubicBezTo>
                      <a:pt x="977392" y="181351"/>
                      <a:pt x="1041224" y="240082"/>
                      <a:pt x="974792" y="243833"/>
                    </a:cubicBezTo>
                    <a:cubicBezTo>
                      <a:pt x="908360" y="247584"/>
                      <a:pt x="709177" y="163905"/>
                      <a:pt x="664995" y="186370"/>
                    </a:cubicBezTo>
                    <a:cubicBezTo>
                      <a:pt x="620813" y="208835"/>
                      <a:pt x="580024" y="302026"/>
                      <a:pt x="494839" y="303671"/>
                    </a:cubicBezTo>
                    <a:lnTo>
                      <a:pt x="71437" y="296176"/>
                    </a:lnTo>
                    <a:cubicBezTo>
                      <a:pt x="1111" y="282872"/>
                      <a:pt x="-1651" y="239895"/>
                      <a:pt x="431" y="193865"/>
                    </a:cubicBezTo>
                    <a:cubicBezTo>
                      <a:pt x="2513" y="147835"/>
                      <a:pt x="13604" y="57300"/>
                      <a:pt x="83930" y="1999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78" name="Vijfhoek 79"/>
              <p:cNvSpPr/>
              <p:nvPr/>
            </p:nvSpPr>
            <p:spPr>
              <a:xfrm rot="11316859">
                <a:off x="4522207" y="5866153"/>
                <a:ext cx="1021182" cy="441929"/>
              </a:xfrm>
              <a:custGeom>
                <a:avLst/>
                <a:gdLst>
                  <a:gd name="connsiteX0" fmla="*/ 0 w 595220"/>
                  <a:gd name="connsiteY0" fmla="*/ 0 h 303664"/>
                  <a:gd name="connsiteX1" fmla="*/ 443388 w 595220"/>
                  <a:gd name="connsiteY1" fmla="*/ 0 h 303664"/>
                  <a:gd name="connsiteX2" fmla="*/ 595220 w 595220"/>
                  <a:gd name="connsiteY2" fmla="*/ 151832 h 303664"/>
                  <a:gd name="connsiteX3" fmla="*/ 443388 w 595220"/>
                  <a:gd name="connsiteY3" fmla="*/ 303664 h 303664"/>
                  <a:gd name="connsiteX4" fmla="*/ 0 w 595220"/>
                  <a:gd name="connsiteY4" fmla="*/ 303664 h 303664"/>
                  <a:gd name="connsiteX5" fmla="*/ 0 w 59522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24984 w 957170"/>
                  <a:gd name="connsiteY0" fmla="*/ 7495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24984 w 957170"/>
                  <a:gd name="connsiteY5" fmla="*/ 7495 h 303664"/>
                  <a:gd name="connsiteX0" fmla="*/ 33790 w 965976"/>
                  <a:gd name="connsiteY0" fmla="*/ 7495 h 303664"/>
                  <a:gd name="connsiteX1" fmla="*/ 452194 w 965976"/>
                  <a:gd name="connsiteY1" fmla="*/ 0 h 303664"/>
                  <a:gd name="connsiteX2" fmla="*/ 965976 w 965976"/>
                  <a:gd name="connsiteY2" fmla="*/ 161357 h 303664"/>
                  <a:gd name="connsiteX3" fmla="*/ 452194 w 965976"/>
                  <a:gd name="connsiteY3" fmla="*/ 303664 h 303664"/>
                  <a:gd name="connsiteX4" fmla="*/ 8806 w 965976"/>
                  <a:gd name="connsiteY4" fmla="*/ 303664 h 303664"/>
                  <a:gd name="connsiteX5" fmla="*/ 33790 w 965976"/>
                  <a:gd name="connsiteY5" fmla="*/ 7495 h 303664"/>
                  <a:gd name="connsiteX0" fmla="*/ 36923 w 961614"/>
                  <a:gd name="connsiteY0" fmla="*/ 19987 h 303664"/>
                  <a:gd name="connsiteX1" fmla="*/ 447832 w 961614"/>
                  <a:gd name="connsiteY1" fmla="*/ 0 h 303664"/>
                  <a:gd name="connsiteX2" fmla="*/ 961614 w 961614"/>
                  <a:gd name="connsiteY2" fmla="*/ 161357 h 303664"/>
                  <a:gd name="connsiteX3" fmla="*/ 447832 w 961614"/>
                  <a:gd name="connsiteY3" fmla="*/ 303664 h 303664"/>
                  <a:gd name="connsiteX4" fmla="*/ 4444 w 961614"/>
                  <a:gd name="connsiteY4" fmla="*/ 303664 h 303664"/>
                  <a:gd name="connsiteX5" fmla="*/ 36923 w 961614"/>
                  <a:gd name="connsiteY5" fmla="*/ 19987 h 303664"/>
                  <a:gd name="connsiteX0" fmla="*/ 29619 w 954310"/>
                  <a:gd name="connsiteY0" fmla="*/ 19987 h 303664"/>
                  <a:gd name="connsiteX1" fmla="*/ 440528 w 954310"/>
                  <a:gd name="connsiteY1" fmla="*/ 0 h 303664"/>
                  <a:gd name="connsiteX2" fmla="*/ 954310 w 954310"/>
                  <a:gd name="connsiteY2" fmla="*/ 161357 h 303664"/>
                  <a:gd name="connsiteX3" fmla="*/ 440528 w 954310"/>
                  <a:gd name="connsiteY3" fmla="*/ 303664 h 303664"/>
                  <a:gd name="connsiteX4" fmla="*/ 17126 w 954310"/>
                  <a:gd name="connsiteY4" fmla="*/ 296169 h 303664"/>
                  <a:gd name="connsiteX5" fmla="*/ 29619 w 954310"/>
                  <a:gd name="connsiteY5" fmla="*/ 19987 h 303664"/>
                  <a:gd name="connsiteX0" fmla="*/ 83930 w 1008621"/>
                  <a:gd name="connsiteY0" fmla="*/ 19987 h 303664"/>
                  <a:gd name="connsiteX1" fmla="*/ 494839 w 1008621"/>
                  <a:gd name="connsiteY1" fmla="*/ 0 h 303664"/>
                  <a:gd name="connsiteX2" fmla="*/ 1008621 w 1008621"/>
                  <a:gd name="connsiteY2" fmla="*/ 161357 h 303664"/>
                  <a:gd name="connsiteX3" fmla="*/ 494839 w 1008621"/>
                  <a:gd name="connsiteY3" fmla="*/ 303664 h 303664"/>
                  <a:gd name="connsiteX4" fmla="*/ 71437 w 1008621"/>
                  <a:gd name="connsiteY4" fmla="*/ 296169 h 303664"/>
                  <a:gd name="connsiteX5" fmla="*/ 431 w 1008621"/>
                  <a:gd name="connsiteY5" fmla="*/ 193858 h 303664"/>
                  <a:gd name="connsiteX6" fmla="*/ 83930 w 1008621"/>
                  <a:gd name="connsiteY6" fmla="*/ 19987 h 303664"/>
                  <a:gd name="connsiteX0" fmla="*/ 83930 w 1008972"/>
                  <a:gd name="connsiteY0" fmla="*/ 19994 h 303671"/>
                  <a:gd name="connsiteX1" fmla="*/ 494839 w 1008972"/>
                  <a:gd name="connsiteY1" fmla="*/ 7 h 303671"/>
                  <a:gd name="connsiteX2" fmla="*/ 630019 w 1008972"/>
                  <a:gd name="connsiteY2" fmla="*/ 128907 h 303671"/>
                  <a:gd name="connsiteX3" fmla="*/ 1008621 w 1008972"/>
                  <a:gd name="connsiteY3" fmla="*/ 161364 h 303671"/>
                  <a:gd name="connsiteX4" fmla="*/ 494839 w 1008972"/>
                  <a:gd name="connsiteY4" fmla="*/ 303671 h 303671"/>
                  <a:gd name="connsiteX5" fmla="*/ 71437 w 1008972"/>
                  <a:gd name="connsiteY5" fmla="*/ 296176 h 303671"/>
                  <a:gd name="connsiteX6" fmla="*/ 431 w 1008972"/>
                  <a:gd name="connsiteY6" fmla="*/ 193865 h 303671"/>
                  <a:gd name="connsiteX7" fmla="*/ 83930 w 1008972"/>
                  <a:gd name="connsiteY7" fmla="*/ 19994 h 303671"/>
                  <a:gd name="connsiteX0" fmla="*/ 83930 w 1008774"/>
                  <a:gd name="connsiteY0" fmla="*/ 19994 h 303671"/>
                  <a:gd name="connsiteX1" fmla="*/ 494839 w 1008774"/>
                  <a:gd name="connsiteY1" fmla="*/ 7 h 303671"/>
                  <a:gd name="connsiteX2" fmla="*/ 630019 w 1008774"/>
                  <a:gd name="connsiteY2" fmla="*/ 128907 h 303671"/>
                  <a:gd name="connsiteX3" fmla="*/ 1008621 w 1008774"/>
                  <a:gd name="connsiteY3" fmla="*/ 161364 h 303671"/>
                  <a:gd name="connsiteX4" fmla="*/ 610031 w 1008774"/>
                  <a:gd name="connsiteY4" fmla="*/ 183872 h 303671"/>
                  <a:gd name="connsiteX5" fmla="*/ 494839 w 1008774"/>
                  <a:gd name="connsiteY5" fmla="*/ 303671 h 303671"/>
                  <a:gd name="connsiteX6" fmla="*/ 71437 w 1008774"/>
                  <a:gd name="connsiteY6" fmla="*/ 296176 h 303671"/>
                  <a:gd name="connsiteX7" fmla="*/ 431 w 1008774"/>
                  <a:gd name="connsiteY7" fmla="*/ 193865 h 303671"/>
                  <a:gd name="connsiteX8" fmla="*/ 83930 w 1008774"/>
                  <a:gd name="connsiteY8" fmla="*/ 19994 h 303671"/>
                  <a:gd name="connsiteX0" fmla="*/ 83930 w 1019562"/>
                  <a:gd name="connsiteY0" fmla="*/ 19994 h 303671"/>
                  <a:gd name="connsiteX1" fmla="*/ 494839 w 1019562"/>
                  <a:gd name="connsiteY1" fmla="*/ 7 h 303671"/>
                  <a:gd name="connsiteX2" fmla="*/ 630019 w 1019562"/>
                  <a:gd name="connsiteY2" fmla="*/ 128907 h 303671"/>
                  <a:gd name="connsiteX3" fmla="*/ 947310 w 1019562"/>
                  <a:gd name="connsiteY3" fmla="*/ 48961 h 303671"/>
                  <a:gd name="connsiteX4" fmla="*/ 1008621 w 1019562"/>
                  <a:gd name="connsiteY4" fmla="*/ 161364 h 303671"/>
                  <a:gd name="connsiteX5" fmla="*/ 610031 w 1019562"/>
                  <a:gd name="connsiteY5" fmla="*/ 183872 h 303671"/>
                  <a:gd name="connsiteX6" fmla="*/ 494839 w 1019562"/>
                  <a:gd name="connsiteY6" fmla="*/ 303671 h 303671"/>
                  <a:gd name="connsiteX7" fmla="*/ 71437 w 1019562"/>
                  <a:gd name="connsiteY7" fmla="*/ 296176 h 303671"/>
                  <a:gd name="connsiteX8" fmla="*/ 431 w 1019562"/>
                  <a:gd name="connsiteY8" fmla="*/ 193865 h 303671"/>
                  <a:gd name="connsiteX9" fmla="*/ 83930 w 1019562"/>
                  <a:gd name="connsiteY9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30019 w 1021182"/>
                  <a:gd name="connsiteY2" fmla="*/ 128907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64995 w 1021182"/>
                  <a:gd name="connsiteY6" fmla="*/ 186370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21182" h="303671">
                    <a:moveTo>
                      <a:pt x="83930" y="19994"/>
                    </a:moveTo>
                    <a:lnTo>
                      <a:pt x="494839" y="7"/>
                    </a:lnTo>
                    <a:cubicBezTo>
                      <a:pt x="575444" y="-995"/>
                      <a:pt x="594356" y="99516"/>
                      <a:pt x="679986" y="126409"/>
                    </a:cubicBezTo>
                    <a:cubicBezTo>
                      <a:pt x="726667" y="150391"/>
                      <a:pt x="884210" y="43552"/>
                      <a:pt x="947310" y="48961"/>
                    </a:cubicBezTo>
                    <a:cubicBezTo>
                      <a:pt x="1010410" y="54370"/>
                      <a:pt x="1039850" y="141377"/>
                      <a:pt x="1008621" y="161364"/>
                    </a:cubicBezTo>
                    <a:cubicBezTo>
                      <a:pt x="977392" y="181351"/>
                      <a:pt x="1041224" y="240082"/>
                      <a:pt x="974792" y="243833"/>
                    </a:cubicBezTo>
                    <a:cubicBezTo>
                      <a:pt x="908360" y="247584"/>
                      <a:pt x="709177" y="163905"/>
                      <a:pt x="664995" y="186370"/>
                    </a:cubicBezTo>
                    <a:cubicBezTo>
                      <a:pt x="620813" y="208835"/>
                      <a:pt x="580024" y="302026"/>
                      <a:pt x="494839" y="303671"/>
                    </a:cubicBezTo>
                    <a:lnTo>
                      <a:pt x="71437" y="296176"/>
                    </a:lnTo>
                    <a:cubicBezTo>
                      <a:pt x="1111" y="282872"/>
                      <a:pt x="-1651" y="239895"/>
                      <a:pt x="431" y="193865"/>
                    </a:cubicBezTo>
                    <a:cubicBezTo>
                      <a:pt x="2513" y="147835"/>
                      <a:pt x="13604" y="57300"/>
                      <a:pt x="83930" y="1999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79" name="Vijfhoek 79"/>
              <p:cNvSpPr/>
              <p:nvPr/>
            </p:nvSpPr>
            <p:spPr>
              <a:xfrm rot="12865619">
                <a:off x="4088963" y="5665113"/>
                <a:ext cx="1021182" cy="441929"/>
              </a:xfrm>
              <a:custGeom>
                <a:avLst/>
                <a:gdLst>
                  <a:gd name="connsiteX0" fmla="*/ 0 w 595220"/>
                  <a:gd name="connsiteY0" fmla="*/ 0 h 303664"/>
                  <a:gd name="connsiteX1" fmla="*/ 443388 w 595220"/>
                  <a:gd name="connsiteY1" fmla="*/ 0 h 303664"/>
                  <a:gd name="connsiteX2" fmla="*/ 595220 w 595220"/>
                  <a:gd name="connsiteY2" fmla="*/ 151832 h 303664"/>
                  <a:gd name="connsiteX3" fmla="*/ 443388 w 595220"/>
                  <a:gd name="connsiteY3" fmla="*/ 303664 h 303664"/>
                  <a:gd name="connsiteX4" fmla="*/ 0 w 595220"/>
                  <a:gd name="connsiteY4" fmla="*/ 303664 h 303664"/>
                  <a:gd name="connsiteX5" fmla="*/ 0 w 59522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24984 w 957170"/>
                  <a:gd name="connsiteY0" fmla="*/ 7495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24984 w 957170"/>
                  <a:gd name="connsiteY5" fmla="*/ 7495 h 303664"/>
                  <a:gd name="connsiteX0" fmla="*/ 33790 w 965976"/>
                  <a:gd name="connsiteY0" fmla="*/ 7495 h 303664"/>
                  <a:gd name="connsiteX1" fmla="*/ 452194 w 965976"/>
                  <a:gd name="connsiteY1" fmla="*/ 0 h 303664"/>
                  <a:gd name="connsiteX2" fmla="*/ 965976 w 965976"/>
                  <a:gd name="connsiteY2" fmla="*/ 161357 h 303664"/>
                  <a:gd name="connsiteX3" fmla="*/ 452194 w 965976"/>
                  <a:gd name="connsiteY3" fmla="*/ 303664 h 303664"/>
                  <a:gd name="connsiteX4" fmla="*/ 8806 w 965976"/>
                  <a:gd name="connsiteY4" fmla="*/ 303664 h 303664"/>
                  <a:gd name="connsiteX5" fmla="*/ 33790 w 965976"/>
                  <a:gd name="connsiteY5" fmla="*/ 7495 h 303664"/>
                  <a:gd name="connsiteX0" fmla="*/ 36923 w 961614"/>
                  <a:gd name="connsiteY0" fmla="*/ 19987 h 303664"/>
                  <a:gd name="connsiteX1" fmla="*/ 447832 w 961614"/>
                  <a:gd name="connsiteY1" fmla="*/ 0 h 303664"/>
                  <a:gd name="connsiteX2" fmla="*/ 961614 w 961614"/>
                  <a:gd name="connsiteY2" fmla="*/ 161357 h 303664"/>
                  <a:gd name="connsiteX3" fmla="*/ 447832 w 961614"/>
                  <a:gd name="connsiteY3" fmla="*/ 303664 h 303664"/>
                  <a:gd name="connsiteX4" fmla="*/ 4444 w 961614"/>
                  <a:gd name="connsiteY4" fmla="*/ 303664 h 303664"/>
                  <a:gd name="connsiteX5" fmla="*/ 36923 w 961614"/>
                  <a:gd name="connsiteY5" fmla="*/ 19987 h 303664"/>
                  <a:gd name="connsiteX0" fmla="*/ 29619 w 954310"/>
                  <a:gd name="connsiteY0" fmla="*/ 19987 h 303664"/>
                  <a:gd name="connsiteX1" fmla="*/ 440528 w 954310"/>
                  <a:gd name="connsiteY1" fmla="*/ 0 h 303664"/>
                  <a:gd name="connsiteX2" fmla="*/ 954310 w 954310"/>
                  <a:gd name="connsiteY2" fmla="*/ 161357 h 303664"/>
                  <a:gd name="connsiteX3" fmla="*/ 440528 w 954310"/>
                  <a:gd name="connsiteY3" fmla="*/ 303664 h 303664"/>
                  <a:gd name="connsiteX4" fmla="*/ 17126 w 954310"/>
                  <a:gd name="connsiteY4" fmla="*/ 296169 h 303664"/>
                  <a:gd name="connsiteX5" fmla="*/ 29619 w 954310"/>
                  <a:gd name="connsiteY5" fmla="*/ 19987 h 303664"/>
                  <a:gd name="connsiteX0" fmla="*/ 83930 w 1008621"/>
                  <a:gd name="connsiteY0" fmla="*/ 19987 h 303664"/>
                  <a:gd name="connsiteX1" fmla="*/ 494839 w 1008621"/>
                  <a:gd name="connsiteY1" fmla="*/ 0 h 303664"/>
                  <a:gd name="connsiteX2" fmla="*/ 1008621 w 1008621"/>
                  <a:gd name="connsiteY2" fmla="*/ 161357 h 303664"/>
                  <a:gd name="connsiteX3" fmla="*/ 494839 w 1008621"/>
                  <a:gd name="connsiteY3" fmla="*/ 303664 h 303664"/>
                  <a:gd name="connsiteX4" fmla="*/ 71437 w 1008621"/>
                  <a:gd name="connsiteY4" fmla="*/ 296169 h 303664"/>
                  <a:gd name="connsiteX5" fmla="*/ 431 w 1008621"/>
                  <a:gd name="connsiteY5" fmla="*/ 193858 h 303664"/>
                  <a:gd name="connsiteX6" fmla="*/ 83930 w 1008621"/>
                  <a:gd name="connsiteY6" fmla="*/ 19987 h 303664"/>
                  <a:gd name="connsiteX0" fmla="*/ 83930 w 1008972"/>
                  <a:gd name="connsiteY0" fmla="*/ 19994 h 303671"/>
                  <a:gd name="connsiteX1" fmla="*/ 494839 w 1008972"/>
                  <a:gd name="connsiteY1" fmla="*/ 7 h 303671"/>
                  <a:gd name="connsiteX2" fmla="*/ 630019 w 1008972"/>
                  <a:gd name="connsiteY2" fmla="*/ 128907 h 303671"/>
                  <a:gd name="connsiteX3" fmla="*/ 1008621 w 1008972"/>
                  <a:gd name="connsiteY3" fmla="*/ 161364 h 303671"/>
                  <a:gd name="connsiteX4" fmla="*/ 494839 w 1008972"/>
                  <a:gd name="connsiteY4" fmla="*/ 303671 h 303671"/>
                  <a:gd name="connsiteX5" fmla="*/ 71437 w 1008972"/>
                  <a:gd name="connsiteY5" fmla="*/ 296176 h 303671"/>
                  <a:gd name="connsiteX6" fmla="*/ 431 w 1008972"/>
                  <a:gd name="connsiteY6" fmla="*/ 193865 h 303671"/>
                  <a:gd name="connsiteX7" fmla="*/ 83930 w 1008972"/>
                  <a:gd name="connsiteY7" fmla="*/ 19994 h 303671"/>
                  <a:gd name="connsiteX0" fmla="*/ 83930 w 1008774"/>
                  <a:gd name="connsiteY0" fmla="*/ 19994 h 303671"/>
                  <a:gd name="connsiteX1" fmla="*/ 494839 w 1008774"/>
                  <a:gd name="connsiteY1" fmla="*/ 7 h 303671"/>
                  <a:gd name="connsiteX2" fmla="*/ 630019 w 1008774"/>
                  <a:gd name="connsiteY2" fmla="*/ 128907 h 303671"/>
                  <a:gd name="connsiteX3" fmla="*/ 1008621 w 1008774"/>
                  <a:gd name="connsiteY3" fmla="*/ 161364 h 303671"/>
                  <a:gd name="connsiteX4" fmla="*/ 610031 w 1008774"/>
                  <a:gd name="connsiteY4" fmla="*/ 183872 h 303671"/>
                  <a:gd name="connsiteX5" fmla="*/ 494839 w 1008774"/>
                  <a:gd name="connsiteY5" fmla="*/ 303671 h 303671"/>
                  <a:gd name="connsiteX6" fmla="*/ 71437 w 1008774"/>
                  <a:gd name="connsiteY6" fmla="*/ 296176 h 303671"/>
                  <a:gd name="connsiteX7" fmla="*/ 431 w 1008774"/>
                  <a:gd name="connsiteY7" fmla="*/ 193865 h 303671"/>
                  <a:gd name="connsiteX8" fmla="*/ 83930 w 1008774"/>
                  <a:gd name="connsiteY8" fmla="*/ 19994 h 303671"/>
                  <a:gd name="connsiteX0" fmla="*/ 83930 w 1019562"/>
                  <a:gd name="connsiteY0" fmla="*/ 19994 h 303671"/>
                  <a:gd name="connsiteX1" fmla="*/ 494839 w 1019562"/>
                  <a:gd name="connsiteY1" fmla="*/ 7 h 303671"/>
                  <a:gd name="connsiteX2" fmla="*/ 630019 w 1019562"/>
                  <a:gd name="connsiteY2" fmla="*/ 128907 h 303671"/>
                  <a:gd name="connsiteX3" fmla="*/ 947310 w 1019562"/>
                  <a:gd name="connsiteY3" fmla="*/ 48961 h 303671"/>
                  <a:gd name="connsiteX4" fmla="*/ 1008621 w 1019562"/>
                  <a:gd name="connsiteY4" fmla="*/ 161364 h 303671"/>
                  <a:gd name="connsiteX5" fmla="*/ 610031 w 1019562"/>
                  <a:gd name="connsiteY5" fmla="*/ 183872 h 303671"/>
                  <a:gd name="connsiteX6" fmla="*/ 494839 w 1019562"/>
                  <a:gd name="connsiteY6" fmla="*/ 303671 h 303671"/>
                  <a:gd name="connsiteX7" fmla="*/ 71437 w 1019562"/>
                  <a:gd name="connsiteY7" fmla="*/ 296176 h 303671"/>
                  <a:gd name="connsiteX8" fmla="*/ 431 w 1019562"/>
                  <a:gd name="connsiteY8" fmla="*/ 193865 h 303671"/>
                  <a:gd name="connsiteX9" fmla="*/ 83930 w 1019562"/>
                  <a:gd name="connsiteY9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30019 w 1021182"/>
                  <a:gd name="connsiteY2" fmla="*/ 128907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64995 w 1021182"/>
                  <a:gd name="connsiteY6" fmla="*/ 186370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21182" h="303671">
                    <a:moveTo>
                      <a:pt x="83930" y="19994"/>
                    </a:moveTo>
                    <a:lnTo>
                      <a:pt x="494839" y="7"/>
                    </a:lnTo>
                    <a:cubicBezTo>
                      <a:pt x="575444" y="-995"/>
                      <a:pt x="594356" y="99516"/>
                      <a:pt x="679986" y="126409"/>
                    </a:cubicBezTo>
                    <a:cubicBezTo>
                      <a:pt x="726667" y="150391"/>
                      <a:pt x="884210" y="43552"/>
                      <a:pt x="947310" y="48961"/>
                    </a:cubicBezTo>
                    <a:cubicBezTo>
                      <a:pt x="1010410" y="54370"/>
                      <a:pt x="1039850" y="141377"/>
                      <a:pt x="1008621" y="161364"/>
                    </a:cubicBezTo>
                    <a:cubicBezTo>
                      <a:pt x="977392" y="181351"/>
                      <a:pt x="1041224" y="240082"/>
                      <a:pt x="974792" y="243833"/>
                    </a:cubicBezTo>
                    <a:cubicBezTo>
                      <a:pt x="908360" y="247584"/>
                      <a:pt x="709177" y="163905"/>
                      <a:pt x="664995" y="186370"/>
                    </a:cubicBezTo>
                    <a:cubicBezTo>
                      <a:pt x="620813" y="208835"/>
                      <a:pt x="580024" y="302026"/>
                      <a:pt x="494839" y="303671"/>
                    </a:cubicBezTo>
                    <a:lnTo>
                      <a:pt x="71437" y="296176"/>
                    </a:lnTo>
                    <a:cubicBezTo>
                      <a:pt x="1111" y="282872"/>
                      <a:pt x="-1651" y="239895"/>
                      <a:pt x="431" y="193865"/>
                    </a:cubicBezTo>
                    <a:cubicBezTo>
                      <a:pt x="2513" y="147835"/>
                      <a:pt x="13604" y="57300"/>
                      <a:pt x="83930" y="1999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80" name="Vijfhoek 79"/>
              <p:cNvSpPr/>
              <p:nvPr/>
            </p:nvSpPr>
            <p:spPr>
              <a:xfrm rot="14573019">
                <a:off x="3757549" y="5267976"/>
                <a:ext cx="1021182" cy="441929"/>
              </a:xfrm>
              <a:custGeom>
                <a:avLst/>
                <a:gdLst>
                  <a:gd name="connsiteX0" fmla="*/ 0 w 595220"/>
                  <a:gd name="connsiteY0" fmla="*/ 0 h 303664"/>
                  <a:gd name="connsiteX1" fmla="*/ 443388 w 595220"/>
                  <a:gd name="connsiteY1" fmla="*/ 0 h 303664"/>
                  <a:gd name="connsiteX2" fmla="*/ 595220 w 595220"/>
                  <a:gd name="connsiteY2" fmla="*/ 151832 h 303664"/>
                  <a:gd name="connsiteX3" fmla="*/ 443388 w 595220"/>
                  <a:gd name="connsiteY3" fmla="*/ 303664 h 303664"/>
                  <a:gd name="connsiteX4" fmla="*/ 0 w 595220"/>
                  <a:gd name="connsiteY4" fmla="*/ 303664 h 303664"/>
                  <a:gd name="connsiteX5" fmla="*/ 0 w 59522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24984 w 957170"/>
                  <a:gd name="connsiteY0" fmla="*/ 7495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24984 w 957170"/>
                  <a:gd name="connsiteY5" fmla="*/ 7495 h 303664"/>
                  <a:gd name="connsiteX0" fmla="*/ 33790 w 965976"/>
                  <a:gd name="connsiteY0" fmla="*/ 7495 h 303664"/>
                  <a:gd name="connsiteX1" fmla="*/ 452194 w 965976"/>
                  <a:gd name="connsiteY1" fmla="*/ 0 h 303664"/>
                  <a:gd name="connsiteX2" fmla="*/ 965976 w 965976"/>
                  <a:gd name="connsiteY2" fmla="*/ 161357 h 303664"/>
                  <a:gd name="connsiteX3" fmla="*/ 452194 w 965976"/>
                  <a:gd name="connsiteY3" fmla="*/ 303664 h 303664"/>
                  <a:gd name="connsiteX4" fmla="*/ 8806 w 965976"/>
                  <a:gd name="connsiteY4" fmla="*/ 303664 h 303664"/>
                  <a:gd name="connsiteX5" fmla="*/ 33790 w 965976"/>
                  <a:gd name="connsiteY5" fmla="*/ 7495 h 303664"/>
                  <a:gd name="connsiteX0" fmla="*/ 36923 w 961614"/>
                  <a:gd name="connsiteY0" fmla="*/ 19987 h 303664"/>
                  <a:gd name="connsiteX1" fmla="*/ 447832 w 961614"/>
                  <a:gd name="connsiteY1" fmla="*/ 0 h 303664"/>
                  <a:gd name="connsiteX2" fmla="*/ 961614 w 961614"/>
                  <a:gd name="connsiteY2" fmla="*/ 161357 h 303664"/>
                  <a:gd name="connsiteX3" fmla="*/ 447832 w 961614"/>
                  <a:gd name="connsiteY3" fmla="*/ 303664 h 303664"/>
                  <a:gd name="connsiteX4" fmla="*/ 4444 w 961614"/>
                  <a:gd name="connsiteY4" fmla="*/ 303664 h 303664"/>
                  <a:gd name="connsiteX5" fmla="*/ 36923 w 961614"/>
                  <a:gd name="connsiteY5" fmla="*/ 19987 h 303664"/>
                  <a:gd name="connsiteX0" fmla="*/ 29619 w 954310"/>
                  <a:gd name="connsiteY0" fmla="*/ 19987 h 303664"/>
                  <a:gd name="connsiteX1" fmla="*/ 440528 w 954310"/>
                  <a:gd name="connsiteY1" fmla="*/ 0 h 303664"/>
                  <a:gd name="connsiteX2" fmla="*/ 954310 w 954310"/>
                  <a:gd name="connsiteY2" fmla="*/ 161357 h 303664"/>
                  <a:gd name="connsiteX3" fmla="*/ 440528 w 954310"/>
                  <a:gd name="connsiteY3" fmla="*/ 303664 h 303664"/>
                  <a:gd name="connsiteX4" fmla="*/ 17126 w 954310"/>
                  <a:gd name="connsiteY4" fmla="*/ 296169 h 303664"/>
                  <a:gd name="connsiteX5" fmla="*/ 29619 w 954310"/>
                  <a:gd name="connsiteY5" fmla="*/ 19987 h 303664"/>
                  <a:gd name="connsiteX0" fmla="*/ 83930 w 1008621"/>
                  <a:gd name="connsiteY0" fmla="*/ 19987 h 303664"/>
                  <a:gd name="connsiteX1" fmla="*/ 494839 w 1008621"/>
                  <a:gd name="connsiteY1" fmla="*/ 0 h 303664"/>
                  <a:gd name="connsiteX2" fmla="*/ 1008621 w 1008621"/>
                  <a:gd name="connsiteY2" fmla="*/ 161357 h 303664"/>
                  <a:gd name="connsiteX3" fmla="*/ 494839 w 1008621"/>
                  <a:gd name="connsiteY3" fmla="*/ 303664 h 303664"/>
                  <a:gd name="connsiteX4" fmla="*/ 71437 w 1008621"/>
                  <a:gd name="connsiteY4" fmla="*/ 296169 h 303664"/>
                  <a:gd name="connsiteX5" fmla="*/ 431 w 1008621"/>
                  <a:gd name="connsiteY5" fmla="*/ 193858 h 303664"/>
                  <a:gd name="connsiteX6" fmla="*/ 83930 w 1008621"/>
                  <a:gd name="connsiteY6" fmla="*/ 19987 h 303664"/>
                  <a:gd name="connsiteX0" fmla="*/ 83930 w 1008972"/>
                  <a:gd name="connsiteY0" fmla="*/ 19994 h 303671"/>
                  <a:gd name="connsiteX1" fmla="*/ 494839 w 1008972"/>
                  <a:gd name="connsiteY1" fmla="*/ 7 h 303671"/>
                  <a:gd name="connsiteX2" fmla="*/ 630019 w 1008972"/>
                  <a:gd name="connsiteY2" fmla="*/ 128907 h 303671"/>
                  <a:gd name="connsiteX3" fmla="*/ 1008621 w 1008972"/>
                  <a:gd name="connsiteY3" fmla="*/ 161364 h 303671"/>
                  <a:gd name="connsiteX4" fmla="*/ 494839 w 1008972"/>
                  <a:gd name="connsiteY4" fmla="*/ 303671 h 303671"/>
                  <a:gd name="connsiteX5" fmla="*/ 71437 w 1008972"/>
                  <a:gd name="connsiteY5" fmla="*/ 296176 h 303671"/>
                  <a:gd name="connsiteX6" fmla="*/ 431 w 1008972"/>
                  <a:gd name="connsiteY6" fmla="*/ 193865 h 303671"/>
                  <a:gd name="connsiteX7" fmla="*/ 83930 w 1008972"/>
                  <a:gd name="connsiteY7" fmla="*/ 19994 h 303671"/>
                  <a:gd name="connsiteX0" fmla="*/ 83930 w 1008774"/>
                  <a:gd name="connsiteY0" fmla="*/ 19994 h 303671"/>
                  <a:gd name="connsiteX1" fmla="*/ 494839 w 1008774"/>
                  <a:gd name="connsiteY1" fmla="*/ 7 h 303671"/>
                  <a:gd name="connsiteX2" fmla="*/ 630019 w 1008774"/>
                  <a:gd name="connsiteY2" fmla="*/ 128907 h 303671"/>
                  <a:gd name="connsiteX3" fmla="*/ 1008621 w 1008774"/>
                  <a:gd name="connsiteY3" fmla="*/ 161364 h 303671"/>
                  <a:gd name="connsiteX4" fmla="*/ 610031 w 1008774"/>
                  <a:gd name="connsiteY4" fmla="*/ 183872 h 303671"/>
                  <a:gd name="connsiteX5" fmla="*/ 494839 w 1008774"/>
                  <a:gd name="connsiteY5" fmla="*/ 303671 h 303671"/>
                  <a:gd name="connsiteX6" fmla="*/ 71437 w 1008774"/>
                  <a:gd name="connsiteY6" fmla="*/ 296176 h 303671"/>
                  <a:gd name="connsiteX7" fmla="*/ 431 w 1008774"/>
                  <a:gd name="connsiteY7" fmla="*/ 193865 h 303671"/>
                  <a:gd name="connsiteX8" fmla="*/ 83930 w 1008774"/>
                  <a:gd name="connsiteY8" fmla="*/ 19994 h 303671"/>
                  <a:gd name="connsiteX0" fmla="*/ 83930 w 1019562"/>
                  <a:gd name="connsiteY0" fmla="*/ 19994 h 303671"/>
                  <a:gd name="connsiteX1" fmla="*/ 494839 w 1019562"/>
                  <a:gd name="connsiteY1" fmla="*/ 7 h 303671"/>
                  <a:gd name="connsiteX2" fmla="*/ 630019 w 1019562"/>
                  <a:gd name="connsiteY2" fmla="*/ 128907 h 303671"/>
                  <a:gd name="connsiteX3" fmla="*/ 947310 w 1019562"/>
                  <a:gd name="connsiteY3" fmla="*/ 48961 h 303671"/>
                  <a:gd name="connsiteX4" fmla="*/ 1008621 w 1019562"/>
                  <a:gd name="connsiteY4" fmla="*/ 161364 h 303671"/>
                  <a:gd name="connsiteX5" fmla="*/ 610031 w 1019562"/>
                  <a:gd name="connsiteY5" fmla="*/ 183872 h 303671"/>
                  <a:gd name="connsiteX6" fmla="*/ 494839 w 1019562"/>
                  <a:gd name="connsiteY6" fmla="*/ 303671 h 303671"/>
                  <a:gd name="connsiteX7" fmla="*/ 71437 w 1019562"/>
                  <a:gd name="connsiteY7" fmla="*/ 296176 h 303671"/>
                  <a:gd name="connsiteX8" fmla="*/ 431 w 1019562"/>
                  <a:gd name="connsiteY8" fmla="*/ 193865 h 303671"/>
                  <a:gd name="connsiteX9" fmla="*/ 83930 w 1019562"/>
                  <a:gd name="connsiteY9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30019 w 1021182"/>
                  <a:gd name="connsiteY2" fmla="*/ 128907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64995 w 1021182"/>
                  <a:gd name="connsiteY6" fmla="*/ 186370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21182" h="303671">
                    <a:moveTo>
                      <a:pt x="83930" y="19994"/>
                    </a:moveTo>
                    <a:lnTo>
                      <a:pt x="494839" y="7"/>
                    </a:lnTo>
                    <a:cubicBezTo>
                      <a:pt x="575444" y="-995"/>
                      <a:pt x="594356" y="99516"/>
                      <a:pt x="679986" y="126409"/>
                    </a:cubicBezTo>
                    <a:cubicBezTo>
                      <a:pt x="726667" y="150391"/>
                      <a:pt x="884210" y="43552"/>
                      <a:pt x="947310" y="48961"/>
                    </a:cubicBezTo>
                    <a:cubicBezTo>
                      <a:pt x="1010410" y="54370"/>
                      <a:pt x="1039850" y="141377"/>
                      <a:pt x="1008621" y="161364"/>
                    </a:cubicBezTo>
                    <a:cubicBezTo>
                      <a:pt x="977392" y="181351"/>
                      <a:pt x="1041224" y="240082"/>
                      <a:pt x="974792" y="243833"/>
                    </a:cubicBezTo>
                    <a:cubicBezTo>
                      <a:pt x="908360" y="247584"/>
                      <a:pt x="709177" y="163905"/>
                      <a:pt x="664995" y="186370"/>
                    </a:cubicBezTo>
                    <a:cubicBezTo>
                      <a:pt x="620813" y="208835"/>
                      <a:pt x="580024" y="302026"/>
                      <a:pt x="494839" y="303671"/>
                    </a:cubicBezTo>
                    <a:lnTo>
                      <a:pt x="71437" y="296176"/>
                    </a:lnTo>
                    <a:cubicBezTo>
                      <a:pt x="1111" y="282872"/>
                      <a:pt x="-1651" y="239895"/>
                      <a:pt x="431" y="193865"/>
                    </a:cubicBezTo>
                    <a:cubicBezTo>
                      <a:pt x="2513" y="147835"/>
                      <a:pt x="13604" y="57300"/>
                      <a:pt x="83930" y="1999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81" name="Vijfhoek 79"/>
              <p:cNvSpPr/>
              <p:nvPr/>
            </p:nvSpPr>
            <p:spPr>
              <a:xfrm rot="15787134">
                <a:off x="3592586" y="4814767"/>
                <a:ext cx="1021182" cy="441929"/>
              </a:xfrm>
              <a:custGeom>
                <a:avLst/>
                <a:gdLst>
                  <a:gd name="connsiteX0" fmla="*/ 0 w 595220"/>
                  <a:gd name="connsiteY0" fmla="*/ 0 h 303664"/>
                  <a:gd name="connsiteX1" fmla="*/ 443388 w 595220"/>
                  <a:gd name="connsiteY1" fmla="*/ 0 h 303664"/>
                  <a:gd name="connsiteX2" fmla="*/ 595220 w 595220"/>
                  <a:gd name="connsiteY2" fmla="*/ 151832 h 303664"/>
                  <a:gd name="connsiteX3" fmla="*/ 443388 w 595220"/>
                  <a:gd name="connsiteY3" fmla="*/ 303664 h 303664"/>
                  <a:gd name="connsiteX4" fmla="*/ 0 w 595220"/>
                  <a:gd name="connsiteY4" fmla="*/ 303664 h 303664"/>
                  <a:gd name="connsiteX5" fmla="*/ 0 w 59522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24984 w 957170"/>
                  <a:gd name="connsiteY0" fmla="*/ 7495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24984 w 957170"/>
                  <a:gd name="connsiteY5" fmla="*/ 7495 h 303664"/>
                  <a:gd name="connsiteX0" fmla="*/ 33790 w 965976"/>
                  <a:gd name="connsiteY0" fmla="*/ 7495 h 303664"/>
                  <a:gd name="connsiteX1" fmla="*/ 452194 w 965976"/>
                  <a:gd name="connsiteY1" fmla="*/ 0 h 303664"/>
                  <a:gd name="connsiteX2" fmla="*/ 965976 w 965976"/>
                  <a:gd name="connsiteY2" fmla="*/ 161357 h 303664"/>
                  <a:gd name="connsiteX3" fmla="*/ 452194 w 965976"/>
                  <a:gd name="connsiteY3" fmla="*/ 303664 h 303664"/>
                  <a:gd name="connsiteX4" fmla="*/ 8806 w 965976"/>
                  <a:gd name="connsiteY4" fmla="*/ 303664 h 303664"/>
                  <a:gd name="connsiteX5" fmla="*/ 33790 w 965976"/>
                  <a:gd name="connsiteY5" fmla="*/ 7495 h 303664"/>
                  <a:gd name="connsiteX0" fmla="*/ 36923 w 961614"/>
                  <a:gd name="connsiteY0" fmla="*/ 19987 h 303664"/>
                  <a:gd name="connsiteX1" fmla="*/ 447832 w 961614"/>
                  <a:gd name="connsiteY1" fmla="*/ 0 h 303664"/>
                  <a:gd name="connsiteX2" fmla="*/ 961614 w 961614"/>
                  <a:gd name="connsiteY2" fmla="*/ 161357 h 303664"/>
                  <a:gd name="connsiteX3" fmla="*/ 447832 w 961614"/>
                  <a:gd name="connsiteY3" fmla="*/ 303664 h 303664"/>
                  <a:gd name="connsiteX4" fmla="*/ 4444 w 961614"/>
                  <a:gd name="connsiteY4" fmla="*/ 303664 h 303664"/>
                  <a:gd name="connsiteX5" fmla="*/ 36923 w 961614"/>
                  <a:gd name="connsiteY5" fmla="*/ 19987 h 303664"/>
                  <a:gd name="connsiteX0" fmla="*/ 29619 w 954310"/>
                  <a:gd name="connsiteY0" fmla="*/ 19987 h 303664"/>
                  <a:gd name="connsiteX1" fmla="*/ 440528 w 954310"/>
                  <a:gd name="connsiteY1" fmla="*/ 0 h 303664"/>
                  <a:gd name="connsiteX2" fmla="*/ 954310 w 954310"/>
                  <a:gd name="connsiteY2" fmla="*/ 161357 h 303664"/>
                  <a:gd name="connsiteX3" fmla="*/ 440528 w 954310"/>
                  <a:gd name="connsiteY3" fmla="*/ 303664 h 303664"/>
                  <a:gd name="connsiteX4" fmla="*/ 17126 w 954310"/>
                  <a:gd name="connsiteY4" fmla="*/ 296169 h 303664"/>
                  <a:gd name="connsiteX5" fmla="*/ 29619 w 954310"/>
                  <a:gd name="connsiteY5" fmla="*/ 19987 h 303664"/>
                  <a:gd name="connsiteX0" fmla="*/ 83930 w 1008621"/>
                  <a:gd name="connsiteY0" fmla="*/ 19987 h 303664"/>
                  <a:gd name="connsiteX1" fmla="*/ 494839 w 1008621"/>
                  <a:gd name="connsiteY1" fmla="*/ 0 h 303664"/>
                  <a:gd name="connsiteX2" fmla="*/ 1008621 w 1008621"/>
                  <a:gd name="connsiteY2" fmla="*/ 161357 h 303664"/>
                  <a:gd name="connsiteX3" fmla="*/ 494839 w 1008621"/>
                  <a:gd name="connsiteY3" fmla="*/ 303664 h 303664"/>
                  <a:gd name="connsiteX4" fmla="*/ 71437 w 1008621"/>
                  <a:gd name="connsiteY4" fmla="*/ 296169 h 303664"/>
                  <a:gd name="connsiteX5" fmla="*/ 431 w 1008621"/>
                  <a:gd name="connsiteY5" fmla="*/ 193858 h 303664"/>
                  <a:gd name="connsiteX6" fmla="*/ 83930 w 1008621"/>
                  <a:gd name="connsiteY6" fmla="*/ 19987 h 303664"/>
                  <a:gd name="connsiteX0" fmla="*/ 83930 w 1008972"/>
                  <a:gd name="connsiteY0" fmla="*/ 19994 h 303671"/>
                  <a:gd name="connsiteX1" fmla="*/ 494839 w 1008972"/>
                  <a:gd name="connsiteY1" fmla="*/ 7 h 303671"/>
                  <a:gd name="connsiteX2" fmla="*/ 630019 w 1008972"/>
                  <a:gd name="connsiteY2" fmla="*/ 128907 h 303671"/>
                  <a:gd name="connsiteX3" fmla="*/ 1008621 w 1008972"/>
                  <a:gd name="connsiteY3" fmla="*/ 161364 h 303671"/>
                  <a:gd name="connsiteX4" fmla="*/ 494839 w 1008972"/>
                  <a:gd name="connsiteY4" fmla="*/ 303671 h 303671"/>
                  <a:gd name="connsiteX5" fmla="*/ 71437 w 1008972"/>
                  <a:gd name="connsiteY5" fmla="*/ 296176 h 303671"/>
                  <a:gd name="connsiteX6" fmla="*/ 431 w 1008972"/>
                  <a:gd name="connsiteY6" fmla="*/ 193865 h 303671"/>
                  <a:gd name="connsiteX7" fmla="*/ 83930 w 1008972"/>
                  <a:gd name="connsiteY7" fmla="*/ 19994 h 303671"/>
                  <a:gd name="connsiteX0" fmla="*/ 83930 w 1008774"/>
                  <a:gd name="connsiteY0" fmla="*/ 19994 h 303671"/>
                  <a:gd name="connsiteX1" fmla="*/ 494839 w 1008774"/>
                  <a:gd name="connsiteY1" fmla="*/ 7 h 303671"/>
                  <a:gd name="connsiteX2" fmla="*/ 630019 w 1008774"/>
                  <a:gd name="connsiteY2" fmla="*/ 128907 h 303671"/>
                  <a:gd name="connsiteX3" fmla="*/ 1008621 w 1008774"/>
                  <a:gd name="connsiteY3" fmla="*/ 161364 h 303671"/>
                  <a:gd name="connsiteX4" fmla="*/ 610031 w 1008774"/>
                  <a:gd name="connsiteY4" fmla="*/ 183872 h 303671"/>
                  <a:gd name="connsiteX5" fmla="*/ 494839 w 1008774"/>
                  <a:gd name="connsiteY5" fmla="*/ 303671 h 303671"/>
                  <a:gd name="connsiteX6" fmla="*/ 71437 w 1008774"/>
                  <a:gd name="connsiteY6" fmla="*/ 296176 h 303671"/>
                  <a:gd name="connsiteX7" fmla="*/ 431 w 1008774"/>
                  <a:gd name="connsiteY7" fmla="*/ 193865 h 303671"/>
                  <a:gd name="connsiteX8" fmla="*/ 83930 w 1008774"/>
                  <a:gd name="connsiteY8" fmla="*/ 19994 h 303671"/>
                  <a:gd name="connsiteX0" fmla="*/ 83930 w 1019562"/>
                  <a:gd name="connsiteY0" fmla="*/ 19994 h 303671"/>
                  <a:gd name="connsiteX1" fmla="*/ 494839 w 1019562"/>
                  <a:gd name="connsiteY1" fmla="*/ 7 h 303671"/>
                  <a:gd name="connsiteX2" fmla="*/ 630019 w 1019562"/>
                  <a:gd name="connsiteY2" fmla="*/ 128907 h 303671"/>
                  <a:gd name="connsiteX3" fmla="*/ 947310 w 1019562"/>
                  <a:gd name="connsiteY3" fmla="*/ 48961 h 303671"/>
                  <a:gd name="connsiteX4" fmla="*/ 1008621 w 1019562"/>
                  <a:gd name="connsiteY4" fmla="*/ 161364 h 303671"/>
                  <a:gd name="connsiteX5" fmla="*/ 610031 w 1019562"/>
                  <a:gd name="connsiteY5" fmla="*/ 183872 h 303671"/>
                  <a:gd name="connsiteX6" fmla="*/ 494839 w 1019562"/>
                  <a:gd name="connsiteY6" fmla="*/ 303671 h 303671"/>
                  <a:gd name="connsiteX7" fmla="*/ 71437 w 1019562"/>
                  <a:gd name="connsiteY7" fmla="*/ 296176 h 303671"/>
                  <a:gd name="connsiteX8" fmla="*/ 431 w 1019562"/>
                  <a:gd name="connsiteY8" fmla="*/ 193865 h 303671"/>
                  <a:gd name="connsiteX9" fmla="*/ 83930 w 1019562"/>
                  <a:gd name="connsiteY9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30019 w 1021182"/>
                  <a:gd name="connsiteY2" fmla="*/ 128907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64995 w 1021182"/>
                  <a:gd name="connsiteY6" fmla="*/ 186370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21182" h="303671">
                    <a:moveTo>
                      <a:pt x="83930" y="19994"/>
                    </a:moveTo>
                    <a:lnTo>
                      <a:pt x="494839" y="7"/>
                    </a:lnTo>
                    <a:cubicBezTo>
                      <a:pt x="575444" y="-995"/>
                      <a:pt x="594356" y="99516"/>
                      <a:pt x="679986" y="126409"/>
                    </a:cubicBezTo>
                    <a:cubicBezTo>
                      <a:pt x="726667" y="150391"/>
                      <a:pt x="884210" y="43552"/>
                      <a:pt x="947310" y="48961"/>
                    </a:cubicBezTo>
                    <a:cubicBezTo>
                      <a:pt x="1010410" y="54370"/>
                      <a:pt x="1039850" y="141377"/>
                      <a:pt x="1008621" y="161364"/>
                    </a:cubicBezTo>
                    <a:cubicBezTo>
                      <a:pt x="977392" y="181351"/>
                      <a:pt x="1041224" y="240082"/>
                      <a:pt x="974792" y="243833"/>
                    </a:cubicBezTo>
                    <a:cubicBezTo>
                      <a:pt x="908360" y="247584"/>
                      <a:pt x="709177" y="163905"/>
                      <a:pt x="664995" y="186370"/>
                    </a:cubicBezTo>
                    <a:cubicBezTo>
                      <a:pt x="620813" y="208835"/>
                      <a:pt x="580024" y="302026"/>
                      <a:pt x="494839" y="303671"/>
                    </a:cubicBezTo>
                    <a:lnTo>
                      <a:pt x="71437" y="296176"/>
                    </a:lnTo>
                    <a:cubicBezTo>
                      <a:pt x="1111" y="282872"/>
                      <a:pt x="-1651" y="239895"/>
                      <a:pt x="431" y="193865"/>
                    </a:cubicBezTo>
                    <a:cubicBezTo>
                      <a:pt x="2513" y="147835"/>
                      <a:pt x="13604" y="57300"/>
                      <a:pt x="83930" y="1999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82" name="Vijfhoek 79"/>
              <p:cNvSpPr/>
              <p:nvPr/>
            </p:nvSpPr>
            <p:spPr>
              <a:xfrm rot="15787134">
                <a:off x="3553174" y="4266076"/>
                <a:ext cx="1021182" cy="441929"/>
              </a:xfrm>
              <a:custGeom>
                <a:avLst/>
                <a:gdLst>
                  <a:gd name="connsiteX0" fmla="*/ 0 w 595220"/>
                  <a:gd name="connsiteY0" fmla="*/ 0 h 303664"/>
                  <a:gd name="connsiteX1" fmla="*/ 443388 w 595220"/>
                  <a:gd name="connsiteY1" fmla="*/ 0 h 303664"/>
                  <a:gd name="connsiteX2" fmla="*/ 595220 w 595220"/>
                  <a:gd name="connsiteY2" fmla="*/ 151832 h 303664"/>
                  <a:gd name="connsiteX3" fmla="*/ 443388 w 595220"/>
                  <a:gd name="connsiteY3" fmla="*/ 303664 h 303664"/>
                  <a:gd name="connsiteX4" fmla="*/ 0 w 595220"/>
                  <a:gd name="connsiteY4" fmla="*/ 303664 h 303664"/>
                  <a:gd name="connsiteX5" fmla="*/ 0 w 59522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24984 w 957170"/>
                  <a:gd name="connsiteY0" fmla="*/ 7495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24984 w 957170"/>
                  <a:gd name="connsiteY5" fmla="*/ 7495 h 303664"/>
                  <a:gd name="connsiteX0" fmla="*/ 33790 w 965976"/>
                  <a:gd name="connsiteY0" fmla="*/ 7495 h 303664"/>
                  <a:gd name="connsiteX1" fmla="*/ 452194 w 965976"/>
                  <a:gd name="connsiteY1" fmla="*/ 0 h 303664"/>
                  <a:gd name="connsiteX2" fmla="*/ 965976 w 965976"/>
                  <a:gd name="connsiteY2" fmla="*/ 161357 h 303664"/>
                  <a:gd name="connsiteX3" fmla="*/ 452194 w 965976"/>
                  <a:gd name="connsiteY3" fmla="*/ 303664 h 303664"/>
                  <a:gd name="connsiteX4" fmla="*/ 8806 w 965976"/>
                  <a:gd name="connsiteY4" fmla="*/ 303664 h 303664"/>
                  <a:gd name="connsiteX5" fmla="*/ 33790 w 965976"/>
                  <a:gd name="connsiteY5" fmla="*/ 7495 h 303664"/>
                  <a:gd name="connsiteX0" fmla="*/ 36923 w 961614"/>
                  <a:gd name="connsiteY0" fmla="*/ 19987 h 303664"/>
                  <a:gd name="connsiteX1" fmla="*/ 447832 w 961614"/>
                  <a:gd name="connsiteY1" fmla="*/ 0 h 303664"/>
                  <a:gd name="connsiteX2" fmla="*/ 961614 w 961614"/>
                  <a:gd name="connsiteY2" fmla="*/ 161357 h 303664"/>
                  <a:gd name="connsiteX3" fmla="*/ 447832 w 961614"/>
                  <a:gd name="connsiteY3" fmla="*/ 303664 h 303664"/>
                  <a:gd name="connsiteX4" fmla="*/ 4444 w 961614"/>
                  <a:gd name="connsiteY4" fmla="*/ 303664 h 303664"/>
                  <a:gd name="connsiteX5" fmla="*/ 36923 w 961614"/>
                  <a:gd name="connsiteY5" fmla="*/ 19987 h 303664"/>
                  <a:gd name="connsiteX0" fmla="*/ 29619 w 954310"/>
                  <a:gd name="connsiteY0" fmla="*/ 19987 h 303664"/>
                  <a:gd name="connsiteX1" fmla="*/ 440528 w 954310"/>
                  <a:gd name="connsiteY1" fmla="*/ 0 h 303664"/>
                  <a:gd name="connsiteX2" fmla="*/ 954310 w 954310"/>
                  <a:gd name="connsiteY2" fmla="*/ 161357 h 303664"/>
                  <a:gd name="connsiteX3" fmla="*/ 440528 w 954310"/>
                  <a:gd name="connsiteY3" fmla="*/ 303664 h 303664"/>
                  <a:gd name="connsiteX4" fmla="*/ 17126 w 954310"/>
                  <a:gd name="connsiteY4" fmla="*/ 296169 h 303664"/>
                  <a:gd name="connsiteX5" fmla="*/ 29619 w 954310"/>
                  <a:gd name="connsiteY5" fmla="*/ 19987 h 303664"/>
                  <a:gd name="connsiteX0" fmla="*/ 83930 w 1008621"/>
                  <a:gd name="connsiteY0" fmla="*/ 19987 h 303664"/>
                  <a:gd name="connsiteX1" fmla="*/ 494839 w 1008621"/>
                  <a:gd name="connsiteY1" fmla="*/ 0 h 303664"/>
                  <a:gd name="connsiteX2" fmla="*/ 1008621 w 1008621"/>
                  <a:gd name="connsiteY2" fmla="*/ 161357 h 303664"/>
                  <a:gd name="connsiteX3" fmla="*/ 494839 w 1008621"/>
                  <a:gd name="connsiteY3" fmla="*/ 303664 h 303664"/>
                  <a:gd name="connsiteX4" fmla="*/ 71437 w 1008621"/>
                  <a:gd name="connsiteY4" fmla="*/ 296169 h 303664"/>
                  <a:gd name="connsiteX5" fmla="*/ 431 w 1008621"/>
                  <a:gd name="connsiteY5" fmla="*/ 193858 h 303664"/>
                  <a:gd name="connsiteX6" fmla="*/ 83930 w 1008621"/>
                  <a:gd name="connsiteY6" fmla="*/ 19987 h 303664"/>
                  <a:gd name="connsiteX0" fmla="*/ 83930 w 1008972"/>
                  <a:gd name="connsiteY0" fmla="*/ 19994 h 303671"/>
                  <a:gd name="connsiteX1" fmla="*/ 494839 w 1008972"/>
                  <a:gd name="connsiteY1" fmla="*/ 7 h 303671"/>
                  <a:gd name="connsiteX2" fmla="*/ 630019 w 1008972"/>
                  <a:gd name="connsiteY2" fmla="*/ 128907 h 303671"/>
                  <a:gd name="connsiteX3" fmla="*/ 1008621 w 1008972"/>
                  <a:gd name="connsiteY3" fmla="*/ 161364 h 303671"/>
                  <a:gd name="connsiteX4" fmla="*/ 494839 w 1008972"/>
                  <a:gd name="connsiteY4" fmla="*/ 303671 h 303671"/>
                  <a:gd name="connsiteX5" fmla="*/ 71437 w 1008972"/>
                  <a:gd name="connsiteY5" fmla="*/ 296176 h 303671"/>
                  <a:gd name="connsiteX6" fmla="*/ 431 w 1008972"/>
                  <a:gd name="connsiteY6" fmla="*/ 193865 h 303671"/>
                  <a:gd name="connsiteX7" fmla="*/ 83930 w 1008972"/>
                  <a:gd name="connsiteY7" fmla="*/ 19994 h 303671"/>
                  <a:gd name="connsiteX0" fmla="*/ 83930 w 1008774"/>
                  <a:gd name="connsiteY0" fmla="*/ 19994 h 303671"/>
                  <a:gd name="connsiteX1" fmla="*/ 494839 w 1008774"/>
                  <a:gd name="connsiteY1" fmla="*/ 7 h 303671"/>
                  <a:gd name="connsiteX2" fmla="*/ 630019 w 1008774"/>
                  <a:gd name="connsiteY2" fmla="*/ 128907 h 303671"/>
                  <a:gd name="connsiteX3" fmla="*/ 1008621 w 1008774"/>
                  <a:gd name="connsiteY3" fmla="*/ 161364 h 303671"/>
                  <a:gd name="connsiteX4" fmla="*/ 610031 w 1008774"/>
                  <a:gd name="connsiteY4" fmla="*/ 183872 h 303671"/>
                  <a:gd name="connsiteX5" fmla="*/ 494839 w 1008774"/>
                  <a:gd name="connsiteY5" fmla="*/ 303671 h 303671"/>
                  <a:gd name="connsiteX6" fmla="*/ 71437 w 1008774"/>
                  <a:gd name="connsiteY6" fmla="*/ 296176 h 303671"/>
                  <a:gd name="connsiteX7" fmla="*/ 431 w 1008774"/>
                  <a:gd name="connsiteY7" fmla="*/ 193865 h 303671"/>
                  <a:gd name="connsiteX8" fmla="*/ 83930 w 1008774"/>
                  <a:gd name="connsiteY8" fmla="*/ 19994 h 303671"/>
                  <a:gd name="connsiteX0" fmla="*/ 83930 w 1019562"/>
                  <a:gd name="connsiteY0" fmla="*/ 19994 h 303671"/>
                  <a:gd name="connsiteX1" fmla="*/ 494839 w 1019562"/>
                  <a:gd name="connsiteY1" fmla="*/ 7 h 303671"/>
                  <a:gd name="connsiteX2" fmla="*/ 630019 w 1019562"/>
                  <a:gd name="connsiteY2" fmla="*/ 128907 h 303671"/>
                  <a:gd name="connsiteX3" fmla="*/ 947310 w 1019562"/>
                  <a:gd name="connsiteY3" fmla="*/ 48961 h 303671"/>
                  <a:gd name="connsiteX4" fmla="*/ 1008621 w 1019562"/>
                  <a:gd name="connsiteY4" fmla="*/ 161364 h 303671"/>
                  <a:gd name="connsiteX5" fmla="*/ 610031 w 1019562"/>
                  <a:gd name="connsiteY5" fmla="*/ 183872 h 303671"/>
                  <a:gd name="connsiteX6" fmla="*/ 494839 w 1019562"/>
                  <a:gd name="connsiteY6" fmla="*/ 303671 h 303671"/>
                  <a:gd name="connsiteX7" fmla="*/ 71437 w 1019562"/>
                  <a:gd name="connsiteY7" fmla="*/ 296176 h 303671"/>
                  <a:gd name="connsiteX8" fmla="*/ 431 w 1019562"/>
                  <a:gd name="connsiteY8" fmla="*/ 193865 h 303671"/>
                  <a:gd name="connsiteX9" fmla="*/ 83930 w 1019562"/>
                  <a:gd name="connsiteY9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30019 w 1021182"/>
                  <a:gd name="connsiteY2" fmla="*/ 128907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64995 w 1021182"/>
                  <a:gd name="connsiteY6" fmla="*/ 186370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21182" h="303671">
                    <a:moveTo>
                      <a:pt x="83930" y="19994"/>
                    </a:moveTo>
                    <a:lnTo>
                      <a:pt x="494839" y="7"/>
                    </a:lnTo>
                    <a:cubicBezTo>
                      <a:pt x="575444" y="-995"/>
                      <a:pt x="594356" y="99516"/>
                      <a:pt x="679986" y="126409"/>
                    </a:cubicBezTo>
                    <a:cubicBezTo>
                      <a:pt x="726667" y="150391"/>
                      <a:pt x="884210" y="43552"/>
                      <a:pt x="947310" y="48961"/>
                    </a:cubicBezTo>
                    <a:cubicBezTo>
                      <a:pt x="1010410" y="54370"/>
                      <a:pt x="1039850" y="141377"/>
                      <a:pt x="1008621" y="161364"/>
                    </a:cubicBezTo>
                    <a:cubicBezTo>
                      <a:pt x="977392" y="181351"/>
                      <a:pt x="1041224" y="240082"/>
                      <a:pt x="974792" y="243833"/>
                    </a:cubicBezTo>
                    <a:cubicBezTo>
                      <a:pt x="908360" y="247584"/>
                      <a:pt x="709177" y="163905"/>
                      <a:pt x="664995" y="186370"/>
                    </a:cubicBezTo>
                    <a:cubicBezTo>
                      <a:pt x="620813" y="208835"/>
                      <a:pt x="580024" y="302026"/>
                      <a:pt x="494839" y="303671"/>
                    </a:cubicBezTo>
                    <a:lnTo>
                      <a:pt x="71437" y="296176"/>
                    </a:lnTo>
                    <a:cubicBezTo>
                      <a:pt x="1111" y="282872"/>
                      <a:pt x="-1651" y="239895"/>
                      <a:pt x="431" y="193865"/>
                    </a:cubicBezTo>
                    <a:cubicBezTo>
                      <a:pt x="2513" y="147835"/>
                      <a:pt x="13604" y="57300"/>
                      <a:pt x="83930" y="1999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83" name="Vijfhoek 79"/>
              <p:cNvSpPr/>
              <p:nvPr/>
            </p:nvSpPr>
            <p:spPr>
              <a:xfrm rot="16820925">
                <a:off x="3607074" y="3760744"/>
                <a:ext cx="1021182" cy="441929"/>
              </a:xfrm>
              <a:custGeom>
                <a:avLst/>
                <a:gdLst>
                  <a:gd name="connsiteX0" fmla="*/ 0 w 595220"/>
                  <a:gd name="connsiteY0" fmla="*/ 0 h 303664"/>
                  <a:gd name="connsiteX1" fmla="*/ 443388 w 595220"/>
                  <a:gd name="connsiteY1" fmla="*/ 0 h 303664"/>
                  <a:gd name="connsiteX2" fmla="*/ 595220 w 595220"/>
                  <a:gd name="connsiteY2" fmla="*/ 151832 h 303664"/>
                  <a:gd name="connsiteX3" fmla="*/ 443388 w 595220"/>
                  <a:gd name="connsiteY3" fmla="*/ 303664 h 303664"/>
                  <a:gd name="connsiteX4" fmla="*/ 0 w 595220"/>
                  <a:gd name="connsiteY4" fmla="*/ 303664 h 303664"/>
                  <a:gd name="connsiteX5" fmla="*/ 0 w 59522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24984 w 957170"/>
                  <a:gd name="connsiteY0" fmla="*/ 7495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24984 w 957170"/>
                  <a:gd name="connsiteY5" fmla="*/ 7495 h 303664"/>
                  <a:gd name="connsiteX0" fmla="*/ 33790 w 965976"/>
                  <a:gd name="connsiteY0" fmla="*/ 7495 h 303664"/>
                  <a:gd name="connsiteX1" fmla="*/ 452194 w 965976"/>
                  <a:gd name="connsiteY1" fmla="*/ 0 h 303664"/>
                  <a:gd name="connsiteX2" fmla="*/ 965976 w 965976"/>
                  <a:gd name="connsiteY2" fmla="*/ 161357 h 303664"/>
                  <a:gd name="connsiteX3" fmla="*/ 452194 w 965976"/>
                  <a:gd name="connsiteY3" fmla="*/ 303664 h 303664"/>
                  <a:gd name="connsiteX4" fmla="*/ 8806 w 965976"/>
                  <a:gd name="connsiteY4" fmla="*/ 303664 h 303664"/>
                  <a:gd name="connsiteX5" fmla="*/ 33790 w 965976"/>
                  <a:gd name="connsiteY5" fmla="*/ 7495 h 303664"/>
                  <a:gd name="connsiteX0" fmla="*/ 36923 w 961614"/>
                  <a:gd name="connsiteY0" fmla="*/ 19987 h 303664"/>
                  <a:gd name="connsiteX1" fmla="*/ 447832 w 961614"/>
                  <a:gd name="connsiteY1" fmla="*/ 0 h 303664"/>
                  <a:gd name="connsiteX2" fmla="*/ 961614 w 961614"/>
                  <a:gd name="connsiteY2" fmla="*/ 161357 h 303664"/>
                  <a:gd name="connsiteX3" fmla="*/ 447832 w 961614"/>
                  <a:gd name="connsiteY3" fmla="*/ 303664 h 303664"/>
                  <a:gd name="connsiteX4" fmla="*/ 4444 w 961614"/>
                  <a:gd name="connsiteY4" fmla="*/ 303664 h 303664"/>
                  <a:gd name="connsiteX5" fmla="*/ 36923 w 961614"/>
                  <a:gd name="connsiteY5" fmla="*/ 19987 h 303664"/>
                  <a:gd name="connsiteX0" fmla="*/ 29619 w 954310"/>
                  <a:gd name="connsiteY0" fmla="*/ 19987 h 303664"/>
                  <a:gd name="connsiteX1" fmla="*/ 440528 w 954310"/>
                  <a:gd name="connsiteY1" fmla="*/ 0 h 303664"/>
                  <a:gd name="connsiteX2" fmla="*/ 954310 w 954310"/>
                  <a:gd name="connsiteY2" fmla="*/ 161357 h 303664"/>
                  <a:gd name="connsiteX3" fmla="*/ 440528 w 954310"/>
                  <a:gd name="connsiteY3" fmla="*/ 303664 h 303664"/>
                  <a:gd name="connsiteX4" fmla="*/ 17126 w 954310"/>
                  <a:gd name="connsiteY4" fmla="*/ 296169 h 303664"/>
                  <a:gd name="connsiteX5" fmla="*/ 29619 w 954310"/>
                  <a:gd name="connsiteY5" fmla="*/ 19987 h 303664"/>
                  <a:gd name="connsiteX0" fmla="*/ 83930 w 1008621"/>
                  <a:gd name="connsiteY0" fmla="*/ 19987 h 303664"/>
                  <a:gd name="connsiteX1" fmla="*/ 494839 w 1008621"/>
                  <a:gd name="connsiteY1" fmla="*/ 0 h 303664"/>
                  <a:gd name="connsiteX2" fmla="*/ 1008621 w 1008621"/>
                  <a:gd name="connsiteY2" fmla="*/ 161357 h 303664"/>
                  <a:gd name="connsiteX3" fmla="*/ 494839 w 1008621"/>
                  <a:gd name="connsiteY3" fmla="*/ 303664 h 303664"/>
                  <a:gd name="connsiteX4" fmla="*/ 71437 w 1008621"/>
                  <a:gd name="connsiteY4" fmla="*/ 296169 h 303664"/>
                  <a:gd name="connsiteX5" fmla="*/ 431 w 1008621"/>
                  <a:gd name="connsiteY5" fmla="*/ 193858 h 303664"/>
                  <a:gd name="connsiteX6" fmla="*/ 83930 w 1008621"/>
                  <a:gd name="connsiteY6" fmla="*/ 19987 h 303664"/>
                  <a:gd name="connsiteX0" fmla="*/ 83930 w 1008972"/>
                  <a:gd name="connsiteY0" fmla="*/ 19994 h 303671"/>
                  <a:gd name="connsiteX1" fmla="*/ 494839 w 1008972"/>
                  <a:gd name="connsiteY1" fmla="*/ 7 h 303671"/>
                  <a:gd name="connsiteX2" fmla="*/ 630019 w 1008972"/>
                  <a:gd name="connsiteY2" fmla="*/ 128907 h 303671"/>
                  <a:gd name="connsiteX3" fmla="*/ 1008621 w 1008972"/>
                  <a:gd name="connsiteY3" fmla="*/ 161364 h 303671"/>
                  <a:gd name="connsiteX4" fmla="*/ 494839 w 1008972"/>
                  <a:gd name="connsiteY4" fmla="*/ 303671 h 303671"/>
                  <a:gd name="connsiteX5" fmla="*/ 71437 w 1008972"/>
                  <a:gd name="connsiteY5" fmla="*/ 296176 h 303671"/>
                  <a:gd name="connsiteX6" fmla="*/ 431 w 1008972"/>
                  <a:gd name="connsiteY6" fmla="*/ 193865 h 303671"/>
                  <a:gd name="connsiteX7" fmla="*/ 83930 w 1008972"/>
                  <a:gd name="connsiteY7" fmla="*/ 19994 h 303671"/>
                  <a:gd name="connsiteX0" fmla="*/ 83930 w 1008774"/>
                  <a:gd name="connsiteY0" fmla="*/ 19994 h 303671"/>
                  <a:gd name="connsiteX1" fmla="*/ 494839 w 1008774"/>
                  <a:gd name="connsiteY1" fmla="*/ 7 h 303671"/>
                  <a:gd name="connsiteX2" fmla="*/ 630019 w 1008774"/>
                  <a:gd name="connsiteY2" fmla="*/ 128907 h 303671"/>
                  <a:gd name="connsiteX3" fmla="*/ 1008621 w 1008774"/>
                  <a:gd name="connsiteY3" fmla="*/ 161364 h 303671"/>
                  <a:gd name="connsiteX4" fmla="*/ 610031 w 1008774"/>
                  <a:gd name="connsiteY4" fmla="*/ 183872 h 303671"/>
                  <a:gd name="connsiteX5" fmla="*/ 494839 w 1008774"/>
                  <a:gd name="connsiteY5" fmla="*/ 303671 h 303671"/>
                  <a:gd name="connsiteX6" fmla="*/ 71437 w 1008774"/>
                  <a:gd name="connsiteY6" fmla="*/ 296176 h 303671"/>
                  <a:gd name="connsiteX7" fmla="*/ 431 w 1008774"/>
                  <a:gd name="connsiteY7" fmla="*/ 193865 h 303671"/>
                  <a:gd name="connsiteX8" fmla="*/ 83930 w 1008774"/>
                  <a:gd name="connsiteY8" fmla="*/ 19994 h 303671"/>
                  <a:gd name="connsiteX0" fmla="*/ 83930 w 1019562"/>
                  <a:gd name="connsiteY0" fmla="*/ 19994 h 303671"/>
                  <a:gd name="connsiteX1" fmla="*/ 494839 w 1019562"/>
                  <a:gd name="connsiteY1" fmla="*/ 7 h 303671"/>
                  <a:gd name="connsiteX2" fmla="*/ 630019 w 1019562"/>
                  <a:gd name="connsiteY2" fmla="*/ 128907 h 303671"/>
                  <a:gd name="connsiteX3" fmla="*/ 947310 w 1019562"/>
                  <a:gd name="connsiteY3" fmla="*/ 48961 h 303671"/>
                  <a:gd name="connsiteX4" fmla="*/ 1008621 w 1019562"/>
                  <a:gd name="connsiteY4" fmla="*/ 161364 h 303671"/>
                  <a:gd name="connsiteX5" fmla="*/ 610031 w 1019562"/>
                  <a:gd name="connsiteY5" fmla="*/ 183872 h 303671"/>
                  <a:gd name="connsiteX6" fmla="*/ 494839 w 1019562"/>
                  <a:gd name="connsiteY6" fmla="*/ 303671 h 303671"/>
                  <a:gd name="connsiteX7" fmla="*/ 71437 w 1019562"/>
                  <a:gd name="connsiteY7" fmla="*/ 296176 h 303671"/>
                  <a:gd name="connsiteX8" fmla="*/ 431 w 1019562"/>
                  <a:gd name="connsiteY8" fmla="*/ 193865 h 303671"/>
                  <a:gd name="connsiteX9" fmla="*/ 83930 w 1019562"/>
                  <a:gd name="connsiteY9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30019 w 1021182"/>
                  <a:gd name="connsiteY2" fmla="*/ 128907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64995 w 1021182"/>
                  <a:gd name="connsiteY6" fmla="*/ 186370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21182" h="303671">
                    <a:moveTo>
                      <a:pt x="83930" y="19994"/>
                    </a:moveTo>
                    <a:lnTo>
                      <a:pt x="494839" y="7"/>
                    </a:lnTo>
                    <a:cubicBezTo>
                      <a:pt x="575444" y="-995"/>
                      <a:pt x="594356" y="99516"/>
                      <a:pt x="679986" y="126409"/>
                    </a:cubicBezTo>
                    <a:cubicBezTo>
                      <a:pt x="726667" y="150391"/>
                      <a:pt x="884210" y="43552"/>
                      <a:pt x="947310" y="48961"/>
                    </a:cubicBezTo>
                    <a:cubicBezTo>
                      <a:pt x="1010410" y="54370"/>
                      <a:pt x="1039850" y="141377"/>
                      <a:pt x="1008621" y="161364"/>
                    </a:cubicBezTo>
                    <a:cubicBezTo>
                      <a:pt x="977392" y="181351"/>
                      <a:pt x="1041224" y="240082"/>
                      <a:pt x="974792" y="243833"/>
                    </a:cubicBezTo>
                    <a:cubicBezTo>
                      <a:pt x="908360" y="247584"/>
                      <a:pt x="709177" y="163905"/>
                      <a:pt x="664995" y="186370"/>
                    </a:cubicBezTo>
                    <a:cubicBezTo>
                      <a:pt x="620813" y="208835"/>
                      <a:pt x="580024" y="302026"/>
                      <a:pt x="494839" y="303671"/>
                    </a:cubicBezTo>
                    <a:lnTo>
                      <a:pt x="71437" y="296176"/>
                    </a:lnTo>
                    <a:cubicBezTo>
                      <a:pt x="1111" y="282872"/>
                      <a:pt x="-1651" y="239895"/>
                      <a:pt x="431" y="193865"/>
                    </a:cubicBezTo>
                    <a:cubicBezTo>
                      <a:pt x="2513" y="147835"/>
                      <a:pt x="13604" y="57300"/>
                      <a:pt x="83930" y="1999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84" name="Vijfhoek 79"/>
              <p:cNvSpPr/>
              <p:nvPr/>
            </p:nvSpPr>
            <p:spPr>
              <a:xfrm rot="17562102">
                <a:off x="3800612" y="3258654"/>
                <a:ext cx="1021182" cy="441929"/>
              </a:xfrm>
              <a:custGeom>
                <a:avLst/>
                <a:gdLst>
                  <a:gd name="connsiteX0" fmla="*/ 0 w 595220"/>
                  <a:gd name="connsiteY0" fmla="*/ 0 h 303664"/>
                  <a:gd name="connsiteX1" fmla="*/ 443388 w 595220"/>
                  <a:gd name="connsiteY1" fmla="*/ 0 h 303664"/>
                  <a:gd name="connsiteX2" fmla="*/ 595220 w 595220"/>
                  <a:gd name="connsiteY2" fmla="*/ 151832 h 303664"/>
                  <a:gd name="connsiteX3" fmla="*/ 443388 w 595220"/>
                  <a:gd name="connsiteY3" fmla="*/ 303664 h 303664"/>
                  <a:gd name="connsiteX4" fmla="*/ 0 w 595220"/>
                  <a:gd name="connsiteY4" fmla="*/ 303664 h 303664"/>
                  <a:gd name="connsiteX5" fmla="*/ 0 w 59522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24984 w 957170"/>
                  <a:gd name="connsiteY0" fmla="*/ 7495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24984 w 957170"/>
                  <a:gd name="connsiteY5" fmla="*/ 7495 h 303664"/>
                  <a:gd name="connsiteX0" fmla="*/ 33790 w 965976"/>
                  <a:gd name="connsiteY0" fmla="*/ 7495 h 303664"/>
                  <a:gd name="connsiteX1" fmla="*/ 452194 w 965976"/>
                  <a:gd name="connsiteY1" fmla="*/ 0 h 303664"/>
                  <a:gd name="connsiteX2" fmla="*/ 965976 w 965976"/>
                  <a:gd name="connsiteY2" fmla="*/ 161357 h 303664"/>
                  <a:gd name="connsiteX3" fmla="*/ 452194 w 965976"/>
                  <a:gd name="connsiteY3" fmla="*/ 303664 h 303664"/>
                  <a:gd name="connsiteX4" fmla="*/ 8806 w 965976"/>
                  <a:gd name="connsiteY4" fmla="*/ 303664 h 303664"/>
                  <a:gd name="connsiteX5" fmla="*/ 33790 w 965976"/>
                  <a:gd name="connsiteY5" fmla="*/ 7495 h 303664"/>
                  <a:gd name="connsiteX0" fmla="*/ 36923 w 961614"/>
                  <a:gd name="connsiteY0" fmla="*/ 19987 h 303664"/>
                  <a:gd name="connsiteX1" fmla="*/ 447832 w 961614"/>
                  <a:gd name="connsiteY1" fmla="*/ 0 h 303664"/>
                  <a:gd name="connsiteX2" fmla="*/ 961614 w 961614"/>
                  <a:gd name="connsiteY2" fmla="*/ 161357 h 303664"/>
                  <a:gd name="connsiteX3" fmla="*/ 447832 w 961614"/>
                  <a:gd name="connsiteY3" fmla="*/ 303664 h 303664"/>
                  <a:gd name="connsiteX4" fmla="*/ 4444 w 961614"/>
                  <a:gd name="connsiteY4" fmla="*/ 303664 h 303664"/>
                  <a:gd name="connsiteX5" fmla="*/ 36923 w 961614"/>
                  <a:gd name="connsiteY5" fmla="*/ 19987 h 303664"/>
                  <a:gd name="connsiteX0" fmla="*/ 29619 w 954310"/>
                  <a:gd name="connsiteY0" fmla="*/ 19987 h 303664"/>
                  <a:gd name="connsiteX1" fmla="*/ 440528 w 954310"/>
                  <a:gd name="connsiteY1" fmla="*/ 0 h 303664"/>
                  <a:gd name="connsiteX2" fmla="*/ 954310 w 954310"/>
                  <a:gd name="connsiteY2" fmla="*/ 161357 h 303664"/>
                  <a:gd name="connsiteX3" fmla="*/ 440528 w 954310"/>
                  <a:gd name="connsiteY3" fmla="*/ 303664 h 303664"/>
                  <a:gd name="connsiteX4" fmla="*/ 17126 w 954310"/>
                  <a:gd name="connsiteY4" fmla="*/ 296169 h 303664"/>
                  <a:gd name="connsiteX5" fmla="*/ 29619 w 954310"/>
                  <a:gd name="connsiteY5" fmla="*/ 19987 h 303664"/>
                  <a:gd name="connsiteX0" fmla="*/ 83930 w 1008621"/>
                  <a:gd name="connsiteY0" fmla="*/ 19987 h 303664"/>
                  <a:gd name="connsiteX1" fmla="*/ 494839 w 1008621"/>
                  <a:gd name="connsiteY1" fmla="*/ 0 h 303664"/>
                  <a:gd name="connsiteX2" fmla="*/ 1008621 w 1008621"/>
                  <a:gd name="connsiteY2" fmla="*/ 161357 h 303664"/>
                  <a:gd name="connsiteX3" fmla="*/ 494839 w 1008621"/>
                  <a:gd name="connsiteY3" fmla="*/ 303664 h 303664"/>
                  <a:gd name="connsiteX4" fmla="*/ 71437 w 1008621"/>
                  <a:gd name="connsiteY4" fmla="*/ 296169 h 303664"/>
                  <a:gd name="connsiteX5" fmla="*/ 431 w 1008621"/>
                  <a:gd name="connsiteY5" fmla="*/ 193858 h 303664"/>
                  <a:gd name="connsiteX6" fmla="*/ 83930 w 1008621"/>
                  <a:gd name="connsiteY6" fmla="*/ 19987 h 303664"/>
                  <a:gd name="connsiteX0" fmla="*/ 83930 w 1008972"/>
                  <a:gd name="connsiteY0" fmla="*/ 19994 h 303671"/>
                  <a:gd name="connsiteX1" fmla="*/ 494839 w 1008972"/>
                  <a:gd name="connsiteY1" fmla="*/ 7 h 303671"/>
                  <a:gd name="connsiteX2" fmla="*/ 630019 w 1008972"/>
                  <a:gd name="connsiteY2" fmla="*/ 128907 h 303671"/>
                  <a:gd name="connsiteX3" fmla="*/ 1008621 w 1008972"/>
                  <a:gd name="connsiteY3" fmla="*/ 161364 h 303671"/>
                  <a:gd name="connsiteX4" fmla="*/ 494839 w 1008972"/>
                  <a:gd name="connsiteY4" fmla="*/ 303671 h 303671"/>
                  <a:gd name="connsiteX5" fmla="*/ 71437 w 1008972"/>
                  <a:gd name="connsiteY5" fmla="*/ 296176 h 303671"/>
                  <a:gd name="connsiteX6" fmla="*/ 431 w 1008972"/>
                  <a:gd name="connsiteY6" fmla="*/ 193865 h 303671"/>
                  <a:gd name="connsiteX7" fmla="*/ 83930 w 1008972"/>
                  <a:gd name="connsiteY7" fmla="*/ 19994 h 303671"/>
                  <a:gd name="connsiteX0" fmla="*/ 83930 w 1008774"/>
                  <a:gd name="connsiteY0" fmla="*/ 19994 h 303671"/>
                  <a:gd name="connsiteX1" fmla="*/ 494839 w 1008774"/>
                  <a:gd name="connsiteY1" fmla="*/ 7 h 303671"/>
                  <a:gd name="connsiteX2" fmla="*/ 630019 w 1008774"/>
                  <a:gd name="connsiteY2" fmla="*/ 128907 h 303671"/>
                  <a:gd name="connsiteX3" fmla="*/ 1008621 w 1008774"/>
                  <a:gd name="connsiteY3" fmla="*/ 161364 h 303671"/>
                  <a:gd name="connsiteX4" fmla="*/ 610031 w 1008774"/>
                  <a:gd name="connsiteY4" fmla="*/ 183872 h 303671"/>
                  <a:gd name="connsiteX5" fmla="*/ 494839 w 1008774"/>
                  <a:gd name="connsiteY5" fmla="*/ 303671 h 303671"/>
                  <a:gd name="connsiteX6" fmla="*/ 71437 w 1008774"/>
                  <a:gd name="connsiteY6" fmla="*/ 296176 h 303671"/>
                  <a:gd name="connsiteX7" fmla="*/ 431 w 1008774"/>
                  <a:gd name="connsiteY7" fmla="*/ 193865 h 303671"/>
                  <a:gd name="connsiteX8" fmla="*/ 83930 w 1008774"/>
                  <a:gd name="connsiteY8" fmla="*/ 19994 h 303671"/>
                  <a:gd name="connsiteX0" fmla="*/ 83930 w 1019562"/>
                  <a:gd name="connsiteY0" fmla="*/ 19994 h 303671"/>
                  <a:gd name="connsiteX1" fmla="*/ 494839 w 1019562"/>
                  <a:gd name="connsiteY1" fmla="*/ 7 h 303671"/>
                  <a:gd name="connsiteX2" fmla="*/ 630019 w 1019562"/>
                  <a:gd name="connsiteY2" fmla="*/ 128907 h 303671"/>
                  <a:gd name="connsiteX3" fmla="*/ 947310 w 1019562"/>
                  <a:gd name="connsiteY3" fmla="*/ 48961 h 303671"/>
                  <a:gd name="connsiteX4" fmla="*/ 1008621 w 1019562"/>
                  <a:gd name="connsiteY4" fmla="*/ 161364 h 303671"/>
                  <a:gd name="connsiteX5" fmla="*/ 610031 w 1019562"/>
                  <a:gd name="connsiteY5" fmla="*/ 183872 h 303671"/>
                  <a:gd name="connsiteX6" fmla="*/ 494839 w 1019562"/>
                  <a:gd name="connsiteY6" fmla="*/ 303671 h 303671"/>
                  <a:gd name="connsiteX7" fmla="*/ 71437 w 1019562"/>
                  <a:gd name="connsiteY7" fmla="*/ 296176 h 303671"/>
                  <a:gd name="connsiteX8" fmla="*/ 431 w 1019562"/>
                  <a:gd name="connsiteY8" fmla="*/ 193865 h 303671"/>
                  <a:gd name="connsiteX9" fmla="*/ 83930 w 1019562"/>
                  <a:gd name="connsiteY9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30019 w 1021182"/>
                  <a:gd name="connsiteY2" fmla="*/ 128907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64995 w 1021182"/>
                  <a:gd name="connsiteY6" fmla="*/ 186370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21182" h="303671">
                    <a:moveTo>
                      <a:pt x="83930" y="19994"/>
                    </a:moveTo>
                    <a:lnTo>
                      <a:pt x="494839" y="7"/>
                    </a:lnTo>
                    <a:cubicBezTo>
                      <a:pt x="575444" y="-995"/>
                      <a:pt x="594356" y="99516"/>
                      <a:pt x="679986" y="126409"/>
                    </a:cubicBezTo>
                    <a:cubicBezTo>
                      <a:pt x="726667" y="150391"/>
                      <a:pt x="884210" y="43552"/>
                      <a:pt x="947310" y="48961"/>
                    </a:cubicBezTo>
                    <a:cubicBezTo>
                      <a:pt x="1010410" y="54370"/>
                      <a:pt x="1039850" y="141377"/>
                      <a:pt x="1008621" y="161364"/>
                    </a:cubicBezTo>
                    <a:cubicBezTo>
                      <a:pt x="977392" y="181351"/>
                      <a:pt x="1041224" y="240082"/>
                      <a:pt x="974792" y="243833"/>
                    </a:cubicBezTo>
                    <a:cubicBezTo>
                      <a:pt x="908360" y="247584"/>
                      <a:pt x="709177" y="163905"/>
                      <a:pt x="664995" y="186370"/>
                    </a:cubicBezTo>
                    <a:cubicBezTo>
                      <a:pt x="620813" y="208835"/>
                      <a:pt x="580024" y="302026"/>
                      <a:pt x="494839" y="303671"/>
                    </a:cubicBezTo>
                    <a:lnTo>
                      <a:pt x="71437" y="296176"/>
                    </a:lnTo>
                    <a:cubicBezTo>
                      <a:pt x="1111" y="282872"/>
                      <a:pt x="-1651" y="239895"/>
                      <a:pt x="431" y="193865"/>
                    </a:cubicBezTo>
                    <a:cubicBezTo>
                      <a:pt x="2513" y="147835"/>
                      <a:pt x="13604" y="57300"/>
                      <a:pt x="83930" y="1999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85" name="Vijfhoek 79"/>
              <p:cNvSpPr/>
              <p:nvPr/>
            </p:nvSpPr>
            <p:spPr>
              <a:xfrm rot="19587800">
                <a:off x="4184887" y="2921300"/>
                <a:ext cx="1021182" cy="441929"/>
              </a:xfrm>
              <a:custGeom>
                <a:avLst/>
                <a:gdLst>
                  <a:gd name="connsiteX0" fmla="*/ 0 w 595220"/>
                  <a:gd name="connsiteY0" fmla="*/ 0 h 303664"/>
                  <a:gd name="connsiteX1" fmla="*/ 443388 w 595220"/>
                  <a:gd name="connsiteY1" fmla="*/ 0 h 303664"/>
                  <a:gd name="connsiteX2" fmla="*/ 595220 w 595220"/>
                  <a:gd name="connsiteY2" fmla="*/ 151832 h 303664"/>
                  <a:gd name="connsiteX3" fmla="*/ 443388 w 595220"/>
                  <a:gd name="connsiteY3" fmla="*/ 303664 h 303664"/>
                  <a:gd name="connsiteX4" fmla="*/ 0 w 595220"/>
                  <a:gd name="connsiteY4" fmla="*/ 303664 h 303664"/>
                  <a:gd name="connsiteX5" fmla="*/ 0 w 59522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24984 w 957170"/>
                  <a:gd name="connsiteY0" fmla="*/ 7495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24984 w 957170"/>
                  <a:gd name="connsiteY5" fmla="*/ 7495 h 303664"/>
                  <a:gd name="connsiteX0" fmla="*/ 33790 w 965976"/>
                  <a:gd name="connsiteY0" fmla="*/ 7495 h 303664"/>
                  <a:gd name="connsiteX1" fmla="*/ 452194 w 965976"/>
                  <a:gd name="connsiteY1" fmla="*/ 0 h 303664"/>
                  <a:gd name="connsiteX2" fmla="*/ 965976 w 965976"/>
                  <a:gd name="connsiteY2" fmla="*/ 161357 h 303664"/>
                  <a:gd name="connsiteX3" fmla="*/ 452194 w 965976"/>
                  <a:gd name="connsiteY3" fmla="*/ 303664 h 303664"/>
                  <a:gd name="connsiteX4" fmla="*/ 8806 w 965976"/>
                  <a:gd name="connsiteY4" fmla="*/ 303664 h 303664"/>
                  <a:gd name="connsiteX5" fmla="*/ 33790 w 965976"/>
                  <a:gd name="connsiteY5" fmla="*/ 7495 h 303664"/>
                  <a:gd name="connsiteX0" fmla="*/ 36923 w 961614"/>
                  <a:gd name="connsiteY0" fmla="*/ 19987 h 303664"/>
                  <a:gd name="connsiteX1" fmla="*/ 447832 w 961614"/>
                  <a:gd name="connsiteY1" fmla="*/ 0 h 303664"/>
                  <a:gd name="connsiteX2" fmla="*/ 961614 w 961614"/>
                  <a:gd name="connsiteY2" fmla="*/ 161357 h 303664"/>
                  <a:gd name="connsiteX3" fmla="*/ 447832 w 961614"/>
                  <a:gd name="connsiteY3" fmla="*/ 303664 h 303664"/>
                  <a:gd name="connsiteX4" fmla="*/ 4444 w 961614"/>
                  <a:gd name="connsiteY4" fmla="*/ 303664 h 303664"/>
                  <a:gd name="connsiteX5" fmla="*/ 36923 w 961614"/>
                  <a:gd name="connsiteY5" fmla="*/ 19987 h 303664"/>
                  <a:gd name="connsiteX0" fmla="*/ 29619 w 954310"/>
                  <a:gd name="connsiteY0" fmla="*/ 19987 h 303664"/>
                  <a:gd name="connsiteX1" fmla="*/ 440528 w 954310"/>
                  <a:gd name="connsiteY1" fmla="*/ 0 h 303664"/>
                  <a:gd name="connsiteX2" fmla="*/ 954310 w 954310"/>
                  <a:gd name="connsiteY2" fmla="*/ 161357 h 303664"/>
                  <a:gd name="connsiteX3" fmla="*/ 440528 w 954310"/>
                  <a:gd name="connsiteY3" fmla="*/ 303664 h 303664"/>
                  <a:gd name="connsiteX4" fmla="*/ 17126 w 954310"/>
                  <a:gd name="connsiteY4" fmla="*/ 296169 h 303664"/>
                  <a:gd name="connsiteX5" fmla="*/ 29619 w 954310"/>
                  <a:gd name="connsiteY5" fmla="*/ 19987 h 303664"/>
                  <a:gd name="connsiteX0" fmla="*/ 83930 w 1008621"/>
                  <a:gd name="connsiteY0" fmla="*/ 19987 h 303664"/>
                  <a:gd name="connsiteX1" fmla="*/ 494839 w 1008621"/>
                  <a:gd name="connsiteY1" fmla="*/ 0 h 303664"/>
                  <a:gd name="connsiteX2" fmla="*/ 1008621 w 1008621"/>
                  <a:gd name="connsiteY2" fmla="*/ 161357 h 303664"/>
                  <a:gd name="connsiteX3" fmla="*/ 494839 w 1008621"/>
                  <a:gd name="connsiteY3" fmla="*/ 303664 h 303664"/>
                  <a:gd name="connsiteX4" fmla="*/ 71437 w 1008621"/>
                  <a:gd name="connsiteY4" fmla="*/ 296169 h 303664"/>
                  <a:gd name="connsiteX5" fmla="*/ 431 w 1008621"/>
                  <a:gd name="connsiteY5" fmla="*/ 193858 h 303664"/>
                  <a:gd name="connsiteX6" fmla="*/ 83930 w 1008621"/>
                  <a:gd name="connsiteY6" fmla="*/ 19987 h 303664"/>
                  <a:gd name="connsiteX0" fmla="*/ 83930 w 1008972"/>
                  <a:gd name="connsiteY0" fmla="*/ 19994 h 303671"/>
                  <a:gd name="connsiteX1" fmla="*/ 494839 w 1008972"/>
                  <a:gd name="connsiteY1" fmla="*/ 7 h 303671"/>
                  <a:gd name="connsiteX2" fmla="*/ 630019 w 1008972"/>
                  <a:gd name="connsiteY2" fmla="*/ 128907 h 303671"/>
                  <a:gd name="connsiteX3" fmla="*/ 1008621 w 1008972"/>
                  <a:gd name="connsiteY3" fmla="*/ 161364 h 303671"/>
                  <a:gd name="connsiteX4" fmla="*/ 494839 w 1008972"/>
                  <a:gd name="connsiteY4" fmla="*/ 303671 h 303671"/>
                  <a:gd name="connsiteX5" fmla="*/ 71437 w 1008972"/>
                  <a:gd name="connsiteY5" fmla="*/ 296176 h 303671"/>
                  <a:gd name="connsiteX6" fmla="*/ 431 w 1008972"/>
                  <a:gd name="connsiteY6" fmla="*/ 193865 h 303671"/>
                  <a:gd name="connsiteX7" fmla="*/ 83930 w 1008972"/>
                  <a:gd name="connsiteY7" fmla="*/ 19994 h 303671"/>
                  <a:gd name="connsiteX0" fmla="*/ 83930 w 1008774"/>
                  <a:gd name="connsiteY0" fmla="*/ 19994 h 303671"/>
                  <a:gd name="connsiteX1" fmla="*/ 494839 w 1008774"/>
                  <a:gd name="connsiteY1" fmla="*/ 7 h 303671"/>
                  <a:gd name="connsiteX2" fmla="*/ 630019 w 1008774"/>
                  <a:gd name="connsiteY2" fmla="*/ 128907 h 303671"/>
                  <a:gd name="connsiteX3" fmla="*/ 1008621 w 1008774"/>
                  <a:gd name="connsiteY3" fmla="*/ 161364 h 303671"/>
                  <a:gd name="connsiteX4" fmla="*/ 610031 w 1008774"/>
                  <a:gd name="connsiteY4" fmla="*/ 183872 h 303671"/>
                  <a:gd name="connsiteX5" fmla="*/ 494839 w 1008774"/>
                  <a:gd name="connsiteY5" fmla="*/ 303671 h 303671"/>
                  <a:gd name="connsiteX6" fmla="*/ 71437 w 1008774"/>
                  <a:gd name="connsiteY6" fmla="*/ 296176 h 303671"/>
                  <a:gd name="connsiteX7" fmla="*/ 431 w 1008774"/>
                  <a:gd name="connsiteY7" fmla="*/ 193865 h 303671"/>
                  <a:gd name="connsiteX8" fmla="*/ 83930 w 1008774"/>
                  <a:gd name="connsiteY8" fmla="*/ 19994 h 303671"/>
                  <a:gd name="connsiteX0" fmla="*/ 83930 w 1019562"/>
                  <a:gd name="connsiteY0" fmla="*/ 19994 h 303671"/>
                  <a:gd name="connsiteX1" fmla="*/ 494839 w 1019562"/>
                  <a:gd name="connsiteY1" fmla="*/ 7 h 303671"/>
                  <a:gd name="connsiteX2" fmla="*/ 630019 w 1019562"/>
                  <a:gd name="connsiteY2" fmla="*/ 128907 h 303671"/>
                  <a:gd name="connsiteX3" fmla="*/ 947310 w 1019562"/>
                  <a:gd name="connsiteY3" fmla="*/ 48961 h 303671"/>
                  <a:gd name="connsiteX4" fmla="*/ 1008621 w 1019562"/>
                  <a:gd name="connsiteY4" fmla="*/ 161364 h 303671"/>
                  <a:gd name="connsiteX5" fmla="*/ 610031 w 1019562"/>
                  <a:gd name="connsiteY5" fmla="*/ 183872 h 303671"/>
                  <a:gd name="connsiteX6" fmla="*/ 494839 w 1019562"/>
                  <a:gd name="connsiteY6" fmla="*/ 303671 h 303671"/>
                  <a:gd name="connsiteX7" fmla="*/ 71437 w 1019562"/>
                  <a:gd name="connsiteY7" fmla="*/ 296176 h 303671"/>
                  <a:gd name="connsiteX8" fmla="*/ 431 w 1019562"/>
                  <a:gd name="connsiteY8" fmla="*/ 193865 h 303671"/>
                  <a:gd name="connsiteX9" fmla="*/ 83930 w 1019562"/>
                  <a:gd name="connsiteY9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30019 w 1021182"/>
                  <a:gd name="connsiteY2" fmla="*/ 128907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64995 w 1021182"/>
                  <a:gd name="connsiteY6" fmla="*/ 186370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21182" h="303671">
                    <a:moveTo>
                      <a:pt x="83930" y="19994"/>
                    </a:moveTo>
                    <a:lnTo>
                      <a:pt x="494839" y="7"/>
                    </a:lnTo>
                    <a:cubicBezTo>
                      <a:pt x="575444" y="-995"/>
                      <a:pt x="594356" y="99516"/>
                      <a:pt x="679986" y="126409"/>
                    </a:cubicBezTo>
                    <a:cubicBezTo>
                      <a:pt x="726667" y="150391"/>
                      <a:pt x="884210" y="43552"/>
                      <a:pt x="947310" y="48961"/>
                    </a:cubicBezTo>
                    <a:cubicBezTo>
                      <a:pt x="1010410" y="54370"/>
                      <a:pt x="1039850" y="141377"/>
                      <a:pt x="1008621" y="161364"/>
                    </a:cubicBezTo>
                    <a:cubicBezTo>
                      <a:pt x="977392" y="181351"/>
                      <a:pt x="1041224" y="240082"/>
                      <a:pt x="974792" y="243833"/>
                    </a:cubicBezTo>
                    <a:cubicBezTo>
                      <a:pt x="908360" y="247584"/>
                      <a:pt x="709177" y="163905"/>
                      <a:pt x="664995" y="186370"/>
                    </a:cubicBezTo>
                    <a:cubicBezTo>
                      <a:pt x="620813" y="208835"/>
                      <a:pt x="580024" y="302026"/>
                      <a:pt x="494839" y="303671"/>
                    </a:cubicBezTo>
                    <a:lnTo>
                      <a:pt x="71437" y="296176"/>
                    </a:lnTo>
                    <a:cubicBezTo>
                      <a:pt x="1111" y="282872"/>
                      <a:pt x="-1651" y="239895"/>
                      <a:pt x="431" y="193865"/>
                    </a:cubicBezTo>
                    <a:cubicBezTo>
                      <a:pt x="2513" y="147835"/>
                      <a:pt x="13604" y="57300"/>
                      <a:pt x="83930" y="1999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86" name="Vijfhoek 79"/>
              <p:cNvSpPr/>
              <p:nvPr/>
            </p:nvSpPr>
            <p:spPr>
              <a:xfrm rot="20993893">
                <a:off x="4728784" y="2717839"/>
                <a:ext cx="1021182" cy="441929"/>
              </a:xfrm>
              <a:custGeom>
                <a:avLst/>
                <a:gdLst>
                  <a:gd name="connsiteX0" fmla="*/ 0 w 595220"/>
                  <a:gd name="connsiteY0" fmla="*/ 0 h 303664"/>
                  <a:gd name="connsiteX1" fmla="*/ 443388 w 595220"/>
                  <a:gd name="connsiteY1" fmla="*/ 0 h 303664"/>
                  <a:gd name="connsiteX2" fmla="*/ 595220 w 595220"/>
                  <a:gd name="connsiteY2" fmla="*/ 151832 h 303664"/>
                  <a:gd name="connsiteX3" fmla="*/ 443388 w 595220"/>
                  <a:gd name="connsiteY3" fmla="*/ 303664 h 303664"/>
                  <a:gd name="connsiteX4" fmla="*/ 0 w 595220"/>
                  <a:gd name="connsiteY4" fmla="*/ 303664 h 303664"/>
                  <a:gd name="connsiteX5" fmla="*/ 0 w 59522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24984 w 957170"/>
                  <a:gd name="connsiteY0" fmla="*/ 7495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24984 w 957170"/>
                  <a:gd name="connsiteY5" fmla="*/ 7495 h 303664"/>
                  <a:gd name="connsiteX0" fmla="*/ 33790 w 965976"/>
                  <a:gd name="connsiteY0" fmla="*/ 7495 h 303664"/>
                  <a:gd name="connsiteX1" fmla="*/ 452194 w 965976"/>
                  <a:gd name="connsiteY1" fmla="*/ 0 h 303664"/>
                  <a:gd name="connsiteX2" fmla="*/ 965976 w 965976"/>
                  <a:gd name="connsiteY2" fmla="*/ 161357 h 303664"/>
                  <a:gd name="connsiteX3" fmla="*/ 452194 w 965976"/>
                  <a:gd name="connsiteY3" fmla="*/ 303664 h 303664"/>
                  <a:gd name="connsiteX4" fmla="*/ 8806 w 965976"/>
                  <a:gd name="connsiteY4" fmla="*/ 303664 h 303664"/>
                  <a:gd name="connsiteX5" fmla="*/ 33790 w 965976"/>
                  <a:gd name="connsiteY5" fmla="*/ 7495 h 303664"/>
                  <a:gd name="connsiteX0" fmla="*/ 36923 w 961614"/>
                  <a:gd name="connsiteY0" fmla="*/ 19987 h 303664"/>
                  <a:gd name="connsiteX1" fmla="*/ 447832 w 961614"/>
                  <a:gd name="connsiteY1" fmla="*/ 0 h 303664"/>
                  <a:gd name="connsiteX2" fmla="*/ 961614 w 961614"/>
                  <a:gd name="connsiteY2" fmla="*/ 161357 h 303664"/>
                  <a:gd name="connsiteX3" fmla="*/ 447832 w 961614"/>
                  <a:gd name="connsiteY3" fmla="*/ 303664 h 303664"/>
                  <a:gd name="connsiteX4" fmla="*/ 4444 w 961614"/>
                  <a:gd name="connsiteY4" fmla="*/ 303664 h 303664"/>
                  <a:gd name="connsiteX5" fmla="*/ 36923 w 961614"/>
                  <a:gd name="connsiteY5" fmla="*/ 19987 h 303664"/>
                  <a:gd name="connsiteX0" fmla="*/ 29619 w 954310"/>
                  <a:gd name="connsiteY0" fmla="*/ 19987 h 303664"/>
                  <a:gd name="connsiteX1" fmla="*/ 440528 w 954310"/>
                  <a:gd name="connsiteY1" fmla="*/ 0 h 303664"/>
                  <a:gd name="connsiteX2" fmla="*/ 954310 w 954310"/>
                  <a:gd name="connsiteY2" fmla="*/ 161357 h 303664"/>
                  <a:gd name="connsiteX3" fmla="*/ 440528 w 954310"/>
                  <a:gd name="connsiteY3" fmla="*/ 303664 h 303664"/>
                  <a:gd name="connsiteX4" fmla="*/ 17126 w 954310"/>
                  <a:gd name="connsiteY4" fmla="*/ 296169 h 303664"/>
                  <a:gd name="connsiteX5" fmla="*/ 29619 w 954310"/>
                  <a:gd name="connsiteY5" fmla="*/ 19987 h 303664"/>
                  <a:gd name="connsiteX0" fmla="*/ 83930 w 1008621"/>
                  <a:gd name="connsiteY0" fmla="*/ 19987 h 303664"/>
                  <a:gd name="connsiteX1" fmla="*/ 494839 w 1008621"/>
                  <a:gd name="connsiteY1" fmla="*/ 0 h 303664"/>
                  <a:gd name="connsiteX2" fmla="*/ 1008621 w 1008621"/>
                  <a:gd name="connsiteY2" fmla="*/ 161357 h 303664"/>
                  <a:gd name="connsiteX3" fmla="*/ 494839 w 1008621"/>
                  <a:gd name="connsiteY3" fmla="*/ 303664 h 303664"/>
                  <a:gd name="connsiteX4" fmla="*/ 71437 w 1008621"/>
                  <a:gd name="connsiteY4" fmla="*/ 296169 h 303664"/>
                  <a:gd name="connsiteX5" fmla="*/ 431 w 1008621"/>
                  <a:gd name="connsiteY5" fmla="*/ 193858 h 303664"/>
                  <a:gd name="connsiteX6" fmla="*/ 83930 w 1008621"/>
                  <a:gd name="connsiteY6" fmla="*/ 19987 h 303664"/>
                  <a:gd name="connsiteX0" fmla="*/ 83930 w 1008972"/>
                  <a:gd name="connsiteY0" fmla="*/ 19994 h 303671"/>
                  <a:gd name="connsiteX1" fmla="*/ 494839 w 1008972"/>
                  <a:gd name="connsiteY1" fmla="*/ 7 h 303671"/>
                  <a:gd name="connsiteX2" fmla="*/ 630019 w 1008972"/>
                  <a:gd name="connsiteY2" fmla="*/ 128907 h 303671"/>
                  <a:gd name="connsiteX3" fmla="*/ 1008621 w 1008972"/>
                  <a:gd name="connsiteY3" fmla="*/ 161364 h 303671"/>
                  <a:gd name="connsiteX4" fmla="*/ 494839 w 1008972"/>
                  <a:gd name="connsiteY4" fmla="*/ 303671 h 303671"/>
                  <a:gd name="connsiteX5" fmla="*/ 71437 w 1008972"/>
                  <a:gd name="connsiteY5" fmla="*/ 296176 h 303671"/>
                  <a:gd name="connsiteX6" fmla="*/ 431 w 1008972"/>
                  <a:gd name="connsiteY6" fmla="*/ 193865 h 303671"/>
                  <a:gd name="connsiteX7" fmla="*/ 83930 w 1008972"/>
                  <a:gd name="connsiteY7" fmla="*/ 19994 h 303671"/>
                  <a:gd name="connsiteX0" fmla="*/ 83930 w 1008774"/>
                  <a:gd name="connsiteY0" fmla="*/ 19994 h 303671"/>
                  <a:gd name="connsiteX1" fmla="*/ 494839 w 1008774"/>
                  <a:gd name="connsiteY1" fmla="*/ 7 h 303671"/>
                  <a:gd name="connsiteX2" fmla="*/ 630019 w 1008774"/>
                  <a:gd name="connsiteY2" fmla="*/ 128907 h 303671"/>
                  <a:gd name="connsiteX3" fmla="*/ 1008621 w 1008774"/>
                  <a:gd name="connsiteY3" fmla="*/ 161364 h 303671"/>
                  <a:gd name="connsiteX4" fmla="*/ 610031 w 1008774"/>
                  <a:gd name="connsiteY4" fmla="*/ 183872 h 303671"/>
                  <a:gd name="connsiteX5" fmla="*/ 494839 w 1008774"/>
                  <a:gd name="connsiteY5" fmla="*/ 303671 h 303671"/>
                  <a:gd name="connsiteX6" fmla="*/ 71437 w 1008774"/>
                  <a:gd name="connsiteY6" fmla="*/ 296176 h 303671"/>
                  <a:gd name="connsiteX7" fmla="*/ 431 w 1008774"/>
                  <a:gd name="connsiteY7" fmla="*/ 193865 h 303671"/>
                  <a:gd name="connsiteX8" fmla="*/ 83930 w 1008774"/>
                  <a:gd name="connsiteY8" fmla="*/ 19994 h 303671"/>
                  <a:gd name="connsiteX0" fmla="*/ 83930 w 1019562"/>
                  <a:gd name="connsiteY0" fmla="*/ 19994 h 303671"/>
                  <a:gd name="connsiteX1" fmla="*/ 494839 w 1019562"/>
                  <a:gd name="connsiteY1" fmla="*/ 7 h 303671"/>
                  <a:gd name="connsiteX2" fmla="*/ 630019 w 1019562"/>
                  <a:gd name="connsiteY2" fmla="*/ 128907 h 303671"/>
                  <a:gd name="connsiteX3" fmla="*/ 947310 w 1019562"/>
                  <a:gd name="connsiteY3" fmla="*/ 48961 h 303671"/>
                  <a:gd name="connsiteX4" fmla="*/ 1008621 w 1019562"/>
                  <a:gd name="connsiteY4" fmla="*/ 161364 h 303671"/>
                  <a:gd name="connsiteX5" fmla="*/ 610031 w 1019562"/>
                  <a:gd name="connsiteY5" fmla="*/ 183872 h 303671"/>
                  <a:gd name="connsiteX6" fmla="*/ 494839 w 1019562"/>
                  <a:gd name="connsiteY6" fmla="*/ 303671 h 303671"/>
                  <a:gd name="connsiteX7" fmla="*/ 71437 w 1019562"/>
                  <a:gd name="connsiteY7" fmla="*/ 296176 h 303671"/>
                  <a:gd name="connsiteX8" fmla="*/ 431 w 1019562"/>
                  <a:gd name="connsiteY8" fmla="*/ 193865 h 303671"/>
                  <a:gd name="connsiteX9" fmla="*/ 83930 w 1019562"/>
                  <a:gd name="connsiteY9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30019 w 1021182"/>
                  <a:gd name="connsiteY2" fmla="*/ 128907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64995 w 1021182"/>
                  <a:gd name="connsiteY6" fmla="*/ 186370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21182" h="303671">
                    <a:moveTo>
                      <a:pt x="83930" y="19994"/>
                    </a:moveTo>
                    <a:lnTo>
                      <a:pt x="494839" y="7"/>
                    </a:lnTo>
                    <a:cubicBezTo>
                      <a:pt x="575444" y="-995"/>
                      <a:pt x="594356" y="99516"/>
                      <a:pt x="679986" y="126409"/>
                    </a:cubicBezTo>
                    <a:cubicBezTo>
                      <a:pt x="726667" y="150391"/>
                      <a:pt x="884210" y="43552"/>
                      <a:pt x="947310" y="48961"/>
                    </a:cubicBezTo>
                    <a:cubicBezTo>
                      <a:pt x="1010410" y="54370"/>
                      <a:pt x="1039850" y="141377"/>
                      <a:pt x="1008621" y="161364"/>
                    </a:cubicBezTo>
                    <a:cubicBezTo>
                      <a:pt x="977392" y="181351"/>
                      <a:pt x="1041224" y="240082"/>
                      <a:pt x="974792" y="243833"/>
                    </a:cubicBezTo>
                    <a:cubicBezTo>
                      <a:pt x="908360" y="247584"/>
                      <a:pt x="709177" y="163905"/>
                      <a:pt x="664995" y="186370"/>
                    </a:cubicBezTo>
                    <a:cubicBezTo>
                      <a:pt x="620813" y="208835"/>
                      <a:pt x="580024" y="302026"/>
                      <a:pt x="494839" y="303671"/>
                    </a:cubicBezTo>
                    <a:lnTo>
                      <a:pt x="71437" y="296176"/>
                    </a:lnTo>
                    <a:cubicBezTo>
                      <a:pt x="1111" y="282872"/>
                      <a:pt x="-1651" y="239895"/>
                      <a:pt x="431" y="193865"/>
                    </a:cubicBezTo>
                    <a:cubicBezTo>
                      <a:pt x="2513" y="147835"/>
                      <a:pt x="13604" y="57300"/>
                      <a:pt x="83930" y="1999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87" name="Vijfhoek 79"/>
              <p:cNvSpPr/>
              <p:nvPr/>
            </p:nvSpPr>
            <p:spPr>
              <a:xfrm>
                <a:off x="5324401" y="2653388"/>
                <a:ext cx="1021182" cy="441929"/>
              </a:xfrm>
              <a:custGeom>
                <a:avLst/>
                <a:gdLst>
                  <a:gd name="connsiteX0" fmla="*/ 0 w 595220"/>
                  <a:gd name="connsiteY0" fmla="*/ 0 h 303664"/>
                  <a:gd name="connsiteX1" fmla="*/ 443388 w 595220"/>
                  <a:gd name="connsiteY1" fmla="*/ 0 h 303664"/>
                  <a:gd name="connsiteX2" fmla="*/ 595220 w 595220"/>
                  <a:gd name="connsiteY2" fmla="*/ 151832 h 303664"/>
                  <a:gd name="connsiteX3" fmla="*/ 443388 w 595220"/>
                  <a:gd name="connsiteY3" fmla="*/ 303664 h 303664"/>
                  <a:gd name="connsiteX4" fmla="*/ 0 w 595220"/>
                  <a:gd name="connsiteY4" fmla="*/ 303664 h 303664"/>
                  <a:gd name="connsiteX5" fmla="*/ 0 w 59522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24984 w 957170"/>
                  <a:gd name="connsiteY0" fmla="*/ 7495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24984 w 957170"/>
                  <a:gd name="connsiteY5" fmla="*/ 7495 h 303664"/>
                  <a:gd name="connsiteX0" fmla="*/ 33790 w 965976"/>
                  <a:gd name="connsiteY0" fmla="*/ 7495 h 303664"/>
                  <a:gd name="connsiteX1" fmla="*/ 452194 w 965976"/>
                  <a:gd name="connsiteY1" fmla="*/ 0 h 303664"/>
                  <a:gd name="connsiteX2" fmla="*/ 965976 w 965976"/>
                  <a:gd name="connsiteY2" fmla="*/ 161357 h 303664"/>
                  <a:gd name="connsiteX3" fmla="*/ 452194 w 965976"/>
                  <a:gd name="connsiteY3" fmla="*/ 303664 h 303664"/>
                  <a:gd name="connsiteX4" fmla="*/ 8806 w 965976"/>
                  <a:gd name="connsiteY4" fmla="*/ 303664 h 303664"/>
                  <a:gd name="connsiteX5" fmla="*/ 33790 w 965976"/>
                  <a:gd name="connsiteY5" fmla="*/ 7495 h 303664"/>
                  <a:gd name="connsiteX0" fmla="*/ 36923 w 961614"/>
                  <a:gd name="connsiteY0" fmla="*/ 19987 h 303664"/>
                  <a:gd name="connsiteX1" fmla="*/ 447832 w 961614"/>
                  <a:gd name="connsiteY1" fmla="*/ 0 h 303664"/>
                  <a:gd name="connsiteX2" fmla="*/ 961614 w 961614"/>
                  <a:gd name="connsiteY2" fmla="*/ 161357 h 303664"/>
                  <a:gd name="connsiteX3" fmla="*/ 447832 w 961614"/>
                  <a:gd name="connsiteY3" fmla="*/ 303664 h 303664"/>
                  <a:gd name="connsiteX4" fmla="*/ 4444 w 961614"/>
                  <a:gd name="connsiteY4" fmla="*/ 303664 h 303664"/>
                  <a:gd name="connsiteX5" fmla="*/ 36923 w 961614"/>
                  <a:gd name="connsiteY5" fmla="*/ 19987 h 303664"/>
                  <a:gd name="connsiteX0" fmla="*/ 29619 w 954310"/>
                  <a:gd name="connsiteY0" fmla="*/ 19987 h 303664"/>
                  <a:gd name="connsiteX1" fmla="*/ 440528 w 954310"/>
                  <a:gd name="connsiteY1" fmla="*/ 0 h 303664"/>
                  <a:gd name="connsiteX2" fmla="*/ 954310 w 954310"/>
                  <a:gd name="connsiteY2" fmla="*/ 161357 h 303664"/>
                  <a:gd name="connsiteX3" fmla="*/ 440528 w 954310"/>
                  <a:gd name="connsiteY3" fmla="*/ 303664 h 303664"/>
                  <a:gd name="connsiteX4" fmla="*/ 17126 w 954310"/>
                  <a:gd name="connsiteY4" fmla="*/ 296169 h 303664"/>
                  <a:gd name="connsiteX5" fmla="*/ 29619 w 954310"/>
                  <a:gd name="connsiteY5" fmla="*/ 19987 h 303664"/>
                  <a:gd name="connsiteX0" fmla="*/ 83930 w 1008621"/>
                  <a:gd name="connsiteY0" fmla="*/ 19987 h 303664"/>
                  <a:gd name="connsiteX1" fmla="*/ 494839 w 1008621"/>
                  <a:gd name="connsiteY1" fmla="*/ 0 h 303664"/>
                  <a:gd name="connsiteX2" fmla="*/ 1008621 w 1008621"/>
                  <a:gd name="connsiteY2" fmla="*/ 161357 h 303664"/>
                  <a:gd name="connsiteX3" fmla="*/ 494839 w 1008621"/>
                  <a:gd name="connsiteY3" fmla="*/ 303664 h 303664"/>
                  <a:gd name="connsiteX4" fmla="*/ 71437 w 1008621"/>
                  <a:gd name="connsiteY4" fmla="*/ 296169 h 303664"/>
                  <a:gd name="connsiteX5" fmla="*/ 431 w 1008621"/>
                  <a:gd name="connsiteY5" fmla="*/ 193858 h 303664"/>
                  <a:gd name="connsiteX6" fmla="*/ 83930 w 1008621"/>
                  <a:gd name="connsiteY6" fmla="*/ 19987 h 303664"/>
                  <a:gd name="connsiteX0" fmla="*/ 83930 w 1008972"/>
                  <a:gd name="connsiteY0" fmla="*/ 19994 h 303671"/>
                  <a:gd name="connsiteX1" fmla="*/ 494839 w 1008972"/>
                  <a:gd name="connsiteY1" fmla="*/ 7 h 303671"/>
                  <a:gd name="connsiteX2" fmla="*/ 630019 w 1008972"/>
                  <a:gd name="connsiteY2" fmla="*/ 128907 h 303671"/>
                  <a:gd name="connsiteX3" fmla="*/ 1008621 w 1008972"/>
                  <a:gd name="connsiteY3" fmla="*/ 161364 h 303671"/>
                  <a:gd name="connsiteX4" fmla="*/ 494839 w 1008972"/>
                  <a:gd name="connsiteY4" fmla="*/ 303671 h 303671"/>
                  <a:gd name="connsiteX5" fmla="*/ 71437 w 1008972"/>
                  <a:gd name="connsiteY5" fmla="*/ 296176 h 303671"/>
                  <a:gd name="connsiteX6" fmla="*/ 431 w 1008972"/>
                  <a:gd name="connsiteY6" fmla="*/ 193865 h 303671"/>
                  <a:gd name="connsiteX7" fmla="*/ 83930 w 1008972"/>
                  <a:gd name="connsiteY7" fmla="*/ 19994 h 303671"/>
                  <a:gd name="connsiteX0" fmla="*/ 83930 w 1008774"/>
                  <a:gd name="connsiteY0" fmla="*/ 19994 h 303671"/>
                  <a:gd name="connsiteX1" fmla="*/ 494839 w 1008774"/>
                  <a:gd name="connsiteY1" fmla="*/ 7 h 303671"/>
                  <a:gd name="connsiteX2" fmla="*/ 630019 w 1008774"/>
                  <a:gd name="connsiteY2" fmla="*/ 128907 h 303671"/>
                  <a:gd name="connsiteX3" fmla="*/ 1008621 w 1008774"/>
                  <a:gd name="connsiteY3" fmla="*/ 161364 h 303671"/>
                  <a:gd name="connsiteX4" fmla="*/ 610031 w 1008774"/>
                  <a:gd name="connsiteY4" fmla="*/ 183872 h 303671"/>
                  <a:gd name="connsiteX5" fmla="*/ 494839 w 1008774"/>
                  <a:gd name="connsiteY5" fmla="*/ 303671 h 303671"/>
                  <a:gd name="connsiteX6" fmla="*/ 71437 w 1008774"/>
                  <a:gd name="connsiteY6" fmla="*/ 296176 h 303671"/>
                  <a:gd name="connsiteX7" fmla="*/ 431 w 1008774"/>
                  <a:gd name="connsiteY7" fmla="*/ 193865 h 303671"/>
                  <a:gd name="connsiteX8" fmla="*/ 83930 w 1008774"/>
                  <a:gd name="connsiteY8" fmla="*/ 19994 h 303671"/>
                  <a:gd name="connsiteX0" fmla="*/ 83930 w 1019562"/>
                  <a:gd name="connsiteY0" fmla="*/ 19994 h 303671"/>
                  <a:gd name="connsiteX1" fmla="*/ 494839 w 1019562"/>
                  <a:gd name="connsiteY1" fmla="*/ 7 h 303671"/>
                  <a:gd name="connsiteX2" fmla="*/ 630019 w 1019562"/>
                  <a:gd name="connsiteY2" fmla="*/ 128907 h 303671"/>
                  <a:gd name="connsiteX3" fmla="*/ 947310 w 1019562"/>
                  <a:gd name="connsiteY3" fmla="*/ 48961 h 303671"/>
                  <a:gd name="connsiteX4" fmla="*/ 1008621 w 1019562"/>
                  <a:gd name="connsiteY4" fmla="*/ 161364 h 303671"/>
                  <a:gd name="connsiteX5" fmla="*/ 610031 w 1019562"/>
                  <a:gd name="connsiteY5" fmla="*/ 183872 h 303671"/>
                  <a:gd name="connsiteX6" fmla="*/ 494839 w 1019562"/>
                  <a:gd name="connsiteY6" fmla="*/ 303671 h 303671"/>
                  <a:gd name="connsiteX7" fmla="*/ 71437 w 1019562"/>
                  <a:gd name="connsiteY7" fmla="*/ 296176 h 303671"/>
                  <a:gd name="connsiteX8" fmla="*/ 431 w 1019562"/>
                  <a:gd name="connsiteY8" fmla="*/ 193865 h 303671"/>
                  <a:gd name="connsiteX9" fmla="*/ 83930 w 1019562"/>
                  <a:gd name="connsiteY9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30019 w 1021182"/>
                  <a:gd name="connsiteY2" fmla="*/ 128907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64995 w 1021182"/>
                  <a:gd name="connsiteY6" fmla="*/ 186370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21182" h="303671">
                    <a:moveTo>
                      <a:pt x="83930" y="19994"/>
                    </a:moveTo>
                    <a:lnTo>
                      <a:pt x="494839" y="7"/>
                    </a:lnTo>
                    <a:cubicBezTo>
                      <a:pt x="575444" y="-995"/>
                      <a:pt x="594356" y="99516"/>
                      <a:pt x="679986" y="126409"/>
                    </a:cubicBezTo>
                    <a:cubicBezTo>
                      <a:pt x="726667" y="150391"/>
                      <a:pt x="884210" y="43552"/>
                      <a:pt x="947310" y="48961"/>
                    </a:cubicBezTo>
                    <a:cubicBezTo>
                      <a:pt x="1010410" y="54370"/>
                      <a:pt x="1039850" y="141377"/>
                      <a:pt x="1008621" y="161364"/>
                    </a:cubicBezTo>
                    <a:cubicBezTo>
                      <a:pt x="977392" y="181351"/>
                      <a:pt x="1041224" y="240082"/>
                      <a:pt x="974792" y="243833"/>
                    </a:cubicBezTo>
                    <a:cubicBezTo>
                      <a:pt x="908360" y="247584"/>
                      <a:pt x="709177" y="163905"/>
                      <a:pt x="664995" y="186370"/>
                    </a:cubicBezTo>
                    <a:cubicBezTo>
                      <a:pt x="620813" y="208835"/>
                      <a:pt x="580024" y="302026"/>
                      <a:pt x="494839" y="303671"/>
                    </a:cubicBezTo>
                    <a:lnTo>
                      <a:pt x="71437" y="296176"/>
                    </a:lnTo>
                    <a:cubicBezTo>
                      <a:pt x="1111" y="282872"/>
                      <a:pt x="-1651" y="239895"/>
                      <a:pt x="431" y="193865"/>
                    </a:cubicBezTo>
                    <a:cubicBezTo>
                      <a:pt x="2513" y="147835"/>
                      <a:pt x="13604" y="57300"/>
                      <a:pt x="83930" y="1999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88" name="Vijfhoek 79"/>
              <p:cNvSpPr/>
              <p:nvPr/>
            </p:nvSpPr>
            <p:spPr>
              <a:xfrm rot="1597206">
                <a:off x="5867546" y="2821283"/>
                <a:ext cx="1021182" cy="441929"/>
              </a:xfrm>
              <a:custGeom>
                <a:avLst/>
                <a:gdLst>
                  <a:gd name="connsiteX0" fmla="*/ 0 w 595220"/>
                  <a:gd name="connsiteY0" fmla="*/ 0 h 303664"/>
                  <a:gd name="connsiteX1" fmla="*/ 443388 w 595220"/>
                  <a:gd name="connsiteY1" fmla="*/ 0 h 303664"/>
                  <a:gd name="connsiteX2" fmla="*/ 595220 w 595220"/>
                  <a:gd name="connsiteY2" fmla="*/ 151832 h 303664"/>
                  <a:gd name="connsiteX3" fmla="*/ 443388 w 595220"/>
                  <a:gd name="connsiteY3" fmla="*/ 303664 h 303664"/>
                  <a:gd name="connsiteX4" fmla="*/ 0 w 595220"/>
                  <a:gd name="connsiteY4" fmla="*/ 303664 h 303664"/>
                  <a:gd name="connsiteX5" fmla="*/ 0 w 59522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24984 w 957170"/>
                  <a:gd name="connsiteY0" fmla="*/ 7495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24984 w 957170"/>
                  <a:gd name="connsiteY5" fmla="*/ 7495 h 303664"/>
                  <a:gd name="connsiteX0" fmla="*/ 33790 w 965976"/>
                  <a:gd name="connsiteY0" fmla="*/ 7495 h 303664"/>
                  <a:gd name="connsiteX1" fmla="*/ 452194 w 965976"/>
                  <a:gd name="connsiteY1" fmla="*/ 0 h 303664"/>
                  <a:gd name="connsiteX2" fmla="*/ 965976 w 965976"/>
                  <a:gd name="connsiteY2" fmla="*/ 161357 h 303664"/>
                  <a:gd name="connsiteX3" fmla="*/ 452194 w 965976"/>
                  <a:gd name="connsiteY3" fmla="*/ 303664 h 303664"/>
                  <a:gd name="connsiteX4" fmla="*/ 8806 w 965976"/>
                  <a:gd name="connsiteY4" fmla="*/ 303664 h 303664"/>
                  <a:gd name="connsiteX5" fmla="*/ 33790 w 965976"/>
                  <a:gd name="connsiteY5" fmla="*/ 7495 h 303664"/>
                  <a:gd name="connsiteX0" fmla="*/ 36923 w 961614"/>
                  <a:gd name="connsiteY0" fmla="*/ 19987 h 303664"/>
                  <a:gd name="connsiteX1" fmla="*/ 447832 w 961614"/>
                  <a:gd name="connsiteY1" fmla="*/ 0 h 303664"/>
                  <a:gd name="connsiteX2" fmla="*/ 961614 w 961614"/>
                  <a:gd name="connsiteY2" fmla="*/ 161357 h 303664"/>
                  <a:gd name="connsiteX3" fmla="*/ 447832 w 961614"/>
                  <a:gd name="connsiteY3" fmla="*/ 303664 h 303664"/>
                  <a:gd name="connsiteX4" fmla="*/ 4444 w 961614"/>
                  <a:gd name="connsiteY4" fmla="*/ 303664 h 303664"/>
                  <a:gd name="connsiteX5" fmla="*/ 36923 w 961614"/>
                  <a:gd name="connsiteY5" fmla="*/ 19987 h 303664"/>
                  <a:gd name="connsiteX0" fmla="*/ 29619 w 954310"/>
                  <a:gd name="connsiteY0" fmla="*/ 19987 h 303664"/>
                  <a:gd name="connsiteX1" fmla="*/ 440528 w 954310"/>
                  <a:gd name="connsiteY1" fmla="*/ 0 h 303664"/>
                  <a:gd name="connsiteX2" fmla="*/ 954310 w 954310"/>
                  <a:gd name="connsiteY2" fmla="*/ 161357 h 303664"/>
                  <a:gd name="connsiteX3" fmla="*/ 440528 w 954310"/>
                  <a:gd name="connsiteY3" fmla="*/ 303664 h 303664"/>
                  <a:gd name="connsiteX4" fmla="*/ 17126 w 954310"/>
                  <a:gd name="connsiteY4" fmla="*/ 296169 h 303664"/>
                  <a:gd name="connsiteX5" fmla="*/ 29619 w 954310"/>
                  <a:gd name="connsiteY5" fmla="*/ 19987 h 303664"/>
                  <a:gd name="connsiteX0" fmla="*/ 83930 w 1008621"/>
                  <a:gd name="connsiteY0" fmla="*/ 19987 h 303664"/>
                  <a:gd name="connsiteX1" fmla="*/ 494839 w 1008621"/>
                  <a:gd name="connsiteY1" fmla="*/ 0 h 303664"/>
                  <a:gd name="connsiteX2" fmla="*/ 1008621 w 1008621"/>
                  <a:gd name="connsiteY2" fmla="*/ 161357 h 303664"/>
                  <a:gd name="connsiteX3" fmla="*/ 494839 w 1008621"/>
                  <a:gd name="connsiteY3" fmla="*/ 303664 h 303664"/>
                  <a:gd name="connsiteX4" fmla="*/ 71437 w 1008621"/>
                  <a:gd name="connsiteY4" fmla="*/ 296169 h 303664"/>
                  <a:gd name="connsiteX5" fmla="*/ 431 w 1008621"/>
                  <a:gd name="connsiteY5" fmla="*/ 193858 h 303664"/>
                  <a:gd name="connsiteX6" fmla="*/ 83930 w 1008621"/>
                  <a:gd name="connsiteY6" fmla="*/ 19987 h 303664"/>
                  <a:gd name="connsiteX0" fmla="*/ 83930 w 1008972"/>
                  <a:gd name="connsiteY0" fmla="*/ 19994 h 303671"/>
                  <a:gd name="connsiteX1" fmla="*/ 494839 w 1008972"/>
                  <a:gd name="connsiteY1" fmla="*/ 7 h 303671"/>
                  <a:gd name="connsiteX2" fmla="*/ 630019 w 1008972"/>
                  <a:gd name="connsiteY2" fmla="*/ 128907 h 303671"/>
                  <a:gd name="connsiteX3" fmla="*/ 1008621 w 1008972"/>
                  <a:gd name="connsiteY3" fmla="*/ 161364 h 303671"/>
                  <a:gd name="connsiteX4" fmla="*/ 494839 w 1008972"/>
                  <a:gd name="connsiteY4" fmla="*/ 303671 h 303671"/>
                  <a:gd name="connsiteX5" fmla="*/ 71437 w 1008972"/>
                  <a:gd name="connsiteY5" fmla="*/ 296176 h 303671"/>
                  <a:gd name="connsiteX6" fmla="*/ 431 w 1008972"/>
                  <a:gd name="connsiteY6" fmla="*/ 193865 h 303671"/>
                  <a:gd name="connsiteX7" fmla="*/ 83930 w 1008972"/>
                  <a:gd name="connsiteY7" fmla="*/ 19994 h 303671"/>
                  <a:gd name="connsiteX0" fmla="*/ 83930 w 1008774"/>
                  <a:gd name="connsiteY0" fmla="*/ 19994 h 303671"/>
                  <a:gd name="connsiteX1" fmla="*/ 494839 w 1008774"/>
                  <a:gd name="connsiteY1" fmla="*/ 7 h 303671"/>
                  <a:gd name="connsiteX2" fmla="*/ 630019 w 1008774"/>
                  <a:gd name="connsiteY2" fmla="*/ 128907 h 303671"/>
                  <a:gd name="connsiteX3" fmla="*/ 1008621 w 1008774"/>
                  <a:gd name="connsiteY3" fmla="*/ 161364 h 303671"/>
                  <a:gd name="connsiteX4" fmla="*/ 610031 w 1008774"/>
                  <a:gd name="connsiteY4" fmla="*/ 183872 h 303671"/>
                  <a:gd name="connsiteX5" fmla="*/ 494839 w 1008774"/>
                  <a:gd name="connsiteY5" fmla="*/ 303671 h 303671"/>
                  <a:gd name="connsiteX6" fmla="*/ 71437 w 1008774"/>
                  <a:gd name="connsiteY6" fmla="*/ 296176 h 303671"/>
                  <a:gd name="connsiteX7" fmla="*/ 431 w 1008774"/>
                  <a:gd name="connsiteY7" fmla="*/ 193865 h 303671"/>
                  <a:gd name="connsiteX8" fmla="*/ 83930 w 1008774"/>
                  <a:gd name="connsiteY8" fmla="*/ 19994 h 303671"/>
                  <a:gd name="connsiteX0" fmla="*/ 83930 w 1019562"/>
                  <a:gd name="connsiteY0" fmla="*/ 19994 h 303671"/>
                  <a:gd name="connsiteX1" fmla="*/ 494839 w 1019562"/>
                  <a:gd name="connsiteY1" fmla="*/ 7 h 303671"/>
                  <a:gd name="connsiteX2" fmla="*/ 630019 w 1019562"/>
                  <a:gd name="connsiteY2" fmla="*/ 128907 h 303671"/>
                  <a:gd name="connsiteX3" fmla="*/ 947310 w 1019562"/>
                  <a:gd name="connsiteY3" fmla="*/ 48961 h 303671"/>
                  <a:gd name="connsiteX4" fmla="*/ 1008621 w 1019562"/>
                  <a:gd name="connsiteY4" fmla="*/ 161364 h 303671"/>
                  <a:gd name="connsiteX5" fmla="*/ 610031 w 1019562"/>
                  <a:gd name="connsiteY5" fmla="*/ 183872 h 303671"/>
                  <a:gd name="connsiteX6" fmla="*/ 494839 w 1019562"/>
                  <a:gd name="connsiteY6" fmla="*/ 303671 h 303671"/>
                  <a:gd name="connsiteX7" fmla="*/ 71437 w 1019562"/>
                  <a:gd name="connsiteY7" fmla="*/ 296176 h 303671"/>
                  <a:gd name="connsiteX8" fmla="*/ 431 w 1019562"/>
                  <a:gd name="connsiteY8" fmla="*/ 193865 h 303671"/>
                  <a:gd name="connsiteX9" fmla="*/ 83930 w 1019562"/>
                  <a:gd name="connsiteY9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30019 w 1021182"/>
                  <a:gd name="connsiteY2" fmla="*/ 128907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64995 w 1021182"/>
                  <a:gd name="connsiteY6" fmla="*/ 186370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21182" h="303671">
                    <a:moveTo>
                      <a:pt x="83930" y="19994"/>
                    </a:moveTo>
                    <a:lnTo>
                      <a:pt x="494839" y="7"/>
                    </a:lnTo>
                    <a:cubicBezTo>
                      <a:pt x="575444" y="-995"/>
                      <a:pt x="594356" y="99516"/>
                      <a:pt x="679986" y="126409"/>
                    </a:cubicBezTo>
                    <a:cubicBezTo>
                      <a:pt x="726667" y="150391"/>
                      <a:pt x="884210" y="43552"/>
                      <a:pt x="947310" y="48961"/>
                    </a:cubicBezTo>
                    <a:cubicBezTo>
                      <a:pt x="1010410" y="54370"/>
                      <a:pt x="1039850" y="141377"/>
                      <a:pt x="1008621" y="161364"/>
                    </a:cubicBezTo>
                    <a:cubicBezTo>
                      <a:pt x="977392" y="181351"/>
                      <a:pt x="1041224" y="240082"/>
                      <a:pt x="974792" y="243833"/>
                    </a:cubicBezTo>
                    <a:cubicBezTo>
                      <a:pt x="908360" y="247584"/>
                      <a:pt x="709177" y="163905"/>
                      <a:pt x="664995" y="186370"/>
                    </a:cubicBezTo>
                    <a:cubicBezTo>
                      <a:pt x="620813" y="208835"/>
                      <a:pt x="580024" y="302026"/>
                      <a:pt x="494839" y="303671"/>
                    </a:cubicBezTo>
                    <a:lnTo>
                      <a:pt x="71437" y="296176"/>
                    </a:lnTo>
                    <a:cubicBezTo>
                      <a:pt x="1111" y="282872"/>
                      <a:pt x="-1651" y="239895"/>
                      <a:pt x="431" y="193865"/>
                    </a:cubicBezTo>
                    <a:cubicBezTo>
                      <a:pt x="2513" y="147835"/>
                      <a:pt x="13604" y="57300"/>
                      <a:pt x="83930" y="1999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89" name="Vijfhoek 79"/>
              <p:cNvSpPr/>
              <p:nvPr/>
            </p:nvSpPr>
            <p:spPr>
              <a:xfrm rot="3122507">
                <a:off x="6255080" y="3172055"/>
                <a:ext cx="1021182" cy="441929"/>
              </a:xfrm>
              <a:custGeom>
                <a:avLst/>
                <a:gdLst>
                  <a:gd name="connsiteX0" fmla="*/ 0 w 595220"/>
                  <a:gd name="connsiteY0" fmla="*/ 0 h 303664"/>
                  <a:gd name="connsiteX1" fmla="*/ 443388 w 595220"/>
                  <a:gd name="connsiteY1" fmla="*/ 0 h 303664"/>
                  <a:gd name="connsiteX2" fmla="*/ 595220 w 595220"/>
                  <a:gd name="connsiteY2" fmla="*/ 151832 h 303664"/>
                  <a:gd name="connsiteX3" fmla="*/ 443388 w 595220"/>
                  <a:gd name="connsiteY3" fmla="*/ 303664 h 303664"/>
                  <a:gd name="connsiteX4" fmla="*/ 0 w 595220"/>
                  <a:gd name="connsiteY4" fmla="*/ 303664 h 303664"/>
                  <a:gd name="connsiteX5" fmla="*/ 0 w 59522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24984 w 957170"/>
                  <a:gd name="connsiteY0" fmla="*/ 7495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24984 w 957170"/>
                  <a:gd name="connsiteY5" fmla="*/ 7495 h 303664"/>
                  <a:gd name="connsiteX0" fmla="*/ 33790 w 965976"/>
                  <a:gd name="connsiteY0" fmla="*/ 7495 h 303664"/>
                  <a:gd name="connsiteX1" fmla="*/ 452194 w 965976"/>
                  <a:gd name="connsiteY1" fmla="*/ 0 h 303664"/>
                  <a:gd name="connsiteX2" fmla="*/ 965976 w 965976"/>
                  <a:gd name="connsiteY2" fmla="*/ 161357 h 303664"/>
                  <a:gd name="connsiteX3" fmla="*/ 452194 w 965976"/>
                  <a:gd name="connsiteY3" fmla="*/ 303664 h 303664"/>
                  <a:gd name="connsiteX4" fmla="*/ 8806 w 965976"/>
                  <a:gd name="connsiteY4" fmla="*/ 303664 h 303664"/>
                  <a:gd name="connsiteX5" fmla="*/ 33790 w 965976"/>
                  <a:gd name="connsiteY5" fmla="*/ 7495 h 303664"/>
                  <a:gd name="connsiteX0" fmla="*/ 36923 w 961614"/>
                  <a:gd name="connsiteY0" fmla="*/ 19987 h 303664"/>
                  <a:gd name="connsiteX1" fmla="*/ 447832 w 961614"/>
                  <a:gd name="connsiteY1" fmla="*/ 0 h 303664"/>
                  <a:gd name="connsiteX2" fmla="*/ 961614 w 961614"/>
                  <a:gd name="connsiteY2" fmla="*/ 161357 h 303664"/>
                  <a:gd name="connsiteX3" fmla="*/ 447832 w 961614"/>
                  <a:gd name="connsiteY3" fmla="*/ 303664 h 303664"/>
                  <a:gd name="connsiteX4" fmla="*/ 4444 w 961614"/>
                  <a:gd name="connsiteY4" fmla="*/ 303664 h 303664"/>
                  <a:gd name="connsiteX5" fmla="*/ 36923 w 961614"/>
                  <a:gd name="connsiteY5" fmla="*/ 19987 h 303664"/>
                  <a:gd name="connsiteX0" fmla="*/ 29619 w 954310"/>
                  <a:gd name="connsiteY0" fmla="*/ 19987 h 303664"/>
                  <a:gd name="connsiteX1" fmla="*/ 440528 w 954310"/>
                  <a:gd name="connsiteY1" fmla="*/ 0 h 303664"/>
                  <a:gd name="connsiteX2" fmla="*/ 954310 w 954310"/>
                  <a:gd name="connsiteY2" fmla="*/ 161357 h 303664"/>
                  <a:gd name="connsiteX3" fmla="*/ 440528 w 954310"/>
                  <a:gd name="connsiteY3" fmla="*/ 303664 h 303664"/>
                  <a:gd name="connsiteX4" fmla="*/ 17126 w 954310"/>
                  <a:gd name="connsiteY4" fmla="*/ 296169 h 303664"/>
                  <a:gd name="connsiteX5" fmla="*/ 29619 w 954310"/>
                  <a:gd name="connsiteY5" fmla="*/ 19987 h 303664"/>
                  <a:gd name="connsiteX0" fmla="*/ 83930 w 1008621"/>
                  <a:gd name="connsiteY0" fmla="*/ 19987 h 303664"/>
                  <a:gd name="connsiteX1" fmla="*/ 494839 w 1008621"/>
                  <a:gd name="connsiteY1" fmla="*/ 0 h 303664"/>
                  <a:gd name="connsiteX2" fmla="*/ 1008621 w 1008621"/>
                  <a:gd name="connsiteY2" fmla="*/ 161357 h 303664"/>
                  <a:gd name="connsiteX3" fmla="*/ 494839 w 1008621"/>
                  <a:gd name="connsiteY3" fmla="*/ 303664 h 303664"/>
                  <a:gd name="connsiteX4" fmla="*/ 71437 w 1008621"/>
                  <a:gd name="connsiteY4" fmla="*/ 296169 h 303664"/>
                  <a:gd name="connsiteX5" fmla="*/ 431 w 1008621"/>
                  <a:gd name="connsiteY5" fmla="*/ 193858 h 303664"/>
                  <a:gd name="connsiteX6" fmla="*/ 83930 w 1008621"/>
                  <a:gd name="connsiteY6" fmla="*/ 19987 h 303664"/>
                  <a:gd name="connsiteX0" fmla="*/ 83930 w 1008972"/>
                  <a:gd name="connsiteY0" fmla="*/ 19994 h 303671"/>
                  <a:gd name="connsiteX1" fmla="*/ 494839 w 1008972"/>
                  <a:gd name="connsiteY1" fmla="*/ 7 h 303671"/>
                  <a:gd name="connsiteX2" fmla="*/ 630019 w 1008972"/>
                  <a:gd name="connsiteY2" fmla="*/ 128907 h 303671"/>
                  <a:gd name="connsiteX3" fmla="*/ 1008621 w 1008972"/>
                  <a:gd name="connsiteY3" fmla="*/ 161364 h 303671"/>
                  <a:gd name="connsiteX4" fmla="*/ 494839 w 1008972"/>
                  <a:gd name="connsiteY4" fmla="*/ 303671 h 303671"/>
                  <a:gd name="connsiteX5" fmla="*/ 71437 w 1008972"/>
                  <a:gd name="connsiteY5" fmla="*/ 296176 h 303671"/>
                  <a:gd name="connsiteX6" fmla="*/ 431 w 1008972"/>
                  <a:gd name="connsiteY6" fmla="*/ 193865 h 303671"/>
                  <a:gd name="connsiteX7" fmla="*/ 83930 w 1008972"/>
                  <a:gd name="connsiteY7" fmla="*/ 19994 h 303671"/>
                  <a:gd name="connsiteX0" fmla="*/ 83930 w 1008774"/>
                  <a:gd name="connsiteY0" fmla="*/ 19994 h 303671"/>
                  <a:gd name="connsiteX1" fmla="*/ 494839 w 1008774"/>
                  <a:gd name="connsiteY1" fmla="*/ 7 h 303671"/>
                  <a:gd name="connsiteX2" fmla="*/ 630019 w 1008774"/>
                  <a:gd name="connsiteY2" fmla="*/ 128907 h 303671"/>
                  <a:gd name="connsiteX3" fmla="*/ 1008621 w 1008774"/>
                  <a:gd name="connsiteY3" fmla="*/ 161364 h 303671"/>
                  <a:gd name="connsiteX4" fmla="*/ 610031 w 1008774"/>
                  <a:gd name="connsiteY4" fmla="*/ 183872 h 303671"/>
                  <a:gd name="connsiteX5" fmla="*/ 494839 w 1008774"/>
                  <a:gd name="connsiteY5" fmla="*/ 303671 h 303671"/>
                  <a:gd name="connsiteX6" fmla="*/ 71437 w 1008774"/>
                  <a:gd name="connsiteY6" fmla="*/ 296176 h 303671"/>
                  <a:gd name="connsiteX7" fmla="*/ 431 w 1008774"/>
                  <a:gd name="connsiteY7" fmla="*/ 193865 h 303671"/>
                  <a:gd name="connsiteX8" fmla="*/ 83930 w 1008774"/>
                  <a:gd name="connsiteY8" fmla="*/ 19994 h 303671"/>
                  <a:gd name="connsiteX0" fmla="*/ 83930 w 1019562"/>
                  <a:gd name="connsiteY0" fmla="*/ 19994 h 303671"/>
                  <a:gd name="connsiteX1" fmla="*/ 494839 w 1019562"/>
                  <a:gd name="connsiteY1" fmla="*/ 7 h 303671"/>
                  <a:gd name="connsiteX2" fmla="*/ 630019 w 1019562"/>
                  <a:gd name="connsiteY2" fmla="*/ 128907 h 303671"/>
                  <a:gd name="connsiteX3" fmla="*/ 947310 w 1019562"/>
                  <a:gd name="connsiteY3" fmla="*/ 48961 h 303671"/>
                  <a:gd name="connsiteX4" fmla="*/ 1008621 w 1019562"/>
                  <a:gd name="connsiteY4" fmla="*/ 161364 h 303671"/>
                  <a:gd name="connsiteX5" fmla="*/ 610031 w 1019562"/>
                  <a:gd name="connsiteY5" fmla="*/ 183872 h 303671"/>
                  <a:gd name="connsiteX6" fmla="*/ 494839 w 1019562"/>
                  <a:gd name="connsiteY6" fmla="*/ 303671 h 303671"/>
                  <a:gd name="connsiteX7" fmla="*/ 71437 w 1019562"/>
                  <a:gd name="connsiteY7" fmla="*/ 296176 h 303671"/>
                  <a:gd name="connsiteX8" fmla="*/ 431 w 1019562"/>
                  <a:gd name="connsiteY8" fmla="*/ 193865 h 303671"/>
                  <a:gd name="connsiteX9" fmla="*/ 83930 w 1019562"/>
                  <a:gd name="connsiteY9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30019 w 1021182"/>
                  <a:gd name="connsiteY2" fmla="*/ 128907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64995 w 1021182"/>
                  <a:gd name="connsiteY6" fmla="*/ 186370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21182" h="303671">
                    <a:moveTo>
                      <a:pt x="83930" y="19994"/>
                    </a:moveTo>
                    <a:lnTo>
                      <a:pt x="494839" y="7"/>
                    </a:lnTo>
                    <a:cubicBezTo>
                      <a:pt x="575444" y="-995"/>
                      <a:pt x="594356" y="99516"/>
                      <a:pt x="679986" y="126409"/>
                    </a:cubicBezTo>
                    <a:cubicBezTo>
                      <a:pt x="726667" y="150391"/>
                      <a:pt x="884210" y="43552"/>
                      <a:pt x="947310" y="48961"/>
                    </a:cubicBezTo>
                    <a:cubicBezTo>
                      <a:pt x="1010410" y="54370"/>
                      <a:pt x="1039850" y="141377"/>
                      <a:pt x="1008621" y="161364"/>
                    </a:cubicBezTo>
                    <a:cubicBezTo>
                      <a:pt x="977392" y="181351"/>
                      <a:pt x="1041224" y="240082"/>
                      <a:pt x="974792" y="243833"/>
                    </a:cubicBezTo>
                    <a:cubicBezTo>
                      <a:pt x="908360" y="247584"/>
                      <a:pt x="709177" y="163905"/>
                      <a:pt x="664995" y="186370"/>
                    </a:cubicBezTo>
                    <a:cubicBezTo>
                      <a:pt x="620813" y="208835"/>
                      <a:pt x="580024" y="302026"/>
                      <a:pt x="494839" y="303671"/>
                    </a:cubicBezTo>
                    <a:lnTo>
                      <a:pt x="71437" y="296176"/>
                    </a:lnTo>
                    <a:cubicBezTo>
                      <a:pt x="1111" y="282872"/>
                      <a:pt x="-1651" y="239895"/>
                      <a:pt x="431" y="193865"/>
                    </a:cubicBezTo>
                    <a:cubicBezTo>
                      <a:pt x="2513" y="147835"/>
                      <a:pt x="13604" y="57300"/>
                      <a:pt x="83930" y="1999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90" name="Vijfhoek 79"/>
              <p:cNvSpPr/>
              <p:nvPr/>
            </p:nvSpPr>
            <p:spPr>
              <a:xfrm rot="4693414">
                <a:off x="6472492" y="3682029"/>
                <a:ext cx="1021182" cy="441929"/>
              </a:xfrm>
              <a:custGeom>
                <a:avLst/>
                <a:gdLst>
                  <a:gd name="connsiteX0" fmla="*/ 0 w 595220"/>
                  <a:gd name="connsiteY0" fmla="*/ 0 h 303664"/>
                  <a:gd name="connsiteX1" fmla="*/ 443388 w 595220"/>
                  <a:gd name="connsiteY1" fmla="*/ 0 h 303664"/>
                  <a:gd name="connsiteX2" fmla="*/ 595220 w 595220"/>
                  <a:gd name="connsiteY2" fmla="*/ 151832 h 303664"/>
                  <a:gd name="connsiteX3" fmla="*/ 443388 w 595220"/>
                  <a:gd name="connsiteY3" fmla="*/ 303664 h 303664"/>
                  <a:gd name="connsiteX4" fmla="*/ 0 w 595220"/>
                  <a:gd name="connsiteY4" fmla="*/ 303664 h 303664"/>
                  <a:gd name="connsiteX5" fmla="*/ 0 w 59522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24984 w 957170"/>
                  <a:gd name="connsiteY0" fmla="*/ 7495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24984 w 957170"/>
                  <a:gd name="connsiteY5" fmla="*/ 7495 h 303664"/>
                  <a:gd name="connsiteX0" fmla="*/ 33790 w 965976"/>
                  <a:gd name="connsiteY0" fmla="*/ 7495 h 303664"/>
                  <a:gd name="connsiteX1" fmla="*/ 452194 w 965976"/>
                  <a:gd name="connsiteY1" fmla="*/ 0 h 303664"/>
                  <a:gd name="connsiteX2" fmla="*/ 965976 w 965976"/>
                  <a:gd name="connsiteY2" fmla="*/ 161357 h 303664"/>
                  <a:gd name="connsiteX3" fmla="*/ 452194 w 965976"/>
                  <a:gd name="connsiteY3" fmla="*/ 303664 h 303664"/>
                  <a:gd name="connsiteX4" fmla="*/ 8806 w 965976"/>
                  <a:gd name="connsiteY4" fmla="*/ 303664 h 303664"/>
                  <a:gd name="connsiteX5" fmla="*/ 33790 w 965976"/>
                  <a:gd name="connsiteY5" fmla="*/ 7495 h 303664"/>
                  <a:gd name="connsiteX0" fmla="*/ 36923 w 961614"/>
                  <a:gd name="connsiteY0" fmla="*/ 19987 h 303664"/>
                  <a:gd name="connsiteX1" fmla="*/ 447832 w 961614"/>
                  <a:gd name="connsiteY1" fmla="*/ 0 h 303664"/>
                  <a:gd name="connsiteX2" fmla="*/ 961614 w 961614"/>
                  <a:gd name="connsiteY2" fmla="*/ 161357 h 303664"/>
                  <a:gd name="connsiteX3" fmla="*/ 447832 w 961614"/>
                  <a:gd name="connsiteY3" fmla="*/ 303664 h 303664"/>
                  <a:gd name="connsiteX4" fmla="*/ 4444 w 961614"/>
                  <a:gd name="connsiteY4" fmla="*/ 303664 h 303664"/>
                  <a:gd name="connsiteX5" fmla="*/ 36923 w 961614"/>
                  <a:gd name="connsiteY5" fmla="*/ 19987 h 303664"/>
                  <a:gd name="connsiteX0" fmla="*/ 29619 w 954310"/>
                  <a:gd name="connsiteY0" fmla="*/ 19987 h 303664"/>
                  <a:gd name="connsiteX1" fmla="*/ 440528 w 954310"/>
                  <a:gd name="connsiteY1" fmla="*/ 0 h 303664"/>
                  <a:gd name="connsiteX2" fmla="*/ 954310 w 954310"/>
                  <a:gd name="connsiteY2" fmla="*/ 161357 h 303664"/>
                  <a:gd name="connsiteX3" fmla="*/ 440528 w 954310"/>
                  <a:gd name="connsiteY3" fmla="*/ 303664 h 303664"/>
                  <a:gd name="connsiteX4" fmla="*/ 17126 w 954310"/>
                  <a:gd name="connsiteY4" fmla="*/ 296169 h 303664"/>
                  <a:gd name="connsiteX5" fmla="*/ 29619 w 954310"/>
                  <a:gd name="connsiteY5" fmla="*/ 19987 h 303664"/>
                  <a:gd name="connsiteX0" fmla="*/ 83930 w 1008621"/>
                  <a:gd name="connsiteY0" fmla="*/ 19987 h 303664"/>
                  <a:gd name="connsiteX1" fmla="*/ 494839 w 1008621"/>
                  <a:gd name="connsiteY1" fmla="*/ 0 h 303664"/>
                  <a:gd name="connsiteX2" fmla="*/ 1008621 w 1008621"/>
                  <a:gd name="connsiteY2" fmla="*/ 161357 h 303664"/>
                  <a:gd name="connsiteX3" fmla="*/ 494839 w 1008621"/>
                  <a:gd name="connsiteY3" fmla="*/ 303664 h 303664"/>
                  <a:gd name="connsiteX4" fmla="*/ 71437 w 1008621"/>
                  <a:gd name="connsiteY4" fmla="*/ 296169 h 303664"/>
                  <a:gd name="connsiteX5" fmla="*/ 431 w 1008621"/>
                  <a:gd name="connsiteY5" fmla="*/ 193858 h 303664"/>
                  <a:gd name="connsiteX6" fmla="*/ 83930 w 1008621"/>
                  <a:gd name="connsiteY6" fmla="*/ 19987 h 303664"/>
                  <a:gd name="connsiteX0" fmla="*/ 83930 w 1008972"/>
                  <a:gd name="connsiteY0" fmla="*/ 19994 h 303671"/>
                  <a:gd name="connsiteX1" fmla="*/ 494839 w 1008972"/>
                  <a:gd name="connsiteY1" fmla="*/ 7 h 303671"/>
                  <a:gd name="connsiteX2" fmla="*/ 630019 w 1008972"/>
                  <a:gd name="connsiteY2" fmla="*/ 128907 h 303671"/>
                  <a:gd name="connsiteX3" fmla="*/ 1008621 w 1008972"/>
                  <a:gd name="connsiteY3" fmla="*/ 161364 h 303671"/>
                  <a:gd name="connsiteX4" fmla="*/ 494839 w 1008972"/>
                  <a:gd name="connsiteY4" fmla="*/ 303671 h 303671"/>
                  <a:gd name="connsiteX5" fmla="*/ 71437 w 1008972"/>
                  <a:gd name="connsiteY5" fmla="*/ 296176 h 303671"/>
                  <a:gd name="connsiteX6" fmla="*/ 431 w 1008972"/>
                  <a:gd name="connsiteY6" fmla="*/ 193865 h 303671"/>
                  <a:gd name="connsiteX7" fmla="*/ 83930 w 1008972"/>
                  <a:gd name="connsiteY7" fmla="*/ 19994 h 303671"/>
                  <a:gd name="connsiteX0" fmla="*/ 83930 w 1008774"/>
                  <a:gd name="connsiteY0" fmla="*/ 19994 h 303671"/>
                  <a:gd name="connsiteX1" fmla="*/ 494839 w 1008774"/>
                  <a:gd name="connsiteY1" fmla="*/ 7 h 303671"/>
                  <a:gd name="connsiteX2" fmla="*/ 630019 w 1008774"/>
                  <a:gd name="connsiteY2" fmla="*/ 128907 h 303671"/>
                  <a:gd name="connsiteX3" fmla="*/ 1008621 w 1008774"/>
                  <a:gd name="connsiteY3" fmla="*/ 161364 h 303671"/>
                  <a:gd name="connsiteX4" fmla="*/ 610031 w 1008774"/>
                  <a:gd name="connsiteY4" fmla="*/ 183872 h 303671"/>
                  <a:gd name="connsiteX5" fmla="*/ 494839 w 1008774"/>
                  <a:gd name="connsiteY5" fmla="*/ 303671 h 303671"/>
                  <a:gd name="connsiteX6" fmla="*/ 71437 w 1008774"/>
                  <a:gd name="connsiteY6" fmla="*/ 296176 h 303671"/>
                  <a:gd name="connsiteX7" fmla="*/ 431 w 1008774"/>
                  <a:gd name="connsiteY7" fmla="*/ 193865 h 303671"/>
                  <a:gd name="connsiteX8" fmla="*/ 83930 w 1008774"/>
                  <a:gd name="connsiteY8" fmla="*/ 19994 h 303671"/>
                  <a:gd name="connsiteX0" fmla="*/ 83930 w 1019562"/>
                  <a:gd name="connsiteY0" fmla="*/ 19994 h 303671"/>
                  <a:gd name="connsiteX1" fmla="*/ 494839 w 1019562"/>
                  <a:gd name="connsiteY1" fmla="*/ 7 h 303671"/>
                  <a:gd name="connsiteX2" fmla="*/ 630019 w 1019562"/>
                  <a:gd name="connsiteY2" fmla="*/ 128907 h 303671"/>
                  <a:gd name="connsiteX3" fmla="*/ 947310 w 1019562"/>
                  <a:gd name="connsiteY3" fmla="*/ 48961 h 303671"/>
                  <a:gd name="connsiteX4" fmla="*/ 1008621 w 1019562"/>
                  <a:gd name="connsiteY4" fmla="*/ 161364 h 303671"/>
                  <a:gd name="connsiteX5" fmla="*/ 610031 w 1019562"/>
                  <a:gd name="connsiteY5" fmla="*/ 183872 h 303671"/>
                  <a:gd name="connsiteX6" fmla="*/ 494839 w 1019562"/>
                  <a:gd name="connsiteY6" fmla="*/ 303671 h 303671"/>
                  <a:gd name="connsiteX7" fmla="*/ 71437 w 1019562"/>
                  <a:gd name="connsiteY7" fmla="*/ 296176 h 303671"/>
                  <a:gd name="connsiteX8" fmla="*/ 431 w 1019562"/>
                  <a:gd name="connsiteY8" fmla="*/ 193865 h 303671"/>
                  <a:gd name="connsiteX9" fmla="*/ 83930 w 1019562"/>
                  <a:gd name="connsiteY9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30019 w 1021182"/>
                  <a:gd name="connsiteY2" fmla="*/ 128907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64995 w 1021182"/>
                  <a:gd name="connsiteY6" fmla="*/ 186370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21182" h="303671">
                    <a:moveTo>
                      <a:pt x="83930" y="19994"/>
                    </a:moveTo>
                    <a:lnTo>
                      <a:pt x="494839" y="7"/>
                    </a:lnTo>
                    <a:cubicBezTo>
                      <a:pt x="575444" y="-995"/>
                      <a:pt x="594356" y="99516"/>
                      <a:pt x="679986" y="126409"/>
                    </a:cubicBezTo>
                    <a:cubicBezTo>
                      <a:pt x="726667" y="150391"/>
                      <a:pt x="884210" y="43552"/>
                      <a:pt x="947310" y="48961"/>
                    </a:cubicBezTo>
                    <a:cubicBezTo>
                      <a:pt x="1010410" y="54370"/>
                      <a:pt x="1039850" y="141377"/>
                      <a:pt x="1008621" y="161364"/>
                    </a:cubicBezTo>
                    <a:cubicBezTo>
                      <a:pt x="977392" y="181351"/>
                      <a:pt x="1041224" y="240082"/>
                      <a:pt x="974792" y="243833"/>
                    </a:cubicBezTo>
                    <a:cubicBezTo>
                      <a:pt x="908360" y="247584"/>
                      <a:pt x="709177" y="163905"/>
                      <a:pt x="664995" y="186370"/>
                    </a:cubicBezTo>
                    <a:cubicBezTo>
                      <a:pt x="620813" y="208835"/>
                      <a:pt x="580024" y="302026"/>
                      <a:pt x="494839" y="303671"/>
                    </a:cubicBezTo>
                    <a:lnTo>
                      <a:pt x="71437" y="296176"/>
                    </a:lnTo>
                    <a:cubicBezTo>
                      <a:pt x="1111" y="282872"/>
                      <a:pt x="-1651" y="239895"/>
                      <a:pt x="431" y="193865"/>
                    </a:cubicBezTo>
                    <a:cubicBezTo>
                      <a:pt x="2513" y="147835"/>
                      <a:pt x="13604" y="57300"/>
                      <a:pt x="83930" y="1999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91" name="Vijfhoek 79"/>
              <p:cNvSpPr/>
              <p:nvPr/>
            </p:nvSpPr>
            <p:spPr>
              <a:xfrm rot="5400000">
                <a:off x="6497731" y="4150321"/>
                <a:ext cx="1021182" cy="441929"/>
              </a:xfrm>
              <a:custGeom>
                <a:avLst/>
                <a:gdLst>
                  <a:gd name="connsiteX0" fmla="*/ 0 w 595220"/>
                  <a:gd name="connsiteY0" fmla="*/ 0 h 303664"/>
                  <a:gd name="connsiteX1" fmla="*/ 443388 w 595220"/>
                  <a:gd name="connsiteY1" fmla="*/ 0 h 303664"/>
                  <a:gd name="connsiteX2" fmla="*/ 595220 w 595220"/>
                  <a:gd name="connsiteY2" fmla="*/ 151832 h 303664"/>
                  <a:gd name="connsiteX3" fmla="*/ 443388 w 595220"/>
                  <a:gd name="connsiteY3" fmla="*/ 303664 h 303664"/>
                  <a:gd name="connsiteX4" fmla="*/ 0 w 595220"/>
                  <a:gd name="connsiteY4" fmla="*/ 303664 h 303664"/>
                  <a:gd name="connsiteX5" fmla="*/ 0 w 59522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24984 w 957170"/>
                  <a:gd name="connsiteY0" fmla="*/ 7495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24984 w 957170"/>
                  <a:gd name="connsiteY5" fmla="*/ 7495 h 303664"/>
                  <a:gd name="connsiteX0" fmla="*/ 33790 w 965976"/>
                  <a:gd name="connsiteY0" fmla="*/ 7495 h 303664"/>
                  <a:gd name="connsiteX1" fmla="*/ 452194 w 965976"/>
                  <a:gd name="connsiteY1" fmla="*/ 0 h 303664"/>
                  <a:gd name="connsiteX2" fmla="*/ 965976 w 965976"/>
                  <a:gd name="connsiteY2" fmla="*/ 161357 h 303664"/>
                  <a:gd name="connsiteX3" fmla="*/ 452194 w 965976"/>
                  <a:gd name="connsiteY3" fmla="*/ 303664 h 303664"/>
                  <a:gd name="connsiteX4" fmla="*/ 8806 w 965976"/>
                  <a:gd name="connsiteY4" fmla="*/ 303664 h 303664"/>
                  <a:gd name="connsiteX5" fmla="*/ 33790 w 965976"/>
                  <a:gd name="connsiteY5" fmla="*/ 7495 h 303664"/>
                  <a:gd name="connsiteX0" fmla="*/ 36923 w 961614"/>
                  <a:gd name="connsiteY0" fmla="*/ 19987 h 303664"/>
                  <a:gd name="connsiteX1" fmla="*/ 447832 w 961614"/>
                  <a:gd name="connsiteY1" fmla="*/ 0 h 303664"/>
                  <a:gd name="connsiteX2" fmla="*/ 961614 w 961614"/>
                  <a:gd name="connsiteY2" fmla="*/ 161357 h 303664"/>
                  <a:gd name="connsiteX3" fmla="*/ 447832 w 961614"/>
                  <a:gd name="connsiteY3" fmla="*/ 303664 h 303664"/>
                  <a:gd name="connsiteX4" fmla="*/ 4444 w 961614"/>
                  <a:gd name="connsiteY4" fmla="*/ 303664 h 303664"/>
                  <a:gd name="connsiteX5" fmla="*/ 36923 w 961614"/>
                  <a:gd name="connsiteY5" fmla="*/ 19987 h 303664"/>
                  <a:gd name="connsiteX0" fmla="*/ 29619 w 954310"/>
                  <a:gd name="connsiteY0" fmla="*/ 19987 h 303664"/>
                  <a:gd name="connsiteX1" fmla="*/ 440528 w 954310"/>
                  <a:gd name="connsiteY1" fmla="*/ 0 h 303664"/>
                  <a:gd name="connsiteX2" fmla="*/ 954310 w 954310"/>
                  <a:gd name="connsiteY2" fmla="*/ 161357 h 303664"/>
                  <a:gd name="connsiteX3" fmla="*/ 440528 w 954310"/>
                  <a:gd name="connsiteY3" fmla="*/ 303664 h 303664"/>
                  <a:gd name="connsiteX4" fmla="*/ 17126 w 954310"/>
                  <a:gd name="connsiteY4" fmla="*/ 296169 h 303664"/>
                  <a:gd name="connsiteX5" fmla="*/ 29619 w 954310"/>
                  <a:gd name="connsiteY5" fmla="*/ 19987 h 303664"/>
                  <a:gd name="connsiteX0" fmla="*/ 83930 w 1008621"/>
                  <a:gd name="connsiteY0" fmla="*/ 19987 h 303664"/>
                  <a:gd name="connsiteX1" fmla="*/ 494839 w 1008621"/>
                  <a:gd name="connsiteY1" fmla="*/ 0 h 303664"/>
                  <a:gd name="connsiteX2" fmla="*/ 1008621 w 1008621"/>
                  <a:gd name="connsiteY2" fmla="*/ 161357 h 303664"/>
                  <a:gd name="connsiteX3" fmla="*/ 494839 w 1008621"/>
                  <a:gd name="connsiteY3" fmla="*/ 303664 h 303664"/>
                  <a:gd name="connsiteX4" fmla="*/ 71437 w 1008621"/>
                  <a:gd name="connsiteY4" fmla="*/ 296169 h 303664"/>
                  <a:gd name="connsiteX5" fmla="*/ 431 w 1008621"/>
                  <a:gd name="connsiteY5" fmla="*/ 193858 h 303664"/>
                  <a:gd name="connsiteX6" fmla="*/ 83930 w 1008621"/>
                  <a:gd name="connsiteY6" fmla="*/ 19987 h 303664"/>
                  <a:gd name="connsiteX0" fmla="*/ 83930 w 1008972"/>
                  <a:gd name="connsiteY0" fmla="*/ 19994 h 303671"/>
                  <a:gd name="connsiteX1" fmla="*/ 494839 w 1008972"/>
                  <a:gd name="connsiteY1" fmla="*/ 7 h 303671"/>
                  <a:gd name="connsiteX2" fmla="*/ 630019 w 1008972"/>
                  <a:gd name="connsiteY2" fmla="*/ 128907 h 303671"/>
                  <a:gd name="connsiteX3" fmla="*/ 1008621 w 1008972"/>
                  <a:gd name="connsiteY3" fmla="*/ 161364 h 303671"/>
                  <a:gd name="connsiteX4" fmla="*/ 494839 w 1008972"/>
                  <a:gd name="connsiteY4" fmla="*/ 303671 h 303671"/>
                  <a:gd name="connsiteX5" fmla="*/ 71437 w 1008972"/>
                  <a:gd name="connsiteY5" fmla="*/ 296176 h 303671"/>
                  <a:gd name="connsiteX6" fmla="*/ 431 w 1008972"/>
                  <a:gd name="connsiteY6" fmla="*/ 193865 h 303671"/>
                  <a:gd name="connsiteX7" fmla="*/ 83930 w 1008972"/>
                  <a:gd name="connsiteY7" fmla="*/ 19994 h 303671"/>
                  <a:gd name="connsiteX0" fmla="*/ 83930 w 1008774"/>
                  <a:gd name="connsiteY0" fmla="*/ 19994 h 303671"/>
                  <a:gd name="connsiteX1" fmla="*/ 494839 w 1008774"/>
                  <a:gd name="connsiteY1" fmla="*/ 7 h 303671"/>
                  <a:gd name="connsiteX2" fmla="*/ 630019 w 1008774"/>
                  <a:gd name="connsiteY2" fmla="*/ 128907 h 303671"/>
                  <a:gd name="connsiteX3" fmla="*/ 1008621 w 1008774"/>
                  <a:gd name="connsiteY3" fmla="*/ 161364 h 303671"/>
                  <a:gd name="connsiteX4" fmla="*/ 610031 w 1008774"/>
                  <a:gd name="connsiteY4" fmla="*/ 183872 h 303671"/>
                  <a:gd name="connsiteX5" fmla="*/ 494839 w 1008774"/>
                  <a:gd name="connsiteY5" fmla="*/ 303671 h 303671"/>
                  <a:gd name="connsiteX6" fmla="*/ 71437 w 1008774"/>
                  <a:gd name="connsiteY6" fmla="*/ 296176 h 303671"/>
                  <a:gd name="connsiteX7" fmla="*/ 431 w 1008774"/>
                  <a:gd name="connsiteY7" fmla="*/ 193865 h 303671"/>
                  <a:gd name="connsiteX8" fmla="*/ 83930 w 1008774"/>
                  <a:gd name="connsiteY8" fmla="*/ 19994 h 303671"/>
                  <a:gd name="connsiteX0" fmla="*/ 83930 w 1019562"/>
                  <a:gd name="connsiteY0" fmla="*/ 19994 h 303671"/>
                  <a:gd name="connsiteX1" fmla="*/ 494839 w 1019562"/>
                  <a:gd name="connsiteY1" fmla="*/ 7 h 303671"/>
                  <a:gd name="connsiteX2" fmla="*/ 630019 w 1019562"/>
                  <a:gd name="connsiteY2" fmla="*/ 128907 h 303671"/>
                  <a:gd name="connsiteX3" fmla="*/ 947310 w 1019562"/>
                  <a:gd name="connsiteY3" fmla="*/ 48961 h 303671"/>
                  <a:gd name="connsiteX4" fmla="*/ 1008621 w 1019562"/>
                  <a:gd name="connsiteY4" fmla="*/ 161364 h 303671"/>
                  <a:gd name="connsiteX5" fmla="*/ 610031 w 1019562"/>
                  <a:gd name="connsiteY5" fmla="*/ 183872 h 303671"/>
                  <a:gd name="connsiteX6" fmla="*/ 494839 w 1019562"/>
                  <a:gd name="connsiteY6" fmla="*/ 303671 h 303671"/>
                  <a:gd name="connsiteX7" fmla="*/ 71437 w 1019562"/>
                  <a:gd name="connsiteY7" fmla="*/ 296176 h 303671"/>
                  <a:gd name="connsiteX8" fmla="*/ 431 w 1019562"/>
                  <a:gd name="connsiteY8" fmla="*/ 193865 h 303671"/>
                  <a:gd name="connsiteX9" fmla="*/ 83930 w 1019562"/>
                  <a:gd name="connsiteY9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30019 w 1021182"/>
                  <a:gd name="connsiteY2" fmla="*/ 128907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64995 w 1021182"/>
                  <a:gd name="connsiteY6" fmla="*/ 186370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21182" h="303671">
                    <a:moveTo>
                      <a:pt x="83930" y="19994"/>
                    </a:moveTo>
                    <a:lnTo>
                      <a:pt x="494839" y="7"/>
                    </a:lnTo>
                    <a:cubicBezTo>
                      <a:pt x="575444" y="-995"/>
                      <a:pt x="594356" y="99516"/>
                      <a:pt x="679986" y="126409"/>
                    </a:cubicBezTo>
                    <a:cubicBezTo>
                      <a:pt x="726667" y="150391"/>
                      <a:pt x="884210" y="43552"/>
                      <a:pt x="947310" y="48961"/>
                    </a:cubicBezTo>
                    <a:cubicBezTo>
                      <a:pt x="1010410" y="54370"/>
                      <a:pt x="1039850" y="141377"/>
                      <a:pt x="1008621" y="161364"/>
                    </a:cubicBezTo>
                    <a:cubicBezTo>
                      <a:pt x="977392" y="181351"/>
                      <a:pt x="1041224" y="240082"/>
                      <a:pt x="974792" y="243833"/>
                    </a:cubicBezTo>
                    <a:cubicBezTo>
                      <a:pt x="908360" y="247584"/>
                      <a:pt x="709177" y="163905"/>
                      <a:pt x="664995" y="186370"/>
                    </a:cubicBezTo>
                    <a:cubicBezTo>
                      <a:pt x="620813" y="208835"/>
                      <a:pt x="580024" y="302026"/>
                      <a:pt x="494839" y="303671"/>
                    </a:cubicBezTo>
                    <a:lnTo>
                      <a:pt x="71437" y="296176"/>
                    </a:lnTo>
                    <a:cubicBezTo>
                      <a:pt x="1111" y="282872"/>
                      <a:pt x="-1651" y="239895"/>
                      <a:pt x="431" y="193865"/>
                    </a:cubicBezTo>
                    <a:cubicBezTo>
                      <a:pt x="2513" y="147835"/>
                      <a:pt x="13604" y="57300"/>
                      <a:pt x="83930" y="1999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92" name="Vijfhoek 79"/>
              <p:cNvSpPr/>
              <p:nvPr/>
            </p:nvSpPr>
            <p:spPr>
              <a:xfrm rot="5400000">
                <a:off x="6500092" y="4676652"/>
                <a:ext cx="1021182" cy="441929"/>
              </a:xfrm>
              <a:custGeom>
                <a:avLst/>
                <a:gdLst>
                  <a:gd name="connsiteX0" fmla="*/ 0 w 595220"/>
                  <a:gd name="connsiteY0" fmla="*/ 0 h 303664"/>
                  <a:gd name="connsiteX1" fmla="*/ 443388 w 595220"/>
                  <a:gd name="connsiteY1" fmla="*/ 0 h 303664"/>
                  <a:gd name="connsiteX2" fmla="*/ 595220 w 595220"/>
                  <a:gd name="connsiteY2" fmla="*/ 151832 h 303664"/>
                  <a:gd name="connsiteX3" fmla="*/ 443388 w 595220"/>
                  <a:gd name="connsiteY3" fmla="*/ 303664 h 303664"/>
                  <a:gd name="connsiteX4" fmla="*/ 0 w 595220"/>
                  <a:gd name="connsiteY4" fmla="*/ 303664 h 303664"/>
                  <a:gd name="connsiteX5" fmla="*/ 0 w 59522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24984 w 957170"/>
                  <a:gd name="connsiteY0" fmla="*/ 7495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24984 w 957170"/>
                  <a:gd name="connsiteY5" fmla="*/ 7495 h 303664"/>
                  <a:gd name="connsiteX0" fmla="*/ 33790 w 965976"/>
                  <a:gd name="connsiteY0" fmla="*/ 7495 h 303664"/>
                  <a:gd name="connsiteX1" fmla="*/ 452194 w 965976"/>
                  <a:gd name="connsiteY1" fmla="*/ 0 h 303664"/>
                  <a:gd name="connsiteX2" fmla="*/ 965976 w 965976"/>
                  <a:gd name="connsiteY2" fmla="*/ 161357 h 303664"/>
                  <a:gd name="connsiteX3" fmla="*/ 452194 w 965976"/>
                  <a:gd name="connsiteY3" fmla="*/ 303664 h 303664"/>
                  <a:gd name="connsiteX4" fmla="*/ 8806 w 965976"/>
                  <a:gd name="connsiteY4" fmla="*/ 303664 h 303664"/>
                  <a:gd name="connsiteX5" fmla="*/ 33790 w 965976"/>
                  <a:gd name="connsiteY5" fmla="*/ 7495 h 303664"/>
                  <a:gd name="connsiteX0" fmla="*/ 36923 w 961614"/>
                  <a:gd name="connsiteY0" fmla="*/ 19987 h 303664"/>
                  <a:gd name="connsiteX1" fmla="*/ 447832 w 961614"/>
                  <a:gd name="connsiteY1" fmla="*/ 0 h 303664"/>
                  <a:gd name="connsiteX2" fmla="*/ 961614 w 961614"/>
                  <a:gd name="connsiteY2" fmla="*/ 161357 h 303664"/>
                  <a:gd name="connsiteX3" fmla="*/ 447832 w 961614"/>
                  <a:gd name="connsiteY3" fmla="*/ 303664 h 303664"/>
                  <a:gd name="connsiteX4" fmla="*/ 4444 w 961614"/>
                  <a:gd name="connsiteY4" fmla="*/ 303664 h 303664"/>
                  <a:gd name="connsiteX5" fmla="*/ 36923 w 961614"/>
                  <a:gd name="connsiteY5" fmla="*/ 19987 h 303664"/>
                  <a:gd name="connsiteX0" fmla="*/ 29619 w 954310"/>
                  <a:gd name="connsiteY0" fmla="*/ 19987 h 303664"/>
                  <a:gd name="connsiteX1" fmla="*/ 440528 w 954310"/>
                  <a:gd name="connsiteY1" fmla="*/ 0 h 303664"/>
                  <a:gd name="connsiteX2" fmla="*/ 954310 w 954310"/>
                  <a:gd name="connsiteY2" fmla="*/ 161357 h 303664"/>
                  <a:gd name="connsiteX3" fmla="*/ 440528 w 954310"/>
                  <a:gd name="connsiteY3" fmla="*/ 303664 h 303664"/>
                  <a:gd name="connsiteX4" fmla="*/ 17126 w 954310"/>
                  <a:gd name="connsiteY4" fmla="*/ 296169 h 303664"/>
                  <a:gd name="connsiteX5" fmla="*/ 29619 w 954310"/>
                  <a:gd name="connsiteY5" fmla="*/ 19987 h 303664"/>
                  <a:gd name="connsiteX0" fmla="*/ 83930 w 1008621"/>
                  <a:gd name="connsiteY0" fmla="*/ 19987 h 303664"/>
                  <a:gd name="connsiteX1" fmla="*/ 494839 w 1008621"/>
                  <a:gd name="connsiteY1" fmla="*/ 0 h 303664"/>
                  <a:gd name="connsiteX2" fmla="*/ 1008621 w 1008621"/>
                  <a:gd name="connsiteY2" fmla="*/ 161357 h 303664"/>
                  <a:gd name="connsiteX3" fmla="*/ 494839 w 1008621"/>
                  <a:gd name="connsiteY3" fmla="*/ 303664 h 303664"/>
                  <a:gd name="connsiteX4" fmla="*/ 71437 w 1008621"/>
                  <a:gd name="connsiteY4" fmla="*/ 296169 h 303664"/>
                  <a:gd name="connsiteX5" fmla="*/ 431 w 1008621"/>
                  <a:gd name="connsiteY5" fmla="*/ 193858 h 303664"/>
                  <a:gd name="connsiteX6" fmla="*/ 83930 w 1008621"/>
                  <a:gd name="connsiteY6" fmla="*/ 19987 h 303664"/>
                  <a:gd name="connsiteX0" fmla="*/ 83930 w 1008972"/>
                  <a:gd name="connsiteY0" fmla="*/ 19994 h 303671"/>
                  <a:gd name="connsiteX1" fmla="*/ 494839 w 1008972"/>
                  <a:gd name="connsiteY1" fmla="*/ 7 h 303671"/>
                  <a:gd name="connsiteX2" fmla="*/ 630019 w 1008972"/>
                  <a:gd name="connsiteY2" fmla="*/ 128907 h 303671"/>
                  <a:gd name="connsiteX3" fmla="*/ 1008621 w 1008972"/>
                  <a:gd name="connsiteY3" fmla="*/ 161364 h 303671"/>
                  <a:gd name="connsiteX4" fmla="*/ 494839 w 1008972"/>
                  <a:gd name="connsiteY4" fmla="*/ 303671 h 303671"/>
                  <a:gd name="connsiteX5" fmla="*/ 71437 w 1008972"/>
                  <a:gd name="connsiteY5" fmla="*/ 296176 h 303671"/>
                  <a:gd name="connsiteX6" fmla="*/ 431 w 1008972"/>
                  <a:gd name="connsiteY6" fmla="*/ 193865 h 303671"/>
                  <a:gd name="connsiteX7" fmla="*/ 83930 w 1008972"/>
                  <a:gd name="connsiteY7" fmla="*/ 19994 h 303671"/>
                  <a:gd name="connsiteX0" fmla="*/ 83930 w 1008774"/>
                  <a:gd name="connsiteY0" fmla="*/ 19994 h 303671"/>
                  <a:gd name="connsiteX1" fmla="*/ 494839 w 1008774"/>
                  <a:gd name="connsiteY1" fmla="*/ 7 h 303671"/>
                  <a:gd name="connsiteX2" fmla="*/ 630019 w 1008774"/>
                  <a:gd name="connsiteY2" fmla="*/ 128907 h 303671"/>
                  <a:gd name="connsiteX3" fmla="*/ 1008621 w 1008774"/>
                  <a:gd name="connsiteY3" fmla="*/ 161364 h 303671"/>
                  <a:gd name="connsiteX4" fmla="*/ 610031 w 1008774"/>
                  <a:gd name="connsiteY4" fmla="*/ 183872 h 303671"/>
                  <a:gd name="connsiteX5" fmla="*/ 494839 w 1008774"/>
                  <a:gd name="connsiteY5" fmla="*/ 303671 h 303671"/>
                  <a:gd name="connsiteX6" fmla="*/ 71437 w 1008774"/>
                  <a:gd name="connsiteY6" fmla="*/ 296176 h 303671"/>
                  <a:gd name="connsiteX7" fmla="*/ 431 w 1008774"/>
                  <a:gd name="connsiteY7" fmla="*/ 193865 h 303671"/>
                  <a:gd name="connsiteX8" fmla="*/ 83930 w 1008774"/>
                  <a:gd name="connsiteY8" fmla="*/ 19994 h 303671"/>
                  <a:gd name="connsiteX0" fmla="*/ 83930 w 1019562"/>
                  <a:gd name="connsiteY0" fmla="*/ 19994 h 303671"/>
                  <a:gd name="connsiteX1" fmla="*/ 494839 w 1019562"/>
                  <a:gd name="connsiteY1" fmla="*/ 7 h 303671"/>
                  <a:gd name="connsiteX2" fmla="*/ 630019 w 1019562"/>
                  <a:gd name="connsiteY2" fmla="*/ 128907 h 303671"/>
                  <a:gd name="connsiteX3" fmla="*/ 947310 w 1019562"/>
                  <a:gd name="connsiteY3" fmla="*/ 48961 h 303671"/>
                  <a:gd name="connsiteX4" fmla="*/ 1008621 w 1019562"/>
                  <a:gd name="connsiteY4" fmla="*/ 161364 h 303671"/>
                  <a:gd name="connsiteX5" fmla="*/ 610031 w 1019562"/>
                  <a:gd name="connsiteY5" fmla="*/ 183872 h 303671"/>
                  <a:gd name="connsiteX6" fmla="*/ 494839 w 1019562"/>
                  <a:gd name="connsiteY6" fmla="*/ 303671 h 303671"/>
                  <a:gd name="connsiteX7" fmla="*/ 71437 w 1019562"/>
                  <a:gd name="connsiteY7" fmla="*/ 296176 h 303671"/>
                  <a:gd name="connsiteX8" fmla="*/ 431 w 1019562"/>
                  <a:gd name="connsiteY8" fmla="*/ 193865 h 303671"/>
                  <a:gd name="connsiteX9" fmla="*/ 83930 w 1019562"/>
                  <a:gd name="connsiteY9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30019 w 1021182"/>
                  <a:gd name="connsiteY2" fmla="*/ 128907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64995 w 1021182"/>
                  <a:gd name="connsiteY6" fmla="*/ 186370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21182" h="303671">
                    <a:moveTo>
                      <a:pt x="83930" y="19994"/>
                    </a:moveTo>
                    <a:lnTo>
                      <a:pt x="494839" y="7"/>
                    </a:lnTo>
                    <a:cubicBezTo>
                      <a:pt x="575444" y="-995"/>
                      <a:pt x="594356" y="99516"/>
                      <a:pt x="679986" y="126409"/>
                    </a:cubicBezTo>
                    <a:cubicBezTo>
                      <a:pt x="726667" y="150391"/>
                      <a:pt x="884210" y="43552"/>
                      <a:pt x="947310" y="48961"/>
                    </a:cubicBezTo>
                    <a:cubicBezTo>
                      <a:pt x="1010410" y="54370"/>
                      <a:pt x="1039850" y="141377"/>
                      <a:pt x="1008621" y="161364"/>
                    </a:cubicBezTo>
                    <a:cubicBezTo>
                      <a:pt x="977392" y="181351"/>
                      <a:pt x="1041224" y="240082"/>
                      <a:pt x="974792" y="243833"/>
                    </a:cubicBezTo>
                    <a:cubicBezTo>
                      <a:pt x="908360" y="247584"/>
                      <a:pt x="709177" y="163905"/>
                      <a:pt x="664995" y="186370"/>
                    </a:cubicBezTo>
                    <a:cubicBezTo>
                      <a:pt x="620813" y="208835"/>
                      <a:pt x="580024" y="302026"/>
                      <a:pt x="494839" y="303671"/>
                    </a:cubicBezTo>
                    <a:lnTo>
                      <a:pt x="71437" y="296176"/>
                    </a:lnTo>
                    <a:cubicBezTo>
                      <a:pt x="1111" y="282872"/>
                      <a:pt x="-1651" y="239895"/>
                      <a:pt x="431" y="193865"/>
                    </a:cubicBezTo>
                    <a:cubicBezTo>
                      <a:pt x="2513" y="147835"/>
                      <a:pt x="13604" y="57300"/>
                      <a:pt x="83930" y="1999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93" name="Vijfhoek 79"/>
              <p:cNvSpPr/>
              <p:nvPr/>
            </p:nvSpPr>
            <p:spPr>
              <a:xfrm rot="17730761">
                <a:off x="6604702" y="4945158"/>
                <a:ext cx="650736" cy="457462"/>
              </a:xfrm>
              <a:custGeom>
                <a:avLst/>
                <a:gdLst>
                  <a:gd name="connsiteX0" fmla="*/ 0 w 595220"/>
                  <a:gd name="connsiteY0" fmla="*/ 0 h 303664"/>
                  <a:gd name="connsiteX1" fmla="*/ 443388 w 595220"/>
                  <a:gd name="connsiteY1" fmla="*/ 0 h 303664"/>
                  <a:gd name="connsiteX2" fmla="*/ 595220 w 595220"/>
                  <a:gd name="connsiteY2" fmla="*/ 151832 h 303664"/>
                  <a:gd name="connsiteX3" fmla="*/ 443388 w 595220"/>
                  <a:gd name="connsiteY3" fmla="*/ 303664 h 303664"/>
                  <a:gd name="connsiteX4" fmla="*/ 0 w 595220"/>
                  <a:gd name="connsiteY4" fmla="*/ 303664 h 303664"/>
                  <a:gd name="connsiteX5" fmla="*/ 0 w 59522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24984 w 957170"/>
                  <a:gd name="connsiteY0" fmla="*/ 7495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24984 w 957170"/>
                  <a:gd name="connsiteY5" fmla="*/ 7495 h 303664"/>
                  <a:gd name="connsiteX0" fmla="*/ 33790 w 965976"/>
                  <a:gd name="connsiteY0" fmla="*/ 7495 h 303664"/>
                  <a:gd name="connsiteX1" fmla="*/ 452194 w 965976"/>
                  <a:gd name="connsiteY1" fmla="*/ 0 h 303664"/>
                  <a:gd name="connsiteX2" fmla="*/ 965976 w 965976"/>
                  <a:gd name="connsiteY2" fmla="*/ 161357 h 303664"/>
                  <a:gd name="connsiteX3" fmla="*/ 452194 w 965976"/>
                  <a:gd name="connsiteY3" fmla="*/ 303664 h 303664"/>
                  <a:gd name="connsiteX4" fmla="*/ 8806 w 965976"/>
                  <a:gd name="connsiteY4" fmla="*/ 303664 h 303664"/>
                  <a:gd name="connsiteX5" fmla="*/ 33790 w 965976"/>
                  <a:gd name="connsiteY5" fmla="*/ 7495 h 303664"/>
                  <a:gd name="connsiteX0" fmla="*/ 36923 w 961614"/>
                  <a:gd name="connsiteY0" fmla="*/ 19987 h 303664"/>
                  <a:gd name="connsiteX1" fmla="*/ 447832 w 961614"/>
                  <a:gd name="connsiteY1" fmla="*/ 0 h 303664"/>
                  <a:gd name="connsiteX2" fmla="*/ 961614 w 961614"/>
                  <a:gd name="connsiteY2" fmla="*/ 161357 h 303664"/>
                  <a:gd name="connsiteX3" fmla="*/ 447832 w 961614"/>
                  <a:gd name="connsiteY3" fmla="*/ 303664 h 303664"/>
                  <a:gd name="connsiteX4" fmla="*/ 4444 w 961614"/>
                  <a:gd name="connsiteY4" fmla="*/ 303664 h 303664"/>
                  <a:gd name="connsiteX5" fmla="*/ 36923 w 961614"/>
                  <a:gd name="connsiteY5" fmla="*/ 19987 h 303664"/>
                  <a:gd name="connsiteX0" fmla="*/ 29619 w 954310"/>
                  <a:gd name="connsiteY0" fmla="*/ 19987 h 303664"/>
                  <a:gd name="connsiteX1" fmla="*/ 440528 w 954310"/>
                  <a:gd name="connsiteY1" fmla="*/ 0 h 303664"/>
                  <a:gd name="connsiteX2" fmla="*/ 954310 w 954310"/>
                  <a:gd name="connsiteY2" fmla="*/ 161357 h 303664"/>
                  <a:gd name="connsiteX3" fmla="*/ 440528 w 954310"/>
                  <a:gd name="connsiteY3" fmla="*/ 303664 h 303664"/>
                  <a:gd name="connsiteX4" fmla="*/ 17126 w 954310"/>
                  <a:gd name="connsiteY4" fmla="*/ 296169 h 303664"/>
                  <a:gd name="connsiteX5" fmla="*/ 29619 w 954310"/>
                  <a:gd name="connsiteY5" fmla="*/ 19987 h 303664"/>
                  <a:gd name="connsiteX0" fmla="*/ 83930 w 1008621"/>
                  <a:gd name="connsiteY0" fmla="*/ 19987 h 303664"/>
                  <a:gd name="connsiteX1" fmla="*/ 494839 w 1008621"/>
                  <a:gd name="connsiteY1" fmla="*/ 0 h 303664"/>
                  <a:gd name="connsiteX2" fmla="*/ 1008621 w 1008621"/>
                  <a:gd name="connsiteY2" fmla="*/ 161357 h 303664"/>
                  <a:gd name="connsiteX3" fmla="*/ 494839 w 1008621"/>
                  <a:gd name="connsiteY3" fmla="*/ 303664 h 303664"/>
                  <a:gd name="connsiteX4" fmla="*/ 71437 w 1008621"/>
                  <a:gd name="connsiteY4" fmla="*/ 296169 h 303664"/>
                  <a:gd name="connsiteX5" fmla="*/ 431 w 1008621"/>
                  <a:gd name="connsiteY5" fmla="*/ 193858 h 303664"/>
                  <a:gd name="connsiteX6" fmla="*/ 83930 w 1008621"/>
                  <a:gd name="connsiteY6" fmla="*/ 19987 h 303664"/>
                  <a:gd name="connsiteX0" fmla="*/ 83930 w 1008972"/>
                  <a:gd name="connsiteY0" fmla="*/ 19994 h 303671"/>
                  <a:gd name="connsiteX1" fmla="*/ 494839 w 1008972"/>
                  <a:gd name="connsiteY1" fmla="*/ 7 h 303671"/>
                  <a:gd name="connsiteX2" fmla="*/ 630019 w 1008972"/>
                  <a:gd name="connsiteY2" fmla="*/ 128907 h 303671"/>
                  <a:gd name="connsiteX3" fmla="*/ 1008621 w 1008972"/>
                  <a:gd name="connsiteY3" fmla="*/ 161364 h 303671"/>
                  <a:gd name="connsiteX4" fmla="*/ 494839 w 1008972"/>
                  <a:gd name="connsiteY4" fmla="*/ 303671 h 303671"/>
                  <a:gd name="connsiteX5" fmla="*/ 71437 w 1008972"/>
                  <a:gd name="connsiteY5" fmla="*/ 296176 h 303671"/>
                  <a:gd name="connsiteX6" fmla="*/ 431 w 1008972"/>
                  <a:gd name="connsiteY6" fmla="*/ 193865 h 303671"/>
                  <a:gd name="connsiteX7" fmla="*/ 83930 w 1008972"/>
                  <a:gd name="connsiteY7" fmla="*/ 19994 h 303671"/>
                  <a:gd name="connsiteX0" fmla="*/ 83930 w 1008774"/>
                  <a:gd name="connsiteY0" fmla="*/ 19994 h 303671"/>
                  <a:gd name="connsiteX1" fmla="*/ 494839 w 1008774"/>
                  <a:gd name="connsiteY1" fmla="*/ 7 h 303671"/>
                  <a:gd name="connsiteX2" fmla="*/ 630019 w 1008774"/>
                  <a:gd name="connsiteY2" fmla="*/ 128907 h 303671"/>
                  <a:gd name="connsiteX3" fmla="*/ 1008621 w 1008774"/>
                  <a:gd name="connsiteY3" fmla="*/ 161364 h 303671"/>
                  <a:gd name="connsiteX4" fmla="*/ 610031 w 1008774"/>
                  <a:gd name="connsiteY4" fmla="*/ 183872 h 303671"/>
                  <a:gd name="connsiteX5" fmla="*/ 494839 w 1008774"/>
                  <a:gd name="connsiteY5" fmla="*/ 303671 h 303671"/>
                  <a:gd name="connsiteX6" fmla="*/ 71437 w 1008774"/>
                  <a:gd name="connsiteY6" fmla="*/ 296176 h 303671"/>
                  <a:gd name="connsiteX7" fmla="*/ 431 w 1008774"/>
                  <a:gd name="connsiteY7" fmla="*/ 193865 h 303671"/>
                  <a:gd name="connsiteX8" fmla="*/ 83930 w 1008774"/>
                  <a:gd name="connsiteY8" fmla="*/ 19994 h 303671"/>
                  <a:gd name="connsiteX0" fmla="*/ 83930 w 1019562"/>
                  <a:gd name="connsiteY0" fmla="*/ 19994 h 303671"/>
                  <a:gd name="connsiteX1" fmla="*/ 494839 w 1019562"/>
                  <a:gd name="connsiteY1" fmla="*/ 7 h 303671"/>
                  <a:gd name="connsiteX2" fmla="*/ 630019 w 1019562"/>
                  <a:gd name="connsiteY2" fmla="*/ 128907 h 303671"/>
                  <a:gd name="connsiteX3" fmla="*/ 947310 w 1019562"/>
                  <a:gd name="connsiteY3" fmla="*/ 48961 h 303671"/>
                  <a:gd name="connsiteX4" fmla="*/ 1008621 w 1019562"/>
                  <a:gd name="connsiteY4" fmla="*/ 161364 h 303671"/>
                  <a:gd name="connsiteX5" fmla="*/ 610031 w 1019562"/>
                  <a:gd name="connsiteY5" fmla="*/ 183872 h 303671"/>
                  <a:gd name="connsiteX6" fmla="*/ 494839 w 1019562"/>
                  <a:gd name="connsiteY6" fmla="*/ 303671 h 303671"/>
                  <a:gd name="connsiteX7" fmla="*/ 71437 w 1019562"/>
                  <a:gd name="connsiteY7" fmla="*/ 296176 h 303671"/>
                  <a:gd name="connsiteX8" fmla="*/ 431 w 1019562"/>
                  <a:gd name="connsiteY8" fmla="*/ 193865 h 303671"/>
                  <a:gd name="connsiteX9" fmla="*/ 83930 w 1019562"/>
                  <a:gd name="connsiteY9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30019 w 1021182"/>
                  <a:gd name="connsiteY2" fmla="*/ 128907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64995 w 1021182"/>
                  <a:gd name="connsiteY6" fmla="*/ 186370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9134"/>
                  <a:gd name="connsiteY0" fmla="*/ 19994 h 303671"/>
                  <a:gd name="connsiteX1" fmla="*/ 494839 w 1029134"/>
                  <a:gd name="connsiteY1" fmla="*/ 7 h 303671"/>
                  <a:gd name="connsiteX2" fmla="*/ 679986 w 1029134"/>
                  <a:gd name="connsiteY2" fmla="*/ 126409 h 303671"/>
                  <a:gd name="connsiteX3" fmla="*/ 947310 w 1029134"/>
                  <a:gd name="connsiteY3" fmla="*/ 48961 h 303671"/>
                  <a:gd name="connsiteX4" fmla="*/ 1008621 w 1029134"/>
                  <a:gd name="connsiteY4" fmla="*/ 161364 h 303671"/>
                  <a:gd name="connsiteX5" fmla="*/ 650598 w 1029134"/>
                  <a:gd name="connsiteY5" fmla="*/ 192423 h 303671"/>
                  <a:gd name="connsiteX6" fmla="*/ 664995 w 1029134"/>
                  <a:gd name="connsiteY6" fmla="*/ 186370 h 303671"/>
                  <a:gd name="connsiteX7" fmla="*/ 494839 w 1029134"/>
                  <a:gd name="connsiteY7" fmla="*/ 303671 h 303671"/>
                  <a:gd name="connsiteX8" fmla="*/ 71437 w 1029134"/>
                  <a:gd name="connsiteY8" fmla="*/ 296176 h 303671"/>
                  <a:gd name="connsiteX9" fmla="*/ 431 w 1029134"/>
                  <a:gd name="connsiteY9" fmla="*/ 193865 h 303671"/>
                  <a:gd name="connsiteX10" fmla="*/ 83930 w 1029134"/>
                  <a:gd name="connsiteY10" fmla="*/ 19994 h 303671"/>
                  <a:gd name="connsiteX0" fmla="*/ 83930 w 947646"/>
                  <a:gd name="connsiteY0" fmla="*/ 19994 h 303671"/>
                  <a:gd name="connsiteX1" fmla="*/ 494839 w 947646"/>
                  <a:gd name="connsiteY1" fmla="*/ 7 h 303671"/>
                  <a:gd name="connsiteX2" fmla="*/ 679986 w 947646"/>
                  <a:gd name="connsiteY2" fmla="*/ 126409 h 303671"/>
                  <a:gd name="connsiteX3" fmla="*/ 947310 w 947646"/>
                  <a:gd name="connsiteY3" fmla="*/ 48961 h 303671"/>
                  <a:gd name="connsiteX4" fmla="*/ 617926 w 947646"/>
                  <a:gd name="connsiteY4" fmla="*/ 155651 h 303671"/>
                  <a:gd name="connsiteX5" fmla="*/ 650598 w 947646"/>
                  <a:gd name="connsiteY5" fmla="*/ 192423 h 303671"/>
                  <a:gd name="connsiteX6" fmla="*/ 664995 w 947646"/>
                  <a:gd name="connsiteY6" fmla="*/ 186370 h 303671"/>
                  <a:gd name="connsiteX7" fmla="*/ 494839 w 947646"/>
                  <a:gd name="connsiteY7" fmla="*/ 303671 h 303671"/>
                  <a:gd name="connsiteX8" fmla="*/ 71437 w 947646"/>
                  <a:gd name="connsiteY8" fmla="*/ 296176 h 303671"/>
                  <a:gd name="connsiteX9" fmla="*/ 431 w 947646"/>
                  <a:gd name="connsiteY9" fmla="*/ 193865 h 303671"/>
                  <a:gd name="connsiteX10" fmla="*/ 83930 w 947646"/>
                  <a:gd name="connsiteY10" fmla="*/ 19994 h 303671"/>
                  <a:gd name="connsiteX0" fmla="*/ 83930 w 694939"/>
                  <a:gd name="connsiteY0" fmla="*/ 19994 h 303671"/>
                  <a:gd name="connsiteX1" fmla="*/ 494839 w 694939"/>
                  <a:gd name="connsiteY1" fmla="*/ 7 h 303671"/>
                  <a:gd name="connsiteX2" fmla="*/ 679986 w 694939"/>
                  <a:gd name="connsiteY2" fmla="*/ 126409 h 303671"/>
                  <a:gd name="connsiteX3" fmla="*/ 639742 w 694939"/>
                  <a:gd name="connsiteY3" fmla="*/ 106081 h 303671"/>
                  <a:gd name="connsiteX4" fmla="*/ 617926 w 694939"/>
                  <a:gd name="connsiteY4" fmla="*/ 155651 h 303671"/>
                  <a:gd name="connsiteX5" fmla="*/ 650598 w 694939"/>
                  <a:gd name="connsiteY5" fmla="*/ 192423 h 303671"/>
                  <a:gd name="connsiteX6" fmla="*/ 664995 w 694939"/>
                  <a:gd name="connsiteY6" fmla="*/ 186370 h 303671"/>
                  <a:gd name="connsiteX7" fmla="*/ 494839 w 694939"/>
                  <a:gd name="connsiteY7" fmla="*/ 303671 h 303671"/>
                  <a:gd name="connsiteX8" fmla="*/ 71437 w 694939"/>
                  <a:gd name="connsiteY8" fmla="*/ 296176 h 303671"/>
                  <a:gd name="connsiteX9" fmla="*/ 431 w 694939"/>
                  <a:gd name="connsiteY9" fmla="*/ 193865 h 303671"/>
                  <a:gd name="connsiteX10" fmla="*/ 83930 w 694939"/>
                  <a:gd name="connsiteY10" fmla="*/ 19994 h 303671"/>
                  <a:gd name="connsiteX0" fmla="*/ 83930 w 694939"/>
                  <a:gd name="connsiteY0" fmla="*/ 19994 h 303671"/>
                  <a:gd name="connsiteX1" fmla="*/ 494839 w 694939"/>
                  <a:gd name="connsiteY1" fmla="*/ 7 h 303671"/>
                  <a:gd name="connsiteX2" fmla="*/ 679986 w 694939"/>
                  <a:gd name="connsiteY2" fmla="*/ 126409 h 303671"/>
                  <a:gd name="connsiteX3" fmla="*/ 639742 w 694939"/>
                  <a:gd name="connsiteY3" fmla="*/ 106081 h 303671"/>
                  <a:gd name="connsiteX4" fmla="*/ 617926 w 694939"/>
                  <a:gd name="connsiteY4" fmla="*/ 155651 h 303671"/>
                  <a:gd name="connsiteX5" fmla="*/ 650598 w 694939"/>
                  <a:gd name="connsiteY5" fmla="*/ 192423 h 303671"/>
                  <a:gd name="connsiteX6" fmla="*/ 623431 w 694939"/>
                  <a:gd name="connsiteY6" fmla="*/ 232067 h 303671"/>
                  <a:gd name="connsiteX7" fmla="*/ 494839 w 694939"/>
                  <a:gd name="connsiteY7" fmla="*/ 303671 h 303671"/>
                  <a:gd name="connsiteX8" fmla="*/ 71437 w 694939"/>
                  <a:gd name="connsiteY8" fmla="*/ 296176 h 303671"/>
                  <a:gd name="connsiteX9" fmla="*/ 431 w 694939"/>
                  <a:gd name="connsiteY9" fmla="*/ 193865 h 303671"/>
                  <a:gd name="connsiteX10" fmla="*/ 83930 w 694939"/>
                  <a:gd name="connsiteY10" fmla="*/ 19994 h 303671"/>
                  <a:gd name="connsiteX0" fmla="*/ 83930 w 692193"/>
                  <a:gd name="connsiteY0" fmla="*/ 19994 h 303671"/>
                  <a:gd name="connsiteX1" fmla="*/ 494839 w 692193"/>
                  <a:gd name="connsiteY1" fmla="*/ 7 h 303671"/>
                  <a:gd name="connsiteX2" fmla="*/ 679986 w 692193"/>
                  <a:gd name="connsiteY2" fmla="*/ 126409 h 303671"/>
                  <a:gd name="connsiteX3" fmla="*/ 614804 w 692193"/>
                  <a:gd name="connsiteY3" fmla="*/ 94656 h 303671"/>
                  <a:gd name="connsiteX4" fmla="*/ 617926 w 692193"/>
                  <a:gd name="connsiteY4" fmla="*/ 155651 h 303671"/>
                  <a:gd name="connsiteX5" fmla="*/ 650598 w 692193"/>
                  <a:gd name="connsiteY5" fmla="*/ 192423 h 303671"/>
                  <a:gd name="connsiteX6" fmla="*/ 623431 w 692193"/>
                  <a:gd name="connsiteY6" fmla="*/ 232067 h 303671"/>
                  <a:gd name="connsiteX7" fmla="*/ 494839 w 692193"/>
                  <a:gd name="connsiteY7" fmla="*/ 303671 h 303671"/>
                  <a:gd name="connsiteX8" fmla="*/ 71437 w 692193"/>
                  <a:gd name="connsiteY8" fmla="*/ 296176 h 303671"/>
                  <a:gd name="connsiteX9" fmla="*/ 431 w 692193"/>
                  <a:gd name="connsiteY9" fmla="*/ 193865 h 303671"/>
                  <a:gd name="connsiteX10" fmla="*/ 83930 w 692193"/>
                  <a:gd name="connsiteY10" fmla="*/ 19994 h 303671"/>
                  <a:gd name="connsiteX0" fmla="*/ 83930 w 650762"/>
                  <a:gd name="connsiteY0" fmla="*/ 20002 h 303679"/>
                  <a:gd name="connsiteX1" fmla="*/ 494839 w 650762"/>
                  <a:gd name="connsiteY1" fmla="*/ 15 h 303679"/>
                  <a:gd name="connsiteX2" fmla="*/ 614865 w 650762"/>
                  <a:gd name="connsiteY2" fmla="*/ 74213 h 303679"/>
                  <a:gd name="connsiteX3" fmla="*/ 614804 w 650762"/>
                  <a:gd name="connsiteY3" fmla="*/ 94664 h 303679"/>
                  <a:gd name="connsiteX4" fmla="*/ 617926 w 650762"/>
                  <a:gd name="connsiteY4" fmla="*/ 155659 h 303679"/>
                  <a:gd name="connsiteX5" fmla="*/ 650598 w 650762"/>
                  <a:gd name="connsiteY5" fmla="*/ 192431 h 303679"/>
                  <a:gd name="connsiteX6" fmla="*/ 623431 w 650762"/>
                  <a:gd name="connsiteY6" fmla="*/ 232075 h 303679"/>
                  <a:gd name="connsiteX7" fmla="*/ 494839 w 650762"/>
                  <a:gd name="connsiteY7" fmla="*/ 303679 h 303679"/>
                  <a:gd name="connsiteX8" fmla="*/ 71437 w 650762"/>
                  <a:gd name="connsiteY8" fmla="*/ 296184 h 303679"/>
                  <a:gd name="connsiteX9" fmla="*/ 431 w 650762"/>
                  <a:gd name="connsiteY9" fmla="*/ 193873 h 303679"/>
                  <a:gd name="connsiteX10" fmla="*/ 83930 w 650762"/>
                  <a:gd name="connsiteY10" fmla="*/ 20002 h 303679"/>
                  <a:gd name="connsiteX0" fmla="*/ 83930 w 650762"/>
                  <a:gd name="connsiteY0" fmla="*/ 20010 h 303687"/>
                  <a:gd name="connsiteX1" fmla="*/ 494839 w 650762"/>
                  <a:gd name="connsiteY1" fmla="*/ 23 h 303687"/>
                  <a:gd name="connsiteX2" fmla="*/ 585021 w 650762"/>
                  <a:gd name="connsiteY2" fmla="*/ 57440 h 303687"/>
                  <a:gd name="connsiteX3" fmla="*/ 614804 w 650762"/>
                  <a:gd name="connsiteY3" fmla="*/ 94672 h 303687"/>
                  <a:gd name="connsiteX4" fmla="*/ 617926 w 650762"/>
                  <a:gd name="connsiteY4" fmla="*/ 155667 h 303687"/>
                  <a:gd name="connsiteX5" fmla="*/ 650598 w 650762"/>
                  <a:gd name="connsiteY5" fmla="*/ 192439 h 303687"/>
                  <a:gd name="connsiteX6" fmla="*/ 623431 w 650762"/>
                  <a:gd name="connsiteY6" fmla="*/ 232083 h 303687"/>
                  <a:gd name="connsiteX7" fmla="*/ 494839 w 650762"/>
                  <a:gd name="connsiteY7" fmla="*/ 303687 h 303687"/>
                  <a:gd name="connsiteX8" fmla="*/ 71437 w 650762"/>
                  <a:gd name="connsiteY8" fmla="*/ 296192 h 303687"/>
                  <a:gd name="connsiteX9" fmla="*/ 431 w 650762"/>
                  <a:gd name="connsiteY9" fmla="*/ 193881 h 303687"/>
                  <a:gd name="connsiteX10" fmla="*/ 83930 w 650762"/>
                  <a:gd name="connsiteY10" fmla="*/ 20010 h 303687"/>
                  <a:gd name="connsiteX0" fmla="*/ 83930 w 650762"/>
                  <a:gd name="connsiteY0" fmla="*/ 20017 h 303694"/>
                  <a:gd name="connsiteX1" fmla="*/ 494839 w 650762"/>
                  <a:gd name="connsiteY1" fmla="*/ 30 h 303694"/>
                  <a:gd name="connsiteX2" fmla="*/ 587737 w 650762"/>
                  <a:gd name="connsiteY2" fmla="*/ 49989 h 303694"/>
                  <a:gd name="connsiteX3" fmla="*/ 614804 w 650762"/>
                  <a:gd name="connsiteY3" fmla="*/ 94679 h 303694"/>
                  <a:gd name="connsiteX4" fmla="*/ 617926 w 650762"/>
                  <a:gd name="connsiteY4" fmla="*/ 155674 h 303694"/>
                  <a:gd name="connsiteX5" fmla="*/ 650598 w 650762"/>
                  <a:gd name="connsiteY5" fmla="*/ 192446 h 303694"/>
                  <a:gd name="connsiteX6" fmla="*/ 623431 w 650762"/>
                  <a:gd name="connsiteY6" fmla="*/ 232090 h 303694"/>
                  <a:gd name="connsiteX7" fmla="*/ 494839 w 650762"/>
                  <a:gd name="connsiteY7" fmla="*/ 303694 h 303694"/>
                  <a:gd name="connsiteX8" fmla="*/ 71437 w 650762"/>
                  <a:gd name="connsiteY8" fmla="*/ 296199 h 303694"/>
                  <a:gd name="connsiteX9" fmla="*/ 431 w 650762"/>
                  <a:gd name="connsiteY9" fmla="*/ 193888 h 303694"/>
                  <a:gd name="connsiteX10" fmla="*/ 83930 w 650762"/>
                  <a:gd name="connsiteY10" fmla="*/ 20017 h 303694"/>
                  <a:gd name="connsiteX0" fmla="*/ 83930 w 650776"/>
                  <a:gd name="connsiteY0" fmla="*/ 20017 h 303694"/>
                  <a:gd name="connsiteX1" fmla="*/ 494839 w 650776"/>
                  <a:gd name="connsiteY1" fmla="*/ 30 h 303694"/>
                  <a:gd name="connsiteX2" fmla="*/ 587737 w 650776"/>
                  <a:gd name="connsiteY2" fmla="*/ 49989 h 303694"/>
                  <a:gd name="connsiteX3" fmla="*/ 614804 w 650776"/>
                  <a:gd name="connsiteY3" fmla="*/ 94679 h 303694"/>
                  <a:gd name="connsiteX4" fmla="*/ 634209 w 650776"/>
                  <a:gd name="connsiteY4" fmla="*/ 144487 h 303694"/>
                  <a:gd name="connsiteX5" fmla="*/ 650598 w 650776"/>
                  <a:gd name="connsiteY5" fmla="*/ 192446 h 303694"/>
                  <a:gd name="connsiteX6" fmla="*/ 623431 w 650776"/>
                  <a:gd name="connsiteY6" fmla="*/ 232090 h 303694"/>
                  <a:gd name="connsiteX7" fmla="*/ 494839 w 650776"/>
                  <a:gd name="connsiteY7" fmla="*/ 303694 h 303694"/>
                  <a:gd name="connsiteX8" fmla="*/ 71437 w 650776"/>
                  <a:gd name="connsiteY8" fmla="*/ 296199 h 303694"/>
                  <a:gd name="connsiteX9" fmla="*/ 431 w 650776"/>
                  <a:gd name="connsiteY9" fmla="*/ 193888 h 303694"/>
                  <a:gd name="connsiteX10" fmla="*/ 83930 w 650776"/>
                  <a:gd name="connsiteY10" fmla="*/ 20017 h 303694"/>
                  <a:gd name="connsiteX0" fmla="*/ 83930 w 650736"/>
                  <a:gd name="connsiteY0" fmla="*/ 20017 h 303694"/>
                  <a:gd name="connsiteX1" fmla="*/ 494839 w 650736"/>
                  <a:gd name="connsiteY1" fmla="*/ 30 h 303694"/>
                  <a:gd name="connsiteX2" fmla="*/ 587737 w 650736"/>
                  <a:gd name="connsiteY2" fmla="*/ 49989 h 303694"/>
                  <a:gd name="connsiteX3" fmla="*/ 639228 w 650736"/>
                  <a:gd name="connsiteY3" fmla="*/ 115188 h 303694"/>
                  <a:gd name="connsiteX4" fmla="*/ 634209 w 650736"/>
                  <a:gd name="connsiteY4" fmla="*/ 144487 h 303694"/>
                  <a:gd name="connsiteX5" fmla="*/ 650598 w 650736"/>
                  <a:gd name="connsiteY5" fmla="*/ 192446 h 303694"/>
                  <a:gd name="connsiteX6" fmla="*/ 623431 w 650736"/>
                  <a:gd name="connsiteY6" fmla="*/ 232090 h 303694"/>
                  <a:gd name="connsiteX7" fmla="*/ 494839 w 650736"/>
                  <a:gd name="connsiteY7" fmla="*/ 303694 h 303694"/>
                  <a:gd name="connsiteX8" fmla="*/ 71437 w 650736"/>
                  <a:gd name="connsiteY8" fmla="*/ 296199 h 303694"/>
                  <a:gd name="connsiteX9" fmla="*/ 431 w 650736"/>
                  <a:gd name="connsiteY9" fmla="*/ 193888 h 303694"/>
                  <a:gd name="connsiteX10" fmla="*/ 83930 w 650736"/>
                  <a:gd name="connsiteY10" fmla="*/ 20017 h 303694"/>
                  <a:gd name="connsiteX0" fmla="*/ 83930 w 650736"/>
                  <a:gd name="connsiteY0" fmla="*/ 20006 h 303683"/>
                  <a:gd name="connsiteX1" fmla="*/ 494839 w 650736"/>
                  <a:gd name="connsiteY1" fmla="*/ 19 h 303683"/>
                  <a:gd name="connsiteX2" fmla="*/ 590453 w 650736"/>
                  <a:gd name="connsiteY2" fmla="*/ 64894 h 303683"/>
                  <a:gd name="connsiteX3" fmla="*/ 639228 w 650736"/>
                  <a:gd name="connsiteY3" fmla="*/ 115177 h 303683"/>
                  <a:gd name="connsiteX4" fmla="*/ 634209 w 650736"/>
                  <a:gd name="connsiteY4" fmla="*/ 144476 h 303683"/>
                  <a:gd name="connsiteX5" fmla="*/ 650598 w 650736"/>
                  <a:gd name="connsiteY5" fmla="*/ 192435 h 303683"/>
                  <a:gd name="connsiteX6" fmla="*/ 623431 w 650736"/>
                  <a:gd name="connsiteY6" fmla="*/ 232079 h 303683"/>
                  <a:gd name="connsiteX7" fmla="*/ 494839 w 650736"/>
                  <a:gd name="connsiteY7" fmla="*/ 303683 h 303683"/>
                  <a:gd name="connsiteX8" fmla="*/ 71437 w 650736"/>
                  <a:gd name="connsiteY8" fmla="*/ 296188 h 303683"/>
                  <a:gd name="connsiteX9" fmla="*/ 431 w 650736"/>
                  <a:gd name="connsiteY9" fmla="*/ 193877 h 303683"/>
                  <a:gd name="connsiteX10" fmla="*/ 83930 w 650736"/>
                  <a:gd name="connsiteY10" fmla="*/ 20006 h 303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50736" h="303683">
                    <a:moveTo>
                      <a:pt x="83930" y="20006"/>
                    </a:moveTo>
                    <a:lnTo>
                      <a:pt x="494839" y="19"/>
                    </a:lnTo>
                    <a:cubicBezTo>
                      <a:pt x="575444" y="-983"/>
                      <a:pt x="504823" y="38001"/>
                      <a:pt x="590453" y="64894"/>
                    </a:cubicBezTo>
                    <a:cubicBezTo>
                      <a:pt x="637134" y="88876"/>
                      <a:pt x="631935" y="101913"/>
                      <a:pt x="639228" y="115177"/>
                    </a:cubicBezTo>
                    <a:cubicBezTo>
                      <a:pt x="646521" y="128441"/>
                      <a:pt x="632314" y="131600"/>
                      <a:pt x="634209" y="144476"/>
                    </a:cubicBezTo>
                    <a:cubicBezTo>
                      <a:pt x="636104" y="157352"/>
                      <a:pt x="652394" y="177835"/>
                      <a:pt x="650598" y="192435"/>
                    </a:cubicBezTo>
                    <a:cubicBezTo>
                      <a:pt x="648802" y="207035"/>
                      <a:pt x="649391" y="213538"/>
                      <a:pt x="623431" y="232079"/>
                    </a:cubicBezTo>
                    <a:cubicBezTo>
                      <a:pt x="597471" y="250620"/>
                      <a:pt x="580024" y="302038"/>
                      <a:pt x="494839" y="303683"/>
                    </a:cubicBezTo>
                    <a:lnTo>
                      <a:pt x="71437" y="296188"/>
                    </a:lnTo>
                    <a:cubicBezTo>
                      <a:pt x="1111" y="282884"/>
                      <a:pt x="-1651" y="239907"/>
                      <a:pt x="431" y="193877"/>
                    </a:cubicBezTo>
                    <a:cubicBezTo>
                      <a:pt x="2513" y="147847"/>
                      <a:pt x="13604" y="57312"/>
                      <a:pt x="83930" y="20006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94" name="Vijfhoek 79"/>
              <p:cNvSpPr/>
              <p:nvPr/>
            </p:nvSpPr>
            <p:spPr>
              <a:xfrm rot="8195412">
                <a:off x="5896945" y="5713264"/>
                <a:ext cx="650736" cy="457462"/>
              </a:xfrm>
              <a:custGeom>
                <a:avLst/>
                <a:gdLst>
                  <a:gd name="connsiteX0" fmla="*/ 0 w 595220"/>
                  <a:gd name="connsiteY0" fmla="*/ 0 h 303664"/>
                  <a:gd name="connsiteX1" fmla="*/ 443388 w 595220"/>
                  <a:gd name="connsiteY1" fmla="*/ 0 h 303664"/>
                  <a:gd name="connsiteX2" fmla="*/ 595220 w 595220"/>
                  <a:gd name="connsiteY2" fmla="*/ 151832 h 303664"/>
                  <a:gd name="connsiteX3" fmla="*/ 443388 w 595220"/>
                  <a:gd name="connsiteY3" fmla="*/ 303664 h 303664"/>
                  <a:gd name="connsiteX4" fmla="*/ 0 w 595220"/>
                  <a:gd name="connsiteY4" fmla="*/ 303664 h 303664"/>
                  <a:gd name="connsiteX5" fmla="*/ 0 w 59522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24984 w 957170"/>
                  <a:gd name="connsiteY0" fmla="*/ 7495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24984 w 957170"/>
                  <a:gd name="connsiteY5" fmla="*/ 7495 h 303664"/>
                  <a:gd name="connsiteX0" fmla="*/ 33790 w 965976"/>
                  <a:gd name="connsiteY0" fmla="*/ 7495 h 303664"/>
                  <a:gd name="connsiteX1" fmla="*/ 452194 w 965976"/>
                  <a:gd name="connsiteY1" fmla="*/ 0 h 303664"/>
                  <a:gd name="connsiteX2" fmla="*/ 965976 w 965976"/>
                  <a:gd name="connsiteY2" fmla="*/ 161357 h 303664"/>
                  <a:gd name="connsiteX3" fmla="*/ 452194 w 965976"/>
                  <a:gd name="connsiteY3" fmla="*/ 303664 h 303664"/>
                  <a:gd name="connsiteX4" fmla="*/ 8806 w 965976"/>
                  <a:gd name="connsiteY4" fmla="*/ 303664 h 303664"/>
                  <a:gd name="connsiteX5" fmla="*/ 33790 w 965976"/>
                  <a:gd name="connsiteY5" fmla="*/ 7495 h 303664"/>
                  <a:gd name="connsiteX0" fmla="*/ 36923 w 961614"/>
                  <a:gd name="connsiteY0" fmla="*/ 19987 h 303664"/>
                  <a:gd name="connsiteX1" fmla="*/ 447832 w 961614"/>
                  <a:gd name="connsiteY1" fmla="*/ 0 h 303664"/>
                  <a:gd name="connsiteX2" fmla="*/ 961614 w 961614"/>
                  <a:gd name="connsiteY2" fmla="*/ 161357 h 303664"/>
                  <a:gd name="connsiteX3" fmla="*/ 447832 w 961614"/>
                  <a:gd name="connsiteY3" fmla="*/ 303664 h 303664"/>
                  <a:gd name="connsiteX4" fmla="*/ 4444 w 961614"/>
                  <a:gd name="connsiteY4" fmla="*/ 303664 h 303664"/>
                  <a:gd name="connsiteX5" fmla="*/ 36923 w 961614"/>
                  <a:gd name="connsiteY5" fmla="*/ 19987 h 303664"/>
                  <a:gd name="connsiteX0" fmla="*/ 29619 w 954310"/>
                  <a:gd name="connsiteY0" fmla="*/ 19987 h 303664"/>
                  <a:gd name="connsiteX1" fmla="*/ 440528 w 954310"/>
                  <a:gd name="connsiteY1" fmla="*/ 0 h 303664"/>
                  <a:gd name="connsiteX2" fmla="*/ 954310 w 954310"/>
                  <a:gd name="connsiteY2" fmla="*/ 161357 h 303664"/>
                  <a:gd name="connsiteX3" fmla="*/ 440528 w 954310"/>
                  <a:gd name="connsiteY3" fmla="*/ 303664 h 303664"/>
                  <a:gd name="connsiteX4" fmla="*/ 17126 w 954310"/>
                  <a:gd name="connsiteY4" fmla="*/ 296169 h 303664"/>
                  <a:gd name="connsiteX5" fmla="*/ 29619 w 954310"/>
                  <a:gd name="connsiteY5" fmla="*/ 19987 h 303664"/>
                  <a:gd name="connsiteX0" fmla="*/ 83930 w 1008621"/>
                  <a:gd name="connsiteY0" fmla="*/ 19987 h 303664"/>
                  <a:gd name="connsiteX1" fmla="*/ 494839 w 1008621"/>
                  <a:gd name="connsiteY1" fmla="*/ 0 h 303664"/>
                  <a:gd name="connsiteX2" fmla="*/ 1008621 w 1008621"/>
                  <a:gd name="connsiteY2" fmla="*/ 161357 h 303664"/>
                  <a:gd name="connsiteX3" fmla="*/ 494839 w 1008621"/>
                  <a:gd name="connsiteY3" fmla="*/ 303664 h 303664"/>
                  <a:gd name="connsiteX4" fmla="*/ 71437 w 1008621"/>
                  <a:gd name="connsiteY4" fmla="*/ 296169 h 303664"/>
                  <a:gd name="connsiteX5" fmla="*/ 431 w 1008621"/>
                  <a:gd name="connsiteY5" fmla="*/ 193858 h 303664"/>
                  <a:gd name="connsiteX6" fmla="*/ 83930 w 1008621"/>
                  <a:gd name="connsiteY6" fmla="*/ 19987 h 303664"/>
                  <a:gd name="connsiteX0" fmla="*/ 83930 w 1008972"/>
                  <a:gd name="connsiteY0" fmla="*/ 19994 h 303671"/>
                  <a:gd name="connsiteX1" fmla="*/ 494839 w 1008972"/>
                  <a:gd name="connsiteY1" fmla="*/ 7 h 303671"/>
                  <a:gd name="connsiteX2" fmla="*/ 630019 w 1008972"/>
                  <a:gd name="connsiteY2" fmla="*/ 128907 h 303671"/>
                  <a:gd name="connsiteX3" fmla="*/ 1008621 w 1008972"/>
                  <a:gd name="connsiteY3" fmla="*/ 161364 h 303671"/>
                  <a:gd name="connsiteX4" fmla="*/ 494839 w 1008972"/>
                  <a:gd name="connsiteY4" fmla="*/ 303671 h 303671"/>
                  <a:gd name="connsiteX5" fmla="*/ 71437 w 1008972"/>
                  <a:gd name="connsiteY5" fmla="*/ 296176 h 303671"/>
                  <a:gd name="connsiteX6" fmla="*/ 431 w 1008972"/>
                  <a:gd name="connsiteY6" fmla="*/ 193865 h 303671"/>
                  <a:gd name="connsiteX7" fmla="*/ 83930 w 1008972"/>
                  <a:gd name="connsiteY7" fmla="*/ 19994 h 303671"/>
                  <a:gd name="connsiteX0" fmla="*/ 83930 w 1008774"/>
                  <a:gd name="connsiteY0" fmla="*/ 19994 h 303671"/>
                  <a:gd name="connsiteX1" fmla="*/ 494839 w 1008774"/>
                  <a:gd name="connsiteY1" fmla="*/ 7 h 303671"/>
                  <a:gd name="connsiteX2" fmla="*/ 630019 w 1008774"/>
                  <a:gd name="connsiteY2" fmla="*/ 128907 h 303671"/>
                  <a:gd name="connsiteX3" fmla="*/ 1008621 w 1008774"/>
                  <a:gd name="connsiteY3" fmla="*/ 161364 h 303671"/>
                  <a:gd name="connsiteX4" fmla="*/ 610031 w 1008774"/>
                  <a:gd name="connsiteY4" fmla="*/ 183872 h 303671"/>
                  <a:gd name="connsiteX5" fmla="*/ 494839 w 1008774"/>
                  <a:gd name="connsiteY5" fmla="*/ 303671 h 303671"/>
                  <a:gd name="connsiteX6" fmla="*/ 71437 w 1008774"/>
                  <a:gd name="connsiteY6" fmla="*/ 296176 h 303671"/>
                  <a:gd name="connsiteX7" fmla="*/ 431 w 1008774"/>
                  <a:gd name="connsiteY7" fmla="*/ 193865 h 303671"/>
                  <a:gd name="connsiteX8" fmla="*/ 83930 w 1008774"/>
                  <a:gd name="connsiteY8" fmla="*/ 19994 h 303671"/>
                  <a:gd name="connsiteX0" fmla="*/ 83930 w 1019562"/>
                  <a:gd name="connsiteY0" fmla="*/ 19994 h 303671"/>
                  <a:gd name="connsiteX1" fmla="*/ 494839 w 1019562"/>
                  <a:gd name="connsiteY1" fmla="*/ 7 h 303671"/>
                  <a:gd name="connsiteX2" fmla="*/ 630019 w 1019562"/>
                  <a:gd name="connsiteY2" fmla="*/ 128907 h 303671"/>
                  <a:gd name="connsiteX3" fmla="*/ 947310 w 1019562"/>
                  <a:gd name="connsiteY3" fmla="*/ 48961 h 303671"/>
                  <a:gd name="connsiteX4" fmla="*/ 1008621 w 1019562"/>
                  <a:gd name="connsiteY4" fmla="*/ 161364 h 303671"/>
                  <a:gd name="connsiteX5" fmla="*/ 610031 w 1019562"/>
                  <a:gd name="connsiteY5" fmla="*/ 183872 h 303671"/>
                  <a:gd name="connsiteX6" fmla="*/ 494839 w 1019562"/>
                  <a:gd name="connsiteY6" fmla="*/ 303671 h 303671"/>
                  <a:gd name="connsiteX7" fmla="*/ 71437 w 1019562"/>
                  <a:gd name="connsiteY7" fmla="*/ 296176 h 303671"/>
                  <a:gd name="connsiteX8" fmla="*/ 431 w 1019562"/>
                  <a:gd name="connsiteY8" fmla="*/ 193865 h 303671"/>
                  <a:gd name="connsiteX9" fmla="*/ 83930 w 1019562"/>
                  <a:gd name="connsiteY9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30019 w 1021182"/>
                  <a:gd name="connsiteY2" fmla="*/ 128907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64995 w 1021182"/>
                  <a:gd name="connsiteY6" fmla="*/ 186370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9134"/>
                  <a:gd name="connsiteY0" fmla="*/ 19994 h 303671"/>
                  <a:gd name="connsiteX1" fmla="*/ 494839 w 1029134"/>
                  <a:gd name="connsiteY1" fmla="*/ 7 h 303671"/>
                  <a:gd name="connsiteX2" fmla="*/ 679986 w 1029134"/>
                  <a:gd name="connsiteY2" fmla="*/ 126409 h 303671"/>
                  <a:gd name="connsiteX3" fmla="*/ 947310 w 1029134"/>
                  <a:gd name="connsiteY3" fmla="*/ 48961 h 303671"/>
                  <a:gd name="connsiteX4" fmla="*/ 1008621 w 1029134"/>
                  <a:gd name="connsiteY4" fmla="*/ 161364 h 303671"/>
                  <a:gd name="connsiteX5" fmla="*/ 650598 w 1029134"/>
                  <a:gd name="connsiteY5" fmla="*/ 192423 h 303671"/>
                  <a:gd name="connsiteX6" fmla="*/ 664995 w 1029134"/>
                  <a:gd name="connsiteY6" fmla="*/ 186370 h 303671"/>
                  <a:gd name="connsiteX7" fmla="*/ 494839 w 1029134"/>
                  <a:gd name="connsiteY7" fmla="*/ 303671 h 303671"/>
                  <a:gd name="connsiteX8" fmla="*/ 71437 w 1029134"/>
                  <a:gd name="connsiteY8" fmla="*/ 296176 h 303671"/>
                  <a:gd name="connsiteX9" fmla="*/ 431 w 1029134"/>
                  <a:gd name="connsiteY9" fmla="*/ 193865 h 303671"/>
                  <a:gd name="connsiteX10" fmla="*/ 83930 w 1029134"/>
                  <a:gd name="connsiteY10" fmla="*/ 19994 h 303671"/>
                  <a:gd name="connsiteX0" fmla="*/ 83930 w 947646"/>
                  <a:gd name="connsiteY0" fmla="*/ 19994 h 303671"/>
                  <a:gd name="connsiteX1" fmla="*/ 494839 w 947646"/>
                  <a:gd name="connsiteY1" fmla="*/ 7 h 303671"/>
                  <a:gd name="connsiteX2" fmla="*/ 679986 w 947646"/>
                  <a:gd name="connsiteY2" fmla="*/ 126409 h 303671"/>
                  <a:gd name="connsiteX3" fmla="*/ 947310 w 947646"/>
                  <a:gd name="connsiteY3" fmla="*/ 48961 h 303671"/>
                  <a:gd name="connsiteX4" fmla="*/ 617926 w 947646"/>
                  <a:gd name="connsiteY4" fmla="*/ 155651 h 303671"/>
                  <a:gd name="connsiteX5" fmla="*/ 650598 w 947646"/>
                  <a:gd name="connsiteY5" fmla="*/ 192423 h 303671"/>
                  <a:gd name="connsiteX6" fmla="*/ 664995 w 947646"/>
                  <a:gd name="connsiteY6" fmla="*/ 186370 h 303671"/>
                  <a:gd name="connsiteX7" fmla="*/ 494839 w 947646"/>
                  <a:gd name="connsiteY7" fmla="*/ 303671 h 303671"/>
                  <a:gd name="connsiteX8" fmla="*/ 71437 w 947646"/>
                  <a:gd name="connsiteY8" fmla="*/ 296176 h 303671"/>
                  <a:gd name="connsiteX9" fmla="*/ 431 w 947646"/>
                  <a:gd name="connsiteY9" fmla="*/ 193865 h 303671"/>
                  <a:gd name="connsiteX10" fmla="*/ 83930 w 947646"/>
                  <a:gd name="connsiteY10" fmla="*/ 19994 h 303671"/>
                  <a:gd name="connsiteX0" fmla="*/ 83930 w 694939"/>
                  <a:gd name="connsiteY0" fmla="*/ 19994 h 303671"/>
                  <a:gd name="connsiteX1" fmla="*/ 494839 w 694939"/>
                  <a:gd name="connsiteY1" fmla="*/ 7 h 303671"/>
                  <a:gd name="connsiteX2" fmla="*/ 679986 w 694939"/>
                  <a:gd name="connsiteY2" fmla="*/ 126409 h 303671"/>
                  <a:gd name="connsiteX3" fmla="*/ 639742 w 694939"/>
                  <a:gd name="connsiteY3" fmla="*/ 106081 h 303671"/>
                  <a:gd name="connsiteX4" fmla="*/ 617926 w 694939"/>
                  <a:gd name="connsiteY4" fmla="*/ 155651 h 303671"/>
                  <a:gd name="connsiteX5" fmla="*/ 650598 w 694939"/>
                  <a:gd name="connsiteY5" fmla="*/ 192423 h 303671"/>
                  <a:gd name="connsiteX6" fmla="*/ 664995 w 694939"/>
                  <a:gd name="connsiteY6" fmla="*/ 186370 h 303671"/>
                  <a:gd name="connsiteX7" fmla="*/ 494839 w 694939"/>
                  <a:gd name="connsiteY7" fmla="*/ 303671 h 303671"/>
                  <a:gd name="connsiteX8" fmla="*/ 71437 w 694939"/>
                  <a:gd name="connsiteY8" fmla="*/ 296176 h 303671"/>
                  <a:gd name="connsiteX9" fmla="*/ 431 w 694939"/>
                  <a:gd name="connsiteY9" fmla="*/ 193865 h 303671"/>
                  <a:gd name="connsiteX10" fmla="*/ 83930 w 694939"/>
                  <a:gd name="connsiteY10" fmla="*/ 19994 h 303671"/>
                  <a:gd name="connsiteX0" fmla="*/ 83930 w 694939"/>
                  <a:gd name="connsiteY0" fmla="*/ 19994 h 303671"/>
                  <a:gd name="connsiteX1" fmla="*/ 494839 w 694939"/>
                  <a:gd name="connsiteY1" fmla="*/ 7 h 303671"/>
                  <a:gd name="connsiteX2" fmla="*/ 679986 w 694939"/>
                  <a:gd name="connsiteY2" fmla="*/ 126409 h 303671"/>
                  <a:gd name="connsiteX3" fmla="*/ 639742 w 694939"/>
                  <a:gd name="connsiteY3" fmla="*/ 106081 h 303671"/>
                  <a:gd name="connsiteX4" fmla="*/ 617926 w 694939"/>
                  <a:gd name="connsiteY4" fmla="*/ 155651 h 303671"/>
                  <a:gd name="connsiteX5" fmla="*/ 650598 w 694939"/>
                  <a:gd name="connsiteY5" fmla="*/ 192423 h 303671"/>
                  <a:gd name="connsiteX6" fmla="*/ 623431 w 694939"/>
                  <a:gd name="connsiteY6" fmla="*/ 232067 h 303671"/>
                  <a:gd name="connsiteX7" fmla="*/ 494839 w 694939"/>
                  <a:gd name="connsiteY7" fmla="*/ 303671 h 303671"/>
                  <a:gd name="connsiteX8" fmla="*/ 71437 w 694939"/>
                  <a:gd name="connsiteY8" fmla="*/ 296176 h 303671"/>
                  <a:gd name="connsiteX9" fmla="*/ 431 w 694939"/>
                  <a:gd name="connsiteY9" fmla="*/ 193865 h 303671"/>
                  <a:gd name="connsiteX10" fmla="*/ 83930 w 694939"/>
                  <a:gd name="connsiteY10" fmla="*/ 19994 h 303671"/>
                  <a:gd name="connsiteX0" fmla="*/ 83930 w 692193"/>
                  <a:gd name="connsiteY0" fmla="*/ 19994 h 303671"/>
                  <a:gd name="connsiteX1" fmla="*/ 494839 w 692193"/>
                  <a:gd name="connsiteY1" fmla="*/ 7 h 303671"/>
                  <a:gd name="connsiteX2" fmla="*/ 679986 w 692193"/>
                  <a:gd name="connsiteY2" fmla="*/ 126409 h 303671"/>
                  <a:gd name="connsiteX3" fmla="*/ 614804 w 692193"/>
                  <a:gd name="connsiteY3" fmla="*/ 94656 h 303671"/>
                  <a:gd name="connsiteX4" fmla="*/ 617926 w 692193"/>
                  <a:gd name="connsiteY4" fmla="*/ 155651 h 303671"/>
                  <a:gd name="connsiteX5" fmla="*/ 650598 w 692193"/>
                  <a:gd name="connsiteY5" fmla="*/ 192423 h 303671"/>
                  <a:gd name="connsiteX6" fmla="*/ 623431 w 692193"/>
                  <a:gd name="connsiteY6" fmla="*/ 232067 h 303671"/>
                  <a:gd name="connsiteX7" fmla="*/ 494839 w 692193"/>
                  <a:gd name="connsiteY7" fmla="*/ 303671 h 303671"/>
                  <a:gd name="connsiteX8" fmla="*/ 71437 w 692193"/>
                  <a:gd name="connsiteY8" fmla="*/ 296176 h 303671"/>
                  <a:gd name="connsiteX9" fmla="*/ 431 w 692193"/>
                  <a:gd name="connsiteY9" fmla="*/ 193865 h 303671"/>
                  <a:gd name="connsiteX10" fmla="*/ 83930 w 692193"/>
                  <a:gd name="connsiteY10" fmla="*/ 19994 h 303671"/>
                  <a:gd name="connsiteX0" fmla="*/ 83930 w 650762"/>
                  <a:gd name="connsiteY0" fmla="*/ 20002 h 303679"/>
                  <a:gd name="connsiteX1" fmla="*/ 494839 w 650762"/>
                  <a:gd name="connsiteY1" fmla="*/ 15 h 303679"/>
                  <a:gd name="connsiteX2" fmla="*/ 614865 w 650762"/>
                  <a:gd name="connsiteY2" fmla="*/ 74213 h 303679"/>
                  <a:gd name="connsiteX3" fmla="*/ 614804 w 650762"/>
                  <a:gd name="connsiteY3" fmla="*/ 94664 h 303679"/>
                  <a:gd name="connsiteX4" fmla="*/ 617926 w 650762"/>
                  <a:gd name="connsiteY4" fmla="*/ 155659 h 303679"/>
                  <a:gd name="connsiteX5" fmla="*/ 650598 w 650762"/>
                  <a:gd name="connsiteY5" fmla="*/ 192431 h 303679"/>
                  <a:gd name="connsiteX6" fmla="*/ 623431 w 650762"/>
                  <a:gd name="connsiteY6" fmla="*/ 232075 h 303679"/>
                  <a:gd name="connsiteX7" fmla="*/ 494839 w 650762"/>
                  <a:gd name="connsiteY7" fmla="*/ 303679 h 303679"/>
                  <a:gd name="connsiteX8" fmla="*/ 71437 w 650762"/>
                  <a:gd name="connsiteY8" fmla="*/ 296184 h 303679"/>
                  <a:gd name="connsiteX9" fmla="*/ 431 w 650762"/>
                  <a:gd name="connsiteY9" fmla="*/ 193873 h 303679"/>
                  <a:gd name="connsiteX10" fmla="*/ 83930 w 650762"/>
                  <a:gd name="connsiteY10" fmla="*/ 20002 h 303679"/>
                  <a:gd name="connsiteX0" fmla="*/ 83930 w 650762"/>
                  <a:gd name="connsiteY0" fmla="*/ 20010 h 303687"/>
                  <a:gd name="connsiteX1" fmla="*/ 494839 w 650762"/>
                  <a:gd name="connsiteY1" fmla="*/ 23 h 303687"/>
                  <a:gd name="connsiteX2" fmla="*/ 585021 w 650762"/>
                  <a:gd name="connsiteY2" fmla="*/ 57440 h 303687"/>
                  <a:gd name="connsiteX3" fmla="*/ 614804 w 650762"/>
                  <a:gd name="connsiteY3" fmla="*/ 94672 h 303687"/>
                  <a:gd name="connsiteX4" fmla="*/ 617926 w 650762"/>
                  <a:gd name="connsiteY4" fmla="*/ 155667 h 303687"/>
                  <a:gd name="connsiteX5" fmla="*/ 650598 w 650762"/>
                  <a:gd name="connsiteY5" fmla="*/ 192439 h 303687"/>
                  <a:gd name="connsiteX6" fmla="*/ 623431 w 650762"/>
                  <a:gd name="connsiteY6" fmla="*/ 232083 h 303687"/>
                  <a:gd name="connsiteX7" fmla="*/ 494839 w 650762"/>
                  <a:gd name="connsiteY7" fmla="*/ 303687 h 303687"/>
                  <a:gd name="connsiteX8" fmla="*/ 71437 w 650762"/>
                  <a:gd name="connsiteY8" fmla="*/ 296192 h 303687"/>
                  <a:gd name="connsiteX9" fmla="*/ 431 w 650762"/>
                  <a:gd name="connsiteY9" fmla="*/ 193881 h 303687"/>
                  <a:gd name="connsiteX10" fmla="*/ 83930 w 650762"/>
                  <a:gd name="connsiteY10" fmla="*/ 20010 h 303687"/>
                  <a:gd name="connsiteX0" fmla="*/ 83930 w 650762"/>
                  <a:gd name="connsiteY0" fmla="*/ 20017 h 303694"/>
                  <a:gd name="connsiteX1" fmla="*/ 494839 w 650762"/>
                  <a:gd name="connsiteY1" fmla="*/ 30 h 303694"/>
                  <a:gd name="connsiteX2" fmla="*/ 587737 w 650762"/>
                  <a:gd name="connsiteY2" fmla="*/ 49989 h 303694"/>
                  <a:gd name="connsiteX3" fmla="*/ 614804 w 650762"/>
                  <a:gd name="connsiteY3" fmla="*/ 94679 h 303694"/>
                  <a:gd name="connsiteX4" fmla="*/ 617926 w 650762"/>
                  <a:gd name="connsiteY4" fmla="*/ 155674 h 303694"/>
                  <a:gd name="connsiteX5" fmla="*/ 650598 w 650762"/>
                  <a:gd name="connsiteY5" fmla="*/ 192446 h 303694"/>
                  <a:gd name="connsiteX6" fmla="*/ 623431 w 650762"/>
                  <a:gd name="connsiteY6" fmla="*/ 232090 h 303694"/>
                  <a:gd name="connsiteX7" fmla="*/ 494839 w 650762"/>
                  <a:gd name="connsiteY7" fmla="*/ 303694 h 303694"/>
                  <a:gd name="connsiteX8" fmla="*/ 71437 w 650762"/>
                  <a:gd name="connsiteY8" fmla="*/ 296199 h 303694"/>
                  <a:gd name="connsiteX9" fmla="*/ 431 w 650762"/>
                  <a:gd name="connsiteY9" fmla="*/ 193888 h 303694"/>
                  <a:gd name="connsiteX10" fmla="*/ 83930 w 650762"/>
                  <a:gd name="connsiteY10" fmla="*/ 20017 h 303694"/>
                  <a:gd name="connsiteX0" fmla="*/ 83930 w 650776"/>
                  <a:gd name="connsiteY0" fmla="*/ 20017 h 303694"/>
                  <a:gd name="connsiteX1" fmla="*/ 494839 w 650776"/>
                  <a:gd name="connsiteY1" fmla="*/ 30 h 303694"/>
                  <a:gd name="connsiteX2" fmla="*/ 587737 w 650776"/>
                  <a:gd name="connsiteY2" fmla="*/ 49989 h 303694"/>
                  <a:gd name="connsiteX3" fmla="*/ 614804 w 650776"/>
                  <a:gd name="connsiteY3" fmla="*/ 94679 h 303694"/>
                  <a:gd name="connsiteX4" fmla="*/ 634209 w 650776"/>
                  <a:gd name="connsiteY4" fmla="*/ 144487 h 303694"/>
                  <a:gd name="connsiteX5" fmla="*/ 650598 w 650776"/>
                  <a:gd name="connsiteY5" fmla="*/ 192446 h 303694"/>
                  <a:gd name="connsiteX6" fmla="*/ 623431 w 650776"/>
                  <a:gd name="connsiteY6" fmla="*/ 232090 h 303694"/>
                  <a:gd name="connsiteX7" fmla="*/ 494839 w 650776"/>
                  <a:gd name="connsiteY7" fmla="*/ 303694 h 303694"/>
                  <a:gd name="connsiteX8" fmla="*/ 71437 w 650776"/>
                  <a:gd name="connsiteY8" fmla="*/ 296199 h 303694"/>
                  <a:gd name="connsiteX9" fmla="*/ 431 w 650776"/>
                  <a:gd name="connsiteY9" fmla="*/ 193888 h 303694"/>
                  <a:gd name="connsiteX10" fmla="*/ 83930 w 650776"/>
                  <a:gd name="connsiteY10" fmla="*/ 20017 h 303694"/>
                  <a:gd name="connsiteX0" fmla="*/ 83930 w 650736"/>
                  <a:gd name="connsiteY0" fmla="*/ 20017 h 303694"/>
                  <a:gd name="connsiteX1" fmla="*/ 494839 w 650736"/>
                  <a:gd name="connsiteY1" fmla="*/ 30 h 303694"/>
                  <a:gd name="connsiteX2" fmla="*/ 587737 w 650736"/>
                  <a:gd name="connsiteY2" fmla="*/ 49989 h 303694"/>
                  <a:gd name="connsiteX3" fmla="*/ 639228 w 650736"/>
                  <a:gd name="connsiteY3" fmla="*/ 115188 h 303694"/>
                  <a:gd name="connsiteX4" fmla="*/ 634209 w 650736"/>
                  <a:gd name="connsiteY4" fmla="*/ 144487 h 303694"/>
                  <a:gd name="connsiteX5" fmla="*/ 650598 w 650736"/>
                  <a:gd name="connsiteY5" fmla="*/ 192446 h 303694"/>
                  <a:gd name="connsiteX6" fmla="*/ 623431 w 650736"/>
                  <a:gd name="connsiteY6" fmla="*/ 232090 h 303694"/>
                  <a:gd name="connsiteX7" fmla="*/ 494839 w 650736"/>
                  <a:gd name="connsiteY7" fmla="*/ 303694 h 303694"/>
                  <a:gd name="connsiteX8" fmla="*/ 71437 w 650736"/>
                  <a:gd name="connsiteY8" fmla="*/ 296199 h 303694"/>
                  <a:gd name="connsiteX9" fmla="*/ 431 w 650736"/>
                  <a:gd name="connsiteY9" fmla="*/ 193888 h 303694"/>
                  <a:gd name="connsiteX10" fmla="*/ 83930 w 650736"/>
                  <a:gd name="connsiteY10" fmla="*/ 20017 h 303694"/>
                  <a:gd name="connsiteX0" fmla="*/ 83930 w 650736"/>
                  <a:gd name="connsiteY0" fmla="*/ 20006 h 303683"/>
                  <a:gd name="connsiteX1" fmla="*/ 494839 w 650736"/>
                  <a:gd name="connsiteY1" fmla="*/ 19 h 303683"/>
                  <a:gd name="connsiteX2" fmla="*/ 590453 w 650736"/>
                  <a:gd name="connsiteY2" fmla="*/ 64894 h 303683"/>
                  <a:gd name="connsiteX3" fmla="*/ 639228 w 650736"/>
                  <a:gd name="connsiteY3" fmla="*/ 115177 h 303683"/>
                  <a:gd name="connsiteX4" fmla="*/ 634209 w 650736"/>
                  <a:gd name="connsiteY4" fmla="*/ 144476 h 303683"/>
                  <a:gd name="connsiteX5" fmla="*/ 650598 w 650736"/>
                  <a:gd name="connsiteY5" fmla="*/ 192435 h 303683"/>
                  <a:gd name="connsiteX6" fmla="*/ 623431 w 650736"/>
                  <a:gd name="connsiteY6" fmla="*/ 232079 h 303683"/>
                  <a:gd name="connsiteX7" fmla="*/ 494839 w 650736"/>
                  <a:gd name="connsiteY7" fmla="*/ 303683 h 303683"/>
                  <a:gd name="connsiteX8" fmla="*/ 71437 w 650736"/>
                  <a:gd name="connsiteY8" fmla="*/ 296188 h 303683"/>
                  <a:gd name="connsiteX9" fmla="*/ 431 w 650736"/>
                  <a:gd name="connsiteY9" fmla="*/ 193877 h 303683"/>
                  <a:gd name="connsiteX10" fmla="*/ 83930 w 650736"/>
                  <a:gd name="connsiteY10" fmla="*/ 20006 h 303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50736" h="303683">
                    <a:moveTo>
                      <a:pt x="83930" y="20006"/>
                    </a:moveTo>
                    <a:lnTo>
                      <a:pt x="494839" y="19"/>
                    </a:lnTo>
                    <a:cubicBezTo>
                      <a:pt x="575444" y="-983"/>
                      <a:pt x="504823" y="38001"/>
                      <a:pt x="590453" y="64894"/>
                    </a:cubicBezTo>
                    <a:cubicBezTo>
                      <a:pt x="637134" y="88876"/>
                      <a:pt x="631935" y="101913"/>
                      <a:pt x="639228" y="115177"/>
                    </a:cubicBezTo>
                    <a:cubicBezTo>
                      <a:pt x="646521" y="128441"/>
                      <a:pt x="632314" y="131600"/>
                      <a:pt x="634209" y="144476"/>
                    </a:cubicBezTo>
                    <a:cubicBezTo>
                      <a:pt x="636104" y="157352"/>
                      <a:pt x="652394" y="177835"/>
                      <a:pt x="650598" y="192435"/>
                    </a:cubicBezTo>
                    <a:cubicBezTo>
                      <a:pt x="648802" y="207035"/>
                      <a:pt x="649391" y="213538"/>
                      <a:pt x="623431" y="232079"/>
                    </a:cubicBezTo>
                    <a:cubicBezTo>
                      <a:pt x="597471" y="250620"/>
                      <a:pt x="580024" y="302038"/>
                      <a:pt x="494839" y="303683"/>
                    </a:cubicBezTo>
                    <a:lnTo>
                      <a:pt x="71437" y="296188"/>
                    </a:lnTo>
                    <a:cubicBezTo>
                      <a:pt x="1111" y="282884"/>
                      <a:pt x="-1651" y="239907"/>
                      <a:pt x="431" y="193877"/>
                    </a:cubicBezTo>
                    <a:cubicBezTo>
                      <a:pt x="2513" y="147847"/>
                      <a:pt x="13604" y="57312"/>
                      <a:pt x="83930" y="20006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  <p:grpSp>
          <p:nvGrpSpPr>
            <p:cNvPr id="57" name="Groep 56"/>
            <p:cNvGrpSpPr/>
            <p:nvPr/>
          </p:nvGrpSpPr>
          <p:grpSpPr>
            <a:xfrm rot="615862">
              <a:off x="4618337" y="2674037"/>
              <a:ext cx="3397726" cy="3711655"/>
              <a:chOff x="3833921" y="2653388"/>
              <a:chExt cx="3397726" cy="3711655"/>
            </a:xfrm>
          </p:grpSpPr>
          <p:sp>
            <p:nvSpPr>
              <p:cNvPr id="59" name="Vijfhoek 79"/>
              <p:cNvSpPr/>
              <p:nvPr/>
            </p:nvSpPr>
            <p:spPr>
              <a:xfrm rot="10449940">
                <a:off x="4980821" y="5923114"/>
                <a:ext cx="1021182" cy="441929"/>
              </a:xfrm>
              <a:custGeom>
                <a:avLst/>
                <a:gdLst>
                  <a:gd name="connsiteX0" fmla="*/ 0 w 595220"/>
                  <a:gd name="connsiteY0" fmla="*/ 0 h 303664"/>
                  <a:gd name="connsiteX1" fmla="*/ 443388 w 595220"/>
                  <a:gd name="connsiteY1" fmla="*/ 0 h 303664"/>
                  <a:gd name="connsiteX2" fmla="*/ 595220 w 595220"/>
                  <a:gd name="connsiteY2" fmla="*/ 151832 h 303664"/>
                  <a:gd name="connsiteX3" fmla="*/ 443388 w 595220"/>
                  <a:gd name="connsiteY3" fmla="*/ 303664 h 303664"/>
                  <a:gd name="connsiteX4" fmla="*/ 0 w 595220"/>
                  <a:gd name="connsiteY4" fmla="*/ 303664 h 303664"/>
                  <a:gd name="connsiteX5" fmla="*/ 0 w 59522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24984 w 957170"/>
                  <a:gd name="connsiteY0" fmla="*/ 7495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24984 w 957170"/>
                  <a:gd name="connsiteY5" fmla="*/ 7495 h 303664"/>
                  <a:gd name="connsiteX0" fmla="*/ 33790 w 965976"/>
                  <a:gd name="connsiteY0" fmla="*/ 7495 h 303664"/>
                  <a:gd name="connsiteX1" fmla="*/ 452194 w 965976"/>
                  <a:gd name="connsiteY1" fmla="*/ 0 h 303664"/>
                  <a:gd name="connsiteX2" fmla="*/ 965976 w 965976"/>
                  <a:gd name="connsiteY2" fmla="*/ 161357 h 303664"/>
                  <a:gd name="connsiteX3" fmla="*/ 452194 w 965976"/>
                  <a:gd name="connsiteY3" fmla="*/ 303664 h 303664"/>
                  <a:gd name="connsiteX4" fmla="*/ 8806 w 965976"/>
                  <a:gd name="connsiteY4" fmla="*/ 303664 h 303664"/>
                  <a:gd name="connsiteX5" fmla="*/ 33790 w 965976"/>
                  <a:gd name="connsiteY5" fmla="*/ 7495 h 303664"/>
                  <a:gd name="connsiteX0" fmla="*/ 36923 w 961614"/>
                  <a:gd name="connsiteY0" fmla="*/ 19987 h 303664"/>
                  <a:gd name="connsiteX1" fmla="*/ 447832 w 961614"/>
                  <a:gd name="connsiteY1" fmla="*/ 0 h 303664"/>
                  <a:gd name="connsiteX2" fmla="*/ 961614 w 961614"/>
                  <a:gd name="connsiteY2" fmla="*/ 161357 h 303664"/>
                  <a:gd name="connsiteX3" fmla="*/ 447832 w 961614"/>
                  <a:gd name="connsiteY3" fmla="*/ 303664 h 303664"/>
                  <a:gd name="connsiteX4" fmla="*/ 4444 w 961614"/>
                  <a:gd name="connsiteY4" fmla="*/ 303664 h 303664"/>
                  <a:gd name="connsiteX5" fmla="*/ 36923 w 961614"/>
                  <a:gd name="connsiteY5" fmla="*/ 19987 h 303664"/>
                  <a:gd name="connsiteX0" fmla="*/ 29619 w 954310"/>
                  <a:gd name="connsiteY0" fmla="*/ 19987 h 303664"/>
                  <a:gd name="connsiteX1" fmla="*/ 440528 w 954310"/>
                  <a:gd name="connsiteY1" fmla="*/ 0 h 303664"/>
                  <a:gd name="connsiteX2" fmla="*/ 954310 w 954310"/>
                  <a:gd name="connsiteY2" fmla="*/ 161357 h 303664"/>
                  <a:gd name="connsiteX3" fmla="*/ 440528 w 954310"/>
                  <a:gd name="connsiteY3" fmla="*/ 303664 h 303664"/>
                  <a:gd name="connsiteX4" fmla="*/ 17126 w 954310"/>
                  <a:gd name="connsiteY4" fmla="*/ 296169 h 303664"/>
                  <a:gd name="connsiteX5" fmla="*/ 29619 w 954310"/>
                  <a:gd name="connsiteY5" fmla="*/ 19987 h 303664"/>
                  <a:gd name="connsiteX0" fmla="*/ 83930 w 1008621"/>
                  <a:gd name="connsiteY0" fmla="*/ 19987 h 303664"/>
                  <a:gd name="connsiteX1" fmla="*/ 494839 w 1008621"/>
                  <a:gd name="connsiteY1" fmla="*/ 0 h 303664"/>
                  <a:gd name="connsiteX2" fmla="*/ 1008621 w 1008621"/>
                  <a:gd name="connsiteY2" fmla="*/ 161357 h 303664"/>
                  <a:gd name="connsiteX3" fmla="*/ 494839 w 1008621"/>
                  <a:gd name="connsiteY3" fmla="*/ 303664 h 303664"/>
                  <a:gd name="connsiteX4" fmla="*/ 71437 w 1008621"/>
                  <a:gd name="connsiteY4" fmla="*/ 296169 h 303664"/>
                  <a:gd name="connsiteX5" fmla="*/ 431 w 1008621"/>
                  <a:gd name="connsiteY5" fmla="*/ 193858 h 303664"/>
                  <a:gd name="connsiteX6" fmla="*/ 83930 w 1008621"/>
                  <a:gd name="connsiteY6" fmla="*/ 19987 h 303664"/>
                  <a:gd name="connsiteX0" fmla="*/ 83930 w 1008972"/>
                  <a:gd name="connsiteY0" fmla="*/ 19994 h 303671"/>
                  <a:gd name="connsiteX1" fmla="*/ 494839 w 1008972"/>
                  <a:gd name="connsiteY1" fmla="*/ 7 h 303671"/>
                  <a:gd name="connsiteX2" fmla="*/ 630019 w 1008972"/>
                  <a:gd name="connsiteY2" fmla="*/ 128907 h 303671"/>
                  <a:gd name="connsiteX3" fmla="*/ 1008621 w 1008972"/>
                  <a:gd name="connsiteY3" fmla="*/ 161364 h 303671"/>
                  <a:gd name="connsiteX4" fmla="*/ 494839 w 1008972"/>
                  <a:gd name="connsiteY4" fmla="*/ 303671 h 303671"/>
                  <a:gd name="connsiteX5" fmla="*/ 71437 w 1008972"/>
                  <a:gd name="connsiteY5" fmla="*/ 296176 h 303671"/>
                  <a:gd name="connsiteX6" fmla="*/ 431 w 1008972"/>
                  <a:gd name="connsiteY6" fmla="*/ 193865 h 303671"/>
                  <a:gd name="connsiteX7" fmla="*/ 83930 w 1008972"/>
                  <a:gd name="connsiteY7" fmla="*/ 19994 h 303671"/>
                  <a:gd name="connsiteX0" fmla="*/ 83930 w 1008774"/>
                  <a:gd name="connsiteY0" fmla="*/ 19994 h 303671"/>
                  <a:gd name="connsiteX1" fmla="*/ 494839 w 1008774"/>
                  <a:gd name="connsiteY1" fmla="*/ 7 h 303671"/>
                  <a:gd name="connsiteX2" fmla="*/ 630019 w 1008774"/>
                  <a:gd name="connsiteY2" fmla="*/ 128907 h 303671"/>
                  <a:gd name="connsiteX3" fmla="*/ 1008621 w 1008774"/>
                  <a:gd name="connsiteY3" fmla="*/ 161364 h 303671"/>
                  <a:gd name="connsiteX4" fmla="*/ 610031 w 1008774"/>
                  <a:gd name="connsiteY4" fmla="*/ 183872 h 303671"/>
                  <a:gd name="connsiteX5" fmla="*/ 494839 w 1008774"/>
                  <a:gd name="connsiteY5" fmla="*/ 303671 h 303671"/>
                  <a:gd name="connsiteX6" fmla="*/ 71437 w 1008774"/>
                  <a:gd name="connsiteY6" fmla="*/ 296176 h 303671"/>
                  <a:gd name="connsiteX7" fmla="*/ 431 w 1008774"/>
                  <a:gd name="connsiteY7" fmla="*/ 193865 h 303671"/>
                  <a:gd name="connsiteX8" fmla="*/ 83930 w 1008774"/>
                  <a:gd name="connsiteY8" fmla="*/ 19994 h 303671"/>
                  <a:gd name="connsiteX0" fmla="*/ 83930 w 1019562"/>
                  <a:gd name="connsiteY0" fmla="*/ 19994 h 303671"/>
                  <a:gd name="connsiteX1" fmla="*/ 494839 w 1019562"/>
                  <a:gd name="connsiteY1" fmla="*/ 7 h 303671"/>
                  <a:gd name="connsiteX2" fmla="*/ 630019 w 1019562"/>
                  <a:gd name="connsiteY2" fmla="*/ 128907 h 303671"/>
                  <a:gd name="connsiteX3" fmla="*/ 947310 w 1019562"/>
                  <a:gd name="connsiteY3" fmla="*/ 48961 h 303671"/>
                  <a:gd name="connsiteX4" fmla="*/ 1008621 w 1019562"/>
                  <a:gd name="connsiteY4" fmla="*/ 161364 h 303671"/>
                  <a:gd name="connsiteX5" fmla="*/ 610031 w 1019562"/>
                  <a:gd name="connsiteY5" fmla="*/ 183872 h 303671"/>
                  <a:gd name="connsiteX6" fmla="*/ 494839 w 1019562"/>
                  <a:gd name="connsiteY6" fmla="*/ 303671 h 303671"/>
                  <a:gd name="connsiteX7" fmla="*/ 71437 w 1019562"/>
                  <a:gd name="connsiteY7" fmla="*/ 296176 h 303671"/>
                  <a:gd name="connsiteX8" fmla="*/ 431 w 1019562"/>
                  <a:gd name="connsiteY8" fmla="*/ 193865 h 303671"/>
                  <a:gd name="connsiteX9" fmla="*/ 83930 w 1019562"/>
                  <a:gd name="connsiteY9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30019 w 1021182"/>
                  <a:gd name="connsiteY2" fmla="*/ 128907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64995 w 1021182"/>
                  <a:gd name="connsiteY6" fmla="*/ 186370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21182" h="303671">
                    <a:moveTo>
                      <a:pt x="83930" y="19994"/>
                    </a:moveTo>
                    <a:lnTo>
                      <a:pt x="494839" y="7"/>
                    </a:lnTo>
                    <a:cubicBezTo>
                      <a:pt x="575444" y="-995"/>
                      <a:pt x="594356" y="99516"/>
                      <a:pt x="679986" y="126409"/>
                    </a:cubicBezTo>
                    <a:cubicBezTo>
                      <a:pt x="726667" y="150391"/>
                      <a:pt x="884210" y="43552"/>
                      <a:pt x="947310" y="48961"/>
                    </a:cubicBezTo>
                    <a:cubicBezTo>
                      <a:pt x="1010410" y="54370"/>
                      <a:pt x="1039850" y="141377"/>
                      <a:pt x="1008621" y="161364"/>
                    </a:cubicBezTo>
                    <a:cubicBezTo>
                      <a:pt x="977392" y="181351"/>
                      <a:pt x="1041224" y="240082"/>
                      <a:pt x="974792" y="243833"/>
                    </a:cubicBezTo>
                    <a:cubicBezTo>
                      <a:pt x="908360" y="247584"/>
                      <a:pt x="709177" y="163905"/>
                      <a:pt x="664995" y="186370"/>
                    </a:cubicBezTo>
                    <a:cubicBezTo>
                      <a:pt x="620813" y="208835"/>
                      <a:pt x="580024" y="302026"/>
                      <a:pt x="494839" y="303671"/>
                    </a:cubicBezTo>
                    <a:lnTo>
                      <a:pt x="71437" y="296176"/>
                    </a:lnTo>
                    <a:cubicBezTo>
                      <a:pt x="1111" y="282872"/>
                      <a:pt x="-1651" y="239895"/>
                      <a:pt x="431" y="193865"/>
                    </a:cubicBezTo>
                    <a:cubicBezTo>
                      <a:pt x="2513" y="147835"/>
                      <a:pt x="13604" y="57300"/>
                      <a:pt x="83930" y="1999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60" name="Vijfhoek 79"/>
              <p:cNvSpPr/>
              <p:nvPr/>
            </p:nvSpPr>
            <p:spPr>
              <a:xfrm rot="11316859">
                <a:off x="4522207" y="5866153"/>
                <a:ext cx="1021182" cy="441929"/>
              </a:xfrm>
              <a:custGeom>
                <a:avLst/>
                <a:gdLst>
                  <a:gd name="connsiteX0" fmla="*/ 0 w 595220"/>
                  <a:gd name="connsiteY0" fmla="*/ 0 h 303664"/>
                  <a:gd name="connsiteX1" fmla="*/ 443388 w 595220"/>
                  <a:gd name="connsiteY1" fmla="*/ 0 h 303664"/>
                  <a:gd name="connsiteX2" fmla="*/ 595220 w 595220"/>
                  <a:gd name="connsiteY2" fmla="*/ 151832 h 303664"/>
                  <a:gd name="connsiteX3" fmla="*/ 443388 w 595220"/>
                  <a:gd name="connsiteY3" fmla="*/ 303664 h 303664"/>
                  <a:gd name="connsiteX4" fmla="*/ 0 w 595220"/>
                  <a:gd name="connsiteY4" fmla="*/ 303664 h 303664"/>
                  <a:gd name="connsiteX5" fmla="*/ 0 w 59522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24984 w 957170"/>
                  <a:gd name="connsiteY0" fmla="*/ 7495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24984 w 957170"/>
                  <a:gd name="connsiteY5" fmla="*/ 7495 h 303664"/>
                  <a:gd name="connsiteX0" fmla="*/ 33790 w 965976"/>
                  <a:gd name="connsiteY0" fmla="*/ 7495 h 303664"/>
                  <a:gd name="connsiteX1" fmla="*/ 452194 w 965976"/>
                  <a:gd name="connsiteY1" fmla="*/ 0 h 303664"/>
                  <a:gd name="connsiteX2" fmla="*/ 965976 w 965976"/>
                  <a:gd name="connsiteY2" fmla="*/ 161357 h 303664"/>
                  <a:gd name="connsiteX3" fmla="*/ 452194 w 965976"/>
                  <a:gd name="connsiteY3" fmla="*/ 303664 h 303664"/>
                  <a:gd name="connsiteX4" fmla="*/ 8806 w 965976"/>
                  <a:gd name="connsiteY4" fmla="*/ 303664 h 303664"/>
                  <a:gd name="connsiteX5" fmla="*/ 33790 w 965976"/>
                  <a:gd name="connsiteY5" fmla="*/ 7495 h 303664"/>
                  <a:gd name="connsiteX0" fmla="*/ 36923 w 961614"/>
                  <a:gd name="connsiteY0" fmla="*/ 19987 h 303664"/>
                  <a:gd name="connsiteX1" fmla="*/ 447832 w 961614"/>
                  <a:gd name="connsiteY1" fmla="*/ 0 h 303664"/>
                  <a:gd name="connsiteX2" fmla="*/ 961614 w 961614"/>
                  <a:gd name="connsiteY2" fmla="*/ 161357 h 303664"/>
                  <a:gd name="connsiteX3" fmla="*/ 447832 w 961614"/>
                  <a:gd name="connsiteY3" fmla="*/ 303664 h 303664"/>
                  <a:gd name="connsiteX4" fmla="*/ 4444 w 961614"/>
                  <a:gd name="connsiteY4" fmla="*/ 303664 h 303664"/>
                  <a:gd name="connsiteX5" fmla="*/ 36923 w 961614"/>
                  <a:gd name="connsiteY5" fmla="*/ 19987 h 303664"/>
                  <a:gd name="connsiteX0" fmla="*/ 29619 w 954310"/>
                  <a:gd name="connsiteY0" fmla="*/ 19987 h 303664"/>
                  <a:gd name="connsiteX1" fmla="*/ 440528 w 954310"/>
                  <a:gd name="connsiteY1" fmla="*/ 0 h 303664"/>
                  <a:gd name="connsiteX2" fmla="*/ 954310 w 954310"/>
                  <a:gd name="connsiteY2" fmla="*/ 161357 h 303664"/>
                  <a:gd name="connsiteX3" fmla="*/ 440528 w 954310"/>
                  <a:gd name="connsiteY3" fmla="*/ 303664 h 303664"/>
                  <a:gd name="connsiteX4" fmla="*/ 17126 w 954310"/>
                  <a:gd name="connsiteY4" fmla="*/ 296169 h 303664"/>
                  <a:gd name="connsiteX5" fmla="*/ 29619 w 954310"/>
                  <a:gd name="connsiteY5" fmla="*/ 19987 h 303664"/>
                  <a:gd name="connsiteX0" fmla="*/ 83930 w 1008621"/>
                  <a:gd name="connsiteY0" fmla="*/ 19987 h 303664"/>
                  <a:gd name="connsiteX1" fmla="*/ 494839 w 1008621"/>
                  <a:gd name="connsiteY1" fmla="*/ 0 h 303664"/>
                  <a:gd name="connsiteX2" fmla="*/ 1008621 w 1008621"/>
                  <a:gd name="connsiteY2" fmla="*/ 161357 h 303664"/>
                  <a:gd name="connsiteX3" fmla="*/ 494839 w 1008621"/>
                  <a:gd name="connsiteY3" fmla="*/ 303664 h 303664"/>
                  <a:gd name="connsiteX4" fmla="*/ 71437 w 1008621"/>
                  <a:gd name="connsiteY4" fmla="*/ 296169 h 303664"/>
                  <a:gd name="connsiteX5" fmla="*/ 431 w 1008621"/>
                  <a:gd name="connsiteY5" fmla="*/ 193858 h 303664"/>
                  <a:gd name="connsiteX6" fmla="*/ 83930 w 1008621"/>
                  <a:gd name="connsiteY6" fmla="*/ 19987 h 303664"/>
                  <a:gd name="connsiteX0" fmla="*/ 83930 w 1008972"/>
                  <a:gd name="connsiteY0" fmla="*/ 19994 h 303671"/>
                  <a:gd name="connsiteX1" fmla="*/ 494839 w 1008972"/>
                  <a:gd name="connsiteY1" fmla="*/ 7 h 303671"/>
                  <a:gd name="connsiteX2" fmla="*/ 630019 w 1008972"/>
                  <a:gd name="connsiteY2" fmla="*/ 128907 h 303671"/>
                  <a:gd name="connsiteX3" fmla="*/ 1008621 w 1008972"/>
                  <a:gd name="connsiteY3" fmla="*/ 161364 h 303671"/>
                  <a:gd name="connsiteX4" fmla="*/ 494839 w 1008972"/>
                  <a:gd name="connsiteY4" fmla="*/ 303671 h 303671"/>
                  <a:gd name="connsiteX5" fmla="*/ 71437 w 1008972"/>
                  <a:gd name="connsiteY5" fmla="*/ 296176 h 303671"/>
                  <a:gd name="connsiteX6" fmla="*/ 431 w 1008972"/>
                  <a:gd name="connsiteY6" fmla="*/ 193865 h 303671"/>
                  <a:gd name="connsiteX7" fmla="*/ 83930 w 1008972"/>
                  <a:gd name="connsiteY7" fmla="*/ 19994 h 303671"/>
                  <a:gd name="connsiteX0" fmla="*/ 83930 w 1008774"/>
                  <a:gd name="connsiteY0" fmla="*/ 19994 h 303671"/>
                  <a:gd name="connsiteX1" fmla="*/ 494839 w 1008774"/>
                  <a:gd name="connsiteY1" fmla="*/ 7 h 303671"/>
                  <a:gd name="connsiteX2" fmla="*/ 630019 w 1008774"/>
                  <a:gd name="connsiteY2" fmla="*/ 128907 h 303671"/>
                  <a:gd name="connsiteX3" fmla="*/ 1008621 w 1008774"/>
                  <a:gd name="connsiteY3" fmla="*/ 161364 h 303671"/>
                  <a:gd name="connsiteX4" fmla="*/ 610031 w 1008774"/>
                  <a:gd name="connsiteY4" fmla="*/ 183872 h 303671"/>
                  <a:gd name="connsiteX5" fmla="*/ 494839 w 1008774"/>
                  <a:gd name="connsiteY5" fmla="*/ 303671 h 303671"/>
                  <a:gd name="connsiteX6" fmla="*/ 71437 w 1008774"/>
                  <a:gd name="connsiteY6" fmla="*/ 296176 h 303671"/>
                  <a:gd name="connsiteX7" fmla="*/ 431 w 1008774"/>
                  <a:gd name="connsiteY7" fmla="*/ 193865 h 303671"/>
                  <a:gd name="connsiteX8" fmla="*/ 83930 w 1008774"/>
                  <a:gd name="connsiteY8" fmla="*/ 19994 h 303671"/>
                  <a:gd name="connsiteX0" fmla="*/ 83930 w 1019562"/>
                  <a:gd name="connsiteY0" fmla="*/ 19994 h 303671"/>
                  <a:gd name="connsiteX1" fmla="*/ 494839 w 1019562"/>
                  <a:gd name="connsiteY1" fmla="*/ 7 h 303671"/>
                  <a:gd name="connsiteX2" fmla="*/ 630019 w 1019562"/>
                  <a:gd name="connsiteY2" fmla="*/ 128907 h 303671"/>
                  <a:gd name="connsiteX3" fmla="*/ 947310 w 1019562"/>
                  <a:gd name="connsiteY3" fmla="*/ 48961 h 303671"/>
                  <a:gd name="connsiteX4" fmla="*/ 1008621 w 1019562"/>
                  <a:gd name="connsiteY4" fmla="*/ 161364 h 303671"/>
                  <a:gd name="connsiteX5" fmla="*/ 610031 w 1019562"/>
                  <a:gd name="connsiteY5" fmla="*/ 183872 h 303671"/>
                  <a:gd name="connsiteX6" fmla="*/ 494839 w 1019562"/>
                  <a:gd name="connsiteY6" fmla="*/ 303671 h 303671"/>
                  <a:gd name="connsiteX7" fmla="*/ 71437 w 1019562"/>
                  <a:gd name="connsiteY7" fmla="*/ 296176 h 303671"/>
                  <a:gd name="connsiteX8" fmla="*/ 431 w 1019562"/>
                  <a:gd name="connsiteY8" fmla="*/ 193865 h 303671"/>
                  <a:gd name="connsiteX9" fmla="*/ 83930 w 1019562"/>
                  <a:gd name="connsiteY9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30019 w 1021182"/>
                  <a:gd name="connsiteY2" fmla="*/ 128907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64995 w 1021182"/>
                  <a:gd name="connsiteY6" fmla="*/ 186370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21182" h="303671">
                    <a:moveTo>
                      <a:pt x="83930" y="19994"/>
                    </a:moveTo>
                    <a:lnTo>
                      <a:pt x="494839" y="7"/>
                    </a:lnTo>
                    <a:cubicBezTo>
                      <a:pt x="575444" y="-995"/>
                      <a:pt x="594356" y="99516"/>
                      <a:pt x="679986" y="126409"/>
                    </a:cubicBezTo>
                    <a:cubicBezTo>
                      <a:pt x="726667" y="150391"/>
                      <a:pt x="884210" y="43552"/>
                      <a:pt x="947310" y="48961"/>
                    </a:cubicBezTo>
                    <a:cubicBezTo>
                      <a:pt x="1010410" y="54370"/>
                      <a:pt x="1039850" y="141377"/>
                      <a:pt x="1008621" y="161364"/>
                    </a:cubicBezTo>
                    <a:cubicBezTo>
                      <a:pt x="977392" y="181351"/>
                      <a:pt x="1041224" y="240082"/>
                      <a:pt x="974792" y="243833"/>
                    </a:cubicBezTo>
                    <a:cubicBezTo>
                      <a:pt x="908360" y="247584"/>
                      <a:pt x="709177" y="163905"/>
                      <a:pt x="664995" y="186370"/>
                    </a:cubicBezTo>
                    <a:cubicBezTo>
                      <a:pt x="620813" y="208835"/>
                      <a:pt x="580024" y="302026"/>
                      <a:pt x="494839" y="303671"/>
                    </a:cubicBezTo>
                    <a:lnTo>
                      <a:pt x="71437" y="296176"/>
                    </a:lnTo>
                    <a:cubicBezTo>
                      <a:pt x="1111" y="282872"/>
                      <a:pt x="-1651" y="239895"/>
                      <a:pt x="431" y="193865"/>
                    </a:cubicBezTo>
                    <a:cubicBezTo>
                      <a:pt x="2513" y="147835"/>
                      <a:pt x="13604" y="57300"/>
                      <a:pt x="83930" y="1999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61" name="Vijfhoek 79"/>
              <p:cNvSpPr/>
              <p:nvPr/>
            </p:nvSpPr>
            <p:spPr>
              <a:xfrm rot="12865619">
                <a:off x="4088963" y="5665113"/>
                <a:ext cx="1021182" cy="441929"/>
              </a:xfrm>
              <a:custGeom>
                <a:avLst/>
                <a:gdLst>
                  <a:gd name="connsiteX0" fmla="*/ 0 w 595220"/>
                  <a:gd name="connsiteY0" fmla="*/ 0 h 303664"/>
                  <a:gd name="connsiteX1" fmla="*/ 443388 w 595220"/>
                  <a:gd name="connsiteY1" fmla="*/ 0 h 303664"/>
                  <a:gd name="connsiteX2" fmla="*/ 595220 w 595220"/>
                  <a:gd name="connsiteY2" fmla="*/ 151832 h 303664"/>
                  <a:gd name="connsiteX3" fmla="*/ 443388 w 595220"/>
                  <a:gd name="connsiteY3" fmla="*/ 303664 h 303664"/>
                  <a:gd name="connsiteX4" fmla="*/ 0 w 595220"/>
                  <a:gd name="connsiteY4" fmla="*/ 303664 h 303664"/>
                  <a:gd name="connsiteX5" fmla="*/ 0 w 59522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24984 w 957170"/>
                  <a:gd name="connsiteY0" fmla="*/ 7495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24984 w 957170"/>
                  <a:gd name="connsiteY5" fmla="*/ 7495 h 303664"/>
                  <a:gd name="connsiteX0" fmla="*/ 33790 w 965976"/>
                  <a:gd name="connsiteY0" fmla="*/ 7495 h 303664"/>
                  <a:gd name="connsiteX1" fmla="*/ 452194 w 965976"/>
                  <a:gd name="connsiteY1" fmla="*/ 0 h 303664"/>
                  <a:gd name="connsiteX2" fmla="*/ 965976 w 965976"/>
                  <a:gd name="connsiteY2" fmla="*/ 161357 h 303664"/>
                  <a:gd name="connsiteX3" fmla="*/ 452194 w 965976"/>
                  <a:gd name="connsiteY3" fmla="*/ 303664 h 303664"/>
                  <a:gd name="connsiteX4" fmla="*/ 8806 w 965976"/>
                  <a:gd name="connsiteY4" fmla="*/ 303664 h 303664"/>
                  <a:gd name="connsiteX5" fmla="*/ 33790 w 965976"/>
                  <a:gd name="connsiteY5" fmla="*/ 7495 h 303664"/>
                  <a:gd name="connsiteX0" fmla="*/ 36923 w 961614"/>
                  <a:gd name="connsiteY0" fmla="*/ 19987 h 303664"/>
                  <a:gd name="connsiteX1" fmla="*/ 447832 w 961614"/>
                  <a:gd name="connsiteY1" fmla="*/ 0 h 303664"/>
                  <a:gd name="connsiteX2" fmla="*/ 961614 w 961614"/>
                  <a:gd name="connsiteY2" fmla="*/ 161357 h 303664"/>
                  <a:gd name="connsiteX3" fmla="*/ 447832 w 961614"/>
                  <a:gd name="connsiteY3" fmla="*/ 303664 h 303664"/>
                  <a:gd name="connsiteX4" fmla="*/ 4444 w 961614"/>
                  <a:gd name="connsiteY4" fmla="*/ 303664 h 303664"/>
                  <a:gd name="connsiteX5" fmla="*/ 36923 w 961614"/>
                  <a:gd name="connsiteY5" fmla="*/ 19987 h 303664"/>
                  <a:gd name="connsiteX0" fmla="*/ 29619 w 954310"/>
                  <a:gd name="connsiteY0" fmla="*/ 19987 h 303664"/>
                  <a:gd name="connsiteX1" fmla="*/ 440528 w 954310"/>
                  <a:gd name="connsiteY1" fmla="*/ 0 h 303664"/>
                  <a:gd name="connsiteX2" fmla="*/ 954310 w 954310"/>
                  <a:gd name="connsiteY2" fmla="*/ 161357 h 303664"/>
                  <a:gd name="connsiteX3" fmla="*/ 440528 w 954310"/>
                  <a:gd name="connsiteY3" fmla="*/ 303664 h 303664"/>
                  <a:gd name="connsiteX4" fmla="*/ 17126 w 954310"/>
                  <a:gd name="connsiteY4" fmla="*/ 296169 h 303664"/>
                  <a:gd name="connsiteX5" fmla="*/ 29619 w 954310"/>
                  <a:gd name="connsiteY5" fmla="*/ 19987 h 303664"/>
                  <a:gd name="connsiteX0" fmla="*/ 83930 w 1008621"/>
                  <a:gd name="connsiteY0" fmla="*/ 19987 h 303664"/>
                  <a:gd name="connsiteX1" fmla="*/ 494839 w 1008621"/>
                  <a:gd name="connsiteY1" fmla="*/ 0 h 303664"/>
                  <a:gd name="connsiteX2" fmla="*/ 1008621 w 1008621"/>
                  <a:gd name="connsiteY2" fmla="*/ 161357 h 303664"/>
                  <a:gd name="connsiteX3" fmla="*/ 494839 w 1008621"/>
                  <a:gd name="connsiteY3" fmla="*/ 303664 h 303664"/>
                  <a:gd name="connsiteX4" fmla="*/ 71437 w 1008621"/>
                  <a:gd name="connsiteY4" fmla="*/ 296169 h 303664"/>
                  <a:gd name="connsiteX5" fmla="*/ 431 w 1008621"/>
                  <a:gd name="connsiteY5" fmla="*/ 193858 h 303664"/>
                  <a:gd name="connsiteX6" fmla="*/ 83930 w 1008621"/>
                  <a:gd name="connsiteY6" fmla="*/ 19987 h 303664"/>
                  <a:gd name="connsiteX0" fmla="*/ 83930 w 1008972"/>
                  <a:gd name="connsiteY0" fmla="*/ 19994 h 303671"/>
                  <a:gd name="connsiteX1" fmla="*/ 494839 w 1008972"/>
                  <a:gd name="connsiteY1" fmla="*/ 7 h 303671"/>
                  <a:gd name="connsiteX2" fmla="*/ 630019 w 1008972"/>
                  <a:gd name="connsiteY2" fmla="*/ 128907 h 303671"/>
                  <a:gd name="connsiteX3" fmla="*/ 1008621 w 1008972"/>
                  <a:gd name="connsiteY3" fmla="*/ 161364 h 303671"/>
                  <a:gd name="connsiteX4" fmla="*/ 494839 w 1008972"/>
                  <a:gd name="connsiteY4" fmla="*/ 303671 h 303671"/>
                  <a:gd name="connsiteX5" fmla="*/ 71437 w 1008972"/>
                  <a:gd name="connsiteY5" fmla="*/ 296176 h 303671"/>
                  <a:gd name="connsiteX6" fmla="*/ 431 w 1008972"/>
                  <a:gd name="connsiteY6" fmla="*/ 193865 h 303671"/>
                  <a:gd name="connsiteX7" fmla="*/ 83930 w 1008972"/>
                  <a:gd name="connsiteY7" fmla="*/ 19994 h 303671"/>
                  <a:gd name="connsiteX0" fmla="*/ 83930 w 1008774"/>
                  <a:gd name="connsiteY0" fmla="*/ 19994 h 303671"/>
                  <a:gd name="connsiteX1" fmla="*/ 494839 w 1008774"/>
                  <a:gd name="connsiteY1" fmla="*/ 7 h 303671"/>
                  <a:gd name="connsiteX2" fmla="*/ 630019 w 1008774"/>
                  <a:gd name="connsiteY2" fmla="*/ 128907 h 303671"/>
                  <a:gd name="connsiteX3" fmla="*/ 1008621 w 1008774"/>
                  <a:gd name="connsiteY3" fmla="*/ 161364 h 303671"/>
                  <a:gd name="connsiteX4" fmla="*/ 610031 w 1008774"/>
                  <a:gd name="connsiteY4" fmla="*/ 183872 h 303671"/>
                  <a:gd name="connsiteX5" fmla="*/ 494839 w 1008774"/>
                  <a:gd name="connsiteY5" fmla="*/ 303671 h 303671"/>
                  <a:gd name="connsiteX6" fmla="*/ 71437 w 1008774"/>
                  <a:gd name="connsiteY6" fmla="*/ 296176 h 303671"/>
                  <a:gd name="connsiteX7" fmla="*/ 431 w 1008774"/>
                  <a:gd name="connsiteY7" fmla="*/ 193865 h 303671"/>
                  <a:gd name="connsiteX8" fmla="*/ 83930 w 1008774"/>
                  <a:gd name="connsiteY8" fmla="*/ 19994 h 303671"/>
                  <a:gd name="connsiteX0" fmla="*/ 83930 w 1019562"/>
                  <a:gd name="connsiteY0" fmla="*/ 19994 h 303671"/>
                  <a:gd name="connsiteX1" fmla="*/ 494839 w 1019562"/>
                  <a:gd name="connsiteY1" fmla="*/ 7 h 303671"/>
                  <a:gd name="connsiteX2" fmla="*/ 630019 w 1019562"/>
                  <a:gd name="connsiteY2" fmla="*/ 128907 h 303671"/>
                  <a:gd name="connsiteX3" fmla="*/ 947310 w 1019562"/>
                  <a:gd name="connsiteY3" fmla="*/ 48961 h 303671"/>
                  <a:gd name="connsiteX4" fmla="*/ 1008621 w 1019562"/>
                  <a:gd name="connsiteY4" fmla="*/ 161364 h 303671"/>
                  <a:gd name="connsiteX5" fmla="*/ 610031 w 1019562"/>
                  <a:gd name="connsiteY5" fmla="*/ 183872 h 303671"/>
                  <a:gd name="connsiteX6" fmla="*/ 494839 w 1019562"/>
                  <a:gd name="connsiteY6" fmla="*/ 303671 h 303671"/>
                  <a:gd name="connsiteX7" fmla="*/ 71437 w 1019562"/>
                  <a:gd name="connsiteY7" fmla="*/ 296176 h 303671"/>
                  <a:gd name="connsiteX8" fmla="*/ 431 w 1019562"/>
                  <a:gd name="connsiteY8" fmla="*/ 193865 h 303671"/>
                  <a:gd name="connsiteX9" fmla="*/ 83930 w 1019562"/>
                  <a:gd name="connsiteY9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30019 w 1021182"/>
                  <a:gd name="connsiteY2" fmla="*/ 128907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64995 w 1021182"/>
                  <a:gd name="connsiteY6" fmla="*/ 186370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21182" h="303671">
                    <a:moveTo>
                      <a:pt x="83930" y="19994"/>
                    </a:moveTo>
                    <a:lnTo>
                      <a:pt x="494839" y="7"/>
                    </a:lnTo>
                    <a:cubicBezTo>
                      <a:pt x="575444" y="-995"/>
                      <a:pt x="594356" y="99516"/>
                      <a:pt x="679986" y="126409"/>
                    </a:cubicBezTo>
                    <a:cubicBezTo>
                      <a:pt x="726667" y="150391"/>
                      <a:pt x="884210" y="43552"/>
                      <a:pt x="947310" y="48961"/>
                    </a:cubicBezTo>
                    <a:cubicBezTo>
                      <a:pt x="1010410" y="54370"/>
                      <a:pt x="1039850" y="141377"/>
                      <a:pt x="1008621" y="161364"/>
                    </a:cubicBezTo>
                    <a:cubicBezTo>
                      <a:pt x="977392" y="181351"/>
                      <a:pt x="1041224" y="240082"/>
                      <a:pt x="974792" y="243833"/>
                    </a:cubicBezTo>
                    <a:cubicBezTo>
                      <a:pt x="908360" y="247584"/>
                      <a:pt x="709177" y="163905"/>
                      <a:pt x="664995" y="186370"/>
                    </a:cubicBezTo>
                    <a:cubicBezTo>
                      <a:pt x="620813" y="208835"/>
                      <a:pt x="580024" y="302026"/>
                      <a:pt x="494839" y="303671"/>
                    </a:cubicBezTo>
                    <a:lnTo>
                      <a:pt x="71437" y="296176"/>
                    </a:lnTo>
                    <a:cubicBezTo>
                      <a:pt x="1111" y="282872"/>
                      <a:pt x="-1651" y="239895"/>
                      <a:pt x="431" y="193865"/>
                    </a:cubicBezTo>
                    <a:cubicBezTo>
                      <a:pt x="2513" y="147835"/>
                      <a:pt x="13604" y="57300"/>
                      <a:pt x="83930" y="1999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62" name="Vijfhoek 79"/>
              <p:cNvSpPr/>
              <p:nvPr/>
            </p:nvSpPr>
            <p:spPr>
              <a:xfrm rot="14573019">
                <a:off x="3757549" y="5267976"/>
                <a:ext cx="1021182" cy="441929"/>
              </a:xfrm>
              <a:custGeom>
                <a:avLst/>
                <a:gdLst>
                  <a:gd name="connsiteX0" fmla="*/ 0 w 595220"/>
                  <a:gd name="connsiteY0" fmla="*/ 0 h 303664"/>
                  <a:gd name="connsiteX1" fmla="*/ 443388 w 595220"/>
                  <a:gd name="connsiteY1" fmla="*/ 0 h 303664"/>
                  <a:gd name="connsiteX2" fmla="*/ 595220 w 595220"/>
                  <a:gd name="connsiteY2" fmla="*/ 151832 h 303664"/>
                  <a:gd name="connsiteX3" fmla="*/ 443388 w 595220"/>
                  <a:gd name="connsiteY3" fmla="*/ 303664 h 303664"/>
                  <a:gd name="connsiteX4" fmla="*/ 0 w 595220"/>
                  <a:gd name="connsiteY4" fmla="*/ 303664 h 303664"/>
                  <a:gd name="connsiteX5" fmla="*/ 0 w 59522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24984 w 957170"/>
                  <a:gd name="connsiteY0" fmla="*/ 7495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24984 w 957170"/>
                  <a:gd name="connsiteY5" fmla="*/ 7495 h 303664"/>
                  <a:gd name="connsiteX0" fmla="*/ 33790 w 965976"/>
                  <a:gd name="connsiteY0" fmla="*/ 7495 h 303664"/>
                  <a:gd name="connsiteX1" fmla="*/ 452194 w 965976"/>
                  <a:gd name="connsiteY1" fmla="*/ 0 h 303664"/>
                  <a:gd name="connsiteX2" fmla="*/ 965976 w 965976"/>
                  <a:gd name="connsiteY2" fmla="*/ 161357 h 303664"/>
                  <a:gd name="connsiteX3" fmla="*/ 452194 w 965976"/>
                  <a:gd name="connsiteY3" fmla="*/ 303664 h 303664"/>
                  <a:gd name="connsiteX4" fmla="*/ 8806 w 965976"/>
                  <a:gd name="connsiteY4" fmla="*/ 303664 h 303664"/>
                  <a:gd name="connsiteX5" fmla="*/ 33790 w 965976"/>
                  <a:gd name="connsiteY5" fmla="*/ 7495 h 303664"/>
                  <a:gd name="connsiteX0" fmla="*/ 36923 w 961614"/>
                  <a:gd name="connsiteY0" fmla="*/ 19987 h 303664"/>
                  <a:gd name="connsiteX1" fmla="*/ 447832 w 961614"/>
                  <a:gd name="connsiteY1" fmla="*/ 0 h 303664"/>
                  <a:gd name="connsiteX2" fmla="*/ 961614 w 961614"/>
                  <a:gd name="connsiteY2" fmla="*/ 161357 h 303664"/>
                  <a:gd name="connsiteX3" fmla="*/ 447832 w 961614"/>
                  <a:gd name="connsiteY3" fmla="*/ 303664 h 303664"/>
                  <a:gd name="connsiteX4" fmla="*/ 4444 w 961614"/>
                  <a:gd name="connsiteY4" fmla="*/ 303664 h 303664"/>
                  <a:gd name="connsiteX5" fmla="*/ 36923 w 961614"/>
                  <a:gd name="connsiteY5" fmla="*/ 19987 h 303664"/>
                  <a:gd name="connsiteX0" fmla="*/ 29619 w 954310"/>
                  <a:gd name="connsiteY0" fmla="*/ 19987 h 303664"/>
                  <a:gd name="connsiteX1" fmla="*/ 440528 w 954310"/>
                  <a:gd name="connsiteY1" fmla="*/ 0 h 303664"/>
                  <a:gd name="connsiteX2" fmla="*/ 954310 w 954310"/>
                  <a:gd name="connsiteY2" fmla="*/ 161357 h 303664"/>
                  <a:gd name="connsiteX3" fmla="*/ 440528 w 954310"/>
                  <a:gd name="connsiteY3" fmla="*/ 303664 h 303664"/>
                  <a:gd name="connsiteX4" fmla="*/ 17126 w 954310"/>
                  <a:gd name="connsiteY4" fmla="*/ 296169 h 303664"/>
                  <a:gd name="connsiteX5" fmla="*/ 29619 w 954310"/>
                  <a:gd name="connsiteY5" fmla="*/ 19987 h 303664"/>
                  <a:gd name="connsiteX0" fmla="*/ 83930 w 1008621"/>
                  <a:gd name="connsiteY0" fmla="*/ 19987 h 303664"/>
                  <a:gd name="connsiteX1" fmla="*/ 494839 w 1008621"/>
                  <a:gd name="connsiteY1" fmla="*/ 0 h 303664"/>
                  <a:gd name="connsiteX2" fmla="*/ 1008621 w 1008621"/>
                  <a:gd name="connsiteY2" fmla="*/ 161357 h 303664"/>
                  <a:gd name="connsiteX3" fmla="*/ 494839 w 1008621"/>
                  <a:gd name="connsiteY3" fmla="*/ 303664 h 303664"/>
                  <a:gd name="connsiteX4" fmla="*/ 71437 w 1008621"/>
                  <a:gd name="connsiteY4" fmla="*/ 296169 h 303664"/>
                  <a:gd name="connsiteX5" fmla="*/ 431 w 1008621"/>
                  <a:gd name="connsiteY5" fmla="*/ 193858 h 303664"/>
                  <a:gd name="connsiteX6" fmla="*/ 83930 w 1008621"/>
                  <a:gd name="connsiteY6" fmla="*/ 19987 h 303664"/>
                  <a:gd name="connsiteX0" fmla="*/ 83930 w 1008972"/>
                  <a:gd name="connsiteY0" fmla="*/ 19994 h 303671"/>
                  <a:gd name="connsiteX1" fmla="*/ 494839 w 1008972"/>
                  <a:gd name="connsiteY1" fmla="*/ 7 h 303671"/>
                  <a:gd name="connsiteX2" fmla="*/ 630019 w 1008972"/>
                  <a:gd name="connsiteY2" fmla="*/ 128907 h 303671"/>
                  <a:gd name="connsiteX3" fmla="*/ 1008621 w 1008972"/>
                  <a:gd name="connsiteY3" fmla="*/ 161364 h 303671"/>
                  <a:gd name="connsiteX4" fmla="*/ 494839 w 1008972"/>
                  <a:gd name="connsiteY4" fmla="*/ 303671 h 303671"/>
                  <a:gd name="connsiteX5" fmla="*/ 71437 w 1008972"/>
                  <a:gd name="connsiteY5" fmla="*/ 296176 h 303671"/>
                  <a:gd name="connsiteX6" fmla="*/ 431 w 1008972"/>
                  <a:gd name="connsiteY6" fmla="*/ 193865 h 303671"/>
                  <a:gd name="connsiteX7" fmla="*/ 83930 w 1008972"/>
                  <a:gd name="connsiteY7" fmla="*/ 19994 h 303671"/>
                  <a:gd name="connsiteX0" fmla="*/ 83930 w 1008774"/>
                  <a:gd name="connsiteY0" fmla="*/ 19994 h 303671"/>
                  <a:gd name="connsiteX1" fmla="*/ 494839 w 1008774"/>
                  <a:gd name="connsiteY1" fmla="*/ 7 h 303671"/>
                  <a:gd name="connsiteX2" fmla="*/ 630019 w 1008774"/>
                  <a:gd name="connsiteY2" fmla="*/ 128907 h 303671"/>
                  <a:gd name="connsiteX3" fmla="*/ 1008621 w 1008774"/>
                  <a:gd name="connsiteY3" fmla="*/ 161364 h 303671"/>
                  <a:gd name="connsiteX4" fmla="*/ 610031 w 1008774"/>
                  <a:gd name="connsiteY4" fmla="*/ 183872 h 303671"/>
                  <a:gd name="connsiteX5" fmla="*/ 494839 w 1008774"/>
                  <a:gd name="connsiteY5" fmla="*/ 303671 h 303671"/>
                  <a:gd name="connsiteX6" fmla="*/ 71437 w 1008774"/>
                  <a:gd name="connsiteY6" fmla="*/ 296176 h 303671"/>
                  <a:gd name="connsiteX7" fmla="*/ 431 w 1008774"/>
                  <a:gd name="connsiteY7" fmla="*/ 193865 h 303671"/>
                  <a:gd name="connsiteX8" fmla="*/ 83930 w 1008774"/>
                  <a:gd name="connsiteY8" fmla="*/ 19994 h 303671"/>
                  <a:gd name="connsiteX0" fmla="*/ 83930 w 1019562"/>
                  <a:gd name="connsiteY0" fmla="*/ 19994 h 303671"/>
                  <a:gd name="connsiteX1" fmla="*/ 494839 w 1019562"/>
                  <a:gd name="connsiteY1" fmla="*/ 7 h 303671"/>
                  <a:gd name="connsiteX2" fmla="*/ 630019 w 1019562"/>
                  <a:gd name="connsiteY2" fmla="*/ 128907 h 303671"/>
                  <a:gd name="connsiteX3" fmla="*/ 947310 w 1019562"/>
                  <a:gd name="connsiteY3" fmla="*/ 48961 h 303671"/>
                  <a:gd name="connsiteX4" fmla="*/ 1008621 w 1019562"/>
                  <a:gd name="connsiteY4" fmla="*/ 161364 h 303671"/>
                  <a:gd name="connsiteX5" fmla="*/ 610031 w 1019562"/>
                  <a:gd name="connsiteY5" fmla="*/ 183872 h 303671"/>
                  <a:gd name="connsiteX6" fmla="*/ 494839 w 1019562"/>
                  <a:gd name="connsiteY6" fmla="*/ 303671 h 303671"/>
                  <a:gd name="connsiteX7" fmla="*/ 71437 w 1019562"/>
                  <a:gd name="connsiteY7" fmla="*/ 296176 h 303671"/>
                  <a:gd name="connsiteX8" fmla="*/ 431 w 1019562"/>
                  <a:gd name="connsiteY8" fmla="*/ 193865 h 303671"/>
                  <a:gd name="connsiteX9" fmla="*/ 83930 w 1019562"/>
                  <a:gd name="connsiteY9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30019 w 1021182"/>
                  <a:gd name="connsiteY2" fmla="*/ 128907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64995 w 1021182"/>
                  <a:gd name="connsiteY6" fmla="*/ 186370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21182" h="303671">
                    <a:moveTo>
                      <a:pt x="83930" y="19994"/>
                    </a:moveTo>
                    <a:lnTo>
                      <a:pt x="494839" y="7"/>
                    </a:lnTo>
                    <a:cubicBezTo>
                      <a:pt x="575444" y="-995"/>
                      <a:pt x="594356" y="99516"/>
                      <a:pt x="679986" y="126409"/>
                    </a:cubicBezTo>
                    <a:cubicBezTo>
                      <a:pt x="726667" y="150391"/>
                      <a:pt x="884210" y="43552"/>
                      <a:pt x="947310" y="48961"/>
                    </a:cubicBezTo>
                    <a:cubicBezTo>
                      <a:pt x="1010410" y="54370"/>
                      <a:pt x="1039850" y="141377"/>
                      <a:pt x="1008621" y="161364"/>
                    </a:cubicBezTo>
                    <a:cubicBezTo>
                      <a:pt x="977392" y="181351"/>
                      <a:pt x="1041224" y="240082"/>
                      <a:pt x="974792" y="243833"/>
                    </a:cubicBezTo>
                    <a:cubicBezTo>
                      <a:pt x="908360" y="247584"/>
                      <a:pt x="709177" y="163905"/>
                      <a:pt x="664995" y="186370"/>
                    </a:cubicBezTo>
                    <a:cubicBezTo>
                      <a:pt x="620813" y="208835"/>
                      <a:pt x="580024" y="302026"/>
                      <a:pt x="494839" y="303671"/>
                    </a:cubicBezTo>
                    <a:lnTo>
                      <a:pt x="71437" y="296176"/>
                    </a:lnTo>
                    <a:cubicBezTo>
                      <a:pt x="1111" y="282872"/>
                      <a:pt x="-1651" y="239895"/>
                      <a:pt x="431" y="193865"/>
                    </a:cubicBezTo>
                    <a:cubicBezTo>
                      <a:pt x="2513" y="147835"/>
                      <a:pt x="13604" y="57300"/>
                      <a:pt x="83930" y="1999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63" name="Vijfhoek 79"/>
              <p:cNvSpPr/>
              <p:nvPr/>
            </p:nvSpPr>
            <p:spPr>
              <a:xfrm rot="15787134">
                <a:off x="3592586" y="4814767"/>
                <a:ext cx="1021182" cy="441929"/>
              </a:xfrm>
              <a:custGeom>
                <a:avLst/>
                <a:gdLst>
                  <a:gd name="connsiteX0" fmla="*/ 0 w 595220"/>
                  <a:gd name="connsiteY0" fmla="*/ 0 h 303664"/>
                  <a:gd name="connsiteX1" fmla="*/ 443388 w 595220"/>
                  <a:gd name="connsiteY1" fmla="*/ 0 h 303664"/>
                  <a:gd name="connsiteX2" fmla="*/ 595220 w 595220"/>
                  <a:gd name="connsiteY2" fmla="*/ 151832 h 303664"/>
                  <a:gd name="connsiteX3" fmla="*/ 443388 w 595220"/>
                  <a:gd name="connsiteY3" fmla="*/ 303664 h 303664"/>
                  <a:gd name="connsiteX4" fmla="*/ 0 w 595220"/>
                  <a:gd name="connsiteY4" fmla="*/ 303664 h 303664"/>
                  <a:gd name="connsiteX5" fmla="*/ 0 w 59522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24984 w 957170"/>
                  <a:gd name="connsiteY0" fmla="*/ 7495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24984 w 957170"/>
                  <a:gd name="connsiteY5" fmla="*/ 7495 h 303664"/>
                  <a:gd name="connsiteX0" fmla="*/ 33790 w 965976"/>
                  <a:gd name="connsiteY0" fmla="*/ 7495 h 303664"/>
                  <a:gd name="connsiteX1" fmla="*/ 452194 w 965976"/>
                  <a:gd name="connsiteY1" fmla="*/ 0 h 303664"/>
                  <a:gd name="connsiteX2" fmla="*/ 965976 w 965976"/>
                  <a:gd name="connsiteY2" fmla="*/ 161357 h 303664"/>
                  <a:gd name="connsiteX3" fmla="*/ 452194 w 965976"/>
                  <a:gd name="connsiteY3" fmla="*/ 303664 h 303664"/>
                  <a:gd name="connsiteX4" fmla="*/ 8806 w 965976"/>
                  <a:gd name="connsiteY4" fmla="*/ 303664 h 303664"/>
                  <a:gd name="connsiteX5" fmla="*/ 33790 w 965976"/>
                  <a:gd name="connsiteY5" fmla="*/ 7495 h 303664"/>
                  <a:gd name="connsiteX0" fmla="*/ 36923 w 961614"/>
                  <a:gd name="connsiteY0" fmla="*/ 19987 h 303664"/>
                  <a:gd name="connsiteX1" fmla="*/ 447832 w 961614"/>
                  <a:gd name="connsiteY1" fmla="*/ 0 h 303664"/>
                  <a:gd name="connsiteX2" fmla="*/ 961614 w 961614"/>
                  <a:gd name="connsiteY2" fmla="*/ 161357 h 303664"/>
                  <a:gd name="connsiteX3" fmla="*/ 447832 w 961614"/>
                  <a:gd name="connsiteY3" fmla="*/ 303664 h 303664"/>
                  <a:gd name="connsiteX4" fmla="*/ 4444 w 961614"/>
                  <a:gd name="connsiteY4" fmla="*/ 303664 h 303664"/>
                  <a:gd name="connsiteX5" fmla="*/ 36923 w 961614"/>
                  <a:gd name="connsiteY5" fmla="*/ 19987 h 303664"/>
                  <a:gd name="connsiteX0" fmla="*/ 29619 w 954310"/>
                  <a:gd name="connsiteY0" fmla="*/ 19987 h 303664"/>
                  <a:gd name="connsiteX1" fmla="*/ 440528 w 954310"/>
                  <a:gd name="connsiteY1" fmla="*/ 0 h 303664"/>
                  <a:gd name="connsiteX2" fmla="*/ 954310 w 954310"/>
                  <a:gd name="connsiteY2" fmla="*/ 161357 h 303664"/>
                  <a:gd name="connsiteX3" fmla="*/ 440528 w 954310"/>
                  <a:gd name="connsiteY3" fmla="*/ 303664 h 303664"/>
                  <a:gd name="connsiteX4" fmla="*/ 17126 w 954310"/>
                  <a:gd name="connsiteY4" fmla="*/ 296169 h 303664"/>
                  <a:gd name="connsiteX5" fmla="*/ 29619 w 954310"/>
                  <a:gd name="connsiteY5" fmla="*/ 19987 h 303664"/>
                  <a:gd name="connsiteX0" fmla="*/ 83930 w 1008621"/>
                  <a:gd name="connsiteY0" fmla="*/ 19987 h 303664"/>
                  <a:gd name="connsiteX1" fmla="*/ 494839 w 1008621"/>
                  <a:gd name="connsiteY1" fmla="*/ 0 h 303664"/>
                  <a:gd name="connsiteX2" fmla="*/ 1008621 w 1008621"/>
                  <a:gd name="connsiteY2" fmla="*/ 161357 h 303664"/>
                  <a:gd name="connsiteX3" fmla="*/ 494839 w 1008621"/>
                  <a:gd name="connsiteY3" fmla="*/ 303664 h 303664"/>
                  <a:gd name="connsiteX4" fmla="*/ 71437 w 1008621"/>
                  <a:gd name="connsiteY4" fmla="*/ 296169 h 303664"/>
                  <a:gd name="connsiteX5" fmla="*/ 431 w 1008621"/>
                  <a:gd name="connsiteY5" fmla="*/ 193858 h 303664"/>
                  <a:gd name="connsiteX6" fmla="*/ 83930 w 1008621"/>
                  <a:gd name="connsiteY6" fmla="*/ 19987 h 303664"/>
                  <a:gd name="connsiteX0" fmla="*/ 83930 w 1008972"/>
                  <a:gd name="connsiteY0" fmla="*/ 19994 h 303671"/>
                  <a:gd name="connsiteX1" fmla="*/ 494839 w 1008972"/>
                  <a:gd name="connsiteY1" fmla="*/ 7 h 303671"/>
                  <a:gd name="connsiteX2" fmla="*/ 630019 w 1008972"/>
                  <a:gd name="connsiteY2" fmla="*/ 128907 h 303671"/>
                  <a:gd name="connsiteX3" fmla="*/ 1008621 w 1008972"/>
                  <a:gd name="connsiteY3" fmla="*/ 161364 h 303671"/>
                  <a:gd name="connsiteX4" fmla="*/ 494839 w 1008972"/>
                  <a:gd name="connsiteY4" fmla="*/ 303671 h 303671"/>
                  <a:gd name="connsiteX5" fmla="*/ 71437 w 1008972"/>
                  <a:gd name="connsiteY5" fmla="*/ 296176 h 303671"/>
                  <a:gd name="connsiteX6" fmla="*/ 431 w 1008972"/>
                  <a:gd name="connsiteY6" fmla="*/ 193865 h 303671"/>
                  <a:gd name="connsiteX7" fmla="*/ 83930 w 1008972"/>
                  <a:gd name="connsiteY7" fmla="*/ 19994 h 303671"/>
                  <a:gd name="connsiteX0" fmla="*/ 83930 w 1008774"/>
                  <a:gd name="connsiteY0" fmla="*/ 19994 h 303671"/>
                  <a:gd name="connsiteX1" fmla="*/ 494839 w 1008774"/>
                  <a:gd name="connsiteY1" fmla="*/ 7 h 303671"/>
                  <a:gd name="connsiteX2" fmla="*/ 630019 w 1008774"/>
                  <a:gd name="connsiteY2" fmla="*/ 128907 h 303671"/>
                  <a:gd name="connsiteX3" fmla="*/ 1008621 w 1008774"/>
                  <a:gd name="connsiteY3" fmla="*/ 161364 h 303671"/>
                  <a:gd name="connsiteX4" fmla="*/ 610031 w 1008774"/>
                  <a:gd name="connsiteY4" fmla="*/ 183872 h 303671"/>
                  <a:gd name="connsiteX5" fmla="*/ 494839 w 1008774"/>
                  <a:gd name="connsiteY5" fmla="*/ 303671 h 303671"/>
                  <a:gd name="connsiteX6" fmla="*/ 71437 w 1008774"/>
                  <a:gd name="connsiteY6" fmla="*/ 296176 h 303671"/>
                  <a:gd name="connsiteX7" fmla="*/ 431 w 1008774"/>
                  <a:gd name="connsiteY7" fmla="*/ 193865 h 303671"/>
                  <a:gd name="connsiteX8" fmla="*/ 83930 w 1008774"/>
                  <a:gd name="connsiteY8" fmla="*/ 19994 h 303671"/>
                  <a:gd name="connsiteX0" fmla="*/ 83930 w 1019562"/>
                  <a:gd name="connsiteY0" fmla="*/ 19994 h 303671"/>
                  <a:gd name="connsiteX1" fmla="*/ 494839 w 1019562"/>
                  <a:gd name="connsiteY1" fmla="*/ 7 h 303671"/>
                  <a:gd name="connsiteX2" fmla="*/ 630019 w 1019562"/>
                  <a:gd name="connsiteY2" fmla="*/ 128907 h 303671"/>
                  <a:gd name="connsiteX3" fmla="*/ 947310 w 1019562"/>
                  <a:gd name="connsiteY3" fmla="*/ 48961 h 303671"/>
                  <a:gd name="connsiteX4" fmla="*/ 1008621 w 1019562"/>
                  <a:gd name="connsiteY4" fmla="*/ 161364 h 303671"/>
                  <a:gd name="connsiteX5" fmla="*/ 610031 w 1019562"/>
                  <a:gd name="connsiteY5" fmla="*/ 183872 h 303671"/>
                  <a:gd name="connsiteX6" fmla="*/ 494839 w 1019562"/>
                  <a:gd name="connsiteY6" fmla="*/ 303671 h 303671"/>
                  <a:gd name="connsiteX7" fmla="*/ 71437 w 1019562"/>
                  <a:gd name="connsiteY7" fmla="*/ 296176 h 303671"/>
                  <a:gd name="connsiteX8" fmla="*/ 431 w 1019562"/>
                  <a:gd name="connsiteY8" fmla="*/ 193865 h 303671"/>
                  <a:gd name="connsiteX9" fmla="*/ 83930 w 1019562"/>
                  <a:gd name="connsiteY9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30019 w 1021182"/>
                  <a:gd name="connsiteY2" fmla="*/ 128907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64995 w 1021182"/>
                  <a:gd name="connsiteY6" fmla="*/ 186370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21182" h="303671">
                    <a:moveTo>
                      <a:pt x="83930" y="19994"/>
                    </a:moveTo>
                    <a:lnTo>
                      <a:pt x="494839" y="7"/>
                    </a:lnTo>
                    <a:cubicBezTo>
                      <a:pt x="575444" y="-995"/>
                      <a:pt x="594356" y="99516"/>
                      <a:pt x="679986" y="126409"/>
                    </a:cubicBezTo>
                    <a:cubicBezTo>
                      <a:pt x="726667" y="150391"/>
                      <a:pt x="884210" y="43552"/>
                      <a:pt x="947310" y="48961"/>
                    </a:cubicBezTo>
                    <a:cubicBezTo>
                      <a:pt x="1010410" y="54370"/>
                      <a:pt x="1039850" y="141377"/>
                      <a:pt x="1008621" y="161364"/>
                    </a:cubicBezTo>
                    <a:cubicBezTo>
                      <a:pt x="977392" y="181351"/>
                      <a:pt x="1041224" y="240082"/>
                      <a:pt x="974792" y="243833"/>
                    </a:cubicBezTo>
                    <a:cubicBezTo>
                      <a:pt x="908360" y="247584"/>
                      <a:pt x="709177" y="163905"/>
                      <a:pt x="664995" y="186370"/>
                    </a:cubicBezTo>
                    <a:cubicBezTo>
                      <a:pt x="620813" y="208835"/>
                      <a:pt x="580024" y="302026"/>
                      <a:pt x="494839" y="303671"/>
                    </a:cubicBezTo>
                    <a:lnTo>
                      <a:pt x="71437" y="296176"/>
                    </a:lnTo>
                    <a:cubicBezTo>
                      <a:pt x="1111" y="282872"/>
                      <a:pt x="-1651" y="239895"/>
                      <a:pt x="431" y="193865"/>
                    </a:cubicBezTo>
                    <a:cubicBezTo>
                      <a:pt x="2513" y="147835"/>
                      <a:pt x="13604" y="57300"/>
                      <a:pt x="83930" y="1999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64" name="Vijfhoek 79"/>
              <p:cNvSpPr/>
              <p:nvPr/>
            </p:nvSpPr>
            <p:spPr>
              <a:xfrm rot="15787134">
                <a:off x="3553174" y="4266076"/>
                <a:ext cx="1021182" cy="441929"/>
              </a:xfrm>
              <a:custGeom>
                <a:avLst/>
                <a:gdLst>
                  <a:gd name="connsiteX0" fmla="*/ 0 w 595220"/>
                  <a:gd name="connsiteY0" fmla="*/ 0 h 303664"/>
                  <a:gd name="connsiteX1" fmla="*/ 443388 w 595220"/>
                  <a:gd name="connsiteY1" fmla="*/ 0 h 303664"/>
                  <a:gd name="connsiteX2" fmla="*/ 595220 w 595220"/>
                  <a:gd name="connsiteY2" fmla="*/ 151832 h 303664"/>
                  <a:gd name="connsiteX3" fmla="*/ 443388 w 595220"/>
                  <a:gd name="connsiteY3" fmla="*/ 303664 h 303664"/>
                  <a:gd name="connsiteX4" fmla="*/ 0 w 595220"/>
                  <a:gd name="connsiteY4" fmla="*/ 303664 h 303664"/>
                  <a:gd name="connsiteX5" fmla="*/ 0 w 59522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24984 w 957170"/>
                  <a:gd name="connsiteY0" fmla="*/ 7495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24984 w 957170"/>
                  <a:gd name="connsiteY5" fmla="*/ 7495 h 303664"/>
                  <a:gd name="connsiteX0" fmla="*/ 33790 w 965976"/>
                  <a:gd name="connsiteY0" fmla="*/ 7495 h 303664"/>
                  <a:gd name="connsiteX1" fmla="*/ 452194 w 965976"/>
                  <a:gd name="connsiteY1" fmla="*/ 0 h 303664"/>
                  <a:gd name="connsiteX2" fmla="*/ 965976 w 965976"/>
                  <a:gd name="connsiteY2" fmla="*/ 161357 h 303664"/>
                  <a:gd name="connsiteX3" fmla="*/ 452194 w 965976"/>
                  <a:gd name="connsiteY3" fmla="*/ 303664 h 303664"/>
                  <a:gd name="connsiteX4" fmla="*/ 8806 w 965976"/>
                  <a:gd name="connsiteY4" fmla="*/ 303664 h 303664"/>
                  <a:gd name="connsiteX5" fmla="*/ 33790 w 965976"/>
                  <a:gd name="connsiteY5" fmla="*/ 7495 h 303664"/>
                  <a:gd name="connsiteX0" fmla="*/ 36923 w 961614"/>
                  <a:gd name="connsiteY0" fmla="*/ 19987 h 303664"/>
                  <a:gd name="connsiteX1" fmla="*/ 447832 w 961614"/>
                  <a:gd name="connsiteY1" fmla="*/ 0 h 303664"/>
                  <a:gd name="connsiteX2" fmla="*/ 961614 w 961614"/>
                  <a:gd name="connsiteY2" fmla="*/ 161357 h 303664"/>
                  <a:gd name="connsiteX3" fmla="*/ 447832 w 961614"/>
                  <a:gd name="connsiteY3" fmla="*/ 303664 h 303664"/>
                  <a:gd name="connsiteX4" fmla="*/ 4444 w 961614"/>
                  <a:gd name="connsiteY4" fmla="*/ 303664 h 303664"/>
                  <a:gd name="connsiteX5" fmla="*/ 36923 w 961614"/>
                  <a:gd name="connsiteY5" fmla="*/ 19987 h 303664"/>
                  <a:gd name="connsiteX0" fmla="*/ 29619 w 954310"/>
                  <a:gd name="connsiteY0" fmla="*/ 19987 h 303664"/>
                  <a:gd name="connsiteX1" fmla="*/ 440528 w 954310"/>
                  <a:gd name="connsiteY1" fmla="*/ 0 h 303664"/>
                  <a:gd name="connsiteX2" fmla="*/ 954310 w 954310"/>
                  <a:gd name="connsiteY2" fmla="*/ 161357 h 303664"/>
                  <a:gd name="connsiteX3" fmla="*/ 440528 w 954310"/>
                  <a:gd name="connsiteY3" fmla="*/ 303664 h 303664"/>
                  <a:gd name="connsiteX4" fmla="*/ 17126 w 954310"/>
                  <a:gd name="connsiteY4" fmla="*/ 296169 h 303664"/>
                  <a:gd name="connsiteX5" fmla="*/ 29619 w 954310"/>
                  <a:gd name="connsiteY5" fmla="*/ 19987 h 303664"/>
                  <a:gd name="connsiteX0" fmla="*/ 83930 w 1008621"/>
                  <a:gd name="connsiteY0" fmla="*/ 19987 h 303664"/>
                  <a:gd name="connsiteX1" fmla="*/ 494839 w 1008621"/>
                  <a:gd name="connsiteY1" fmla="*/ 0 h 303664"/>
                  <a:gd name="connsiteX2" fmla="*/ 1008621 w 1008621"/>
                  <a:gd name="connsiteY2" fmla="*/ 161357 h 303664"/>
                  <a:gd name="connsiteX3" fmla="*/ 494839 w 1008621"/>
                  <a:gd name="connsiteY3" fmla="*/ 303664 h 303664"/>
                  <a:gd name="connsiteX4" fmla="*/ 71437 w 1008621"/>
                  <a:gd name="connsiteY4" fmla="*/ 296169 h 303664"/>
                  <a:gd name="connsiteX5" fmla="*/ 431 w 1008621"/>
                  <a:gd name="connsiteY5" fmla="*/ 193858 h 303664"/>
                  <a:gd name="connsiteX6" fmla="*/ 83930 w 1008621"/>
                  <a:gd name="connsiteY6" fmla="*/ 19987 h 303664"/>
                  <a:gd name="connsiteX0" fmla="*/ 83930 w 1008972"/>
                  <a:gd name="connsiteY0" fmla="*/ 19994 h 303671"/>
                  <a:gd name="connsiteX1" fmla="*/ 494839 w 1008972"/>
                  <a:gd name="connsiteY1" fmla="*/ 7 h 303671"/>
                  <a:gd name="connsiteX2" fmla="*/ 630019 w 1008972"/>
                  <a:gd name="connsiteY2" fmla="*/ 128907 h 303671"/>
                  <a:gd name="connsiteX3" fmla="*/ 1008621 w 1008972"/>
                  <a:gd name="connsiteY3" fmla="*/ 161364 h 303671"/>
                  <a:gd name="connsiteX4" fmla="*/ 494839 w 1008972"/>
                  <a:gd name="connsiteY4" fmla="*/ 303671 h 303671"/>
                  <a:gd name="connsiteX5" fmla="*/ 71437 w 1008972"/>
                  <a:gd name="connsiteY5" fmla="*/ 296176 h 303671"/>
                  <a:gd name="connsiteX6" fmla="*/ 431 w 1008972"/>
                  <a:gd name="connsiteY6" fmla="*/ 193865 h 303671"/>
                  <a:gd name="connsiteX7" fmla="*/ 83930 w 1008972"/>
                  <a:gd name="connsiteY7" fmla="*/ 19994 h 303671"/>
                  <a:gd name="connsiteX0" fmla="*/ 83930 w 1008774"/>
                  <a:gd name="connsiteY0" fmla="*/ 19994 h 303671"/>
                  <a:gd name="connsiteX1" fmla="*/ 494839 w 1008774"/>
                  <a:gd name="connsiteY1" fmla="*/ 7 h 303671"/>
                  <a:gd name="connsiteX2" fmla="*/ 630019 w 1008774"/>
                  <a:gd name="connsiteY2" fmla="*/ 128907 h 303671"/>
                  <a:gd name="connsiteX3" fmla="*/ 1008621 w 1008774"/>
                  <a:gd name="connsiteY3" fmla="*/ 161364 h 303671"/>
                  <a:gd name="connsiteX4" fmla="*/ 610031 w 1008774"/>
                  <a:gd name="connsiteY4" fmla="*/ 183872 h 303671"/>
                  <a:gd name="connsiteX5" fmla="*/ 494839 w 1008774"/>
                  <a:gd name="connsiteY5" fmla="*/ 303671 h 303671"/>
                  <a:gd name="connsiteX6" fmla="*/ 71437 w 1008774"/>
                  <a:gd name="connsiteY6" fmla="*/ 296176 h 303671"/>
                  <a:gd name="connsiteX7" fmla="*/ 431 w 1008774"/>
                  <a:gd name="connsiteY7" fmla="*/ 193865 h 303671"/>
                  <a:gd name="connsiteX8" fmla="*/ 83930 w 1008774"/>
                  <a:gd name="connsiteY8" fmla="*/ 19994 h 303671"/>
                  <a:gd name="connsiteX0" fmla="*/ 83930 w 1019562"/>
                  <a:gd name="connsiteY0" fmla="*/ 19994 h 303671"/>
                  <a:gd name="connsiteX1" fmla="*/ 494839 w 1019562"/>
                  <a:gd name="connsiteY1" fmla="*/ 7 h 303671"/>
                  <a:gd name="connsiteX2" fmla="*/ 630019 w 1019562"/>
                  <a:gd name="connsiteY2" fmla="*/ 128907 h 303671"/>
                  <a:gd name="connsiteX3" fmla="*/ 947310 w 1019562"/>
                  <a:gd name="connsiteY3" fmla="*/ 48961 h 303671"/>
                  <a:gd name="connsiteX4" fmla="*/ 1008621 w 1019562"/>
                  <a:gd name="connsiteY4" fmla="*/ 161364 h 303671"/>
                  <a:gd name="connsiteX5" fmla="*/ 610031 w 1019562"/>
                  <a:gd name="connsiteY5" fmla="*/ 183872 h 303671"/>
                  <a:gd name="connsiteX6" fmla="*/ 494839 w 1019562"/>
                  <a:gd name="connsiteY6" fmla="*/ 303671 h 303671"/>
                  <a:gd name="connsiteX7" fmla="*/ 71437 w 1019562"/>
                  <a:gd name="connsiteY7" fmla="*/ 296176 h 303671"/>
                  <a:gd name="connsiteX8" fmla="*/ 431 w 1019562"/>
                  <a:gd name="connsiteY8" fmla="*/ 193865 h 303671"/>
                  <a:gd name="connsiteX9" fmla="*/ 83930 w 1019562"/>
                  <a:gd name="connsiteY9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30019 w 1021182"/>
                  <a:gd name="connsiteY2" fmla="*/ 128907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64995 w 1021182"/>
                  <a:gd name="connsiteY6" fmla="*/ 186370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21182" h="303671">
                    <a:moveTo>
                      <a:pt x="83930" y="19994"/>
                    </a:moveTo>
                    <a:lnTo>
                      <a:pt x="494839" y="7"/>
                    </a:lnTo>
                    <a:cubicBezTo>
                      <a:pt x="575444" y="-995"/>
                      <a:pt x="594356" y="99516"/>
                      <a:pt x="679986" y="126409"/>
                    </a:cubicBezTo>
                    <a:cubicBezTo>
                      <a:pt x="726667" y="150391"/>
                      <a:pt x="884210" y="43552"/>
                      <a:pt x="947310" y="48961"/>
                    </a:cubicBezTo>
                    <a:cubicBezTo>
                      <a:pt x="1010410" y="54370"/>
                      <a:pt x="1039850" y="141377"/>
                      <a:pt x="1008621" y="161364"/>
                    </a:cubicBezTo>
                    <a:cubicBezTo>
                      <a:pt x="977392" y="181351"/>
                      <a:pt x="1041224" y="240082"/>
                      <a:pt x="974792" y="243833"/>
                    </a:cubicBezTo>
                    <a:cubicBezTo>
                      <a:pt x="908360" y="247584"/>
                      <a:pt x="709177" y="163905"/>
                      <a:pt x="664995" y="186370"/>
                    </a:cubicBezTo>
                    <a:cubicBezTo>
                      <a:pt x="620813" y="208835"/>
                      <a:pt x="580024" y="302026"/>
                      <a:pt x="494839" y="303671"/>
                    </a:cubicBezTo>
                    <a:lnTo>
                      <a:pt x="71437" y="296176"/>
                    </a:lnTo>
                    <a:cubicBezTo>
                      <a:pt x="1111" y="282872"/>
                      <a:pt x="-1651" y="239895"/>
                      <a:pt x="431" y="193865"/>
                    </a:cubicBezTo>
                    <a:cubicBezTo>
                      <a:pt x="2513" y="147835"/>
                      <a:pt x="13604" y="57300"/>
                      <a:pt x="83930" y="1999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65" name="Vijfhoek 79"/>
              <p:cNvSpPr/>
              <p:nvPr/>
            </p:nvSpPr>
            <p:spPr>
              <a:xfrm rot="16820925">
                <a:off x="3544295" y="3773316"/>
                <a:ext cx="1021182" cy="441929"/>
              </a:xfrm>
              <a:custGeom>
                <a:avLst/>
                <a:gdLst>
                  <a:gd name="connsiteX0" fmla="*/ 0 w 595220"/>
                  <a:gd name="connsiteY0" fmla="*/ 0 h 303664"/>
                  <a:gd name="connsiteX1" fmla="*/ 443388 w 595220"/>
                  <a:gd name="connsiteY1" fmla="*/ 0 h 303664"/>
                  <a:gd name="connsiteX2" fmla="*/ 595220 w 595220"/>
                  <a:gd name="connsiteY2" fmla="*/ 151832 h 303664"/>
                  <a:gd name="connsiteX3" fmla="*/ 443388 w 595220"/>
                  <a:gd name="connsiteY3" fmla="*/ 303664 h 303664"/>
                  <a:gd name="connsiteX4" fmla="*/ 0 w 595220"/>
                  <a:gd name="connsiteY4" fmla="*/ 303664 h 303664"/>
                  <a:gd name="connsiteX5" fmla="*/ 0 w 59522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24984 w 957170"/>
                  <a:gd name="connsiteY0" fmla="*/ 7495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24984 w 957170"/>
                  <a:gd name="connsiteY5" fmla="*/ 7495 h 303664"/>
                  <a:gd name="connsiteX0" fmla="*/ 33790 w 965976"/>
                  <a:gd name="connsiteY0" fmla="*/ 7495 h 303664"/>
                  <a:gd name="connsiteX1" fmla="*/ 452194 w 965976"/>
                  <a:gd name="connsiteY1" fmla="*/ 0 h 303664"/>
                  <a:gd name="connsiteX2" fmla="*/ 965976 w 965976"/>
                  <a:gd name="connsiteY2" fmla="*/ 161357 h 303664"/>
                  <a:gd name="connsiteX3" fmla="*/ 452194 w 965976"/>
                  <a:gd name="connsiteY3" fmla="*/ 303664 h 303664"/>
                  <a:gd name="connsiteX4" fmla="*/ 8806 w 965976"/>
                  <a:gd name="connsiteY4" fmla="*/ 303664 h 303664"/>
                  <a:gd name="connsiteX5" fmla="*/ 33790 w 965976"/>
                  <a:gd name="connsiteY5" fmla="*/ 7495 h 303664"/>
                  <a:gd name="connsiteX0" fmla="*/ 36923 w 961614"/>
                  <a:gd name="connsiteY0" fmla="*/ 19987 h 303664"/>
                  <a:gd name="connsiteX1" fmla="*/ 447832 w 961614"/>
                  <a:gd name="connsiteY1" fmla="*/ 0 h 303664"/>
                  <a:gd name="connsiteX2" fmla="*/ 961614 w 961614"/>
                  <a:gd name="connsiteY2" fmla="*/ 161357 h 303664"/>
                  <a:gd name="connsiteX3" fmla="*/ 447832 w 961614"/>
                  <a:gd name="connsiteY3" fmla="*/ 303664 h 303664"/>
                  <a:gd name="connsiteX4" fmla="*/ 4444 w 961614"/>
                  <a:gd name="connsiteY4" fmla="*/ 303664 h 303664"/>
                  <a:gd name="connsiteX5" fmla="*/ 36923 w 961614"/>
                  <a:gd name="connsiteY5" fmla="*/ 19987 h 303664"/>
                  <a:gd name="connsiteX0" fmla="*/ 29619 w 954310"/>
                  <a:gd name="connsiteY0" fmla="*/ 19987 h 303664"/>
                  <a:gd name="connsiteX1" fmla="*/ 440528 w 954310"/>
                  <a:gd name="connsiteY1" fmla="*/ 0 h 303664"/>
                  <a:gd name="connsiteX2" fmla="*/ 954310 w 954310"/>
                  <a:gd name="connsiteY2" fmla="*/ 161357 h 303664"/>
                  <a:gd name="connsiteX3" fmla="*/ 440528 w 954310"/>
                  <a:gd name="connsiteY3" fmla="*/ 303664 h 303664"/>
                  <a:gd name="connsiteX4" fmla="*/ 17126 w 954310"/>
                  <a:gd name="connsiteY4" fmla="*/ 296169 h 303664"/>
                  <a:gd name="connsiteX5" fmla="*/ 29619 w 954310"/>
                  <a:gd name="connsiteY5" fmla="*/ 19987 h 303664"/>
                  <a:gd name="connsiteX0" fmla="*/ 83930 w 1008621"/>
                  <a:gd name="connsiteY0" fmla="*/ 19987 h 303664"/>
                  <a:gd name="connsiteX1" fmla="*/ 494839 w 1008621"/>
                  <a:gd name="connsiteY1" fmla="*/ 0 h 303664"/>
                  <a:gd name="connsiteX2" fmla="*/ 1008621 w 1008621"/>
                  <a:gd name="connsiteY2" fmla="*/ 161357 h 303664"/>
                  <a:gd name="connsiteX3" fmla="*/ 494839 w 1008621"/>
                  <a:gd name="connsiteY3" fmla="*/ 303664 h 303664"/>
                  <a:gd name="connsiteX4" fmla="*/ 71437 w 1008621"/>
                  <a:gd name="connsiteY4" fmla="*/ 296169 h 303664"/>
                  <a:gd name="connsiteX5" fmla="*/ 431 w 1008621"/>
                  <a:gd name="connsiteY5" fmla="*/ 193858 h 303664"/>
                  <a:gd name="connsiteX6" fmla="*/ 83930 w 1008621"/>
                  <a:gd name="connsiteY6" fmla="*/ 19987 h 303664"/>
                  <a:gd name="connsiteX0" fmla="*/ 83930 w 1008972"/>
                  <a:gd name="connsiteY0" fmla="*/ 19994 h 303671"/>
                  <a:gd name="connsiteX1" fmla="*/ 494839 w 1008972"/>
                  <a:gd name="connsiteY1" fmla="*/ 7 h 303671"/>
                  <a:gd name="connsiteX2" fmla="*/ 630019 w 1008972"/>
                  <a:gd name="connsiteY2" fmla="*/ 128907 h 303671"/>
                  <a:gd name="connsiteX3" fmla="*/ 1008621 w 1008972"/>
                  <a:gd name="connsiteY3" fmla="*/ 161364 h 303671"/>
                  <a:gd name="connsiteX4" fmla="*/ 494839 w 1008972"/>
                  <a:gd name="connsiteY4" fmla="*/ 303671 h 303671"/>
                  <a:gd name="connsiteX5" fmla="*/ 71437 w 1008972"/>
                  <a:gd name="connsiteY5" fmla="*/ 296176 h 303671"/>
                  <a:gd name="connsiteX6" fmla="*/ 431 w 1008972"/>
                  <a:gd name="connsiteY6" fmla="*/ 193865 h 303671"/>
                  <a:gd name="connsiteX7" fmla="*/ 83930 w 1008972"/>
                  <a:gd name="connsiteY7" fmla="*/ 19994 h 303671"/>
                  <a:gd name="connsiteX0" fmla="*/ 83930 w 1008774"/>
                  <a:gd name="connsiteY0" fmla="*/ 19994 h 303671"/>
                  <a:gd name="connsiteX1" fmla="*/ 494839 w 1008774"/>
                  <a:gd name="connsiteY1" fmla="*/ 7 h 303671"/>
                  <a:gd name="connsiteX2" fmla="*/ 630019 w 1008774"/>
                  <a:gd name="connsiteY2" fmla="*/ 128907 h 303671"/>
                  <a:gd name="connsiteX3" fmla="*/ 1008621 w 1008774"/>
                  <a:gd name="connsiteY3" fmla="*/ 161364 h 303671"/>
                  <a:gd name="connsiteX4" fmla="*/ 610031 w 1008774"/>
                  <a:gd name="connsiteY4" fmla="*/ 183872 h 303671"/>
                  <a:gd name="connsiteX5" fmla="*/ 494839 w 1008774"/>
                  <a:gd name="connsiteY5" fmla="*/ 303671 h 303671"/>
                  <a:gd name="connsiteX6" fmla="*/ 71437 w 1008774"/>
                  <a:gd name="connsiteY6" fmla="*/ 296176 h 303671"/>
                  <a:gd name="connsiteX7" fmla="*/ 431 w 1008774"/>
                  <a:gd name="connsiteY7" fmla="*/ 193865 h 303671"/>
                  <a:gd name="connsiteX8" fmla="*/ 83930 w 1008774"/>
                  <a:gd name="connsiteY8" fmla="*/ 19994 h 303671"/>
                  <a:gd name="connsiteX0" fmla="*/ 83930 w 1019562"/>
                  <a:gd name="connsiteY0" fmla="*/ 19994 h 303671"/>
                  <a:gd name="connsiteX1" fmla="*/ 494839 w 1019562"/>
                  <a:gd name="connsiteY1" fmla="*/ 7 h 303671"/>
                  <a:gd name="connsiteX2" fmla="*/ 630019 w 1019562"/>
                  <a:gd name="connsiteY2" fmla="*/ 128907 h 303671"/>
                  <a:gd name="connsiteX3" fmla="*/ 947310 w 1019562"/>
                  <a:gd name="connsiteY3" fmla="*/ 48961 h 303671"/>
                  <a:gd name="connsiteX4" fmla="*/ 1008621 w 1019562"/>
                  <a:gd name="connsiteY4" fmla="*/ 161364 h 303671"/>
                  <a:gd name="connsiteX5" fmla="*/ 610031 w 1019562"/>
                  <a:gd name="connsiteY5" fmla="*/ 183872 h 303671"/>
                  <a:gd name="connsiteX6" fmla="*/ 494839 w 1019562"/>
                  <a:gd name="connsiteY6" fmla="*/ 303671 h 303671"/>
                  <a:gd name="connsiteX7" fmla="*/ 71437 w 1019562"/>
                  <a:gd name="connsiteY7" fmla="*/ 296176 h 303671"/>
                  <a:gd name="connsiteX8" fmla="*/ 431 w 1019562"/>
                  <a:gd name="connsiteY8" fmla="*/ 193865 h 303671"/>
                  <a:gd name="connsiteX9" fmla="*/ 83930 w 1019562"/>
                  <a:gd name="connsiteY9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30019 w 1021182"/>
                  <a:gd name="connsiteY2" fmla="*/ 128907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64995 w 1021182"/>
                  <a:gd name="connsiteY6" fmla="*/ 186370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21182" h="303671">
                    <a:moveTo>
                      <a:pt x="83930" y="19994"/>
                    </a:moveTo>
                    <a:lnTo>
                      <a:pt x="494839" y="7"/>
                    </a:lnTo>
                    <a:cubicBezTo>
                      <a:pt x="575444" y="-995"/>
                      <a:pt x="594356" y="99516"/>
                      <a:pt x="679986" y="126409"/>
                    </a:cubicBezTo>
                    <a:cubicBezTo>
                      <a:pt x="726667" y="150391"/>
                      <a:pt x="884210" y="43552"/>
                      <a:pt x="947310" y="48961"/>
                    </a:cubicBezTo>
                    <a:cubicBezTo>
                      <a:pt x="1010410" y="54370"/>
                      <a:pt x="1039850" y="141377"/>
                      <a:pt x="1008621" y="161364"/>
                    </a:cubicBezTo>
                    <a:cubicBezTo>
                      <a:pt x="977392" y="181351"/>
                      <a:pt x="1041224" y="240082"/>
                      <a:pt x="974792" y="243833"/>
                    </a:cubicBezTo>
                    <a:cubicBezTo>
                      <a:pt x="908360" y="247584"/>
                      <a:pt x="709177" y="163905"/>
                      <a:pt x="664995" y="186370"/>
                    </a:cubicBezTo>
                    <a:cubicBezTo>
                      <a:pt x="620813" y="208835"/>
                      <a:pt x="580024" y="302026"/>
                      <a:pt x="494839" y="303671"/>
                    </a:cubicBezTo>
                    <a:lnTo>
                      <a:pt x="71437" y="296176"/>
                    </a:lnTo>
                    <a:cubicBezTo>
                      <a:pt x="1111" y="282872"/>
                      <a:pt x="-1651" y="239895"/>
                      <a:pt x="431" y="193865"/>
                    </a:cubicBezTo>
                    <a:cubicBezTo>
                      <a:pt x="2513" y="147835"/>
                      <a:pt x="13604" y="57300"/>
                      <a:pt x="83930" y="1999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66" name="Vijfhoek 79"/>
              <p:cNvSpPr/>
              <p:nvPr/>
            </p:nvSpPr>
            <p:spPr>
              <a:xfrm rot="18531786">
                <a:off x="3779167" y="3344919"/>
                <a:ext cx="1021182" cy="441929"/>
              </a:xfrm>
              <a:custGeom>
                <a:avLst/>
                <a:gdLst>
                  <a:gd name="connsiteX0" fmla="*/ 0 w 595220"/>
                  <a:gd name="connsiteY0" fmla="*/ 0 h 303664"/>
                  <a:gd name="connsiteX1" fmla="*/ 443388 w 595220"/>
                  <a:gd name="connsiteY1" fmla="*/ 0 h 303664"/>
                  <a:gd name="connsiteX2" fmla="*/ 595220 w 595220"/>
                  <a:gd name="connsiteY2" fmla="*/ 151832 h 303664"/>
                  <a:gd name="connsiteX3" fmla="*/ 443388 w 595220"/>
                  <a:gd name="connsiteY3" fmla="*/ 303664 h 303664"/>
                  <a:gd name="connsiteX4" fmla="*/ 0 w 595220"/>
                  <a:gd name="connsiteY4" fmla="*/ 303664 h 303664"/>
                  <a:gd name="connsiteX5" fmla="*/ 0 w 59522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24984 w 957170"/>
                  <a:gd name="connsiteY0" fmla="*/ 7495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24984 w 957170"/>
                  <a:gd name="connsiteY5" fmla="*/ 7495 h 303664"/>
                  <a:gd name="connsiteX0" fmla="*/ 33790 w 965976"/>
                  <a:gd name="connsiteY0" fmla="*/ 7495 h 303664"/>
                  <a:gd name="connsiteX1" fmla="*/ 452194 w 965976"/>
                  <a:gd name="connsiteY1" fmla="*/ 0 h 303664"/>
                  <a:gd name="connsiteX2" fmla="*/ 965976 w 965976"/>
                  <a:gd name="connsiteY2" fmla="*/ 161357 h 303664"/>
                  <a:gd name="connsiteX3" fmla="*/ 452194 w 965976"/>
                  <a:gd name="connsiteY3" fmla="*/ 303664 h 303664"/>
                  <a:gd name="connsiteX4" fmla="*/ 8806 w 965976"/>
                  <a:gd name="connsiteY4" fmla="*/ 303664 h 303664"/>
                  <a:gd name="connsiteX5" fmla="*/ 33790 w 965976"/>
                  <a:gd name="connsiteY5" fmla="*/ 7495 h 303664"/>
                  <a:gd name="connsiteX0" fmla="*/ 36923 w 961614"/>
                  <a:gd name="connsiteY0" fmla="*/ 19987 h 303664"/>
                  <a:gd name="connsiteX1" fmla="*/ 447832 w 961614"/>
                  <a:gd name="connsiteY1" fmla="*/ 0 h 303664"/>
                  <a:gd name="connsiteX2" fmla="*/ 961614 w 961614"/>
                  <a:gd name="connsiteY2" fmla="*/ 161357 h 303664"/>
                  <a:gd name="connsiteX3" fmla="*/ 447832 w 961614"/>
                  <a:gd name="connsiteY3" fmla="*/ 303664 h 303664"/>
                  <a:gd name="connsiteX4" fmla="*/ 4444 w 961614"/>
                  <a:gd name="connsiteY4" fmla="*/ 303664 h 303664"/>
                  <a:gd name="connsiteX5" fmla="*/ 36923 w 961614"/>
                  <a:gd name="connsiteY5" fmla="*/ 19987 h 303664"/>
                  <a:gd name="connsiteX0" fmla="*/ 29619 w 954310"/>
                  <a:gd name="connsiteY0" fmla="*/ 19987 h 303664"/>
                  <a:gd name="connsiteX1" fmla="*/ 440528 w 954310"/>
                  <a:gd name="connsiteY1" fmla="*/ 0 h 303664"/>
                  <a:gd name="connsiteX2" fmla="*/ 954310 w 954310"/>
                  <a:gd name="connsiteY2" fmla="*/ 161357 h 303664"/>
                  <a:gd name="connsiteX3" fmla="*/ 440528 w 954310"/>
                  <a:gd name="connsiteY3" fmla="*/ 303664 h 303664"/>
                  <a:gd name="connsiteX4" fmla="*/ 17126 w 954310"/>
                  <a:gd name="connsiteY4" fmla="*/ 296169 h 303664"/>
                  <a:gd name="connsiteX5" fmla="*/ 29619 w 954310"/>
                  <a:gd name="connsiteY5" fmla="*/ 19987 h 303664"/>
                  <a:gd name="connsiteX0" fmla="*/ 83930 w 1008621"/>
                  <a:gd name="connsiteY0" fmla="*/ 19987 h 303664"/>
                  <a:gd name="connsiteX1" fmla="*/ 494839 w 1008621"/>
                  <a:gd name="connsiteY1" fmla="*/ 0 h 303664"/>
                  <a:gd name="connsiteX2" fmla="*/ 1008621 w 1008621"/>
                  <a:gd name="connsiteY2" fmla="*/ 161357 h 303664"/>
                  <a:gd name="connsiteX3" fmla="*/ 494839 w 1008621"/>
                  <a:gd name="connsiteY3" fmla="*/ 303664 h 303664"/>
                  <a:gd name="connsiteX4" fmla="*/ 71437 w 1008621"/>
                  <a:gd name="connsiteY4" fmla="*/ 296169 h 303664"/>
                  <a:gd name="connsiteX5" fmla="*/ 431 w 1008621"/>
                  <a:gd name="connsiteY5" fmla="*/ 193858 h 303664"/>
                  <a:gd name="connsiteX6" fmla="*/ 83930 w 1008621"/>
                  <a:gd name="connsiteY6" fmla="*/ 19987 h 303664"/>
                  <a:gd name="connsiteX0" fmla="*/ 83930 w 1008972"/>
                  <a:gd name="connsiteY0" fmla="*/ 19994 h 303671"/>
                  <a:gd name="connsiteX1" fmla="*/ 494839 w 1008972"/>
                  <a:gd name="connsiteY1" fmla="*/ 7 h 303671"/>
                  <a:gd name="connsiteX2" fmla="*/ 630019 w 1008972"/>
                  <a:gd name="connsiteY2" fmla="*/ 128907 h 303671"/>
                  <a:gd name="connsiteX3" fmla="*/ 1008621 w 1008972"/>
                  <a:gd name="connsiteY3" fmla="*/ 161364 h 303671"/>
                  <a:gd name="connsiteX4" fmla="*/ 494839 w 1008972"/>
                  <a:gd name="connsiteY4" fmla="*/ 303671 h 303671"/>
                  <a:gd name="connsiteX5" fmla="*/ 71437 w 1008972"/>
                  <a:gd name="connsiteY5" fmla="*/ 296176 h 303671"/>
                  <a:gd name="connsiteX6" fmla="*/ 431 w 1008972"/>
                  <a:gd name="connsiteY6" fmla="*/ 193865 h 303671"/>
                  <a:gd name="connsiteX7" fmla="*/ 83930 w 1008972"/>
                  <a:gd name="connsiteY7" fmla="*/ 19994 h 303671"/>
                  <a:gd name="connsiteX0" fmla="*/ 83930 w 1008774"/>
                  <a:gd name="connsiteY0" fmla="*/ 19994 h 303671"/>
                  <a:gd name="connsiteX1" fmla="*/ 494839 w 1008774"/>
                  <a:gd name="connsiteY1" fmla="*/ 7 h 303671"/>
                  <a:gd name="connsiteX2" fmla="*/ 630019 w 1008774"/>
                  <a:gd name="connsiteY2" fmla="*/ 128907 h 303671"/>
                  <a:gd name="connsiteX3" fmla="*/ 1008621 w 1008774"/>
                  <a:gd name="connsiteY3" fmla="*/ 161364 h 303671"/>
                  <a:gd name="connsiteX4" fmla="*/ 610031 w 1008774"/>
                  <a:gd name="connsiteY4" fmla="*/ 183872 h 303671"/>
                  <a:gd name="connsiteX5" fmla="*/ 494839 w 1008774"/>
                  <a:gd name="connsiteY5" fmla="*/ 303671 h 303671"/>
                  <a:gd name="connsiteX6" fmla="*/ 71437 w 1008774"/>
                  <a:gd name="connsiteY6" fmla="*/ 296176 h 303671"/>
                  <a:gd name="connsiteX7" fmla="*/ 431 w 1008774"/>
                  <a:gd name="connsiteY7" fmla="*/ 193865 h 303671"/>
                  <a:gd name="connsiteX8" fmla="*/ 83930 w 1008774"/>
                  <a:gd name="connsiteY8" fmla="*/ 19994 h 303671"/>
                  <a:gd name="connsiteX0" fmla="*/ 83930 w 1019562"/>
                  <a:gd name="connsiteY0" fmla="*/ 19994 h 303671"/>
                  <a:gd name="connsiteX1" fmla="*/ 494839 w 1019562"/>
                  <a:gd name="connsiteY1" fmla="*/ 7 h 303671"/>
                  <a:gd name="connsiteX2" fmla="*/ 630019 w 1019562"/>
                  <a:gd name="connsiteY2" fmla="*/ 128907 h 303671"/>
                  <a:gd name="connsiteX3" fmla="*/ 947310 w 1019562"/>
                  <a:gd name="connsiteY3" fmla="*/ 48961 h 303671"/>
                  <a:gd name="connsiteX4" fmla="*/ 1008621 w 1019562"/>
                  <a:gd name="connsiteY4" fmla="*/ 161364 h 303671"/>
                  <a:gd name="connsiteX5" fmla="*/ 610031 w 1019562"/>
                  <a:gd name="connsiteY5" fmla="*/ 183872 h 303671"/>
                  <a:gd name="connsiteX6" fmla="*/ 494839 w 1019562"/>
                  <a:gd name="connsiteY6" fmla="*/ 303671 h 303671"/>
                  <a:gd name="connsiteX7" fmla="*/ 71437 w 1019562"/>
                  <a:gd name="connsiteY7" fmla="*/ 296176 h 303671"/>
                  <a:gd name="connsiteX8" fmla="*/ 431 w 1019562"/>
                  <a:gd name="connsiteY8" fmla="*/ 193865 h 303671"/>
                  <a:gd name="connsiteX9" fmla="*/ 83930 w 1019562"/>
                  <a:gd name="connsiteY9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30019 w 1021182"/>
                  <a:gd name="connsiteY2" fmla="*/ 128907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64995 w 1021182"/>
                  <a:gd name="connsiteY6" fmla="*/ 186370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21182" h="303671">
                    <a:moveTo>
                      <a:pt x="83930" y="19994"/>
                    </a:moveTo>
                    <a:lnTo>
                      <a:pt x="494839" y="7"/>
                    </a:lnTo>
                    <a:cubicBezTo>
                      <a:pt x="575444" y="-995"/>
                      <a:pt x="594356" y="99516"/>
                      <a:pt x="679986" y="126409"/>
                    </a:cubicBezTo>
                    <a:cubicBezTo>
                      <a:pt x="726667" y="150391"/>
                      <a:pt x="884210" y="43552"/>
                      <a:pt x="947310" y="48961"/>
                    </a:cubicBezTo>
                    <a:cubicBezTo>
                      <a:pt x="1010410" y="54370"/>
                      <a:pt x="1039850" y="141377"/>
                      <a:pt x="1008621" y="161364"/>
                    </a:cubicBezTo>
                    <a:cubicBezTo>
                      <a:pt x="977392" y="181351"/>
                      <a:pt x="1041224" y="240082"/>
                      <a:pt x="974792" y="243833"/>
                    </a:cubicBezTo>
                    <a:cubicBezTo>
                      <a:pt x="908360" y="247584"/>
                      <a:pt x="709177" y="163905"/>
                      <a:pt x="664995" y="186370"/>
                    </a:cubicBezTo>
                    <a:cubicBezTo>
                      <a:pt x="620813" y="208835"/>
                      <a:pt x="580024" y="302026"/>
                      <a:pt x="494839" y="303671"/>
                    </a:cubicBezTo>
                    <a:lnTo>
                      <a:pt x="71437" y="296176"/>
                    </a:lnTo>
                    <a:cubicBezTo>
                      <a:pt x="1111" y="282872"/>
                      <a:pt x="-1651" y="239895"/>
                      <a:pt x="431" y="193865"/>
                    </a:cubicBezTo>
                    <a:cubicBezTo>
                      <a:pt x="2513" y="147835"/>
                      <a:pt x="13604" y="57300"/>
                      <a:pt x="83930" y="1999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67" name="Vijfhoek 79"/>
              <p:cNvSpPr/>
              <p:nvPr/>
            </p:nvSpPr>
            <p:spPr>
              <a:xfrm rot="19587800">
                <a:off x="4184887" y="2921300"/>
                <a:ext cx="1021182" cy="441929"/>
              </a:xfrm>
              <a:custGeom>
                <a:avLst/>
                <a:gdLst>
                  <a:gd name="connsiteX0" fmla="*/ 0 w 595220"/>
                  <a:gd name="connsiteY0" fmla="*/ 0 h 303664"/>
                  <a:gd name="connsiteX1" fmla="*/ 443388 w 595220"/>
                  <a:gd name="connsiteY1" fmla="*/ 0 h 303664"/>
                  <a:gd name="connsiteX2" fmla="*/ 595220 w 595220"/>
                  <a:gd name="connsiteY2" fmla="*/ 151832 h 303664"/>
                  <a:gd name="connsiteX3" fmla="*/ 443388 w 595220"/>
                  <a:gd name="connsiteY3" fmla="*/ 303664 h 303664"/>
                  <a:gd name="connsiteX4" fmla="*/ 0 w 595220"/>
                  <a:gd name="connsiteY4" fmla="*/ 303664 h 303664"/>
                  <a:gd name="connsiteX5" fmla="*/ 0 w 59522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24984 w 957170"/>
                  <a:gd name="connsiteY0" fmla="*/ 7495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24984 w 957170"/>
                  <a:gd name="connsiteY5" fmla="*/ 7495 h 303664"/>
                  <a:gd name="connsiteX0" fmla="*/ 33790 w 965976"/>
                  <a:gd name="connsiteY0" fmla="*/ 7495 h 303664"/>
                  <a:gd name="connsiteX1" fmla="*/ 452194 w 965976"/>
                  <a:gd name="connsiteY1" fmla="*/ 0 h 303664"/>
                  <a:gd name="connsiteX2" fmla="*/ 965976 w 965976"/>
                  <a:gd name="connsiteY2" fmla="*/ 161357 h 303664"/>
                  <a:gd name="connsiteX3" fmla="*/ 452194 w 965976"/>
                  <a:gd name="connsiteY3" fmla="*/ 303664 h 303664"/>
                  <a:gd name="connsiteX4" fmla="*/ 8806 w 965976"/>
                  <a:gd name="connsiteY4" fmla="*/ 303664 h 303664"/>
                  <a:gd name="connsiteX5" fmla="*/ 33790 w 965976"/>
                  <a:gd name="connsiteY5" fmla="*/ 7495 h 303664"/>
                  <a:gd name="connsiteX0" fmla="*/ 36923 w 961614"/>
                  <a:gd name="connsiteY0" fmla="*/ 19987 h 303664"/>
                  <a:gd name="connsiteX1" fmla="*/ 447832 w 961614"/>
                  <a:gd name="connsiteY1" fmla="*/ 0 h 303664"/>
                  <a:gd name="connsiteX2" fmla="*/ 961614 w 961614"/>
                  <a:gd name="connsiteY2" fmla="*/ 161357 h 303664"/>
                  <a:gd name="connsiteX3" fmla="*/ 447832 w 961614"/>
                  <a:gd name="connsiteY3" fmla="*/ 303664 h 303664"/>
                  <a:gd name="connsiteX4" fmla="*/ 4444 w 961614"/>
                  <a:gd name="connsiteY4" fmla="*/ 303664 h 303664"/>
                  <a:gd name="connsiteX5" fmla="*/ 36923 w 961614"/>
                  <a:gd name="connsiteY5" fmla="*/ 19987 h 303664"/>
                  <a:gd name="connsiteX0" fmla="*/ 29619 w 954310"/>
                  <a:gd name="connsiteY0" fmla="*/ 19987 h 303664"/>
                  <a:gd name="connsiteX1" fmla="*/ 440528 w 954310"/>
                  <a:gd name="connsiteY1" fmla="*/ 0 h 303664"/>
                  <a:gd name="connsiteX2" fmla="*/ 954310 w 954310"/>
                  <a:gd name="connsiteY2" fmla="*/ 161357 h 303664"/>
                  <a:gd name="connsiteX3" fmla="*/ 440528 w 954310"/>
                  <a:gd name="connsiteY3" fmla="*/ 303664 h 303664"/>
                  <a:gd name="connsiteX4" fmla="*/ 17126 w 954310"/>
                  <a:gd name="connsiteY4" fmla="*/ 296169 h 303664"/>
                  <a:gd name="connsiteX5" fmla="*/ 29619 w 954310"/>
                  <a:gd name="connsiteY5" fmla="*/ 19987 h 303664"/>
                  <a:gd name="connsiteX0" fmla="*/ 83930 w 1008621"/>
                  <a:gd name="connsiteY0" fmla="*/ 19987 h 303664"/>
                  <a:gd name="connsiteX1" fmla="*/ 494839 w 1008621"/>
                  <a:gd name="connsiteY1" fmla="*/ 0 h 303664"/>
                  <a:gd name="connsiteX2" fmla="*/ 1008621 w 1008621"/>
                  <a:gd name="connsiteY2" fmla="*/ 161357 h 303664"/>
                  <a:gd name="connsiteX3" fmla="*/ 494839 w 1008621"/>
                  <a:gd name="connsiteY3" fmla="*/ 303664 h 303664"/>
                  <a:gd name="connsiteX4" fmla="*/ 71437 w 1008621"/>
                  <a:gd name="connsiteY4" fmla="*/ 296169 h 303664"/>
                  <a:gd name="connsiteX5" fmla="*/ 431 w 1008621"/>
                  <a:gd name="connsiteY5" fmla="*/ 193858 h 303664"/>
                  <a:gd name="connsiteX6" fmla="*/ 83930 w 1008621"/>
                  <a:gd name="connsiteY6" fmla="*/ 19987 h 303664"/>
                  <a:gd name="connsiteX0" fmla="*/ 83930 w 1008972"/>
                  <a:gd name="connsiteY0" fmla="*/ 19994 h 303671"/>
                  <a:gd name="connsiteX1" fmla="*/ 494839 w 1008972"/>
                  <a:gd name="connsiteY1" fmla="*/ 7 h 303671"/>
                  <a:gd name="connsiteX2" fmla="*/ 630019 w 1008972"/>
                  <a:gd name="connsiteY2" fmla="*/ 128907 h 303671"/>
                  <a:gd name="connsiteX3" fmla="*/ 1008621 w 1008972"/>
                  <a:gd name="connsiteY3" fmla="*/ 161364 h 303671"/>
                  <a:gd name="connsiteX4" fmla="*/ 494839 w 1008972"/>
                  <a:gd name="connsiteY4" fmla="*/ 303671 h 303671"/>
                  <a:gd name="connsiteX5" fmla="*/ 71437 w 1008972"/>
                  <a:gd name="connsiteY5" fmla="*/ 296176 h 303671"/>
                  <a:gd name="connsiteX6" fmla="*/ 431 w 1008972"/>
                  <a:gd name="connsiteY6" fmla="*/ 193865 h 303671"/>
                  <a:gd name="connsiteX7" fmla="*/ 83930 w 1008972"/>
                  <a:gd name="connsiteY7" fmla="*/ 19994 h 303671"/>
                  <a:gd name="connsiteX0" fmla="*/ 83930 w 1008774"/>
                  <a:gd name="connsiteY0" fmla="*/ 19994 h 303671"/>
                  <a:gd name="connsiteX1" fmla="*/ 494839 w 1008774"/>
                  <a:gd name="connsiteY1" fmla="*/ 7 h 303671"/>
                  <a:gd name="connsiteX2" fmla="*/ 630019 w 1008774"/>
                  <a:gd name="connsiteY2" fmla="*/ 128907 h 303671"/>
                  <a:gd name="connsiteX3" fmla="*/ 1008621 w 1008774"/>
                  <a:gd name="connsiteY3" fmla="*/ 161364 h 303671"/>
                  <a:gd name="connsiteX4" fmla="*/ 610031 w 1008774"/>
                  <a:gd name="connsiteY4" fmla="*/ 183872 h 303671"/>
                  <a:gd name="connsiteX5" fmla="*/ 494839 w 1008774"/>
                  <a:gd name="connsiteY5" fmla="*/ 303671 h 303671"/>
                  <a:gd name="connsiteX6" fmla="*/ 71437 w 1008774"/>
                  <a:gd name="connsiteY6" fmla="*/ 296176 h 303671"/>
                  <a:gd name="connsiteX7" fmla="*/ 431 w 1008774"/>
                  <a:gd name="connsiteY7" fmla="*/ 193865 h 303671"/>
                  <a:gd name="connsiteX8" fmla="*/ 83930 w 1008774"/>
                  <a:gd name="connsiteY8" fmla="*/ 19994 h 303671"/>
                  <a:gd name="connsiteX0" fmla="*/ 83930 w 1019562"/>
                  <a:gd name="connsiteY0" fmla="*/ 19994 h 303671"/>
                  <a:gd name="connsiteX1" fmla="*/ 494839 w 1019562"/>
                  <a:gd name="connsiteY1" fmla="*/ 7 h 303671"/>
                  <a:gd name="connsiteX2" fmla="*/ 630019 w 1019562"/>
                  <a:gd name="connsiteY2" fmla="*/ 128907 h 303671"/>
                  <a:gd name="connsiteX3" fmla="*/ 947310 w 1019562"/>
                  <a:gd name="connsiteY3" fmla="*/ 48961 h 303671"/>
                  <a:gd name="connsiteX4" fmla="*/ 1008621 w 1019562"/>
                  <a:gd name="connsiteY4" fmla="*/ 161364 h 303671"/>
                  <a:gd name="connsiteX5" fmla="*/ 610031 w 1019562"/>
                  <a:gd name="connsiteY5" fmla="*/ 183872 h 303671"/>
                  <a:gd name="connsiteX6" fmla="*/ 494839 w 1019562"/>
                  <a:gd name="connsiteY6" fmla="*/ 303671 h 303671"/>
                  <a:gd name="connsiteX7" fmla="*/ 71437 w 1019562"/>
                  <a:gd name="connsiteY7" fmla="*/ 296176 h 303671"/>
                  <a:gd name="connsiteX8" fmla="*/ 431 w 1019562"/>
                  <a:gd name="connsiteY8" fmla="*/ 193865 h 303671"/>
                  <a:gd name="connsiteX9" fmla="*/ 83930 w 1019562"/>
                  <a:gd name="connsiteY9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30019 w 1021182"/>
                  <a:gd name="connsiteY2" fmla="*/ 128907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64995 w 1021182"/>
                  <a:gd name="connsiteY6" fmla="*/ 186370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21182" h="303671">
                    <a:moveTo>
                      <a:pt x="83930" y="19994"/>
                    </a:moveTo>
                    <a:lnTo>
                      <a:pt x="494839" y="7"/>
                    </a:lnTo>
                    <a:cubicBezTo>
                      <a:pt x="575444" y="-995"/>
                      <a:pt x="594356" y="99516"/>
                      <a:pt x="679986" y="126409"/>
                    </a:cubicBezTo>
                    <a:cubicBezTo>
                      <a:pt x="726667" y="150391"/>
                      <a:pt x="884210" y="43552"/>
                      <a:pt x="947310" y="48961"/>
                    </a:cubicBezTo>
                    <a:cubicBezTo>
                      <a:pt x="1010410" y="54370"/>
                      <a:pt x="1039850" y="141377"/>
                      <a:pt x="1008621" y="161364"/>
                    </a:cubicBezTo>
                    <a:cubicBezTo>
                      <a:pt x="977392" y="181351"/>
                      <a:pt x="1041224" y="240082"/>
                      <a:pt x="974792" y="243833"/>
                    </a:cubicBezTo>
                    <a:cubicBezTo>
                      <a:pt x="908360" y="247584"/>
                      <a:pt x="709177" y="163905"/>
                      <a:pt x="664995" y="186370"/>
                    </a:cubicBezTo>
                    <a:cubicBezTo>
                      <a:pt x="620813" y="208835"/>
                      <a:pt x="580024" y="302026"/>
                      <a:pt x="494839" y="303671"/>
                    </a:cubicBezTo>
                    <a:lnTo>
                      <a:pt x="71437" y="296176"/>
                    </a:lnTo>
                    <a:cubicBezTo>
                      <a:pt x="1111" y="282872"/>
                      <a:pt x="-1651" y="239895"/>
                      <a:pt x="431" y="193865"/>
                    </a:cubicBezTo>
                    <a:cubicBezTo>
                      <a:pt x="2513" y="147835"/>
                      <a:pt x="13604" y="57300"/>
                      <a:pt x="83930" y="1999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68" name="Vijfhoek 79"/>
              <p:cNvSpPr/>
              <p:nvPr/>
            </p:nvSpPr>
            <p:spPr>
              <a:xfrm rot="20993893">
                <a:off x="4728784" y="2717839"/>
                <a:ext cx="1021182" cy="441929"/>
              </a:xfrm>
              <a:custGeom>
                <a:avLst/>
                <a:gdLst>
                  <a:gd name="connsiteX0" fmla="*/ 0 w 595220"/>
                  <a:gd name="connsiteY0" fmla="*/ 0 h 303664"/>
                  <a:gd name="connsiteX1" fmla="*/ 443388 w 595220"/>
                  <a:gd name="connsiteY1" fmla="*/ 0 h 303664"/>
                  <a:gd name="connsiteX2" fmla="*/ 595220 w 595220"/>
                  <a:gd name="connsiteY2" fmla="*/ 151832 h 303664"/>
                  <a:gd name="connsiteX3" fmla="*/ 443388 w 595220"/>
                  <a:gd name="connsiteY3" fmla="*/ 303664 h 303664"/>
                  <a:gd name="connsiteX4" fmla="*/ 0 w 595220"/>
                  <a:gd name="connsiteY4" fmla="*/ 303664 h 303664"/>
                  <a:gd name="connsiteX5" fmla="*/ 0 w 59522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24984 w 957170"/>
                  <a:gd name="connsiteY0" fmla="*/ 7495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24984 w 957170"/>
                  <a:gd name="connsiteY5" fmla="*/ 7495 h 303664"/>
                  <a:gd name="connsiteX0" fmla="*/ 33790 w 965976"/>
                  <a:gd name="connsiteY0" fmla="*/ 7495 h 303664"/>
                  <a:gd name="connsiteX1" fmla="*/ 452194 w 965976"/>
                  <a:gd name="connsiteY1" fmla="*/ 0 h 303664"/>
                  <a:gd name="connsiteX2" fmla="*/ 965976 w 965976"/>
                  <a:gd name="connsiteY2" fmla="*/ 161357 h 303664"/>
                  <a:gd name="connsiteX3" fmla="*/ 452194 w 965976"/>
                  <a:gd name="connsiteY3" fmla="*/ 303664 h 303664"/>
                  <a:gd name="connsiteX4" fmla="*/ 8806 w 965976"/>
                  <a:gd name="connsiteY4" fmla="*/ 303664 h 303664"/>
                  <a:gd name="connsiteX5" fmla="*/ 33790 w 965976"/>
                  <a:gd name="connsiteY5" fmla="*/ 7495 h 303664"/>
                  <a:gd name="connsiteX0" fmla="*/ 36923 w 961614"/>
                  <a:gd name="connsiteY0" fmla="*/ 19987 h 303664"/>
                  <a:gd name="connsiteX1" fmla="*/ 447832 w 961614"/>
                  <a:gd name="connsiteY1" fmla="*/ 0 h 303664"/>
                  <a:gd name="connsiteX2" fmla="*/ 961614 w 961614"/>
                  <a:gd name="connsiteY2" fmla="*/ 161357 h 303664"/>
                  <a:gd name="connsiteX3" fmla="*/ 447832 w 961614"/>
                  <a:gd name="connsiteY3" fmla="*/ 303664 h 303664"/>
                  <a:gd name="connsiteX4" fmla="*/ 4444 w 961614"/>
                  <a:gd name="connsiteY4" fmla="*/ 303664 h 303664"/>
                  <a:gd name="connsiteX5" fmla="*/ 36923 w 961614"/>
                  <a:gd name="connsiteY5" fmla="*/ 19987 h 303664"/>
                  <a:gd name="connsiteX0" fmla="*/ 29619 w 954310"/>
                  <a:gd name="connsiteY0" fmla="*/ 19987 h 303664"/>
                  <a:gd name="connsiteX1" fmla="*/ 440528 w 954310"/>
                  <a:gd name="connsiteY1" fmla="*/ 0 h 303664"/>
                  <a:gd name="connsiteX2" fmla="*/ 954310 w 954310"/>
                  <a:gd name="connsiteY2" fmla="*/ 161357 h 303664"/>
                  <a:gd name="connsiteX3" fmla="*/ 440528 w 954310"/>
                  <a:gd name="connsiteY3" fmla="*/ 303664 h 303664"/>
                  <a:gd name="connsiteX4" fmla="*/ 17126 w 954310"/>
                  <a:gd name="connsiteY4" fmla="*/ 296169 h 303664"/>
                  <a:gd name="connsiteX5" fmla="*/ 29619 w 954310"/>
                  <a:gd name="connsiteY5" fmla="*/ 19987 h 303664"/>
                  <a:gd name="connsiteX0" fmla="*/ 83930 w 1008621"/>
                  <a:gd name="connsiteY0" fmla="*/ 19987 h 303664"/>
                  <a:gd name="connsiteX1" fmla="*/ 494839 w 1008621"/>
                  <a:gd name="connsiteY1" fmla="*/ 0 h 303664"/>
                  <a:gd name="connsiteX2" fmla="*/ 1008621 w 1008621"/>
                  <a:gd name="connsiteY2" fmla="*/ 161357 h 303664"/>
                  <a:gd name="connsiteX3" fmla="*/ 494839 w 1008621"/>
                  <a:gd name="connsiteY3" fmla="*/ 303664 h 303664"/>
                  <a:gd name="connsiteX4" fmla="*/ 71437 w 1008621"/>
                  <a:gd name="connsiteY4" fmla="*/ 296169 h 303664"/>
                  <a:gd name="connsiteX5" fmla="*/ 431 w 1008621"/>
                  <a:gd name="connsiteY5" fmla="*/ 193858 h 303664"/>
                  <a:gd name="connsiteX6" fmla="*/ 83930 w 1008621"/>
                  <a:gd name="connsiteY6" fmla="*/ 19987 h 303664"/>
                  <a:gd name="connsiteX0" fmla="*/ 83930 w 1008972"/>
                  <a:gd name="connsiteY0" fmla="*/ 19994 h 303671"/>
                  <a:gd name="connsiteX1" fmla="*/ 494839 w 1008972"/>
                  <a:gd name="connsiteY1" fmla="*/ 7 h 303671"/>
                  <a:gd name="connsiteX2" fmla="*/ 630019 w 1008972"/>
                  <a:gd name="connsiteY2" fmla="*/ 128907 h 303671"/>
                  <a:gd name="connsiteX3" fmla="*/ 1008621 w 1008972"/>
                  <a:gd name="connsiteY3" fmla="*/ 161364 h 303671"/>
                  <a:gd name="connsiteX4" fmla="*/ 494839 w 1008972"/>
                  <a:gd name="connsiteY4" fmla="*/ 303671 h 303671"/>
                  <a:gd name="connsiteX5" fmla="*/ 71437 w 1008972"/>
                  <a:gd name="connsiteY5" fmla="*/ 296176 h 303671"/>
                  <a:gd name="connsiteX6" fmla="*/ 431 w 1008972"/>
                  <a:gd name="connsiteY6" fmla="*/ 193865 h 303671"/>
                  <a:gd name="connsiteX7" fmla="*/ 83930 w 1008972"/>
                  <a:gd name="connsiteY7" fmla="*/ 19994 h 303671"/>
                  <a:gd name="connsiteX0" fmla="*/ 83930 w 1008774"/>
                  <a:gd name="connsiteY0" fmla="*/ 19994 h 303671"/>
                  <a:gd name="connsiteX1" fmla="*/ 494839 w 1008774"/>
                  <a:gd name="connsiteY1" fmla="*/ 7 h 303671"/>
                  <a:gd name="connsiteX2" fmla="*/ 630019 w 1008774"/>
                  <a:gd name="connsiteY2" fmla="*/ 128907 h 303671"/>
                  <a:gd name="connsiteX3" fmla="*/ 1008621 w 1008774"/>
                  <a:gd name="connsiteY3" fmla="*/ 161364 h 303671"/>
                  <a:gd name="connsiteX4" fmla="*/ 610031 w 1008774"/>
                  <a:gd name="connsiteY4" fmla="*/ 183872 h 303671"/>
                  <a:gd name="connsiteX5" fmla="*/ 494839 w 1008774"/>
                  <a:gd name="connsiteY5" fmla="*/ 303671 h 303671"/>
                  <a:gd name="connsiteX6" fmla="*/ 71437 w 1008774"/>
                  <a:gd name="connsiteY6" fmla="*/ 296176 h 303671"/>
                  <a:gd name="connsiteX7" fmla="*/ 431 w 1008774"/>
                  <a:gd name="connsiteY7" fmla="*/ 193865 h 303671"/>
                  <a:gd name="connsiteX8" fmla="*/ 83930 w 1008774"/>
                  <a:gd name="connsiteY8" fmla="*/ 19994 h 303671"/>
                  <a:gd name="connsiteX0" fmla="*/ 83930 w 1019562"/>
                  <a:gd name="connsiteY0" fmla="*/ 19994 h 303671"/>
                  <a:gd name="connsiteX1" fmla="*/ 494839 w 1019562"/>
                  <a:gd name="connsiteY1" fmla="*/ 7 h 303671"/>
                  <a:gd name="connsiteX2" fmla="*/ 630019 w 1019562"/>
                  <a:gd name="connsiteY2" fmla="*/ 128907 h 303671"/>
                  <a:gd name="connsiteX3" fmla="*/ 947310 w 1019562"/>
                  <a:gd name="connsiteY3" fmla="*/ 48961 h 303671"/>
                  <a:gd name="connsiteX4" fmla="*/ 1008621 w 1019562"/>
                  <a:gd name="connsiteY4" fmla="*/ 161364 h 303671"/>
                  <a:gd name="connsiteX5" fmla="*/ 610031 w 1019562"/>
                  <a:gd name="connsiteY5" fmla="*/ 183872 h 303671"/>
                  <a:gd name="connsiteX6" fmla="*/ 494839 w 1019562"/>
                  <a:gd name="connsiteY6" fmla="*/ 303671 h 303671"/>
                  <a:gd name="connsiteX7" fmla="*/ 71437 w 1019562"/>
                  <a:gd name="connsiteY7" fmla="*/ 296176 h 303671"/>
                  <a:gd name="connsiteX8" fmla="*/ 431 w 1019562"/>
                  <a:gd name="connsiteY8" fmla="*/ 193865 h 303671"/>
                  <a:gd name="connsiteX9" fmla="*/ 83930 w 1019562"/>
                  <a:gd name="connsiteY9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30019 w 1021182"/>
                  <a:gd name="connsiteY2" fmla="*/ 128907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64995 w 1021182"/>
                  <a:gd name="connsiteY6" fmla="*/ 186370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21182" h="303671">
                    <a:moveTo>
                      <a:pt x="83930" y="19994"/>
                    </a:moveTo>
                    <a:lnTo>
                      <a:pt x="494839" y="7"/>
                    </a:lnTo>
                    <a:cubicBezTo>
                      <a:pt x="575444" y="-995"/>
                      <a:pt x="594356" y="99516"/>
                      <a:pt x="679986" y="126409"/>
                    </a:cubicBezTo>
                    <a:cubicBezTo>
                      <a:pt x="726667" y="150391"/>
                      <a:pt x="884210" y="43552"/>
                      <a:pt x="947310" y="48961"/>
                    </a:cubicBezTo>
                    <a:cubicBezTo>
                      <a:pt x="1010410" y="54370"/>
                      <a:pt x="1039850" y="141377"/>
                      <a:pt x="1008621" y="161364"/>
                    </a:cubicBezTo>
                    <a:cubicBezTo>
                      <a:pt x="977392" y="181351"/>
                      <a:pt x="1041224" y="240082"/>
                      <a:pt x="974792" y="243833"/>
                    </a:cubicBezTo>
                    <a:cubicBezTo>
                      <a:pt x="908360" y="247584"/>
                      <a:pt x="709177" y="163905"/>
                      <a:pt x="664995" y="186370"/>
                    </a:cubicBezTo>
                    <a:cubicBezTo>
                      <a:pt x="620813" y="208835"/>
                      <a:pt x="580024" y="302026"/>
                      <a:pt x="494839" y="303671"/>
                    </a:cubicBezTo>
                    <a:lnTo>
                      <a:pt x="71437" y="296176"/>
                    </a:lnTo>
                    <a:cubicBezTo>
                      <a:pt x="1111" y="282872"/>
                      <a:pt x="-1651" y="239895"/>
                      <a:pt x="431" y="193865"/>
                    </a:cubicBezTo>
                    <a:cubicBezTo>
                      <a:pt x="2513" y="147835"/>
                      <a:pt x="13604" y="57300"/>
                      <a:pt x="83930" y="1999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69" name="Vijfhoek 79"/>
              <p:cNvSpPr/>
              <p:nvPr/>
            </p:nvSpPr>
            <p:spPr>
              <a:xfrm>
                <a:off x="5324401" y="2653388"/>
                <a:ext cx="1021182" cy="441929"/>
              </a:xfrm>
              <a:custGeom>
                <a:avLst/>
                <a:gdLst>
                  <a:gd name="connsiteX0" fmla="*/ 0 w 595220"/>
                  <a:gd name="connsiteY0" fmla="*/ 0 h 303664"/>
                  <a:gd name="connsiteX1" fmla="*/ 443388 w 595220"/>
                  <a:gd name="connsiteY1" fmla="*/ 0 h 303664"/>
                  <a:gd name="connsiteX2" fmla="*/ 595220 w 595220"/>
                  <a:gd name="connsiteY2" fmla="*/ 151832 h 303664"/>
                  <a:gd name="connsiteX3" fmla="*/ 443388 w 595220"/>
                  <a:gd name="connsiteY3" fmla="*/ 303664 h 303664"/>
                  <a:gd name="connsiteX4" fmla="*/ 0 w 595220"/>
                  <a:gd name="connsiteY4" fmla="*/ 303664 h 303664"/>
                  <a:gd name="connsiteX5" fmla="*/ 0 w 59522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24984 w 957170"/>
                  <a:gd name="connsiteY0" fmla="*/ 7495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24984 w 957170"/>
                  <a:gd name="connsiteY5" fmla="*/ 7495 h 303664"/>
                  <a:gd name="connsiteX0" fmla="*/ 33790 w 965976"/>
                  <a:gd name="connsiteY0" fmla="*/ 7495 h 303664"/>
                  <a:gd name="connsiteX1" fmla="*/ 452194 w 965976"/>
                  <a:gd name="connsiteY1" fmla="*/ 0 h 303664"/>
                  <a:gd name="connsiteX2" fmla="*/ 965976 w 965976"/>
                  <a:gd name="connsiteY2" fmla="*/ 161357 h 303664"/>
                  <a:gd name="connsiteX3" fmla="*/ 452194 w 965976"/>
                  <a:gd name="connsiteY3" fmla="*/ 303664 h 303664"/>
                  <a:gd name="connsiteX4" fmla="*/ 8806 w 965976"/>
                  <a:gd name="connsiteY4" fmla="*/ 303664 h 303664"/>
                  <a:gd name="connsiteX5" fmla="*/ 33790 w 965976"/>
                  <a:gd name="connsiteY5" fmla="*/ 7495 h 303664"/>
                  <a:gd name="connsiteX0" fmla="*/ 36923 w 961614"/>
                  <a:gd name="connsiteY0" fmla="*/ 19987 h 303664"/>
                  <a:gd name="connsiteX1" fmla="*/ 447832 w 961614"/>
                  <a:gd name="connsiteY1" fmla="*/ 0 h 303664"/>
                  <a:gd name="connsiteX2" fmla="*/ 961614 w 961614"/>
                  <a:gd name="connsiteY2" fmla="*/ 161357 h 303664"/>
                  <a:gd name="connsiteX3" fmla="*/ 447832 w 961614"/>
                  <a:gd name="connsiteY3" fmla="*/ 303664 h 303664"/>
                  <a:gd name="connsiteX4" fmla="*/ 4444 w 961614"/>
                  <a:gd name="connsiteY4" fmla="*/ 303664 h 303664"/>
                  <a:gd name="connsiteX5" fmla="*/ 36923 w 961614"/>
                  <a:gd name="connsiteY5" fmla="*/ 19987 h 303664"/>
                  <a:gd name="connsiteX0" fmla="*/ 29619 w 954310"/>
                  <a:gd name="connsiteY0" fmla="*/ 19987 h 303664"/>
                  <a:gd name="connsiteX1" fmla="*/ 440528 w 954310"/>
                  <a:gd name="connsiteY1" fmla="*/ 0 h 303664"/>
                  <a:gd name="connsiteX2" fmla="*/ 954310 w 954310"/>
                  <a:gd name="connsiteY2" fmla="*/ 161357 h 303664"/>
                  <a:gd name="connsiteX3" fmla="*/ 440528 w 954310"/>
                  <a:gd name="connsiteY3" fmla="*/ 303664 h 303664"/>
                  <a:gd name="connsiteX4" fmla="*/ 17126 w 954310"/>
                  <a:gd name="connsiteY4" fmla="*/ 296169 h 303664"/>
                  <a:gd name="connsiteX5" fmla="*/ 29619 w 954310"/>
                  <a:gd name="connsiteY5" fmla="*/ 19987 h 303664"/>
                  <a:gd name="connsiteX0" fmla="*/ 83930 w 1008621"/>
                  <a:gd name="connsiteY0" fmla="*/ 19987 h 303664"/>
                  <a:gd name="connsiteX1" fmla="*/ 494839 w 1008621"/>
                  <a:gd name="connsiteY1" fmla="*/ 0 h 303664"/>
                  <a:gd name="connsiteX2" fmla="*/ 1008621 w 1008621"/>
                  <a:gd name="connsiteY2" fmla="*/ 161357 h 303664"/>
                  <a:gd name="connsiteX3" fmla="*/ 494839 w 1008621"/>
                  <a:gd name="connsiteY3" fmla="*/ 303664 h 303664"/>
                  <a:gd name="connsiteX4" fmla="*/ 71437 w 1008621"/>
                  <a:gd name="connsiteY4" fmla="*/ 296169 h 303664"/>
                  <a:gd name="connsiteX5" fmla="*/ 431 w 1008621"/>
                  <a:gd name="connsiteY5" fmla="*/ 193858 h 303664"/>
                  <a:gd name="connsiteX6" fmla="*/ 83930 w 1008621"/>
                  <a:gd name="connsiteY6" fmla="*/ 19987 h 303664"/>
                  <a:gd name="connsiteX0" fmla="*/ 83930 w 1008972"/>
                  <a:gd name="connsiteY0" fmla="*/ 19994 h 303671"/>
                  <a:gd name="connsiteX1" fmla="*/ 494839 w 1008972"/>
                  <a:gd name="connsiteY1" fmla="*/ 7 h 303671"/>
                  <a:gd name="connsiteX2" fmla="*/ 630019 w 1008972"/>
                  <a:gd name="connsiteY2" fmla="*/ 128907 h 303671"/>
                  <a:gd name="connsiteX3" fmla="*/ 1008621 w 1008972"/>
                  <a:gd name="connsiteY3" fmla="*/ 161364 h 303671"/>
                  <a:gd name="connsiteX4" fmla="*/ 494839 w 1008972"/>
                  <a:gd name="connsiteY4" fmla="*/ 303671 h 303671"/>
                  <a:gd name="connsiteX5" fmla="*/ 71437 w 1008972"/>
                  <a:gd name="connsiteY5" fmla="*/ 296176 h 303671"/>
                  <a:gd name="connsiteX6" fmla="*/ 431 w 1008972"/>
                  <a:gd name="connsiteY6" fmla="*/ 193865 h 303671"/>
                  <a:gd name="connsiteX7" fmla="*/ 83930 w 1008972"/>
                  <a:gd name="connsiteY7" fmla="*/ 19994 h 303671"/>
                  <a:gd name="connsiteX0" fmla="*/ 83930 w 1008774"/>
                  <a:gd name="connsiteY0" fmla="*/ 19994 h 303671"/>
                  <a:gd name="connsiteX1" fmla="*/ 494839 w 1008774"/>
                  <a:gd name="connsiteY1" fmla="*/ 7 h 303671"/>
                  <a:gd name="connsiteX2" fmla="*/ 630019 w 1008774"/>
                  <a:gd name="connsiteY2" fmla="*/ 128907 h 303671"/>
                  <a:gd name="connsiteX3" fmla="*/ 1008621 w 1008774"/>
                  <a:gd name="connsiteY3" fmla="*/ 161364 h 303671"/>
                  <a:gd name="connsiteX4" fmla="*/ 610031 w 1008774"/>
                  <a:gd name="connsiteY4" fmla="*/ 183872 h 303671"/>
                  <a:gd name="connsiteX5" fmla="*/ 494839 w 1008774"/>
                  <a:gd name="connsiteY5" fmla="*/ 303671 h 303671"/>
                  <a:gd name="connsiteX6" fmla="*/ 71437 w 1008774"/>
                  <a:gd name="connsiteY6" fmla="*/ 296176 h 303671"/>
                  <a:gd name="connsiteX7" fmla="*/ 431 w 1008774"/>
                  <a:gd name="connsiteY7" fmla="*/ 193865 h 303671"/>
                  <a:gd name="connsiteX8" fmla="*/ 83930 w 1008774"/>
                  <a:gd name="connsiteY8" fmla="*/ 19994 h 303671"/>
                  <a:gd name="connsiteX0" fmla="*/ 83930 w 1019562"/>
                  <a:gd name="connsiteY0" fmla="*/ 19994 h 303671"/>
                  <a:gd name="connsiteX1" fmla="*/ 494839 w 1019562"/>
                  <a:gd name="connsiteY1" fmla="*/ 7 h 303671"/>
                  <a:gd name="connsiteX2" fmla="*/ 630019 w 1019562"/>
                  <a:gd name="connsiteY2" fmla="*/ 128907 h 303671"/>
                  <a:gd name="connsiteX3" fmla="*/ 947310 w 1019562"/>
                  <a:gd name="connsiteY3" fmla="*/ 48961 h 303671"/>
                  <a:gd name="connsiteX4" fmla="*/ 1008621 w 1019562"/>
                  <a:gd name="connsiteY4" fmla="*/ 161364 h 303671"/>
                  <a:gd name="connsiteX5" fmla="*/ 610031 w 1019562"/>
                  <a:gd name="connsiteY5" fmla="*/ 183872 h 303671"/>
                  <a:gd name="connsiteX6" fmla="*/ 494839 w 1019562"/>
                  <a:gd name="connsiteY6" fmla="*/ 303671 h 303671"/>
                  <a:gd name="connsiteX7" fmla="*/ 71437 w 1019562"/>
                  <a:gd name="connsiteY7" fmla="*/ 296176 h 303671"/>
                  <a:gd name="connsiteX8" fmla="*/ 431 w 1019562"/>
                  <a:gd name="connsiteY8" fmla="*/ 193865 h 303671"/>
                  <a:gd name="connsiteX9" fmla="*/ 83930 w 1019562"/>
                  <a:gd name="connsiteY9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30019 w 1021182"/>
                  <a:gd name="connsiteY2" fmla="*/ 128907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64995 w 1021182"/>
                  <a:gd name="connsiteY6" fmla="*/ 186370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21182" h="303671">
                    <a:moveTo>
                      <a:pt x="83930" y="19994"/>
                    </a:moveTo>
                    <a:lnTo>
                      <a:pt x="494839" y="7"/>
                    </a:lnTo>
                    <a:cubicBezTo>
                      <a:pt x="575444" y="-995"/>
                      <a:pt x="594356" y="99516"/>
                      <a:pt x="679986" y="126409"/>
                    </a:cubicBezTo>
                    <a:cubicBezTo>
                      <a:pt x="726667" y="150391"/>
                      <a:pt x="884210" y="43552"/>
                      <a:pt x="947310" y="48961"/>
                    </a:cubicBezTo>
                    <a:cubicBezTo>
                      <a:pt x="1010410" y="54370"/>
                      <a:pt x="1039850" y="141377"/>
                      <a:pt x="1008621" y="161364"/>
                    </a:cubicBezTo>
                    <a:cubicBezTo>
                      <a:pt x="977392" y="181351"/>
                      <a:pt x="1041224" y="240082"/>
                      <a:pt x="974792" y="243833"/>
                    </a:cubicBezTo>
                    <a:cubicBezTo>
                      <a:pt x="908360" y="247584"/>
                      <a:pt x="709177" y="163905"/>
                      <a:pt x="664995" y="186370"/>
                    </a:cubicBezTo>
                    <a:cubicBezTo>
                      <a:pt x="620813" y="208835"/>
                      <a:pt x="580024" y="302026"/>
                      <a:pt x="494839" y="303671"/>
                    </a:cubicBezTo>
                    <a:lnTo>
                      <a:pt x="71437" y="296176"/>
                    </a:lnTo>
                    <a:cubicBezTo>
                      <a:pt x="1111" y="282872"/>
                      <a:pt x="-1651" y="239895"/>
                      <a:pt x="431" y="193865"/>
                    </a:cubicBezTo>
                    <a:cubicBezTo>
                      <a:pt x="2513" y="147835"/>
                      <a:pt x="13604" y="57300"/>
                      <a:pt x="83930" y="1999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70" name="Vijfhoek 79"/>
              <p:cNvSpPr/>
              <p:nvPr/>
            </p:nvSpPr>
            <p:spPr>
              <a:xfrm rot="1597206">
                <a:off x="5867546" y="2821283"/>
                <a:ext cx="1021182" cy="441929"/>
              </a:xfrm>
              <a:custGeom>
                <a:avLst/>
                <a:gdLst>
                  <a:gd name="connsiteX0" fmla="*/ 0 w 595220"/>
                  <a:gd name="connsiteY0" fmla="*/ 0 h 303664"/>
                  <a:gd name="connsiteX1" fmla="*/ 443388 w 595220"/>
                  <a:gd name="connsiteY1" fmla="*/ 0 h 303664"/>
                  <a:gd name="connsiteX2" fmla="*/ 595220 w 595220"/>
                  <a:gd name="connsiteY2" fmla="*/ 151832 h 303664"/>
                  <a:gd name="connsiteX3" fmla="*/ 443388 w 595220"/>
                  <a:gd name="connsiteY3" fmla="*/ 303664 h 303664"/>
                  <a:gd name="connsiteX4" fmla="*/ 0 w 595220"/>
                  <a:gd name="connsiteY4" fmla="*/ 303664 h 303664"/>
                  <a:gd name="connsiteX5" fmla="*/ 0 w 59522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24984 w 957170"/>
                  <a:gd name="connsiteY0" fmla="*/ 7495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24984 w 957170"/>
                  <a:gd name="connsiteY5" fmla="*/ 7495 h 303664"/>
                  <a:gd name="connsiteX0" fmla="*/ 33790 w 965976"/>
                  <a:gd name="connsiteY0" fmla="*/ 7495 h 303664"/>
                  <a:gd name="connsiteX1" fmla="*/ 452194 w 965976"/>
                  <a:gd name="connsiteY1" fmla="*/ 0 h 303664"/>
                  <a:gd name="connsiteX2" fmla="*/ 965976 w 965976"/>
                  <a:gd name="connsiteY2" fmla="*/ 161357 h 303664"/>
                  <a:gd name="connsiteX3" fmla="*/ 452194 w 965976"/>
                  <a:gd name="connsiteY3" fmla="*/ 303664 h 303664"/>
                  <a:gd name="connsiteX4" fmla="*/ 8806 w 965976"/>
                  <a:gd name="connsiteY4" fmla="*/ 303664 h 303664"/>
                  <a:gd name="connsiteX5" fmla="*/ 33790 w 965976"/>
                  <a:gd name="connsiteY5" fmla="*/ 7495 h 303664"/>
                  <a:gd name="connsiteX0" fmla="*/ 36923 w 961614"/>
                  <a:gd name="connsiteY0" fmla="*/ 19987 h 303664"/>
                  <a:gd name="connsiteX1" fmla="*/ 447832 w 961614"/>
                  <a:gd name="connsiteY1" fmla="*/ 0 h 303664"/>
                  <a:gd name="connsiteX2" fmla="*/ 961614 w 961614"/>
                  <a:gd name="connsiteY2" fmla="*/ 161357 h 303664"/>
                  <a:gd name="connsiteX3" fmla="*/ 447832 w 961614"/>
                  <a:gd name="connsiteY3" fmla="*/ 303664 h 303664"/>
                  <a:gd name="connsiteX4" fmla="*/ 4444 w 961614"/>
                  <a:gd name="connsiteY4" fmla="*/ 303664 h 303664"/>
                  <a:gd name="connsiteX5" fmla="*/ 36923 w 961614"/>
                  <a:gd name="connsiteY5" fmla="*/ 19987 h 303664"/>
                  <a:gd name="connsiteX0" fmla="*/ 29619 w 954310"/>
                  <a:gd name="connsiteY0" fmla="*/ 19987 h 303664"/>
                  <a:gd name="connsiteX1" fmla="*/ 440528 w 954310"/>
                  <a:gd name="connsiteY1" fmla="*/ 0 h 303664"/>
                  <a:gd name="connsiteX2" fmla="*/ 954310 w 954310"/>
                  <a:gd name="connsiteY2" fmla="*/ 161357 h 303664"/>
                  <a:gd name="connsiteX3" fmla="*/ 440528 w 954310"/>
                  <a:gd name="connsiteY3" fmla="*/ 303664 h 303664"/>
                  <a:gd name="connsiteX4" fmla="*/ 17126 w 954310"/>
                  <a:gd name="connsiteY4" fmla="*/ 296169 h 303664"/>
                  <a:gd name="connsiteX5" fmla="*/ 29619 w 954310"/>
                  <a:gd name="connsiteY5" fmla="*/ 19987 h 303664"/>
                  <a:gd name="connsiteX0" fmla="*/ 83930 w 1008621"/>
                  <a:gd name="connsiteY0" fmla="*/ 19987 h 303664"/>
                  <a:gd name="connsiteX1" fmla="*/ 494839 w 1008621"/>
                  <a:gd name="connsiteY1" fmla="*/ 0 h 303664"/>
                  <a:gd name="connsiteX2" fmla="*/ 1008621 w 1008621"/>
                  <a:gd name="connsiteY2" fmla="*/ 161357 h 303664"/>
                  <a:gd name="connsiteX3" fmla="*/ 494839 w 1008621"/>
                  <a:gd name="connsiteY3" fmla="*/ 303664 h 303664"/>
                  <a:gd name="connsiteX4" fmla="*/ 71437 w 1008621"/>
                  <a:gd name="connsiteY4" fmla="*/ 296169 h 303664"/>
                  <a:gd name="connsiteX5" fmla="*/ 431 w 1008621"/>
                  <a:gd name="connsiteY5" fmla="*/ 193858 h 303664"/>
                  <a:gd name="connsiteX6" fmla="*/ 83930 w 1008621"/>
                  <a:gd name="connsiteY6" fmla="*/ 19987 h 303664"/>
                  <a:gd name="connsiteX0" fmla="*/ 83930 w 1008972"/>
                  <a:gd name="connsiteY0" fmla="*/ 19994 h 303671"/>
                  <a:gd name="connsiteX1" fmla="*/ 494839 w 1008972"/>
                  <a:gd name="connsiteY1" fmla="*/ 7 h 303671"/>
                  <a:gd name="connsiteX2" fmla="*/ 630019 w 1008972"/>
                  <a:gd name="connsiteY2" fmla="*/ 128907 h 303671"/>
                  <a:gd name="connsiteX3" fmla="*/ 1008621 w 1008972"/>
                  <a:gd name="connsiteY3" fmla="*/ 161364 h 303671"/>
                  <a:gd name="connsiteX4" fmla="*/ 494839 w 1008972"/>
                  <a:gd name="connsiteY4" fmla="*/ 303671 h 303671"/>
                  <a:gd name="connsiteX5" fmla="*/ 71437 w 1008972"/>
                  <a:gd name="connsiteY5" fmla="*/ 296176 h 303671"/>
                  <a:gd name="connsiteX6" fmla="*/ 431 w 1008972"/>
                  <a:gd name="connsiteY6" fmla="*/ 193865 h 303671"/>
                  <a:gd name="connsiteX7" fmla="*/ 83930 w 1008972"/>
                  <a:gd name="connsiteY7" fmla="*/ 19994 h 303671"/>
                  <a:gd name="connsiteX0" fmla="*/ 83930 w 1008774"/>
                  <a:gd name="connsiteY0" fmla="*/ 19994 h 303671"/>
                  <a:gd name="connsiteX1" fmla="*/ 494839 w 1008774"/>
                  <a:gd name="connsiteY1" fmla="*/ 7 h 303671"/>
                  <a:gd name="connsiteX2" fmla="*/ 630019 w 1008774"/>
                  <a:gd name="connsiteY2" fmla="*/ 128907 h 303671"/>
                  <a:gd name="connsiteX3" fmla="*/ 1008621 w 1008774"/>
                  <a:gd name="connsiteY3" fmla="*/ 161364 h 303671"/>
                  <a:gd name="connsiteX4" fmla="*/ 610031 w 1008774"/>
                  <a:gd name="connsiteY4" fmla="*/ 183872 h 303671"/>
                  <a:gd name="connsiteX5" fmla="*/ 494839 w 1008774"/>
                  <a:gd name="connsiteY5" fmla="*/ 303671 h 303671"/>
                  <a:gd name="connsiteX6" fmla="*/ 71437 w 1008774"/>
                  <a:gd name="connsiteY6" fmla="*/ 296176 h 303671"/>
                  <a:gd name="connsiteX7" fmla="*/ 431 w 1008774"/>
                  <a:gd name="connsiteY7" fmla="*/ 193865 h 303671"/>
                  <a:gd name="connsiteX8" fmla="*/ 83930 w 1008774"/>
                  <a:gd name="connsiteY8" fmla="*/ 19994 h 303671"/>
                  <a:gd name="connsiteX0" fmla="*/ 83930 w 1019562"/>
                  <a:gd name="connsiteY0" fmla="*/ 19994 h 303671"/>
                  <a:gd name="connsiteX1" fmla="*/ 494839 w 1019562"/>
                  <a:gd name="connsiteY1" fmla="*/ 7 h 303671"/>
                  <a:gd name="connsiteX2" fmla="*/ 630019 w 1019562"/>
                  <a:gd name="connsiteY2" fmla="*/ 128907 h 303671"/>
                  <a:gd name="connsiteX3" fmla="*/ 947310 w 1019562"/>
                  <a:gd name="connsiteY3" fmla="*/ 48961 h 303671"/>
                  <a:gd name="connsiteX4" fmla="*/ 1008621 w 1019562"/>
                  <a:gd name="connsiteY4" fmla="*/ 161364 h 303671"/>
                  <a:gd name="connsiteX5" fmla="*/ 610031 w 1019562"/>
                  <a:gd name="connsiteY5" fmla="*/ 183872 h 303671"/>
                  <a:gd name="connsiteX6" fmla="*/ 494839 w 1019562"/>
                  <a:gd name="connsiteY6" fmla="*/ 303671 h 303671"/>
                  <a:gd name="connsiteX7" fmla="*/ 71437 w 1019562"/>
                  <a:gd name="connsiteY7" fmla="*/ 296176 h 303671"/>
                  <a:gd name="connsiteX8" fmla="*/ 431 w 1019562"/>
                  <a:gd name="connsiteY8" fmla="*/ 193865 h 303671"/>
                  <a:gd name="connsiteX9" fmla="*/ 83930 w 1019562"/>
                  <a:gd name="connsiteY9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30019 w 1021182"/>
                  <a:gd name="connsiteY2" fmla="*/ 128907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64995 w 1021182"/>
                  <a:gd name="connsiteY6" fmla="*/ 186370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21182" h="303671">
                    <a:moveTo>
                      <a:pt x="83930" y="19994"/>
                    </a:moveTo>
                    <a:lnTo>
                      <a:pt x="494839" y="7"/>
                    </a:lnTo>
                    <a:cubicBezTo>
                      <a:pt x="575444" y="-995"/>
                      <a:pt x="594356" y="99516"/>
                      <a:pt x="679986" y="126409"/>
                    </a:cubicBezTo>
                    <a:cubicBezTo>
                      <a:pt x="726667" y="150391"/>
                      <a:pt x="884210" y="43552"/>
                      <a:pt x="947310" y="48961"/>
                    </a:cubicBezTo>
                    <a:cubicBezTo>
                      <a:pt x="1010410" y="54370"/>
                      <a:pt x="1039850" y="141377"/>
                      <a:pt x="1008621" y="161364"/>
                    </a:cubicBezTo>
                    <a:cubicBezTo>
                      <a:pt x="977392" y="181351"/>
                      <a:pt x="1041224" y="240082"/>
                      <a:pt x="974792" y="243833"/>
                    </a:cubicBezTo>
                    <a:cubicBezTo>
                      <a:pt x="908360" y="247584"/>
                      <a:pt x="709177" y="163905"/>
                      <a:pt x="664995" y="186370"/>
                    </a:cubicBezTo>
                    <a:cubicBezTo>
                      <a:pt x="620813" y="208835"/>
                      <a:pt x="580024" y="302026"/>
                      <a:pt x="494839" y="303671"/>
                    </a:cubicBezTo>
                    <a:lnTo>
                      <a:pt x="71437" y="296176"/>
                    </a:lnTo>
                    <a:cubicBezTo>
                      <a:pt x="1111" y="282872"/>
                      <a:pt x="-1651" y="239895"/>
                      <a:pt x="431" y="193865"/>
                    </a:cubicBezTo>
                    <a:cubicBezTo>
                      <a:pt x="2513" y="147835"/>
                      <a:pt x="13604" y="57300"/>
                      <a:pt x="83930" y="1999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71" name="Vijfhoek 79"/>
              <p:cNvSpPr/>
              <p:nvPr/>
            </p:nvSpPr>
            <p:spPr>
              <a:xfrm rot="3122507">
                <a:off x="6255080" y="3172055"/>
                <a:ext cx="1021182" cy="441929"/>
              </a:xfrm>
              <a:custGeom>
                <a:avLst/>
                <a:gdLst>
                  <a:gd name="connsiteX0" fmla="*/ 0 w 595220"/>
                  <a:gd name="connsiteY0" fmla="*/ 0 h 303664"/>
                  <a:gd name="connsiteX1" fmla="*/ 443388 w 595220"/>
                  <a:gd name="connsiteY1" fmla="*/ 0 h 303664"/>
                  <a:gd name="connsiteX2" fmla="*/ 595220 w 595220"/>
                  <a:gd name="connsiteY2" fmla="*/ 151832 h 303664"/>
                  <a:gd name="connsiteX3" fmla="*/ 443388 w 595220"/>
                  <a:gd name="connsiteY3" fmla="*/ 303664 h 303664"/>
                  <a:gd name="connsiteX4" fmla="*/ 0 w 595220"/>
                  <a:gd name="connsiteY4" fmla="*/ 303664 h 303664"/>
                  <a:gd name="connsiteX5" fmla="*/ 0 w 59522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24984 w 957170"/>
                  <a:gd name="connsiteY0" fmla="*/ 7495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24984 w 957170"/>
                  <a:gd name="connsiteY5" fmla="*/ 7495 h 303664"/>
                  <a:gd name="connsiteX0" fmla="*/ 33790 w 965976"/>
                  <a:gd name="connsiteY0" fmla="*/ 7495 h 303664"/>
                  <a:gd name="connsiteX1" fmla="*/ 452194 w 965976"/>
                  <a:gd name="connsiteY1" fmla="*/ 0 h 303664"/>
                  <a:gd name="connsiteX2" fmla="*/ 965976 w 965976"/>
                  <a:gd name="connsiteY2" fmla="*/ 161357 h 303664"/>
                  <a:gd name="connsiteX3" fmla="*/ 452194 w 965976"/>
                  <a:gd name="connsiteY3" fmla="*/ 303664 h 303664"/>
                  <a:gd name="connsiteX4" fmla="*/ 8806 w 965976"/>
                  <a:gd name="connsiteY4" fmla="*/ 303664 h 303664"/>
                  <a:gd name="connsiteX5" fmla="*/ 33790 w 965976"/>
                  <a:gd name="connsiteY5" fmla="*/ 7495 h 303664"/>
                  <a:gd name="connsiteX0" fmla="*/ 36923 w 961614"/>
                  <a:gd name="connsiteY0" fmla="*/ 19987 h 303664"/>
                  <a:gd name="connsiteX1" fmla="*/ 447832 w 961614"/>
                  <a:gd name="connsiteY1" fmla="*/ 0 h 303664"/>
                  <a:gd name="connsiteX2" fmla="*/ 961614 w 961614"/>
                  <a:gd name="connsiteY2" fmla="*/ 161357 h 303664"/>
                  <a:gd name="connsiteX3" fmla="*/ 447832 w 961614"/>
                  <a:gd name="connsiteY3" fmla="*/ 303664 h 303664"/>
                  <a:gd name="connsiteX4" fmla="*/ 4444 w 961614"/>
                  <a:gd name="connsiteY4" fmla="*/ 303664 h 303664"/>
                  <a:gd name="connsiteX5" fmla="*/ 36923 w 961614"/>
                  <a:gd name="connsiteY5" fmla="*/ 19987 h 303664"/>
                  <a:gd name="connsiteX0" fmla="*/ 29619 w 954310"/>
                  <a:gd name="connsiteY0" fmla="*/ 19987 h 303664"/>
                  <a:gd name="connsiteX1" fmla="*/ 440528 w 954310"/>
                  <a:gd name="connsiteY1" fmla="*/ 0 h 303664"/>
                  <a:gd name="connsiteX2" fmla="*/ 954310 w 954310"/>
                  <a:gd name="connsiteY2" fmla="*/ 161357 h 303664"/>
                  <a:gd name="connsiteX3" fmla="*/ 440528 w 954310"/>
                  <a:gd name="connsiteY3" fmla="*/ 303664 h 303664"/>
                  <a:gd name="connsiteX4" fmla="*/ 17126 w 954310"/>
                  <a:gd name="connsiteY4" fmla="*/ 296169 h 303664"/>
                  <a:gd name="connsiteX5" fmla="*/ 29619 w 954310"/>
                  <a:gd name="connsiteY5" fmla="*/ 19987 h 303664"/>
                  <a:gd name="connsiteX0" fmla="*/ 83930 w 1008621"/>
                  <a:gd name="connsiteY0" fmla="*/ 19987 h 303664"/>
                  <a:gd name="connsiteX1" fmla="*/ 494839 w 1008621"/>
                  <a:gd name="connsiteY1" fmla="*/ 0 h 303664"/>
                  <a:gd name="connsiteX2" fmla="*/ 1008621 w 1008621"/>
                  <a:gd name="connsiteY2" fmla="*/ 161357 h 303664"/>
                  <a:gd name="connsiteX3" fmla="*/ 494839 w 1008621"/>
                  <a:gd name="connsiteY3" fmla="*/ 303664 h 303664"/>
                  <a:gd name="connsiteX4" fmla="*/ 71437 w 1008621"/>
                  <a:gd name="connsiteY4" fmla="*/ 296169 h 303664"/>
                  <a:gd name="connsiteX5" fmla="*/ 431 w 1008621"/>
                  <a:gd name="connsiteY5" fmla="*/ 193858 h 303664"/>
                  <a:gd name="connsiteX6" fmla="*/ 83930 w 1008621"/>
                  <a:gd name="connsiteY6" fmla="*/ 19987 h 303664"/>
                  <a:gd name="connsiteX0" fmla="*/ 83930 w 1008972"/>
                  <a:gd name="connsiteY0" fmla="*/ 19994 h 303671"/>
                  <a:gd name="connsiteX1" fmla="*/ 494839 w 1008972"/>
                  <a:gd name="connsiteY1" fmla="*/ 7 h 303671"/>
                  <a:gd name="connsiteX2" fmla="*/ 630019 w 1008972"/>
                  <a:gd name="connsiteY2" fmla="*/ 128907 h 303671"/>
                  <a:gd name="connsiteX3" fmla="*/ 1008621 w 1008972"/>
                  <a:gd name="connsiteY3" fmla="*/ 161364 h 303671"/>
                  <a:gd name="connsiteX4" fmla="*/ 494839 w 1008972"/>
                  <a:gd name="connsiteY4" fmla="*/ 303671 h 303671"/>
                  <a:gd name="connsiteX5" fmla="*/ 71437 w 1008972"/>
                  <a:gd name="connsiteY5" fmla="*/ 296176 h 303671"/>
                  <a:gd name="connsiteX6" fmla="*/ 431 w 1008972"/>
                  <a:gd name="connsiteY6" fmla="*/ 193865 h 303671"/>
                  <a:gd name="connsiteX7" fmla="*/ 83930 w 1008972"/>
                  <a:gd name="connsiteY7" fmla="*/ 19994 h 303671"/>
                  <a:gd name="connsiteX0" fmla="*/ 83930 w 1008774"/>
                  <a:gd name="connsiteY0" fmla="*/ 19994 h 303671"/>
                  <a:gd name="connsiteX1" fmla="*/ 494839 w 1008774"/>
                  <a:gd name="connsiteY1" fmla="*/ 7 h 303671"/>
                  <a:gd name="connsiteX2" fmla="*/ 630019 w 1008774"/>
                  <a:gd name="connsiteY2" fmla="*/ 128907 h 303671"/>
                  <a:gd name="connsiteX3" fmla="*/ 1008621 w 1008774"/>
                  <a:gd name="connsiteY3" fmla="*/ 161364 h 303671"/>
                  <a:gd name="connsiteX4" fmla="*/ 610031 w 1008774"/>
                  <a:gd name="connsiteY4" fmla="*/ 183872 h 303671"/>
                  <a:gd name="connsiteX5" fmla="*/ 494839 w 1008774"/>
                  <a:gd name="connsiteY5" fmla="*/ 303671 h 303671"/>
                  <a:gd name="connsiteX6" fmla="*/ 71437 w 1008774"/>
                  <a:gd name="connsiteY6" fmla="*/ 296176 h 303671"/>
                  <a:gd name="connsiteX7" fmla="*/ 431 w 1008774"/>
                  <a:gd name="connsiteY7" fmla="*/ 193865 h 303671"/>
                  <a:gd name="connsiteX8" fmla="*/ 83930 w 1008774"/>
                  <a:gd name="connsiteY8" fmla="*/ 19994 h 303671"/>
                  <a:gd name="connsiteX0" fmla="*/ 83930 w 1019562"/>
                  <a:gd name="connsiteY0" fmla="*/ 19994 h 303671"/>
                  <a:gd name="connsiteX1" fmla="*/ 494839 w 1019562"/>
                  <a:gd name="connsiteY1" fmla="*/ 7 h 303671"/>
                  <a:gd name="connsiteX2" fmla="*/ 630019 w 1019562"/>
                  <a:gd name="connsiteY2" fmla="*/ 128907 h 303671"/>
                  <a:gd name="connsiteX3" fmla="*/ 947310 w 1019562"/>
                  <a:gd name="connsiteY3" fmla="*/ 48961 h 303671"/>
                  <a:gd name="connsiteX4" fmla="*/ 1008621 w 1019562"/>
                  <a:gd name="connsiteY4" fmla="*/ 161364 h 303671"/>
                  <a:gd name="connsiteX5" fmla="*/ 610031 w 1019562"/>
                  <a:gd name="connsiteY5" fmla="*/ 183872 h 303671"/>
                  <a:gd name="connsiteX6" fmla="*/ 494839 w 1019562"/>
                  <a:gd name="connsiteY6" fmla="*/ 303671 h 303671"/>
                  <a:gd name="connsiteX7" fmla="*/ 71437 w 1019562"/>
                  <a:gd name="connsiteY7" fmla="*/ 296176 h 303671"/>
                  <a:gd name="connsiteX8" fmla="*/ 431 w 1019562"/>
                  <a:gd name="connsiteY8" fmla="*/ 193865 h 303671"/>
                  <a:gd name="connsiteX9" fmla="*/ 83930 w 1019562"/>
                  <a:gd name="connsiteY9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30019 w 1021182"/>
                  <a:gd name="connsiteY2" fmla="*/ 128907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64995 w 1021182"/>
                  <a:gd name="connsiteY6" fmla="*/ 186370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21182" h="303671">
                    <a:moveTo>
                      <a:pt x="83930" y="19994"/>
                    </a:moveTo>
                    <a:lnTo>
                      <a:pt x="494839" y="7"/>
                    </a:lnTo>
                    <a:cubicBezTo>
                      <a:pt x="575444" y="-995"/>
                      <a:pt x="594356" y="99516"/>
                      <a:pt x="679986" y="126409"/>
                    </a:cubicBezTo>
                    <a:cubicBezTo>
                      <a:pt x="726667" y="150391"/>
                      <a:pt x="884210" y="43552"/>
                      <a:pt x="947310" y="48961"/>
                    </a:cubicBezTo>
                    <a:cubicBezTo>
                      <a:pt x="1010410" y="54370"/>
                      <a:pt x="1039850" y="141377"/>
                      <a:pt x="1008621" y="161364"/>
                    </a:cubicBezTo>
                    <a:cubicBezTo>
                      <a:pt x="977392" y="181351"/>
                      <a:pt x="1041224" y="240082"/>
                      <a:pt x="974792" y="243833"/>
                    </a:cubicBezTo>
                    <a:cubicBezTo>
                      <a:pt x="908360" y="247584"/>
                      <a:pt x="709177" y="163905"/>
                      <a:pt x="664995" y="186370"/>
                    </a:cubicBezTo>
                    <a:cubicBezTo>
                      <a:pt x="620813" y="208835"/>
                      <a:pt x="580024" y="302026"/>
                      <a:pt x="494839" y="303671"/>
                    </a:cubicBezTo>
                    <a:lnTo>
                      <a:pt x="71437" y="296176"/>
                    </a:lnTo>
                    <a:cubicBezTo>
                      <a:pt x="1111" y="282872"/>
                      <a:pt x="-1651" y="239895"/>
                      <a:pt x="431" y="193865"/>
                    </a:cubicBezTo>
                    <a:cubicBezTo>
                      <a:pt x="2513" y="147835"/>
                      <a:pt x="13604" y="57300"/>
                      <a:pt x="83930" y="1999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72" name="Vijfhoek 79"/>
              <p:cNvSpPr/>
              <p:nvPr/>
            </p:nvSpPr>
            <p:spPr>
              <a:xfrm rot="4693414">
                <a:off x="6392557" y="3705209"/>
                <a:ext cx="1021182" cy="441929"/>
              </a:xfrm>
              <a:custGeom>
                <a:avLst/>
                <a:gdLst>
                  <a:gd name="connsiteX0" fmla="*/ 0 w 595220"/>
                  <a:gd name="connsiteY0" fmla="*/ 0 h 303664"/>
                  <a:gd name="connsiteX1" fmla="*/ 443388 w 595220"/>
                  <a:gd name="connsiteY1" fmla="*/ 0 h 303664"/>
                  <a:gd name="connsiteX2" fmla="*/ 595220 w 595220"/>
                  <a:gd name="connsiteY2" fmla="*/ 151832 h 303664"/>
                  <a:gd name="connsiteX3" fmla="*/ 443388 w 595220"/>
                  <a:gd name="connsiteY3" fmla="*/ 303664 h 303664"/>
                  <a:gd name="connsiteX4" fmla="*/ 0 w 595220"/>
                  <a:gd name="connsiteY4" fmla="*/ 303664 h 303664"/>
                  <a:gd name="connsiteX5" fmla="*/ 0 w 59522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24984 w 957170"/>
                  <a:gd name="connsiteY0" fmla="*/ 7495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24984 w 957170"/>
                  <a:gd name="connsiteY5" fmla="*/ 7495 h 303664"/>
                  <a:gd name="connsiteX0" fmla="*/ 33790 w 965976"/>
                  <a:gd name="connsiteY0" fmla="*/ 7495 h 303664"/>
                  <a:gd name="connsiteX1" fmla="*/ 452194 w 965976"/>
                  <a:gd name="connsiteY1" fmla="*/ 0 h 303664"/>
                  <a:gd name="connsiteX2" fmla="*/ 965976 w 965976"/>
                  <a:gd name="connsiteY2" fmla="*/ 161357 h 303664"/>
                  <a:gd name="connsiteX3" fmla="*/ 452194 w 965976"/>
                  <a:gd name="connsiteY3" fmla="*/ 303664 h 303664"/>
                  <a:gd name="connsiteX4" fmla="*/ 8806 w 965976"/>
                  <a:gd name="connsiteY4" fmla="*/ 303664 h 303664"/>
                  <a:gd name="connsiteX5" fmla="*/ 33790 w 965976"/>
                  <a:gd name="connsiteY5" fmla="*/ 7495 h 303664"/>
                  <a:gd name="connsiteX0" fmla="*/ 36923 w 961614"/>
                  <a:gd name="connsiteY0" fmla="*/ 19987 h 303664"/>
                  <a:gd name="connsiteX1" fmla="*/ 447832 w 961614"/>
                  <a:gd name="connsiteY1" fmla="*/ 0 h 303664"/>
                  <a:gd name="connsiteX2" fmla="*/ 961614 w 961614"/>
                  <a:gd name="connsiteY2" fmla="*/ 161357 h 303664"/>
                  <a:gd name="connsiteX3" fmla="*/ 447832 w 961614"/>
                  <a:gd name="connsiteY3" fmla="*/ 303664 h 303664"/>
                  <a:gd name="connsiteX4" fmla="*/ 4444 w 961614"/>
                  <a:gd name="connsiteY4" fmla="*/ 303664 h 303664"/>
                  <a:gd name="connsiteX5" fmla="*/ 36923 w 961614"/>
                  <a:gd name="connsiteY5" fmla="*/ 19987 h 303664"/>
                  <a:gd name="connsiteX0" fmla="*/ 29619 w 954310"/>
                  <a:gd name="connsiteY0" fmla="*/ 19987 h 303664"/>
                  <a:gd name="connsiteX1" fmla="*/ 440528 w 954310"/>
                  <a:gd name="connsiteY1" fmla="*/ 0 h 303664"/>
                  <a:gd name="connsiteX2" fmla="*/ 954310 w 954310"/>
                  <a:gd name="connsiteY2" fmla="*/ 161357 h 303664"/>
                  <a:gd name="connsiteX3" fmla="*/ 440528 w 954310"/>
                  <a:gd name="connsiteY3" fmla="*/ 303664 h 303664"/>
                  <a:gd name="connsiteX4" fmla="*/ 17126 w 954310"/>
                  <a:gd name="connsiteY4" fmla="*/ 296169 h 303664"/>
                  <a:gd name="connsiteX5" fmla="*/ 29619 w 954310"/>
                  <a:gd name="connsiteY5" fmla="*/ 19987 h 303664"/>
                  <a:gd name="connsiteX0" fmla="*/ 83930 w 1008621"/>
                  <a:gd name="connsiteY0" fmla="*/ 19987 h 303664"/>
                  <a:gd name="connsiteX1" fmla="*/ 494839 w 1008621"/>
                  <a:gd name="connsiteY1" fmla="*/ 0 h 303664"/>
                  <a:gd name="connsiteX2" fmla="*/ 1008621 w 1008621"/>
                  <a:gd name="connsiteY2" fmla="*/ 161357 h 303664"/>
                  <a:gd name="connsiteX3" fmla="*/ 494839 w 1008621"/>
                  <a:gd name="connsiteY3" fmla="*/ 303664 h 303664"/>
                  <a:gd name="connsiteX4" fmla="*/ 71437 w 1008621"/>
                  <a:gd name="connsiteY4" fmla="*/ 296169 h 303664"/>
                  <a:gd name="connsiteX5" fmla="*/ 431 w 1008621"/>
                  <a:gd name="connsiteY5" fmla="*/ 193858 h 303664"/>
                  <a:gd name="connsiteX6" fmla="*/ 83930 w 1008621"/>
                  <a:gd name="connsiteY6" fmla="*/ 19987 h 303664"/>
                  <a:gd name="connsiteX0" fmla="*/ 83930 w 1008972"/>
                  <a:gd name="connsiteY0" fmla="*/ 19994 h 303671"/>
                  <a:gd name="connsiteX1" fmla="*/ 494839 w 1008972"/>
                  <a:gd name="connsiteY1" fmla="*/ 7 h 303671"/>
                  <a:gd name="connsiteX2" fmla="*/ 630019 w 1008972"/>
                  <a:gd name="connsiteY2" fmla="*/ 128907 h 303671"/>
                  <a:gd name="connsiteX3" fmla="*/ 1008621 w 1008972"/>
                  <a:gd name="connsiteY3" fmla="*/ 161364 h 303671"/>
                  <a:gd name="connsiteX4" fmla="*/ 494839 w 1008972"/>
                  <a:gd name="connsiteY4" fmla="*/ 303671 h 303671"/>
                  <a:gd name="connsiteX5" fmla="*/ 71437 w 1008972"/>
                  <a:gd name="connsiteY5" fmla="*/ 296176 h 303671"/>
                  <a:gd name="connsiteX6" fmla="*/ 431 w 1008972"/>
                  <a:gd name="connsiteY6" fmla="*/ 193865 h 303671"/>
                  <a:gd name="connsiteX7" fmla="*/ 83930 w 1008972"/>
                  <a:gd name="connsiteY7" fmla="*/ 19994 h 303671"/>
                  <a:gd name="connsiteX0" fmla="*/ 83930 w 1008774"/>
                  <a:gd name="connsiteY0" fmla="*/ 19994 h 303671"/>
                  <a:gd name="connsiteX1" fmla="*/ 494839 w 1008774"/>
                  <a:gd name="connsiteY1" fmla="*/ 7 h 303671"/>
                  <a:gd name="connsiteX2" fmla="*/ 630019 w 1008774"/>
                  <a:gd name="connsiteY2" fmla="*/ 128907 h 303671"/>
                  <a:gd name="connsiteX3" fmla="*/ 1008621 w 1008774"/>
                  <a:gd name="connsiteY3" fmla="*/ 161364 h 303671"/>
                  <a:gd name="connsiteX4" fmla="*/ 610031 w 1008774"/>
                  <a:gd name="connsiteY4" fmla="*/ 183872 h 303671"/>
                  <a:gd name="connsiteX5" fmla="*/ 494839 w 1008774"/>
                  <a:gd name="connsiteY5" fmla="*/ 303671 h 303671"/>
                  <a:gd name="connsiteX6" fmla="*/ 71437 w 1008774"/>
                  <a:gd name="connsiteY6" fmla="*/ 296176 h 303671"/>
                  <a:gd name="connsiteX7" fmla="*/ 431 w 1008774"/>
                  <a:gd name="connsiteY7" fmla="*/ 193865 h 303671"/>
                  <a:gd name="connsiteX8" fmla="*/ 83930 w 1008774"/>
                  <a:gd name="connsiteY8" fmla="*/ 19994 h 303671"/>
                  <a:gd name="connsiteX0" fmla="*/ 83930 w 1019562"/>
                  <a:gd name="connsiteY0" fmla="*/ 19994 h 303671"/>
                  <a:gd name="connsiteX1" fmla="*/ 494839 w 1019562"/>
                  <a:gd name="connsiteY1" fmla="*/ 7 h 303671"/>
                  <a:gd name="connsiteX2" fmla="*/ 630019 w 1019562"/>
                  <a:gd name="connsiteY2" fmla="*/ 128907 h 303671"/>
                  <a:gd name="connsiteX3" fmla="*/ 947310 w 1019562"/>
                  <a:gd name="connsiteY3" fmla="*/ 48961 h 303671"/>
                  <a:gd name="connsiteX4" fmla="*/ 1008621 w 1019562"/>
                  <a:gd name="connsiteY4" fmla="*/ 161364 h 303671"/>
                  <a:gd name="connsiteX5" fmla="*/ 610031 w 1019562"/>
                  <a:gd name="connsiteY5" fmla="*/ 183872 h 303671"/>
                  <a:gd name="connsiteX6" fmla="*/ 494839 w 1019562"/>
                  <a:gd name="connsiteY6" fmla="*/ 303671 h 303671"/>
                  <a:gd name="connsiteX7" fmla="*/ 71437 w 1019562"/>
                  <a:gd name="connsiteY7" fmla="*/ 296176 h 303671"/>
                  <a:gd name="connsiteX8" fmla="*/ 431 w 1019562"/>
                  <a:gd name="connsiteY8" fmla="*/ 193865 h 303671"/>
                  <a:gd name="connsiteX9" fmla="*/ 83930 w 1019562"/>
                  <a:gd name="connsiteY9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30019 w 1021182"/>
                  <a:gd name="connsiteY2" fmla="*/ 128907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64995 w 1021182"/>
                  <a:gd name="connsiteY6" fmla="*/ 186370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21182" h="303671">
                    <a:moveTo>
                      <a:pt x="83930" y="19994"/>
                    </a:moveTo>
                    <a:lnTo>
                      <a:pt x="494839" y="7"/>
                    </a:lnTo>
                    <a:cubicBezTo>
                      <a:pt x="575444" y="-995"/>
                      <a:pt x="594356" y="99516"/>
                      <a:pt x="679986" y="126409"/>
                    </a:cubicBezTo>
                    <a:cubicBezTo>
                      <a:pt x="726667" y="150391"/>
                      <a:pt x="884210" y="43552"/>
                      <a:pt x="947310" y="48961"/>
                    </a:cubicBezTo>
                    <a:cubicBezTo>
                      <a:pt x="1010410" y="54370"/>
                      <a:pt x="1039850" y="141377"/>
                      <a:pt x="1008621" y="161364"/>
                    </a:cubicBezTo>
                    <a:cubicBezTo>
                      <a:pt x="977392" y="181351"/>
                      <a:pt x="1041224" y="240082"/>
                      <a:pt x="974792" y="243833"/>
                    </a:cubicBezTo>
                    <a:cubicBezTo>
                      <a:pt x="908360" y="247584"/>
                      <a:pt x="709177" y="163905"/>
                      <a:pt x="664995" y="186370"/>
                    </a:cubicBezTo>
                    <a:cubicBezTo>
                      <a:pt x="620813" y="208835"/>
                      <a:pt x="580024" y="302026"/>
                      <a:pt x="494839" y="303671"/>
                    </a:cubicBezTo>
                    <a:lnTo>
                      <a:pt x="71437" y="296176"/>
                    </a:lnTo>
                    <a:cubicBezTo>
                      <a:pt x="1111" y="282872"/>
                      <a:pt x="-1651" y="239895"/>
                      <a:pt x="431" y="193865"/>
                    </a:cubicBezTo>
                    <a:cubicBezTo>
                      <a:pt x="2513" y="147835"/>
                      <a:pt x="13604" y="57300"/>
                      <a:pt x="83930" y="1999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73" name="Vijfhoek 79"/>
              <p:cNvSpPr/>
              <p:nvPr/>
            </p:nvSpPr>
            <p:spPr>
              <a:xfrm rot="5400000">
                <a:off x="6463860" y="4165668"/>
                <a:ext cx="1021182" cy="441929"/>
              </a:xfrm>
              <a:custGeom>
                <a:avLst/>
                <a:gdLst>
                  <a:gd name="connsiteX0" fmla="*/ 0 w 595220"/>
                  <a:gd name="connsiteY0" fmla="*/ 0 h 303664"/>
                  <a:gd name="connsiteX1" fmla="*/ 443388 w 595220"/>
                  <a:gd name="connsiteY1" fmla="*/ 0 h 303664"/>
                  <a:gd name="connsiteX2" fmla="*/ 595220 w 595220"/>
                  <a:gd name="connsiteY2" fmla="*/ 151832 h 303664"/>
                  <a:gd name="connsiteX3" fmla="*/ 443388 w 595220"/>
                  <a:gd name="connsiteY3" fmla="*/ 303664 h 303664"/>
                  <a:gd name="connsiteX4" fmla="*/ 0 w 595220"/>
                  <a:gd name="connsiteY4" fmla="*/ 303664 h 303664"/>
                  <a:gd name="connsiteX5" fmla="*/ 0 w 59522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24984 w 957170"/>
                  <a:gd name="connsiteY0" fmla="*/ 7495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24984 w 957170"/>
                  <a:gd name="connsiteY5" fmla="*/ 7495 h 303664"/>
                  <a:gd name="connsiteX0" fmla="*/ 33790 w 965976"/>
                  <a:gd name="connsiteY0" fmla="*/ 7495 h 303664"/>
                  <a:gd name="connsiteX1" fmla="*/ 452194 w 965976"/>
                  <a:gd name="connsiteY1" fmla="*/ 0 h 303664"/>
                  <a:gd name="connsiteX2" fmla="*/ 965976 w 965976"/>
                  <a:gd name="connsiteY2" fmla="*/ 161357 h 303664"/>
                  <a:gd name="connsiteX3" fmla="*/ 452194 w 965976"/>
                  <a:gd name="connsiteY3" fmla="*/ 303664 h 303664"/>
                  <a:gd name="connsiteX4" fmla="*/ 8806 w 965976"/>
                  <a:gd name="connsiteY4" fmla="*/ 303664 h 303664"/>
                  <a:gd name="connsiteX5" fmla="*/ 33790 w 965976"/>
                  <a:gd name="connsiteY5" fmla="*/ 7495 h 303664"/>
                  <a:gd name="connsiteX0" fmla="*/ 36923 w 961614"/>
                  <a:gd name="connsiteY0" fmla="*/ 19987 h 303664"/>
                  <a:gd name="connsiteX1" fmla="*/ 447832 w 961614"/>
                  <a:gd name="connsiteY1" fmla="*/ 0 h 303664"/>
                  <a:gd name="connsiteX2" fmla="*/ 961614 w 961614"/>
                  <a:gd name="connsiteY2" fmla="*/ 161357 h 303664"/>
                  <a:gd name="connsiteX3" fmla="*/ 447832 w 961614"/>
                  <a:gd name="connsiteY3" fmla="*/ 303664 h 303664"/>
                  <a:gd name="connsiteX4" fmla="*/ 4444 w 961614"/>
                  <a:gd name="connsiteY4" fmla="*/ 303664 h 303664"/>
                  <a:gd name="connsiteX5" fmla="*/ 36923 w 961614"/>
                  <a:gd name="connsiteY5" fmla="*/ 19987 h 303664"/>
                  <a:gd name="connsiteX0" fmla="*/ 29619 w 954310"/>
                  <a:gd name="connsiteY0" fmla="*/ 19987 h 303664"/>
                  <a:gd name="connsiteX1" fmla="*/ 440528 w 954310"/>
                  <a:gd name="connsiteY1" fmla="*/ 0 h 303664"/>
                  <a:gd name="connsiteX2" fmla="*/ 954310 w 954310"/>
                  <a:gd name="connsiteY2" fmla="*/ 161357 h 303664"/>
                  <a:gd name="connsiteX3" fmla="*/ 440528 w 954310"/>
                  <a:gd name="connsiteY3" fmla="*/ 303664 h 303664"/>
                  <a:gd name="connsiteX4" fmla="*/ 17126 w 954310"/>
                  <a:gd name="connsiteY4" fmla="*/ 296169 h 303664"/>
                  <a:gd name="connsiteX5" fmla="*/ 29619 w 954310"/>
                  <a:gd name="connsiteY5" fmla="*/ 19987 h 303664"/>
                  <a:gd name="connsiteX0" fmla="*/ 83930 w 1008621"/>
                  <a:gd name="connsiteY0" fmla="*/ 19987 h 303664"/>
                  <a:gd name="connsiteX1" fmla="*/ 494839 w 1008621"/>
                  <a:gd name="connsiteY1" fmla="*/ 0 h 303664"/>
                  <a:gd name="connsiteX2" fmla="*/ 1008621 w 1008621"/>
                  <a:gd name="connsiteY2" fmla="*/ 161357 h 303664"/>
                  <a:gd name="connsiteX3" fmla="*/ 494839 w 1008621"/>
                  <a:gd name="connsiteY3" fmla="*/ 303664 h 303664"/>
                  <a:gd name="connsiteX4" fmla="*/ 71437 w 1008621"/>
                  <a:gd name="connsiteY4" fmla="*/ 296169 h 303664"/>
                  <a:gd name="connsiteX5" fmla="*/ 431 w 1008621"/>
                  <a:gd name="connsiteY5" fmla="*/ 193858 h 303664"/>
                  <a:gd name="connsiteX6" fmla="*/ 83930 w 1008621"/>
                  <a:gd name="connsiteY6" fmla="*/ 19987 h 303664"/>
                  <a:gd name="connsiteX0" fmla="*/ 83930 w 1008972"/>
                  <a:gd name="connsiteY0" fmla="*/ 19994 h 303671"/>
                  <a:gd name="connsiteX1" fmla="*/ 494839 w 1008972"/>
                  <a:gd name="connsiteY1" fmla="*/ 7 h 303671"/>
                  <a:gd name="connsiteX2" fmla="*/ 630019 w 1008972"/>
                  <a:gd name="connsiteY2" fmla="*/ 128907 h 303671"/>
                  <a:gd name="connsiteX3" fmla="*/ 1008621 w 1008972"/>
                  <a:gd name="connsiteY3" fmla="*/ 161364 h 303671"/>
                  <a:gd name="connsiteX4" fmla="*/ 494839 w 1008972"/>
                  <a:gd name="connsiteY4" fmla="*/ 303671 h 303671"/>
                  <a:gd name="connsiteX5" fmla="*/ 71437 w 1008972"/>
                  <a:gd name="connsiteY5" fmla="*/ 296176 h 303671"/>
                  <a:gd name="connsiteX6" fmla="*/ 431 w 1008972"/>
                  <a:gd name="connsiteY6" fmla="*/ 193865 h 303671"/>
                  <a:gd name="connsiteX7" fmla="*/ 83930 w 1008972"/>
                  <a:gd name="connsiteY7" fmla="*/ 19994 h 303671"/>
                  <a:gd name="connsiteX0" fmla="*/ 83930 w 1008774"/>
                  <a:gd name="connsiteY0" fmla="*/ 19994 h 303671"/>
                  <a:gd name="connsiteX1" fmla="*/ 494839 w 1008774"/>
                  <a:gd name="connsiteY1" fmla="*/ 7 h 303671"/>
                  <a:gd name="connsiteX2" fmla="*/ 630019 w 1008774"/>
                  <a:gd name="connsiteY2" fmla="*/ 128907 h 303671"/>
                  <a:gd name="connsiteX3" fmla="*/ 1008621 w 1008774"/>
                  <a:gd name="connsiteY3" fmla="*/ 161364 h 303671"/>
                  <a:gd name="connsiteX4" fmla="*/ 610031 w 1008774"/>
                  <a:gd name="connsiteY4" fmla="*/ 183872 h 303671"/>
                  <a:gd name="connsiteX5" fmla="*/ 494839 w 1008774"/>
                  <a:gd name="connsiteY5" fmla="*/ 303671 h 303671"/>
                  <a:gd name="connsiteX6" fmla="*/ 71437 w 1008774"/>
                  <a:gd name="connsiteY6" fmla="*/ 296176 h 303671"/>
                  <a:gd name="connsiteX7" fmla="*/ 431 w 1008774"/>
                  <a:gd name="connsiteY7" fmla="*/ 193865 h 303671"/>
                  <a:gd name="connsiteX8" fmla="*/ 83930 w 1008774"/>
                  <a:gd name="connsiteY8" fmla="*/ 19994 h 303671"/>
                  <a:gd name="connsiteX0" fmla="*/ 83930 w 1019562"/>
                  <a:gd name="connsiteY0" fmla="*/ 19994 h 303671"/>
                  <a:gd name="connsiteX1" fmla="*/ 494839 w 1019562"/>
                  <a:gd name="connsiteY1" fmla="*/ 7 h 303671"/>
                  <a:gd name="connsiteX2" fmla="*/ 630019 w 1019562"/>
                  <a:gd name="connsiteY2" fmla="*/ 128907 h 303671"/>
                  <a:gd name="connsiteX3" fmla="*/ 947310 w 1019562"/>
                  <a:gd name="connsiteY3" fmla="*/ 48961 h 303671"/>
                  <a:gd name="connsiteX4" fmla="*/ 1008621 w 1019562"/>
                  <a:gd name="connsiteY4" fmla="*/ 161364 h 303671"/>
                  <a:gd name="connsiteX5" fmla="*/ 610031 w 1019562"/>
                  <a:gd name="connsiteY5" fmla="*/ 183872 h 303671"/>
                  <a:gd name="connsiteX6" fmla="*/ 494839 w 1019562"/>
                  <a:gd name="connsiteY6" fmla="*/ 303671 h 303671"/>
                  <a:gd name="connsiteX7" fmla="*/ 71437 w 1019562"/>
                  <a:gd name="connsiteY7" fmla="*/ 296176 h 303671"/>
                  <a:gd name="connsiteX8" fmla="*/ 431 w 1019562"/>
                  <a:gd name="connsiteY8" fmla="*/ 193865 h 303671"/>
                  <a:gd name="connsiteX9" fmla="*/ 83930 w 1019562"/>
                  <a:gd name="connsiteY9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30019 w 1021182"/>
                  <a:gd name="connsiteY2" fmla="*/ 128907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64995 w 1021182"/>
                  <a:gd name="connsiteY6" fmla="*/ 186370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21182" h="303671">
                    <a:moveTo>
                      <a:pt x="83930" y="19994"/>
                    </a:moveTo>
                    <a:lnTo>
                      <a:pt x="494839" y="7"/>
                    </a:lnTo>
                    <a:cubicBezTo>
                      <a:pt x="575444" y="-995"/>
                      <a:pt x="594356" y="99516"/>
                      <a:pt x="679986" y="126409"/>
                    </a:cubicBezTo>
                    <a:cubicBezTo>
                      <a:pt x="726667" y="150391"/>
                      <a:pt x="884210" y="43552"/>
                      <a:pt x="947310" y="48961"/>
                    </a:cubicBezTo>
                    <a:cubicBezTo>
                      <a:pt x="1010410" y="54370"/>
                      <a:pt x="1039850" y="141377"/>
                      <a:pt x="1008621" y="161364"/>
                    </a:cubicBezTo>
                    <a:cubicBezTo>
                      <a:pt x="977392" y="181351"/>
                      <a:pt x="1041224" y="240082"/>
                      <a:pt x="974792" y="243833"/>
                    </a:cubicBezTo>
                    <a:cubicBezTo>
                      <a:pt x="908360" y="247584"/>
                      <a:pt x="709177" y="163905"/>
                      <a:pt x="664995" y="186370"/>
                    </a:cubicBezTo>
                    <a:cubicBezTo>
                      <a:pt x="620813" y="208835"/>
                      <a:pt x="580024" y="302026"/>
                      <a:pt x="494839" y="303671"/>
                    </a:cubicBezTo>
                    <a:lnTo>
                      <a:pt x="71437" y="296176"/>
                    </a:lnTo>
                    <a:cubicBezTo>
                      <a:pt x="1111" y="282872"/>
                      <a:pt x="-1651" y="239895"/>
                      <a:pt x="431" y="193865"/>
                    </a:cubicBezTo>
                    <a:cubicBezTo>
                      <a:pt x="2513" y="147835"/>
                      <a:pt x="13604" y="57300"/>
                      <a:pt x="83930" y="1999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74" name="Vijfhoek 79"/>
              <p:cNvSpPr/>
              <p:nvPr/>
            </p:nvSpPr>
            <p:spPr>
              <a:xfrm rot="5400000">
                <a:off x="6500092" y="4676652"/>
                <a:ext cx="1021182" cy="441929"/>
              </a:xfrm>
              <a:custGeom>
                <a:avLst/>
                <a:gdLst>
                  <a:gd name="connsiteX0" fmla="*/ 0 w 595220"/>
                  <a:gd name="connsiteY0" fmla="*/ 0 h 303664"/>
                  <a:gd name="connsiteX1" fmla="*/ 443388 w 595220"/>
                  <a:gd name="connsiteY1" fmla="*/ 0 h 303664"/>
                  <a:gd name="connsiteX2" fmla="*/ 595220 w 595220"/>
                  <a:gd name="connsiteY2" fmla="*/ 151832 h 303664"/>
                  <a:gd name="connsiteX3" fmla="*/ 443388 w 595220"/>
                  <a:gd name="connsiteY3" fmla="*/ 303664 h 303664"/>
                  <a:gd name="connsiteX4" fmla="*/ 0 w 595220"/>
                  <a:gd name="connsiteY4" fmla="*/ 303664 h 303664"/>
                  <a:gd name="connsiteX5" fmla="*/ 0 w 59522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24984 w 957170"/>
                  <a:gd name="connsiteY0" fmla="*/ 7495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24984 w 957170"/>
                  <a:gd name="connsiteY5" fmla="*/ 7495 h 303664"/>
                  <a:gd name="connsiteX0" fmla="*/ 33790 w 965976"/>
                  <a:gd name="connsiteY0" fmla="*/ 7495 h 303664"/>
                  <a:gd name="connsiteX1" fmla="*/ 452194 w 965976"/>
                  <a:gd name="connsiteY1" fmla="*/ 0 h 303664"/>
                  <a:gd name="connsiteX2" fmla="*/ 965976 w 965976"/>
                  <a:gd name="connsiteY2" fmla="*/ 161357 h 303664"/>
                  <a:gd name="connsiteX3" fmla="*/ 452194 w 965976"/>
                  <a:gd name="connsiteY3" fmla="*/ 303664 h 303664"/>
                  <a:gd name="connsiteX4" fmla="*/ 8806 w 965976"/>
                  <a:gd name="connsiteY4" fmla="*/ 303664 h 303664"/>
                  <a:gd name="connsiteX5" fmla="*/ 33790 w 965976"/>
                  <a:gd name="connsiteY5" fmla="*/ 7495 h 303664"/>
                  <a:gd name="connsiteX0" fmla="*/ 36923 w 961614"/>
                  <a:gd name="connsiteY0" fmla="*/ 19987 h 303664"/>
                  <a:gd name="connsiteX1" fmla="*/ 447832 w 961614"/>
                  <a:gd name="connsiteY1" fmla="*/ 0 h 303664"/>
                  <a:gd name="connsiteX2" fmla="*/ 961614 w 961614"/>
                  <a:gd name="connsiteY2" fmla="*/ 161357 h 303664"/>
                  <a:gd name="connsiteX3" fmla="*/ 447832 w 961614"/>
                  <a:gd name="connsiteY3" fmla="*/ 303664 h 303664"/>
                  <a:gd name="connsiteX4" fmla="*/ 4444 w 961614"/>
                  <a:gd name="connsiteY4" fmla="*/ 303664 h 303664"/>
                  <a:gd name="connsiteX5" fmla="*/ 36923 w 961614"/>
                  <a:gd name="connsiteY5" fmla="*/ 19987 h 303664"/>
                  <a:gd name="connsiteX0" fmla="*/ 29619 w 954310"/>
                  <a:gd name="connsiteY0" fmla="*/ 19987 h 303664"/>
                  <a:gd name="connsiteX1" fmla="*/ 440528 w 954310"/>
                  <a:gd name="connsiteY1" fmla="*/ 0 h 303664"/>
                  <a:gd name="connsiteX2" fmla="*/ 954310 w 954310"/>
                  <a:gd name="connsiteY2" fmla="*/ 161357 h 303664"/>
                  <a:gd name="connsiteX3" fmla="*/ 440528 w 954310"/>
                  <a:gd name="connsiteY3" fmla="*/ 303664 h 303664"/>
                  <a:gd name="connsiteX4" fmla="*/ 17126 w 954310"/>
                  <a:gd name="connsiteY4" fmla="*/ 296169 h 303664"/>
                  <a:gd name="connsiteX5" fmla="*/ 29619 w 954310"/>
                  <a:gd name="connsiteY5" fmla="*/ 19987 h 303664"/>
                  <a:gd name="connsiteX0" fmla="*/ 83930 w 1008621"/>
                  <a:gd name="connsiteY0" fmla="*/ 19987 h 303664"/>
                  <a:gd name="connsiteX1" fmla="*/ 494839 w 1008621"/>
                  <a:gd name="connsiteY1" fmla="*/ 0 h 303664"/>
                  <a:gd name="connsiteX2" fmla="*/ 1008621 w 1008621"/>
                  <a:gd name="connsiteY2" fmla="*/ 161357 h 303664"/>
                  <a:gd name="connsiteX3" fmla="*/ 494839 w 1008621"/>
                  <a:gd name="connsiteY3" fmla="*/ 303664 h 303664"/>
                  <a:gd name="connsiteX4" fmla="*/ 71437 w 1008621"/>
                  <a:gd name="connsiteY4" fmla="*/ 296169 h 303664"/>
                  <a:gd name="connsiteX5" fmla="*/ 431 w 1008621"/>
                  <a:gd name="connsiteY5" fmla="*/ 193858 h 303664"/>
                  <a:gd name="connsiteX6" fmla="*/ 83930 w 1008621"/>
                  <a:gd name="connsiteY6" fmla="*/ 19987 h 303664"/>
                  <a:gd name="connsiteX0" fmla="*/ 83930 w 1008972"/>
                  <a:gd name="connsiteY0" fmla="*/ 19994 h 303671"/>
                  <a:gd name="connsiteX1" fmla="*/ 494839 w 1008972"/>
                  <a:gd name="connsiteY1" fmla="*/ 7 h 303671"/>
                  <a:gd name="connsiteX2" fmla="*/ 630019 w 1008972"/>
                  <a:gd name="connsiteY2" fmla="*/ 128907 h 303671"/>
                  <a:gd name="connsiteX3" fmla="*/ 1008621 w 1008972"/>
                  <a:gd name="connsiteY3" fmla="*/ 161364 h 303671"/>
                  <a:gd name="connsiteX4" fmla="*/ 494839 w 1008972"/>
                  <a:gd name="connsiteY4" fmla="*/ 303671 h 303671"/>
                  <a:gd name="connsiteX5" fmla="*/ 71437 w 1008972"/>
                  <a:gd name="connsiteY5" fmla="*/ 296176 h 303671"/>
                  <a:gd name="connsiteX6" fmla="*/ 431 w 1008972"/>
                  <a:gd name="connsiteY6" fmla="*/ 193865 h 303671"/>
                  <a:gd name="connsiteX7" fmla="*/ 83930 w 1008972"/>
                  <a:gd name="connsiteY7" fmla="*/ 19994 h 303671"/>
                  <a:gd name="connsiteX0" fmla="*/ 83930 w 1008774"/>
                  <a:gd name="connsiteY0" fmla="*/ 19994 h 303671"/>
                  <a:gd name="connsiteX1" fmla="*/ 494839 w 1008774"/>
                  <a:gd name="connsiteY1" fmla="*/ 7 h 303671"/>
                  <a:gd name="connsiteX2" fmla="*/ 630019 w 1008774"/>
                  <a:gd name="connsiteY2" fmla="*/ 128907 h 303671"/>
                  <a:gd name="connsiteX3" fmla="*/ 1008621 w 1008774"/>
                  <a:gd name="connsiteY3" fmla="*/ 161364 h 303671"/>
                  <a:gd name="connsiteX4" fmla="*/ 610031 w 1008774"/>
                  <a:gd name="connsiteY4" fmla="*/ 183872 h 303671"/>
                  <a:gd name="connsiteX5" fmla="*/ 494839 w 1008774"/>
                  <a:gd name="connsiteY5" fmla="*/ 303671 h 303671"/>
                  <a:gd name="connsiteX6" fmla="*/ 71437 w 1008774"/>
                  <a:gd name="connsiteY6" fmla="*/ 296176 h 303671"/>
                  <a:gd name="connsiteX7" fmla="*/ 431 w 1008774"/>
                  <a:gd name="connsiteY7" fmla="*/ 193865 h 303671"/>
                  <a:gd name="connsiteX8" fmla="*/ 83930 w 1008774"/>
                  <a:gd name="connsiteY8" fmla="*/ 19994 h 303671"/>
                  <a:gd name="connsiteX0" fmla="*/ 83930 w 1019562"/>
                  <a:gd name="connsiteY0" fmla="*/ 19994 h 303671"/>
                  <a:gd name="connsiteX1" fmla="*/ 494839 w 1019562"/>
                  <a:gd name="connsiteY1" fmla="*/ 7 h 303671"/>
                  <a:gd name="connsiteX2" fmla="*/ 630019 w 1019562"/>
                  <a:gd name="connsiteY2" fmla="*/ 128907 h 303671"/>
                  <a:gd name="connsiteX3" fmla="*/ 947310 w 1019562"/>
                  <a:gd name="connsiteY3" fmla="*/ 48961 h 303671"/>
                  <a:gd name="connsiteX4" fmla="*/ 1008621 w 1019562"/>
                  <a:gd name="connsiteY4" fmla="*/ 161364 h 303671"/>
                  <a:gd name="connsiteX5" fmla="*/ 610031 w 1019562"/>
                  <a:gd name="connsiteY5" fmla="*/ 183872 h 303671"/>
                  <a:gd name="connsiteX6" fmla="*/ 494839 w 1019562"/>
                  <a:gd name="connsiteY6" fmla="*/ 303671 h 303671"/>
                  <a:gd name="connsiteX7" fmla="*/ 71437 w 1019562"/>
                  <a:gd name="connsiteY7" fmla="*/ 296176 h 303671"/>
                  <a:gd name="connsiteX8" fmla="*/ 431 w 1019562"/>
                  <a:gd name="connsiteY8" fmla="*/ 193865 h 303671"/>
                  <a:gd name="connsiteX9" fmla="*/ 83930 w 1019562"/>
                  <a:gd name="connsiteY9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30019 w 1021182"/>
                  <a:gd name="connsiteY2" fmla="*/ 128907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64995 w 1021182"/>
                  <a:gd name="connsiteY6" fmla="*/ 186370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21182" h="303671">
                    <a:moveTo>
                      <a:pt x="83930" y="19994"/>
                    </a:moveTo>
                    <a:lnTo>
                      <a:pt x="494839" y="7"/>
                    </a:lnTo>
                    <a:cubicBezTo>
                      <a:pt x="575444" y="-995"/>
                      <a:pt x="594356" y="99516"/>
                      <a:pt x="679986" y="126409"/>
                    </a:cubicBezTo>
                    <a:cubicBezTo>
                      <a:pt x="726667" y="150391"/>
                      <a:pt x="884210" y="43552"/>
                      <a:pt x="947310" y="48961"/>
                    </a:cubicBezTo>
                    <a:cubicBezTo>
                      <a:pt x="1010410" y="54370"/>
                      <a:pt x="1039850" y="141377"/>
                      <a:pt x="1008621" y="161364"/>
                    </a:cubicBezTo>
                    <a:cubicBezTo>
                      <a:pt x="977392" y="181351"/>
                      <a:pt x="1041224" y="240082"/>
                      <a:pt x="974792" y="243833"/>
                    </a:cubicBezTo>
                    <a:cubicBezTo>
                      <a:pt x="908360" y="247584"/>
                      <a:pt x="709177" y="163905"/>
                      <a:pt x="664995" y="186370"/>
                    </a:cubicBezTo>
                    <a:cubicBezTo>
                      <a:pt x="620813" y="208835"/>
                      <a:pt x="580024" y="302026"/>
                      <a:pt x="494839" y="303671"/>
                    </a:cubicBezTo>
                    <a:lnTo>
                      <a:pt x="71437" y="296176"/>
                    </a:lnTo>
                    <a:cubicBezTo>
                      <a:pt x="1111" y="282872"/>
                      <a:pt x="-1651" y="239895"/>
                      <a:pt x="431" y="193865"/>
                    </a:cubicBezTo>
                    <a:cubicBezTo>
                      <a:pt x="2513" y="147835"/>
                      <a:pt x="13604" y="57300"/>
                      <a:pt x="83930" y="1999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75" name="Vijfhoek 79"/>
              <p:cNvSpPr/>
              <p:nvPr/>
            </p:nvSpPr>
            <p:spPr>
              <a:xfrm rot="17730761">
                <a:off x="6664973" y="4868299"/>
                <a:ext cx="650736" cy="457462"/>
              </a:xfrm>
              <a:custGeom>
                <a:avLst/>
                <a:gdLst>
                  <a:gd name="connsiteX0" fmla="*/ 0 w 595220"/>
                  <a:gd name="connsiteY0" fmla="*/ 0 h 303664"/>
                  <a:gd name="connsiteX1" fmla="*/ 443388 w 595220"/>
                  <a:gd name="connsiteY1" fmla="*/ 0 h 303664"/>
                  <a:gd name="connsiteX2" fmla="*/ 595220 w 595220"/>
                  <a:gd name="connsiteY2" fmla="*/ 151832 h 303664"/>
                  <a:gd name="connsiteX3" fmla="*/ 443388 w 595220"/>
                  <a:gd name="connsiteY3" fmla="*/ 303664 h 303664"/>
                  <a:gd name="connsiteX4" fmla="*/ 0 w 595220"/>
                  <a:gd name="connsiteY4" fmla="*/ 303664 h 303664"/>
                  <a:gd name="connsiteX5" fmla="*/ 0 w 59522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24984 w 957170"/>
                  <a:gd name="connsiteY0" fmla="*/ 7495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24984 w 957170"/>
                  <a:gd name="connsiteY5" fmla="*/ 7495 h 303664"/>
                  <a:gd name="connsiteX0" fmla="*/ 33790 w 965976"/>
                  <a:gd name="connsiteY0" fmla="*/ 7495 h 303664"/>
                  <a:gd name="connsiteX1" fmla="*/ 452194 w 965976"/>
                  <a:gd name="connsiteY1" fmla="*/ 0 h 303664"/>
                  <a:gd name="connsiteX2" fmla="*/ 965976 w 965976"/>
                  <a:gd name="connsiteY2" fmla="*/ 161357 h 303664"/>
                  <a:gd name="connsiteX3" fmla="*/ 452194 w 965976"/>
                  <a:gd name="connsiteY3" fmla="*/ 303664 h 303664"/>
                  <a:gd name="connsiteX4" fmla="*/ 8806 w 965976"/>
                  <a:gd name="connsiteY4" fmla="*/ 303664 h 303664"/>
                  <a:gd name="connsiteX5" fmla="*/ 33790 w 965976"/>
                  <a:gd name="connsiteY5" fmla="*/ 7495 h 303664"/>
                  <a:gd name="connsiteX0" fmla="*/ 36923 w 961614"/>
                  <a:gd name="connsiteY0" fmla="*/ 19987 h 303664"/>
                  <a:gd name="connsiteX1" fmla="*/ 447832 w 961614"/>
                  <a:gd name="connsiteY1" fmla="*/ 0 h 303664"/>
                  <a:gd name="connsiteX2" fmla="*/ 961614 w 961614"/>
                  <a:gd name="connsiteY2" fmla="*/ 161357 h 303664"/>
                  <a:gd name="connsiteX3" fmla="*/ 447832 w 961614"/>
                  <a:gd name="connsiteY3" fmla="*/ 303664 h 303664"/>
                  <a:gd name="connsiteX4" fmla="*/ 4444 w 961614"/>
                  <a:gd name="connsiteY4" fmla="*/ 303664 h 303664"/>
                  <a:gd name="connsiteX5" fmla="*/ 36923 w 961614"/>
                  <a:gd name="connsiteY5" fmla="*/ 19987 h 303664"/>
                  <a:gd name="connsiteX0" fmla="*/ 29619 w 954310"/>
                  <a:gd name="connsiteY0" fmla="*/ 19987 h 303664"/>
                  <a:gd name="connsiteX1" fmla="*/ 440528 w 954310"/>
                  <a:gd name="connsiteY1" fmla="*/ 0 h 303664"/>
                  <a:gd name="connsiteX2" fmla="*/ 954310 w 954310"/>
                  <a:gd name="connsiteY2" fmla="*/ 161357 h 303664"/>
                  <a:gd name="connsiteX3" fmla="*/ 440528 w 954310"/>
                  <a:gd name="connsiteY3" fmla="*/ 303664 h 303664"/>
                  <a:gd name="connsiteX4" fmla="*/ 17126 w 954310"/>
                  <a:gd name="connsiteY4" fmla="*/ 296169 h 303664"/>
                  <a:gd name="connsiteX5" fmla="*/ 29619 w 954310"/>
                  <a:gd name="connsiteY5" fmla="*/ 19987 h 303664"/>
                  <a:gd name="connsiteX0" fmla="*/ 83930 w 1008621"/>
                  <a:gd name="connsiteY0" fmla="*/ 19987 h 303664"/>
                  <a:gd name="connsiteX1" fmla="*/ 494839 w 1008621"/>
                  <a:gd name="connsiteY1" fmla="*/ 0 h 303664"/>
                  <a:gd name="connsiteX2" fmla="*/ 1008621 w 1008621"/>
                  <a:gd name="connsiteY2" fmla="*/ 161357 h 303664"/>
                  <a:gd name="connsiteX3" fmla="*/ 494839 w 1008621"/>
                  <a:gd name="connsiteY3" fmla="*/ 303664 h 303664"/>
                  <a:gd name="connsiteX4" fmla="*/ 71437 w 1008621"/>
                  <a:gd name="connsiteY4" fmla="*/ 296169 h 303664"/>
                  <a:gd name="connsiteX5" fmla="*/ 431 w 1008621"/>
                  <a:gd name="connsiteY5" fmla="*/ 193858 h 303664"/>
                  <a:gd name="connsiteX6" fmla="*/ 83930 w 1008621"/>
                  <a:gd name="connsiteY6" fmla="*/ 19987 h 303664"/>
                  <a:gd name="connsiteX0" fmla="*/ 83930 w 1008972"/>
                  <a:gd name="connsiteY0" fmla="*/ 19994 h 303671"/>
                  <a:gd name="connsiteX1" fmla="*/ 494839 w 1008972"/>
                  <a:gd name="connsiteY1" fmla="*/ 7 h 303671"/>
                  <a:gd name="connsiteX2" fmla="*/ 630019 w 1008972"/>
                  <a:gd name="connsiteY2" fmla="*/ 128907 h 303671"/>
                  <a:gd name="connsiteX3" fmla="*/ 1008621 w 1008972"/>
                  <a:gd name="connsiteY3" fmla="*/ 161364 h 303671"/>
                  <a:gd name="connsiteX4" fmla="*/ 494839 w 1008972"/>
                  <a:gd name="connsiteY4" fmla="*/ 303671 h 303671"/>
                  <a:gd name="connsiteX5" fmla="*/ 71437 w 1008972"/>
                  <a:gd name="connsiteY5" fmla="*/ 296176 h 303671"/>
                  <a:gd name="connsiteX6" fmla="*/ 431 w 1008972"/>
                  <a:gd name="connsiteY6" fmla="*/ 193865 h 303671"/>
                  <a:gd name="connsiteX7" fmla="*/ 83930 w 1008972"/>
                  <a:gd name="connsiteY7" fmla="*/ 19994 h 303671"/>
                  <a:gd name="connsiteX0" fmla="*/ 83930 w 1008774"/>
                  <a:gd name="connsiteY0" fmla="*/ 19994 h 303671"/>
                  <a:gd name="connsiteX1" fmla="*/ 494839 w 1008774"/>
                  <a:gd name="connsiteY1" fmla="*/ 7 h 303671"/>
                  <a:gd name="connsiteX2" fmla="*/ 630019 w 1008774"/>
                  <a:gd name="connsiteY2" fmla="*/ 128907 h 303671"/>
                  <a:gd name="connsiteX3" fmla="*/ 1008621 w 1008774"/>
                  <a:gd name="connsiteY3" fmla="*/ 161364 h 303671"/>
                  <a:gd name="connsiteX4" fmla="*/ 610031 w 1008774"/>
                  <a:gd name="connsiteY4" fmla="*/ 183872 h 303671"/>
                  <a:gd name="connsiteX5" fmla="*/ 494839 w 1008774"/>
                  <a:gd name="connsiteY5" fmla="*/ 303671 h 303671"/>
                  <a:gd name="connsiteX6" fmla="*/ 71437 w 1008774"/>
                  <a:gd name="connsiteY6" fmla="*/ 296176 h 303671"/>
                  <a:gd name="connsiteX7" fmla="*/ 431 w 1008774"/>
                  <a:gd name="connsiteY7" fmla="*/ 193865 h 303671"/>
                  <a:gd name="connsiteX8" fmla="*/ 83930 w 1008774"/>
                  <a:gd name="connsiteY8" fmla="*/ 19994 h 303671"/>
                  <a:gd name="connsiteX0" fmla="*/ 83930 w 1019562"/>
                  <a:gd name="connsiteY0" fmla="*/ 19994 h 303671"/>
                  <a:gd name="connsiteX1" fmla="*/ 494839 w 1019562"/>
                  <a:gd name="connsiteY1" fmla="*/ 7 h 303671"/>
                  <a:gd name="connsiteX2" fmla="*/ 630019 w 1019562"/>
                  <a:gd name="connsiteY2" fmla="*/ 128907 h 303671"/>
                  <a:gd name="connsiteX3" fmla="*/ 947310 w 1019562"/>
                  <a:gd name="connsiteY3" fmla="*/ 48961 h 303671"/>
                  <a:gd name="connsiteX4" fmla="*/ 1008621 w 1019562"/>
                  <a:gd name="connsiteY4" fmla="*/ 161364 h 303671"/>
                  <a:gd name="connsiteX5" fmla="*/ 610031 w 1019562"/>
                  <a:gd name="connsiteY5" fmla="*/ 183872 h 303671"/>
                  <a:gd name="connsiteX6" fmla="*/ 494839 w 1019562"/>
                  <a:gd name="connsiteY6" fmla="*/ 303671 h 303671"/>
                  <a:gd name="connsiteX7" fmla="*/ 71437 w 1019562"/>
                  <a:gd name="connsiteY7" fmla="*/ 296176 h 303671"/>
                  <a:gd name="connsiteX8" fmla="*/ 431 w 1019562"/>
                  <a:gd name="connsiteY8" fmla="*/ 193865 h 303671"/>
                  <a:gd name="connsiteX9" fmla="*/ 83930 w 1019562"/>
                  <a:gd name="connsiteY9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30019 w 1021182"/>
                  <a:gd name="connsiteY2" fmla="*/ 128907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64995 w 1021182"/>
                  <a:gd name="connsiteY6" fmla="*/ 186370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9134"/>
                  <a:gd name="connsiteY0" fmla="*/ 19994 h 303671"/>
                  <a:gd name="connsiteX1" fmla="*/ 494839 w 1029134"/>
                  <a:gd name="connsiteY1" fmla="*/ 7 h 303671"/>
                  <a:gd name="connsiteX2" fmla="*/ 679986 w 1029134"/>
                  <a:gd name="connsiteY2" fmla="*/ 126409 h 303671"/>
                  <a:gd name="connsiteX3" fmla="*/ 947310 w 1029134"/>
                  <a:gd name="connsiteY3" fmla="*/ 48961 h 303671"/>
                  <a:gd name="connsiteX4" fmla="*/ 1008621 w 1029134"/>
                  <a:gd name="connsiteY4" fmla="*/ 161364 h 303671"/>
                  <a:gd name="connsiteX5" fmla="*/ 650598 w 1029134"/>
                  <a:gd name="connsiteY5" fmla="*/ 192423 h 303671"/>
                  <a:gd name="connsiteX6" fmla="*/ 664995 w 1029134"/>
                  <a:gd name="connsiteY6" fmla="*/ 186370 h 303671"/>
                  <a:gd name="connsiteX7" fmla="*/ 494839 w 1029134"/>
                  <a:gd name="connsiteY7" fmla="*/ 303671 h 303671"/>
                  <a:gd name="connsiteX8" fmla="*/ 71437 w 1029134"/>
                  <a:gd name="connsiteY8" fmla="*/ 296176 h 303671"/>
                  <a:gd name="connsiteX9" fmla="*/ 431 w 1029134"/>
                  <a:gd name="connsiteY9" fmla="*/ 193865 h 303671"/>
                  <a:gd name="connsiteX10" fmla="*/ 83930 w 1029134"/>
                  <a:gd name="connsiteY10" fmla="*/ 19994 h 303671"/>
                  <a:gd name="connsiteX0" fmla="*/ 83930 w 947646"/>
                  <a:gd name="connsiteY0" fmla="*/ 19994 h 303671"/>
                  <a:gd name="connsiteX1" fmla="*/ 494839 w 947646"/>
                  <a:gd name="connsiteY1" fmla="*/ 7 h 303671"/>
                  <a:gd name="connsiteX2" fmla="*/ 679986 w 947646"/>
                  <a:gd name="connsiteY2" fmla="*/ 126409 h 303671"/>
                  <a:gd name="connsiteX3" fmla="*/ 947310 w 947646"/>
                  <a:gd name="connsiteY3" fmla="*/ 48961 h 303671"/>
                  <a:gd name="connsiteX4" fmla="*/ 617926 w 947646"/>
                  <a:gd name="connsiteY4" fmla="*/ 155651 h 303671"/>
                  <a:gd name="connsiteX5" fmla="*/ 650598 w 947646"/>
                  <a:gd name="connsiteY5" fmla="*/ 192423 h 303671"/>
                  <a:gd name="connsiteX6" fmla="*/ 664995 w 947646"/>
                  <a:gd name="connsiteY6" fmla="*/ 186370 h 303671"/>
                  <a:gd name="connsiteX7" fmla="*/ 494839 w 947646"/>
                  <a:gd name="connsiteY7" fmla="*/ 303671 h 303671"/>
                  <a:gd name="connsiteX8" fmla="*/ 71437 w 947646"/>
                  <a:gd name="connsiteY8" fmla="*/ 296176 h 303671"/>
                  <a:gd name="connsiteX9" fmla="*/ 431 w 947646"/>
                  <a:gd name="connsiteY9" fmla="*/ 193865 h 303671"/>
                  <a:gd name="connsiteX10" fmla="*/ 83930 w 947646"/>
                  <a:gd name="connsiteY10" fmla="*/ 19994 h 303671"/>
                  <a:gd name="connsiteX0" fmla="*/ 83930 w 694939"/>
                  <a:gd name="connsiteY0" fmla="*/ 19994 h 303671"/>
                  <a:gd name="connsiteX1" fmla="*/ 494839 w 694939"/>
                  <a:gd name="connsiteY1" fmla="*/ 7 h 303671"/>
                  <a:gd name="connsiteX2" fmla="*/ 679986 w 694939"/>
                  <a:gd name="connsiteY2" fmla="*/ 126409 h 303671"/>
                  <a:gd name="connsiteX3" fmla="*/ 639742 w 694939"/>
                  <a:gd name="connsiteY3" fmla="*/ 106081 h 303671"/>
                  <a:gd name="connsiteX4" fmla="*/ 617926 w 694939"/>
                  <a:gd name="connsiteY4" fmla="*/ 155651 h 303671"/>
                  <a:gd name="connsiteX5" fmla="*/ 650598 w 694939"/>
                  <a:gd name="connsiteY5" fmla="*/ 192423 h 303671"/>
                  <a:gd name="connsiteX6" fmla="*/ 664995 w 694939"/>
                  <a:gd name="connsiteY6" fmla="*/ 186370 h 303671"/>
                  <a:gd name="connsiteX7" fmla="*/ 494839 w 694939"/>
                  <a:gd name="connsiteY7" fmla="*/ 303671 h 303671"/>
                  <a:gd name="connsiteX8" fmla="*/ 71437 w 694939"/>
                  <a:gd name="connsiteY8" fmla="*/ 296176 h 303671"/>
                  <a:gd name="connsiteX9" fmla="*/ 431 w 694939"/>
                  <a:gd name="connsiteY9" fmla="*/ 193865 h 303671"/>
                  <a:gd name="connsiteX10" fmla="*/ 83930 w 694939"/>
                  <a:gd name="connsiteY10" fmla="*/ 19994 h 303671"/>
                  <a:gd name="connsiteX0" fmla="*/ 83930 w 694939"/>
                  <a:gd name="connsiteY0" fmla="*/ 19994 h 303671"/>
                  <a:gd name="connsiteX1" fmla="*/ 494839 w 694939"/>
                  <a:gd name="connsiteY1" fmla="*/ 7 h 303671"/>
                  <a:gd name="connsiteX2" fmla="*/ 679986 w 694939"/>
                  <a:gd name="connsiteY2" fmla="*/ 126409 h 303671"/>
                  <a:gd name="connsiteX3" fmla="*/ 639742 w 694939"/>
                  <a:gd name="connsiteY3" fmla="*/ 106081 h 303671"/>
                  <a:gd name="connsiteX4" fmla="*/ 617926 w 694939"/>
                  <a:gd name="connsiteY4" fmla="*/ 155651 h 303671"/>
                  <a:gd name="connsiteX5" fmla="*/ 650598 w 694939"/>
                  <a:gd name="connsiteY5" fmla="*/ 192423 h 303671"/>
                  <a:gd name="connsiteX6" fmla="*/ 623431 w 694939"/>
                  <a:gd name="connsiteY6" fmla="*/ 232067 h 303671"/>
                  <a:gd name="connsiteX7" fmla="*/ 494839 w 694939"/>
                  <a:gd name="connsiteY7" fmla="*/ 303671 h 303671"/>
                  <a:gd name="connsiteX8" fmla="*/ 71437 w 694939"/>
                  <a:gd name="connsiteY8" fmla="*/ 296176 h 303671"/>
                  <a:gd name="connsiteX9" fmla="*/ 431 w 694939"/>
                  <a:gd name="connsiteY9" fmla="*/ 193865 h 303671"/>
                  <a:gd name="connsiteX10" fmla="*/ 83930 w 694939"/>
                  <a:gd name="connsiteY10" fmla="*/ 19994 h 303671"/>
                  <a:gd name="connsiteX0" fmla="*/ 83930 w 692193"/>
                  <a:gd name="connsiteY0" fmla="*/ 19994 h 303671"/>
                  <a:gd name="connsiteX1" fmla="*/ 494839 w 692193"/>
                  <a:gd name="connsiteY1" fmla="*/ 7 h 303671"/>
                  <a:gd name="connsiteX2" fmla="*/ 679986 w 692193"/>
                  <a:gd name="connsiteY2" fmla="*/ 126409 h 303671"/>
                  <a:gd name="connsiteX3" fmla="*/ 614804 w 692193"/>
                  <a:gd name="connsiteY3" fmla="*/ 94656 h 303671"/>
                  <a:gd name="connsiteX4" fmla="*/ 617926 w 692193"/>
                  <a:gd name="connsiteY4" fmla="*/ 155651 h 303671"/>
                  <a:gd name="connsiteX5" fmla="*/ 650598 w 692193"/>
                  <a:gd name="connsiteY5" fmla="*/ 192423 h 303671"/>
                  <a:gd name="connsiteX6" fmla="*/ 623431 w 692193"/>
                  <a:gd name="connsiteY6" fmla="*/ 232067 h 303671"/>
                  <a:gd name="connsiteX7" fmla="*/ 494839 w 692193"/>
                  <a:gd name="connsiteY7" fmla="*/ 303671 h 303671"/>
                  <a:gd name="connsiteX8" fmla="*/ 71437 w 692193"/>
                  <a:gd name="connsiteY8" fmla="*/ 296176 h 303671"/>
                  <a:gd name="connsiteX9" fmla="*/ 431 w 692193"/>
                  <a:gd name="connsiteY9" fmla="*/ 193865 h 303671"/>
                  <a:gd name="connsiteX10" fmla="*/ 83930 w 692193"/>
                  <a:gd name="connsiteY10" fmla="*/ 19994 h 303671"/>
                  <a:gd name="connsiteX0" fmla="*/ 83930 w 650762"/>
                  <a:gd name="connsiteY0" fmla="*/ 20002 h 303679"/>
                  <a:gd name="connsiteX1" fmla="*/ 494839 w 650762"/>
                  <a:gd name="connsiteY1" fmla="*/ 15 h 303679"/>
                  <a:gd name="connsiteX2" fmla="*/ 614865 w 650762"/>
                  <a:gd name="connsiteY2" fmla="*/ 74213 h 303679"/>
                  <a:gd name="connsiteX3" fmla="*/ 614804 w 650762"/>
                  <a:gd name="connsiteY3" fmla="*/ 94664 h 303679"/>
                  <a:gd name="connsiteX4" fmla="*/ 617926 w 650762"/>
                  <a:gd name="connsiteY4" fmla="*/ 155659 h 303679"/>
                  <a:gd name="connsiteX5" fmla="*/ 650598 w 650762"/>
                  <a:gd name="connsiteY5" fmla="*/ 192431 h 303679"/>
                  <a:gd name="connsiteX6" fmla="*/ 623431 w 650762"/>
                  <a:gd name="connsiteY6" fmla="*/ 232075 h 303679"/>
                  <a:gd name="connsiteX7" fmla="*/ 494839 w 650762"/>
                  <a:gd name="connsiteY7" fmla="*/ 303679 h 303679"/>
                  <a:gd name="connsiteX8" fmla="*/ 71437 w 650762"/>
                  <a:gd name="connsiteY8" fmla="*/ 296184 h 303679"/>
                  <a:gd name="connsiteX9" fmla="*/ 431 w 650762"/>
                  <a:gd name="connsiteY9" fmla="*/ 193873 h 303679"/>
                  <a:gd name="connsiteX10" fmla="*/ 83930 w 650762"/>
                  <a:gd name="connsiteY10" fmla="*/ 20002 h 303679"/>
                  <a:gd name="connsiteX0" fmla="*/ 83930 w 650762"/>
                  <a:gd name="connsiteY0" fmla="*/ 20010 h 303687"/>
                  <a:gd name="connsiteX1" fmla="*/ 494839 w 650762"/>
                  <a:gd name="connsiteY1" fmla="*/ 23 h 303687"/>
                  <a:gd name="connsiteX2" fmla="*/ 585021 w 650762"/>
                  <a:gd name="connsiteY2" fmla="*/ 57440 h 303687"/>
                  <a:gd name="connsiteX3" fmla="*/ 614804 w 650762"/>
                  <a:gd name="connsiteY3" fmla="*/ 94672 h 303687"/>
                  <a:gd name="connsiteX4" fmla="*/ 617926 w 650762"/>
                  <a:gd name="connsiteY4" fmla="*/ 155667 h 303687"/>
                  <a:gd name="connsiteX5" fmla="*/ 650598 w 650762"/>
                  <a:gd name="connsiteY5" fmla="*/ 192439 h 303687"/>
                  <a:gd name="connsiteX6" fmla="*/ 623431 w 650762"/>
                  <a:gd name="connsiteY6" fmla="*/ 232083 h 303687"/>
                  <a:gd name="connsiteX7" fmla="*/ 494839 w 650762"/>
                  <a:gd name="connsiteY7" fmla="*/ 303687 h 303687"/>
                  <a:gd name="connsiteX8" fmla="*/ 71437 w 650762"/>
                  <a:gd name="connsiteY8" fmla="*/ 296192 h 303687"/>
                  <a:gd name="connsiteX9" fmla="*/ 431 w 650762"/>
                  <a:gd name="connsiteY9" fmla="*/ 193881 h 303687"/>
                  <a:gd name="connsiteX10" fmla="*/ 83930 w 650762"/>
                  <a:gd name="connsiteY10" fmla="*/ 20010 h 303687"/>
                  <a:gd name="connsiteX0" fmla="*/ 83930 w 650762"/>
                  <a:gd name="connsiteY0" fmla="*/ 20017 h 303694"/>
                  <a:gd name="connsiteX1" fmla="*/ 494839 w 650762"/>
                  <a:gd name="connsiteY1" fmla="*/ 30 h 303694"/>
                  <a:gd name="connsiteX2" fmla="*/ 587737 w 650762"/>
                  <a:gd name="connsiteY2" fmla="*/ 49989 h 303694"/>
                  <a:gd name="connsiteX3" fmla="*/ 614804 w 650762"/>
                  <a:gd name="connsiteY3" fmla="*/ 94679 h 303694"/>
                  <a:gd name="connsiteX4" fmla="*/ 617926 w 650762"/>
                  <a:gd name="connsiteY4" fmla="*/ 155674 h 303694"/>
                  <a:gd name="connsiteX5" fmla="*/ 650598 w 650762"/>
                  <a:gd name="connsiteY5" fmla="*/ 192446 h 303694"/>
                  <a:gd name="connsiteX6" fmla="*/ 623431 w 650762"/>
                  <a:gd name="connsiteY6" fmla="*/ 232090 h 303694"/>
                  <a:gd name="connsiteX7" fmla="*/ 494839 w 650762"/>
                  <a:gd name="connsiteY7" fmla="*/ 303694 h 303694"/>
                  <a:gd name="connsiteX8" fmla="*/ 71437 w 650762"/>
                  <a:gd name="connsiteY8" fmla="*/ 296199 h 303694"/>
                  <a:gd name="connsiteX9" fmla="*/ 431 w 650762"/>
                  <a:gd name="connsiteY9" fmla="*/ 193888 h 303694"/>
                  <a:gd name="connsiteX10" fmla="*/ 83930 w 650762"/>
                  <a:gd name="connsiteY10" fmla="*/ 20017 h 303694"/>
                  <a:gd name="connsiteX0" fmla="*/ 83930 w 650776"/>
                  <a:gd name="connsiteY0" fmla="*/ 20017 h 303694"/>
                  <a:gd name="connsiteX1" fmla="*/ 494839 w 650776"/>
                  <a:gd name="connsiteY1" fmla="*/ 30 h 303694"/>
                  <a:gd name="connsiteX2" fmla="*/ 587737 w 650776"/>
                  <a:gd name="connsiteY2" fmla="*/ 49989 h 303694"/>
                  <a:gd name="connsiteX3" fmla="*/ 614804 w 650776"/>
                  <a:gd name="connsiteY3" fmla="*/ 94679 h 303694"/>
                  <a:gd name="connsiteX4" fmla="*/ 634209 w 650776"/>
                  <a:gd name="connsiteY4" fmla="*/ 144487 h 303694"/>
                  <a:gd name="connsiteX5" fmla="*/ 650598 w 650776"/>
                  <a:gd name="connsiteY5" fmla="*/ 192446 h 303694"/>
                  <a:gd name="connsiteX6" fmla="*/ 623431 w 650776"/>
                  <a:gd name="connsiteY6" fmla="*/ 232090 h 303694"/>
                  <a:gd name="connsiteX7" fmla="*/ 494839 w 650776"/>
                  <a:gd name="connsiteY7" fmla="*/ 303694 h 303694"/>
                  <a:gd name="connsiteX8" fmla="*/ 71437 w 650776"/>
                  <a:gd name="connsiteY8" fmla="*/ 296199 h 303694"/>
                  <a:gd name="connsiteX9" fmla="*/ 431 w 650776"/>
                  <a:gd name="connsiteY9" fmla="*/ 193888 h 303694"/>
                  <a:gd name="connsiteX10" fmla="*/ 83930 w 650776"/>
                  <a:gd name="connsiteY10" fmla="*/ 20017 h 303694"/>
                  <a:gd name="connsiteX0" fmla="*/ 83930 w 650736"/>
                  <a:gd name="connsiteY0" fmla="*/ 20017 h 303694"/>
                  <a:gd name="connsiteX1" fmla="*/ 494839 w 650736"/>
                  <a:gd name="connsiteY1" fmla="*/ 30 h 303694"/>
                  <a:gd name="connsiteX2" fmla="*/ 587737 w 650736"/>
                  <a:gd name="connsiteY2" fmla="*/ 49989 h 303694"/>
                  <a:gd name="connsiteX3" fmla="*/ 639228 w 650736"/>
                  <a:gd name="connsiteY3" fmla="*/ 115188 h 303694"/>
                  <a:gd name="connsiteX4" fmla="*/ 634209 w 650736"/>
                  <a:gd name="connsiteY4" fmla="*/ 144487 h 303694"/>
                  <a:gd name="connsiteX5" fmla="*/ 650598 w 650736"/>
                  <a:gd name="connsiteY5" fmla="*/ 192446 h 303694"/>
                  <a:gd name="connsiteX6" fmla="*/ 623431 w 650736"/>
                  <a:gd name="connsiteY6" fmla="*/ 232090 h 303694"/>
                  <a:gd name="connsiteX7" fmla="*/ 494839 w 650736"/>
                  <a:gd name="connsiteY7" fmla="*/ 303694 h 303694"/>
                  <a:gd name="connsiteX8" fmla="*/ 71437 w 650736"/>
                  <a:gd name="connsiteY8" fmla="*/ 296199 h 303694"/>
                  <a:gd name="connsiteX9" fmla="*/ 431 w 650736"/>
                  <a:gd name="connsiteY9" fmla="*/ 193888 h 303694"/>
                  <a:gd name="connsiteX10" fmla="*/ 83930 w 650736"/>
                  <a:gd name="connsiteY10" fmla="*/ 20017 h 303694"/>
                  <a:gd name="connsiteX0" fmla="*/ 83930 w 650736"/>
                  <a:gd name="connsiteY0" fmla="*/ 20006 h 303683"/>
                  <a:gd name="connsiteX1" fmla="*/ 494839 w 650736"/>
                  <a:gd name="connsiteY1" fmla="*/ 19 h 303683"/>
                  <a:gd name="connsiteX2" fmla="*/ 590453 w 650736"/>
                  <a:gd name="connsiteY2" fmla="*/ 64894 h 303683"/>
                  <a:gd name="connsiteX3" fmla="*/ 639228 w 650736"/>
                  <a:gd name="connsiteY3" fmla="*/ 115177 h 303683"/>
                  <a:gd name="connsiteX4" fmla="*/ 634209 w 650736"/>
                  <a:gd name="connsiteY4" fmla="*/ 144476 h 303683"/>
                  <a:gd name="connsiteX5" fmla="*/ 650598 w 650736"/>
                  <a:gd name="connsiteY5" fmla="*/ 192435 h 303683"/>
                  <a:gd name="connsiteX6" fmla="*/ 623431 w 650736"/>
                  <a:gd name="connsiteY6" fmla="*/ 232079 h 303683"/>
                  <a:gd name="connsiteX7" fmla="*/ 494839 w 650736"/>
                  <a:gd name="connsiteY7" fmla="*/ 303683 h 303683"/>
                  <a:gd name="connsiteX8" fmla="*/ 71437 w 650736"/>
                  <a:gd name="connsiteY8" fmla="*/ 296188 h 303683"/>
                  <a:gd name="connsiteX9" fmla="*/ 431 w 650736"/>
                  <a:gd name="connsiteY9" fmla="*/ 193877 h 303683"/>
                  <a:gd name="connsiteX10" fmla="*/ 83930 w 650736"/>
                  <a:gd name="connsiteY10" fmla="*/ 20006 h 303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50736" h="303683">
                    <a:moveTo>
                      <a:pt x="83930" y="20006"/>
                    </a:moveTo>
                    <a:lnTo>
                      <a:pt x="494839" y="19"/>
                    </a:lnTo>
                    <a:cubicBezTo>
                      <a:pt x="575444" y="-983"/>
                      <a:pt x="504823" y="38001"/>
                      <a:pt x="590453" y="64894"/>
                    </a:cubicBezTo>
                    <a:cubicBezTo>
                      <a:pt x="637134" y="88876"/>
                      <a:pt x="631935" y="101913"/>
                      <a:pt x="639228" y="115177"/>
                    </a:cubicBezTo>
                    <a:cubicBezTo>
                      <a:pt x="646521" y="128441"/>
                      <a:pt x="632314" y="131600"/>
                      <a:pt x="634209" y="144476"/>
                    </a:cubicBezTo>
                    <a:cubicBezTo>
                      <a:pt x="636104" y="157352"/>
                      <a:pt x="652394" y="177835"/>
                      <a:pt x="650598" y="192435"/>
                    </a:cubicBezTo>
                    <a:cubicBezTo>
                      <a:pt x="648802" y="207035"/>
                      <a:pt x="649391" y="213538"/>
                      <a:pt x="623431" y="232079"/>
                    </a:cubicBezTo>
                    <a:cubicBezTo>
                      <a:pt x="597471" y="250620"/>
                      <a:pt x="580024" y="302038"/>
                      <a:pt x="494839" y="303683"/>
                    </a:cubicBezTo>
                    <a:lnTo>
                      <a:pt x="71437" y="296188"/>
                    </a:lnTo>
                    <a:cubicBezTo>
                      <a:pt x="1111" y="282884"/>
                      <a:pt x="-1651" y="239907"/>
                      <a:pt x="431" y="193877"/>
                    </a:cubicBezTo>
                    <a:cubicBezTo>
                      <a:pt x="2513" y="147847"/>
                      <a:pt x="13604" y="57312"/>
                      <a:pt x="83930" y="20006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76" name="Vijfhoek 79"/>
              <p:cNvSpPr/>
              <p:nvPr/>
            </p:nvSpPr>
            <p:spPr>
              <a:xfrm rot="8195412">
                <a:off x="5896945" y="5713264"/>
                <a:ext cx="650736" cy="457462"/>
              </a:xfrm>
              <a:custGeom>
                <a:avLst/>
                <a:gdLst>
                  <a:gd name="connsiteX0" fmla="*/ 0 w 595220"/>
                  <a:gd name="connsiteY0" fmla="*/ 0 h 303664"/>
                  <a:gd name="connsiteX1" fmla="*/ 443388 w 595220"/>
                  <a:gd name="connsiteY1" fmla="*/ 0 h 303664"/>
                  <a:gd name="connsiteX2" fmla="*/ 595220 w 595220"/>
                  <a:gd name="connsiteY2" fmla="*/ 151832 h 303664"/>
                  <a:gd name="connsiteX3" fmla="*/ 443388 w 595220"/>
                  <a:gd name="connsiteY3" fmla="*/ 303664 h 303664"/>
                  <a:gd name="connsiteX4" fmla="*/ 0 w 595220"/>
                  <a:gd name="connsiteY4" fmla="*/ 303664 h 303664"/>
                  <a:gd name="connsiteX5" fmla="*/ 0 w 59522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0 w 957170"/>
                  <a:gd name="connsiteY0" fmla="*/ 0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0 w 957170"/>
                  <a:gd name="connsiteY5" fmla="*/ 0 h 303664"/>
                  <a:gd name="connsiteX0" fmla="*/ 24984 w 957170"/>
                  <a:gd name="connsiteY0" fmla="*/ 7495 h 303664"/>
                  <a:gd name="connsiteX1" fmla="*/ 443388 w 957170"/>
                  <a:gd name="connsiteY1" fmla="*/ 0 h 303664"/>
                  <a:gd name="connsiteX2" fmla="*/ 957170 w 957170"/>
                  <a:gd name="connsiteY2" fmla="*/ 161357 h 303664"/>
                  <a:gd name="connsiteX3" fmla="*/ 443388 w 957170"/>
                  <a:gd name="connsiteY3" fmla="*/ 303664 h 303664"/>
                  <a:gd name="connsiteX4" fmla="*/ 0 w 957170"/>
                  <a:gd name="connsiteY4" fmla="*/ 303664 h 303664"/>
                  <a:gd name="connsiteX5" fmla="*/ 24984 w 957170"/>
                  <a:gd name="connsiteY5" fmla="*/ 7495 h 303664"/>
                  <a:gd name="connsiteX0" fmla="*/ 33790 w 965976"/>
                  <a:gd name="connsiteY0" fmla="*/ 7495 h 303664"/>
                  <a:gd name="connsiteX1" fmla="*/ 452194 w 965976"/>
                  <a:gd name="connsiteY1" fmla="*/ 0 h 303664"/>
                  <a:gd name="connsiteX2" fmla="*/ 965976 w 965976"/>
                  <a:gd name="connsiteY2" fmla="*/ 161357 h 303664"/>
                  <a:gd name="connsiteX3" fmla="*/ 452194 w 965976"/>
                  <a:gd name="connsiteY3" fmla="*/ 303664 h 303664"/>
                  <a:gd name="connsiteX4" fmla="*/ 8806 w 965976"/>
                  <a:gd name="connsiteY4" fmla="*/ 303664 h 303664"/>
                  <a:gd name="connsiteX5" fmla="*/ 33790 w 965976"/>
                  <a:gd name="connsiteY5" fmla="*/ 7495 h 303664"/>
                  <a:gd name="connsiteX0" fmla="*/ 36923 w 961614"/>
                  <a:gd name="connsiteY0" fmla="*/ 19987 h 303664"/>
                  <a:gd name="connsiteX1" fmla="*/ 447832 w 961614"/>
                  <a:gd name="connsiteY1" fmla="*/ 0 h 303664"/>
                  <a:gd name="connsiteX2" fmla="*/ 961614 w 961614"/>
                  <a:gd name="connsiteY2" fmla="*/ 161357 h 303664"/>
                  <a:gd name="connsiteX3" fmla="*/ 447832 w 961614"/>
                  <a:gd name="connsiteY3" fmla="*/ 303664 h 303664"/>
                  <a:gd name="connsiteX4" fmla="*/ 4444 w 961614"/>
                  <a:gd name="connsiteY4" fmla="*/ 303664 h 303664"/>
                  <a:gd name="connsiteX5" fmla="*/ 36923 w 961614"/>
                  <a:gd name="connsiteY5" fmla="*/ 19987 h 303664"/>
                  <a:gd name="connsiteX0" fmla="*/ 29619 w 954310"/>
                  <a:gd name="connsiteY0" fmla="*/ 19987 h 303664"/>
                  <a:gd name="connsiteX1" fmla="*/ 440528 w 954310"/>
                  <a:gd name="connsiteY1" fmla="*/ 0 h 303664"/>
                  <a:gd name="connsiteX2" fmla="*/ 954310 w 954310"/>
                  <a:gd name="connsiteY2" fmla="*/ 161357 h 303664"/>
                  <a:gd name="connsiteX3" fmla="*/ 440528 w 954310"/>
                  <a:gd name="connsiteY3" fmla="*/ 303664 h 303664"/>
                  <a:gd name="connsiteX4" fmla="*/ 17126 w 954310"/>
                  <a:gd name="connsiteY4" fmla="*/ 296169 h 303664"/>
                  <a:gd name="connsiteX5" fmla="*/ 29619 w 954310"/>
                  <a:gd name="connsiteY5" fmla="*/ 19987 h 303664"/>
                  <a:gd name="connsiteX0" fmla="*/ 83930 w 1008621"/>
                  <a:gd name="connsiteY0" fmla="*/ 19987 h 303664"/>
                  <a:gd name="connsiteX1" fmla="*/ 494839 w 1008621"/>
                  <a:gd name="connsiteY1" fmla="*/ 0 h 303664"/>
                  <a:gd name="connsiteX2" fmla="*/ 1008621 w 1008621"/>
                  <a:gd name="connsiteY2" fmla="*/ 161357 h 303664"/>
                  <a:gd name="connsiteX3" fmla="*/ 494839 w 1008621"/>
                  <a:gd name="connsiteY3" fmla="*/ 303664 h 303664"/>
                  <a:gd name="connsiteX4" fmla="*/ 71437 w 1008621"/>
                  <a:gd name="connsiteY4" fmla="*/ 296169 h 303664"/>
                  <a:gd name="connsiteX5" fmla="*/ 431 w 1008621"/>
                  <a:gd name="connsiteY5" fmla="*/ 193858 h 303664"/>
                  <a:gd name="connsiteX6" fmla="*/ 83930 w 1008621"/>
                  <a:gd name="connsiteY6" fmla="*/ 19987 h 303664"/>
                  <a:gd name="connsiteX0" fmla="*/ 83930 w 1008972"/>
                  <a:gd name="connsiteY0" fmla="*/ 19994 h 303671"/>
                  <a:gd name="connsiteX1" fmla="*/ 494839 w 1008972"/>
                  <a:gd name="connsiteY1" fmla="*/ 7 h 303671"/>
                  <a:gd name="connsiteX2" fmla="*/ 630019 w 1008972"/>
                  <a:gd name="connsiteY2" fmla="*/ 128907 h 303671"/>
                  <a:gd name="connsiteX3" fmla="*/ 1008621 w 1008972"/>
                  <a:gd name="connsiteY3" fmla="*/ 161364 h 303671"/>
                  <a:gd name="connsiteX4" fmla="*/ 494839 w 1008972"/>
                  <a:gd name="connsiteY4" fmla="*/ 303671 h 303671"/>
                  <a:gd name="connsiteX5" fmla="*/ 71437 w 1008972"/>
                  <a:gd name="connsiteY5" fmla="*/ 296176 h 303671"/>
                  <a:gd name="connsiteX6" fmla="*/ 431 w 1008972"/>
                  <a:gd name="connsiteY6" fmla="*/ 193865 h 303671"/>
                  <a:gd name="connsiteX7" fmla="*/ 83930 w 1008972"/>
                  <a:gd name="connsiteY7" fmla="*/ 19994 h 303671"/>
                  <a:gd name="connsiteX0" fmla="*/ 83930 w 1008774"/>
                  <a:gd name="connsiteY0" fmla="*/ 19994 h 303671"/>
                  <a:gd name="connsiteX1" fmla="*/ 494839 w 1008774"/>
                  <a:gd name="connsiteY1" fmla="*/ 7 h 303671"/>
                  <a:gd name="connsiteX2" fmla="*/ 630019 w 1008774"/>
                  <a:gd name="connsiteY2" fmla="*/ 128907 h 303671"/>
                  <a:gd name="connsiteX3" fmla="*/ 1008621 w 1008774"/>
                  <a:gd name="connsiteY3" fmla="*/ 161364 h 303671"/>
                  <a:gd name="connsiteX4" fmla="*/ 610031 w 1008774"/>
                  <a:gd name="connsiteY4" fmla="*/ 183872 h 303671"/>
                  <a:gd name="connsiteX5" fmla="*/ 494839 w 1008774"/>
                  <a:gd name="connsiteY5" fmla="*/ 303671 h 303671"/>
                  <a:gd name="connsiteX6" fmla="*/ 71437 w 1008774"/>
                  <a:gd name="connsiteY6" fmla="*/ 296176 h 303671"/>
                  <a:gd name="connsiteX7" fmla="*/ 431 w 1008774"/>
                  <a:gd name="connsiteY7" fmla="*/ 193865 h 303671"/>
                  <a:gd name="connsiteX8" fmla="*/ 83930 w 1008774"/>
                  <a:gd name="connsiteY8" fmla="*/ 19994 h 303671"/>
                  <a:gd name="connsiteX0" fmla="*/ 83930 w 1019562"/>
                  <a:gd name="connsiteY0" fmla="*/ 19994 h 303671"/>
                  <a:gd name="connsiteX1" fmla="*/ 494839 w 1019562"/>
                  <a:gd name="connsiteY1" fmla="*/ 7 h 303671"/>
                  <a:gd name="connsiteX2" fmla="*/ 630019 w 1019562"/>
                  <a:gd name="connsiteY2" fmla="*/ 128907 h 303671"/>
                  <a:gd name="connsiteX3" fmla="*/ 947310 w 1019562"/>
                  <a:gd name="connsiteY3" fmla="*/ 48961 h 303671"/>
                  <a:gd name="connsiteX4" fmla="*/ 1008621 w 1019562"/>
                  <a:gd name="connsiteY4" fmla="*/ 161364 h 303671"/>
                  <a:gd name="connsiteX5" fmla="*/ 610031 w 1019562"/>
                  <a:gd name="connsiteY5" fmla="*/ 183872 h 303671"/>
                  <a:gd name="connsiteX6" fmla="*/ 494839 w 1019562"/>
                  <a:gd name="connsiteY6" fmla="*/ 303671 h 303671"/>
                  <a:gd name="connsiteX7" fmla="*/ 71437 w 1019562"/>
                  <a:gd name="connsiteY7" fmla="*/ 296176 h 303671"/>
                  <a:gd name="connsiteX8" fmla="*/ 431 w 1019562"/>
                  <a:gd name="connsiteY8" fmla="*/ 193865 h 303671"/>
                  <a:gd name="connsiteX9" fmla="*/ 83930 w 1019562"/>
                  <a:gd name="connsiteY9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30019 w 1021182"/>
                  <a:gd name="connsiteY2" fmla="*/ 128907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10031 w 1021182"/>
                  <a:gd name="connsiteY6" fmla="*/ 183872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1182"/>
                  <a:gd name="connsiteY0" fmla="*/ 19994 h 303671"/>
                  <a:gd name="connsiteX1" fmla="*/ 494839 w 1021182"/>
                  <a:gd name="connsiteY1" fmla="*/ 7 h 303671"/>
                  <a:gd name="connsiteX2" fmla="*/ 679986 w 1021182"/>
                  <a:gd name="connsiteY2" fmla="*/ 126409 h 303671"/>
                  <a:gd name="connsiteX3" fmla="*/ 947310 w 1021182"/>
                  <a:gd name="connsiteY3" fmla="*/ 48961 h 303671"/>
                  <a:gd name="connsiteX4" fmla="*/ 1008621 w 1021182"/>
                  <a:gd name="connsiteY4" fmla="*/ 161364 h 303671"/>
                  <a:gd name="connsiteX5" fmla="*/ 974792 w 1021182"/>
                  <a:gd name="connsiteY5" fmla="*/ 243833 h 303671"/>
                  <a:gd name="connsiteX6" fmla="*/ 664995 w 1021182"/>
                  <a:gd name="connsiteY6" fmla="*/ 186370 h 303671"/>
                  <a:gd name="connsiteX7" fmla="*/ 494839 w 1021182"/>
                  <a:gd name="connsiteY7" fmla="*/ 303671 h 303671"/>
                  <a:gd name="connsiteX8" fmla="*/ 71437 w 1021182"/>
                  <a:gd name="connsiteY8" fmla="*/ 296176 h 303671"/>
                  <a:gd name="connsiteX9" fmla="*/ 431 w 1021182"/>
                  <a:gd name="connsiteY9" fmla="*/ 193865 h 303671"/>
                  <a:gd name="connsiteX10" fmla="*/ 83930 w 1021182"/>
                  <a:gd name="connsiteY10" fmla="*/ 19994 h 303671"/>
                  <a:gd name="connsiteX0" fmla="*/ 83930 w 1029134"/>
                  <a:gd name="connsiteY0" fmla="*/ 19994 h 303671"/>
                  <a:gd name="connsiteX1" fmla="*/ 494839 w 1029134"/>
                  <a:gd name="connsiteY1" fmla="*/ 7 h 303671"/>
                  <a:gd name="connsiteX2" fmla="*/ 679986 w 1029134"/>
                  <a:gd name="connsiteY2" fmla="*/ 126409 h 303671"/>
                  <a:gd name="connsiteX3" fmla="*/ 947310 w 1029134"/>
                  <a:gd name="connsiteY3" fmla="*/ 48961 h 303671"/>
                  <a:gd name="connsiteX4" fmla="*/ 1008621 w 1029134"/>
                  <a:gd name="connsiteY4" fmla="*/ 161364 h 303671"/>
                  <a:gd name="connsiteX5" fmla="*/ 650598 w 1029134"/>
                  <a:gd name="connsiteY5" fmla="*/ 192423 h 303671"/>
                  <a:gd name="connsiteX6" fmla="*/ 664995 w 1029134"/>
                  <a:gd name="connsiteY6" fmla="*/ 186370 h 303671"/>
                  <a:gd name="connsiteX7" fmla="*/ 494839 w 1029134"/>
                  <a:gd name="connsiteY7" fmla="*/ 303671 h 303671"/>
                  <a:gd name="connsiteX8" fmla="*/ 71437 w 1029134"/>
                  <a:gd name="connsiteY8" fmla="*/ 296176 h 303671"/>
                  <a:gd name="connsiteX9" fmla="*/ 431 w 1029134"/>
                  <a:gd name="connsiteY9" fmla="*/ 193865 h 303671"/>
                  <a:gd name="connsiteX10" fmla="*/ 83930 w 1029134"/>
                  <a:gd name="connsiteY10" fmla="*/ 19994 h 303671"/>
                  <a:gd name="connsiteX0" fmla="*/ 83930 w 947646"/>
                  <a:gd name="connsiteY0" fmla="*/ 19994 h 303671"/>
                  <a:gd name="connsiteX1" fmla="*/ 494839 w 947646"/>
                  <a:gd name="connsiteY1" fmla="*/ 7 h 303671"/>
                  <a:gd name="connsiteX2" fmla="*/ 679986 w 947646"/>
                  <a:gd name="connsiteY2" fmla="*/ 126409 h 303671"/>
                  <a:gd name="connsiteX3" fmla="*/ 947310 w 947646"/>
                  <a:gd name="connsiteY3" fmla="*/ 48961 h 303671"/>
                  <a:gd name="connsiteX4" fmla="*/ 617926 w 947646"/>
                  <a:gd name="connsiteY4" fmla="*/ 155651 h 303671"/>
                  <a:gd name="connsiteX5" fmla="*/ 650598 w 947646"/>
                  <a:gd name="connsiteY5" fmla="*/ 192423 h 303671"/>
                  <a:gd name="connsiteX6" fmla="*/ 664995 w 947646"/>
                  <a:gd name="connsiteY6" fmla="*/ 186370 h 303671"/>
                  <a:gd name="connsiteX7" fmla="*/ 494839 w 947646"/>
                  <a:gd name="connsiteY7" fmla="*/ 303671 h 303671"/>
                  <a:gd name="connsiteX8" fmla="*/ 71437 w 947646"/>
                  <a:gd name="connsiteY8" fmla="*/ 296176 h 303671"/>
                  <a:gd name="connsiteX9" fmla="*/ 431 w 947646"/>
                  <a:gd name="connsiteY9" fmla="*/ 193865 h 303671"/>
                  <a:gd name="connsiteX10" fmla="*/ 83930 w 947646"/>
                  <a:gd name="connsiteY10" fmla="*/ 19994 h 303671"/>
                  <a:gd name="connsiteX0" fmla="*/ 83930 w 694939"/>
                  <a:gd name="connsiteY0" fmla="*/ 19994 h 303671"/>
                  <a:gd name="connsiteX1" fmla="*/ 494839 w 694939"/>
                  <a:gd name="connsiteY1" fmla="*/ 7 h 303671"/>
                  <a:gd name="connsiteX2" fmla="*/ 679986 w 694939"/>
                  <a:gd name="connsiteY2" fmla="*/ 126409 h 303671"/>
                  <a:gd name="connsiteX3" fmla="*/ 639742 w 694939"/>
                  <a:gd name="connsiteY3" fmla="*/ 106081 h 303671"/>
                  <a:gd name="connsiteX4" fmla="*/ 617926 w 694939"/>
                  <a:gd name="connsiteY4" fmla="*/ 155651 h 303671"/>
                  <a:gd name="connsiteX5" fmla="*/ 650598 w 694939"/>
                  <a:gd name="connsiteY5" fmla="*/ 192423 h 303671"/>
                  <a:gd name="connsiteX6" fmla="*/ 664995 w 694939"/>
                  <a:gd name="connsiteY6" fmla="*/ 186370 h 303671"/>
                  <a:gd name="connsiteX7" fmla="*/ 494839 w 694939"/>
                  <a:gd name="connsiteY7" fmla="*/ 303671 h 303671"/>
                  <a:gd name="connsiteX8" fmla="*/ 71437 w 694939"/>
                  <a:gd name="connsiteY8" fmla="*/ 296176 h 303671"/>
                  <a:gd name="connsiteX9" fmla="*/ 431 w 694939"/>
                  <a:gd name="connsiteY9" fmla="*/ 193865 h 303671"/>
                  <a:gd name="connsiteX10" fmla="*/ 83930 w 694939"/>
                  <a:gd name="connsiteY10" fmla="*/ 19994 h 303671"/>
                  <a:gd name="connsiteX0" fmla="*/ 83930 w 694939"/>
                  <a:gd name="connsiteY0" fmla="*/ 19994 h 303671"/>
                  <a:gd name="connsiteX1" fmla="*/ 494839 w 694939"/>
                  <a:gd name="connsiteY1" fmla="*/ 7 h 303671"/>
                  <a:gd name="connsiteX2" fmla="*/ 679986 w 694939"/>
                  <a:gd name="connsiteY2" fmla="*/ 126409 h 303671"/>
                  <a:gd name="connsiteX3" fmla="*/ 639742 w 694939"/>
                  <a:gd name="connsiteY3" fmla="*/ 106081 h 303671"/>
                  <a:gd name="connsiteX4" fmla="*/ 617926 w 694939"/>
                  <a:gd name="connsiteY4" fmla="*/ 155651 h 303671"/>
                  <a:gd name="connsiteX5" fmla="*/ 650598 w 694939"/>
                  <a:gd name="connsiteY5" fmla="*/ 192423 h 303671"/>
                  <a:gd name="connsiteX6" fmla="*/ 623431 w 694939"/>
                  <a:gd name="connsiteY6" fmla="*/ 232067 h 303671"/>
                  <a:gd name="connsiteX7" fmla="*/ 494839 w 694939"/>
                  <a:gd name="connsiteY7" fmla="*/ 303671 h 303671"/>
                  <a:gd name="connsiteX8" fmla="*/ 71437 w 694939"/>
                  <a:gd name="connsiteY8" fmla="*/ 296176 h 303671"/>
                  <a:gd name="connsiteX9" fmla="*/ 431 w 694939"/>
                  <a:gd name="connsiteY9" fmla="*/ 193865 h 303671"/>
                  <a:gd name="connsiteX10" fmla="*/ 83930 w 694939"/>
                  <a:gd name="connsiteY10" fmla="*/ 19994 h 303671"/>
                  <a:gd name="connsiteX0" fmla="*/ 83930 w 692193"/>
                  <a:gd name="connsiteY0" fmla="*/ 19994 h 303671"/>
                  <a:gd name="connsiteX1" fmla="*/ 494839 w 692193"/>
                  <a:gd name="connsiteY1" fmla="*/ 7 h 303671"/>
                  <a:gd name="connsiteX2" fmla="*/ 679986 w 692193"/>
                  <a:gd name="connsiteY2" fmla="*/ 126409 h 303671"/>
                  <a:gd name="connsiteX3" fmla="*/ 614804 w 692193"/>
                  <a:gd name="connsiteY3" fmla="*/ 94656 h 303671"/>
                  <a:gd name="connsiteX4" fmla="*/ 617926 w 692193"/>
                  <a:gd name="connsiteY4" fmla="*/ 155651 h 303671"/>
                  <a:gd name="connsiteX5" fmla="*/ 650598 w 692193"/>
                  <a:gd name="connsiteY5" fmla="*/ 192423 h 303671"/>
                  <a:gd name="connsiteX6" fmla="*/ 623431 w 692193"/>
                  <a:gd name="connsiteY6" fmla="*/ 232067 h 303671"/>
                  <a:gd name="connsiteX7" fmla="*/ 494839 w 692193"/>
                  <a:gd name="connsiteY7" fmla="*/ 303671 h 303671"/>
                  <a:gd name="connsiteX8" fmla="*/ 71437 w 692193"/>
                  <a:gd name="connsiteY8" fmla="*/ 296176 h 303671"/>
                  <a:gd name="connsiteX9" fmla="*/ 431 w 692193"/>
                  <a:gd name="connsiteY9" fmla="*/ 193865 h 303671"/>
                  <a:gd name="connsiteX10" fmla="*/ 83930 w 692193"/>
                  <a:gd name="connsiteY10" fmla="*/ 19994 h 303671"/>
                  <a:gd name="connsiteX0" fmla="*/ 83930 w 650762"/>
                  <a:gd name="connsiteY0" fmla="*/ 20002 h 303679"/>
                  <a:gd name="connsiteX1" fmla="*/ 494839 w 650762"/>
                  <a:gd name="connsiteY1" fmla="*/ 15 h 303679"/>
                  <a:gd name="connsiteX2" fmla="*/ 614865 w 650762"/>
                  <a:gd name="connsiteY2" fmla="*/ 74213 h 303679"/>
                  <a:gd name="connsiteX3" fmla="*/ 614804 w 650762"/>
                  <a:gd name="connsiteY3" fmla="*/ 94664 h 303679"/>
                  <a:gd name="connsiteX4" fmla="*/ 617926 w 650762"/>
                  <a:gd name="connsiteY4" fmla="*/ 155659 h 303679"/>
                  <a:gd name="connsiteX5" fmla="*/ 650598 w 650762"/>
                  <a:gd name="connsiteY5" fmla="*/ 192431 h 303679"/>
                  <a:gd name="connsiteX6" fmla="*/ 623431 w 650762"/>
                  <a:gd name="connsiteY6" fmla="*/ 232075 h 303679"/>
                  <a:gd name="connsiteX7" fmla="*/ 494839 w 650762"/>
                  <a:gd name="connsiteY7" fmla="*/ 303679 h 303679"/>
                  <a:gd name="connsiteX8" fmla="*/ 71437 w 650762"/>
                  <a:gd name="connsiteY8" fmla="*/ 296184 h 303679"/>
                  <a:gd name="connsiteX9" fmla="*/ 431 w 650762"/>
                  <a:gd name="connsiteY9" fmla="*/ 193873 h 303679"/>
                  <a:gd name="connsiteX10" fmla="*/ 83930 w 650762"/>
                  <a:gd name="connsiteY10" fmla="*/ 20002 h 303679"/>
                  <a:gd name="connsiteX0" fmla="*/ 83930 w 650762"/>
                  <a:gd name="connsiteY0" fmla="*/ 20010 h 303687"/>
                  <a:gd name="connsiteX1" fmla="*/ 494839 w 650762"/>
                  <a:gd name="connsiteY1" fmla="*/ 23 h 303687"/>
                  <a:gd name="connsiteX2" fmla="*/ 585021 w 650762"/>
                  <a:gd name="connsiteY2" fmla="*/ 57440 h 303687"/>
                  <a:gd name="connsiteX3" fmla="*/ 614804 w 650762"/>
                  <a:gd name="connsiteY3" fmla="*/ 94672 h 303687"/>
                  <a:gd name="connsiteX4" fmla="*/ 617926 w 650762"/>
                  <a:gd name="connsiteY4" fmla="*/ 155667 h 303687"/>
                  <a:gd name="connsiteX5" fmla="*/ 650598 w 650762"/>
                  <a:gd name="connsiteY5" fmla="*/ 192439 h 303687"/>
                  <a:gd name="connsiteX6" fmla="*/ 623431 w 650762"/>
                  <a:gd name="connsiteY6" fmla="*/ 232083 h 303687"/>
                  <a:gd name="connsiteX7" fmla="*/ 494839 w 650762"/>
                  <a:gd name="connsiteY7" fmla="*/ 303687 h 303687"/>
                  <a:gd name="connsiteX8" fmla="*/ 71437 w 650762"/>
                  <a:gd name="connsiteY8" fmla="*/ 296192 h 303687"/>
                  <a:gd name="connsiteX9" fmla="*/ 431 w 650762"/>
                  <a:gd name="connsiteY9" fmla="*/ 193881 h 303687"/>
                  <a:gd name="connsiteX10" fmla="*/ 83930 w 650762"/>
                  <a:gd name="connsiteY10" fmla="*/ 20010 h 303687"/>
                  <a:gd name="connsiteX0" fmla="*/ 83930 w 650762"/>
                  <a:gd name="connsiteY0" fmla="*/ 20017 h 303694"/>
                  <a:gd name="connsiteX1" fmla="*/ 494839 w 650762"/>
                  <a:gd name="connsiteY1" fmla="*/ 30 h 303694"/>
                  <a:gd name="connsiteX2" fmla="*/ 587737 w 650762"/>
                  <a:gd name="connsiteY2" fmla="*/ 49989 h 303694"/>
                  <a:gd name="connsiteX3" fmla="*/ 614804 w 650762"/>
                  <a:gd name="connsiteY3" fmla="*/ 94679 h 303694"/>
                  <a:gd name="connsiteX4" fmla="*/ 617926 w 650762"/>
                  <a:gd name="connsiteY4" fmla="*/ 155674 h 303694"/>
                  <a:gd name="connsiteX5" fmla="*/ 650598 w 650762"/>
                  <a:gd name="connsiteY5" fmla="*/ 192446 h 303694"/>
                  <a:gd name="connsiteX6" fmla="*/ 623431 w 650762"/>
                  <a:gd name="connsiteY6" fmla="*/ 232090 h 303694"/>
                  <a:gd name="connsiteX7" fmla="*/ 494839 w 650762"/>
                  <a:gd name="connsiteY7" fmla="*/ 303694 h 303694"/>
                  <a:gd name="connsiteX8" fmla="*/ 71437 w 650762"/>
                  <a:gd name="connsiteY8" fmla="*/ 296199 h 303694"/>
                  <a:gd name="connsiteX9" fmla="*/ 431 w 650762"/>
                  <a:gd name="connsiteY9" fmla="*/ 193888 h 303694"/>
                  <a:gd name="connsiteX10" fmla="*/ 83930 w 650762"/>
                  <a:gd name="connsiteY10" fmla="*/ 20017 h 303694"/>
                  <a:gd name="connsiteX0" fmla="*/ 83930 w 650776"/>
                  <a:gd name="connsiteY0" fmla="*/ 20017 h 303694"/>
                  <a:gd name="connsiteX1" fmla="*/ 494839 w 650776"/>
                  <a:gd name="connsiteY1" fmla="*/ 30 h 303694"/>
                  <a:gd name="connsiteX2" fmla="*/ 587737 w 650776"/>
                  <a:gd name="connsiteY2" fmla="*/ 49989 h 303694"/>
                  <a:gd name="connsiteX3" fmla="*/ 614804 w 650776"/>
                  <a:gd name="connsiteY3" fmla="*/ 94679 h 303694"/>
                  <a:gd name="connsiteX4" fmla="*/ 634209 w 650776"/>
                  <a:gd name="connsiteY4" fmla="*/ 144487 h 303694"/>
                  <a:gd name="connsiteX5" fmla="*/ 650598 w 650776"/>
                  <a:gd name="connsiteY5" fmla="*/ 192446 h 303694"/>
                  <a:gd name="connsiteX6" fmla="*/ 623431 w 650776"/>
                  <a:gd name="connsiteY6" fmla="*/ 232090 h 303694"/>
                  <a:gd name="connsiteX7" fmla="*/ 494839 w 650776"/>
                  <a:gd name="connsiteY7" fmla="*/ 303694 h 303694"/>
                  <a:gd name="connsiteX8" fmla="*/ 71437 w 650776"/>
                  <a:gd name="connsiteY8" fmla="*/ 296199 h 303694"/>
                  <a:gd name="connsiteX9" fmla="*/ 431 w 650776"/>
                  <a:gd name="connsiteY9" fmla="*/ 193888 h 303694"/>
                  <a:gd name="connsiteX10" fmla="*/ 83930 w 650776"/>
                  <a:gd name="connsiteY10" fmla="*/ 20017 h 303694"/>
                  <a:gd name="connsiteX0" fmla="*/ 83930 w 650736"/>
                  <a:gd name="connsiteY0" fmla="*/ 20017 h 303694"/>
                  <a:gd name="connsiteX1" fmla="*/ 494839 w 650736"/>
                  <a:gd name="connsiteY1" fmla="*/ 30 h 303694"/>
                  <a:gd name="connsiteX2" fmla="*/ 587737 w 650736"/>
                  <a:gd name="connsiteY2" fmla="*/ 49989 h 303694"/>
                  <a:gd name="connsiteX3" fmla="*/ 639228 w 650736"/>
                  <a:gd name="connsiteY3" fmla="*/ 115188 h 303694"/>
                  <a:gd name="connsiteX4" fmla="*/ 634209 w 650736"/>
                  <a:gd name="connsiteY4" fmla="*/ 144487 h 303694"/>
                  <a:gd name="connsiteX5" fmla="*/ 650598 w 650736"/>
                  <a:gd name="connsiteY5" fmla="*/ 192446 h 303694"/>
                  <a:gd name="connsiteX6" fmla="*/ 623431 w 650736"/>
                  <a:gd name="connsiteY6" fmla="*/ 232090 h 303694"/>
                  <a:gd name="connsiteX7" fmla="*/ 494839 w 650736"/>
                  <a:gd name="connsiteY7" fmla="*/ 303694 h 303694"/>
                  <a:gd name="connsiteX8" fmla="*/ 71437 w 650736"/>
                  <a:gd name="connsiteY8" fmla="*/ 296199 h 303694"/>
                  <a:gd name="connsiteX9" fmla="*/ 431 w 650736"/>
                  <a:gd name="connsiteY9" fmla="*/ 193888 h 303694"/>
                  <a:gd name="connsiteX10" fmla="*/ 83930 w 650736"/>
                  <a:gd name="connsiteY10" fmla="*/ 20017 h 303694"/>
                  <a:gd name="connsiteX0" fmla="*/ 83930 w 650736"/>
                  <a:gd name="connsiteY0" fmla="*/ 20006 h 303683"/>
                  <a:gd name="connsiteX1" fmla="*/ 494839 w 650736"/>
                  <a:gd name="connsiteY1" fmla="*/ 19 h 303683"/>
                  <a:gd name="connsiteX2" fmla="*/ 590453 w 650736"/>
                  <a:gd name="connsiteY2" fmla="*/ 64894 h 303683"/>
                  <a:gd name="connsiteX3" fmla="*/ 639228 w 650736"/>
                  <a:gd name="connsiteY3" fmla="*/ 115177 h 303683"/>
                  <a:gd name="connsiteX4" fmla="*/ 634209 w 650736"/>
                  <a:gd name="connsiteY4" fmla="*/ 144476 h 303683"/>
                  <a:gd name="connsiteX5" fmla="*/ 650598 w 650736"/>
                  <a:gd name="connsiteY5" fmla="*/ 192435 h 303683"/>
                  <a:gd name="connsiteX6" fmla="*/ 623431 w 650736"/>
                  <a:gd name="connsiteY6" fmla="*/ 232079 h 303683"/>
                  <a:gd name="connsiteX7" fmla="*/ 494839 w 650736"/>
                  <a:gd name="connsiteY7" fmla="*/ 303683 h 303683"/>
                  <a:gd name="connsiteX8" fmla="*/ 71437 w 650736"/>
                  <a:gd name="connsiteY8" fmla="*/ 296188 h 303683"/>
                  <a:gd name="connsiteX9" fmla="*/ 431 w 650736"/>
                  <a:gd name="connsiteY9" fmla="*/ 193877 h 303683"/>
                  <a:gd name="connsiteX10" fmla="*/ 83930 w 650736"/>
                  <a:gd name="connsiteY10" fmla="*/ 20006 h 303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50736" h="303683">
                    <a:moveTo>
                      <a:pt x="83930" y="20006"/>
                    </a:moveTo>
                    <a:lnTo>
                      <a:pt x="494839" y="19"/>
                    </a:lnTo>
                    <a:cubicBezTo>
                      <a:pt x="575444" y="-983"/>
                      <a:pt x="504823" y="38001"/>
                      <a:pt x="590453" y="64894"/>
                    </a:cubicBezTo>
                    <a:cubicBezTo>
                      <a:pt x="637134" y="88876"/>
                      <a:pt x="631935" y="101913"/>
                      <a:pt x="639228" y="115177"/>
                    </a:cubicBezTo>
                    <a:cubicBezTo>
                      <a:pt x="646521" y="128441"/>
                      <a:pt x="632314" y="131600"/>
                      <a:pt x="634209" y="144476"/>
                    </a:cubicBezTo>
                    <a:cubicBezTo>
                      <a:pt x="636104" y="157352"/>
                      <a:pt x="652394" y="177835"/>
                      <a:pt x="650598" y="192435"/>
                    </a:cubicBezTo>
                    <a:cubicBezTo>
                      <a:pt x="648802" y="207035"/>
                      <a:pt x="649391" y="213538"/>
                      <a:pt x="623431" y="232079"/>
                    </a:cubicBezTo>
                    <a:cubicBezTo>
                      <a:pt x="597471" y="250620"/>
                      <a:pt x="580024" y="302038"/>
                      <a:pt x="494839" y="303683"/>
                    </a:cubicBezTo>
                    <a:lnTo>
                      <a:pt x="71437" y="296188"/>
                    </a:lnTo>
                    <a:cubicBezTo>
                      <a:pt x="1111" y="282884"/>
                      <a:pt x="-1651" y="239907"/>
                      <a:pt x="431" y="193877"/>
                    </a:cubicBezTo>
                    <a:cubicBezTo>
                      <a:pt x="2513" y="147847"/>
                      <a:pt x="13604" y="57312"/>
                      <a:pt x="83930" y="20006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  <p:sp>
          <p:nvSpPr>
            <p:cNvPr id="58" name="Vrije vorm 57"/>
            <p:cNvSpPr/>
            <p:nvPr/>
          </p:nvSpPr>
          <p:spPr>
            <a:xfrm>
              <a:off x="7138860" y="5473119"/>
              <a:ext cx="1100517" cy="1100517"/>
            </a:xfrm>
            <a:custGeom>
              <a:avLst/>
              <a:gdLst>
                <a:gd name="connsiteX0" fmla="*/ 0 w 1100517"/>
                <a:gd name="connsiteY0" fmla="*/ 194209 h 1100517"/>
                <a:gd name="connsiteX1" fmla="*/ 145657 w 1100517"/>
                <a:gd name="connsiteY1" fmla="*/ 420786 h 1100517"/>
                <a:gd name="connsiteX2" fmla="*/ 178025 w 1100517"/>
                <a:gd name="connsiteY2" fmla="*/ 606903 h 1100517"/>
                <a:gd name="connsiteX3" fmla="*/ 388418 w 1100517"/>
                <a:gd name="connsiteY3" fmla="*/ 801111 h 1100517"/>
                <a:gd name="connsiteX4" fmla="*/ 477430 w 1100517"/>
                <a:gd name="connsiteY4" fmla="*/ 1051964 h 1100517"/>
                <a:gd name="connsiteX5" fmla="*/ 582627 w 1100517"/>
                <a:gd name="connsiteY5" fmla="*/ 1100517 h 1100517"/>
                <a:gd name="connsiteX6" fmla="*/ 914400 w 1100517"/>
                <a:gd name="connsiteY6" fmla="*/ 1019596 h 1100517"/>
                <a:gd name="connsiteX7" fmla="*/ 1027689 w 1100517"/>
                <a:gd name="connsiteY7" fmla="*/ 801111 h 1100517"/>
                <a:gd name="connsiteX8" fmla="*/ 1100517 w 1100517"/>
                <a:gd name="connsiteY8" fmla="*/ 469338 h 1100517"/>
                <a:gd name="connsiteX9" fmla="*/ 987228 w 1100517"/>
                <a:gd name="connsiteY9" fmla="*/ 331773 h 1100517"/>
                <a:gd name="connsiteX10" fmla="*/ 695915 w 1100517"/>
                <a:gd name="connsiteY10" fmla="*/ 275129 h 1100517"/>
                <a:gd name="connsiteX11" fmla="*/ 501706 w 1100517"/>
                <a:gd name="connsiteY11" fmla="*/ 267037 h 1100517"/>
                <a:gd name="connsiteX12" fmla="*/ 388418 w 1100517"/>
                <a:gd name="connsiteY12" fmla="*/ 210393 h 1100517"/>
                <a:gd name="connsiteX13" fmla="*/ 258945 w 1100517"/>
                <a:gd name="connsiteY13" fmla="*/ 105196 h 1100517"/>
                <a:gd name="connsiteX14" fmla="*/ 202301 w 1100517"/>
                <a:gd name="connsiteY14" fmla="*/ 0 h 1100517"/>
                <a:gd name="connsiteX15" fmla="*/ 48552 w 1100517"/>
                <a:gd name="connsiteY15" fmla="*/ 210393 h 1100517"/>
                <a:gd name="connsiteX16" fmla="*/ 0 w 1100517"/>
                <a:gd name="connsiteY16" fmla="*/ 194209 h 1100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00517" h="1100517">
                  <a:moveTo>
                    <a:pt x="0" y="194209"/>
                  </a:moveTo>
                  <a:lnTo>
                    <a:pt x="145657" y="420786"/>
                  </a:lnTo>
                  <a:lnTo>
                    <a:pt x="178025" y="606903"/>
                  </a:lnTo>
                  <a:lnTo>
                    <a:pt x="388418" y="801111"/>
                  </a:lnTo>
                  <a:lnTo>
                    <a:pt x="477430" y="1051964"/>
                  </a:lnTo>
                  <a:lnTo>
                    <a:pt x="582627" y="1100517"/>
                  </a:lnTo>
                  <a:lnTo>
                    <a:pt x="914400" y="1019596"/>
                  </a:lnTo>
                  <a:lnTo>
                    <a:pt x="1027689" y="801111"/>
                  </a:lnTo>
                  <a:lnTo>
                    <a:pt x="1100517" y="469338"/>
                  </a:lnTo>
                  <a:lnTo>
                    <a:pt x="987228" y="331773"/>
                  </a:lnTo>
                  <a:lnTo>
                    <a:pt x="695915" y="275129"/>
                  </a:lnTo>
                  <a:lnTo>
                    <a:pt x="501706" y="267037"/>
                  </a:lnTo>
                  <a:lnTo>
                    <a:pt x="388418" y="210393"/>
                  </a:lnTo>
                  <a:lnTo>
                    <a:pt x="258945" y="105196"/>
                  </a:lnTo>
                  <a:lnTo>
                    <a:pt x="202301" y="0"/>
                  </a:lnTo>
                  <a:lnTo>
                    <a:pt x="48552" y="210393"/>
                  </a:lnTo>
                  <a:lnTo>
                    <a:pt x="0" y="194209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  <a:alpha val="27000"/>
              </a:schemeClr>
            </a:solidFill>
            <a:ln w="28575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val="26388356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/>
        </p:nvSpPr>
        <p:spPr>
          <a:xfrm>
            <a:off x="495300" y="1428450"/>
            <a:ext cx="790179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 smtClean="0"/>
              <a:t>Je ziet hier een sloot in dwarsdoorsnede.</a:t>
            </a:r>
          </a:p>
          <a:p>
            <a:endParaRPr lang="nl-NL" b="1" dirty="0" smtClean="0"/>
          </a:p>
          <a:p>
            <a:r>
              <a:rPr lang="nl-NL" b="1" dirty="0" smtClean="0"/>
              <a:t>Sloot </a:t>
            </a:r>
          </a:p>
          <a:p>
            <a:endParaRPr lang="nl-NL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Gebruik </a:t>
            </a:r>
            <a:r>
              <a:rPr lang="nl-NL" dirty="0" smtClean="0"/>
              <a:t>voor je veiligheid een </a:t>
            </a:r>
            <a:r>
              <a:rPr lang="nl-NL" dirty="0" err="1"/>
              <a:t>waadpak</a:t>
            </a:r>
            <a:r>
              <a:rPr lang="nl-NL" dirty="0"/>
              <a:t> en reddingsvest</a:t>
            </a:r>
            <a:r>
              <a:rPr lang="nl-NL" dirty="0" smtClean="0"/>
              <a:t>. Pas bij het bukken er op dat je de patroon niet activeert.</a:t>
            </a:r>
            <a:endParaRPr lang="nl-NL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Loop </a:t>
            </a:r>
            <a:r>
              <a:rPr lang="nl-NL" dirty="0"/>
              <a:t>bij het stapelen tegen een schuine zijde de kanten goed aan. </a:t>
            </a:r>
            <a:endParaRPr lang="nl-NL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De strik ligt altijd aan de zijde van de stapeling. Niet tegen </a:t>
            </a:r>
            <a:r>
              <a:rPr lang="nl-NL" dirty="0" smtClean="0"/>
              <a:t>het sloottalud vanwege lekkage.</a:t>
            </a:r>
            <a:endParaRPr lang="nl-NL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</p:txBody>
      </p:sp>
      <p:pic>
        <p:nvPicPr>
          <p:cNvPr id="4" name="Picture 2" descr="Werkgroep Professionalisering Dijkbewaking - Delta Noodmaatregele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01" b="2546"/>
          <a:stretch/>
        </p:blipFill>
        <p:spPr bwMode="auto">
          <a:xfrm>
            <a:off x="7950302" y="15181"/>
            <a:ext cx="1193697" cy="731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118202-A8AB-410E-9FF1-E5A5D7CB521D}" type="slidenum">
              <a:rPr lang="en-US" altLang="en-US" smtClean="0"/>
              <a:pPr>
                <a:defRPr/>
              </a:pPr>
              <a:t>19</a:t>
            </a:fld>
            <a:endParaRPr lang="en-US" altLang="en-US" sz="140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271" y="228900"/>
            <a:ext cx="2520000" cy="790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765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083"/>
          <a:stretch/>
        </p:blipFill>
        <p:spPr>
          <a:xfrm>
            <a:off x="0" y="0"/>
            <a:ext cx="9144000" cy="122872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9288" y="1591056"/>
            <a:ext cx="7848600" cy="1143000"/>
          </a:xfrm>
        </p:spPr>
        <p:txBody>
          <a:bodyPr/>
          <a:lstStyle/>
          <a:p>
            <a:r>
              <a:rPr lang="nl-NL" dirty="0" smtClean="0"/>
              <a:t>Werkinstructie zandzakken</a:t>
            </a: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4577723" y="4599297"/>
            <a:ext cx="3921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hlinkClick r:id="rId3"/>
              </a:rPr>
              <a:t>Wiki noodmaatregelen waterkeringen</a:t>
            </a:r>
            <a:endParaRPr lang="nl-NL" b="1" dirty="0"/>
          </a:p>
        </p:txBody>
      </p:sp>
      <p:grpSp>
        <p:nvGrpSpPr>
          <p:cNvPr id="5" name="Groep 4"/>
          <p:cNvGrpSpPr/>
          <p:nvPr/>
        </p:nvGrpSpPr>
        <p:grpSpPr>
          <a:xfrm>
            <a:off x="4338523" y="4704272"/>
            <a:ext cx="257081" cy="201783"/>
            <a:chOff x="5953125" y="1142999"/>
            <a:chExt cx="576000" cy="576000"/>
          </a:xfrm>
        </p:grpSpPr>
        <p:sp>
          <p:nvSpPr>
            <p:cNvPr id="7" name="Ovaal 6"/>
            <p:cNvSpPr>
              <a:spLocks noChangeAspect="1"/>
            </p:cNvSpPr>
            <p:nvPr/>
          </p:nvSpPr>
          <p:spPr>
            <a:xfrm>
              <a:off x="5953125" y="1142999"/>
              <a:ext cx="576000" cy="57600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" name="Ovaal 7"/>
            <p:cNvSpPr>
              <a:spLocks/>
            </p:cNvSpPr>
            <p:nvPr/>
          </p:nvSpPr>
          <p:spPr>
            <a:xfrm>
              <a:off x="6060812" y="1142999"/>
              <a:ext cx="360000" cy="57600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cxnSp>
          <p:nvCxnSpPr>
            <p:cNvPr id="9" name="Rechte verbindingslijn 8"/>
            <p:cNvCxnSpPr>
              <a:stCxn id="8" idx="0"/>
              <a:endCxn id="8" idx="4"/>
            </p:cNvCxnSpPr>
            <p:nvPr/>
          </p:nvCxnSpPr>
          <p:spPr>
            <a:xfrm>
              <a:off x="6240812" y="1142999"/>
              <a:ext cx="0" cy="576000"/>
            </a:xfrm>
            <a:prstGeom prst="line">
              <a:avLst/>
            </a:prstGeom>
            <a:noFill/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0" name="Rechte verbindingslijn 9"/>
            <p:cNvCxnSpPr>
              <a:stCxn id="7" idx="6"/>
              <a:endCxn id="7" idx="2"/>
            </p:cNvCxnSpPr>
            <p:nvPr/>
          </p:nvCxnSpPr>
          <p:spPr>
            <a:xfrm flipH="1">
              <a:off x="5953125" y="1430999"/>
              <a:ext cx="576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1" name="Rechte verbindingslijn 10"/>
            <p:cNvCxnSpPr/>
            <p:nvPr/>
          </p:nvCxnSpPr>
          <p:spPr>
            <a:xfrm flipH="1" flipV="1">
              <a:off x="5985060" y="1303067"/>
              <a:ext cx="504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2" name="Rechte verbindingslijn 11"/>
            <p:cNvCxnSpPr/>
            <p:nvPr/>
          </p:nvCxnSpPr>
          <p:spPr>
            <a:xfrm flipH="1" flipV="1">
              <a:off x="5985060" y="1548654"/>
              <a:ext cx="504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</p:grpSp>
      <p:pic>
        <p:nvPicPr>
          <p:cNvPr id="13" name="Picture 6" descr="Youtube symbool -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065" y="4964881"/>
            <a:ext cx="299314" cy="299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0" name="Groep 19"/>
          <p:cNvGrpSpPr/>
          <p:nvPr/>
        </p:nvGrpSpPr>
        <p:grpSpPr>
          <a:xfrm rot="10800000">
            <a:off x="1613725" y="5006966"/>
            <a:ext cx="511914" cy="522353"/>
            <a:chOff x="2638540" y="2985429"/>
            <a:chExt cx="801250" cy="779586"/>
          </a:xfrm>
        </p:grpSpPr>
        <p:sp>
          <p:nvSpPr>
            <p:cNvPr id="21" name="Afgeronde rechthoek 20"/>
            <p:cNvSpPr/>
            <p:nvPr/>
          </p:nvSpPr>
          <p:spPr>
            <a:xfrm>
              <a:off x="2638540" y="3528205"/>
              <a:ext cx="765672" cy="20703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2" name="Ovaal 21"/>
            <p:cNvSpPr/>
            <p:nvPr/>
          </p:nvSpPr>
          <p:spPr>
            <a:xfrm>
              <a:off x="2907102" y="3338425"/>
              <a:ext cx="241540" cy="42659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3" name="Gelijkbenige driehoek 22"/>
            <p:cNvSpPr/>
            <p:nvPr/>
          </p:nvSpPr>
          <p:spPr>
            <a:xfrm>
              <a:off x="3005012" y="3295733"/>
              <a:ext cx="45719" cy="85381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cxnSp>
          <p:nvCxnSpPr>
            <p:cNvPr id="24" name="Rechte verbindingslijn 23"/>
            <p:cNvCxnSpPr/>
            <p:nvPr/>
          </p:nvCxnSpPr>
          <p:spPr>
            <a:xfrm>
              <a:off x="2955273" y="3423494"/>
              <a:ext cx="35805" cy="0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5" name="Rechte verbindingslijn 24"/>
            <p:cNvCxnSpPr/>
            <p:nvPr/>
          </p:nvCxnSpPr>
          <p:spPr>
            <a:xfrm>
              <a:off x="3058099" y="3424412"/>
              <a:ext cx="35805" cy="0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grpSp>
          <p:nvGrpSpPr>
            <p:cNvPr id="26" name="Groep 25"/>
            <p:cNvGrpSpPr/>
            <p:nvPr/>
          </p:nvGrpSpPr>
          <p:grpSpPr>
            <a:xfrm rot="639127">
              <a:off x="2668877" y="2994414"/>
              <a:ext cx="195996" cy="572107"/>
              <a:chOff x="3648643" y="3129229"/>
              <a:chExt cx="79376" cy="460716"/>
            </a:xfrm>
          </p:grpSpPr>
          <p:sp>
            <p:nvSpPr>
              <p:cNvPr id="30" name="Afgeronde rechthoek 29"/>
              <p:cNvSpPr/>
              <p:nvPr/>
            </p:nvSpPr>
            <p:spPr>
              <a:xfrm rot="1680000">
                <a:off x="3682300" y="3129229"/>
                <a:ext cx="45719" cy="250946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31" name="Afgeronde rechthoek 30"/>
              <p:cNvSpPr/>
              <p:nvPr/>
            </p:nvSpPr>
            <p:spPr>
              <a:xfrm rot="-120000">
                <a:off x="3648643" y="3338999"/>
                <a:ext cx="54000" cy="250946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  <p:grpSp>
          <p:nvGrpSpPr>
            <p:cNvPr id="27" name="Groep 26"/>
            <p:cNvGrpSpPr/>
            <p:nvPr/>
          </p:nvGrpSpPr>
          <p:grpSpPr>
            <a:xfrm rot="352253" flipH="1">
              <a:off x="3230439" y="2985429"/>
              <a:ext cx="209351" cy="572107"/>
              <a:chOff x="3648643" y="3129229"/>
              <a:chExt cx="79376" cy="460716"/>
            </a:xfrm>
          </p:grpSpPr>
          <p:sp>
            <p:nvSpPr>
              <p:cNvPr id="28" name="Afgeronde rechthoek 27"/>
              <p:cNvSpPr/>
              <p:nvPr/>
            </p:nvSpPr>
            <p:spPr>
              <a:xfrm rot="1680000">
                <a:off x="3682300" y="3129229"/>
                <a:ext cx="45719" cy="250946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9" name="Afgeronde rechthoek 28"/>
              <p:cNvSpPr/>
              <p:nvPr/>
            </p:nvSpPr>
            <p:spPr>
              <a:xfrm rot="-120000">
                <a:off x="3648643" y="3338999"/>
                <a:ext cx="54000" cy="250946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  <p:sp>
        <p:nvSpPr>
          <p:cNvPr id="32" name="Tekstvak 31"/>
          <p:cNvSpPr txBox="1"/>
          <p:nvPr/>
        </p:nvSpPr>
        <p:spPr>
          <a:xfrm>
            <a:off x="1720698" y="4488055"/>
            <a:ext cx="4245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 smtClean="0"/>
              <a:t>?</a:t>
            </a:r>
            <a:endParaRPr lang="nl-NL" sz="3600" b="1" dirty="0"/>
          </a:p>
        </p:txBody>
      </p:sp>
      <p:sp>
        <p:nvSpPr>
          <p:cNvPr id="33" name="Rechthoek 32"/>
          <p:cNvSpPr/>
          <p:nvPr/>
        </p:nvSpPr>
        <p:spPr>
          <a:xfrm>
            <a:off x="963426" y="4482492"/>
            <a:ext cx="7560000" cy="1352174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5" name="Vijfhoek 79"/>
          <p:cNvSpPr>
            <a:spLocks/>
          </p:cNvSpPr>
          <p:nvPr/>
        </p:nvSpPr>
        <p:spPr>
          <a:xfrm rot="21444694">
            <a:off x="1655644" y="5372139"/>
            <a:ext cx="535272" cy="283363"/>
          </a:xfrm>
          <a:custGeom>
            <a:avLst/>
            <a:gdLst>
              <a:gd name="connsiteX0" fmla="*/ 0 w 595220"/>
              <a:gd name="connsiteY0" fmla="*/ 0 h 303664"/>
              <a:gd name="connsiteX1" fmla="*/ 443388 w 595220"/>
              <a:gd name="connsiteY1" fmla="*/ 0 h 303664"/>
              <a:gd name="connsiteX2" fmla="*/ 595220 w 595220"/>
              <a:gd name="connsiteY2" fmla="*/ 151832 h 303664"/>
              <a:gd name="connsiteX3" fmla="*/ 443388 w 595220"/>
              <a:gd name="connsiteY3" fmla="*/ 303664 h 303664"/>
              <a:gd name="connsiteX4" fmla="*/ 0 w 595220"/>
              <a:gd name="connsiteY4" fmla="*/ 303664 h 303664"/>
              <a:gd name="connsiteX5" fmla="*/ 0 w 595220"/>
              <a:gd name="connsiteY5" fmla="*/ 0 h 303664"/>
              <a:gd name="connsiteX0" fmla="*/ 0 w 957170"/>
              <a:gd name="connsiteY0" fmla="*/ 0 h 303664"/>
              <a:gd name="connsiteX1" fmla="*/ 443388 w 957170"/>
              <a:gd name="connsiteY1" fmla="*/ 0 h 303664"/>
              <a:gd name="connsiteX2" fmla="*/ 957170 w 957170"/>
              <a:gd name="connsiteY2" fmla="*/ 161357 h 303664"/>
              <a:gd name="connsiteX3" fmla="*/ 443388 w 957170"/>
              <a:gd name="connsiteY3" fmla="*/ 303664 h 303664"/>
              <a:gd name="connsiteX4" fmla="*/ 0 w 957170"/>
              <a:gd name="connsiteY4" fmla="*/ 303664 h 303664"/>
              <a:gd name="connsiteX5" fmla="*/ 0 w 957170"/>
              <a:gd name="connsiteY5" fmla="*/ 0 h 303664"/>
              <a:gd name="connsiteX0" fmla="*/ 0 w 957170"/>
              <a:gd name="connsiteY0" fmla="*/ 0 h 303664"/>
              <a:gd name="connsiteX1" fmla="*/ 443388 w 957170"/>
              <a:gd name="connsiteY1" fmla="*/ 0 h 303664"/>
              <a:gd name="connsiteX2" fmla="*/ 957170 w 957170"/>
              <a:gd name="connsiteY2" fmla="*/ 161357 h 303664"/>
              <a:gd name="connsiteX3" fmla="*/ 443388 w 957170"/>
              <a:gd name="connsiteY3" fmla="*/ 303664 h 303664"/>
              <a:gd name="connsiteX4" fmla="*/ 0 w 957170"/>
              <a:gd name="connsiteY4" fmla="*/ 303664 h 303664"/>
              <a:gd name="connsiteX5" fmla="*/ 0 w 957170"/>
              <a:gd name="connsiteY5" fmla="*/ 0 h 303664"/>
              <a:gd name="connsiteX0" fmla="*/ 0 w 957170"/>
              <a:gd name="connsiteY0" fmla="*/ 0 h 303664"/>
              <a:gd name="connsiteX1" fmla="*/ 443388 w 957170"/>
              <a:gd name="connsiteY1" fmla="*/ 0 h 303664"/>
              <a:gd name="connsiteX2" fmla="*/ 957170 w 957170"/>
              <a:gd name="connsiteY2" fmla="*/ 161357 h 303664"/>
              <a:gd name="connsiteX3" fmla="*/ 443388 w 957170"/>
              <a:gd name="connsiteY3" fmla="*/ 303664 h 303664"/>
              <a:gd name="connsiteX4" fmla="*/ 0 w 957170"/>
              <a:gd name="connsiteY4" fmla="*/ 303664 h 303664"/>
              <a:gd name="connsiteX5" fmla="*/ 0 w 957170"/>
              <a:gd name="connsiteY5" fmla="*/ 0 h 303664"/>
              <a:gd name="connsiteX0" fmla="*/ 24984 w 957170"/>
              <a:gd name="connsiteY0" fmla="*/ 7495 h 303664"/>
              <a:gd name="connsiteX1" fmla="*/ 443388 w 957170"/>
              <a:gd name="connsiteY1" fmla="*/ 0 h 303664"/>
              <a:gd name="connsiteX2" fmla="*/ 957170 w 957170"/>
              <a:gd name="connsiteY2" fmla="*/ 161357 h 303664"/>
              <a:gd name="connsiteX3" fmla="*/ 443388 w 957170"/>
              <a:gd name="connsiteY3" fmla="*/ 303664 h 303664"/>
              <a:gd name="connsiteX4" fmla="*/ 0 w 957170"/>
              <a:gd name="connsiteY4" fmla="*/ 303664 h 303664"/>
              <a:gd name="connsiteX5" fmla="*/ 24984 w 957170"/>
              <a:gd name="connsiteY5" fmla="*/ 7495 h 303664"/>
              <a:gd name="connsiteX0" fmla="*/ 33790 w 965976"/>
              <a:gd name="connsiteY0" fmla="*/ 7495 h 303664"/>
              <a:gd name="connsiteX1" fmla="*/ 452194 w 965976"/>
              <a:gd name="connsiteY1" fmla="*/ 0 h 303664"/>
              <a:gd name="connsiteX2" fmla="*/ 965976 w 965976"/>
              <a:gd name="connsiteY2" fmla="*/ 161357 h 303664"/>
              <a:gd name="connsiteX3" fmla="*/ 452194 w 965976"/>
              <a:gd name="connsiteY3" fmla="*/ 303664 h 303664"/>
              <a:gd name="connsiteX4" fmla="*/ 8806 w 965976"/>
              <a:gd name="connsiteY4" fmla="*/ 303664 h 303664"/>
              <a:gd name="connsiteX5" fmla="*/ 33790 w 965976"/>
              <a:gd name="connsiteY5" fmla="*/ 7495 h 303664"/>
              <a:gd name="connsiteX0" fmla="*/ 36923 w 961614"/>
              <a:gd name="connsiteY0" fmla="*/ 19987 h 303664"/>
              <a:gd name="connsiteX1" fmla="*/ 447832 w 961614"/>
              <a:gd name="connsiteY1" fmla="*/ 0 h 303664"/>
              <a:gd name="connsiteX2" fmla="*/ 961614 w 961614"/>
              <a:gd name="connsiteY2" fmla="*/ 161357 h 303664"/>
              <a:gd name="connsiteX3" fmla="*/ 447832 w 961614"/>
              <a:gd name="connsiteY3" fmla="*/ 303664 h 303664"/>
              <a:gd name="connsiteX4" fmla="*/ 4444 w 961614"/>
              <a:gd name="connsiteY4" fmla="*/ 303664 h 303664"/>
              <a:gd name="connsiteX5" fmla="*/ 36923 w 961614"/>
              <a:gd name="connsiteY5" fmla="*/ 19987 h 303664"/>
              <a:gd name="connsiteX0" fmla="*/ 29619 w 954310"/>
              <a:gd name="connsiteY0" fmla="*/ 19987 h 303664"/>
              <a:gd name="connsiteX1" fmla="*/ 440528 w 954310"/>
              <a:gd name="connsiteY1" fmla="*/ 0 h 303664"/>
              <a:gd name="connsiteX2" fmla="*/ 954310 w 954310"/>
              <a:gd name="connsiteY2" fmla="*/ 161357 h 303664"/>
              <a:gd name="connsiteX3" fmla="*/ 440528 w 954310"/>
              <a:gd name="connsiteY3" fmla="*/ 303664 h 303664"/>
              <a:gd name="connsiteX4" fmla="*/ 17126 w 954310"/>
              <a:gd name="connsiteY4" fmla="*/ 296169 h 303664"/>
              <a:gd name="connsiteX5" fmla="*/ 29619 w 954310"/>
              <a:gd name="connsiteY5" fmla="*/ 19987 h 303664"/>
              <a:gd name="connsiteX0" fmla="*/ 83930 w 1008621"/>
              <a:gd name="connsiteY0" fmla="*/ 19987 h 303664"/>
              <a:gd name="connsiteX1" fmla="*/ 494839 w 1008621"/>
              <a:gd name="connsiteY1" fmla="*/ 0 h 303664"/>
              <a:gd name="connsiteX2" fmla="*/ 1008621 w 1008621"/>
              <a:gd name="connsiteY2" fmla="*/ 161357 h 303664"/>
              <a:gd name="connsiteX3" fmla="*/ 494839 w 1008621"/>
              <a:gd name="connsiteY3" fmla="*/ 303664 h 303664"/>
              <a:gd name="connsiteX4" fmla="*/ 71437 w 1008621"/>
              <a:gd name="connsiteY4" fmla="*/ 296169 h 303664"/>
              <a:gd name="connsiteX5" fmla="*/ 431 w 1008621"/>
              <a:gd name="connsiteY5" fmla="*/ 193858 h 303664"/>
              <a:gd name="connsiteX6" fmla="*/ 83930 w 1008621"/>
              <a:gd name="connsiteY6" fmla="*/ 19987 h 303664"/>
              <a:gd name="connsiteX0" fmla="*/ 83930 w 1008972"/>
              <a:gd name="connsiteY0" fmla="*/ 19994 h 303671"/>
              <a:gd name="connsiteX1" fmla="*/ 494839 w 1008972"/>
              <a:gd name="connsiteY1" fmla="*/ 7 h 303671"/>
              <a:gd name="connsiteX2" fmla="*/ 630019 w 1008972"/>
              <a:gd name="connsiteY2" fmla="*/ 128907 h 303671"/>
              <a:gd name="connsiteX3" fmla="*/ 1008621 w 1008972"/>
              <a:gd name="connsiteY3" fmla="*/ 161364 h 303671"/>
              <a:gd name="connsiteX4" fmla="*/ 494839 w 1008972"/>
              <a:gd name="connsiteY4" fmla="*/ 303671 h 303671"/>
              <a:gd name="connsiteX5" fmla="*/ 71437 w 1008972"/>
              <a:gd name="connsiteY5" fmla="*/ 296176 h 303671"/>
              <a:gd name="connsiteX6" fmla="*/ 431 w 1008972"/>
              <a:gd name="connsiteY6" fmla="*/ 193865 h 303671"/>
              <a:gd name="connsiteX7" fmla="*/ 83930 w 1008972"/>
              <a:gd name="connsiteY7" fmla="*/ 19994 h 303671"/>
              <a:gd name="connsiteX0" fmla="*/ 83930 w 1008774"/>
              <a:gd name="connsiteY0" fmla="*/ 19994 h 303671"/>
              <a:gd name="connsiteX1" fmla="*/ 494839 w 1008774"/>
              <a:gd name="connsiteY1" fmla="*/ 7 h 303671"/>
              <a:gd name="connsiteX2" fmla="*/ 630019 w 1008774"/>
              <a:gd name="connsiteY2" fmla="*/ 128907 h 303671"/>
              <a:gd name="connsiteX3" fmla="*/ 1008621 w 1008774"/>
              <a:gd name="connsiteY3" fmla="*/ 161364 h 303671"/>
              <a:gd name="connsiteX4" fmla="*/ 610031 w 1008774"/>
              <a:gd name="connsiteY4" fmla="*/ 183872 h 303671"/>
              <a:gd name="connsiteX5" fmla="*/ 494839 w 1008774"/>
              <a:gd name="connsiteY5" fmla="*/ 303671 h 303671"/>
              <a:gd name="connsiteX6" fmla="*/ 71437 w 1008774"/>
              <a:gd name="connsiteY6" fmla="*/ 296176 h 303671"/>
              <a:gd name="connsiteX7" fmla="*/ 431 w 1008774"/>
              <a:gd name="connsiteY7" fmla="*/ 193865 h 303671"/>
              <a:gd name="connsiteX8" fmla="*/ 83930 w 1008774"/>
              <a:gd name="connsiteY8" fmla="*/ 19994 h 303671"/>
              <a:gd name="connsiteX0" fmla="*/ 83930 w 1019562"/>
              <a:gd name="connsiteY0" fmla="*/ 19994 h 303671"/>
              <a:gd name="connsiteX1" fmla="*/ 494839 w 1019562"/>
              <a:gd name="connsiteY1" fmla="*/ 7 h 303671"/>
              <a:gd name="connsiteX2" fmla="*/ 630019 w 1019562"/>
              <a:gd name="connsiteY2" fmla="*/ 128907 h 303671"/>
              <a:gd name="connsiteX3" fmla="*/ 947310 w 1019562"/>
              <a:gd name="connsiteY3" fmla="*/ 48961 h 303671"/>
              <a:gd name="connsiteX4" fmla="*/ 1008621 w 1019562"/>
              <a:gd name="connsiteY4" fmla="*/ 161364 h 303671"/>
              <a:gd name="connsiteX5" fmla="*/ 610031 w 1019562"/>
              <a:gd name="connsiteY5" fmla="*/ 183872 h 303671"/>
              <a:gd name="connsiteX6" fmla="*/ 494839 w 1019562"/>
              <a:gd name="connsiteY6" fmla="*/ 303671 h 303671"/>
              <a:gd name="connsiteX7" fmla="*/ 71437 w 1019562"/>
              <a:gd name="connsiteY7" fmla="*/ 296176 h 303671"/>
              <a:gd name="connsiteX8" fmla="*/ 431 w 1019562"/>
              <a:gd name="connsiteY8" fmla="*/ 193865 h 303671"/>
              <a:gd name="connsiteX9" fmla="*/ 83930 w 1019562"/>
              <a:gd name="connsiteY9" fmla="*/ 19994 h 303671"/>
              <a:gd name="connsiteX0" fmla="*/ 83930 w 1021182"/>
              <a:gd name="connsiteY0" fmla="*/ 19994 h 303671"/>
              <a:gd name="connsiteX1" fmla="*/ 494839 w 1021182"/>
              <a:gd name="connsiteY1" fmla="*/ 7 h 303671"/>
              <a:gd name="connsiteX2" fmla="*/ 630019 w 1021182"/>
              <a:gd name="connsiteY2" fmla="*/ 128907 h 303671"/>
              <a:gd name="connsiteX3" fmla="*/ 947310 w 1021182"/>
              <a:gd name="connsiteY3" fmla="*/ 48961 h 303671"/>
              <a:gd name="connsiteX4" fmla="*/ 1008621 w 1021182"/>
              <a:gd name="connsiteY4" fmla="*/ 161364 h 303671"/>
              <a:gd name="connsiteX5" fmla="*/ 974792 w 1021182"/>
              <a:gd name="connsiteY5" fmla="*/ 243833 h 303671"/>
              <a:gd name="connsiteX6" fmla="*/ 610031 w 1021182"/>
              <a:gd name="connsiteY6" fmla="*/ 183872 h 303671"/>
              <a:gd name="connsiteX7" fmla="*/ 494839 w 1021182"/>
              <a:gd name="connsiteY7" fmla="*/ 303671 h 303671"/>
              <a:gd name="connsiteX8" fmla="*/ 71437 w 1021182"/>
              <a:gd name="connsiteY8" fmla="*/ 296176 h 303671"/>
              <a:gd name="connsiteX9" fmla="*/ 431 w 1021182"/>
              <a:gd name="connsiteY9" fmla="*/ 193865 h 303671"/>
              <a:gd name="connsiteX10" fmla="*/ 83930 w 1021182"/>
              <a:gd name="connsiteY10" fmla="*/ 19994 h 303671"/>
              <a:gd name="connsiteX0" fmla="*/ 83930 w 1021182"/>
              <a:gd name="connsiteY0" fmla="*/ 19994 h 303671"/>
              <a:gd name="connsiteX1" fmla="*/ 494839 w 1021182"/>
              <a:gd name="connsiteY1" fmla="*/ 7 h 303671"/>
              <a:gd name="connsiteX2" fmla="*/ 679986 w 1021182"/>
              <a:gd name="connsiteY2" fmla="*/ 126409 h 303671"/>
              <a:gd name="connsiteX3" fmla="*/ 947310 w 1021182"/>
              <a:gd name="connsiteY3" fmla="*/ 48961 h 303671"/>
              <a:gd name="connsiteX4" fmla="*/ 1008621 w 1021182"/>
              <a:gd name="connsiteY4" fmla="*/ 161364 h 303671"/>
              <a:gd name="connsiteX5" fmla="*/ 974792 w 1021182"/>
              <a:gd name="connsiteY5" fmla="*/ 243833 h 303671"/>
              <a:gd name="connsiteX6" fmla="*/ 610031 w 1021182"/>
              <a:gd name="connsiteY6" fmla="*/ 183872 h 303671"/>
              <a:gd name="connsiteX7" fmla="*/ 494839 w 1021182"/>
              <a:gd name="connsiteY7" fmla="*/ 303671 h 303671"/>
              <a:gd name="connsiteX8" fmla="*/ 71437 w 1021182"/>
              <a:gd name="connsiteY8" fmla="*/ 296176 h 303671"/>
              <a:gd name="connsiteX9" fmla="*/ 431 w 1021182"/>
              <a:gd name="connsiteY9" fmla="*/ 193865 h 303671"/>
              <a:gd name="connsiteX10" fmla="*/ 83930 w 1021182"/>
              <a:gd name="connsiteY10" fmla="*/ 19994 h 303671"/>
              <a:gd name="connsiteX0" fmla="*/ 83930 w 1021182"/>
              <a:gd name="connsiteY0" fmla="*/ 19994 h 303671"/>
              <a:gd name="connsiteX1" fmla="*/ 494839 w 1021182"/>
              <a:gd name="connsiteY1" fmla="*/ 7 h 303671"/>
              <a:gd name="connsiteX2" fmla="*/ 679986 w 1021182"/>
              <a:gd name="connsiteY2" fmla="*/ 126409 h 303671"/>
              <a:gd name="connsiteX3" fmla="*/ 947310 w 1021182"/>
              <a:gd name="connsiteY3" fmla="*/ 48961 h 303671"/>
              <a:gd name="connsiteX4" fmla="*/ 1008621 w 1021182"/>
              <a:gd name="connsiteY4" fmla="*/ 161364 h 303671"/>
              <a:gd name="connsiteX5" fmla="*/ 974792 w 1021182"/>
              <a:gd name="connsiteY5" fmla="*/ 243833 h 303671"/>
              <a:gd name="connsiteX6" fmla="*/ 664995 w 1021182"/>
              <a:gd name="connsiteY6" fmla="*/ 186370 h 303671"/>
              <a:gd name="connsiteX7" fmla="*/ 494839 w 1021182"/>
              <a:gd name="connsiteY7" fmla="*/ 303671 h 303671"/>
              <a:gd name="connsiteX8" fmla="*/ 71437 w 1021182"/>
              <a:gd name="connsiteY8" fmla="*/ 296176 h 303671"/>
              <a:gd name="connsiteX9" fmla="*/ 431 w 1021182"/>
              <a:gd name="connsiteY9" fmla="*/ 193865 h 303671"/>
              <a:gd name="connsiteX10" fmla="*/ 83930 w 1021182"/>
              <a:gd name="connsiteY10" fmla="*/ 19994 h 303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21182" h="303671">
                <a:moveTo>
                  <a:pt x="83930" y="19994"/>
                </a:moveTo>
                <a:lnTo>
                  <a:pt x="494839" y="7"/>
                </a:lnTo>
                <a:cubicBezTo>
                  <a:pt x="575444" y="-995"/>
                  <a:pt x="594356" y="99516"/>
                  <a:pt x="679986" y="126409"/>
                </a:cubicBezTo>
                <a:cubicBezTo>
                  <a:pt x="726667" y="150391"/>
                  <a:pt x="884210" y="43552"/>
                  <a:pt x="947310" y="48961"/>
                </a:cubicBezTo>
                <a:cubicBezTo>
                  <a:pt x="1010410" y="54370"/>
                  <a:pt x="1039850" y="141377"/>
                  <a:pt x="1008621" y="161364"/>
                </a:cubicBezTo>
                <a:cubicBezTo>
                  <a:pt x="977392" y="181351"/>
                  <a:pt x="1041224" y="240082"/>
                  <a:pt x="974792" y="243833"/>
                </a:cubicBezTo>
                <a:cubicBezTo>
                  <a:pt x="908360" y="247584"/>
                  <a:pt x="709177" y="163905"/>
                  <a:pt x="664995" y="186370"/>
                </a:cubicBezTo>
                <a:cubicBezTo>
                  <a:pt x="620813" y="208835"/>
                  <a:pt x="580024" y="302026"/>
                  <a:pt x="494839" y="303671"/>
                </a:cubicBezTo>
                <a:lnTo>
                  <a:pt x="71437" y="296176"/>
                </a:lnTo>
                <a:cubicBezTo>
                  <a:pt x="1111" y="282872"/>
                  <a:pt x="-1651" y="239895"/>
                  <a:pt x="431" y="193865"/>
                </a:cubicBezTo>
                <a:cubicBezTo>
                  <a:pt x="2513" y="147835"/>
                  <a:pt x="13604" y="57300"/>
                  <a:pt x="83930" y="19994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6" name="Stroomdiagram: Proces 35"/>
          <p:cNvSpPr/>
          <p:nvPr/>
        </p:nvSpPr>
        <p:spPr>
          <a:xfrm>
            <a:off x="4386586" y="5235183"/>
            <a:ext cx="293598" cy="201721"/>
          </a:xfrm>
          <a:prstGeom prst="flowChartProcess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7" name="Gelijkbenige driehoek 36"/>
          <p:cNvSpPr/>
          <p:nvPr/>
        </p:nvSpPr>
        <p:spPr>
          <a:xfrm rot="10800000">
            <a:off x="4400944" y="5235183"/>
            <a:ext cx="279240" cy="93170"/>
          </a:xfrm>
          <a:prstGeom prst="triangle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8" name="Rectangle 1"/>
          <p:cNvSpPr>
            <a:spLocks noChangeArrowheads="1"/>
          </p:cNvSpPr>
          <p:nvPr/>
        </p:nvSpPr>
        <p:spPr bwMode="auto">
          <a:xfrm>
            <a:off x="4743426" y="5131480"/>
            <a:ext cx="362073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nl-NL" altLang="nl-NL" b="1" dirty="0">
                <a:hlinkClick r:id="rId5"/>
              </a:rPr>
              <a:t>wiki-noodmaatregelen@deltares.nl</a:t>
            </a:r>
            <a:r>
              <a:rPr lang="nl-NL" altLang="nl-NL" b="1" dirty="0"/>
              <a:t> 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118202-A8AB-410E-9FF1-E5A5D7CB521D}" type="slidenum">
              <a:rPr lang="en-US" altLang="en-US" smtClean="0"/>
              <a:pPr>
                <a:defRPr/>
              </a:pPr>
              <a:t>2</a:t>
            </a:fld>
            <a:endParaRPr lang="en-US" altLang="en-US" sz="1400"/>
          </a:p>
        </p:txBody>
      </p:sp>
      <p:pic>
        <p:nvPicPr>
          <p:cNvPr id="40" name="Afbeelding 3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57839" y="4679391"/>
            <a:ext cx="1116000" cy="1111583"/>
          </a:xfrm>
          <a:prstGeom prst="rect">
            <a:avLst/>
          </a:prstGeom>
        </p:spPr>
      </p:pic>
      <p:sp>
        <p:nvSpPr>
          <p:cNvPr id="41" name="Rechthoek 40"/>
          <p:cNvSpPr/>
          <p:nvPr/>
        </p:nvSpPr>
        <p:spPr>
          <a:xfrm>
            <a:off x="939397" y="2513711"/>
            <a:ext cx="7560000" cy="1473317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42" name="Picture 2" descr="Werkgroep Professionalisering Dijkbewaking - Delta Noodmaatregelen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01" b="2546"/>
          <a:stretch/>
        </p:blipFill>
        <p:spPr bwMode="auto">
          <a:xfrm>
            <a:off x="6969514" y="2545185"/>
            <a:ext cx="1488598" cy="91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Rechthoek 42"/>
          <p:cNvSpPr/>
          <p:nvPr/>
        </p:nvSpPr>
        <p:spPr>
          <a:xfrm>
            <a:off x="2568788" y="2589318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defTabSz="914400" eaLnBrk="0" hangingPunct="0"/>
            <a:r>
              <a:rPr lang="nl-NL" altLang="nl-NL" sz="1400" b="1" dirty="0">
                <a:ea typeface="Calibri" panose="020F0502020204030204" pitchFamily="34" charset="0"/>
                <a:cs typeface="Times New Roman" panose="02020603050405020304" pitchFamily="18" charset="0"/>
              </a:rPr>
              <a:t> Werkinstructie zandzakken leggen voor waterkeringen</a:t>
            </a:r>
            <a:endParaRPr lang="nl-NL" altLang="nl-NL" sz="800" dirty="0"/>
          </a:p>
          <a:p>
            <a:pPr lvl="0" algn="ctr" defTabSz="914400" eaLnBrk="0" hangingPunct="0"/>
            <a:r>
              <a:rPr lang="en-GB" altLang="nl-NL" sz="1400" b="1" dirty="0">
                <a:ea typeface="Calibri" panose="020F0502020204030204" pitchFamily="34" charset="0"/>
                <a:cs typeface="Times New Roman" panose="02020603050405020304" pitchFamily="18" charset="0"/>
              </a:rPr>
              <a:t>Work instruction using sandbags for </a:t>
            </a:r>
            <a:r>
              <a:rPr lang="en-GB" altLang="nl-NL" sz="1400" b="1" dirty="0" err="1" smtClean="0">
                <a:ea typeface="Calibri" panose="020F0502020204030204" pitchFamily="34" charset="0"/>
                <a:cs typeface="Times New Roman" panose="02020603050405020304" pitchFamily="18" charset="0"/>
              </a:rPr>
              <a:t>waterdefences</a:t>
            </a:r>
            <a:endParaRPr lang="en-GB" altLang="nl-NL" sz="14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4" name="Afbeelding 43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04" t="2120" r="14280" b="8440"/>
          <a:stretch/>
        </p:blipFill>
        <p:spPr>
          <a:xfrm>
            <a:off x="992284" y="2589318"/>
            <a:ext cx="1747777" cy="1064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3326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/>
        </p:nvSpPr>
        <p:spPr>
          <a:xfrm>
            <a:off x="776377" y="1668293"/>
            <a:ext cx="790179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b="1" dirty="0" smtClean="0"/>
              <a:t>Muur</a:t>
            </a:r>
            <a:endParaRPr lang="nl-NL" b="1" dirty="0"/>
          </a:p>
          <a:p>
            <a:endParaRPr lang="nl-NL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Je ziet hier een muur van boven.</a:t>
            </a:r>
          </a:p>
          <a:p>
            <a:endParaRPr lang="nl-NL" b="1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dirty="0"/>
              <a:t>Stapel </a:t>
            </a:r>
            <a:r>
              <a:rPr lang="nl-NL" dirty="0" smtClean="0"/>
              <a:t>de zakken stevig </a:t>
            </a:r>
            <a:r>
              <a:rPr lang="nl-NL" dirty="0"/>
              <a:t>tegen de muur aan. </a:t>
            </a:r>
            <a:r>
              <a:rPr lang="nl-NL" dirty="0" smtClean="0"/>
              <a:t>Loop die goed aan.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nl-NL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dirty="0"/>
              <a:t>Pak de muur </a:t>
            </a:r>
            <a:r>
              <a:rPr lang="nl-NL" dirty="0" smtClean="0"/>
              <a:t>rondom in</a:t>
            </a:r>
            <a:r>
              <a:rPr lang="nl-NL" dirty="0"/>
              <a:t>, minimaal over een afstand die overeenkomt met de halve breedte (1/2 B) van de stapel (B).</a:t>
            </a:r>
          </a:p>
        </p:txBody>
      </p:sp>
      <p:pic>
        <p:nvPicPr>
          <p:cNvPr id="4" name="Picture 2" descr="Werkgroep Professionalisering Dijkbewaking - Delta Noodmaatregele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01" b="2546"/>
          <a:stretch/>
        </p:blipFill>
        <p:spPr bwMode="auto">
          <a:xfrm>
            <a:off x="7950302" y="15181"/>
            <a:ext cx="1193697" cy="731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118202-A8AB-410E-9FF1-E5A5D7CB521D}" type="slidenum">
              <a:rPr lang="en-US" altLang="en-US" smtClean="0"/>
              <a:pPr>
                <a:defRPr/>
              </a:pPr>
              <a:t>20</a:t>
            </a:fld>
            <a:endParaRPr lang="en-US" altLang="en-US" sz="140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0" y="265511"/>
            <a:ext cx="2520000" cy="963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7251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/>
        </p:nvSpPr>
        <p:spPr>
          <a:xfrm>
            <a:off x="438108" y="2566148"/>
            <a:ext cx="83589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b="1" dirty="0">
                <a:solidFill>
                  <a:srgbClr val="FF0000"/>
                </a:solidFill>
              </a:rPr>
              <a:t>Niet </a:t>
            </a:r>
            <a:r>
              <a:rPr lang="nl-NL" b="1" dirty="0" smtClean="0">
                <a:solidFill>
                  <a:srgbClr val="FF0000"/>
                </a:solidFill>
              </a:rPr>
              <a:t>doen</a:t>
            </a:r>
          </a:p>
          <a:p>
            <a:endParaRPr lang="nl-NL" b="1" dirty="0">
              <a:solidFill>
                <a:srgbClr val="FF0000"/>
              </a:solidFill>
            </a:endParaRPr>
          </a:p>
          <a:p>
            <a:pPr marL="457200" indent="-457200">
              <a:buFont typeface="+mj-lt"/>
              <a:buAutoNum type="alphaLcParenR"/>
            </a:pPr>
            <a:r>
              <a:rPr lang="nl-NL" dirty="0"/>
              <a:t>Stapel zandzakken niet op rommel of zand. Het risico is lekkage</a:t>
            </a:r>
            <a:r>
              <a:rPr lang="nl-NL" dirty="0" smtClean="0"/>
              <a:t>.</a:t>
            </a:r>
          </a:p>
          <a:p>
            <a:pPr marL="457200" indent="-457200">
              <a:buFont typeface="+mj-lt"/>
              <a:buAutoNum type="alphaLcParenR"/>
            </a:pPr>
            <a:endParaRPr lang="nl-NL" dirty="0"/>
          </a:p>
          <a:p>
            <a:pPr marL="457200" indent="-457200">
              <a:buFont typeface="+mj-lt"/>
              <a:buAutoNum type="alphaLcParenR"/>
            </a:pPr>
            <a:r>
              <a:rPr lang="nl-NL" dirty="0"/>
              <a:t>Leg de strik niet naar het water. Het risico is losspoelen</a:t>
            </a:r>
            <a:r>
              <a:rPr lang="nl-NL" dirty="0" smtClean="0"/>
              <a:t>.</a:t>
            </a:r>
          </a:p>
          <a:p>
            <a:pPr marL="457200" indent="-457200">
              <a:buFont typeface="+mj-lt"/>
              <a:buAutoNum type="alphaLcParenR"/>
            </a:pPr>
            <a:endParaRPr lang="nl-NL" dirty="0"/>
          </a:p>
          <a:p>
            <a:pPr marL="457200" indent="-457200">
              <a:buFont typeface="+mj-lt"/>
              <a:buAutoNum type="alphaLcParenR"/>
            </a:pPr>
            <a:r>
              <a:rPr lang="nl-NL" dirty="0"/>
              <a:t>Stapel de zakken niet slordig en losjes. Het risico is wegzakken van de stapel</a:t>
            </a:r>
            <a:r>
              <a:rPr lang="nl-NL" dirty="0" smtClean="0"/>
              <a:t>.</a:t>
            </a:r>
          </a:p>
          <a:p>
            <a:pPr marL="457200" indent="-457200">
              <a:buFont typeface="+mj-lt"/>
              <a:buAutoNum type="alphaLcParenR"/>
            </a:pPr>
            <a:endParaRPr lang="nl-NL" dirty="0"/>
          </a:p>
          <a:p>
            <a:pPr marL="457200" indent="-457200">
              <a:buFont typeface="+mj-lt"/>
              <a:buAutoNum type="alphaLcParenR"/>
            </a:pPr>
            <a:r>
              <a:rPr lang="nl-NL" dirty="0" smtClean="0"/>
              <a:t>Wissel </a:t>
            </a:r>
            <a:r>
              <a:rPr lang="nl-NL" dirty="0"/>
              <a:t>zandzakken niet af met </a:t>
            </a:r>
            <a:r>
              <a:rPr lang="nl-NL" dirty="0" err="1"/>
              <a:t>bigbags</a:t>
            </a:r>
            <a:r>
              <a:rPr lang="nl-NL" dirty="0"/>
              <a:t>. Elke overgang tussen zandzak en </a:t>
            </a:r>
            <a:r>
              <a:rPr lang="nl-NL" dirty="0" err="1"/>
              <a:t>bigbag</a:t>
            </a:r>
            <a:r>
              <a:rPr lang="nl-NL" dirty="0"/>
              <a:t> is een </a:t>
            </a:r>
            <a:r>
              <a:rPr lang="nl-NL" dirty="0" smtClean="0"/>
              <a:t>zwakte en kan lekken.</a:t>
            </a:r>
            <a:endParaRPr lang="nl-NL" dirty="0"/>
          </a:p>
        </p:txBody>
      </p:sp>
      <p:pic>
        <p:nvPicPr>
          <p:cNvPr id="4" name="Picture 2" descr="Werkgroep Professionalisering Dijkbewaking - Delta Noodmaatregele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01" b="2546"/>
          <a:stretch/>
        </p:blipFill>
        <p:spPr bwMode="auto">
          <a:xfrm>
            <a:off x="7950302" y="15181"/>
            <a:ext cx="1193697" cy="731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118202-A8AB-410E-9FF1-E5A5D7CB521D}" type="slidenum">
              <a:rPr lang="en-US" altLang="en-US" smtClean="0"/>
              <a:pPr>
                <a:defRPr/>
              </a:pPr>
              <a:t>21</a:t>
            </a:fld>
            <a:endParaRPr lang="en-US" altLang="en-US" sz="140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708" y="170440"/>
            <a:ext cx="2520000" cy="2288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9754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erkgroep Professionalisering Dijkbewaking - Delta Noodmaatregele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01" b="2546"/>
          <a:stretch/>
        </p:blipFill>
        <p:spPr bwMode="auto">
          <a:xfrm>
            <a:off x="7950302" y="15181"/>
            <a:ext cx="1193697" cy="731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hthoek 4"/>
          <p:cNvSpPr/>
          <p:nvPr/>
        </p:nvSpPr>
        <p:spPr>
          <a:xfrm>
            <a:off x="301925" y="1311215"/>
            <a:ext cx="816921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i="1" dirty="0" smtClean="0"/>
              <a:t>Dit </a:t>
            </a:r>
            <a:r>
              <a:rPr lang="nl-NL" i="1" dirty="0"/>
              <a:t>boekje </a:t>
            </a:r>
            <a:r>
              <a:rPr lang="nl-NL" i="1" dirty="0" smtClean="0"/>
              <a:t>in pdf is bedoeld als tekst bij ‘2 Werkinstructie leggen zandzakken presentatie.ppt’.</a:t>
            </a:r>
          </a:p>
          <a:p>
            <a:endParaRPr lang="nl-NL" i="1" dirty="0" smtClean="0"/>
          </a:p>
          <a:p>
            <a:r>
              <a:rPr lang="nl-NL" b="1" i="1" dirty="0" smtClean="0"/>
              <a:t>Voorbereiding</a:t>
            </a:r>
            <a:r>
              <a:rPr lang="nl-NL" i="1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i="1" dirty="0" smtClean="0"/>
              <a:t>Draag de persoonlijke beschermingsmiddelen.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i="1" dirty="0" smtClean="0"/>
              <a:t>Leg </a:t>
            </a:r>
            <a:r>
              <a:rPr lang="nl-NL" i="1" dirty="0"/>
              <a:t>vier zandzakken op de </a:t>
            </a:r>
            <a:r>
              <a:rPr lang="nl-NL" i="1" dirty="0" smtClean="0"/>
              <a:t>grond of tafel: </a:t>
            </a:r>
            <a:r>
              <a:rPr lang="nl-NL" i="1" dirty="0"/>
              <a:t>2x2, dus 2 naast elkaar, 2 hoog. Dit heb je nodig voor de uitleg van </a:t>
            </a:r>
            <a:r>
              <a:rPr lang="nl-NL" i="1" dirty="0" smtClean="0"/>
              <a:t>de </a:t>
            </a:r>
            <a:r>
              <a:rPr lang="nl-NL" i="1" dirty="0"/>
              <a:t>tekening en van de begrippen </a:t>
            </a:r>
            <a:r>
              <a:rPr lang="nl-NL" i="1" dirty="0" smtClean="0"/>
              <a:t>lagen/rijen.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i="1" dirty="0" smtClean="0"/>
              <a:t>Daarna </a:t>
            </a:r>
            <a:r>
              <a:rPr lang="nl-NL" i="1" dirty="0"/>
              <a:t>kun je die vier gebruiken om te laten zien hoe je kont op strik </a:t>
            </a:r>
            <a:r>
              <a:rPr lang="nl-NL" i="1" dirty="0" smtClean="0"/>
              <a:t>stapelt.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i="1" dirty="0" smtClean="0"/>
              <a:t>Als </a:t>
            </a:r>
            <a:r>
              <a:rPr lang="nl-NL" i="1" dirty="0"/>
              <a:t>je </a:t>
            </a:r>
            <a:r>
              <a:rPr lang="nl-NL" i="1" dirty="0" smtClean="0"/>
              <a:t>kunststof </a:t>
            </a:r>
            <a:r>
              <a:rPr lang="nl-NL" i="1" dirty="0"/>
              <a:t>zakken hebt, leg je daarvan 2 klaar. Dit is om de schuifweerstand te laten horen.</a:t>
            </a:r>
            <a:br>
              <a:rPr lang="nl-NL" i="1" dirty="0"/>
            </a:br>
            <a:endParaRPr lang="nl-NL" i="1" dirty="0"/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118202-A8AB-410E-9FF1-E5A5D7CB521D}" type="slidenum">
              <a:rPr lang="en-US" altLang="en-US" smtClean="0"/>
              <a:pPr>
                <a:defRPr/>
              </a:pPr>
              <a:t>3</a:t>
            </a:fld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1607201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/>
        </p:nvSpPr>
        <p:spPr>
          <a:xfrm>
            <a:off x="301925" y="1311215"/>
            <a:ext cx="816921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 smtClean="0"/>
              <a:t>Hallo.</a:t>
            </a:r>
          </a:p>
          <a:p>
            <a:endParaRPr lang="nl-NL" dirty="0" smtClean="0"/>
          </a:p>
          <a:p>
            <a:r>
              <a:rPr lang="nl-NL" dirty="0" smtClean="0"/>
              <a:t>Mijn naam is ……………</a:t>
            </a:r>
          </a:p>
          <a:p>
            <a:endParaRPr lang="nl-NL" dirty="0" smtClean="0"/>
          </a:p>
          <a:p>
            <a:r>
              <a:rPr lang="nl-NL" dirty="0" smtClean="0"/>
              <a:t>Ik ga jullie een instructie geven over het werken met zandzakken.</a:t>
            </a:r>
          </a:p>
          <a:p>
            <a:endParaRPr lang="nl-NL" dirty="0" smtClean="0"/>
          </a:p>
          <a:p>
            <a:r>
              <a:rPr lang="nl-NL" dirty="0" smtClean="0"/>
              <a:t>Dit doe ik aan de hand van afbeeldingen.</a:t>
            </a:r>
          </a:p>
          <a:p>
            <a:endParaRPr lang="nl-NL" dirty="0"/>
          </a:p>
          <a:p>
            <a:r>
              <a:rPr lang="nl-NL" dirty="0" smtClean="0"/>
              <a:t>Soms pak ik er een zandzak bij om het voor te doen.</a:t>
            </a:r>
            <a:endParaRPr lang="nl-NL" dirty="0"/>
          </a:p>
        </p:txBody>
      </p:sp>
      <p:pic>
        <p:nvPicPr>
          <p:cNvPr id="4" name="Picture 2" descr="Werkgroep Professionalisering Dijkbewaking - Delta Noodmaatregele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01" b="2546"/>
          <a:stretch/>
        </p:blipFill>
        <p:spPr bwMode="auto">
          <a:xfrm>
            <a:off x="7950302" y="15181"/>
            <a:ext cx="1193697" cy="731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118202-A8AB-410E-9FF1-E5A5D7CB521D}" type="slidenum">
              <a:rPr lang="en-US" altLang="en-US" smtClean="0"/>
              <a:pPr>
                <a:defRPr/>
              </a:pPr>
              <a:t>4</a:t>
            </a:fld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7326529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/>
        </p:nvSpPr>
        <p:spPr>
          <a:xfrm>
            <a:off x="301925" y="1311215"/>
            <a:ext cx="816921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b="1" i="1" dirty="0" smtClean="0"/>
              <a:t>Voorbereiding</a:t>
            </a:r>
            <a:r>
              <a:rPr lang="nl-NL" i="1" dirty="0" smtClean="0"/>
              <a:t>: </a:t>
            </a:r>
          </a:p>
          <a:p>
            <a:r>
              <a:rPr lang="nl-NL" i="1" dirty="0" smtClean="0"/>
              <a:t>Leg vier zandzakken op de grond: 2x2, dus 2 naast elkaar, 2 hoog.</a:t>
            </a:r>
          </a:p>
          <a:p>
            <a:r>
              <a:rPr lang="nl-NL" i="1" dirty="0" smtClean="0"/>
              <a:t>en wijs aan wat je bedoelt.</a:t>
            </a:r>
          </a:p>
          <a:p>
            <a:endParaRPr lang="nl-NL" dirty="0" smtClean="0"/>
          </a:p>
          <a:p>
            <a:r>
              <a:rPr lang="nl-NL" dirty="0" smtClean="0"/>
              <a:t>In de presentatie gebruiken we afbeeldingen. Verklaring : </a:t>
            </a:r>
          </a:p>
          <a:p>
            <a:endParaRPr lang="nl-NL" dirty="0" smtClean="0"/>
          </a:p>
          <a:p>
            <a:pPr marL="342900" indent="-342900">
              <a:buFont typeface="+mj-lt"/>
              <a:buAutoNum type="arabicPeriod"/>
            </a:pPr>
            <a:r>
              <a:rPr lang="nl-NL" dirty="0" smtClean="0"/>
              <a:t>Het linker plaatje zie je de zandzak getekend van boven gezien. Het volle deel noemen we de kont, het lege deel de strik.</a:t>
            </a:r>
          </a:p>
          <a:p>
            <a:pPr marL="342900" indent="-342900">
              <a:buFont typeface="+mj-lt"/>
              <a:buAutoNum type="arabicPeriod"/>
            </a:pPr>
            <a:endParaRPr lang="nl-NL" dirty="0" smtClean="0"/>
          </a:p>
          <a:p>
            <a:pPr marL="342900" indent="-342900">
              <a:buFont typeface="+mj-lt"/>
              <a:buAutoNum type="arabicPeriod"/>
            </a:pPr>
            <a:r>
              <a:rPr lang="nl-NL" dirty="0" smtClean="0"/>
              <a:t>Het tweede plaatje is een zak van opzij getekend. </a:t>
            </a:r>
          </a:p>
          <a:p>
            <a:pPr marL="342900" indent="-342900">
              <a:buFont typeface="+mj-lt"/>
              <a:buAutoNum type="arabicPeriod"/>
            </a:pPr>
            <a:endParaRPr lang="nl-NL" dirty="0" smtClean="0"/>
          </a:p>
          <a:p>
            <a:pPr marL="342900" indent="-342900">
              <a:buFont typeface="+mj-lt"/>
              <a:buAutoNum type="arabicPeriod"/>
            </a:pPr>
            <a:r>
              <a:rPr lang="nl-NL" dirty="0" smtClean="0"/>
              <a:t>Het derde van voren of achteren.</a:t>
            </a:r>
          </a:p>
          <a:p>
            <a:pPr marL="342900" indent="-342900">
              <a:buFont typeface="+mj-lt"/>
              <a:buAutoNum type="arabicPeriod"/>
            </a:pPr>
            <a:endParaRPr lang="nl-NL" dirty="0" smtClean="0"/>
          </a:p>
          <a:p>
            <a:pPr marL="342900" indent="-342900">
              <a:buFont typeface="+mj-lt"/>
              <a:buAutoNum type="arabicPeriod"/>
            </a:pPr>
            <a:r>
              <a:rPr lang="nl-NL" dirty="0" smtClean="0"/>
              <a:t>‘Lagen’ gebruiken we voor zandzakken op elkaar. Zoals lagen sneeuw.</a:t>
            </a:r>
          </a:p>
          <a:p>
            <a:endParaRPr lang="nl-NL" dirty="0" smtClean="0"/>
          </a:p>
          <a:p>
            <a:r>
              <a:rPr lang="nl-NL" dirty="0"/>
              <a:t>	</a:t>
            </a:r>
            <a:r>
              <a:rPr lang="nl-NL" dirty="0" smtClean="0"/>
              <a:t>‘Rijen’ liggen </a:t>
            </a:r>
            <a:r>
              <a:rPr lang="nl-NL" dirty="0"/>
              <a:t>naast </a:t>
            </a:r>
            <a:r>
              <a:rPr lang="nl-NL" dirty="0" smtClean="0"/>
              <a:t>elkaar. Zoals rijen stoelen.</a:t>
            </a:r>
            <a:endParaRPr lang="nl-NL" dirty="0"/>
          </a:p>
        </p:txBody>
      </p:sp>
      <p:pic>
        <p:nvPicPr>
          <p:cNvPr id="4" name="Picture 2" descr="Werkgroep Professionalisering Dijkbewaking - Delta Noodmaatregele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01" b="2546"/>
          <a:stretch/>
        </p:blipFill>
        <p:spPr bwMode="auto">
          <a:xfrm>
            <a:off x="7950302" y="15181"/>
            <a:ext cx="1193697" cy="731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118202-A8AB-410E-9FF1-E5A5D7CB521D}" type="slidenum">
              <a:rPr lang="en-US" altLang="en-US" smtClean="0"/>
              <a:pPr>
                <a:defRPr/>
              </a:pPr>
              <a:t>5</a:t>
            </a:fld>
            <a:endParaRPr lang="en-US" altLang="en-US" sz="140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925" y="130595"/>
            <a:ext cx="2713025" cy="616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9030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/>
        </p:nvSpPr>
        <p:spPr>
          <a:xfrm>
            <a:off x="785004" y="1250830"/>
            <a:ext cx="753086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b="1" dirty="0"/>
              <a:t>Voor de persoonlijke </a:t>
            </a:r>
            <a:r>
              <a:rPr lang="nl-NL" b="1" dirty="0" smtClean="0"/>
              <a:t>veiligheid.</a:t>
            </a:r>
          </a:p>
          <a:p>
            <a:endParaRPr lang="nl-NL" dirty="0" smtClean="0"/>
          </a:p>
          <a:p>
            <a:r>
              <a:rPr lang="nl-NL" dirty="0" smtClean="0"/>
              <a:t>Draag:</a:t>
            </a: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Handschoenen voor het sjouwen van zandzakken.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Veiligheidsschoenen voor bescherming van de voeten.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Een helm in de buurt van (draaiende) machines</a:t>
            </a:r>
            <a:r>
              <a:rPr lang="nl-NL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Rust, eet en drink op tijd.</a:t>
            </a:r>
            <a:endParaRPr lang="nl-NL" dirty="0"/>
          </a:p>
        </p:txBody>
      </p:sp>
      <p:pic>
        <p:nvPicPr>
          <p:cNvPr id="4" name="Picture 2" descr="Werkgroep Professionalisering Dijkbewaking - Delta Noodmaatregele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01" b="2546"/>
          <a:stretch/>
        </p:blipFill>
        <p:spPr bwMode="auto">
          <a:xfrm>
            <a:off x="7950302" y="15181"/>
            <a:ext cx="1193697" cy="731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118202-A8AB-410E-9FF1-E5A5D7CB521D}" type="slidenum">
              <a:rPr lang="en-US" altLang="en-US" smtClean="0"/>
              <a:pPr>
                <a:defRPr/>
              </a:pPr>
              <a:t>6</a:t>
            </a:fld>
            <a:endParaRPr lang="en-US" altLang="en-US" sz="140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320" y="69546"/>
            <a:ext cx="2547326" cy="929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1474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/>
        </p:nvSpPr>
        <p:spPr>
          <a:xfrm>
            <a:off x="293298" y="1121435"/>
            <a:ext cx="860916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b="1" dirty="0"/>
              <a:t>Formaat en vulling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Zandzakken hebben een formaat van gemiddeld 40x60 cm</a:t>
            </a:r>
            <a:r>
              <a:rPr lang="nl-NL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Vul deze maximaal voor 2/3 met zand. Zakken die je volledig vult zijn niet goed te vormen</a:t>
            </a:r>
            <a:r>
              <a:rPr lang="nl-NL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Maximaal gewicht is 15 kg om het werken met zandzakken vol te kunnen </a:t>
            </a:r>
            <a:r>
              <a:rPr lang="nl-NL" dirty="0" smtClean="0"/>
              <a:t>houden.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De kunststofzak maximaal 20 kg. Dit extra zand is nodig om de zak stevig te maken.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Als de zak nat wordt, wordt die zwaarder.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Bind of naai de zakken dicht zodat het zand niet kan uitspoelen.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De afdichtstrop (of tie </a:t>
            </a:r>
            <a:r>
              <a:rPr lang="nl-NL" dirty="0" err="1"/>
              <a:t>wrap</a:t>
            </a:r>
            <a:r>
              <a:rPr lang="nl-NL" dirty="0"/>
              <a:t>) moet </a:t>
            </a:r>
            <a:r>
              <a:rPr lang="nl-NL" dirty="0" smtClean="0"/>
              <a:t>twee handbreedtes </a:t>
            </a:r>
            <a:r>
              <a:rPr lang="nl-NL" dirty="0"/>
              <a:t>ruimte boven het zand openlaten. Om de zak te kunnen vormen</a:t>
            </a:r>
            <a:r>
              <a:rPr lang="nl-NL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Het losse / lege eind, de strik, is nodig om zakken in verband te stapelen.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Als </a:t>
            </a:r>
            <a:r>
              <a:rPr lang="nl-NL" dirty="0" smtClean="0"/>
              <a:t>afbinden of naaien </a:t>
            </a:r>
            <a:r>
              <a:rPr lang="nl-NL" dirty="0"/>
              <a:t>niet kan: sla de flap </a:t>
            </a:r>
            <a:r>
              <a:rPr lang="nl-NL" dirty="0" smtClean="0"/>
              <a:t>schuin om </a:t>
            </a:r>
            <a:r>
              <a:rPr lang="nl-NL" dirty="0"/>
              <a:t>en leg die onder een kont</a:t>
            </a:r>
            <a:r>
              <a:rPr lang="nl-NL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Gebruik nooit losse einden in een stapel. Ook geen </a:t>
            </a:r>
            <a:r>
              <a:rPr lang="nl-NL" dirty="0" smtClean="0"/>
              <a:t>beschadigde of volle </a:t>
            </a:r>
            <a:r>
              <a:rPr lang="nl-NL" dirty="0" smtClean="0"/>
              <a:t>zakken.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</p:txBody>
      </p:sp>
      <p:pic>
        <p:nvPicPr>
          <p:cNvPr id="4" name="Picture 2" descr="Werkgroep Professionalisering Dijkbewaking - Delta Noodmaatregele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01" b="2546"/>
          <a:stretch/>
        </p:blipFill>
        <p:spPr bwMode="auto">
          <a:xfrm>
            <a:off x="7950302" y="15181"/>
            <a:ext cx="1193697" cy="731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118202-A8AB-410E-9FF1-E5A5D7CB521D}" type="slidenum">
              <a:rPr lang="en-US" altLang="en-US" smtClean="0"/>
              <a:pPr>
                <a:defRPr/>
              </a:pPr>
              <a:t>7</a:t>
            </a:fld>
            <a:endParaRPr lang="en-US" altLang="en-US" sz="140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298" y="108773"/>
            <a:ext cx="2520000" cy="82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913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/>
        </p:nvSpPr>
        <p:spPr>
          <a:xfrm>
            <a:off x="603849" y="1216325"/>
            <a:ext cx="818646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b="1" i="1" dirty="0" smtClean="0"/>
              <a:t>Voorbereiding</a:t>
            </a:r>
          </a:p>
          <a:p>
            <a:r>
              <a:rPr lang="nl-NL" i="1" dirty="0" smtClean="0"/>
              <a:t>Zorg dat er twee kunststof zakken klaarliggen die je kunt laten horen.</a:t>
            </a:r>
            <a:endParaRPr lang="nl-NL" i="1" dirty="0"/>
          </a:p>
          <a:p>
            <a:endParaRPr lang="nl-NL" b="1" i="1" dirty="0" smtClean="0"/>
          </a:p>
          <a:p>
            <a:r>
              <a:rPr lang="nl-NL" b="1" dirty="0" smtClean="0"/>
              <a:t>Schuifweerstand</a:t>
            </a:r>
          </a:p>
          <a:p>
            <a:endParaRPr lang="nl-NL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Gebruik zandzakken van ruwe stof zodat deze niet glijden of verschuiven</a:t>
            </a:r>
            <a:r>
              <a:rPr lang="nl-NL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Kunststof zakken moeten minimaal in één richting wrijving of schuifweerstand hebben. </a:t>
            </a:r>
            <a:endParaRPr lang="nl-NL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i="1" dirty="0" smtClean="0"/>
              <a:t>(Laat dit horen door twee zakken te schuiven in lengte- en dwarsrichting)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Leg die schuifweerstand haaks op de waterdruk</a:t>
            </a:r>
            <a:r>
              <a:rPr lang="nl-NL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“Wrijving kruislings, stapel kruislings.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Wrijving in één richting, stapel in één richting”. </a:t>
            </a:r>
            <a:endParaRPr lang="nl-NL" dirty="0"/>
          </a:p>
        </p:txBody>
      </p:sp>
      <p:pic>
        <p:nvPicPr>
          <p:cNvPr id="4" name="Picture 2" descr="Werkgroep Professionalisering Dijkbewaking - Delta Noodmaatregele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01" b="2546"/>
          <a:stretch/>
        </p:blipFill>
        <p:spPr bwMode="auto">
          <a:xfrm>
            <a:off x="7950302" y="15181"/>
            <a:ext cx="1193697" cy="731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118202-A8AB-410E-9FF1-E5A5D7CB521D}" type="slidenum">
              <a:rPr lang="en-US" altLang="en-US" smtClean="0"/>
              <a:pPr>
                <a:defRPr/>
              </a:pPr>
              <a:t>8</a:t>
            </a:fld>
            <a:endParaRPr lang="en-US" altLang="en-US" sz="140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806" y="163768"/>
            <a:ext cx="2520000" cy="545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3632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/>
        </p:nvSpPr>
        <p:spPr>
          <a:xfrm>
            <a:off x="897147" y="1785669"/>
            <a:ext cx="8151962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b="1" dirty="0"/>
              <a:t>Doorgeven </a:t>
            </a:r>
            <a:endParaRPr lang="nl-NL" b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Sta </a:t>
            </a:r>
            <a:r>
              <a:rPr lang="nl-NL" dirty="0"/>
              <a:t>tegenover elkaar bij het doorgeven van zakken</a:t>
            </a:r>
            <a:r>
              <a:rPr lang="nl-NL" dirty="0" smtClean="0"/>
              <a:t>. Dit is beter voor je rug.</a:t>
            </a:r>
          </a:p>
          <a:p>
            <a:r>
              <a:rPr lang="nl-NL" dirty="0" smtClean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Reken </a:t>
            </a:r>
            <a:r>
              <a:rPr lang="nl-NL" dirty="0"/>
              <a:t>op 1 persoon per meter ‘ketting’. </a:t>
            </a:r>
            <a:r>
              <a:rPr lang="nl-NL" dirty="0" smtClean="0"/>
              <a:t>Ga op lengte staan.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Houd </a:t>
            </a:r>
            <a:r>
              <a:rPr lang="nl-NL" dirty="0"/>
              <a:t>de zak </a:t>
            </a:r>
            <a:r>
              <a:rPr lang="nl-NL" dirty="0" smtClean="0"/>
              <a:t>dicht bij </a:t>
            </a:r>
            <a:r>
              <a:rPr lang="nl-NL" dirty="0"/>
              <a:t>je lijf</a:t>
            </a:r>
            <a:r>
              <a:rPr lang="nl-NL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Werk</a:t>
            </a:r>
            <a:r>
              <a:rPr lang="nl-NL" b="1" dirty="0" smtClean="0"/>
              <a:t> </a:t>
            </a:r>
            <a:r>
              <a:rPr lang="nl-NL" b="1" dirty="0" smtClean="0">
                <a:solidFill>
                  <a:srgbClr val="FF0000"/>
                </a:solidFill>
              </a:rPr>
              <a:t>RAP</a:t>
            </a:r>
            <a:r>
              <a:rPr lang="nl-NL" dirty="0" smtClean="0"/>
              <a:t>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NL" b="1" dirty="0" smtClean="0">
                <a:solidFill>
                  <a:srgbClr val="FF0000"/>
                </a:solidFill>
              </a:rPr>
              <a:t>R</a:t>
            </a:r>
            <a:r>
              <a:rPr lang="nl-NL" dirty="0" smtClean="0"/>
              <a:t>ust op tijd.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NL" b="1" dirty="0" smtClean="0">
                <a:solidFill>
                  <a:srgbClr val="FF0000"/>
                </a:solidFill>
              </a:rPr>
              <a:t>A</a:t>
            </a:r>
            <a:r>
              <a:rPr lang="nl-NL" dirty="0" smtClean="0"/>
              <a:t>fwisseling van </a:t>
            </a:r>
            <a:r>
              <a:rPr lang="nl-NL" dirty="0" smtClean="0"/>
              <a:t>taken, 5 minuten oppikken van het palet is al zwaar.</a:t>
            </a:r>
            <a:endParaRPr lang="nl-NL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NL" b="1" dirty="0" smtClean="0">
                <a:solidFill>
                  <a:srgbClr val="FF0000"/>
                </a:solidFill>
              </a:rPr>
              <a:t>P</a:t>
            </a:r>
            <a:r>
              <a:rPr lang="nl-NL" dirty="0" smtClean="0"/>
              <a:t>roactief aangeven wat nodig is: laat de ketting niet onnodig met volle handen staan.</a:t>
            </a:r>
            <a:endParaRPr lang="nl-NL" dirty="0"/>
          </a:p>
        </p:txBody>
      </p:sp>
      <p:pic>
        <p:nvPicPr>
          <p:cNvPr id="4" name="Picture 2" descr="Werkgroep Professionalisering Dijkbewaking - Delta Noodmaatregele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01" b="2546"/>
          <a:stretch/>
        </p:blipFill>
        <p:spPr bwMode="auto">
          <a:xfrm>
            <a:off x="7950302" y="15181"/>
            <a:ext cx="1193697" cy="731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118202-A8AB-410E-9FF1-E5A5D7CB521D}" type="slidenum">
              <a:rPr lang="en-US" altLang="en-US" smtClean="0"/>
              <a:pPr>
                <a:defRPr/>
              </a:pPr>
              <a:t>9</a:t>
            </a:fld>
            <a:endParaRPr lang="en-US" altLang="en-US" sz="140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998" y="243018"/>
            <a:ext cx="2520000" cy="727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167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. sjabloon waterveilighei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1. sjabloon waterveiligheid</Template>
  <TotalTime>6298</TotalTime>
  <Words>1550</Words>
  <Application>Microsoft Office PowerPoint</Application>
  <PresentationFormat>Diavoorstelling (4:3)</PresentationFormat>
  <Paragraphs>224</Paragraphs>
  <Slides>21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21</vt:i4>
      </vt:variant>
    </vt:vector>
  </HeadingPairs>
  <TitlesOfParts>
    <vt:vector size="27" baseType="lpstr">
      <vt:lpstr>MS PGothic</vt:lpstr>
      <vt:lpstr>MS PGothic</vt:lpstr>
      <vt:lpstr>Arial</vt:lpstr>
      <vt:lpstr>Calibri</vt:lpstr>
      <vt:lpstr>Times New Roman</vt:lpstr>
      <vt:lpstr>1. sjabloon waterveiligheid</vt:lpstr>
      <vt:lpstr>Werkinstructie zandzakken  boekje bij presentatie train de trainer  (versie 2023-03-15)</vt:lpstr>
      <vt:lpstr>Werkinstructie zandzakken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Waterschap Rivierenland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Werkinstructie</dc:title>
  <dc:creator>Knotter, Hans</dc:creator>
  <cp:lastModifiedBy>Jaap Bronsveld</cp:lastModifiedBy>
  <cp:revision>436</cp:revision>
  <cp:lastPrinted>2023-02-06T14:42:56Z</cp:lastPrinted>
  <dcterms:created xsi:type="dcterms:W3CDTF">2014-12-19T06:55:30Z</dcterms:created>
  <dcterms:modified xsi:type="dcterms:W3CDTF">2023-03-16T08:33:43Z</dcterms:modified>
</cp:coreProperties>
</file>