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6" d="100"/>
          <a:sy n="106" d="100"/>
        </p:scale>
        <p:origin x="53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17F54-4E13-4DF5-929C-6D4708D9AE64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089B0-8953-43D0-BBB0-EF5FCC3446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67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1ED7-6DBE-4472-B2F3-6AFC7C20F68F}" type="datetime1">
              <a:rPr lang="nl-NL" smtClean="0"/>
              <a:t>16-03-2023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24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DDF26-9BC9-428C-ADD7-28F5D4F4BE53}" type="datetime1">
              <a:rPr lang="nl-NL" smtClean="0"/>
              <a:t>16-03-2023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45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EA8E5-0461-4214-AC0D-F173FC9305C5}" type="datetime1">
              <a:rPr lang="nl-NL" smtClean="0"/>
              <a:t>16-03-2023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47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35372-5C4A-45B9-A759-5D64DDBEF6E7}" type="datetime1">
              <a:rPr lang="nl-NL" smtClean="0"/>
              <a:t>16-03-2023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66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6A6B-2C5B-4281-BE43-F4E0C2AB989C}" type="datetime1">
              <a:rPr lang="nl-NL" smtClean="0"/>
              <a:t>16-03-2023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618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5C27-1E9D-4421-9FF3-BAD6A05DC0C1}" type="datetime1">
              <a:rPr lang="nl-NL" smtClean="0"/>
              <a:t>16-03-2023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92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BFDA-B216-4102-8585-3309D0F6C8C5}" type="datetime1">
              <a:rPr lang="nl-NL" smtClean="0"/>
              <a:t>16-03-2023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84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A1F1-9283-4D25-AAE8-B5562375111A}" type="datetime1">
              <a:rPr lang="nl-NL" smtClean="0"/>
              <a:t>16-03-2023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26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66D3-1B56-4779-8029-38E588C08679}" type="datetime1">
              <a:rPr lang="nl-NL" smtClean="0"/>
              <a:t>16-03-2023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003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0D736-A137-4DE4-B984-86BD59341FC3}" type="datetime1">
              <a:rPr lang="nl-NL" smtClean="0"/>
              <a:t>16-03-2023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83B45-C4A5-4ADC-8412-926F4DB7E5E7}" type="datetime1">
              <a:rPr lang="nl-NL" smtClean="0"/>
              <a:t>16-03-2023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88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61A5A-116B-4D55-8808-A941B3EC97A1}" type="datetime1">
              <a:rPr lang="nl-NL" smtClean="0"/>
              <a:t>16-03-2023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3FBB-8922-4BC3-89C6-4C57B7DEAF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29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ep 120"/>
          <p:cNvGrpSpPr/>
          <p:nvPr/>
        </p:nvGrpSpPr>
        <p:grpSpPr>
          <a:xfrm>
            <a:off x="6341893" y="413079"/>
            <a:ext cx="5794867" cy="2559497"/>
            <a:chOff x="3517482" y="3733084"/>
            <a:chExt cx="5989088" cy="2726645"/>
          </a:xfrm>
        </p:grpSpPr>
        <p:sp>
          <p:nvSpPr>
            <p:cNvPr id="57" name="Vrije vorm 56"/>
            <p:cNvSpPr/>
            <p:nvPr/>
          </p:nvSpPr>
          <p:spPr>
            <a:xfrm flipH="1">
              <a:off x="6032639" y="4855736"/>
              <a:ext cx="1697808" cy="524208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557963"/>
                <a:gd name="connsiteX1" fmla="*/ 21504271 w 21635868"/>
                <a:gd name="connsiteY1" fmla="*/ 4445668 h 4557963"/>
                <a:gd name="connsiteX2" fmla="*/ 20734250 w 21635868"/>
                <a:gd name="connsiteY2" fmla="*/ 4461710 h 4557963"/>
                <a:gd name="connsiteX3" fmla="*/ 19851934 w 21635868"/>
                <a:gd name="connsiteY3" fmla="*/ 4445668 h 4557963"/>
                <a:gd name="connsiteX4" fmla="*/ 19482966 w 21635868"/>
                <a:gd name="connsiteY4" fmla="*/ 4397542 h 4557963"/>
                <a:gd name="connsiteX5" fmla="*/ 19210250 w 21635868"/>
                <a:gd name="connsiteY5" fmla="*/ 4397542 h 4557963"/>
                <a:gd name="connsiteX6" fmla="*/ 18825240 w 21635868"/>
                <a:gd name="connsiteY6" fmla="*/ 4461710 h 4557963"/>
                <a:gd name="connsiteX7" fmla="*/ 18488355 w 21635868"/>
                <a:gd name="connsiteY7" fmla="*/ 4429626 h 4557963"/>
                <a:gd name="connsiteX8" fmla="*/ 17846671 w 21635868"/>
                <a:gd name="connsiteY8" fmla="*/ 4381499 h 4557963"/>
                <a:gd name="connsiteX9" fmla="*/ 17413534 w 21635868"/>
                <a:gd name="connsiteY9" fmla="*/ 4381499 h 4557963"/>
                <a:gd name="connsiteX10" fmla="*/ 16948313 w 21635868"/>
                <a:gd name="connsiteY10" fmla="*/ 4381499 h 4557963"/>
                <a:gd name="connsiteX11" fmla="*/ 16611429 w 21635868"/>
                <a:gd name="connsiteY11" fmla="*/ 4397542 h 4557963"/>
                <a:gd name="connsiteX12" fmla="*/ 15777240 w 21635868"/>
                <a:gd name="connsiteY12" fmla="*/ 4333373 h 4557963"/>
                <a:gd name="connsiteX13" fmla="*/ 15328061 w 21635868"/>
                <a:gd name="connsiteY13" fmla="*/ 4349415 h 4557963"/>
                <a:gd name="connsiteX14" fmla="*/ 14894924 w 21635868"/>
                <a:gd name="connsiteY14" fmla="*/ 4349415 h 4557963"/>
                <a:gd name="connsiteX15" fmla="*/ 14189071 w 21635868"/>
                <a:gd name="connsiteY15" fmla="*/ 4349415 h 4557963"/>
                <a:gd name="connsiteX16" fmla="*/ 13675724 w 21635868"/>
                <a:gd name="connsiteY16" fmla="*/ 4365457 h 4557963"/>
                <a:gd name="connsiteX17" fmla="*/ 13451134 w 21635868"/>
                <a:gd name="connsiteY17" fmla="*/ 4333373 h 4557963"/>
                <a:gd name="connsiteX18" fmla="*/ 12953829 w 21635868"/>
                <a:gd name="connsiteY18" fmla="*/ 4317331 h 4557963"/>
                <a:gd name="connsiteX19" fmla="*/ 12520692 w 21635868"/>
                <a:gd name="connsiteY19" fmla="*/ 4333373 h 4557963"/>
                <a:gd name="connsiteX20" fmla="*/ 11927134 w 21635868"/>
                <a:gd name="connsiteY20" fmla="*/ 4381499 h 4557963"/>
                <a:gd name="connsiteX21" fmla="*/ 10820229 w 21635868"/>
                <a:gd name="connsiteY21" fmla="*/ 4285247 h 4557963"/>
                <a:gd name="connsiteX22" fmla="*/ 10355008 w 21635868"/>
                <a:gd name="connsiteY22" fmla="*/ 4317331 h 4557963"/>
                <a:gd name="connsiteX23" fmla="*/ 9969997 w 21635868"/>
                <a:gd name="connsiteY23" fmla="*/ 4333373 h 4557963"/>
                <a:gd name="connsiteX24" fmla="*/ 9536861 w 21635868"/>
                <a:gd name="connsiteY24" fmla="*/ 4333373 h 4557963"/>
                <a:gd name="connsiteX25" fmla="*/ 8814966 w 21635868"/>
                <a:gd name="connsiteY25" fmla="*/ 4349415 h 4557963"/>
                <a:gd name="connsiteX26" fmla="*/ 8317661 w 21635868"/>
                <a:gd name="connsiteY26" fmla="*/ 4365457 h 4557963"/>
                <a:gd name="connsiteX27" fmla="*/ 7659935 w 21635868"/>
                <a:gd name="connsiteY27" fmla="*/ 4557963 h 4557963"/>
                <a:gd name="connsiteX28" fmla="*/ 6312397 w 21635868"/>
                <a:gd name="connsiteY28" fmla="*/ 4365457 h 4557963"/>
                <a:gd name="connsiteX29" fmla="*/ 5430082 w 21635868"/>
                <a:gd name="connsiteY29" fmla="*/ 4381499 h 4557963"/>
                <a:gd name="connsiteX30" fmla="*/ 4627976 w 21635868"/>
                <a:gd name="connsiteY30" fmla="*/ 4365457 h 4557963"/>
                <a:gd name="connsiteX31" fmla="*/ 3681492 w 21635868"/>
                <a:gd name="connsiteY31" fmla="*/ 4333373 h 4557963"/>
                <a:gd name="connsiteX32" fmla="*/ 3168145 w 21635868"/>
                <a:gd name="connsiteY32" fmla="*/ 4349415 h 4557963"/>
                <a:gd name="connsiteX33" fmla="*/ 2349997 w 21635868"/>
                <a:gd name="connsiteY33" fmla="*/ 4333373 h 4557963"/>
                <a:gd name="connsiteX34" fmla="*/ 1644145 w 21635868"/>
                <a:gd name="connsiteY34" fmla="*/ 4349415 h 4557963"/>
                <a:gd name="connsiteX35" fmla="*/ 1259134 w 21635868"/>
                <a:gd name="connsiteY35" fmla="*/ 4349415 h 4557963"/>
                <a:gd name="connsiteX36" fmla="*/ 954334 w 21635868"/>
                <a:gd name="connsiteY36" fmla="*/ 4237120 h 4557963"/>
                <a:gd name="connsiteX37" fmla="*/ 617450 w 21635868"/>
                <a:gd name="connsiteY37" fmla="*/ 4044615 h 4557963"/>
                <a:gd name="connsiteX38" fmla="*/ 376819 w 21635868"/>
                <a:gd name="connsiteY38" fmla="*/ 3739815 h 4557963"/>
                <a:gd name="connsiteX39" fmla="*/ 168271 w 21635868"/>
                <a:gd name="connsiteY39" fmla="*/ 3563352 h 4557963"/>
                <a:gd name="connsiteX40" fmla="*/ 23892 w 21635868"/>
                <a:gd name="connsiteY40" fmla="*/ 3226468 h 4557963"/>
                <a:gd name="connsiteX41" fmla="*/ 7850 w 21635868"/>
                <a:gd name="connsiteY41" fmla="*/ 2825415 h 4557963"/>
                <a:gd name="connsiteX42" fmla="*/ 104103 w 21635868"/>
                <a:gd name="connsiteY42" fmla="*/ 2344152 h 4557963"/>
                <a:gd name="connsiteX43" fmla="*/ 248482 w 21635868"/>
                <a:gd name="connsiteY43" fmla="*/ 1975184 h 4557963"/>
                <a:gd name="connsiteX44" fmla="*/ 473071 w 21635868"/>
                <a:gd name="connsiteY44" fmla="*/ 1718510 h 4557963"/>
                <a:gd name="connsiteX45" fmla="*/ 729745 w 21635868"/>
                <a:gd name="connsiteY45" fmla="*/ 1461836 h 4557963"/>
                <a:gd name="connsiteX46" fmla="*/ 1034545 w 21635868"/>
                <a:gd name="connsiteY46" fmla="*/ 1157036 h 4557963"/>
                <a:gd name="connsiteX47" fmla="*/ 1483724 w 21635868"/>
                <a:gd name="connsiteY47" fmla="*/ 739942 h 4557963"/>
                <a:gd name="connsiteX48" fmla="*/ 1852692 w 21635868"/>
                <a:gd name="connsiteY48" fmla="*/ 595563 h 4557963"/>
                <a:gd name="connsiteX49" fmla="*/ 2847303 w 21635868"/>
                <a:gd name="connsiteY49" fmla="*/ 387015 h 4557963"/>
                <a:gd name="connsiteX50" fmla="*/ 3472945 w 21635868"/>
                <a:gd name="connsiteY50" fmla="*/ 306805 h 4557963"/>
                <a:gd name="connsiteX51" fmla="*/ 4515682 w 21635868"/>
                <a:gd name="connsiteY51" fmla="*/ 242636 h 4557963"/>
                <a:gd name="connsiteX52" fmla="*/ 5141324 w 21635868"/>
                <a:gd name="connsiteY52" fmla="*/ 130342 h 4557963"/>
                <a:gd name="connsiteX53" fmla="*/ 6585113 w 21635868"/>
                <a:gd name="connsiteY53" fmla="*/ 66173 h 4557963"/>
                <a:gd name="connsiteX54" fmla="*/ 7611808 w 21635868"/>
                <a:gd name="connsiteY54" fmla="*/ 50131 h 4557963"/>
                <a:gd name="connsiteX55" fmla="*/ 8702671 w 21635868"/>
                <a:gd name="connsiteY55" fmla="*/ 18047 h 4557963"/>
                <a:gd name="connsiteX56" fmla="*/ 9440608 w 21635868"/>
                <a:gd name="connsiteY56" fmla="*/ 2005 h 4557963"/>
                <a:gd name="connsiteX57" fmla="*/ 9921871 w 21635868"/>
                <a:gd name="connsiteY57" fmla="*/ 2005 h 4557963"/>
                <a:gd name="connsiteX58" fmla="*/ 10547513 w 21635868"/>
                <a:gd name="connsiteY58" fmla="*/ 18047 h 4557963"/>
                <a:gd name="connsiteX59" fmla="*/ 11125029 w 21635868"/>
                <a:gd name="connsiteY59" fmla="*/ 18047 h 4557963"/>
                <a:gd name="connsiteX60" fmla="*/ 11702545 w 21635868"/>
                <a:gd name="connsiteY60" fmla="*/ 130342 h 4557963"/>
                <a:gd name="connsiteX61" fmla="*/ 12296103 w 21635868"/>
                <a:gd name="connsiteY61" fmla="*/ 258678 h 4557963"/>
                <a:gd name="connsiteX62" fmla="*/ 12713197 w 21635868"/>
                <a:gd name="connsiteY62" fmla="*/ 419099 h 4557963"/>
                <a:gd name="connsiteX63" fmla="*/ 13210503 w 21635868"/>
                <a:gd name="connsiteY63" fmla="*/ 723899 h 4557963"/>
                <a:gd name="connsiteX64" fmla="*/ 13370924 w 21635868"/>
                <a:gd name="connsiteY64" fmla="*/ 1028699 h 4557963"/>
                <a:gd name="connsiteX65" fmla="*/ 13739892 w 21635868"/>
                <a:gd name="connsiteY65" fmla="*/ 1285373 h 4557963"/>
                <a:gd name="connsiteX66" fmla="*/ 13932397 w 21635868"/>
                <a:gd name="connsiteY66" fmla="*/ 1798720 h 4557963"/>
                <a:gd name="connsiteX67" fmla="*/ 14092819 w 21635868"/>
                <a:gd name="connsiteY67" fmla="*/ 2183731 h 4557963"/>
                <a:gd name="connsiteX68" fmla="*/ 14205113 w 21635868"/>
                <a:gd name="connsiteY68" fmla="*/ 2520615 h 4557963"/>
                <a:gd name="connsiteX69" fmla="*/ 14381576 w 21635868"/>
                <a:gd name="connsiteY69" fmla="*/ 2729163 h 4557963"/>
                <a:gd name="connsiteX70" fmla="*/ 14574082 w 21635868"/>
                <a:gd name="connsiteY70" fmla="*/ 3033963 h 4557963"/>
                <a:gd name="connsiteX71" fmla="*/ 14959092 w 21635868"/>
                <a:gd name="connsiteY71" fmla="*/ 3386889 h 4557963"/>
                <a:gd name="connsiteX72" fmla="*/ 15392229 w 21635868"/>
                <a:gd name="connsiteY72" fmla="*/ 3723773 h 4557963"/>
                <a:gd name="connsiteX73" fmla="*/ 15905576 w 21635868"/>
                <a:gd name="connsiteY73" fmla="*/ 3884194 h 4557963"/>
                <a:gd name="connsiteX74" fmla="*/ 16659555 w 21635868"/>
                <a:gd name="connsiteY74" fmla="*/ 4012531 h 4557963"/>
                <a:gd name="connsiteX75" fmla="*/ 17493745 w 21635868"/>
                <a:gd name="connsiteY75" fmla="*/ 4108784 h 4557963"/>
                <a:gd name="connsiteX76" fmla="*/ 18135429 w 21635868"/>
                <a:gd name="connsiteY76" fmla="*/ 4012531 h 4557963"/>
                <a:gd name="connsiteX77" fmla="*/ 18793155 w 21635868"/>
                <a:gd name="connsiteY77" fmla="*/ 4012531 h 4557963"/>
                <a:gd name="connsiteX78" fmla="*/ 19595261 w 21635868"/>
                <a:gd name="connsiteY78" fmla="*/ 4028573 h 4557963"/>
                <a:gd name="connsiteX79" fmla="*/ 20156734 w 21635868"/>
                <a:gd name="connsiteY79" fmla="*/ 4060657 h 4557963"/>
                <a:gd name="connsiteX80" fmla="*/ 21039050 w 21635868"/>
                <a:gd name="connsiteY80" fmla="*/ 4108784 h 4557963"/>
                <a:gd name="connsiteX81" fmla="*/ 21391976 w 21635868"/>
                <a:gd name="connsiteY81" fmla="*/ 4140868 h 4557963"/>
                <a:gd name="connsiteX82" fmla="*/ 21472187 w 21635868"/>
                <a:gd name="connsiteY82" fmla="*/ 4237120 h 4557963"/>
                <a:gd name="connsiteX83" fmla="*/ 21632608 w 21635868"/>
                <a:gd name="connsiteY83" fmla="*/ 4269205 h 4557963"/>
                <a:gd name="connsiteX0" fmla="*/ 21632608 w 21635868"/>
                <a:gd name="connsiteY0" fmla="*/ 4269205 h 4628256"/>
                <a:gd name="connsiteX1" fmla="*/ 21504271 w 21635868"/>
                <a:gd name="connsiteY1" fmla="*/ 4445668 h 4628256"/>
                <a:gd name="connsiteX2" fmla="*/ 20734250 w 21635868"/>
                <a:gd name="connsiteY2" fmla="*/ 4461710 h 4628256"/>
                <a:gd name="connsiteX3" fmla="*/ 19851934 w 21635868"/>
                <a:gd name="connsiteY3" fmla="*/ 4445668 h 4628256"/>
                <a:gd name="connsiteX4" fmla="*/ 19482966 w 21635868"/>
                <a:gd name="connsiteY4" fmla="*/ 4397542 h 4628256"/>
                <a:gd name="connsiteX5" fmla="*/ 19210250 w 21635868"/>
                <a:gd name="connsiteY5" fmla="*/ 4397542 h 4628256"/>
                <a:gd name="connsiteX6" fmla="*/ 18825240 w 21635868"/>
                <a:gd name="connsiteY6" fmla="*/ 4461710 h 4628256"/>
                <a:gd name="connsiteX7" fmla="*/ 18488355 w 21635868"/>
                <a:gd name="connsiteY7" fmla="*/ 4429626 h 4628256"/>
                <a:gd name="connsiteX8" fmla="*/ 17846671 w 21635868"/>
                <a:gd name="connsiteY8" fmla="*/ 4381499 h 4628256"/>
                <a:gd name="connsiteX9" fmla="*/ 17413534 w 21635868"/>
                <a:gd name="connsiteY9" fmla="*/ 4381499 h 4628256"/>
                <a:gd name="connsiteX10" fmla="*/ 16948313 w 21635868"/>
                <a:gd name="connsiteY10" fmla="*/ 4381499 h 4628256"/>
                <a:gd name="connsiteX11" fmla="*/ 16611429 w 21635868"/>
                <a:gd name="connsiteY11" fmla="*/ 4397542 h 4628256"/>
                <a:gd name="connsiteX12" fmla="*/ 15777240 w 21635868"/>
                <a:gd name="connsiteY12" fmla="*/ 4333373 h 4628256"/>
                <a:gd name="connsiteX13" fmla="*/ 15328061 w 21635868"/>
                <a:gd name="connsiteY13" fmla="*/ 4349415 h 4628256"/>
                <a:gd name="connsiteX14" fmla="*/ 14894924 w 21635868"/>
                <a:gd name="connsiteY14" fmla="*/ 4349415 h 4628256"/>
                <a:gd name="connsiteX15" fmla="*/ 14189071 w 21635868"/>
                <a:gd name="connsiteY15" fmla="*/ 4349415 h 4628256"/>
                <a:gd name="connsiteX16" fmla="*/ 13675724 w 21635868"/>
                <a:gd name="connsiteY16" fmla="*/ 4365457 h 4628256"/>
                <a:gd name="connsiteX17" fmla="*/ 13451134 w 21635868"/>
                <a:gd name="connsiteY17" fmla="*/ 4333373 h 4628256"/>
                <a:gd name="connsiteX18" fmla="*/ 12953829 w 21635868"/>
                <a:gd name="connsiteY18" fmla="*/ 4317331 h 4628256"/>
                <a:gd name="connsiteX19" fmla="*/ 12520692 w 21635868"/>
                <a:gd name="connsiteY19" fmla="*/ 4333373 h 4628256"/>
                <a:gd name="connsiteX20" fmla="*/ 11927134 w 21635868"/>
                <a:gd name="connsiteY20" fmla="*/ 4381499 h 4628256"/>
                <a:gd name="connsiteX21" fmla="*/ 10820229 w 21635868"/>
                <a:gd name="connsiteY21" fmla="*/ 4285247 h 4628256"/>
                <a:gd name="connsiteX22" fmla="*/ 10355008 w 21635868"/>
                <a:gd name="connsiteY22" fmla="*/ 4317331 h 4628256"/>
                <a:gd name="connsiteX23" fmla="*/ 9969997 w 21635868"/>
                <a:gd name="connsiteY23" fmla="*/ 4333373 h 4628256"/>
                <a:gd name="connsiteX24" fmla="*/ 9536861 w 21635868"/>
                <a:gd name="connsiteY24" fmla="*/ 4333373 h 4628256"/>
                <a:gd name="connsiteX25" fmla="*/ 8814966 w 21635868"/>
                <a:gd name="connsiteY25" fmla="*/ 4349415 h 4628256"/>
                <a:gd name="connsiteX26" fmla="*/ 8317661 w 21635868"/>
                <a:gd name="connsiteY26" fmla="*/ 4365457 h 4628256"/>
                <a:gd name="connsiteX27" fmla="*/ 7659935 w 21635868"/>
                <a:gd name="connsiteY27" fmla="*/ 4557963 h 4628256"/>
                <a:gd name="connsiteX28" fmla="*/ 6312397 w 21635868"/>
                <a:gd name="connsiteY28" fmla="*/ 4365457 h 4628256"/>
                <a:gd name="connsiteX29" fmla="*/ 5430082 w 21635868"/>
                <a:gd name="connsiteY29" fmla="*/ 4381499 h 4628256"/>
                <a:gd name="connsiteX30" fmla="*/ 4627976 w 21635868"/>
                <a:gd name="connsiteY30" fmla="*/ 4365457 h 4628256"/>
                <a:gd name="connsiteX31" fmla="*/ 3681492 w 21635868"/>
                <a:gd name="connsiteY31" fmla="*/ 4333373 h 4628256"/>
                <a:gd name="connsiteX32" fmla="*/ 3168145 w 21635868"/>
                <a:gd name="connsiteY32" fmla="*/ 4349415 h 4628256"/>
                <a:gd name="connsiteX33" fmla="*/ 2349997 w 21635868"/>
                <a:gd name="connsiteY33" fmla="*/ 4333373 h 4628256"/>
                <a:gd name="connsiteX34" fmla="*/ 1644145 w 21635868"/>
                <a:gd name="connsiteY34" fmla="*/ 4349415 h 4628256"/>
                <a:gd name="connsiteX35" fmla="*/ 1259134 w 21635868"/>
                <a:gd name="connsiteY35" fmla="*/ 4349415 h 4628256"/>
                <a:gd name="connsiteX36" fmla="*/ 954334 w 21635868"/>
                <a:gd name="connsiteY36" fmla="*/ 4237120 h 4628256"/>
                <a:gd name="connsiteX37" fmla="*/ 617450 w 21635868"/>
                <a:gd name="connsiteY37" fmla="*/ 4044615 h 4628256"/>
                <a:gd name="connsiteX38" fmla="*/ 376819 w 21635868"/>
                <a:gd name="connsiteY38" fmla="*/ 3739815 h 4628256"/>
                <a:gd name="connsiteX39" fmla="*/ 168271 w 21635868"/>
                <a:gd name="connsiteY39" fmla="*/ 3563352 h 4628256"/>
                <a:gd name="connsiteX40" fmla="*/ 23892 w 21635868"/>
                <a:gd name="connsiteY40" fmla="*/ 3226468 h 4628256"/>
                <a:gd name="connsiteX41" fmla="*/ 7850 w 21635868"/>
                <a:gd name="connsiteY41" fmla="*/ 2825415 h 4628256"/>
                <a:gd name="connsiteX42" fmla="*/ 104103 w 21635868"/>
                <a:gd name="connsiteY42" fmla="*/ 2344152 h 4628256"/>
                <a:gd name="connsiteX43" fmla="*/ 248482 w 21635868"/>
                <a:gd name="connsiteY43" fmla="*/ 1975184 h 4628256"/>
                <a:gd name="connsiteX44" fmla="*/ 473071 w 21635868"/>
                <a:gd name="connsiteY44" fmla="*/ 1718510 h 4628256"/>
                <a:gd name="connsiteX45" fmla="*/ 729745 w 21635868"/>
                <a:gd name="connsiteY45" fmla="*/ 1461836 h 4628256"/>
                <a:gd name="connsiteX46" fmla="*/ 1034545 w 21635868"/>
                <a:gd name="connsiteY46" fmla="*/ 1157036 h 4628256"/>
                <a:gd name="connsiteX47" fmla="*/ 1483724 w 21635868"/>
                <a:gd name="connsiteY47" fmla="*/ 739942 h 4628256"/>
                <a:gd name="connsiteX48" fmla="*/ 1852692 w 21635868"/>
                <a:gd name="connsiteY48" fmla="*/ 595563 h 4628256"/>
                <a:gd name="connsiteX49" fmla="*/ 2847303 w 21635868"/>
                <a:gd name="connsiteY49" fmla="*/ 387015 h 4628256"/>
                <a:gd name="connsiteX50" fmla="*/ 3472945 w 21635868"/>
                <a:gd name="connsiteY50" fmla="*/ 306805 h 4628256"/>
                <a:gd name="connsiteX51" fmla="*/ 4515682 w 21635868"/>
                <a:gd name="connsiteY51" fmla="*/ 242636 h 4628256"/>
                <a:gd name="connsiteX52" fmla="*/ 5141324 w 21635868"/>
                <a:gd name="connsiteY52" fmla="*/ 130342 h 4628256"/>
                <a:gd name="connsiteX53" fmla="*/ 6585113 w 21635868"/>
                <a:gd name="connsiteY53" fmla="*/ 66173 h 4628256"/>
                <a:gd name="connsiteX54" fmla="*/ 7611808 w 21635868"/>
                <a:gd name="connsiteY54" fmla="*/ 50131 h 4628256"/>
                <a:gd name="connsiteX55" fmla="*/ 8702671 w 21635868"/>
                <a:gd name="connsiteY55" fmla="*/ 18047 h 4628256"/>
                <a:gd name="connsiteX56" fmla="*/ 9440608 w 21635868"/>
                <a:gd name="connsiteY56" fmla="*/ 2005 h 4628256"/>
                <a:gd name="connsiteX57" fmla="*/ 9921871 w 21635868"/>
                <a:gd name="connsiteY57" fmla="*/ 2005 h 4628256"/>
                <a:gd name="connsiteX58" fmla="*/ 10547513 w 21635868"/>
                <a:gd name="connsiteY58" fmla="*/ 18047 h 4628256"/>
                <a:gd name="connsiteX59" fmla="*/ 11125029 w 21635868"/>
                <a:gd name="connsiteY59" fmla="*/ 18047 h 4628256"/>
                <a:gd name="connsiteX60" fmla="*/ 11702545 w 21635868"/>
                <a:gd name="connsiteY60" fmla="*/ 130342 h 4628256"/>
                <a:gd name="connsiteX61" fmla="*/ 12296103 w 21635868"/>
                <a:gd name="connsiteY61" fmla="*/ 258678 h 4628256"/>
                <a:gd name="connsiteX62" fmla="*/ 12713197 w 21635868"/>
                <a:gd name="connsiteY62" fmla="*/ 419099 h 4628256"/>
                <a:gd name="connsiteX63" fmla="*/ 13210503 w 21635868"/>
                <a:gd name="connsiteY63" fmla="*/ 723899 h 4628256"/>
                <a:gd name="connsiteX64" fmla="*/ 13370924 w 21635868"/>
                <a:gd name="connsiteY64" fmla="*/ 1028699 h 4628256"/>
                <a:gd name="connsiteX65" fmla="*/ 13739892 w 21635868"/>
                <a:gd name="connsiteY65" fmla="*/ 1285373 h 4628256"/>
                <a:gd name="connsiteX66" fmla="*/ 13932397 w 21635868"/>
                <a:gd name="connsiteY66" fmla="*/ 1798720 h 4628256"/>
                <a:gd name="connsiteX67" fmla="*/ 14092819 w 21635868"/>
                <a:gd name="connsiteY67" fmla="*/ 2183731 h 4628256"/>
                <a:gd name="connsiteX68" fmla="*/ 14205113 w 21635868"/>
                <a:gd name="connsiteY68" fmla="*/ 2520615 h 4628256"/>
                <a:gd name="connsiteX69" fmla="*/ 14381576 w 21635868"/>
                <a:gd name="connsiteY69" fmla="*/ 2729163 h 4628256"/>
                <a:gd name="connsiteX70" fmla="*/ 14574082 w 21635868"/>
                <a:gd name="connsiteY70" fmla="*/ 3033963 h 4628256"/>
                <a:gd name="connsiteX71" fmla="*/ 14959092 w 21635868"/>
                <a:gd name="connsiteY71" fmla="*/ 3386889 h 4628256"/>
                <a:gd name="connsiteX72" fmla="*/ 15392229 w 21635868"/>
                <a:gd name="connsiteY72" fmla="*/ 3723773 h 4628256"/>
                <a:gd name="connsiteX73" fmla="*/ 15905576 w 21635868"/>
                <a:gd name="connsiteY73" fmla="*/ 3884194 h 4628256"/>
                <a:gd name="connsiteX74" fmla="*/ 16659555 w 21635868"/>
                <a:gd name="connsiteY74" fmla="*/ 4012531 h 4628256"/>
                <a:gd name="connsiteX75" fmla="*/ 17493745 w 21635868"/>
                <a:gd name="connsiteY75" fmla="*/ 4108784 h 4628256"/>
                <a:gd name="connsiteX76" fmla="*/ 18135429 w 21635868"/>
                <a:gd name="connsiteY76" fmla="*/ 4012531 h 4628256"/>
                <a:gd name="connsiteX77" fmla="*/ 18793155 w 21635868"/>
                <a:gd name="connsiteY77" fmla="*/ 4012531 h 4628256"/>
                <a:gd name="connsiteX78" fmla="*/ 19595261 w 21635868"/>
                <a:gd name="connsiteY78" fmla="*/ 4028573 h 4628256"/>
                <a:gd name="connsiteX79" fmla="*/ 20156734 w 21635868"/>
                <a:gd name="connsiteY79" fmla="*/ 4060657 h 4628256"/>
                <a:gd name="connsiteX80" fmla="*/ 21039050 w 21635868"/>
                <a:gd name="connsiteY80" fmla="*/ 4108784 h 4628256"/>
                <a:gd name="connsiteX81" fmla="*/ 21391976 w 21635868"/>
                <a:gd name="connsiteY81" fmla="*/ 4140868 h 4628256"/>
                <a:gd name="connsiteX82" fmla="*/ 21472187 w 21635868"/>
                <a:gd name="connsiteY82" fmla="*/ 4237120 h 4628256"/>
                <a:gd name="connsiteX83" fmla="*/ 21632608 w 21635868"/>
                <a:gd name="connsiteY83" fmla="*/ 4269205 h 4628256"/>
                <a:gd name="connsiteX0" fmla="*/ 21632608 w 21635868"/>
                <a:gd name="connsiteY0" fmla="*/ 4269205 h 4834229"/>
                <a:gd name="connsiteX1" fmla="*/ 21504271 w 21635868"/>
                <a:gd name="connsiteY1" fmla="*/ 4445668 h 4834229"/>
                <a:gd name="connsiteX2" fmla="*/ 20734250 w 21635868"/>
                <a:gd name="connsiteY2" fmla="*/ 4461710 h 4834229"/>
                <a:gd name="connsiteX3" fmla="*/ 19851934 w 21635868"/>
                <a:gd name="connsiteY3" fmla="*/ 4445668 h 4834229"/>
                <a:gd name="connsiteX4" fmla="*/ 19482966 w 21635868"/>
                <a:gd name="connsiteY4" fmla="*/ 4397542 h 4834229"/>
                <a:gd name="connsiteX5" fmla="*/ 19210250 w 21635868"/>
                <a:gd name="connsiteY5" fmla="*/ 4397542 h 4834229"/>
                <a:gd name="connsiteX6" fmla="*/ 18825240 w 21635868"/>
                <a:gd name="connsiteY6" fmla="*/ 4461710 h 4834229"/>
                <a:gd name="connsiteX7" fmla="*/ 18488355 w 21635868"/>
                <a:gd name="connsiteY7" fmla="*/ 4429626 h 4834229"/>
                <a:gd name="connsiteX8" fmla="*/ 17846671 w 21635868"/>
                <a:gd name="connsiteY8" fmla="*/ 4381499 h 4834229"/>
                <a:gd name="connsiteX9" fmla="*/ 17413534 w 21635868"/>
                <a:gd name="connsiteY9" fmla="*/ 4381499 h 4834229"/>
                <a:gd name="connsiteX10" fmla="*/ 16948313 w 21635868"/>
                <a:gd name="connsiteY10" fmla="*/ 4381499 h 4834229"/>
                <a:gd name="connsiteX11" fmla="*/ 16611429 w 21635868"/>
                <a:gd name="connsiteY11" fmla="*/ 4397542 h 4834229"/>
                <a:gd name="connsiteX12" fmla="*/ 15777240 w 21635868"/>
                <a:gd name="connsiteY12" fmla="*/ 4333373 h 4834229"/>
                <a:gd name="connsiteX13" fmla="*/ 15328061 w 21635868"/>
                <a:gd name="connsiteY13" fmla="*/ 4349415 h 4834229"/>
                <a:gd name="connsiteX14" fmla="*/ 14894924 w 21635868"/>
                <a:gd name="connsiteY14" fmla="*/ 4349415 h 4834229"/>
                <a:gd name="connsiteX15" fmla="*/ 14189071 w 21635868"/>
                <a:gd name="connsiteY15" fmla="*/ 4349415 h 4834229"/>
                <a:gd name="connsiteX16" fmla="*/ 13675724 w 21635868"/>
                <a:gd name="connsiteY16" fmla="*/ 4365457 h 4834229"/>
                <a:gd name="connsiteX17" fmla="*/ 13451134 w 21635868"/>
                <a:gd name="connsiteY17" fmla="*/ 4333373 h 4834229"/>
                <a:gd name="connsiteX18" fmla="*/ 12953829 w 21635868"/>
                <a:gd name="connsiteY18" fmla="*/ 4317331 h 4834229"/>
                <a:gd name="connsiteX19" fmla="*/ 12520692 w 21635868"/>
                <a:gd name="connsiteY19" fmla="*/ 4333373 h 4834229"/>
                <a:gd name="connsiteX20" fmla="*/ 11927134 w 21635868"/>
                <a:gd name="connsiteY20" fmla="*/ 4381499 h 4834229"/>
                <a:gd name="connsiteX21" fmla="*/ 10820229 w 21635868"/>
                <a:gd name="connsiteY21" fmla="*/ 4285247 h 4834229"/>
                <a:gd name="connsiteX22" fmla="*/ 10355008 w 21635868"/>
                <a:gd name="connsiteY22" fmla="*/ 4317331 h 4834229"/>
                <a:gd name="connsiteX23" fmla="*/ 9969997 w 21635868"/>
                <a:gd name="connsiteY23" fmla="*/ 4333373 h 4834229"/>
                <a:gd name="connsiteX24" fmla="*/ 9536861 w 21635868"/>
                <a:gd name="connsiteY24" fmla="*/ 4333373 h 4834229"/>
                <a:gd name="connsiteX25" fmla="*/ 8814966 w 21635868"/>
                <a:gd name="connsiteY25" fmla="*/ 4349415 h 4834229"/>
                <a:gd name="connsiteX26" fmla="*/ 8590377 w 21635868"/>
                <a:gd name="connsiteY26" fmla="*/ 4830678 h 4834229"/>
                <a:gd name="connsiteX27" fmla="*/ 7659935 w 21635868"/>
                <a:gd name="connsiteY27" fmla="*/ 4557963 h 4834229"/>
                <a:gd name="connsiteX28" fmla="*/ 6312397 w 21635868"/>
                <a:gd name="connsiteY28" fmla="*/ 4365457 h 4834229"/>
                <a:gd name="connsiteX29" fmla="*/ 5430082 w 21635868"/>
                <a:gd name="connsiteY29" fmla="*/ 4381499 h 4834229"/>
                <a:gd name="connsiteX30" fmla="*/ 4627976 w 21635868"/>
                <a:gd name="connsiteY30" fmla="*/ 4365457 h 4834229"/>
                <a:gd name="connsiteX31" fmla="*/ 3681492 w 21635868"/>
                <a:gd name="connsiteY31" fmla="*/ 4333373 h 4834229"/>
                <a:gd name="connsiteX32" fmla="*/ 3168145 w 21635868"/>
                <a:gd name="connsiteY32" fmla="*/ 4349415 h 4834229"/>
                <a:gd name="connsiteX33" fmla="*/ 2349997 w 21635868"/>
                <a:gd name="connsiteY33" fmla="*/ 4333373 h 4834229"/>
                <a:gd name="connsiteX34" fmla="*/ 1644145 w 21635868"/>
                <a:gd name="connsiteY34" fmla="*/ 4349415 h 4834229"/>
                <a:gd name="connsiteX35" fmla="*/ 1259134 w 21635868"/>
                <a:gd name="connsiteY35" fmla="*/ 4349415 h 4834229"/>
                <a:gd name="connsiteX36" fmla="*/ 954334 w 21635868"/>
                <a:gd name="connsiteY36" fmla="*/ 4237120 h 4834229"/>
                <a:gd name="connsiteX37" fmla="*/ 617450 w 21635868"/>
                <a:gd name="connsiteY37" fmla="*/ 4044615 h 4834229"/>
                <a:gd name="connsiteX38" fmla="*/ 376819 w 21635868"/>
                <a:gd name="connsiteY38" fmla="*/ 3739815 h 4834229"/>
                <a:gd name="connsiteX39" fmla="*/ 168271 w 21635868"/>
                <a:gd name="connsiteY39" fmla="*/ 3563352 h 4834229"/>
                <a:gd name="connsiteX40" fmla="*/ 23892 w 21635868"/>
                <a:gd name="connsiteY40" fmla="*/ 3226468 h 4834229"/>
                <a:gd name="connsiteX41" fmla="*/ 7850 w 21635868"/>
                <a:gd name="connsiteY41" fmla="*/ 2825415 h 4834229"/>
                <a:gd name="connsiteX42" fmla="*/ 104103 w 21635868"/>
                <a:gd name="connsiteY42" fmla="*/ 2344152 h 4834229"/>
                <a:gd name="connsiteX43" fmla="*/ 248482 w 21635868"/>
                <a:gd name="connsiteY43" fmla="*/ 1975184 h 4834229"/>
                <a:gd name="connsiteX44" fmla="*/ 473071 w 21635868"/>
                <a:gd name="connsiteY44" fmla="*/ 1718510 h 4834229"/>
                <a:gd name="connsiteX45" fmla="*/ 729745 w 21635868"/>
                <a:gd name="connsiteY45" fmla="*/ 1461836 h 4834229"/>
                <a:gd name="connsiteX46" fmla="*/ 1034545 w 21635868"/>
                <a:gd name="connsiteY46" fmla="*/ 1157036 h 4834229"/>
                <a:gd name="connsiteX47" fmla="*/ 1483724 w 21635868"/>
                <a:gd name="connsiteY47" fmla="*/ 739942 h 4834229"/>
                <a:gd name="connsiteX48" fmla="*/ 1852692 w 21635868"/>
                <a:gd name="connsiteY48" fmla="*/ 595563 h 4834229"/>
                <a:gd name="connsiteX49" fmla="*/ 2847303 w 21635868"/>
                <a:gd name="connsiteY49" fmla="*/ 387015 h 4834229"/>
                <a:gd name="connsiteX50" fmla="*/ 3472945 w 21635868"/>
                <a:gd name="connsiteY50" fmla="*/ 306805 h 4834229"/>
                <a:gd name="connsiteX51" fmla="*/ 4515682 w 21635868"/>
                <a:gd name="connsiteY51" fmla="*/ 242636 h 4834229"/>
                <a:gd name="connsiteX52" fmla="*/ 5141324 w 21635868"/>
                <a:gd name="connsiteY52" fmla="*/ 130342 h 4834229"/>
                <a:gd name="connsiteX53" fmla="*/ 6585113 w 21635868"/>
                <a:gd name="connsiteY53" fmla="*/ 66173 h 4834229"/>
                <a:gd name="connsiteX54" fmla="*/ 7611808 w 21635868"/>
                <a:gd name="connsiteY54" fmla="*/ 50131 h 4834229"/>
                <a:gd name="connsiteX55" fmla="*/ 8702671 w 21635868"/>
                <a:gd name="connsiteY55" fmla="*/ 18047 h 4834229"/>
                <a:gd name="connsiteX56" fmla="*/ 9440608 w 21635868"/>
                <a:gd name="connsiteY56" fmla="*/ 2005 h 4834229"/>
                <a:gd name="connsiteX57" fmla="*/ 9921871 w 21635868"/>
                <a:gd name="connsiteY57" fmla="*/ 2005 h 4834229"/>
                <a:gd name="connsiteX58" fmla="*/ 10547513 w 21635868"/>
                <a:gd name="connsiteY58" fmla="*/ 18047 h 4834229"/>
                <a:gd name="connsiteX59" fmla="*/ 11125029 w 21635868"/>
                <a:gd name="connsiteY59" fmla="*/ 18047 h 4834229"/>
                <a:gd name="connsiteX60" fmla="*/ 11702545 w 21635868"/>
                <a:gd name="connsiteY60" fmla="*/ 130342 h 4834229"/>
                <a:gd name="connsiteX61" fmla="*/ 12296103 w 21635868"/>
                <a:gd name="connsiteY61" fmla="*/ 258678 h 4834229"/>
                <a:gd name="connsiteX62" fmla="*/ 12713197 w 21635868"/>
                <a:gd name="connsiteY62" fmla="*/ 419099 h 4834229"/>
                <a:gd name="connsiteX63" fmla="*/ 13210503 w 21635868"/>
                <a:gd name="connsiteY63" fmla="*/ 723899 h 4834229"/>
                <a:gd name="connsiteX64" fmla="*/ 13370924 w 21635868"/>
                <a:gd name="connsiteY64" fmla="*/ 1028699 h 4834229"/>
                <a:gd name="connsiteX65" fmla="*/ 13739892 w 21635868"/>
                <a:gd name="connsiteY65" fmla="*/ 1285373 h 4834229"/>
                <a:gd name="connsiteX66" fmla="*/ 13932397 w 21635868"/>
                <a:gd name="connsiteY66" fmla="*/ 1798720 h 4834229"/>
                <a:gd name="connsiteX67" fmla="*/ 14092819 w 21635868"/>
                <a:gd name="connsiteY67" fmla="*/ 2183731 h 4834229"/>
                <a:gd name="connsiteX68" fmla="*/ 14205113 w 21635868"/>
                <a:gd name="connsiteY68" fmla="*/ 2520615 h 4834229"/>
                <a:gd name="connsiteX69" fmla="*/ 14381576 w 21635868"/>
                <a:gd name="connsiteY69" fmla="*/ 2729163 h 4834229"/>
                <a:gd name="connsiteX70" fmla="*/ 14574082 w 21635868"/>
                <a:gd name="connsiteY70" fmla="*/ 3033963 h 4834229"/>
                <a:gd name="connsiteX71" fmla="*/ 14959092 w 21635868"/>
                <a:gd name="connsiteY71" fmla="*/ 3386889 h 4834229"/>
                <a:gd name="connsiteX72" fmla="*/ 15392229 w 21635868"/>
                <a:gd name="connsiteY72" fmla="*/ 3723773 h 4834229"/>
                <a:gd name="connsiteX73" fmla="*/ 15905576 w 21635868"/>
                <a:gd name="connsiteY73" fmla="*/ 3884194 h 4834229"/>
                <a:gd name="connsiteX74" fmla="*/ 16659555 w 21635868"/>
                <a:gd name="connsiteY74" fmla="*/ 4012531 h 4834229"/>
                <a:gd name="connsiteX75" fmla="*/ 17493745 w 21635868"/>
                <a:gd name="connsiteY75" fmla="*/ 4108784 h 4834229"/>
                <a:gd name="connsiteX76" fmla="*/ 18135429 w 21635868"/>
                <a:gd name="connsiteY76" fmla="*/ 4012531 h 4834229"/>
                <a:gd name="connsiteX77" fmla="*/ 18793155 w 21635868"/>
                <a:gd name="connsiteY77" fmla="*/ 4012531 h 4834229"/>
                <a:gd name="connsiteX78" fmla="*/ 19595261 w 21635868"/>
                <a:gd name="connsiteY78" fmla="*/ 4028573 h 4834229"/>
                <a:gd name="connsiteX79" fmla="*/ 20156734 w 21635868"/>
                <a:gd name="connsiteY79" fmla="*/ 4060657 h 4834229"/>
                <a:gd name="connsiteX80" fmla="*/ 21039050 w 21635868"/>
                <a:gd name="connsiteY80" fmla="*/ 4108784 h 4834229"/>
                <a:gd name="connsiteX81" fmla="*/ 21391976 w 21635868"/>
                <a:gd name="connsiteY81" fmla="*/ 4140868 h 4834229"/>
                <a:gd name="connsiteX82" fmla="*/ 21472187 w 21635868"/>
                <a:gd name="connsiteY82" fmla="*/ 4237120 h 4834229"/>
                <a:gd name="connsiteX83" fmla="*/ 21632608 w 21635868"/>
                <a:gd name="connsiteY83" fmla="*/ 4269205 h 4834229"/>
                <a:gd name="connsiteX0" fmla="*/ 21632608 w 21635868"/>
                <a:gd name="connsiteY0" fmla="*/ 4269205 h 4839955"/>
                <a:gd name="connsiteX1" fmla="*/ 21504271 w 21635868"/>
                <a:gd name="connsiteY1" fmla="*/ 4445668 h 4839955"/>
                <a:gd name="connsiteX2" fmla="*/ 20734250 w 21635868"/>
                <a:gd name="connsiteY2" fmla="*/ 4461710 h 4839955"/>
                <a:gd name="connsiteX3" fmla="*/ 19851934 w 21635868"/>
                <a:gd name="connsiteY3" fmla="*/ 4445668 h 4839955"/>
                <a:gd name="connsiteX4" fmla="*/ 19482966 w 21635868"/>
                <a:gd name="connsiteY4" fmla="*/ 4397542 h 4839955"/>
                <a:gd name="connsiteX5" fmla="*/ 19210250 w 21635868"/>
                <a:gd name="connsiteY5" fmla="*/ 4397542 h 4839955"/>
                <a:gd name="connsiteX6" fmla="*/ 18825240 w 21635868"/>
                <a:gd name="connsiteY6" fmla="*/ 4461710 h 4839955"/>
                <a:gd name="connsiteX7" fmla="*/ 18488355 w 21635868"/>
                <a:gd name="connsiteY7" fmla="*/ 4429626 h 4839955"/>
                <a:gd name="connsiteX8" fmla="*/ 17846671 w 21635868"/>
                <a:gd name="connsiteY8" fmla="*/ 4381499 h 4839955"/>
                <a:gd name="connsiteX9" fmla="*/ 17413534 w 21635868"/>
                <a:gd name="connsiteY9" fmla="*/ 4381499 h 4839955"/>
                <a:gd name="connsiteX10" fmla="*/ 16948313 w 21635868"/>
                <a:gd name="connsiteY10" fmla="*/ 4381499 h 4839955"/>
                <a:gd name="connsiteX11" fmla="*/ 16611429 w 21635868"/>
                <a:gd name="connsiteY11" fmla="*/ 4397542 h 4839955"/>
                <a:gd name="connsiteX12" fmla="*/ 15777240 w 21635868"/>
                <a:gd name="connsiteY12" fmla="*/ 4333373 h 4839955"/>
                <a:gd name="connsiteX13" fmla="*/ 15328061 w 21635868"/>
                <a:gd name="connsiteY13" fmla="*/ 4349415 h 4839955"/>
                <a:gd name="connsiteX14" fmla="*/ 14894924 w 21635868"/>
                <a:gd name="connsiteY14" fmla="*/ 4349415 h 4839955"/>
                <a:gd name="connsiteX15" fmla="*/ 14189071 w 21635868"/>
                <a:gd name="connsiteY15" fmla="*/ 4349415 h 4839955"/>
                <a:gd name="connsiteX16" fmla="*/ 13675724 w 21635868"/>
                <a:gd name="connsiteY16" fmla="*/ 4365457 h 4839955"/>
                <a:gd name="connsiteX17" fmla="*/ 13451134 w 21635868"/>
                <a:gd name="connsiteY17" fmla="*/ 4333373 h 4839955"/>
                <a:gd name="connsiteX18" fmla="*/ 12953829 w 21635868"/>
                <a:gd name="connsiteY18" fmla="*/ 4317331 h 4839955"/>
                <a:gd name="connsiteX19" fmla="*/ 12520692 w 21635868"/>
                <a:gd name="connsiteY19" fmla="*/ 4333373 h 4839955"/>
                <a:gd name="connsiteX20" fmla="*/ 11927134 w 21635868"/>
                <a:gd name="connsiteY20" fmla="*/ 4381499 h 4839955"/>
                <a:gd name="connsiteX21" fmla="*/ 10820229 w 21635868"/>
                <a:gd name="connsiteY21" fmla="*/ 4285247 h 4839955"/>
                <a:gd name="connsiteX22" fmla="*/ 10355008 w 21635868"/>
                <a:gd name="connsiteY22" fmla="*/ 4317331 h 4839955"/>
                <a:gd name="connsiteX23" fmla="*/ 9969997 w 21635868"/>
                <a:gd name="connsiteY23" fmla="*/ 4333373 h 4839955"/>
                <a:gd name="connsiteX24" fmla="*/ 9536861 w 21635868"/>
                <a:gd name="connsiteY24" fmla="*/ 4333373 h 4839955"/>
                <a:gd name="connsiteX25" fmla="*/ 9135808 w 21635868"/>
                <a:gd name="connsiteY25" fmla="*/ 4734426 h 4839955"/>
                <a:gd name="connsiteX26" fmla="*/ 8590377 w 21635868"/>
                <a:gd name="connsiteY26" fmla="*/ 4830678 h 4839955"/>
                <a:gd name="connsiteX27" fmla="*/ 7659935 w 21635868"/>
                <a:gd name="connsiteY27" fmla="*/ 4557963 h 4839955"/>
                <a:gd name="connsiteX28" fmla="*/ 6312397 w 21635868"/>
                <a:gd name="connsiteY28" fmla="*/ 4365457 h 4839955"/>
                <a:gd name="connsiteX29" fmla="*/ 5430082 w 21635868"/>
                <a:gd name="connsiteY29" fmla="*/ 4381499 h 4839955"/>
                <a:gd name="connsiteX30" fmla="*/ 4627976 w 21635868"/>
                <a:gd name="connsiteY30" fmla="*/ 4365457 h 4839955"/>
                <a:gd name="connsiteX31" fmla="*/ 3681492 w 21635868"/>
                <a:gd name="connsiteY31" fmla="*/ 4333373 h 4839955"/>
                <a:gd name="connsiteX32" fmla="*/ 3168145 w 21635868"/>
                <a:gd name="connsiteY32" fmla="*/ 4349415 h 4839955"/>
                <a:gd name="connsiteX33" fmla="*/ 2349997 w 21635868"/>
                <a:gd name="connsiteY33" fmla="*/ 4333373 h 4839955"/>
                <a:gd name="connsiteX34" fmla="*/ 1644145 w 21635868"/>
                <a:gd name="connsiteY34" fmla="*/ 4349415 h 4839955"/>
                <a:gd name="connsiteX35" fmla="*/ 1259134 w 21635868"/>
                <a:gd name="connsiteY35" fmla="*/ 4349415 h 4839955"/>
                <a:gd name="connsiteX36" fmla="*/ 954334 w 21635868"/>
                <a:gd name="connsiteY36" fmla="*/ 4237120 h 4839955"/>
                <a:gd name="connsiteX37" fmla="*/ 617450 w 21635868"/>
                <a:gd name="connsiteY37" fmla="*/ 4044615 h 4839955"/>
                <a:gd name="connsiteX38" fmla="*/ 376819 w 21635868"/>
                <a:gd name="connsiteY38" fmla="*/ 3739815 h 4839955"/>
                <a:gd name="connsiteX39" fmla="*/ 168271 w 21635868"/>
                <a:gd name="connsiteY39" fmla="*/ 3563352 h 4839955"/>
                <a:gd name="connsiteX40" fmla="*/ 23892 w 21635868"/>
                <a:gd name="connsiteY40" fmla="*/ 3226468 h 4839955"/>
                <a:gd name="connsiteX41" fmla="*/ 7850 w 21635868"/>
                <a:gd name="connsiteY41" fmla="*/ 2825415 h 4839955"/>
                <a:gd name="connsiteX42" fmla="*/ 104103 w 21635868"/>
                <a:gd name="connsiteY42" fmla="*/ 2344152 h 4839955"/>
                <a:gd name="connsiteX43" fmla="*/ 248482 w 21635868"/>
                <a:gd name="connsiteY43" fmla="*/ 1975184 h 4839955"/>
                <a:gd name="connsiteX44" fmla="*/ 473071 w 21635868"/>
                <a:gd name="connsiteY44" fmla="*/ 1718510 h 4839955"/>
                <a:gd name="connsiteX45" fmla="*/ 729745 w 21635868"/>
                <a:gd name="connsiteY45" fmla="*/ 1461836 h 4839955"/>
                <a:gd name="connsiteX46" fmla="*/ 1034545 w 21635868"/>
                <a:gd name="connsiteY46" fmla="*/ 1157036 h 4839955"/>
                <a:gd name="connsiteX47" fmla="*/ 1483724 w 21635868"/>
                <a:gd name="connsiteY47" fmla="*/ 739942 h 4839955"/>
                <a:gd name="connsiteX48" fmla="*/ 1852692 w 21635868"/>
                <a:gd name="connsiteY48" fmla="*/ 595563 h 4839955"/>
                <a:gd name="connsiteX49" fmla="*/ 2847303 w 21635868"/>
                <a:gd name="connsiteY49" fmla="*/ 387015 h 4839955"/>
                <a:gd name="connsiteX50" fmla="*/ 3472945 w 21635868"/>
                <a:gd name="connsiteY50" fmla="*/ 306805 h 4839955"/>
                <a:gd name="connsiteX51" fmla="*/ 4515682 w 21635868"/>
                <a:gd name="connsiteY51" fmla="*/ 242636 h 4839955"/>
                <a:gd name="connsiteX52" fmla="*/ 5141324 w 21635868"/>
                <a:gd name="connsiteY52" fmla="*/ 130342 h 4839955"/>
                <a:gd name="connsiteX53" fmla="*/ 6585113 w 21635868"/>
                <a:gd name="connsiteY53" fmla="*/ 66173 h 4839955"/>
                <a:gd name="connsiteX54" fmla="*/ 7611808 w 21635868"/>
                <a:gd name="connsiteY54" fmla="*/ 50131 h 4839955"/>
                <a:gd name="connsiteX55" fmla="*/ 8702671 w 21635868"/>
                <a:gd name="connsiteY55" fmla="*/ 18047 h 4839955"/>
                <a:gd name="connsiteX56" fmla="*/ 9440608 w 21635868"/>
                <a:gd name="connsiteY56" fmla="*/ 2005 h 4839955"/>
                <a:gd name="connsiteX57" fmla="*/ 9921871 w 21635868"/>
                <a:gd name="connsiteY57" fmla="*/ 2005 h 4839955"/>
                <a:gd name="connsiteX58" fmla="*/ 10547513 w 21635868"/>
                <a:gd name="connsiteY58" fmla="*/ 18047 h 4839955"/>
                <a:gd name="connsiteX59" fmla="*/ 11125029 w 21635868"/>
                <a:gd name="connsiteY59" fmla="*/ 18047 h 4839955"/>
                <a:gd name="connsiteX60" fmla="*/ 11702545 w 21635868"/>
                <a:gd name="connsiteY60" fmla="*/ 130342 h 4839955"/>
                <a:gd name="connsiteX61" fmla="*/ 12296103 w 21635868"/>
                <a:gd name="connsiteY61" fmla="*/ 258678 h 4839955"/>
                <a:gd name="connsiteX62" fmla="*/ 12713197 w 21635868"/>
                <a:gd name="connsiteY62" fmla="*/ 419099 h 4839955"/>
                <a:gd name="connsiteX63" fmla="*/ 13210503 w 21635868"/>
                <a:gd name="connsiteY63" fmla="*/ 723899 h 4839955"/>
                <a:gd name="connsiteX64" fmla="*/ 13370924 w 21635868"/>
                <a:gd name="connsiteY64" fmla="*/ 1028699 h 4839955"/>
                <a:gd name="connsiteX65" fmla="*/ 13739892 w 21635868"/>
                <a:gd name="connsiteY65" fmla="*/ 1285373 h 4839955"/>
                <a:gd name="connsiteX66" fmla="*/ 13932397 w 21635868"/>
                <a:gd name="connsiteY66" fmla="*/ 1798720 h 4839955"/>
                <a:gd name="connsiteX67" fmla="*/ 14092819 w 21635868"/>
                <a:gd name="connsiteY67" fmla="*/ 2183731 h 4839955"/>
                <a:gd name="connsiteX68" fmla="*/ 14205113 w 21635868"/>
                <a:gd name="connsiteY68" fmla="*/ 2520615 h 4839955"/>
                <a:gd name="connsiteX69" fmla="*/ 14381576 w 21635868"/>
                <a:gd name="connsiteY69" fmla="*/ 2729163 h 4839955"/>
                <a:gd name="connsiteX70" fmla="*/ 14574082 w 21635868"/>
                <a:gd name="connsiteY70" fmla="*/ 3033963 h 4839955"/>
                <a:gd name="connsiteX71" fmla="*/ 14959092 w 21635868"/>
                <a:gd name="connsiteY71" fmla="*/ 3386889 h 4839955"/>
                <a:gd name="connsiteX72" fmla="*/ 15392229 w 21635868"/>
                <a:gd name="connsiteY72" fmla="*/ 3723773 h 4839955"/>
                <a:gd name="connsiteX73" fmla="*/ 15905576 w 21635868"/>
                <a:gd name="connsiteY73" fmla="*/ 3884194 h 4839955"/>
                <a:gd name="connsiteX74" fmla="*/ 16659555 w 21635868"/>
                <a:gd name="connsiteY74" fmla="*/ 4012531 h 4839955"/>
                <a:gd name="connsiteX75" fmla="*/ 17493745 w 21635868"/>
                <a:gd name="connsiteY75" fmla="*/ 4108784 h 4839955"/>
                <a:gd name="connsiteX76" fmla="*/ 18135429 w 21635868"/>
                <a:gd name="connsiteY76" fmla="*/ 4012531 h 4839955"/>
                <a:gd name="connsiteX77" fmla="*/ 18793155 w 21635868"/>
                <a:gd name="connsiteY77" fmla="*/ 4012531 h 4839955"/>
                <a:gd name="connsiteX78" fmla="*/ 19595261 w 21635868"/>
                <a:gd name="connsiteY78" fmla="*/ 4028573 h 4839955"/>
                <a:gd name="connsiteX79" fmla="*/ 20156734 w 21635868"/>
                <a:gd name="connsiteY79" fmla="*/ 4060657 h 4839955"/>
                <a:gd name="connsiteX80" fmla="*/ 21039050 w 21635868"/>
                <a:gd name="connsiteY80" fmla="*/ 4108784 h 4839955"/>
                <a:gd name="connsiteX81" fmla="*/ 21391976 w 21635868"/>
                <a:gd name="connsiteY81" fmla="*/ 4140868 h 4839955"/>
                <a:gd name="connsiteX82" fmla="*/ 21472187 w 21635868"/>
                <a:gd name="connsiteY82" fmla="*/ 4237120 h 4839955"/>
                <a:gd name="connsiteX83" fmla="*/ 21632608 w 21635868"/>
                <a:gd name="connsiteY83" fmla="*/ 4269205 h 4839955"/>
                <a:gd name="connsiteX0" fmla="*/ 21632608 w 21635868"/>
                <a:gd name="connsiteY0" fmla="*/ 4269205 h 4837484"/>
                <a:gd name="connsiteX1" fmla="*/ 21504271 w 21635868"/>
                <a:gd name="connsiteY1" fmla="*/ 4445668 h 4837484"/>
                <a:gd name="connsiteX2" fmla="*/ 20734250 w 21635868"/>
                <a:gd name="connsiteY2" fmla="*/ 4461710 h 4837484"/>
                <a:gd name="connsiteX3" fmla="*/ 19851934 w 21635868"/>
                <a:gd name="connsiteY3" fmla="*/ 4445668 h 4837484"/>
                <a:gd name="connsiteX4" fmla="*/ 19482966 w 21635868"/>
                <a:gd name="connsiteY4" fmla="*/ 4397542 h 4837484"/>
                <a:gd name="connsiteX5" fmla="*/ 19210250 w 21635868"/>
                <a:gd name="connsiteY5" fmla="*/ 4397542 h 4837484"/>
                <a:gd name="connsiteX6" fmla="*/ 18825240 w 21635868"/>
                <a:gd name="connsiteY6" fmla="*/ 4461710 h 4837484"/>
                <a:gd name="connsiteX7" fmla="*/ 18488355 w 21635868"/>
                <a:gd name="connsiteY7" fmla="*/ 4429626 h 4837484"/>
                <a:gd name="connsiteX8" fmla="*/ 17846671 w 21635868"/>
                <a:gd name="connsiteY8" fmla="*/ 4381499 h 4837484"/>
                <a:gd name="connsiteX9" fmla="*/ 17413534 w 21635868"/>
                <a:gd name="connsiteY9" fmla="*/ 4381499 h 4837484"/>
                <a:gd name="connsiteX10" fmla="*/ 16948313 w 21635868"/>
                <a:gd name="connsiteY10" fmla="*/ 4381499 h 4837484"/>
                <a:gd name="connsiteX11" fmla="*/ 16611429 w 21635868"/>
                <a:gd name="connsiteY11" fmla="*/ 4397542 h 4837484"/>
                <a:gd name="connsiteX12" fmla="*/ 15777240 w 21635868"/>
                <a:gd name="connsiteY12" fmla="*/ 4333373 h 4837484"/>
                <a:gd name="connsiteX13" fmla="*/ 15328061 w 21635868"/>
                <a:gd name="connsiteY13" fmla="*/ 4349415 h 4837484"/>
                <a:gd name="connsiteX14" fmla="*/ 14894924 w 21635868"/>
                <a:gd name="connsiteY14" fmla="*/ 4349415 h 4837484"/>
                <a:gd name="connsiteX15" fmla="*/ 14189071 w 21635868"/>
                <a:gd name="connsiteY15" fmla="*/ 4349415 h 4837484"/>
                <a:gd name="connsiteX16" fmla="*/ 13675724 w 21635868"/>
                <a:gd name="connsiteY16" fmla="*/ 4365457 h 4837484"/>
                <a:gd name="connsiteX17" fmla="*/ 13451134 w 21635868"/>
                <a:gd name="connsiteY17" fmla="*/ 4333373 h 4837484"/>
                <a:gd name="connsiteX18" fmla="*/ 12953829 w 21635868"/>
                <a:gd name="connsiteY18" fmla="*/ 4317331 h 4837484"/>
                <a:gd name="connsiteX19" fmla="*/ 12520692 w 21635868"/>
                <a:gd name="connsiteY19" fmla="*/ 4333373 h 4837484"/>
                <a:gd name="connsiteX20" fmla="*/ 11927134 w 21635868"/>
                <a:gd name="connsiteY20" fmla="*/ 4381499 h 4837484"/>
                <a:gd name="connsiteX21" fmla="*/ 10820229 w 21635868"/>
                <a:gd name="connsiteY21" fmla="*/ 4285247 h 4837484"/>
                <a:gd name="connsiteX22" fmla="*/ 10355008 w 21635868"/>
                <a:gd name="connsiteY22" fmla="*/ 4317331 h 4837484"/>
                <a:gd name="connsiteX23" fmla="*/ 9969997 w 21635868"/>
                <a:gd name="connsiteY23" fmla="*/ 4333373 h 4837484"/>
                <a:gd name="connsiteX24" fmla="*/ 9857703 w 21635868"/>
                <a:gd name="connsiteY24" fmla="*/ 4509836 h 4837484"/>
                <a:gd name="connsiteX25" fmla="*/ 9135808 w 21635868"/>
                <a:gd name="connsiteY25" fmla="*/ 4734426 h 4837484"/>
                <a:gd name="connsiteX26" fmla="*/ 8590377 w 21635868"/>
                <a:gd name="connsiteY26" fmla="*/ 4830678 h 4837484"/>
                <a:gd name="connsiteX27" fmla="*/ 7659935 w 21635868"/>
                <a:gd name="connsiteY27" fmla="*/ 4557963 h 4837484"/>
                <a:gd name="connsiteX28" fmla="*/ 6312397 w 21635868"/>
                <a:gd name="connsiteY28" fmla="*/ 4365457 h 4837484"/>
                <a:gd name="connsiteX29" fmla="*/ 5430082 w 21635868"/>
                <a:gd name="connsiteY29" fmla="*/ 4381499 h 4837484"/>
                <a:gd name="connsiteX30" fmla="*/ 4627976 w 21635868"/>
                <a:gd name="connsiteY30" fmla="*/ 4365457 h 4837484"/>
                <a:gd name="connsiteX31" fmla="*/ 3681492 w 21635868"/>
                <a:gd name="connsiteY31" fmla="*/ 4333373 h 4837484"/>
                <a:gd name="connsiteX32" fmla="*/ 3168145 w 21635868"/>
                <a:gd name="connsiteY32" fmla="*/ 4349415 h 4837484"/>
                <a:gd name="connsiteX33" fmla="*/ 2349997 w 21635868"/>
                <a:gd name="connsiteY33" fmla="*/ 4333373 h 4837484"/>
                <a:gd name="connsiteX34" fmla="*/ 1644145 w 21635868"/>
                <a:gd name="connsiteY34" fmla="*/ 4349415 h 4837484"/>
                <a:gd name="connsiteX35" fmla="*/ 1259134 w 21635868"/>
                <a:gd name="connsiteY35" fmla="*/ 4349415 h 4837484"/>
                <a:gd name="connsiteX36" fmla="*/ 954334 w 21635868"/>
                <a:gd name="connsiteY36" fmla="*/ 4237120 h 4837484"/>
                <a:gd name="connsiteX37" fmla="*/ 617450 w 21635868"/>
                <a:gd name="connsiteY37" fmla="*/ 4044615 h 4837484"/>
                <a:gd name="connsiteX38" fmla="*/ 376819 w 21635868"/>
                <a:gd name="connsiteY38" fmla="*/ 3739815 h 4837484"/>
                <a:gd name="connsiteX39" fmla="*/ 168271 w 21635868"/>
                <a:gd name="connsiteY39" fmla="*/ 3563352 h 4837484"/>
                <a:gd name="connsiteX40" fmla="*/ 23892 w 21635868"/>
                <a:gd name="connsiteY40" fmla="*/ 3226468 h 4837484"/>
                <a:gd name="connsiteX41" fmla="*/ 7850 w 21635868"/>
                <a:gd name="connsiteY41" fmla="*/ 2825415 h 4837484"/>
                <a:gd name="connsiteX42" fmla="*/ 104103 w 21635868"/>
                <a:gd name="connsiteY42" fmla="*/ 2344152 h 4837484"/>
                <a:gd name="connsiteX43" fmla="*/ 248482 w 21635868"/>
                <a:gd name="connsiteY43" fmla="*/ 1975184 h 4837484"/>
                <a:gd name="connsiteX44" fmla="*/ 473071 w 21635868"/>
                <a:gd name="connsiteY44" fmla="*/ 1718510 h 4837484"/>
                <a:gd name="connsiteX45" fmla="*/ 729745 w 21635868"/>
                <a:gd name="connsiteY45" fmla="*/ 1461836 h 4837484"/>
                <a:gd name="connsiteX46" fmla="*/ 1034545 w 21635868"/>
                <a:gd name="connsiteY46" fmla="*/ 1157036 h 4837484"/>
                <a:gd name="connsiteX47" fmla="*/ 1483724 w 21635868"/>
                <a:gd name="connsiteY47" fmla="*/ 739942 h 4837484"/>
                <a:gd name="connsiteX48" fmla="*/ 1852692 w 21635868"/>
                <a:gd name="connsiteY48" fmla="*/ 595563 h 4837484"/>
                <a:gd name="connsiteX49" fmla="*/ 2847303 w 21635868"/>
                <a:gd name="connsiteY49" fmla="*/ 387015 h 4837484"/>
                <a:gd name="connsiteX50" fmla="*/ 3472945 w 21635868"/>
                <a:gd name="connsiteY50" fmla="*/ 306805 h 4837484"/>
                <a:gd name="connsiteX51" fmla="*/ 4515682 w 21635868"/>
                <a:gd name="connsiteY51" fmla="*/ 242636 h 4837484"/>
                <a:gd name="connsiteX52" fmla="*/ 5141324 w 21635868"/>
                <a:gd name="connsiteY52" fmla="*/ 130342 h 4837484"/>
                <a:gd name="connsiteX53" fmla="*/ 6585113 w 21635868"/>
                <a:gd name="connsiteY53" fmla="*/ 66173 h 4837484"/>
                <a:gd name="connsiteX54" fmla="*/ 7611808 w 21635868"/>
                <a:gd name="connsiteY54" fmla="*/ 50131 h 4837484"/>
                <a:gd name="connsiteX55" fmla="*/ 8702671 w 21635868"/>
                <a:gd name="connsiteY55" fmla="*/ 18047 h 4837484"/>
                <a:gd name="connsiteX56" fmla="*/ 9440608 w 21635868"/>
                <a:gd name="connsiteY56" fmla="*/ 2005 h 4837484"/>
                <a:gd name="connsiteX57" fmla="*/ 9921871 w 21635868"/>
                <a:gd name="connsiteY57" fmla="*/ 2005 h 4837484"/>
                <a:gd name="connsiteX58" fmla="*/ 10547513 w 21635868"/>
                <a:gd name="connsiteY58" fmla="*/ 18047 h 4837484"/>
                <a:gd name="connsiteX59" fmla="*/ 11125029 w 21635868"/>
                <a:gd name="connsiteY59" fmla="*/ 18047 h 4837484"/>
                <a:gd name="connsiteX60" fmla="*/ 11702545 w 21635868"/>
                <a:gd name="connsiteY60" fmla="*/ 130342 h 4837484"/>
                <a:gd name="connsiteX61" fmla="*/ 12296103 w 21635868"/>
                <a:gd name="connsiteY61" fmla="*/ 258678 h 4837484"/>
                <a:gd name="connsiteX62" fmla="*/ 12713197 w 21635868"/>
                <a:gd name="connsiteY62" fmla="*/ 419099 h 4837484"/>
                <a:gd name="connsiteX63" fmla="*/ 13210503 w 21635868"/>
                <a:gd name="connsiteY63" fmla="*/ 723899 h 4837484"/>
                <a:gd name="connsiteX64" fmla="*/ 13370924 w 21635868"/>
                <a:gd name="connsiteY64" fmla="*/ 1028699 h 4837484"/>
                <a:gd name="connsiteX65" fmla="*/ 13739892 w 21635868"/>
                <a:gd name="connsiteY65" fmla="*/ 1285373 h 4837484"/>
                <a:gd name="connsiteX66" fmla="*/ 13932397 w 21635868"/>
                <a:gd name="connsiteY66" fmla="*/ 1798720 h 4837484"/>
                <a:gd name="connsiteX67" fmla="*/ 14092819 w 21635868"/>
                <a:gd name="connsiteY67" fmla="*/ 2183731 h 4837484"/>
                <a:gd name="connsiteX68" fmla="*/ 14205113 w 21635868"/>
                <a:gd name="connsiteY68" fmla="*/ 2520615 h 4837484"/>
                <a:gd name="connsiteX69" fmla="*/ 14381576 w 21635868"/>
                <a:gd name="connsiteY69" fmla="*/ 2729163 h 4837484"/>
                <a:gd name="connsiteX70" fmla="*/ 14574082 w 21635868"/>
                <a:gd name="connsiteY70" fmla="*/ 3033963 h 4837484"/>
                <a:gd name="connsiteX71" fmla="*/ 14959092 w 21635868"/>
                <a:gd name="connsiteY71" fmla="*/ 3386889 h 4837484"/>
                <a:gd name="connsiteX72" fmla="*/ 15392229 w 21635868"/>
                <a:gd name="connsiteY72" fmla="*/ 3723773 h 4837484"/>
                <a:gd name="connsiteX73" fmla="*/ 15905576 w 21635868"/>
                <a:gd name="connsiteY73" fmla="*/ 3884194 h 4837484"/>
                <a:gd name="connsiteX74" fmla="*/ 16659555 w 21635868"/>
                <a:gd name="connsiteY74" fmla="*/ 4012531 h 4837484"/>
                <a:gd name="connsiteX75" fmla="*/ 17493745 w 21635868"/>
                <a:gd name="connsiteY75" fmla="*/ 4108784 h 4837484"/>
                <a:gd name="connsiteX76" fmla="*/ 18135429 w 21635868"/>
                <a:gd name="connsiteY76" fmla="*/ 4012531 h 4837484"/>
                <a:gd name="connsiteX77" fmla="*/ 18793155 w 21635868"/>
                <a:gd name="connsiteY77" fmla="*/ 4012531 h 4837484"/>
                <a:gd name="connsiteX78" fmla="*/ 19595261 w 21635868"/>
                <a:gd name="connsiteY78" fmla="*/ 4028573 h 4837484"/>
                <a:gd name="connsiteX79" fmla="*/ 20156734 w 21635868"/>
                <a:gd name="connsiteY79" fmla="*/ 4060657 h 4837484"/>
                <a:gd name="connsiteX80" fmla="*/ 21039050 w 21635868"/>
                <a:gd name="connsiteY80" fmla="*/ 4108784 h 4837484"/>
                <a:gd name="connsiteX81" fmla="*/ 21391976 w 21635868"/>
                <a:gd name="connsiteY81" fmla="*/ 4140868 h 4837484"/>
                <a:gd name="connsiteX82" fmla="*/ 21472187 w 21635868"/>
                <a:gd name="connsiteY82" fmla="*/ 4237120 h 4837484"/>
                <a:gd name="connsiteX83" fmla="*/ 21632608 w 21635868"/>
                <a:gd name="connsiteY83" fmla="*/ 4269205 h 4837484"/>
                <a:gd name="connsiteX0" fmla="*/ 21632608 w 21635868"/>
                <a:gd name="connsiteY0" fmla="*/ 4269205 h 4883623"/>
                <a:gd name="connsiteX1" fmla="*/ 21504271 w 21635868"/>
                <a:gd name="connsiteY1" fmla="*/ 4445668 h 4883623"/>
                <a:gd name="connsiteX2" fmla="*/ 20734250 w 21635868"/>
                <a:gd name="connsiteY2" fmla="*/ 4461710 h 4883623"/>
                <a:gd name="connsiteX3" fmla="*/ 19851934 w 21635868"/>
                <a:gd name="connsiteY3" fmla="*/ 4445668 h 4883623"/>
                <a:gd name="connsiteX4" fmla="*/ 19482966 w 21635868"/>
                <a:gd name="connsiteY4" fmla="*/ 4397542 h 4883623"/>
                <a:gd name="connsiteX5" fmla="*/ 19210250 w 21635868"/>
                <a:gd name="connsiteY5" fmla="*/ 4397542 h 4883623"/>
                <a:gd name="connsiteX6" fmla="*/ 18825240 w 21635868"/>
                <a:gd name="connsiteY6" fmla="*/ 4461710 h 4883623"/>
                <a:gd name="connsiteX7" fmla="*/ 18488355 w 21635868"/>
                <a:gd name="connsiteY7" fmla="*/ 4429626 h 4883623"/>
                <a:gd name="connsiteX8" fmla="*/ 17846671 w 21635868"/>
                <a:gd name="connsiteY8" fmla="*/ 4381499 h 4883623"/>
                <a:gd name="connsiteX9" fmla="*/ 17413534 w 21635868"/>
                <a:gd name="connsiteY9" fmla="*/ 4381499 h 4883623"/>
                <a:gd name="connsiteX10" fmla="*/ 16948313 w 21635868"/>
                <a:gd name="connsiteY10" fmla="*/ 4381499 h 4883623"/>
                <a:gd name="connsiteX11" fmla="*/ 16611429 w 21635868"/>
                <a:gd name="connsiteY11" fmla="*/ 4397542 h 4883623"/>
                <a:gd name="connsiteX12" fmla="*/ 15777240 w 21635868"/>
                <a:gd name="connsiteY12" fmla="*/ 4333373 h 4883623"/>
                <a:gd name="connsiteX13" fmla="*/ 15328061 w 21635868"/>
                <a:gd name="connsiteY13" fmla="*/ 4349415 h 4883623"/>
                <a:gd name="connsiteX14" fmla="*/ 14894924 w 21635868"/>
                <a:gd name="connsiteY14" fmla="*/ 4349415 h 4883623"/>
                <a:gd name="connsiteX15" fmla="*/ 14189071 w 21635868"/>
                <a:gd name="connsiteY15" fmla="*/ 4349415 h 4883623"/>
                <a:gd name="connsiteX16" fmla="*/ 13675724 w 21635868"/>
                <a:gd name="connsiteY16" fmla="*/ 4365457 h 4883623"/>
                <a:gd name="connsiteX17" fmla="*/ 13451134 w 21635868"/>
                <a:gd name="connsiteY17" fmla="*/ 4333373 h 4883623"/>
                <a:gd name="connsiteX18" fmla="*/ 12953829 w 21635868"/>
                <a:gd name="connsiteY18" fmla="*/ 4317331 h 4883623"/>
                <a:gd name="connsiteX19" fmla="*/ 12520692 w 21635868"/>
                <a:gd name="connsiteY19" fmla="*/ 4333373 h 4883623"/>
                <a:gd name="connsiteX20" fmla="*/ 11927134 w 21635868"/>
                <a:gd name="connsiteY20" fmla="*/ 4381499 h 4883623"/>
                <a:gd name="connsiteX21" fmla="*/ 10820229 w 21635868"/>
                <a:gd name="connsiteY21" fmla="*/ 4285247 h 4883623"/>
                <a:gd name="connsiteX22" fmla="*/ 10355008 w 21635868"/>
                <a:gd name="connsiteY22" fmla="*/ 4317331 h 4883623"/>
                <a:gd name="connsiteX23" fmla="*/ 9969997 w 21635868"/>
                <a:gd name="connsiteY23" fmla="*/ 4333373 h 4883623"/>
                <a:gd name="connsiteX24" fmla="*/ 9857703 w 21635868"/>
                <a:gd name="connsiteY24" fmla="*/ 4509836 h 4883623"/>
                <a:gd name="connsiteX25" fmla="*/ 9135808 w 21635868"/>
                <a:gd name="connsiteY25" fmla="*/ 4734426 h 4883623"/>
                <a:gd name="connsiteX26" fmla="*/ 8686629 w 21635868"/>
                <a:gd name="connsiteY26" fmla="*/ 4878804 h 4883623"/>
                <a:gd name="connsiteX27" fmla="*/ 7659935 w 21635868"/>
                <a:gd name="connsiteY27" fmla="*/ 4557963 h 4883623"/>
                <a:gd name="connsiteX28" fmla="*/ 6312397 w 21635868"/>
                <a:gd name="connsiteY28" fmla="*/ 4365457 h 4883623"/>
                <a:gd name="connsiteX29" fmla="*/ 5430082 w 21635868"/>
                <a:gd name="connsiteY29" fmla="*/ 4381499 h 4883623"/>
                <a:gd name="connsiteX30" fmla="*/ 4627976 w 21635868"/>
                <a:gd name="connsiteY30" fmla="*/ 4365457 h 4883623"/>
                <a:gd name="connsiteX31" fmla="*/ 3681492 w 21635868"/>
                <a:gd name="connsiteY31" fmla="*/ 4333373 h 4883623"/>
                <a:gd name="connsiteX32" fmla="*/ 3168145 w 21635868"/>
                <a:gd name="connsiteY32" fmla="*/ 4349415 h 4883623"/>
                <a:gd name="connsiteX33" fmla="*/ 2349997 w 21635868"/>
                <a:gd name="connsiteY33" fmla="*/ 4333373 h 4883623"/>
                <a:gd name="connsiteX34" fmla="*/ 1644145 w 21635868"/>
                <a:gd name="connsiteY34" fmla="*/ 4349415 h 4883623"/>
                <a:gd name="connsiteX35" fmla="*/ 1259134 w 21635868"/>
                <a:gd name="connsiteY35" fmla="*/ 4349415 h 4883623"/>
                <a:gd name="connsiteX36" fmla="*/ 954334 w 21635868"/>
                <a:gd name="connsiteY36" fmla="*/ 4237120 h 4883623"/>
                <a:gd name="connsiteX37" fmla="*/ 617450 w 21635868"/>
                <a:gd name="connsiteY37" fmla="*/ 4044615 h 4883623"/>
                <a:gd name="connsiteX38" fmla="*/ 376819 w 21635868"/>
                <a:gd name="connsiteY38" fmla="*/ 3739815 h 4883623"/>
                <a:gd name="connsiteX39" fmla="*/ 168271 w 21635868"/>
                <a:gd name="connsiteY39" fmla="*/ 3563352 h 4883623"/>
                <a:gd name="connsiteX40" fmla="*/ 23892 w 21635868"/>
                <a:gd name="connsiteY40" fmla="*/ 3226468 h 4883623"/>
                <a:gd name="connsiteX41" fmla="*/ 7850 w 21635868"/>
                <a:gd name="connsiteY41" fmla="*/ 2825415 h 4883623"/>
                <a:gd name="connsiteX42" fmla="*/ 104103 w 21635868"/>
                <a:gd name="connsiteY42" fmla="*/ 2344152 h 4883623"/>
                <a:gd name="connsiteX43" fmla="*/ 248482 w 21635868"/>
                <a:gd name="connsiteY43" fmla="*/ 1975184 h 4883623"/>
                <a:gd name="connsiteX44" fmla="*/ 473071 w 21635868"/>
                <a:gd name="connsiteY44" fmla="*/ 1718510 h 4883623"/>
                <a:gd name="connsiteX45" fmla="*/ 729745 w 21635868"/>
                <a:gd name="connsiteY45" fmla="*/ 1461836 h 4883623"/>
                <a:gd name="connsiteX46" fmla="*/ 1034545 w 21635868"/>
                <a:gd name="connsiteY46" fmla="*/ 1157036 h 4883623"/>
                <a:gd name="connsiteX47" fmla="*/ 1483724 w 21635868"/>
                <a:gd name="connsiteY47" fmla="*/ 739942 h 4883623"/>
                <a:gd name="connsiteX48" fmla="*/ 1852692 w 21635868"/>
                <a:gd name="connsiteY48" fmla="*/ 595563 h 4883623"/>
                <a:gd name="connsiteX49" fmla="*/ 2847303 w 21635868"/>
                <a:gd name="connsiteY49" fmla="*/ 387015 h 4883623"/>
                <a:gd name="connsiteX50" fmla="*/ 3472945 w 21635868"/>
                <a:gd name="connsiteY50" fmla="*/ 306805 h 4883623"/>
                <a:gd name="connsiteX51" fmla="*/ 4515682 w 21635868"/>
                <a:gd name="connsiteY51" fmla="*/ 242636 h 4883623"/>
                <a:gd name="connsiteX52" fmla="*/ 5141324 w 21635868"/>
                <a:gd name="connsiteY52" fmla="*/ 130342 h 4883623"/>
                <a:gd name="connsiteX53" fmla="*/ 6585113 w 21635868"/>
                <a:gd name="connsiteY53" fmla="*/ 66173 h 4883623"/>
                <a:gd name="connsiteX54" fmla="*/ 7611808 w 21635868"/>
                <a:gd name="connsiteY54" fmla="*/ 50131 h 4883623"/>
                <a:gd name="connsiteX55" fmla="*/ 8702671 w 21635868"/>
                <a:gd name="connsiteY55" fmla="*/ 18047 h 4883623"/>
                <a:gd name="connsiteX56" fmla="*/ 9440608 w 21635868"/>
                <a:gd name="connsiteY56" fmla="*/ 2005 h 4883623"/>
                <a:gd name="connsiteX57" fmla="*/ 9921871 w 21635868"/>
                <a:gd name="connsiteY57" fmla="*/ 2005 h 4883623"/>
                <a:gd name="connsiteX58" fmla="*/ 10547513 w 21635868"/>
                <a:gd name="connsiteY58" fmla="*/ 18047 h 4883623"/>
                <a:gd name="connsiteX59" fmla="*/ 11125029 w 21635868"/>
                <a:gd name="connsiteY59" fmla="*/ 18047 h 4883623"/>
                <a:gd name="connsiteX60" fmla="*/ 11702545 w 21635868"/>
                <a:gd name="connsiteY60" fmla="*/ 130342 h 4883623"/>
                <a:gd name="connsiteX61" fmla="*/ 12296103 w 21635868"/>
                <a:gd name="connsiteY61" fmla="*/ 258678 h 4883623"/>
                <a:gd name="connsiteX62" fmla="*/ 12713197 w 21635868"/>
                <a:gd name="connsiteY62" fmla="*/ 419099 h 4883623"/>
                <a:gd name="connsiteX63" fmla="*/ 13210503 w 21635868"/>
                <a:gd name="connsiteY63" fmla="*/ 723899 h 4883623"/>
                <a:gd name="connsiteX64" fmla="*/ 13370924 w 21635868"/>
                <a:gd name="connsiteY64" fmla="*/ 1028699 h 4883623"/>
                <a:gd name="connsiteX65" fmla="*/ 13739892 w 21635868"/>
                <a:gd name="connsiteY65" fmla="*/ 1285373 h 4883623"/>
                <a:gd name="connsiteX66" fmla="*/ 13932397 w 21635868"/>
                <a:gd name="connsiteY66" fmla="*/ 1798720 h 4883623"/>
                <a:gd name="connsiteX67" fmla="*/ 14092819 w 21635868"/>
                <a:gd name="connsiteY67" fmla="*/ 2183731 h 4883623"/>
                <a:gd name="connsiteX68" fmla="*/ 14205113 w 21635868"/>
                <a:gd name="connsiteY68" fmla="*/ 2520615 h 4883623"/>
                <a:gd name="connsiteX69" fmla="*/ 14381576 w 21635868"/>
                <a:gd name="connsiteY69" fmla="*/ 2729163 h 4883623"/>
                <a:gd name="connsiteX70" fmla="*/ 14574082 w 21635868"/>
                <a:gd name="connsiteY70" fmla="*/ 3033963 h 4883623"/>
                <a:gd name="connsiteX71" fmla="*/ 14959092 w 21635868"/>
                <a:gd name="connsiteY71" fmla="*/ 3386889 h 4883623"/>
                <a:gd name="connsiteX72" fmla="*/ 15392229 w 21635868"/>
                <a:gd name="connsiteY72" fmla="*/ 3723773 h 4883623"/>
                <a:gd name="connsiteX73" fmla="*/ 15905576 w 21635868"/>
                <a:gd name="connsiteY73" fmla="*/ 3884194 h 4883623"/>
                <a:gd name="connsiteX74" fmla="*/ 16659555 w 21635868"/>
                <a:gd name="connsiteY74" fmla="*/ 4012531 h 4883623"/>
                <a:gd name="connsiteX75" fmla="*/ 17493745 w 21635868"/>
                <a:gd name="connsiteY75" fmla="*/ 4108784 h 4883623"/>
                <a:gd name="connsiteX76" fmla="*/ 18135429 w 21635868"/>
                <a:gd name="connsiteY76" fmla="*/ 4012531 h 4883623"/>
                <a:gd name="connsiteX77" fmla="*/ 18793155 w 21635868"/>
                <a:gd name="connsiteY77" fmla="*/ 4012531 h 4883623"/>
                <a:gd name="connsiteX78" fmla="*/ 19595261 w 21635868"/>
                <a:gd name="connsiteY78" fmla="*/ 4028573 h 4883623"/>
                <a:gd name="connsiteX79" fmla="*/ 20156734 w 21635868"/>
                <a:gd name="connsiteY79" fmla="*/ 4060657 h 4883623"/>
                <a:gd name="connsiteX80" fmla="*/ 21039050 w 21635868"/>
                <a:gd name="connsiteY80" fmla="*/ 4108784 h 4883623"/>
                <a:gd name="connsiteX81" fmla="*/ 21391976 w 21635868"/>
                <a:gd name="connsiteY81" fmla="*/ 4140868 h 4883623"/>
                <a:gd name="connsiteX82" fmla="*/ 21472187 w 21635868"/>
                <a:gd name="connsiteY82" fmla="*/ 4237120 h 4883623"/>
                <a:gd name="connsiteX83" fmla="*/ 21632608 w 21635868"/>
                <a:gd name="connsiteY83" fmla="*/ 4269205 h 4883623"/>
                <a:gd name="connsiteX0" fmla="*/ 21632608 w 21635868"/>
                <a:gd name="connsiteY0" fmla="*/ 4269205 h 4883623"/>
                <a:gd name="connsiteX1" fmla="*/ 21504271 w 21635868"/>
                <a:gd name="connsiteY1" fmla="*/ 4445668 h 4883623"/>
                <a:gd name="connsiteX2" fmla="*/ 20734250 w 21635868"/>
                <a:gd name="connsiteY2" fmla="*/ 4461710 h 4883623"/>
                <a:gd name="connsiteX3" fmla="*/ 19851934 w 21635868"/>
                <a:gd name="connsiteY3" fmla="*/ 4445668 h 4883623"/>
                <a:gd name="connsiteX4" fmla="*/ 19482966 w 21635868"/>
                <a:gd name="connsiteY4" fmla="*/ 4397542 h 4883623"/>
                <a:gd name="connsiteX5" fmla="*/ 19210250 w 21635868"/>
                <a:gd name="connsiteY5" fmla="*/ 4397542 h 4883623"/>
                <a:gd name="connsiteX6" fmla="*/ 18825240 w 21635868"/>
                <a:gd name="connsiteY6" fmla="*/ 4461710 h 4883623"/>
                <a:gd name="connsiteX7" fmla="*/ 18488355 w 21635868"/>
                <a:gd name="connsiteY7" fmla="*/ 4429626 h 4883623"/>
                <a:gd name="connsiteX8" fmla="*/ 17846671 w 21635868"/>
                <a:gd name="connsiteY8" fmla="*/ 4381499 h 4883623"/>
                <a:gd name="connsiteX9" fmla="*/ 17413534 w 21635868"/>
                <a:gd name="connsiteY9" fmla="*/ 4381499 h 4883623"/>
                <a:gd name="connsiteX10" fmla="*/ 16948313 w 21635868"/>
                <a:gd name="connsiteY10" fmla="*/ 4381499 h 4883623"/>
                <a:gd name="connsiteX11" fmla="*/ 16611429 w 21635868"/>
                <a:gd name="connsiteY11" fmla="*/ 4397542 h 4883623"/>
                <a:gd name="connsiteX12" fmla="*/ 15777240 w 21635868"/>
                <a:gd name="connsiteY12" fmla="*/ 4333373 h 4883623"/>
                <a:gd name="connsiteX13" fmla="*/ 15328061 w 21635868"/>
                <a:gd name="connsiteY13" fmla="*/ 4349415 h 4883623"/>
                <a:gd name="connsiteX14" fmla="*/ 14894924 w 21635868"/>
                <a:gd name="connsiteY14" fmla="*/ 4349415 h 4883623"/>
                <a:gd name="connsiteX15" fmla="*/ 14189071 w 21635868"/>
                <a:gd name="connsiteY15" fmla="*/ 4349415 h 4883623"/>
                <a:gd name="connsiteX16" fmla="*/ 13675724 w 21635868"/>
                <a:gd name="connsiteY16" fmla="*/ 4365457 h 4883623"/>
                <a:gd name="connsiteX17" fmla="*/ 13451134 w 21635868"/>
                <a:gd name="connsiteY17" fmla="*/ 4333373 h 4883623"/>
                <a:gd name="connsiteX18" fmla="*/ 12953829 w 21635868"/>
                <a:gd name="connsiteY18" fmla="*/ 4317331 h 4883623"/>
                <a:gd name="connsiteX19" fmla="*/ 12520692 w 21635868"/>
                <a:gd name="connsiteY19" fmla="*/ 4333373 h 4883623"/>
                <a:gd name="connsiteX20" fmla="*/ 11927134 w 21635868"/>
                <a:gd name="connsiteY20" fmla="*/ 4381499 h 4883623"/>
                <a:gd name="connsiteX21" fmla="*/ 10820229 w 21635868"/>
                <a:gd name="connsiteY21" fmla="*/ 4285247 h 4883623"/>
                <a:gd name="connsiteX22" fmla="*/ 10355008 w 21635868"/>
                <a:gd name="connsiteY22" fmla="*/ 4317331 h 4883623"/>
                <a:gd name="connsiteX23" fmla="*/ 10082292 w 21635868"/>
                <a:gd name="connsiteY23" fmla="*/ 4381499 h 4883623"/>
                <a:gd name="connsiteX24" fmla="*/ 9857703 w 21635868"/>
                <a:gd name="connsiteY24" fmla="*/ 4509836 h 4883623"/>
                <a:gd name="connsiteX25" fmla="*/ 9135808 w 21635868"/>
                <a:gd name="connsiteY25" fmla="*/ 4734426 h 4883623"/>
                <a:gd name="connsiteX26" fmla="*/ 8686629 w 21635868"/>
                <a:gd name="connsiteY26" fmla="*/ 4878804 h 4883623"/>
                <a:gd name="connsiteX27" fmla="*/ 7659935 w 21635868"/>
                <a:gd name="connsiteY27" fmla="*/ 4557963 h 4883623"/>
                <a:gd name="connsiteX28" fmla="*/ 6312397 w 21635868"/>
                <a:gd name="connsiteY28" fmla="*/ 4365457 h 4883623"/>
                <a:gd name="connsiteX29" fmla="*/ 5430082 w 21635868"/>
                <a:gd name="connsiteY29" fmla="*/ 4381499 h 4883623"/>
                <a:gd name="connsiteX30" fmla="*/ 4627976 w 21635868"/>
                <a:gd name="connsiteY30" fmla="*/ 4365457 h 4883623"/>
                <a:gd name="connsiteX31" fmla="*/ 3681492 w 21635868"/>
                <a:gd name="connsiteY31" fmla="*/ 4333373 h 4883623"/>
                <a:gd name="connsiteX32" fmla="*/ 3168145 w 21635868"/>
                <a:gd name="connsiteY32" fmla="*/ 4349415 h 4883623"/>
                <a:gd name="connsiteX33" fmla="*/ 2349997 w 21635868"/>
                <a:gd name="connsiteY33" fmla="*/ 4333373 h 4883623"/>
                <a:gd name="connsiteX34" fmla="*/ 1644145 w 21635868"/>
                <a:gd name="connsiteY34" fmla="*/ 4349415 h 4883623"/>
                <a:gd name="connsiteX35" fmla="*/ 1259134 w 21635868"/>
                <a:gd name="connsiteY35" fmla="*/ 4349415 h 4883623"/>
                <a:gd name="connsiteX36" fmla="*/ 954334 w 21635868"/>
                <a:gd name="connsiteY36" fmla="*/ 4237120 h 4883623"/>
                <a:gd name="connsiteX37" fmla="*/ 617450 w 21635868"/>
                <a:gd name="connsiteY37" fmla="*/ 4044615 h 4883623"/>
                <a:gd name="connsiteX38" fmla="*/ 376819 w 21635868"/>
                <a:gd name="connsiteY38" fmla="*/ 3739815 h 4883623"/>
                <a:gd name="connsiteX39" fmla="*/ 168271 w 21635868"/>
                <a:gd name="connsiteY39" fmla="*/ 3563352 h 4883623"/>
                <a:gd name="connsiteX40" fmla="*/ 23892 w 21635868"/>
                <a:gd name="connsiteY40" fmla="*/ 3226468 h 4883623"/>
                <a:gd name="connsiteX41" fmla="*/ 7850 w 21635868"/>
                <a:gd name="connsiteY41" fmla="*/ 2825415 h 4883623"/>
                <a:gd name="connsiteX42" fmla="*/ 104103 w 21635868"/>
                <a:gd name="connsiteY42" fmla="*/ 2344152 h 4883623"/>
                <a:gd name="connsiteX43" fmla="*/ 248482 w 21635868"/>
                <a:gd name="connsiteY43" fmla="*/ 1975184 h 4883623"/>
                <a:gd name="connsiteX44" fmla="*/ 473071 w 21635868"/>
                <a:gd name="connsiteY44" fmla="*/ 1718510 h 4883623"/>
                <a:gd name="connsiteX45" fmla="*/ 729745 w 21635868"/>
                <a:gd name="connsiteY45" fmla="*/ 1461836 h 4883623"/>
                <a:gd name="connsiteX46" fmla="*/ 1034545 w 21635868"/>
                <a:gd name="connsiteY46" fmla="*/ 1157036 h 4883623"/>
                <a:gd name="connsiteX47" fmla="*/ 1483724 w 21635868"/>
                <a:gd name="connsiteY47" fmla="*/ 739942 h 4883623"/>
                <a:gd name="connsiteX48" fmla="*/ 1852692 w 21635868"/>
                <a:gd name="connsiteY48" fmla="*/ 595563 h 4883623"/>
                <a:gd name="connsiteX49" fmla="*/ 2847303 w 21635868"/>
                <a:gd name="connsiteY49" fmla="*/ 387015 h 4883623"/>
                <a:gd name="connsiteX50" fmla="*/ 3472945 w 21635868"/>
                <a:gd name="connsiteY50" fmla="*/ 306805 h 4883623"/>
                <a:gd name="connsiteX51" fmla="*/ 4515682 w 21635868"/>
                <a:gd name="connsiteY51" fmla="*/ 242636 h 4883623"/>
                <a:gd name="connsiteX52" fmla="*/ 5141324 w 21635868"/>
                <a:gd name="connsiteY52" fmla="*/ 130342 h 4883623"/>
                <a:gd name="connsiteX53" fmla="*/ 6585113 w 21635868"/>
                <a:gd name="connsiteY53" fmla="*/ 66173 h 4883623"/>
                <a:gd name="connsiteX54" fmla="*/ 7611808 w 21635868"/>
                <a:gd name="connsiteY54" fmla="*/ 50131 h 4883623"/>
                <a:gd name="connsiteX55" fmla="*/ 8702671 w 21635868"/>
                <a:gd name="connsiteY55" fmla="*/ 18047 h 4883623"/>
                <a:gd name="connsiteX56" fmla="*/ 9440608 w 21635868"/>
                <a:gd name="connsiteY56" fmla="*/ 2005 h 4883623"/>
                <a:gd name="connsiteX57" fmla="*/ 9921871 w 21635868"/>
                <a:gd name="connsiteY57" fmla="*/ 2005 h 4883623"/>
                <a:gd name="connsiteX58" fmla="*/ 10547513 w 21635868"/>
                <a:gd name="connsiteY58" fmla="*/ 18047 h 4883623"/>
                <a:gd name="connsiteX59" fmla="*/ 11125029 w 21635868"/>
                <a:gd name="connsiteY59" fmla="*/ 18047 h 4883623"/>
                <a:gd name="connsiteX60" fmla="*/ 11702545 w 21635868"/>
                <a:gd name="connsiteY60" fmla="*/ 130342 h 4883623"/>
                <a:gd name="connsiteX61" fmla="*/ 12296103 w 21635868"/>
                <a:gd name="connsiteY61" fmla="*/ 258678 h 4883623"/>
                <a:gd name="connsiteX62" fmla="*/ 12713197 w 21635868"/>
                <a:gd name="connsiteY62" fmla="*/ 419099 h 4883623"/>
                <a:gd name="connsiteX63" fmla="*/ 13210503 w 21635868"/>
                <a:gd name="connsiteY63" fmla="*/ 723899 h 4883623"/>
                <a:gd name="connsiteX64" fmla="*/ 13370924 w 21635868"/>
                <a:gd name="connsiteY64" fmla="*/ 1028699 h 4883623"/>
                <a:gd name="connsiteX65" fmla="*/ 13739892 w 21635868"/>
                <a:gd name="connsiteY65" fmla="*/ 1285373 h 4883623"/>
                <a:gd name="connsiteX66" fmla="*/ 13932397 w 21635868"/>
                <a:gd name="connsiteY66" fmla="*/ 1798720 h 4883623"/>
                <a:gd name="connsiteX67" fmla="*/ 14092819 w 21635868"/>
                <a:gd name="connsiteY67" fmla="*/ 2183731 h 4883623"/>
                <a:gd name="connsiteX68" fmla="*/ 14205113 w 21635868"/>
                <a:gd name="connsiteY68" fmla="*/ 2520615 h 4883623"/>
                <a:gd name="connsiteX69" fmla="*/ 14381576 w 21635868"/>
                <a:gd name="connsiteY69" fmla="*/ 2729163 h 4883623"/>
                <a:gd name="connsiteX70" fmla="*/ 14574082 w 21635868"/>
                <a:gd name="connsiteY70" fmla="*/ 3033963 h 4883623"/>
                <a:gd name="connsiteX71" fmla="*/ 14959092 w 21635868"/>
                <a:gd name="connsiteY71" fmla="*/ 3386889 h 4883623"/>
                <a:gd name="connsiteX72" fmla="*/ 15392229 w 21635868"/>
                <a:gd name="connsiteY72" fmla="*/ 3723773 h 4883623"/>
                <a:gd name="connsiteX73" fmla="*/ 15905576 w 21635868"/>
                <a:gd name="connsiteY73" fmla="*/ 3884194 h 4883623"/>
                <a:gd name="connsiteX74" fmla="*/ 16659555 w 21635868"/>
                <a:gd name="connsiteY74" fmla="*/ 4012531 h 4883623"/>
                <a:gd name="connsiteX75" fmla="*/ 17493745 w 21635868"/>
                <a:gd name="connsiteY75" fmla="*/ 4108784 h 4883623"/>
                <a:gd name="connsiteX76" fmla="*/ 18135429 w 21635868"/>
                <a:gd name="connsiteY76" fmla="*/ 4012531 h 4883623"/>
                <a:gd name="connsiteX77" fmla="*/ 18793155 w 21635868"/>
                <a:gd name="connsiteY77" fmla="*/ 4012531 h 4883623"/>
                <a:gd name="connsiteX78" fmla="*/ 19595261 w 21635868"/>
                <a:gd name="connsiteY78" fmla="*/ 4028573 h 4883623"/>
                <a:gd name="connsiteX79" fmla="*/ 20156734 w 21635868"/>
                <a:gd name="connsiteY79" fmla="*/ 4060657 h 4883623"/>
                <a:gd name="connsiteX80" fmla="*/ 21039050 w 21635868"/>
                <a:gd name="connsiteY80" fmla="*/ 4108784 h 4883623"/>
                <a:gd name="connsiteX81" fmla="*/ 21391976 w 21635868"/>
                <a:gd name="connsiteY81" fmla="*/ 4140868 h 4883623"/>
                <a:gd name="connsiteX82" fmla="*/ 21472187 w 21635868"/>
                <a:gd name="connsiteY82" fmla="*/ 4237120 h 4883623"/>
                <a:gd name="connsiteX83" fmla="*/ 21632608 w 21635868"/>
                <a:gd name="connsiteY83" fmla="*/ 4269205 h 4883623"/>
                <a:gd name="connsiteX0" fmla="*/ 21632608 w 21635868"/>
                <a:gd name="connsiteY0" fmla="*/ 4269205 h 4883623"/>
                <a:gd name="connsiteX1" fmla="*/ 21504271 w 21635868"/>
                <a:gd name="connsiteY1" fmla="*/ 4445668 h 4883623"/>
                <a:gd name="connsiteX2" fmla="*/ 20734250 w 21635868"/>
                <a:gd name="connsiteY2" fmla="*/ 4461710 h 4883623"/>
                <a:gd name="connsiteX3" fmla="*/ 19851934 w 21635868"/>
                <a:gd name="connsiteY3" fmla="*/ 4445668 h 4883623"/>
                <a:gd name="connsiteX4" fmla="*/ 19482966 w 21635868"/>
                <a:gd name="connsiteY4" fmla="*/ 4397542 h 4883623"/>
                <a:gd name="connsiteX5" fmla="*/ 19210250 w 21635868"/>
                <a:gd name="connsiteY5" fmla="*/ 4397542 h 4883623"/>
                <a:gd name="connsiteX6" fmla="*/ 18825240 w 21635868"/>
                <a:gd name="connsiteY6" fmla="*/ 4461710 h 4883623"/>
                <a:gd name="connsiteX7" fmla="*/ 18488355 w 21635868"/>
                <a:gd name="connsiteY7" fmla="*/ 4429626 h 4883623"/>
                <a:gd name="connsiteX8" fmla="*/ 17846671 w 21635868"/>
                <a:gd name="connsiteY8" fmla="*/ 4381499 h 4883623"/>
                <a:gd name="connsiteX9" fmla="*/ 17413534 w 21635868"/>
                <a:gd name="connsiteY9" fmla="*/ 4381499 h 4883623"/>
                <a:gd name="connsiteX10" fmla="*/ 16948313 w 21635868"/>
                <a:gd name="connsiteY10" fmla="*/ 4381499 h 4883623"/>
                <a:gd name="connsiteX11" fmla="*/ 16611429 w 21635868"/>
                <a:gd name="connsiteY11" fmla="*/ 4397542 h 4883623"/>
                <a:gd name="connsiteX12" fmla="*/ 15777240 w 21635868"/>
                <a:gd name="connsiteY12" fmla="*/ 4333373 h 4883623"/>
                <a:gd name="connsiteX13" fmla="*/ 15328061 w 21635868"/>
                <a:gd name="connsiteY13" fmla="*/ 4349415 h 4883623"/>
                <a:gd name="connsiteX14" fmla="*/ 14894924 w 21635868"/>
                <a:gd name="connsiteY14" fmla="*/ 4349415 h 4883623"/>
                <a:gd name="connsiteX15" fmla="*/ 14189071 w 21635868"/>
                <a:gd name="connsiteY15" fmla="*/ 4349415 h 4883623"/>
                <a:gd name="connsiteX16" fmla="*/ 13675724 w 21635868"/>
                <a:gd name="connsiteY16" fmla="*/ 4365457 h 4883623"/>
                <a:gd name="connsiteX17" fmla="*/ 13451134 w 21635868"/>
                <a:gd name="connsiteY17" fmla="*/ 4333373 h 4883623"/>
                <a:gd name="connsiteX18" fmla="*/ 12953829 w 21635868"/>
                <a:gd name="connsiteY18" fmla="*/ 4317331 h 4883623"/>
                <a:gd name="connsiteX19" fmla="*/ 12520692 w 21635868"/>
                <a:gd name="connsiteY19" fmla="*/ 4333373 h 4883623"/>
                <a:gd name="connsiteX20" fmla="*/ 11927134 w 21635868"/>
                <a:gd name="connsiteY20" fmla="*/ 4381499 h 4883623"/>
                <a:gd name="connsiteX21" fmla="*/ 10820229 w 21635868"/>
                <a:gd name="connsiteY21" fmla="*/ 4285247 h 4883623"/>
                <a:gd name="connsiteX22" fmla="*/ 10355008 w 21635868"/>
                <a:gd name="connsiteY22" fmla="*/ 4317331 h 4883623"/>
                <a:gd name="connsiteX23" fmla="*/ 10082292 w 21635868"/>
                <a:gd name="connsiteY23" fmla="*/ 4381499 h 4883623"/>
                <a:gd name="connsiteX24" fmla="*/ 9857703 w 21635868"/>
                <a:gd name="connsiteY24" fmla="*/ 4509836 h 4883623"/>
                <a:gd name="connsiteX25" fmla="*/ 9135808 w 21635868"/>
                <a:gd name="connsiteY25" fmla="*/ 4734426 h 4883623"/>
                <a:gd name="connsiteX26" fmla="*/ 8686629 w 21635868"/>
                <a:gd name="connsiteY26" fmla="*/ 4878804 h 4883623"/>
                <a:gd name="connsiteX27" fmla="*/ 7659935 w 21635868"/>
                <a:gd name="connsiteY27" fmla="*/ 4557963 h 4883623"/>
                <a:gd name="connsiteX28" fmla="*/ 6391910 w 21635868"/>
                <a:gd name="connsiteY28" fmla="*/ 4643753 h 4883623"/>
                <a:gd name="connsiteX29" fmla="*/ 5430082 w 21635868"/>
                <a:gd name="connsiteY29" fmla="*/ 4381499 h 4883623"/>
                <a:gd name="connsiteX30" fmla="*/ 4627976 w 21635868"/>
                <a:gd name="connsiteY30" fmla="*/ 4365457 h 4883623"/>
                <a:gd name="connsiteX31" fmla="*/ 3681492 w 21635868"/>
                <a:gd name="connsiteY31" fmla="*/ 4333373 h 4883623"/>
                <a:gd name="connsiteX32" fmla="*/ 3168145 w 21635868"/>
                <a:gd name="connsiteY32" fmla="*/ 4349415 h 4883623"/>
                <a:gd name="connsiteX33" fmla="*/ 2349997 w 21635868"/>
                <a:gd name="connsiteY33" fmla="*/ 4333373 h 4883623"/>
                <a:gd name="connsiteX34" fmla="*/ 1644145 w 21635868"/>
                <a:gd name="connsiteY34" fmla="*/ 4349415 h 4883623"/>
                <a:gd name="connsiteX35" fmla="*/ 1259134 w 21635868"/>
                <a:gd name="connsiteY35" fmla="*/ 4349415 h 4883623"/>
                <a:gd name="connsiteX36" fmla="*/ 954334 w 21635868"/>
                <a:gd name="connsiteY36" fmla="*/ 4237120 h 4883623"/>
                <a:gd name="connsiteX37" fmla="*/ 617450 w 21635868"/>
                <a:gd name="connsiteY37" fmla="*/ 4044615 h 4883623"/>
                <a:gd name="connsiteX38" fmla="*/ 376819 w 21635868"/>
                <a:gd name="connsiteY38" fmla="*/ 3739815 h 4883623"/>
                <a:gd name="connsiteX39" fmla="*/ 168271 w 21635868"/>
                <a:gd name="connsiteY39" fmla="*/ 3563352 h 4883623"/>
                <a:gd name="connsiteX40" fmla="*/ 23892 w 21635868"/>
                <a:gd name="connsiteY40" fmla="*/ 3226468 h 4883623"/>
                <a:gd name="connsiteX41" fmla="*/ 7850 w 21635868"/>
                <a:gd name="connsiteY41" fmla="*/ 2825415 h 4883623"/>
                <a:gd name="connsiteX42" fmla="*/ 104103 w 21635868"/>
                <a:gd name="connsiteY42" fmla="*/ 2344152 h 4883623"/>
                <a:gd name="connsiteX43" fmla="*/ 248482 w 21635868"/>
                <a:gd name="connsiteY43" fmla="*/ 1975184 h 4883623"/>
                <a:gd name="connsiteX44" fmla="*/ 473071 w 21635868"/>
                <a:gd name="connsiteY44" fmla="*/ 1718510 h 4883623"/>
                <a:gd name="connsiteX45" fmla="*/ 729745 w 21635868"/>
                <a:gd name="connsiteY45" fmla="*/ 1461836 h 4883623"/>
                <a:gd name="connsiteX46" fmla="*/ 1034545 w 21635868"/>
                <a:gd name="connsiteY46" fmla="*/ 1157036 h 4883623"/>
                <a:gd name="connsiteX47" fmla="*/ 1483724 w 21635868"/>
                <a:gd name="connsiteY47" fmla="*/ 739942 h 4883623"/>
                <a:gd name="connsiteX48" fmla="*/ 1852692 w 21635868"/>
                <a:gd name="connsiteY48" fmla="*/ 595563 h 4883623"/>
                <a:gd name="connsiteX49" fmla="*/ 2847303 w 21635868"/>
                <a:gd name="connsiteY49" fmla="*/ 387015 h 4883623"/>
                <a:gd name="connsiteX50" fmla="*/ 3472945 w 21635868"/>
                <a:gd name="connsiteY50" fmla="*/ 306805 h 4883623"/>
                <a:gd name="connsiteX51" fmla="*/ 4515682 w 21635868"/>
                <a:gd name="connsiteY51" fmla="*/ 242636 h 4883623"/>
                <a:gd name="connsiteX52" fmla="*/ 5141324 w 21635868"/>
                <a:gd name="connsiteY52" fmla="*/ 130342 h 4883623"/>
                <a:gd name="connsiteX53" fmla="*/ 6585113 w 21635868"/>
                <a:gd name="connsiteY53" fmla="*/ 66173 h 4883623"/>
                <a:gd name="connsiteX54" fmla="*/ 7611808 w 21635868"/>
                <a:gd name="connsiteY54" fmla="*/ 50131 h 4883623"/>
                <a:gd name="connsiteX55" fmla="*/ 8702671 w 21635868"/>
                <a:gd name="connsiteY55" fmla="*/ 18047 h 4883623"/>
                <a:gd name="connsiteX56" fmla="*/ 9440608 w 21635868"/>
                <a:gd name="connsiteY56" fmla="*/ 2005 h 4883623"/>
                <a:gd name="connsiteX57" fmla="*/ 9921871 w 21635868"/>
                <a:gd name="connsiteY57" fmla="*/ 2005 h 4883623"/>
                <a:gd name="connsiteX58" fmla="*/ 10547513 w 21635868"/>
                <a:gd name="connsiteY58" fmla="*/ 18047 h 4883623"/>
                <a:gd name="connsiteX59" fmla="*/ 11125029 w 21635868"/>
                <a:gd name="connsiteY59" fmla="*/ 18047 h 4883623"/>
                <a:gd name="connsiteX60" fmla="*/ 11702545 w 21635868"/>
                <a:gd name="connsiteY60" fmla="*/ 130342 h 4883623"/>
                <a:gd name="connsiteX61" fmla="*/ 12296103 w 21635868"/>
                <a:gd name="connsiteY61" fmla="*/ 258678 h 4883623"/>
                <a:gd name="connsiteX62" fmla="*/ 12713197 w 21635868"/>
                <a:gd name="connsiteY62" fmla="*/ 419099 h 4883623"/>
                <a:gd name="connsiteX63" fmla="*/ 13210503 w 21635868"/>
                <a:gd name="connsiteY63" fmla="*/ 723899 h 4883623"/>
                <a:gd name="connsiteX64" fmla="*/ 13370924 w 21635868"/>
                <a:gd name="connsiteY64" fmla="*/ 1028699 h 4883623"/>
                <a:gd name="connsiteX65" fmla="*/ 13739892 w 21635868"/>
                <a:gd name="connsiteY65" fmla="*/ 1285373 h 4883623"/>
                <a:gd name="connsiteX66" fmla="*/ 13932397 w 21635868"/>
                <a:gd name="connsiteY66" fmla="*/ 1798720 h 4883623"/>
                <a:gd name="connsiteX67" fmla="*/ 14092819 w 21635868"/>
                <a:gd name="connsiteY67" fmla="*/ 2183731 h 4883623"/>
                <a:gd name="connsiteX68" fmla="*/ 14205113 w 21635868"/>
                <a:gd name="connsiteY68" fmla="*/ 2520615 h 4883623"/>
                <a:gd name="connsiteX69" fmla="*/ 14381576 w 21635868"/>
                <a:gd name="connsiteY69" fmla="*/ 2729163 h 4883623"/>
                <a:gd name="connsiteX70" fmla="*/ 14574082 w 21635868"/>
                <a:gd name="connsiteY70" fmla="*/ 3033963 h 4883623"/>
                <a:gd name="connsiteX71" fmla="*/ 14959092 w 21635868"/>
                <a:gd name="connsiteY71" fmla="*/ 3386889 h 4883623"/>
                <a:gd name="connsiteX72" fmla="*/ 15392229 w 21635868"/>
                <a:gd name="connsiteY72" fmla="*/ 3723773 h 4883623"/>
                <a:gd name="connsiteX73" fmla="*/ 15905576 w 21635868"/>
                <a:gd name="connsiteY73" fmla="*/ 3884194 h 4883623"/>
                <a:gd name="connsiteX74" fmla="*/ 16659555 w 21635868"/>
                <a:gd name="connsiteY74" fmla="*/ 4012531 h 4883623"/>
                <a:gd name="connsiteX75" fmla="*/ 17493745 w 21635868"/>
                <a:gd name="connsiteY75" fmla="*/ 4108784 h 4883623"/>
                <a:gd name="connsiteX76" fmla="*/ 18135429 w 21635868"/>
                <a:gd name="connsiteY76" fmla="*/ 4012531 h 4883623"/>
                <a:gd name="connsiteX77" fmla="*/ 18793155 w 21635868"/>
                <a:gd name="connsiteY77" fmla="*/ 4012531 h 4883623"/>
                <a:gd name="connsiteX78" fmla="*/ 19595261 w 21635868"/>
                <a:gd name="connsiteY78" fmla="*/ 4028573 h 4883623"/>
                <a:gd name="connsiteX79" fmla="*/ 20156734 w 21635868"/>
                <a:gd name="connsiteY79" fmla="*/ 4060657 h 4883623"/>
                <a:gd name="connsiteX80" fmla="*/ 21039050 w 21635868"/>
                <a:gd name="connsiteY80" fmla="*/ 4108784 h 4883623"/>
                <a:gd name="connsiteX81" fmla="*/ 21391976 w 21635868"/>
                <a:gd name="connsiteY81" fmla="*/ 4140868 h 4883623"/>
                <a:gd name="connsiteX82" fmla="*/ 21472187 w 21635868"/>
                <a:gd name="connsiteY82" fmla="*/ 4237120 h 4883623"/>
                <a:gd name="connsiteX83" fmla="*/ 21632608 w 21635868"/>
                <a:gd name="connsiteY83" fmla="*/ 4269205 h 4883623"/>
                <a:gd name="connsiteX0" fmla="*/ 21632608 w 21635868"/>
                <a:gd name="connsiteY0" fmla="*/ 4269205 h 5434888"/>
                <a:gd name="connsiteX1" fmla="*/ 21504271 w 21635868"/>
                <a:gd name="connsiteY1" fmla="*/ 4445668 h 5434888"/>
                <a:gd name="connsiteX2" fmla="*/ 20734250 w 21635868"/>
                <a:gd name="connsiteY2" fmla="*/ 4461710 h 5434888"/>
                <a:gd name="connsiteX3" fmla="*/ 19851934 w 21635868"/>
                <a:gd name="connsiteY3" fmla="*/ 4445668 h 5434888"/>
                <a:gd name="connsiteX4" fmla="*/ 19482966 w 21635868"/>
                <a:gd name="connsiteY4" fmla="*/ 4397542 h 5434888"/>
                <a:gd name="connsiteX5" fmla="*/ 19210250 w 21635868"/>
                <a:gd name="connsiteY5" fmla="*/ 4397542 h 5434888"/>
                <a:gd name="connsiteX6" fmla="*/ 18825240 w 21635868"/>
                <a:gd name="connsiteY6" fmla="*/ 4461710 h 5434888"/>
                <a:gd name="connsiteX7" fmla="*/ 18488355 w 21635868"/>
                <a:gd name="connsiteY7" fmla="*/ 4429626 h 5434888"/>
                <a:gd name="connsiteX8" fmla="*/ 17846671 w 21635868"/>
                <a:gd name="connsiteY8" fmla="*/ 4381499 h 5434888"/>
                <a:gd name="connsiteX9" fmla="*/ 17413534 w 21635868"/>
                <a:gd name="connsiteY9" fmla="*/ 4381499 h 5434888"/>
                <a:gd name="connsiteX10" fmla="*/ 16948313 w 21635868"/>
                <a:gd name="connsiteY10" fmla="*/ 4381499 h 5434888"/>
                <a:gd name="connsiteX11" fmla="*/ 16611429 w 21635868"/>
                <a:gd name="connsiteY11" fmla="*/ 4397542 h 5434888"/>
                <a:gd name="connsiteX12" fmla="*/ 15777240 w 21635868"/>
                <a:gd name="connsiteY12" fmla="*/ 4333373 h 5434888"/>
                <a:gd name="connsiteX13" fmla="*/ 15328061 w 21635868"/>
                <a:gd name="connsiteY13" fmla="*/ 4349415 h 5434888"/>
                <a:gd name="connsiteX14" fmla="*/ 14894924 w 21635868"/>
                <a:gd name="connsiteY14" fmla="*/ 4349415 h 5434888"/>
                <a:gd name="connsiteX15" fmla="*/ 14189071 w 21635868"/>
                <a:gd name="connsiteY15" fmla="*/ 4349415 h 5434888"/>
                <a:gd name="connsiteX16" fmla="*/ 13675724 w 21635868"/>
                <a:gd name="connsiteY16" fmla="*/ 4365457 h 5434888"/>
                <a:gd name="connsiteX17" fmla="*/ 13451134 w 21635868"/>
                <a:gd name="connsiteY17" fmla="*/ 4333373 h 5434888"/>
                <a:gd name="connsiteX18" fmla="*/ 12953829 w 21635868"/>
                <a:gd name="connsiteY18" fmla="*/ 4317331 h 5434888"/>
                <a:gd name="connsiteX19" fmla="*/ 12520692 w 21635868"/>
                <a:gd name="connsiteY19" fmla="*/ 4333373 h 5434888"/>
                <a:gd name="connsiteX20" fmla="*/ 11927134 w 21635868"/>
                <a:gd name="connsiteY20" fmla="*/ 4381499 h 5434888"/>
                <a:gd name="connsiteX21" fmla="*/ 10820229 w 21635868"/>
                <a:gd name="connsiteY21" fmla="*/ 4285247 h 5434888"/>
                <a:gd name="connsiteX22" fmla="*/ 10355008 w 21635868"/>
                <a:gd name="connsiteY22" fmla="*/ 4317331 h 5434888"/>
                <a:gd name="connsiteX23" fmla="*/ 10082292 w 21635868"/>
                <a:gd name="connsiteY23" fmla="*/ 4381499 h 5434888"/>
                <a:gd name="connsiteX24" fmla="*/ 9857703 w 21635868"/>
                <a:gd name="connsiteY24" fmla="*/ 4509836 h 5434888"/>
                <a:gd name="connsiteX25" fmla="*/ 9135808 w 21635868"/>
                <a:gd name="connsiteY25" fmla="*/ 4734426 h 5434888"/>
                <a:gd name="connsiteX26" fmla="*/ 8686629 w 21635868"/>
                <a:gd name="connsiteY26" fmla="*/ 4878804 h 5434888"/>
                <a:gd name="connsiteX27" fmla="*/ 7600300 w 21635868"/>
                <a:gd name="connsiteY27" fmla="*/ 5432606 h 5434888"/>
                <a:gd name="connsiteX28" fmla="*/ 6391910 w 21635868"/>
                <a:gd name="connsiteY28" fmla="*/ 4643753 h 5434888"/>
                <a:gd name="connsiteX29" fmla="*/ 5430082 w 21635868"/>
                <a:gd name="connsiteY29" fmla="*/ 4381499 h 5434888"/>
                <a:gd name="connsiteX30" fmla="*/ 4627976 w 21635868"/>
                <a:gd name="connsiteY30" fmla="*/ 4365457 h 5434888"/>
                <a:gd name="connsiteX31" fmla="*/ 3681492 w 21635868"/>
                <a:gd name="connsiteY31" fmla="*/ 4333373 h 5434888"/>
                <a:gd name="connsiteX32" fmla="*/ 3168145 w 21635868"/>
                <a:gd name="connsiteY32" fmla="*/ 4349415 h 5434888"/>
                <a:gd name="connsiteX33" fmla="*/ 2349997 w 21635868"/>
                <a:gd name="connsiteY33" fmla="*/ 4333373 h 5434888"/>
                <a:gd name="connsiteX34" fmla="*/ 1644145 w 21635868"/>
                <a:gd name="connsiteY34" fmla="*/ 4349415 h 5434888"/>
                <a:gd name="connsiteX35" fmla="*/ 1259134 w 21635868"/>
                <a:gd name="connsiteY35" fmla="*/ 4349415 h 5434888"/>
                <a:gd name="connsiteX36" fmla="*/ 954334 w 21635868"/>
                <a:gd name="connsiteY36" fmla="*/ 4237120 h 5434888"/>
                <a:gd name="connsiteX37" fmla="*/ 617450 w 21635868"/>
                <a:gd name="connsiteY37" fmla="*/ 4044615 h 5434888"/>
                <a:gd name="connsiteX38" fmla="*/ 376819 w 21635868"/>
                <a:gd name="connsiteY38" fmla="*/ 3739815 h 5434888"/>
                <a:gd name="connsiteX39" fmla="*/ 168271 w 21635868"/>
                <a:gd name="connsiteY39" fmla="*/ 3563352 h 5434888"/>
                <a:gd name="connsiteX40" fmla="*/ 23892 w 21635868"/>
                <a:gd name="connsiteY40" fmla="*/ 3226468 h 5434888"/>
                <a:gd name="connsiteX41" fmla="*/ 7850 w 21635868"/>
                <a:gd name="connsiteY41" fmla="*/ 2825415 h 5434888"/>
                <a:gd name="connsiteX42" fmla="*/ 104103 w 21635868"/>
                <a:gd name="connsiteY42" fmla="*/ 2344152 h 5434888"/>
                <a:gd name="connsiteX43" fmla="*/ 248482 w 21635868"/>
                <a:gd name="connsiteY43" fmla="*/ 1975184 h 5434888"/>
                <a:gd name="connsiteX44" fmla="*/ 473071 w 21635868"/>
                <a:gd name="connsiteY44" fmla="*/ 1718510 h 5434888"/>
                <a:gd name="connsiteX45" fmla="*/ 729745 w 21635868"/>
                <a:gd name="connsiteY45" fmla="*/ 1461836 h 5434888"/>
                <a:gd name="connsiteX46" fmla="*/ 1034545 w 21635868"/>
                <a:gd name="connsiteY46" fmla="*/ 1157036 h 5434888"/>
                <a:gd name="connsiteX47" fmla="*/ 1483724 w 21635868"/>
                <a:gd name="connsiteY47" fmla="*/ 739942 h 5434888"/>
                <a:gd name="connsiteX48" fmla="*/ 1852692 w 21635868"/>
                <a:gd name="connsiteY48" fmla="*/ 595563 h 5434888"/>
                <a:gd name="connsiteX49" fmla="*/ 2847303 w 21635868"/>
                <a:gd name="connsiteY49" fmla="*/ 387015 h 5434888"/>
                <a:gd name="connsiteX50" fmla="*/ 3472945 w 21635868"/>
                <a:gd name="connsiteY50" fmla="*/ 306805 h 5434888"/>
                <a:gd name="connsiteX51" fmla="*/ 4515682 w 21635868"/>
                <a:gd name="connsiteY51" fmla="*/ 242636 h 5434888"/>
                <a:gd name="connsiteX52" fmla="*/ 5141324 w 21635868"/>
                <a:gd name="connsiteY52" fmla="*/ 130342 h 5434888"/>
                <a:gd name="connsiteX53" fmla="*/ 6585113 w 21635868"/>
                <a:gd name="connsiteY53" fmla="*/ 66173 h 5434888"/>
                <a:gd name="connsiteX54" fmla="*/ 7611808 w 21635868"/>
                <a:gd name="connsiteY54" fmla="*/ 50131 h 5434888"/>
                <a:gd name="connsiteX55" fmla="*/ 8702671 w 21635868"/>
                <a:gd name="connsiteY55" fmla="*/ 18047 h 5434888"/>
                <a:gd name="connsiteX56" fmla="*/ 9440608 w 21635868"/>
                <a:gd name="connsiteY56" fmla="*/ 2005 h 5434888"/>
                <a:gd name="connsiteX57" fmla="*/ 9921871 w 21635868"/>
                <a:gd name="connsiteY57" fmla="*/ 2005 h 5434888"/>
                <a:gd name="connsiteX58" fmla="*/ 10547513 w 21635868"/>
                <a:gd name="connsiteY58" fmla="*/ 18047 h 5434888"/>
                <a:gd name="connsiteX59" fmla="*/ 11125029 w 21635868"/>
                <a:gd name="connsiteY59" fmla="*/ 18047 h 5434888"/>
                <a:gd name="connsiteX60" fmla="*/ 11702545 w 21635868"/>
                <a:gd name="connsiteY60" fmla="*/ 130342 h 5434888"/>
                <a:gd name="connsiteX61" fmla="*/ 12296103 w 21635868"/>
                <a:gd name="connsiteY61" fmla="*/ 258678 h 5434888"/>
                <a:gd name="connsiteX62" fmla="*/ 12713197 w 21635868"/>
                <a:gd name="connsiteY62" fmla="*/ 419099 h 5434888"/>
                <a:gd name="connsiteX63" fmla="*/ 13210503 w 21635868"/>
                <a:gd name="connsiteY63" fmla="*/ 723899 h 5434888"/>
                <a:gd name="connsiteX64" fmla="*/ 13370924 w 21635868"/>
                <a:gd name="connsiteY64" fmla="*/ 1028699 h 5434888"/>
                <a:gd name="connsiteX65" fmla="*/ 13739892 w 21635868"/>
                <a:gd name="connsiteY65" fmla="*/ 1285373 h 5434888"/>
                <a:gd name="connsiteX66" fmla="*/ 13932397 w 21635868"/>
                <a:gd name="connsiteY66" fmla="*/ 1798720 h 5434888"/>
                <a:gd name="connsiteX67" fmla="*/ 14092819 w 21635868"/>
                <a:gd name="connsiteY67" fmla="*/ 2183731 h 5434888"/>
                <a:gd name="connsiteX68" fmla="*/ 14205113 w 21635868"/>
                <a:gd name="connsiteY68" fmla="*/ 2520615 h 5434888"/>
                <a:gd name="connsiteX69" fmla="*/ 14381576 w 21635868"/>
                <a:gd name="connsiteY69" fmla="*/ 2729163 h 5434888"/>
                <a:gd name="connsiteX70" fmla="*/ 14574082 w 21635868"/>
                <a:gd name="connsiteY70" fmla="*/ 3033963 h 5434888"/>
                <a:gd name="connsiteX71" fmla="*/ 14959092 w 21635868"/>
                <a:gd name="connsiteY71" fmla="*/ 3386889 h 5434888"/>
                <a:gd name="connsiteX72" fmla="*/ 15392229 w 21635868"/>
                <a:gd name="connsiteY72" fmla="*/ 3723773 h 5434888"/>
                <a:gd name="connsiteX73" fmla="*/ 15905576 w 21635868"/>
                <a:gd name="connsiteY73" fmla="*/ 3884194 h 5434888"/>
                <a:gd name="connsiteX74" fmla="*/ 16659555 w 21635868"/>
                <a:gd name="connsiteY74" fmla="*/ 4012531 h 5434888"/>
                <a:gd name="connsiteX75" fmla="*/ 17493745 w 21635868"/>
                <a:gd name="connsiteY75" fmla="*/ 4108784 h 5434888"/>
                <a:gd name="connsiteX76" fmla="*/ 18135429 w 21635868"/>
                <a:gd name="connsiteY76" fmla="*/ 4012531 h 5434888"/>
                <a:gd name="connsiteX77" fmla="*/ 18793155 w 21635868"/>
                <a:gd name="connsiteY77" fmla="*/ 4012531 h 5434888"/>
                <a:gd name="connsiteX78" fmla="*/ 19595261 w 21635868"/>
                <a:gd name="connsiteY78" fmla="*/ 4028573 h 5434888"/>
                <a:gd name="connsiteX79" fmla="*/ 20156734 w 21635868"/>
                <a:gd name="connsiteY79" fmla="*/ 4060657 h 5434888"/>
                <a:gd name="connsiteX80" fmla="*/ 21039050 w 21635868"/>
                <a:gd name="connsiteY80" fmla="*/ 4108784 h 5434888"/>
                <a:gd name="connsiteX81" fmla="*/ 21391976 w 21635868"/>
                <a:gd name="connsiteY81" fmla="*/ 4140868 h 5434888"/>
                <a:gd name="connsiteX82" fmla="*/ 21472187 w 21635868"/>
                <a:gd name="connsiteY82" fmla="*/ 4237120 h 5434888"/>
                <a:gd name="connsiteX83" fmla="*/ 21632608 w 21635868"/>
                <a:gd name="connsiteY83" fmla="*/ 4269205 h 5434888"/>
                <a:gd name="connsiteX0" fmla="*/ 21632608 w 21635868"/>
                <a:gd name="connsiteY0" fmla="*/ 4269205 h 5746282"/>
                <a:gd name="connsiteX1" fmla="*/ 21504271 w 21635868"/>
                <a:gd name="connsiteY1" fmla="*/ 4445668 h 5746282"/>
                <a:gd name="connsiteX2" fmla="*/ 20734250 w 21635868"/>
                <a:gd name="connsiteY2" fmla="*/ 4461710 h 5746282"/>
                <a:gd name="connsiteX3" fmla="*/ 19851934 w 21635868"/>
                <a:gd name="connsiteY3" fmla="*/ 4445668 h 5746282"/>
                <a:gd name="connsiteX4" fmla="*/ 19482966 w 21635868"/>
                <a:gd name="connsiteY4" fmla="*/ 4397542 h 5746282"/>
                <a:gd name="connsiteX5" fmla="*/ 19210250 w 21635868"/>
                <a:gd name="connsiteY5" fmla="*/ 4397542 h 5746282"/>
                <a:gd name="connsiteX6" fmla="*/ 18825240 w 21635868"/>
                <a:gd name="connsiteY6" fmla="*/ 4461710 h 5746282"/>
                <a:gd name="connsiteX7" fmla="*/ 18488355 w 21635868"/>
                <a:gd name="connsiteY7" fmla="*/ 4429626 h 5746282"/>
                <a:gd name="connsiteX8" fmla="*/ 17846671 w 21635868"/>
                <a:gd name="connsiteY8" fmla="*/ 4381499 h 5746282"/>
                <a:gd name="connsiteX9" fmla="*/ 17413534 w 21635868"/>
                <a:gd name="connsiteY9" fmla="*/ 4381499 h 5746282"/>
                <a:gd name="connsiteX10" fmla="*/ 16948313 w 21635868"/>
                <a:gd name="connsiteY10" fmla="*/ 4381499 h 5746282"/>
                <a:gd name="connsiteX11" fmla="*/ 16611429 w 21635868"/>
                <a:gd name="connsiteY11" fmla="*/ 4397542 h 5746282"/>
                <a:gd name="connsiteX12" fmla="*/ 15777240 w 21635868"/>
                <a:gd name="connsiteY12" fmla="*/ 4333373 h 5746282"/>
                <a:gd name="connsiteX13" fmla="*/ 15328061 w 21635868"/>
                <a:gd name="connsiteY13" fmla="*/ 4349415 h 5746282"/>
                <a:gd name="connsiteX14" fmla="*/ 14894924 w 21635868"/>
                <a:gd name="connsiteY14" fmla="*/ 4349415 h 5746282"/>
                <a:gd name="connsiteX15" fmla="*/ 14189071 w 21635868"/>
                <a:gd name="connsiteY15" fmla="*/ 4349415 h 5746282"/>
                <a:gd name="connsiteX16" fmla="*/ 13675724 w 21635868"/>
                <a:gd name="connsiteY16" fmla="*/ 4365457 h 5746282"/>
                <a:gd name="connsiteX17" fmla="*/ 13451134 w 21635868"/>
                <a:gd name="connsiteY17" fmla="*/ 4333373 h 5746282"/>
                <a:gd name="connsiteX18" fmla="*/ 12953829 w 21635868"/>
                <a:gd name="connsiteY18" fmla="*/ 4317331 h 5746282"/>
                <a:gd name="connsiteX19" fmla="*/ 12520692 w 21635868"/>
                <a:gd name="connsiteY19" fmla="*/ 4333373 h 5746282"/>
                <a:gd name="connsiteX20" fmla="*/ 11927134 w 21635868"/>
                <a:gd name="connsiteY20" fmla="*/ 4381499 h 5746282"/>
                <a:gd name="connsiteX21" fmla="*/ 10820229 w 21635868"/>
                <a:gd name="connsiteY21" fmla="*/ 4285247 h 5746282"/>
                <a:gd name="connsiteX22" fmla="*/ 10355008 w 21635868"/>
                <a:gd name="connsiteY22" fmla="*/ 4317331 h 5746282"/>
                <a:gd name="connsiteX23" fmla="*/ 10082292 w 21635868"/>
                <a:gd name="connsiteY23" fmla="*/ 4381499 h 5746282"/>
                <a:gd name="connsiteX24" fmla="*/ 9857703 w 21635868"/>
                <a:gd name="connsiteY24" fmla="*/ 4509836 h 5746282"/>
                <a:gd name="connsiteX25" fmla="*/ 9135808 w 21635868"/>
                <a:gd name="connsiteY25" fmla="*/ 4734426 h 5746282"/>
                <a:gd name="connsiteX26" fmla="*/ 8607116 w 21635868"/>
                <a:gd name="connsiteY26" fmla="*/ 5713691 h 5746282"/>
                <a:gd name="connsiteX27" fmla="*/ 7600300 w 21635868"/>
                <a:gd name="connsiteY27" fmla="*/ 5432606 h 5746282"/>
                <a:gd name="connsiteX28" fmla="*/ 6391910 w 21635868"/>
                <a:gd name="connsiteY28" fmla="*/ 4643753 h 5746282"/>
                <a:gd name="connsiteX29" fmla="*/ 5430082 w 21635868"/>
                <a:gd name="connsiteY29" fmla="*/ 4381499 h 5746282"/>
                <a:gd name="connsiteX30" fmla="*/ 4627976 w 21635868"/>
                <a:gd name="connsiteY30" fmla="*/ 4365457 h 5746282"/>
                <a:gd name="connsiteX31" fmla="*/ 3681492 w 21635868"/>
                <a:gd name="connsiteY31" fmla="*/ 4333373 h 5746282"/>
                <a:gd name="connsiteX32" fmla="*/ 3168145 w 21635868"/>
                <a:gd name="connsiteY32" fmla="*/ 4349415 h 5746282"/>
                <a:gd name="connsiteX33" fmla="*/ 2349997 w 21635868"/>
                <a:gd name="connsiteY33" fmla="*/ 4333373 h 5746282"/>
                <a:gd name="connsiteX34" fmla="*/ 1644145 w 21635868"/>
                <a:gd name="connsiteY34" fmla="*/ 4349415 h 5746282"/>
                <a:gd name="connsiteX35" fmla="*/ 1259134 w 21635868"/>
                <a:gd name="connsiteY35" fmla="*/ 4349415 h 5746282"/>
                <a:gd name="connsiteX36" fmla="*/ 954334 w 21635868"/>
                <a:gd name="connsiteY36" fmla="*/ 4237120 h 5746282"/>
                <a:gd name="connsiteX37" fmla="*/ 617450 w 21635868"/>
                <a:gd name="connsiteY37" fmla="*/ 4044615 h 5746282"/>
                <a:gd name="connsiteX38" fmla="*/ 376819 w 21635868"/>
                <a:gd name="connsiteY38" fmla="*/ 3739815 h 5746282"/>
                <a:gd name="connsiteX39" fmla="*/ 168271 w 21635868"/>
                <a:gd name="connsiteY39" fmla="*/ 3563352 h 5746282"/>
                <a:gd name="connsiteX40" fmla="*/ 23892 w 21635868"/>
                <a:gd name="connsiteY40" fmla="*/ 3226468 h 5746282"/>
                <a:gd name="connsiteX41" fmla="*/ 7850 w 21635868"/>
                <a:gd name="connsiteY41" fmla="*/ 2825415 h 5746282"/>
                <a:gd name="connsiteX42" fmla="*/ 104103 w 21635868"/>
                <a:gd name="connsiteY42" fmla="*/ 2344152 h 5746282"/>
                <a:gd name="connsiteX43" fmla="*/ 248482 w 21635868"/>
                <a:gd name="connsiteY43" fmla="*/ 1975184 h 5746282"/>
                <a:gd name="connsiteX44" fmla="*/ 473071 w 21635868"/>
                <a:gd name="connsiteY44" fmla="*/ 1718510 h 5746282"/>
                <a:gd name="connsiteX45" fmla="*/ 729745 w 21635868"/>
                <a:gd name="connsiteY45" fmla="*/ 1461836 h 5746282"/>
                <a:gd name="connsiteX46" fmla="*/ 1034545 w 21635868"/>
                <a:gd name="connsiteY46" fmla="*/ 1157036 h 5746282"/>
                <a:gd name="connsiteX47" fmla="*/ 1483724 w 21635868"/>
                <a:gd name="connsiteY47" fmla="*/ 739942 h 5746282"/>
                <a:gd name="connsiteX48" fmla="*/ 1852692 w 21635868"/>
                <a:gd name="connsiteY48" fmla="*/ 595563 h 5746282"/>
                <a:gd name="connsiteX49" fmla="*/ 2847303 w 21635868"/>
                <a:gd name="connsiteY49" fmla="*/ 387015 h 5746282"/>
                <a:gd name="connsiteX50" fmla="*/ 3472945 w 21635868"/>
                <a:gd name="connsiteY50" fmla="*/ 306805 h 5746282"/>
                <a:gd name="connsiteX51" fmla="*/ 4515682 w 21635868"/>
                <a:gd name="connsiteY51" fmla="*/ 242636 h 5746282"/>
                <a:gd name="connsiteX52" fmla="*/ 5141324 w 21635868"/>
                <a:gd name="connsiteY52" fmla="*/ 130342 h 5746282"/>
                <a:gd name="connsiteX53" fmla="*/ 6585113 w 21635868"/>
                <a:gd name="connsiteY53" fmla="*/ 66173 h 5746282"/>
                <a:gd name="connsiteX54" fmla="*/ 7611808 w 21635868"/>
                <a:gd name="connsiteY54" fmla="*/ 50131 h 5746282"/>
                <a:gd name="connsiteX55" fmla="*/ 8702671 w 21635868"/>
                <a:gd name="connsiteY55" fmla="*/ 18047 h 5746282"/>
                <a:gd name="connsiteX56" fmla="*/ 9440608 w 21635868"/>
                <a:gd name="connsiteY56" fmla="*/ 2005 h 5746282"/>
                <a:gd name="connsiteX57" fmla="*/ 9921871 w 21635868"/>
                <a:gd name="connsiteY57" fmla="*/ 2005 h 5746282"/>
                <a:gd name="connsiteX58" fmla="*/ 10547513 w 21635868"/>
                <a:gd name="connsiteY58" fmla="*/ 18047 h 5746282"/>
                <a:gd name="connsiteX59" fmla="*/ 11125029 w 21635868"/>
                <a:gd name="connsiteY59" fmla="*/ 18047 h 5746282"/>
                <a:gd name="connsiteX60" fmla="*/ 11702545 w 21635868"/>
                <a:gd name="connsiteY60" fmla="*/ 130342 h 5746282"/>
                <a:gd name="connsiteX61" fmla="*/ 12296103 w 21635868"/>
                <a:gd name="connsiteY61" fmla="*/ 258678 h 5746282"/>
                <a:gd name="connsiteX62" fmla="*/ 12713197 w 21635868"/>
                <a:gd name="connsiteY62" fmla="*/ 419099 h 5746282"/>
                <a:gd name="connsiteX63" fmla="*/ 13210503 w 21635868"/>
                <a:gd name="connsiteY63" fmla="*/ 723899 h 5746282"/>
                <a:gd name="connsiteX64" fmla="*/ 13370924 w 21635868"/>
                <a:gd name="connsiteY64" fmla="*/ 1028699 h 5746282"/>
                <a:gd name="connsiteX65" fmla="*/ 13739892 w 21635868"/>
                <a:gd name="connsiteY65" fmla="*/ 1285373 h 5746282"/>
                <a:gd name="connsiteX66" fmla="*/ 13932397 w 21635868"/>
                <a:gd name="connsiteY66" fmla="*/ 1798720 h 5746282"/>
                <a:gd name="connsiteX67" fmla="*/ 14092819 w 21635868"/>
                <a:gd name="connsiteY67" fmla="*/ 2183731 h 5746282"/>
                <a:gd name="connsiteX68" fmla="*/ 14205113 w 21635868"/>
                <a:gd name="connsiteY68" fmla="*/ 2520615 h 5746282"/>
                <a:gd name="connsiteX69" fmla="*/ 14381576 w 21635868"/>
                <a:gd name="connsiteY69" fmla="*/ 2729163 h 5746282"/>
                <a:gd name="connsiteX70" fmla="*/ 14574082 w 21635868"/>
                <a:gd name="connsiteY70" fmla="*/ 3033963 h 5746282"/>
                <a:gd name="connsiteX71" fmla="*/ 14959092 w 21635868"/>
                <a:gd name="connsiteY71" fmla="*/ 3386889 h 5746282"/>
                <a:gd name="connsiteX72" fmla="*/ 15392229 w 21635868"/>
                <a:gd name="connsiteY72" fmla="*/ 3723773 h 5746282"/>
                <a:gd name="connsiteX73" fmla="*/ 15905576 w 21635868"/>
                <a:gd name="connsiteY73" fmla="*/ 3884194 h 5746282"/>
                <a:gd name="connsiteX74" fmla="*/ 16659555 w 21635868"/>
                <a:gd name="connsiteY74" fmla="*/ 4012531 h 5746282"/>
                <a:gd name="connsiteX75" fmla="*/ 17493745 w 21635868"/>
                <a:gd name="connsiteY75" fmla="*/ 4108784 h 5746282"/>
                <a:gd name="connsiteX76" fmla="*/ 18135429 w 21635868"/>
                <a:gd name="connsiteY76" fmla="*/ 4012531 h 5746282"/>
                <a:gd name="connsiteX77" fmla="*/ 18793155 w 21635868"/>
                <a:gd name="connsiteY77" fmla="*/ 4012531 h 5746282"/>
                <a:gd name="connsiteX78" fmla="*/ 19595261 w 21635868"/>
                <a:gd name="connsiteY78" fmla="*/ 4028573 h 5746282"/>
                <a:gd name="connsiteX79" fmla="*/ 20156734 w 21635868"/>
                <a:gd name="connsiteY79" fmla="*/ 4060657 h 5746282"/>
                <a:gd name="connsiteX80" fmla="*/ 21039050 w 21635868"/>
                <a:gd name="connsiteY80" fmla="*/ 4108784 h 5746282"/>
                <a:gd name="connsiteX81" fmla="*/ 21391976 w 21635868"/>
                <a:gd name="connsiteY81" fmla="*/ 4140868 h 5746282"/>
                <a:gd name="connsiteX82" fmla="*/ 21472187 w 21635868"/>
                <a:gd name="connsiteY82" fmla="*/ 4237120 h 5746282"/>
                <a:gd name="connsiteX83" fmla="*/ 21632608 w 21635868"/>
                <a:gd name="connsiteY83" fmla="*/ 4269205 h 5746282"/>
                <a:gd name="connsiteX0" fmla="*/ 21632608 w 21635868"/>
                <a:gd name="connsiteY0" fmla="*/ 4269205 h 5772525"/>
                <a:gd name="connsiteX1" fmla="*/ 21504271 w 21635868"/>
                <a:gd name="connsiteY1" fmla="*/ 4445668 h 5772525"/>
                <a:gd name="connsiteX2" fmla="*/ 20734250 w 21635868"/>
                <a:gd name="connsiteY2" fmla="*/ 4461710 h 5772525"/>
                <a:gd name="connsiteX3" fmla="*/ 19851934 w 21635868"/>
                <a:gd name="connsiteY3" fmla="*/ 4445668 h 5772525"/>
                <a:gd name="connsiteX4" fmla="*/ 19482966 w 21635868"/>
                <a:gd name="connsiteY4" fmla="*/ 4397542 h 5772525"/>
                <a:gd name="connsiteX5" fmla="*/ 19210250 w 21635868"/>
                <a:gd name="connsiteY5" fmla="*/ 4397542 h 5772525"/>
                <a:gd name="connsiteX6" fmla="*/ 18825240 w 21635868"/>
                <a:gd name="connsiteY6" fmla="*/ 4461710 h 5772525"/>
                <a:gd name="connsiteX7" fmla="*/ 18488355 w 21635868"/>
                <a:gd name="connsiteY7" fmla="*/ 4429626 h 5772525"/>
                <a:gd name="connsiteX8" fmla="*/ 17846671 w 21635868"/>
                <a:gd name="connsiteY8" fmla="*/ 4381499 h 5772525"/>
                <a:gd name="connsiteX9" fmla="*/ 17413534 w 21635868"/>
                <a:gd name="connsiteY9" fmla="*/ 4381499 h 5772525"/>
                <a:gd name="connsiteX10" fmla="*/ 16948313 w 21635868"/>
                <a:gd name="connsiteY10" fmla="*/ 4381499 h 5772525"/>
                <a:gd name="connsiteX11" fmla="*/ 16611429 w 21635868"/>
                <a:gd name="connsiteY11" fmla="*/ 4397542 h 5772525"/>
                <a:gd name="connsiteX12" fmla="*/ 15777240 w 21635868"/>
                <a:gd name="connsiteY12" fmla="*/ 4333373 h 5772525"/>
                <a:gd name="connsiteX13" fmla="*/ 15328061 w 21635868"/>
                <a:gd name="connsiteY13" fmla="*/ 4349415 h 5772525"/>
                <a:gd name="connsiteX14" fmla="*/ 14894924 w 21635868"/>
                <a:gd name="connsiteY14" fmla="*/ 4349415 h 5772525"/>
                <a:gd name="connsiteX15" fmla="*/ 14189071 w 21635868"/>
                <a:gd name="connsiteY15" fmla="*/ 4349415 h 5772525"/>
                <a:gd name="connsiteX16" fmla="*/ 13675724 w 21635868"/>
                <a:gd name="connsiteY16" fmla="*/ 4365457 h 5772525"/>
                <a:gd name="connsiteX17" fmla="*/ 13451134 w 21635868"/>
                <a:gd name="connsiteY17" fmla="*/ 4333373 h 5772525"/>
                <a:gd name="connsiteX18" fmla="*/ 12953829 w 21635868"/>
                <a:gd name="connsiteY18" fmla="*/ 4317331 h 5772525"/>
                <a:gd name="connsiteX19" fmla="*/ 12520692 w 21635868"/>
                <a:gd name="connsiteY19" fmla="*/ 4333373 h 5772525"/>
                <a:gd name="connsiteX20" fmla="*/ 11927134 w 21635868"/>
                <a:gd name="connsiteY20" fmla="*/ 4381499 h 5772525"/>
                <a:gd name="connsiteX21" fmla="*/ 10820229 w 21635868"/>
                <a:gd name="connsiteY21" fmla="*/ 4285247 h 5772525"/>
                <a:gd name="connsiteX22" fmla="*/ 10355008 w 21635868"/>
                <a:gd name="connsiteY22" fmla="*/ 4317331 h 5772525"/>
                <a:gd name="connsiteX23" fmla="*/ 10082292 w 21635868"/>
                <a:gd name="connsiteY23" fmla="*/ 4381499 h 5772525"/>
                <a:gd name="connsiteX24" fmla="*/ 9857703 w 21635868"/>
                <a:gd name="connsiteY24" fmla="*/ 4509836 h 5772525"/>
                <a:gd name="connsiteX25" fmla="*/ 9135808 w 21635868"/>
                <a:gd name="connsiteY25" fmla="*/ 4734426 h 5772525"/>
                <a:gd name="connsiteX26" fmla="*/ 8607116 w 21635868"/>
                <a:gd name="connsiteY26" fmla="*/ 5713691 h 5772525"/>
                <a:gd name="connsiteX27" fmla="*/ 7441274 w 21635868"/>
                <a:gd name="connsiteY27" fmla="*/ 5551876 h 5772525"/>
                <a:gd name="connsiteX28" fmla="*/ 6391910 w 21635868"/>
                <a:gd name="connsiteY28" fmla="*/ 4643753 h 5772525"/>
                <a:gd name="connsiteX29" fmla="*/ 5430082 w 21635868"/>
                <a:gd name="connsiteY29" fmla="*/ 4381499 h 5772525"/>
                <a:gd name="connsiteX30" fmla="*/ 4627976 w 21635868"/>
                <a:gd name="connsiteY30" fmla="*/ 4365457 h 5772525"/>
                <a:gd name="connsiteX31" fmla="*/ 3681492 w 21635868"/>
                <a:gd name="connsiteY31" fmla="*/ 4333373 h 5772525"/>
                <a:gd name="connsiteX32" fmla="*/ 3168145 w 21635868"/>
                <a:gd name="connsiteY32" fmla="*/ 4349415 h 5772525"/>
                <a:gd name="connsiteX33" fmla="*/ 2349997 w 21635868"/>
                <a:gd name="connsiteY33" fmla="*/ 4333373 h 5772525"/>
                <a:gd name="connsiteX34" fmla="*/ 1644145 w 21635868"/>
                <a:gd name="connsiteY34" fmla="*/ 4349415 h 5772525"/>
                <a:gd name="connsiteX35" fmla="*/ 1259134 w 21635868"/>
                <a:gd name="connsiteY35" fmla="*/ 4349415 h 5772525"/>
                <a:gd name="connsiteX36" fmla="*/ 954334 w 21635868"/>
                <a:gd name="connsiteY36" fmla="*/ 4237120 h 5772525"/>
                <a:gd name="connsiteX37" fmla="*/ 617450 w 21635868"/>
                <a:gd name="connsiteY37" fmla="*/ 4044615 h 5772525"/>
                <a:gd name="connsiteX38" fmla="*/ 376819 w 21635868"/>
                <a:gd name="connsiteY38" fmla="*/ 3739815 h 5772525"/>
                <a:gd name="connsiteX39" fmla="*/ 168271 w 21635868"/>
                <a:gd name="connsiteY39" fmla="*/ 3563352 h 5772525"/>
                <a:gd name="connsiteX40" fmla="*/ 23892 w 21635868"/>
                <a:gd name="connsiteY40" fmla="*/ 3226468 h 5772525"/>
                <a:gd name="connsiteX41" fmla="*/ 7850 w 21635868"/>
                <a:gd name="connsiteY41" fmla="*/ 2825415 h 5772525"/>
                <a:gd name="connsiteX42" fmla="*/ 104103 w 21635868"/>
                <a:gd name="connsiteY42" fmla="*/ 2344152 h 5772525"/>
                <a:gd name="connsiteX43" fmla="*/ 248482 w 21635868"/>
                <a:gd name="connsiteY43" fmla="*/ 1975184 h 5772525"/>
                <a:gd name="connsiteX44" fmla="*/ 473071 w 21635868"/>
                <a:gd name="connsiteY44" fmla="*/ 1718510 h 5772525"/>
                <a:gd name="connsiteX45" fmla="*/ 729745 w 21635868"/>
                <a:gd name="connsiteY45" fmla="*/ 1461836 h 5772525"/>
                <a:gd name="connsiteX46" fmla="*/ 1034545 w 21635868"/>
                <a:gd name="connsiteY46" fmla="*/ 1157036 h 5772525"/>
                <a:gd name="connsiteX47" fmla="*/ 1483724 w 21635868"/>
                <a:gd name="connsiteY47" fmla="*/ 739942 h 5772525"/>
                <a:gd name="connsiteX48" fmla="*/ 1852692 w 21635868"/>
                <a:gd name="connsiteY48" fmla="*/ 595563 h 5772525"/>
                <a:gd name="connsiteX49" fmla="*/ 2847303 w 21635868"/>
                <a:gd name="connsiteY49" fmla="*/ 387015 h 5772525"/>
                <a:gd name="connsiteX50" fmla="*/ 3472945 w 21635868"/>
                <a:gd name="connsiteY50" fmla="*/ 306805 h 5772525"/>
                <a:gd name="connsiteX51" fmla="*/ 4515682 w 21635868"/>
                <a:gd name="connsiteY51" fmla="*/ 242636 h 5772525"/>
                <a:gd name="connsiteX52" fmla="*/ 5141324 w 21635868"/>
                <a:gd name="connsiteY52" fmla="*/ 130342 h 5772525"/>
                <a:gd name="connsiteX53" fmla="*/ 6585113 w 21635868"/>
                <a:gd name="connsiteY53" fmla="*/ 66173 h 5772525"/>
                <a:gd name="connsiteX54" fmla="*/ 7611808 w 21635868"/>
                <a:gd name="connsiteY54" fmla="*/ 50131 h 5772525"/>
                <a:gd name="connsiteX55" fmla="*/ 8702671 w 21635868"/>
                <a:gd name="connsiteY55" fmla="*/ 18047 h 5772525"/>
                <a:gd name="connsiteX56" fmla="*/ 9440608 w 21635868"/>
                <a:gd name="connsiteY56" fmla="*/ 2005 h 5772525"/>
                <a:gd name="connsiteX57" fmla="*/ 9921871 w 21635868"/>
                <a:gd name="connsiteY57" fmla="*/ 2005 h 5772525"/>
                <a:gd name="connsiteX58" fmla="*/ 10547513 w 21635868"/>
                <a:gd name="connsiteY58" fmla="*/ 18047 h 5772525"/>
                <a:gd name="connsiteX59" fmla="*/ 11125029 w 21635868"/>
                <a:gd name="connsiteY59" fmla="*/ 18047 h 5772525"/>
                <a:gd name="connsiteX60" fmla="*/ 11702545 w 21635868"/>
                <a:gd name="connsiteY60" fmla="*/ 130342 h 5772525"/>
                <a:gd name="connsiteX61" fmla="*/ 12296103 w 21635868"/>
                <a:gd name="connsiteY61" fmla="*/ 258678 h 5772525"/>
                <a:gd name="connsiteX62" fmla="*/ 12713197 w 21635868"/>
                <a:gd name="connsiteY62" fmla="*/ 419099 h 5772525"/>
                <a:gd name="connsiteX63" fmla="*/ 13210503 w 21635868"/>
                <a:gd name="connsiteY63" fmla="*/ 723899 h 5772525"/>
                <a:gd name="connsiteX64" fmla="*/ 13370924 w 21635868"/>
                <a:gd name="connsiteY64" fmla="*/ 1028699 h 5772525"/>
                <a:gd name="connsiteX65" fmla="*/ 13739892 w 21635868"/>
                <a:gd name="connsiteY65" fmla="*/ 1285373 h 5772525"/>
                <a:gd name="connsiteX66" fmla="*/ 13932397 w 21635868"/>
                <a:gd name="connsiteY66" fmla="*/ 1798720 h 5772525"/>
                <a:gd name="connsiteX67" fmla="*/ 14092819 w 21635868"/>
                <a:gd name="connsiteY67" fmla="*/ 2183731 h 5772525"/>
                <a:gd name="connsiteX68" fmla="*/ 14205113 w 21635868"/>
                <a:gd name="connsiteY68" fmla="*/ 2520615 h 5772525"/>
                <a:gd name="connsiteX69" fmla="*/ 14381576 w 21635868"/>
                <a:gd name="connsiteY69" fmla="*/ 2729163 h 5772525"/>
                <a:gd name="connsiteX70" fmla="*/ 14574082 w 21635868"/>
                <a:gd name="connsiteY70" fmla="*/ 3033963 h 5772525"/>
                <a:gd name="connsiteX71" fmla="*/ 14959092 w 21635868"/>
                <a:gd name="connsiteY71" fmla="*/ 3386889 h 5772525"/>
                <a:gd name="connsiteX72" fmla="*/ 15392229 w 21635868"/>
                <a:gd name="connsiteY72" fmla="*/ 3723773 h 5772525"/>
                <a:gd name="connsiteX73" fmla="*/ 15905576 w 21635868"/>
                <a:gd name="connsiteY73" fmla="*/ 3884194 h 5772525"/>
                <a:gd name="connsiteX74" fmla="*/ 16659555 w 21635868"/>
                <a:gd name="connsiteY74" fmla="*/ 4012531 h 5772525"/>
                <a:gd name="connsiteX75" fmla="*/ 17493745 w 21635868"/>
                <a:gd name="connsiteY75" fmla="*/ 4108784 h 5772525"/>
                <a:gd name="connsiteX76" fmla="*/ 18135429 w 21635868"/>
                <a:gd name="connsiteY76" fmla="*/ 4012531 h 5772525"/>
                <a:gd name="connsiteX77" fmla="*/ 18793155 w 21635868"/>
                <a:gd name="connsiteY77" fmla="*/ 4012531 h 5772525"/>
                <a:gd name="connsiteX78" fmla="*/ 19595261 w 21635868"/>
                <a:gd name="connsiteY78" fmla="*/ 4028573 h 5772525"/>
                <a:gd name="connsiteX79" fmla="*/ 20156734 w 21635868"/>
                <a:gd name="connsiteY79" fmla="*/ 4060657 h 5772525"/>
                <a:gd name="connsiteX80" fmla="*/ 21039050 w 21635868"/>
                <a:gd name="connsiteY80" fmla="*/ 4108784 h 5772525"/>
                <a:gd name="connsiteX81" fmla="*/ 21391976 w 21635868"/>
                <a:gd name="connsiteY81" fmla="*/ 4140868 h 5772525"/>
                <a:gd name="connsiteX82" fmla="*/ 21472187 w 21635868"/>
                <a:gd name="connsiteY82" fmla="*/ 4237120 h 5772525"/>
                <a:gd name="connsiteX83" fmla="*/ 21632608 w 21635868"/>
                <a:gd name="connsiteY83" fmla="*/ 4269205 h 5772525"/>
                <a:gd name="connsiteX0" fmla="*/ 21632608 w 21635868"/>
                <a:gd name="connsiteY0" fmla="*/ 4269205 h 5580361"/>
                <a:gd name="connsiteX1" fmla="*/ 21504271 w 21635868"/>
                <a:gd name="connsiteY1" fmla="*/ 4445668 h 5580361"/>
                <a:gd name="connsiteX2" fmla="*/ 20734250 w 21635868"/>
                <a:gd name="connsiteY2" fmla="*/ 4461710 h 5580361"/>
                <a:gd name="connsiteX3" fmla="*/ 19851934 w 21635868"/>
                <a:gd name="connsiteY3" fmla="*/ 4445668 h 5580361"/>
                <a:gd name="connsiteX4" fmla="*/ 19482966 w 21635868"/>
                <a:gd name="connsiteY4" fmla="*/ 4397542 h 5580361"/>
                <a:gd name="connsiteX5" fmla="*/ 19210250 w 21635868"/>
                <a:gd name="connsiteY5" fmla="*/ 4397542 h 5580361"/>
                <a:gd name="connsiteX6" fmla="*/ 18825240 w 21635868"/>
                <a:gd name="connsiteY6" fmla="*/ 4461710 h 5580361"/>
                <a:gd name="connsiteX7" fmla="*/ 18488355 w 21635868"/>
                <a:gd name="connsiteY7" fmla="*/ 4429626 h 5580361"/>
                <a:gd name="connsiteX8" fmla="*/ 17846671 w 21635868"/>
                <a:gd name="connsiteY8" fmla="*/ 4381499 h 5580361"/>
                <a:gd name="connsiteX9" fmla="*/ 17413534 w 21635868"/>
                <a:gd name="connsiteY9" fmla="*/ 4381499 h 5580361"/>
                <a:gd name="connsiteX10" fmla="*/ 16948313 w 21635868"/>
                <a:gd name="connsiteY10" fmla="*/ 4381499 h 5580361"/>
                <a:gd name="connsiteX11" fmla="*/ 16611429 w 21635868"/>
                <a:gd name="connsiteY11" fmla="*/ 4397542 h 5580361"/>
                <a:gd name="connsiteX12" fmla="*/ 15777240 w 21635868"/>
                <a:gd name="connsiteY12" fmla="*/ 4333373 h 5580361"/>
                <a:gd name="connsiteX13" fmla="*/ 15328061 w 21635868"/>
                <a:gd name="connsiteY13" fmla="*/ 4349415 h 5580361"/>
                <a:gd name="connsiteX14" fmla="*/ 14894924 w 21635868"/>
                <a:gd name="connsiteY14" fmla="*/ 4349415 h 5580361"/>
                <a:gd name="connsiteX15" fmla="*/ 14189071 w 21635868"/>
                <a:gd name="connsiteY15" fmla="*/ 4349415 h 5580361"/>
                <a:gd name="connsiteX16" fmla="*/ 13675724 w 21635868"/>
                <a:gd name="connsiteY16" fmla="*/ 4365457 h 5580361"/>
                <a:gd name="connsiteX17" fmla="*/ 13451134 w 21635868"/>
                <a:gd name="connsiteY17" fmla="*/ 4333373 h 5580361"/>
                <a:gd name="connsiteX18" fmla="*/ 12953829 w 21635868"/>
                <a:gd name="connsiteY18" fmla="*/ 4317331 h 5580361"/>
                <a:gd name="connsiteX19" fmla="*/ 12520692 w 21635868"/>
                <a:gd name="connsiteY19" fmla="*/ 4333373 h 5580361"/>
                <a:gd name="connsiteX20" fmla="*/ 11927134 w 21635868"/>
                <a:gd name="connsiteY20" fmla="*/ 4381499 h 5580361"/>
                <a:gd name="connsiteX21" fmla="*/ 10820229 w 21635868"/>
                <a:gd name="connsiteY21" fmla="*/ 4285247 h 5580361"/>
                <a:gd name="connsiteX22" fmla="*/ 10355008 w 21635868"/>
                <a:gd name="connsiteY22" fmla="*/ 4317331 h 5580361"/>
                <a:gd name="connsiteX23" fmla="*/ 10082292 w 21635868"/>
                <a:gd name="connsiteY23" fmla="*/ 4381499 h 5580361"/>
                <a:gd name="connsiteX24" fmla="*/ 9857703 w 21635868"/>
                <a:gd name="connsiteY24" fmla="*/ 4509836 h 5580361"/>
                <a:gd name="connsiteX25" fmla="*/ 9135808 w 21635868"/>
                <a:gd name="connsiteY25" fmla="*/ 4734426 h 5580361"/>
                <a:gd name="connsiteX26" fmla="*/ 8487846 w 21635868"/>
                <a:gd name="connsiteY26" fmla="*/ 5296248 h 5580361"/>
                <a:gd name="connsiteX27" fmla="*/ 7441274 w 21635868"/>
                <a:gd name="connsiteY27" fmla="*/ 5551876 h 5580361"/>
                <a:gd name="connsiteX28" fmla="*/ 6391910 w 21635868"/>
                <a:gd name="connsiteY28" fmla="*/ 4643753 h 5580361"/>
                <a:gd name="connsiteX29" fmla="*/ 5430082 w 21635868"/>
                <a:gd name="connsiteY29" fmla="*/ 4381499 h 5580361"/>
                <a:gd name="connsiteX30" fmla="*/ 4627976 w 21635868"/>
                <a:gd name="connsiteY30" fmla="*/ 4365457 h 5580361"/>
                <a:gd name="connsiteX31" fmla="*/ 3681492 w 21635868"/>
                <a:gd name="connsiteY31" fmla="*/ 4333373 h 5580361"/>
                <a:gd name="connsiteX32" fmla="*/ 3168145 w 21635868"/>
                <a:gd name="connsiteY32" fmla="*/ 4349415 h 5580361"/>
                <a:gd name="connsiteX33" fmla="*/ 2349997 w 21635868"/>
                <a:gd name="connsiteY33" fmla="*/ 4333373 h 5580361"/>
                <a:gd name="connsiteX34" fmla="*/ 1644145 w 21635868"/>
                <a:gd name="connsiteY34" fmla="*/ 4349415 h 5580361"/>
                <a:gd name="connsiteX35" fmla="*/ 1259134 w 21635868"/>
                <a:gd name="connsiteY35" fmla="*/ 4349415 h 5580361"/>
                <a:gd name="connsiteX36" fmla="*/ 954334 w 21635868"/>
                <a:gd name="connsiteY36" fmla="*/ 4237120 h 5580361"/>
                <a:gd name="connsiteX37" fmla="*/ 617450 w 21635868"/>
                <a:gd name="connsiteY37" fmla="*/ 4044615 h 5580361"/>
                <a:gd name="connsiteX38" fmla="*/ 376819 w 21635868"/>
                <a:gd name="connsiteY38" fmla="*/ 3739815 h 5580361"/>
                <a:gd name="connsiteX39" fmla="*/ 168271 w 21635868"/>
                <a:gd name="connsiteY39" fmla="*/ 3563352 h 5580361"/>
                <a:gd name="connsiteX40" fmla="*/ 23892 w 21635868"/>
                <a:gd name="connsiteY40" fmla="*/ 3226468 h 5580361"/>
                <a:gd name="connsiteX41" fmla="*/ 7850 w 21635868"/>
                <a:gd name="connsiteY41" fmla="*/ 2825415 h 5580361"/>
                <a:gd name="connsiteX42" fmla="*/ 104103 w 21635868"/>
                <a:gd name="connsiteY42" fmla="*/ 2344152 h 5580361"/>
                <a:gd name="connsiteX43" fmla="*/ 248482 w 21635868"/>
                <a:gd name="connsiteY43" fmla="*/ 1975184 h 5580361"/>
                <a:gd name="connsiteX44" fmla="*/ 473071 w 21635868"/>
                <a:gd name="connsiteY44" fmla="*/ 1718510 h 5580361"/>
                <a:gd name="connsiteX45" fmla="*/ 729745 w 21635868"/>
                <a:gd name="connsiteY45" fmla="*/ 1461836 h 5580361"/>
                <a:gd name="connsiteX46" fmla="*/ 1034545 w 21635868"/>
                <a:gd name="connsiteY46" fmla="*/ 1157036 h 5580361"/>
                <a:gd name="connsiteX47" fmla="*/ 1483724 w 21635868"/>
                <a:gd name="connsiteY47" fmla="*/ 739942 h 5580361"/>
                <a:gd name="connsiteX48" fmla="*/ 1852692 w 21635868"/>
                <a:gd name="connsiteY48" fmla="*/ 595563 h 5580361"/>
                <a:gd name="connsiteX49" fmla="*/ 2847303 w 21635868"/>
                <a:gd name="connsiteY49" fmla="*/ 387015 h 5580361"/>
                <a:gd name="connsiteX50" fmla="*/ 3472945 w 21635868"/>
                <a:gd name="connsiteY50" fmla="*/ 306805 h 5580361"/>
                <a:gd name="connsiteX51" fmla="*/ 4515682 w 21635868"/>
                <a:gd name="connsiteY51" fmla="*/ 242636 h 5580361"/>
                <a:gd name="connsiteX52" fmla="*/ 5141324 w 21635868"/>
                <a:gd name="connsiteY52" fmla="*/ 130342 h 5580361"/>
                <a:gd name="connsiteX53" fmla="*/ 6585113 w 21635868"/>
                <a:gd name="connsiteY53" fmla="*/ 66173 h 5580361"/>
                <a:gd name="connsiteX54" fmla="*/ 7611808 w 21635868"/>
                <a:gd name="connsiteY54" fmla="*/ 50131 h 5580361"/>
                <a:gd name="connsiteX55" fmla="*/ 8702671 w 21635868"/>
                <a:gd name="connsiteY55" fmla="*/ 18047 h 5580361"/>
                <a:gd name="connsiteX56" fmla="*/ 9440608 w 21635868"/>
                <a:gd name="connsiteY56" fmla="*/ 2005 h 5580361"/>
                <a:gd name="connsiteX57" fmla="*/ 9921871 w 21635868"/>
                <a:gd name="connsiteY57" fmla="*/ 2005 h 5580361"/>
                <a:gd name="connsiteX58" fmla="*/ 10547513 w 21635868"/>
                <a:gd name="connsiteY58" fmla="*/ 18047 h 5580361"/>
                <a:gd name="connsiteX59" fmla="*/ 11125029 w 21635868"/>
                <a:gd name="connsiteY59" fmla="*/ 18047 h 5580361"/>
                <a:gd name="connsiteX60" fmla="*/ 11702545 w 21635868"/>
                <a:gd name="connsiteY60" fmla="*/ 130342 h 5580361"/>
                <a:gd name="connsiteX61" fmla="*/ 12296103 w 21635868"/>
                <a:gd name="connsiteY61" fmla="*/ 258678 h 5580361"/>
                <a:gd name="connsiteX62" fmla="*/ 12713197 w 21635868"/>
                <a:gd name="connsiteY62" fmla="*/ 419099 h 5580361"/>
                <a:gd name="connsiteX63" fmla="*/ 13210503 w 21635868"/>
                <a:gd name="connsiteY63" fmla="*/ 723899 h 5580361"/>
                <a:gd name="connsiteX64" fmla="*/ 13370924 w 21635868"/>
                <a:gd name="connsiteY64" fmla="*/ 1028699 h 5580361"/>
                <a:gd name="connsiteX65" fmla="*/ 13739892 w 21635868"/>
                <a:gd name="connsiteY65" fmla="*/ 1285373 h 5580361"/>
                <a:gd name="connsiteX66" fmla="*/ 13932397 w 21635868"/>
                <a:gd name="connsiteY66" fmla="*/ 1798720 h 5580361"/>
                <a:gd name="connsiteX67" fmla="*/ 14092819 w 21635868"/>
                <a:gd name="connsiteY67" fmla="*/ 2183731 h 5580361"/>
                <a:gd name="connsiteX68" fmla="*/ 14205113 w 21635868"/>
                <a:gd name="connsiteY68" fmla="*/ 2520615 h 5580361"/>
                <a:gd name="connsiteX69" fmla="*/ 14381576 w 21635868"/>
                <a:gd name="connsiteY69" fmla="*/ 2729163 h 5580361"/>
                <a:gd name="connsiteX70" fmla="*/ 14574082 w 21635868"/>
                <a:gd name="connsiteY70" fmla="*/ 3033963 h 5580361"/>
                <a:gd name="connsiteX71" fmla="*/ 14959092 w 21635868"/>
                <a:gd name="connsiteY71" fmla="*/ 3386889 h 5580361"/>
                <a:gd name="connsiteX72" fmla="*/ 15392229 w 21635868"/>
                <a:gd name="connsiteY72" fmla="*/ 3723773 h 5580361"/>
                <a:gd name="connsiteX73" fmla="*/ 15905576 w 21635868"/>
                <a:gd name="connsiteY73" fmla="*/ 3884194 h 5580361"/>
                <a:gd name="connsiteX74" fmla="*/ 16659555 w 21635868"/>
                <a:gd name="connsiteY74" fmla="*/ 4012531 h 5580361"/>
                <a:gd name="connsiteX75" fmla="*/ 17493745 w 21635868"/>
                <a:gd name="connsiteY75" fmla="*/ 4108784 h 5580361"/>
                <a:gd name="connsiteX76" fmla="*/ 18135429 w 21635868"/>
                <a:gd name="connsiteY76" fmla="*/ 4012531 h 5580361"/>
                <a:gd name="connsiteX77" fmla="*/ 18793155 w 21635868"/>
                <a:gd name="connsiteY77" fmla="*/ 4012531 h 5580361"/>
                <a:gd name="connsiteX78" fmla="*/ 19595261 w 21635868"/>
                <a:gd name="connsiteY78" fmla="*/ 4028573 h 5580361"/>
                <a:gd name="connsiteX79" fmla="*/ 20156734 w 21635868"/>
                <a:gd name="connsiteY79" fmla="*/ 4060657 h 5580361"/>
                <a:gd name="connsiteX80" fmla="*/ 21039050 w 21635868"/>
                <a:gd name="connsiteY80" fmla="*/ 4108784 h 5580361"/>
                <a:gd name="connsiteX81" fmla="*/ 21391976 w 21635868"/>
                <a:gd name="connsiteY81" fmla="*/ 4140868 h 5580361"/>
                <a:gd name="connsiteX82" fmla="*/ 21472187 w 21635868"/>
                <a:gd name="connsiteY82" fmla="*/ 4237120 h 5580361"/>
                <a:gd name="connsiteX83" fmla="*/ 21632608 w 21635868"/>
                <a:gd name="connsiteY83" fmla="*/ 4269205 h 5580361"/>
                <a:gd name="connsiteX0" fmla="*/ 21632608 w 21635868"/>
                <a:gd name="connsiteY0" fmla="*/ 4269205 h 5617247"/>
                <a:gd name="connsiteX1" fmla="*/ 21504271 w 21635868"/>
                <a:gd name="connsiteY1" fmla="*/ 4445668 h 5617247"/>
                <a:gd name="connsiteX2" fmla="*/ 20734250 w 21635868"/>
                <a:gd name="connsiteY2" fmla="*/ 4461710 h 5617247"/>
                <a:gd name="connsiteX3" fmla="*/ 19851934 w 21635868"/>
                <a:gd name="connsiteY3" fmla="*/ 4445668 h 5617247"/>
                <a:gd name="connsiteX4" fmla="*/ 19482966 w 21635868"/>
                <a:gd name="connsiteY4" fmla="*/ 4397542 h 5617247"/>
                <a:gd name="connsiteX5" fmla="*/ 19210250 w 21635868"/>
                <a:gd name="connsiteY5" fmla="*/ 4397542 h 5617247"/>
                <a:gd name="connsiteX6" fmla="*/ 18825240 w 21635868"/>
                <a:gd name="connsiteY6" fmla="*/ 4461710 h 5617247"/>
                <a:gd name="connsiteX7" fmla="*/ 18488355 w 21635868"/>
                <a:gd name="connsiteY7" fmla="*/ 4429626 h 5617247"/>
                <a:gd name="connsiteX8" fmla="*/ 17846671 w 21635868"/>
                <a:gd name="connsiteY8" fmla="*/ 4381499 h 5617247"/>
                <a:gd name="connsiteX9" fmla="*/ 17413534 w 21635868"/>
                <a:gd name="connsiteY9" fmla="*/ 4381499 h 5617247"/>
                <a:gd name="connsiteX10" fmla="*/ 16948313 w 21635868"/>
                <a:gd name="connsiteY10" fmla="*/ 4381499 h 5617247"/>
                <a:gd name="connsiteX11" fmla="*/ 16611429 w 21635868"/>
                <a:gd name="connsiteY11" fmla="*/ 4397542 h 5617247"/>
                <a:gd name="connsiteX12" fmla="*/ 15777240 w 21635868"/>
                <a:gd name="connsiteY12" fmla="*/ 4333373 h 5617247"/>
                <a:gd name="connsiteX13" fmla="*/ 15328061 w 21635868"/>
                <a:gd name="connsiteY13" fmla="*/ 4349415 h 5617247"/>
                <a:gd name="connsiteX14" fmla="*/ 14894924 w 21635868"/>
                <a:gd name="connsiteY14" fmla="*/ 4349415 h 5617247"/>
                <a:gd name="connsiteX15" fmla="*/ 14189071 w 21635868"/>
                <a:gd name="connsiteY15" fmla="*/ 4349415 h 5617247"/>
                <a:gd name="connsiteX16" fmla="*/ 13675724 w 21635868"/>
                <a:gd name="connsiteY16" fmla="*/ 4365457 h 5617247"/>
                <a:gd name="connsiteX17" fmla="*/ 13451134 w 21635868"/>
                <a:gd name="connsiteY17" fmla="*/ 4333373 h 5617247"/>
                <a:gd name="connsiteX18" fmla="*/ 12953829 w 21635868"/>
                <a:gd name="connsiteY18" fmla="*/ 4317331 h 5617247"/>
                <a:gd name="connsiteX19" fmla="*/ 12520692 w 21635868"/>
                <a:gd name="connsiteY19" fmla="*/ 4333373 h 5617247"/>
                <a:gd name="connsiteX20" fmla="*/ 11927134 w 21635868"/>
                <a:gd name="connsiteY20" fmla="*/ 4381499 h 5617247"/>
                <a:gd name="connsiteX21" fmla="*/ 10820229 w 21635868"/>
                <a:gd name="connsiteY21" fmla="*/ 4285247 h 5617247"/>
                <a:gd name="connsiteX22" fmla="*/ 10355008 w 21635868"/>
                <a:gd name="connsiteY22" fmla="*/ 4317331 h 5617247"/>
                <a:gd name="connsiteX23" fmla="*/ 10082292 w 21635868"/>
                <a:gd name="connsiteY23" fmla="*/ 4381499 h 5617247"/>
                <a:gd name="connsiteX24" fmla="*/ 9857703 w 21635868"/>
                <a:gd name="connsiteY24" fmla="*/ 4509836 h 5617247"/>
                <a:gd name="connsiteX25" fmla="*/ 9135808 w 21635868"/>
                <a:gd name="connsiteY25" fmla="*/ 4734426 h 5617247"/>
                <a:gd name="connsiteX26" fmla="*/ 8408333 w 21635868"/>
                <a:gd name="connsiteY26" fmla="*/ 5455274 h 5617247"/>
                <a:gd name="connsiteX27" fmla="*/ 7441274 w 21635868"/>
                <a:gd name="connsiteY27" fmla="*/ 5551876 h 5617247"/>
                <a:gd name="connsiteX28" fmla="*/ 6391910 w 21635868"/>
                <a:gd name="connsiteY28" fmla="*/ 4643753 h 5617247"/>
                <a:gd name="connsiteX29" fmla="*/ 5430082 w 21635868"/>
                <a:gd name="connsiteY29" fmla="*/ 4381499 h 5617247"/>
                <a:gd name="connsiteX30" fmla="*/ 4627976 w 21635868"/>
                <a:gd name="connsiteY30" fmla="*/ 4365457 h 5617247"/>
                <a:gd name="connsiteX31" fmla="*/ 3681492 w 21635868"/>
                <a:gd name="connsiteY31" fmla="*/ 4333373 h 5617247"/>
                <a:gd name="connsiteX32" fmla="*/ 3168145 w 21635868"/>
                <a:gd name="connsiteY32" fmla="*/ 4349415 h 5617247"/>
                <a:gd name="connsiteX33" fmla="*/ 2349997 w 21635868"/>
                <a:gd name="connsiteY33" fmla="*/ 4333373 h 5617247"/>
                <a:gd name="connsiteX34" fmla="*/ 1644145 w 21635868"/>
                <a:gd name="connsiteY34" fmla="*/ 4349415 h 5617247"/>
                <a:gd name="connsiteX35" fmla="*/ 1259134 w 21635868"/>
                <a:gd name="connsiteY35" fmla="*/ 4349415 h 5617247"/>
                <a:gd name="connsiteX36" fmla="*/ 954334 w 21635868"/>
                <a:gd name="connsiteY36" fmla="*/ 4237120 h 5617247"/>
                <a:gd name="connsiteX37" fmla="*/ 617450 w 21635868"/>
                <a:gd name="connsiteY37" fmla="*/ 4044615 h 5617247"/>
                <a:gd name="connsiteX38" fmla="*/ 376819 w 21635868"/>
                <a:gd name="connsiteY38" fmla="*/ 3739815 h 5617247"/>
                <a:gd name="connsiteX39" fmla="*/ 168271 w 21635868"/>
                <a:gd name="connsiteY39" fmla="*/ 3563352 h 5617247"/>
                <a:gd name="connsiteX40" fmla="*/ 23892 w 21635868"/>
                <a:gd name="connsiteY40" fmla="*/ 3226468 h 5617247"/>
                <a:gd name="connsiteX41" fmla="*/ 7850 w 21635868"/>
                <a:gd name="connsiteY41" fmla="*/ 2825415 h 5617247"/>
                <a:gd name="connsiteX42" fmla="*/ 104103 w 21635868"/>
                <a:gd name="connsiteY42" fmla="*/ 2344152 h 5617247"/>
                <a:gd name="connsiteX43" fmla="*/ 248482 w 21635868"/>
                <a:gd name="connsiteY43" fmla="*/ 1975184 h 5617247"/>
                <a:gd name="connsiteX44" fmla="*/ 473071 w 21635868"/>
                <a:gd name="connsiteY44" fmla="*/ 1718510 h 5617247"/>
                <a:gd name="connsiteX45" fmla="*/ 729745 w 21635868"/>
                <a:gd name="connsiteY45" fmla="*/ 1461836 h 5617247"/>
                <a:gd name="connsiteX46" fmla="*/ 1034545 w 21635868"/>
                <a:gd name="connsiteY46" fmla="*/ 1157036 h 5617247"/>
                <a:gd name="connsiteX47" fmla="*/ 1483724 w 21635868"/>
                <a:gd name="connsiteY47" fmla="*/ 739942 h 5617247"/>
                <a:gd name="connsiteX48" fmla="*/ 1852692 w 21635868"/>
                <a:gd name="connsiteY48" fmla="*/ 595563 h 5617247"/>
                <a:gd name="connsiteX49" fmla="*/ 2847303 w 21635868"/>
                <a:gd name="connsiteY49" fmla="*/ 387015 h 5617247"/>
                <a:gd name="connsiteX50" fmla="*/ 3472945 w 21635868"/>
                <a:gd name="connsiteY50" fmla="*/ 306805 h 5617247"/>
                <a:gd name="connsiteX51" fmla="*/ 4515682 w 21635868"/>
                <a:gd name="connsiteY51" fmla="*/ 242636 h 5617247"/>
                <a:gd name="connsiteX52" fmla="*/ 5141324 w 21635868"/>
                <a:gd name="connsiteY52" fmla="*/ 130342 h 5617247"/>
                <a:gd name="connsiteX53" fmla="*/ 6585113 w 21635868"/>
                <a:gd name="connsiteY53" fmla="*/ 66173 h 5617247"/>
                <a:gd name="connsiteX54" fmla="*/ 7611808 w 21635868"/>
                <a:gd name="connsiteY54" fmla="*/ 50131 h 5617247"/>
                <a:gd name="connsiteX55" fmla="*/ 8702671 w 21635868"/>
                <a:gd name="connsiteY55" fmla="*/ 18047 h 5617247"/>
                <a:gd name="connsiteX56" fmla="*/ 9440608 w 21635868"/>
                <a:gd name="connsiteY56" fmla="*/ 2005 h 5617247"/>
                <a:gd name="connsiteX57" fmla="*/ 9921871 w 21635868"/>
                <a:gd name="connsiteY57" fmla="*/ 2005 h 5617247"/>
                <a:gd name="connsiteX58" fmla="*/ 10547513 w 21635868"/>
                <a:gd name="connsiteY58" fmla="*/ 18047 h 5617247"/>
                <a:gd name="connsiteX59" fmla="*/ 11125029 w 21635868"/>
                <a:gd name="connsiteY59" fmla="*/ 18047 h 5617247"/>
                <a:gd name="connsiteX60" fmla="*/ 11702545 w 21635868"/>
                <a:gd name="connsiteY60" fmla="*/ 130342 h 5617247"/>
                <a:gd name="connsiteX61" fmla="*/ 12296103 w 21635868"/>
                <a:gd name="connsiteY61" fmla="*/ 258678 h 5617247"/>
                <a:gd name="connsiteX62" fmla="*/ 12713197 w 21635868"/>
                <a:gd name="connsiteY62" fmla="*/ 419099 h 5617247"/>
                <a:gd name="connsiteX63" fmla="*/ 13210503 w 21635868"/>
                <a:gd name="connsiteY63" fmla="*/ 723899 h 5617247"/>
                <a:gd name="connsiteX64" fmla="*/ 13370924 w 21635868"/>
                <a:gd name="connsiteY64" fmla="*/ 1028699 h 5617247"/>
                <a:gd name="connsiteX65" fmla="*/ 13739892 w 21635868"/>
                <a:gd name="connsiteY65" fmla="*/ 1285373 h 5617247"/>
                <a:gd name="connsiteX66" fmla="*/ 13932397 w 21635868"/>
                <a:gd name="connsiteY66" fmla="*/ 1798720 h 5617247"/>
                <a:gd name="connsiteX67" fmla="*/ 14092819 w 21635868"/>
                <a:gd name="connsiteY67" fmla="*/ 2183731 h 5617247"/>
                <a:gd name="connsiteX68" fmla="*/ 14205113 w 21635868"/>
                <a:gd name="connsiteY68" fmla="*/ 2520615 h 5617247"/>
                <a:gd name="connsiteX69" fmla="*/ 14381576 w 21635868"/>
                <a:gd name="connsiteY69" fmla="*/ 2729163 h 5617247"/>
                <a:gd name="connsiteX70" fmla="*/ 14574082 w 21635868"/>
                <a:gd name="connsiteY70" fmla="*/ 3033963 h 5617247"/>
                <a:gd name="connsiteX71" fmla="*/ 14959092 w 21635868"/>
                <a:gd name="connsiteY71" fmla="*/ 3386889 h 5617247"/>
                <a:gd name="connsiteX72" fmla="*/ 15392229 w 21635868"/>
                <a:gd name="connsiteY72" fmla="*/ 3723773 h 5617247"/>
                <a:gd name="connsiteX73" fmla="*/ 15905576 w 21635868"/>
                <a:gd name="connsiteY73" fmla="*/ 3884194 h 5617247"/>
                <a:gd name="connsiteX74" fmla="*/ 16659555 w 21635868"/>
                <a:gd name="connsiteY74" fmla="*/ 4012531 h 5617247"/>
                <a:gd name="connsiteX75" fmla="*/ 17493745 w 21635868"/>
                <a:gd name="connsiteY75" fmla="*/ 4108784 h 5617247"/>
                <a:gd name="connsiteX76" fmla="*/ 18135429 w 21635868"/>
                <a:gd name="connsiteY76" fmla="*/ 4012531 h 5617247"/>
                <a:gd name="connsiteX77" fmla="*/ 18793155 w 21635868"/>
                <a:gd name="connsiteY77" fmla="*/ 4012531 h 5617247"/>
                <a:gd name="connsiteX78" fmla="*/ 19595261 w 21635868"/>
                <a:gd name="connsiteY78" fmla="*/ 4028573 h 5617247"/>
                <a:gd name="connsiteX79" fmla="*/ 20156734 w 21635868"/>
                <a:gd name="connsiteY79" fmla="*/ 4060657 h 5617247"/>
                <a:gd name="connsiteX80" fmla="*/ 21039050 w 21635868"/>
                <a:gd name="connsiteY80" fmla="*/ 4108784 h 5617247"/>
                <a:gd name="connsiteX81" fmla="*/ 21391976 w 21635868"/>
                <a:gd name="connsiteY81" fmla="*/ 4140868 h 5617247"/>
                <a:gd name="connsiteX82" fmla="*/ 21472187 w 21635868"/>
                <a:gd name="connsiteY82" fmla="*/ 4237120 h 5617247"/>
                <a:gd name="connsiteX83" fmla="*/ 21632608 w 21635868"/>
                <a:gd name="connsiteY83" fmla="*/ 4269205 h 5617247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317331 h 5612188"/>
                <a:gd name="connsiteX23" fmla="*/ 10082292 w 21635868"/>
                <a:gd name="connsiteY23" fmla="*/ 4381499 h 5612188"/>
                <a:gd name="connsiteX24" fmla="*/ 9857703 w 21635868"/>
                <a:gd name="connsiteY24" fmla="*/ 4509836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317331 h 5612188"/>
                <a:gd name="connsiteX23" fmla="*/ 10082292 w 21635868"/>
                <a:gd name="connsiteY23" fmla="*/ 4381499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31733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751068 w 21635868"/>
                <a:gd name="connsiteY30" fmla="*/ 4629226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82836 w 21635868"/>
                <a:gd name="connsiteY29" fmla="*/ 4821115 h 5612188"/>
                <a:gd name="connsiteX30" fmla="*/ 4751068 w 21635868"/>
                <a:gd name="connsiteY30" fmla="*/ 4629226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571957"/>
                <a:gd name="connsiteX1" fmla="*/ 21504271 w 21635868"/>
                <a:gd name="connsiteY1" fmla="*/ 4445668 h 5571957"/>
                <a:gd name="connsiteX2" fmla="*/ 20734250 w 21635868"/>
                <a:gd name="connsiteY2" fmla="*/ 4461710 h 5571957"/>
                <a:gd name="connsiteX3" fmla="*/ 19851934 w 21635868"/>
                <a:gd name="connsiteY3" fmla="*/ 4445668 h 5571957"/>
                <a:gd name="connsiteX4" fmla="*/ 19482966 w 21635868"/>
                <a:gd name="connsiteY4" fmla="*/ 4397542 h 5571957"/>
                <a:gd name="connsiteX5" fmla="*/ 19210250 w 21635868"/>
                <a:gd name="connsiteY5" fmla="*/ 4397542 h 5571957"/>
                <a:gd name="connsiteX6" fmla="*/ 18825240 w 21635868"/>
                <a:gd name="connsiteY6" fmla="*/ 4461710 h 5571957"/>
                <a:gd name="connsiteX7" fmla="*/ 18488355 w 21635868"/>
                <a:gd name="connsiteY7" fmla="*/ 4429626 h 5571957"/>
                <a:gd name="connsiteX8" fmla="*/ 17846671 w 21635868"/>
                <a:gd name="connsiteY8" fmla="*/ 4381499 h 5571957"/>
                <a:gd name="connsiteX9" fmla="*/ 17413534 w 21635868"/>
                <a:gd name="connsiteY9" fmla="*/ 4381499 h 5571957"/>
                <a:gd name="connsiteX10" fmla="*/ 16948313 w 21635868"/>
                <a:gd name="connsiteY10" fmla="*/ 4381499 h 5571957"/>
                <a:gd name="connsiteX11" fmla="*/ 16611429 w 21635868"/>
                <a:gd name="connsiteY11" fmla="*/ 4397542 h 5571957"/>
                <a:gd name="connsiteX12" fmla="*/ 15777240 w 21635868"/>
                <a:gd name="connsiteY12" fmla="*/ 4333373 h 5571957"/>
                <a:gd name="connsiteX13" fmla="*/ 15328061 w 21635868"/>
                <a:gd name="connsiteY13" fmla="*/ 4349415 h 5571957"/>
                <a:gd name="connsiteX14" fmla="*/ 14894924 w 21635868"/>
                <a:gd name="connsiteY14" fmla="*/ 4349415 h 5571957"/>
                <a:gd name="connsiteX15" fmla="*/ 14189071 w 21635868"/>
                <a:gd name="connsiteY15" fmla="*/ 4349415 h 5571957"/>
                <a:gd name="connsiteX16" fmla="*/ 13675724 w 21635868"/>
                <a:gd name="connsiteY16" fmla="*/ 4365457 h 5571957"/>
                <a:gd name="connsiteX17" fmla="*/ 13451134 w 21635868"/>
                <a:gd name="connsiteY17" fmla="*/ 4333373 h 5571957"/>
                <a:gd name="connsiteX18" fmla="*/ 12953829 w 21635868"/>
                <a:gd name="connsiteY18" fmla="*/ 4317331 h 5571957"/>
                <a:gd name="connsiteX19" fmla="*/ 12520692 w 21635868"/>
                <a:gd name="connsiteY19" fmla="*/ 4333373 h 5571957"/>
                <a:gd name="connsiteX20" fmla="*/ 11927134 w 21635868"/>
                <a:gd name="connsiteY20" fmla="*/ 4381499 h 5571957"/>
                <a:gd name="connsiteX21" fmla="*/ 10879864 w 21635868"/>
                <a:gd name="connsiteY21" fmla="*/ 4424395 h 5571957"/>
                <a:gd name="connsiteX22" fmla="*/ 10355008 w 21635868"/>
                <a:gd name="connsiteY22" fmla="*/ 4436601 h 5571957"/>
                <a:gd name="connsiteX23" fmla="*/ 10062413 w 21635868"/>
                <a:gd name="connsiteY23" fmla="*/ 4600160 h 5571957"/>
                <a:gd name="connsiteX24" fmla="*/ 9698676 w 21635868"/>
                <a:gd name="connsiteY24" fmla="*/ 4708619 h 5571957"/>
                <a:gd name="connsiteX25" fmla="*/ 9076174 w 21635868"/>
                <a:gd name="connsiteY25" fmla="*/ 4873574 h 5571957"/>
                <a:gd name="connsiteX26" fmla="*/ 8408333 w 21635868"/>
                <a:gd name="connsiteY26" fmla="*/ 5455274 h 5571957"/>
                <a:gd name="connsiteX27" fmla="*/ 7441274 w 21635868"/>
                <a:gd name="connsiteY27" fmla="*/ 5551876 h 5571957"/>
                <a:gd name="connsiteX28" fmla="*/ 6567756 w 21635868"/>
                <a:gd name="connsiteY28" fmla="*/ 5188876 h 5571957"/>
                <a:gd name="connsiteX29" fmla="*/ 5482836 w 21635868"/>
                <a:gd name="connsiteY29" fmla="*/ 4821115 h 5571957"/>
                <a:gd name="connsiteX30" fmla="*/ 4751068 w 21635868"/>
                <a:gd name="connsiteY30" fmla="*/ 4629226 h 5571957"/>
                <a:gd name="connsiteX31" fmla="*/ 3681492 w 21635868"/>
                <a:gd name="connsiteY31" fmla="*/ 4333373 h 5571957"/>
                <a:gd name="connsiteX32" fmla="*/ 3168145 w 21635868"/>
                <a:gd name="connsiteY32" fmla="*/ 4349415 h 5571957"/>
                <a:gd name="connsiteX33" fmla="*/ 2349997 w 21635868"/>
                <a:gd name="connsiteY33" fmla="*/ 4333373 h 5571957"/>
                <a:gd name="connsiteX34" fmla="*/ 1644145 w 21635868"/>
                <a:gd name="connsiteY34" fmla="*/ 4349415 h 5571957"/>
                <a:gd name="connsiteX35" fmla="*/ 1259134 w 21635868"/>
                <a:gd name="connsiteY35" fmla="*/ 4349415 h 5571957"/>
                <a:gd name="connsiteX36" fmla="*/ 954334 w 21635868"/>
                <a:gd name="connsiteY36" fmla="*/ 4237120 h 5571957"/>
                <a:gd name="connsiteX37" fmla="*/ 617450 w 21635868"/>
                <a:gd name="connsiteY37" fmla="*/ 4044615 h 5571957"/>
                <a:gd name="connsiteX38" fmla="*/ 376819 w 21635868"/>
                <a:gd name="connsiteY38" fmla="*/ 3739815 h 5571957"/>
                <a:gd name="connsiteX39" fmla="*/ 168271 w 21635868"/>
                <a:gd name="connsiteY39" fmla="*/ 3563352 h 5571957"/>
                <a:gd name="connsiteX40" fmla="*/ 23892 w 21635868"/>
                <a:gd name="connsiteY40" fmla="*/ 3226468 h 5571957"/>
                <a:gd name="connsiteX41" fmla="*/ 7850 w 21635868"/>
                <a:gd name="connsiteY41" fmla="*/ 2825415 h 5571957"/>
                <a:gd name="connsiteX42" fmla="*/ 104103 w 21635868"/>
                <a:gd name="connsiteY42" fmla="*/ 2344152 h 5571957"/>
                <a:gd name="connsiteX43" fmla="*/ 248482 w 21635868"/>
                <a:gd name="connsiteY43" fmla="*/ 1975184 h 5571957"/>
                <a:gd name="connsiteX44" fmla="*/ 473071 w 21635868"/>
                <a:gd name="connsiteY44" fmla="*/ 1718510 h 5571957"/>
                <a:gd name="connsiteX45" fmla="*/ 729745 w 21635868"/>
                <a:gd name="connsiteY45" fmla="*/ 1461836 h 5571957"/>
                <a:gd name="connsiteX46" fmla="*/ 1034545 w 21635868"/>
                <a:gd name="connsiteY46" fmla="*/ 1157036 h 5571957"/>
                <a:gd name="connsiteX47" fmla="*/ 1483724 w 21635868"/>
                <a:gd name="connsiteY47" fmla="*/ 739942 h 5571957"/>
                <a:gd name="connsiteX48" fmla="*/ 1852692 w 21635868"/>
                <a:gd name="connsiteY48" fmla="*/ 595563 h 5571957"/>
                <a:gd name="connsiteX49" fmla="*/ 2847303 w 21635868"/>
                <a:gd name="connsiteY49" fmla="*/ 387015 h 5571957"/>
                <a:gd name="connsiteX50" fmla="*/ 3472945 w 21635868"/>
                <a:gd name="connsiteY50" fmla="*/ 306805 h 5571957"/>
                <a:gd name="connsiteX51" fmla="*/ 4515682 w 21635868"/>
                <a:gd name="connsiteY51" fmla="*/ 242636 h 5571957"/>
                <a:gd name="connsiteX52" fmla="*/ 5141324 w 21635868"/>
                <a:gd name="connsiteY52" fmla="*/ 130342 h 5571957"/>
                <a:gd name="connsiteX53" fmla="*/ 6585113 w 21635868"/>
                <a:gd name="connsiteY53" fmla="*/ 66173 h 5571957"/>
                <a:gd name="connsiteX54" fmla="*/ 7611808 w 21635868"/>
                <a:gd name="connsiteY54" fmla="*/ 50131 h 5571957"/>
                <a:gd name="connsiteX55" fmla="*/ 8702671 w 21635868"/>
                <a:gd name="connsiteY55" fmla="*/ 18047 h 5571957"/>
                <a:gd name="connsiteX56" fmla="*/ 9440608 w 21635868"/>
                <a:gd name="connsiteY56" fmla="*/ 2005 h 5571957"/>
                <a:gd name="connsiteX57" fmla="*/ 9921871 w 21635868"/>
                <a:gd name="connsiteY57" fmla="*/ 2005 h 5571957"/>
                <a:gd name="connsiteX58" fmla="*/ 10547513 w 21635868"/>
                <a:gd name="connsiteY58" fmla="*/ 18047 h 5571957"/>
                <a:gd name="connsiteX59" fmla="*/ 11125029 w 21635868"/>
                <a:gd name="connsiteY59" fmla="*/ 18047 h 5571957"/>
                <a:gd name="connsiteX60" fmla="*/ 11702545 w 21635868"/>
                <a:gd name="connsiteY60" fmla="*/ 130342 h 5571957"/>
                <a:gd name="connsiteX61" fmla="*/ 12296103 w 21635868"/>
                <a:gd name="connsiteY61" fmla="*/ 258678 h 5571957"/>
                <a:gd name="connsiteX62" fmla="*/ 12713197 w 21635868"/>
                <a:gd name="connsiteY62" fmla="*/ 419099 h 5571957"/>
                <a:gd name="connsiteX63" fmla="*/ 13210503 w 21635868"/>
                <a:gd name="connsiteY63" fmla="*/ 723899 h 5571957"/>
                <a:gd name="connsiteX64" fmla="*/ 13370924 w 21635868"/>
                <a:gd name="connsiteY64" fmla="*/ 1028699 h 5571957"/>
                <a:gd name="connsiteX65" fmla="*/ 13739892 w 21635868"/>
                <a:gd name="connsiteY65" fmla="*/ 1285373 h 5571957"/>
                <a:gd name="connsiteX66" fmla="*/ 13932397 w 21635868"/>
                <a:gd name="connsiteY66" fmla="*/ 1798720 h 5571957"/>
                <a:gd name="connsiteX67" fmla="*/ 14092819 w 21635868"/>
                <a:gd name="connsiteY67" fmla="*/ 2183731 h 5571957"/>
                <a:gd name="connsiteX68" fmla="*/ 14205113 w 21635868"/>
                <a:gd name="connsiteY68" fmla="*/ 2520615 h 5571957"/>
                <a:gd name="connsiteX69" fmla="*/ 14381576 w 21635868"/>
                <a:gd name="connsiteY69" fmla="*/ 2729163 h 5571957"/>
                <a:gd name="connsiteX70" fmla="*/ 14574082 w 21635868"/>
                <a:gd name="connsiteY70" fmla="*/ 3033963 h 5571957"/>
                <a:gd name="connsiteX71" fmla="*/ 14959092 w 21635868"/>
                <a:gd name="connsiteY71" fmla="*/ 3386889 h 5571957"/>
                <a:gd name="connsiteX72" fmla="*/ 15392229 w 21635868"/>
                <a:gd name="connsiteY72" fmla="*/ 3723773 h 5571957"/>
                <a:gd name="connsiteX73" fmla="*/ 15905576 w 21635868"/>
                <a:gd name="connsiteY73" fmla="*/ 3884194 h 5571957"/>
                <a:gd name="connsiteX74" fmla="*/ 16659555 w 21635868"/>
                <a:gd name="connsiteY74" fmla="*/ 4012531 h 5571957"/>
                <a:gd name="connsiteX75" fmla="*/ 17493745 w 21635868"/>
                <a:gd name="connsiteY75" fmla="*/ 4108784 h 5571957"/>
                <a:gd name="connsiteX76" fmla="*/ 18135429 w 21635868"/>
                <a:gd name="connsiteY76" fmla="*/ 4012531 h 5571957"/>
                <a:gd name="connsiteX77" fmla="*/ 18793155 w 21635868"/>
                <a:gd name="connsiteY77" fmla="*/ 4012531 h 5571957"/>
                <a:gd name="connsiteX78" fmla="*/ 19595261 w 21635868"/>
                <a:gd name="connsiteY78" fmla="*/ 4028573 h 5571957"/>
                <a:gd name="connsiteX79" fmla="*/ 20156734 w 21635868"/>
                <a:gd name="connsiteY79" fmla="*/ 4060657 h 5571957"/>
                <a:gd name="connsiteX80" fmla="*/ 21039050 w 21635868"/>
                <a:gd name="connsiteY80" fmla="*/ 4108784 h 5571957"/>
                <a:gd name="connsiteX81" fmla="*/ 21391976 w 21635868"/>
                <a:gd name="connsiteY81" fmla="*/ 4140868 h 5571957"/>
                <a:gd name="connsiteX82" fmla="*/ 21472187 w 21635868"/>
                <a:gd name="connsiteY82" fmla="*/ 4237120 h 5571957"/>
                <a:gd name="connsiteX83" fmla="*/ 21632608 w 21635868"/>
                <a:gd name="connsiteY83" fmla="*/ 4269205 h 5571957"/>
                <a:gd name="connsiteX0" fmla="*/ 21632608 w 21635868"/>
                <a:gd name="connsiteY0" fmla="*/ 4269205 h 5472284"/>
                <a:gd name="connsiteX1" fmla="*/ 21504271 w 21635868"/>
                <a:gd name="connsiteY1" fmla="*/ 4445668 h 5472284"/>
                <a:gd name="connsiteX2" fmla="*/ 20734250 w 21635868"/>
                <a:gd name="connsiteY2" fmla="*/ 4461710 h 5472284"/>
                <a:gd name="connsiteX3" fmla="*/ 19851934 w 21635868"/>
                <a:gd name="connsiteY3" fmla="*/ 4445668 h 5472284"/>
                <a:gd name="connsiteX4" fmla="*/ 19482966 w 21635868"/>
                <a:gd name="connsiteY4" fmla="*/ 4397542 h 5472284"/>
                <a:gd name="connsiteX5" fmla="*/ 19210250 w 21635868"/>
                <a:gd name="connsiteY5" fmla="*/ 4397542 h 5472284"/>
                <a:gd name="connsiteX6" fmla="*/ 18825240 w 21635868"/>
                <a:gd name="connsiteY6" fmla="*/ 4461710 h 5472284"/>
                <a:gd name="connsiteX7" fmla="*/ 18488355 w 21635868"/>
                <a:gd name="connsiteY7" fmla="*/ 4429626 h 5472284"/>
                <a:gd name="connsiteX8" fmla="*/ 17846671 w 21635868"/>
                <a:gd name="connsiteY8" fmla="*/ 4381499 h 5472284"/>
                <a:gd name="connsiteX9" fmla="*/ 17413534 w 21635868"/>
                <a:gd name="connsiteY9" fmla="*/ 4381499 h 5472284"/>
                <a:gd name="connsiteX10" fmla="*/ 16948313 w 21635868"/>
                <a:gd name="connsiteY10" fmla="*/ 4381499 h 5472284"/>
                <a:gd name="connsiteX11" fmla="*/ 16611429 w 21635868"/>
                <a:gd name="connsiteY11" fmla="*/ 4397542 h 5472284"/>
                <a:gd name="connsiteX12" fmla="*/ 15777240 w 21635868"/>
                <a:gd name="connsiteY12" fmla="*/ 4333373 h 5472284"/>
                <a:gd name="connsiteX13" fmla="*/ 15328061 w 21635868"/>
                <a:gd name="connsiteY13" fmla="*/ 4349415 h 5472284"/>
                <a:gd name="connsiteX14" fmla="*/ 14894924 w 21635868"/>
                <a:gd name="connsiteY14" fmla="*/ 4349415 h 5472284"/>
                <a:gd name="connsiteX15" fmla="*/ 14189071 w 21635868"/>
                <a:gd name="connsiteY15" fmla="*/ 4349415 h 5472284"/>
                <a:gd name="connsiteX16" fmla="*/ 13675724 w 21635868"/>
                <a:gd name="connsiteY16" fmla="*/ 4365457 h 5472284"/>
                <a:gd name="connsiteX17" fmla="*/ 13451134 w 21635868"/>
                <a:gd name="connsiteY17" fmla="*/ 4333373 h 5472284"/>
                <a:gd name="connsiteX18" fmla="*/ 12953829 w 21635868"/>
                <a:gd name="connsiteY18" fmla="*/ 4317331 h 5472284"/>
                <a:gd name="connsiteX19" fmla="*/ 12520692 w 21635868"/>
                <a:gd name="connsiteY19" fmla="*/ 4333373 h 5472284"/>
                <a:gd name="connsiteX20" fmla="*/ 11927134 w 21635868"/>
                <a:gd name="connsiteY20" fmla="*/ 4381499 h 5472284"/>
                <a:gd name="connsiteX21" fmla="*/ 10879864 w 21635868"/>
                <a:gd name="connsiteY21" fmla="*/ 4424395 h 5472284"/>
                <a:gd name="connsiteX22" fmla="*/ 10355008 w 21635868"/>
                <a:gd name="connsiteY22" fmla="*/ 4436601 h 5472284"/>
                <a:gd name="connsiteX23" fmla="*/ 10062413 w 21635868"/>
                <a:gd name="connsiteY23" fmla="*/ 4600160 h 5472284"/>
                <a:gd name="connsiteX24" fmla="*/ 9698676 w 21635868"/>
                <a:gd name="connsiteY24" fmla="*/ 4708619 h 5472284"/>
                <a:gd name="connsiteX25" fmla="*/ 9076174 w 21635868"/>
                <a:gd name="connsiteY25" fmla="*/ 4873574 h 5472284"/>
                <a:gd name="connsiteX26" fmla="*/ 8408333 w 21635868"/>
                <a:gd name="connsiteY26" fmla="*/ 5455274 h 5472284"/>
                <a:gd name="connsiteX27" fmla="*/ 7406105 w 21635868"/>
                <a:gd name="connsiteY27" fmla="*/ 5305691 h 5472284"/>
                <a:gd name="connsiteX28" fmla="*/ 6567756 w 21635868"/>
                <a:gd name="connsiteY28" fmla="*/ 5188876 h 5472284"/>
                <a:gd name="connsiteX29" fmla="*/ 5482836 w 21635868"/>
                <a:gd name="connsiteY29" fmla="*/ 4821115 h 5472284"/>
                <a:gd name="connsiteX30" fmla="*/ 4751068 w 21635868"/>
                <a:gd name="connsiteY30" fmla="*/ 4629226 h 5472284"/>
                <a:gd name="connsiteX31" fmla="*/ 3681492 w 21635868"/>
                <a:gd name="connsiteY31" fmla="*/ 4333373 h 5472284"/>
                <a:gd name="connsiteX32" fmla="*/ 3168145 w 21635868"/>
                <a:gd name="connsiteY32" fmla="*/ 4349415 h 5472284"/>
                <a:gd name="connsiteX33" fmla="*/ 2349997 w 21635868"/>
                <a:gd name="connsiteY33" fmla="*/ 4333373 h 5472284"/>
                <a:gd name="connsiteX34" fmla="*/ 1644145 w 21635868"/>
                <a:gd name="connsiteY34" fmla="*/ 4349415 h 5472284"/>
                <a:gd name="connsiteX35" fmla="*/ 1259134 w 21635868"/>
                <a:gd name="connsiteY35" fmla="*/ 4349415 h 5472284"/>
                <a:gd name="connsiteX36" fmla="*/ 954334 w 21635868"/>
                <a:gd name="connsiteY36" fmla="*/ 4237120 h 5472284"/>
                <a:gd name="connsiteX37" fmla="*/ 617450 w 21635868"/>
                <a:gd name="connsiteY37" fmla="*/ 4044615 h 5472284"/>
                <a:gd name="connsiteX38" fmla="*/ 376819 w 21635868"/>
                <a:gd name="connsiteY38" fmla="*/ 3739815 h 5472284"/>
                <a:gd name="connsiteX39" fmla="*/ 168271 w 21635868"/>
                <a:gd name="connsiteY39" fmla="*/ 3563352 h 5472284"/>
                <a:gd name="connsiteX40" fmla="*/ 23892 w 21635868"/>
                <a:gd name="connsiteY40" fmla="*/ 3226468 h 5472284"/>
                <a:gd name="connsiteX41" fmla="*/ 7850 w 21635868"/>
                <a:gd name="connsiteY41" fmla="*/ 2825415 h 5472284"/>
                <a:gd name="connsiteX42" fmla="*/ 104103 w 21635868"/>
                <a:gd name="connsiteY42" fmla="*/ 2344152 h 5472284"/>
                <a:gd name="connsiteX43" fmla="*/ 248482 w 21635868"/>
                <a:gd name="connsiteY43" fmla="*/ 1975184 h 5472284"/>
                <a:gd name="connsiteX44" fmla="*/ 473071 w 21635868"/>
                <a:gd name="connsiteY44" fmla="*/ 1718510 h 5472284"/>
                <a:gd name="connsiteX45" fmla="*/ 729745 w 21635868"/>
                <a:gd name="connsiteY45" fmla="*/ 1461836 h 5472284"/>
                <a:gd name="connsiteX46" fmla="*/ 1034545 w 21635868"/>
                <a:gd name="connsiteY46" fmla="*/ 1157036 h 5472284"/>
                <a:gd name="connsiteX47" fmla="*/ 1483724 w 21635868"/>
                <a:gd name="connsiteY47" fmla="*/ 739942 h 5472284"/>
                <a:gd name="connsiteX48" fmla="*/ 1852692 w 21635868"/>
                <a:gd name="connsiteY48" fmla="*/ 595563 h 5472284"/>
                <a:gd name="connsiteX49" fmla="*/ 2847303 w 21635868"/>
                <a:gd name="connsiteY49" fmla="*/ 387015 h 5472284"/>
                <a:gd name="connsiteX50" fmla="*/ 3472945 w 21635868"/>
                <a:gd name="connsiteY50" fmla="*/ 306805 h 5472284"/>
                <a:gd name="connsiteX51" fmla="*/ 4515682 w 21635868"/>
                <a:gd name="connsiteY51" fmla="*/ 242636 h 5472284"/>
                <a:gd name="connsiteX52" fmla="*/ 5141324 w 21635868"/>
                <a:gd name="connsiteY52" fmla="*/ 130342 h 5472284"/>
                <a:gd name="connsiteX53" fmla="*/ 6585113 w 21635868"/>
                <a:gd name="connsiteY53" fmla="*/ 66173 h 5472284"/>
                <a:gd name="connsiteX54" fmla="*/ 7611808 w 21635868"/>
                <a:gd name="connsiteY54" fmla="*/ 50131 h 5472284"/>
                <a:gd name="connsiteX55" fmla="*/ 8702671 w 21635868"/>
                <a:gd name="connsiteY55" fmla="*/ 18047 h 5472284"/>
                <a:gd name="connsiteX56" fmla="*/ 9440608 w 21635868"/>
                <a:gd name="connsiteY56" fmla="*/ 2005 h 5472284"/>
                <a:gd name="connsiteX57" fmla="*/ 9921871 w 21635868"/>
                <a:gd name="connsiteY57" fmla="*/ 2005 h 5472284"/>
                <a:gd name="connsiteX58" fmla="*/ 10547513 w 21635868"/>
                <a:gd name="connsiteY58" fmla="*/ 18047 h 5472284"/>
                <a:gd name="connsiteX59" fmla="*/ 11125029 w 21635868"/>
                <a:gd name="connsiteY59" fmla="*/ 18047 h 5472284"/>
                <a:gd name="connsiteX60" fmla="*/ 11702545 w 21635868"/>
                <a:gd name="connsiteY60" fmla="*/ 130342 h 5472284"/>
                <a:gd name="connsiteX61" fmla="*/ 12296103 w 21635868"/>
                <a:gd name="connsiteY61" fmla="*/ 258678 h 5472284"/>
                <a:gd name="connsiteX62" fmla="*/ 12713197 w 21635868"/>
                <a:gd name="connsiteY62" fmla="*/ 419099 h 5472284"/>
                <a:gd name="connsiteX63" fmla="*/ 13210503 w 21635868"/>
                <a:gd name="connsiteY63" fmla="*/ 723899 h 5472284"/>
                <a:gd name="connsiteX64" fmla="*/ 13370924 w 21635868"/>
                <a:gd name="connsiteY64" fmla="*/ 1028699 h 5472284"/>
                <a:gd name="connsiteX65" fmla="*/ 13739892 w 21635868"/>
                <a:gd name="connsiteY65" fmla="*/ 1285373 h 5472284"/>
                <a:gd name="connsiteX66" fmla="*/ 13932397 w 21635868"/>
                <a:gd name="connsiteY66" fmla="*/ 1798720 h 5472284"/>
                <a:gd name="connsiteX67" fmla="*/ 14092819 w 21635868"/>
                <a:gd name="connsiteY67" fmla="*/ 2183731 h 5472284"/>
                <a:gd name="connsiteX68" fmla="*/ 14205113 w 21635868"/>
                <a:gd name="connsiteY68" fmla="*/ 2520615 h 5472284"/>
                <a:gd name="connsiteX69" fmla="*/ 14381576 w 21635868"/>
                <a:gd name="connsiteY69" fmla="*/ 2729163 h 5472284"/>
                <a:gd name="connsiteX70" fmla="*/ 14574082 w 21635868"/>
                <a:gd name="connsiteY70" fmla="*/ 3033963 h 5472284"/>
                <a:gd name="connsiteX71" fmla="*/ 14959092 w 21635868"/>
                <a:gd name="connsiteY71" fmla="*/ 3386889 h 5472284"/>
                <a:gd name="connsiteX72" fmla="*/ 15392229 w 21635868"/>
                <a:gd name="connsiteY72" fmla="*/ 3723773 h 5472284"/>
                <a:gd name="connsiteX73" fmla="*/ 15905576 w 21635868"/>
                <a:gd name="connsiteY73" fmla="*/ 3884194 h 5472284"/>
                <a:gd name="connsiteX74" fmla="*/ 16659555 w 21635868"/>
                <a:gd name="connsiteY74" fmla="*/ 4012531 h 5472284"/>
                <a:gd name="connsiteX75" fmla="*/ 17493745 w 21635868"/>
                <a:gd name="connsiteY75" fmla="*/ 4108784 h 5472284"/>
                <a:gd name="connsiteX76" fmla="*/ 18135429 w 21635868"/>
                <a:gd name="connsiteY76" fmla="*/ 4012531 h 5472284"/>
                <a:gd name="connsiteX77" fmla="*/ 18793155 w 21635868"/>
                <a:gd name="connsiteY77" fmla="*/ 4012531 h 5472284"/>
                <a:gd name="connsiteX78" fmla="*/ 19595261 w 21635868"/>
                <a:gd name="connsiteY78" fmla="*/ 4028573 h 5472284"/>
                <a:gd name="connsiteX79" fmla="*/ 20156734 w 21635868"/>
                <a:gd name="connsiteY79" fmla="*/ 4060657 h 5472284"/>
                <a:gd name="connsiteX80" fmla="*/ 21039050 w 21635868"/>
                <a:gd name="connsiteY80" fmla="*/ 4108784 h 5472284"/>
                <a:gd name="connsiteX81" fmla="*/ 21391976 w 21635868"/>
                <a:gd name="connsiteY81" fmla="*/ 4140868 h 5472284"/>
                <a:gd name="connsiteX82" fmla="*/ 21472187 w 21635868"/>
                <a:gd name="connsiteY82" fmla="*/ 4237120 h 5472284"/>
                <a:gd name="connsiteX83" fmla="*/ 21632608 w 21635868"/>
                <a:gd name="connsiteY83" fmla="*/ 4269205 h 5472284"/>
                <a:gd name="connsiteX0" fmla="*/ 21632608 w 21635868"/>
                <a:gd name="connsiteY0" fmla="*/ 4269205 h 5306162"/>
                <a:gd name="connsiteX1" fmla="*/ 21504271 w 21635868"/>
                <a:gd name="connsiteY1" fmla="*/ 4445668 h 5306162"/>
                <a:gd name="connsiteX2" fmla="*/ 20734250 w 21635868"/>
                <a:gd name="connsiteY2" fmla="*/ 4461710 h 5306162"/>
                <a:gd name="connsiteX3" fmla="*/ 19851934 w 21635868"/>
                <a:gd name="connsiteY3" fmla="*/ 4445668 h 5306162"/>
                <a:gd name="connsiteX4" fmla="*/ 19482966 w 21635868"/>
                <a:gd name="connsiteY4" fmla="*/ 4397542 h 5306162"/>
                <a:gd name="connsiteX5" fmla="*/ 19210250 w 21635868"/>
                <a:gd name="connsiteY5" fmla="*/ 4397542 h 5306162"/>
                <a:gd name="connsiteX6" fmla="*/ 18825240 w 21635868"/>
                <a:gd name="connsiteY6" fmla="*/ 4461710 h 5306162"/>
                <a:gd name="connsiteX7" fmla="*/ 18488355 w 21635868"/>
                <a:gd name="connsiteY7" fmla="*/ 4429626 h 5306162"/>
                <a:gd name="connsiteX8" fmla="*/ 17846671 w 21635868"/>
                <a:gd name="connsiteY8" fmla="*/ 4381499 h 5306162"/>
                <a:gd name="connsiteX9" fmla="*/ 17413534 w 21635868"/>
                <a:gd name="connsiteY9" fmla="*/ 4381499 h 5306162"/>
                <a:gd name="connsiteX10" fmla="*/ 16948313 w 21635868"/>
                <a:gd name="connsiteY10" fmla="*/ 4381499 h 5306162"/>
                <a:gd name="connsiteX11" fmla="*/ 16611429 w 21635868"/>
                <a:gd name="connsiteY11" fmla="*/ 4397542 h 5306162"/>
                <a:gd name="connsiteX12" fmla="*/ 15777240 w 21635868"/>
                <a:gd name="connsiteY12" fmla="*/ 4333373 h 5306162"/>
                <a:gd name="connsiteX13" fmla="*/ 15328061 w 21635868"/>
                <a:gd name="connsiteY13" fmla="*/ 4349415 h 5306162"/>
                <a:gd name="connsiteX14" fmla="*/ 14894924 w 21635868"/>
                <a:gd name="connsiteY14" fmla="*/ 4349415 h 5306162"/>
                <a:gd name="connsiteX15" fmla="*/ 14189071 w 21635868"/>
                <a:gd name="connsiteY15" fmla="*/ 4349415 h 5306162"/>
                <a:gd name="connsiteX16" fmla="*/ 13675724 w 21635868"/>
                <a:gd name="connsiteY16" fmla="*/ 4365457 h 5306162"/>
                <a:gd name="connsiteX17" fmla="*/ 13451134 w 21635868"/>
                <a:gd name="connsiteY17" fmla="*/ 4333373 h 5306162"/>
                <a:gd name="connsiteX18" fmla="*/ 12953829 w 21635868"/>
                <a:gd name="connsiteY18" fmla="*/ 4317331 h 5306162"/>
                <a:gd name="connsiteX19" fmla="*/ 12520692 w 21635868"/>
                <a:gd name="connsiteY19" fmla="*/ 4333373 h 5306162"/>
                <a:gd name="connsiteX20" fmla="*/ 11927134 w 21635868"/>
                <a:gd name="connsiteY20" fmla="*/ 4381499 h 5306162"/>
                <a:gd name="connsiteX21" fmla="*/ 10879864 w 21635868"/>
                <a:gd name="connsiteY21" fmla="*/ 4424395 h 5306162"/>
                <a:gd name="connsiteX22" fmla="*/ 10355008 w 21635868"/>
                <a:gd name="connsiteY22" fmla="*/ 4436601 h 5306162"/>
                <a:gd name="connsiteX23" fmla="*/ 10062413 w 21635868"/>
                <a:gd name="connsiteY23" fmla="*/ 4600160 h 5306162"/>
                <a:gd name="connsiteX24" fmla="*/ 9698676 w 21635868"/>
                <a:gd name="connsiteY24" fmla="*/ 4708619 h 5306162"/>
                <a:gd name="connsiteX25" fmla="*/ 9076174 w 21635868"/>
                <a:gd name="connsiteY25" fmla="*/ 4873574 h 5306162"/>
                <a:gd name="connsiteX26" fmla="*/ 8302825 w 21635868"/>
                <a:gd name="connsiteY26" fmla="*/ 5156336 h 5306162"/>
                <a:gd name="connsiteX27" fmla="*/ 7406105 w 21635868"/>
                <a:gd name="connsiteY27" fmla="*/ 5305691 h 5306162"/>
                <a:gd name="connsiteX28" fmla="*/ 6567756 w 21635868"/>
                <a:gd name="connsiteY28" fmla="*/ 5188876 h 5306162"/>
                <a:gd name="connsiteX29" fmla="*/ 5482836 w 21635868"/>
                <a:gd name="connsiteY29" fmla="*/ 4821115 h 5306162"/>
                <a:gd name="connsiteX30" fmla="*/ 4751068 w 21635868"/>
                <a:gd name="connsiteY30" fmla="*/ 4629226 h 5306162"/>
                <a:gd name="connsiteX31" fmla="*/ 3681492 w 21635868"/>
                <a:gd name="connsiteY31" fmla="*/ 4333373 h 5306162"/>
                <a:gd name="connsiteX32" fmla="*/ 3168145 w 21635868"/>
                <a:gd name="connsiteY32" fmla="*/ 4349415 h 5306162"/>
                <a:gd name="connsiteX33" fmla="*/ 2349997 w 21635868"/>
                <a:gd name="connsiteY33" fmla="*/ 4333373 h 5306162"/>
                <a:gd name="connsiteX34" fmla="*/ 1644145 w 21635868"/>
                <a:gd name="connsiteY34" fmla="*/ 4349415 h 5306162"/>
                <a:gd name="connsiteX35" fmla="*/ 1259134 w 21635868"/>
                <a:gd name="connsiteY35" fmla="*/ 4349415 h 5306162"/>
                <a:gd name="connsiteX36" fmla="*/ 954334 w 21635868"/>
                <a:gd name="connsiteY36" fmla="*/ 4237120 h 5306162"/>
                <a:gd name="connsiteX37" fmla="*/ 617450 w 21635868"/>
                <a:gd name="connsiteY37" fmla="*/ 4044615 h 5306162"/>
                <a:gd name="connsiteX38" fmla="*/ 376819 w 21635868"/>
                <a:gd name="connsiteY38" fmla="*/ 3739815 h 5306162"/>
                <a:gd name="connsiteX39" fmla="*/ 168271 w 21635868"/>
                <a:gd name="connsiteY39" fmla="*/ 3563352 h 5306162"/>
                <a:gd name="connsiteX40" fmla="*/ 23892 w 21635868"/>
                <a:gd name="connsiteY40" fmla="*/ 3226468 h 5306162"/>
                <a:gd name="connsiteX41" fmla="*/ 7850 w 21635868"/>
                <a:gd name="connsiteY41" fmla="*/ 2825415 h 5306162"/>
                <a:gd name="connsiteX42" fmla="*/ 104103 w 21635868"/>
                <a:gd name="connsiteY42" fmla="*/ 2344152 h 5306162"/>
                <a:gd name="connsiteX43" fmla="*/ 248482 w 21635868"/>
                <a:gd name="connsiteY43" fmla="*/ 1975184 h 5306162"/>
                <a:gd name="connsiteX44" fmla="*/ 473071 w 21635868"/>
                <a:gd name="connsiteY44" fmla="*/ 1718510 h 5306162"/>
                <a:gd name="connsiteX45" fmla="*/ 729745 w 21635868"/>
                <a:gd name="connsiteY45" fmla="*/ 1461836 h 5306162"/>
                <a:gd name="connsiteX46" fmla="*/ 1034545 w 21635868"/>
                <a:gd name="connsiteY46" fmla="*/ 1157036 h 5306162"/>
                <a:gd name="connsiteX47" fmla="*/ 1483724 w 21635868"/>
                <a:gd name="connsiteY47" fmla="*/ 739942 h 5306162"/>
                <a:gd name="connsiteX48" fmla="*/ 1852692 w 21635868"/>
                <a:gd name="connsiteY48" fmla="*/ 595563 h 5306162"/>
                <a:gd name="connsiteX49" fmla="*/ 2847303 w 21635868"/>
                <a:gd name="connsiteY49" fmla="*/ 387015 h 5306162"/>
                <a:gd name="connsiteX50" fmla="*/ 3472945 w 21635868"/>
                <a:gd name="connsiteY50" fmla="*/ 306805 h 5306162"/>
                <a:gd name="connsiteX51" fmla="*/ 4515682 w 21635868"/>
                <a:gd name="connsiteY51" fmla="*/ 242636 h 5306162"/>
                <a:gd name="connsiteX52" fmla="*/ 5141324 w 21635868"/>
                <a:gd name="connsiteY52" fmla="*/ 130342 h 5306162"/>
                <a:gd name="connsiteX53" fmla="*/ 6585113 w 21635868"/>
                <a:gd name="connsiteY53" fmla="*/ 66173 h 5306162"/>
                <a:gd name="connsiteX54" fmla="*/ 7611808 w 21635868"/>
                <a:gd name="connsiteY54" fmla="*/ 50131 h 5306162"/>
                <a:gd name="connsiteX55" fmla="*/ 8702671 w 21635868"/>
                <a:gd name="connsiteY55" fmla="*/ 18047 h 5306162"/>
                <a:gd name="connsiteX56" fmla="*/ 9440608 w 21635868"/>
                <a:gd name="connsiteY56" fmla="*/ 2005 h 5306162"/>
                <a:gd name="connsiteX57" fmla="*/ 9921871 w 21635868"/>
                <a:gd name="connsiteY57" fmla="*/ 2005 h 5306162"/>
                <a:gd name="connsiteX58" fmla="*/ 10547513 w 21635868"/>
                <a:gd name="connsiteY58" fmla="*/ 18047 h 5306162"/>
                <a:gd name="connsiteX59" fmla="*/ 11125029 w 21635868"/>
                <a:gd name="connsiteY59" fmla="*/ 18047 h 5306162"/>
                <a:gd name="connsiteX60" fmla="*/ 11702545 w 21635868"/>
                <a:gd name="connsiteY60" fmla="*/ 130342 h 5306162"/>
                <a:gd name="connsiteX61" fmla="*/ 12296103 w 21635868"/>
                <a:gd name="connsiteY61" fmla="*/ 258678 h 5306162"/>
                <a:gd name="connsiteX62" fmla="*/ 12713197 w 21635868"/>
                <a:gd name="connsiteY62" fmla="*/ 419099 h 5306162"/>
                <a:gd name="connsiteX63" fmla="*/ 13210503 w 21635868"/>
                <a:gd name="connsiteY63" fmla="*/ 723899 h 5306162"/>
                <a:gd name="connsiteX64" fmla="*/ 13370924 w 21635868"/>
                <a:gd name="connsiteY64" fmla="*/ 1028699 h 5306162"/>
                <a:gd name="connsiteX65" fmla="*/ 13739892 w 21635868"/>
                <a:gd name="connsiteY65" fmla="*/ 1285373 h 5306162"/>
                <a:gd name="connsiteX66" fmla="*/ 13932397 w 21635868"/>
                <a:gd name="connsiteY66" fmla="*/ 1798720 h 5306162"/>
                <a:gd name="connsiteX67" fmla="*/ 14092819 w 21635868"/>
                <a:gd name="connsiteY67" fmla="*/ 2183731 h 5306162"/>
                <a:gd name="connsiteX68" fmla="*/ 14205113 w 21635868"/>
                <a:gd name="connsiteY68" fmla="*/ 2520615 h 5306162"/>
                <a:gd name="connsiteX69" fmla="*/ 14381576 w 21635868"/>
                <a:gd name="connsiteY69" fmla="*/ 2729163 h 5306162"/>
                <a:gd name="connsiteX70" fmla="*/ 14574082 w 21635868"/>
                <a:gd name="connsiteY70" fmla="*/ 3033963 h 5306162"/>
                <a:gd name="connsiteX71" fmla="*/ 14959092 w 21635868"/>
                <a:gd name="connsiteY71" fmla="*/ 3386889 h 5306162"/>
                <a:gd name="connsiteX72" fmla="*/ 15392229 w 21635868"/>
                <a:gd name="connsiteY72" fmla="*/ 3723773 h 5306162"/>
                <a:gd name="connsiteX73" fmla="*/ 15905576 w 21635868"/>
                <a:gd name="connsiteY73" fmla="*/ 3884194 h 5306162"/>
                <a:gd name="connsiteX74" fmla="*/ 16659555 w 21635868"/>
                <a:gd name="connsiteY74" fmla="*/ 4012531 h 5306162"/>
                <a:gd name="connsiteX75" fmla="*/ 17493745 w 21635868"/>
                <a:gd name="connsiteY75" fmla="*/ 4108784 h 5306162"/>
                <a:gd name="connsiteX76" fmla="*/ 18135429 w 21635868"/>
                <a:gd name="connsiteY76" fmla="*/ 4012531 h 5306162"/>
                <a:gd name="connsiteX77" fmla="*/ 18793155 w 21635868"/>
                <a:gd name="connsiteY77" fmla="*/ 4012531 h 5306162"/>
                <a:gd name="connsiteX78" fmla="*/ 19595261 w 21635868"/>
                <a:gd name="connsiteY78" fmla="*/ 4028573 h 5306162"/>
                <a:gd name="connsiteX79" fmla="*/ 20156734 w 21635868"/>
                <a:gd name="connsiteY79" fmla="*/ 4060657 h 5306162"/>
                <a:gd name="connsiteX80" fmla="*/ 21039050 w 21635868"/>
                <a:gd name="connsiteY80" fmla="*/ 4108784 h 5306162"/>
                <a:gd name="connsiteX81" fmla="*/ 21391976 w 21635868"/>
                <a:gd name="connsiteY81" fmla="*/ 4140868 h 5306162"/>
                <a:gd name="connsiteX82" fmla="*/ 21472187 w 21635868"/>
                <a:gd name="connsiteY82" fmla="*/ 4237120 h 5306162"/>
                <a:gd name="connsiteX83" fmla="*/ 21632608 w 21635868"/>
                <a:gd name="connsiteY83" fmla="*/ 4269205 h 5306162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062413 w 21635868"/>
                <a:gd name="connsiteY23" fmla="*/ 4600160 h 5221713"/>
                <a:gd name="connsiteX24" fmla="*/ 9698676 w 21635868"/>
                <a:gd name="connsiteY24" fmla="*/ 4708619 h 5221713"/>
                <a:gd name="connsiteX25" fmla="*/ 9076174 w 21635868"/>
                <a:gd name="connsiteY25" fmla="*/ 4873574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062413 w 21635868"/>
                <a:gd name="connsiteY23" fmla="*/ 4600160 h 5221713"/>
                <a:gd name="connsiteX24" fmla="*/ 9698676 w 21635868"/>
                <a:gd name="connsiteY24" fmla="*/ 4708619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062413 w 21635868"/>
                <a:gd name="connsiteY23" fmla="*/ 4600160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2138149 w 21635868"/>
                <a:gd name="connsiteY20" fmla="*/ 46100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2138149 w 21635868"/>
                <a:gd name="connsiteY20" fmla="*/ 46100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93523 w 21635868"/>
                <a:gd name="connsiteY31" fmla="*/ 4393531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2138149 w 21635868"/>
                <a:gd name="connsiteY20" fmla="*/ 46100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89384 h 5221713"/>
                <a:gd name="connsiteX31" fmla="*/ 3693523 w 21635868"/>
                <a:gd name="connsiteY31" fmla="*/ 4393531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17390"/>
                <a:gd name="connsiteX1" fmla="*/ 21504271 w 21635868"/>
                <a:gd name="connsiteY1" fmla="*/ 4445668 h 5217390"/>
                <a:gd name="connsiteX2" fmla="*/ 20734250 w 21635868"/>
                <a:gd name="connsiteY2" fmla="*/ 4461710 h 5217390"/>
                <a:gd name="connsiteX3" fmla="*/ 19851934 w 21635868"/>
                <a:gd name="connsiteY3" fmla="*/ 4445668 h 5217390"/>
                <a:gd name="connsiteX4" fmla="*/ 19482966 w 21635868"/>
                <a:gd name="connsiteY4" fmla="*/ 4397542 h 5217390"/>
                <a:gd name="connsiteX5" fmla="*/ 19210250 w 21635868"/>
                <a:gd name="connsiteY5" fmla="*/ 4397542 h 5217390"/>
                <a:gd name="connsiteX6" fmla="*/ 18825240 w 21635868"/>
                <a:gd name="connsiteY6" fmla="*/ 4461710 h 5217390"/>
                <a:gd name="connsiteX7" fmla="*/ 18488355 w 21635868"/>
                <a:gd name="connsiteY7" fmla="*/ 4429626 h 5217390"/>
                <a:gd name="connsiteX8" fmla="*/ 17846671 w 21635868"/>
                <a:gd name="connsiteY8" fmla="*/ 4381499 h 5217390"/>
                <a:gd name="connsiteX9" fmla="*/ 17413534 w 21635868"/>
                <a:gd name="connsiteY9" fmla="*/ 4381499 h 5217390"/>
                <a:gd name="connsiteX10" fmla="*/ 16948313 w 21635868"/>
                <a:gd name="connsiteY10" fmla="*/ 4381499 h 5217390"/>
                <a:gd name="connsiteX11" fmla="*/ 16611429 w 21635868"/>
                <a:gd name="connsiteY11" fmla="*/ 4397542 h 5217390"/>
                <a:gd name="connsiteX12" fmla="*/ 15777240 w 21635868"/>
                <a:gd name="connsiteY12" fmla="*/ 4333373 h 5217390"/>
                <a:gd name="connsiteX13" fmla="*/ 15328061 w 21635868"/>
                <a:gd name="connsiteY13" fmla="*/ 4349415 h 5217390"/>
                <a:gd name="connsiteX14" fmla="*/ 14894924 w 21635868"/>
                <a:gd name="connsiteY14" fmla="*/ 4349415 h 5217390"/>
                <a:gd name="connsiteX15" fmla="*/ 14189071 w 21635868"/>
                <a:gd name="connsiteY15" fmla="*/ 4349415 h 5217390"/>
                <a:gd name="connsiteX16" fmla="*/ 13675724 w 21635868"/>
                <a:gd name="connsiteY16" fmla="*/ 4365457 h 5217390"/>
                <a:gd name="connsiteX17" fmla="*/ 13451134 w 21635868"/>
                <a:gd name="connsiteY17" fmla="*/ 4333373 h 5217390"/>
                <a:gd name="connsiteX18" fmla="*/ 12953829 w 21635868"/>
                <a:gd name="connsiteY18" fmla="*/ 4317331 h 5217390"/>
                <a:gd name="connsiteX19" fmla="*/ 12520692 w 21635868"/>
                <a:gd name="connsiteY19" fmla="*/ 4333373 h 5217390"/>
                <a:gd name="connsiteX20" fmla="*/ 12138149 w 21635868"/>
                <a:gd name="connsiteY20" fmla="*/ 4610099 h 5217390"/>
                <a:gd name="connsiteX21" fmla="*/ 11073295 w 21635868"/>
                <a:gd name="connsiteY21" fmla="*/ 4635410 h 5217390"/>
                <a:gd name="connsiteX22" fmla="*/ 10636362 w 21635868"/>
                <a:gd name="connsiteY22" fmla="*/ 4700370 h 5217390"/>
                <a:gd name="connsiteX23" fmla="*/ 10238259 w 21635868"/>
                <a:gd name="connsiteY23" fmla="*/ 4758422 h 5217390"/>
                <a:gd name="connsiteX24" fmla="*/ 9786599 w 21635868"/>
                <a:gd name="connsiteY24" fmla="*/ 4902050 h 5217390"/>
                <a:gd name="connsiteX25" fmla="*/ 9287190 w 21635868"/>
                <a:gd name="connsiteY25" fmla="*/ 4996666 h 5217390"/>
                <a:gd name="connsiteX26" fmla="*/ 8302825 w 21635868"/>
                <a:gd name="connsiteY26" fmla="*/ 5156336 h 5217390"/>
                <a:gd name="connsiteX27" fmla="*/ 7388521 w 21635868"/>
                <a:gd name="connsiteY27" fmla="*/ 5200183 h 5217390"/>
                <a:gd name="connsiteX28" fmla="*/ 6567756 w 21635868"/>
                <a:gd name="connsiteY28" fmla="*/ 5188876 h 5217390"/>
                <a:gd name="connsiteX29" fmla="*/ 5482836 w 21635868"/>
                <a:gd name="connsiteY29" fmla="*/ 4881272 h 5217390"/>
                <a:gd name="connsiteX30" fmla="*/ 4751068 w 21635868"/>
                <a:gd name="connsiteY30" fmla="*/ 4689384 h 5217390"/>
                <a:gd name="connsiteX31" fmla="*/ 3693523 w 21635868"/>
                <a:gd name="connsiteY31" fmla="*/ 4393531 h 5217390"/>
                <a:gd name="connsiteX32" fmla="*/ 3168145 w 21635868"/>
                <a:gd name="connsiteY32" fmla="*/ 4349415 h 5217390"/>
                <a:gd name="connsiteX33" fmla="*/ 2349997 w 21635868"/>
                <a:gd name="connsiteY33" fmla="*/ 4333373 h 5217390"/>
                <a:gd name="connsiteX34" fmla="*/ 1644145 w 21635868"/>
                <a:gd name="connsiteY34" fmla="*/ 4349415 h 5217390"/>
                <a:gd name="connsiteX35" fmla="*/ 1259134 w 21635868"/>
                <a:gd name="connsiteY35" fmla="*/ 4349415 h 5217390"/>
                <a:gd name="connsiteX36" fmla="*/ 954334 w 21635868"/>
                <a:gd name="connsiteY36" fmla="*/ 4237120 h 5217390"/>
                <a:gd name="connsiteX37" fmla="*/ 617450 w 21635868"/>
                <a:gd name="connsiteY37" fmla="*/ 4044615 h 5217390"/>
                <a:gd name="connsiteX38" fmla="*/ 376819 w 21635868"/>
                <a:gd name="connsiteY38" fmla="*/ 3739815 h 5217390"/>
                <a:gd name="connsiteX39" fmla="*/ 168271 w 21635868"/>
                <a:gd name="connsiteY39" fmla="*/ 3563352 h 5217390"/>
                <a:gd name="connsiteX40" fmla="*/ 23892 w 21635868"/>
                <a:gd name="connsiteY40" fmla="*/ 3226468 h 5217390"/>
                <a:gd name="connsiteX41" fmla="*/ 7850 w 21635868"/>
                <a:gd name="connsiteY41" fmla="*/ 2825415 h 5217390"/>
                <a:gd name="connsiteX42" fmla="*/ 104103 w 21635868"/>
                <a:gd name="connsiteY42" fmla="*/ 2344152 h 5217390"/>
                <a:gd name="connsiteX43" fmla="*/ 248482 w 21635868"/>
                <a:gd name="connsiteY43" fmla="*/ 1975184 h 5217390"/>
                <a:gd name="connsiteX44" fmla="*/ 473071 w 21635868"/>
                <a:gd name="connsiteY44" fmla="*/ 1718510 h 5217390"/>
                <a:gd name="connsiteX45" fmla="*/ 729745 w 21635868"/>
                <a:gd name="connsiteY45" fmla="*/ 1461836 h 5217390"/>
                <a:gd name="connsiteX46" fmla="*/ 1034545 w 21635868"/>
                <a:gd name="connsiteY46" fmla="*/ 1157036 h 5217390"/>
                <a:gd name="connsiteX47" fmla="*/ 1483724 w 21635868"/>
                <a:gd name="connsiteY47" fmla="*/ 739942 h 5217390"/>
                <a:gd name="connsiteX48" fmla="*/ 1852692 w 21635868"/>
                <a:gd name="connsiteY48" fmla="*/ 595563 h 5217390"/>
                <a:gd name="connsiteX49" fmla="*/ 2847303 w 21635868"/>
                <a:gd name="connsiteY49" fmla="*/ 387015 h 5217390"/>
                <a:gd name="connsiteX50" fmla="*/ 3472945 w 21635868"/>
                <a:gd name="connsiteY50" fmla="*/ 306805 h 5217390"/>
                <a:gd name="connsiteX51" fmla="*/ 4515682 w 21635868"/>
                <a:gd name="connsiteY51" fmla="*/ 242636 h 5217390"/>
                <a:gd name="connsiteX52" fmla="*/ 5141324 w 21635868"/>
                <a:gd name="connsiteY52" fmla="*/ 130342 h 5217390"/>
                <a:gd name="connsiteX53" fmla="*/ 6585113 w 21635868"/>
                <a:gd name="connsiteY53" fmla="*/ 66173 h 5217390"/>
                <a:gd name="connsiteX54" fmla="*/ 7611808 w 21635868"/>
                <a:gd name="connsiteY54" fmla="*/ 50131 h 5217390"/>
                <a:gd name="connsiteX55" fmla="*/ 8702671 w 21635868"/>
                <a:gd name="connsiteY55" fmla="*/ 18047 h 5217390"/>
                <a:gd name="connsiteX56" fmla="*/ 9440608 w 21635868"/>
                <a:gd name="connsiteY56" fmla="*/ 2005 h 5217390"/>
                <a:gd name="connsiteX57" fmla="*/ 9921871 w 21635868"/>
                <a:gd name="connsiteY57" fmla="*/ 2005 h 5217390"/>
                <a:gd name="connsiteX58" fmla="*/ 10547513 w 21635868"/>
                <a:gd name="connsiteY58" fmla="*/ 18047 h 5217390"/>
                <a:gd name="connsiteX59" fmla="*/ 11125029 w 21635868"/>
                <a:gd name="connsiteY59" fmla="*/ 18047 h 5217390"/>
                <a:gd name="connsiteX60" fmla="*/ 11702545 w 21635868"/>
                <a:gd name="connsiteY60" fmla="*/ 130342 h 5217390"/>
                <a:gd name="connsiteX61" fmla="*/ 12296103 w 21635868"/>
                <a:gd name="connsiteY61" fmla="*/ 258678 h 5217390"/>
                <a:gd name="connsiteX62" fmla="*/ 12713197 w 21635868"/>
                <a:gd name="connsiteY62" fmla="*/ 419099 h 5217390"/>
                <a:gd name="connsiteX63" fmla="*/ 13210503 w 21635868"/>
                <a:gd name="connsiteY63" fmla="*/ 723899 h 5217390"/>
                <a:gd name="connsiteX64" fmla="*/ 13370924 w 21635868"/>
                <a:gd name="connsiteY64" fmla="*/ 1028699 h 5217390"/>
                <a:gd name="connsiteX65" fmla="*/ 13739892 w 21635868"/>
                <a:gd name="connsiteY65" fmla="*/ 1285373 h 5217390"/>
                <a:gd name="connsiteX66" fmla="*/ 13932397 w 21635868"/>
                <a:gd name="connsiteY66" fmla="*/ 1798720 h 5217390"/>
                <a:gd name="connsiteX67" fmla="*/ 14092819 w 21635868"/>
                <a:gd name="connsiteY67" fmla="*/ 2183731 h 5217390"/>
                <a:gd name="connsiteX68" fmla="*/ 14205113 w 21635868"/>
                <a:gd name="connsiteY68" fmla="*/ 2520615 h 5217390"/>
                <a:gd name="connsiteX69" fmla="*/ 14381576 w 21635868"/>
                <a:gd name="connsiteY69" fmla="*/ 2729163 h 5217390"/>
                <a:gd name="connsiteX70" fmla="*/ 14574082 w 21635868"/>
                <a:gd name="connsiteY70" fmla="*/ 3033963 h 5217390"/>
                <a:gd name="connsiteX71" fmla="*/ 14959092 w 21635868"/>
                <a:gd name="connsiteY71" fmla="*/ 3386889 h 5217390"/>
                <a:gd name="connsiteX72" fmla="*/ 15392229 w 21635868"/>
                <a:gd name="connsiteY72" fmla="*/ 3723773 h 5217390"/>
                <a:gd name="connsiteX73" fmla="*/ 15905576 w 21635868"/>
                <a:gd name="connsiteY73" fmla="*/ 3884194 h 5217390"/>
                <a:gd name="connsiteX74" fmla="*/ 16659555 w 21635868"/>
                <a:gd name="connsiteY74" fmla="*/ 4012531 h 5217390"/>
                <a:gd name="connsiteX75" fmla="*/ 17493745 w 21635868"/>
                <a:gd name="connsiteY75" fmla="*/ 4108784 h 5217390"/>
                <a:gd name="connsiteX76" fmla="*/ 18135429 w 21635868"/>
                <a:gd name="connsiteY76" fmla="*/ 4012531 h 5217390"/>
                <a:gd name="connsiteX77" fmla="*/ 18793155 w 21635868"/>
                <a:gd name="connsiteY77" fmla="*/ 4012531 h 5217390"/>
                <a:gd name="connsiteX78" fmla="*/ 19595261 w 21635868"/>
                <a:gd name="connsiteY78" fmla="*/ 4028573 h 5217390"/>
                <a:gd name="connsiteX79" fmla="*/ 20156734 w 21635868"/>
                <a:gd name="connsiteY79" fmla="*/ 4060657 h 5217390"/>
                <a:gd name="connsiteX80" fmla="*/ 21039050 w 21635868"/>
                <a:gd name="connsiteY80" fmla="*/ 4108784 h 5217390"/>
                <a:gd name="connsiteX81" fmla="*/ 21391976 w 21635868"/>
                <a:gd name="connsiteY81" fmla="*/ 4140868 h 5217390"/>
                <a:gd name="connsiteX82" fmla="*/ 21472187 w 21635868"/>
                <a:gd name="connsiteY82" fmla="*/ 4237120 h 5217390"/>
                <a:gd name="connsiteX83" fmla="*/ 21632608 w 21635868"/>
                <a:gd name="connsiteY83" fmla="*/ 4269205 h 5217390"/>
                <a:gd name="connsiteX0" fmla="*/ 21632608 w 21635868"/>
                <a:gd name="connsiteY0" fmla="*/ 4269205 h 5266102"/>
                <a:gd name="connsiteX1" fmla="*/ 21504271 w 21635868"/>
                <a:gd name="connsiteY1" fmla="*/ 4445668 h 5266102"/>
                <a:gd name="connsiteX2" fmla="*/ 20734250 w 21635868"/>
                <a:gd name="connsiteY2" fmla="*/ 4461710 h 5266102"/>
                <a:gd name="connsiteX3" fmla="*/ 19851934 w 21635868"/>
                <a:gd name="connsiteY3" fmla="*/ 4445668 h 5266102"/>
                <a:gd name="connsiteX4" fmla="*/ 19482966 w 21635868"/>
                <a:gd name="connsiteY4" fmla="*/ 4397542 h 5266102"/>
                <a:gd name="connsiteX5" fmla="*/ 19210250 w 21635868"/>
                <a:gd name="connsiteY5" fmla="*/ 4397542 h 5266102"/>
                <a:gd name="connsiteX6" fmla="*/ 18825240 w 21635868"/>
                <a:gd name="connsiteY6" fmla="*/ 4461710 h 5266102"/>
                <a:gd name="connsiteX7" fmla="*/ 18488355 w 21635868"/>
                <a:gd name="connsiteY7" fmla="*/ 4429626 h 5266102"/>
                <a:gd name="connsiteX8" fmla="*/ 17846671 w 21635868"/>
                <a:gd name="connsiteY8" fmla="*/ 4381499 h 5266102"/>
                <a:gd name="connsiteX9" fmla="*/ 17413534 w 21635868"/>
                <a:gd name="connsiteY9" fmla="*/ 4381499 h 5266102"/>
                <a:gd name="connsiteX10" fmla="*/ 16948313 w 21635868"/>
                <a:gd name="connsiteY10" fmla="*/ 4381499 h 5266102"/>
                <a:gd name="connsiteX11" fmla="*/ 16611429 w 21635868"/>
                <a:gd name="connsiteY11" fmla="*/ 4397542 h 5266102"/>
                <a:gd name="connsiteX12" fmla="*/ 15777240 w 21635868"/>
                <a:gd name="connsiteY12" fmla="*/ 4333373 h 5266102"/>
                <a:gd name="connsiteX13" fmla="*/ 15328061 w 21635868"/>
                <a:gd name="connsiteY13" fmla="*/ 4349415 h 5266102"/>
                <a:gd name="connsiteX14" fmla="*/ 14894924 w 21635868"/>
                <a:gd name="connsiteY14" fmla="*/ 4349415 h 5266102"/>
                <a:gd name="connsiteX15" fmla="*/ 14189071 w 21635868"/>
                <a:gd name="connsiteY15" fmla="*/ 4349415 h 5266102"/>
                <a:gd name="connsiteX16" fmla="*/ 13675724 w 21635868"/>
                <a:gd name="connsiteY16" fmla="*/ 4365457 h 5266102"/>
                <a:gd name="connsiteX17" fmla="*/ 13451134 w 21635868"/>
                <a:gd name="connsiteY17" fmla="*/ 4333373 h 5266102"/>
                <a:gd name="connsiteX18" fmla="*/ 12953829 w 21635868"/>
                <a:gd name="connsiteY18" fmla="*/ 4317331 h 5266102"/>
                <a:gd name="connsiteX19" fmla="*/ 12520692 w 21635868"/>
                <a:gd name="connsiteY19" fmla="*/ 4333373 h 5266102"/>
                <a:gd name="connsiteX20" fmla="*/ 12138149 w 21635868"/>
                <a:gd name="connsiteY20" fmla="*/ 4610099 h 5266102"/>
                <a:gd name="connsiteX21" fmla="*/ 11073295 w 21635868"/>
                <a:gd name="connsiteY21" fmla="*/ 4635410 h 5266102"/>
                <a:gd name="connsiteX22" fmla="*/ 10636362 w 21635868"/>
                <a:gd name="connsiteY22" fmla="*/ 4700370 h 5266102"/>
                <a:gd name="connsiteX23" fmla="*/ 10238259 w 21635868"/>
                <a:gd name="connsiteY23" fmla="*/ 4758422 h 5266102"/>
                <a:gd name="connsiteX24" fmla="*/ 9786599 w 21635868"/>
                <a:gd name="connsiteY24" fmla="*/ 4902050 h 5266102"/>
                <a:gd name="connsiteX25" fmla="*/ 9287190 w 21635868"/>
                <a:gd name="connsiteY25" fmla="*/ 4996666 h 5266102"/>
                <a:gd name="connsiteX26" fmla="*/ 8302825 w 21635868"/>
                <a:gd name="connsiteY26" fmla="*/ 5156336 h 5266102"/>
                <a:gd name="connsiteX27" fmla="*/ 7388521 w 21635868"/>
                <a:gd name="connsiteY27" fmla="*/ 5200183 h 5266102"/>
                <a:gd name="connsiteX28" fmla="*/ 6531661 w 21635868"/>
                <a:gd name="connsiteY28" fmla="*/ 5249034 h 5266102"/>
                <a:gd name="connsiteX29" fmla="*/ 5482836 w 21635868"/>
                <a:gd name="connsiteY29" fmla="*/ 4881272 h 5266102"/>
                <a:gd name="connsiteX30" fmla="*/ 4751068 w 21635868"/>
                <a:gd name="connsiteY30" fmla="*/ 4689384 h 5266102"/>
                <a:gd name="connsiteX31" fmla="*/ 3693523 w 21635868"/>
                <a:gd name="connsiteY31" fmla="*/ 4393531 h 5266102"/>
                <a:gd name="connsiteX32" fmla="*/ 3168145 w 21635868"/>
                <a:gd name="connsiteY32" fmla="*/ 4349415 h 5266102"/>
                <a:gd name="connsiteX33" fmla="*/ 2349997 w 21635868"/>
                <a:gd name="connsiteY33" fmla="*/ 4333373 h 5266102"/>
                <a:gd name="connsiteX34" fmla="*/ 1644145 w 21635868"/>
                <a:gd name="connsiteY34" fmla="*/ 4349415 h 5266102"/>
                <a:gd name="connsiteX35" fmla="*/ 1259134 w 21635868"/>
                <a:gd name="connsiteY35" fmla="*/ 4349415 h 5266102"/>
                <a:gd name="connsiteX36" fmla="*/ 954334 w 21635868"/>
                <a:gd name="connsiteY36" fmla="*/ 4237120 h 5266102"/>
                <a:gd name="connsiteX37" fmla="*/ 617450 w 21635868"/>
                <a:gd name="connsiteY37" fmla="*/ 4044615 h 5266102"/>
                <a:gd name="connsiteX38" fmla="*/ 376819 w 21635868"/>
                <a:gd name="connsiteY38" fmla="*/ 3739815 h 5266102"/>
                <a:gd name="connsiteX39" fmla="*/ 168271 w 21635868"/>
                <a:gd name="connsiteY39" fmla="*/ 3563352 h 5266102"/>
                <a:gd name="connsiteX40" fmla="*/ 23892 w 21635868"/>
                <a:gd name="connsiteY40" fmla="*/ 3226468 h 5266102"/>
                <a:gd name="connsiteX41" fmla="*/ 7850 w 21635868"/>
                <a:gd name="connsiteY41" fmla="*/ 2825415 h 5266102"/>
                <a:gd name="connsiteX42" fmla="*/ 104103 w 21635868"/>
                <a:gd name="connsiteY42" fmla="*/ 2344152 h 5266102"/>
                <a:gd name="connsiteX43" fmla="*/ 248482 w 21635868"/>
                <a:gd name="connsiteY43" fmla="*/ 1975184 h 5266102"/>
                <a:gd name="connsiteX44" fmla="*/ 473071 w 21635868"/>
                <a:gd name="connsiteY44" fmla="*/ 1718510 h 5266102"/>
                <a:gd name="connsiteX45" fmla="*/ 729745 w 21635868"/>
                <a:gd name="connsiteY45" fmla="*/ 1461836 h 5266102"/>
                <a:gd name="connsiteX46" fmla="*/ 1034545 w 21635868"/>
                <a:gd name="connsiteY46" fmla="*/ 1157036 h 5266102"/>
                <a:gd name="connsiteX47" fmla="*/ 1483724 w 21635868"/>
                <a:gd name="connsiteY47" fmla="*/ 739942 h 5266102"/>
                <a:gd name="connsiteX48" fmla="*/ 1852692 w 21635868"/>
                <a:gd name="connsiteY48" fmla="*/ 595563 h 5266102"/>
                <a:gd name="connsiteX49" fmla="*/ 2847303 w 21635868"/>
                <a:gd name="connsiteY49" fmla="*/ 387015 h 5266102"/>
                <a:gd name="connsiteX50" fmla="*/ 3472945 w 21635868"/>
                <a:gd name="connsiteY50" fmla="*/ 306805 h 5266102"/>
                <a:gd name="connsiteX51" fmla="*/ 4515682 w 21635868"/>
                <a:gd name="connsiteY51" fmla="*/ 242636 h 5266102"/>
                <a:gd name="connsiteX52" fmla="*/ 5141324 w 21635868"/>
                <a:gd name="connsiteY52" fmla="*/ 130342 h 5266102"/>
                <a:gd name="connsiteX53" fmla="*/ 6585113 w 21635868"/>
                <a:gd name="connsiteY53" fmla="*/ 66173 h 5266102"/>
                <a:gd name="connsiteX54" fmla="*/ 7611808 w 21635868"/>
                <a:gd name="connsiteY54" fmla="*/ 50131 h 5266102"/>
                <a:gd name="connsiteX55" fmla="*/ 8702671 w 21635868"/>
                <a:gd name="connsiteY55" fmla="*/ 18047 h 5266102"/>
                <a:gd name="connsiteX56" fmla="*/ 9440608 w 21635868"/>
                <a:gd name="connsiteY56" fmla="*/ 2005 h 5266102"/>
                <a:gd name="connsiteX57" fmla="*/ 9921871 w 21635868"/>
                <a:gd name="connsiteY57" fmla="*/ 2005 h 5266102"/>
                <a:gd name="connsiteX58" fmla="*/ 10547513 w 21635868"/>
                <a:gd name="connsiteY58" fmla="*/ 18047 h 5266102"/>
                <a:gd name="connsiteX59" fmla="*/ 11125029 w 21635868"/>
                <a:gd name="connsiteY59" fmla="*/ 18047 h 5266102"/>
                <a:gd name="connsiteX60" fmla="*/ 11702545 w 21635868"/>
                <a:gd name="connsiteY60" fmla="*/ 130342 h 5266102"/>
                <a:gd name="connsiteX61" fmla="*/ 12296103 w 21635868"/>
                <a:gd name="connsiteY61" fmla="*/ 258678 h 5266102"/>
                <a:gd name="connsiteX62" fmla="*/ 12713197 w 21635868"/>
                <a:gd name="connsiteY62" fmla="*/ 419099 h 5266102"/>
                <a:gd name="connsiteX63" fmla="*/ 13210503 w 21635868"/>
                <a:gd name="connsiteY63" fmla="*/ 723899 h 5266102"/>
                <a:gd name="connsiteX64" fmla="*/ 13370924 w 21635868"/>
                <a:gd name="connsiteY64" fmla="*/ 1028699 h 5266102"/>
                <a:gd name="connsiteX65" fmla="*/ 13739892 w 21635868"/>
                <a:gd name="connsiteY65" fmla="*/ 1285373 h 5266102"/>
                <a:gd name="connsiteX66" fmla="*/ 13932397 w 21635868"/>
                <a:gd name="connsiteY66" fmla="*/ 1798720 h 5266102"/>
                <a:gd name="connsiteX67" fmla="*/ 14092819 w 21635868"/>
                <a:gd name="connsiteY67" fmla="*/ 2183731 h 5266102"/>
                <a:gd name="connsiteX68" fmla="*/ 14205113 w 21635868"/>
                <a:gd name="connsiteY68" fmla="*/ 2520615 h 5266102"/>
                <a:gd name="connsiteX69" fmla="*/ 14381576 w 21635868"/>
                <a:gd name="connsiteY69" fmla="*/ 2729163 h 5266102"/>
                <a:gd name="connsiteX70" fmla="*/ 14574082 w 21635868"/>
                <a:gd name="connsiteY70" fmla="*/ 3033963 h 5266102"/>
                <a:gd name="connsiteX71" fmla="*/ 14959092 w 21635868"/>
                <a:gd name="connsiteY71" fmla="*/ 3386889 h 5266102"/>
                <a:gd name="connsiteX72" fmla="*/ 15392229 w 21635868"/>
                <a:gd name="connsiteY72" fmla="*/ 3723773 h 5266102"/>
                <a:gd name="connsiteX73" fmla="*/ 15905576 w 21635868"/>
                <a:gd name="connsiteY73" fmla="*/ 3884194 h 5266102"/>
                <a:gd name="connsiteX74" fmla="*/ 16659555 w 21635868"/>
                <a:gd name="connsiteY74" fmla="*/ 4012531 h 5266102"/>
                <a:gd name="connsiteX75" fmla="*/ 17493745 w 21635868"/>
                <a:gd name="connsiteY75" fmla="*/ 4108784 h 5266102"/>
                <a:gd name="connsiteX76" fmla="*/ 18135429 w 21635868"/>
                <a:gd name="connsiteY76" fmla="*/ 4012531 h 5266102"/>
                <a:gd name="connsiteX77" fmla="*/ 18793155 w 21635868"/>
                <a:gd name="connsiteY77" fmla="*/ 4012531 h 5266102"/>
                <a:gd name="connsiteX78" fmla="*/ 19595261 w 21635868"/>
                <a:gd name="connsiteY78" fmla="*/ 4028573 h 5266102"/>
                <a:gd name="connsiteX79" fmla="*/ 20156734 w 21635868"/>
                <a:gd name="connsiteY79" fmla="*/ 4060657 h 5266102"/>
                <a:gd name="connsiteX80" fmla="*/ 21039050 w 21635868"/>
                <a:gd name="connsiteY80" fmla="*/ 4108784 h 5266102"/>
                <a:gd name="connsiteX81" fmla="*/ 21391976 w 21635868"/>
                <a:gd name="connsiteY81" fmla="*/ 4140868 h 5266102"/>
                <a:gd name="connsiteX82" fmla="*/ 21472187 w 21635868"/>
                <a:gd name="connsiteY82" fmla="*/ 4237120 h 5266102"/>
                <a:gd name="connsiteX83" fmla="*/ 21632608 w 21635868"/>
                <a:gd name="connsiteY83" fmla="*/ 4269205 h 5266102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786599 w 21635868"/>
                <a:gd name="connsiteY24" fmla="*/ 4902050 h 5279761"/>
                <a:gd name="connsiteX25" fmla="*/ 9287190 w 21635868"/>
                <a:gd name="connsiteY25" fmla="*/ 4996666 h 5279761"/>
                <a:gd name="connsiteX26" fmla="*/ 8302825 w 21635868"/>
                <a:gd name="connsiteY26" fmla="*/ 5156336 h 5279761"/>
                <a:gd name="connsiteX27" fmla="*/ 7388521 w 21635868"/>
                <a:gd name="connsiteY27" fmla="*/ 5248310 h 5279761"/>
                <a:gd name="connsiteX28" fmla="*/ 6531661 w 21635868"/>
                <a:gd name="connsiteY28" fmla="*/ 5249034 h 5279761"/>
                <a:gd name="connsiteX29" fmla="*/ 5482836 w 21635868"/>
                <a:gd name="connsiteY29" fmla="*/ 4881272 h 5279761"/>
                <a:gd name="connsiteX30" fmla="*/ 4751068 w 21635868"/>
                <a:gd name="connsiteY30" fmla="*/ 4689384 h 5279761"/>
                <a:gd name="connsiteX31" fmla="*/ 3693523 w 21635868"/>
                <a:gd name="connsiteY31" fmla="*/ 4393531 h 5279761"/>
                <a:gd name="connsiteX32" fmla="*/ 3168145 w 21635868"/>
                <a:gd name="connsiteY32" fmla="*/ 4349415 h 5279761"/>
                <a:gd name="connsiteX33" fmla="*/ 2349997 w 21635868"/>
                <a:gd name="connsiteY33" fmla="*/ 4333373 h 5279761"/>
                <a:gd name="connsiteX34" fmla="*/ 1644145 w 21635868"/>
                <a:gd name="connsiteY34" fmla="*/ 4349415 h 5279761"/>
                <a:gd name="connsiteX35" fmla="*/ 1259134 w 21635868"/>
                <a:gd name="connsiteY35" fmla="*/ 4349415 h 5279761"/>
                <a:gd name="connsiteX36" fmla="*/ 954334 w 21635868"/>
                <a:gd name="connsiteY36" fmla="*/ 4237120 h 5279761"/>
                <a:gd name="connsiteX37" fmla="*/ 617450 w 21635868"/>
                <a:gd name="connsiteY37" fmla="*/ 4044615 h 5279761"/>
                <a:gd name="connsiteX38" fmla="*/ 376819 w 21635868"/>
                <a:gd name="connsiteY38" fmla="*/ 3739815 h 5279761"/>
                <a:gd name="connsiteX39" fmla="*/ 168271 w 21635868"/>
                <a:gd name="connsiteY39" fmla="*/ 3563352 h 5279761"/>
                <a:gd name="connsiteX40" fmla="*/ 23892 w 21635868"/>
                <a:gd name="connsiteY40" fmla="*/ 3226468 h 5279761"/>
                <a:gd name="connsiteX41" fmla="*/ 7850 w 21635868"/>
                <a:gd name="connsiteY41" fmla="*/ 2825415 h 5279761"/>
                <a:gd name="connsiteX42" fmla="*/ 104103 w 21635868"/>
                <a:gd name="connsiteY42" fmla="*/ 2344152 h 5279761"/>
                <a:gd name="connsiteX43" fmla="*/ 248482 w 21635868"/>
                <a:gd name="connsiteY43" fmla="*/ 1975184 h 5279761"/>
                <a:gd name="connsiteX44" fmla="*/ 473071 w 21635868"/>
                <a:gd name="connsiteY44" fmla="*/ 1718510 h 5279761"/>
                <a:gd name="connsiteX45" fmla="*/ 729745 w 21635868"/>
                <a:gd name="connsiteY45" fmla="*/ 1461836 h 5279761"/>
                <a:gd name="connsiteX46" fmla="*/ 1034545 w 21635868"/>
                <a:gd name="connsiteY46" fmla="*/ 1157036 h 5279761"/>
                <a:gd name="connsiteX47" fmla="*/ 1483724 w 21635868"/>
                <a:gd name="connsiteY47" fmla="*/ 739942 h 5279761"/>
                <a:gd name="connsiteX48" fmla="*/ 1852692 w 21635868"/>
                <a:gd name="connsiteY48" fmla="*/ 595563 h 5279761"/>
                <a:gd name="connsiteX49" fmla="*/ 2847303 w 21635868"/>
                <a:gd name="connsiteY49" fmla="*/ 387015 h 5279761"/>
                <a:gd name="connsiteX50" fmla="*/ 3472945 w 21635868"/>
                <a:gd name="connsiteY50" fmla="*/ 306805 h 5279761"/>
                <a:gd name="connsiteX51" fmla="*/ 4515682 w 21635868"/>
                <a:gd name="connsiteY51" fmla="*/ 242636 h 5279761"/>
                <a:gd name="connsiteX52" fmla="*/ 5141324 w 21635868"/>
                <a:gd name="connsiteY52" fmla="*/ 130342 h 5279761"/>
                <a:gd name="connsiteX53" fmla="*/ 6585113 w 21635868"/>
                <a:gd name="connsiteY53" fmla="*/ 66173 h 5279761"/>
                <a:gd name="connsiteX54" fmla="*/ 7611808 w 21635868"/>
                <a:gd name="connsiteY54" fmla="*/ 50131 h 5279761"/>
                <a:gd name="connsiteX55" fmla="*/ 8702671 w 21635868"/>
                <a:gd name="connsiteY55" fmla="*/ 18047 h 5279761"/>
                <a:gd name="connsiteX56" fmla="*/ 9440608 w 21635868"/>
                <a:gd name="connsiteY56" fmla="*/ 2005 h 5279761"/>
                <a:gd name="connsiteX57" fmla="*/ 9921871 w 21635868"/>
                <a:gd name="connsiteY57" fmla="*/ 2005 h 5279761"/>
                <a:gd name="connsiteX58" fmla="*/ 10547513 w 21635868"/>
                <a:gd name="connsiteY58" fmla="*/ 18047 h 5279761"/>
                <a:gd name="connsiteX59" fmla="*/ 11125029 w 21635868"/>
                <a:gd name="connsiteY59" fmla="*/ 18047 h 5279761"/>
                <a:gd name="connsiteX60" fmla="*/ 11702545 w 21635868"/>
                <a:gd name="connsiteY60" fmla="*/ 130342 h 5279761"/>
                <a:gd name="connsiteX61" fmla="*/ 12296103 w 21635868"/>
                <a:gd name="connsiteY61" fmla="*/ 258678 h 5279761"/>
                <a:gd name="connsiteX62" fmla="*/ 12713197 w 21635868"/>
                <a:gd name="connsiteY62" fmla="*/ 419099 h 5279761"/>
                <a:gd name="connsiteX63" fmla="*/ 13210503 w 21635868"/>
                <a:gd name="connsiteY63" fmla="*/ 723899 h 5279761"/>
                <a:gd name="connsiteX64" fmla="*/ 13370924 w 21635868"/>
                <a:gd name="connsiteY64" fmla="*/ 1028699 h 5279761"/>
                <a:gd name="connsiteX65" fmla="*/ 13739892 w 21635868"/>
                <a:gd name="connsiteY65" fmla="*/ 1285373 h 5279761"/>
                <a:gd name="connsiteX66" fmla="*/ 13932397 w 21635868"/>
                <a:gd name="connsiteY66" fmla="*/ 1798720 h 5279761"/>
                <a:gd name="connsiteX67" fmla="*/ 14092819 w 21635868"/>
                <a:gd name="connsiteY67" fmla="*/ 2183731 h 5279761"/>
                <a:gd name="connsiteX68" fmla="*/ 14205113 w 21635868"/>
                <a:gd name="connsiteY68" fmla="*/ 2520615 h 5279761"/>
                <a:gd name="connsiteX69" fmla="*/ 14381576 w 21635868"/>
                <a:gd name="connsiteY69" fmla="*/ 2729163 h 5279761"/>
                <a:gd name="connsiteX70" fmla="*/ 14574082 w 21635868"/>
                <a:gd name="connsiteY70" fmla="*/ 3033963 h 5279761"/>
                <a:gd name="connsiteX71" fmla="*/ 14959092 w 21635868"/>
                <a:gd name="connsiteY71" fmla="*/ 3386889 h 5279761"/>
                <a:gd name="connsiteX72" fmla="*/ 15392229 w 21635868"/>
                <a:gd name="connsiteY72" fmla="*/ 3723773 h 5279761"/>
                <a:gd name="connsiteX73" fmla="*/ 15905576 w 21635868"/>
                <a:gd name="connsiteY73" fmla="*/ 3884194 h 5279761"/>
                <a:gd name="connsiteX74" fmla="*/ 16659555 w 21635868"/>
                <a:gd name="connsiteY74" fmla="*/ 4012531 h 5279761"/>
                <a:gd name="connsiteX75" fmla="*/ 17493745 w 21635868"/>
                <a:gd name="connsiteY75" fmla="*/ 4108784 h 5279761"/>
                <a:gd name="connsiteX76" fmla="*/ 18135429 w 21635868"/>
                <a:gd name="connsiteY76" fmla="*/ 4012531 h 5279761"/>
                <a:gd name="connsiteX77" fmla="*/ 18793155 w 21635868"/>
                <a:gd name="connsiteY77" fmla="*/ 4012531 h 5279761"/>
                <a:gd name="connsiteX78" fmla="*/ 19595261 w 21635868"/>
                <a:gd name="connsiteY78" fmla="*/ 4028573 h 5279761"/>
                <a:gd name="connsiteX79" fmla="*/ 20156734 w 21635868"/>
                <a:gd name="connsiteY79" fmla="*/ 4060657 h 5279761"/>
                <a:gd name="connsiteX80" fmla="*/ 21039050 w 21635868"/>
                <a:gd name="connsiteY80" fmla="*/ 4108784 h 5279761"/>
                <a:gd name="connsiteX81" fmla="*/ 21391976 w 21635868"/>
                <a:gd name="connsiteY81" fmla="*/ 4140868 h 5279761"/>
                <a:gd name="connsiteX82" fmla="*/ 21472187 w 21635868"/>
                <a:gd name="connsiteY82" fmla="*/ 4237120 h 5279761"/>
                <a:gd name="connsiteX83" fmla="*/ 21632608 w 21635868"/>
                <a:gd name="connsiteY83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786599 w 21635868"/>
                <a:gd name="connsiteY24" fmla="*/ 4902050 h 5279761"/>
                <a:gd name="connsiteX25" fmla="*/ 9335316 w 21635868"/>
                <a:gd name="connsiteY25" fmla="*/ 5056824 h 5279761"/>
                <a:gd name="connsiteX26" fmla="*/ 8302825 w 21635868"/>
                <a:gd name="connsiteY26" fmla="*/ 5156336 h 5279761"/>
                <a:gd name="connsiteX27" fmla="*/ 7388521 w 21635868"/>
                <a:gd name="connsiteY27" fmla="*/ 5248310 h 5279761"/>
                <a:gd name="connsiteX28" fmla="*/ 6531661 w 21635868"/>
                <a:gd name="connsiteY28" fmla="*/ 5249034 h 5279761"/>
                <a:gd name="connsiteX29" fmla="*/ 5482836 w 21635868"/>
                <a:gd name="connsiteY29" fmla="*/ 4881272 h 5279761"/>
                <a:gd name="connsiteX30" fmla="*/ 4751068 w 21635868"/>
                <a:gd name="connsiteY30" fmla="*/ 4689384 h 5279761"/>
                <a:gd name="connsiteX31" fmla="*/ 3693523 w 21635868"/>
                <a:gd name="connsiteY31" fmla="*/ 4393531 h 5279761"/>
                <a:gd name="connsiteX32" fmla="*/ 3168145 w 21635868"/>
                <a:gd name="connsiteY32" fmla="*/ 4349415 h 5279761"/>
                <a:gd name="connsiteX33" fmla="*/ 2349997 w 21635868"/>
                <a:gd name="connsiteY33" fmla="*/ 4333373 h 5279761"/>
                <a:gd name="connsiteX34" fmla="*/ 1644145 w 21635868"/>
                <a:gd name="connsiteY34" fmla="*/ 4349415 h 5279761"/>
                <a:gd name="connsiteX35" fmla="*/ 1259134 w 21635868"/>
                <a:gd name="connsiteY35" fmla="*/ 4349415 h 5279761"/>
                <a:gd name="connsiteX36" fmla="*/ 954334 w 21635868"/>
                <a:gd name="connsiteY36" fmla="*/ 4237120 h 5279761"/>
                <a:gd name="connsiteX37" fmla="*/ 617450 w 21635868"/>
                <a:gd name="connsiteY37" fmla="*/ 4044615 h 5279761"/>
                <a:gd name="connsiteX38" fmla="*/ 376819 w 21635868"/>
                <a:gd name="connsiteY38" fmla="*/ 3739815 h 5279761"/>
                <a:gd name="connsiteX39" fmla="*/ 168271 w 21635868"/>
                <a:gd name="connsiteY39" fmla="*/ 3563352 h 5279761"/>
                <a:gd name="connsiteX40" fmla="*/ 23892 w 21635868"/>
                <a:gd name="connsiteY40" fmla="*/ 3226468 h 5279761"/>
                <a:gd name="connsiteX41" fmla="*/ 7850 w 21635868"/>
                <a:gd name="connsiteY41" fmla="*/ 2825415 h 5279761"/>
                <a:gd name="connsiteX42" fmla="*/ 104103 w 21635868"/>
                <a:gd name="connsiteY42" fmla="*/ 2344152 h 5279761"/>
                <a:gd name="connsiteX43" fmla="*/ 248482 w 21635868"/>
                <a:gd name="connsiteY43" fmla="*/ 1975184 h 5279761"/>
                <a:gd name="connsiteX44" fmla="*/ 473071 w 21635868"/>
                <a:gd name="connsiteY44" fmla="*/ 1718510 h 5279761"/>
                <a:gd name="connsiteX45" fmla="*/ 729745 w 21635868"/>
                <a:gd name="connsiteY45" fmla="*/ 1461836 h 5279761"/>
                <a:gd name="connsiteX46" fmla="*/ 1034545 w 21635868"/>
                <a:gd name="connsiteY46" fmla="*/ 1157036 h 5279761"/>
                <a:gd name="connsiteX47" fmla="*/ 1483724 w 21635868"/>
                <a:gd name="connsiteY47" fmla="*/ 739942 h 5279761"/>
                <a:gd name="connsiteX48" fmla="*/ 1852692 w 21635868"/>
                <a:gd name="connsiteY48" fmla="*/ 595563 h 5279761"/>
                <a:gd name="connsiteX49" fmla="*/ 2847303 w 21635868"/>
                <a:gd name="connsiteY49" fmla="*/ 387015 h 5279761"/>
                <a:gd name="connsiteX50" fmla="*/ 3472945 w 21635868"/>
                <a:gd name="connsiteY50" fmla="*/ 306805 h 5279761"/>
                <a:gd name="connsiteX51" fmla="*/ 4515682 w 21635868"/>
                <a:gd name="connsiteY51" fmla="*/ 242636 h 5279761"/>
                <a:gd name="connsiteX52" fmla="*/ 5141324 w 21635868"/>
                <a:gd name="connsiteY52" fmla="*/ 130342 h 5279761"/>
                <a:gd name="connsiteX53" fmla="*/ 6585113 w 21635868"/>
                <a:gd name="connsiteY53" fmla="*/ 66173 h 5279761"/>
                <a:gd name="connsiteX54" fmla="*/ 7611808 w 21635868"/>
                <a:gd name="connsiteY54" fmla="*/ 50131 h 5279761"/>
                <a:gd name="connsiteX55" fmla="*/ 8702671 w 21635868"/>
                <a:gd name="connsiteY55" fmla="*/ 18047 h 5279761"/>
                <a:gd name="connsiteX56" fmla="*/ 9440608 w 21635868"/>
                <a:gd name="connsiteY56" fmla="*/ 2005 h 5279761"/>
                <a:gd name="connsiteX57" fmla="*/ 9921871 w 21635868"/>
                <a:gd name="connsiteY57" fmla="*/ 2005 h 5279761"/>
                <a:gd name="connsiteX58" fmla="*/ 10547513 w 21635868"/>
                <a:gd name="connsiteY58" fmla="*/ 18047 h 5279761"/>
                <a:gd name="connsiteX59" fmla="*/ 11125029 w 21635868"/>
                <a:gd name="connsiteY59" fmla="*/ 18047 h 5279761"/>
                <a:gd name="connsiteX60" fmla="*/ 11702545 w 21635868"/>
                <a:gd name="connsiteY60" fmla="*/ 130342 h 5279761"/>
                <a:gd name="connsiteX61" fmla="*/ 12296103 w 21635868"/>
                <a:gd name="connsiteY61" fmla="*/ 258678 h 5279761"/>
                <a:gd name="connsiteX62" fmla="*/ 12713197 w 21635868"/>
                <a:gd name="connsiteY62" fmla="*/ 419099 h 5279761"/>
                <a:gd name="connsiteX63" fmla="*/ 13210503 w 21635868"/>
                <a:gd name="connsiteY63" fmla="*/ 723899 h 5279761"/>
                <a:gd name="connsiteX64" fmla="*/ 13370924 w 21635868"/>
                <a:gd name="connsiteY64" fmla="*/ 1028699 h 5279761"/>
                <a:gd name="connsiteX65" fmla="*/ 13739892 w 21635868"/>
                <a:gd name="connsiteY65" fmla="*/ 1285373 h 5279761"/>
                <a:gd name="connsiteX66" fmla="*/ 13932397 w 21635868"/>
                <a:gd name="connsiteY66" fmla="*/ 1798720 h 5279761"/>
                <a:gd name="connsiteX67" fmla="*/ 14092819 w 21635868"/>
                <a:gd name="connsiteY67" fmla="*/ 2183731 h 5279761"/>
                <a:gd name="connsiteX68" fmla="*/ 14205113 w 21635868"/>
                <a:gd name="connsiteY68" fmla="*/ 2520615 h 5279761"/>
                <a:gd name="connsiteX69" fmla="*/ 14381576 w 21635868"/>
                <a:gd name="connsiteY69" fmla="*/ 2729163 h 5279761"/>
                <a:gd name="connsiteX70" fmla="*/ 14574082 w 21635868"/>
                <a:gd name="connsiteY70" fmla="*/ 3033963 h 5279761"/>
                <a:gd name="connsiteX71" fmla="*/ 14959092 w 21635868"/>
                <a:gd name="connsiteY71" fmla="*/ 3386889 h 5279761"/>
                <a:gd name="connsiteX72" fmla="*/ 15392229 w 21635868"/>
                <a:gd name="connsiteY72" fmla="*/ 3723773 h 5279761"/>
                <a:gd name="connsiteX73" fmla="*/ 15905576 w 21635868"/>
                <a:gd name="connsiteY73" fmla="*/ 3884194 h 5279761"/>
                <a:gd name="connsiteX74" fmla="*/ 16659555 w 21635868"/>
                <a:gd name="connsiteY74" fmla="*/ 4012531 h 5279761"/>
                <a:gd name="connsiteX75" fmla="*/ 17493745 w 21635868"/>
                <a:gd name="connsiteY75" fmla="*/ 4108784 h 5279761"/>
                <a:gd name="connsiteX76" fmla="*/ 18135429 w 21635868"/>
                <a:gd name="connsiteY76" fmla="*/ 4012531 h 5279761"/>
                <a:gd name="connsiteX77" fmla="*/ 18793155 w 21635868"/>
                <a:gd name="connsiteY77" fmla="*/ 4012531 h 5279761"/>
                <a:gd name="connsiteX78" fmla="*/ 19595261 w 21635868"/>
                <a:gd name="connsiteY78" fmla="*/ 4028573 h 5279761"/>
                <a:gd name="connsiteX79" fmla="*/ 20156734 w 21635868"/>
                <a:gd name="connsiteY79" fmla="*/ 4060657 h 5279761"/>
                <a:gd name="connsiteX80" fmla="*/ 21039050 w 21635868"/>
                <a:gd name="connsiteY80" fmla="*/ 4108784 h 5279761"/>
                <a:gd name="connsiteX81" fmla="*/ 21391976 w 21635868"/>
                <a:gd name="connsiteY81" fmla="*/ 4140868 h 5279761"/>
                <a:gd name="connsiteX82" fmla="*/ 21472187 w 21635868"/>
                <a:gd name="connsiteY82" fmla="*/ 4237120 h 5279761"/>
                <a:gd name="connsiteX83" fmla="*/ 21632608 w 21635868"/>
                <a:gd name="connsiteY83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945457 w 21635868"/>
                <a:gd name="connsiteY24" fmla="*/ 4986134 h 5279761"/>
                <a:gd name="connsiteX25" fmla="*/ 9786599 w 21635868"/>
                <a:gd name="connsiteY25" fmla="*/ 4902050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22281 w 21635868"/>
                <a:gd name="connsiteY5" fmla="*/ 4349415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94998 w 21635868"/>
                <a:gd name="connsiteY4" fmla="*/ 4301290 h 5279761"/>
                <a:gd name="connsiteX5" fmla="*/ 19222281 w 21635868"/>
                <a:gd name="connsiteY5" fmla="*/ 4349415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22281 w 21635868"/>
                <a:gd name="connsiteY5" fmla="*/ 4349415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34312 w 21635868"/>
                <a:gd name="connsiteY5" fmla="*/ 4313321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34312 w 21635868"/>
                <a:gd name="connsiteY5" fmla="*/ 4313321 h 5279761"/>
                <a:gd name="connsiteX6" fmla="*/ 18873366 w 21635868"/>
                <a:gd name="connsiteY6" fmla="*/ 4305299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34312 w 21635868"/>
                <a:gd name="connsiteY5" fmla="*/ 4313321 h 5279761"/>
                <a:gd name="connsiteX6" fmla="*/ 18873366 w 21635868"/>
                <a:gd name="connsiteY6" fmla="*/ 4305299 h 5279761"/>
                <a:gd name="connsiteX7" fmla="*/ 18500388 w 21635868"/>
                <a:gd name="connsiteY7" fmla="*/ 4297279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4726"/>
                <a:gd name="connsiteY0" fmla="*/ 4269205 h 5279761"/>
                <a:gd name="connsiteX1" fmla="*/ 21504271 w 21634726"/>
                <a:gd name="connsiteY1" fmla="*/ 4445668 h 5279761"/>
                <a:gd name="connsiteX2" fmla="*/ 20794408 w 21634726"/>
                <a:gd name="connsiteY2" fmla="*/ 4545931 h 5279761"/>
                <a:gd name="connsiteX3" fmla="*/ 19936155 w 21634726"/>
                <a:gd name="connsiteY3" fmla="*/ 4361447 h 5279761"/>
                <a:gd name="connsiteX4" fmla="*/ 19494998 w 21634726"/>
                <a:gd name="connsiteY4" fmla="*/ 4301290 h 5279761"/>
                <a:gd name="connsiteX5" fmla="*/ 19234312 w 21634726"/>
                <a:gd name="connsiteY5" fmla="*/ 4313321 h 5279761"/>
                <a:gd name="connsiteX6" fmla="*/ 18873366 w 21634726"/>
                <a:gd name="connsiteY6" fmla="*/ 4305299 h 5279761"/>
                <a:gd name="connsiteX7" fmla="*/ 18500388 w 21634726"/>
                <a:gd name="connsiteY7" fmla="*/ 4297279 h 5279761"/>
                <a:gd name="connsiteX8" fmla="*/ 17846672 w 21634726"/>
                <a:gd name="connsiteY8" fmla="*/ 4309310 h 5279761"/>
                <a:gd name="connsiteX9" fmla="*/ 17557913 w 21634726"/>
                <a:gd name="connsiteY9" fmla="*/ 4321341 h 5279761"/>
                <a:gd name="connsiteX10" fmla="*/ 16972375 w 21634726"/>
                <a:gd name="connsiteY10" fmla="*/ 4285246 h 5279761"/>
                <a:gd name="connsiteX11" fmla="*/ 16611429 w 21634726"/>
                <a:gd name="connsiteY11" fmla="*/ 4313321 h 5279761"/>
                <a:gd name="connsiteX12" fmla="*/ 15777240 w 21634726"/>
                <a:gd name="connsiteY12" fmla="*/ 4333373 h 5279761"/>
                <a:gd name="connsiteX13" fmla="*/ 15340092 w 21634726"/>
                <a:gd name="connsiteY13" fmla="*/ 4385509 h 5279761"/>
                <a:gd name="connsiteX14" fmla="*/ 14979145 w 21634726"/>
                <a:gd name="connsiteY14" fmla="*/ 4433636 h 5279761"/>
                <a:gd name="connsiteX15" fmla="*/ 14285324 w 21634726"/>
                <a:gd name="connsiteY15" fmla="*/ 4493794 h 5279761"/>
                <a:gd name="connsiteX16" fmla="*/ 13880261 w 21634726"/>
                <a:gd name="connsiteY16" fmla="*/ 4521867 h 5279761"/>
                <a:gd name="connsiteX17" fmla="*/ 13523324 w 21634726"/>
                <a:gd name="connsiteY17" fmla="*/ 4598068 h 5279761"/>
                <a:gd name="connsiteX18" fmla="*/ 13013987 w 21634726"/>
                <a:gd name="connsiteY18" fmla="*/ 4642184 h 5279761"/>
                <a:gd name="connsiteX19" fmla="*/ 12556787 w 21634726"/>
                <a:gd name="connsiteY19" fmla="*/ 4658226 h 5279761"/>
                <a:gd name="connsiteX20" fmla="*/ 11921580 w 21634726"/>
                <a:gd name="connsiteY20" fmla="*/ 4706351 h 5279761"/>
                <a:gd name="connsiteX21" fmla="*/ 11121422 w 21634726"/>
                <a:gd name="connsiteY21" fmla="*/ 4767758 h 5279761"/>
                <a:gd name="connsiteX22" fmla="*/ 10684488 w 21634726"/>
                <a:gd name="connsiteY22" fmla="*/ 4808655 h 5279761"/>
                <a:gd name="connsiteX23" fmla="*/ 10322480 w 21634726"/>
                <a:gd name="connsiteY23" fmla="*/ 4914832 h 5279761"/>
                <a:gd name="connsiteX24" fmla="*/ 9945457 w 21634726"/>
                <a:gd name="connsiteY24" fmla="*/ 4986134 h 5279761"/>
                <a:gd name="connsiteX25" fmla="*/ 9774567 w 21634726"/>
                <a:gd name="connsiteY25" fmla="*/ 4986271 h 5279761"/>
                <a:gd name="connsiteX26" fmla="*/ 9335316 w 21634726"/>
                <a:gd name="connsiteY26" fmla="*/ 5056824 h 5279761"/>
                <a:gd name="connsiteX27" fmla="*/ 8302825 w 21634726"/>
                <a:gd name="connsiteY27" fmla="*/ 5156336 h 5279761"/>
                <a:gd name="connsiteX28" fmla="*/ 7388521 w 21634726"/>
                <a:gd name="connsiteY28" fmla="*/ 5248310 h 5279761"/>
                <a:gd name="connsiteX29" fmla="*/ 6531661 w 21634726"/>
                <a:gd name="connsiteY29" fmla="*/ 5249034 h 5279761"/>
                <a:gd name="connsiteX30" fmla="*/ 5482836 w 21634726"/>
                <a:gd name="connsiteY30" fmla="*/ 4881272 h 5279761"/>
                <a:gd name="connsiteX31" fmla="*/ 4751068 w 21634726"/>
                <a:gd name="connsiteY31" fmla="*/ 4689384 h 5279761"/>
                <a:gd name="connsiteX32" fmla="*/ 3693523 w 21634726"/>
                <a:gd name="connsiteY32" fmla="*/ 4393531 h 5279761"/>
                <a:gd name="connsiteX33" fmla="*/ 3168145 w 21634726"/>
                <a:gd name="connsiteY33" fmla="*/ 4349415 h 5279761"/>
                <a:gd name="connsiteX34" fmla="*/ 2349997 w 21634726"/>
                <a:gd name="connsiteY34" fmla="*/ 4333373 h 5279761"/>
                <a:gd name="connsiteX35" fmla="*/ 1644145 w 21634726"/>
                <a:gd name="connsiteY35" fmla="*/ 4349415 h 5279761"/>
                <a:gd name="connsiteX36" fmla="*/ 1259134 w 21634726"/>
                <a:gd name="connsiteY36" fmla="*/ 4349415 h 5279761"/>
                <a:gd name="connsiteX37" fmla="*/ 954334 w 21634726"/>
                <a:gd name="connsiteY37" fmla="*/ 4237120 h 5279761"/>
                <a:gd name="connsiteX38" fmla="*/ 617450 w 21634726"/>
                <a:gd name="connsiteY38" fmla="*/ 4044615 h 5279761"/>
                <a:gd name="connsiteX39" fmla="*/ 376819 w 21634726"/>
                <a:gd name="connsiteY39" fmla="*/ 3739815 h 5279761"/>
                <a:gd name="connsiteX40" fmla="*/ 168271 w 21634726"/>
                <a:gd name="connsiteY40" fmla="*/ 3563352 h 5279761"/>
                <a:gd name="connsiteX41" fmla="*/ 23892 w 21634726"/>
                <a:gd name="connsiteY41" fmla="*/ 3226468 h 5279761"/>
                <a:gd name="connsiteX42" fmla="*/ 7850 w 21634726"/>
                <a:gd name="connsiteY42" fmla="*/ 2825415 h 5279761"/>
                <a:gd name="connsiteX43" fmla="*/ 104103 w 21634726"/>
                <a:gd name="connsiteY43" fmla="*/ 2344152 h 5279761"/>
                <a:gd name="connsiteX44" fmla="*/ 248482 w 21634726"/>
                <a:gd name="connsiteY44" fmla="*/ 1975184 h 5279761"/>
                <a:gd name="connsiteX45" fmla="*/ 473071 w 21634726"/>
                <a:gd name="connsiteY45" fmla="*/ 1718510 h 5279761"/>
                <a:gd name="connsiteX46" fmla="*/ 729745 w 21634726"/>
                <a:gd name="connsiteY46" fmla="*/ 1461836 h 5279761"/>
                <a:gd name="connsiteX47" fmla="*/ 1034545 w 21634726"/>
                <a:gd name="connsiteY47" fmla="*/ 1157036 h 5279761"/>
                <a:gd name="connsiteX48" fmla="*/ 1483724 w 21634726"/>
                <a:gd name="connsiteY48" fmla="*/ 739942 h 5279761"/>
                <a:gd name="connsiteX49" fmla="*/ 1852692 w 21634726"/>
                <a:gd name="connsiteY49" fmla="*/ 595563 h 5279761"/>
                <a:gd name="connsiteX50" fmla="*/ 2847303 w 21634726"/>
                <a:gd name="connsiteY50" fmla="*/ 387015 h 5279761"/>
                <a:gd name="connsiteX51" fmla="*/ 3472945 w 21634726"/>
                <a:gd name="connsiteY51" fmla="*/ 306805 h 5279761"/>
                <a:gd name="connsiteX52" fmla="*/ 4515682 w 21634726"/>
                <a:gd name="connsiteY52" fmla="*/ 242636 h 5279761"/>
                <a:gd name="connsiteX53" fmla="*/ 5141324 w 21634726"/>
                <a:gd name="connsiteY53" fmla="*/ 130342 h 5279761"/>
                <a:gd name="connsiteX54" fmla="*/ 6585113 w 21634726"/>
                <a:gd name="connsiteY54" fmla="*/ 66173 h 5279761"/>
                <a:gd name="connsiteX55" fmla="*/ 7611808 w 21634726"/>
                <a:gd name="connsiteY55" fmla="*/ 50131 h 5279761"/>
                <a:gd name="connsiteX56" fmla="*/ 8702671 w 21634726"/>
                <a:gd name="connsiteY56" fmla="*/ 18047 h 5279761"/>
                <a:gd name="connsiteX57" fmla="*/ 9440608 w 21634726"/>
                <a:gd name="connsiteY57" fmla="*/ 2005 h 5279761"/>
                <a:gd name="connsiteX58" fmla="*/ 9921871 w 21634726"/>
                <a:gd name="connsiteY58" fmla="*/ 2005 h 5279761"/>
                <a:gd name="connsiteX59" fmla="*/ 10547513 w 21634726"/>
                <a:gd name="connsiteY59" fmla="*/ 18047 h 5279761"/>
                <a:gd name="connsiteX60" fmla="*/ 11125029 w 21634726"/>
                <a:gd name="connsiteY60" fmla="*/ 18047 h 5279761"/>
                <a:gd name="connsiteX61" fmla="*/ 11702545 w 21634726"/>
                <a:gd name="connsiteY61" fmla="*/ 130342 h 5279761"/>
                <a:gd name="connsiteX62" fmla="*/ 12296103 w 21634726"/>
                <a:gd name="connsiteY62" fmla="*/ 258678 h 5279761"/>
                <a:gd name="connsiteX63" fmla="*/ 12713197 w 21634726"/>
                <a:gd name="connsiteY63" fmla="*/ 419099 h 5279761"/>
                <a:gd name="connsiteX64" fmla="*/ 13210503 w 21634726"/>
                <a:gd name="connsiteY64" fmla="*/ 723899 h 5279761"/>
                <a:gd name="connsiteX65" fmla="*/ 13370924 w 21634726"/>
                <a:gd name="connsiteY65" fmla="*/ 1028699 h 5279761"/>
                <a:gd name="connsiteX66" fmla="*/ 13739892 w 21634726"/>
                <a:gd name="connsiteY66" fmla="*/ 1285373 h 5279761"/>
                <a:gd name="connsiteX67" fmla="*/ 13932397 w 21634726"/>
                <a:gd name="connsiteY67" fmla="*/ 1798720 h 5279761"/>
                <a:gd name="connsiteX68" fmla="*/ 14092819 w 21634726"/>
                <a:gd name="connsiteY68" fmla="*/ 2183731 h 5279761"/>
                <a:gd name="connsiteX69" fmla="*/ 14205113 w 21634726"/>
                <a:gd name="connsiteY69" fmla="*/ 2520615 h 5279761"/>
                <a:gd name="connsiteX70" fmla="*/ 14381576 w 21634726"/>
                <a:gd name="connsiteY70" fmla="*/ 2729163 h 5279761"/>
                <a:gd name="connsiteX71" fmla="*/ 14574082 w 21634726"/>
                <a:gd name="connsiteY71" fmla="*/ 3033963 h 5279761"/>
                <a:gd name="connsiteX72" fmla="*/ 14959092 w 21634726"/>
                <a:gd name="connsiteY72" fmla="*/ 3386889 h 5279761"/>
                <a:gd name="connsiteX73" fmla="*/ 15392229 w 21634726"/>
                <a:gd name="connsiteY73" fmla="*/ 3723773 h 5279761"/>
                <a:gd name="connsiteX74" fmla="*/ 15905576 w 21634726"/>
                <a:gd name="connsiteY74" fmla="*/ 3884194 h 5279761"/>
                <a:gd name="connsiteX75" fmla="*/ 16659555 w 21634726"/>
                <a:gd name="connsiteY75" fmla="*/ 4012531 h 5279761"/>
                <a:gd name="connsiteX76" fmla="*/ 17493745 w 21634726"/>
                <a:gd name="connsiteY76" fmla="*/ 4108784 h 5279761"/>
                <a:gd name="connsiteX77" fmla="*/ 18135429 w 21634726"/>
                <a:gd name="connsiteY77" fmla="*/ 4012531 h 5279761"/>
                <a:gd name="connsiteX78" fmla="*/ 18793155 w 21634726"/>
                <a:gd name="connsiteY78" fmla="*/ 4012531 h 5279761"/>
                <a:gd name="connsiteX79" fmla="*/ 19595261 w 21634726"/>
                <a:gd name="connsiteY79" fmla="*/ 4028573 h 5279761"/>
                <a:gd name="connsiteX80" fmla="*/ 20156734 w 21634726"/>
                <a:gd name="connsiteY80" fmla="*/ 4060657 h 5279761"/>
                <a:gd name="connsiteX81" fmla="*/ 21039050 w 21634726"/>
                <a:gd name="connsiteY81" fmla="*/ 4108784 h 5279761"/>
                <a:gd name="connsiteX82" fmla="*/ 21391976 w 21634726"/>
                <a:gd name="connsiteY82" fmla="*/ 4140868 h 5279761"/>
                <a:gd name="connsiteX83" fmla="*/ 21472187 w 21634726"/>
                <a:gd name="connsiteY83" fmla="*/ 4237120 h 5279761"/>
                <a:gd name="connsiteX84" fmla="*/ 21632608 w 21634726"/>
                <a:gd name="connsiteY84" fmla="*/ 4269205 h 5279761"/>
                <a:gd name="connsiteX0" fmla="*/ 21632608 w 21633274"/>
                <a:gd name="connsiteY0" fmla="*/ 4269205 h 5279761"/>
                <a:gd name="connsiteX1" fmla="*/ 21492241 w 21633274"/>
                <a:gd name="connsiteY1" fmla="*/ 4734425 h 5279761"/>
                <a:gd name="connsiteX2" fmla="*/ 20794408 w 21633274"/>
                <a:gd name="connsiteY2" fmla="*/ 4545931 h 5279761"/>
                <a:gd name="connsiteX3" fmla="*/ 19936155 w 21633274"/>
                <a:gd name="connsiteY3" fmla="*/ 4361447 h 5279761"/>
                <a:gd name="connsiteX4" fmla="*/ 19494998 w 21633274"/>
                <a:gd name="connsiteY4" fmla="*/ 4301290 h 5279761"/>
                <a:gd name="connsiteX5" fmla="*/ 19234312 w 21633274"/>
                <a:gd name="connsiteY5" fmla="*/ 4313321 h 5279761"/>
                <a:gd name="connsiteX6" fmla="*/ 18873366 w 21633274"/>
                <a:gd name="connsiteY6" fmla="*/ 4305299 h 5279761"/>
                <a:gd name="connsiteX7" fmla="*/ 18500388 w 21633274"/>
                <a:gd name="connsiteY7" fmla="*/ 4297279 h 5279761"/>
                <a:gd name="connsiteX8" fmla="*/ 17846672 w 21633274"/>
                <a:gd name="connsiteY8" fmla="*/ 4309310 h 5279761"/>
                <a:gd name="connsiteX9" fmla="*/ 17557913 w 21633274"/>
                <a:gd name="connsiteY9" fmla="*/ 4321341 h 5279761"/>
                <a:gd name="connsiteX10" fmla="*/ 16972375 w 21633274"/>
                <a:gd name="connsiteY10" fmla="*/ 4285246 h 5279761"/>
                <a:gd name="connsiteX11" fmla="*/ 16611429 w 21633274"/>
                <a:gd name="connsiteY11" fmla="*/ 4313321 h 5279761"/>
                <a:gd name="connsiteX12" fmla="*/ 15777240 w 21633274"/>
                <a:gd name="connsiteY12" fmla="*/ 4333373 h 5279761"/>
                <a:gd name="connsiteX13" fmla="*/ 15340092 w 21633274"/>
                <a:gd name="connsiteY13" fmla="*/ 4385509 h 5279761"/>
                <a:gd name="connsiteX14" fmla="*/ 14979145 w 21633274"/>
                <a:gd name="connsiteY14" fmla="*/ 4433636 h 5279761"/>
                <a:gd name="connsiteX15" fmla="*/ 14285324 w 21633274"/>
                <a:gd name="connsiteY15" fmla="*/ 4493794 h 5279761"/>
                <a:gd name="connsiteX16" fmla="*/ 13880261 w 21633274"/>
                <a:gd name="connsiteY16" fmla="*/ 4521867 h 5279761"/>
                <a:gd name="connsiteX17" fmla="*/ 13523324 w 21633274"/>
                <a:gd name="connsiteY17" fmla="*/ 4598068 h 5279761"/>
                <a:gd name="connsiteX18" fmla="*/ 13013987 w 21633274"/>
                <a:gd name="connsiteY18" fmla="*/ 4642184 h 5279761"/>
                <a:gd name="connsiteX19" fmla="*/ 12556787 w 21633274"/>
                <a:gd name="connsiteY19" fmla="*/ 4658226 h 5279761"/>
                <a:gd name="connsiteX20" fmla="*/ 11921580 w 21633274"/>
                <a:gd name="connsiteY20" fmla="*/ 4706351 h 5279761"/>
                <a:gd name="connsiteX21" fmla="*/ 11121422 w 21633274"/>
                <a:gd name="connsiteY21" fmla="*/ 4767758 h 5279761"/>
                <a:gd name="connsiteX22" fmla="*/ 10684488 w 21633274"/>
                <a:gd name="connsiteY22" fmla="*/ 4808655 h 5279761"/>
                <a:gd name="connsiteX23" fmla="*/ 10322480 w 21633274"/>
                <a:gd name="connsiteY23" fmla="*/ 4914832 h 5279761"/>
                <a:gd name="connsiteX24" fmla="*/ 9945457 w 21633274"/>
                <a:gd name="connsiteY24" fmla="*/ 4986134 h 5279761"/>
                <a:gd name="connsiteX25" fmla="*/ 9774567 w 21633274"/>
                <a:gd name="connsiteY25" fmla="*/ 4986271 h 5279761"/>
                <a:gd name="connsiteX26" fmla="*/ 9335316 w 21633274"/>
                <a:gd name="connsiteY26" fmla="*/ 5056824 h 5279761"/>
                <a:gd name="connsiteX27" fmla="*/ 8302825 w 21633274"/>
                <a:gd name="connsiteY27" fmla="*/ 5156336 h 5279761"/>
                <a:gd name="connsiteX28" fmla="*/ 7388521 w 21633274"/>
                <a:gd name="connsiteY28" fmla="*/ 5248310 h 5279761"/>
                <a:gd name="connsiteX29" fmla="*/ 6531661 w 21633274"/>
                <a:gd name="connsiteY29" fmla="*/ 5249034 h 5279761"/>
                <a:gd name="connsiteX30" fmla="*/ 5482836 w 21633274"/>
                <a:gd name="connsiteY30" fmla="*/ 4881272 h 5279761"/>
                <a:gd name="connsiteX31" fmla="*/ 4751068 w 21633274"/>
                <a:gd name="connsiteY31" fmla="*/ 4689384 h 5279761"/>
                <a:gd name="connsiteX32" fmla="*/ 3693523 w 21633274"/>
                <a:gd name="connsiteY32" fmla="*/ 4393531 h 5279761"/>
                <a:gd name="connsiteX33" fmla="*/ 3168145 w 21633274"/>
                <a:gd name="connsiteY33" fmla="*/ 4349415 h 5279761"/>
                <a:gd name="connsiteX34" fmla="*/ 2349997 w 21633274"/>
                <a:gd name="connsiteY34" fmla="*/ 4333373 h 5279761"/>
                <a:gd name="connsiteX35" fmla="*/ 1644145 w 21633274"/>
                <a:gd name="connsiteY35" fmla="*/ 4349415 h 5279761"/>
                <a:gd name="connsiteX36" fmla="*/ 1259134 w 21633274"/>
                <a:gd name="connsiteY36" fmla="*/ 4349415 h 5279761"/>
                <a:gd name="connsiteX37" fmla="*/ 954334 w 21633274"/>
                <a:gd name="connsiteY37" fmla="*/ 4237120 h 5279761"/>
                <a:gd name="connsiteX38" fmla="*/ 617450 w 21633274"/>
                <a:gd name="connsiteY38" fmla="*/ 4044615 h 5279761"/>
                <a:gd name="connsiteX39" fmla="*/ 376819 w 21633274"/>
                <a:gd name="connsiteY39" fmla="*/ 3739815 h 5279761"/>
                <a:gd name="connsiteX40" fmla="*/ 168271 w 21633274"/>
                <a:gd name="connsiteY40" fmla="*/ 3563352 h 5279761"/>
                <a:gd name="connsiteX41" fmla="*/ 23892 w 21633274"/>
                <a:gd name="connsiteY41" fmla="*/ 3226468 h 5279761"/>
                <a:gd name="connsiteX42" fmla="*/ 7850 w 21633274"/>
                <a:gd name="connsiteY42" fmla="*/ 2825415 h 5279761"/>
                <a:gd name="connsiteX43" fmla="*/ 104103 w 21633274"/>
                <a:gd name="connsiteY43" fmla="*/ 2344152 h 5279761"/>
                <a:gd name="connsiteX44" fmla="*/ 248482 w 21633274"/>
                <a:gd name="connsiteY44" fmla="*/ 1975184 h 5279761"/>
                <a:gd name="connsiteX45" fmla="*/ 473071 w 21633274"/>
                <a:gd name="connsiteY45" fmla="*/ 1718510 h 5279761"/>
                <a:gd name="connsiteX46" fmla="*/ 729745 w 21633274"/>
                <a:gd name="connsiteY46" fmla="*/ 1461836 h 5279761"/>
                <a:gd name="connsiteX47" fmla="*/ 1034545 w 21633274"/>
                <a:gd name="connsiteY47" fmla="*/ 1157036 h 5279761"/>
                <a:gd name="connsiteX48" fmla="*/ 1483724 w 21633274"/>
                <a:gd name="connsiteY48" fmla="*/ 739942 h 5279761"/>
                <a:gd name="connsiteX49" fmla="*/ 1852692 w 21633274"/>
                <a:gd name="connsiteY49" fmla="*/ 595563 h 5279761"/>
                <a:gd name="connsiteX50" fmla="*/ 2847303 w 21633274"/>
                <a:gd name="connsiteY50" fmla="*/ 387015 h 5279761"/>
                <a:gd name="connsiteX51" fmla="*/ 3472945 w 21633274"/>
                <a:gd name="connsiteY51" fmla="*/ 306805 h 5279761"/>
                <a:gd name="connsiteX52" fmla="*/ 4515682 w 21633274"/>
                <a:gd name="connsiteY52" fmla="*/ 242636 h 5279761"/>
                <a:gd name="connsiteX53" fmla="*/ 5141324 w 21633274"/>
                <a:gd name="connsiteY53" fmla="*/ 130342 h 5279761"/>
                <a:gd name="connsiteX54" fmla="*/ 6585113 w 21633274"/>
                <a:gd name="connsiteY54" fmla="*/ 66173 h 5279761"/>
                <a:gd name="connsiteX55" fmla="*/ 7611808 w 21633274"/>
                <a:gd name="connsiteY55" fmla="*/ 50131 h 5279761"/>
                <a:gd name="connsiteX56" fmla="*/ 8702671 w 21633274"/>
                <a:gd name="connsiteY56" fmla="*/ 18047 h 5279761"/>
                <a:gd name="connsiteX57" fmla="*/ 9440608 w 21633274"/>
                <a:gd name="connsiteY57" fmla="*/ 2005 h 5279761"/>
                <a:gd name="connsiteX58" fmla="*/ 9921871 w 21633274"/>
                <a:gd name="connsiteY58" fmla="*/ 2005 h 5279761"/>
                <a:gd name="connsiteX59" fmla="*/ 10547513 w 21633274"/>
                <a:gd name="connsiteY59" fmla="*/ 18047 h 5279761"/>
                <a:gd name="connsiteX60" fmla="*/ 11125029 w 21633274"/>
                <a:gd name="connsiteY60" fmla="*/ 18047 h 5279761"/>
                <a:gd name="connsiteX61" fmla="*/ 11702545 w 21633274"/>
                <a:gd name="connsiteY61" fmla="*/ 130342 h 5279761"/>
                <a:gd name="connsiteX62" fmla="*/ 12296103 w 21633274"/>
                <a:gd name="connsiteY62" fmla="*/ 258678 h 5279761"/>
                <a:gd name="connsiteX63" fmla="*/ 12713197 w 21633274"/>
                <a:gd name="connsiteY63" fmla="*/ 419099 h 5279761"/>
                <a:gd name="connsiteX64" fmla="*/ 13210503 w 21633274"/>
                <a:gd name="connsiteY64" fmla="*/ 723899 h 5279761"/>
                <a:gd name="connsiteX65" fmla="*/ 13370924 w 21633274"/>
                <a:gd name="connsiteY65" fmla="*/ 1028699 h 5279761"/>
                <a:gd name="connsiteX66" fmla="*/ 13739892 w 21633274"/>
                <a:gd name="connsiteY66" fmla="*/ 1285373 h 5279761"/>
                <a:gd name="connsiteX67" fmla="*/ 13932397 w 21633274"/>
                <a:gd name="connsiteY67" fmla="*/ 1798720 h 5279761"/>
                <a:gd name="connsiteX68" fmla="*/ 14092819 w 21633274"/>
                <a:gd name="connsiteY68" fmla="*/ 2183731 h 5279761"/>
                <a:gd name="connsiteX69" fmla="*/ 14205113 w 21633274"/>
                <a:gd name="connsiteY69" fmla="*/ 2520615 h 5279761"/>
                <a:gd name="connsiteX70" fmla="*/ 14381576 w 21633274"/>
                <a:gd name="connsiteY70" fmla="*/ 2729163 h 5279761"/>
                <a:gd name="connsiteX71" fmla="*/ 14574082 w 21633274"/>
                <a:gd name="connsiteY71" fmla="*/ 3033963 h 5279761"/>
                <a:gd name="connsiteX72" fmla="*/ 14959092 w 21633274"/>
                <a:gd name="connsiteY72" fmla="*/ 3386889 h 5279761"/>
                <a:gd name="connsiteX73" fmla="*/ 15392229 w 21633274"/>
                <a:gd name="connsiteY73" fmla="*/ 3723773 h 5279761"/>
                <a:gd name="connsiteX74" fmla="*/ 15905576 w 21633274"/>
                <a:gd name="connsiteY74" fmla="*/ 3884194 h 5279761"/>
                <a:gd name="connsiteX75" fmla="*/ 16659555 w 21633274"/>
                <a:gd name="connsiteY75" fmla="*/ 4012531 h 5279761"/>
                <a:gd name="connsiteX76" fmla="*/ 17493745 w 21633274"/>
                <a:gd name="connsiteY76" fmla="*/ 4108784 h 5279761"/>
                <a:gd name="connsiteX77" fmla="*/ 18135429 w 21633274"/>
                <a:gd name="connsiteY77" fmla="*/ 4012531 h 5279761"/>
                <a:gd name="connsiteX78" fmla="*/ 18793155 w 21633274"/>
                <a:gd name="connsiteY78" fmla="*/ 4012531 h 5279761"/>
                <a:gd name="connsiteX79" fmla="*/ 19595261 w 21633274"/>
                <a:gd name="connsiteY79" fmla="*/ 4028573 h 5279761"/>
                <a:gd name="connsiteX80" fmla="*/ 20156734 w 21633274"/>
                <a:gd name="connsiteY80" fmla="*/ 4060657 h 5279761"/>
                <a:gd name="connsiteX81" fmla="*/ 21039050 w 21633274"/>
                <a:gd name="connsiteY81" fmla="*/ 4108784 h 5279761"/>
                <a:gd name="connsiteX82" fmla="*/ 21391976 w 21633274"/>
                <a:gd name="connsiteY82" fmla="*/ 4140868 h 5279761"/>
                <a:gd name="connsiteX83" fmla="*/ 21472187 w 21633274"/>
                <a:gd name="connsiteY83" fmla="*/ 4237120 h 5279761"/>
                <a:gd name="connsiteX84" fmla="*/ 21632608 w 21633274"/>
                <a:gd name="connsiteY84" fmla="*/ 4269205 h 5279761"/>
                <a:gd name="connsiteX0" fmla="*/ 21668703 w 21668920"/>
                <a:gd name="connsiteY0" fmla="*/ 4834689 h 5279761"/>
                <a:gd name="connsiteX1" fmla="*/ 21492241 w 21668920"/>
                <a:gd name="connsiteY1" fmla="*/ 4734425 h 5279761"/>
                <a:gd name="connsiteX2" fmla="*/ 20794408 w 21668920"/>
                <a:gd name="connsiteY2" fmla="*/ 4545931 h 5279761"/>
                <a:gd name="connsiteX3" fmla="*/ 19936155 w 21668920"/>
                <a:gd name="connsiteY3" fmla="*/ 4361447 h 5279761"/>
                <a:gd name="connsiteX4" fmla="*/ 19494998 w 21668920"/>
                <a:gd name="connsiteY4" fmla="*/ 4301290 h 5279761"/>
                <a:gd name="connsiteX5" fmla="*/ 19234312 w 21668920"/>
                <a:gd name="connsiteY5" fmla="*/ 4313321 h 5279761"/>
                <a:gd name="connsiteX6" fmla="*/ 18873366 w 21668920"/>
                <a:gd name="connsiteY6" fmla="*/ 4305299 h 5279761"/>
                <a:gd name="connsiteX7" fmla="*/ 18500388 w 21668920"/>
                <a:gd name="connsiteY7" fmla="*/ 4297279 h 5279761"/>
                <a:gd name="connsiteX8" fmla="*/ 17846672 w 21668920"/>
                <a:gd name="connsiteY8" fmla="*/ 4309310 h 5279761"/>
                <a:gd name="connsiteX9" fmla="*/ 17557913 w 21668920"/>
                <a:gd name="connsiteY9" fmla="*/ 4321341 h 5279761"/>
                <a:gd name="connsiteX10" fmla="*/ 16972375 w 21668920"/>
                <a:gd name="connsiteY10" fmla="*/ 4285246 h 5279761"/>
                <a:gd name="connsiteX11" fmla="*/ 16611429 w 21668920"/>
                <a:gd name="connsiteY11" fmla="*/ 4313321 h 5279761"/>
                <a:gd name="connsiteX12" fmla="*/ 15777240 w 21668920"/>
                <a:gd name="connsiteY12" fmla="*/ 4333373 h 5279761"/>
                <a:gd name="connsiteX13" fmla="*/ 15340092 w 21668920"/>
                <a:gd name="connsiteY13" fmla="*/ 4385509 h 5279761"/>
                <a:gd name="connsiteX14" fmla="*/ 14979145 w 21668920"/>
                <a:gd name="connsiteY14" fmla="*/ 4433636 h 5279761"/>
                <a:gd name="connsiteX15" fmla="*/ 14285324 w 21668920"/>
                <a:gd name="connsiteY15" fmla="*/ 4493794 h 5279761"/>
                <a:gd name="connsiteX16" fmla="*/ 13880261 w 21668920"/>
                <a:gd name="connsiteY16" fmla="*/ 4521867 h 5279761"/>
                <a:gd name="connsiteX17" fmla="*/ 13523324 w 21668920"/>
                <a:gd name="connsiteY17" fmla="*/ 4598068 h 5279761"/>
                <a:gd name="connsiteX18" fmla="*/ 13013987 w 21668920"/>
                <a:gd name="connsiteY18" fmla="*/ 4642184 h 5279761"/>
                <a:gd name="connsiteX19" fmla="*/ 12556787 w 21668920"/>
                <a:gd name="connsiteY19" fmla="*/ 4658226 h 5279761"/>
                <a:gd name="connsiteX20" fmla="*/ 11921580 w 21668920"/>
                <a:gd name="connsiteY20" fmla="*/ 4706351 h 5279761"/>
                <a:gd name="connsiteX21" fmla="*/ 11121422 w 21668920"/>
                <a:gd name="connsiteY21" fmla="*/ 4767758 h 5279761"/>
                <a:gd name="connsiteX22" fmla="*/ 10684488 w 21668920"/>
                <a:gd name="connsiteY22" fmla="*/ 4808655 h 5279761"/>
                <a:gd name="connsiteX23" fmla="*/ 10322480 w 21668920"/>
                <a:gd name="connsiteY23" fmla="*/ 4914832 h 5279761"/>
                <a:gd name="connsiteX24" fmla="*/ 9945457 w 21668920"/>
                <a:gd name="connsiteY24" fmla="*/ 4986134 h 5279761"/>
                <a:gd name="connsiteX25" fmla="*/ 9774567 w 21668920"/>
                <a:gd name="connsiteY25" fmla="*/ 4986271 h 5279761"/>
                <a:gd name="connsiteX26" fmla="*/ 9335316 w 21668920"/>
                <a:gd name="connsiteY26" fmla="*/ 5056824 h 5279761"/>
                <a:gd name="connsiteX27" fmla="*/ 8302825 w 21668920"/>
                <a:gd name="connsiteY27" fmla="*/ 5156336 h 5279761"/>
                <a:gd name="connsiteX28" fmla="*/ 7388521 w 21668920"/>
                <a:gd name="connsiteY28" fmla="*/ 5248310 h 5279761"/>
                <a:gd name="connsiteX29" fmla="*/ 6531661 w 21668920"/>
                <a:gd name="connsiteY29" fmla="*/ 5249034 h 5279761"/>
                <a:gd name="connsiteX30" fmla="*/ 5482836 w 21668920"/>
                <a:gd name="connsiteY30" fmla="*/ 4881272 h 5279761"/>
                <a:gd name="connsiteX31" fmla="*/ 4751068 w 21668920"/>
                <a:gd name="connsiteY31" fmla="*/ 4689384 h 5279761"/>
                <a:gd name="connsiteX32" fmla="*/ 3693523 w 21668920"/>
                <a:gd name="connsiteY32" fmla="*/ 4393531 h 5279761"/>
                <a:gd name="connsiteX33" fmla="*/ 3168145 w 21668920"/>
                <a:gd name="connsiteY33" fmla="*/ 4349415 h 5279761"/>
                <a:gd name="connsiteX34" fmla="*/ 2349997 w 21668920"/>
                <a:gd name="connsiteY34" fmla="*/ 4333373 h 5279761"/>
                <a:gd name="connsiteX35" fmla="*/ 1644145 w 21668920"/>
                <a:gd name="connsiteY35" fmla="*/ 4349415 h 5279761"/>
                <a:gd name="connsiteX36" fmla="*/ 1259134 w 21668920"/>
                <a:gd name="connsiteY36" fmla="*/ 4349415 h 5279761"/>
                <a:gd name="connsiteX37" fmla="*/ 954334 w 21668920"/>
                <a:gd name="connsiteY37" fmla="*/ 4237120 h 5279761"/>
                <a:gd name="connsiteX38" fmla="*/ 617450 w 21668920"/>
                <a:gd name="connsiteY38" fmla="*/ 4044615 h 5279761"/>
                <a:gd name="connsiteX39" fmla="*/ 376819 w 21668920"/>
                <a:gd name="connsiteY39" fmla="*/ 3739815 h 5279761"/>
                <a:gd name="connsiteX40" fmla="*/ 168271 w 21668920"/>
                <a:gd name="connsiteY40" fmla="*/ 3563352 h 5279761"/>
                <a:gd name="connsiteX41" fmla="*/ 23892 w 21668920"/>
                <a:gd name="connsiteY41" fmla="*/ 3226468 h 5279761"/>
                <a:gd name="connsiteX42" fmla="*/ 7850 w 21668920"/>
                <a:gd name="connsiteY42" fmla="*/ 2825415 h 5279761"/>
                <a:gd name="connsiteX43" fmla="*/ 104103 w 21668920"/>
                <a:gd name="connsiteY43" fmla="*/ 2344152 h 5279761"/>
                <a:gd name="connsiteX44" fmla="*/ 248482 w 21668920"/>
                <a:gd name="connsiteY44" fmla="*/ 1975184 h 5279761"/>
                <a:gd name="connsiteX45" fmla="*/ 473071 w 21668920"/>
                <a:gd name="connsiteY45" fmla="*/ 1718510 h 5279761"/>
                <a:gd name="connsiteX46" fmla="*/ 729745 w 21668920"/>
                <a:gd name="connsiteY46" fmla="*/ 1461836 h 5279761"/>
                <a:gd name="connsiteX47" fmla="*/ 1034545 w 21668920"/>
                <a:gd name="connsiteY47" fmla="*/ 1157036 h 5279761"/>
                <a:gd name="connsiteX48" fmla="*/ 1483724 w 21668920"/>
                <a:gd name="connsiteY48" fmla="*/ 739942 h 5279761"/>
                <a:gd name="connsiteX49" fmla="*/ 1852692 w 21668920"/>
                <a:gd name="connsiteY49" fmla="*/ 595563 h 5279761"/>
                <a:gd name="connsiteX50" fmla="*/ 2847303 w 21668920"/>
                <a:gd name="connsiteY50" fmla="*/ 387015 h 5279761"/>
                <a:gd name="connsiteX51" fmla="*/ 3472945 w 21668920"/>
                <a:gd name="connsiteY51" fmla="*/ 306805 h 5279761"/>
                <a:gd name="connsiteX52" fmla="*/ 4515682 w 21668920"/>
                <a:gd name="connsiteY52" fmla="*/ 242636 h 5279761"/>
                <a:gd name="connsiteX53" fmla="*/ 5141324 w 21668920"/>
                <a:gd name="connsiteY53" fmla="*/ 130342 h 5279761"/>
                <a:gd name="connsiteX54" fmla="*/ 6585113 w 21668920"/>
                <a:gd name="connsiteY54" fmla="*/ 66173 h 5279761"/>
                <a:gd name="connsiteX55" fmla="*/ 7611808 w 21668920"/>
                <a:gd name="connsiteY55" fmla="*/ 50131 h 5279761"/>
                <a:gd name="connsiteX56" fmla="*/ 8702671 w 21668920"/>
                <a:gd name="connsiteY56" fmla="*/ 18047 h 5279761"/>
                <a:gd name="connsiteX57" fmla="*/ 9440608 w 21668920"/>
                <a:gd name="connsiteY57" fmla="*/ 2005 h 5279761"/>
                <a:gd name="connsiteX58" fmla="*/ 9921871 w 21668920"/>
                <a:gd name="connsiteY58" fmla="*/ 2005 h 5279761"/>
                <a:gd name="connsiteX59" fmla="*/ 10547513 w 21668920"/>
                <a:gd name="connsiteY59" fmla="*/ 18047 h 5279761"/>
                <a:gd name="connsiteX60" fmla="*/ 11125029 w 21668920"/>
                <a:gd name="connsiteY60" fmla="*/ 18047 h 5279761"/>
                <a:gd name="connsiteX61" fmla="*/ 11702545 w 21668920"/>
                <a:gd name="connsiteY61" fmla="*/ 130342 h 5279761"/>
                <a:gd name="connsiteX62" fmla="*/ 12296103 w 21668920"/>
                <a:gd name="connsiteY62" fmla="*/ 258678 h 5279761"/>
                <a:gd name="connsiteX63" fmla="*/ 12713197 w 21668920"/>
                <a:gd name="connsiteY63" fmla="*/ 419099 h 5279761"/>
                <a:gd name="connsiteX64" fmla="*/ 13210503 w 21668920"/>
                <a:gd name="connsiteY64" fmla="*/ 723899 h 5279761"/>
                <a:gd name="connsiteX65" fmla="*/ 13370924 w 21668920"/>
                <a:gd name="connsiteY65" fmla="*/ 1028699 h 5279761"/>
                <a:gd name="connsiteX66" fmla="*/ 13739892 w 21668920"/>
                <a:gd name="connsiteY66" fmla="*/ 1285373 h 5279761"/>
                <a:gd name="connsiteX67" fmla="*/ 13932397 w 21668920"/>
                <a:gd name="connsiteY67" fmla="*/ 1798720 h 5279761"/>
                <a:gd name="connsiteX68" fmla="*/ 14092819 w 21668920"/>
                <a:gd name="connsiteY68" fmla="*/ 2183731 h 5279761"/>
                <a:gd name="connsiteX69" fmla="*/ 14205113 w 21668920"/>
                <a:gd name="connsiteY69" fmla="*/ 2520615 h 5279761"/>
                <a:gd name="connsiteX70" fmla="*/ 14381576 w 21668920"/>
                <a:gd name="connsiteY70" fmla="*/ 2729163 h 5279761"/>
                <a:gd name="connsiteX71" fmla="*/ 14574082 w 21668920"/>
                <a:gd name="connsiteY71" fmla="*/ 3033963 h 5279761"/>
                <a:gd name="connsiteX72" fmla="*/ 14959092 w 21668920"/>
                <a:gd name="connsiteY72" fmla="*/ 3386889 h 5279761"/>
                <a:gd name="connsiteX73" fmla="*/ 15392229 w 21668920"/>
                <a:gd name="connsiteY73" fmla="*/ 3723773 h 5279761"/>
                <a:gd name="connsiteX74" fmla="*/ 15905576 w 21668920"/>
                <a:gd name="connsiteY74" fmla="*/ 3884194 h 5279761"/>
                <a:gd name="connsiteX75" fmla="*/ 16659555 w 21668920"/>
                <a:gd name="connsiteY75" fmla="*/ 4012531 h 5279761"/>
                <a:gd name="connsiteX76" fmla="*/ 17493745 w 21668920"/>
                <a:gd name="connsiteY76" fmla="*/ 4108784 h 5279761"/>
                <a:gd name="connsiteX77" fmla="*/ 18135429 w 21668920"/>
                <a:gd name="connsiteY77" fmla="*/ 4012531 h 5279761"/>
                <a:gd name="connsiteX78" fmla="*/ 18793155 w 21668920"/>
                <a:gd name="connsiteY78" fmla="*/ 4012531 h 5279761"/>
                <a:gd name="connsiteX79" fmla="*/ 19595261 w 21668920"/>
                <a:gd name="connsiteY79" fmla="*/ 4028573 h 5279761"/>
                <a:gd name="connsiteX80" fmla="*/ 20156734 w 21668920"/>
                <a:gd name="connsiteY80" fmla="*/ 4060657 h 5279761"/>
                <a:gd name="connsiteX81" fmla="*/ 21039050 w 21668920"/>
                <a:gd name="connsiteY81" fmla="*/ 4108784 h 5279761"/>
                <a:gd name="connsiteX82" fmla="*/ 21391976 w 21668920"/>
                <a:gd name="connsiteY82" fmla="*/ 4140868 h 5279761"/>
                <a:gd name="connsiteX83" fmla="*/ 21472187 w 21668920"/>
                <a:gd name="connsiteY83" fmla="*/ 4237120 h 5279761"/>
                <a:gd name="connsiteX84" fmla="*/ 21668703 w 21668920"/>
                <a:gd name="connsiteY84" fmla="*/ 4834689 h 5279761"/>
                <a:gd name="connsiteX0" fmla="*/ 21668703 w 21668732"/>
                <a:gd name="connsiteY0" fmla="*/ 4834689 h 5279761"/>
                <a:gd name="connsiteX1" fmla="*/ 21480208 w 21668732"/>
                <a:gd name="connsiteY1" fmla="*/ 4782551 h 5279761"/>
                <a:gd name="connsiteX2" fmla="*/ 20794408 w 21668732"/>
                <a:gd name="connsiteY2" fmla="*/ 4545931 h 5279761"/>
                <a:gd name="connsiteX3" fmla="*/ 19936155 w 21668732"/>
                <a:gd name="connsiteY3" fmla="*/ 4361447 h 5279761"/>
                <a:gd name="connsiteX4" fmla="*/ 19494998 w 21668732"/>
                <a:gd name="connsiteY4" fmla="*/ 4301290 h 5279761"/>
                <a:gd name="connsiteX5" fmla="*/ 19234312 w 21668732"/>
                <a:gd name="connsiteY5" fmla="*/ 4313321 h 5279761"/>
                <a:gd name="connsiteX6" fmla="*/ 18873366 w 21668732"/>
                <a:gd name="connsiteY6" fmla="*/ 4305299 h 5279761"/>
                <a:gd name="connsiteX7" fmla="*/ 18500388 w 21668732"/>
                <a:gd name="connsiteY7" fmla="*/ 4297279 h 5279761"/>
                <a:gd name="connsiteX8" fmla="*/ 17846672 w 21668732"/>
                <a:gd name="connsiteY8" fmla="*/ 4309310 h 5279761"/>
                <a:gd name="connsiteX9" fmla="*/ 17557913 w 21668732"/>
                <a:gd name="connsiteY9" fmla="*/ 4321341 h 5279761"/>
                <a:gd name="connsiteX10" fmla="*/ 16972375 w 21668732"/>
                <a:gd name="connsiteY10" fmla="*/ 4285246 h 5279761"/>
                <a:gd name="connsiteX11" fmla="*/ 16611429 w 21668732"/>
                <a:gd name="connsiteY11" fmla="*/ 4313321 h 5279761"/>
                <a:gd name="connsiteX12" fmla="*/ 15777240 w 21668732"/>
                <a:gd name="connsiteY12" fmla="*/ 4333373 h 5279761"/>
                <a:gd name="connsiteX13" fmla="*/ 15340092 w 21668732"/>
                <a:gd name="connsiteY13" fmla="*/ 4385509 h 5279761"/>
                <a:gd name="connsiteX14" fmla="*/ 14979145 w 21668732"/>
                <a:gd name="connsiteY14" fmla="*/ 4433636 h 5279761"/>
                <a:gd name="connsiteX15" fmla="*/ 14285324 w 21668732"/>
                <a:gd name="connsiteY15" fmla="*/ 4493794 h 5279761"/>
                <a:gd name="connsiteX16" fmla="*/ 13880261 w 21668732"/>
                <a:gd name="connsiteY16" fmla="*/ 4521867 h 5279761"/>
                <a:gd name="connsiteX17" fmla="*/ 13523324 w 21668732"/>
                <a:gd name="connsiteY17" fmla="*/ 4598068 h 5279761"/>
                <a:gd name="connsiteX18" fmla="*/ 13013987 w 21668732"/>
                <a:gd name="connsiteY18" fmla="*/ 4642184 h 5279761"/>
                <a:gd name="connsiteX19" fmla="*/ 12556787 w 21668732"/>
                <a:gd name="connsiteY19" fmla="*/ 4658226 h 5279761"/>
                <a:gd name="connsiteX20" fmla="*/ 11921580 w 21668732"/>
                <a:gd name="connsiteY20" fmla="*/ 4706351 h 5279761"/>
                <a:gd name="connsiteX21" fmla="*/ 11121422 w 21668732"/>
                <a:gd name="connsiteY21" fmla="*/ 4767758 h 5279761"/>
                <a:gd name="connsiteX22" fmla="*/ 10684488 w 21668732"/>
                <a:gd name="connsiteY22" fmla="*/ 4808655 h 5279761"/>
                <a:gd name="connsiteX23" fmla="*/ 10322480 w 21668732"/>
                <a:gd name="connsiteY23" fmla="*/ 4914832 h 5279761"/>
                <a:gd name="connsiteX24" fmla="*/ 9945457 w 21668732"/>
                <a:gd name="connsiteY24" fmla="*/ 4986134 h 5279761"/>
                <a:gd name="connsiteX25" fmla="*/ 9774567 w 21668732"/>
                <a:gd name="connsiteY25" fmla="*/ 4986271 h 5279761"/>
                <a:gd name="connsiteX26" fmla="*/ 9335316 w 21668732"/>
                <a:gd name="connsiteY26" fmla="*/ 5056824 h 5279761"/>
                <a:gd name="connsiteX27" fmla="*/ 8302825 w 21668732"/>
                <a:gd name="connsiteY27" fmla="*/ 5156336 h 5279761"/>
                <a:gd name="connsiteX28" fmla="*/ 7388521 w 21668732"/>
                <a:gd name="connsiteY28" fmla="*/ 5248310 h 5279761"/>
                <a:gd name="connsiteX29" fmla="*/ 6531661 w 21668732"/>
                <a:gd name="connsiteY29" fmla="*/ 5249034 h 5279761"/>
                <a:gd name="connsiteX30" fmla="*/ 5482836 w 21668732"/>
                <a:gd name="connsiteY30" fmla="*/ 4881272 h 5279761"/>
                <a:gd name="connsiteX31" fmla="*/ 4751068 w 21668732"/>
                <a:gd name="connsiteY31" fmla="*/ 4689384 h 5279761"/>
                <a:gd name="connsiteX32" fmla="*/ 3693523 w 21668732"/>
                <a:gd name="connsiteY32" fmla="*/ 4393531 h 5279761"/>
                <a:gd name="connsiteX33" fmla="*/ 3168145 w 21668732"/>
                <a:gd name="connsiteY33" fmla="*/ 4349415 h 5279761"/>
                <a:gd name="connsiteX34" fmla="*/ 2349997 w 21668732"/>
                <a:gd name="connsiteY34" fmla="*/ 4333373 h 5279761"/>
                <a:gd name="connsiteX35" fmla="*/ 1644145 w 21668732"/>
                <a:gd name="connsiteY35" fmla="*/ 4349415 h 5279761"/>
                <a:gd name="connsiteX36" fmla="*/ 1259134 w 21668732"/>
                <a:gd name="connsiteY36" fmla="*/ 4349415 h 5279761"/>
                <a:gd name="connsiteX37" fmla="*/ 954334 w 21668732"/>
                <a:gd name="connsiteY37" fmla="*/ 4237120 h 5279761"/>
                <a:gd name="connsiteX38" fmla="*/ 617450 w 21668732"/>
                <a:gd name="connsiteY38" fmla="*/ 4044615 h 5279761"/>
                <a:gd name="connsiteX39" fmla="*/ 376819 w 21668732"/>
                <a:gd name="connsiteY39" fmla="*/ 3739815 h 5279761"/>
                <a:gd name="connsiteX40" fmla="*/ 168271 w 21668732"/>
                <a:gd name="connsiteY40" fmla="*/ 3563352 h 5279761"/>
                <a:gd name="connsiteX41" fmla="*/ 23892 w 21668732"/>
                <a:gd name="connsiteY41" fmla="*/ 3226468 h 5279761"/>
                <a:gd name="connsiteX42" fmla="*/ 7850 w 21668732"/>
                <a:gd name="connsiteY42" fmla="*/ 2825415 h 5279761"/>
                <a:gd name="connsiteX43" fmla="*/ 104103 w 21668732"/>
                <a:gd name="connsiteY43" fmla="*/ 2344152 h 5279761"/>
                <a:gd name="connsiteX44" fmla="*/ 248482 w 21668732"/>
                <a:gd name="connsiteY44" fmla="*/ 1975184 h 5279761"/>
                <a:gd name="connsiteX45" fmla="*/ 473071 w 21668732"/>
                <a:gd name="connsiteY45" fmla="*/ 1718510 h 5279761"/>
                <a:gd name="connsiteX46" fmla="*/ 729745 w 21668732"/>
                <a:gd name="connsiteY46" fmla="*/ 1461836 h 5279761"/>
                <a:gd name="connsiteX47" fmla="*/ 1034545 w 21668732"/>
                <a:gd name="connsiteY47" fmla="*/ 1157036 h 5279761"/>
                <a:gd name="connsiteX48" fmla="*/ 1483724 w 21668732"/>
                <a:gd name="connsiteY48" fmla="*/ 739942 h 5279761"/>
                <a:gd name="connsiteX49" fmla="*/ 1852692 w 21668732"/>
                <a:gd name="connsiteY49" fmla="*/ 595563 h 5279761"/>
                <a:gd name="connsiteX50" fmla="*/ 2847303 w 21668732"/>
                <a:gd name="connsiteY50" fmla="*/ 387015 h 5279761"/>
                <a:gd name="connsiteX51" fmla="*/ 3472945 w 21668732"/>
                <a:gd name="connsiteY51" fmla="*/ 306805 h 5279761"/>
                <a:gd name="connsiteX52" fmla="*/ 4515682 w 21668732"/>
                <a:gd name="connsiteY52" fmla="*/ 242636 h 5279761"/>
                <a:gd name="connsiteX53" fmla="*/ 5141324 w 21668732"/>
                <a:gd name="connsiteY53" fmla="*/ 130342 h 5279761"/>
                <a:gd name="connsiteX54" fmla="*/ 6585113 w 21668732"/>
                <a:gd name="connsiteY54" fmla="*/ 66173 h 5279761"/>
                <a:gd name="connsiteX55" fmla="*/ 7611808 w 21668732"/>
                <a:gd name="connsiteY55" fmla="*/ 50131 h 5279761"/>
                <a:gd name="connsiteX56" fmla="*/ 8702671 w 21668732"/>
                <a:gd name="connsiteY56" fmla="*/ 18047 h 5279761"/>
                <a:gd name="connsiteX57" fmla="*/ 9440608 w 21668732"/>
                <a:gd name="connsiteY57" fmla="*/ 2005 h 5279761"/>
                <a:gd name="connsiteX58" fmla="*/ 9921871 w 21668732"/>
                <a:gd name="connsiteY58" fmla="*/ 2005 h 5279761"/>
                <a:gd name="connsiteX59" fmla="*/ 10547513 w 21668732"/>
                <a:gd name="connsiteY59" fmla="*/ 18047 h 5279761"/>
                <a:gd name="connsiteX60" fmla="*/ 11125029 w 21668732"/>
                <a:gd name="connsiteY60" fmla="*/ 18047 h 5279761"/>
                <a:gd name="connsiteX61" fmla="*/ 11702545 w 21668732"/>
                <a:gd name="connsiteY61" fmla="*/ 130342 h 5279761"/>
                <a:gd name="connsiteX62" fmla="*/ 12296103 w 21668732"/>
                <a:gd name="connsiteY62" fmla="*/ 258678 h 5279761"/>
                <a:gd name="connsiteX63" fmla="*/ 12713197 w 21668732"/>
                <a:gd name="connsiteY63" fmla="*/ 419099 h 5279761"/>
                <a:gd name="connsiteX64" fmla="*/ 13210503 w 21668732"/>
                <a:gd name="connsiteY64" fmla="*/ 723899 h 5279761"/>
                <a:gd name="connsiteX65" fmla="*/ 13370924 w 21668732"/>
                <a:gd name="connsiteY65" fmla="*/ 1028699 h 5279761"/>
                <a:gd name="connsiteX66" fmla="*/ 13739892 w 21668732"/>
                <a:gd name="connsiteY66" fmla="*/ 1285373 h 5279761"/>
                <a:gd name="connsiteX67" fmla="*/ 13932397 w 21668732"/>
                <a:gd name="connsiteY67" fmla="*/ 1798720 h 5279761"/>
                <a:gd name="connsiteX68" fmla="*/ 14092819 w 21668732"/>
                <a:gd name="connsiteY68" fmla="*/ 2183731 h 5279761"/>
                <a:gd name="connsiteX69" fmla="*/ 14205113 w 21668732"/>
                <a:gd name="connsiteY69" fmla="*/ 2520615 h 5279761"/>
                <a:gd name="connsiteX70" fmla="*/ 14381576 w 21668732"/>
                <a:gd name="connsiteY70" fmla="*/ 2729163 h 5279761"/>
                <a:gd name="connsiteX71" fmla="*/ 14574082 w 21668732"/>
                <a:gd name="connsiteY71" fmla="*/ 3033963 h 5279761"/>
                <a:gd name="connsiteX72" fmla="*/ 14959092 w 21668732"/>
                <a:gd name="connsiteY72" fmla="*/ 3386889 h 5279761"/>
                <a:gd name="connsiteX73" fmla="*/ 15392229 w 21668732"/>
                <a:gd name="connsiteY73" fmla="*/ 3723773 h 5279761"/>
                <a:gd name="connsiteX74" fmla="*/ 15905576 w 21668732"/>
                <a:gd name="connsiteY74" fmla="*/ 3884194 h 5279761"/>
                <a:gd name="connsiteX75" fmla="*/ 16659555 w 21668732"/>
                <a:gd name="connsiteY75" fmla="*/ 4012531 h 5279761"/>
                <a:gd name="connsiteX76" fmla="*/ 17493745 w 21668732"/>
                <a:gd name="connsiteY76" fmla="*/ 4108784 h 5279761"/>
                <a:gd name="connsiteX77" fmla="*/ 18135429 w 21668732"/>
                <a:gd name="connsiteY77" fmla="*/ 4012531 h 5279761"/>
                <a:gd name="connsiteX78" fmla="*/ 18793155 w 21668732"/>
                <a:gd name="connsiteY78" fmla="*/ 4012531 h 5279761"/>
                <a:gd name="connsiteX79" fmla="*/ 19595261 w 21668732"/>
                <a:gd name="connsiteY79" fmla="*/ 4028573 h 5279761"/>
                <a:gd name="connsiteX80" fmla="*/ 20156734 w 21668732"/>
                <a:gd name="connsiteY80" fmla="*/ 4060657 h 5279761"/>
                <a:gd name="connsiteX81" fmla="*/ 21039050 w 21668732"/>
                <a:gd name="connsiteY81" fmla="*/ 4108784 h 5279761"/>
                <a:gd name="connsiteX82" fmla="*/ 21391976 w 21668732"/>
                <a:gd name="connsiteY82" fmla="*/ 4140868 h 5279761"/>
                <a:gd name="connsiteX83" fmla="*/ 21472187 w 21668732"/>
                <a:gd name="connsiteY83" fmla="*/ 4237120 h 5279761"/>
                <a:gd name="connsiteX84" fmla="*/ 21668703 w 21668732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56734 w 21668705"/>
                <a:gd name="connsiteY80" fmla="*/ 4060657 h 5279761"/>
                <a:gd name="connsiteX81" fmla="*/ 21039050 w 21668705"/>
                <a:gd name="connsiteY81" fmla="*/ 4108784 h 5279761"/>
                <a:gd name="connsiteX82" fmla="*/ 21391976 w 21668705"/>
                <a:gd name="connsiteY82" fmla="*/ 414086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56734 w 21668705"/>
                <a:gd name="connsiteY80" fmla="*/ 4060657 h 5279761"/>
                <a:gd name="connsiteX81" fmla="*/ 21039050 w 21668705"/>
                <a:gd name="connsiteY81" fmla="*/ 4108784 h 5279761"/>
                <a:gd name="connsiteX82" fmla="*/ 21319787 w 21668705"/>
                <a:gd name="connsiteY82" fmla="*/ 452587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56734 w 21668705"/>
                <a:gd name="connsiteY80" fmla="*/ 4060657 h 5279761"/>
                <a:gd name="connsiteX81" fmla="*/ 20918734 w 21668705"/>
                <a:gd name="connsiteY81" fmla="*/ 4445668 h 5279761"/>
                <a:gd name="connsiteX82" fmla="*/ 21319787 w 21668705"/>
                <a:gd name="connsiteY82" fmla="*/ 452587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44702 w 21668705"/>
                <a:gd name="connsiteY80" fmla="*/ 4205036 h 5279761"/>
                <a:gd name="connsiteX81" fmla="*/ 20918734 w 21668705"/>
                <a:gd name="connsiteY81" fmla="*/ 4445668 h 5279761"/>
                <a:gd name="connsiteX82" fmla="*/ 21319787 w 21668705"/>
                <a:gd name="connsiteY82" fmla="*/ 452587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370924 w 21668748"/>
                <a:gd name="connsiteY65" fmla="*/ 1028699 h 5279761"/>
                <a:gd name="connsiteX66" fmla="*/ 13739892 w 21668748"/>
                <a:gd name="connsiteY66" fmla="*/ 1285373 h 5279761"/>
                <a:gd name="connsiteX67" fmla="*/ 13932397 w 21668748"/>
                <a:gd name="connsiteY67" fmla="*/ 1798720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370924 w 21668748"/>
                <a:gd name="connsiteY65" fmla="*/ 1028699 h 5279761"/>
                <a:gd name="connsiteX66" fmla="*/ 13739892 w 21668748"/>
                <a:gd name="connsiteY66" fmla="*/ 1285373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370924 w 21668748"/>
                <a:gd name="connsiteY65" fmla="*/ 1028699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2856542 w 21668748"/>
                <a:gd name="connsiteY64" fmla="*/ 1195847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329739 w 21668748"/>
                <a:gd name="connsiteY63" fmla="*/ 927918 h 5279761"/>
                <a:gd name="connsiteX64" fmla="*/ 12856542 w 21668748"/>
                <a:gd name="connsiteY64" fmla="*/ 1195847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1897897 w 21668748"/>
                <a:gd name="connsiteY62" fmla="*/ 738000 h 5279761"/>
                <a:gd name="connsiteX63" fmla="*/ 12329739 w 21668748"/>
                <a:gd name="connsiteY63" fmla="*/ 927918 h 5279761"/>
                <a:gd name="connsiteX64" fmla="*/ 12856542 w 21668748"/>
                <a:gd name="connsiteY64" fmla="*/ 1195847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7805 h 5282877"/>
                <a:gd name="connsiteX1" fmla="*/ 21480208 w 21668748"/>
                <a:gd name="connsiteY1" fmla="*/ 4785667 h 5282877"/>
                <a:gd name="connsiteX2" fmla="*/ 20794408 w 21668748"/>
                <a:gd name="connsiteY2" fmla="*/ 4549047 h 5282877"/>
                <a:gd name="connsiteX3" fmla="*/ 19936155 w 21668748"/>
                <a:gd name="connsiteY3" fmla="*/ 4364563 h 5282877"/>
                <a:gd name="connsiteX4" fmla="*/ 19494998 w 21668748"/>
                <a:gd name="connsiteY4" fmla="*/ 4304406 h 5282877"/>
                <a:gd name="connsiteX5" fmla="*/ 19234312 w 21668748"/>
                <a:gd name="connsiteY5" fmla="*/ 4316437 h 5282877"/>
                <a:gd name="connsiteX6" fmla="*/ 18873366 w 21668748"/>
                <a:gd name="connsiteY6" fmla="*/ 4308415 h 5282877"/>
                <a:gd name="connsiteX7" fmla="*/ 18500388 w 21668748"/>
                <a:gd name="connsiteY7" fmla="*/ 4300395 h 5282877"/>
                <a:gd name="connsiteX8" fmla="*/ 17846672 w 21668748"/>
                <a:gd name="connsiteY8" fmla="*/ 4312426 h 5282877"/>
                <a:gd name="connsiteX9" fmla="*/ 17557913 w 21668748"/>
                <a:gd name="connsiteY9" fmla="*/ 4324457 h 5282877"/>
                <a:gd name="connsiteX10" fmla="*/ 16972375 w 21668748"/>
                <a:gd name="connsiteY10" fmla="*/ 4288362 h 5282877"/>
                <a:gd name="connsiteX11" fmla="*/ 16611429 w 21668748"/>
                <a:gd name="connsiteY11" fmla="*/ 4316437 h 5282877"/>
                <a:gd name="connsiteX12" fmla="*/ 15777240 w 21668748"/>
                <a:gd name="connsiteY12" fmla="*/ 4336489 h 5282877"/>
                <a:gd name="connsiteX13" fmla="*/ 15340092 w 21668748"/>
                <a:gd name="connsiteY13" fmla="*/ 4388625 h 5282877"/>
                <a:gd name="connsiteX14" fmla="*/ 14979145 w 21668748"/>
                <a:gd name="connsiteY14" fmla="*/ 4436752 h 5282877"/>
                <a:gd name="connsiteX15" fmla="*/ 14285324 w 21668748"/>
                <a:gd name="connsiteY15" fmla="*/ 4496910 h 5282877"/>
                <a:gd name="connsiteX16" fmla="*/ 13880261 w 21668748"/>
                <a:gd name="connsiteY16" fmla="*/ 4524983 h 5282877"/>
                <a:gd name="connsiteX17" fmla="*/ 13523324 w 21668748"/>
                <a:gd name="connsiteY17" fmla="*/ 4601184 h 5282877"/>
                <a:gd name="connsiteX18" fmla="*/ 13013987 w 21668748"/>
                <a:gd name="connsiteY18" fmla="*/ 4645300 h 5282877"/>
                <a:gd name="connsiteX19" fmla="*/ 12556787 w 21668748"/>
                <a:gd name="connsiteY19" fmla="*/ 4661342 h 5282877"/>
                <a:gd name="connsiteX20" fmla="*/ 11921580 w 21668748"/>
                <a:gd name="connsiteY20" fmla="*/ 4709467 h 5282877"/>
                <a:gd name="connsiteX21" fmla="*/ 11121422 w 21668748"/>
                <a:gd name="connsiteY21" fmla="*/ 4770874 h 5282877"/>
                <a:gd name="connsiteX22" fmla="*/ 10684488 w 21668748"/>
                <a:gd name="connsiteY22" fmla="*/ 4811771 h 5282877"/>
                <a:gd name="connsiteX23" fmla="*/ 10322480 w 21668748"/>
                <a:gd name="connsiteY23" fmla="*/ 4917948 h 5282877"/>
                <a:gd name="connsiteX24" fmla="*/ 9945457 w 21668748"/>
                <a:gd name="connsiteY24" fmla="*/ 4989250 h 5282877"/>
                <a:gd name="connsiteX25" fmla="*/ 9774567 w 21668748"/>
                <a:gd name="connsiteY25" fmla="*/ 4989387 h 5282877"/>
                <a:gd name="connsiteX26" fmla="*/ 9335316 w 21668748"/>
                <a:gd name="connsiteY26" fmla="*/ 5059940 h 5282877"/>
                <a:gd name="connsiteX27" fmla="*/ 8302825 w 21668748"/>
                <a:gd name="connsiteY27" fmla="*/ 5159452 h 5282877"/>
                <a:gd name="connsiteX28" fmla="*/ 7388521 w 21668748"/>
                <a:gd name="connsiteY28" fmla="*/ 5251426 h 5282877"/>
                <a:gd name="connsiteX29" fmla="*/ 6531661 w 21668748"/>
                <a:gd name="connsiteY29" fmla="*/ 5252150 h 5282877"/>
                <a:gd name="connsiteX30" fmla="*/ 5482836 w 21668748"/>
                <a:gd name="connsiteY30" fmla="*/ 4884388 h 5282877"/>
                <a:gd name="connsiteX31" fmla="*/ 4751068 w 21668748"/>
                <a:gd name="connsiteY31" fmla="*/ 4692500 h 5282877"/>
                <a:gd name="connsiteX32" fmla="*/ 3693523 w 21668748"/>
                <a:gd name="connsiteY32" fmla="*/ 4396647 h 5282877"/>
                <a:gd name="connsiteX33" fmla="*/ 3168145 w 21668748"/>
                <a:gd name="connsiteY33" fmla="*/ 4352531 h 5282877"/>
                <a:gd name="connsiteX34" fmla="*/ 2349997 w 21668748"/>
                <a:gd name="connsiteY34" fmla="*/ 4336489 h 5282877"/>
                <a:gd name="connsiteX35" fmla="*/ 1644145 w 21668748"/>
                <a:gd name="connsiteY35" fmla="*/ 4352531 h 5282877"/>
                <a:gd name="connsiteX36" fmla="*/ 1259134 w 21668748"/>
                <a:gd name="connsiteY36" fmla="*/ 4352531 h 5282877"/>
                <a:gd name="connsiteX37" fmla="*/ 954334 w 21668748"/>
                <a:gd name="connsiteY37" fmla="*/ 4240236 h 5282877"/>
                <a:gd name="connsiteX38" fmla="*/ 617450 w 21668748"/>
                <a:gd name="connsiteY38" fmla="*/ 4047731 h 5282877"/>
                <a:gd name="connsiteX39" fmla="*/ 376819 w 21668748"/>
                <a:gd name="connsiteY39" fmla="*/ 3742931 h 5282877"/>
                <a:gd name="connsiteX40" fmla="*/ 168271 w 21668748"/>
                <a:gd name="connsiteY40" fmla="*/ 3566468 h 5282877"/>
                <a:gd name="connsiteX41" fmla="*/ 23892 w 21668748"/>
                <a:gd name="connsiteY41" fmla="*/ 3229584 h 5282877"/>
                <a:gd name="connsiteX42" fmla="*/ 7850 w 21668748"/>
                <a:gd name="connsiteY42" fmla="*/ 2828531 h 5282877"/>
                <a:gd name="connsiteX43" fmla="*/ 104103 w 21668748"/>
                <a:gd name="connsiteY43" fmla="*/ 2347268 h 5282877"/>
                <a:gd name="connsiteX44" fmla="*/ 248482 w 21668748"/>
                <a:gd name="connsiteY44" fmla="*/ 1978300 h 5282877"/>
                <a:gd name="connsiteX45" fmla="*/ 473071 w 21668748"/>
                <a:gd name="connsiteY45" fmla="*/ 1721626 h 5282877"/>
                <a:gd name="connsiteX46" fmla="*/ 729745 w 21668748"/>
                <a:gd name="connsiteY46" fmla="*/ 1464952 h 5282877"/>
                <a:gd name="connsiteX47" fmla="*/ 1034545 w 21668748"/>
                <a:gd name="connsiteY47" fmla="*/ 1160152 h 5282877"/>
                <a:gd name="connsiteX48" fmla="*/ 1483724 w 21668748"/>
                <a:gd name="connsiteY48" fmla="*/ 743058 h 5282877"/>
                <a:gd name="connsiteX49" fmla="*/ 1852692 w 21668748"/>
                <a:gd name="connsiteY49" fmla="*/ 598679 h 5282877"/>
                <a:gd name="connsiteX50" fmla="*/ 2847303 w 21668748"/>
                <a:gd name="connsiteY50" fmla="*/ 390131 h 5282877"/>
                <a:gd name="connsiteX51" fmla="*/ 3472945 w 21668748"/>
                <a:gd name="connsiteY51" fmla="*/ 309921 h 5282877"/>
                <a:gd name="connsiteX52" fmla="*/ 4515682 w 21668748"/>
                <a:gd name="connsiteY52" fmla="*/ 245752 h 5282877"/>
                <a:gd name="connsiteX53" fmla="*/ 5141324 w 21668748"/>
                <a:gd name="connsiteY53" fmla="*/ 133458 h 5282877"/>
                <a:gd name="connsiteX54" fmla="*/ 6585113 w 21668748"/>
                <a:gd name="connsiteY54" fmla="*/ 69289 h 5282877"/>
                <a:gd name="connsiteX55" fmla="*/ 7611808 w 21668748"/>
                <a:gd name="connsiteY55" fmla="*/ 53247 h 5282877"/>
                <a:gd name="connsiteX56" fmla="*/ 8724794 w 21668748"/>
                <a:gd name="connsiteY56" fmla="*/ 65408 h 5282877"/>
                <a:gd name="connsiteX57" fmla="*/ 9440608 w 21668748"/>
                <a:gd name="connsiteY57" fmla="*/ 5121 h 5282877"/>
                <a:gd name="connsiteX58" fmla="*/ 9921871 w 21668748"/>
                <a:gd name="connsiteY58" fmla="*/ 5121 h 5282877"/>
                <a:gd name="connsiteX59" fmla="*/ 10547513 w 21668748"/>
                <a:gd name="connsiteY59" fmla="*/ 21163 h 5282877"/>
                <a:gd name="connsiteX60" fmla="*/ 11125029 w 21668748"/>
                <a:gd name="connsiteY60" fmla="*/ 21163 h 5282877"/>
                <a:gd name="connsiteX61" fmla="*/ 11702545 w 21668748"/>
                <a:gd name="connsiteY61" fmla="*/ 133458 h 5282877"/>
                <a:gd name="connsiteX62" fmla="*/ 11897897 w 21668748"/>
                <a:gd name="connsiteY62" fmla="*/ 741116 h 5282877"/>
                <a:gd name="connsiteX63" fmla="*/ 12329739 w 21668748"/>
                <a:gd name="connsiteY63" fmla="*/ 931034 h 5282877"/>
                <a:gd name="connsiteX64" fmla="*/ 12856542 w 21668748"/>
                <a:gd name="connsiteY64" fmla="*/ 1198963 h 5282877"/>
                <a:gd name="connsiteX65" fmla="*/ 13090705 w 21668748"/>
                <a:gd name="connsiteY65" fmla="*/ 1341531 h 5282877"/>
                <a:gd name="connsiteX66" fmla="*/ 13518666 w 21668748"/>
                <a:gd name="connsiteY66" fmla="*/ 1546586 h 5282877"/>
                <a:gd name="connsiteX67" fmla="*/ 13888151 w 21668748"/>
                <a:gd name="connsiteY67" fmla="*/ 1831332 h 5282877"/>
                <a:gd name="connsiteX68" fmla="*/ 14092819 w 21668748"/>
                <a:gd name="connsiteY68" fmla="*/ 2186847 h 5282877"/>
                <a:gd name="connsiteX69" fmla="*/ 14205113 w 21668748"/>
                <a:gd name="connsiteY69" fmla="*/ 2523731 h 5282877"/>
                <a:gd name="connsiteX70" fmla="*/ 14381576 w 21668748"/>
                <a:gd name="connsiteY70" fmla="*/ 2732279 h 5282877"/>
                <a:gd name="connsiteX71" fmla="*/ 14574082 w 21668748"/>
                <a:gd name="connsiteY71" fmla="*/ 3037079 h 5282877"/>
                <a:gd name="connsiteX72" fmla="*/ 14959092 w 21668748"/>
                <a:gd name="connsiteY72" fmla="*/ 3390005 h 5282877"/>
                <a:gd name="connsiteX73" fmla="*/ 15392229 w 21668748"/>
                <a:gd name="connsiteY73" fmla="*/ 3726889 h 5282877"/>
                <a:gd name="connsiteX74" fmla="*/ 15905576 w 21668748"/>
                <a:gd name="connsiteY74" fmla="*/ 3887310 h 5282877"/>
                <a:gd name="connsiteX75" fmla="*/ 16659555 w 21668748"/>
                <a:gd name="connsiteY75" fmla="*/ 4015647 h 5282877"/>
                <a:gd name="connsiteX76" fmla="*/ 17493745 w 21668748"/>
                <a:gd name="connsiteY76" fmla="*/ 4111900 h 5282877"/>
                <a:gd name="connsiteX77" fmla="*/ 18135429 w 21668748"/>
                <a:gd name="connsiteY77" fmla="*/ 4015647 h 5282877"/>
                <a:gd name="connsiteX78" fmla="*/ 18793155 w 21668748"/>
                <a:gd name="connsiteY78" fmla="*/ 4015647 h 5282877"/>
                <a:gd name="connsiteX79" fmla="*/ 19595261 w 21668748"/>
                <a:gd name="connsiteY79" fmla="*/ 4031689 h 5282877"/>
                <a:gd name="connsiteX80" fmla="*/ 20144702 w 21668748"/>
                <a:gd name="connsiteY80" fmla="*/ 4208152 h 5282877"/>
                <a:gd name="connsiteX81" fmla="*/ 20918734 w 21668748"/>
                <a:gd name="connsiteY81" fmla="*/ 4448784 h 5282877"/>
                <a:gd name="connsiteX82" fmla="*/ 21319787 w 21668748"/>
                <a:gd name="connsiteY82" fmla="*/ 4528994 h 5282877"/>
                <a:gd name="connsiteX83" fmla="*/ 21496252 w 21668748"/>
                <a:gd name="connsiteY83" fmla="*/ 4613214 h 5282877"/>
                <a:gd name="connsiteX84" fmla="*/ 21668703 w 21668748"/>
                <a:gd name="connsiteY84" fmla="*/ 4837805 h 5282877"/>
                <a:gd name="connsiteX0" fmla="*/ 21668703 w 21668748"/>
                <a:gd name="connsiteY0" fmla="*/ 4836855 h 5281927"/>
                <a:gd name="connsiteX1" fmla="*/ 21480208 w 21668748"/>
                <a:gd name="connsiteY1" fmla="*/ 4784717 h 5281927"/>
                <a:gd name="connsiteX2" fmla="*/ 20794408 w 21668748"/>
                <a:gd name="connsiteY2" fmla="*/ 4548097 h 5281927"/>
                <a:gd name="connsiteX3" fmla="*/ 19936155 w 21668748"/>
                <a:gd name="connsiteY3" fmla="*/ 4363613 h 5281927"/>
                <a:gd name="connsiteX4" fmla="*/ 19494998 w 21668748"/>
                <a:gd name="connsiteY4" fmla="*/ 4303456 h 5281927"/>
                <a:gd name="connsiteX5" fmla="*/ 19234312 w 21668748"/>
                <a:gd name="connsiteY5" fmla="*/ 4315487 h 5281927"/>
                <a:gd name="connsiteX6" fmla="*/ 18873366 w 21668748"/>
                <a:gd name="connsiteY6" fmla="*/ 4307465 h 5281927"/>
                <a:gd name="connsiteX7" fmla="*/ 18500388 w 21668748"/>
                <a:gd name="connsiteY7" fmla="*/ 4299445 h 5281927"/>
                <a:gd name="connsiteX8" fmla="*/ 17846672 w 21668748"/>
                <a:gd name="connsiteY8" fmla="*/ 4311476 h 5281927"/>
                <a:gd name="connsiteX9" fmla="*/ 17557913 w 21668748"/>
                <a:gd name="connsiteY9" fmla="*/ 4323507 h 5281927"/>
                <a:gd name="connsiteX10" fmla="*/ 16972375 w 21668748"/>
                <a:gd name="connsiteY10" fmla="*/ 4287412 h 5281927"/>
                <a:gd name="connsiteX11" fmla="*/ 16611429 w 21668748"/>
                <a:gd name="connsiteY11" fmla="*/ 4315487 h 5281927"/>
                <a:gd name="connsiteX12" fmla="*/ 15777240 w 21668748"/>
                <a:gd name="connsiteY12" fmla="*/ 4335539 h 5281927"/>
                <a:gd name="connsiteX13" fmla="*/ 15340092 w 21668748"/>
                <a:gd name="connsiteY13" fmla="*/ 4387675 h 5281927"/>
                <a:gd name="connsiteX14" fmla="*/ 14979145 w 21668748"/>
                <a:gd name="connsiteY14" fmla="*/ 4435802 h 5281927"/>
                <a:gd name="connsiteX15" fmla="*/ 14285324 w 21668748"/>
                <a:gd name="connsiteY15" fmla="*/ 4495960 h 5281927"/>
                <a:gd name="connsiteX16" fmla="*/ 13880261 w 21668748"/>
                <a:gd name="connsiteY16" fmla="*/ 4524033 h 5281927"/>
                <a:gd name="connsiteX17" fmla="*/ 13523324 w 21668748"/>
                <a:gd name="connsiteY17" fmla="*/ 4600234 h 5281927"/>
                <a:gd name="connsiteX18" fmla="*/ 13013987 w 21668748"/>
                <a:gd name="connsiteY18" fmla="*/ 4644350 h 5281927"/>
                <a:gd name="connsiteX19" fmla="*/ 12556787 w 21668748"/>
                <a:gd name="connsiteY19" fmla="*/ 4660392 h 5281927"/>
                <a:gd name="connsiteX20" fmla="*/ 11921580 w 21668748"/>
                <a:gd name="connsiteY20" fmla="*/ 4708517 h 5281927"/>
                <a:gd name="connsiteX21" fmla="*/ 11121422 w 21668748"/>
                <a:gd name="connsiteY21" fmla="*/ 4769924 h 5281927"/>
                <a:gd name="connsiteX22" fmla="*/ 10684488 w 21668748"/>
                <a:gd name="connsiteY22" fmla="*/ 4810821 h 5281927"/>
                <a:gd name="connsiteX23" fmla="*/ 10322480 w 21668748"/>
                <a:gd name="connsiteY23" fmla="*/ 4916998 h 5281927"/>
                <a:gd name="connsiteX24" fmla="*/ 9945457 w 21668748"/>
                <a:gd name="connsiteY24" fmla="*/ 4988300 h 5281927"/>
                <a:gd name="connsiteX25" fmla="*/ 9774567 w 21668748"/>
                <a:gd name="connsiteY25" fmla="*/ 4988437 h 5281927"/>
                <a:gd name="connsiteX26" fmla="*/ 9335316 w 21668748"/>
                <a:gd name="connsiteY26" fmla="*/ 5058990 h 5281927"/>
                <a:gd name="connsiteX27" fmla="*/ 8302825 w 21668748"/>
                <a:gd name="connsiteY27" fmla="*/ 5158502 h 5281927"/>
                <a:gd name="connsiteX28" fmla="*/ 7388521 w 21668748"/>
                <a:gd name="connsiteY28" fmla="*/ 5250476 h 5281927"/>
                <a:gd name="connsiteX29" fmla="*/ 6531661 w 21668748"/>
                <a:gd name="connsiteY29" fmla="*/ 5251200 h 5281927"/>
                <a:gd name="connsiteX30" fmla="*/ 5482836 w 21668748"/>
                <a:gd name="connsiteY30" fmla="*/ 4883438 h 5281927"/>
                <a:gd name="connsiteX31" fmla="*/ 4751068 w 21668748"/>
                <a:gd name="connsiteY31" fmla="*/ 4691550 h 5281927"/>
                <a:gd name="connsiteX32" fmla="*/ 3693523 w 21668748"/>
                <a:gd name="connsiteY32" fmla="*/ 4395697 h 5281927"/>
                <a:gd name="connsiteX33" fmla="*/ 3168145 w 21668748"/>
                <a:gd name="connsiteY33" fmla="*/ 4351581 h 5281927"/>
                <a:gd name="connsiteX34" fmla="*/ 2349997 w 21668748"/>
                <a:gd name="connsiteY34" fmla="*/ 4335539 h 5281927"/>
                <a:gd name="connsiteX35" fmla="*/ 1644145 w 21668748"/>
                <a:gd name="connsiteY35" fmla="*/ 4351581 h 5281927"/>
                <a:gd name="connsiteX36" fmla="*/ 1259134 w 21668748"/>
                <a:gd name="connsiteY36" fmla="*/ 4351581 h 5281927"/>
                <a:gd name="connsiteX37" fmla="*/ 954334 w 21668748"/>
                <a:gd name="connsiteY37" fmla="*/ 4239286 h 5281927"/>
                <a:gd name="connsiteX38" fmla="*/ 617450 w 21668748"/>
                <a:gd name="connsiteY38" fmla="*/ 4046781 h 5281927"/>
                <a:gd name="connsiteX39" fmla="*/ 376819 w 21668748"/>
                <a:gd name="connsiteY39" fmla="*/ 3741981 h 5281927"/>
                <a:gd name="connsiteX40" fmla="*/ 168271 w 21668748"/>
                <a:gd name="connsiteY40" fmla="*/ 3565518 h 5281927"/>
                <a:gd name="connsiteX41" fmla="*/ 23892 w 21668748"/>
                <a:gd name="connsiteY41" fmla="*/ 3228634 h 5281927"/>
                <a:gd name="connsiteX42" fmla="*/ 7850 w 21668748"/>
                <a:gd name="connsiteY42" fmla="*/ 2827581 h 5281927"/>
                <a:gd name="connsiteX43" fmla="*/ 104103 w 21668748"/>
                <a:gd name="connsiteY43" fmla="*/ 2346318 h 5281927"/>
                <a:gd name="connsiteX44" fmla="*/ 248482 w 21668748"/>
                <a:gd name="connsiteY44" fmla="*/ 1977350 h 5281927"/>
                <a:gd name="connsiteX45" fmla="*/ 473071 w 21668748"/>
                <a:gd name="connsiteY45" fmla="*/ 1720676 h 5281927"/>
                <a:gd name="connsiteX46" fmla="*/ 729745 w 21668748"/>
                <a:gd name="connsiteY46" fmla="*/ 1464002 h 5281927"/>
                <a:gd name="connsiteX47" fmla="*/ 1034545 w 21668748"/>
                <a:gd name="connsiteY47" fmla="*/ 1159202 h 5281927"/>
                <a:gd name="connsiteX48" fmla="*/ 1483724 w 21668748"/>
                <a:gd name="connsiteY48" fmla="*/ 742108 h 5281927"/>
                <a:gd name="connsiteX49" fmla="*/ 1852692 w 21668748"/>
                <a:gd name="connsiteY49" fmla="*/ 597729 h 5281927"/>
                <a:gd name="connsiteX50" fmla="*/ 2847303 w 21668748"/>
                <a:gd name="connsiteY50" fmla="*/ 389181 h 5281927"/>
                <a:gd name="connsiteX51" fmla="*/ 3472945 w 21668748"/>
                <a:gd name="connsiteY51" fmla="*/ 308971 h 5281927"/>
                <a:gd name="connsiteX52" fmla="*/ 4515682 w 21668748"/>
                <a:gd name="connsiteY52" fmla="*/ 244802 h 5281927"/>
                <a:gd name="connsiteX53" fmla="*/ 5141324 w 21668748"/>
                <a:gd name="connsiteY53" fmla="*/ 132508 h 5281927"/>
                <a:gd name="connsiteX54" fmla="*/ 6585113 w 21668748"/>
                <a:gd name="connsiteY54" fmla="*/ 68339 h 5281927"/>
                <a:gd name="connsiteX55" fmla="*/ 7611808 w 21668748"/>
                <a:gd name="connsiteY55" fmla="*/ 52297 h 5281927"/>
                <a:gd name="connsiteX56" fmla="*/ 8724794 w 21668748"/>
                <a:gd name="connsiteY56" fmla="*/ 64458 h 5281927"/>
                <a:gd name="connsiteX57" fmla="*/ 9455356 w 21668748"/>
                <a:gd name="connsiteY57" fmla="*/ 107409 h 5281927"/>
                <a:gd name="connsiteX58" fmla="*/ 9921871 w 21668748"/>
                <a:gd name="connsiteY58" fmla="*/ 4171 h 5281927"/>
                <a:gd name="connsiteX59" fmla="*/ 10547513 w 21668748"/>
                <a:gd name="connsiteY59" fmla="*/ 20213 h 5281927"/>
                <a:gd name="connsiteX60" fmla="*/ 11125029 w 21668748"/>
                <a:gd name="connsiteY60" fmla="*/ 20213 h 5281927"/>
                <a:gd name="connsiteX61" fmla="*/ 11702545 w 21668748"/>
                <a:gd name="connsiteY61" fmla="*/ 132508 h 5281927"/>
                <a:gd name="connsiteX62" fmla="*/ 11897897 w 21668748"/>
                <a:gd name="connsiteY62" fmla="*/ 740166 h 5281927"/>
                <a:gd name="connsiteX63" fmla="*/ 12329739 w 21668748"/>
                <a:gd name="connsiteY63" fmla="*/ 930084 h 5281927"/>
                <a:gd name="connsiteX64" fmla="*/ 12856542 w 21668748"/>
                <a:gd name="connsiteY64" fmla="*/ 1198013 h 5281927"/>
                <a:gd name="connsiteX65" fmla="*/ 13090705 w 21668748"/>
                <a:gd name="connsiteY65" fmla="*/ 1340581 h 5281927"/>
                <a:gd name="connsiteX66" fmla="*/ 13518666 w 21668748"/>
                <a:gd name="connsiteY66" fmla="*/ 1545636 h 5281927"/>
                <a:gd name="connsiteX67" fmla="*/ 13888151 w 21668748"/>
                <a:gd name="connsiteY67" fmla="*/ 1830382 h 5281927"/>
                <a:gd name="connsiteX68" fmla="*/ 14092819 w 21668748"/>
                <a:gd name="connsiteY68" fmla="*/ 2185897 h 5281927"/>
                <a:gd name="connsiteX69" fmla="*/ 14205113 w 21668748"/>
                <a:gd name="connsiteY69" fmla="*/ 2522781 h 5281927"/>
                <a:gd name="connsiteX70" fmla="*/ 14381576 w 21668748"/>
                <a:gd name="connsiteY70" fmla="*/ 2731329 h 5281927"/>
                <a:gd name="connsiteX71" fmla="*/ 14574082 w 21668748"/>
                <a:gd name="connsiteY71" fmla="*/ 3036129 h 5281927"/>
                <a:gd name="connsiteX72" fmla="*/ 14959092 w 21668748"/>
                <a:gd name="connsiteY72" fmla="*/ 3389055 h 5281927"/>
                <a:gd name="connsiteX73" fmla="*/ 15392229 w 21668748"/>
                <a:gd name="connsiteY73" fmla="*/ 3725939 h 5281927"/>
                <a:gd name="connsiteX74" fmla="*/ 15905576 w 21668748"/>
                <a:gd name="connsiteY74" fmla="*/ 3886360 h 5281927"/>
                <a:gd name="connsiteX75" fmla="*/ 16659555 w 21668748"/>
                <a:gd name="connsiteY75" fmla="*/ 4014697 h 5281927"/>
                <a:gd name="connsiteX76" fmla="*/ 17493745 w 21668748"/>
                <a:gd name="connsiteY76" fmla="*/ 4110950 h 5281927"/>
                <a:gd name="connsiteX77" fmla="*/ 18135429 w 21668748"/>
                <a:gd name="connsiteY77" fmla="*/ 4014697 h 5281927"/>
                <a:gd name="connsiteX78" fmla="*/ 18793155 w 21668748"/>
                <a:gd name="connsiteY78" fmla="*/ 4014697 h 5281927"/>
                <a:gd name="connsiteX79" fmla="*/ 19595261 w 21668748"/>
                <a:gd name="connsiteY79" fmla="*/ 4030739 h 5281927"/>
                <a:gd name="connsiteX80" fmla="*/ 20144702 w 21668748"/>
                <a:gd name="connsiteY80" fmla="*/ 4207202 h 5281927"/>
                <a:gd name="connsiteX81" fmla="*/ 20918734 w 21668748"/>
                <a:gd name="connsiteY81" fmla="*/ 4447834 h 5281927"/>
                <a:gd name="connsiteX82" fmla="*/ 21319787 w 21668748"/>
                <a:gd name="connsiteY82" fmla="*/ 4528044 h 5281927"/>
                <a:gd name="connsiteX83" fmla="*/ 21496252 w 21668748"/>
                <a:gd name="connsiteY83" fmla="*/ 4612264 h 5281927"/>
                <a:gd name="connsiteX84" fmla="*/ 21668703 w 21668748"/>
                <a:gd name="connsiteY84" fmla="*/ 4836855 h 5281927"/>
                <a:gd name="connsiteX0" fmla="*/ 21668703 w 21668748"/>
                <a:gd name="connsiteY0" fmla="*/ 4837925 h 5282997"/>
                <a:gd name="connsiteX1" fmla="*/ 21480208 w 21668748"/>
                <a:gd name="connsiteY1" fmla="*/ 4785787 h 5282997"/>
                <a:gd name="connsiteX2" fmla="*/ 20794408 w 21668748"/>
                <a:gd name="connsiteY2" fmla="*/ 4549167 h 5282997"/>
                <a:gd name="connsiteX3" fmla="*/ 19936155 w 21668748"/>
                <a:gd name="connsiteY3" fmla="*/ 4364683 h 5282997"/>
                <a:gd name="connsiteX4" fmla="*/ 19494998 w 21668748"/>
                <a:gd name="connsiteY4" fmla="*/ 4304526 h 5282997"/>
                <a:gd name="connsiteX5" fmla="*/ 19234312 w 21668748"/>
                <a:gd name="connsiteY5" fmla="*/ 4316557 h 5282997"/>
                <a:gd name="connsiteX6" fmla="*/ 18873366 w 21668748"/>
                <a:gd name="connsiteY6" fmla="*/ 4308535 h 5282997"/>
                <a:gd name="connsiteX7" fmla="*/ 18500388 w 21668748"/>
                <a:gd name="connsiteY7" fmla="*/ 4300515 h 5282997"/>
                <a:gd name="connsiteX8" fmla="*/ 17846672 w 21668748"/>
                <a:gd name="connsiteY8" fmla="*/ 4312546 h 5282997"/>
                <a:gd name="connsiteX9" fmla="*/ 17557913 w 21668748"/>
                <a:gd name="connsiteY9" fmla="*/ 4324577 h 5282997"/>
                <a:gd name="connsiteX10" fmla="*/ 16972375 w 21668748"/>
                <a:gd name="connsiteY10" fmla="*/ 4288482 h 5282997"/>
                <a:gd name="connsiteX11" fmla="*/ 16611429 w 21668748"/>
                <a:gd name="connsiteY11" fmla="*/ 4316557 h 5282997"/>
                <a:gd name="connsiteX12" fmla="*/ 15777240 w 21668748"/>
                <a:gd name="connsiteY12" fmla="*/ 4336609 h 5282997"/>
                <a:gd name="connsiteX13" fmla="*/ 15340092 w 21668748"/>
                <a:gd name="connsiteY13" fmla="*/ 4388745 h 5282997"/>
                <a:gd name="connsiteX14" fmla="*/ 14979145 w 21668748"/>
                <a:gd name="connsiteY14" fmla="*/ 4436872 h 5282997"/>
                <a:gd name="connsiteX15" fmla="*/ 14285324 w 21668748"/>
                <a:gd name="connsiteY15" fmla="*/ 4497030 h 5282997"/>
                <a:gd name="connsiteX16" fmla="*/ 13880261 w 21668748"/>
                <a:gd name="connsiteY16" fmla="*/ 4525103 h 5282997"/>
                <a:gd name="connsiteX17" fmla="*/ 13523324 w 21668748"/>
                <a:gd name="connsiteY17" fmla="*/ 4601304 h 5282997"/>
                <a:gd name="connsiteX18" fmla="*/ 13013987 w 21668748"/>
                <a:gd name="connsiteY18" fmla="*/ 4645420 h 5282997"/>
                <a:gd name="connsiteX19" fmla="*/ 12556787 w 21668748"/>
                <a:gd name="connsiteY19" fmla="*/ 4661462 h 5282997"/>
                <a:gd name="connsiteX20" fmla="*/ 11921580 w 21668748"/>
                <a:gd name="connsiteY20" fmla="*/ 4709587 h 5282997"/>
                <a:gd name="connsiteX21" fmla="*/ 11121422 w 21668748"/>
                <a:gd name="connsiteY21" fmla="*/ 4770994 h 5282997"/>
                <a:gd name="connsiteX22" fmla="*/ 10684488 w 21668748"/>
                <a:gd name="connsiteY22" fmla="*/ 4811891 h 5282997"/>
                <a:gd name="connsiteX23" fmla="*/ 10322480 w 21668748"/>
                <a:gd name="connsiteY23" fmla="*/ 4918068 h 5282997"/>
                <a:gd name="connsiteX24" fmla="*/ 9945457 w 21668748"/>
                <a:gd name="connsiteY24" fmla="*/ 4989370 h 5282997"/>
                <a:gd name="connsiteX25" fmla="*/ 9774567 w 21668748"/>
                <a:gd name="connsiteY25" fmla="*/ 4989507 h 5282997"/>
                <a:gd name="connsiteX26" fmla="*/ 9335316 w 21668748"/>
                <a:gd name="connsiteY26" fmla="*/ 5060060 h 5282997"/>
                <a:gd name="connsiteX27" fmla="*/ 8302825 w 21668748"/>
                <a:gd name="connsiteY27" fmla="*/ 5159572 h 5282997"/>
                <a:gd name="connsiteX28" fmla="*/ 7388521 w 21668748"/>
                <a:gd name="connsiteY28" fmla="*/ 5251546 h 5282997"/>
                <a:gd name="connsiteX29" fmla="*/ 6531661 w 21668748"/>
                <a:gd name="connsiteY29" fmla="*/ 5252270 h 5282997"/>
                <a:gd name="connsiteX30" fmla="*/ 5482836 w 21668748"/>
                <a:gd name="connsiteY30" fmla="*/ 4884508 h 5282997"/>
                <a:gd name="connsiteX31" fmla="*/ 4751068 w 21668748"/>
                <a:gd name="connsiteY31" fmla="*/ 4692620 h 5282997"/>
                <a:gd name="connsiteX32" fmla="*/ 3693523 w 21668748"/>
                <a:gd name="connsiteY32" fmla="*/ 4396767 h 5282997"/>
                <a:gd name="connsiteX33" fmla="*/ 3168145 w 21668748"/>
                <a:gd name="connsiteY33" fmla="*/ 4352651 h 5282997"/>
                <a:gd name="connsiteX34" fmla="*/ 2349997 w 21668748"/>
                <a:gd name="connsiteY34" fmla="*/ 4336609 h 5282997"/>
                <a:gd name="connsiteX35" fmla="*/ 1644145 w 21668748"/>
                <a:gd name="connsiteY35" fmla="*/ 4352651 h 5282997"/>
                <a:gd name="connsiteX36" fmla="*/ 1259134 w 21668748"/>
                <a:gd name="connsiteY36" fmla="*/ 4352651 h 5282997"/>
                <a:gd name="connsiteX37" fmla="*/ 954334 w 21668748"/>
                <a:gd name="connsiteY37" fmla="*/ 4240356 h 5282997"/>
                <a:gd name="connsiteX38" fmla="*/ 617450 w 21668748"/>
                <a:gd name="connsiteY38" fmla="*/ 4047851 h 5282997"/>
                <a:gd name="connsiteX39" fmla="*/ 376819 w 21668748"/>
                <a:gd name="connsiteY39" fmla="*/ 3743051 h 5282997"/>
                <a:gd name="connsiteX40" fmla="*/ 168271 w 21668748"/>
                <a:gd name="connsiteY40" fmla="*/ 3566588 h 5282997"/>
                <a:gd name="connsiteX41" fmla="*/ 23892 w 21668748"/>
                <a:gd name="connsiteY41" fmla="*/ 3229704 h 5282997"/>
                <a:gd name="connsiteX42" fmla="*/ 7850 w 21668748"/>
                <a:gd name="connsiteY42" fmla="*/ 2828651 h 5282997"/>
                <a:gd name="connsiteX43" fmla="*/ 104103 w 21668748"/>
                <a:gd name="connsiteY43" fmla="*/ 2347388 h 5282997"/>
                <a:gd name="connsiteX44" fmla="*/ 248482 w 21668748"/>
                <a:gd name="connsiteY44" fmla="*/ 1978420 h 5282997"/>
                <a:gd name="connsiteX45" fmla="*/ 473071 w 21668748"/>
                <a:gd name="connsiteY45" fmla="*/ 1721746 h 5282997"/>
                <a:gd name="connsiteX46" fmla="*/ 729745 w 21668748"/>
                <a:gd name="connsiteY46" fmla="*/ 1465072 h 5282997"/>
                <a:gd name="connsiteX47" fmla="*/ 1034545 w 21668748"/>
                <a:gd name="connsiteY47" fmla="*/ 1160272 h 5282997"/>
                <a:gd name="connsiteX48" fmla="*/ 1483724 w 21668748"/>
                <a:gd name="connsiteY48" fmla="*/ 743178 h 5282997"/>
                <a:gd name="connsiteX49" fmla="*/ 1852692 w 21668748"/>
                <a:gd name="connsiteY49" fmla="*/ 598799 h 5282997"/>
                <a:gd name="connsiteX50" fmla="*/ 2847303 w 21668748"/>
                <a:gd name="connsiteY50" fmla="*/ 390251 h 5282997"/>
                <a:gd name="connsiteX51" fmla="*/ 3472945 w 21668748"/>
                <a:gd name="connsiteY51" fmla="*/ 310041 h 5282997"/>
                <a:gd name="connsiteX52" fmla="*/ 4515682 w 21668748"/>
                <a:gd name="connsiteY52" fmla="*/ 245872 h 5282997"/>
                <a:gd name="connsiteX53" fmla="*/ 5141324 w 21668748"/>
                <a:gd name="connsiteY53" fmla="*/ 133578 h 5282997"/>
                <a:gd name="connsiteX54" fmla="*/ 6585113 w 21668748"/>
                <a:gd name="connsiteY54" fmla="*/ 69409 h 5282997"/>
                <a:gd name="connsiteX55" fmla="*/ 7611808 w 21668748"/>
                <a:gd name="connsiteY55" fmla="*/ 53367 h 5282997"/>
                <a:gd name="connsiteX56" fmla="*/ 8724794 w 21668748"/>
                <a:gd name="connsiteY56" fmla="*/ 65528 h 5282997"/>
                <a:gd name="connsiteX57" fmla="*/ 9455356 w 21668748"/>
                <a:gd name="connsiteY57" fmla="*/ 108479 h 5282997"/>
                <a:gd name="connsiteX58" fmla="*/ 9855503 w 21668748"/>
                <a:gd name="connsiteY58" fmla="*/ 241215 h 5282997"/>
                <a:gd name="connsiteX59" fmla="*/ 10547513 w 21668748"/>
                <a:gd name="connsiteY59" fmla="*/ 21283 h 5282997"/>
                <a:gd name="connsiteX60" fmla="*/ 11125029 w 21668748"/>
                <a:gd name="connsiteY60" fmla="*/ 21283 h 5282997"/>
                <a:gd name="connsiteX61" fmla="*/ 11702545 w 21668748"/>
                <a:gd name="connsiteY61" fmla="*/ 133578 h 5282997"/>
                <a:gd name="connsiteX62" fmla="*/ 11897897 w 21668748"/>
                <a:gd name="connsiteY62" fmla="*/ 741236 h 5282997"/>
                <a:gd name="connsiteX63" fmla="*/ 12329739 w 21668748"/>
                <a:gd name="connsiteY63" fmla="*/ 931154 h 5282997"/>
                <a:gd name="connsiteX64" fmla="*/ 12856542 w 21668748"/>
                <a:gd name="connsiteY64" fmla="*/ 1199083 h 5282997"/>
                <a:gd name="connsiteX65" fmla="*/ 13090705 w 21668748"/>
                <a:gd name="connsiteY65" fmla="*/ 1341651 h 5282997"/>
                <a:gd name="connsiteX66" fmla="*/ 13518666 w 21668748"/>
                <a:gd name="connsiteY66" fmla="*/ 1546706 h 5282997"/>
                <a:gd name="connsiteX67" fmla="*/ 13888151 w 21668748"/>
                <a:gd name="connsiteY67" fmla="*/ 1831452 h 5282997"/>
                <a:gd name="connsiteX68" fmla="*/ 14092819 w 21668748"/>
                <a:gd name="connsiteY68" fmla="*/ 2186967 h 5282997"/>
                <a:gd name="connsiteX69" fmla="*/ 14205113 w 21668748"/>
                <a:gd name="connsiteY69" fmla="*/ 2523851 h 5282997"/>
                <a:gd name="connsiteX70" fmla="*/ 14381576 w 21668748"/>
                <a:gd name="connsiteY70" fmla="*/ 2732399 h 5282997"/>
                <a:gd name="connsiteX71" fmla="*/ 14574082 w 21668748"/>
                <a:gd name="connsiteY71" fmla="*/ 3037199 h 5282997"/>
                <a:gd name="connsiteX72" fmla="*/ 14959092 w 21668748"/>
                <a:gd name="connsiteY72" fmla="*/ 3390125 h 5282997"/>
                <a:gd name="connsiteX73" fmla="*/ 15392229 w 21668748"/>
                <a:gd name="connsiteY73" fmla="*/ 3727009 h 5282997"/>
                <a:gd name="connsiteX74" fmla="*/ 15905576 w 21668748"/>
                <a:gd name="connsiteY74" fmla="*/ 3887430 h 5282997"/>
                <a:gd name="connsiteX75" fmla="*/ 16659555 w 21668748"/>
                <a:gd name="connsiteY75" fmla="*/ 4015767 h 5282997"/>
                <a:gd name="connsiteX76" fmla="*/ 17493745 w 21668748"/>
                <a:gd name="connsiteY76" fmla="*/ 4112020 h 5282997"/>
                <a:gd name="connsiteX77" fmla="*/ 18135429 w 21668748"/>
                <a:gd name="connsiteY77" fmla="*/ 4015767 h 5282997"/>
                <a:gd name="connsiteX78" fmla="*/ 18793155 w 21668748"/>
                <a:gd name="connsiteY78" fmla="*/ 4015767 h 5282997"/>
                <a:gd name="connsiteX79" fmla="*/ 19595261 w 21668748"/>
                <a:gd name="connsiteY79" fmla="*/ 4031809 h 5282997"/>
                <a:gd name="connsiteX80" fmla="*/ 20144702 w 21668748"/>
                <a:gd name="connsiteY80" fmla="*/ 4208272 h 5282997"/>
                <a:gd name="connsiteX81" fmla="*/ 20918734 w 21668748"/>
                <a:gd name="connsiteY81" fmla="*/ 4448904 h 5282997"/>
                <a:gd name="connsiteX82" fmla="*/ 21319787 w 21668748"/>
                <a:gd name="connsiteY82" fmla="*/ 4529114 h 5282997"/>
                <a:gd name="connsiteX83" fmla="*/ 21496252 w 21668748"/>
                <a:gd name="connsiteY83" fmla="*/ 4613334 h 5282997"/>
                <a:gd name="connsiteX84" fmla="*/ 21668703 w 21668748"/>
                <a:gd name="connsiteY84" fmla="*/ 4837925 h 5282997"/>
                <a:gd name="connsiteX0" fmla="*/ 21668703 w 21668748"/>
                <a:gd name="connsiteY0" fmla="*/ 4827261 h 5272333"/>
                <a:gd name="connsiteX1" fmla="*/ 21480208 w 21668748"/>
                <a:gd name="connsiteY1" fmla="*/ 4775123 h 5272333"/>
                <a:gd name="connsiteX2" fmla="*/ 20794408 w 21668748"/>
                <a:gd name="connsiteY2" fmla="*/ 4538503 h 5272333"/>
                <a:gd name="connsiteX3" fmla="*/ 19936155 w 21668748"/>
                <a:gd name="connsiteY3" fmla="*/ 4354019 h 5272333"/>
                <a:gd name="connsiteX4" fmla="*/ 19494998 w 21668748"/>
                <a:gd name="connsiteY4" fmla="*/ 4293862 h 5272333"/>
                <a:gd name="connsiteX5" fmla="*/ 19234312 w 21668748"/>
                <a:gd name="connsiteY5" fmla="*/ 4305893 h 5272333"/>
                <a:gd name="connsiteX6" fmla="*/ 18873366 w 21668748"/>
                <a:gd name="connsiteY6" fmla="*/ 4297871 h 5272333"/>
                <a:gd name="connsiteX7" fmla="*/ 18500388 w 21668748"/>
                <a:gd name="connsiteY7" fmla="*/ 4289851 h 5272333"/>
                <a:gd name="connsiteX8" fmla="*/ 17846672 w 21668748"/>
                <a:gd name="connsiteY8" fmla="*/ 4301882 h 5272333"/>
                <a:gd name="connsiteX9" fmla="*/ 17557913 w 21668748"/>
                <a:gd name="connsiteY9" fmla="*/ 4313913 h 5272333"/>
                <a:gd name="connsiteX10" fmla="*/ 16972375 w 21668748"/>
                <a:gd name="connsiteY10" fmla="*/ 4277818 h 5272333"/>
                <a:gd name="connsiteX11" fmla="*/ 16611429 w 21668748"/>
                <a:gd name="connsiteY11" fmla="*/ 4305893 h 5272333"/>
                <a:gd name="connsiteX12" fmla="*/ 15777240 w 21668748"/>
                <a:gd name="connsiteY12" fmla="*/ 4325945 h 5272333"/>
                <a:gd name="connsiteX13" fmla="*/ 15340092 w 21668748"/>
                <a:gd name="connsiteY13" fmla="*/ 4378081 h 5272333"/>
                <a:gd name="connsiteX14" fmla="*/ 14979145 w 21668748"/>
                <a:gd name="connsiteY14" fmla="*/ 4426208 h 5272333"/>
                <a:gd name="connsiteX15" fmla="*/ 14285324 w 21668748"/>
                <a:gd name="connsiteY15" fmla="*/ 4486366 h 5272333"/>
                <a:gd name="connsiteX16" fmla="*/ 13880261 w 21668748"/>
                <a:gd name="connsiteY16" fmla="*/ 4514439 h 5272333"/>
                <a:gd name="connsiteX17" fmla="*/ 13523324 w 21668748"/>
                <a:gd name="connsiteY17" fmla="*/ 4590640 h 5272333"/>
                <a:gd name="connsiteX18" fmla="*/ 13013987 w 21668748"/>
                <a:gd name="connsiteY18" fmla="*/ 4634756 h 5272333"/>
                <a:gd name="connsiteX19" fmla="*/ 12556787 w 21668748"/>
                <a:gd name="connsiteY19" fmla="*/ 4650798 h 5272333"/>
                <a:gd name="connsiteX20" fmla="*/ 11921580 w 21668748"/>
                <a:gd name="connsiteY20" fmla="*/ 4698923 h 5272333"/>
                <a:gd name="connsiteX21" fmla="*/ 11121422 w 21668748"/>
                <a:gd name="connsiteY21" fmla="*/ 4760330 h 5272333"/>
                <a:gd name="connsiteX22" fmla="*/ 10684488 w 21668748"/>
                <a:gd name="connsiteY22" fmla="*/ 4801227 h 5272333"/>
                <a:gd name="connsiteX23" fmla="*/ 10322480 w 21668748"/>
                <a:gd name="connsiteY23" fmla="*/ 4907404 h 5272333"/>
                <a:gd name="connsiteX24" fmla="*/ 9945457 w 21668748"/>
                <a:gd name="connsiteY24" fmla="*/ 4978706 h 5272333"/>
                <a:gd name="connsiteX25" fmla="*/ 9774567 w 21668748"/>
                <a:gd name="connsiteY25" fmla="*/ 4978843 h 5272333"/>
                <a:gd name="connsiteX26" fmla="*/ 9335316 w 21668748"/>
                <a:gd name="connsiteY26" fmla="*/ 5049396 h 5272333"/>
                <a:gd name="connsiteX27" fmla="*/ 8302825 w 21668748"/>
                <a:gd name="connsiteY27" fmla="*/ 5148908 h 5272333"/>
                <a:gd name="connsiteX28" fmla="*/ 7388521 w 21668748"/>
                <a:gd name="connsiteY28" fmla="*/ 5240882 h 5272333"/>
                <a:gd name="connsiteX29" fmla="*/ 6531661 w 21668748"/>
                <a:gd name="connsiteY29" fmla="*/ 5241606 h 5272333"/>
                <a:gd name="connsiteX30" fmla="*/ 5482836 w 21668748"/>
                <a:gd name="connsiteY30" fmla="*/ 4873844 h 5272333"/>
                <a:gd name="connsiteX31" fmla="*/ 4751068 w 21668748"/>
                <a:gd name="connsiteY31" fmla="*/ 4681956 h 5272333"/>
                <a:gd name="connsiteX32" fmla="*/ 3693523 w 21668748"/>
                <a:gd name="connsiteY32" fmla="*/ 4386103 h 5272333"/>
                <a:gd name="connsiteX33" fmla="*/ 3168145 w 21668748"/>
                <a:gd name="connsiteY33" fmla="*/ 4341987 h 5272333"/>
                <a:gd name="connsiteX34" fmla="*/ 2349997 w 21668748"/>
                <a:gd name="connsiteY34" fmla="*/ 4325945 h 5272333"/>
                <a:gd name="connsiteX35" fmla="*/ 1644145 w 21668748"/>
                <a:gd name="connsiteY35" fmla="*/ 4341987 h 5272333"/>
                <a:gd name="connsiteX36" fmla="*/ 1259134 w 21668748"/>
                <a:gd name="connsiteY36" fmla="*/ 4341987 h 5272333"/>
                <a:gd name="connsiteX37" fmla="*/ 954334 w 21668748"/>
                <a:gd name="connsiteY37" fmla="*/ 4229692 h 5272333"/>
                <a:gd name="connsiteX38" fmla="*/ 617450 w 21668748"/>
                <a:gd name="connsiteY38" fmla="*/ 4037187 h 5272333"/>
                <a:gd name="connsiteX39" fmla="*/ 376819 w 21668748"/>
                <a:gd name="connsiteY39" fmla="*/ 3732387 h 5272333"/>
                <a:gd name="connsiteX40" fmla="*/ 168271 w 21668748"/>
                <a:gd name="connsiteY40" fmla="*/ 3555924 h 5272333"/>
                <a:gd name="connsiteX41" fmla="*/ 23892 w 21668748"/>
                <a:gd name="connsiteY41" fmla="*/ 3219040 h 5272333"/>
                <a:gd name="connsiteX42" fmla="*/ 7850 w 21668748"/>
                <a:gd name="connsiteY42" fmla="*/ 2817987 h 5272333"/>
                <a:gd name="connsiteX43" fmla="*/ 104103 w 21668748"/>
                <a:gd name="connsiteY43" fmla="*/ 2336724 h 5272333"/>
                <a:gd name="connsiteX44" fmla="*/ 248482 w 21668748"/>
                <a:gd name="connsiteY44" fmla="*/ 1967756 h 5272333"/>
                <a:gd name="connsiteX45" fmla="*/ 473071 w 21668748"/>
                <a:gd name="connsiteY45" fmla="*/ 1711082 h 5272333"/>
                <a:gd name="connsiteX46" fmla="*/ 729745 w 21668748"/>
                <a:gd name="connsiteY46" fmla="*/ 1454408 h 5272333"/>
                <a:gd name="connsiteX47" fmla="*/ 1034545 w 21668748"/>
                <a:gd name="connsiteY47" fmla="*/ 1149608 h 5272333"/>
                <a:gd name="connsiteX48" fmla="*/ 1483724 w 21668748"/>
                <a:gd name="connsiteY48" fmla="*/ 732514 h 5272333"/>
                <a:gd name="connsiteX49" fmla="*/ 1852692 w 21668748"/>
                <a:gd name="connsiteY49" fmla="*/ 588135 h 5272333"/>
                <a:gd name="connsiteX50" fmla="*/ 2847303 w 21668748"/>
                <a:gd name="connsiteY50" fmla="*/ 379587 h 5272333"/>
                <a:gd name="connsiteX51" fmla="*/ 3472945 w 21668748"/>
                <a:gd name="connsiteY51" fmla="*/ 299377 h 5272333"/>
                <a:gd name="connsiteX52" fmla="*/ 4515682 w 21668748"/>
                <a:gd name="connsiteY52" fmla="*/ 235208 h 5272333"/>
                <a:gd name="connsiteX53" fmla="*/ 5141324 w 21668748"/>
                <a:gd name="connsiteY53" fmla="*/ 122914 h 5272333"/>
                <a:gd name="connsiteX54" fmla="*/ 6585113 w 21668748"/>
                <a:gd name="connsiteY54" fmla="*/ 58745 h 5272333"/>
                <a:gd name="connsiteX55" fmla="*/ 7611808 w 21668748"/>
                <a:gd name="connsiteY55" fmla="*/ 42703 h 5272333"/>
                <a:gd name="connsiteX56" fmla="*/ 8724794 w 21668748"/>
                <a:gd name="connsiteY56" fmla="*/ 54864 h 5272333"/>
                <a:gd name="connsiteX57" fmla="*/ 9455356 w 21668748"/>
                <a:gd name="connsiteY57" fmla="*/ 97815 h 5272333"/>
                <a:gd name="connsiteX58" fmla="*/ 9855503 w 21668748"/>
                <a:gd name="connsiteY58" fmla="*/ 230551 h 5272333"/>
                <a:gd name="connsiteX59" fmla="*/ 10289417 w 21668748"/>
                <a:gd name="connsiteY59" fmla="*/ 283464 h 5272333"/>
                <a:gd name="connsiteX60" fmla="*/ 11125029 w 21668748"/>
                <a:gd name="connsiteY60" fmla="*/ 10619 h 5272333"/>
                <a:gd name="connsiteX61" fmla="*/ 11702545 w 21668748"/>
                <a:gd name="connsiteY61" fmla="*/ 122914 h 5272333"/>
                <a:gd name="connsiteX62" fmla="*/ 11897897 w 21668748"/>
                <a:gd name="connsiteY62" fmla="*/ 730572 h 5272333"/>
                <a:gd name="connsiteX63" fmla="*/ 12329739 w 21668748"/>
                <a:gd name="connsiteY63" fmla="*/ 920490 h 5272333"/>
                <a:gd name="connsiteX64" fmla="*/ 12856542 w 21668748"/>
                <a:gd name="connsiteY64" fmla="*/ 1188419 h 5272333"/>
                <a:gd name="connsiteX65" fmla="*/ 13090705 w 21668748"/>
                <a:gd name="connsiteY65" fmla="*/ 1330987 h 5272333"/>
                <a:gd name="connsiteX66" fmla="*/ 13518666 w 21668748"/>
                <a:gd name="connsiteY66" fmla="*/ 1536042 h 5272333"/>
                <a:gd name="connsiteX67" fmla="*/ 13888151 w 21668748"/>
                <a:gd name="connsiteY67" fmla="*/ 1820788 h 5272333"/>
                <a:gd name="connsiteX68" fmla="*/ 14092819 w 21668748"/>
                <a:gd name="connsiteY68" fmla="*/ 2176303 h 5272333"/>
                <a:gd name="connsiteX69" fmla="*/ 14205113 w 21668748"/>
                <a:gd name="connsiteY69" fmla="*/ 2513187 h 5272333"/>
                <a:gd name="connsiteX70" fmla="*/ 14381576 w 21668748"/>
                <a:gd name="connsiteY70" fmla="*/ 2721735 h 5272333"/>
                <a:gd name="connsiteX71" fmla="*/ 14574082 w 21668748"/>
                <a:gd name="connsiteY71" fmla="*/ 3026535 h 5272333"/>
                <a:gd name="connsiteX72" fmla="*/ 14959092 w 21668748"/>
                <a:gd name="connsiteY72" fmla="*/ 3379461 h 5272333"/>
                <a:gd name="connsiteX73" fmla="*/ 15392229 w 21668748"/>
                <a:gd name="connsiteY73" fmla="*/ 3716345 h 5272333"/>
                <a:gd name="connsiteX74" fmla="*/ 15905576 w 21668748"/>
                <a:gd name="connsiteY74" fmla="*/ 3876766 h 5272333"/>
                <a:gd name="connsiteX75" fmla="*/ 16659555 w 21668748"/>
                <a:gd name="connsiteY75" fmla="*/ 4005103 h 5272333"/>
                <a:gd name="connsiteX76" fmla="*/ 17493745 w 21668748"/>
                <a:gd name="connsiteY76" fmla="*/ 4101356 h 5272333"/>
                <a:gd name="connsiteX77" fmla="*/ 18135429 w 21668748"/>
                <a:gd name="connsiteY77" fmla="*/ 4005103 h 5272333"/>
                <a:gd name="connsiteX78" fmla="*/ 18793155 w 21668748"/>
                <a:gd name="connsiteY78" fmla="*/ 4005103 h 5272333"/>
                <a:gd name="connsiteX79" fmla="*/ 19595261 w 21668748"/>
                <a:gd name="connsiteY79" fmla="*/ 4021145 h 5272333"/>
                <a:gd name="connsiteX80" fmla="*/ 20144702 w 21668748"/>
                <a:gd name="connsiteY80" fmla="*/ 4197608 h 5272333"/>
                <a:gd name="connsiteX81" fmla="*/ 20918734 w 21668748"/>
                <a:gd name="connsiteY81" fmla="*/ 4438240 h 5272333"/>
                <a:gd name="connsiteX82" fmla="*/ 21319787 w 21668748"/>
                <a:gd name="connsiteY82" fmla="*/ 4518450 h 5272333"/>
                <a:gd name="connsiteX83" fmla="*/ 21496252 w 21668748"/>
                <a:gd name="connsiteY83" fmla="*/ 4602670 h 5272333"/>
                <a:gd name="connsiteX84" fmla="*/ 21668703 w 21668748"/>
                <a:gd name="connsiteY84" fmla="*/ 4827261 h 5272333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702545 w 21668748"/>
                <a:gd name="connsiteY61" fmla="*/ 80211 h 5229630"/>
                <a:gd name="connsiteX62" fmla="*/ 11897897 w 21668748"/>
                <a:gd name="connsiteY62" fmla="*/ 687869 h 5229630"/>
                <a:gd name="connsiteX63" fmla="*/ 12329739 w 21668748"/>
                <a:gd name="connsiteY63" fmla="*/ 877787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97897 w 21668748"/>
                <a:gd name="connsiteY62" fmla="*/ 687869 h 5229630"/>
                <a:gd name="connsiteX63" fmla="*/ 12329739 w 21668748"/>
                <a:gd name="connsiteY63" fmla="*/ 877787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29739 w 21668748"/>
                <a:gd name="connsiteY63" fmla="*/ 877787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46460 w 21668748"/>
                <a:gd name="connsiteY65" fmla="*/ 1362025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455079 w 21668748"/>
                <a:gd name="connsiteY7" fmla="*/ 4494283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790988 w 21668748"/>
                <a:gd name="connsiteY6" fmla="*/ 4535254 h 5229630"/>
                <a:gd name="connsiteX7" fmla="*/ 18455079 w 21668748"/>
                <a:gd name="connsiteY7" fmla="*/ 4494283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790988 w 21668748"/>
                <a:gd name="connsiteY6" fmla="*/ 4535254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118982 w 21668748"/>
                <a:gd name="connsiteY5" fmla="*/ 4629773 h 5229630"/>
                <a:gd name="connsiteX6" fmla="*/ 18790988 w 21668748"/>
                <a:gd name="connsiteY6" fmla="*/ 4535254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24976 w 21668748"/>
                <a:gd name="connsiteY4" fmla="*/ 4658932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812588 w 21668748"/>
                <a:gd name="connsiteY3" fmla="*/ 4813825 h 5229630"/>
                <a:gd name="connsiteX4" fmla="*/ 19424976 w 21668748"/>
                <a:gd name="connsiteY4" fmla="*/ 4658932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812588 w 21668748"/>
                <a:gd name="connsiteY3" fmla="*/ 4813825 h 5229630"/>
                <a:gd name="connsiteX4" fmla="*/ 19404382 w 21668748"/>
                <a:gd name="connsiteY4" fmla="*/ 4708359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808469 w 21668748"/>
                <a:gd name="connsiteY3" fmla="*/ 4793230 h 5229630"/>
                <a:gd name="connsiteX4" fmla="*/ 19404382 w 21668748"/>
                <a:gd name="connsiteY4" fmla="*/ 4708359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207385 w 21498168"/>
                <a:gd name="connsiteY0" fmla="*/ 5328255 h 5329478"/>
                <a:gd name="connsiteX1" fmla="*/ 21480208 w 21498168"/>
                <a:gd name="connsiteY1" fmla="*/ 4732420 h 5329478"/>
                <a:gd name="connsiteX2" fmla="*/ 20794408 w 21498168"/>
                <a:gd name="connsiteY2" fmla="*/ 4495800 h 5329478"/>
                <a:gd name="connsiteX3" fmla="*/ 19808469 w 21498168"/>
                <a:gd name="connsiteY3" fmla="*/ 4793230 h 5329478"/>
                <a:gd name="connsiteX4" fmla="*/ 19404382 w 21498168"/>
                <a:gd name="connsiteY4" fmla="*/ 4708359 h 5329478"/>
                <a:gd name="connsiteX5" fmla="*/ 19118982 w 21498168"/>
                <a:gd name="connsiteY5" fmla="*/ 4629773 h 5329478"/>
                <a:gd name="connsiteX6" fmla="*/ 18786869 w 21498168"/>
                <a:gd name="connsiteY6" fmla="*/ 4588800 h 5329478"/>
                <a:gd name="connsiteX7" fmla="*/ 18422129 w 21498168"/>
                <a:gd name="connsiteY7" fmla="*/ 4523115 h 5329478"/>
                <a:gd name="connsiteX8" fmla="*/ 17883742 w 21498168"/>
                <a:gd name="connsiteY8" fmla="*/ 4345676 h 5329478"/>
                <a:gd name="connsiteX9" fmla="*/ 17541436 w 21498168"/>
                <a:gd name="connsiteY9" fmla="*/ 4312399 h 5329478"/>
                <a:gd name="connsiteX10" fmla="*/ 16972376 w 21498168"/>
                <a:gd name="connsiteY10" fmla="*/ 4288661 h 5329478"/>
                <a:gd name="connsiteX11" fmla="*/ 16611429 w 21498168"/>
                <a:gd name="connsiteY11" fmla="*/ 4263190 h 5329478"/>
                <a:gd name="connsiteX12" fmla="*/ 15777240 w 21498168"/>
                <a:gd name="connsiteY12" fmla="*/ 4283242 h 5329478"/>
                <a:gd name="connsiteX13" fmla="*/ 15340092 w 21498168"/>
                <a:gd name="connsiteY13" fmla="*/ 4335378 h 5329478"/>
                <a:gd name="connsiteX14" fmla="*/ 14979145 w 21498168"/>
                <a:gd name="connsiteY14" fmla="*/ 4383505 h 5329478"/>
                <a:gd name="connsiteX15" fmla="*/ 14285324 w 21498168"/>
                <a:gd name="connsiteY15" fmla="*/ 4443663 h 5329478"/>
                <a:gd name="connsiteX16" fmla="*/ 13880261 w 21498168"/>
                <a:gd name="connsiteY16" fmla="*/ 4471736 h 5329478"/>
                <a:gd name="connsiteX17" fmla="*/ 13523324 w 21498168"/>
                <a:gd name="connsiteY17" fmla="*/ 4547937 h 5329478"/>
                <a:gd name="connsiteX18" fmla="*/ 13013987 w 21498168"/>
                <a:gd name="connsiteY18" fmla="*/ 4592053 h 5329478"/>
                <a:gd name="connsiteX19" fmla="*/ 12556787 w 21498168"/>
                <a:gd name="connsiteY19" fmla="*/ 4608095 h 5329478"/>
                <a:gd name="connsiteX20" fmla="*/ 11921580 w 21498168"/>
                <a:gd name="connsiteY20" fmla="*/ 4656220 h 5329478"/>
                <a:gd name="connsiteX21" fmla="*/ 11121422 w 21498168"/>
                <a:gd name="connsiteY21" fmla="*/ 4717627 h 5329478"/>
                <a:gd name="connsiteX22" fmla="*/ 10684488 w 21498168"/>
                <a:gd name="connsiteY22" fmla="*/ 4758524 h 5329478"/>
                <a:gd name="connsiteX23" fmla="*/ 10322480 w 21498168"/>
                <a:gd name="connsiteY23" fmla="*/ 4864701 h 5329478"/>
                <a:gd name="connsiteX24" fmla="*/ 9945457 w 21498168"/>
                <a:gd name="connsiteY24" fmla="*/ 4936003 h 5329478"/>
                <a:gd name="connsiteX25" fmla="*/ 9774567 w 21498168"/>
                <a:gd name="connsiteY25" fmla="*/ 4936140 h 5329478"/>
                <a:gd name="connsiteX26" fmla="*/ 9335316 w 21498168"/>
                <a:gd name="connsiteY26" fmla="*/ 5006693 h 5329478"/>
                <a:gd name="connsiteX27" fmla="*/ 8302825 w 21498168"/>
                <a:gd name="connsiteY27" fmla="*/ 5106205 h 5329478"/>
                <a:gd name="connsiteX28" fmla="*/ 7388521 w 21498168"/>
                <a:gd name="connsiteY28" fmla="*/ 5198179 h 5329478"/>
                <a:gd name="connsiteX29" fmla="*/ 6531661 w 21498168"/>
                <a:gd name="connsiteY29" fmla="*/ 5198903 h 5329478"/>
                <a:gd name="connsiteX30" fmla="*/ 5482836 w 21498168"/>
                <a:gd name="connsiteY30" fmla="*/ 4831141 h 5329478"/>
                <a:gd name="connsiteX31" fmla="*/ 4751068 w 21498168"/>
                <a:gd name="connsiteY31" fmla="*/ 4639253 h 5329478"/>
                <a:gd name="connsiteX32" fmla="*/ 3693523 w 21498168"/>
                <a:gd name="connsiteY32" fmla="*/ 4343400 h 5329478"/>
                <a:gd name="connsiteX33" fmla="*/ 3168145 w 21498168"/>
                <a:gd name="connsiteY33" fmla="*/ 4299284 h 5329478"/>
                <a:gd name="connsiteX34" fmla="*/ 2349997 w 21498168"/>
                <a:gd name="connsiteY34" fmla="*/ 4283242 h 5329478"/>
                <a:gd name="connsiteX35" fmla="*/ 1644145 w 21498168"/>
                <a:gd name="connsiteY35" fmla="*/ 4299284 h 5329478"/>
                <a:gd name="connsiteX36" fmla="*/ 1259134 w 21498168"/>
                <a:gd name="connsiteY36" fmla="*/ 4299284 h 5329478"/>
                <a:gd name="connsiteX37" fmla="*/ 954334 w 21498168"/>
                <a:gd name="connsiteY37" fmla="*/ 4186989 h 5329478"/>
                <a:gd name="connsiteX38" fmla="*/ 617450 w 21498168"/>
                <a:gd name="connsiteY38" fmla="*/ 3994484 h 5329478"/>
                <a:gd name="connsiteX39" fmla="*/ 376819 w 21498168"/>
                <a:gd name="connsiteY39" fmla="*/ 3689684 h 5329478"/>
                <a:gd name="connsiteX40" fmla="*/ 168271 w 21498168"/>
                <a:gd name="connsiteY40" fmla="*/ 3513221 h 5329478"/>
                <a:gd name="connsiteX41" fmla="*/ 23892 w 21498168"/>
                <a:gd name="connsiteY41" fmla="*/ 3176337 h 5329478"/>
                <a:gd name="connsiteX42" fmla="*/ 7850 w 21498168"/>
                <a:gd name="connsiteY42" fmla="*/ 2775284 h 5329478"/>
                <a:gd name="connsiteX43" fmla="*/ 104103 w 21498168"/>
                <a:gd name="connsiteY43" fmla="*/ 2294021 h 5329478"/>
                <a:gd name="connsiteX44" fmla="*/ 248482 w 21498168"/>
                <a:gd name="connsiteY44" fmla="*/ 1925053 h 5329478"/>
                <a:gd name="connsiteX45" fmla="*/ 473071 w 21498168"/>
                <a:gd name="connsiteY45" fmla="*/ 1668379 h 5329478"/>
                <a:gd name="connsiteX46" fmla="*/ 729745 w 21498168"/>
                <a:gd name="connsiteY46" fmla="*/ 1411705 h 5329478"/>
                <a:gd name="connsiteX47" fmla="*/ 1034545 w 21498168"/>
                <a:gd name="connsiteY47" fmla="*/ 1106905 h 5329478"/>
                <a:gd name="connsiteX48" fmla="*/ 1483724 w 21498168"/>
                <a:gd name="connsiteY48" fmla="*/ 689811 h 5329478"/>
                <a:gd name="connsiteX49" fmla="*/ 1852692 w 21498168"/>
                <a:gd name="connsiteY49" fmla="*/ 545432 h 5329478"/>
                <a:gd name="connsiteX50" fmla="*/ 2847303 w 21498168"/>
                <a:gd name="connsiteY50" fmla="*/ 336884 h 5329478"/>
                <a:gd name="connsiteX51" fmla="*/ 3472945 w 21498168"/>
                <a:gd name="connsiteY51" fmla="*/ 256674 h 5329478"/>
                <a:gd name="connsiteX52" fmla="*/ 4515682 w 21498168"/>
                <a:gd name="connsiteY52" fmla="*/ 192505 h 5329478"/>
                <a:gd name="connsiteX53" fmla="*/ 5141324 w 21498168"/>
                <a:gd name="connsiteY53" fmla="*/ 80211 h 5329478"/>
                <a:gd name="connsiteX54" fmla="*/ 6585113 w 21498168"/>
                <a:gd name="connsiteY54" fmla="*/ 16042 h 5329478"/>
                <a:gd name="connsiteX55" fmla="*/ 7611808 w 21498168"/>
                <a:gd name="connsiteY55" fmla="*/ 0 h 5329478"/>
                <a:gd name="connsiteX56" fmla="*/ 8724794 w 21498168"/>
                <a:gd name="connsiteY56" fmla="*/ 12161 h 5329478"/>
                <a:gd name="connsiteX57" fmla="*/ 9455356 w 21498168"/>
                <a:gd name="connsiteY57" fmla="*/ 55112 h 5329478"/>
                <a:gd name="connsiteX58" fmla="*/ 9855503 w 21498168"/>
                <a:gd name="connsiteY58" fmla="*/ 187848 h 5329478"/>
                <a:gd name="connsiteX59" fmla="*/ 10289417 w 21498168"/>
                <a:gd name="connsiteY59" fmla="*/ 240761 h 5329478"/>
                <a:gd name="connsiteX60" fmla="*/ 11014416 w 21498168"/>
                <a:gd name="connsiteY60" fmla="*/ 402993 h 5329478"/>
                <a:gd name="connsiteX61" fmla="*/ 11532939 w 21498168"/>
                <a:gd name="connsiteY61" fmla="*/ 640650 h 5329478"/>
                <a:gd name="connsiteX62" fmla="*/ 11875774 w 21498168"/>
                <a:gd name="connsiteY62" fmla="*/ 754237 h 5329478"/>
                <a:gd name="connsiteX63" fmla="*/ 12314991 w 21498168"/>
                <a:gd name="connsiteY63" fmla="*/ 922032 h 5329478"/>
                <a:gd name="connsiteX64" fmla="*/ 12849168 w 21498168"/>
                <a:gd name="connsiteY64" fmla="*/ 1175213 h 5329478"/>
                <a:gd name="connsiteX65" fmla="*/ 13098079 w 21498168"/>
                <a:gd name="connsiteY65" fmla="*/ 1332528 h 5329478"/>
                <a:gd name="connsiteX66" fmla="*/ 13518666 w 21498168"/>
                <a:gd name="connsiteY66" fmla="*/ 1493339 h 5329478"/>
                <a:gd name="connsiteX67" fmla="*/ 13888151 w 21498168"/>
                <a:gd name="connsiteY67" fmla="*/ 1778085 h 5329478"/>
                <a:gd name="connsiteX68" fmla="*/ 14092819 w 21498168"/>
                <a:gd name="connsiteY68" fmla="*/ 2133600 h 5329478"/>
                <a:gd name="connsiteX69" fmla="*/ 14205113 w 21498168"/>
                <a:gd name="connsiteY69" fmla="*/ 2470484 h 5329478"/>
                <a:gd name="connsiteX70" fmla="*/ 14381576 w 21498168"/>
                <a:gd name="connsiteY70" fmla="*/ 2679032 h 5329478"/>
                <a:gd name="connsiteX71" fmla="*/ 14574082 w 21498168"/>
                <a:gd name="connsiteY71" fmla="*/ 2983832 h 5329478"/>
                <a:gd name="connsiteX72" fmla="*/ 14959092 w 21498168"/>
                <a:gd name="connsiteY72" fmla="*/ 3336758 h 5329478"/>
                <a:gd name="connsiteX73" fmla="*/ 15392229 w 21498168"/>
                <a:gd name="connsiteY73" fmla="*/ 3673642 h 5329478"/>
                <a:gd name="connsiteX74" fmla="*/ 15905576 w 21498168"/>
                <a:gd name="connsiteY74" fmla="*/ 3834063 h 5329478"/>
                <a:gd name="connsiteX75" fmla="*/ 16659555 w 21498168"/>
                <a:gd name="connsiteY75" fmla="*/ 3962400 h 5329478"/>
                <a:gd name="connsiteX76" fmla="*/ 17493745 w 21498168"/>
                <a:gd name="connsiteY76" fmla="*/ 4058653 h 5329478"/>
                <a:gd name="connsiteX77" fmla="*/ 18135429 w 21498168"/>
                <a:gd name="connsiteY77" fmla="*/ 3962400 h 5329478"/>
                <a:gd name="connsiteX78" fmla="*/ 18793155 w 21498168"/>
                <a:gd name="connsiteY78" fmla="*/ 3962400 h 5329478"/>
                <a:gd name="connsiteX79" fmla="*/ 19595261 w 21498168"/>
                <a:gd name="connsiteY79" fmla="*/ 3978442 h 5329478"/>
                <a:gd name="connsiteX80" fmla="*/ 20144702 w 21498168"/>
                <a:gd name="connsiteY80" fmla="*/ 4154905 h 5329478"/>
                <a:gd name="connsiteX81" fmla="*/ 20918734 w 21498168"/>
                <a:gd name="connsiteY81" fmla="*/ 4395537 h 5329478"/>
                <a:gd name="connsiteX82" fmla="*/ 21319787 w 21498168"/>
                <a:gd name="connsiteY82" fmla="*/ 4475747 h 5329478"/>
                <a:gd name="connsiteX83" fmla="*/ 21496252 w 21498168"/>
                <a:gd name="connsiteY83" fmla="*/ 4559967 h 5329478"/>
                <a:gd name="connsiteX84" fmla="*/ 21207385 w 21498168"/>
                <a:gd name="connsiteY84" fmla="*/ 5328255 h 5329478"/>
                <a:gd name="connsiteX0" fmla="*/ 21207385 w 21498168"/>
                <a:gd name="connsiteY0" fmla="*/ 5328255 h 5378120"/>
                <a:gd name="connsiteX1" fmla="*/ 21084792 w 21498168"/>
                <a:gd name="connsiteY1" fmla="*/ 5214334 h 5378120"/>
                <a:gd name="connsiteX2" fmla="*/ 20794408 w 21498168"/>
                <a:gd name="connsiteY2" fmla="*/ 4495800 h 5378120"/>
                <a:gd name="connsiteX3" fmla="*/ 19808469 w 21498168"/>
                <a:gd name="connsiteY3" fmla="*/ 4793230 h 5378120"/>
                <a:gd name="connsiteX4" fmla="*/ 19404382 w 21498168"/>
                <a:gd name="connsiteY4" fmla="*/ 4708359 h 5378120"/>
                <a:gd name="connsiteX5" fmla="*/ 19118982 w 21498168"/>
                <a:gd name="connsiteY5" fmla="*/ 4629773 h 5378120"/>
                <a:gd name="connsiteX6" fmla="*/ 18786869 w 21498168"/>
                <a:gd name="connsiteY6" fmla="*/ 4588800 h 5378120"/>
                <a:gd name="connsiteX7" fmla="*/ 18422129 w 21498168"/>
                <a:gd name="connsiteY7" fmla="*/ 4523115 h 5378120"/>
                <a:gd name="connsiteX8" fmla="*/ 17883742 w 21498168"/>
                <a:gd name="connsiteY8" fmla="*/ 4345676 h 5378120"/>
                <a:gd name="connsiteX9" fmla="*/ 17541436 w 21498168"/>
                <a:gd name="connsiteY9" fmla="*/ 4312399 h 5378120"/>
                <a:gd name="connsiteX10" fmla="*/ 16972376 w 21498168"/>
                <a:gd name="connsiteY10" fmla="*/ 4288661 h 5378120"/>
                <a:gd name="connsiteX11" fmla="*/ 16611429 w 21498168"/>
                <a:gd name="connsiteY11" fmla="*/ 4263190 h 5378120"/>
                <a:gd name="connsiteX12" fmla="*/ 15777240 w 21498168"/>
                <a:gd name="connsiteY12" fmla="*/ 4283242 h 5378120"/>
                <a:gd name="connsiteX13" fmla="*/ 15340092 w 21498168"/>
                <a:gd name="connsiteY13" fmla="*/ 4335378 h 5378120"/>
                <a:gd name="connsiteX14" fmla="*/ 14979145 w 21498168"/>
                <a:gd name="connsiteY14" fmla="*/ 4383505 h 5378120"/>
                <a:gd name="connsiteX15" fmla="*/ 14285324 w 21498168"/>
                <a:gd name="connsiteY15" fmla="*/ 4443663 h 5378120"/>
                <a:gd name="connsiteX16" fmla="*/ 13880261 w 21498168"/>
                <a:gd name="connsiteY16" fmla="*/ 4471736 h 5378120"/>
                <a:gd name="connsiteX17" fmla="*/ 13523324 w 21498168"/>
                <a:gd name="connsiteY17" fmla="*/ 4547937 h 5378120"/>
                <a:gd name="connsiteX18" fmla="*/ 13013987 w 21498168"/>
                <a:gd name="connsiteY18" fmla="*/ 4592053 h 5378120"/>
                <a:gd name="connsiteX19" fmla="*/ 12556787 w 21498168"/>
                <a:gd name="connsiteY19" fmla="*/ 4608095 h 5378120"/>
                <a:gd name="connsiteX20" fmla="*/ 11921580 w 21498168"/>
                <a:gd name="connsiteY20" fmla="*/ 4656220 h 5378120"/>
                <a:gd name="connsiteX21" fmla="*/ 11121422 w 21498168"/>
                <a:gd name="connsiteY21" fmla="*/ 4717627 h 5378120"/>
                <a:gd name="connsiteX22" fmla="*/ 10684488 w 21498168"/>
                <a:gd name="connsiteY22" fmla="*/ 4758524 h 5378120"/>
                <a:gd name="connsiteX23" fmla="*/ 10322480 w 21498168"/>
                <a:gd name="connsiteY23" fmla="*/ 4864701 h 5378120"/>
                <a:gd name="connsiteX24" fmla="*/ 9945457 w 21498168"/>
                <a:gd name="connsiteY24" fmla="*/ 4936003 h 5378120"/>
                <a:gd name="connsiteX25" fmla="*/ 9774567 w 21498168"/>
                <a:gd name="connsiteY25" fmla="*/ 4936140 h 5378120"/>
                <a:gd name="connsiteX26" fmla="*/ 9335316 w 21498168"/>
                <a:gd name="connsiteY26" fmla="*/ 5006693 h 5378120"/>
                <a:gd name="connsiteX27" fmla="*/ 8302825 w 21498168"/>
                <a:gd name="connsiteY27" fmla="*/ 5106205 h 5378120"/>
                <a:gd name="connsiteX28" fmla="*/ 7388521 w 21498168"/>
                <a:gd name="connsiteY28" fmla="*/ 5198179 h 5378120"/>
                <a:gd name="connsiteX29" fmla="*/ 6531661 w 21498168"/>
                <a:gd name="connsiteY29" fmla="*/ 5198903 h 5378120"/>
                <a:gd name="connsiteX30" fmla="*/ 5482836 w 21498168"/>
                <a:gd name="connsiteY30" fmla="*/ 4831141 h 5378120"/>
                <a:gd name="connsiteX31" fmla="*/ 4751068 w 21498168"/>
                <a:gd name="connsiteY31" fmla="*/ 4639253 h 5378120"/>
                <a:gd name="connsiteX32" fmla="*/ 3693523 w 21498168"/>
                <a:gd name="connsiteY32" fmla="*/ 4343400 h 5378120"/>
                <a:gd name="connsiteX33" fmla="*/ 3168145 w 21498168"/>
                <a:gd name="connsiteY33" fmla="*/ 4299284 h 5378120"/>
                <a:gd name="connsiteX34" fmla="*/ 2349997 w 21498168"/>
                <a:gd name="connsiteY34" fmla="*/ 4283242 h 5378120"/>
                <a:gd name="connsiteX35" fmla="*/ 1644145 w 21498168"/>
                <a:gd name="connsiteY35" fmla="*/ 4299284 h 5378120"/>
                <a:gd name="connsiteX36" fmla="*/ 1259134 w 21498168"/>
                <a:gd name="connsiteY36" fmla="*/ 4299284 h 5378120"/>
                <a:gd name="connsiteX37" fmla="*/ 954334 w 21498168"/>
                <a:gd name="connsiteY37" fmla="*/ 4186989 h 5378120"/>
                <a:gd name="connsiteX38" fmla="*/ 617450 w 21498168"/>
                <a:gd name="connsiteY38" fmla="*/ 3994484 h 5378120"/>
                <a:gd name="connsiteX39" fmla="*/ 376819 w 21498168"/>
                <a:gd name="connsiteY39" fmla="*/ 3689684 h 5378120"/>
                <a:gd name="connsiteX40" fmla="*/ 168271 w 21498168"/>
                <a:gd name="connsiteY40" fmla="*/ 3513221 h 5378120"/>
                <a:gd name="connsiteX41" fmla="*/ 23892 w 21498168"/>
                <a:gd name="connsiteY41" fmla="*/ 3176337 h 5378120"/>
                <a:gd name="connsiteX42" fmla="*/ 7850 w 21498168"/>
                <a:gd name="connsiteY42" fmla="*/ 2775284 h 5378120"/>
                <a:gd name="connsiteX43" fmla="*/ 104103 w 21498168"/>
                <a:gd name="connsiteY43" fmla="*/ 2294021 h 5378120"/>
                <a:gd name="connsiteX44" fmla="*/ 248482 w 21498168"/>
                <a:gd name="connsiteY44" fmla="*/ 1925053 h 5378120"/>
                <a:gd name="connsiteX45" fmla="*/ 473071 w 21498168"/>
                <a:gd name="connsiteY45" fmla="*/ 1668379 h 5378120"/>
                <a:gd name="connsiteX46" fmla="*/ 729745 w 21498168"/>
                <a:gd name="connsiteY46" fmla="*/ 1411705 h 5378120"/>
                <a:gd name="connsiteX47" fmla="*/ 1034545 w 21498168"/>
                <a:gd name="connsiteY47" fmla="*/ 1106905 h 5378120"/>
                <a:gd name="connsiteX48" fmla="*/ 1483724 w 21498168"/>
                <a:gd name="connsiteY48" fmla="*/ 689811 h 5378120"/>
                <a:gd name="connsiteX49" fmla="*/ 1852692 w 21498168"/>
                <a:gd name="connsiteY49" fmla="*/ 545432 h 5378120"/>
                <a:gd name="connsiteX50" fmla="*/ 2847303 w 21498168"/>
                <a:gd name="connsiteY50" fmla="*/ 336884 h 5378120"/>
                <a:gd name="connsiteX51" fmla="*/ 3472945 w 21498168"/>
                <a:gd name="connsiteY51" fmla="*/ 256674 h 5378120"/>
                <a:gd name="connsiteX52" fmla="*/ 4515682 w 21498168"/>
                <a:gd name="connsiteY52" fmla="*/ 192505 h 5378120"/>
                <a:gd name="connsiteX53" fmla="*/ 5141324 w 21498168"/>
                <a:gd name="connsiteY53" fmla="*/ 80211 h 5378120"/>
                <a:gd name="connsiteX54" fmla="*/ 6585113 w 21498168"/>
                <a:gd name="connsiteY54" fmla="*/ 16042 h 5378120"/>
                <a:gd name="connsiteX55" fmla="*/ 7611808 w 21498168"/>
                <a:gd name="connsiteY55" fmla="*/ 0 h 5378120"/>
                <a:gd name="connsiteX56" fmla="*/ 8724794 w 21498168"/>
                <a:gd name="connsiteY56" fmla="*/ 12161 h 5378120"/>
                <a:gd name="connsiteX57" fmla="*/ 9455356 w 21498168"/>
                <a:gd name="connsiteY57" fmla="*/ 55112 h 5378120"/>
                <a:gd name="connsiteX58" fmla="*/ 9855503 w 21498168"/>
                <a:gd name="connsiteY58" fmla="*/ 187848 h 5378120"/>
                <a:gd name="connsiteX59" fmla="*/ 10289417 w 21498168"/>
                <a:gd name="connsiteY59" fmla="*/ 240761 h 5378120"/>
                <a:gd name="connsiteX60" fmla="*/ 11014416 w 21498168"/>
                <a:gd name="connsiteY60" fmla="*/ 402993 h 5378120"/>
                <a:gd name="connsiteX61" fmla="*/ 11532939 w 21498168"/>
                <a:gd name="connsiteY61" fmla="*/ 640650 h 5378120"/>
                <a:gd name="connsiteX62" fmla="*/ 11875774 w 21498168"/>
                <a:gd name="connsiteY62" fmla="*/ 754237 h 5378120"/>
                <a:gd name="connsiteX63" fmla="*/ 12314991 w 21498168"/>
                <a:gd name="connsiteY63" fmla="*/ 922032 h 5378120"/>
                <a:gd name="connsiteX64" fmla="*/ 12849168 w 21498168"/>
                <a:gd name="connsiteY64" fmla="*/ 1175213 h 5378120"/>
                <a:gd name="connsiteX65" fmla="*/ 13098079 w 21498168"/>
                <a:gd name="connsiteY65" fmla="*/ 1332528 h 5378120"/>
                <a:gd name="connsiteX66" fmla="*/ 13518666 w 21498168"/>
                <a:gd name="connsiteY66" fmla="*/ 1493339 h 5378120"/>
                <a:gd name="connsiteX67" fmla="*/ 13888151 w 21498168"/>
                <a:gd name="connsiteY67" fmla="*/ 1778085 h 5378120"/>
                <a:gd name="connsiteX68" fmla="*/ 14092819 w 21498168"/>
                <a:gd name="connsiteY68" fmla="*/ 2133600 h 5378120"/>
                <a:gd name="connsiteX69" fmla="*/ 14205113 w 21498168"/>
                <a:gd name="connsiteY69" fmla="*/ 2470484 h 5378120"/>
                <a:gd name="connsiteX70" fmla="*/ 14381576 w 21498168"/>
                <a:gd name="connsiteY70" fmla="*/ 2679032 h 5378120"/>
                <a:gd name="connsiteX71" fmla="*/ 14574082 w 21498168"/>
                <a:gd name="connsiteY71" fmla="*/ 2983832 h 5378120"/>
                <a:gd name="connsiteX72" fmla="*/ 14959092 w 21498168"/>
                <a:gd name="connsiteY72" fmla="*/ 3336758 h 5378120"/>
                <a:gd name="connsiteX73" fmla="*/ 15392229 w 21498168"/>
                <a:gd name="connsiteY73" fmla="*/ 3673642 h 5378120"/>
                <a:gd name="connsiteX74" fmla="*/ 15905576 w 21498168"/>
                <a:gd name="connsiteY74" fmla="*/ 3834063 h 5378120"/>
                <a:gd name="connsiteX75" fmla="*/ 16659555 w 21498168"/>
                <a:gd name="connsiteY75" fmla="*/ 3962400 h 5378120"/>
                <a:gd name="connsiteX76" fmla="*/ 17493745 w 21498168"/>
                <a:gd name="connsiteY76" fmla="*/ 4058653 h 5378120"/>
                <a:gd name="connsiteX77" fmla="*/ 18135429 w 21498168"/>
                <a:gd name="connsiteY77" fmla="*/ 3962400 h 5378120"/>
                <a:gd name="connsiteX78" fmla="*/ 18793155 w 21498168"/>
                <a:gd name="connsiteY78" fmla="*/ 3962400 h 5378120"/>
                <a:gd name="connsiteX79" fmla="*/ 19595261 w 21498168"/>
                <a:gd name="connsiteY79" fmla="*/ 3978442 h 5378120"/>
                <a:gd name="connsiteX80" fmla="*/ 20144702 w 21498168"/>
                <a:gd name="connsiteY80" fmla="*/ 4154905 h 5378120"/>
                <a:gd name="connsiteX81" fmla="*/ 20918734 w 21498168"/>
                <a:gd name="connsiteY81" fmla="*/ 4395537 h 5378120"/>
                <a:gd name="connsiteX82" fmla="*/ 21319787 w 21498168"/>
                <a:gd name="connsiteY82" fmla="*/ 4475747 h 5378120"/>
                <a:gd name="connsiteX83" fmla="*/ 21496252 w 21498168"/>
                <a:gd name="connsiteY83" fmla="*/ 4559967 h 5378120"/>
                <a:gd name="connsiteX84" fmla="*/ 21207385 w 21498168"/>
                <a:gd name="connsiteY84" fmla="*/ 5328255 h 5378120"/>
                <a:gd name="connsiteX0" fmla="*/ 21207385 w 21498168"/>
                <a:gd name="connsiteY0" fmla="*/ 5328255 h 5362062"/>
                <a:gd name="connsiteX1" fmla="*/ 21084792 w 21498168"/>
                <a:gd name="connsiteY1" fmla="*/ 5214334 h 5362062"/>
                <a:gd name="connsiteX2" fmla="*/ 20580224 w 21498168"/>
                <a:gd name="connsiteY2" fmla="*/ 5109519 h 5362062"/>
                <a:gd name="connsiteX3" fmla="*/ 19808469 w 21498168"/>
                <a:gd name="connsiteY3" fmla="*/ 4793230 h 5362062"/>
                <a:gd name="connsiteX4" fmla="*/ 19404382 w 21498168"/>
                <a:gd name="connsiteY4" fmla="*/ 4708359 h 5362062"/>
                <a:gd name="connsiteX5" fmla="*/ 19118982 w 21498168"/>
                <a:gd name="connsiteY5" fmla="*/ 4629773 h 5362062"/>
                <a:gd name="connsiteX6" fmla="*/ 18786869 w 21498168"/>
                <a:gd name="connsiteY6" fmla="*/ 4588800 h 5362062"/>
                <a:gd name="connsiteX7" fmla="*/ 18422129 w 21498168"/>
                <a:gd name="connsiteY7" fmla="*/ 4523115 h 5362062"/>
                <a:gd name="connsiteX8" fmla="*/ 17883742 w 21498168"/>
                <a:gd name="connsiteY8" fmla="*/ 4345676 h 5362062"/>
                <a:gd name="connsiteX9" fmla="*/ 17541436 w 21498168"/>
                <a:gd name="connsiteY9" fmla="*/ 4312399 h 5362062"/>
                <a:gd name="connsiteX10" fmla="*/ 16972376 w 21498168"/>
                <a:gd name="connsiteY10" fmla="*/ 4288661 h 5362062"/>
                <a:gd name="connsiteX11" fmla="*/ 16611429 w 21498168"/>
                <a:gd name="connsiteY11" fmla="*/ 4263190 h 5362062"/>
                <a:gd name="connsiteX12" fmla="*/ 15777240 w 21498168"/>
                <a:gd name="connsiteY12" fmla="*/ 4283242 h 5362062"/>
                <a:gd name="connsiteX13" fmla="*/ 15340092 w 21498168"/>
                <a:gd name="connsiteY13" fmla="*/ 4335378 h 5362062"/>
                <a:gd name="connsiteX14" fmla="*/ 14979145 w 21498168"/>
                <a:gd name="connsiteY14" fmla="*/ 4383505 h 5362062"/>
                <a:gd name="connsiteX15" fmla="*/ 14285324 w 21498168"/>
                <a:gd name="connsiteY15" fmla="*/ 4443663 h 5362062"/>
                <a:gd name="connsiteX16" fmla="*/ 13880261 w 21498168"/>
                <a:gd name="connsiteY16" fmla="*/ 4471736 h 5362062"/>
                <a:gd name="connsiteX17" fmla="*/ 13523324 w 21498168"/>
                <a:gd name="connsiteY17" fmla="*/ 4547937 h 5362062"/>
                <a:gd name="connsiteX18" fmla="*/ 13013987 w 21498168"/>
                <a:gd name="connsiteY18" fmla="*/ 4592053 h 5362062"/>
                <a:gd name="connsiteX19" fmla="*/ 12556787 w 21498168"/>
                <a:gd name="connsiteY19" fmla="*/ 4608095 h 5362062"/>
                <a:gd name="connsiteX20" fmla="*/ 11921580 w 21498168"/>
                <a:gd name="connsiteY20" fmla="*/ 4656220 h 5362062"/>
                <a:gd name="connsiteX21" fmla="*/ 11121422 w 21498168"/>
                <a:gd name="connsiteY21" fmla="*/ 4717627 h 5362062"/>
                <a:gd name="connsiteX22" fmla="*/ 10684488 w 21498168"/>
                <a:gd name="connsiteY22" fmla="*/ 4758524 h 5362062"/>
                <a:gd name="connsiteX23" fmla="*/ 10322480 w 21498168"/>
                <a:gd name="connsiteY23" fmla="*/ 4864701 h 5362062"/>
                <a:gd name="connsiteX24" fmla="*/ 9945457 w 21498168"/>
                <a:gd name="connsiteY24" fmla="*/ 4936003 h 5362062"/>
                <a:gd name="connsiteX25" fmla="*/ 9774567 w 21498168"/>
                <a:gd name="connsiteY25" fmla="*/ 4936140 h 5362062"/>
                <a:gd name="connsiteX26" fmla="*/ 9335316 w 21498168"/>
                <a:gd name="connsiteY26" fmla="*/ 5006693 h 5362062"/>
                <a:gd name="connsiteX27" fmla="*/ 8302825 w 21498168"/>
                <a:gd name="connsiteY27" fmla="*/ 5106205 h 5362062"/>
                <a:gd name="connsiteX28" fmla="*/ 7388521 w 21498168"/>
                <a:gd name="connsiteY28" fmla="*/ 5198179 h 5362062"/>
                <a:gd name="connsiteX29" fmla="*/ 6531661 w 21498168"/>
                <a:gd name="connsiteY29" fmla="*/ 5198903 h 5362062"/>
                <a:gd name="connsiteX30" fmla="*/ 5482836 w 21498168"/>
                <a:gd name="connsiteY30" fmla="*/ 4831141 h 5362062"/>
                <a:gd name="connsiteX31" fmla="*/ 4751068 w 21498168"/>
                <a:gd name="connsiteY31" fmla="*/ 4639253 h 5362062"/>
                <a:gd name="connsiteX32" fmla="*/ 3693523 w 21498168"/>
                <a:gd name="connsiteY32" fmla="*/ 4343400 h 5362062"/>
                <a:gd name="connsiteX33" fmla="*/ 3168145 w 21498168"/>
                <a:gd name="connsiteY33" fmla="*/ 4299284 h 5362062"/>
                <a:gd name="connsiteX34" fmla="*/ 2349997 w 21498168"/>
                <a:gd name="connsiteY34" fmla="*/ 4283242 h 5362062"/>
                <a:gd name="connsiteX35" fmla="*/ 1644145 w 21498168"/>
                <a:gd name="connsiteY35" fmla="*/ 4299284 h 5362062"/>
                <a:gd name="connsiteX36" fmla="*/ 1259134 w 21498168"/>
                <a:gd name="connsiteY36" fmla="*/ 4299284 h 5362062"/>
                <a:gd name="connsiteX37" fmla="*/ 954334 w 21498168"/>
                <a:gd name="connsiteY37" fmla="*/ 4186989 h 5362062"/>
                <a:gd name="connsiteX38" fmla="*/ 617450 w 21498168"/>
                <a:gd name="connsiteY38" fmla="*/ 3994484 h 5362062"/>
                <a:gd name="connsiteX39" fmla="*/ 376819 w 21498168"/>
                <a:gd name="connsiteY39" fmla="*/ 3689684 h 5362062"/>
                <a:gd name="connsiteX40" fmla="*/ 168271 w 21498168"/>
                <a:gd name="connsiteY40" fmla="*/ 3513221 h 5362062"/>
                <a:gd name="connsiteX41" fmla="*/ 23892 w 21498168"/>
                <a:gd name="connsiteY41" fmla="*/ 3176337 h 5362062"/>
                <a:gd name="connsiteX42" fmla="*/ 7850 w 21498168"/>
                <a:gd name="connsiteY42" fmla="*/ 2775284 h 5362062"/>
                <a:gd name="connsiteX43" fmla="*/ 104103 w 21498168"/>
                <a:gd name="connsiteY43" fmla="*/ 2294021 h 5362062"/>
                <a:gd name="connsiteX44" fmla="*/ 248482 w 21498168"/>
                <a:gd name="connsiteY44" fmla="*/ 1925053 h 5362062"/>
                <a:gd name="connsiteX45" fmla="*/ 473071 w 21498168"/>
                <a:gd name="connsiteY45" fmla="*/ 1668379 h 5362062"/>
                <a:gd name="connsiteX46" fmla="*/ 729745 w 21498168"/>
                <a:gd name="connsiteY46" fmla="*/ 1411705 h 5362062"/>
                <a:gd name="connsiteX47" fmla="*/ 1034545 w 21498168"/>
                <a:gd name="connsiteY47" fmla="*/ 1106905 h 5362062"/>
                <a:gd name="connsiteX48" fmla="*/ 1483724 w 21498168"/>
                <a:gd name="connsiteY48" fmla="*/ 689811 h 5362062"/>
                <a:gd name="connsiteX49" fmla="*/ 1852692 w 21498168"/>
                <a:gd name="connsiteY49" fmla="*/ 545432 h 5362062"/>
                <a:gd name="connsiteX50" fmla="*/ 2847303 w 21498168"/>
                <a:gd name="connsiteY50" fmla="*/ 336884 h 5362062"/>
                <a:gd name="connsiteX51" fmla="*/ 3472945 w 21498168"/>
                <a:gd name="connsiteY51" fmla="*/ 256674 h 5362062"/>
                <a:gd name="connsiteX52" fmla="*/ 4515682 w 21498168"/>
                <a:gd name="connsiteY52" fmla="*/ 192505 h 5362062"/>
                <a:gd name="connsiteX53" fmla="*/ 5141324 w 21498168"/>
                <a:gd name="connsiteY53" fmla="*/ 80211 h 5362062"/>
                <a:gd name="connsiteX54" fmla="*/ 6585113 w 21498168"/>
                <a:gd name="connsiteY54" fmla="*/ 16042 h 5362062"/>
                <a:gd name="connsiteX55" fmla="*/ 7611808 w 21498168"/>
                <a:gd name="connsiteY55" fmla="*/ 0 h 5362062"/>
                <a:gd name="connsiteX56" fmla="*/ 8724794 w 21498168"/>
                <a:gd name="connsiteY56" fmla="*/ 12161 h 5362062"/>
                <a:gd name="connsiteX57" fmla="*/ 9455356 w 21498168"/>
                <a:gd name="connsiteY57" fmla="*/ 55112 h 5362062"/>
                <a:gd name="connsiteX58" fmla="*/ 9855503 w 21498168"/>
                <a:gd name="connsiteY58" fmla="*/ 187848 h 5362062"/>
                <a:gd name="connsiteX59" fmla="*/ 10289417 w 21498168"/>
                <a:gd name="connsiteY59" fmla="*/ 240761 h 5362062"/>
                <a:gd name="connsiteX60" fmla="*/ 11014416 w 21498168"/>
                <a:gd name="connsiteY60" fmla="*/ 402993 h 5362062"/>
                <a:gd name="connsiteX61" fmla="*/ 11532939 w 21498168"/>
                <a:gd name="connsiteY61" fmla="*/ 640650 h 5362062"/>
                <a:gd name="connsiteX62" fmla="*/ 11875774 w 21498168"/>
                <a:gd name="connsiteY62" fmla="*/ 754237 h 5362062"/>
                <a:gd name="connsiteX63" fmla="*/ 12314991 w 21498168"/>
                <a:gd name="connsiteY63" fmla="*/ 922032 h 5362062"/>
                <a:gd name="connsiteX64" fmla="*/ 12849168 w 21498168"/>
                <a:gd name="connsiteY64" fmla="*/ 1175213 h 5362062"/>
                <a:gd name="connsiteX65" fmla="*/ 13098079 w 21498168"/>
                <a:gd name="connsiteY65" fmla="*/ 1332528 h 5362062"/>
                <a:gd name="connsiteX66" fmla="*/ 13518666 w 21498168"/>
                <a:gd name="connsiteY66" fmla="*/ 1493339 h 5362062"/>
                <a:gd name="connsiteX67" fmla="*/ 13888151 w 21498168"/>
                <a:gd name="connsiteY67" fmla="*/ 1778085 h 5362062"/>
                <a:gd name="connsiteX68" fmla="*/ 14092819 w 21498168"/>
                <a:gd name="connsiteY68" fmla="*/ 2133600 h 5362062"/>
                <a:gd name="connsiteX69" fmla="*/ 14205113 w 21498168"/>
                <a:gd name="connsiteY69" fmla="*/ 2470484 h 5362062"/>
                <a:gd name="connsiteX70" fmla="*/ 14381576 w 21498168"/>
                <a:gd name="connsiteY70" fmla="*/ 2679032 h 5362062"/>
                <a:gd name="connsiteX71" fmla="*/ 14574082 w 21498168"/>
                <a:gd name="connsiteY71" fmla="*/ 2983832 h 5362062"/>
                <a:gd name="connsiteX72" fmla="*/ 14959092 w 21498168"/>
                <a:gd name="connsiteY72" fmla="*/ 3336758 h 5362062"/>
                <a:gd name="connsiteX73" fmla="*/ 15392229 w 21498168"/>
                <a:gd name="connsiteY73" fmla="*/ 3673642 h 5362062"/>
                <a:gd name="connsiteX74" fmla="*/ 15905576 w 21498168"/>
                <a:gd name="connsiteY74" fmla="*/ 3834063 h 5362062"/>
                <a:gd name="connsiteX75" fmla="*/ 16659555 w 21498168"/>
                <a:gd name="connsiteY75" fmla="*/ 3962400 h 5362062"/>
                <a:gd name="connsiteX76" fmla="*/ 17493745 w 21498168"/>
                <a:gd name="connsiteY76" fmla="*/ 4058653 h 5362062"/>
                <a:gd name="connsiteX77" fmla="*/ 18135429 w 21498168"/>
                <a:gd name="connsiteY77" fmla="*/ 3962400 h 5362062"/>
                <a:gd name="connsiteX78" fmla="*/ 18793155 w 21498168"/>
                <a:gd name="connsiteY78" fmla="*/ 3962400 h 5362062"/>
                <a:gd name="connsiteX79" fmla="*/ 19595261 w 21498168"/>
                <a:gd name="connsiteY79" fmla="*/ 3978442 h 5362062"/>
                <a:gd name="connsiteX80" fmla="*/ 20144702 w 21498168"/>
                <a:gd name="connsiteY80" fmla="*/ 4154905 h 5362062"/>
                <a:gd name="connsiteX81" fmla="*/ 20918734 w 21498168"/>
                <a:gd name="connsiteY81" fmla="*/ 4395537 h 5362062"/>
                <a:gd name="connsiteX82" fmla="*/ 21319787 w 21498168"/>
                <a:gd name="connsiteY82" fmla="*/ 4475747 h 5362062"/>
                <a:gd name="connsiteX83" fmla="*/ 21496252 w 21498168"/>
                <a:gd name="connsiteY83" fmla="*/ 4559967 h 5362062"/>
                <a:gd name="connsiteX84" fmla="*/ 21207385 w 21498168"/>
                <a:gd name="connsiteY84" fmla="*/ 5328255 h 5362062"/>
                <a:gd name="connsiteX0" fmla="*/ 21207385 w 21498168"/>
                <a:gd name="connsiteY0" fmla="*/ 5328255 h 5362062"/>
                <a:gd name="connsiteX1" fmla="*/ 21084792 w 21498168"/>
                <a:gd name="connsiteY1" fmla="*/ 5214334 h 5362062"/>
                <a:gd name="connsiteX2" fmla="*/ 20580224 w 21498168"/>
                <a:gd name="connsiteY2" fmla="*/ 5109519 h 5362062"/>
                <a:gd name="connsiteX3" fmla="*/ 19800230 w 21498168"/>
                <a:gd name="connsiteY3" fmla="*/ 4838538 h 5362062"/>
                <a:gd name="connsiteX4" fmla="*/ 19404382 w 21498168"/>
                <a:gd name="connsiteY4" fmla="*/ 4708359 h 5362062"/>
                <a:gd name="connsiteX5" fmla="*/ 19118982 w 21498168"/>
                <a:gd name="connsiteY5" fmla="*/ 4629773 h 5362062"/>
                <a:gd name="connsiteX6" fmla="*/ 18786869 w 21498168"/>
                <a:gd name="connsiteY6" fmla="*/ 4588800 h 5362062"/>
                <a:gd name="connsiteX7" fmla="*/ 18422129 w 21498168"/>
                <a:gd name="connsiteY7" fmla="*/ 4523115 h 5362062"/>
                <a:gd name="connsiteX8" fmla="*/ 17883742 w 21498168"/>
                <a:gd name="connsiteY8" fmla="*/ 4345676 h 5362062"/>
                <a:gd name="connsiteX9" fmla="*/ 17541436 w 21498168"/>
                <a:gd name="connsiteY9" fmla="*/ 4312399 h 5362062"/>
                <a:gd name="connsiteX10" fmla="*/ 16972376 w 21498168"/>
                <a:gd name="connsiteY10" fmla="*/ 4288661 h 5362062"/>
                <a:gd name="connsiteX11" fmla="*/ 16611429 w 21498168"/>
                <a:gd name="connsiteY11" fmla="*/ 4263190 h 5362062"/>
                <a:gd name="connsiteX12" fmla="*/ 15777240 w 21498168"/>
                <a:gd name="connsiteY12" fmla="*/ 4283242 h 5362062"/>
                <a:gd name="connsiteX13" fmla="*/ 15340092 w 21498168"/>
                <a:gd name="connsiteY13" fmla="*/ 4335378 h 5362062"/>
                <a:gd name="connsiteX14" fmla="*/ 14979145 w 21498168"/>
                <a:gd name="connsiteY14" fmla="*/ 4383505 h 5362062"/>
                <a:gd name="connsiteX15" fmla="*/ 14285324 w 21498168"/>
                <a:gd name="connsiteY15" fmla="*/ 4443663 h 5362062"/>
                <a:gd name="connsiteX16" fmla="*/ 13880261 w 21498168"/>
                <a:gd name="connsiteY16" fmla="*/ 4471736 h 5362062"/>
                <a:gd name="connsiteX17" fmla="*/ 13523324 w 21498168"/>
                <a:gd name="connsiteY17" fmla="*/ 4547937 h 5362062"/>
                <a:gd name="connsiteX18" fmla="*/ 13013987 w 21498168"/>
                <a:gd name="connsiteY18" fmla="*/ 4592053 h 5362062"/>
                <a:gd name="connsiteX19" fmla="*/ 12556787 w 21498168"/>
                <a:gd name="connsiteY19" fmla="*/ 4608095 h 5362062"/>
                <a:gd name="connsiteX20" fmla="*/ 11921580 w 21498168"/>
                <a:gd name="connsiteY20" fmla="*/ 4656220 h 5362062"/>
                <a:gd name="connsiteX21" fmla="*/ 11121422 w 21498168"/>
                <a:gd name="connsiteY21" fmla="*/ 4717627 h 5362062"/>
                <a:gd name="connsiteX22" fmla="*/ 10684488 w 21498168"/>
                <a:gd name="connsiteY22" fmla="*/ 4758524 h 5362062"/>
                <a:gd name="connsiteX23" fmla="*/ 10322480 w 21498168"/>
                <a:gd name="connsiteY23" fmla="*/ 4864701 h 5362062"/>
                <a:gd name="connsiteX24" fmla="*/ 9945457 w 21498168"/>
                <a:gd name="connsiteY24" fmla="*/ 4936003 h 5362062"/>
                <a:gd name="connsiteX25" fmla="*/ 9774567 w 21498168"/>
                <a:gd name="connsiteY25" fmla="*/ 4936140 h 5362062"/>
                <a:gd name="connsiteX26" fmla="*/ 9335316 w 21498168"/>
                <a:gd name="connsiteY26" fmla="*/ 5006693 h 5362062"/>
                <a:gd name="connsiteX27" fmla="*/ 8302825 w 21498168"/>
                <a:gd name="connsiteY27" fmla="*/ 5106205 h 5362062"/>
                <a:gd name="connsiteX28" fmla="*/ 7388521 w 21498168"/>
                <a:gd name="connsiteY28" fmla="*/ 5198179 h 5362062"/>
                <a:gd name="connsiteX29" fmla="*/ 6531661 w 21498168"/>
                <a:gd name="connsiteY29" fmla="*/ 5198903 h 5362062"/>
                <a:gd name="connsiteX30" fmla="*/ 5482836 w 21498168"/>
                <a:gd name="connsiteY30" fmla="*/ 4831141 h 5362062"/>
                <a:gd name="connsiteX31" fmla="*/ 4751068 w 21498168"/>
                <a:gd name="connsiteY31" fmla="*/ 4639253 h 5362062"/>
                <a:gd name="connsiteX32" fmla="*/ 3693523 w 21498168"/>
                <a:gd name="connsiteY32" fmla="*/ 4343400 h 5362062"/>
                <a:gd name="connsiteX33" fmla="*/ 3168145 w 21498168"/>
                <a:gd name="connsiteY33" fmla="*/ 4299284 h 5362062"/>
                <a:gd name="connsiteX34" fmla="*/ 2349997 w 21498168"/>
                <a:gd name="connsiteY34" fmla="*/ 4283242 h 5362062"/>
                <a:gd name="connsiteX35" fmla="*/ 1644145 w 21498168"/>
                <a:gd name="connsiteY35" fmla="*/ 4299284 h 5362062"/>
                <a:gd name="connsiteX36" fmla="*/ 1259134 w 21498168"/>
                <a:gd name="connsiteY36" fmla="*/ 4299284 h 5362062"/>
                <a:gd name="connsiteX37" fmla="*/ 954334 w 21498168"/>
                <a:gd name="connsiteY37" fmla="*/ 4186989 h 5362062"/>
                <a:gd name="connsiteX38" fmla="*/ 617450 w 21498168"/>
                <a:gd name="connsiteY38" fmla="*/ 3994484 h 5362062"/>
                <a:gd name="connsiteX39" fmla="*/ 376819 w 21498168"/>
                <a:gd name="connsiteY39" fmla="*/ 3689684 h 5362062"/>
                <a:gd name="connsiteX40" fmla="*/ 168271 w 21498168"/>
                <a:gd name="connsiteY40" fmla="*/ 3513221 h 5362062"/>
                <a:gd name="connsiteX41" fmla="*/ 23892 w 21498168"/>
                <a:gd name="connsiteY41" fmla="*/ 3176337 h 5362062"/>
                <a:gd name="connsiteX42" fmla="*/ 7850 w 21498168"/>
                <a:gd name="connsiteY42" fmla="*/ 2775284 h 5362062"/>
                <a:gd name="connsiteX43" fmla="*/ 104103 w 21498168"/>
                <a:gd name="connsiteY43" fmla="*/ 2294021 h 5362062"/>
                <a:gd name="connsiteX44" fmla="*/ 248482 w 21498168"/>
                <a:gd name="connsiteY44" fmla="*/ 1925053 h 5362062"/>
                <a:gd name="connsiteX45" fmla="*/ 473071 w 21498168"/>
                <a:gd name="connsiteY45" fmla="*/ 1668379 h 5362062"/>
                <a:gd name="connsiteX46" fmla="*/ 729745 w 21498168"/>
                <a:gd name="connsiteY46" fmla="*/ 1411705 h 5362062"/>
                <a:gd name="connsiteX47" fmla="*/ 1034545 w 21498168"/>
                <a:gd name="connsiteY47" fmla="*/ 1106905 h 5362062"/>
                <a:gd name="connsiteX48" fmla="*/ 1483724 w 21498168"/>
                <a:gd name="connsiteY48" fmla="*/ 689811 h 5362062"/>
                <a:gd name="connsiteX49" fmla="*/ 1852692 w 21498168"/>
                <a:gd name="connsiteY49" fmla="*/ 545432 h 5362062"/>
                <a:gd name="connsiteX50" fmla="*/ 2847303 w 21498168"/>
                <a:gd name="connsiteY50" fmla="*/ 336884 h 5362062"/>
                <a:gd name="connsiteX51" fmla="*/ 3472945 w 21498168"/>
                <a:gd name="connsiteY51" fmla="*/ 256674 h 5362062"/>
                <a:gd name="connsiteX52" fmla="*/ 4515682 w 21498168"/>
                <a:gd name="connsiteY52" fmla="*/ 192505 h 5362062"/>
                <a:gd name="connsiteX53" fmla="*/ 5141324 w 21498168"/>
                <a:gd name="connsiteY53" fmla="*/ 80211 h 5362062"/>
                <a:gd name="connsiteX54" fmla="*/ 6585113 w 21498168"/>
                <a:gd name="connsiteY54" fmla="*/ 16042 h 5362062"/>
                <a:gd name="connsiteX55" fmla="*/ 7611808 w 21498168"/>
                <a:gd name="connsiteY55" fmla="*/ 0 h 5362062"/>
                <a:gd name="connsiteX56" fmla="*/ 8724794 w 21498168"/>
                <a:gd name="connsiteY56" fmla="*/ 12161 h 5362062"/>
                <a:gd name="connsiteX57" fmla="*/ 9455356 w 21498168"/>
                <a:gd name="connsiteY57" fmla="*/ 55112 h 5362062"/>
                <a:gd name="connsiteX58" fmla="*/ 9855503 w 21498168"/>
                <a:gd name="connsiteY58" fmla="*/ 187848 h 5362062"/>
                <a:gd name="connsiteX59" fmla="*/ 10289417 w 21498168"/>
                <a:gd name="connsiteY59" fmla="*/ 240761 h 5362062"/>
                <a:gd name="connsiteX60" fmla="*/ 11014416 w 21498168"/>
                <a:gd name="connsiteY60" fmla="*/ 402993 h 5362062"/>
                <a:gd name="connsiteX61" fmla="*/ 11532939 w 21498168"/>
                <a:gd name="connsiteY61" fmla="*/ 640650 h 5362062"/>
                <a:gd name="connsiteX62" fmla="*/ 11875774 w 21498168"/>
                <a:gd name="connsiteY62" fmla="*/ 754237 h 5362062"/>
                <a:gd name="connsiteX63" fmla="*/ 12314991 w 21498168"/>
                <a:gd name="connsiteY63" fmla="*/ 922032 h 5362062"/>
                <a:gd name="connsiteX64" fmla="*/ 12849168 w 21498168"/>
                <a:gd name="connsiteY64" fmla="*/ 1175213 h 5362062"/>
                <a:gd name="connsiteX65" fmla="*/ 13098079 w 21498168"/>
                <a:gd name="connsiteY65" fmla="*/ 1332528 h 5362062"/>
                <a:gd name="connsiteX66" fmla="*/ 13518666 w 21498168"/>
                <a:gd name="connsiteY66" fmla="*/ 1493339 h 5362062"/>
                <a:gd name="connsiteX67" fmla="*/ 13888151 w 21498168"/>
                <a:gd name="connsiteY67" fmla="*/ 1778085 h 5362062"/>
                <a:gd name="connsiteX68" fmla="*/ 14092819 w 21498168"/>
                <a:gd name="connsiteY68" fmla="*/ 2133600 h 5362062"/>
                <a:gd name="connsiteX69" fmla="*/ 14205113 w 21498168"/>
                <a:gd name="connsiteY69" fmla="*/ 2470484 h 5362062"/>
                <a:gd name="connsiteX70" fmla="*/ 14381576 w 21498168"/>
                <a:gd name="connsiteY70" fmla="*/ 2679032 h 5362062"/>
                <a:gd name="connsiteX71" fmla="*/ 14574082 w 21498168"/>
                <a:gd name="connsiteY71" fmla="*/ 2983832 h 5362062"/>
                <a:gd name="connsiteX72" fmla="*/ 14959092 w 21498168"/>
                <a:gd name="connsiteY72" fmla="*/ 3336758 h 5362062"/>
                <a:gd name="connsiteX73" fmla="*/ 15392229 w 21498168"/>
                <a:gd name="connsiteY73" fmla="*/ 3673642 h 5362062"/>
                <a:gd name="connsiteX74" fmla="*/ 15905576 w 21498168"/>
                <a:gd name="connsiteY74" fmla="*/ 3834063 h 5362062"/>
                <a:gd name="connsiteX75" fmla="*/ 16659555 w 21498168"/>
                <a:gd name="connsiteY75" fmla="*/ 3962400 h 5362062"/>
                <a:gd name="connsiteX76" fmla="*/ 17493745 w 21498168"/>
                <a:gd name="connsiteY76" fmla="*/ 4058653 h 5362062"/>
                <a:gd name="connsiteX77" fmla="*/ 18135429 w 21498168"/>
                <a:gd name="connsiteY77" fmla="*/ 3962400 h 5362062"/>
                <a:gd name="connsiteX78" fmla="*/ 18793155 w 21498168"/>
                <a:gd name="connsiteY78" fmla="*/ 3962400 h 5362062"/>
                <a:gd name="connsiteX79" fmla="*/ 19595261 w 21498168"/>
                <a:gd name="connsiteY79" fmla="*/ 3978442 h 5362062"/>
                <a:gd name="connsiteX80" fmla="*/ 20144702 w 21498168"/>
                <a:gd name="connsiteY80" fmla="*/ 4154905 h 5362062"/>
                <a:gd name="connsiteX81" fmla="*/ 20918734 w 21498168"/>
                <a:gd name="connsiteY81" fmla="*/ 4395537 h 5362062"/>
                <a:gd name="connsiteX82" fmla="*/ 21319787 w 21498168"/>
                <a:gd name="connsiteY82" fmla="*/ 4475747 h 5362062"/>
                <a:gd name="connsiteX83" fmla="*/ 21496252 w 21498168"/>
                <a:gd name="connsiteY83" fmla="*/ 4559967 h 5362062"/>
                <a:gd name="connsiteX84" fmla="*/ 21207385 w 21498168"/>
                <a:gd name="connsiteY84" fmla="*/ 5328255 h 5362062"/>
                <a:gd name="connsiteX0" fmla="*/ 21207385 w 21498168"/>
                <a:gd name="connsiteY0" fmla="*/ 5328255 h 5363688"/>
                <a:gd name="connsiteX1" fmla="*/ 20915916 w 21498168"/>
                <a:gd name="connsiteY1" fmla="*/ 5222572 h 5363688"/>
                <a:gd name="connsiteX2" fmla="*/ 20580224 w 21498168"/>
                <a:gd name="connsiteY2" fmla="*/ 5109519 h 5363688"/>
                <a:gd name="connsiteX3" fmla="*/ 19800230 w 21498168"/>
                <a:gd name="connsiteY3" fmla="*/ 4838538 h 5363688"/>
                <a:gd name="connsiteX4" fmla="*/ 19404382 w 21498168"/>
                <a:gd name="connsiteY4" fmla="*/ 4708359 h 5363688"/>
                <a:gd name="connsiteX5" fmla="*/ 19118982 w 21498168"/>
                <a:gd name="connsiteY5" fmla="*/ 4629773 h 5363688"/>
                <a:gd name="connsiteX6" fmla="*/ 18786869 w 21498168"/>
                <a:gd name="connsiteY6" fmla="*/ 4588800 h 5363688"/>
                <a:gd name="connsiteX7" fmla="*/ 18422129 w 21498168"/>
                <a:gd name="connsiteY7" fmla="*/ 4523115 h 5363688"/>
                <a:gd name="connsiteX8" fmla="*/ 17883742 w 21498168"/>
                <a:gd name="connsiteY8" fmla="*/ 4345676 h 5363688"/>
                <a:gd name="connsiteX9" fmla="*/ 17541436 w 21498168"/>
                <a:gd name="connsiteY9" fmla="*/ 4312399 h 5363688"/>
                <a:gd name="connsiteX10" fmla="*/ 16972376 w 21498168"/>
                <a:gd name="connsiteY10" fmla="*/ 4288661 h 5363688"/>
                <a:gd name="connsiteX11" fmla="*/ 16611429 w 21498168"/>
                <a:gd name="connsiteY11" fmla="*/ 4263190 h 5363688"/>
                <a:gd name="connsiteX12" fmla="*/ 15777240 w 21498168"/>
                <a:gd name="connsiteY12" fmla="*/ 4283242 h 5363688"/>
                <a:gd name="connsiteX13" fmla="*/ 15340092 w 21498168"/>
                <a:gd name="connsiteY13" fmla="*/ 4335378 h 5363688"/>
                <a:gd name="connsiteX14" fmla="*/ 14979145 w 21498168"/>
                <a:gd name="connsiteY14" fmla="*/ 4383505 h 5363688"/>
                <a:gd name="connsiteX15" fmla="*/ 14285324 w 21498168"/>
                <a:gd name="connsiteY15" fmla="*/ 4443663 h 5363688"/>
                <a:gd name="connsiteX16" fmla="*/ 13880261 w 21498168"/>
                <a:gd name="connsiteY16" fmla="*/ 4471736 h 5363688"/>
                <a:gd name="connsiteX17" fmla="*/ 13523324 w 21498168"/>
                <a:gd name="connsiteY17" fmla="*/ 4547937 h 5363688"/>
                <a:gd name="connsiteX18" fmla="*/ 13013987 w 21498168"/>
                <a:gd name="connsiteY18" fmla="*/ 4592053 h 5363688"/>
                <a:gd name="connsiteX19" fmla="*/ 12556787 w 21498168"/>
                <a:gd name="connsiteY19" fmla="*/ 4608095 h 5363688"/>
                <a:gd name="connsiteX20" fmla="*/ 11921580 w 21498168"/>
                <a:gd name="connsiteY20" fmla="*/ 4656220 h 5363688"/>
                <a:gd name="connsiteX21" fmla="*/ 11121422 w 21498168"/>
                <a:gd name="connsiteY21" fmla="*/ 4717627 h 5363688"/>
                <a:gd name="connsiteX22" fmla="*/ 10684488 w 21498168"/>
                <a:gd name="connsiteY22" fmla="*/ 4758524 h 5363688"/>
                <a:gd name="connsiteX23" fmla="*/ 10322480 w 21498168"/>
                <a:gd name="connsiteY23" fmla="*/ 4864701 h 5363688"/>
                <a:gd name="connsiteX24" fmla="*/ 9945457 w 21498168"/>
                <a:gd name="connsiteY24" fmla="*/ 4936003 h 5363688"/>
                <a:gd name="connsiteX25" fmla="*/ 9774567 w 21498168"/>
                <a:gd name="connsiteY25" fmla="*/ 4936140 h 5363688"/>
                <a:gd name="connsiteX26" fmla="*/ 9335316 w 21498168"/>
                <a:gd name="connsiteY26" fmla="*/ 5006693 h 5363688"/>
                <a:gd name="connsiteX27" fmla="*/ 8302825 w 21498168"/>
                <a:gd name="connsiteY27" fmla="*/ 5106205 h 5363688"/>
                <a:gd name="connsiteX28" fmla="*/ 7388521 w 21498168"/>
                <a:gd name="connsiteY28" fmla="*/ 5198179 h 5363688"/>
                <a:gd name="connsiteX29" fmla="*/ 6531661 w 21498168"/>
                <a:gd name="connsiteY29" fmla="*/ 5198903 h 5363688"/>
                <a:gd name="connsiteX30" fmla="*/ 5482836 w 21498168"/>
                <a:gd name="connsiteY30" fmla="*/ 4831141 h 5363688"/>
                <a:gd name="connsiteX31" fmla="*/ 4751068 w 21498168"/>
                <a:gd name="connsiteY31" fmla="*/ 4639253 h 5363688"/>
                <a:gd name="connsiteX32" fmla="*/ 3693523 w 21498168"/>
                <a:gd name="connsiteY32" fmla="*/ 4343400 h 5363688"/>
                <a:gd name="connsiteX33" fmla="*/ 3168145 w 21498168"/>
                <a:gd name="connsiteY33" fmla="*/ 4299284 h 5363688"/>
                <a:gd name="connsiteX34" fmla="*/ 2349997 w 21498168"/>
                <a:gd name="connsiteY34" fmla="*/ 4283242 h 5363688"/>
                <a:gd name="connsiteX35" fmla="*/ 1644145 w 21498168"/>
                <a:gd name="connsiteY35" fmla="*/ 4299284 h 5363688"/>
                <a:gd name="connsiteX36" fmla="*/ 1259134 w 21498168"/>
                <a:gd name="connsiteY36" fmla="*/ 4299284 h 5363688"/>
                <a:gd name="connsiteX37" fmla="*/ 954334 w 21498168"/>
                <a:gd name="connsiteY37" fmla="*/ 4186989 h 5363688"/>
                <a:gd name="connsiteX38" fmla="*/ 617450 w 21498168"/>
                <a:gd name="connsiteY38" fmla="*/ 3994484 h 5363688"/>
                <a:gd name="connsiteX39" fmla="*/ 376819 w 21498168"/>
                <a:gd name="connsiteY39" fmla="*/ 3689684 h 5363688"/>
                <a:gd name="connsiteX40" fmla="*/ 168271 w 21498168"/>
                <a:gd name="connsiteY40" fmla="*/ 3513221 h 5363688"/>
                <a:gd name="connsiteX41" fmla="*/ 23892 w 21498168"/>
                <a:gd name="connsiteY41" fmla="*/ 3176337 h 5363688"/>
                <a:gd name="connsiteX42" fmla="*/ 7850 w 21498168"/>
                <a:gd name="connsiteY42" fmla="*/ 2775284 h 5363688"/>
                <a:gd name="connsiteX43" fmla="*/ 104103 w 21498168"/>
                <a:gd name="connsiteY43" fmla="*/ 2294021 h 5363688"/>
                <a:gd name="connsiteX44" fmla="*/ 248482 w 21498168"/>
                <a:gd name="connsiteY44" fmla="*/ 1925053 h 5363688"/>
                <a:gd name="connsiteX45" fmla="*/ 473071 w 21498168"/>
                <a:gd name="connsiteY45" fmla="*/ 1668379 h 5363688"/>
                <a:gd name="connsiteX46" fmla="*/ 729745 w 21498168"/>
                <a:gd name="connsiteY46" fmla="*/ 1411705 h 5363688"/>
                <a:gd name="connsiteX47" fmla="*/ 1034545 w 21498168"/>
                <a:gd name="connsiteY47" fmla="*/ 1106905 h 5363688"/>
                <a:gd name="connsiteX48" fmla="*/ 1483724 w 21498168"/>
                <a:gd name="connsiteY48" fmla="*/ 689811 h 5363688"/>
                <a:gd name="connsiteX49" fmla="*/ 1852692 w 21498168"/>
                <a:gd name="connsiteY49" fmla="*/ 545432 h 5363688"/>
                <a:gd name="connsiteX50" fmla="*/ 2847303 w 21498168"/>
                <a:gd name="connsiteY50" fmla="*/ 336884 h 5363688"/>
                <a:gd name="connsiteX51" fmla="*/ 3472945 w 21498168"/>
                <a:gd name="connsiteY51" fmla="*/ 256674 h 5363688"/>
                <a:gd name="connsiteX52" fmla="*/ 4515682 w 21498168"/>
                <a:gd name="connsiteY52" fmla="*/ 192505 h 5363688"/>
                <a:gd name="connsiteX53" fmla="*/ 5141324 w 21498168"/>
                <a:gd name="connsiteY53" fmla="*/ 80211 h 5363688"/>
                <a:gd name="connsiteX54" fmla="*/ 6585113 w 21498168"/>
                <a:gd name="connsiteY54" fmla="*/ 16042 h 5363688"/>
                <a:gd name="connsiteX55" fmla="*/ 7611808 w 21498168"/>
                <a:gd name="connsiteY55" fmla="*/ 0 h 5363688"/>
                <a:gd name="connsiteX56" fmla="*/ 8724794 w 21498168"/>
                <a:gd name="connsiteY56" fmla="*/ 12161 h 5363688"/>
                <a:gd name="connsiteX57" fmla="*/ 9455356 w 21498168"/>
                <a:gd name="connsiteY57" fmla="*/ 55112 h 5363688"/>
                <a:gd name="connsiteX58" fmla="*/ 9855503 w 21498168"/>
                <a:gd name="connsiteY58" fmla="*/ 187848 h 5363688"/>
                <a:gd name="connsiteX59" fmla="*/ 10289417 w 21498168"/>
                <a:gd name="connsiteY59" fmla="*/ 240761 h 5363688"/>
                <a:gd name="connsiteX60" fmla="*/ 11014416 w 21498168"/>
                <a:gd name="connsiteY60" fmla="*/ 402993 h 5363688"/>
                <a:gd name="connsiteX61" fmla="*/ 11532939 w 21498168"/>
                <a:gd name="connsiteY61" fmla="*/ 640650 h 5363688"/>
                <a:gd name="connsiteX62" fmla="*/ 11875774 w 21498168"/>
                <a:gd name="connsiteY62" fmla="*/ 754237 h 5363688"/>
                <a:gd name="connsiteX63" fmla="*/ 12314991 w 21498168"/>
                <a:gd name="connsiteY63" fmla="*/ 922032 h 5363688"/>
                <a:gd name="connsiteX64" fmla="*/ 12849168 w 21498168"/>
                <a:gd name="connsiteY64" fmla="*/ 1175213 h 5363688"/>
                <a:gd name="connsiteX65" fmla="*/ 13098079 w 21498168"/>
                <a:gd name="connsiteY65" fmla="*/ 1332528 h 5363688"/>
                <a:gd name="connsiteX66" fmla="*/ 13518666 w 21498168"/>
                <a:gd name="connsiteY66" fmla="*/ 1493339 h 5363688"/>
                <a:gd name="connsiteX67" fmla="*/ 13888151 w 21498168"/>
                <a:gd name="connsiteY67" fmla="*/ 1778085 h 5363688"/>
                <a:gd name="connsiteX68" fmla="*/ 14092819 w 21498168"/>
                <a:gd name="connsiteY68" fmla="*/ 2133600 h 5363688"/>
                <a:gd name="connsiteX69" fmla="*/ 14205113 w 21498168"/>
                <a:gd name="connsiteY69" fmla="*/ 2470484 h 5363688"/>
                <a:gd name="connsiteX70" fmla="*/ 14381576 w 21498168"/>
                <a:gd name="connsiteY70" fmla="*/ 2679032 h 5363688"/>
                <a:gd name="connsiteX71" fmla="*/ 14574082 w 21498168"/>
                <a:gd name="connsiteY71" fmla="*/ 2983832 h 5363688"/>
                <a:gd name="connsiteX72" fmla="*/ 14959092 w 21498168"/>
                <a:gd name="connsiteY72" fmla="*/ 3336758 h 5363688"/>
                <a:gd name="connsiteX73" fmla="*/ 15392229 w 21498168"/>
                <a:gd name="connsiteY73" fmla="*/ 3673642 h 5363688"/>
                <a:gd name="connsiteX74" fmla="*/ 15905576 w 21498168"/>
                <a:gd name="connsiteY74" fmla="*/ 3834063 h 5363688"/>
                <a:gd name="connsiteX75" fmla="*/ 16659555 w 21498168"/>
                <a:gd name="connsiteY75" fmla="*/ 3962400 h 5363688"/>
                <a:gd name="connsiteX76" fmla="*/ 17493745 w 21498168"/>
                <a:gd name="connsiteY76" fmla="*/ 4058653 h 5363688"/>
                <a:gd name="connsiteX77" fmla="*/ 18135429 w 21498168"/>
                <a:gd name="connsiteY77" fmla="*/ 3962400 h 5363688"/>
                <a:gd name="connsiteX78" fmla="*/ 18793155 w 21498168"/>
                <a:gd name="connsiteY78" fmla="*/ 3962400 h 5363688"/>
                <a:gd name="connsiteX79" fmla="*/ 19595261 w 21498168"/>
                <a:gd name="connsiteY79" fmla="*/ 3978442 h 5363688"/>
                <a:gd name="connsiteX80" fmla="*/ 20144702 w 21498168"/>
                <a:gd name="connsiteY80" fmla="*/ 4154905 h 5363688"/>
                <a:gd name="connsiteX81" fmla="*/ 20918734 w 21498168"/>
                <a:gd name="connsiteY81" fmla="*/ 4395537 h 5363688"/>
                <a:gd name="connsiteX82" fmla="*/ 21319787 w 21498168"/>
                <a:gd name="connsiteY82" fmla="*/ 4475747 h 5363688"/>
                <a:gd name="connsiteX83" fmla="*/ 21496252 w 21498168"/>
                <a:gd name="connsiteY83" fmla="*/ 4559967 h 5363688"/>
                <a:gd name="connsiteX84" fmla="*/ 21207385 w 21498168"/>
                <a:gd name="connsiteY84" fmla="*/ 5328255 h 5363688"/>
                <a:gd name="connsiteX0" fmla="*/ 21170313 w 21499394"/>
                <a:gd name="connsiteY0" fmla="*/ 5315898 h 5352795"/>
                <a:gd name="connsiteX1" fmla="*/ 20915916 w 21499394"/>
                <a:gd name="connsiteY1" fmla="*/ 5222572 h 5352795"/>
                <a:gd name="connsiteX2" fmla="*/ 20580224 w 21499394"/>
                <a:gd name="connsiteY2" fmla="*/ 5109519 h 5352795"/>
                <a:gd name="connsiteX3" fmla="*/ 19800230 w 21499394"/>
                <a:gd name="connsiteY3" fmla="*/ 4838538 h 5352795"/>
                <a:gd name="connsiteX4" fmla="*/ 19404382 w 21499394"/>
                <a:gd name="connsiteY4" fmla="*/ 4708359 h 5352795"/>
                <a:gd name="connsiteX5" fmla="*/ 19118982 w 21499394"/>
                <a:gd name="connsiteY5" fmla="*/ 4629773 h 5352795"/>
                <a:gd name="connsiteX6" fmla="*/ 18786869 w 21499394"/>
                <a:gd name="connsiteY6" fmla="*/ 4588800 h 5352795"/>
                <a:gd name="connsiteX7" fmla="*/ 18422129 w 21499394"/>
                <a:gd name="connsiteY7" fmla="*/ 4523115 h 5352795"/>
                <a:gd name="connsiteX8" fmla="*/ 17883742 w 21499394"/>
                <a:gd name="connsiteY8" fmla="*/ 4345676 h 5352795"/>
                <a:gd name="connsiteX9" fmla="*/ 17541436 w 21499394"/>
                <a:gd name="connsiteY9" fmla="*/ 4312399 h 5352795"/>
                <a:gd name="connsiteX10" fmla="*/ 16972376 w 21499394"/>
                <a:gd name="connsiteY10" fmla="*/ 4288661 h 5352795"/>
                <a:gd name="connsiteX11" fmla="*/ 16611429 w 21499394"/>
                <a:gd name="connsiteY11" fmla="*/ 4263190 h 5352795"/>
                <a:gd name="connsiteX12" fmla="*/ 15777240 w 21499394"/>
                <a:gd name="connsiteY12" fmla="*/ 4283242 h 5352795"/>
                <a:gd name="connsiteX13" fmla="*/ 15340092 w 21499394"/>
                <a:gd name="connsiteY13" fmla="*/ 4335378 h 5352795"/>
                <a:gd name="connsiteX14" fmla="*/ 14979145 w 21499394"/>
                <a:gd name="connsiteY14" fmla="*/ 4383505 h 5352795"/>
                <a:gd name="connsiteX15" fmla="*/ 14285324 w 21499394"/>
                <a:gd name="connsiteY15" fmla="*/ 4443663 h 5352795"/>
                <a:gd name="connsiteX16" fmla="*/ 13880261 w 21499394"/>
                <a:gd name="connsiteY16" fmla="*/ 4471736 h 5352795"/>
                <a:gd name="connsiteX17" fmla="*/ 13523324 w 21499394"/>
                <a:gd name="connsiteY17" fmla="*/ 4547937 h 5352795"/>
                <a:gd name="connsiteX18" fmla="*/ 13013987 w 21499394"/>
                <a:gd name="connsiteY18" fmla="*/ 4592053 h 5352795"/>
                <a:gd name="connsiteX19" fmla="*/ 12556787 w 21499394"/>
                <a:gd name="connsiteY19" fmla="*/ 4608095 h 5352795"/>
                <a:gd name="connsiteX20" fmla="*/ 11921580 w 21499394"/>
                <a:gd name="connsiteY20" fmla="*/ 4656220 h 5352795"/>
                <a:gd name="connsiteX21" fmla="*/ 11121422 w 21499394"/>
                <a:gd name="connsiteY21" fmla="*/ 4717627 h 5352795"/>
                <a:gd name="connsiteX22" fmla="*/ 10684488 w 21499394"/>
                <a:gd name="connsiteY22" fmla="*/ 4758524 h 5352795"/>
                <a:gd name="connsiteX23" fmla="*/ 10322480 w 21499394"/>
                <a:gd name="connsiteY23" fmla="*/ 4864701 h 5352795"/>
                <a:gd name="connsiteX24" fmla="*/ 9945457 w 21499394"/>
                <a:gd name="connsiteY24" fmla="*/ 4936003 h 5352795"/>
                <a:gd name="connsiteX25" fmla="*/ 9774567 w 21499394"/>
                <a:gd name="connsiteY25" fmla="*/ 4936140 h 5352795"/>
                <a:gd name="connsiteX26" fmla="*/ 9335316 w 21499394"/>
                <a:gd name="connsiteY26" fmla="*/ 5006693 h 5352795"/>
                <a:gd name="connsiteX27" fmla="*/ 8302825 w 21499394"/>
                <a:gd name="connsiteY27" fmla="*/ 5106205 h 5352795"/>
                <a:gd name="connsiteX28" fmla="*/ 7388521 w 21499394"/>
                <a:gd name="connsiteY28" fmla="*/ 5198179 h 5352795"/>
                <a:gd name="connsiteX29" fmla="*/ 6531661 w 21499394"/>
                <a:gd name="connsiteY29" fmla="*/ 5198903 h 5352795"/>
                <a:gd name="connsiteX30" fmla="*/ 5482836 w 21499394"/>
                <a:gd name="connsiteY30" fmla="*/ 4831141 h 5352795"/>
                <a:gd name="connsiteX31" fmla="*/ 4751068 w 21499394"/>
                <a:gd name="connsiteY31" fmla="*/ 4639253 h 5352795"/>
                <a:gd name="connsiteX32" fmla="*/ 3693523 w 21499394"/>
                <a:gd name="connsiteY32" fmla="*/ 4343400 h 5352795"/>
                <a:gd name="connsiteX33" fmla="*/ 3168145 w 21499394"/>
                <a:gd name="connsiteY33" fmla="*/ 4299284 h 5352795"/>
                <a:gd name="connsiteX34" fmla="*/ 2349997 w 21499394"/>
                <a:gd name="connsiteY34" fmla="*/ 4283242 h 5352795"/>
                <a:gd name="connsiteX35" fmla="*/ 1644145 w 21499394"/>
                <a:gd name="connsiteY35" fmla="*/ 4299284 h 5352795"/>
                <a:gd name="connsiteX36" fmla="*/ 1259134 w 21499394"/>
                <a:gd name="connsiteY36" fmla="*/ 4299284 h 5352795"/>
                <a:gd name="connsiteX37" fmla="*/ 954334 w 21499394"/>
                <a:gd name="connsiteY37" fmla="*/ 4186989 h 5352795"/>
                <a:gd name="connsiteX38" fmla="*/ 617450 w 21499394"/>
                <a:gd name="connsiteY38" fmla="*/ 3994484 h 5352795"/>
                <a:gd name="connsiteX39" fmla="*/ 376819 w 21499394"/>
                <a:gd name="connsiteY39" fmla="*/ 3689684 h 5352795"/>
                <a:gd name="connsiteX40" fmla="*/ 168271 w 21499394"/>
                <a:gd name="connsiteY40" fmla="*/ 3513221 h 5352795"/>
                <a:gd name="connsiteX41" fmla="*/ 23892 w 21499394"/>
                <a:gd name="connsiteY41" fmla="*/ 3176337 h 5352795"/>
                <a:gd name="connsiteX42" fmla="*/ 7850 w 21499394"/>
                <a:gd name="connsiteY42" fmla="*/ 2775284 h 5352795"/>
                <a:gd name="connsiteX43" fmla="*/ 104103 w 21499394"/>
                <a:gd name="connsiteY43" fmla="*/ 2294021 h 5352795"/>
                <a:gd name="connsiteX44" fmla="*/ 248482 w 21499394"/>
                <a:gd name="connsiteY44" fmla="*/ 1925053 h 5352795"/>
                <a:gd name="connsiteX45" fmla="*/ 473071 w 21499394"/>
                <a:gd name="connsiteY45" fmla="*/ 1668379 h 5352795"/>
                <a:gd name="connsiteX46" fmla="*/ 729745 w 21499394"/>
                <a:gd name="connsiteY46" fmla="*/ 1411705 h 5352795"/>
                <a:gd name="connsiteX47" fmla="*/ 1034545 w 21499394"/>
                <a:gd name="connsiteY47" fmla="*/ 1106905 h 5352795"/>
                <a:gd name="connsiteX48" fmla="*/ 1483724 w 21499394"/>
                <a:gd name="connsiteY48" fmla="*/ 689811 h 5352795"/>
                <a:gd name="connsiteX49" fmla="*/ 1852692 w 21499394"/>
                <a:gd name="connsiteY49" fmla="*/ 545432 h 5352795"/>
                <a:gd name="connsiteX50" fmla="*/ 2847303 w 21499394"/>
                <a:gd name="connsiteY50" fmla="*/ 336884 h 5352795"/>
                <a:gd name="connsiteX51" fmla="*/ 3472945 w 21499394"/>
                <a:gd name="connsiteY51" fmla="*/ 256674 h 5352795"/>
                <a:gd name="connsiteX52" fmla="*/ 4515682 w 21499394"/>
                <a:gd name="connsiteY52" fmla="*/ 192505 h 5352795"/>
                <a:gd name="connsiteX53" fmla="*/ 5141324 w 21499394"/>
                <a:gd name="connsiteY53" fmla="*/ 80211 h 5352795"/>
                <a:gd name="connsiteX54" fmla="*/ 6585113 w 21499394"/>
                <a:gd name="connsiteY54" fmla="*/ 16042 h 5352795"/>
                <a:gd name="connsiteX55" fmla="*/ 7611808 w 21499394"/>
                <a:gd name="connsiteY55" fmla="*/ 0 h 5352795"/>
                <a:gd name="connsiteX56" fmla="*/ 8724794 w 21499394"/>
                <a:gd name="connsiteY56" fmla="*/ 12161 h 5352795"/>
                <a:gd name="connsiteX57" fmla="*/ 9455356 w 21499394"/>
                <a:gd name="connsiteY57" fmla="*/ 55112 h 5352795"/>
                <a:gd name="connsiteX58" fmla="*/ 9855503 w 21499394"/>
                <a:gd name="connsiteY58" fmla="*/ 187848 h 5352795"/>
                <a:gd name="connsiteX59" fmla="*/ 10289417 w 21499394"/>
                <a:gd name="connsiteY59" fmla="*/ 240761 h 5352795"/>
                <a:gd name="connsiteX60" fmla="*/ 11014416 w 21499394"/>
                <a:gd name="connsiteY60" fmla="*/ 402993 h 5352795"/>
                <a:gd name="connsiteX61" fmla="*/ 11532939 w 21499394"/>
                <a:gd name="connsiteY61" fmla="*/ 640650 h 5352795"/>
                <a:gd name="connsiteX62" fmla="*/ 11875774 w 21499394"/>
                <a:gd name="connsiteY62" fmla="*/ 754237 h 5352795"/>
                <a:gd name="connsiteX63" fmla="*/ 12314991 w 21499394"/>
                <a:gd name="connsiteY63" fmla="*/ 922032 h 5352795"/>
                <a:gd name="connsiteX64" fmla="*/ 12849168 w 21499394"/>
                <a:gd name="connsiteY64" fmla="*/ 1175213 h 5352795"/>
                <a:gd name="connsiteX65" fmla="*/ 13098079 w 21499394"/>
                <a:gd name="connsiteY65" fmla="*/ 1332528 h 5352795"/>
                <a:gd name="connsiteX66" fmla="*/ 13518666 w 21499394"/>
                <a:gd name="connsiteY66" fmla="*/ 1493339 h 5352795"/>
                <a:gd name="connsiteX67" fmla="*/ 13888151 w 21499394"/>
                <a:gd name="connsiteY67" fmla="*/ 1778085 h 5352795"/>
                <a:gd name="connsiteX68" fmla="*/ 14092819 w 21499394"/>
                <a:gd name="connsiteY68" fmla="*/ 2133600 h 5352795"/>
                <a:gd name="connsiteX69" fmla="*/ 14205113 w 21499394"/>
                <a:gd name="connsiteY69" fmla="*/ 2470484 h 5352795"/>
                <a:gd name="connsiteX70" fmla="*/ 14381576 w 21499394"/>
                <a:gd name="connsiteY70" fmla="*/ 2679032 h 5352795"/>
                <a:gd name="connsiteX71" fmla="*/ 14574082 w 21499394"/>
                <a:gd name="connsiteY71" fmla="*/ 2983832 h 5352795"/>
                <a:gd name="connsiteX72" fmla="*/ 14959092 w 21499394"/>
                <a:gd name="connsiteY72" fmla="*/ 3336758 h 5352795"/>
                <a:gd name="connsiteX73" fmla="*/ 15392229 w 21499394"/>
                <a:gd name="connsiteY73" fmla="*/ 3673642 h 5352795"/>
                <a:gd name="connsiteX74" fmla="*/ 15905576 w 21499394"/>
                <a:gd name="connsiteY74" fmla="*/ 3834063 h 5352795"/>
                <a:gd name="connsiteX75" fmla="*/ 16659555 w 21499394"/>
                <a:gd name="connsiteY75" fmla="*/ 3962400 h 5352795"/>
                <a:gd name="connsiteX76" fmla="*/ 17493745 w 21499394"/>
                <a:gd name="connsiteY76" fmla="*/ 4058653 h 5352795"/>
                <a:gd name="connsiteX77" fmla="*/ 18135429 w 21499394"/>
                <a:gd name="connsiteY77" fmla="*/ 3962400 h 5352795"/>
                <a:gd name="connsiteX78" fmla="*/ 18793155 w 21499394"/>
                <a:gd name="connsiteY78" fmla="*/ 3962400 h 5352795"/>
                <a:gd name="connsiteX79" fmla="*/ 19595261 w 21499394"/>
                <a:gd name="connsiteY79" fmla="*/ 3978442 h 5352795"/>
                <a:gd name="connsiteX80" fmla="*/ 20144702 w 21499394"/>
                <a:gd name="connsiteY80" fmla="*/ 4154905 h 5352795"/>
                <a:gd name="connsiteX81" fmla="*/ 20918734 w 21499394"/>
                <a:gd name="connsiteY81" fmla="*/ 4395537 h 5352795"/>
                <a:gd name="connsiteX82" fmla="*/ 21319787 w 21499394"/>
                <a:gd name="connsiteY82" fmla="*/ 4475747 h 5352795"/>
                <a:gd name="connsiteX83" fmla="*/ 21496252 w 21499394"/>
                <a:gd name="connsiteY83" fmla="*/ 4559967 h 5352795"/>
                <a:gd name="connsiteX84" fmla="*/ 21170313 w 21499394"/>
                <a:gd name="connsiteY84" fmla="*/ 5315898 h 5352795"/>
                <a:gd name="connsiteX0" fmla="*/ 21170313 w 21330737"/>
                <a:gd name="connsiteY0" fmla="*/ 5315898 h 5316797"/>
                <a:gd name="connsiteX1" fmla="*/ 20915916 w 21330737"/>
                <a:gd name="connsiteY1" fmla="*/ 5222572 h 5316797"/>
                <a:gd name="connsiteX2" fmla="*/ 20580224 w 21330737"/>
                <a:gd name="connsiteY2" fmla="*/ 5109519 h 5316797"/>
                <a:gd name="connsiteX3" fmla="*/ 19800230 w 21330737"/>
                <a:gd name="connsiteY3" fmla="*/ 4838538 h 5316797"/>
                <a:gd name="connsiteX4" fmla="*/ 19404382 w 21330737"/>
                <a:gd name="connsiteY4" fmla="*/ 4708359 h 5316797"/>
                <a:gd name="connsiteX5" fmla="*/ 19118982 w 21330737"/>
                <a:gd name="connsiteY5" fmla="*/ 4629773 h 5316797"/>
                <a:gd name="connsiteX6" fmla="*/ 18786869 w 21330737"/>
                <a:gd name="connsiteY6" fmla="*/ 4588800 h 5316797"/>
                <a:gd name="connsiteX7" fmla="*/ 18422129 w 21330737"/>
                <a:gd name="connsiteY7" fmla="*/ 4523115 h 5316797"/>
                <a:gd name="connsiteX8" fmla="*/ 17883742 w 21330737"/>
                <a:gd name="connsiteY8" fmla="*/ 4345676 h 5316797"/>
                <a:gd name="connsiteX9" fmla="*/ 17541436 w 21330737"/>
                <a:gd name="connsiteY9" fmla="*/ 4312399 h 5316797"/>
                <a:gd name="connsiteX10" fmla="*/ 16972376 w 21330737"/>
                <a:gd name="connsiteY10" fmla="*/ 4288661 h 5316797"/>
                <a:gd name="connsiteX11" fmla="*/ 16611429 w 21330737"/>
                <a:gd name="connsiteY11" fmla="*/ 4263190 h 5316797"/>
                <a:gd name="connsiteX12" fmla="*/ 15777240 w 21330737"/>
                <a:gd name="connsiteY12" fmla="*/ 4283242 h 5316797"/>
                <a:gd name="connsiteX13" fmla="*/ 15340092 w 21330737"/>
                <a:gd name="connsiteY13" fmla="*/ 4335378 h 5316797"/>
                <a:gd name="connsiteX14" fmla="*/ 14979145 w 21330737"/>
                <a:gd name="connsiteY14" fmla="*/ 4383505 h 5316797"/>
                <a:gd name="connsiteX15" fmla="*/ 14285324 w 21330737"/>
                <a:gd name="connsiteY15" fmla="*/ 4443663 h 5316797"/>
                <a:gd name="connsiteX16" fmla="*/ 13880261 w 21330737"/>
                <a:gd name="connsiteY16" fmla="*/ 4471736 h 5316797"/>
                <a:gd name="connsiteX17" fmla="*/ 13523324 w 21330737"/>
                <a:gd name="connsiteY17" fmla="*/ 4547937 h 5316797"/>
                <a:gd name="connsiteX18" fmla="*/ 13013987 w 21330737"/>
                <a:gd name="connsiteY18" fmla="*/ 4592053 h 5316797"/>
                <a:gd name="connsiteX19" fmla="*/ 12556787 w 21330737"/>
                <a:gd name="connsiteY19" fmla="*/ 4608095 h 5316797"/>
                <a:gd name="connsiteX20" fmla="*/ 11921580 w 21330737"/>
                <a:gd name="connsiteY20" fmla="*/ 4656220 h 5316797"/>
                <a:gd name="connsiteX21" fmla="*/ 11121422 w 21330737"/>
                <a:gd name="connsiteY21" fmla="*/ 4717627 h 5316797"/>
                <a:gd name="connsiteX22" fmla="*/ 10684488 w 21330737"/>
                <a:gd name="connsiteY22" fmla="*/ 4758524 h 5316797"/>
                <a:gd name="connsiteX23" fmla="*/ 10322480 w 21330737"/>
                <a:gd name="connsiteY23" fmla="*/ 4864701 h 5316797"/>
                <a:gd name="connsiteX24" fmla="*/ 9945457 w 21330737"/>
                <a:gd name="connsiteY24" fmla="*/ 4936003 h 5316797"/>
                <a:gd name="connsiteX25" fmla="*/ 9774567 w 21330737"/>
                <a:gd name="connsiteY25" fmla="*/ 4936140 h 5316797"/>
                <a:gd name="connsiteX26" fmla="*/ 9335316 w 21330737"/>
                <a:gd name="connsiteY26" fmla="*/ 5006693 h 5316797"/>
                <a:gd name="connsiteX27" fmla="*/ 8302825 w 21330737"/>
                <a:gd name="connsiteY27" fmla="*/ 5106205 h 5316797"/>
                <a:gd name="connsiteX28" fmla="*/ 7388521 w 21330737"/>
                <a:gd name="connsiteY28" fmla="*/ 5198179 h 5316797"/>
                <a:gd name="connsiteX29" fmla="*/ 6531661 w 21330737"/>
                <a:gd name="connsiteY29" fmla="*/ 5198903 h 5316797"/>
                <a:gd name="connsiteX30" fmla="*/ 5482836 w 21330737"/>
                <a:gd name="connsiteY30" fmla="*/ 4831141 h 5316797"/>
                <a:gd name="connsiteX31" fmla="*/ 4751068 w 21330737"/>
                <a:gd name="connsiteY31" fmla="*/ 4639253 h 5316797"/>
                <a:gd name="connsiteX32" fmla="*/ 3693523 w 21330737"/>
                <a:gd name="connsiteY32" fmla="*/ 4343400 h 5316797"/>
                <a:gd name="connsiteX33" fmla="*/ 3168145 w 21330737"/>
                <a:gd name="connsiteY33" fmla="*/ 4299284 h 5316797"/>
                <a:gd name="connsiteX34" fmla="*/ 2349997 w 21330737"/>
                <a:gd name="connsiteY34" fmla="*/ 4283242 h 5316797"/>
                <a:gd name="connsiteX35" fmla="*/ 1644145 w 21330737"/>
                <a:gd name="connsiteY35" fmla="*/ 4299284 h 5316797"/>
                <a:gd name="connsiteX36" fmla="*/ 1259134 w 21330737"/>
                <a:gd name="connsiteY36" fmla="*/ 4299284 h 5316797"/>
                <a:gd name="connsiteX37" fmla="*/ 954334 w 21330737"/>
                <a:gd name="connsiteY37" fmla="*/ 4186989 h 5316797"/>
                <a:gd name="connsiteX38" fmla="*/ 617450 w 21330737"/>
                <a:gd name="connsiteY38" fmla="*/ 3994484 h 5316797"/>
                <a:gd name="connsiteX39" fmla="*/ 376819 w 21330737"/>
                <a:gd name="connsiteY39" fmla="*/ 3689684 h 5316797"/>
                <a:gd name="connsiteX40" fmla="*/ 168271 w 21330737"/>
                <a:gd name="connsiteY40" fmla="*/ 3513221 h 5316797"/>
                <a:gd name="connsiteX41" fmla="*/ 23892 w 21330737"/>
                <a:gd name="connsiteY41" fmla="*/ 3176337 h 5316797"/>
                <a:gd name="connsiteX42" fmla="*/ 7850 w 21330737"/>
                <a:gd name="connsiteY42" fmla="*/ 2775284 h 5316797"/>
                <a:gd name="connsiteX43" fmla="*/ 104103 w 21330737"/>
                <a:gd name="connsiteY43" fmla="*/ 2294021 h 5316797"/>
                <a:gd name="connsiteX44" fmla="*/ 248482 w 21330737"/>
                <a:gd name="connsiteY44" fmla="*/ 1925053 h 5316797"/>
                <a:gd name="connsiteX45" fmla="*/ 473071 w 21330737"/>
                <a:gd name="connsiteY45" fmla="*/ 1668379 h 5316797"/>
                <a:gd name="connsiteX46" fmla="*/ 729745 w 21330737"/>
                <a:gd name="connsiteY46" fmla="*/ 1411705 h 5316797"/>
                <a:gd name="connsiteX47" fmla="*/ 1034545 w 21330737"/>
                <a:gd name="connsiteY47" fmla="*/ 1106905 h 5316797"/>
                <a:gd name="connsiteX48" fmla="*/ 1483724 w 21330737"/>
                <a:gd name="connsiteY48" fmla="*/ 689811 h 5316797"/>
                <a:gd name="connsiteX49" fmla="*/ 1852692 w 21330737"/>
                <a:gd name="connsiteY49" fmla="*/ 545432 h 5316797"/>
                <a:gd name="connsiteX50" fmla="*/ 2847303 w 21330737"/>
                <a:gd name="connsiteY50" fmla="*/ 336884 h 5316797"/>
                <a:gd name="connsiteX51" fmla="*/ 3472945 w 21330737"/>
                <a:gd name="connsiteY51" fmla="*/ 256674 h 5316797"/>
                <a:gd name="connsiteX52" fmla="*/ 4515682 w 21330737"/>
                <a:gd name="connsiteY52" fmla="*/ 192505 h 5316797"/>
                <a:gd name="connsiteX53" fmla="*/ 5141324 w 21330737"/>
                <a:gd name="connsiteY53" fmla="*/ 80211 h 5316797"/>
                <a:gd name="connsiteX54" fmla="*/ 6585113 w 21330737"/>
                <a:gd name="connsiteY54" fmla="*/ 16042 h 5316797"/>
                <a:gd name="connsiteX55" fmla="*/ 7611808 w 21330737"/>
                <a:gd name="connsiteY55" fmla="*/ 0 h 5316797"/>
                <a:gd name="connsiteX56" fmla="*/ 8724794 w 21330737"/>
                <a:gd name="connsiteY56" fmla="*/ 12161 h 5316797"/>
                <a:gd name="connsiteX57" fmla="*/ 9455356 w 21330737"/>
                <a:gd name="connsiteY57" fmla="*/ 55112 h 5316797"/>
                <a:gd name="connsiteX58" fmla="*/ 9855503 w 21330737"/>
                <a:gd name="connsiteY58" fmla="*/ 187848 h 5316797"/>
                <a:gd name="connsiteX59" fmla="*/ 10289417 w 21330737"/>
                <a:gd name="connsiteY59" fmla="*/ 240761 h 5316797"/>
                <a:gd name="connsiteX60" fmla="*/ 11014416 w 21330737"/>
                <a:gd name="connsiteY60" fmla="*/ 402993 h 5316797"/>
                <a:gd name="connsiteX61" fmla="*/ 11532939 w 21330737"/>
                <a:gd name="connsiteY61" fmla="*/ 640650 h 5316797"/>
                <a:gd name="connsiteX62" fmla="*/ 11875774 w 21330737"/>
                <a:gd name="connsiteY62" fmla="*/ 754237 h 5316797"/>
                <a:gd name="connsiteX63" fmla="*/ 12314991 w 21330737"/>
                <a:gd name="connsiteY63" fmla="*/ 922032 h 5316797"/>
                <a:gd name="connsiteX64" fmla="*/ 12849168 w 21330737"/>
                <a:gd name="connsiteY64" fmla="*/ 1175213 h 5316797"/>
                <a:gd name="connsiteX65" fmla="*/ 13098079 w 21330737"/>
                <a:gd name="connsiteY65" fmla="*/ 1332528 h 5316797"/>
                <a:gd name="connsiteX66" fmla="*/ 13518666 w 21330737"/>
                <a:gd name="connsiteY66" fmla="*/ 1493339 h 5316797"/>
                <a:gd name="connsiteX67" fmla="*/ 13888151 w 21330737"/>
                <a:gd name="connsiteY67" fmla="*/ 1778085 h 5316797"/>
                <a:gd name="connsiteX68" fmla="*/ 14092819 w 21330737"/>
                <a:gd name="connsiteY68" fmla="*/ 2133600 h 5316797"/>
                <a:gd name="connsiteX69" fmla="*/ 14205113 w 21330737"/>
                <a:gd name="connsiteY69" fmla="*/ 2470484 h 5316797"/>
                <a:gd name="connsiteX70" fmla="*/ 14381576 w 21330737"/>
                <a:gd name="connsiteY70" fmla="*/ 2679032 h 5316797"/>
                <a:gd name="connsiteX71" fmla="*/ 14574082 w 21330737"/>
                <a:gd name="connsiteY71" fmla="*/ 2983832 h 5316797"/>
                <a:gd name="connsiteX72" fmla="*/ 14959092 w 21330737"/>
                <a:gd name="connsiteY72" fmla="*/ 3336758 h 5316797"/>
                <a:gd name="connsiteX73" fmla="*/ 15392229 w 21330737"/>
                <a:gd name="connsiteY73" fmla="*/ 3673642 h 5316797"/>
                <a:gd name="connsiteX74" fmla="*/ 15905576 w 21330737"/>
                <a:gd name="connsiteY74" fmla="*/ 3834063 h 5316797"/>
                <a:gd name="connsiteX75" fmla="*/ 16659555 w 21330737"/>
                <a:gd name="connsiteY75" fmla="*/ 3962400 h 5316797"/>
                <a:gd name="connsiteX76" fmla="*/ 17493745 w 21330737"/>
                <a:gd name="connsiteY76" fmla="*/ 4058653 h 5316797"/>
                <a:gd name="connsiteX77" fmla="*/ 18135429 w 21330737"/>
                <a:gd name="connsiteY77" fmla="*/ 3962400 h 5316797"/>
                <a:gd name="connsiteX78" fmla="*/ 18793155 w 21330737"/>
                <a:gd name="connsiteY78" fmla="*/ 3962400 h 5316797"/>
                <a:gd name="connsiteX79" fmla="*/ 19595261 w 21330737"/>
                <a:gd name="connsiteY79" fmla="*/ 3978442 h 5316797"/>
                <a:gd name="connsiteX80" fmla="*/ 20144702 w 21330737"/>
                <a:gd name="connsiteY80" fmla="*/ 4154905 h 5316797"/>
                <a:gd name="connsiteX81" fmla="*/ 20918734 w 21330737"/>
                <a:gd name="connsiteY81" fmla="*/ 4395537 h 5316797"/>
                <a:gd name="connsiteX82" fmla="*/ 21319787 w 21330737"/>
                <a:gd name="connsiteY82" fmla="*/ 4475747 h 5316797"/>
                <a:gd name="connsiteX83" fmla="*/ 21059646 w 21330737"/>
                <a:gd name="connsiteY83" fmla="*/ 5165448 h 5316797"/>
                <a:gd name="connsiteX84" fmla="*/ 21170313 w 21330737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135429 w 21177158"/>
                <a:gd name="connsiteY77" fmla="*/ 3962400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20144702 w 21177158"/>
                <a:gd name="connsiteY80" fmla="*/ 4154905 h 5316797"/>
                <a:gd name="connsiteX81" fmla="*/ 20918734 w 21177158"/>
                <a:gd name="connsiteY81" fmla="*/ 4395537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135429 w 21177158"/>
                <a:gd name="connsiteY77" fmla="*/ 3962400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20144702 w 21177158"/>
                <a:gd name="connsiteY80" fmla="*/ 4154905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135429 w 21177158"/>
                <a:gd name="connsiteY77" fmla="*/ 3962400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040693 w 21177158"/>
                <a:gd name="connsiteY77" fmla="*/ 4151871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040693 w 21177158"/>
                <a:gd name="connsiteY77" fmla="*/ 4151871 h 5316797"/>
                <a:gd name="connsiteX78" fmla="*/ 18710778 w 21177158"/>
                <a:gd name="connsiteY78" fmla="*/ 4320746 h 5316797"/>
                <a:gd name="connsiteX79" fmla="*/ 19595261 w 21177158"/>
                <a:gd name="connsiteY79" fmla="*/ 3978442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040693 w 21177158"/>
                <a:gd name="connsiteY77" fmla="*/ 4151871 h 5316797"/>
                <a:gd name="connsiteX78" fmla="*/ 18710778 w 21177158"/>
                <a:gd name="connsiteY78" fmla="*/ 4320746 h 5316797"/>
                <a:gd name="connsiteX79" fmla="*/ 19232795 w 21177158"/>
                <a:gd name="connsiteY79" fmla="*/ 4456237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0368947 w 21062084"/>
                <a:gd name="connsiteY0" fmla="*/ 3902891 h 5299364"/>
                <a:gd name="connsiteX1" fmla="*/ 20915916 w 21062084"/>
                <a:gd name="connsiteY1" fmla="*/ 5222572 h 5299364"/>
                <a:gd name="connsiteX2" fmla="*/ 20580224 w 21062084"/>
                <a:gd name="connsiteY2" fmla="*/ 5109519 h 5299364"/>
                <a:gd name="connsiteX3" fmla="*/ 19800230 w 21062084"/>
                <a:gd name="connsiteY3" fmla="*/ 4838538 h 5299364"/>
                <a:gd name="connsiteX4" fmla="*/ 19404382 w 21062084"/>
                <a:gd name="connsiteY4" fmla="*/ 4708359 h 5299364"/>
                <a:gd name="connsiteX5" fmla="*/ 19118982 w 21062084"/>
                <a:gd name="connsiteY5" fmla="*/ 4629773 h 5299364"/>
                <a:gd name="connsiteX6" fmla="*/ 18786869 w 21062084"/>
                <a:gd name="connsiteY6" fmla="*/ 4588800 h 5299364"/>
                <a:gd name="connsiteX7" fmla="*/ 18422129 w 21062084"/>
                <a:gd name="connsiteY7" fmla="*/ 4523115 h 5299364"/>
                <a:gd name="connsiteX8" fmla="*/ 17883742 w 21062084"/>
                <a:gd name="connsiteY8" fmla="*/ 4345676 h 5299364"/>
                <a:gd name="connsiteX9" fmla="*/ 17541436 w 21062084"/>
                <a:gd name="connsiteY9" fmla="*/ 4312399 h 5299364"/>
                <a:gd name="connsiteX10" fmla="*/ 16972376 w 21062084"/>
                <a:gd name="connsiteY10" fmla="*/ 4288661 h 5299364"/>
                <a:gd name="connsiteX11" fmla="*/ 16611429 w 21062084"/>
                <a:gd name="connsiteY11" fmla="*/ 4263190 h 5299364"/>
                <a:gd name="connsiteX12" fmla="*/ 15777240 w 21062084"/>
                <a:gd name="connsiteY12" fmla="*/ 4283242 h 5299364"/>
                <a:gd name="connsiteX13" fmla="*/ 15340092 w 21062084"/>
                <a:gd name="connsiteY13" fmla="*/ 4335378 h 5299364"/>
                <a:gd name="connsiteX14" fmla="*/ 14979145 w 21062084"/>
                <a:gd name="connsiteY14" fmla="*/ 4383505 h 5299364"/>
                <a:gd name="connsiteX15" fmla="*/ 14285324 w 21062084"/>
                <a:gd name="connsiteY15" fmla="*/ 4443663 h 5299364"/>
                <a:gd name="connsiteX16" fmla="*/ 13880261 w 21062084"/>
                <a:gd name="connsiteY16" fmla="*/ 4471736 h 5299364"/>
                <a:gd name="connsiteX17" fmla="*/ 13523324 w 21062084"/>
                <a:gd name="connsiteY17" fmla="*/ 4547937 h 5299364"/>
                <a:gd name="connsiteX18" fmla="*/ 13013987 w 21062084"/>
                <a:gd name="connsiteY18" fmla="*/ 4592053 h 5299364"/>
                <a:gd name="connsiteX19" fmla="*/ 12556787 w 21062084"/>
                <a:gd name="connsiteY19" fmla="*/ 4608095 h 5299364"/>
                <a:gd name="connsiteX20" fmla="*/ 11921580 w 21062084"/>
                <a:gd name="connsiteY20" fmla="*/ 4656220 h 5299364"/>
                <a:gd name="connsiteX21" fmla="*/ 11121422 w 21062084"/>
                <a:gd name="connsiteY21" fmla="*/ 4717627 h 5299364"/>
                <a:gd name="connsiteX22" fmla="*/ 10684488 w 21062084"/>
                <a:gd name="connsiteY22" fmla="*/ 4758524 h 5299364"/>
                <a:gd name="connsiteX23" fmla="*/ 10322480 w 21062084"/>
                <a:gd name="connsiteY23" fmla="*/ 4864701 h 5299364"/>
                <a:gd name="connsiteX24" fmla="*/ 9945457 w 21062084"/>
                <a:gd name="connsiteY24" fmla="*/ 4936003 h 5299364"/>
                <a:gd name="connsiteX25" fmla="*/ 9774567 w 21062084"/>
                <a:gd name="connsiteY25" fmla="*/ 4936140 h 5299364"/>
                <a:gd name="connsiteX26" fmla="*/ 9335316 w 21062084"/>
                <a:gd name="connsiteY26" fmla="*/ 5006693 h 5299364"/>
                <a:gd name="connsiteX27" fmla="*/ 8302825 w 21062084"/>
                <a:gd name="connsiteY27" fmla="*/ 5106205 h 5299364"/>
                <a:gd name="connsiteX28" fmla="*/ 7388521 w 21062084"/>
                <a:gd name="connsiteY28" fmla="*/ 5198179 h 5299364"/>
                <a:gd name="connsiteX29" fmla="*/ 6531661 w 21062084"/>
                <a:gd name="connsiteY29" fmla="*/ 5198903 h 5299364"/>
                <a:gd name="connsiteX30" fmla="*/ 5482836 w 21062084"/>
                <a:gd name="connsiteY30" fmla="*/ 4831141 h 5299364"/>
                <a:gd name="connsiteX31" fmla="*/ 4751068 w 21062084"/>
                <a:gd name="connsiteY31" fmla="*/ 4639253 h 5299364"/>
                <a:gd name="connsiteX32" fmla="*/ 3693523 w 21062084"/>
                <a:gd name="connsiteY32" fmla="*/ 4343400 h 5299364"/>
                <a:gd name="connsiteX33" fmla="*/ 3168145 w 21062084"/>
                <a:gd name="connsiteY33" fmla="*/ 4299284 h 5299364"/>
                <a:gd name="connsiteX34" fmla="*/ 2349997 w 21062084"/>
                <a:gd name="connsiteY34" fmla="*/ 4283242 h 5299364"/>
                <a:gd name="connsiteX35" fmla="*/ 1644145 w 21062084"/>
                <a:gd name="connsiteY35" fmla="*/ 4299284 h 5299364"/>
                <a:gd name="connsiteX36" fmla="*/ 1259134 w 21062084"/>
                <a:gd name="connsiteY36" fmla="*/ 4299284 h 5299364"/>
                <a:gd name="connsiteX37" fmla="*/ 954334 w 21062084"/>
                <a:gd name="connsiteY37" fmla="*/ 4186989 h 5299364"/>
                <a:gd name="connsiteX38" fmla="*/ 617450 w 21062084"/>
                <a:gd name="connsiteY38" fmla="*/ 3994484 h 5299364"/>
                <a:gd name="connsiteX39" fmla="*/ 376819 w 21062084"/>
                <a:gd name="connsiteY39" fmla="*/ 3689684 h 5299364"/>
                <a:gd name="connsiteX40" fmla="*/ 168271 w 21062084"/>
                <a:gd name="connsiteY40" fmla="*/ 3513221 h 5299364"/>
                <a:gd name="connsiteX41" fmla="*/ 23892 w 21062084"/>
                <a:gd name="connsiteY41" fmla="*/ 3176337 h 5299364"/>
                <a:gd name="connsiteX42" fmla="*/ 7850 w 21062084"/>
                <a:gd name="connsiteY42" fmla="*/ 2775284 h 5299364"/>
                <a:gd name="connsiteX43" fmla="*/ 104103 w 21062084"/>
                <a:gd name="connsiteY43" fmla="*/ 2294021 h 5299364"/>
                <a:gd name="connsiteX44" fmla="*/ 248482 w 21062084"/>
                <a:gd name="connsiteY44" fmla="*/ 1925053 h 5299364"/>
                <a:gd name="connsiteX45" fmla="*/ 473071 w 21062084"/>
                <a:gd name="connsiteY45" fmla="*/ 1668379 h 5299364"/>
                <a:gd name="connsiteX46" fmla="*/ 729745 w 21062084"/>
                <a:gd name="connsiteY46" fmla="*/ 1411705 h 5299364"/>
                <a:gd name="connsiteX47" fmla="*/ 1034545 w 21062084"/>
                <a:gd name="connsiteY47" fmla="*/ 1106905 h 5299364"/>
                <a:gd name="connsiteX48" fmla="*/ 1483724 w 21062084"/>
                <a:gd name="connsiteY48" fmla="*/ 689811 h 5299364"/>
                <a:gd name="connsiteX49" fmla="*/ 1852692 w 21062084"/>
                <a:gd name="connsiteY49" fmla="*/ 545432 h 5299364"/>
                <a:gd name="connsiteX50" fmla="*/ 2847303 w 21062084"/>
                <a:gd name="connsiteY50" fmla="*/ 336884 h 5299364"/>
                <a:gd name="connsiteX51" fmla="*/ 3472945 w 21062084"/>
                <a:gd name="connsiteY51" fmla="*/ 256674 h 5299364"/>
                <a:gd name="connsiteX52" fmla="*/ 4515682 w 21062084"/>
                <a:gd name="connsiteY52" fmla="*/ 192505 h 5299364"/>
                <a:gd name="connsiteX53" fmla="*/ 5141324 w 21062084"/>
                <a:gd name="connsiteY53" fmla="*/ 80211 h 5299364"/>
                <a:gd name="connsiteX54" fmla="*/ 6585113 w 21062084"/>
                <a:gd name="connsiteY54" fmla="*/ 16042 h 5299364"/>
                <a:gd name="connsiteX55" fmla="*/ 7611808 w 21062084"/>
                <a:gd name="connsiteY55" fmla="*/ 0 h 5299364"/>
                <a:gd name="connsiteX56" fmla="*/ 8724794 w 21062084"/>
                <a:gd name="connsiteY56" fmla="*/ 12161 h 5299364"/>
                <a:gd name="connsiteX57" fmla="*/ 9455356 w 21062084"/>
                <a:gd name="connsiteY57" fmla="*/ 55112 h 5299364"/>
                <a:gd name="connsiteX58" fmla="*/ 9855503 w 21062084"/>
                <a:gd name="connsiteY58" fmla="*/ 187848 h 5299364"/>
                <a:gd name="connsiteX59" fmla="*/ 10289417 w 21062084"/>
                <a:gd name="connsiteY59" fmla="*/ 240761 h 5299364"/>
                <a:gd name="connsiteX60" fmla="*/ 11014416 w 21062084"/>
                <a:gd name="connsiteY60" fmla="*/ 402993 h 5299364"/>
                <a:gd name="connsiteX61" fmla="*/ 11532939 w 21062084"/>
                <a:gd name="connsiteY61" fmla="*/ 640650 h 5299364"/>
                <a:gd name="connsiteX62" fmla="*/ 11875774 w 21062084"/>
                <a:gd name="connsiteY62" fmla="*/ 754237 h 5299364"/>
                <a:gd name="connsiteX63" fmla="*/ 12314991 w 21062084"/>
                <a:gd name="connsiteY63" fmla="*/ 922032 h 5299364"/>
                <a:gd name="connsiteX64" fmla="*/ 12849168 w 21062084"/>
                <a:gd name="connsiteY64" fmla="*/ 1175213 h 5299364"/>
                <a:gd name="connsiteX65" fmla="*/ 13098079 w 21062084"/>
                <a:gd name="connsiteY65" fmla="*/ 1332528 h 5299364"/>
                <a:gd name="connsiteX66" fmla="*/ 13518666 w 21062084"/>
                <a:gd name="connsiteY66" fmla="*/ 1493339 h 5299364"/>
                <a:gd name="connsiteX67" fmla="*/ 13888151 w 21062084"/>
                <a:gd name="connsiteY67" fmla="*/ 1778085 h 5299364"/>
                <a:gd name="connsiteX68" fmla="*/ 14092819 w 21062084"/>
                <a:gd name="connsiteY68" fmla="*/ 2133600 h 5299364"/>
                <a:gd name="connsiteX69" fmla="*/ 14205113 w 21062084"/>
                <a:gd name="connsiteY69" fmla="*/ 2470484 h 5299364"/>
                <a:gd name="connsiteX70" fmla="*/ 14381576 w 21062084"/>
                <a:gd name="connsiteY70" fmla="*/ 2679032 h 5299364"/>
                <a:gd name="connsiteX71" fmla="*/ 14574082 w 21062084"/>
                <a:gd name="connsiteY71" fmla="*/ 2983832 h 5299364"/>
                <a:gd name="connsiteX72" fmla="*/ 14959092 w 21062084"/>
                <a:gd name="connsiteY72" fmla="*/ 3336758 h 5299364"/>
                <a:gd name="connsiteX73" fmla="*/ 15392229 w 21062084"/>
                <a:gd name="connsiteY73" fmla="*/ 3673642 h 5299364"/>
                <a:gd name="connsiteX74" fmla="*/ 15905576 w 21062084"/>
                <a:gd name="connsiteY74" fmla="*/ 3834063 h 5299364"/>
                <a:gd name="connsiteX75" fmla="*/ 16659555 w 21062084"/>
                <a:gd name="connsiteY75" fmla="*/ 3962400 h 5299364"/>
                <a:gd name="connsiteX76" fmla="*/ 17493745 w 21062084"/>
                <a:gd name="connsiteY76" fmla="*/ 4058653 h 5299364"/>
                <a:gd name="connsiteX77" fmla="*/ 18040693 w 21062084"/>
                <a:gd name="connsiteY77" fmla="*/ 4151871 h 5299364"/>
                <a:gd name="connsiteX78" fmla="*/ 18710778 w 21062084"/>
                <a:gd name="connsiteY78" fmla="*/ 4320746 h 5299364"/>
                <a:gd name="connsiteX79" fmla="*/ 19232795 w 21062084"/>
                <a:gd name="connsiteY79" fmla="*/ 4456237 h 5299364"/>
                <a:gd name="connsiteX80" fmla="*/ 19526864 w 21062084"/>
                <a:gd name="connsiteY80" fmla="*/ 4562678 h 5299364"/>
                <a:gd name="connsiteX81" fmla="*/ 20099069 w 21062084"/>
                <a:gd name="connsiteY81" fmla="*/ 4823905 h 5299364"/>
                <a:gd name="connsiteX82" fmla="*/ 20598977 w 21062084"/>
                <a:gd name="connsiteY82" fmla="*/ 5007087 h 5299364"/>
                <a:gd name="connsiteX83" fmla="*/ 21059646 w 21062084"/>
                <a:gd name="connsiteY83" fmla="*/ 5165448 h 5299364"/>
                <a:gd name="connsiteX84" fmla="*/ 20368947 w 21062084"/>
                <a:gd name="connsiteY84" fmla="*/ 3902891 h 5299364"/>
                <a:gd name="connsiteX0" fmla="*/ 20368947 w 20920255"/>
                <a:gd name="connsiteY0" fmla="*/ 3902891 h 5299364"/>
                <a:gd name="connsiteX1" fmla="*/ 20915916 w 20920255"/>
                <a:gd name="connsiteY1" fmla="*/ 5222572 h 5299364"/>
                <a:gd name="connsiteX2" fmla="*/ 20580224 w 20920255"/>
                <a:gd name="connsiteY2" fmla="*/ 5109519 h 5299364"/>
                <a:gd name="connsiteX3" fmla="*/ 19800230 w 20920255"/>
                <a:gd name="connsiteY3" fmla="*/ 4838538 h 5299364"/>
                <a:gd name="connsiteX4" fmla="*/ 19404382 w 20920255"/>
                <a:gd name="connsiteY4" fmla="*/ 4708359 h 5299364"/>
                <a:gd name="connsiteX5" fmla="*/ 19118982 w 20920255"/>
                <a:gd name="connsiteY5" fmla="*/ 4629773 h 5299364"/>
                <a:gd name="connsiteX6" fmla="*/ 18786869 w 20920255"/>
                <a:gd name="connsiteY6" fmla="*/ 4588800 h 5299364"/>
                <a:gd name="connsiteX7" fmla="*/ 18422129 w 20920255"/>
                <a:gd name="connsiteY7" fmla="*/ 4523115 h 5299364"/>
                <a:gd name="connsiteX8" fmla="*/ 17883742 w 20920255"/>
                <a:gd name="connsiteY8" fmla="*/ 4345676 h 5299364"/>
                <a:gd name="connsiteX9" fmla="*/ 17541436 w 20920255"/>
                <a:gd name="connsiteY9" fmla="*/ 4312399 h 5299364"/>
                <a:gd name="connsiteX10" fmla="*/ 16972376 w 20920255"/>
                <a:gd name="connsiteY10" fmla="*/ 4288661 h 5299364"/>
                <a:gd name="connsiteX11" fmla="*/ 16611429 w 20920255"/>
                <a:gd name="connsiteY11" fmla="*/ 4263190 h 5299364"/>
                <a:gd name="connsiteX12" fmla="*/ 15777240 w 20920255"/>
                <a:gd name="connsiteY12" fmla="*/ 4283242 h 5299364"/>
                <a:gd name="connsiteX13" fmla="*/ 15340092 w 20920255"/>
                <a:gd name="connsiteY13" fmla="*/ 4335378 h 5299364"/>
                <a:gd name="connsiteX14" fmla="*/ 14979145 w 20920255"/>
                <a:gd name="connsiteY14" fmla="*/ 4383505 h 5299364"/>
                <a:gd name="connsiteX15" fmla="*/ 14285324 w 20920255"/>
                <a:gd name="connsiteY15" fmla="*/ 4443663 h 5299364"/>
                <a:gd name="connsiteX16" fmla="*/ 13880261 w 20920255"/>
                <a:gd name="connsiteY16" fmla="*/ 4471736 h 5299364"/>
                <a:gd name="connsiteX17" fmla="*/ 13523324 w 20920255"/>
                <a:gd name="connsiteY17" fmla="*/ 4547937 h 5299364"/>
                <a:gd name="connsiteX18" fmla="*/ 13013987 w 20920255"/>
                <a:gd name="connsiteY18" fmla="*/ 4592053 h 5299364"/>
                <a:gd name="connsiteX19" fmla="*/ 12556787 w 20920255"/>
                <a:gd name="connsiteY19" fmla="*/ 4608095 h 5299364"/>
                <a:gd name="connsiteX20" fmla="*/ 11921580 w 20920255"/>
                <a:gd name="connsiteY20" fmla="*/ 4656220 h 5299364"/>
                <a:gd name="connsiteX21" fmla="*/ 11121422 w 20920255"/>
                <a:gd name="connsiteY21" fmla="*/ 4717627 h 5299364"/>
                <a:gd name="connsiteX22" fmla="*/ 10684488 w 20920255"/>
                <a:gd name="connsiteY22" fmla="*/ 4758524 h 5299364"/>
                <a:gd name="connsiteX23" fmla="*/ 10322480 w 20920255"/>
                <a:gd name="connsiteY23" fmla="*/ 4864701 h 5299364"/>
                <a:gd name="connsiteX24" fmla="*/ 9945457 w 20920255"/>
                <a:gd name="connsiteY24" fmla="*/ 4936003 h 5299364"/>
                <a:gd name="connsiteX25" fmla="*/ 9774567 w 20920255"/>
                <a:gd name="connsiteY25" fmla="*/ 4936140 h 5299364"/>
                <a:gd name="connsiteX26" fmla="*/ 9335316 w 20920255"/>
                <a:gd name="connsiteY26" fmla="*/ 5006693 h 5299364"/>
                <a:gd name="connsiteX27" fmla="*/ 8302825 w 20920255"/>
                <a:gd name="connsiteY27" fmla="*/ 5106205 h 5299364"/>
                <a:gd name="connsiteX28" fmla="*/ 7388521 w 20920255"/>
                <a:gd name="connsiteY28" fmla="*/ 5198179 h 5299364"/>
                <a:gd name="connsiteX29" fmla="*/ 6531661 w 20920255"/>
                <a:gd name="connsiteY29" fmla="*/ 5198903 h 5299364"/>
                <a:gd name="connsiteX30" fmla="*/ 5482836 w 20920255"/>
                <a:gd name="connsiteY30" fmla="*/ 4831141 h 5299364"/>
                <a:gd name="connsiteX31" fmla="*/ 4751068 w 20920255"/>
                <a:gd name="connsiteY31" fmla="*/ 4639253 h 5299364"/>
                <a:gd name="connsiteX32" fmla="*/ 3693523 w 20920255"/>
                <a:gd name="connsiteY32" fmla="*/ 4343400 h 5299364"/>
                <a:gd name="connsiteX33" fmla="*/ 3168145 w 20920255"/>
                <a:gd name="connsiteY33" fmla="*/ 4299284 h 5299364"/>
                <a:gd name="connsiteX34" fmla="*/ 2349997 w 20920255"/>
                <a:gd name="connsiteY34" fmla="*/ 4283242 h 5299364"/>
                <a:gd name="connsiteX35" fmla="*/ 1644145 w 20920255"/>
                <a:gd name="connsiteY35" fmla="*/ 4299284 h 5299364"/>
                <a:gd name="connsiteX36" fmla="*/ 1259134 w 20920255"/>
                <a:gd name="connsiteY36" fmla="*/ 4299284 h 5299364"/>
                <a:gd name="connsiteX37" fmla="*/ 954334 w 20920255"/>
                <a:gd name="connsiteY37" fmla="*/ 4186989 h 5299364"/>
                <a:gd name="connsiteX38" fmla="*/ 617450 w 20920255"/>
                <a:gd name="connsiteY38" fmla="*/ 3994484 h 5299364"/>
                <a:gd name="connsiteX39" fmla="*/ 376819 w 20920255"/>
                <a:gd name="connsiteY39" fmla="*/ 3689684 h 5299364"/>
                <a:gd name="connsiteX40" fmla="*/ 168271 w 20920255"/>
                <a:gd name="connsiteY40" fmla="*/ 3513221 h 5299364"/>
                <a:gd name="connsiteX41" fmla="*/ 23892 w 20920255"/>
                <a:gd name="connsiteY41" fmla="*/ 3176337 h 5299364"/>
                <a:gd name="connsiteX42" fmla="*/ 7850 w 20920255"/>
                <a:gd name="connsiteY42" fmla="*/ 2775284 h 5299364"/>
                <a:gd name="connsiteX43" fmla="*/ 104103 w 20920255"/>
                <a:gd name="connsiteY43" fmla="*/ 2294021 h 5299364"/>
                <a:gd name="connsiteX44" fmla="*/ 248482 w 20920255"/>
                <a:gd name="connsiteY44" fmla="*/ 1925053 h 5299364"/>
                <a:gd name="connsiteX45" fmla="*/ 473071 w 20920255"/>
                <a:gd name="connsiteY45" fmla="*/ 1668379 h 5299364"/>
                <a:gd name="connsiteX46" fmla="*/ 729745 w 20920255"/>
                <a:gd name="connsiteY46" fmla="*/ 1411705 h 5299364"/>
                <a:gd name="connsiteX47" fmla="*/ 1034545 w 20920255"/>
                <a:gd name="connsiteY47" fmla="*/ 1106905 h 5299364"/>
                <a:gd name="connsiteX48" fmla="*/ 1483724 w 20920255"/>
                <a:gd name="connsiteY48" fmla="*/ 689811 h 5299364"/>
                <a:gd name="connsiteX49" fmla="*/ 1852692 w 20920255"/>
                <a:gd name="connsiteY49" fmla="*/ 545432 h 5299364"/>
                <a:gd name="connsiteX50" fmla="*/ 2847303 w 20920255"/>
                <a:gd name="connsiteY50" fmla="*/ 336884 h 5299364"/>
                <a:gd name="connsiteX51" fmla="*/ 3472945 w 20920255"/>
                <a:gd name="connsiteY51" fmla="*/ 256674 h 5299364"/>
                <a:gd name="connsiteX52" fmla="*/ 4515682 w 20920255"/>
                <a:gd name="connsiteY52" fmla="*/ 192505 h 5299364"/>
                <a:gd name="connsiteX53" fmla="*/ 5141324 w 20920255"/>
                <a:gd name="connsiteY53" fmla="*/ 80211 h 5299364"/>
                <a:gd name="connsiteX54" fmla="*/ 6585113 w 20920255"/>
                <a:gd name="connsiteY54" fmla="*/ 16042 h 5299364"/>
                <a:gd name="connsiteX55" fmla="*/ 7611808 w 20920255"/>
                <a:gd name="connsiteY55" fmla="*/ 0 h 5299364"/>
                <a:gd name="connsiteX56" fmla="*/ 8724794 w 20920255"/>
                <a:gd name="connsiteY56" fmla="*/ 12161 h 5299364"/>
                <a:gd name="connsiteX57" fmla="*/ 9455356 w 20920255"/>
                <a:gd name="connsiteY57" fmla="*/ 55112 h 5299364"/>
                <a:gd name="connsiteX58" fmla="*/ 9855503 w 20920255"/>
                <a:gd name="connsiteY58" fmla="*/ 187848 h 5299364"/>
                <a:gd name="connsiteX59" fmla="*/ 10289417 w 20920255"/>
                <a:gd name="connsiteY59" fmla="*/ 240761 h 5299364"/>
                <a:gd name="connsiteX60" fmla="*/ 11014416 w 20920255"/>
                <a:gd name="connsiteY60" fmla="*/ 402993 h 5299364"/>
                <a:gd name="connsiteX61" fmla="*/ 11532939 w 20920255"/>
                <a:gd name="connsiteY61" fmla="*/ 640650 h 5299364"/>
                <a:gd name="connsiteX62" fmla="*/ 11875774 w 20920255"/>
                <a:gd name="connsiteY62" fmla="*/ 754237 h 5299364"/>
                <a:gd name="connsiteX63" fmla="*/ 12314991 w 20920255"/>
                <a:gd name="connsiteY63" fmla="*/ 922032 h 5299364"/>
                <a:gd name="connsiteX64" fmla="*/ 12849168 w 20920255"/>
                <a:gd name="connsiteY64" fmla="*/ 1175213 h 5299364"/>
                <a:gd name="connsiteX65" fmla="*/ 13098079 w 20920255"/>
                <a:gd name="connsiteY65" fmla="*/ 1332528 h 5299364"/>
                <a:gd name="connsiteX66" fmla="*/ 13518666 w 20920255"/>
                <a:gd name="connsiteY66" fmla="*/ 1493339 h 5299364"/>
                <a:gd name="connsiteX67" fmla="*/ 13888151 w 20920255"/>
                <a:gd name="connsiteY67" fmla="*/ 1778085 h 5299364"/>
                <a:gd name="connsiteX68" fmla="*/ 14092819 w 20920255"/>
                <a:gd name="connsiteY68" fmla="*/ 2133600 h 5299364"/>
                <a:gd name="connsiteX69" fmla="*/ 14205113 w 20920255"/>
                <a:gd name="connsiteY69" fmla="*/ 2470484 h 5299364"/>
                <a:gd name="connsiteX70" fmla="*/ 14381576 w 20920255"/>
                <a:gd name="connsiteY70" fmla="*/ 2679032 h 5299364"/>
                <a:gd name="connsiteX71" fmla="*/ 14574082 w 20920255"/>
                <a:gd name="connsiteY71" fmla="*/ 2983832 h 5299364"/>
                <a:gd name="connsiteX72" fmla="*/ 14959092 w 20920255"/>
                <a:gd name="connsiteY72" fmla="*/ 3336758 h 5299364"/>
                <a:gd name="connsiteX73" fmla="*/ 15392229 w 20920255"/>
                <a:gd name="connsiteY73" fmla="*/ 3673642 h 5299364"/>
                <a:gd name="connsiteX74" fmla="*/ 15905576 w 20920255"/>
                <a:gd name="connsiteY74" fmla="*/ 3834063 h 5299364"/>
                <a:gd name="connsiteX75" fmla="*/ 16659555 w 20920255"/>
                <a:gd name="connsiteY75" fmla="*/ 3962400 h 5299364"/>
                <a:gd name="connsiteX76" fmla="*/ 17493745 w 20920255"/>
                <a:gd name="connsiteY76" fmla="*/ 4058653 h 5299364"/>
                <a:gd name="connsiteX77" fmla="*/ 18040693 w 20920255"/>
                <a:gd name="connsiteY77" fmla="*/ 4151871 h 5299364"/>
                <a:gd name="connsiteX78" fmla="*/ 18710778 w 20920255"/>
                <a:gd name="connsiteY78" fmla="*/ 4320746 h 5299364"/>
                <a:gd name="connsiteX79" fmla="*/ 19232795 w 20920255"/>
                <a:gd name="connsiteY79" fmla="*/ 4456237 h 5299364"/>
                <a:gd name="connsiteX80" fmla="*/ 19526864 w 20920255"/>
                <a:gd name="connsiteY80" fmla="*/ 4562678 h 5299364"/>
                <a:gd name="connsiteX81" fmla="*/ 20099069 w 20920255"/>
                <a:gd name="connsiteY81" fmla="*/ 4823905 h 5299364"/>
                <a:gd name="connsiteX82" fmla="*/ 20598977 w 20920255"/>
                <a:gd name="connsiteY82" fmla="*/ 5007087 h 5299364"/>
                <a:gd name="connsiteX83" fmla="*/ 20308349 w 20920255"/>
                <a:gd name="connsiteY83" fmla="*/ 4044773 h 5299364"/>
                <a:gd name="connsiteX84" fmla="*/ 20368947 w 20920255"/>
                <a:gd name="connsiteY84" fmla="*/ 3902891 h 5299364"/>
                <a:gd name="connsiteX0" fmla="*/ 20368947 w 20920255"/>
                <a:gd name="connsiteY0" fmla="*/ 3902891 h 5299364"/>
                <a:gd name="connsiteX1" fmla="*/ 20915916 w 20920255"/>
                <a:gd name="connsiteY1" fmla="*/ 5222572 h 5299364"/>
                <a:gd name="connsiteX2" fmla="*/ 20580224 w 20920255"/>
                <a:gd name="connsiteY2" fmla="*/ 5109519 h 5299364"/>
                <a:gd name="connsiteX3" fmla="*/ 19800230 w 20920255"/>
                <a:gd name="connsiteY3" fmla="*/ 4838538 h 5299364"/>
                <a:gd name="connsiteX4" fmla="*/ 19404382 w 20920255"/>
                <a:gd name="connsiteY4" fmla="*/ 4708359 h 5299364"/>
                <a:gd name="connsiteX5" fmla="*/ 19118982 w 20920255"/>
                <a:gd name="connsiteY5" fmla="*/ 4629773 h 5299364"/>
                <a:gd name="connsiteX6" fmla="*/ 18786869 w 20920255"/>
                <a:gd name="connsiteY6" fmla="*/ 4588800 h 5299364"/>
                <a:gd name="connsiteX7" fmla="*/ 18422129 w 20920255"/>
                <a:gd name="connsiteY7" fmla="*/ 4523115 h 5299364"/>
                <a:gd name="connsiteX8" fmla="*/ 17883742 w 20920255"/>
                <a:gd name="connsiteY8" fmla="*/ 4345676 h 5299364"/>
                <a:gd name="connsiteX9" fmla="*/ 17541436 w 20920255"/>
                <a:gd name="connsiteY9" fmla="*/ 4312399 h 5299364"/>
                <a:gd name="connsiteX10" fmla="*/ 16972376 w 20920255"/>
                <a:gd name="connsiteY10" fmla="*/ 4288661 h 5299364"/>
                <a:gd name="connsiteX11" fmla="*/ 16611429 w 20920255"/>
                <a:gd name="connsiteY11" fmla="*/ 4263190 h 5299364"/>
                <a:gd name="connsiteX12" fmla="*/ 15777240 w 20920255"/>
                <a:gd name="connsiteY12" fmla="*/ 4283242 h 5299364"/>
                <a:gd name="connsiteX13" fmla="*/ 15340092 w 20920255"/>
                <a:gd name="connsiteY13" fmla="*/ 4335378 h 5299364"/>
                <a:gd name="connsiteX14" fmla="*/ 14979145 w 20920255"/>
                <a:gd name="connsiteY14" fmla="*/ 4383505 h 5299364"/>
                <a:gd name="connsiteX15" fmla="*/ 14285324 w 20920255"/>
                <a:gd name="connsiteY15" fmla="*/ 4443663 h 5299364"/>
                <a:gd name="connsiteX16" fmla="*/ 13880261 w 20920255"/>
                <a:gd name="connsiteY16" fmla="*/ 4471736 h 5299364"/>
                <a:gd name="connsiteX17" fmla="*/ 13523324 w 20920255"/>
                <a:gd name="connsiteY17" fmla="*/ 4547937 h 5299364"/>
                <a:gd name="connsiteX18" fmla="*/ 13013987 w 20920255"/>
                <a:gd name="connsiteY18" fmla="*/ 4592053 h 5299364"/>
                <a:gd name="connsiteX19" fmla="*/ 12556787 w 20920255"/>
                <a:gd name="connsiteY19" fmla="*/ 4608095 h 5299364"/>
                <a:gd name="connsiteX20" fmla="*/ 11921580 w 20920255"/>
                <a:gd name="connsiteY20" fmla="*/ 4656220 h 5299364"/>
                <a:gd name="connsiteX21" fmla="*/ 11121422 w 20920255"/>
                <a:gd name="connsiteY21" fmla="*/ 4717627 h 5299364"/>
                <a:gd name="connsiteX22" fmla="*/ 10684488 w 20920255"/>
                <a:gd name="connsiteY22" fmla="*/ 4758524 h 5299364"/>
                <a:gd name="connsiteX23" fmla="*/ 10322480 w 20920255"/>
                <a:gd name="connsiteY23" fmla="*/ 4864701 h 5299364"/>
                <a:gd name="connsiteX24" fmla="*/ 9945457 w 20920255"/>
                <a:gd name="connsiteY24" fmla="*/ 4936003 h 5299364"/>
                <a:gd name="connsiteX25" fmla="*/ 9774567 w 20920255"/>
                <a:gd name="connsiteY25" fmla="*/ 4936140 h 5299364"/>
                <a:gd name="connsiteX26" fmla="*/ 9335316 w 20920255"/>
                <a:gd name="connsiteY26" fmla="*/ 5006693 h 5299364"/>
                <a:gd name="connsiteX27" fmla="*/ 8302825 w 20920255"/>
                <a:gd name="connsiteY27" fmla="*/ 5106205 h 5299364"/>
                <a:gd name="connsiteX28" fmla="*/ 7388521 w 20920255"/>
                <a:gd name="connsiteY28" fmla="*/ 5198179 h 5299364"/>
                <a:gd name="connsiteX29" fmla="*/ 6531661 w 20920255"/>
                <a:gd name="connsiteY29" fmla="*/ 5198903 h 5299364"/>
                <a:gd name="connsiteX30" fmla="*/ 5482836 w 20920255"/>
                <a:gd name="connsiteY30" fmla="*/ 4831141 h 5299364"/>
                <a:gd name="connsiteX31" fmla="*/ 4751068 w 20920255"/>
                <a:gd name="connsiteY31" fmla="*/ 4639253 h 5299364"/>
                <a:gd name="connsiteX32" fmla="*/ 3693523 w 20920255"/>
                <a:gd name="connsiteY32" fmla="*/ 4343400 h 5299364"/>
                <a:gd name="connsiteX33" fmla="*/ 3168145 w 20920255"/>
                <a:gd name="connsiteY33" fmla="*/ 4299284 h 5299364"/>
                <a:gd name="connsiteX34" fmla="*/ 2349997 w 20920255"/>
                <a:gd name="connsiteY34" fmla="*/ 4283242 h 5299364"/>
                <a:gd name="connsiteX35" fmla="*/ 1644145 w 20920255"/>
                <a:gd name="connsiteY35" fmla="*/ 4299284 h 5299364"/>
                <a:gd name="connsiteX36" fmla="*/ 1259134 w 20920255"/>
                <a:gd name="connsiteY36" fmla="*/ 4299284 h 5299364"/>
                <a:gd name="connsiteX37" fmla="*/ 954334 w 20920255"/>
                <a:gd name="connsiteY37" fmla="*/ 4186989 h 5299364"/>
                <a:gd name="connsiteX38" fmla="*/ 617450 w 20920255"/>
                <a:gd name="connsiteY38" fmla="*/ 3994484 h 5299364"/>
                <a:gd name="connsiteX39" fmla="*/ 376819 w 20920255"/>
                <a:gd name="connsiteY39" fmla="*/ 3689684 h 5299364"/>
                <a:gd name="connsiteX40" fmla="*/ 168271 w 20920255"/>
                <a:gd name="connsiteY40" fmla="*/ 3513221 h 5299364"/>
                <a:gd name="connsiteX41" fmla="*/ 23892 w 20920255"/>
                <a:gd name="connsiteY41" fmla="*/ 3176337 h 5299364"/>
                <a:gd name="connsiteX42" fmla="*/ 7850 w 20920255"/>
                <a:gd name="connsiteY42" fmla="*/ 2775284 h 5299364"/>
                <a:gd name="connsiteX43" fmla="*/ 104103 w 20920255"/>
                <a:gd name="connsiteY43" fmla="*/ 2294021 h 5299364"/>
                <a:gd name="connsiteX44" fmla="*/ 248482 w 20920255"/>
                <a:gd name="connsiteY44" fmla="*/ 1925053 h 5299364"/>
                <a:gd name="connsiteX45" fmla="*/ 473071 w 20920255"/>
                <a:gd name="connsiteY45" fmla="*/ 1668379 h 5299364"/>
                <a:gd name="connsiteX46" fmla="*/ 729745 w 20920255"/>
                <a:gd name="connsiteY46" fmla="*/ 1411705 h 5299364"/>
                <a:gd name="connsiteX47" fmla="*/ 1034545 w 20920255"/>
                <a:gd name="connsiteY47" fmla="*/ 1106905 h 5299364"/>
                <a:gd name="connsiteX48" fmla="*/ 1483724 w 20920255"/>
                <a:gd name="connsiteY48" fmla="*/ 689811 h 5299364"/>
                <a:gd name="connsiteX49" fmla="*/ 1852692 w 20920255"/>
                <a:gd name="connsiteY49" fmla="*/ 545432 h 5299364"/>
                <a:gd name="connsiteX50" fmla="*/ 2847303 w 20920255"/>
                <a:gd name="connsiteY50" fmla="*/ 336884 h 5299364"/>
                <a:gd name="connsiteX51" fmla="*/ 3472945 w 20920255"/>
                <a:gd name="connsiteY51" fmla="*/ 256674 h 5299364"/>
                <a:gd name="connsiteX52" fmla="*/ 4515682 w 20920255"/>
                <a:gd name="connsiteY52" fmla="*/ 192505 h 5299364"/>
                <a:gd name="connsiteX53" fmla="*/ 5141324 w 20920255"/>
                <a:gd name="connsiteY53" fmla="*/ 80211 h 5299364"/>
                <a:gd name="connsiteX54" fmla="*/ 6585113 w 20920255"/>
                <a:gd name="connsiteY54" fmla="*/ 16042 h 5299364"/>
                <a:gd name="connsiteX55" fmla="*/ 7611808 w 20920255"/>
                <a:gd name="connsiteY55" fmla="*/ 0 h 5299364"/>
                <a:gd name="connsiteX56" fmla="*/ 8724794 w 20920255"/>
                <a:gd name="connsiteY56" fmla="*/ 12161 h 5299364"/>
                <a:gd name="connsiteX57" fmla="*/ 9455356 w 20920255"/>
                <a:gd name="connsiteY57" fmla="*/ 55112 h 5299364"/>
                <a:gd name="connsiteX58" fmla="*/ 9855503 w 20920255"/>
                <a:gd name="connsiteY58" fmla="*/ 187848 h 5299364"/>
                <a:gd name="connsiteX59" fmla="*/ 10289417 w 20920255"/>
                <a:gd name="connsiteY59" fmla="*/ 240761 h 5299364"/>
                <a:gd name="connsiteX60" fmla="*/ 11014416 w 20920255"/>
                <a:gd name="connsiteY60" fmla="*/ 402993 h 5299364"/>
                <a:gd name="connsiteX61" fmla="*/ 11532939 w 20920255"/>
                <a:gd name="connsiteY61" fmla="*/ 640650 h 5299364"/>
                <a:gd name="connsiteX62" fmla="*/ 11875774 w 20920255"/>
                <a:gd name="connsiteY62" fmla="*/ 754237 h 5299364"/>
                <a:gd name="connsiteX63" fmla="*/ 12314991 w 20920255"/>
                <a:gd name="connsiteY63" fmla="*/ 922032 h 5299364"/>
                <a:gd name="connsiteX64" fmla="*/ 12849168 w 20920255"/>
                <a:gd name="connsiteY64" fmla="*/ 1175213 h 5299364"/>
                <a:gd name="connsiteX65" fmla="*/ 13098079 w 20920255"/>
                <a:gd name="connsiteY65" fmla="*/ 1332528 h 5299364"/>
                <a:gd name="connsiteX66" fmla="*/ 13518666 w 20920255"/>
                <a:gd name="connsiteY66" fmla="*/ 1493339 h 5299364"/>
                <a:gd name="connsiteX67" fmla="*/ 13888151 w 20920255"/>
                <a:gd name="connsiteY67" fmla="*/ 1778085 h 5299364"/>
                <a:gd name="connsiteX68" fmla="*/ 14092819 w 20920255"/>
                <a:gd name="connsiteY68" fmla="*/ 2133600 h 5299364"/>
                <a:gd name="connsiteX69" fmla="*/ 14205113 w 20920255"/>
                <a:gd name="connsiteY69" fmla="*/ 2470484 h 5299364"/>
                <a:gd name="connsiteX70" fmla="*/ 14381576 w 20920255"/>
                <a:gd name="connsiteY70" fmla="*/ 2679032 h 5299364"/>
                <a:gd name="connsiteX71" fmla="*/ 14574082 w 20920255"/>
                <a:gd name="connsiteY71" fmla="*/ 2983832 h 5299364"/>
                <a:gd name="connsiteX72" fmla="*/ 14959092 w 20920255"/>
                <a:gd name="connsiteY72" fmla="*/ 3336758 h 5299364"/>
                <a:gd name="connsiteX73" fmla="*/ 15392229 w 20920255"/>
                <a:gd name="connsiteY73" fmla="*/ 3673642 h 5299364"/>
                <a:gd name="connsiteX74" fmla="*/ 15905576 w 20920255"/>
                <a:gd name="connsiteY74" fmla="*/ 3834063 h 5299364"/>
                <a:gd name="connsiteX75" fmla="*/ 16659555 w 20920255"/>
                <a:gd name="connsiteY75" fmla="*/ 3962400 h 5299364"/>
                <a:gd name="connsiteX76" fmla="*/ 17493745 w 20920255"/>
                <a:gd name="connsiteY76" fmla="*/ 4058653 h 5299364"/>
                <a:gd name="connsiteX77" fmla="*/ 18040693 w 20920255"/>
                <a:gd name="connsiteY77" fmla="*/ 4151871 h 5299364"/>
                <a:gd name="connsiteX78" fmla="*/ 18710778 w 20920255"/>
                <a:gd name="connsiteY78" fmla="*/ 4320746 h 5299364"/>
                <a:gd name="connsiteX79" fmla="*/ 19232795 w 20920255"/>
                <a:gd name="connsiteY79" fmla="*/ 4456237 h 5299364"/>
                <a:gd name="connsiteX80" fmla="*/ 19526864 w 20920255"/>
                <a:gd name="connsiteY80" fmla="*/ 4562678 h 5299364"/>
                <a:gd name="connsiteX81" fmla="*/ 20099069 w 20920255"/>
                <a:gd name="connsiteY81" fmla="*/ 4823905 h 5299364"/>
                <a:gd name="connsiteX82" fmla="*/ 19847695 w 20920255"/>
                <a:gd name="connsiteY82" fmla="*/ 3935160 h 5299364"/>
                <a:gd name="connsiteX83" fmla="*/ 20308349 w 20920255"/>
                <a:gd name="connsiteY83" fmla="*/ 4044773 h 5299364"/>
                <a:gd name="connsiteX84" fmla="*/ 20368947 w 20920255"/>
                <a:gd name="connsiteY84" fmla="*/ 3902891 h 5299364"/>
                <a:gd name="connsiteX0" fmla="*/ 20368947 w 20612914"/>
                <a:gd name="connsiteY0" fmla="*/ 3902891 h 5229630"/>
                <a:gd name="connsiteX1" fmla="*/ 20064445 w 20612914"/>
                <a:gd name="connsiteY1" fmla="*/ 3955744 h 5229630"/>
                <a:gd name="connsiteX2" fmla="*/ 20580224 w 20612914"/>
                <a:gd name="connsiteY2" fmla="*/ 5109519 h 5229630"/>
                <a:gd name="connsiteX3" fmla="*/ 19800230 w 20612914"/>
                <a:gd name="connsiteY3" fmla="*/ 4838538 h 5229630"/>
                <a:gd name="connsiteX4" fmla="*/ 19404382 w 20612914"/>
                <a:gd name="connsiteY4" fmla="*/ 4708359 h 5229630"/>
                <a:gd name="connsiteX5" fmla="*/ 19118982 w 20612914"/>
                <a:gd name="connsiteY5" fmla="*/ 4629773 h 5229630"/>
                <a:gd name="connsiteX6" fmla="*/ 18786869 w 20612914"/>
                <a:gd name="connsiteY6" fmla="*/ 4588800 h 5229630"/>
                <a:gd name="connsiteX7" fmla="*/ 18422129 w 20612914"/>
                <a:gd name="connsiteY7" fmla="*/ 4523115 h 5229630"/>
                <a:gd name="connsiteX8" fmla="*/ 17883742 w 20612914"/>
                <a:gd name="connsiteY8" fmla="*/ 4345676 h 5229630"/>
                <a:gd name="connsiteX9" fmla="*/ 17541436 w 20612914"/>
                <a:gd name="connsiteY9" fmla="*/ 4312399 h 5229630"/>
                <a:gd name="connsiteX10" fmla="*/ 16972376 w 20612914"/>
                <a:gd name="connsiteY10" fmla="*/ 4288661 h 5229630"/>
                <a:gd name="connsiteX11" fmla="*/ 16611429 w 20612914"/>
                <a:gd name="connsiteY11" fmla="*/ 4263190 h 5229630"/>
                <a:gd name="connsiteX12" fmla="*/ 15777240 w 20612914"/>
                <a:gd name="connsiteY12" fmla="*/ 4283242 h 5229630"/>
                <a:gd name="connsiteX13" fmla="*/ 15340092 w 20612914"/>
                <a:gd name="connsiteY13" fmla="*/ 4335378 h 5229630"/>
                <a:gd name="connsiteX14" fmla="*/ 14979145 w 20612914"/>
                <a:gd name="connsiteY14" fmla="*/ 4383505 h 5229630"/>
                <a:gd name="connsiteX15" fmla="*/ 14285324 w 20612914"/>
                <a:gd name="connsiteY15" fmla="*/ 4443663 h 5229630"/>
                <a:gd name="connsiteX16" fmla="*/ 13880261 w 20612914"/>
                <a:gd name="connsiteY16" fmla="*/ 4471736 h 5229630"/>
                <a:gd name="connsiteX17" fmla="*/ 13523324 w 20612914"/>
                <a:gd name="connsiteY17" fmla="*/ 4547937 h 5229630"/>
                <a:gd name="connsiteX18" fmla="*/ 13013987 w 20612914"/>
                <a:gd name="connsiteY18" fmla="*/ 4592053 h 5229630"/>
                <a:gd name="connsiteX19" fmla="*/ 12556787 w 20612914"/>
                <a:gd name="connsiteY19" fmla="*/ 4608095 h 5229630"/>
                <a:gd name="connsiteX20" fmla="*/ 11921580 w 20612914"/>
                <a:gd name="connsiteY20" fmla="*/ 4656220 h 5229630"/>
                <a:gd name="connsiteX21" fmla="*/ 11121422 w 20612914"/>
                <a:gd name="connsiteY21" fmla="*/ 4717627 h 5229630"/>
                <a:gd name="connsiteX22" fmla="*/ 10684488 w 20612914"/>
                <a:gd name="connsiteY22" fmla="*/ 4758524 h 5229630"/>
                <a:gd name="connsiteX23" fmla="*/ 10322480 w 20612914"/>
                <a:gd name="connsiteY23" fmla="*/ 4864701 h 5229630"/>
                <a:gd name="connsiteX24" fmla="*/ 9945457 w 20612914"/>
                <a:gd name="connsiteY24" fmla="*/ 4936003 h 5229630"/>
                <a:gd name="connsiteX25" fmla="*/ 9774567 w 20612914"/>
                <a:gd name="connsiteY25" fmla="*/ 4936140 h 5229630"/>
                <a:gd name="connsiteX26" fmla="*/ 9335316 w 20612914"/>
                <a:gd name="connsiteY26" fmla="*/ 5006693 h 5229630"/>
                <a:gd name="connsiteX27" fmla="*/ 8302825 w 20612914"/>
                <a:gd name="connsiteY27" fmla="*/ 5106205 h 5229630"/>
                <a:gd name="connsiteX28" fmla="*/ 7388521 w 20612914"/>
                <a:gd name="connsiteY28" fmla="*/ 5198179 h 5229630"/>
                <a:gd name="connsiteX29" fmla="*/ 6531661 w 20612914"/>
                <a:gd name="connsiteY29" fmla="*/ 5198903 h 5229630"/>
                <a:gd name="connsiteX30" fmla="*/ 5482836 w 20612914"/>
                <a:gd name="connsiteY30" fmla="*/ 4831141 h 5229630"/>
                <a:gd name="connsiteX31" fmla="*/ 4751068 w 20612914"/>
                <a:gd name="connsiteY31" fmla="*/ 4639253 h 5229630"/>
                <a:gd name="connsiteX32" fmla="*/ 3693523 w 20612914"/>
                <a:gd name="connsiteY32" fmla="*/ 4343400 h 5229630"/>
                <a:gd name="connsiteX33" fmla="*/ 3168145 w 20612914"/>
                <a:gd name="connsiteY33" fmla="*/ 4299284 h 5229630"/>
                <a:gd name="connsiteX34" fmla="*/ 2349997 w 20612914"/>
                <a:gd name="connsiteY34" fmla="*/ 4283242 h 5229630"/>
                <a:gd name="connsiteX35" fmla="*/ 1644145 w 20612914"/>
                <a:gd name="connsiteY35" fmla="*/ 4299284 h 5229630"/>
                <a:gd name="connsiteX36" fmla="*/ 1259134 w 20612914"/>
                <a:gd name="connsiteY36" fmla="*/ 4299284 h 5229630"/>
                <a:gd name="connsiteX37" fmla="*/ 954334 w 20612914"/>
                <a:gd name="connsiteY37" fmla="*/ 4186989 h 5229630"/>
                <a:gd name="connsiteX38" fmla="*/ 617450 w 20612914"/>
                <a:gd name="connsiteY38" fmla="*/ 3994484 h 5229630"/>
                <a:gd name="connsiteX39" fmla="*/ 376819 w 20612914"/>
                <a:gd name="connsiteY39" fmla="*/ 3689684 h 5229630"/>
                <a:gd name="connsiteX40" fmla="*/ 168271 w 20612914"/>
                <a:gd name="connsiteY40" fmla="*/ 3513221 h 5229630"/>
                <a:gd name="connsiteX41" fmla="*/ 23892 w 20612914"/>
                <a:gd name="connsiteY41" fmla="*/ 3176337 h 5229630"/>
                <a:gd name="connsiteX42" fmla="*/ 7850 w 20612914"/>
                <a:gd name="connsiteY42" fmla="*/ 2775284 h 5229630"/>
                <a:gd name="connsiteX43" fmla="*/ 104103 w 20612914"/>
                <a:gd name="connsiteY43" fmla="*/ 2294021 h 5229630"/>
                <a:gd name="connsiteX44" fmla="*/ 248482 w 20612914"/>
                <a:gd name="connsiteY44" fmla="*/ 1925053 h 5229630"/>
                <a:gd name="connsiteX45" fmla="*/ 473071 w 20612914"/>
                <a:gd name="connsiteY45" fmla="*/ 1668379 h 5229630"/>
                <a:gd name="connsiteX46" fmla="*/ 729745 w 20612914"/>
                <a:gd name="connsiteY46" fmla="*/ 1411705 h 5229630"/>
                <a:gd name="connsiteX47" fmla="*/ 1034545 w 20612914"/>
                <a:gd name="connsiteY47" fmla="*/ 1106905 h 5229630"/>
                <a:gd name="connsiteX48" fmla="*/ 1483724 w 20612914"/>
                <a:gd name="connsiteY48" fmla="*/ 689811 h 5229630"/>
                <a:gd name="connsiteX49" fmla="*/ 1852692 w 20612914"/>
                <a:gd name="connsiteY49" fmla="*/ 545432 h 5229630"/>
                <a:gd name="connsiteX50" fmla="*/ 2847303 w 20612914"/>
                <a:gd name="connsiteY50" fmla="*/ 336884 h 5229630"/>
                <a:gd name="connsiteX51" fmla="*/ 3472945 w 20612914"/>
                <a:gd name="connsiteY51" fmla="*/ 256674 h 5229630"/>
                <a:gd name="connsiteX52" fmla="*/ 4515682 w 20612914"/>
                <a:gd name="connsiteY52" fmla="*/ 192505 h 5229630"/>
                <a:gd name="connsiteX53" fmla="*/ 5141324 w 20612914"/>
                <a:gd name="connsiteY53" fmla="*/ 80211 h 5229630"/>
                <a:gd name="connsiteX54" fmla="*/ 6585113 w 20612914"/>
                <a:gd name="connsiteY54" fmla="*/ 16042 h 5229630"/>
                <a:gd name="connsiteX55" fmla="*/ 7611808 w 20612914"/>
                <a:gd name="connsiteY55" fmla="*/ 0 h 5229630"/>
                <a:gd name="connsiteX56" fmla="*/ 8724794 w 20612914"/>
                <a:gd name="connsiteY56" fmla="*/ 12161 h 5229630"/>
                <a:gd name="connsiteX57" fmla="*/ 9455356 w 20612914"/>
                <a:gd name="connsiteY57" fmla="*/ 55112 h 5229630"/>
                <a:gd name="connsiteX58" fmla="*/ 9855503 w 20612914"/>
                <a:gd name="connsiteY58" fmla="*/ 187848 h 5229630"/>
                <a:gd name="connsiteX59" fmla="*/ 10289417 w 20612914"/>
                <a:gd name="connsiteY59" fmla="*/ 240761 h 5229630"/>
                <a:gd name="connsiteX60" fmla="*/ 11014416 w 20612914"/>
                <a:gd name="connsiteY60" fmla="*/ 402993 h 5229630"/>
                <a:gd name="connsiteX61" fmla="*/ 11532939 w 20612914"/>
                <a:gd name="connsiteY61" fmla="*/ 640650 h 5229630"/>
                <a:gd name="connsiteX62" fmla="*/ 11875774 w 20612914"/>
                <a:gd name="connsiteY62" fmla="*/ 754237 h 5229630"/>
                <a:gd name="connsiteX63" fmla="*/ 12314991 w 20612914"/>
                <a:gd name="connsiteY63" fmla="*/ 922032 h 5229630"/>
                <a:gd name="connsiteX64" fmla="*/ 12849168 w 20612914"/>
                <a:gd name="connsiteY64" fmla="*/ 1175213 h 5229630"/>
                <a:gd name="connsiteX65" fmla="*/ 13098079 w 20612914"/>
                <a:gd name="connsiteY65" fmla="*/ 1332528 h 5229630"/>
                <a:gd name="connsiteX66" fmla="*/ 13518666 w 20612914"/>
                <a:gd name="connsiteY66" fmla="*/ 1493339 h 5229630"/>
                <a:gd name="connsiteX67" fmla="*/ 13888151 w 20612914"/>
                <a:gd name="connsiteY67" fmla="*/ 1778085 h 5229630"/>
                <a:gd name="connsiteX68" fmla="*/ 14092819 w 20612914"/>
                <a:gd name="connsiteY68" fmla="*/ 2133600 h 5229630"/>
                <a:gd name="connsiteX69" fmla="*/ 14205113 w 20612914"/>
                <a:gd name="connsiteY69" fmla="*/ 2470484 h 5229630"/>
                <a:gd name="connsiteX70" fmla="*/ 14381576 w 20612914"/>
                <a:gd name="connsiteY70" fmla="*/ 2679032 h 5229630"/>
                <a:gd name="connsiteX71" fmla="*/ 14574082 w 20612914"/>
                <a:gd name="connsiteY71" fmla="*/ 2983832 h 5229630"/>
                <a:gd name="connsiteX72" fmla="*/ 14959092 w 20612914"/>
                <a:gd name="connsiteY72" fmla="*/ 3336758 h 5229630"/>
                <a:gd name="connsiteX73" fmla="*/ 15392229 w 20612914"/>
                <a:gd name="connsiteY73" fmla="*/ 3673642 h 5229630"/>
                <a:gd name="connsiteX74" fmla="*/ 15905576 w 20612914"/>
                <a:gd name="connsiteY74" fmla="*/ 3834063 h 5229630"/>
                <a:gd name="connsiteX75" fmla="*/ 16659555 w 20612914"/>
                <a:gd name="connsiteY75" fmla="*/ 3962400 h 5229630"/>
                <a:gd name="connsiteX76" fmla="*/ 17493745 w 20612914"/>
                <a:gd name="connsiteY76" fmla="*/ 4058653 h 5229630"/>
                <a:gd name="connsiteX77" fmla="*/ 18040693 w 20612914"/>
                <a:gd name="connsiteY77" fmla="*/ 4151871 h 5229630"/>
                <a:gd name="connsiteX78" fmla="*/ 18710778 w 20612914"/>
                <a:gd name="connsiteY78" fmla="*/ 4320746 h 5229630"/>
                <a:gd name="connsiteX79" fmla="*/ 19232795 w 20612914"/>
                <a:gd name="connsiteY79" fmla="*/ 4456237 h 5229630"/>
                <a:gd name="connsiteX80" fmla="*/ 19526864 w 20612914"/>
                <a:gd name="connsiteY80" fmla="*/ 4562678 h 5229630"/>
                <a:gd name="connsiteX81" fmla="*/ 20099069 w 20612914"/>
                <a:gd name="connsiteY81" fmla="*/ 4823905 h 5229630"/>
                <a:gd name="connsiteX82" fmla="*/ 19847695 w 20612914"/>
                <a:gd name="connsiteY82" fmla="*/ 3935160 h 5229630"/>
                <a:gd name="connsiteX83" fmla="*/ 20308349 w 20612914"/>
                <a:gd name="connsiteY83" fmla="*/ 4044773 h 5229630"/>
                <a:gd name="connsiteX84" fmla="*/ 20368947 w 20612914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800230 w 20390653"/>
                <a:gd name="connsiteY3" fmla="*/ 4838538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526864 w 20390653"/>
                <a:gd name="connsiteY80" fmla="*/ 4562678 h 5229630"/>
                <a:gd name="connsiteX81" fmla="*/ 20099069 w 20390653"/>
                <a:gd name="connsiteY81" fmla="*/ 4823905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800230 w 20390653"/>
                <a:gd name="connsiteY3" fmla="*/ 4838538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526864 w 20390653"/>
                <a:gd name="connsiteY80" fmla="*/ 4562678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526864 w 20390653"/>
                <a:gd name="connsiteY80" fmla="*/ 4562678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448442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44844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643340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886957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715684 w 20390653"/>
                <a:gd name="connsiteY63" fmla="*/ 532230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715684 w 20390653"/>
                <a:gd name="connsiteY63" fmla="*/ 532230 h 5229630"/>
                <a:gd name="connsiteX64" fmla="*/ 12849168 w 20390653"/>
                <a:gd name="connsiteY64" fmla="*/ 1175213 h 5229630"/>
                <a:gd name="connsiteX65" fmla="*/ 13298417 w 20390653"/>
                <a:gd name="connsiteY65" fmla="*/ 991473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381576 w 20390653"/>
                <a:gd name="connsiteY70" fmla="*/ 2679032 h 5229630"/>
                <a:gd name="connsiteX71" fmla="*/ 15074946 w 20390653"/>
                <a:gd name="connsiteY71" fmla="*/ 2837653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325371 w 20390653"/>
                <a:gd name="connsiteY71" fmla="*/ 2788934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675978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83010 w 20390653"/>
                <a:gd name="connsiteY61" fmla="*/ 34830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0390653" h="5229630">
                  <a:moveTo>
                    <a:pt x="20368947" y="3902891"/>
                  </a:moveTo>
                  <a:cubicBezTo>
                    <a:pt x="20328296" y="3888053"/>
                    <a:pt x="20187838" y="3941417"/>
                    <a:pt x="20064445" y="3955744"/>
                  </a:cubicBezTo>
                  <a:cubicBezTo>
                    <a:pt x="19941052" y="3970071"/>
                    <a:pt x="19814537" y="4052857"/>
                    <a:pt x="19628589" y="3988851"/>
                  </a:cubicBezTo>
                  <a:lnTo>
                    <a:pt x="19649959" y="4156412"/>
                  </a:lnTo>
                  <a:cubicBezTo>
                    <a:pt x="19453985" y="4089552"/>
                    <a:pt x="18941920" y="4418339"/>
                    <a:pt x="18803341" y="4464750"/>
                  </a:cubicBezTo>
                  <a:cubicBezTo>
                    <a:pt x="18664762" y="4511161"/>
                    <a:pt x="18821230" y="4414201"/>
                    <a:pt x="18818485" y="4434876"/>
                  </a:cubicBezTo>
                  <a:cubicBezTo>
                    <a:pt x="18815740" y="4455551"/>
                    <a:pt x="18852928" y="4574094"/>
                    <a:pt x="18786869" y="4588800"/>
                  </a:cubicBezTo>
                  <a:cubicBezTo>
                    <a:pt x="18720810" y="4603507"/>
                    <a:pt x="18572650" y="4563636"/>
                    <a:pt x="18422129" y="4523115"/>
                  </a:cubicBezTo>
                  <a:cubicBezTo>
                    <a:pt x="18271608" y="4482594"/>
                    <a:pt x="18030524" y="4380795"/>
                    <a:pt x="17883742" y="4345676"/>
                  </a:cubicBezTo>
                  <a:cubicBezTo>
                    <a:pt x="17736960" y="4310557"/>
                    <a:pt x="17693330" y="4321901"/>
                    <a:pt x="17541436" y="4312399"/>
                  </a:cubicBezTo>
                  <a:cubicBezTo>
                    <a:pt x="17389542" y="4302897"/>
                    <a:pt x="17127378" y="4272501"/>
                    <a:pt x="16972376" y="4288661"/>
                  </a:cubicBezTo>
                  <a:cubicBezTo>
                    <a:pt x="16817374" y="4304821"/>
                    <a:pt x="16810610" y="4410263"/>
                    <a:pt x="16611421" y="4409360"/>
                  </a:cubicBezTo>
                  <a:cubicBezTo>
                    <a:pt x="16412232" y="4408457"/>
                    <a:pt x="15989128" y="4295572"/>
                    <a:pt x="15777240" y="4283242"/>
                  </a:cubicBezTo>
                  <a:cubicBezTo>
                    <a:pt x="15565352" y="4270912"/>
                    <a:pt x="15473108" y="4318668"/>
                    <a:pt x="15340092" y="4335378"/>
                  </a:cubicBezTo>
                  <a:cubicBezTo>
                    <a:pt x="15207076" y="4352088"/>
                    <a:pt x="15154940" y="4365458"/>
                    <a:pt x="14979145" y="4383505"/>
                  </a:cubicBezTo>
                  <a:cubicBezTo>
                    <a:pt x="14803350" y="4401553"/>
                    <a:pt x="14468471" y="4428958"/>
                    <a:pt x="14285324" y="4443663"/>
                  </a:cubicBezTo>
                  <a:cubicBezTo>
                    <a:pt x="14102177" y="4458368"/>
                    <a:pt x="14007261" y="4454357"/>
                    <a:pt x="13880261" y="4471736"/>
                  </a:cubicBezTo>
                  <a:cubicBezTo>
                    <a:pt x="13753261" y="4489115"/>
                    <a:pt x="13667703" y="4527884"/>
                    <a:pt x="13523324" y="4547937"/>
                  </a:cubicBezTo>
                  <a:cubicBezTo>
                    <a:pt x="13378945" y="4567990"/>
                    <a:pt x="13175077" y="4582027"/>
                    <a:pt x="13013987" y="4592053"/>
                  </a:cubicBezTo>
                  <a:cubicBezTo>
                    <a:pt x="12852898" y="4602079"/>
                    <a:pt x="12738855" y="4597401"/>
                    <a:pt x="12556787" y="4608095"/>
                  </a:cubicBezTo>
                  <a:cubicBezTo>
                    <a:pt x="12374719" y="4618790"/>
                    <a:pt x="12160807" y="4637965"/>
                    <a:pt x="11921580" y="4656220"/>
                  </a:cubicBezTo>
                  <a:lnTo>
                    <a:pt x="11121422" y="4717627"/>
                  </a:lnTo>
                  <a:cubicBezTo>
                    <a:pt x="10915240" y="4734678"/>
                    <a:pt x="10817645" y="4734012"/>
                    <a:pt x="10684488" y="4758524"/>
                  </a:cubicBezTo>
                  <a:cubicBezTo>
                    <a:pt x="10551331" y="4783036"/>
                    <a:pt x="10445652" y="4835121"/>
                    <a:pt x="10322480" y="4864701"/>
                  </a:cubicBezTo>
                  <a:cubicBezTo>
                    <a:pt x="10199308" y="4894281"/>
                    <a:pt x="10020734" y="4912065"/>
                    <a:pt x="9945457" y="4936003"/>
                  </a:cubicBezTo>
                  <a:cubicBezTo>
                    <a:pt x="9870180" y="4959941"/>
                    <a:pt x="9876257" y="4924358"/>
                    <a:pt x="9774567" y="4936140"/>
                  </a:cubicBezTo>
                  <a:cubicBezTo>
                    <a:pt x="9672877" y="4947922"/>
                    <a:pt x="9580606" y="4978349"/>
                    <a:pt x="9335316" y="5006693"/>
                  </a:cubicBezTo>
                  <a:cubicBezTo>
                    <a:pt x="9090026" y="5035037"/>
                    <a:pt x="8627291" y="5074291"/>
                    <a:pt x="8302825" y="5106205"/>
                  </a:cubicBezTo>
                  <a:cubicBezTo>
                    <a:pt x="7978359" y="5138119"/>
                    <a:pt x="7683715" y="5182729"/>
                    <a:pt x="7388521" y="5198179"/>
                  </a:cubicBezTo>
                  <a:cubicBezTo>
                    <a:pt x="7093327" y="5213629"/>
                    <a:pt x="6849275" y="5260076"/>
                    <a:pt x="6531661" y="5198903"/>
                  </a:cubicBezTo>
                  <a:cubicBezTo>
                    <a:pt x="6214047" y="5137730"/>
                    <a:pt x="5779602" y="4924416"/>
                    <a:pt x="5482836" y="4831141"/>
                  </a:cubicBezTo>
                  <a:cubicBezTo>
                    <a:pt x="5186070" y="4737866"/>
                    <a:pt x="5049287" y="4720543"/>
                    <a:pt x="4751068" y="4639253"/>
                  </a:cubicBezTo>
                  <a:cubicBezTo>
                    <a:pt x="4452849" y="4557963"/>
                    <a:pt x="3957343" y="4400061"/>
                    <a:pt x="3693523" y="4343400"/>
                  </a:cubicBezTo>
                  <a:cubicBezTo>
                    <a:pt x="3429703" y="4286739"/>
                    <a:pt x="3392066" y="4309310"/>
                    <a:pt x="3168145" y="4299284"/>
                  </a:cubicBezTo>
                  <a:cubicBezTo>
                    <a:pt x="2944224" y="4289258"/>
                    <a:pt x="2603997" y="4283242"/>
                    <a:pt x="2349997" y="4283242"/>
                  </a:cubicBezTo>
                  <a:cubicBezTo>
                    <a:pt x="2095997" y="4283242"/>
                    <a:pt x="1825955" y="4296610"/>
                    <a:pt x="1644145" y="4299284"/>
                  </a:cubicBezTo>
                  <a:cubicBezTo>
                    <a:pt x="1462335" y="4301958"/>
                    <a:pt x="1374102" y="4318000"/>
                    <a:pt x="1259134" y="4299284"/>
                  </a:cubicBezTo>
                  <a:cubicBezTo>
                    <a:pt x="1144165" y="4280568"/>
                    <a:pt x="1061281" y="4237789"/>
                    <a:pt x="954334" y="4186989"/>
                  </a:cubicBezTo>
                  <a:cubicBezTo>
                    <a:pt x="847387" y="4136189"/>
                    <a:pt x="713702" y="4077368"/>
                    <a:pt x="617450" y="3994484"/>
                  </a:cubicBezTo>
                  <a:cubicBezTo>
                    <a:pt x="521198" y="3911600"/>
                    <a:pt x="451682" y="3769894"/>
                    <a:pt x="376819" y="3689684"/>
                  </a:cubicBezTo>
                  <a:cubicBezTo>
                    <a:pt x="301956" y="3609474"/>
                    <a:pt x="227092" y="3598779"/>
                    <a:pt x="168271" y="3513221"/>
                  </a:cubicBezTo>
                  <a:cubicBezTo>
                    <a:pt x="109450" y="3427663"/>
                    <a:pt x="50629" y="3299326"/>
                    <a:pt x="23892" y="3176337"/>
                  </a:cubicBezTo>
                  <a:cubicBezTo>
                    <a:pt x="-2845" y="3053348"/>
                    <a:pt x="-5518" y="2922337"/>
                    <a:pt x="7850" y="2775284"/>
                  </a:cubicBezTo>
                  <a:cubicBezTo>
                    <a:pt x="21218" y="2628231"/>
                    <a:pt x="63998" y="2435726"/>
                    <a:pt x="104103" y="2294021"/>
                  </a:cubicBezTo>
                  <a:cubicBezTo>
                    <a:pt x="144208" y="2152316"/>
                    <a:pt x="186987" y="2029327"/>
                    <a:pt x="248482" y="1925053"/>
                  </a:cubicBezTo>
                  <a:cubicBezTo>
                    <a:pt x="309977" y="1820779"/>
                    <a:pt x="392861" y="1753937"/>
                    <a:pt x="473071" y="1668379"/>
                  </a:cubicBezTo>
                  <a:cubicBezTo>
                    <a:pt x="553281" y="1582821"/>
                    <a:pt x="729745" y="1411705"/>
                    <a:pt x="729745" y="1411705"/>
                  </a:cubicBezTo>
                  <a:cubicBezTo>
                    <a:pt x="823324" y="1318126"/>
                    <a:pt x="908882" y="1227221"/>
                    <a:pt x="1034545" y="1106905"/>
                  </a:cubicBezTo>
                  <a:cubicBezTo>
                    <a:pt x="1160208" y="986589"/>
                    <a:pt x="1347366" y="783390"/>
                    <a:pt x="1483724" y="689811"/>
                  </a:cubicBezTo>
                  <a:cubicBezTo>
                    <a:pt x="1620082" y="596232"/>
                    <a:pt x="1625429" y="604253"/>
                    <a:pt x="1852692" y="545432"/>
                  </a:cubicBezTo>
                  <a:cubicBezTo>
                    <a:pt x="2079955" y="486611"/>
                    <a:pt x="2577261" y="385010"/>
                    <a:pt x="2847303" y="336884"/>
                  </a:cubicBezTo>
                  <a:cubicBezTo>
                    <a:pt x="3117345" y="288758"/>
                    <a:pt x="3194882" y="280737"/>
                    <a:pt x="3472945" y="256674"/>
                  </a:cubicBezTo>
                  <a:cubicBezTo>
                    <a:pt x="3751008" y="232611"/>
                    <a:pt x="4237619" y="221915"/>
                    <a:pt x="4515682" y="192505"/>
                  </a:cubicBezTo>
                  <a:cubicBezTo>
                    <a:pt x="4793745" y="163094"/>
                    <a:pt x="4796419" y="109621"/>
                    <a:pt x="5141324" y="80211"/>
                  </a:cubicBezTo>
                  <a:cubicBezTo>
                    <a:pt x="5486229" y="50801"/>
                    <a:pt x="6173366" y="29410"/>
                    <a:pt x="6585113" y="16042"/>
                  </a:cubicBezTo>
                  <a:cubicBezTo>
                    <a:pt x="6996860" y="2674"/>
                    <a:pt x="7255195" y="647"/>
                    <a:pt x="7611808" y="0"/>
                  </a:cubicBezTo>
                  <a:lnTo>
                    <a:pt x="8724794" y="12161"/>
                  </a:lnTo>
                  <a:cubicBezTo>
                    <a:pt x="9032052" y="21346"/>
                    <a:pt x="9266905" y="25831"/>
                    <a:pt x="9455356" y="55112"/>
                  </a:cubicBezTo>
                  <a:cubicBezTo>
                    <a:pt x="9643807" y="84393"/>
                    <a:pt x="9716493" y="156907"/>
                    <a:pt x="9855503" y="187848"/>
                  </a:cubicBezTo>
                  <a:cubicBezTo>
                    <a:pt x="9994513" y="218790"/>
                    <a:pt x="10096266" y="229267"/>
                    <a:pt x="10289417" y="240761"/>
                  </a:cubicBezTo>
                  <a:cubicBezTo>
                    <a:pt x="10482569" y="252256"/>
                    <a:pt x="10798813" y="238892"/>
                    <a:pt x="11014412" y="256815"/>
                  </a:cubicBezTo>
                  <a:cubicBezTo>
                    <a:pt x="11230011" y="274738"/>
                    <a:pt x="11422756" y="314119"/>
                    <a:pt x="11583010" y="348300"/>
                  </a:cubicBezTo>
                  <a:cubicBezTo>
                    <a:pt x="11743264" y="382481"/>
                    <a:pt x="11787158" y="431248"/>
                    <a:pt x="11975937" y="461903"/>
                  </a:cubicBezTo>
                  <a:cubicBezTo>
                    <a:pt x="12164716" y="492558"/>
                    <a:pt x="12536756" y="478310"/>
                    <a:pt x="12715684" y="532230"/>
                  </a:cubicBezTo>
                  <a:cubicBezTo>
                    <a:pt x="12894612" y="586150"/>
                    <a:pt x="12952384" y="708884"/>
                    <a:pt x="13049506" y="785424"/>
                  </a:cubicBezTo>
                  <a:cubicBezTo>
                    <a:pt x="13146628" y="861965"/>
                    <a:pt x="13232653" y="929202"/>
                    <a:pt x="13298417" y="991473"/>
                  </a:cubicBezTo>
                  <a:cubicBezTo>
                    <a:pt x="13410000" y="1044494"/>
                    <a:pt x="13804356" y="1094262"/>
                    <a:pt x="13969427" y="1201001"/>
                  </a:cubicBezTo>
                  <a:cubicBezTo>
                    <a:pt x="14134498" y="1307740"/>
                    <a:pt x="14143058" y="1525197"/>
                    <a:pt x="14288841" y="1631905"/>
                  </a:cubicBezTo>
                  <a:cubicBezTo>
                    <a:pt x="14434624" y="1738613"/>
                    <a:pt x="14674431" y="1725848"/>
                    <a:pt x="14844125" y="1841249"/>
                  </a:cubicBezTo>
                  <a:cubicBezTo>
                    <a:pt x="15013819" y="1956650"/>
                    <a:pt x="15200453" y="2233405"/>
                    <a:pt x="15307009" y="2324310"/>
                  </a:cubicBezTo>
                  <a:cubicBezTo>
                    <a:pt x="15413565" y="2415215"/>
                    <a:pt x="15421963" y="2301120"/>
                    <a:pt x="15483458" y="2386677"/>
                  </a:cubicBezTo>
                  <a:cubicBezTo>
                    <a:pt x="15544953" y="2472234"/>
                    <a:pt x="15646503" y="2719906"/>
                    <a:pt x="15675978" y="2837653"/>
                  </a:cubicBezTo>
                  <a:cubicBezTo>
                    <a:pt x="15705453" y="2955400"/>
                    <a:pt x="15615773" y="2978188"/>
                    <a:pt x="15660308" y="3093159"/>
                  </a:cubicBezTo>
                  <a:cubicBezTo>
                    <a:pt x="15704843" y="3208130"/>
                    <a:pt x="15902309" y="3403996"/>
                    <a:pt x="15943187" y="3527480"/>
                  </a:cubicBezTo>
                  <a:cubicBezTo>
                    <a:pt x="15984065" y="3650964"/>
                    <a:pt x="15786181" y="3761576"/>
                    <a:pt x="15905576" y="3834063"/>
                  </a:cubicBezTo>
                  <a:cubicBezTo>
                    <a:pt x="16024971" y="3906550"/>
                    <a:pt x="16428249" y="3868127"/>
                    <a:pt x="16659555" y="3962400"/>
                  </a:cubicBezTo>
                  <a:cubicBezTo>
                    <a:pt x="16890861" y="4056673"/>
                    <a:pt x="17063221" y="4343761"/>
                    <a:pt x="17293410" y="4399702"/>
                  </a:cubicBezTo>
                  <a:cubicBezTo>
                    <a:pt x="17523599" y="4455643"/>
                    <a:pt x="17804460" y="4311207"/>
                    <a:pt x="18040688" y="4298048"/>
                  </a:cubicBezTo>
                  <a:cubicBezTo>
                    <a:pt x="18276916" y="4284889"/>
                    <a:pt x="18545483" y="4367467"/>
                    <a:pt x="18710778" y="4320746"/>
                  </a:cubicBezTo>
                  <a:cubicBezTo>
                    <a:pt x="18876073" y="4274025"/>
                    <a:pt x="18946527" y="4034247"/>
                    <a:pt x="19032458" y="4017723"/>
                  </a:cubicBezTo>
                  <a:cubicBezTo>
                    <a:pt x="19118389" y="4001199"/>
                    <a:pt x="19132076" y="4200927"/>
                    <a:pt x="19226366" y="4221603"/>
                  </a:cubicBezTo>
                  <a:cubicBezTo>
                    <a:pt x="19320656" y="4242279"/>
                    <a:pt x="19494641" y="4189522"/>
                    <a:pt x="19598196" y="4141782"/>
                  </a:cubicBezTo>
                  <a:cubicBezTo>
                    <a:pt x="19701751" y="4094042"/>
                    <a:pt x="19775506" y="3913771"/>
                    <a:pt x="19847695" y="3935160"/>
                  </a:cubicBezTo>
                  <a:cubicBezTo>
                    <a:pt x="19919884" y="3956549"/>
                    <a:pt x="20221474" y="4050151"/>
                    <a:pt x="20308349" y="4044773"/>
                  </a:cubicBezTo>
                  <a:cubicBezTo>
                    <a:pt x="20395224" y="4039395"/>
                    <a:pt x="20409598" y="3917729"/>
                    <a:pt x="20368947" y="39028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9" name="Vrije vorm 58"/>
            <p:cNvSpPr/>
            <p:nvPr/>
          </p:nvSpPr>
          <p:spPr>
            <a:xfrm>
              <a:off x="5041426" y="4857689"/>
              <a:ext cx="1756570" cy="542354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557963"/>
                <a:gd name="connsiteX1" fmla="*/ 21504271 w 21635868"/>
                <a:gd name="connsiteY1" fmla="*/ 4445668 h 4557963"/>
                <a:gd name="connsiteX2" fmla="*/ 20734250 w 21635868"/>
                <a:gd name="connsiteY2" fmla="*/ 4461710 h 4557963"/>
                <a:gd name="connsiteX3" fmla="*/ 19851934 w 21635868"/>
                <a:gd name="connsiteY3" fmla="*/ 4445668 h 4557963"/>
                <a:gd name="connsiteX4" fmla="*/ 19482966 w 21635868"/>
                <a:gd name="connsiteY4" fmla="*/ 4397542 h 4557963"/>
                <a:gd name="connsiteX5" fmla="*/ 19210250 w 21635868"/>
                <a:gd name="connsiteY5" fmla="*/ 4397542 h 4557963"/>
                <a:gd name="connsiteX6" fmla="*/ 18825240 w 21635868"/>
                <a:gd name="connsiteY6" fmla="*/ 4461710 h 4557963"/>
                <a:gd name="connsiteX7" fmla="*/ 18488355 w 21635868"/>
                <a:gd name="connsiteY7" fmla="*/ 4429626 h 4557963"/>
                <a:gd name="connsiteX8" fmla="*/ 17846671 w 21635868"/>
                <a:gd name="connsiteY8" fmla="*/ 4381499 h 4557963"/>
                <a:gd name="connsiteX9" fmla="*/ 17413534 w 21635868"/>
                <a:gd name="connsiteY9" fmla="*/ 4381499 h 4557963"/>
                <a:gd name="connsiteX10" fmla="*/ 16948313 w 21635868"/>
                <a:gd name="connsiteY10" fmla="*/ 4381499 h 4557963"/>
                <a:gd name="connsiteX11" fmla="*/ 16611429 w 21635868"/>
                <a:gd name="connsiteY11" fmla="*/ 4397542 h 4557963"/>
                <a:gd name="connsiteX12" fmla="*/ 15777240 w 21635868"/>
                <a:gd name="connsiteY12" fmla="*/ 4333373 h 4557963"/>
                <a:gd name="connsiteX13" fmla="*/ 15328061 w 21635868"/>
                <a:gd name="connsiteY13" fmla="*/ 4349415 h 4557963"/>
                <a:gd name="connsiteX14" fmla="*/ 14894924 w 21635868"/>
                <a:gd name="connsiteY14" fmla="*/ 4349415 h 4557963"/>
                <a:gd name="connsiteX15" fmla="*/ 14189071 w 21635868"/>
                <a:gd name="connsiteY15" fmla="*/ 4349415 h 4557963"/>
                <a:gd name="connsiteX16" fmla="*/ 13675724 w 21635868"/>
                <a:gd name="connsiteY16" fmla="*/ 4365457 h 4557963"/>
                <a:gd name="connsiteX17" fmla="*/ 13451134 w 21635868"/>
                <a:gd name="connsiteY17" fmla="*/ 4333373 h 4557963"/>
                <a:gd name="connsiteX18" fmla="*/ 12953829 w 21635868"/>
                <a:gd name="connsiteY18" fmla="*/ 4317331 h 4557963"/>
                <a:gd name="connsiteX19" fmla="*/ 12520692 w 21635868"/>
                <a:gd name="connsiteY19" fmla="*/ 4333373 h 4557963"/>
                <a:gd name="connsiteX20" fmla="*/ 11927134 w 21635868"/>
                <a:gd name="connsiteY20" fmla="*/ 4381499 h 4557963"/>
                <a:gd name="connsiteX21" fmla="*/ 10820229 w 21635868"/>
                <a:gd name="connsiteY21" fmla="*/ 4285247 h 4557963"/>
                <a:gd name="connsiteX22" fmla="*/ 10355008 w 21635868"/>
                <a:gd name="connsiteY22" fmla="*/ 4317331 h 4557963"/>
                <a:gd name="connsiteX23" fmla="*/ 9969997 w 21635868"/>
                <a:gd name="connsiteY23" fmla="*/ 4333373 h 4557963"/>
                <a:gd name="connsiteX24" fmla="*/ 9536861 w 21635868"/>
                <a:gd name="connsiteY24" fmla="*/ 4333373 h 4557963"/>
                <a:gd name="connsiteX25" fmla="*/ 8814966 w 21635868"/>
                <a:gd name="connsiteY25" fmla="*/ 4349415 h 4557963"/>
                <a:gd name="connsiteX26" fmla="*/ 8317661 w 21635868"/>
                <a:gd name="connsiteY26" fmla="*/ 4365457 h 4557963"/>
                <a:gd name="connsiteX27" fmla="*/ 7659935 w 21635868"/>
                <a:gd name="connsiteY27" fmla="*/ 4557963 h 4557963"/>
                <a:gd name="connsiteX28" fmla="*/ 6312397 w 21635868"/>
                <a:gd name="connsiteY28" fmla="*/ 4365457 h 4557963"/>
                <a:gd name="connsiteX29" fmla="*/ 5430082 w 21635868"/>
                <a:gd name="connsiteY29" fmla="*/ 4381499 h 4557963"/>
                <a:gd name="connsiteX30" fmla="*/ 4627976 w 21635868"/>
                <a:gd name="connsiteY30" fmla="*/ 4365457 h 4557963"/>
                <a:gd name="connsiteX31" fmla="*/ 3681492 w 21635868"/>
                <a:gd name="connsiteY31" fmla="*/ 4333373 h 4557963"/>
                <a:gd name="connsiteX32" fmla="*/ 3168145 w 21635868"/>
                <a:gd name="connsiteY32" fmla="*/ 4349415 h 4557963"/>
                <a:gd name="connsiteX33" fmla="*/ 2349997 w 21635868"/>
                <a:gd name="connsiteY33" fmla="*/ 4333373 h 4557963"/>
                <a:gd name="connsiteX34" fmla="*/ 1644145 w 21635868"/>
                <a:gd name="connsiteY34" fmla="*/ 4349415 h 4557963"/>
                <a:gd name="connsiteX35" fmla="*/ 1259134 w 21635868"/>
                <a:gd name="connsiteY35" fmla="*/ 4349415 h 4557963"/>
                <a:gd name="connsiteX36" fmla="*/ 954334 w 21635868"/>
                <a:gd name="connsiteY36" fmla="*/ 4237120 h 4557963"/>
                <a:gd name="connsiteX37" fmla="*/ 617450 w 21635868"/>
                <a:gd name="connsiteY37" fmla="*/ 4044615 h 4557963"/>
                <a:gd name="connsiteX38" fmla="*/ 376819 w 21635868"/>
                <a:gd name="connsiteY38" fmla="*/ 3739815 h 4557963"/>
                <a:gd name="connsiteX39" fmla="*/ 168271 w 21635868"/>
                <a:gd name="connsiteY39" fmla="*/ 3563352 h 4557963"/>
                <a:gd name="connsiteX40" fmla="*/ 23892 w 21635868"/>
                <a:gd name="connsiteY40" fmla="*/ 3226468 h 4557963"/>
                <a:gd name="connsiteX41" fmla="*/ 7850 w 21635868"/>
                <a:gd name="connsiteY41" fmla="*/ 2825415 h 4557963"/>
                <a:gd name="connsiteX42" fmla="*/ 104103 w 21635868"/>
                <a:gd name="connsiteY42" fmla="*/ 2344152 h 4557963"/>
                <a:gd name="connsiteX43" fmla="*/ 248482 w 21635868"/>
                <a:gd name="connsiteY43" fmla="*/ 1975184 h 4557963"/>
                <a:gd name="connsiteX44" fmla="*/ 473071 w 21635868"/>
                <a:gd name="connsiteY44" fmla="*/ 1718510 h 4557963"/>
                <a:gd name="connsiteX45" fmla="*/ 729745 w 21635868"/>
                <a:gd name="connsiteY45" fmla="*/ 1461836 h 4557963"/>
                <a:gd name="connsiteX46" fmla="*/ 1034545 w 21635868"/>
                <a:gd name="connsiteY46" fmla="*/ 1157036 h 4557963"/>
                <a:gd name="connsiteX47" fmla="*/ 1483724 w 21635868"/>
                <a:gd name="connsiteY47" fmla="*/ 739942 h 4557963"/>
                <a:gd name="connsiteX48" fmla="*/ 1852692 w 21635868"/>
                <a:gd name="connsiteY48" fmla="*/ 595563 h 4557963"/>
                <a:gd name="connsiteX49" fmla="*/ 2847303 w 21635868"/>
                <a:gd name="connsiteY49" fmla="*/ 387015 h 4557963"/>
                <a:gd name="connsiteX50" fmla="*/ 3472945 w 21635868"/>
                <a:gd name="connsiteY50" fmla="*/ 306805 h 4557963"/>
                <a:gd name="connsiteX51" fmla="*/ 4515682 w 21635868"/>
                <a:gd name="connsiteY51" fmla="*/ 242636 h 4557963"/>
                <a:gd name="connsiteX52" fmla="*/ 5141324 w 21635868"/>
                <a:gd name="connsiteY52" fmla="*/ 130342 h 4557963"/>
                <a:gd name="connsiteX53" fmla="*/ 6585113 w 21635868"/>
                <a:gd name="connsiteY53" fmla="*/ 66173 h 4557963"/>
                <a:gd name="connsiteX54" fmla="*/ 7611808 w 21635868"/>
                <a:gd name="connsiteY54" fmla="*/ 50131 h 4557963"/>
                <a:gd name="connsiteX55" fmla="*/ 8702671 w 21635868"/>
                <a:gd name="connsiteY55" fmla="*/ 18047 h 4557963"/>
                <a:gd name="connsiteX56" fmla="*/ 9440608 w 21635868"/>
                <a:gd name="connsiteY56" fmla="*/ 2005 h 4557963"/>
                <a:gd name="connsiteX57" fmla="*/ 9921871 w 21635868"/>
                <a:gd name="connsiteY57" fmla="*/ 2005 h 4557963"/>
                <a:gd name="connsiteX58" fmla="*/ 10547513 w 21635868"/>
                <a:gd name="connsiteY58" fmla="*/ 18047 h 4557963"/>
                <a:gd name="connsiteX59" fmla="*/ 11125029 w 21635868"/>
                <a:gd name="connsiteY59" fmla="*/ 18047 h 4557963"/>
                <a:gd name="connsiteX60" fmla="*/ 11702545 w 21635868"/>
                <a:gd name="connsiteY60" fmla="*/ 130342 h 4557963"/>
                <a:gd name="connsiteX61" fmla="*/ 12296103 w 21635868"/>
                <a:gd name="connsiteY61" fmla="*/ 258678 h 4557963"/>
                <a:gd name="connsiteX62" fmla="*/ 12713197 w 21635868"/>
                <a:gd name="connsiteY62" fmla="*/ 419099 h 4557963"/>
                <a:gd name="connsiteX63" fmla="*/ 13210503 w 21635868"/>
                <a:gd name="connsiteY63" fmla="*/ 723899 h 4557963"/>
                <a:gd name="connsiteX64" fmla="*/ 13370924 w 21635868"/>
                <a:gd name="connsiteY64" fmla="*/ 1028699 h 4557963"/>
                <a:gd name="connsiteX65" fmla="*/ 13739892 w 21635868"/>
                <a:gd name="connsiteY65" fmla="*/ 1285373 h 4557963"/>
                <a:gd name="connsiteX66" fmla="*/ 13932397 w 21635868"/>
                <a:gd name="connsiteY66" fmla="*/ 1798720 h 4557963"/>
                <a:gd name="connsiteX67" fmla="*/ 14092819 w 21635868"/>
                <a:gd name="connsiteY67" fmla="*/ 2183731 h 4557963"/>
                <a:gd name="connsiteX68" fmla="*/ 14205113 w 21635868"/>
                <a:gd name="connsiteY68" fmla="*/ 2520615 h 4557963"/>
                <a:gd name="connsiteX69" fmla="*/ 14381576 w 21635868"/>
                <a:gd name="connsiteY69" fmla="*/ 2729163 h 4557963"/>
                <a:gd name="connsiteX70" fmla="*/ 14574082 w 21635868"/>
                <a:gd name="connsiteY70" fmla="*/ 3033963 h 4557963"/>
                <a:gd name="connsiteX71" fmla="*/ 14959092 w 21635868"/>
                <a:gd name="connsiteY71" fmla="*/ 3386889 h 4557963"/>
                <a:gd name="connsiteX72" fmla="*/ 15392229 w 21635868"/>
                <a:gd name="connsiteY72" fmla="*/ 3723773 h 4557963"/>
                <a:gd name="connsiteX73" fmla="*/ 15905576 w 21635868"/>
                <a:gd name="connsiteY73" fmla="*/ 3884194 h 4557963"/>
                <a:gd name="connsiteX74" fmla="*/ 16659555 w 21635868"/>
                <a:gd name="connsiteY74" fmla="*/ 4012531 h 4557963"/>
                <a:gd name="connsiteX75" fmla="*/ 17493745 w 21635868"/>
                <a:gd name="connsiteY75" fmla="*/ 4108784 h 4557963"/>
                <a:gd name="connsiteX76" fmla="*/ 18135429 w 21635868"/>
                <a:gd name="connsiteY76" fmla="*/ 4012531 h 4557963"/>
                <a:gd name="connsiteX77" fmla="*/ 18793155 w 21635868"/>
                <a:gd name="connsiteY77" fmla="*/ 4012531 h 4557963"/>
                <a:gd name="connsiteX78" fmla="*/ 19595261 w 21635868"/>
                <a:gd name="connsiteY78" fmla="*/ 4028573 h 4557963"/>
                <a:gd name="connsiteX79" fmla="*/ 20156734 w 21635868"/>
                <a:gd name="connsiteY79" fmla="*/ 4060657 h 4557963"/>
                <a:gd name="connsiteX80" fmla="*/ 21039050 w 21635868"/>
                <a:gd name="connsiteY80" fmla="*/ 4108784 h 4557963"/>
                <a:gd name="connsiteX81" fmla="*/ 21391976 w 21635868"/>
                <a:gd name="connsiteY81" fmla="*/ 4140868 h 4557963"/>
                <a:gd name="connsiteX82" fmla="*/ 21472187 w 21635868"/>
                <a:gd name="connsiteY82" fmla="*/ 4237120 h 4557963"/>
                <a:gd name="connsiteX83" fmla="*/ 21632608 w 21635868"/>
                <a:gd name="connsiteY83" fmla="*/ 4269205 h 4557963"/>
                <a:gd name="connsiteX0" fmla="*/ 21632608 w 21635868"/>
                <a:gd name="connsiteY0" fmla="*/ 4269205 h 4628256"/>
                <a:gd name="connsiteX1" fmla="*/ 21504271 w 21635868"/>
                <a:gd name="connsiteY1" fmla="*/ 4445668 h 4628256"/>
                <a:gd name="connsiteX2" fmla="*/ 20734250 w 21635868"/>
                <a:gd name="connsiteY2" fmla="*/ 4461710 h 4628256"/>
                <a:gd name="connsiteX3" fmla="*/ 19851934 w 21635868"/>
                <a:gd name="connsiteY3" fmla="*/ 4445668 h 4628256"/>
                <a:gd name="connsiteX4" fmla="*/ 19482966 w 21635868"/>
                <a:gd name="connsiteY4" fmla="*/ 4397542 h 4628256"/>
                <a:gd name="connsiteX5" fmla="*/ 19210250 w 21635868"/>
                <a:gd name="connsiteY5" fmla="*/ 4397542 h 4628256"/>
                <a:gd name="connsiteX6" fmla="*/ 18825240 w 21635868"/>
                <a:gd name="connsiteY6" fmla="*/ 4461710 h 4628256"/>
                <a:gd name="connsiteX7" fmla="*/ 18488355 w 21635868"/>
                <a:gd name="connsiteY7" fmla="*/ 4429626 h 4628256"/>
                <a:gd name="connsiteX8" fmla="*/ 17846671 w 21635868"/>
                <a:gd name="connsiteY8" fmla="*/ 4381499 h 4628256"/>
                <a:gd name="connsiteX9" fmla="*/ 17413534 w 21635868"/>
                <a:gd name="connsiteY9" fmla="*/ 4381499 h 4628256"/>
                <a:gd name="connsiteX10" fmla="*/ 16948313 w 21635868"/>
                <a:gd name="connsiteY10" fmla="*/ 4381499 h 4628256"/>
                <a:gd name="connsiteX11" fmla="*/ 16611429 w 21635868"/>
                <a:gd name="connsiteY11" fmla="*/ 4397542 h 4628256"/>
                <a:gd name="connsiteX12" fmla="*/ 15777240 w 21635868"/>
                <a:gd name="connsiteY12" fmla="*/ 4333373 h 4628256"/>
                <a:gd name="connsiteX13" fmla="*/ 15328061 w 21635868"/>
                <a:gd name="connsiteY13" fmla="*/ 4349415 h 4628256"/>
                <a:gd name="connsiteX14" fmla="*/ 14894924 w 21635868"/>
                <a:gd name="connsiteY14" fmla="*/ 4349415 h 4628256"/>
                <a:gd name="connsiteX15" fmla="*/ 14189071 w 21635868"/>
                <a:gd name="connsiteY15" fmla="*/ 4349415 h 4628256"/>
                <a:gd name="connsiteX16" fmla="*/ 13675724 w 21635868"/>
                <a:gd name="connsiteY16" fmla="*/ 4365457 h 4628256"/>
                <a:gd name="connsiteX17" fmla="*/ 13451134 w 21635868"/>
                <a:gd name="connsiteY17" fmla="*/ 4333373 h 4628256"/>
                <a:gd name="connsiteX18" fmla="*/ 12953829 w 21635868"/>
                <a:gd name="connsiteY18" fmla="*/ 4317331 h 4628256"/>
                <a:gd name="connsiteX19" fmla="*/ 12520692 w 21635868"/>
                <a:gd name="connsiteY19" fmla="*/ 4333373 h 4628256"/>
                <a:gd name="connsiteX20" fmla="*/ 11927134 w 21635868"/>
                <a:gd name="connsiteY20" fmla="*/ 4381499 h 4628256"/>
                <a:gd name="connsiteX21" fmla="*/ 10820229 w 21635868"/>
                <a:gd name="connsiteY21" fmla="*/ 4285247 h 4628256"/>
                <a:gd name="connsiteX22" fmla="*/ 10355008 w 21635868"/>
                <a:gd name="connsiteY22" fmla="*/ 4317331 h 4628256"/>
                <a:gd name="connsiteX23" fmla="*/ 9969997 w 21635868"/>
                <a:gd name="connsiteY23" fmla="*/ 4333373 h 4628256"/>
                <a:gd name="connsiteX24" fmla="*/ 9536861 w 21635868"/>
                <a:gd name="connsiteY24" fmla="*/ 4333373 h 4628256"/>
                <a:gd name="connsiteX25" fmla="*/ 8814966 w 21635868"/>
                <a:gd name="connsiteY25" fmla="*/ 4349415 h 4628256"/>
                <a:gd name="connsiteX26" fmla="*/ 8317661 w 21635868"/>
                <a:gd name="connsiteY26" fmla="*/ 4365457 h 4628256"/>
                <a:gd name="connsiteX27" fmla="*/ 7659935 w 21635868"/>
                <a:gd name="connsiteY27" fmla="*/ 4557963 h 4628256"/>
                <a:gd name="connsiteX28" fmla="*/ 6312397 w 21635868"/>
                <a:gd name="connsiteY28" fmla="*/ 4365457 h 4628256"/>
                <a:gd name="connsiteX29" fmla="*/ 5430082 w 21635868"/>
                <a:gd name="connsiteY29" fmla="*/ 4381499 h 4628256"/>
                <a:gd name="connsiteX30" fmla="*/ 4627976 w 21635868"/>
                <a:gd name="connsiteY30" fmla="*/ 4365457 h 4628256"/>
                <a:gd name="connsiteX31" fmla="*/ 3681492 w 21635868"/>
                <a:gd name="connsiteY31" fmla="*/ 4333373 h 4628256"/>
                <a:gd name="connsiteX32" fmla="*/ 3168145 w 21635868"/>
                <a:gd name="connsiteY32" fmla="*/ 4349415 h 4628256"/>
                <a:gd name="connsiteX33" fmla="*/ 2349997 w 21635868"/>
                <a:gd name="connsiteY33" fmla="*/ 4333373 h 4628256"/>
                <a:gd name="connsiteX34" fmla="*/ 1644145 w 21635868"/>
                <a:gd name="connsiteY34" fmla="*/ 4349415 h 4628256"/>
                <a:gd name="connsiteX35" fmla="*/ 1259134 w 21635868"/>
                <a:gd name="connsiteY35" fmla="*/ 4349415 h 4628256"/>
                <a:gd name="connsiteX36" fmla="*/ 954334 w 21635868"/>
                <a:gd name="connsiteY36" fmla="*/ 4237120 h 4628256"/>
                <a:gd name="connsiteX37" fmla="*/ 617450 w 21635868"/>
                <a:gd name="connsiteY37" fmla="*/ 4044615 h 4628256"/>
                <a:gd name="connsiteX38" fmla="*/ 376819 w 21635868"/>
                <a:gd name="connsiteY38" fmla="*/ 3739815 h 4628256"/>
                <a:gd name="connsiteX39" fmla="*/ 168271 w 21635868"/>
                <a:gd name="connsiteY39" fmla="*/ 3563352 h 4628256"/>
                <a:gd name="connsiteX40" fmla="*/ 23892 w 21635868"/>
                <a:gd name="connsiteY40" fmla="*/ 3226468 h 4628256"/>
                <a:gd name="connsiteX41" fmla="*/ 7850 w 21635868"/>
                <a:gd name="connsiteY41" fmla="*/ 2825415 h 4628256"/>
                <a:gd name="connsiteX42" fmla="*/ 104103 w 21635868"/>
                <a:gd name="connsiteY42" fmla="*/ 2344152 h 4628256"/>
                <a:gd name="connsiteX43" fmla="*/ 248482 w 21635868"/>
                <a:gd name="connsiteY43" fmla="*/ 1975184 h 4628256"/>
                <a:gd name="connsiteX44" fmla="*/ 473071 w 21635868"/>
                <a:gd name="connsiteY44" fmla="*/ 1718510 h 4628256"/>
                <a:gd name="connsiteX45" fmla="*/ 729745 w 21635868"/>
                <a:gd name="connsiteY45" fmla="*/ 1461836 h 4628256"/>
                <a:gd name="connsiteX46" fmla="*/ 1034545 w 21635868"/>
                <a:gd name="connsiteY46" fmla="*/ 1157036 h 4628256"/>
                <a:gd name="connsiteX47" fmla="*/ 1483724 w 21635868"/>
                <a:gd name="connsiteY47" fmla="*/ 739942 h 4628256"/>
                <a:gd name="connsiteX48" fmla="*/ 1852692 w 21635868"/>
                <a:gd name="connsiteY48" fmla="*/ 595563 h 4628256"/>
                <a:gd name="connsiteX49" fmla="*/ 2847303 w 21635868"/>
                <a:gd name="connsiteY49" fmla="*/ 387015 h 4628256"/>
                <a:gd name="connsiteX50" fmla="*/ 3472945 w 21635868"/>
                <a:gd name="connsiteY50" fmla="*/ 306805 h 4628256"/>
                <a:gd name="connsiteX51" fmla="*/ 4515682 w 21635868"/>
                <a:gd name="connsiteY51" fmla="*/ 242636 h 4628256"/>
                <a:gd name="connsiteX52" fmla="*/ 5141324 w 21635868"/>
                <a:gd name="connsiteY52" fmla="*/ 130342 h 4628256"/>
                <a:gd name="connsiteX53" fmla="*/ 6585113 w 21635868"/>
                <a:gd name="connsiteY53" fmla="*/ 66173 h 4628256"/>
                <a:gd name="connsiteX54" fmla="*/ 7611808 w 21635868"/>
                <a:gd name="connsiteY54" fmla="*/ 50131 h 4628256"/>
                <a:gd name="connsiteX55" fmla="*/ 8702671 w 21635868"/>
                <a:gd name="connsiteY55" fmla="*/ 18047 h 4628256"/>
                <a:gd name="connsiteX56" fmla="*/ 9440608 w 21635868"/>
                <a:gd name="connsiteY56" fmla="*/ 2005 h 4628256"/>
                <a:gd name="connsiteX57" fmla="*/ 9921871 w 21635868"/>
                <a:gd name="connsiteY57" fmla="*/ 2005 h 4628256"/>
                <a:gd name="connsiteX58" fmla="*/ 10547513 w 21635868"/>
                <a:gd name="connsiteY58" fmla="*/ 18047 h 4628256"/>
                <a:gd name="connsiteX59" fmla="*/ 11125029 w 21635868"/>
                <a:gd name="connsiteY59" fmla="*/ 18047 h 4628256"/>
                <a:gd name="connsiteX60" fmla="*/ 11702545 w 21635868"/>
                <a:gd name="connsiteY60" fmla="*/ 130342 h 4628256"/>
                <a:gd name="connsiteX61" fmla="*/ 12296103 w 21635868"/>
                <a:gd name="connsiteY61" fmla="*/ 258678 h 4628256"/>
                <a:gd name="connsiteX62" fmla="*/ 12713197 w 21635868"/>
                <a:gd name="connsiteY62" fmla="*/ 419099 h 4628256"/>
                <a:gd name="connsiteX63" fmla="*/ 13210503 w 21635868"/>
                <a:gd name="connsiteY63" fmla="*/ 723899 h 4628256"/>
                <a:gd name="connsiteX64" fmla="*/ 13370924 w 21635868"/>
                <a:gd name="connsiteY64" fmla="*/ 1028699 h 4628256"/>
                <a:gd name="connsiteX65" fmla="*/ 13739892 w 21635868"/>
                <a:gd name="connsiteY65" fmla="*/ 1285373 h 4628256"/>
                <a:gd name="connsiteX66" fmla="*/ 13932397 w 21635868"/>
                <a:gd name="connsiteY66" fmla="*/ 1798720 h 4628256"/>
                <a:gd name="connsiteX67" fmla="*/ 14092819 w 21635868"/>
                <a:gd name="connsiteY67" fmla="*/ 2183731 h 4628256"/>
                <a:gd name="connsiteX68" fmla="*/ 14205113 w 21635868"/>
                <a:gd name="connsiteY68" fmla="*/ 2520615 h 4628256"/>
                <a:gd name="connsiteX69" fmla="*/ 14381576 w 21635868"/>
                <a:gd name="connsiteY69" fmla="*/ 2729163 h 4628256"/>
                <a:gd name="connsiteX70" fmla="*/ 14574082 w 21635868"/>
                <a:gd name="connsiteY70" fmla="*/ 3033963 h 4628256"/>
                <a:gd name="connsiteX71" fmla="*/ 14959092 w 21635868"/>
                <a:gd name="connsiteY71" fmla="*/ 3386889 h 4628256"/>
                <a:gd name="connsiteX72" fmla="*/ 15392229 w 21635868"/>
                <a:gd name="connsiteY72" fmla="*/ 3723773 h 4628256"/>
                <a:gd name="connsiteX73" fmla="*/ 15905576 w 21635868"/>
                <a:gd name="connsiteY73" fmla="*/ 3884194 h 4628256"/>
                <a:gd name="connsiteX74" fmla="*/ 16659555 w 21635868"/>
                <a:gd name="connsiteY74" fmla="*/ 4012531 h 4628256"/>
                <a:gd name="connsiteX75" fmla="*/ 17493745 w 21635868"/>
                <a:gd name="connsiteY75" fmla="*/ 4108784 h 4628256"/>
                <a:gd name="connsiteX76" fmla="*/ 18135429 w 21635868"/>
                <a:gd name="connsiteY76" fmla="*/ 4012531 h 4628256"/>
                <a:gd name="connsiteX77" fmla="*/ 18793155 w 21635868"/>
                <a:gd name="connsiteY77" fmla="*/ 4012531 h 4628256"/>
                <a:gd name="connsiteX78" fmla="*/ 19595261 w 21635868"/>
                <a:gd name="connsiteY78" fmla="*/ 4028573 h 4628256"/>
                <a:gd name="connsiteX79" fmla="*/ 20156734 w 21635868"/>
                <a:gd name="connsiteY79" fmla="*/ 4060657 h 4628256"/>
                <a:gd name="connsiteX80" fmla="*/ 21039050 w 21635868"/>
                <a:gd name="connsiteY80" fmla="*/ 4108784 h 4628256"/>
                <a:gd name="connsiteX81" fmla="*/ 21391976 w 21635868"/>
                <a:gd name="connsiteY81" fmla="*/ 4140868 h 4628256"/>
                <a:gd name="connsiteX82" fmla="*/ 21472187 w 21635868"/>
                <a:gd name="connsiteY82" fmla="*/ 4237120 h 4628256"/>
                <a:gd name="connsiteX83" fmla="*/ 21632608 w 21635868"/>
                <a:gd name="connsiteY83" fmla="*/ 4269205 h 4628256"/>
                <a:gd name="connsiteX0" fmla="*/ 21632608 w 21635868"/>
                <a:gd name="connsiteY0" fmla="*/ 4269205 h 4834229"/>
                <a:gd name="connsiteX1" fmla="*/ 21504271 w 21635868"/>
                <a:gd name="connsiteY1" fmla="*/ 4445668 h 4834229"/>
                <a:gd name="connsiteX2" fmla="*/ 20734250 w 21635868"/>
                <a:gd name="connsiteY2" fmla="*/ 4461710 h 4834229"/>
                <a:gd name="connsiteX3" fmla="*/ 19851934 w 21635868"/>
                <a:gd name="connsiteY3" fmla="*/ 4445668 h 4834229"/>
                <a:gd name="connsiteX4" fmla="*/ 19482966 w 21635868"/>
                <a:gd name="connsiteY4" fmla="*/ 4397542 h 4834229"/>
                <a:gd name="connsiteX5" fmla="*/ 19210250 w 21635868"/>
                <a:gd name="connsiteY5" fmla="*/ 4397542 h 4834229"/>
                <a:gd name="connsiteX6" fmla="*/ 18825240 w 21635868"/>
                <a:gd name="connsiteY6" fmla="*/ 4461710 h 4834229"/>
                <a:gd name="connsiteX7" fmla="*/ 18488355 w 21635868"/>
                <a:gd name="connsiteY7" fmla="*/ 4429626 h 4834229"/>
                <a:gd name="connsiteX8" fmla="*/ 17846671 w 21635868"/>
                <a:gd name="connsiteY8" fmla="*/ 4381499 h 4834229"/>
                <a:gd name="connsiteX9" fmla="*/ 17413534 w 21635868"/>
                <a:gd name="connsiteY9" fmla="*/ 4381499 h 4834229"/>
                <a:gd name="connsiteX10" fmla="*/ 16948313 w 21635868"/>
                <a:gd name="connsiteY10" fmla="*/ 4381499 h 4834229"/>
                <a:gd name="connsiteX11" fmla="*/ 16611429 w 21635868"/>
                <a:gd name="connsiteY11" fmla="*/ 4397542 h 4834229"/>
                <a:gd name="connsiteX12" fmla="*/ 15777240 w 21635868"/>
                <a:gd name="connsiteY12" fmla="*/ 4333373 h 4834229"/>
                <a:gd name="connsiteX13" fmla="*/ 15328061 w 21635868"/>
                <a:gd name="connsiteY13" fmla="*/ 4349415 h 4834229"/>
                <a:gd name="connsiteX14" fmla="*/ 14894924 w 21635868"/>
                <a:gd name="connsiteY14" fmla="*/ 4349415 h 4834229"/>
                <a:gd name="connsiteX15" fmla="*/ 14189071 w 21635868"/>
                <a:gd name="connsiteY15" fmla="*/ 4349415 h 4834229"/>
                <a:gd name="connsiteX16" fmla="*/ 13675724 w 21635868"/>
                <a:gd name="connsiteY16" fmla="*/ 4365457 h 4834229"/>
                <a:gd name="connsiteX17" fmla="*/ 13451134 w 21635868"/>
                <a:gd name="connsiteY17" fmla="*/ 4333373 h 4834229"/>
                <a:gd name="connsiteX18" fmla="*/ 12953829 w 21635868"/>
                <a:gd name="connsiteY18" fmla="*/ 4317331 h 4834229"/>
                <a:gd name="connsiteX19" fmla="*/ 12520692 w 21635868"/>
                <a:gd name="connsiteY19" fmla="*/ 4333373 h 4834229"/>
                <a:gd name="connsiteX20" fmla="*/ 11927134 w 21635868"/>
                <a:gd name="connsiteY20" fmla="*/ 4381499 h 4834229"/>
                <a:gd name="connsiteX21" fmla="*/ 10820229 w 21635868"/>
                <a:gd name="connsiteY21" fmla="*/ 4285247 h 4834229"/>
                <a:gd name="connsiteX22" fmla="*/ 10355008 w 21635868"/>
                <a:gd name="connsiteY22" fmla="*/ 4317331 h 4834229"/>
                <a:gd name="connsiteX23" fmla="*/ 9969997 w 21635868"/>
                <a:gd name="connsiteY23" fmla="*/ 4333373 h 4834229"/>
                <a:gd name="connsiteX24" fmla="*/ 9536861 w 21635868"/>
                <a:gd name="connsiteY24" fmla="*/ 4333373 h 4834229"/>
                <a:gd name="connsiteX25" fmla="*/ 8814966 w 21635868"/>
                <a:gd name="connsiteY25" fmla="*/ 4349415 h 4834229"/>
                <a:gd name="connsiteX26" fmla="*/ 8590377 w 21635868"/>
                <a:gd name="connsiteY26" fmla="*/ 4830678 h 4834229"/>
                <a:gd name="connsiteX27" fmla="*/ 7659935 w 21635868"/>
                <a:gd name="connsiteY27" fmla="*/ 4557963 h 4834229"/>
                <a:gd name="connsiteX28" fmla="*/ 6312397 w 21635868"/>
                <a:gd name="connsiteY28" fmla="*/ 4365457 h 4834229"/>
                <a:gd name="connsiteX29" fmla="*/ 5430082 w 21635868"/>
                <a:gd name="connsiteY29" fmla="*/ 4381499 h 4834229"/>
                <a:gd name="connsiteX30" fmla="*/ 4627976 w 21635868"/>
                <a:gd name="connsiteY30" fmla="*/ 4365457 h 4834229"/>
                <a:gd name="connsiteX31" fmla="*/ 3681492 w 21635868"/>
                <a:gd name="connsiteY31" fmla="*/ 4333373 h 4834229"/>
                <a:gd name="connsiteX32" fmla="*/ 3168145 w 21635868"/>
                <a:gd name="connsiteY32" fmla="*/ 4349415 h 4834229"/>
                <a:gd name="connsiteX33" fmla="*/ 2349997 w 21635868"/>
                <a:gd name="connsiteY33" fmla="*/ 4333373 h 4834229"/>
                <a:gd name="connsiteX34" fmla="*/ 1644145 w 21635868"/>
                <a:gd name="connsiteY34" fmla="*/ 4349415 h 4834229"/>
                <a:gd name="connsiteX35" fmla="*/ 1259134 w 21635868"/>
                <a:gd name="connsiteY35" fmla="*/ 4349415 h 4834229"/>
                <a:gd name="connsiteX36" fmla="*/ 954334 w 21635868"/>
                <a:gd name="connsiteY36" fmla="*/ 4237120 h 4834229"/>
                <a:gd name="connsiteX37" fmla="*/ 617450 w 21635868"/>
                <a:gd name="connsiteY37" fmla="*/ 4044615 h 4834229"/>
                <a:gd name="connsiteX38" fmla="*/ 376819 w 21635868"/>
                <a:gd name="connsiteY38" fmla="*/ 3739815 h 4834229"/>
                <a:gd name="connsiteX39" fmla="*/ 168271 w 21635868"/>
                <a:gd name="connsiteY39" fmla="*/ 3563352 h 4834229"/>
                <a:gd name="connsiteX40" fmla="*/ 23892 w 21635868"/>
                <a:gd name="connsiteY40" fmla="*/ 3226468 h 4834229"/>
                <a:gd name="connsiteX41" fmla="*/ 7850 w 21635868"/>
                <a:gd name="connsiteY41" fmla="*/ 2825415 h 4834229"/>
                <a:gd name="connsiteX42" fmla="*/ 104103 w 21635868"/>
                <a:gd name="connsiteY42" fmla="*/ 2344152 h 4834229"/>
                <a:gd name="connsiteX43" fmla="*/ 248482 w 21635868"/>
                <a:gd name="connsiteY43" fmla="*/ 1975184 h 4834229"/>
                <a:gd name="connsiteX44" fmla="*/ 473071 w 21635868"/>
                <a:gd name="connsiteY44" fmla="*/ 1718510 h 4834229"/>
                <a:gd name="connsiteX45" fmla="*/ 729745 w 21635868"/>
                <a:gd name="connsiteY45" fmla="*/ 1461836 h 4834229"/>
                <a:gd name="connsiteX46" fmla="*/ 1034545 w 21635868"/>
                <a:gd name="connsiteY46" fmla="*/ 1157036 h 4834229"/>
                <a:gd name="connsiteX47" fmla="*/ 1483724 w 21635868"/>
                <a:gd name="connsiteY47" fmla="*/ 739942 h 4834229"/>
                <a:gd name="connsiteX48" fmla="*/ 1852692 w 21635868"/>
                <a:gd name="connsiteY48" fmla="*/ 595563 h 4834229"/>
                <a:gd name="connsiteX49" fmla="*/ 2847303 w 21635868"/>
                <a:gd name="connsiteY49" fmla="*/ 387015 h 4834229"/>
                <a:gd name="connsiteX50" fmla="*/ 3472945 w 21635868"/>
                <a:gd name="connsiteY50" fmla="*/ 306805 h 4834229"/>
                <a:gd name="connsiteX51" fmla="*/ 4515682 w 21635868"/>
                <a:gd name="connsiteY51" fmla="*/ 242636 h 4834229"/>
                <a:gd name="connsiteX52" fmla="*/ 5141324 w 21635868"/>
                <a:gd name="connsiteY52" fmla="*/ 130342 h 4834229"/>
                <a:gd name="connsiteX53" fmla="*/ 6585113 w 21635868"/>
                <a:gd name="connsiteY53" fmla="*/ 66173 h 4834229"/>
                <a:gd name="connsiteX54" fmla="*/ 7611808 w 21635868"/>
                <a:gd name="connsiteY54" fmla="*/ 50131 h 4834229"/>
                <a:gd name="connsiteX55" fmla="*/ 8702671 w 21635868"/>
                <a:gd name="connsiteY55" fmla="*/ 18047 h 4834229"/>
                <a:gd name="connsiteX56" fmla="*/ 9440608 w 21635868"/>
                <a:gd name="connsiteY56" fmla="*/ 2005 h 4834229"/>
                <a:gd name="connsiteX57" fmla="*/ 9921871 w 21635868"/>
                <a:gd name="connsiteY57" fmla="*/ 2005 h 4834229"/>
                <a:gd name="connsiteX58" fmla="*/ 10547513 w 21635868"/>
                <a:gd name="connsiteY58" fmla="*/ 18047 h 4834229"/>
                <a:gd name="connsiteX59" fmla="*/ 11125029 w 21635868"/>
                <a:gd name="connsiteY59" fmla="*/ 18047 h 4834229"/>
                <a:gd name="connsiteX60" fmla="*/ 11702545 w 21635868"/>
                <a:gd name="connsiteY60" fmla="*/ 130342 h 4834229"/>
                <a:gd name="connsiteX61" fmla="*/ 12296103 w 21635868"/>
                <a:gd name="connsiteY61" fmla="*/ 258678 h 4834229"/>
                <a:gd name="connsiteX62" fmla="*/ 12713197 w 21635868"/>
                <a:gd name="connsiteY62" fmla="*/ 419099 h 4834229"/>
                <a:gd name="connsiteX63" fmla="*/ 13210503 w 21635868"/>
                <a:gd name="connsiteY63" fmla="*/ 723899 h 4834229"/>
                <a:gd name="connsiteX64" fmla="*/ 13370924 w 21635868"/>
                <a:gd name="connsiteY64" fmla="*/ 1028699 h 4834229"/>
                <a:gd name="connsiteX65" fmla="*/ 13739892 w 21635868"/>
                <a:gd name="connsiteY65" fmla="*/ 1285373 h 4834229"/>
                <a:gd name="connsiteX66" fmla="*/ 13932397 w 21635868"/>
                <a:gd name="connsiteY66" fmla="*/ 1798720 h 4834229"/>
                <a:gd name="connsiteX67" fmla="*/ 14092819 w 21635868"/>
                <a:gd name="connsiteY67" fmla="*/ 2183731 h 4834229"/>
                <a:gd name="connsiteX68" fmla="*/ 14205113 w 21635868"/>
                <a:gd name="connsiteY68" fmla="*/ 2520615 h 4834229"/>
                <a:gd name="connsiteX69" fmla="*/ 14381576 w 21635868"/>
                <a:gd name="connsiteY69" fmla="*/ 2729163 h 4834229"/>
                <a:gd name="connsiteX70" fmla="*/ 14574082 w 21635868"/>
                <a:gd name="connsiteY70" fmla="*/ 3033963 h 4834229"/>
                <a:gd name="connsiteX71" fmla="*/ 14959092 w 21635868"/>
                <a:gd name="connsiteY71" fmla="*/ 3386889 h 4834229"/>
                <a:gd name="connsiteX72" fmla="*/ 15392229 w 21635868"/>
                <a:gd name="connsiteY72" fmla="*/ 3723773 h 4834229"/>
                <a:gd name="connsiteX73" fmla="*/ 15905576 w 21635868"/>
                <a:gd name="connsiteY73" fmla="*/ 3884194 h 4834229"/>
                <a:gd name="connsiteX74" fmla="*/ 16659555 w 21635868"/>
                <a:gd name="connsiteY74" fmla="*/ 4012531 h 4834229"/>
                <a:gd name="connsiteX75" fmla="*/ 17493745 w 21635868"/>
                <a:gd name="connsiteY75" fmla="*/ 4108784 h 4834229"/>
                <a:gd name="connsiteX76" fmla="*/ 18135429 w 21635868"/>
                <a:gd name="connsiteY76" fmla="*/ 4012531 h 4834229"/>
                <a:gd name="connsiteX77" fmla="*/ 18793155 w 21635868"/>
                <a:gd name="connsiteY77" fmla="*/ 4012531 h 4834229"/>
                <a:gd name="connsiteX78" fmla="*/ 19595261 w 21635868"/>
                <a:gd name="connsiteY78" fmla="*/ 4028573 h 4834229"/>
                <a:gd name="connsiteX79" fmla="*/ 20156734 w 21635868"/>
                <a:gd name="connsiteY79" fmla="*/ 4060657 h 4834229"/>
                <a:gd name="connsiteX80" fmla="*/ 21039050 w 21635868"/>
                <a:gd name="connsiteY80" fmla="*/ 4108784 h 4834229"/>
                <a:gd name="connsiteX81" fmla="*/ 21391976 w 21635868"/>
                <a:gd name="connsiteY81" fmla="*/ 4140868 h 4834229"/>
                <a:gd name="connsiteX82" fmla="*/ 21472187 w 21635868"/>
                <a:gd name="connsiteY82" fmla="*/ 4237120 h 4834229"/>
                <a:gd name="connsiteX83" fmla="*/ 21632608 w 21635868"/>
                <a:gd name="connsiteY83" fmla="*/ 4269205 h 4834229"/>
                <a:gd name="connsiteX0" fmla="*/ 21632608 w 21635868"/>
                <a:gd name="connsiteY0" fmla="*/ 4269205 h 4839955"/>
                <a:gd name="connsiteX1" fmla="*/ 21504271 w 21635868"/>
                <a:gd name="connsiteY1" fmla="*/ 4445668 h 4839955"/>
                <a:gd name="connsiteX2" fmla="*/ 20734250 w 21635868"/>
                <a:gd name="connsiteY2" fmla="*/ 4461710 h 4839955"/>
                <a:gd name="connsiteX3" fmla="*/ 19851934 w 21635868"/>
                <a:gd name="connsiteY3" fmla="*/ 4445668 h 4839955"/>
                <a:gd name="connsiteX4" fmla="*/ 19482966 w 21635868"/>
                <a:gd name="connsiteY4" fmla="*/ 4397542 h 4839955"/>
                <a:gd name="connsiteX5" fmla="*/ 19210250 w 21635868"/>
                <a:gd name="connsiteY5" fmla="*/ 4397542 h 4839955"/>
                <a:gd name="connsiteX6" fmla="*/ 18825240 w 21635868"/>
                <a:gd name="connsiteY6" fmla="*/ 4461710 h 4839955"/>
                <a:gd name="connsiteX7" fmla="*/ 18488355 w 21635868"/>
                <a:gd name="connsiteY7" fmla="*/ 4429626 h 4839955"/>
                <a:gd name="connsiteX8" fmla="*/ 17846671 w 21635868"/>
                <a:gd name="connsiteY8" fmla="*/ 4381499 h 4839955"/>
                <a:gd name="connsiteX9" fmla="*/ 17413534 w 21635868"/>
                <a:gd name="connsiteY9" fmla="*/ 4381499 h 4839955"/>
                <a:gd name="connsiteX10" fmla="*/ 16948313 w 21635868"/>
                <a:gd name="connsiteY10" fmla="*/ 4381499 h 4839955"/>
                <a:gd name="connsiteX11" fmla="*/ 16611429 w 21635868"/>
                <a:gd name="connsiteY11" fmla="*/ 4397542 h 4839955"/>
                <a:gd name="connsiteX12" fmla="*/ 15777240 w 21635868"/>
                <a:gd name="connsiteY12" fmla="*/ 4333373 h 4839955"/>
                <a:gd name="connsiteX13" fmla="*/ 15328061 w 21635868"/>
                <a:gd name="connsiteY13" fmla="*/ 4349415 h 4839955"/>
                <a:gd name="connsiteX14" fmla="*/ 14894924 w 21635868"/>
                <a:gd name="connsiteY14" fmla="*/ 4349415 h 4839955"/>
                <a:gd name="connsiteX15" fmla="*/ 14189071 w 21635868"/>
                <a:gd name="connsiteY15" fmla="*/ 4349415 h 4839955"/>
                <a:gd name="connsiteX16" fmla="*/ 13675724 w 21635868"/>
                <a:gd name="connsiteY16" fmla="*/ 4365457 h 4839955"/>
                <a:gd name="connsiteX17" fmla="*/ 13451134 w 21635868"/>
                <a:gd name="connsiteY17" fmla="*/ 4333373 h 4839955"/>
                <a:gd name="connsiteX18" fmla="*/ 12953829 w 21635868"/>
                <a:gd name="connsiteY18" fmla="*/ 4317331 h 4839955"/>
                <a:gd name="connsiteX19" fmla="*/ 12520692 w 21635868"/>
                <a:gd name="connsiteY19" fmla="*/ 4333373 h 4839955"/>
                <a:gd name="connsiteX20" fmla="*/ 11927134 w 21635868"/>
                <a:gd name="connsiteY20" fmla="*/ 4381499 h 4839955"/>
                <a:gd name="connsiteX21" fmla="*/ 10820229 w 21635868"/>
                <a:gd name="connsiteY21" fmla="*/ 4285247 h 4839955"/>
                <a:gd name="connsiteX22" fmla="*/ 10355008 w 21635868"/>
                <a:gd name="connsiteY22" fmla="*/ 4317331 h 4839955"/>
                <a:gd name="connsiteX23" fmla="*/ 9969997 w 21635868"/>
                <a:gd name="connsiteY23" fmla="*/ 4333373 h 4839955"/>
                <a:gd name="connsiteX24" fmla="*/ 9536861 w 21635868"/>
                <a:gd name="connsiteY24" fmla="*/ 4333373 h 4839955"/>
                <a:gd name="connsiteX25" fmla="*/ 9135808 w 21635868"/>
                <a:gd name="connsiteY25" fmla="*/ 4734426 h 4839955"/>
                <a:gd name="connsiteX26" fmla="*/ 8590377 w 21635868"/>
                <a:gd name="connsiteY26" fmla="*/ 4830678 h 4839955"/>
                <a:gd name="connsiteX27" fmla="*/ 7659935 w 21635868"/>
                <a:gd name="connsiteY27" fmla="*/ 4557963 h 4839955"/>
                <a:gd name="connsiteX28" fmla="*/ 6312397 w 21635868"/>
                <a:gd name="connsiteY28" fmla="*/ 4365457 h 4839955"/>
                <a:gd name="connsiteX29" fmla="*/ 5430082 w 21635868"/>
                <a:gd name="connsiteY29" fmla="*/ 4381499 h 4839955"/>
                <a:gd name="connsiteX30" fmla="*/ 4627976 w 21635868"/>
                <a:gd name="connsiteY30" fmla="*/ 4365457 h 4839955"/>
                <a:gd name="connsiteX31" fmla="*/ 3681492 w 21635868"/>
                <a:gd name="connsiteY31" fmla="*/ 4333373 h 4839955"/>
                <a:gd name="connsiteX32" fmla="*/ 3168145 w 21635868"/>
                <a:gd name="connsiteY32" fmla="*/ 4349415 h 4839955"/>
                <a:gd name="connsiteX33" fmla="*/ 2349997 w 21635868"/>
                <a:gd name="connsiteY33" fmla="*/ 4333373 h 4839955"/>
                <a:gd name="connsiteX34" fmla="*/ 1644145 w 21635868"/>
                <a:gd name="connsiteY34" fmla="*/ 4349415 h 4839955"/>
                <a:gd name="connsiteX35" fmla="*/ 1259134 w 21635868"/>
                <a:gd name="connsiteY35" fmla="*/ 4349415 h 4839955"/>
                <a:gd name="connsiteX36" fmla="*/ 954334 w 21635868"/>
                <a:gd name="connsiteY36" fmla="*/ 4237120 h 4839955"/>
                <a:gd name="connsiteX37" fmla="*/ 617450 w 21635868"/>
                <a:gd name="connsiteY37" fmla="*/ 4044615 h 4839955"/>
                <a:gd name="connsiteX38" fmla="*/ 376819 w 21635868"/>
                <a:gd name="connsiteY38" fmla="*/ 3739815 h 4839955"/>
                <a:gd name="connsiteX39" fmla="*/ 168271 w 21635868"/>
                <a:gd name="connsiteY39" fmla="*/ 3563352 h 4839955"/>
                <a:gd name="connsiteX40" fmla="*/ 23892 w 21635868"/>
                <a:gd name="connsiteY40" fmla="*/ 3226468 h 4839955"/>
                <a:gd name="connsiteX41" fmla="*/ 7850 w 21635868"/>
                <a:gd name="connsiteY41" fmla="*/ 2825415 h 4839955"/>
                <a:gd name="connsiteX42" fmla="*/ 104103 w 21635868"/>
                <a:gd name="connsiteY42" fmla="*/ 2344152 h 4839955"/>
                <a:gd name="connsiteX43" fmla="*/ 248482 w 21635868"/>
                <a:gd name="connsiteY43" fmla="*/ 1975184 h 4839955"/>
                <a:gd name="connsiteX44" fmla="*/ 473071 w 21635868"/>
                <a:gd name="connsiteY44" fmla="*/ 1718510 h 4839955"/>
                <a:gd name="connsiteX45" fmla="*/ 729745 w 21635868"/>
                <a:gd name="connsiteY45" fmla="*/ 1461836 h 4839955"/>
                <a:gd name="connsiteX46" fmla="*/ 1034545 w 21635868"/>
                <a:gd name="connsiteY46" fmla="*/ 1157036 h 4839955"/>
                <a:gd name="connsiteX47" fmla="*/ 1483724 w 21635868"/>
                <a:gd name="connsiteY47" fmla="*/ 739942 h 4839955"/>
                <a:gd name="connsiteX48" fmla="*/ 1852692 w 21635868"/>
                <a:gd name="connsiteY48" fmla="*/ 595563 h 4839955"/>
                <a:gd name="connsiteX49" fmla="*/ 2847303 w 21635868"/>
                <a:gd name="connsiteY49" fmla="*/ 387015 h 4839955"/>
                <a:gd name="connsiteX50" fmla="*/ 3472945 w 21635868"/>
                <a:gd name="connsiteY50" fmla="*/ 306805 h 4839955"/>
                <a:gd name="connsiteX51" fmla="*/ 4515682 w 21635868"/>
                <a:gd name="connsiteY51" fmla="*/ 242636 h 4839955"/>
                <a:gd name="connsiteX52" fmla="*/ 5141324 w 21635868"/>
                <a:gd name="connsiteY52" fmla="*/ 130342 h 4839955"/>
                <a:gd name="connsiteX53" fmla="*/ 6585113 w 21635868"/>
                <a:gd name="connsiteY53" fmla="*/ 66173 h 4839955"/>
                <a:gd name="connsiteX54" fmla="*/ 7611808 w 21635868"/>
                <a:gd name="connsiteY54" fmla="*/ 50131 h 4839955"/>
                <a:gd name="connsiteX55" fmla="*/ 8702671 w 21635868"/>
                <a:gd name="connsiteY55" fmla="*/ 18047 h 4839955"/>
                <a:gd name="connsiteX56" fmla="*/ 9440608 w 21635868"/>
                <a:gd name="connsiteY56" fmla="*/ 2005 h 4839955"/>
                <a:gd name="connsiteX57" fmla="*/ 9921871 w 21635868"/>
                <a:gd name="connsiteY57" fmla="*/ 2005 h 4839955"/>
                <a:gd name="connsiteX58" fmla="*/ 10547513 w 21635868"/>
                <a:gd name="connsiteY58" fmla="*/ 18047 h 4839955"/>
                <a:gd name="connsiteX59" fmla="*/ 11125029 w 21635868"/>
                <a:gd name="connsiteY59" fmla="*/ 18047 h 4839955"/>
                <a:gd name="connsiteX60" fmla="*/ 11702545 w 21635868"/>
                <a:gd name="connsiteY60" fmla="*/ 130342 h 4839955"/>
                <a:gd name="connsiteX61" fmla="*/ 12296103 w 21635868"/>
                <a:gd name="connsiteY61" fmla="*/ 258678 h 4839955"/>
                <a:gd name="connsiteX62" fmla="*/ 12713197 w 21635868"/>
                <a:gd name="connsiteY62" fmla="*/ 419099 h 4839955"/>
                <a:gd name="connsiteX63" fmla="*/ 13210503 w 21635868"/>
                <a:gd name="connsiteY63" fmla="*/ 723899 h 4839955"/>
                <a:gd name="connsiteX64" fmla="*/ 13370924 w 21635868"/>
                <a:gd name="connsiteY64" fmla="*/ 1028699 h 4839955"/>
                <a:gd name="connsiteX65" fmla="*/ 13739892 w 21635868"/>
                <a:gd name="connsiteY65" fmla="*/ 1285373 h 4839955"/>
                <a:gd name="connsiteX66" fmla="*/ 13932397 w 21635868"/>
                <a:gd name="connsiteY66" fmla="*/ 1798720 h 4839955"/>
                <a:gd name="connsiteX67" fmla="*/ 14092819 w 21635868"/>
                <a:gd name="connsiteY67" fmla="*/ 2183731 h 4839955"/>
                <a:gd name="connsiteX68" fmla="*/ 14205113 w 21635868"/>
                <a:gd name="connsiteY68" fmla="*/ 2520615 h 4839955"/>
                <a:gd name="connsiteX69" fmla="*/ 14381576 w 21635868"/>
                <a:gd name="connsiteY69" fmla="*/ 2729163 h 4839955"/>
                <a:gd name="connsiteX70" fmla="*/ 14574082 w 21635868"/>
                <a:gd name="connsiteY70" fmla="*/ 3033963 h 4839955"/>
                <a:gd name="connsiteX71" fmla="*/ 14959092 w 21635868"/>
                <a:gd name="connsiteY71" fmla="*/ 3386889 h 4839955"/>
                <a:gd name="connsiteX72" fmla="*/ 15392229 w 21635868"/>
                <a:gd name="connsiteY72" fmla="*/ 3723773 h 4839955"/>
                <a:gd name="connsiteX73" fmla="*/ 15905576 w 21635868"/>
                <a:gd name="connsiteY73" fmla="*/ 3884194 h 4839955"/>
                <a:gd name="connsiteX74" fmla="*/ 16659555 w 21635868"/>
                <a:gd name="connsiteY74" fmla="*/ 4012531 h 4839955"/>
                <a:gd name="connsiteX75" fmla="*/ 17493745 w 21635868"/>
                <a:gd name="connsiteY75" fmla="*/ 4108784 h 4839955"/>
                <a:gd name="connsiteX76" fmla="*/ 18135429 w 21635868"/>
                <a:gd name="connsiteY76" fmla="*/ 4012531 h 4839955"/>
                <a:gd name="connsiteX77" fmla="*/ 18793155 w 21635868"/>
                <a:gd name="connsiteY77" fmla="*/ 4012531 h 4839955"/>
                <a:gd name="connsiteX78" fmla="*/ 19595261 w 21635868"/>
                <a:gd name="connsiteY78" fmla="*/ 4028573 h 4839955"/>
                <a:gd name="connsiteX79" fmla="*/ 20156734 w 21635868"/>
                <a:gd name="connsiteY79" fmla="*/ 4060657 h 4839955"/>
                <a:gd name="connsiteX80" fmla="*/ 21039050 w 21635868"/>
                <a:gd name="connsiteY80" fmla="*/ 4108784 h 4839955"/>
                <a:gd name="connsiteX81" fmla="*/ 21391976 w 21635868"/>
                <a:gd name="connsiteY81" fmla="*/ 4140868 h 4839955"/>
                <a:gd name="connsiteX82" fmla="*/ 21472187 w 21635868"/>
                <a:gd name="connsiteY82" fmla="*/ 4237120 h 4839955"/>
                <a:gd name="connsiteX83" fmla="*/ 21632608 w 21635868"/>
                <a:gd name="connsiteY83" fmla="*/ 4269205 h 4839955"/>
                <a:gd name="connsiteX0" fmla="*/ 21632608 w 21635868"/>
                <a:gd name="connsiteY0" fmla="*/ 4269205 h 4837484"/>
                <a:gd name="connsiteX1" fmla="*/ 21504271 w 21635868"/>
                <a:gd name="connsiteY1" fmla="*/ 4445668 h 4837484"/>
                <a:gd name="connsiteX2" fmla="*/ 20734250 w 21635868"/>
                <a:gd name="connsiteY2" fmla="*/ 4461710 h 4837484"/>
                <a:gd name="connsiteX3" fmla="*/ 19851934 w 21635868"/>
                <a:gd name="connsiteY3" fmla="*/ 4445668 h 4837484"/>
                <a:gd name="connsiteX4" fmla="*/ 19482966 w 21635868"/>
                <a:gd name="connsiteY4" fmla="*/ 4397542 h 4837484"/>
                <a:gd name="connsiteX5" fmla="*/ 19210250 w 21635868"/>
                <a:gd name="connsiteY5" fmla="*/ 4397542 h 4837484"/>
                <a:gd name="connsiteX6" fmla="*/ 18825240 w 21635868"/>
                <a:gd name="connsiteY6" fmla="*/ 4461710 h 4837484"/>
                <a:gd name="connsiteX7" fmla="*/ 18488355 w 21635868"/>
                <a:gd name="connsiteY7" fmla="*/ 4429626 h 4837484"/>
                <a:gd name="connsiteX8" fmla="*/ 17846671 w 21635868"/>
                <a:gd name="connsiteY8" fmla="*/ 4381499 h 4837484"/>
                <a:gd name="connsiteX9" fmla="*/ 17413534 w 21635868"/>
                <a:gd name="connsiteY9" fmla="*/ 4381499 h 4837484"/>
                <a:gd name="connsiteX10" fmla="*/ 16948313 w 21635868"/>
                <a:gd name="connsiteY10" fmla="*/ 4381499 h 4837484"/>
                <a:gd name="connsiteX11" fmla="*/ 16611429 w 21635868"/>
                <a:gd name="connsiteY11" fmla="*/ 4397542 h 4837484"/>
                <a:gd name="connsiteX12" fmla="*/ 15777240 w 21635868"/>
                <a:gd name="connsiteY12" fmla="*/ 4333373 h 4837484"/>
                <a:gd name="connsiteX13" fmla="*/ 15328061 w 21635868"/>
                <a:gd name="connsiteY13" fmla="*/ 4349415 h 4837484"/>
                <a:gd name="connsiteX14" fmla="*/ 14894924 w 21635868"/>
                <a:gd name="connsiteY14" fmla="*/ 4349415 h 4837484"/>
                <a:gd name="connsiteX15" fmla="*/ 14189071 w 21635868"/>
                <a:gd name="connsiteY15" fmla="*/ 4349415 h 4837484"/>
                <a:gd name="connsiteX16" fmla="*/ 13675724 w 21635868"/>
                <a:gd name="connsiteY16" fmla="*/ 4365457 h 4837484"/>
                <a:gd name="connsiteX17" fmla="*/ 13451134 w 21635868"/>
                <a:gd name="connsiteY17" fmla="*/ 4333373 h 4837484"/>
                <a:gd name="connsiteX18" fmla="*/ 12953829 w 21635868"/>
                <a:gd name="connsiteY18" fmla="*/ 4317331 h 4837484"/>
                <a:gd name="connsiteX19" fmla="*/ 12520692 w 21635868"/>
                <a:gd name="connsiteY19" fmla="*/ 4333373 h 4837484"/>
                <a:gd name="connsiteX20" fmla="*/ 11927134 w 21635868"/>
                <a:gd name="connsiteY20" fmla="*/ 4381499 h 4837484"/>
                <a:gd name="connsiteX21" fmla="*/ 10820229 w 21635868"/>
                <a:gd name="connsiteY21" fmla="*/ 4285247 h 4837484"/>
                <a:gd name="connsiteX22" fmla="*/ 10355008 w 21635868"/>
                <a:gd name="connsiteY22" fmla="*/ 4317331 h 4837484"/>
                <a:gd name="connsiteX23" fmla="*/ 9969997 w 21635868"/>
                <a:gd name="connsiteY23" fmla="*/ 4333373 h 4837484"/>
                <a:gd name="connsiteX24" fmla="*/ 9857703 w 21635868"/>
                <a:gd name="connsiteY24" fmla="*/ 4509836 h 4837484"/>
                <a:gd name="connsiteX25" fmla="*/ 9135808 w 21635868"/>
                <a:gd name="connsiteY25" fmla="*/ 4734426 h 4837484"/>
                <a:gd name="connsiteX26" fmla="*/ 8590377 w 21635868"/>
                <a:gd name="connsiteY26" fmla="*/ 4830678 h 4837484"/>
                <a:gd name="connsiteX27" fmla="*/ 7659935 w 21635868"/>
                <a:gd name="connsiteY27" fmla="*/ 4557963 h 4837484"/>
                <a:gd name="connsiteX28" fmla="*/ 6312397 w 21635868"/>
                <a:gd name="connsiteY28" fmla="*/ 4365457 h 4837484"/>
                <a:gd name="connsiteX29" fmla="*/ 5430082 w 21635868"/>
                <a:gd name="connsiteY29" fmla="*/ 4381499 h 4837484"/>
                <a:gd name="connsiteX30" fmla="*/ 4627976 w 21635868"/>
                <a:gd name="connsiteY30" fmla="*/ 4365457 h 4837484"/>
                <a:gd name="connsiteX31" fmla="*/ 3681492 w 21635868"/>
                <a:gd name="connsiteY31" fmla="*/ 4333373 h 4837484"/>
                <a:gd name="connsiteX32" fmla="*/ 3168145 w 21635868"/>
                <a:gd name="connsiteY32" fmla="*/ 4349415 h 4837484"/>
                <a:gd name="connsiteX33" fmla="*/ 2349997 w 21635868"/>
                <a:gd name="connsiteY33" fmla="*/ 4333373 h 4837484"/>
                <a:gd name="connsiteX34" fmla="*/ 1644145 w 21635868"/>
                <a:gd name="connsiteY34" fmla="*/ 4349415 h 4837484"/>
                <a:gd name="connsiteX35" fmla="*/ 1259134 w 21635868"/>
                <a:gd name="connsiteY35" fmla="*/ 4349415 h 4837484"/>
                <a:gd name="connsiteX36" fmla="*/ 954334 w 21635868"/>
                <a:gd name="connsiteY36" fmla="*/ 4237120 h 4837484"/>
                <a:gd name="connsiteX37" fmla="*/ 617450 w 21635868"/>
                <a:gd name="connsiteY37" fmla="*/ 4044615 h 4837484"/>
                <a:gd name="connsiteX38" fmla="*/ 376819 w 21635868"/>
                <a:gd name="connsiteY38" fmla="*/ 3739815 h 4837484"/>
                <a:gd name="connsiteX39" fmla="*/ 168271 w 21635868"/>
                <a:gd name="connsiteY39" fmla="*/ 3563352 h 4837484"/>
                <a:gd name="connsiteX40" fmla="*/ 23892 w 21635868"/>
                <a:gd name="connsiteY40" fmla="*/ 3226468 h 4837484"/>
                <a:gd name="connsiteX41" fmla="*/ 7850 w 21635868"/>
                <a:gd name="connsiteY41" fmla="*/ 2825415 h 4837484"/>
                <a:gd name="connsiteX42" fmla="*/ 104103 w 21635868"/>
                <a:gd name="connsiteY42" fmla="*/ 2344152 h 4837484"/>
                <a:gd name="connsiteX43" fmla="*/ 248482 w 21635868"/>
                <a:gd name="connsiteY43" fmla="*/ 1975184 h 4837484"/>
                <a:gd name="connsiteX44" fmla="*/ 473071 w 21635868"/>
                <a:gd name="connsiteY44" fmla="*/ 1718510 h 4837484"/>
                <a:gd name="connsiteX45" fmla="*/ 729745 w 21635868"/>
                <a:gd name="connsiteY45" fmla="*/ 1461836 h 4837484"/>
                <a:gd name="connsiteX46" fmla="*/ 1034545 w 21635868"/>
                <a:gd name="connsiteY46" fmla="*/ 1157036 h 4837484"/>
                <a:gd name="connsiteX47" fmla="*/ 1483724 w 21635868"/>
                <a:gd name="connsiteY47" fmla="*/ 739942 h 4837484"/>
                <a:gd name="connsiteX48" fmla="*/ 1852692 w 21635868"/>
                <a:gd name="connsiteY48" fmla="*/ 595563 h 4837484"/>
                <a:gd name="connsiteX49" fmla="*/ 2847303 w 21635868"/>
                <a:gd name="connsiteY49" fmla="*/ 387015 h 4837484"/>
                <a:gd name="connsiteX50" fmla="*/ 3472945 w 21635868"/>
                <a:gd name="connsiteY50" fmla="*/ 306805 h 4837484"/>
                <a:gd name="connsiteX51" fmla="*/ 4515682 w 21635868"/>
                <a:gd name="connsiteY51" fmla="*/ 242636 h 4837484"/>
                <a:gd name="connsiteX52" fmla="*/ 5141324 w 21635868"/>
                <a:gd name="connsiteY52" fmla="*/ 130342 h 4837484"/>
                <a:gd name="connsiteX53" fmla="*/ 6585113 w 21635868"/>
                <a:gd name="connsiteY53" fmla="*/ 66173 h 4837484"/>
                <a:gd name="connsiteX54" fmla="*/ 7611808 w 21635868"/>
                <a:gd name="connsiteY54" fmla="*/ 50131 h 4837484"/>
                <a:gd name="connsiteX55" fmla="*/ 8702671 w 21635868"/>
                <a:gd name="connsiteY55" fmla="*/ 18047 h 4837484"/>
                <a:gd name="connsiteX56" fmla="*/ 9440608 w 21635868"/>
                <a:gd name="connsiteY56" fmla="*/ 2005 h 4837484"/>
                <a:gd name="connsiteX57" fmla="*/ 9921871 w 21635868"/>
                <a:gd name="connsiteY57" fmla="*/ 2005 h 4837484"/>
                <a:gd name="connsiteX58" fmla="*/ 10547513 w 21635868"/>
                <a:gd name="connsiteY58" fmla="*/ 18047 h 4837484"/>
                <a:gd name="connsiteX59" fmla="*/ 11125029 w 21635868"/>
                <a:gd name="connsiteY59" fmla="*/ 18047 h 4837484"/>
                <a:gd name="connsiteX60" fmla="*/ 11702545 w 21635868"/>
                <a:gd name="connsiteY60" fmla="*/ 130342 h 4837484"/>
                <a:gd name="connsiteX61" fmla="*/ 12296103 w 21635868"/>
                <a:gd name="connsiteY61" fmla="*/ 258678 h 4837484"/>
                <a:gd name="connsiteX62" fmla="*/ 12713197 w 21635868"/>
                <a:gd name="connsiteY62" fmla="*/ 419099 h 4837484"/>
                <a:gd name="connsiteX63" fmla="*/ 13210503 w 21635868"/>
                <a:gd name="connsiteY63" fmla="*/ 723899 h 4837484"/>
                <a:gd name="connsiteX64" fmla="*/ 13370924 w 21635868"/>
                <a:gd name="connsiteY64" fmla="*/ 1028699 h 4837484"/>
                <a:gd name="connsiteX65" fmla="*/ 13739892 w 21635868"/>
                <a:gd name="connsiteY65" fmla="*/ 1285373 h 4837484"/>
                <a:gd name="connsiteX66" fmla="*/ 13932397 w 21635868"/>
                <a:gd name="connsiteY66" fmla="*/ 1798720 h 4837484"/>
                <a:gd name="connsiteX67" fmla="*/ 14092819 w 21635868"/>
                <a:gd name="connsiteY67" fmla="*/ 2183731 h 4837484"/>
                <a:gd name="connsiteX68" fmla="*/ 14205113 w 21635868"/>
                <a:gd name="connsiteY68" fmla="*/ 2520615 h 4837484"/>
                <a:gd name="connsiteX69" fmla="*/ 14381576 w 21635868"/>
                <a:gd name="connsiteY69" fmla="*/ 2729163 h 4837484"/>
                <a:gd name="connsiteX70" fmla="*/ 14574082 w 21635868"/>
                <a:gd name="connsiteY70" fmla="*/ 3033963 h 4837484"/>
                <a:gd name="connsiteX71" fmla="*/ 14959092 w 21635868"/>
                <a:gd name="connsiteY71" fmla="*/ 3386889 h 4837484"/>
                <a:gd name="connsiteX72" fmla="*/ 15392229 w 21635868"/>
                <a:gd name="connsiteY72" fmla="*/ 3723773 h 4837484"/>
                <a:gd name="connsiteX73" fmla="*/ 15905576 w 21635868"/>
                <a:gd name="connsiteY73" fmla="*/ 3884194 h 4837484"/>
                <a:gd name="connsiteX74" fmla="*/ 16659555 w 21635868"/>
                <a:gd name="connsiteY74" fmla="*/ 4012531 h 4837484"/>
                <a:gd name="connsiteX75" fmla="*/ 17493745 w 21635868"/>
                <a:gd name="connsiteY75" fmla="*/ 4108784 h 4837484"/>
                <a:gd name="connsiteX76" fmla="*/ 18135429 w 21635868"/>
                <a:gd name="connsiteY76" fmla="*/ 4012531 h 4837484"/>
                <a:gd name="connsiteX77" fmla="*/ 18793155 w 21635868"/>
                <a:gd name="connsiteY77" fmla="*/ 4012531 h 4837484"/>
                <a:gd name="connsiteX78" fmla="*/ 19595261 w 21635868"/>
                <a:gd name="connsiteY78" fmla="*/ 4028573 h 4837484"/>
                <a:gd name="connsiteX79" fmla="*/ 20156734 w 21635868"/>
                <a:gd name="connsiteY79" fmla="*/ 4060657 h 4837484"/>
                <a:gd name="connsiteX80" fmla="*/ 21039050 w 21635868"/>
                <a:gd name="connsiteY80" fmla="*/ 4108784 h 4837484"/>
                <a:gd name="connsiteX81" fmla="*/ 21391976 w 21635868"/>
                <a:gd name="connsiteY81" fmla="*/ 4140868 h 4837484"/>
                <a:gd name="connsiteX82" fmla="*/ 21472187 w 21635868"/>
                <a:gd name="connsiteY82" fmla="*/ 4237120 h 4837484"/>
                <a:gd name="connsiteX83" fmla="*/ 21632608 w 21635868"/>
                <a:gd name="connsiteY83" fmla="*/ 4269205 h 4837484"/>
                <a:gd name="connsiteX0" fmla="*/ 21632608 w 21635868"/>
                <a:gd name="connsiteY0" fmla="*/ 4269205 h 4883623"/>
                <a:gd name="connsiteX1" fmla="*/ 21504271 w 21635868"/>
                <a:gd name="connsiteY1" fmla="*/ 4445668 h 4883623"/>
                <a:gd name="connsiteX2" fmla="*/ 20734250 w 21635868"/>
                <a:gd name="connsiteY2" fmla="*/ 4461710 h 4883623"/>
                <a:gd name="connsiteX3" fmla="*/ 19851934 w 21635868"/>
                <a:gd name="connsiteY3" fmla="*/ 4445668 h 4883623"/>
                <a:gd name="connsiteX4" fmla="*/ 19482966 w 21635868"/>
                <a:gd name="connsiteY4" fmla="*/ 4397542 h 4883623"/>
                <a:gd name="connsiteX5" fmla="*/ 19210250 w 21635868"/>
                <a:gd name="connsiteY5" fmla="*/ 4397542 h 4883623"/>
                <a:gd name="connsiteX6" fmla="*/ 18825240 w 21635868"/>
                <a:gd name="connsiteY6" fmla="*/ 4461710 h 4883623"/>
                <a:gd name="connsiteX7" fmla="*/ 18488355 w 21635868"/>
                <a:gd name="connsiteY7" fmla="*/ 4429626 h 4883623"/>
                <a:gd name="connsiteX8" fmla="*/ 17846671 w 21635868"/>
                <a:gd name="connsiteY8" fmla="*/ 4381499 h 4883623"/>
                <a:gd name="connsiteX9" fmla="*/ 17413534 w 21635868"/>
                <a:gd name="connsiteY9" fmla="*/ 4381499 h 4883623"/>
                <a:gd name="connsiteX10" fmla="*/ 16948313 w 21635868"/>
                <a:gd name="connsiteY10" fmla="*/ 4381499 h 4883623"/>
                <a:gd name="connsiteX11" fmla="*/ 16611429 w 21635868"/>
                <a:gd name="connsiteY11" fmla="*/ 4397542 h 4883623"/>
                <a:gd name="connsiteX12" fmla="*/ 15777240 w 21635868"/>
                <a:gd name="connsiteY12" fmla="*/ 4333373 h 4883623"/>
                <a:gd name="connsiteX13" fmla="*/ 15328061 w 21635868"/>
                <a:gd name="connsiteY13" fmla="*/ 4349415 h 4883623"/>
                <a:gd name="connsiteX14" fmla="*/ 14894924 w 21635868"/>
                <a:gd name="connsiteY14" fmla="*/ 4349415 h 4883623"/>
                <a:gd name="connsiteX15" fmla="*/ 14189071 w 21635868"/>
                <a:gd name="connsiteY15" fmla="*/ 4349415 h 4883623"/>
                <a:gd name="connsiteX16" fmla="*/ 13675724 w 21635868"/>
                <a:gd name="connsiteY16" fmla="*/ 4365457 h 4883623"/>
                <a:gd name="connsiteX17" fmla="*/ 13451134 w 21635868"/>
                <a:gd name="connsiteY17" fmla="*/ 4333373 h 4883623"/>
                <a:gd name="connsiteX18" fmla="*/ 12953829 w 21635868"/>
                <a:gd name="connsiteY18" fmla="*/ 4317331 h 4883623"/>
                <a:gd name="connsiteX19" fmla="*/ 12520692 w 21635868"/>
                <a:gd name="connsiteY19" fmla="*/ 4333373 h 4883623"/>
                <a:gd name="connsiteX20" fmla="*/ 11927134 w 21635868"/>
                <a:gd name="connsiteY20" fmla="*/ 4381499 h 4883623"/>
                <a:gd name="connsiteX21" fmla="*/ 10820229 w 21635868"/>
                <a:gd name="connsiteY21" fmla="*/ 4285247 h 4883623"/>
                <a:gd name="connsiteX22" fmla="*/ 10355008 w 21635868"/>
                <a:gd name="connsiteY22" fmla="*/ 4317331 h 4883623"/>
                <a:gd name="connsiteX23" fmla="*/ 9969997 w 21635868"/>
                <a:gd name="connsiteY23" fmla="*/ 4333373 h 4883623"/>
                <a:gd name="connsiteX24" fmla="*/ 9857703 w 21635868"/>
                <a:gd name="connsiteY24" fmla="*/ 4509836 h 4883623"/>
                <a:gd name="connsiteX25" fmla="*/ 9135808 w 21635868"/>
                <a:gd name="connsiteY25" fmla="*/ 4734426 h 4883623"/>
                <a:gd name="connsiteX26" fmla="*/ 8686629 w 21635868"/>
                <a:gd name="connsiteY26" fmla="*/ 4878804 h 4883623"/>
                <a:gd name="connsiteX27" fmla="*/ 7659935 w 21635868"/>
                <a:gd name="connsiteY27" fmla="*/ 4557963 h 4883623"/>
                <a:gd name="connsiteX28" fmla="*/ 6312397 w 21635868"/>
                <a:gd name="connsiteY28" fmla="*/ 4365457 h 4883623"/>
                <a:gd name="connsiteX29" fmla="*/ 5430082 w 21635868"/>
                <a:gd name="connsiteY29" fmla="*/ 4381499 h 4883623"/>
                <a:gd name="connsiteX30" fmla="*/ 4627976 w 21635868"/>
                <a:gd name="connsiteY30" fmla="*/ 4365457 h 4883623"/>
                <a:gd name="connsiteX31" fmla="*/ 3681492 w 21635868"/>
                <a:gd name="connsiteY31" fmla="*/ 4333373 h 4883623"/>
                <a:gd name="connsiteX32" fmla="*/ 3168145 w 21635868"/>
                <a:gd name="connsiteY32" fmla="*/ 4349415 h 4883623"/>
                <a:gd name="connsiteX33" fmla="*/ 2349997 w 21635868"/>
                <a:gd name="connsiteY33" fmla="*/ 4333373 h 4883623"/>
                <a:gd name="connsiteX34" fmla="*/ 1644145 w 21635868"/>
                <a:gd name="connsiteY34" fmla="*/ 4349415 h 4883623"/>
                <a:gd name="connsiteX35" fmla="*/ 1259134 w 21635868"/>
                <a:gd name="connsiteY35" fmla="*/ 4349415 h 4883623"/>
                <a:gd name="connsiteX36" fmla="*/ 954334 w 21635868"/>
                <a:gd name="connsiteY36" fmla="*/ 4237120 h 4883623"/>
                <a:gd name="connsiteX37" fmla="*/ 617450 w 21635868"/>
                <a:gd name="connsiteY37" fmla="*/ 4044615 h 4883623"/>
                <a:gd name="connsiteX38" fmla="*/ 376819 w 21635868"/>
                <a:gd name="connsiteY38" fmla="*/ 3739815 h 4883623"/>
                <a:gd name="connsiteX39" fmla="*/ 168271 w 21635868"/>
                <a:gd name="connsiteY39" fmla="*/ 3563352 h 4883623"/>
                <a:gd name="connsiteX40" fmla="*/ 23892 w 21635868"/>
                <a:gd name="connsiteY40" fmla="*/ 3226468 h 4883623"/>
                <a:gd name="connsiteX41" fmla="*/ 7850 w 21635868"/>
                <a:gd name="connsiteY41" fmla="*/ 2825415 h 4883623"/>
                <a:gd name="connsiteX42" fmla="*/ 104103 w 21635868"/>
                <a:gd name="connsiteY42" fmla="*/ 2344152 h 4883623"/>
                <a:gd name="connsiteX43" fmla="*/ 248482 w 21635868"/>
                <a:gd name="connsiteY43" fmla="*/ 1975184 h 4883623"/>
                <a:gd name="connsiteX44" fmla="*/ 473071 w 21635868"/>
                <a:gd name="connsiteY44" fmla="*/ 1718510 h 4883623"/>
                <a:gd name="connsiteX45" fmla="*/ 729745 w 21635868"/>
                <a:gd name="connsiteY45" fmla="*/ 1461836 h 4883623"/>
                <a:gd name="connsiteX46" fmla="*/ 1034545 w 21635868"/>
                <a:gd name="connsiteY46" fmla="*/ 1157036 h 4883623"/>
                <a:gd name="connsiteX47" fmla="*/ 1483724 w 21635868"/>
                <a:gd name="connsiteY47" fmla="*/ 739942 h 4883623"/>
                <a:gd name="connsiteX48" fmla="*/ 1852692 w 21635868"/>
                <a:gd name="connsiteY48" fmla="*/ 595563 h 4883623"/>
                <a:gd name="connsiteX49" fmla="*/ 2847303 w 21635868"/>
                <a:gd name="connsiteY49" fmla="*/ 387015 h 4883623"/>
                <a:gd name="connsiteX50" fmla="*/ 3472945 w 21635868"/>
                <a:gd name="connsiteY50" fmla="*/ 306805 h 4883623"/>
                <a:gd name="connsiteX51" fmla="*/ 4515682 w 21635868"/>
                <a:gd name="connsiteY51" fmla="*/ 242636 h 4883623"/>
                <a:gd name="connsiteX52" fmla="*/ 5141324 w 21635868"/>
                <a:gd name="connsiteY52" fmla="*/ 130342 h 4883623"/>
                <a:gd name="connsiteX53" fmla="*/ 6585113 w 21635868"/>
                <a:gd name="connsiteY53" fmla="*/ 66173 h 4883623"/>
                <a:gd name="connsiteX54" fmla="*/ 7611808 w 21635868"/>
                <a:gd name="connsiteY54" fmla="*/ 50131 h 4883623"/>
                <a:gd name="connsiteX55" fmla="*/ 8702671 w 21635868"/>
                <a:gd name="connsiteY55" fmla="*/ 18047 h 4883623"/>
                <a:gd name="connsiteX56" fmla="*/ 9440608 w 21635868"/>
                <a:gd name="connsiteY56" fmla="*/ 2005 h 4883623"/>
                <a:gd name="connsiteX57" fmla="*/ 9921871 w 21635868"/>
                <a:gd name="connsiteY57" fmla="*/ 2005 h 4883623"/>
                <a:gd name="connsiteX58" fmla="*/ 10547513 w 21635868"/>
                <a:gd name="connsiteY58" fmla="*/ 18047 h 4883623"/>
                <a:gd name="connsiteX59" fmla="*/ 11125029 w 21635868"/>
                <a:gd name="connsiteY59" fmla="*/ 18047 h 4883623"/>
                <a:gd name="connsiteX60" fmla="*/ 11702545 w 21635868"/>
                <a:gd name="connsiteY60" fmla="*/ 130342 h 4883623"/>
                <a:gd name="connsiteX61" fmla="*/ 12296103 w 21635868"/>
                <a:gd name="connsiteY61" fmla="*/ 258678 h 4883623"/>
                <a:gd name="connsiteX62" fmla="*/ 12713197 w 21635868"/>
                <a:gd name="connsiteY62" fmla="*/ 419099 h 4883623"/>
                <a:gd name="connsiteX63" fmla="*/ 13210503 w 21635868"/>
                <a:gd name="connsiteY63" fmla="*/ 723899 h 4883623"/>
                <a:gd name="connsiteX64" fmla="*/ 13370924 w 21635868"/>
                <a:gd name="connsiteY64" fmla="*/ 1028699 h 4883623"/>
                <a:gd name="connsiteX65" fmla="*/ 13739892 w 21635868"/>
                <a:gd name="connsiteY65" fmla="*/ 1285373 h 4883623"/>
                <a:gd name="connsiteX66" fmla="*/ 13932397 w 21635868"/>
                <a:gd name="connsiteY66" fmla="*/ 1798720 h 4883623"/>
                <a:gd name="connsiteX67" fmla="*/ 14092819 w 21635868"/>
                <a:gd name="connsiteY67" fmla="*/ 2183731 h 4883623"/>
                <a:gd name="connsiteX68" fmla="*/ 14205113 w 21635868"/>
                <a:gd name="connsiteY68" fmla="*/ 2520615 h 4883623"/>
                <a:gd name="connsiteX69" fmla="*/ 14381576 w 21635868"/>
                <a:gd name="connsiteY69" fmla="*/ 2729163 h 4883623"/>
                <a:gd name="connsiteX70" fmla="*/ 14574082 w 21635868"/>
                <a:gd name="connsiteY70" fmla="*/ 3033963 h 4883623"/>
                <a:gd name="connsiteX71" fmla="*/ 14959092 w 21635868"/>
                <a:gd name="connsiteY71" fmla="*/ 3386889 h 4883623"/>
                <a:gd name="connsiteX72" fmla="*/ 15392229 w 21635868"/>
                <a:gd name="connsiteY72" fmla="*/ 3723773 h 4883623"/>
                <a:gd name="connsiteX73" fmla="*/ 15905576 w 21635868"/>
                <a:gd name="connsiteY73" fmla="*/ 3884194 h 4883623"/>
                <a:gd name="connsiteX74" fmla="*/ 16659555 w 21635868"/>
                <a:gd name="connsiteY74" fmla="*/ 4012531 h 4883623"/>
                <a:gd name="connsiteX75" fmla="*/ 17493745 w 21635868"/>
                <a:gd name="connsiteY75" fmla="*/ 4108784 h 4883623"/>
                <a:gd name="connsiteX76" fmla="*/ 18135429 w 21635868"/>
                <a:gd name="connsiteY76" fmla="*/ 4012531 h 4883623"/>
                <a:gd name="connsiteX77" fmla="*/ 18793155 w 21635868"/>
                <a:gd name="connsiteY77" fmla="*/ 4012531 h 4883623"/>
                <a:gd name="connsiteX78" fmla="*/ 19595261 w 21635868"/>
                <a:gd name="connsiteY78" fmla="*/ 4028573 h 4883623"/>
                <a:gd name="connsiteX79" fmla="*/ 20156734 w 21635868"/>
                <a:gd name="connsiteY79" fmla="*/ 4060657 h 4883623"/>
                <a:gd name="connsiteX80" fmla="*/ 21039050 w 21635868"/>
                <a:gd name="connsiteY80" fmla="*/ 4108784 h 4883623"/>
                <a:gd name="connsiteX81" fmla="*/ 21391976 w 21635868"/>
                <a:gd name="connsiteY81" fmla="*/ 4140868 h 4883623"/>
                <a:gd name="connsiteX82" fmla="*/ 21472187 w 21635868"/>
                <a:gd name="connsiteY82" fmla="*/ 4237120 h 4883623"/>
                <a:gd name="connsiteX83" fmla="*/ 21632608 w 21635868"/>
                <a:gd name="connsiteY83" fmla="*/ 4269205 h 4883623"/>
                <a:gd name="connsiteX0" fmla="*/ 21632608 w 21635868"/>
                <a:gd name="connsiteY0" fmla="*/ 4269205 h 4883623"/>
                <a:gd name="connsiteX1" fmla="*/ 21504271 w 21635868"/>
                <a:gd name="connsiteY1" fmla="*/ 4445668 h 4883623"/>
                <a:gd name="connsiteX2" fmla="*/ 20734250 w 21635868"/>
                <a:gd name="connsiteY2" fmla="*/ 4461710 h 4883623"/>
                <a:gd name="connsiteX3" fmla="*/ 19851934 w 21635868"/>
                <a:gd name="connsiteY3" fmla="*/ 4445668 h 4883623"/>
                <a:gd name="connsiteX4" fmla="*/ 19482966 w 21635868"/>
                <a:gd name="connsiteY4" fmla="*/ 4397542 h 4883623"/>
                <a:gd name="connsiteX5" fmla="*/ 19210250 w 21635868"/>
                <a:gd name="connsiteY5" fmla="*/ 4397542 h 4883623"/>
                <a:gd name="connsiteX6" fmla="*/ 18825240 w 21635868"/>
                <a:gd name="connsiteY6" fmla="*/ 4461710 h 4883623"/>
                <a:gd name="connsiteX7" fmla="*/ 18488355 w 21635868"/>
                <a:gd name="connsiteY7" fmla="*/ 4429626 h 4883623"/>
                <a:gd name="connsiteX8" fmla="*/ 17846671 w 21635868"/>
                <a:gd name="connsiteY8" fmla="*/ 4381499 h 4883623"/>
                <a:gd name="connsiteX9" fmla="*/ 17413534 w 21635868"/>
                <a:gd name="connsiteY9" fmla="*/ 4381499 h 4883623"/>
                <a:gd name="connsiteX10" fmla="*/ 16948313 w 21635868"/>
                <a:gd name="connsiteY10" fmla="*/ 4381499 h 4883623"/>
                <a:gd name="connsiteX11" fmla="*/ 16611429 w 21635868"/>
                <a:gd name="connsiteY11" fmla="*/ 4397542 h 4883623"/>
                <a:gd name="connsiteX12" fmla="*/ 15777240 w 21635868"/>
                <a:gd name="connsiteY12" fmla="*/ 4333373 h 4883623"/>
                <a:gd name="connsiteX13" fmla="*/ 15328061 w 21635868"/>
                <a:gd name="connsiteY13" fmla="*/ 4349415 h 4883623"/>
                <a:gd name="connsiteX14" fmla="*/ 14894924 w 21635868"/>
                <a:gd name="connsiteY14" fmla="*/ 4349415 h 4883623"/>
                <a:gd name="connsiteX15" fmla="*/ 14189071 w 21635868"/>
                <a:gd name="connsiteY15" fmla="*/ 4349415 h 4883623"/>
                <a:gd name="connsiteX16" fmla="*/ 13675724 w 21635868"/>
                <a:gd name="connsiteY16" fmla="*/ 4365457 h 4883623"/>
                <a:gd name="connsiteX17" fmla="*/ 13451134 w 21635868"/>
                <a:gd name="connsiteY17" fmla="*/ 4333373 h 4883623"/>
                <a:gd name="connsiteX18" fmla="*/ 12953829 w 21635868"/>
                <a:gd name="connsiteY18" fmla="*/ 4317331 h 4883623"/>
                <a:gd name="connsiteX19" fmla="*/ 12520692 w 21635868"/>
                <a:gd name="connsiteY19" fmla="*/ 4333373 h 4883623"/>
                <a:gd name="connsiteX20" fmla="*/ 11927134 w 21635868"/>
                <a:gd name="connsiteY20" fmla="*/ 4381499 h 4883623"/>
                <a:gd name="connsiteX21" fmla="*/ 10820229 w 21635868"/>
                <a:gd name="connsiteY21" fmla="*/ 4285247 h 4883623"/>
                <a:gd name="connsiteX22" fmla="*/ 10355008 w 21635868"/>
                <a:gd name="connsiteY22" fmla="*/ 4317331 h 4883623"/>
                <a:gd name="connsiteX23" fmla="*/ 10082292 w 21635868"/>
                <a:gd name="connsiteY23" fmla="*/ 4381499 h 4883623"/>
                <a:gd name="connsiteX24" fmla="*/ 9857703 w 21635868"/>
                <a:gd name="connsiteY24" fmla="*/ 4509836 h 4883623"/>
                <a:gd name="connsiteX25" fmla="*/ 9135808 w 21635868"/>
                <a:gd name="connsiteY25" fmla="*/ 4734426 h 4883623"/>
                <a:gd name="connsiteX26" fmla="*/ 8686629 w 21635868"/>
                <a:gd name="connsiteY26" fmla="*/ 4878804 h 4883623"/>
                <a:gd name="connsiteX27" fmla="*/ 7659935 w 21635868"/>
                <a:gd name="connsiteY27" fmla="*/ 4557963 h 4883623"/>
                <a:gd name="connsiteX28" fmla="*/ 6312397 w 21635868"/>
                <a:gd name="connsiteY28" fmla="*/ 4365457 h 4883623"/>
                <a:gd name="connsiteX29" fmla="*/ 5430082 w 21635868"/>
                <a:gd name="connsiteY29" fmla="*/ 4381499 h 4883623"/>
                <a:gd name="connsiteX30" fmla="*/ 4627976 w 21635868"/>
                <a:gd name="connsiteY30" fmla="*/ 4365457 h 4883623"/>
                <a:gd name="connsiteX31" fmla="*/ 3681492 w 21635868"/>
                <a:gd name="connsiteY31" fmla="*/ 4333373 h 4883623"/>
                <a:gd name="connsiteX32" fmla="*/ 3168145 w 21635868"/>
                <a:gd name="connsiteY32" fmla="*/ 4349415 h 4883623"/>
                <a:gd name="connsiteX33" fmla="*/ 2349997 w 21635868"/>
                <a:gd name="connsiteY33" fmla="*/ 4333373 h 4883623"/>
                <a:gd name="connsiteX34" fmla="*/ 1644145 w 21635868"/>
                <a:gd name="connsiteY34" fmla="*/ 4349415 h 4883623"/>
                <a:gd name="connsiteX35" fmla="*/ 1259134 w 21635868"/>
                <a:gd name="connsiteY35" fmla="*/ 4349415 h 4883623"/>
                <a:gd name="connsiteX36" fmla="*/ 954334 w 21635868"/>
                <a:gd name="connsiteY36" fmla="*/ 4237120 h 4883623"/>
                <a:gd name="connsiteX37" fmla="*/ 617450 w 21635868"/>
                <a:gd name="connsiteY37" fmla="*/ 4044615 h 4883623"/>
                <a:gd name="connsiteX38" fmla="*/ 376819 w 21635868"/>
                <a:gd name="connsiteY38" fmla="*/ 3739815 h 4883623"/>
                <a:gd name="connsiteX39" fmla="*/ 168271 w 21635868"/>
                <a:gd name="connsiteY39" fmla="*/ 3563352 h 4883623"/>
                <a:gd name="connsiteX40" fmla="*/ 23892 w 21635868"/>
                <a:gd name="connsiteY40" fmla="*/ 3226468 h 4883623"/>
                <a:gd name="connsiteX41" fmla="*/ 7850 w 21635868"/>
                <a:gd name="connsiteY41" fmla="*/ 2825415 h 4883623"/>
                <a:gd name="connsiteX42" fmla="*/ 104103 w 21635868"/>
                <a:gd name="connsiteY42" fmla="*/ 2344152 h 4883623"/>
                <a:gd name="connsiteX43" fmla="*/ 248482 w 21635868"/>
                <a:gd name="connsiteY43" fmla="*/ 1975184 h 4883623"/>
                <a:gd name="connsiteX44" fmla="*/ 473071 w 21635868"/>
                <a:gd name="connsiteY44" fmla="*/ 1718510 h 4883623"/>
                <a:gd name="connsiteX45" fmla="*/ 729745 w 21635868"/>
                <a:gd name="connsiteY45" fmla="*/ 1461836 h 4883623"/>
                <a:gd name="connsiteX46" fmla="*/ 1034545 w 21635868"/>
                <a:gd name="connsiteY46" fmla="*/ 1157036 h 4883623"/>
                <a:gd name="connsiteX47" fmla="*/ 1483724 w 21635868"/>
                <a:gd name="connsiteY47" fmla="*/ 739942 h 4883623"/>
                <a:gd name="connsiteX48" fmla="*/ 1852692 w 21635868"/>
                <a:gd name="connsiteY48" fmla="*/ 595563 h 4883623"/>
                <a:gd name="connsiteX49" fmla="*/ 2847303 w 21635868"/>
                <a:gd name="connsiteY49" fmla="*/ 387015 h 4883623"/>
                <a:gd name="connsiteX50" fmla="*/ 3472945 w 21635868"/>
                <a:gd name="connsiteY50" fmla="*/ 306805 h 4883623"/>
                <a:gd name="connsiteX51" fmla="*/ 4515682 w 21635868"/>
                <a:gd name="connsiteY51" fmla="*/ 242636 h 4883623"/>
                <a:gd name="connsiteX52" fmla="*/ 5141324 w 21635868"/>
                <a:gd name="connsiteY52" fmla="*/ 130342 h 4883623"/>
                <a:gd name="connsiteX53" fmla="*/ 6585113 w 21635868"/>
                <a:gd name="connsiteY53" fmla="*/ 66173 h 4883623"/>
                <a:gd name="connsiteX54" fmla="*/ 7611808 w 21635868"/>
                <a:gd name="connsiteY54" fmla="*/ 50131 h 4883623"/>
                <a:gd name="connsiteX55" fmla="*/ 8702671 w 21635868"/>
                <a:gd name="connsiteY55" fmla="*/ 18047 h 4883623"/>
                <a:gd name="connsiteX56" fmla="*/ 9440608 w 21635868"/>
                <a:gd name="connsiteY56" fmla="*/ 2005 h 4883623"/>
                <a:gd name="connsiteX57" fmla="*/ 9921871 w 21635868"/>
                <a:gd name="connsiteY57" fmla="*/ 2005 h 4883623"/>
                <a:gd name="connsiteX58" fmla="*/ 10547513 w 21635868"/>
                <a:gd name="connsiteY58" fmla="*/ 18047 h 4883623"/>
                <a:gd name="connsiteX59" fmla="*/ 11125029 w 21635868"/>
                <a:gd name="connsiteY59" fmla="*/ 18047 h 4883623"/>
                <a:gd name="connsiteX60" fmla="*/ 11702545 w 21635868"/>
                <a:gd name="connsiteY60" fmla="*/ 130342 h 4883623"/>
                <a:gd name="connsiteX61" fmla="*/ 12296103 w 21635868"/>
                <a:gd name="connsiteY61" fmla="*/ 258678 h 4883623"/>
                <a:gd name="connsiteX62" fmla="*/ 12713197 w 21635868"/>
                <a:gd name="connsiteY62" fmla="*/ 419099 h 4883623"/>
                <a:gd name="connsiteX63" fmla="*/ 13210503 w 21635868"/>
                <a:gd name="connsiteY63" fmla="*/ 723899 h 4883623"/>
                <a:gd name="connsiteX64" fmla="*/ 13370924 w 21635868"/>
                <a:gd name="connsiteY64" fmla="*/ 1028699 h 4883623"/>
                <a:gd name="connsiteX65" fmla="*/ 13739892 w 21635868"/>
                <a:gd name="connsiteY65" fmla="*/ 1285373 h 4883623"/>
                <a:gd name="connsiteX66" fmla="*/ 13932397 w 21635868"/>
                <a:gd name="connsiteY66" fmla="*/ 1798720 h 4883623"/>
                <a:gd name="connsiteX67" fmla="*/ 14092819 w 21635868"/>
                <a:gd name="connsiteY67" fmla="*/ 2183731 h 4883623"/>
                <a:gd name="connsiteX68" fmla="*/ 14205113 w 21635868"/>
                <a:gd name="connsiteY68" fmla="*/ 2520615 h 4883623"/>
                <a:gd name="connsiteX69" fmla="*/ 14381576 w 21635868"/>
                <a:gd name="connsiteY69" fmla="*/ 2729163 h 4883623"/>
                <a:gd name="connsiteX70" fmla="*/ 14574082 w 21635868"/>
                <a:gd name="connsiteY70" fmla="*/ 3033963 h 4883623"/>
                <a:gd name="connsiteX71" fmla="*/ 14959092 w 21635868"/>
                <a:gd name="connsiteY71" fmla="*/ 3386889 h 4883623"/>
                <a:gd name="connsiteX72" fmla="*/ 15392229 w 21635868"/>
                <a:gd name="connsiteY72" fmla="*/ 3723773 h 4883623"/>
                <a:gd name="connsiteX73" fmla="*/ 15905576 w 21635868"/>
                <a:gd name="connsiteY73" fmla="*/ 3884194 h 4883623"/>
                <a:gd name="connsiteX74" fmla="*/ 16659555 w 21635868"/>
                <a:gd name="connsiteY74" fmla="*/ 4012531 h 4883623"/>
                <a:gd name="connsiteX75" fmla="*/ 17493745 w 21635868"/>
                <a:gd name="connsiteY75" fmla="*/ 4108784 h 4883623"/>
                <a:gd name="connsiteX76" fmla="*/ 18135429 w 21635868"/>
                <a:gd name="connsiteY76" fmla="*/ 4012531 h 4883623"/>
                <a:gd name="connsiteX77" fmla="*/ 18793155 w 21635868"/>
                <a:gd name="connsiteY77" fmla="*/ 4012531 h 4883623"/>
                <a:gd name="connsiteX78" fmla="*/ 19595261 w 21635868"/>
                <a:gd name="connsiteY78" fmla="*/ 4028573 h 4883623"/>
                <a:gd name="connsiteX79" fmla="*/ 20156734 w 21635868"/>
                <a:gd name="connsiteY79" fmla="*/ 4060657 h 4883623"/>
                <a:gd name="connsiteX80" fmla="*/ 21039050 w 21635868"/>
                <a:gd name="connsiteY80" fmla="*/ 4108784 h 4883623"/>
                <a:gd name="connsiteX81" fmla="*/ 21391976 w 21635868"/>
                <a:gd name="connsiteY81" fmla="*/ 4140868 h 4883623"/>
                <a:gd name="connsiteX82" fmla="*/ 21472187 w 21635868"/>
                <a:gd name="connsiteY82" fmla="*/ 4237120 h 4883623"/>
                <a:gd name="connsiteX83" fmla="*/ 21632608 w 21635868"/>
                <a:gd name="connsiteY83" fmla="*/ 4269205 h 4883623"/>
                <a:gd name="connsiteX0" fmla="*/ 21632608 w 21635868"/>
                <a:gd name="connsiteY0" fmla="*/ 4269205 h 4883623"/>
                <a:gd name="connsiteX1" fmla="*/ 21504271 w 21635868"/>
                <a:gd name="connsiteY1" fmla="*/ 4445668 h 4883623"/>
                <a:gd name="connsiteX2" fmla="*/ 20734250 w 21635868"/>
                <a:gd name="connsiteY2" fmla="*/ 4461710 h 4883623"/>
                <a:gd name="connsiteX3" fmla="*/ 19851934 w 21635868"/>
                <a:gd name="connsiteY3" fmla="*/ 4445668 h 4883623"/>
                <a:gd name="connsiteX4" fmla="*/ 19482966 w 21635868"/>
                <a:gd name="connsiteY4" fmla="*/ 4397542 h 4883623"/>
                <a:gd name="connsiteX5" fmla="*/ 19210250 w 21635868"/>
                <a:gd name="connsiteY5" fmla="*/ 4397542 h 4883623"/>
                <a:gd name="connsiteX6" fmla="*/ 18825240 w 21635868"/>
                <a:gd name="connsiteY6" fmla="*/ 4461710 h 4883623"/>
                <a:gd name="connsiteX7" fmla="*/ 18488355 w 21635868"/>
                <a:gd name="connsiteY7" fmla="*/ 4429626 h 4883623"/>
                <a:gd name="connsiteX8" fmla="*/ 17846671 w 21635868"/>
                <a:gd name="connsiteY8" fmla="*/ 4381499 h 4883623"/>
                <a:gd name="connsiteX9" fmla="*/ 17413534 w 21635868"/>
                <a:gd name="connsiteY9" fmla="*/ 4381499 h 4883623"/>
                <a:gd name="connsiteX10" fmla="*/ 16948313 w 21635868"/>
                <a:gd name="connsiteY10" fmla="*/ 4381499 h 4883623"/>
                <a:gd name="connsiteX11" fmla="*/ 16611429 w 21635868"/>
                <a:gd name="connsiteY11" fmla="*/ 4397542 h 4883623"/>
                <a:gd name="connsiteX12" fmla="*/ 15777240 w 21635868"/>
                <a:gd name="connsiteY12" fmla="*/ 4333373 h 4883623"/>
                <a:gd name="connsiteX13" fmla="*/ 15328061 w 21635868"/>
                <a:gd name="connsiteY13" fmla="*/ 4349415 h 4883623"/>
                <a:gd name="connsiteX14" fmla="*/ 14894924 w 21635868"/>
                <a:gd name="connsiteY14" fmla="*/ 4349415 h 4883623"/>
                <a:gd name="connsiteX15" fmla="*/ 14189071 w 21635868"/>
                <a:gd name="connsiteY15" fmla="*/ 4349415 h 4883623"/>
                <a:gd name="connsiteX16" fmla="*/ 13675724 w 21635868"/>
                <a:gd name="connsiteY16" fmla="*/ 4365457 h 4883623"/>
                <a:gd name="connsiteX17" fmla="*/ 13451134 w 21635868"/>
                <a:gd name="connsiteY17" fmla="*/ 4333373 h 4883623"/>
                <a:gd name="connsiteX18" fmla="*/ 12953829 w 21635868"/>
                <a:gd name="connsiteY18" fmla="*/ 4317331 h 4883623"/>
                <a:gd name="connsiteX19" fmla="*/ 12520692 w 21635868"/>
                <a:gd name="connsiteY19" fmla="*/ 4333373 h 4883623"/>
                <a:gd name="connsiteX20" fmla="*/ 11927134 w 21635868"/>
                <a:gd name="connsiteY20" fmla="*/ 4381499 h 4883623"/>
                <a:gd name="connsiteX21" fmla="*/ 10820229 w 21635868"/>
                <a:gd name="connsiteY21" fmla="*/ 4285247 h 4883623"/>
                <a:gd name="connsiteX22" fmla="*/ 10355008 w 21635868"/>
                <a:gd name="connsiteY22" fmla="*/ 4317331 h 4883623"/>
                <a:gd name="connsiteX23" fmla="*/ 10082292 w 21635868"/>
                <a:gd name="connsiteY23" fmla="*/ 4381499 h 4883623"/>
                <a:gd name="connsiteX24" fmla="*/ 9857703 w 21635868"/>
                <a:gd name="connsiteY24" fmla="*/ 4509836 h 4883623"/>
                <a:gd name="connsiteX25" fmla="*/ 9135808 w 21635868"/>
                <a:gd name="connsiteY25" fmla="*/ 4734426 h 4883623"/>
                <a:gd name="connsiteX26" fmla="*/ 8686629 w 21635868"/>
                <a:gd name="connsiteY26" fmla="*/ 4878804 h 4883623"/>
                <a:gd name="connsiteX27" fmla="*/ 7659935 w 21635868"/>
                <a:gd name="connsiteY27" fmla="*/ 4557963 h 4883623"/>
                <a:gd name="connsiteX28" fmla="*/ 6391910 w 21635868"/>
                <a:gd name="connsiteY28" fmla="*/ 4643753 h 4883623"/>
                <a:gd name="connsiteX29" fmla="*/ 5430082 w 21635868"/>
                <a:gd name="connsiteY29" fmla="*/ 4381499 h 4883623"/>
                <a:gd name="connsiteX30" fmla="*/ 4627976 w 21635868"/>
                <a:gd name="connsiteY30" fmla="*/ 4365457 h 4883623"/>
                <a:gd name="connsiteX31" fmla="*/ 3681492 w 21635868"/>
                <a:gd name="connsiteY31" fmla="*/ 4333373 h 4883623"/>
                <a:gd name="connsiteX32" fmla="*/ 3168145 w 21635868"/>
                <a:gd name="connsiteY32" fmla="*/ 4349415 h 4883623"/>
                <a:gd name="connsiteX33" fmla="*/ 2349997 w 21635868"/>
                <a:gd name="connsiteY33" fmla="*/ 4333373 h 4883623"/>
                <a:gd name="connsiteX34" fmla="*/ 1644145 w 21635868"/>
                <a:gd name="connsiteY34" fmla="*/ 4349415 h 4883623"/>
                <a:gd name="connsiteX35" fmla="*/ 1259134 w 21635868"/>
                <a:gd name="connsiteY35" fmla="*/ 4349415 h 4883623"/>
                <a:gd name="connsiteX36" fmla="*/ 954334 w 21635868"/>
                <a:gd name="connsiteY36" fmla="*/ 4237120 h 4883623"/>
                <a:gd name="connsiteX37" fmla="*/ 617450 w 21635868"/>
                <a:gd name="connsiteY37" fmla="*/ 4044615 h 4883623"/>
                <a:gd name="connsiteX38" fmla="*/ 376819 w 21635868"/>
                <a:gd name="connsiteY38" fmla="*/ 3739815 h 4883623"/>
                <a:gd name="connsiteX39" fmla="*/ 168271 w 21635868"/>
                <a:gd name="connsiteY39" fmla="*/ 3563352 h 4883623"/>
                <a:gd name="connsiteX40" fmla="*/ 23892 w 21635868"/>
                <a:gd name="connsiteY40" fmla="*/ 3226468 h 4883623"/>
                <a:gd name="connsiteX41" fmla="*/ 7850 w 21635868"/>
                <a:gd name="connsiteY41" fmla="*/ 2825415 h 4883623"/>
                <a:gd name="connsiteX42" fmla="*/ 104103 w 21635868"/>
                <a:gd name="connsiteY42" fmla="*/ 2344152 h 4883623"/>
                <a:gd name="connsiteX43" fmla="*/ 248482 w 21635868"/>
                <a:gd name="connsiteY43" fmla="*/ 1975184 h 4883623"/>
                <a:gd name="connsiteX44" fmla="*/ 473071 w 21635868"/>
                <a:gd name="connsiteY44" fmla="*/ 1718510 h 4883623"/>
                <a:gd name="connsiteX45" fmla="*/ 729745 w 21635868"/>
                <a:gd name="connsiteY45" fmla="*/ 1461836 h 4883623"/>
                <a:gd name="connsiteX46" fmla="*/ 1034545 w 21635868"/>
                <a:gd name="connsiteY46" fmla="*/ 1157036 h 4883623"/>
                <a:gd name="connsiteX47" fmla="*/ 1483724 w 21635868"/>
                <a:gd name="connsiteY47" fmla="*/ 739942 h 4883623"/>
                <a:gd name="connsiteX48" fmla="*/ 1852692 w 21635868"/>
                <a:gd name="connsiteY48" fmla="*/ 595563 h 4883623"/>
                <a:gd name="connsiteX49" fmla="*/ 2847303 w 21635868"/>
                <a:gd name="connsiteY49" fmla="*/ 387015 h 4883623"/>
                <a:gd name="connsiteX50" fmla="*/ 3472945 w 21635868"/>
                <a:gd name="connsiteY50" fmla="*/ 306805 h 4883623"/>
                <a:gd name="connsiteX51" fmla="*/ 4515682 w 21635868"/>
                <a:gd name="connsiteY51" fmla="*/ 242636 h 4883623"/>
                <a:gd name="connsiteX52" fmla="*/ 5141324 w 21635868"/>
                <a:gd name="connsiteY52" fmla="*/ 130342 h 4883623"/>
                <a:gd name="connsiteX53" fmla="*/ 6585113 w 21635868"/>
                <a:gd name="connsiteY53" fmla="*/ 66173 h 4883623"/>
                <a:gd name="connsiteX54" fmla="*/ 7611808 w 21635868"/>
                <a:gd name="connsiteY54" fmla="*/ 50131 h 4883623"/>
                <a:gd name="connsiteX55" fmla="*/ 8702671 w 21635868"/>
                <a:gd name="connsiteY55" fmla="*/ 18047 h 4883623"/>
                <a:gd name="connsiteX56" fmla="*/ 9440608 w 21635868"/>
                <a:gd name="connsiteY56" fmla="*/ 2005 h 4883623"/>
                <a:gd name="connsiteX57" fmla="*/ 9921871 w 21635868"/>
                <a:gd name="connsiteY57" fmla="*/ 2005 h 4883623"/>
                <a:gd name="connsiteX58" fmla="*/ 10547513 w 21635868"/>
                <a:gd name="connsiteY58" fmla="*/ 18047 h 4883623"/>
                <a:gd name="connsiteX59" fmla="*/ 11125029 w 21635868"/>
                <a:gd name="connsiteY59" fmla="*/ 18047 h 4883623"/>
                <a:gd name="connsiteX60" fmla="*/ 11702545 w 21635868"/>
                <a:gd name="connsiteY60" fmla="*/ 130342 h 4883623"/>
                <a:gd name="connsiteX61" fmla="*/ 12296103 w 21635868"/>
                <a:gd name="connsiteY61" fmla="*/ 258678 h 4883623"/>
                <a:gd name="connsiteX62" fmla="*/ 12713197 w 21635868"/>
                <a:gd name="connsiteY62" fmla="*/ 419099 h 4883623"/>
                <a:gd name="connsiteX63" fmla="*/ 13210503 w 21635868"/>
                <a:gd name="connsiteY63" fmla="*/ 723899 h 4883623"/>
                <a:gd name="connsiteX64" fmla="*/ 13370924 w 21635868"/>
                <a:gd name="connsiteY64" fmla="*/ 1028699 h 4883623"/>
                <a:gd name="connsiteX65" fmla="*/ 13739892 w 21635868"/>
                <a:gd name="connsiteY65" fmla="*/ 1285373 h 4883623"/>
                <a:gd name="connsiteX66" fmla="*/ 13932397 w 21635868"/>
                <a:gd name="connsiteY66" fmla="*/ 1798720 h 4883623"/>
                <a:gd name="connsiteX67" fmla="*/ 14092819 w 21635868"/>
                <a:gd name="connsiteY67" fmla="*/ 2183731 h 4883623"/>
                <a:gd name="connsiteX68" fmla="*/ 14205113 w 21635868"/>
                <a:gd name="connsiteY68" fmla="*/ 2520615 h 4883623"/>
                <a:gd name="connsiteX69" fmla="*/ 14381576 w 21635868"/>
                <a:gd name="connsiteY69" fmla="*/ 2729163 h 4883623"/>
                <a:gd name="connsiteX70" fmla="*/ 14574082 w 21635868"/>
                <a:gd name="connsiteY70" fmla="*/ 3033963 h 4883623"/>
                <a:gd name="connsiteX71" fmla="*/ 14959092 w 21635868"/>
                <a:gd name="connsiteY71" fmla="*/ 3386889 h 4883623"/>
                <a:gd name="connsiteX72" fmla="*/ 15392229 w 21635868"/>
                <a:gd name="connsiteY72" fmla="*/ 3723773 h 4883623"/>
                <a:gd name="connsiteX73" fmla="*/ 15905576 w 21635868"/>
                <a:gd name="connsiteY73" fmla="*/ 3884194 h 4883623"/>
                <a:gd name="connsiteX74" fmla="*/ 16659555 w 21635868"/>
                <a:gd name="connsiteY74" fmla="*/ 4012531 h 4883623"/>
                <a:gd name="connsiteX75" fmla="*/ 17493745 w 21635868"/>
                <a:gd name="connsiteY75" fmla="*/ 4108784 h 4883623"/>
                <a:gd name="connsiteX76" fmla="*/ 18135429 w 21635868"/>
                <a:gd name="connsiteY76" fmla="*/ 4012531 h 4883623"/>
                <a:gd name="connsiteX77" fmla="*/ 18793155 w 21635868"/>
                <a:gd name="connsiteY77" fmla="*/ 4012531 h 4883623"/>
                <a:gd name="connsiteX78" fmla="*/ 19595261 w 21635868"/>
                <a:gd name="connsiteY78" fmla="*/ 4028573 h 4883623"/>
                <a:gd name="connsiteX79" fmla="*/ 20156734 w 21635868"/>
                <a:gd name="connsiteY79" fmla="*/ 4060657 h 4883623"/>
                <a:gd name="connsiteX80" fmla="*/ 21039050 w 21635868"/>
                <a:gd name="connsiteY80" fmla="*/ 4108784 h 4883623"/>
                <a:gd name="connsiteX81" fmla="*/ 21391976 w 21635868"/>
                <a:gd name="connsiteY81" fmla="*/ 4140868 h 4883623"/>
                <a:gd name="connsiteX82" fmla="*/ 21472187 w 21635868"/>
                <a:gd name="connsiteY82" fmla="*/ 4237120 h 4883623"/>
                <a:gd name="connsiteX83" fmla="*/ 21632608 w 21635868"/>
                <a:gd name="connsiteY83" fmla="*/ 4269205 h 4883623"/>
                <a:gd name="connsiteX0" fmla="*/ 21632608 w 21635868"/>
                <a:gd name="connsiteY0" fmla="*/ 4269205 h 5434888"/>
                <a:gd name="connsiteX1" fmla="*/ 21504271 w 21635868"/>
                <a:gd name="connsiteY1" fmla="*/ 4445668 h 5434888"/>
                <a:gd name="connsiteX2" fmla="*/ 20734250 w 21635868"/>
                <a:gd name="connsiteY2" fmla="*/ 4461710 h 5434888"/>
                <a:gd name="connsiteX3" fmla="*/ 19851934 w 21635868"/>
                <a:gd name="connsiteY3" fmla="*/ 4445668 h 5434888"/>
                <a:gd name="connsiteX4" fmla="*/ 19482966 w 21635868"/>
                <a:gd name="connsiteY4" fmla="*/ 4397542 h 5434888"/>
                <a:gd name="connsiteX5" fmla="*/ 19210250 w 21635868"/>
                <a:gd name="connsiteY5" fmla="*/ 4397542 h 5434888"/>
                <a:gd name="connsiteX6" fmla="*/ 18825240 w 21635868"/>
                <a:gd name="connsiteY6" fmla="*/ 4461710 h 5434888"/>
                <a:gd name="connsiteX7" fmla="*/ 18488355 w 21635868"/>
                <a:gd name="connsiteY7" fmla="*/ 4429626 h 5434888"/>
                <a:gd name="connsiteX8" fmla="*/ 17846671 w 21635868"/>
                <a:gd name="connsiteY8" fmla="*/ 4381499 h 5434888"/>
                <a:gd name="connsiteX9" fmla="*/ 17413534 w 21635868"/>
                <a:gd name="connsiteY9" fmla="*/ 4381499 h 5434888"/>
                <a:gd name="connsiteX10" fmla="*/ 16948313 w 21635868"/>
                <a:gd name="connsiteY10" fmla="*/ 4381499 h 5434888"/>
                <a:gd name="connsiteX11" fmla="*/ 16611429 w 21635868"/>
                <a:gd name="connsiteY11" fmla="*/ 4397542 h 5434888"/>
                <a:gd name="connsiteX12" fmla="*/ 15777240 w 21635868"/>
                <a:gd name="connsiteY12" fmla="*/ 4333373 h 5434888"/>
                <a:gd name="connsiteX13" fmla="*/ 15328061 w 21635868"/>
                <a:gd name="connsiteY13" fmla="*/ 4349415 h 5434888"/>
                <a:gd name="connsiteX14" fmla="*/ 14894924 w 21635868"/>
                <a:gd name="connsiteY14" fmla="*/ 4349415 h 5434888"/>
                <a:gd name="connsiteX15" fmla="*/ 14189071 w 21635868"/>
                <a:gd name="connsiteY15" fmla="*/ 4349415 h 5434888"/>
                <a:gd name="connsiteX16" fmla="*/ 13675724 w 21635868"/>
                <a:gd name="connsiteY16" fmla="*/ 4365457 h 5434888"/>
                <a:gd name="connsiteX17" fmla="*/ 13451134 w 21635868"/>
                <a:gd name="connsiteY17" fmla="*/ 4333373 h 5434888"/>
                <a:gd name="connsiteX18" fmla="*/ 12953829 w 21635868"/>
                <a:gd name="connsiteY18" fmla="*/ 4317331 h 5434888"/>
                <a:gd name="connsiteX19" fmla="*/ 12520692 w 21635868"/>
                <a:gd name="connsiteY19" fmla="*/ 4333373 h 5434888"/>
                <a:gd name="connsiteX20" fmla="*/ 11927134 w 21635868"/>
                <a:gd name="connsiteY20" fmla="*/ 4381499 h 5434888"/>
                <a:gd name="connsiteX21" fmla="*/ 10820229 w 21635868"/>
                <a:gd name="connsiteY21" fmla="*/ 4285247 h 5434888"/>
                <a:gd name="connsiteX22" fmla="*/ 10355008 w 21635868"/>
                <a:gd name="connsiteY22" fmla="*/ 4317331 h 5434888"/>
                <a:gd name="connsiteX23" fmla="*/ 10082292 w 21635868"/>
                <a:gd name="connsiteY23" fmla="*/ 4381499 h 5434888"/>
                <a:gd name="connsiteX24" fmla="*/ 9857703 w 21635868"/>
                <a:gd name="connsiteY24" fmla="*/ 4509836 h 5434888"/>
                <a:gd name="connsiteX25" fmla="*/ 9135808 w 21635868"/>
                <a:gd name="connsiteY25" fmla="*/ 4734426 h 5434888"/>
                <a:gd name="connsiteX26" fmla="*/ 8686629 w 21635868"/>
                <a:gd name="connsiteY26" fmla="*/ 4878804 h 5434888"/>
                <a:gd name="connsiteX27" fmla="*/ 7600300 w 21635868"/>
                <a:gd name="connsiteY27" fmla="*/ 5432606 h 5434888"/>
                <a:gd name="connsiteX28" fmla="*/ 6391910 w 21635868"/>
                <a:gd name="connsiteY28" fmla="*/ 4643753 h 5434888"/>
                <a:gd name="connsiteX29" fmla="*/ 5430082 w 21635868"/>
                <a:gd name="connsiteY29" fmla="*/ 4381499 h 5434888"/>
                <a:gd name="connsiteX30" fmla="*/ 4627976 w 21635868"/>
                <a:gd name="connsiteY30" fmla="*/ 4365457 h 5434888"/>
                <a:gd name="connsiteX31" fmla="*/ 3681492 w 21635868"/>
                <a:gd name="connsiteY31" fmla="*/ 4333373 h 5434888"/>
                <a:gd name="connsiteX32" fmla="*/ 3168145 w 21635868"/>
                <a:gd name="connsiteY32" fmla="*/ 4349415 h 5434888"/>
                <a:gd name="connsiteX33" fmla="*/ 2349997 w 21635868"/>
                <a:gd name="connsiteY33" fmla="*/ 4333373 h 5434888"/>
                <a:gd name="connsiteX34" fmla="*/ 1644145 w 21635868"/>
                <a:gd name="connsiteY34" fmla="*/ 4349415 h 5434888"/>
                <a:gd name="connsiteX35" fmla="*/ 1259134 w 21635868"/>
                <a:gd name="connsiteY35" fmla="*/ 4349415 h 5434888"/>
                <a:gd name="connsiteX36" fmla="*/ 954334 w 21635868"/>
                <a:gd name="connsiteY36" fmla="*/ 4237120 h 5434888"/>
                <a:gd name="connsiteX37" fmla="*/ 617450 w 21635868"/>
                <a:gd name="connsiteY37" fmla="*/ 4044615 h 5434888"/>
                <a:gd name="connsiteX38" fmla="*/ 376819 w 21635868"/>
                <a:gd name="connsiteY38" fmla="*/ 3739815 h 5434888"/>
                <a:gd name="connsiteX39" fmla="*/ 168271 w 21635868"/>
                <a:gd name="connsiteY39" fmla="*/ 3563352 h 5434888"/>
                <a:gd name="connsiteX40" fmla="*/ 23892 w 21635868"/>
                <a:gd name="connsiteY40" fmla="*/ 3226468 h 5434888"/>
                <a:gd name="connsiteX41" fmla="*/ 7850 w 21635868"/>
                <a:gd name="connsiteY41" fmla="*/ 2825415 h 5434888"/>
                <a:gd name="connsiteX42" fmla="*/ 104103 w 21635868"/>
                <a:gd name="connsiteY42" fmla="*/ 2344152 h 5434888"/>
                <a:gd name="connsiteX43" fmla="*/ 248482 w 21635868"/>
                <a:gd name="connsiteY43" fmla="*/ 1975184 h 5434888"/>
                <a:gd name="connsiteX44" fmla="*/ 473071 w 21635868"/>
                <a:gd name="connsiteY44" fmla="*/ 1718510 h 5434888"/>
                <a:gd name="connsiteX45" fmla="*/ 729745 w 21635868"/>
                <a:gd name="connsiteY45" fmla="*/ 1461836 h 5434888"/>
                <a:gd name="connsiteX46" fmla="*/ 1034545 w 21635868"/>
                <a:gd name="connsiteY46" fmla="*/ 1157036 h 5434888"/>
                <a:gd name="connsiteX47" fmla="*/ 1483724 w 21635868"/>
                <a:gd name="connsiteY47" fmla="*/ 739942 h 5434888"/>
                <a:gd name="connsiteX48" fmla="*/ 1852692 w 21635868"/>
                <a:gd name="connsiteY48" fmla="*/ 595563 h 5434888"/>
                <a:gd name="connsiteX49" fmla="*/ 2847303 w 21635868"/>
                <a:gd name="connsiteY49" fmla="*/ 387015 h 5434888"/>
                <a:gd name="connsiteX50" fmla="*/ 3472945 w 21635868"/>
                <a:gd name="connsiteY50" fmla="*/ 306805 h 5434888"/>
                <a:gd name="connsiteX51" fmla="*/ 4515682 w 21635868"/>
                <a:gd name="connsiteY51" fmla="*/ 242636 h 5434888"/>
                <a:gd name="connsiteX52" fmla="*/ 5141324 w 21635868"/>
                <a:gd name="connsiteY52" fmla="*/ 130342 h 5434888"/>
                <a:gd name="connsiteX53" fmla="*/ 6585113 w 21635868"/>
                <a:gd name="connsiteY53" fmla="*/ 66173 h 5434888"/>
                <a:gd name="connsiteX54" fmla="*/ 7611808 w 21635868"/>
                <a:gd name="connsiteY54" fmla="*/ 50131 h 5434888"/>
                <a:gd name="connsiteX55" fmla="*/ 8702671 w 21635868"/>
                <a:gd name="connsiteY55" fmla="*/ 18047 h 5434888"/>
                <a:gd name="connsiteX56" fmla="*/ 9440608 w 21635868"/>
                <a:gd name="connsiteY56" fmla="*/ 2005 h 5434888"/>
                <a:gd name="connsiteX57" fmla="*/ 9921871 w 21635868"/>
                <a:gd name="connsiteY57" fmla="*/ 2005 h 5434888"/>
                <a:gd name="connsiteX58" fmla="*/ 10547513 w 21635868"/>
                <a:gd name="connsiteY58" fmla="*/ 18047 h 5434888"/>
                <a:gd name="connsiteX59" fmla="*/ 11125029 w 21635868"/>
                <a:gd name="connsiteY59" fmla="*/ 18047 h 5434888"/>
                <a:gd name="connsiteX60" fmla="*/ 11702545 w 21635868"/>
                <a:gd name="connsiteY60" fmla="*/ 130342 h 5434888"/>
                <a:gd name="connsiteX61" fmla="*/ 12296103 w 21635868"/>
                <a:gd name="connsiteY61" fmla="*/ 258678 h 5434888"/>
                <a:gd name="connsiteX62" fmla="*/ 12713197 w 21635868"/>
                <a:gd name="connsiteY62" fmla="*/ 419099 h 5434888"/>
                <a:gd name="connsiteX63" fmla="*/ 13210503 w 21635868"/>
                <a:gd name="connsiteY63" fmla="*/ 723899 h 5434888"/>
                <a:gd name="connsiteX64" fmla="*/ 13370924 w 21635868"/>
                <a:gd name="connsiteY64" fmla="*/ 1028699 h 5434888"/>
                <a:gd name="connsiteX65" fmla="*/ 13739892 w 21635868"/>
                <a:gd name="connsiteY65" fmla="*/ 1285373 h 5434888"/>
                <a:gd name="connsiteX66" fmla="*/ 13932397 w 21635868"/>
                <a:gd name="connsiteY66" fmla="*/ 1798720 h 5434888"/>
                <a:gd name="connsiteX67" fmla="*/ 14092819 w 21635868"/>
                <a:gd name="connsiteY67" fmla="*/ 2183731 h 5434888"/>
                <a:gd name="connsiteX68" fmla="*/ 14205113 w 21635868"/>
                <a:gd name="connsiteY68" fmla="*/ 2520615 h 5434888"/>
                <a:gd name="connsiteX69" fmla="*/ 14381576 w 21635868"/>
                <a:gd name="connsiteY69" fmla="*/ 2729163 h 5434888"/>
                <a:gd name="connsiteX70" fmla="*/ 14574082 w 21635868"/>
                <a:gd name="connsiteY70" fmla="*/ 3033963 h 5434888"/>
                <a:gd name="connsiteX71" fmla="*/ 14959092 w 21635868"/>
                <a:gd name="connsiteY71" fmla="*/ 3386889 h 5434888"/>
                <a:gd name="connsiteX72" fmla="*/ 15392229 w 21635868"/>
                <a:gd name="connsiteY72" fmla="*/ 3723773 h 5434888"/>
                <a:gd name="connsiteX73" fmla="*/ 15905576 w 21635868"/>
                <a:gd name="connsiteY73" fmla="*/ 3884194 h 5434888"/>
                <a:gd name="connsiteX74" fmla="*/ 16659555 w 21635868"/>
                <a:gd name="connsiteY74" fmla="*/ 4012531 h 5434888"/>
                <a:gd name="connsiteX75" fmla="*/ 17493745 w 21635868"/>
                <a:gd name="connsiteY75" fmla="*/ 4108784 h 5434888"/>
                <a:gd name="connsiteX76" fmla="*/ 18135429 w 21635868"/>
                <a:gd name="connsiteY76" fmla="*/ 4012531 h 5434888"/>
                <a:gd name="connsiteX77" fmla="*/ 18793155 w 21635868"/>
                <a:gd name="connsiteY77" fmla="*/ 4012531 h 5434888"/>
                <a:gd name="connsiteX78" fmla="*/ 19595261 w 21635868"/>
                <a:gd name="connsiteY78" fmla="*/ 4028573 h 5434888"/>
                <a:gd name="connsiteX79" fmla="*/ 20156734 w 21635868"/>
                <a:gd name="connsiteY79" fmla="*/ 4060657 h 5434888"/>
                <a:gd name="connsiteX80" fmla="*/ 21039050 w 21635868"/>
                <a:gd name="connsiteY80" fmla="*/ 4108784 h 5434888"/>
                <a:gd name="connsiteX81" fmla="*/ 21391976 w 21635868"/>
                <a:gd name="connsiteY81" fmla="*/ 4140868 h 5434888"/>
                <a:gd name="connsiteX82" fmla="*/ 21472187 w 21635868"/>
                <a:gd name="connsiteY82" fmla="*/ 4237120 h 5434888"/>
                <a:gd name="connsiteX83" fmla="*/ 21632608 w 21635868"/>
                <a:gd name="connsiteY83" fmla="*/ 4269205 h 5434888"/>
                <a:gd name="connsiteX0" fmla="*/ 21632608 w 21635868"/>
                <a:gd name="connsiteY0" fmla="*/ 4269205 h 5746282"/>
                <a:gd name="connsiteX1" fmla="*/ 21504271 w 21635868"/>
                <a:gd name="connsiteY1" fmla="*/ 4445668 h 5746282"/>
                <a:gd name="connsiteX2" fmla="*/ 20734250 w 21635868"/>
                <a:gd name="connsiteY2" fmla="*/ 4461710 h 5746282"/>
                <a:gd name="connsiteX3" fmla="*/ 19851934 w 21635868"/>
                <a:gd name="connsiteY3" fmla="*/ 4445668 h 5746282"/>
                <a:gd name="connsiteX4" fmla="*/ 19482966 w 21635868"/>
                <a:gd name="connsiteY4" fmla="*/ 4397542 h 5746282"/>
                <a:gd name="connsiteX5" fmla="*/ 19210250 w 21635868"/>
                <a:gd name="connsiteY5" fmla="*/ 4397542 h 5746282"/>
                <a:gd name="connsiteX6" fmla="*/ 18825240 w 21635868"/>
                <a:gd name="connsiteY6" fmla="*/ 4461710 h 5746282"/>
                <a:gd name="connsiteX7" fmla="*/ 18488355 w 21635868"/>
                <a:gd name="connsiteY7" fmla="*/ 4429626 h 5746282"/>
                <a:gd name="connsiteX8" fmla="*/ 17846671 w 21635868"/>
                <a:gd name="connsiteY8" fmla="*/ 4381499 h 5746282"/>
                <a:gd name="connsiteX9" fmla="*/ 17413534 w 21635868"/>
                <a:gd name="connsiteY9" fmla="*/ 4381499 h 5746282"/>
                <a:gd name="connsiteX10" fmla="*/ 16948313 w 21635868"/>
                <a:gd name="connsiteY10" fmla="*/ 4381499 h 5746282"/>
                <a:gd name="connsiteX11" fmla="*/ 16611429 w 21635868"/>
                <a:gd name="connsiteY11" fmla="*/ 4397542 h 5746282"/>
                <a:gd name="connsiteX12" fmla="*/ 15777240 w 21635868"/>
                <a:gd name="connsiteY12" fmla="*/ 4333373 h 5746282"/>
                <a:gd name="connsiteX13" fmla="*/ 15328061 w 21635868"/>
                <a:gd name="connsiteY13" fmla="*/ 4349415 h 5746282"/>
                <a:gd name="connsiteX14" fmla="*/ 14894924 w 21635868"/>
                <a:gd name="connsiteY14" fmla="*/ 4349415 h 5746282"/>
                <a:gd name="connsiteX15" fmla="*/ 14189071 w 21635868"/>
                <a:gd name="connsiteY15" fmla="*/ 4349415 h 5746282"/>
                <a:gd name="connsiteX16" fmla="*/ 13675724 w 21635868"/>
                <a:gd name="connsiteY16" fmla="*/ 4365457 h 5746282"/>
                <a:gd name="connsiteX17" fmla="*/ 13451134 w 21635868"/>
                <a:gd name="connsiteY17" fmla="*/ 4333373 h 5746282"/>
                <a:gd name="connsiteX18" fmla="*/ 12953829 w 21635868"/>
                <a:gd name="connsiteY18" fmla="*/ 4317331 h 5746282"/>
                <a:gd name="connsiteX19" fmla="*/ 12520692 w 21635868"/>
                <a:gd name="connsiteY19" fmla="*/ 4333373 h 5746282"/>
                <a:gd name="connsiteX20" fmla="*/ 11927134 w 21635868"/>
                <a:gd name="connsiteY20" fmla="*/ 4381499 h 5746282"/>
                <a:gd name="connsiteX21" fmla="*/ 10820229 w 21635868"/>
                <a:gd name="connsiteY21" fmla="*/ 4285247 h 5746282"/>
                <a:gd name="connsiteX22" fmla="*/ 10355008 w 21635868"/>
                <a:gd name="connsiteY22" fmla="*/ 4317331 h 5746282"/>
                <a:gd name="connsiteX23" fmla="*/ 10082292 w 21635868"/>
                <a:gd name="connsiteY23" fmla="*/ 4381499 h 5746282"/>
                <a:gd name="connsiteX24" fmla="*/ 9857703 w 21635868"/>
                <a:gd name="connsiteY24" fmla="*/ 4509836 h 5746282"/>
                <a:gd name="connsiteX25" fmla="*/ 9135808 w 21635868"/>
                <a:gd name="connsiteY25" fmla="*/ 4734426 h 5746282"/>
                <a:gd name="connsiteX26" fmla="*/ 8607116 w 21635868"/>
                <a:gd name="connsiteY26" fmla="*/ 5713691 h 5746282"/>
                <a:gd name="connsiteX27" fmla="*/ 7600300 w 21635868"/>
                <a:gd name="connsiteY27" fmla="*/ 5432606 h 5746282"/>
                <a:gd name="connsiteX28" fmla="*/ 6391910 w 21635868"/>
                <a:gd name="connsiteY28" fmla="*/ 4643753 h 5746282"/>
                <a:gd name="connsiteX29" fmla="*/ 5430082 w 21635868"/>
                <a:gd name="connsiteY29" fmla="*/ 4381499 h 5746282"/>
                <a:gd name="connsiteX30" fmla="*/ 4627976 w 21635868"/>
                <a:gd name="connsiteY30" fmla="*/ 4365457 h 5746282"/>
                <a:gd name="connsiteX31" fmla="*/ 3681492 w 21635868"/>
                <a:gd name="connsiteY31" fmla="*/ 4333373 h 5746282"/>
                <a:gd name="connsiteX32" fmla="*/ 3168145 w 21635868"/>
                <a:gd name="connsiteY32" fmla="*/ 4349415 h 5746282"/>
                <a:gd name="connsiteX33" fmla="*/ 2349997 w 21635868"/>
                <a:gd name="connsiteY33" fmla="*/ 4333373 h 5746282"/>
                <a:gd name="connsiteX34" fmla="*/ 1644145 w 21635868"/>
                <a:gd name="connsiteY34" fmla="*/ 4349415 h 5746282"/>
                <a:gd name="connsiteX35" fmla="*/ 1259134 w 21635868"/>
                <a:gd name="connsiteY35" fmla="*/ 4349415 h 5746282"/>
                <a:gd name="connsiteX36" fmla="*/ 954334 w 21635868"/>
                <a:gd name="connsiteY36" fmla="*/ 4237120 h 5746282"/>
                <a:gd name="connsiteX37" fmla="*/ 617450 w 21635868"/>
                <a:gd name="connsiteY37" fmla="*/ 4044615 h 5746282"/>
                <a:gd name="connsiteX38" fmla="*/ 376819 w 21635868"/>
                <a:gd name="connsiteY38" fmla="*/ 3739815 h 5746282"/>
                <a:gd name="connsiteX39" fmla="*/ 168271 w 21635868"/>
                <a:gd name="connsiteY39" fmla="*/ 3563352 h 5746282"/>
                <a:gd name="connsiteX40" fmla="*/ 23892 w 21635868"/>
                <a:gd name="connsiteY40" fmla="*/ 3226468 h 5746282"/>
                <a:gd name="connsiteX41" fmla="*/ 7850 w 21635868"/>
                <a:gd name="connsiteY41" fmla="*/ 2825415 h 5746282"/>
                <a:gd name="connsiteX42" fmla="*/ 104103 w 21635868"/>
                <a:gd name="connsiteY42" fmla="*/ 2344152 h 5746282"/>
                <a:gd name="connsiteX43" fmla="*/ 248482 w 21635868"/>
                <a:gd name="connsiteY43" fmla="*/ 1975184 h 5746282"/>
                <a:gd name="connsiteX44" fmla="*/ 473071 w 21635868"/>
                <a:gd name="connsiteY44" fmla="*/ 1718510 h 5746282"/>
                <a:gd name="connsiteX45" fmla="*/ 729745 w 21635868"/>
                <a:gd name="connsiteY45" fmla="*/ 1461836 h 5746282"/>
                <a:gd name="connsiteX46" fmla="*/ 1034545 w 21635868"/>
                <a:gd name="connsiteY46" fmla="*/ 1157036 h 5746282"/>
                <a:gd name="connsiteX47" fmla="*/ 1483724 w 21635868"/>
                <a:gd name="connsiteY47" fmla="*/ 739942 h 5746282"/>
                <a:gd name="connsiteX48" fmla="*/ 1852692 w 21635868"/>
                <a:gd name="connsiteY48" fmla="*/ 595563 h 5746282"/>
                <a:gd name="connsiteX49" fmla="*/ 2847303 w 21635868"/>
                <a:gd name="connsiteY49" fmla="*/ 387015 h 5746282"/>
                <a:gd name="connsiteX50" fmla="*/ 3472945 w 21635868"/>
                <a:gd name="connsiteY50" fmla="*/ 306805 h 5746282"/>
                <a:gd name="connsiteX51" fmla="*/ 4515682 w 21635868"/>
                <a:gd name="connsiteY51" fmla="*/ 242636 h 5746282"/>
                <a:gd name="connsiteX52" fmla="*/ 5141324 w 21635868"/>
                <a:gd name="connsiteY52" fmla="*/ 130342 h 5746282"/>
                <a:gd name="connsiteX53" fmla="*/ 6585113 w 21635868"/>
                <a:gd name="connsiteY53" fmla="*/ 66173 h 5746282"/>
                <a:gd name="connsiteX54" fmla="*/ 7611808 w 21635868"/>
                <a:gd name="connsiteY54" fmla="*/ 50131 h 5746282"/>
                <a:gd name="connsiteX55" fmla="*/ 8702671 w 21635868"/>
                <a:gd name="connsiteY55" fmla="*/ 18047 h 5746282"/>
                <a:gd name="connsiteX56" fmla="*/ 9440608 w 21635868"/>
                <a:gd name="connsiteY56" fmla="*/ 2005 h 5746282"/>
                <a:gd name="connsiteX57" fmla="*/ 9921871 w 21635868"/>
                <a:gd name="connsiteY57" fmla="*/ 2005 h 5746282"/>
                <a:gd name="connsiteX58" fmla="*/ 10547513 w 21635868"/>
                <a:gd name="connsiteY58" fmla="*/ 18047 h 5746282"/>
                <a:gd name="connsiteX59" fmla="*/ 11125029 w 21635868"/>
                <a:gd name="connsiteY59" fmla="*/ 18047 h 5746282"/>
                <a:gd name="connsiteX60" fmla="*/ 11702545 w 21635868"/>
                <a:gd name="connsiteY60" fmla="*/ 130342 h 5746282"/>
                <a:gd name="connsiteX61" fmla="*/ 12296103 w 21635868"/>
                <a:gd name="connsiteY61" fmla="*/ 258678 h 5746282"/>
                <a:gd name="connsiteX62" fmla="*/ 12713197 w 21635868"/>
                <a:gd name="connsiteY62" fmla="*/ 419099 h 5746282"/>
                <a:gd name="connsiteX63" fmla="*/ 13210503 w 21635868"/>
                <a:gd name="connsiteY63" fmla="*/ 723899 h 5746282"/>
                <a:gd name="connsiteX64" fmla="*/ 13370924 w 21635868"/>
                <a:gd name="connsiteY64" fmla="*/ 1028699 h 5746282"/>
                <a:gd name="connsiteX65" fmla="*/ 13739892 w 21635868"/>
                <a:gd name="connsiteY65" fmla="*/ 1285373 h 5746282"/>
                <a:gd name="connsiteX66" fmla="*/ 13932397 w 21635868"/>
                <a:gd name="connsiteY66" fmla="*/ 1798720 h 5746282"/>
                <a:gd name="connsiteX67" fmla="*/ 14092819 w 21635868"/>
                <a:gd name="connsiteY67" fmla="*/ 2183731 h 5746282"/>
                <a:gd name="connsiteX68" fmla="*/ 14205113 w 21635868"/>
                <a:gd name="connsiteY68" fmla="*/ 2520615 h 5746282"/>
                <a:gd name="connsiteX69" fmla="*/ 14381576 w 21635868"/>
                <a:gd name="connsiteY69" fmla="*/ 2729163 h 5746282"/>
                <a:gd name="connsiteX70" fmla="*/ 14574082 w 21635868"/>
                <a:gd name="connsiteY70" fmla="*/ 3033963 h 5746282"/>
                <a:gd name="connsiteX71" fmla="*/ 14959092 w 21635868"/>
                <a:gd name="connsiteY71" fmla="*/ 3386889 h 5746282"/>
                <a:gd name="connsiteX72" fmla="*/ 15392229 w 21635868"/>
                <a:gd name="connsiteY72" fmla="*/ 3723773 h 5746282"/>
                <a:gd name="connsiteX73" fmla="*/ 15905576 w 21635868"/>
                <a:gd name="connsiteY73" fmla="*/ 3884194 h 5746282"/>
                <a:gd name="connsiteX74" fmla="*/ 16659555 w 21635868"/>
                <a:gd name="connsiteY74" fmla="*/ 4012531 h 5746282"/>
                <a:gd name="connsiteX75" fmla="*/ 17493745 w 21635868"/>
                <a:gd name="connsiteY75" fmla="*/ 4108784 h 5746282"/>
                <a:gd name="connsiteX76" fmla="*/ 18135429 w 21635868"/>
                <a:gd name="connsiteY76" fmla="*/ 4012531 h 5746282"/>
                <a:gd name="connsiteX77" fmla="*/ 18793155 w 21635868"/>
                <a:gd name="connsiteY77" fmla="*/ 4012531 h 5746282"/>
                <a:gd name="connsiteX78" fmla="*/ 19595261 w 21635868"/>
                <a:gd name="connsiteY78" fmla="*/ 4028573 h 5746282"/>
                <a:gd name="connsiteX79" fmla="*/ 20156734 w 21635868"/>
                <a:gd name="connsiteY79" fmla="*/ 4060657 h 5746282"/>
                <a:gd name="connsiteX80" fmla="*/ 21039050 w 21635868"/>
                <a:gd name="connsiteY80" fmla="*/ 4108784 h 5746282"/>
                <a:gd name="connsiteX81" fmla="*/ 21391976 w 21635868"/>
                <a:gd name="connsiteY81" fmla="*/ 4140868 h 5746282"/>
                <a:gd name="connsiteX82" fmla="*/ 21472187 w 21635868"/>
                <a:gd name="connsiteY82" fmla="*/ 4237120 h 5746282"/>
                <a:gd name="connsiteX83" fmla="*/ 21632608 w 21635868"/>
                <a:gd name="connsiteY83" fmla="*/ 4269205 h 5746282"/>
                <a:gd name="connsiteX0" fmla="*/ 21632608 w 21635868"/>
                <a:gd name="connsiteY0" fmla="*/ 4269205 h 5772525"/>
                <a:gd name="connsiteX1" fmla="*/ 21504271 w 21635868"/>
                <a:gd name="connsiteY1" fmla="*/ 4445668 h 5772525"/>
                <a:gd name="connsiteX2" fmla="*/ 20734250 w 21635868"/>
                <a:gd name="connsiteY2" fmla="*/ 4461710 h 5772525"/>
                <a:gd name="connsiteX3" fmla="*/ 19851934 w 21635868"/>
                <a:gd name="connsiteY3" fmla="*/ 4445668 h 5772525"/>
                <a:gd name="connsiteX4" fmla="*/ 19482966 w 21635868"/>
                <a:gd name="connsiteY4" fmla="*/ 4397542 h 5772525"/>
                <a:gd name="connsiteX5" fmla="*/ 19210250 w 21635868"/>
                <a:gd name="connsiteY5" fmla="*/ 4397542 h 5772525"/>
                <a:gd name="connsiteX6" fmla="*/ 18825240 w 21635868"/>
                <a:gd name="connsiteY6" fmla="*/ 4461710 h 5772525"/>
                <a:gd name="connsiteX7" fmla="*/ 18488355 w 21635868"/>
                <a:gd name="connsiteY7" fmla="*/ 4429626 h 5772525"/>
                <a:gd name="connsiteX8" fmla="*/ 17846671 w 21635868"/>
                <a:gd name="connsiteY8" fmla="*/ 4381499 h 5772525"/>
                <a:gd name="connsiteX9" fmla="*/ 17413534 w 21635868"/>
                <a:gd name="connsiteY9" fmla="*/ 4381499 h 5772525"/>
                <a:gd name="connsiteX10" fmla="*/ 16948313 w 21635868"/>
                <a:gd name="connsiteY10" fmla="*/ 4381499 h 5772525"/>
                <a:gd name="connsiteX11" fmla="*/ 16611429 w 21635868"/>
                <a:gd name="connsiteY11" fmla="*/ 4397542 h 5772525"/>
                <a:gd name="connsiteX12" fmla="*/ 15777240 w 21635868"/>
                <a:gd name="connsiteY12" fmla="*/ 4333373 h 5772525"/>
                <a:gd name="connsiteX13" fmla="*/ 15328061 w 21635868"/>
                <a:gd name="connsiteY13" fmla="*/ 4349415 h 5772525"/>
                <a:gd name="connsiteX14" fmla="*/ 14894924 w 21635868"/>
                <a:gd name="connsiteY14" fmla="*/ 4349415 h 5772525"/>
                <a:gd name="connsiteX15" fmla="*/ 14189071 w 21635868"/>
                <a:gd name="connsiteY15" fmla="*/ 4349415 h 5772525"/>
                <a:gd name="connsiteX16" fmla="*/ 13675724 w 21635868"/>
                <a:gd name="connsiteY16" fmla="*/ 4365457 h 5772525"/>
                <a:gd name="connsiteX17" fmla="*/ 13451134 w 21635868"/>
                <a:gd name="connsiteY17" fmla="*/ 4333373 h 5772525"/>
                <a:gd name="connsiteX18" fmla="*/ 12953829 w 21635868"/>
                <a:gd name="connsiteY18" fmla="*/ 4317331 h 5772525"/>
                <a:gd name="connsiteX19" fmla="*/ 12520692 w 21635868"/>
                <a:gd name="connsiteY19" fmla="*/ 4333373 h 5772525"/>
                <a:gd name="connsiteX20" fmla="*/ 11927134 w 21635868"/>
                <a:gd name="connsiteY20" fmla="*/ 4381499 h 5772525"/>
                <a:gd name="connsiteX21" fmla="*/ 10820229 w 21635868"/>
                <a:gd name="connsiteY21" fmla="*/ 4285247 h 5772525"/>
                <a:gd name="connsiteX22" fmla="*/ 10355008 w 21635868"/>
                <a:gd name="connsiteY22" fmla="*/ 4317331 h 5772525"/>
                <a:gd name="connsiteX23" fmla="*/ 10082292 w 21635868"/>
                <a:gd name="connsiteY23" fmla="*/ 4381499 h 5772525"/>
                <a:gd name="connsiteX24" fmla="*/ 9857703 w 21635868"/>
                <a:gd name="connsiteY24" fmla="*/ 4509836 h 5772525"/>
                <a:gd name="connsiteX25" fmla="*/ 9135808 w 21635868"/>
                <a:gd name="connsiteY25" fmla="*/ 4734426 h 5772525"/>
                <a:gd name="connsiteX26" fmla="*/ 8607116 w 21635868"/>
                <a:gd name="connsiteY26" fmla="*/ 5713691 h 5772525"/>
                <a:gd name="connsiteX27" fmla="*/ 7441274 w 21635868"/>
                <a:gd name="connsiteY27" fmla="*/ 5551876 h 5772525"/>
                <a:gd name="connsiteX28" fmla="*/ 6391910 w 21635868"/>
                <a:gd name="connsiteY28" fmla="*/ 4643753 h 5772525"/>
                <a:gd name="connsiteX29" fmla="*/ 5430082 w 21635868"/>
                <a:gd name="connsiteY29" fmla="*/ 4381499 h 5772525"/>
                <a:gd name="connsiteX30" fmla="*/ 4627976 w 21635868"/>
                <a:gd name="connsiteY30" fmla="*/ 4365457 h 5772525"/>
                <a:gd name="connsiteX31" fmla="*/ 3681492 w 21635868"/>
                <a:gd name="connsiteY31" fmla="*/ 4333373 h 5772525"/>
                <a:gd name="connsiteX32" fmla="*/ 3168145 w 21635868"/>
                <a:gd name="connsiteY32" fmla="*/ 4349415 h 5772525"/>
                <a:gd name="connsiteX33" fmla="*/ 2349997 w 21635868"/>
                <a:gd name="connsiteY33" fmla="*/ 4333373 h 5772525"/>
                <a:gd name="connsiteX34" fmla="*/ 1644145 w 21635868"/>
                <a:gd name="connsiteY34" fmla="*/ 4349415 h 5772525"/>
                <a:gd name="connsiteX35" fmla="*/ 1259134 w 21635868"/>
                <a:gd name="connsiteY35" fmla="*/ 4349415 h 5772525"/>
                <a:gd name="connsiteX36" fmla="*/ 954334 w 21635868"/>
                <a:gd name="connsiteY36" fmla="*/ 4237120 h 5772525"/>
                <a:gd name="connsiteX37" fmla="*/ 617450 w 21635868"/>
                <a:gd name="connsiteY37" fmla="*/ 4044615 h 5772525"/>
                <a:gd name="connsiteX38" fmla="*/ 376819 w 21635868"/>
                <a:gd name="connsiteY38" fmla="*/ 3739815 h 5772525"/>
                <a:gd name="connsiteX39" fmla="*/ 168271 w 21635868"/>
                <a:gd name="connsiteY39" fmla="*/ 3563352 h 5772525"/>
                <a:gd name="connsiteX40" fmla="*/ 23892 w 21635868"/>
                <a:gd name="connsiteY40" fmla="*/ 3226468 h 5772525"/>
                <a:gd name="connsiteX41" fmla="*/ 7850 w 21635868"/>
                <a:gd name="connsiteY41" fmla="*/ 2825415 h 5772525"/>
                <a:gd name="connsiteX42" fmla="*/ 104103 w 21635868"/>
                <a:gd name="connsiteY42" fmla="*/ 2344152 h 5772525"/>
                <a:gd name="connsiteX43" fmla="*/ 248482 w 21635868"/>
                <a:gd name="connsiteY43" fmla="*/ 1975184 h 5772525"/>
                <a:gd name="connsiteX44" fmla="*/ 473071 w 21635868"/>
                <a:gd name="connsiteY44" fmla="*/ 1718510 h 5772525"/>
                <a:gd name="connsiteX45" fmla="*/ 729745 w 21635868"/>
                <a:gd name="connsiteY45" fmla="*/ 1461836 h 5772525"/>
                <a:gd name="connsiteX46" fmla="*/ 1034545 w 21635868"/>
                <a:gd name="connsiteY46" fmla="*/ 1157036 h 5772525"/>
                <a:gd name="connsiteX47" fmla="*/ 1483724 w 21635868"/>
                <a:gd name="connsiteY47" fmla="*/ 739942 h 5772525"/>
                <a:gd name="connsiteX48" fmla="*/ 1852692 w 21635868"/>
                <a:gd name="connsiteY48" fmla="*/ 595563 h 5772525"/>
                <a:gd name="connsiteX49" fmla="*/ 2847303 w 21635868"/>
                <a:gd name="connsiteY49" fmla="*/ 387015 h 5772525"/>
                <a:gd name="connsiteX50" fmla="*/ 3472945 w 21635868"/>
                <a:gd name="connsiteY50" fmla="*/ 306805 h 5772525"/>
                <a:gd name="connsiteX51" fmla="*/ 4515682 w 21635868"/>
                <a:gd name="connsiteY51" fmla="*/ 242636 h 5772525"/>
                <a:gd name="connsiteX52" fmla="*/ 5141324 w 21635868"/>
                <a:gd name="connsiteY52" fmla="*/ 130342 h 5772525"/>
                <a:gd name="connsiteX53" fmla="*/ 6585113 w 21635868"/>
                <a:gd name="connsiteY53" fmla="*/ 66173 h 5772525"/>
                <a:gd name="connsiteX54" fmla="*/ 7611808 w 21635868"/>
                <a:gd name="connsiteY54" fmla="*/ 50131 h 5772525"/>
                <a:gd name="connsiteX55" fmla="*/ 8702671 w 21635868"/>
                <a:gd name="connsiteY55" fmla="*/ 18047 h 5772525"/>
                <a:gd name="connsiteX56" fmla="*/ 9440608 w 21635868"/>
                <a:gd name="connsiteY56" fmla="*/ 2005 h 5772525"/>
                <a:gd name="connsiteX57" fmla="*/ 9921871 w 21635868"/>
                <a:gd name="connsiteY57" fmla="*/ 2005 h 5772525"/>
                <a:gd name="connsiteX58" fmla="*/ 10547513 w 21635868"/>
                <a:gd name="connsiteY58" fmla="*/ 18047 h 5772525"/>
                <a:gd name="connsiteX59" fmla="*/ 11125029 w 21635868"/>
                <a:gd name="connsiteY59" fmla="*/ 18047 h 5772525"/>
                <a:gd name="connsiteX60" fmla="*/ 11702545 w 21635868"/>
                <a:gd name="connsiteY60" fmla="*/ 130342 h 5772525"/>
                <a:gd name="connsiteX61" fmla="*/ 12296103 w 21635868"/>
                <a:gd name="connsiteY61" fmla="*/ 258678 h 5772525"/>
                <a:gd name="connsiteX62" fmla="*/ 12713197 w 21635868"/>
                <a:gd name="connsiteY62" fmla="*/ 419099 h 5772525"/>
                <a:gd name="connsiteX63" fmla="*/ 13210503 w 21635868"/>
                <a:gd name="connsiteY63" fmla="*/ 723899 h 5772525"/>
                <a:gd name="connsiteX64" fmla="*/ 13370924 w 21635868"/>
                <a:gd name="connsiteY64" fmla="*/ 1028699 h 5772525"/>
                <a:gd name="connsiteX65" fmla="*/ 13739892 w 21635868"/>
                <a:gd name="connsiteY65" fmla="*/ 1285373 h 5772525"/>
                <a:gd name="connsiteX66" fmla="*/ 13932397 w 21635868"/>
                <a:gd name="connsiteY66" fmla="*/ 1798720 h 5772525"/>
                <a:gd name="connsiteX67" fmla="*/ 14092819 w 21635868"/>
                <a:gd name="connsiteY67" fmla="*/ 2183731 h 5772525"/>
                <a:gd name="connsiteX68" fmla="*/ 14205113 w 21635868"/>
                <a:gd name="connsiteY68" fmla="*/ 2520615 h 5772525"/>
                <a:gd name="connsiteX69" fmla="*/ 14381576 w 21635868"/>
                <a:gd name="connsiteY69" fmla="*/ 2729163 h 5772525"/>
                <a:gd name="connsiteX70" fmla="*/ 14574082 w 21635868"/>
                <a:gd name="connsiteY70" fmla="*/ 3033963 h 5772525"/>
                <a:gd name="connsiteX71" fmla="*/ 14959092 w 21635868"/>
                <a:gd name="connsiteY71" fmla="*/ 3386889 h 5772525"/>
                <a:gd name="connsiteX72" fmla="*/ 15392229 w 21635868"/>
                <a:gd name="connsiteY72" fmla="*/ 3723773 h 5772525"/>
                <a:gd name="connsiteX73" fmla="*/ 15905576 w 21635868"/>
                <a:gd name="connsiteY73" fmla="*/ 3884194 h 5772525"/>
                <a:gd name="connsiteX74" fmla="*/ 16659555 w 21635868"/>
                <a:gd name="connsiteY74" fmla="*/ 4012531 h 5772525"/>
                <a:gd name="connsiteX75" fmla="*/ 17493745 w 21635868"/>
                <a:gd name="connsiteY75" fmla="*/ 4108784 h 5772525"/>
                <a:gd name="connsiteX76" fmla="*/ 18135429 w 21635868"/>
                <a:gd name="connsiteY76" fmla="*/ 4012531 h 5772525"/>
                <a:gd name="connsiteX77" fmla="*/ 18793155 w 21635868"/>
                <a:gd name="connsiteY77" fmla="*/ 4012531 h 5772525"/>
                <a:gd name="connsiteX78" fmla="*/ 19595261 w 21635868"/>
                <a:gd name="connsiteY78" fmla="*/ 4028573 h 5772525"/>
                <a:gd name="connsiteX79" fmla="*/ 20156734 w 21635868"/>
                <a:gd name="connsiteY79" fmla="*/ 4060657 h 5772525"/>
                <a:gd name="connsiteX80" fmla="*/ 21039050 w 21635868"/>
                <a:gd name="connsiteY80" fmla="*/ 4108784 h 5772525"/>
                <a:gd name="connsiteX81" fmla="*/ 21391976 w 21635868"/>
                <a:gd name="connsiteY81" fmla="*/ 4140868 h 5772525"/>
                <a:gd name="connsiteX82" fmla="*/ 21472187 w 21635868"/>
                <a:gd name="connsiteY82" fmla="*/ 4237120 h 5772525"/>
                <a:gd name="connsiteX83" fmla="*/ 21632608 w 21635868"/>
                <a:gd name="connsiteY83" fmla="*/ 4269205 h 5772525"/>
                <a:gd name="connsiteX0" fmla="*/ 21632608 w 21635868"/>
                <a:gd name="connsiteY0" fmla="*/ 4269205 h 5580361"/>
                <a:gd name="connsiteX1" fmla="*/ 21504271 w 21635868"/>
                <a:gd name="connsiteY1" fmla="*/ 4445668 h 5580361"/>
                <a:gd name="connsiteX2" fmla="*/ 20734250 w 21635868"/>
                <a:gd name="connsiteY2" fmla="*/ 4461710 h 5580361"/>
                <a:gd name="connsiteX3" fmla="*/ 19851934 w 21635868"/>
                <a:gd name="connsiteY3" fmla="*/ 4445668 h 5580361"/>
                <a:gd name="connsiteX4" fmla="*/ 19482966 w 21635868"/>
                <a:gd name="connsiteY4" fmla="*/ 4397542 h 5580361"/>
                <a:gd name="connsiteX5" fmla="*/ 19210250 w 21635868"/>
                <a:gd name="connsiteY5" fmla="*/ 4397542 h 5580361"/>
                <a:gd name="connsiteX6" fmla="*/ 18825240 w 21635868"/>
                <a:gd name="connsiteY6" fmla="*/ 4461710 h 5580361"/>
                <a:gd name="connsiteX7" fmla="*/ 18488355 w 21635868"/>
                <a:gd name="connsiteY7" fmla="*/ 4429626 h 5580361"/>
                <a:gd name="connsiteX8" fmla="*/ 17846671 w 21635868"/>
                <a:gd name="connsiteY8" fmla="*/ 4381499 h 5580361"/>
                <a:gd name="connsiteX9" fmla="*/ 17413534 w 21635868"/>
                <a:gd name="connsiteY9" fmla="*/ 4381499 h 5580361"/>
                <a:gd name="connsiteX10" fmla="*/ 16948313 w 21635868"/>
                <a:gd name="connsiteY10" fmla="*/ 4381499 h 5580361"/>
                <a:gd name="connsiteX11" fmla="*/ 16611429 w 21635868"/>
                <a:gd name="connsiteY11" fmla="*/ 4397542 h 5580361"/>
                <a:gd name="connsiteX12" fmla="*/ 15777240 w 21635868"/>
                <a:gd name="connsiteY12" fmla="*/ 4333373 h 5580361"/>
                <a:gd name="connsiteX13" fmla="*/ 15328061 w 21635868"/>
                <a:gd name="connsiteY13" fmla="*/ 4349415 h 5580361"/>
                <a:gd name="connsiteX14" fmla="*/ 14894924 w 21635868"/>
                <a:gd name="connsiteY14" fmla="*/ 4349415 h 5580361"/>
                <a:gd name="connsiteX15" fmla="*/ 14189071 w 21635868"/>
                <a:gd name="connsiteY15" fmla="*/ 4349415 h 5580361"/>
                <a:gd name="connsiteX16" fmla="*/ 13675724 w 21635868"/>
                <a:gd name="connsiteY16" fmla="*/ 4365457 h 5580361"/>
                <a:gd name="connsiteX17" fmla="*/ 13451134 w 21635868"/>
                <a:gd name="connsiteY17" fmla="*/ 4333373 h 5580361"/>
                <a:gd name="connsiteX18" fmla="*/ 12953829 w 21635868"/>
                <a:gd name="connsiteY18" fmla="*/ 4317331 h 5580361"/>
                <a:gd name="connsiteX19" fmla="*/ 12520692 w 21635868"/>
                <a:gd name="connsiteY19" fmla="*/ 4333373 h 5580361"/>
                <a:gd name="connsiteX20" fmla="*/ 11927134 w 21635868"/>
                <a:gd name="connsiteY20" fmla="*/ 4381499 h 5580361"/>
                <a:gd name="connsiteX21" fmla="*/ 10820229 w 21635868"/>
                <a:gd name="connsiteY21" fmla="*/ 4285247 h 5580361"/>
                <a:gd name="connsiteX22" fmla="*/ 10355008 w 21635868"/>
                <a:gd name="connsiteY22" fmla="*/ 4317331 h 5580361"/>
                <a:gd name="connsiteX23" fmla="*/ 10082292 w 21635868"/>
                <a:gd name="connsiteY23" fmla="*/ 4381499 h 5580361"/>
                <a:gd name="connsiteX24" fmla="*/ 9857703 w 21635868"/>
                <a:gd name="connsiteY24" fmla="*/ 4509836 h 5580361"/>
                <a:gd name="connsiteX25" fmla="*/ 9135808 w 21635868"/>
                <a:gd name="connsiteY25" fmla="*/ 4734426 h 5580361"/>
                <a:gd name="connsiteX26" fmla="*/ 8487846 w 21635868"/>
                <a:gd name="connsiteY26" fmla="*/ 5296248 h 5580361"/>
                <a:gd name="connsiteX27" fmla="*/ 7441274 w 21635868"/>
                <a:gd name="connsiteY27" fmla="*/ 5551876 h 5580361"/>
                <a:gd name="connsiteX28" fmla="*/ 6391910 w 21635868"/>
                <a:gd name="connsiteY28" fmla="*/ 4643753 h 5580361"/>
                <a:gd name="connsiteX29" fmla="*/ 5430082 w 21635868"/>
                <a:gd name="connsiteY29" fmla="*/ 4381499 h 5580361"/>
                <a:gd name="connsiteX30" fmla="*/ 4627976 w 21635868"/>
                <a:gd name="connsiteY30" fmla="*/ 4365457 h 5580361"/>
                <a:gd name="connsiteX31" fmla="*/ 3681492 w 21635868"/>
                <a:gd name="connsiteY31" fmla="*/ 4333373 h 5580361"/>
                <a:gd name="connsiteX32" fmla="*/ 3168145 w 21635868"/>
                <a:gd name="connsiteY32" fmla="*/ 4349415 h 5580361"/>
                <a:gd name="connsiteX33" fmla="*/ 2349997 w 21635868"/>
                <a:gd name="connsiteY33" fmla="*/ 4333373 h 5580361"/>
                <a:gd name="connsiteX34" fmla="*/ 1644145 w 21635868"/>
                <a:gd name="connsiteY34" fmla="*/ 4349415 h 5580361"/>
                <a:gd name="connsiteX35" fmla="*/ 1259134 w 21635868"/>
                <a:gd name="connsiteY35" fmla="*/ 4349415 h 5580361"/>
                <a:gd name="connsiteX36" fmla="*/ 954334 w 21635868"/>
                <a:gd name="connsiteY36" fmla="*/ 4237120 h 5580361"/>
                <a:gd name="connsiteX37" fmla="*/ 617450 w 21635868"/>
                <a:gd name="connsiteY37" fmla="*/ 4044615 h 5580361"/>
                <a:gd name="connsiteX38" fmla="*/ 376819 w 21635868"/>
                <a:gd name="connsiteY38" fmla="*/ 3739815 h 5580361"/>
                <a:gd name="connsiteX39" fmla="*/ 168271 w 21635868"/>
                <a:gd name="connsiteY39" fmla="*/ 3563352 h 5580361"/>
                <a:gd name="connsiteX40" fmla="*/ 23892 w 21635868"/>
                <a:gd name="connsiteY40" fmla="*/ 3226468 h 5580361"/>
                <a:gd name="connsiteX41" fmla="*/ 7850 w 21635868"/>
                <a:gd name="connsiteY41" fmla="*/ 2825415 h 5580361"/>
                <a:gd name="connsiteX42" fmla="*/ 104103 w 21635868"/>
                <a:gd name="connsiteY42" fmla="*/ 2344152 h 5580361"/>
                <a:gd name="connsiteX43" fmla="*/ 248482 w 21635868"/>
                <a:gd name="connsiteY43" fmla="*/ 1975184 h 5580361"/>
                <a:gd name="connsiteX44" fmla="*/ 473071 w 21635868"/>
                <a:gd name="connsiteY44" fmla="*/ 1718510 h 5580361"/>
                <a:gd name="connsiteX45" fmla="*/ 729745 w 21635868"/>
                <a:gd name="connsiteY45" fmla="*/ 1461836 h 5580361"/>
                <a:gd name="connsiteX46" fmla="*/ 1034545 w 21635868"/>
                <a:gd name="connsiteY46" fmla="*/ 1157036 h 5580361"/>
                <a:gd name="connsiteX47" fmla="*/ 1483724 w 21635868"/>
                <a:gd name="connsiteY47" fmla="*/ 739942 h 5580361"/>
                <a:gd name="connsiteX48" fmla="*/ 1852692 w 21635868"/>
                <a:gd name="connsiteY48" fmla="*/ 595563 h 5580361"/>
                <a:gd name="connsiteX49" fmla="*/ 2847303 w 21635868"/>
                <a:gd name="connsiteY49" fmla="*/ 387015 h 5580361"/>
                <a:gd name="connsiteX50" fmla="*/ 3472945 w 21635868"/>
                <a:gd name="connsiteY50" fmla="*/ 306805 h 5580361"/>
                <a:gd name="connsiteX51" fmla="*/ 4515682 w 21635868"/>
                <a:gd name="connsiteY51" fmla="*/ 242636 h 5580361"/>
                <a:gd name="connsiteX52" fmla="*/ 5141324 w 21635868"/>
                <a:gd name="connsiteY52" fmla="*/ 130342 h 5580361"/>
                <a:gd name="connsiteX53" fmla="*/ 6585113 w 21635868"/>
                <a:gd name="connsiteY53" fmla="*/ 66173 h 5580361"/>
                <a:gd name="connsiteX54" fmla="*/ 7611808 w 21635868"/>
                <a:gd name="connsiteY54" fmla="*/ 50131 h 5580361"/>
                <a:gd name="connsiteX55" fmla="*/ 8702671 w 21635868"/>
                <a:gd name="connsiteY55" fmla="*/ 18047 h 5580361"/>
                <a:gd name="connsiteX56" fmla="*/ 9440608 w 21635868"/>
                <a:gd name="connsiteY56" fmla="*/ 2005 h 5580361"/>
                <a:gd name="connsiteX57" fmla="*/ 9921871 w 21635868"/>
                <a:gd name="connsiteY57" fmla="*/ 2005 h 5580361"/>
                <a:gd name="connsiteX58" fmla="*/ 10547513 w 21635868"/>
                <a:gd name="connsiteY58" fmla="*/ 18047 h 5580361"/>
                <a:gd name="connsiteX59" fmla="*/ 11125029 w 21635868"/>
                <a:gd name="connsiteY59" fmla="*/ 18047 h 5580361"/>
                <a:gd name="connsiteX60" fmla="*/ 11702545 w 21635868"/>
                <a:gd name="connsiteY60" fmla="*/ 130342 h 5580361"/>
                <a:gd name="connsiteX61" fmla="*/ 12296103 w 21635868"/>
                <a:gd name="connsiteY61" fmla="*/ 258678 h 5580361"/>
                <a:gd name="connsiteX62" fmla="*/ 12713197 w 21635868"/>
                <a:gd name="connsiteY62" fmla="*/ 419099 h 5580361"/>
                <a:gd name="connsiteX63" fmla="*/ 13210503 w 21635868"/>
                <a:gd name="connsiteY63" fmla="*/ 723899 h 5580361"/>
                <a:gd name="connsiteX64" fmla="*/ 13370924 w 21635868"/>
                <a:gd name="connsiteY64" fmla="*/ 1028699 h 5580361"/>
                <a:gd name="connsiteX65" fmla="*/ 13739892 w 21635868"/>
                <a:gd name="connsiteY65" fmla="*/ 1285373 h 5580361"/>
                <a:gd name="connsiteX66" fmla="*/ 13932397 w 21635868"/>
                <a:gd name="connsiteY66" fmla="*/ 1798720 h 5580361"/>
                <a:gd name="connsiteX67" fmla="*/ 14092819 w 21635868"/>
                <a:gd name="connsiteY67" fmla="*/ 2183731 h 5580361"/>
                <a:gd name="connsiteX68" fmla="*/ 14205113 w 21635868"/>
                <a:gd name="connsiteY68" fmla="*/ 2520615 h 5580361"/>
                <a:gd name="connsiteX69" fmla="*/ 14381576 w 21635868"/>
                <a:gd name="connsiteY69" fmla="*/ 2729163 h 5580361"/>
                <a:gd name="connsiteX70" fmla="*/ 14574082 w 21635868"/>
                <a:gd name="connsiteY70" fmla="*/ 3033963 h 5580361"/>
                <a:gd name="connsiteX71" fmla="*/ 14959092 w 21635868"/>
                <a:gd name="connsiteY71" fmla="*/ 3386889 h 5580361"/>
                <a:gd name="connsiteX72" fmla="*/ 15392229 w 21635868"/>
                <a:gd name="connsiteY72" fmla="*/ 3723773 h 5580361"/>
                <a:gd name="connsiteX73" fmla="*/ 15905576 w 21635868"/>
                <a:gd name="connsiteY73" fmla="*/ 3884194 h 5580361"/>
                <a:gd name="connsiteX74" fmla="*/ 16659555 w 21635868"/>
                <a:gd name="connsiteY74" fmla="*/ 4012531 h 5580361"/>
                <a:gd name="connsiteX75" fmla="*/ 17493745 w 21635868"/>
                <a:gd name="connsiteY75" fmla="*/ 4108784 h 5580361"/>
                <a:gd name="connsiteX76" fmla="*/ 18135429 w 21635868"/>
                <a:gd name="connsiteY76" fmla="*/ 4012531 h 5580361"/>
                <a:gd name="connsiteX77" fmla="*/ 18793155 w 21635868"/>
                <a:gd name="connsiteY77" fmla="*/ 4012531 h 5580361"/>
                <a:gd name="connsiteX78" fmla="*/ 19595261 w 21635868"/>
                <a:gd name="connsiteY78" fmla="*/ 4028573 h 5580361"/>
                <a:gd name="connsiteX79" fmla="*/ 20156734 w 21635868"/>
                <a:gd name="connsiteY79" fmla="*/ 4060657 h 5580361"/>
                <a:gd name="connsiteX80" fmla="*/ 21039050 w 21635868"/>
                <a:gd name="connsiteY80" fmla="*/ 4108784 h 5580361"/>
                <a:gd name="connsiteX81" fmla="*/ 21391976 w 21635868"/>
                <a:gd name="connsiteY81" fmla="*/ 4140868 h 5580361"/>
                <a:gd name="connsiteX82" fmla="*/ 21472187 w 21635868"/>
                <a:gd name="connsiteY82" fmla="*/ 4237120 h 5580361"/>
                <a:gd name="connsiteX83" fmla="*/ 21632608 w 21635868"/>
                <a:gd name="connsiteY83" fmla="*/ 4269205 h 5580361"/>
                <a:gd name="connsiteX0" fmla="*/ 21632608 w 21635868"/>
                <a:gd name="connsiteY0" fmla="*/ 4269205 h 5617247"/>
                <a:gd name="connsiteX1" fmla="*/ 21504271 w 21635868"/>
                <a:gd name="connsiteY1" fmla="*/ 4445668 h 5617247"/>
                <a:gd name="connsiteX2" fmla="*/ 20734250 w 21635868"/>
                <a:gd name="connsiteY2" fmla="*/ 4461710 h 5617247"/>
                <a:gd name="connsiteX3" fmla="*/ 19851934 w 21635868"/>
                <a:gd name="connsiteY3" fmla="*/ 4445668 h 5617247"/>
                <a:gd name="connsiteX4" fmla="*/ 19482966 w 21635868"/>
                <a:gd name="connsiteY4" fmla="*/ 4397542 h 5617247"/>
                <a:gd name="connsiteX5" fmla="*/ 19210250 w 21635868"/>
                <a:gd name="connsiteY5" fmla="*/ 4397542 h 5617247"/>
                <a:gd name="connsiteX6" fmla="*/ 18825240 w 21635868"/>
                <a:gd name="connsiteY6" fmla="*/ 4461710 h 5617247"/>
                <a:gd name="connsiteX7" fmla="*/ 18488355 w 21635868"/>
                <a:gd name="connsiteY7" fmla="*/ 4429626 h 5617247"/>
                <a:gd name="connsiteX8" fmla="*/ 17846671 w 21635868"/>
                <a:gd name="connsiteY8" fmla="*/ 4381499 h 5617247"/>
                <a:gd name="connsiteX9" fmla="*/ 17413534 w 21635868"/>
                <a:gd name="connsiteY9" fmla="*/ 4381499 h 5617247"/>
                <a:gd name="connsiteX10" fmla="*/ 16948313 w 21635868"/>
                <a:gd name="connsiteY10" fmla="*/ 4381499 h 5617247"/>
                <a:gd name="connsiteX11" fmla="*/ 16611429 w 21635868"/>
                <a:gd name="connsiteY11" fmla="*/ 4397542 h 5617247"/>
                <a:gd name="connsiteX12" fmla="*/ 15777240 w 21635868"/>
                <a:gd name="connsiteY12" fmla="*/ 4333373 h 5617247"/>
                <a:gd name="connsiteX13" fmla="*/ 15328061 w 21635868"/>
                <a:gd name="connsiteY13" fmla="*/ 4349415 h 5617247"/>
                <a:gd name="connsiteX14" fmla="*/ 14894924 w 21635868"/>
                <a:gd name="connsiteY14" fmla="*/ 4349415 h 5617247"/>
                <a:gd name="connsiteX15" fmla="*/ 14189071 w 21635868"/>
                <a:gd name="connsiteY15" fmla="*/ 4349415 h 5617247"/>
                <a:gd name="connsiteX16" fmla="*/ 13675724 w 21635868"/>
                <a:gd name="connsiteY16" fmla="*/ 4365457 h 5617247"/>
                <a:gd name="connsiteX17" fmla="*/ 13451134 w 21635868"/>
                <a:gd name="connsiteY17" fmla="*/ 4333373 h 5617247"/>
                <a:gd name="connsiteX18" fmla="*/ 12953829 w 21635868"/>
                <a:gd name="connsiteY18" fmla="*/ 4317331 h 5617247"/>
                <a:gd name="connsiteX19" fmla="*/ 12520692 w 21635868"/>
                <a:gd name="connsiteY19" fmla="*/ 4333373 h 5617247"/>
                <a:gd name="connsiteX20" fmla="*/ 11927134 w 21635868"/>
                <a:gd name="connsiteY20" fmla="*/ 4381499 h 5617247"/>
                <a:gd name="connsiteX21" fmla="*/ 10820229 w 21635868"/>
                <a:gd name="connsiteY21" fmla="*/ 4285247 h 5617247"/>
                <a:gd name="connsiteX22" fmla="*/ 10355008 w 21635868"/>
                <a:gd name="connsiteY22" fmla="*/ 4317331 h 5617247"/>
                <a:gd name="connsiteX23" fmla="*/ 10082292 w 21635868"/>
                <a:gd name="connsiteY23" fmla="*/ 4381499 h 5617247"/>
                <a:gd name="connsiteX24" fmla="*/ 9857703 w 21635868"/>
                <a:gd name="connsiteY24" fmla="*/ 4509836 h 5617247"/>
                <a:gd name="connsiteX25" fmla="*/ 9135808 w 21635868"/>
                <a:gd name="connsiteY25" fmla="*/ 4734426 h 5617247"/>
                <a:gd name="connsiteX26" fmla="*/ 8408333 w 21635868"/>
                <a:gd name="connsiteY26" fmla="*/ 5455274 h 5617247"/>
                <a:gd name="connsiteX27" fmla="*/ 7441274 w 21635868"/>
                <a:gd name="connsiteY27" fmla="*/ 5551876 h 5617247"/>
                <a:gd name="connsiteX28" fmla="*/ 6391910 w 21635868"/>
                <a:gd name="connsiteY28" fmla="*/ 4643753 h 5617247"/>
                <a:gd name="connsiteX29" fmla="*/ 5430082 w 21635868"/>
                <a:gd name="connsiteY29" fmla="*/ 4381499 h 5617247"/>
                <a:gd name="connsiteX30" fmla="*/ 4627976 w 21635868"/>
                <a:gd name="connsiteY30" fmla="*/ 4365457 h 5617247"/>
                <a:gd name="connsiteX31" fmla="*/ 3681492 w 21635868"/>
                <a:gd name="connsiteY31" fmla="*/ 4333373 h 5617247"/>
                <a:gd name="connsiteX32" fmla="*/ 3168145 w 21635868"/>
                <a:gd name="connsiteY32" fmla="*/ 4349415 h 5617247"/>
                <a:gd name="connsiteX33" fmla="*/ 2349997 w 21635868"/>
                <a:gd name="connsiteY33" fmla="*/ 4333373 h 5617247"/>
                <a:gd name="connsiteX34" fmla="*/ 1644145 w 21635868"/>
                <a:gd name="connsiteY34" fmla="*/ 4349415 h 5617247"/>
                <a:gd name="connsiteX35" fmla="*/ 1259134 w 21635868"/>
                <a:gd name="connsiteY35" fmla="*/ 4349415 h 5617247"/>
                <a:gd name="connsiteX36" fmla="*/ 954334 w 21635868"/>
                <a:gd name="connsiteY36" fmla="*/ 4237120 h 5617247"/>
                <a:gd name="connsiteX37" fmla="*/ 617450 w 21635868"/>
                <a:gd name="connsiteY37" fmla="*/ 4044615 h 5617247"/>
                <a:gd name="connsiteX38" fmla="*/ 376819 w 21635868"/>
                <a:gd name="connsiteY38" fmla="*/ 3739815 h 5617247"/>
                <a:gd name="connsiteX39" fmla="*/ 168271 w 21635868"/>
                <a:gd name="connsiteY39" fmla="*/ 3563352 h 5617247"/>
                <a:gd name="connsiteX40" fmla="*/ 23892 w 21635868"/>
                <a:gd name="connsiteY40" fmla="*/ 3226468 h 5617247"/>
                <a:gd name="connsiteX41" fmla="*/ 7850 w 21635868"/>
                <a:gd name="connsiteY41" fmla="*/ 2825415 h 5617247"/>
                <a:gd name="connsiteX42" fmla="*/ 104103 w 21635868"/>
                <a:gd name="connsiteY42" fmla="*/ 2344152 h 5617247"/>
                <a:gd name="connsiteX43" fmla="*/ 248482 w 21635868"/>
                <a:gd name="connsiteY43" fmla="*/ 1975184 h 5617247"/>
                <a:gd name="connsiteX44" fmla="*/ 473071 w 21635868"/>
                <a:gd name="connsiteY44" fmla="*/ 1718510 h 5617247"/>
                <a:gd name="connsiteX45" fmla="*/ 729745 w 21635868"/>
                <a:gd name="connsiteY45" fmla="*/ 1461836 h 5617247"/>
                <a:gd name="connsiteX46" fmla="*/ 1034545 w 21635868"/>
                <a:gd name="connsiteY46" fmla="*/ 1157036 h 5617247"/>
                <a:gd name="connsiteX47" fmla="*/ 1483724 w 21635868"/>
                <a:gd name="connsiteY47" fmla="*/ 739942 h 5617247"/>
                <a:gd name="connsiteX48" fmla="*/ 1852692 w 21635868"/>
                <a:gd name="connsiteY48" fmla="*/ 595563 h 5617247"/>
                <a:gd name="connsiteX49" fmla="*/ 2847303 w 21635868"/>
                <a:gd name="connsiteY49" fmla="*/ 387015 h 5617247"/>
                <a:gd name="connsiteX50" fmla="*/ 3472945 w 21635868"/>
                <a:gd name="connsiteY50" fmla="*/ 306805 h 5617247"/>
                <a:gd name="connsiteX51" fmla="*/ 4515682 w 21635868"/>
                <a:gd name="connsiteY51" fmla="*/ 242636 h 5617247"/>
                <a:gd name="connsiteX52" fmla="*/ 5141324 w 21635868"/>
                <a:gd name="connsiteY52" fmla="*/ 130342 h 5617247"/>
                <a:gd name="connsiteX53" fmla="*/ 6585113 w 21635868"/>
                <a:gd name="connsiteY53" fmla="*/ 66173 h 5617247"/>
                <a:gd name="connsiteX54" fmla="*/ 7611808 w 21635868"/>
                <a:gd name="connsiteY54" fmla="*/ 50131 h 5617247"/>
                <a:gd name="connsiteX55" fmla="*/ 8702671 w 21635868"/>
                <a:gd name="connsiteY55" fmla="*/ 18047 h 5617247"/>
                <a:gd name="connsiteX56" fmla="*/ 9440608 w 21635868"/>
                <a:gd name="connsiteY56" fmla="*/ 2005 h 5617247"/>
                <a:gd name="connsiteX57" fmla="*/ 9921871 w 21635868"/>
                <a:gd name="connsiteY57" fmla="*/ 2005 h 5617247"/>
                <a:gd name="connsiteX58" fmla="*/ 10547513 w 21635868"/>
                <a:gd name="connsiteY58" fmla="*/ 18047 h 5617247"/>
                <a:gd name="connsiteX59" fmla="*/ 11125029 w 21635868"/>
                <a:gd name="connsiteY59" fmla="*/ 18047 h 5617247"/>
                <a:gd name="connsiteX60" fmla="*/ 11702545 w 21635868"/>
                <a:gd name="connsiteY60" fmla="*/ 130342 h 5617247"/>
                <a:gd name="connsiteX61" fmla="*/ 12296103 w 21635868"/>
                <a:gd name="connsiteY61" fmla="*/ 258678 h 5617247"/>
                <a:gd name="connsiteX62" fmla="*/ 12713197 w 21635868"/>
                <a:gd name="connsiteY62" fmla="*/ 419099 h 5617247"/>
                <a:gd name="connsiteX63" fmla="*/ 13210503 w 21635868"/>
                <a:gd name="connsiteY63" fmla="*/ 723899 h 5617247"/>
                <a:gd name="connsiteX64" fmla="*/ 13370924 w 21635868"/>
                <a:gd name="connsiteY64" fmla="*/ 1028699 h 5617247"/>
                <a:gd name="connsiteX65" fmla="*/ 13739892 w 21635868"/>
                <a:gd name="connsiteY65" fmla="*/ 1285373 h 5617247"/>
                <a:gd name="connsiteX66" fmla="*/ 13932397 w 21635868"/>
                <a:gd name="connsiteY66" fmla="*/ 1798720 h 5617247"/>
                <a:gd name="connsiteX67" fmla="*/ 14092819 w 21635868"/>
                <a:gd name="connsiteY67" fmla="*/ 2183731 h 5617247"/>
                <a:gd name="connsiteX68" fmla="*/ 14205113 w 21635868"/>
                <a:gd name="connsiteY68" fmla="*/ 2520615 h 5617247"/>
                <a:gd name="connsiteX69" fmla="*/ 14381576 w 21635868"/>
                <a:gd name="connsiteY69" fmla="*/ 2729163 h 5617247"/>
                <a:gd name="connsiteX70" fmla="*/ 14574082 w 21635868"/>
                <a:gd name="connsiteY70" fmla="*/ 3033963 h 5617247"/>
                <a:gd name="connsiteX71" fmla="*/ 14959092 w 21635868"/>
                <a:gd name="connsiteY71" fmla="*/ 3386889 h 5617247"/>
                <a:gd name="connsiteX72" fmla="*/ 15392229 w 21635868"/>
                <a:gd name="connsiteY72" fmla="*/ 3723773 h 5617247"/>
                <a:gd name="connsiteX73" fmla="*/ 15905576 w 21635868"/>
                <a:gd name="connsiteY73" fmla="*/ 3884194 h 5617247"/>
                <a:gd name="connsiteX74" fmla="*/ 16659555 w 21635868"/>
                <a:gd name="connsiteY74" fmla="*/ 4012531 h 5617247"/>
                <a:gd name="connsiteX75" fmla="*/ 17493745 w 21635868"/>
                <a:gd name="connsiteY75" fmla="*/ 4108784 h 5617247"/>
                <a:gd name="connsiteX76" fmla="*/ 18135429 w 21635868"/>
                <a:gd name="connsiteY76" fmla="*/ 4012531 h 5617247"/>
                <a:gd name="connsiteX77" fmla="*/ 18793155 w 21635868"/>
                <a:gd name="connsiteY77" fmla="*/ 4012531 h 5617247"/>
                <a:gd name="connsiteX78" fmla="*/ 19595261 w 21635868"/>
                <a:gd name="connsiteY78" fmla="*/ 4028573 h 5617247"/>
                <a:gd name="connsiteX79" fmla="*/ 20156734 w 21635868"/>
                <a:gd name="connsiteY79" fmla="*/ 4060657 h 5617247"/>
                <a:gd name="connsiteX80" fmla="*/ 21039050 w 21635868"/>
                <a:gd name="connsiteY80" fmla="*/ 4108784 h 5617247"/>
                <a:gd name="connsiteX81" fmla="*/ 21391976 w 21635868"/>
                <a:gd name="connsiteY81" fmla="*/ 4140868 h 5617247"/>
                <a:gd name="connsiteX82" fmla="*/ 21472187 w 21635868"/>
                <a:gd name="connsiteY82" fmla="*/ 4237120 h 5617247"/>
                <a:gd name="connsiteX83" fmla="*/ 21632608 w 21635868"/>
                <a:gd name="connsiteY83" fmla="*/ 4269205 h 5617247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317331 h 5612188"/>
                <a:gd name="connsiteX23" fmla="*/ 10082292 w 21635868"/>
                <a:gd name="connsiteY23" fmla="*/ 4381499 h 5612188"/>
                <a:gd name="connsiteX24" fmla="*/ 9857703 w 21635868"/>
                <a:gd name="connsiteY24" fmla="*/ 4509836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317331 h 5612188"/>
                <a:gd name="connsiteX23" fmla="*/ 10082292 w 21635868"/>
                <a:gd name="connsiteY23" fmla="*/ 4381499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31733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20229 w 21635868"/>
                <a:gd name="connsiteY21" fmla="*/ 4285247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627976 w 21635868"/>
                <a:gd name="connsiteY30" fmla="*/ 4365457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30082 w 21635868"/>
                <a:gd name="connsiteY29" fmla="*/ 4381499 h 5612188"/>
                <a:gd name="connsiteX30" fmla="*/ 4751068 w 21635868"/>
                <a:gd name="connsiteY30" fmla="*/ 4629226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612188"/>
                <a:gd name="connsiteX1" fmla="*/ 21504271 w 21635868"/>
                <a:gd name="connsiteY1" fmla="*/ 4445668 h 5612188"/>
                <a:gd name="connsiteX2" fmla="*/ 20734250 w 21635868"/>
                <a:gd name="connsiteY2" fmla="*/ 4461710 h 5612188"/>
                <a:gd name="connsiteX3" fmla="*/ 19851934 w 21635868"/>
                <a:gd name="connsiteY3" fmla="*/ 4445668 h 5612188"/>
                <a:gd name="connsiteX4" fmla="*/ 19482966 w 21635868"/>
                <a:gd name="connsiteY4" fmla="*/ 4397542 h 5612188"/>
                <a:gd name="connsiteX5" fmla="*/ 19210250 w 21635868"/>
                <a:gd name="connsiteY5" fmla="*/ 4397542 h 5612188"/>
                <a:gd name="connsiteX6" fmla="*/ 18825240 w 21635868"/>
                <a:gd name="connsiteY6" fmla="*/ 4461710 h 5612188"/>
                <a:gd name="connsiteX7" fmla="*/ 18488355 w 21635868"/>
                <a:gd name="connsiteY7" fmla="*/ 4429626 h 5612188"/>
                <a:gd name="connsiteX8" fmla="*/ 17846671 w 21635868"/>
                <a:gd name="connsiteY8" fmla="*/ 4381499 h 5612188"/>
                <a:gd name="connsiteX9" fmla="*/ 17413534 w 21635868"/>
                <a:gd name="connsiteY9" fmla="*/ 4381499 h 5612188"/>
                <a:gd name="connsiteX10" fmla="*/ 16948313 w 21635868"/>
                <a:gd name="connsiteY10" fmla="*/ 4381499 h 5612188"/>
                <a:gd name="connsiteX11" fmla="*/ 16611429 w 21635868"/>
                <a:gd name="connsiteY11" fmla="*/ 4397542 h 5612188"/>
                <a:gd name="connsiteX12" fmla="*/ 15777240 w 21635868"/>
                <a:gd name="connsiteY12" fmla="*/ 4333373 h 5612188"/>
                <a:gd name="connsiteX13" fmla="*/ 15328061 w 21635868"/>
                <a:gd name="connsiteY13" fmla="*/ 4349415 h 5612188"/>
                <a:gd name="connsiteX14" fmla="*/ 14894924 w 21635868"/>
                <a:gd name="connsiteY14" fmla="*/ 4349415 h 5612188"/>
                <a:gd name="connsiteX15" fmla="*/ 14189071 w 21635868"/>
                <a:gd name="connsiteY15" fmla="*/ 4349415 h 5612188"/>
                <a:gd name="connsiteX16" fmla="*/ 13675724 w 21635868"/>
                <a:gd name="connsiteY16" fmla="*/ 4365457 h 5612188"/>
                <a:gd name="connsiteX17" fmla="*/ 13451134 w 21635868"/>
                <a:gd name="connsiteY17" fmla="*/ 4333373 h 5612188"/>
                <a:gd name="connsiteX18" fmla="*/ 12953829 w 21635868"/>
                <a:gd name="connsiteY18" fmla="*/ 4317331 h 5612188"/>
                <a:gd name="connsiteX19" fmla="*/ 12520692 w 21635868"/>
                <a:gd name="connsiteY19" fmla="*/ 4333373 h 5612188"/>
                <a:gd name="connsiteX20" fmla="*/ 11927134 w 21635868"/>
                <a:gd name="connsiteY20" fmla="*/ 4381499 h 5612188"/>
                <a:gd name="connsiteX21" fmla="*/ 10879864 w 21635868"/>
                <a:gd name="connsiteY21" fmla="*/ 4424395 h 5612188"/>
                <a:gd name="connsiteX22" fmla="*/ 10355008 w 21635868"/>
                <a:gd name="connsiteY22" fmla="*/ 4436601 h 5612188"/>
                <a:gd name="connsiteX23" fmla="*/ 10062413 w 21635868"/>
                <a:gd name="connsiteY23" fmla="*/ 4600160 h 5612188"/>
                <a:gd name="connsiteX24" fmla="*/ 9698676 w 21635868"/>
                <a:gd name="connsiteY24" fmla="*/ 4708619 h 5612188"/>
                <a:gd name="connsiteX25" fmla="*/ 9076174 w 21635868"/>
                <a:gd name="connsiteY25" fmla="*/ 4873574 h 5612188"/>
                <a:gd name="connsiteX26" fmla="*/ 8408333 w 21635868"/>
                <a:gd name="connsiteY26" fmla="*/ 5455274 h 5612188"/>
                <a:gd name="connsiteX27" fmla="*/ 7441274 w 21635868"/>
                <a:gd name="connsiteY27" fmla="*/ 5551876 h 5612188"/>
                <a:gd name="connsiteX28" fmla="*/ 6391910 w 21635868"/>
                <a:gd name="connsiteY28" fmla="*/ 4643753 h 5612188"/>
                <a:gd name="connsiteX29" fmla="*/ 5482836 w 21635868"/>
                <a:gd name="connsiteY29" fmla="*/ 4821115 h 5612188"/>
                <a:gd name="connsiteX30" fmla="*/ 4751068 w 21635868"/>
                <a:gd name="connsiteY30" fmla="*/ 4629226 h 5612188"/>
                <a:gd name="connsiteX31" fmla="*/ 3681492 w 21635868"/>
                <a:gd name="connsiteY31" fmla="*/ 4333373 h 5612188"/>
                <a:gd name="connsiteX32" fmla="*/ 3168145 w 21635868"/>
                <a:gd name="connsiteY32" fmla="*/ 4349415 h 5612188"/>
                <a:gd name="connsiteX33" fmla="*/ 2349997 w 21635868"/>
                <a:gd name="connsiteY33" fmla="*/ 4333373 h 5612188"/>
                <a:gd name="connsiteX34" fmla="*/ 1644145 w 21635868"/>
                <a:gd name="connsiteY34" fmla="*/ 4349415 h 5612188"/>
                <a:gd name="connsiteX35" fmla="*/ 1259134 w 21635868"/>
                <a:gd name="connsiteY35" fmla="*/ 4349415 h 5612188"/>
                <a:gd name="connsiteX36" fmla="*/ 954334 w 21635868"/>
                <a:gd name="connsiteY36" fmla="*/ 4237120 h 5612188"/>
                <a:gd name="connsiteX37" fmla="*/ 617450 w 21635868"/>
                <a:gd name="connsiteY37" fmla="*/ 4044615 h 5612188"/>
                <a:gd name="connsiteX38" fmla="*/ 376819 w 21635868"/>
                <a:gd name="connsiteY38" fmla="*/ 3739815 h 5612188"/>
                <a:gd name="connsiteX39" fmla="*/ 168271 w 21635868"/>
                <a:gd name="connsiteY39" fmla="*/ 3563352 h 5612188"/>
                <a:gd name="connsiteX40" fmla="*/ 23892 w 21635868"/>
                <a:gd name="connsiteY40" fmla="*/ 3226468 h 5612188"/>
                <a:gd name="connsiteX41" fmla="*/ 7850 w 21635868"/>
                <a:gd name="connsiteY41" fmla="*/ 2825415 h 5612188"/>
                <a:gd name="connsiteX42" fmla="*/ 104103 w 21635868"/>
                <a:gd name="connsiteY42" fmla="*/ 2344152 h 5612188"/>
                <a:gd name="connsiteX43" fmla="*/ 248482 w 21635868"/>
                <a:gd name="connsiteY43" fmla="*/ 1975184 h 5612188"/>
                <a:gd name="connsiteX44" fmla="*/ 473071 w 21635868"/>
                <a:gd name="connsiteY44" fmla="*/ 1718510 h 5612188"/>
                <a:gd name="connsiteX45" fmla="*/ 729745 w 21635868"/>
                <a:gd name="connsiteY45" fmla="*/ 1461836 h 5612188"/>
                <a:gd name="connsiteX46" fmla="*/ 1034545 w 21635868"/>
                <a:gd name="connsiteY46" fmla="*/ 1157036 h 5612188"/>
                <a:gd name="connsiteX47" fmla="*/ 1483724 w 21635868"/>
                <a:gd name="connsiteY47" fmla="*/ 739942 h 5612188"/>
                <a:gd name="connsiteX48" fmla="*/ 1852692 w 21635868"/>
                <a:gd name="connsiteY48" fmla="*/ 595563 h 5612188"/>
                <a:gd name="connsiteX49" fmla="*/ 2847303 w 21635868"/>
                <a:gd name="connsiteY49" fmla="*/ 387015 h 5612188"/>
                <a:gd name="connsiteX50" fmla="*/ 3472945 w 21635868"/>
                <a:gd name="connsiteY50" fmla="*/ 306805 h 5612188"/>
                <a:gd name="connsiteX51" fmla="*/ 4515682 w 21635868"/>
                <a:gd name="connsiteY51" fmla="*/ 242636 h 5612188"/>
                <a:gd name="connsiteX52" fmla="*/ 5141324 w 21635868"/>
                <a:gd name="connsiteY52" fmla="*/ 130342 h 5612188"/>
                <a:gd name="connsiteX53" fmla="*/ 6585113 w 21635868"/>
                <a:gd name="connsiteY53" fmla="*/ 66173 h 5612188"/>
                <a:gd name="connsiteX54" fmla="*/ 7611808 w 21635868"/>
                <a:gd name="connsiteY54" fmla="*/ 50131 h 5612188"/>
                <a:gd name="connsiteX55" fmla="*/ 8702671 w 21635868"/>
                <a:gd name="connsiteY55" fmla="*/ 18047 h 5612188"/>
                <a:gd name="connsiteX56" fmla="*/ 9440608 w 21635868"/>
                <a:gd name="connsiteY56" fmla="*/ 2005 h 5612188"/>
                <a:gd name="connsiteX57" fmla="*/ 9921871 w 21635868"/>
                <a:gd name="connsiteY57" fmla="*/ 2005 h 5612188"/>
                <a:gd name="connsiteX58" fmla="*/ 10547513 w 21635868"/>
                <a:gd name="connsiteY58" fmla="*/ 18047 h 5612188"/>
                <a:gd name="connsiteX59" fmla="*/ 11125029 w 21635868"/>
                <a:gd name="connsiteY59" fmla="*/ 18047 h 5612188"/>
                <a:gd name="connsiteX60" fmla="*/ 11702545 w 21635868"/>
                <a:gd name="connsiteY60" fmla="*/ 130342 h 5612188"/>
                <a:gd name="connsiteX61" fmla="*/ 12296103 w 21635868"/>
                <a:gd name="connsiteY61" fmla="*/ 258678 h 5612188"/>
                <a:gd name="connsiteX62" fmla="*/ 12713197 w 21635868"/>
                <a:gd name="connsiteY62" fmla="*/ 419099 h 5612188"/>
                <a:gd name="connsiteX63" fmla="*/ 13210503 w 21635868"/>
                <a:gd name="connsiteY63" fmla="*/ 723899 h 5612188"/>
                <a:gd name="connsiteX64" fmla="*/ 13370924 w 21635868"/>
                <a:gd name="connsiteY64" fmla="*/ 1028699 h 5612188"/>
                <a:gd name="connsiteX65" fmla="*/ 13739892 w 21635868"/>
                <a:gd name="connsiteY65" fmla="*/ 1285373 h 5612188"/>
                <a:gd name="connsiteX66" fmla="*/ 13932397 w 21635868"/>
                <a:gd name="connsiteY66" fmla="*/ 1798720 h 5612188"/>
                <a:gd name="connsiteX67" fmla="*/ 14092819 w 21635868"/>
                <a:gd name="connsiteY67" fmla="*/ 2183731 h 5612188"/>
                <a:gd name="connsiteX68" fmla="*/ 14205113 w 21635868"/>
                <a:gd name="connsiteY68" fmla="*/ 2520615 h 5612188"/>
                <a:gd name="connsiteX69" fmla="*/ 14381576 w 21635868"/>
                <a:gd name="connsiteY69" fmla="*/ 2729163 h 5612188"/>
                <a:gd name="connsiteX70" fmla="*/ 14574082 w 21635868"/>
                <a:gd name="connsiteY70" fmla="*/ 3033963 h 5612188"/>
                <a:gd name="connsiteX71" fmla="*/ 14959092 w 21635868"/>
                <a:gd name="connsiteY71" fmla="*/ 3386889 h 5612188"/>
                <a:gd name="connsiteX72" fmla="*/ 15392229 w 21635868"/>
                <a:gd name="connsiteY72" fmla="*/ 3723773 h 5612188"/>
                <a:gd name="connsiteX73" fmla="*/ 15905576 w 21635868"/>
                <a:gd name="connsiteY73" fmla="*/ 3884194 h 5612188"/>
                <a:gd name="connsiteX74" fmla="*/ 16659555 w 21635868"/>
                <a:gd name="connsiteY74" fmla="*/ 4012531 h 5612188"/>
                <a:gd name="connsiteX75" fmla="*/ 17493745 w 21635868"/>
                <a:gd name="connsiteY75" fmla="*/ 4108784 h 5612188"/>
                <a:gd name="connsiteX76" fmla="*/ 18135429 w 21635868"/>
                <a:gd name="connsiteY76" fmla="*/ 4012531 h 5612188"/>
                <a:gd name="connsiteX77" fmla="*/ 18793155 w 21635868"/>
                <a:gd name="connsiteY77" fmla="*/ 4012531 h 5612188"/>
                <a:gd name="connsiteX78" fmla="*/ 19595261 w 21635868"/>
                <a:gd name="connsiteY78" fmla="*/ 4028573 h 5612188"/>
                <a:gd name="connsiteX79" fmla="*/ 20156734 w 21635868"/>
                <a:gd name="connsiteY79" fmla="*/ 4060657 h 5612188"/>
                <a:gd name="connsiteX80" fmla="*/ 21039050 w 21635868"/>
                <a:gd name="connsiteY80" fmla="*/ 4108784 h 5612188"/>
                <a:gd name="connsiteX81" fmla="*/ 21391976 w 21635868"/>
                <a:gd name="connsiteY81" fmla="*/ 4140868 h 5612188"/>
                <a:gd name="connsiteX82" fmla="*/ 21472187 w 21635868"/>
                <a:gd name="connsiteY82" fmla="*/ 4237120 h 5612188"/>
                <a:gd name="connsiteX83" fmla="*/ 21632608 w 21635868"/>
                <a:gd name="connsiteY83" fmla="*/ 4269205 h 5612188"/>
                <a:gd name="connsiteX0" fmla="*/ 21632608 w 21635868"/>
                <a:gd name="connsiteY0" fmla="*/ 4269205 h 5571957"/>
                <a:gd name="connsiteX1" fmla="*/ 21504271 w 21635868"/>
                <a:gd name="connsiteY1" fmla="*/ 4445668 h 5571957"/>
                <a:gd name="connsiteX2" fmla="*/ 20734250 w 21635868"/>
                <a:gd name="connsiteY2" fmla="*/ 4461710 h 5571957"/>
                <a:gd name="connsiteX3" fmla="*/ 19851934 w 21635868"/>
                <a:gd name="connsiteY3" fmla="*/ 4445668 h 5571957"/>
                <a:gd name="connsiteX4" fmla="*/ 19482966 w 21635868"/>
                <a:gd name="connsiteY4" fmla="*/ 4397542 h 5571957"/>
                <a:gd name="connsiteX5" fmla="*/ 19210250 w 21635868"/>
                <a:gd name="connsiteY5" fmla="*/ 4397542 h 5571957"/>
                <a:gd name="connsiteX6" fmla="*/ 18825240 w 21635868"/>
                <a:gd name="connsiteY6" fmla="*/ 4461710 h 5571957"/>
                <a:gd name="connsiteX7" fmla="*/ 18488355 w 21635868"/>
                <a:gd name="connsiteY7" fmla="*/ 4429626 h 5571957"/>
                <a:gd name="connsiteX8" fmla="*/ 17846671 w 21635868"/>
                <a:gd name="connsiteY8" fmla="*/ 4381499 h 5571957"/>
                <a:gd name="connsiteX9" fmla="*/ 17413534 w 21635868"/>
                <a:gd name="connsiteY9" fmla="*/ 4381499 h 5571957"/>
                <a:gd name="connsiteX10" fmla="*/ 16948313 w 21635868"/>
                <a:gd name="connsiteY10" fmla="*/ 4381499 h 5571957"/>
                <a:gd name="connsiteX11" fmla="*/ 16611429 w 21635868"/>
                <a:gd name="connsiteY11" fmla="*/ 4397542 h 5571957"/>
                <a:gd name="connsiteX12" fmla="*/ 15777240 w 21635868"/>
                <a:gd name="connsiteY12" fmla="*/ 4333373 h 5571957"/>
                <a:gd name="connsiteX13" fmla="*/ 15328061 w 21635868"/>
                <a:gd name="connsiteY13" fmla="*/ 4349415 h 5571957"/>
                <a:gd name="connsiteX14" fmla="*/ 14894924 w 21635868"/>
                <a:gd name="connsiteY14" fmla="*/ 4349415 h 5571957"/>
                <a:gd name="connsiteX15" fmla="*/ 14189071 w 21635868"/>
                <a:gd name="connsiteY15" fmla="*/ 4349415 h 5571957"/>
                <a:gd name="connsiteX16" fmla="*/ 13675724 w 21635868"/>
                <a:gd name="connsiteY16" fmla="*/ 4365457 h 5571957"/>
                <a:gd name="connsiteX17" fmla="*/ 13451134 w 21635868"/>
                <a:gd name="connsiteY17" fmla="*/ 4333373 h 5571957"/>
                <a:gd name="connsiteX18" fmla="*/ 12953829 w 21635868"/>
                <a:gd name="connsiteY18" fmla="*/ 4317331 h 5571957"/>
                <a:gd name="connsiteX19" fmla="*/ 12520692 w 21635868"/>
                <a:gd name="connsiteY19" fmla="*/ 4333373 h 5571957"/>
                <a:gd name="connsiteX20" fmla="*/ 11927134 w 21635868"/>
                <a:gd name="connsiteY20" fmla="*/ 4381499 h 5571957"/>
                <a:gd name="connsiteX21" fmla="*/ 10879864 w 21635868"/>
                <a:gd name="connsiteY21" fmla="*/ 4424395 h 5571957"/>
                <a:gd name="connsiteX22" fmla="*/ 10355008 w 21635868"/>
                <a:gd name="connsiteY22" fmla="*/ 4436601 h 5571957"/>
                <a:gd name="connsiteX23" fmla="*/ 10062413 w 21635868"/>
                <a:gd name="connsiteY23" fmla="*/ 4600160 h 5571957"/>
                <a:gd name="connsiteX24" fmla="*/ 9698676 w 21635868"/>
                <a:gd name="connsiteY24" fmla="*/ 4708619 h 5571957"/>
                <a:gd name="connsiteX25" fmla="*/ 9076174 w 21635868"/>
                <a:gd name="connsiteY25" fmla="*/ 4873574 h 5571957"/>
                <a:gd name="connsiteX26" fmla="*/ 8408333 w 21635868"/>
                <a:gd name="connsiteY26" fmla="*/ 5455274 h 5571957"/>
                <a:gd name="connsiteX27" fmla="*/ 7441274 w 21635868"/>
                <a:gd name="connsiteY27" fmla="*/ 5551876 h 5571957"/>
                <a:gd name="connsiteX28" fmla="*/ 6567756 w 21635868"/>
                <a:gd name="connsiteY28" fmla="*/ 5188876 h 5571957"/>
                <a:gd name="connsiteX29" fmla="*/ 5482836 w 21635868"/>
                <a:gd name="connsiteY29" fmla="*/ 4821115 h 5571957"/>
                <a:gd name="connsiteX30" fmla="*/ 4751068 w 21635868"/>
                <a:gd name="connsiteY30" fmla="*/ 4629226 h 5571957"/>
                <a:gd name="connsiteX31" fmla="*/ 3681492 w 21635868"/>
                <a:gd name="connsiteY31" fmla="*/ 4333373 h 5571957"/>
                <a:gd name="connsiteX32" fmla="*/ 3168145 w 21635868"/>
                <a:gd name="connsiteY32" fmla="*/ 4349415 h 5571957"/>
                <a:gd name="connsiteX33" fmla="*/ 2349997 w 21635868"/>
                <a:gd name="connsiteY33" fmla="*/ 4333373 h 5571957"/>
                <a:gd name="connsiteX34" fmla="*/ 1644145 w 21635868"/>
                <a:gd name="connsiteY34" fmla="*/ 4349415 h 5571957"/>
                <a:gd name="connsiteX35" fmla="*/ 1259134 w 21635868"/>
                <a:gd name="connsiteY35" fmla="*/ 4349415 h 5571957"/>
                <a:gd name="connsiteX36" fmla="*/ 954334 w 21635868"/>
                <a:gd name="connsiteY36" fmla="*/ 4237120 h 5571957"/>
                <a:gd name="connsiteX37" fmla="*/ 617450 w 21635868"/>
                <a:gd name="connsiteY37" fmla="*/ 4044615 h 5571957"/>
                <a:gd name="connsiteX38" fmla="*/ 376819 w 21635868"/>
                <a:gd name="connsiteY38" fmla="*/ 3739815 h 5571957"/>
                <a:gd name="connsiteX39" fmla="*/ 168271 w 21635868"/>
                <a:gd name="connsiteY39" fmla="*/ 3563352 h 5571957"/>
                <a:gd name="connsiteX40" fmla="*/ 23892 w 21635868"/>
                <a:gd name="connsiteY40" fmla="*/ 3226468 h 5571957"/>
                <a:gd name="connsiteX41" fmla="*/ 7850 w 21635868"/>
                <a:gd name="connsiteY41" fmla="*/ 2825415 h 5571957"/>
                <a:gd name="connsiteX42" fmla="*/ 104103 w 21635868"/>
                <a:gd name="connsiteY42" fmla="*/ 2344152 h 5571957"/>
                <a:gd name="connsiteX43" fmla="*/ 248482 w 21635868"/>
                <a:gd name="connsiteY43" fmla="*/ 1975184 h 5571957"/>
                <a:gd name="connsiteX44" fmla="*/ 473071 w 21635868"/>
                <a:gd name="connsiteY44" fmla="*/ 1718510 h 5571957"/>
                <a:gd name="connsiteX45" fmla="*/ 729745 w 21635868"/>
                <a:gd name="connsiteY45" fmla="*/ 1461836 h 5571957"/>
                <a:gd name="connsiteX46" fmla="*/ 1034545 w 21635868"/>
                <a:gd name="connsiteY46" fmla="*/ 1157036 h 5571957"/>
                <a:gd name="connsiteX47" fmla="*/ 1483724 w 21635868"/>
                <a:gd name="connsiteY47" fmla="*/ 739942 h 5571957"/>
                <a:gd name="connsiteX48" fmla="*/ 1852692 w 21635868"/>
                <a:gd name="connsiteY48" fmla="*/ 595563 h 5571957"/>
                <a:gd name="connsiteX49" fmla="*/ 2847303 w 21635868"/>
                <a:gd name="connsiteY49" fmla="*/ 387015 h 5571957"/>
                <a:gd name="connsiteX50" fmla="*/ 3472945 w 21635868"/>
                <a:gd name="connsiteY50" fmla="*/ 306805 h 5571957"/>
                <a:gd name="connsiteX51" fmla="*/ 4515682 w 21635868"/>
                <a:gd name="connsiteY51" fmla="*/ 242636 h 5571957"/>
                <a:gd name="connsiteX52" fmla="*/ 5141324 w 21635868"/>
                <a:gd name="connsiteY52" fmla="*/ 130342 h 5571957"/>
                <a:gd name="connsiteX53" fmla="*/ 6585113 w 21635868"/>
                <a:gd name="connsiteY53" fmla="*/ 66173 h 5571957"/>
                <a:gd name="connsiteX54" fmla="*/ 7611808 w 21635868"/>
                <a:gd name="connsiteY54" fmla="*/ 50131 h 5571957"/>
                <a:gd name="connsiteX55" fmla="*/ 8702671 w 21635868"/>
                <a:gd name="connsiteY55" fmla="*/ 18047 h 5571957"/>
                <a:gd name="connsiteX56" fmla="*/ 9440608 w 21635868"/>
                <a:gd name="connsiteY56" fmla="*/ 2005 h 5571957"/>
                <a:gd name="connsiteX57" fmla="*/ 9921871 w 21635868"/>
                <a:gd name="connsiteY57" fmla="*/ 2005 h 5571957"/>
                <a:gd name="connsiteX58" fmla="*/ 10547513 w 21635868"/>
                <a:gd name="connsiteY58" fmla="*/ 18047 h 5571957"/>
                <a:gd name="connsiteX59" fmla="*/ 11125029 w 21635868"/>
                <a:gd name="connsiteY59" fmla="*/ 18047 h 5571957"/>
                <a:gd name="connsiteX60" fmla="*/ 11702545 w 21635868"/>
                <a:gd name="connsiteY60" fmla="*/ 130342 h 5571957"/>
                <a:gd name="connsiteX61" fmla="*/ 12296103 w 21635868"/>
                <a:gd name="connsiteY61" fmla="*/ 258678 h 5571957"/>
                <a:gd name="connsiteX62" fmla="*/ 12713197 w 21635868"/>
                <a:gd name="connsiteY62" fmla="*/ 419099 h 5571957"/>
                <a:gd name="connsiteX63" fmla="*/ 13210503 w 21635868"/>
                <a:gd name="connsiteY63" fmla="*/ 723899 h 5571957"/>
                <a:gd name="connsiteX64" fmla="*/ 13370924 w 21635868"/>
                <a:gd name="connsiteY64" fmla="*/ 1028699 h 5571957"/>
                <a:gd name="connsiteX65" fmla="*/ 13739892 w 21635868"/>
                <a:gd name="connsiteY65" fmla="*/ 1285373 h 5571957"/>
                <a:gd name="connsiteX66" fmla="*/ 13932397 w 21635868"/>
                <a:gd name="connsiteY66" fmla="*/ 1798720 h 5571957"/>
                <a:gd name="connsiteX67" fmla="*/ 14092819 w 21635868"/>
                <a:gd name="connsiteY67" fmla="*/ 2183731 h 5571957"/>
                <a:gd name="connsiteX68" fmla="*/ 14205113 w 21635868"/>
                <a:gd name="connsiteY68" fmla="*/ 2520615 h 5571957"/>
                <a:gd name="connsiteX69" fmla="*/ 14381576 w 21635868"/>
                <a:gd name="connsiteY69" fmla="*/ 2729163 h 5571957"/>
                <a:gd name="connsiteX70" fmla="*/ 14574082 w 21635868"/>
                <a:gd name="connsiteY70" fmla="*/ 3033963 h 5571957"/>
                <a:gd name="connsiteX71" fmla="*/ 14959092 w 21635868"/>
                <a:gd name="connsiteY71" fmla="*/ 3386889 h 5571957"/>
                <a:gd name="connsiteX72" fmla="*/ 15392229 w 21635868"/>
                <a:gd name="connsiteY72" fmla="*/ 3723773 h 5571957"/>
                <a:gd name="connsiteX73" fmla="*/ 15905576 w 21635868"/>
                <a:gd name="connsiteY73" fmla="*/ 3884194 h 5571957"/>
                <a:gd name="connsiteX74" fmla="*/ 16659555 w 21635868"/>
                <a:gd name="connsiteY74" fmla="*/ 4012531 h 5571957"/>
                <a:gd name="connsiteX75" fmla="*/ 17493745 w 21635868"/>
                <a:gd name="connsiteY75" fmla="*/ 4108784 h 5571957"/>
                <a:gd name="connsiteX76" fmla="*/ 18135429 w 21635868"/>
                <a:gd name="connsiteY76" fmla="*/ 4012531 h 5571957"/>
                <a:gd name="connsiteX77" fmla="*/ 18793155 w 21635868"/>
                <a:gd name="connsiteY77" fmla="*/ 4012531 h 5571957"/>
                <a:gd name="connsiteX78" fmla="*/ 19595261 w 21635868"/>
                <a:gd name="connsiteY78" fmla="*/ 4028573 h 5571957"/>
                <a:gd name="connsiteX79" fmla="*/ 20156734 w 21635868"/>
                <a:gd name="connsiteY79" fmla="*/ 4060657 h 5571957"/>
                <a:gd name="connsiteX80" fmla="*/ 21039050 w 21635868"/>
                <a:gd name="connsiteY80" fmla="*/ 4108784 h 5571957"/>
                <a:gd name="connsiteX81" fmla="*/ 21391976 w 21635868"/>
                <a:gd name="connsiteY81" fmla="*/ 4140868 h 5571957"/>
                <a:gd name="connsiteX82" fmla="*/ 21472187 w 21635868"/>
                <a:gd name="connsiteY82" fmla="*/ 4237120 h 5571957"/>
                <a:gd name="connsiteX83" fmla="*/ 21632608 w 21635868"/>
                <a:gd name="connsiteY83" fmla="*/ 4269205 h 5571957"/>
                <a:gd name="connsiteX0" fmla="*/ 21632608 w 21635868"/>
                <a:gd name="connsiteY0" fmla="*/ 4269205 h 5472284"/>
                <a:gd name="connsiteX1" fmla="*/ 21504271 w 21635868"/>
                <a:gd name="connsiteY1" fmla="*/ 4445668 h 5472284"/>
                <a:gd name="connsiteX2" fmla="*/ 20734250 w 21635868"/>
                <a:gd name="connsiteY2" fmla="*/ 4461710 h 5472284"/>
                <a:gd name="connsiteX3" fmla="*/ 19851934 w 21635868"/>
                <a:gd name="connsiteY3" fmla="*/ 4445668 h 5472284"/>
                <a:gd name="connsiteX4" fmla="*/ 19482966 w 21635868"/>
                <a:gd name="connsiteY4" fmla="*/ 4397542 h 5472284"/>
                <a:gd name="connsiteX5" fmla="*/ 19210250 w 21635868"/>
                <a:gd name="connsiteY5" fmla="*/ 4397542 h 5472284"/>
                <a:gd name="connsiteX6" fmla="*/ 18825240 w 21635868"/>
                <a:gd name="connsiteY6" fmla="*/ 4461710 h 5472284"/>
                <a:gd name="connsiteX7" fmla="*/ 18488355 w 21635868"/>
                <a:gd name="connsiteY7" fmla="*/ 4429626 h 5472284"/>
                <a:gd name="connsiteX8" fmla="*/ 17846671 w 21635868"/>
                <a:gd name="connsiteY8" fmla="*/ 4381499 h 5472284"/>
                <a:gd name="connsiteX9" fmla="*/ 17413534 w 21635868"/>
                <a:gd name="connsiteY9" fmla="*/ 4381499 h 5472284"/>
                <a:gd name="connsiteX10" fmla="*/ 16948313 w 21635868"/>
                <a:gd name="connsiteY10" fmla="*/ 4381499 h 5472284"/>
                <a:gd name="connsiteX11" fmla="*/ 16611429 w 21635868"/>
                <a:gd name="connsiteY11" fmla="*/ 4397542 h 5472284"/>
                <a:gd name="connsiteX12" fmla="*/ 15777240 w 21635868"/>
                <a:gd name="connsiteY12" fmla="*/ 4333373 h 5472284"/>
                <a:gd name="connsiteX13" fmla="*/ 15328061 w 21635868"/>
                <a:gd name="connsiteY13" fmla="*/ 4349415 h 5472284"/>
                <a:gd name="connsiteX14" fmla="*/ 14894924 w 21635868"/>
                <a:gd name="connsiteY14" fmla="*/ 4349415 h 5472284"/>
                <a:gd name="connsiteX15" fmla="*/ 14189071 w 21635868"/>
                <a:gd name="connsiteY15" fmla="*/ 4349415 h 5472284"/>
                <a:gd name="connsiteX16" fmla="*/ 13675724 w 21635868"/>
                <a:gd name="connsiteY16" fmla="*/ 4365457 h 5472284"/>
                <a:gd name="connsiteX17" fmla="*/ 13451134 w 21635868"/>
                <a:gd name="connsiteY17" fmla="*/ 4333373 h 5472284"/>
                <a:gd name="connsiteX18" fmla="*/ 12953829 w 21635868"/>
                <a:gd name="connsiteY18" fmla="*/ 4317331 h 5472284"/>
                <a:gd name="connsiteX19" fmla="*/ 12520692 w 21635868"/>
                <a:gd name="connsiteY19" fmla="*/ 4333373 h 5472284"/>
                <a:gd name="connsiteX20" fmla="*/ 11927134 w 21635868"/>
                <a:gd name="connsiteY20" fmla="*/ 4381499 h 5472284"/>
                <a:gd name="connsiteX21" fmla="*/ 10879864 w 21635868"/>
                <a:gd name="connsiteY21" fmla="*/ 4424395 h 5472284"/>
                <a:gd name="connsiteX22" fmla="*/ 10355008 w 21635868"/>
                <a:gd name="connsiteY22" fmla="*/ 4436601 h 5472284"/>
                <a:gd name="connsiteX23" fmla="*/ 10062413 w 21635868"/>
                <a:gd name="connsiteY23" fmla="*/ 4600160 h 5472284"/>
                <a:gd name="connsiteX24" fmla="*/ 9698676 w 21635868"/>
                <a:gd name="connsiteY24" fmla="*/ 4708619 h 5472284"/>
                <a:gd name="connsiteX25" fmla="*/ 9076174 w 21635868"/>
                <a:gd name="connsiteY25" fmla="*/ 4873574 h 5472284"/>
                <a:gd name="connsiteX26" fmla="*/ 8408333 w 21635868"/>
                <a:gd name="connsiteY26" fmla="*/ 5455274 h 5472284"/>
                <a:gd name="connsiteX27" fmla="*/ 7406105 w 21635868"/>
                <a:gd name="connsiteY27" fmla="*/ 5305691 h 5472284"/>
                <a:gd name="connsiteX28" fmla="*/ 6567756 w 21635868"/>
                <a:gd name="connsiteY28" fmla="*/ 5188876 h 5472284"/>
                <a:gd name="connsiteX29" fmla="*/ 5482836 w 21635868"/>
                <a:gd name="connsiteY29" fmla="*/ 4821115 h 5472284"/>
                <a:gd name="connsiteX30" fmla="*/ 4751068 w 21635868"/>
                <a:gd name="connsiteY30" fmla="*/ 4629226 h 5472284"/>
                <a:gd name="connsiteX31" fmla="*/ 3681492 w 21635868"/>
                <a:gd name="connsiteY31" fmla="*/ 4333373 h 5472284"/>
                <a:gd name="connsiteX32" fmla="*/ 3168145 w 21635868"/>
                <a:gd name="connsiteY32" fmla="*/ 4349415 h 5472284"/>
                <a:gd name="connsiteX33" fmla="*/ 2349997 w 21635868"/>
                <a:gd name="connsiteY33" fmla="*/ 4333373 h 5472284"/>
                <a:gd name="connsiteX34" fmla="*/ 1644145 w 21635868"/>
                <a:gd name="connsiteY34" fmla="*/ 4349415 h 5472284"/>
                <a:gd name="connsiteX35" fmla="*/ 1259134 w 21635868"/>
                <a:gd name="connsiteY35" fmla="*/ 4349415 h 5472284"/>
                <a:gd name="connsiteX36" fmla="*/ 954334 w 21635868"/>
                <a:gd name="connsiteY36" fmla="*/ 4237120 h 5472284"/>
                <a:gd name="connsiteX37" fmla="*/ 617450 w 21635868"/>
                <a:gd name="connsiteY37" fmla="*/ 4044615 h 5472284"/>
                <a:gd name="connsiteX38" fmla="*/ 376819 w 21635868"/>
                <a:gd name="connsiteY38" fmla="*/ 3739815 h 5472284"/>
                <a:gd name="connsiteX39" fmla="*/ 168271 w 21635868"/>
                <a:gd name="connsiteY39" fmla="*/ 3563352 h 5472284"/>
                <a:gd name="connsiteX40" fmla="*/ 23892 w 21635868"/>
                <a:gd name="connsiteY40" fmla="*/ 3226468 h 5472284"/>
                <a:gd name="connsiteX41" fmla="*/ 7850 w 21635868"/>
                <a:gd name="connsiteY41" fmla="*/ 2825415 h 5472284"/>
                <a:gd name="connsiteX42" fmla="*/ 104103 w 21635868"/>
                <a:gd name="connsiteY42" fmla="*/ 2344152 h 5472284"/>
                <a:gd name="connsiteX43" fmla="*/ 248482 w 21635868"/>
                <a:gd name="connsiteY43" fmla="*/ 1975184 h 5472284"/>
                <a:gd name="connsiteX44" fmla="*/ 473071 w 21635868"/>
                <a:gd name="connsiteY44" fmla="*/ 1718510 h 5472284"/>
                <a:gd name="connsiteX45" fmla="*/ 729745 w 21635868"/>
                <a:gd name="connsiteY45" fmla="*/ 1461836 h 5472284"/>
                <a:gd name="connsiteX46" fmla="*/ 1034545 w 21635868"/>
                <a:gd name="connsiteY46" fmla="*/ 1157036 h 5472284"/>
                <a:gd name="connsiteX47" fmla="*/ 1483724 w 21635868"/>
                <a:gd name="connsiteY47" fmla="*/ 739942 h 5472284"/>
                <a:gd name="connsiteX48" fmla="*/ 1852692 w 21635868"/>
                <a:gd name="connsiteY48" fmla="*/ 595563 h 5472284"/>
                <a:gd name="connsiteX49" fmla="*/ 2847303 w 21635868"/>
                <a:gd name="connsiteY49" fmla="*/ 387015 h 5472284"/>
                <a:gd name="connsiteX50" fmla="*/ 3472945 w 21635868"/>
                <a:gd name="connsiteY50" fmla="*/ 306805 h 5472284"/>
                <a:gd name="connsiteX51" fmla="*/ 4515682 w 21635868"/>
                <a:gd name="connsiteY51" fmla="*/ 242636 h 5472284"/>
                <a:gd name="connsiteX52" fmla="*/ 5141324 w 21635868"/>
                <a:gd name="connsiteY52" fmla="*/ 130342 h 5472284"/>
                <a:gd name="connsiteX53" fmla="*/ 6585113 w 21635868"/>
                <a:gd name="connsiteY53" fmla="*/ 66173 h 5472284"/>
                <a:gd name="connsiteX54" fmla="*/ 7611808 w 21635868"/>
                <a:gd name="connsiteY54" fmla="*/ 50131 h 5472284"/>
                <a:gd name="connsiteX55" fmla="*/ 8702671 w 21635868"/>
                <a:gd name="connsiteY55" fmla="*/ 18047 h 5472284"/>
                <a:gd name="connsiteX56" fmla="*/ 9440608 w 21635868"/>
                <a:gd name="connsiteY56" fmla="*/ 2005 h 5472284"/>
                <a:gd name="connsiteX57" fmla="*/ 9921871 w 21635868"/>
                <a:gd name="connsiteY57" fmla="*/ 2005 h 5472284"/>
                <a:gd name="connsiteX58" fmla="*/ 10547513 w 21635868"/>
                <a:gd name="connsiteY58" fmla="*/ 18047 h 5472284"/>
                <a:gd name="connsiteX59" fmla="*/ 11125029 w 21635868"/>
                <a:gd name="connsiteY59" fmla="*/ 18047 h 5472284"/>
                <a:gd name="connsiteX60" fmla="*/ 11702545 w 21635868"/>
                <a:gd name="connsiteY60" fmla="*/ 130342 h 5472284"/>
                <a:gd name="connsiteX61" fmla="*/ 12296103 w 21635868"/>
                <a:gd name="connsiteY61" fmla="*/ 258678 h 5472284"/>
                <a:gd name="connsiteX62" fmla="*/ 12713197 w 21635868"/>
                <a:gd name="connsiteY62" fmla="*/ 419099 h 5472284"/>
                <a:gd name="connsiteX63" fmla="*/ 13210503 w 21635868"/>
                <a:gd name="connsiteY63" fmla="*/ 723899 h 5472284"/>
                <a:gd name="connsiteX64" fmla="*/ 13370924 w 21635868"/>
                <a:gd name="connsiteY64" fmla="*/ 1028699 h 5472284"/>
                <a:gd name="connsiteX65" fmla="*/ 13739892 w 21635868"/>
                <a:gd name="connsiteY65" fmla="*/ 1285373 h 5472284"/>
                <a:gd name="connsiteX66" fmla="*/ 13932397 w 21635868"/>
                <a:gd name="connsiteY66" fmla="*/ 1798720 h 5472284"/>
                <a:gd name="connsiteX67" fmla="*/ 14092819 w 21635868"/>
                <a:gd name="connsiteY67" fmla="*/ 2183731 h 5472284"/>
                <a:gd name="connsiteX68" fmla="*/ 14205113 w 21635868"/>
                <a:gd name="connsiteY68" fmla="*/ 2520615 h 5472284"/>
                <a:gd name="connsiteX69" fmla="*/ 14381576 w 21635868"/>
                <a:gd name="connsiteY69" fmla="*/ 2729163 h 5472284"/>
                <a:gd name="connsiteX70" fmla="*/ 14574082 w 21635868"/>
                <a:gd name="connsiteY70" fmla="*/ 3033963 h 5472284"/>
                <a:gd name="connsiteX71" fmla="*/ 14959092 w 21635868"/>
                <a:gd name="connsiteY71" fmla="*/ 3386889 h 5472284"/>
                <a:gd name="connsiteX72" fmla="*/ 15392229 w 21635868"/>
                <a:gd name="connsiteY72" fmla="*/ 3723773 h 5472284"/>
                <a:gd name="connsiteX73" fmla="*/ 15905576 w 21635868"/>
                <a:gd name="connsiteY73" fmla="*/ 3884194 h 5472284"/>
                <a:gd name="connsiteX74" fmla="*/ 16659555 w 21635868"/>
                <a:gd name="connsiteY74" fmla="*/ 4012531 h 5472284"/>
                <a:gd name="connsiteX75" fmla="*/ 17493745 w 21635868"/>
                <a:gd name="connsiteY75" fmla="*/ 4108784 h 5472284"/>
                <a:gd name="connsiteX76" fmla="*/ 18135429 w 21635868"/>
                <a:gd name="connsiteY76" fmla="*/ 4012531 h 5472284"/>
                <a:gd name="connsiteX77" fmla="*/ 18793155 w 21635868"/>
                <a:gd name="connsiteY77" fmla="*/ 4012531 h 5472284"/>
                <a:gd name="connsiteX78" fmla="*/ 19595261 w 21635868"/>
                <a:gd name="connsiteY78" fmla="*/ 4028573 h 5472284"/>
                <a:gd name="connsiteX79" fmla="*/ 20156734 w 21635868"/>
                <a:gd name="connsiteY79" fmla="*/ 4060657 h 5472284"/>
                <a:gd name="connsiteX80" fmla="*/ 21039050 w 21635868"/>
                <a:gd name="connsiteY80" fmla="*/ 4108784 h 5472284"/>
                <a:gd name="connsiteX81" fmla="*/ 21391976 w 21635868"/>
                <a:gd name="connsiteY81" fmla="*/ 4140868 h 5472284"/>
                <a:gd name="connsiteX82" fmla="*/ 21472187 w 21635868"/>
                <a:gd name="connsiteY82" fmla="*/ 4237120 h 5472284"/>
                <a:gd name="connsiteX83" fmla="*/ 21632608 w 21635868"/>
                <a:gd name="connsiteY83" fmla="*/ 4269205 h 5472284"/>
                <a:gd name="connsiteX0" fmla="*/ 21632608 w 21635868"/>
                <a:gd name="connsiteY0" fmla="*/ 4269205 h 5306162"/>
                <a:gd name="connsiteX1" fmla="*/ 21504271 w 21635868"/>
                <a:gd name="connsiteY1" fmla="*/ 4445668 h 5306162"/>
                <a:gd name="connsiteX2" fmla="*/ 20734250 w 21635868"/>
                <a:gd name="connsiteY2" fmla="*/ 4461710 h 5306162"/>
                <a:gd name="connsiteX3" fmla="*/ 19851934 w 21635868"/>
                <a:gd name="connsiteY3" fmla="*/ 4445668 h 5306162"/>
                <a:gd name="connsiteX4" fmla="*/ 19482966 w 21635868"/>
                <a:gd name="connsiteY4" fmla="*/ 4397542 h 5306162"/>
                <a:gd name="connsiteX5" fmla="*/ 19210250 w 21635868"/>
                <a:gd name="connsiteY5" fmla="*/ 4397542 h 5306162"/>
                <a:gd name="connsiteX6" fmla="*/ 18825240 w 21635868"/>
                <a:gd name="connsiteY6" fmla="*/ 4461710 h 5306162"/>
                <a:gd name="connsiteX7" fmla="*/ 18488355 w 21635868"/>
                <a:gd name="connsiteY7" fmla="*/ 4429626 h 5306162"/>
                <a:gd name="connsiteX8" fmla="*/ 17846671 w 21635868"/>
                <a:gd name="connsiteY8" fmla="*/ 4381499 h 5306162"/>
                <a:gd name="connsiteX9" fmla="*/ 17413534 w 21635868"/>
                <a:gd name="connsiteY9" fmla="*/ 4381499 h 5306162"/>
                <a:gd name="connsiteX10" fmla="*/ 16948313 w 21635868"/>
                <a:gd name="connsiteY10" fmla="*/ 4381499 h 5306162"/>
                <a:gd name="connsiteX11" fmla="*/ 16611429 w 21635868"/>
                <a:gd name="connsiteY11" fmla="*/ 4397542 h 5306162"/>
                <a:gd name="connsiteX12" fmla="*/ 15777240 w 21635868"/>
                <a:gd name="connsiteY12" fmla="*/ 4333373 h 5306162"/>
                <a:gd name="connsiteX13" fmla="*/ 15328061 w 21635868"/>
                <a:gd name="connsiteY13" fmla="*/ 4349415 h 5306162"/>
                <a:gd name="connsiteX14" fmla="*/ 14894924 w 21635868"/>
                <a:gd name="connsiteY14" fmla="*/ 4349415 h 5306162"/>
                <a:gd name="connsiteX15" fmla="*/ 14189071 w 21635868"/>
                <a:gd name="connsiteY15" fmla="*/ 4349415 h 5306162"/>
                <a:gd name="connsiteX16" fmla="*/ 13675724 w 21635868"/>
                <a:gd name="connsiteY16" fmla="*/ 4365457 h 5306162"/>
                <a:gd name="connsiteX17" fmla="*/ 13451134 w 21635868"/>
                <a:gd name="connsiteY17" fmla="*/ 4333373 h 5306162"/>
                <a:gd name="connsiteX18" fmla="*/ 12953829 w 21635868"/>
                <a:gd name="connsiteY18" fmla="*/ 4317331 h 5306162"/>
                <a:gd name="connsiteX19" fmla="*/ 12520692 w 21635868"/>
                <a:gd name="connsiteY19" fmla="*/ 4333373 h 5306162"/>
                <a:gd name="connsiteX20" fmla="*/ 11927134 w 21635868"/>
                <a:gd name="connsiteY20" fmla="*/ 4381499 h 5306162"/>
                <a:gd name="connsiteX21" fmla="*/ 10879864 w 21635868"/>
                <a:gd name="connsiteY21" fmla="*/ 4424395 h 5306162"/>
                <a:gd name="connsiteX22" fmla="*/ 10355008 w 21635868"/>
                <a:gd name="connsiteY22" fmla="*/ 4436601 h 5306162"/>
                <a:gd name="connsiteX23" fmla="*/ 10062413 w 21635868"/>
                <a:gd name="connsiteY23" fmla="*/ 4600160 h 5306162"/>
                <a:gd name="connsiteX24" fmla="*/ 9698676 w 21635868"/>
                <a:gd name="connsiteY24" fmla="*/ 4708619 h 5306162"/>
                <a:gd name="connsiteX25" fmla="*/ 9076174 w 21635868"/>
                <a:gd name="connsiteY25" fmla="*/ 4873574 h 5306162"/>
                <a:gd name="connsiteX26" fmla="*/ 8302825 w 21635868"/>
                <a:gd name="connsiteY26" fmla="*/ 5156336 h 5306162"/>
                <a:gd name="connsiteX27" fmla="*/ 7406105 w 21635868"/>
                <a:gd name="connsiteY27" fmla="*/ 5305691 h 5306162"/>
                <a:gd name="connsiteX28" fmla="*/ 6567756 w 21635868"/>
                <a:gd name="connsiteY28" fmla="*/ 5188876 h 5306162"/>
                <a:gd name="connsiteX29" fmla="*/ 5482836 w 21635868"/>
                <a:gd name="connsiteY29" fmla="*/ 4821115 h 5306162"/>
                <a:gd name="connsiteX30" fmla="*/ 4751068 w 21635868"/>
                <a:gd name="connsiteY30" fmla="*/ 4629226 h 5306162"/>
                <a:gd name="connsiteX31" fmla="*/ 3681492 w 21635868"/>
                <a:gd name="connsiteY31" fmla="*/ 4333373 h 5306162"/>
                <a:gd name="connsiteX32" fmla="*/ 3168145 w 21635868"/>
                <a:gd name="connsiteY32" fmla="*/ 4349415 h 5306162"/>
                <a:gd name="connsiteX33" fmla="*/ 2349997 w 21635868"/>
                <a:gd name="connsiteY33" fmla="*/ 4333373 h 5306162"/>
                <a:gd name="connsiteX34" fmla="*/ 1644145 w 21635868"/>
                <a:gd name="connsiteY34" fmla="*/ 4349415 h 5306162"/>
                <a:gd name="connsiteX35" fmla="*/ 1259134 w 21635868"/>
                <a:gd name="connsiteY35" fmla="*/ 4349415 h 5306162"/>
                <a:gd name="connsiteX36" fmla="*/ 954334 w 21635868"/>
                <a:gd name="connsiteY36" fmla="*/ 4237120 h 5306162"/>
                <a:gd name="connsiteX37" fmla="*/ 617450 w 21635868"/>
                <a:gd name="connsiteY37" fmla="*/ 4044615 h 5306162"/>
                <a:gd name="connsiteX38" fmla="*/ 376819 w 21635868"/>
                <a:gd name="connsiteY38" fmla="*/ 3739815 h 5306162"/>
                <a:gd name="connsiteX39" fmla="*/ 168271 w 21635868"/>
                <a:gd name="connsiteY39" fmla="*/ 3563352 h 5306162"/>
                <a:gd name="connsiteX40" fmla="*/ 23892 w 21635868"/>
                <a:gd name="connsiteY40" fmla="*/ 3226468 h 5306162"/>
                <a:gd name="connsiteX41" fmla="*/ 7850 w 21635868"/>
                <a:gd name="connsiteY41" fmla="*/ 2825415 h 5306162"/>
                <a:gd name="connsiteX42" fmla="*/ 104103 w 21635868"/>
                <a:gd name="connsiteY42" fmla="*/ 2344152 h 5306162"/>
                <a:gd name="connsiteX43" fmla="*/ 248482 w 21635868"/>
                <a:gd name="connsiteY43" fmla="*/ 1975184 h 5306162"/>
                <a:gd name="connsiteX44" fmla="*/ 473071 w 21635868"/>
                <a:gd name="connsiteY44" fmla="*/ 1718510 h 5306162"/>
                <a:gd name="connsiteX45" fmla="*/ 729745 w 21635868"/>
                <a:gd name="connsiteY45" fmla="*/ 1461836 h 5306162"/>
                <a:gd name="connsiteX46" fmla="*/ 1034545 w 21635868"/>
                <a:gd name="connsiteY46" fmla="*/ 1157036 h 5306162"/>
                <a:gd name="connsiteX47" fmla="*/ 1483724 w 21635868"/>
                <a:gd name="connsiteY47" fmla="*/ 739942 h 5306162"/>
                <a:gd name="connsiteX48" fmla="*/ 1852692 w 21635868"/>
                <a:gd name="connsiteY48" fmla="*/ 595563 h 5306162"/>
                <a:gd name="connsiteX49" fmla="*/ 2847303 w 21635868"/>
                <a:gd name="connsiteY49" fmla="*/ 387015 h 5306162"/>
                <a:gd name="connsiteX50" fmla="*/ 3472945 w 21635868"/>
                <a:gd name="connsiteY50" fmla="*/ 306805 h 5306162"/>
                <a:gd name="connsiteX51" fmla="*/ 4515682 w 21635868"/>
                <a:gd name="connsiteY51" fmla="*/ 242636 h 5306162"/>
                <a:gd name="connsiteX52" fmla="*/ 5141324 w 21635868"/>
                <a:gd name="connsiteY52" fmla="*/ 130342 h 5306162"/>
                <a:gd name="connsiteX53" fmla="*/ 6585113 w 21635868"/>
                <a:gd name="connsiteY53" fmla="*/ 66173 h 5306162"/>
                <a:gd name="connsiteX54" fmla="*/ 7611808 w 21635868"/>
                <a:gd name="connsiteY54" fmla="*/ 50131 h 5306162"/>
                <a:gd name="connsiteX55" fmla="*/ 8702671 w 21635868"/>
                <a:gd name="connsiteY55" fmla="*/ 18047 h 5306162"/>
                <a:gd name="connsiteX56" fmla="*/ 9440608 w 21635868"/>
                <a:gd name="connsiteY56" fmla="*/ 2005 h 5306162"/>
                <a:gd name="connsiteX57" fmla="*/ 9921871 w 21635868"/>
                <a:gd name="connsiteY57" fmla="*/ 2005 h 5306162"/>
                <a:gd name="connsiteX58" fmla="*/ 10547513 w 21635868"/>
                <a:gd name="connsiteY58" fmla="*/ 18047 h 5306162"/>
                <a:gd name="connsiteX59" fmla="*/ 11125029 w 21635868"/>
                <a:gd name="connsiteY59" fmla="*/ 18047 h 5306162"/>
                <a:gd name="connsiteX60" fmla="*/ 11702545 w 21635868"/>
                <a:gd name="connsiteY60" fmla="*/ 130342 h 5306162"/>
                <a:gd name="connsiteX61" fmla="*/ 12296103 w 21635868"/>
                <a:gd name="connsiteY61" fmla="*/ 258678 h 5306162"/>
                <a:gd name="connsiteX62" fmla="*/ 12713197 w 21635868"/>
                <a:gd name="connsiteY62" fmla="*/ 419099 h 5306162"/>
                <a:gd name="connsiteX63" fmla="*/ 13210503 w 21635868"/>
                <a:gd name="connsiteY63" fmla="*/ 723899 h 5306162"/>
                <a:gd name="connsiteX64" fmla="*/ 13370924 w 21635868"/>
                <a:gd name="connsiteY64" fmla="*/ 1028699 h 5306162"/>
                <a:gd name="connsiteX65" fmla="*/ 13739892 w 21635868"/>
                <a:gd name="connsiteY65" fmla="*/ 1285373 h 5306162"/>
                <a:gd name="connsiteX66" fmla="*/ 13932397 w 21635868"/>
                <a:gd name="connsiteY66" fmla="*/ 1798720 h 5306162"/>
                <a:gd name="connsiteX67" fmla="*/ 14092819 w 21635868"/>
                <a:gd name="connsiteY67" fmla="*/ 2183731 h 5306162"/>
                <a:gd name="connsiteX68" fmla="*/ 14205113 w 21635868"/>
                <a:gd name="connsiteY68" fmla="*/ 2520615 h 5306162"/>
                <a:gd name="connsiteX69" fmla="*/ 14381576 w 21635868"/>
                <a:gd name="connsiteY69" fmla="*/ 2729163 h 5306162"/>
                <a:gd name="connsiteX70" fmla="*/ 14574082 w 21635868"/>
                <a:gd name="connsiteY70" fmla="*/ 3033963 h 5306162"/>
                <a:gd name="connsiteX71" fmla="*/ 14959092 w 21635868"/>
                <a:gd name="connsiteY71" fmla="*/ 3386889 h 5306162"/>
                <a:gd name="connsiteX72" fmla="*/ 15392229 w 21635868"/>
                <a:gd name="connsiteY72" fmla="*/ 3723773 h 5306162"/>
                <a:gd name="connsiteX73" fmla="*/ 15905576 w 21635868"/>
                <a:gd name="connsiteY73" fmla="*/ 3884194 h 5306162"/>
                <a:gd name="connsiteX74" fmla="*/ 16659555 w 21635868"/>
                <a:gd name="connsiteY74" fmla="*/ 4012531 h 5306162"/>
                <a:gd name="connsiteX75" fmla="*/ 17493745 w 21635868"/>
                <a:gd name="connsiteY75" fmla="*/ 4108784 h 5306162"/>
                <a:gd name="connsiteX76" fmla="*/ 18135429 w 21635868"/>
                <a:gd name="connsiteY76" fmla="*/ 4012531 h 5306162"/>
                <a:gd name="connsiteX77" fmla="*/ 18793155 w 21635868"/>
                <a:gd name="connsiteY77" fmla="*/ 4012531 h 5306162"/>
                <a:gd name="connsiteX78" fmla="*/ 19595261 w 21635868"/>
                <a:gd name="connsiteY78" fmla="*/ 4028573 h 5306162"/>
                <a:gd name="connsiteX79" fmla="*/ 20156734 w 21635868"/>
                <a:gd name="connsiteY79" fmla="*/ 4060657 h 5306162"/>
                <a:gd name="connsiteX80" fmla="*/ 21039050 w 21635868"/>
                <a:gd name="connsiteY80" fmla="*/ 4108784 h 5306162"/>
                <a:gd name="connsiteX81" fmla="*/ 21391976 w 21635868"/>
                <a:gd name="connsiteY81" fmla="*/ 4140868 h 5306162"/>
                <a:gd name="connsiteX82" fmla="*/ 21472187 w 21635868"/>
                <a:gd name="connsiteY82" fmla="*/ 4237120 h 5306162"/>
                <a:gd name="connsiteX83" fmla="*/ 21632608 w 21635868"/>
                <a:gd name="connsiteY83" fmla="*/ 4269205 h 5306162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062413 w 21635868"/>
                <a:gd name="connsiteY23" fmla="*/ 4600160 h 5221713"/>
                <a:gd name="connsiteX24" fmla="*/ 9698676 w 21635868"/>
                <a:gd name="connsiteY24" fmla="*/ 4708619 h 5221713"/>
                <a:gd name="connsiteX25" fmla="*/ 9076174 w 21635868"/>
                <a:gd name="connsiteY25" fmla="*/ 4873574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062413 w 21635868"/>
                <a:gd name="connsiteY23" fmla="*/ 4600160 h 5221713"/>
                <a:gd name="connsiteX24" fmla="*/ 9698676 w 21635868"/>
                <a:gd name="connsiteY24" fmla="*/ 4708619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062413 w 21635868"/>
                <a:gd name="connsiteY23" fmla="*/ 4600160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355008 w 21635868"/>
                <a:gd name="connsiteY22" fmla="*/ 4436601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0879864 w 21635868"/>
                <a:gd name="connsiteY21" fmla="*/ 4424395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1927134 w 21635868"/>
                <a:gd name="connsiteY20" fmla="*/ 43814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2138149 w 21635868"/>
                <a:gd name="connsiteY20" fmla="*/ 46100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81492 w 21635868"/>
                <a:gd name="connsiteY31" fmla="*/ 4333373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2138149 w 21635868"/>
                <a:gd name="connsiteY20" fmla="*/ 46100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29226 h 5221713"/>
                <a:gd name="connsiteX31" fmla="*/ 3693523 w 21635868"/>
                <a:gd name="connsiteY31" fmla="*/ 4393531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21713"/>
                <a:gd name="connsiteX1" fmla="*/ 21504271 w 21635868"/>
                <a:gd name="connsiteY1" fmla="*/ 4445668 h 5221713"/>
                <a:gd name="connsiteX2" fmla="*/ 20734250 w 21635868"/>
                <a:gd name="connsiteY2" fmla="*/ 4461710 h 5221713"/>
                <a:gd name="connsiteX3" fmla="*/ 19851934 w 21635868"/>
                <a:gd name="connsiteY3" fmla="*/ 4445668 h 5221713"/>
                <a:gd name="connsiteX4" fmla="*/ 19482966 w 21635868"/>
                <a:gd name="connsiteY4" fmla="*/ 4397542 h 5221713"/>
                <a:gd name="connsiteX5" fmla="*/ 19210250 w 21635868"/>
                <a:gd name="connsiteY5" fmla="*/ 4397542 h 5221713"/>
                <a:gd name="connsiteX6" fmla="*/ 18825240 w 21635868"/>
                <a:gd name="connsiteY6" fmla="*/ 4461710 h 5221713"/>
                <a:gd name="connsiteX7" fmla="*/ 18488355 w 21635868"/>
                <a:gd name="connsiteY7" fmla="*/ 4429626 h 5221713"/>
                <a:gd name="connsiteX8" fmla="*/ 17846671 w 21635868"/>
                <a:gd name="connsiteY8" fmla="*/ 4381499 h 5221713"/>
                <a:gd name="connsiteX9" fmla="*/ 17413534 w 21635868"/>
                <a:gd name="connsiteY9" fmla="*/ 4381499 h 5221713"/>
                <a:gd name="connsiteX10" fmla="*/ 16948313 w 21635868"/>
                <a:gd name="connsiteY10" fmla="*/ 4381499 h 5221713"/>
                <a:gd name="connsiteX11" fmla="*/ 16611429 w 21635868"/>
                <a:gd name="connsiteY11" fmla="*/ 4397542 h 5221713"/>
                <a:gd name="connsiteX12" fmla="*/ 15777240 w 21635868"/>
                <a:gd name="connsiteY12" fmla="*/ 4333373 h 5221713"/>
                <a:gd name="connsiteX13" fmla="*/ 15328061 w 21635868"/>
                <a:gd name="connsiteY13" fmla="*/ 4349415 h 5221713"/>
                <a:gd name="connsiteX14" fmla="*/ 14894924 w 21635868"/>
                <a:gd name="connsiteY14" fmla="*/ 4349415 h 5221713"/>
                <a:gd name="connsiteX15" fmla="*/ 14189071 w 21635868"/>
                <a:gd name="connsiteY15" fmla="*/ 4349415 h 5221713"/>
                <a:gd name="connsiteX16" fmla="*/ 13675724 w 21635868"/>
                <a:gd name="connsiteY16" fmla="*/ 4365457 h 5221713"/>
                <a:gd name="connsiteX17" fmla="*/ 13451134 w 21635868"/>
                <a:gd name="connsiteY17" fmla="*/ 4333373 h 5221713"/>
                <a:gd name="connsiteX18" fmla="*/ 12953829 w 21635868"/>
                <a:gd name="connsiteY18" fmla="*/ 4317331 h 5221713"/>
                <a:gd name="connsiteX19" fmla="*/ 12520692 w 21635868"/>
                <a:gd name="connsiteY19" fmla="*/ 4333373 h 5221713"/>
                <a:gd name="connsiteX20" fmla="*/ 12138149 w 21635868"/>
                <a:gd name="connsiteY20" fmla="*/ 4610099 h 5221713"/>
                <a:gd name="connsiteX21" fmla="*/ 11073295 w 21635868"/>
                <a:gd name="connsiteY21" fmla="*/ 4635410 h 5221713"/>
                <a:gd name="connsiteX22" fmla="*/ 10636362 w 21635868"/>
                <a:gd name="connsiteY22" fmla="*/ 4700370 h 5221713"/>
                <a:gd name="connsiteX23" fmla="*/ 10238259 w 21635868"/>
                <a:gd name="connsiteY23" fmla="*/ 4758422 h 5221713"/>
                <a:gd name="connsiteX24" fmla="*/ 9786599 w 21635868"/>
                <a:gd name="connsiteY24" fmla="*/ 4902050 h 5221713"/>
                <a:gd name="connsiteX25" fmla="*/ 9287190 w 21635868"/>
                <a:gd name="connsiteY25" fmla="*/ 4996666 h 5221713"/>
                <a:gd name="connsiteX26" fmla="*/ 8302825 w 21635868"/>
                <a:gd name="connsiteY26" fmla="*/ 5156336 h 5221713"/>
                <a:gd name="connsiteX27" fmla="*/ 7388521 w 21635868"/>
                <a:gd name="connsiteY27" fmla="*/ 5200183 h 5221713"/>
                <a:gd name="connsiteX28" fmla="*/ 6567756 w 21635868"/>
                <a:gd name="connsiteY28" fmla="*/ 5188876 h 5221713"/>
                <a:gd name="connsiteX29" fmla="*/ 5482836 w 21635868"/>
                <a:gd name="connsiteY29" fmla="*/ 4821115 h 5221713"/>
                <a:gd name="connsiteX30" fmla="*/ 4751068 w 21635868"/>
                <a:gd name="connsiteY30" fmla="*/ 4689384 h 5221713"/>
                <a:gd name="connsiteX31" fmla="*/ 3693523 w 21635868"/>
                <a:gd name="connsiteY31" fmla="*/ 4393531 h 5221713"/>
                <a:gd name="connsiteX32" fmla="*/ 3168145 w 21635868"/>
                <a:gd name="connsiteY32" fmla="*/ 4349415 h 5221713"/>
                <a:gd name="connsiteX33" fmla="*/ 2349997 w 21635868"/>
                <a:gd name="connsiteY33" fmla="*/ 4333373 h 5221713"/>
                <a:gd name="connsiteX34" fmla="*/ 1644145 w 21635868"/>
                <a:gd name="connsiteY34" fmla="*/ 4349415 h 5221713"/>
                <a:gd name="connsiteX35" fmla="*/ 1259134 w 21635868"/>
                <a:gd name="connsiteY35" fmla="*/ 4349415 h 5221713"/>
                <a:gd name="connsiteX36" fmla="*/ 954334 w 21635868"/>
                <a:gd name="connsiteY36" fmla="*/ 4237120 h 5221713"/>
                <a:gd name="connsiteX37" fmla="*/ 617450 w 21635868"/>
                <a:gd name="connsiteY37" fmla="*/ 4044615 h 5221713"/>
                <a:gd name="connsiteX38" fmla="*/ 376819 w 21635868"/>
                <a:gd name="connsiteY38" fmla="*/ 3739815 h 5221713"/>
                <a:gd name="connsiteX39" fmla="*/ 168271 w 21635868"/>
                <a:gd name="connsiteY39" fmla="*/ 3563352 h 5221713"/>
                <a:gd name="connsiteX40" fmla="*/ 23892 w 21635868"/>
                <a:gd name="connsiteY40" fmla="*/ 3226468 h 5221713"/>
                <a:gd name="connsiteX41" fmla="*/ 7850 w 21635868"/>
                <a:gd name="connsiteY41" fmla="*/ 2825415 h 5221713"/>
                <a:gd name="connsiteX42" fmla="*/ 104103 w 21635868"/>
                <a:gd name="connsiteY42" fmla="*/ 2344152 h 5221713"/>
                <a:gd name="connsiteX43" fmla="*/ 248482 w 21635868"/>
                <a:gd name="connsiteY43" fmla="*/ 1975184 h 5221713"/>
                <a:gd name="connsiteX44" fmla="*/ 473071 w 21635868"/>
                <a:gd name="connsiteY44" fmla="*/ 1718510 h 5221713"/>
                <a:gd name="connsiteX45" fmla="*/ 729745 w 21635868"/>
                <a:gd name="connsiteY45" fmla="*/ 1461836 h 5221713"/>
                <a:gd name="connsiteX46" fmla="*/ 1034545 w 21635868"/>
                <a:gd name="connsiteY46" fmla="*/ 1157036 h 5221713"/>
                <a:gd name="connsiteX47" fmla="*/ 1483724 w 21635868"/>
                <a:gd name="connsiteY47" fmla="*/ 739942 h 5221713"/>
                <a:gd name="connsiteX48" fmla="*/ 1852692 w 21635868"/>
                <a:gd name="connsiteY48" fmla="*/ 595563 h 5221713"/>
                <a:gd name="connsiteX49" fmla="*/ 2847303 w 21635868"/>
                <a:gd name="connsiteY49" fmla="*/ 387015 h 5221713"/>
                <a:gd name="connsiteX50" fmla="*/ 3472945 w 21635868"/>
                <a:gd name="connsiteY50" fmla="*/ 306805 h 5221713"/>
                <a:gd name="connsiteX51" fmla="*/ 4515682 w 21635868"/>
                <a:gd name="connsiteY51" fmla="*/ 242636 h 5221713"/>
                <a:gd name="connsiteX52" fmla="*/ 5141324 w 21635868"/>
                <a:gd name="connsiteY52" fmla="*/ 130342 h 5221713"/>
                <a:gd name="connsiteX53" fmla="*/ 6585113 w 21635868"/>
                <a:gd name="connsiteY53" fmla="*/ 66173 h 5221713"/>
                <a:gd name="connsiteX54" fmla="*/ 7611808 w 21635868"/>
                <a:gd name="connsiteY54" fmla="*/ 50131 h 5221713"/>
                <a:gd name="connsiteX55" fmla="*/ 8702671 w 21635868"/>
                <a:gd name="connsiteY55" fmla="*/ 18047 h 5221713"/>
                <a:gd name="connsiteX56" fmla="*/ 9440608 w 21635868"/>
                <a:gd name="connsiteY56" fmla="*/ 2005 h 5221713"/>
                <a:gd name="connsiteX57" fmla="*/ 9921871 w 21635868"/>
                <a:gd name="connsiteY57" fmla="*/ 2005 h 5221713"/>
                <a:gd name="connsiteX58" fmla="*/ 10547513 w 21635868"/>
                <a:gd name="connsiteY58" fmla="*/ 18047 h 5221713"/>
                <a:gd name="connsiteX59" fmla="*/ 11125029 w 21635868"/>
                <a:gd name="connsiteY59" fmla="*/ 18047 h 5221713"/>
                <a:gd name="connsiteX60" fmla="*/ 11702545 w 21635868"/>
                <a:gd name="connsiteY60" fmla="*/ 130342 h 5221713"/>
                <a:gd name="connsiteX61" fmla="*/ 12296103 w 21635868"/>
                <a:gd name="connsiteY61" fmla="*/ 258678 h 5221713"/>
                <a:gd name="connsiteX62" fmla="*/ 12713197 w 21635868"/>
                <a:gd name="connsiteY62" fmla="*/ 419099 h 5221713"/>
                <a:gd name="connsiteX63" fmla="*/ 13210503 w 21635868"/>
                <a:gd name="connsiteY63" fmla="*/ 723899 h 5221713"/>
                <a:gd name="connsiteX64" fmla="*/ 13370924 w 21635868"/>
                <a:gd name="connsiteY64" fmla="*/ 1028699 h 5221713"/>
                <a:gd name="connsiteX65" fmla="*/ 13739892 w 21635868"/>
                <a:gd name="connsiteY65" fmla="*/ 1285373 h 5221713"/>
                <a:gd name="connsiteX66" fmla="*/ 13932397 w 21635868"/>
                <a:gd name="connsiteY66" fmla="*/ 1798720 h 5221713"/>
                <a:gd name="connsiteX67" fmla="*/ 14092819 w 21635868"/>
                <a:gd name="connsiteY67" fmla="*/ 2183731 h 5221713"/>
                <a:gd name="connsiteX68" fmla="*/ 14205113 w 21635868"/>
                <a:gd name="connsiteY68" fmla="*/ 2520615 h 5221713"/>
                <a:gd name="connsiteX69" fmla="*/ 14381576 w 21635868"/>
                <a:gd name="connsiteY69" fmla="*/ 2729163 h 5221713"/>
                <a:gd name="connsiteX70" fmla="*/ 14574082 w 21635868"/>
                <a:gd name="connsiteY70" fmla="*/ 3033963 h 5221713"/>
                <a:gd name="connsiteX71" fmla="*/ 14959092 w 21635868"/>
                <a:gd name="connsiteY71" fmla="*/ 3386889 h 5221713"/>
                <a:gd name="connsiteX72" fmla="*/ 15392229 w 21635868"/>
                <a:gd name="connsiteY72" fmla="*/ 3723773 h 5221713"/>
                <a:gd name="connsiteX73" fmla="*/ 15905576 w 21635868"/>
                <a:gd name="connsiteY73" fmla="*/ 3884194 h 5221713"/>
                <a:gd name="connsiteX74" fmla="*/ 16659555 w 21635868"/>
                <a:gd name="connsiteY74" fmla="*/ 4012531 h 5221713"/>
                <a:gd name="connsiteX75" fmla="*/ 17493745 w 21635868"/>
                <a:gd name="connsiteY75" fmla="*/ 4108784 h 5221713"/>
                <a:gd name="connsiteX76" fmla="*/ 18135429 w 21635868"/>
                <a:gd name="connsiteY76" fmla="*/ 4012531 h 5221713"/>
                <a:gd name="connsiteX77" fmla="*/ 18793155 w 21635868"/>
                <a:gd name="connsiteY77" fmla="*/ 4012531 h 5221713"/>
                <a:gd name="connsiteX78" fmla="*/ 19595261 w 21635868"/>
                <a:gd name="connsiteY78" fmla="*/ 4028573 h 5221713"/>
                <a:gd name="connsiteX79" fmla="*/ 20156734 w 21635868"/>
                <a:gd name="connsiteY79" fmla="*/ 4060657 h 5221713"/>
                <a:gd name="connsiteX80" fmla="*/ 21039050 w 21635868"/>
                <a:gd name="connsiteY80" fmla="*/ 4108784 h 5221713"/>
                <a:gd name="connsiteX81" fmla="*/ 21391976 w 21635868"/>
                <a:gd name="connsiteY81" fmla="*/ 4140868 h 5221713"/>
                <a:gd name="connsiteX82" fmla="*/ 21472187 w 21635868"/>
                <a:gd name="connsiteY82" fmla="*/ 4237120 h 5221713"/>
                <a:gd name="connsiteX83" fmla="*/ 21632608 w 21635868"/>
                <a:gd name="connsiteY83" fmla="*/ 4269205 h 5221713"/>
                <a:gd name="connsiteX0" fmla="*/ 21632608 w 21635868"/>
                <a:gd name="connsiteY0" fmla="*/ 4269205 h 5217390"/>
                <a:gd name="connsiteX1" fmla="*/ 21504271 w 21635868"/>
                <a:gd name="connsiteY1" fmla="*/ 4445668 h 5217390"/>
                <a:gd name="connsiteX2" fmla="*/ 20734250 w 21635868"/>
                <a:gd name="connsiteY2" fmla="*/ 4461710 h 5217390"/>
                <a:gd name="connsiteX3" fmla="*/ 19851934 w 21635868"/>
                <a:gd name="connsiteY3" fmla="*/ 4445668 h 5217390"/>
                <a:gd name="connsiteX4" fmla="*/ 19482966 w 21635868"/>
                <a:gd name="connsiteY4" fmla="*/ 4397542 h 5217390"/>
                <a:gd name="connsiteX5" fmla="*/ 19210250 w 21635868"/>
                <a:gd name="connsiteY5" fmla="*/ 4397542 h 5217390"/>
                <a:gd name="connsiteX6" fmla="*/ 18825240 w 21635868"/>
                <a:gd name="connsiteY6" fmla="*/ 4461710 h 5217390"/>
                <a:gd name="connsiteX7" fmla="*/ 18488355 w 21635868"/>
                <a:gd name="connsiteY7" fmla="*/ 4429626 h 5217390"/>
                <a:gd name="connsiteX8" fmla="*/ 17846671 w 21635868"/>
                <a:gd name="connsiteY8" fmla="*/ 4381499 h 5217390"/>
                <a:gd name="connsiteX9" fmla="*/ 17413534 w 21635868"/>
                <a:gd name="connsiteY9" fmla="*/ 4381499 h 5217390"/>
                <a:gd name="connsiteX10" fmla="*/ 16948313 w 21635868"/>
                <a:gd name="connsiteY10" fmla="*/ 4381499 h 5217390"/>
                <a:gd name="connsiteX11" fmla="*/ 16611429 w 21635868"/>
                <a:gd name="connsiteY11" fmla="*/ 4397542 h 5217390"/>
                <a:gd name="connsiteX12" fmla="*/ 15777240 w 21635868"/>
                <a:gd name="connsiteY12" fmla="*/ 4333373 h 5217390"/>
                <a:gd name="connsiteX13" fmla="*/ 15328061 w 21635868"/>
                <a:gd name="connsiteY13" fmla="*/ 4349415 h 5217390"/>
                <a:gd name="connsiteX14" fmla="*/ 14894924 w 21635868"/>
                <a:gd name="connsiteY14" fmla="*/ 4349415 h 5217390"/>
                <a:gd name="connsiteX15" fmla="*/ 14189071 w 21635868"/>
                <a:gd name="connsiteY15" fmla="*/ 4349415 h 5217390"/>
                <a:gd name="connsiteX16" fmla="*/ 13675724 w 21635868"/>
                <a:gd name="connsiteY16" fmla="*/ 4365457 h 5217390"/>
                <a:gd name="connsiteX17" fmla="*/ 13451134 w 21635868"/>
                <a:gd name="connsiteY17" fmla="*/ 4333373 h 5217390"/>
                <a:gd name="connsiteX18" fmla="*/ 12953829 w 21635868"/>
                <a:gd name="connsiteY18" fmla="*/ 4317331 h 5217390"/>
                <a:gd name="connsiteX19" fmla="*/ 12520692 w 21635868"/>
                <a:gd name="connsiteY19" fmla="*/ 4333373 h 5217390"/>
                <a:gd name="connsiteX20" fmla="*/ 12138149 w 21635868"/>
                <a:gd name="connsiteY20" fmla="*/ 4610099 h 5217390"/>
                <a:gd name="connsiteX21" fmla="*/ 11073295 w 21635868"/>
                <a:gd name="connsiteY21" fmla="*/ 4635410 h 5217390"/>
                <a:gd name="connsiteX22" fmla="*/ 10636362 w 21635868"/>
                <a:gd name="connsiteY22" fmla="*/ 4700370 h 5217390"/>
                <a:gd name="connsiteX23" fmla="*/ 10238259 w 21635868"/>
                <a:gd name="connsiteY23" fmla="*/ 4758422 h 5217390"/>
                <a:gd name="connsiteX24" fmla="*/ 9786599 w 21635868"/>
                <a:gd name="connsiteY24" fmla="*/ 4902050 h 5217390"/>
                <a:gd name="connsiteX25" fmla="*/ 9287190 w 21635868"/>
                <a:gd name="connsiteY25" fmla="*/ 4996666 h 5217390"/>
                <a:gd name="connsiteX26" fmla="*/ 8302825 w 21635868"/>
                <a:gd name="connsiteY26" fmla="*/ 5156336 h 5217390"/>
                <a:gd name="connsiteX27" fmla="*/ 7388521 w 21635868"/>
                <a:gd name="connsiteY27" fmla="*/ 5200183 h 5217390"/>
                <a:gd name="connsiteX28" fmla="*/ 6567756 w 21635868"/>
                <a:gd name="connsiteY28" fmla="*/ 5188876 h 5217390"/>
                <a:gd name="connsiteX29" fmla="*/ 5482836 w 21635868"/>
                <a:gd name="connsiteY29" fmla="*/ 4881272 h 5217390"/>
                <a:gd name="connsiteX30" fmla="*/ 4751068 w 21635868"/>
                <a:gd name="connsiteY30" fmla="*/ 4689384 h 5217390"/>
                <a:gd name="connsiteX31" fmla="*/ 3693523 w 21635868"/>
                <a:gd name="connsiteY31" fmla="*/ 4393531 h 5217390"/>
                <a:gd name="connsiteX32" fmla="*/ 3168145 w 21635868"/>
                <a:gd name="connsiteY32" fmla="*/ 4349415 h 5217390"/>
                <a:gd name="connsiteX33" fmla="*/ 2349997 w 21635868"/>
                <a:gd name="connsiteY33" fmla="*/ 4333373 h 5217390"/>
                <a:gd name="connsiteX34" fmla="*/ 1644145 w 21635868"/>
                <a:gd name="connsiteY34" fmla="*/ 4349415 h 5217390"/>
                <a:gd name="connsiteX35" fmla="*/ 1259134 w 21635868"/>
                <a:gd name="connsiteY35" fmla="*/ 4349415 h 5217390"/>
                <a:gd name="connsiteX36" fmla="*/ 954334 w 21635868"/>
                <a:gd name="connsiteY36" fmla="*/ 4237120 h 5217390"/>
                <a:gd name="connsiteX37" fmla="*/ 617450 w 21635868"/>
                <a:gd name="connsiteY37" fmla="*/ 4044615 h 5217390"/>
                <a:gd name="connsiteX38" fmla="*/ 376819 w 21635868"/>
                <a:gd name="connsiteY38" fmla="*/ 3739815 h 5217390"/>
                <a:gd name="connsiteX39" fmla="*/ 168271 w 21635868"/>
                <a:gd name="connsiteY39" fmla="*/ 3563352 h 5217390"/>
                <a:gd name="connsiteX40" fmla="*/ 23892 w 21635868"/>
                <a:gd name="connsiteY40" fmla="*/ 3226468 h 5217390"/>
                <a:gd name="connsiteX41" fmla="*/ 7850 w 21635868"/>
                <a:gd name="connsiteY41" fmla="*/ 2825415 h 5217390"/>
                <a:gd name="connsiteX42" fmla="*/ 104103 w 21635868"/>
                <a:gd name="connsiteY42" fmla="*/ 2344152 h 5217390"/>
                <a:gd name="connsiteX43" fmla="*/ 248482 w 21635868"/>
                <a:gd name="connsiteY43" fmla="*/ 1975184 h 5217390"/>
                <a:gd name="connsiteX44" fmla="*/ 473071 w 21635868"/>
                <a:gd name="connsiteY44" fmla="*/ 1718510 h 5217390"/>
                <a:gd name="connsiteX45" fmla="*/ 729745 w 21635868"/>
                <a:gd name="connsiteY45" fmla="*/ 1461836 h 5217390"/>
                <a:gd name="connsiteX46" fmla="*/ 1034545 w 21635868"/>
                <a:gd name="connsiteY46" fmla="*/ 1157036 h 5217390"/>
                <a:gd name="connsiteX47" fmla="*/ 1483724 w 21635868"/>
                <a:gd name="connsiteY47" fmla="*/ 739942 h 5217390"/>
                <a:gd name="connsiteX48" fmla="*/ 1852692 w 21635868"/>
                <a:gd name="connsiteY48" fmla="*/ 595563 h 5217390"/>
                <a:gd name="connsiteX49" fmla="*/ 2847303 w 21635868"/>
                <a:gd name="connsiteY49" fmla="*/ 387015 h 5217390"/>
                <a:gd name="connsiteX50" fmla="*/ 3472945 w 21635868"/>
                <a:gd name="connsiteY50" fmla="*/ 306805 h 5217390"/>
                <a:gd name="connsiteX51" fmla="*/ 4515682 w 21635868"/>
                <a:gd name="connsiteY51" fmla="*/ 242636 h 5217390"/>
                <a:gd name="connsiteX52" fmla="*/ 5141324 w 21635868"/>
                <a:gd name="connsiteY52" fmla="*/ 130342 h 5217390"/>
                <a:gd name="connsiteX53" fmla="*/ 6585113 w 21635868"/>
                <a:gd name="connsiteY53" fmla="*/ 66173 h 5217390"/>
                <a:gd name="connsiteX54" fmla="*/ 7611808 w 21635868"/>
                <a:gd name="connsiteY54" fmla="*/ 50131 h 5217390"/>
                <a:gd name="connsiteX55" fmla="*/ 8702671 w 21635868"/>
                <a:gd name="connsiteY55" fmla="*/ 18047 h 5217390"/>
                <a:gd name="connsiteX56" fmla="*/ 9440608 w 21635868"/>
                <a:gd name="connsiteY56" fmla="*/ 2005 h 5217390"/>
                <a:gd name="connsiteX57" fmla="*/ 9921871 w 21635868"/>
                <a:gd name="connsiteY57" fmla="*/ 2005 h 5217390"/>
                <a:gd name="connsiteX58" fmla="*/ 10547513 w 21635868"/>
                <a:gd name="connsiteY58" fmla="*/ 18047 h 5217390"/>
                <a:gd name="connsiteX59" fmla="*/ 11125029 w 21635868"/>
                <a:gd name="connsiteY59" fmla="*/ 18047 h 5217390"/>
                <a:gd name="connsiteX60" fmla="*/ 11702545 w 21635868"/>
                <a:gd name="connsiteY60" fmla="*/ 130342 h 5217390"/>
                <a:gd name="connsiteX61" fmla="*/ 12296103 w 21635868"/>
                <a:gd name="connsiteY61" fmla="*/ 258678 h 5217390"/>
                <a:gd name="connsiteX62" fmla="*/ 12713197 w 21635868"/>
                <a:gd name="connsiteY62" fmla="*/ 419099 h 5217390"/>
                <a:gd name="connsiteX63" fmla="*/ 13210503 w 21635868"/>
                <a:gd name="connsiteY63" fmla="*/ 723899 h 5217390"/>
                <a:gd name="connsiteX64" fmla="*/ 13370924 w 21635868"/>
                <a:gd name="connsiteY64" fmla="*/ 1028699 h 5217390"/>
                <a:gd name="connsiteX65" fmla="*/ 13739892 w 21635868"/>
                <a:gd name="connsiteY65" fmla="*/ 1285373 h 5217390"/>
                <a:gd name="connsiteX66" fmla="*/ 13932397 w 21635868"/>
                <a:gd name="connsiteY66" fmla="*/ 1798720 h 5217390"/>
                <a:gd name="connsiteX67" fmla="*/ 14092819 w 21635868"/>
                <a:gd name="connsiteY67" fmla="*/ 2183731 h 5217390"/>
                <a:gd name="connsiteX68" fmla="*/ 14205113 w 21635868"/>
                <a:gd name="connsiteY68" fmla="*/ 2520615 h 5217390"/>
                <a:gd name="connsiteX69" fmla="*/ 14381576 w 21635868"/>
                <a:gd name="connsiteY69" fmla="*/ 2729163 h 5217390"/>
                <a:gd name="connsiteX70" fmla="*/ 14574082 w 21635868"/>
                <a:gd name="connsiteY70" fmla="*/ 3033963 h 5217390"/>
                <a:gd name="connsiteX71" fmla="*/ 14959092 w 21635868"/>
                <a:gd name="connsiteY71" fmla="*/ 3386889 h 5217390"/>
                <a:gd name="connsiteX72" fmla="*/ 15392229 w 21635868"/>
                <a:gd name="connsiteY72" fmla="*/ 3723773 h 5217390"/>
                <a:gd name="connsiteX73" fmla="*/ 15905576 w 21635868"/>
                <a:gd name="connsiteY73" fmla="*/ 3884194 h 5217390"/>
                <a:gd name="connsiteX74" fmla="*/ 16659555 w 21635868"/>
                <a:gd name="connsiteY74" fmla="*/ 4012531 h 5217390"/>
                <a:gd name="connsiteX75" fmla="*/ 17493745 w 21635868"/>
                <a:gd name="connsiteY75" fmla="*/ 4108784 h 5217390"/>
                <a:gd name="connsiteX76" fmla="*/ 18135429 w 21635868"/>
                <a:gd name="connsiteY76" fmla="*/ 4012531 h 5217390"/>
                <a:gd name="connsiteX77" fmla="*/ 18793155 w 21635868"/>
                <a:gd name="connsiteY77" fmla="*/ 4012531 h 5217390"/>
                <a:gd name="connsiteX78" fmla="*/ 19595261 w 21635868"/>
                <a:gd name="connsiteY78" fmla="*/ 4028573 h 5217390"/>
                <a:gd name="connsiteX79" fmla="*/ 20156734 w 21635868"/>
                <a:gd name="connsiteY79" fmla="*/ 4060657 h 5217390"/>
                <a:gd name="connsiteX80" fmla="*/ 21039050 w 21635868"/>
                <a:gd name="connsiteY80" fmla="*/ 4108784 h 5217390"/>
                <a:gd name="connsiteX81" fmla="*/ 21391976 w 21635868"/>
                <a:gd name="connsiteY81" fmla="*/ 4140868 h 5217390"/>
                <a:gd name="connsiteX82" fmla="*/ 21472187 w 21635868"/>
                <a:gd name="connsiteY82" fmla="*/ 4237120 h 5217390"/>
                <a:gd name="connsiteX83" fmla="*/ 21632608 w 21635868"/>
                <a:gd name="connsiteY83" fmla="*/ 4269205 h 5217390"/>
                <a:gd name="connsiteX0" fmla="*/ 21632608 w 21635868"/>
                <a:gd name="connsiteY0" fmla="*/ 4269205 h 5266102"/>
                <a:gd name="connsiteX1" fmla="*/ 21504271 w 21635868"/>
                <a:gd name="connsiteY1" fmla="*/ 4445668 h 5266102"/>
                <a:gd name="connsiteX2" fmla="*/ 20734250 w 21635868"/>
                <a:gd name="connsiteY2" fmla="*/ 4461710 h 5266102"/>
                <a:gd name="connsiteX3" fmla="*/ 19851934 w 21635868"/>
                <a:gd name="connsiteY3" fmla="*/ 4445668 h 5266102"/>
                <a:gd name="connsiteX4" fmla="*/ 19482966 w 21635868"/>
                <a:gd name="connsiteY4" fmla="*/ 4397542 h 5266102"/>
                <a:gd name="connsiteX5" fmla="*/ 19210250 w 21635868"/>
                <a:gd name="connsiteY5" fmla="*/ 4397542 h 5266102"/>
                <a:gd name="connsiteX6" fmla="*/ 18825240 w 21635868"/>
                <a:gd name="connsiteY6" fmla="*/ 4461710 h 5266102"/>
                <a:gd name="connsiteX7" fmla="*/ 18488355 w 21635868"/>
                <a:gd name="connsiteY7" fmla="*/ 4429626 h 5266102"/>
                <a:gd name="connsiteX8" fmla="*/ 17846671 w 21635868"/>
                <a:gd name="connsiteY8" fmla="*/ 4381499 h 5266102"/>
                <a:gd name="connsiteX9" fmla="*/ 17413534 w 21635868"/>
                <a:gd name="connsiteY9" fmla="*/ 4381499 h 5266102"/>
                <a:gd name="connsiteX10" fmla="*/ 16948313 w 21635868"/>
                <a:gd name="connsiteY10" fmla="*/ 4381499 h 5266102"/>
                <a:gd name="connsiteX11" fmla="*/ 16611429 w 21635868"/>
                <a:gd name="connsiteY11" fmla="*/ 4397542 h 5266102"/>
                <a:gd name="connsiteX12" fmla="*/ 15777240 w 21635868"/>
                <a:gd name="connsiteY12" fmla="*/ 4333373 h 5266102"/>
                <a:gd name="connsiteX13" fmla="*/ 15328061 w 21635868"/>
                <a:gd name="connsiteY13" fmla="*/ 4349415 h 5266102"/>
                <a:gd name="connsiteX14" fmla="*/ 14894924 w 21635868"/>
                <a:gd name="connsiteY14" fmla="*/ 4349415 h 5266102"/>
                <a:gd name="connsiteX15" fmla="*/ 14189071 w 21635868"/>
                <a:gd name="connsiteY15" fmla="*/ 4349415 h 5266102"/>
                <a:gd name="connsiteX16" fmla="*/ 13675724 w 21635868"/>
                <a:gd name="connsiteY16" fmla="*/ 4365457 h 5266102"/>
                <a:gd name="connsiteX17" fmla="*/ 13451134 w 21635868"/>
                <a:gd name="connsiteY17" fmla="*/ 4333373 h 5266102"/>
                <a:gd name="connsiteX18" fmla="*/ 12953829 w 21635868"/>
                <a:gd name="connsiteY18" fmla="*/ 4317331 h 5266102"/>
                <a:gd name="connsiteX19" fmla="*/ 12520692 w 21635868"/>
                <a:gd name="connsiteY19" fmla="*/ 4333373 h 5266102"/>
                <a:gd name="connsiteX20" fmla="*/ 12138149 w 21635868"/>
                <a:gd name="connsiteY20" fmla="*/ 4610099 h 5266102"/>
                <a:gd name="connsiteX21" fmla="*/ 11073295 w 21635868"/>
                <a:gd name="connsiteY21" fmla="*/ 4635410 h 5266102"/>
                <a:gd name="connsiteX22" fmla="*/ 10636362 w 21635868"/>
                <a:gd name="connsiteY22" fmla="*/ 4700370 h 5266102"/>
                <a:gd name="connsiteX23" fmla="*/ 10238259 w 21635868"/>
                <a:gd name="connsiteY23" fmla="*/ 4758422 h 5266102"/>
                <a:gd name="connsiteX24" fmla="*/ 9786599 w 21635868"/>
                <a:gd name="connsiteY24" fmla="*/ 4902050 h 5266102"/>
                <a:gd name="connsiteX25" fmla="*/ 9287190 w 21635868"/>
                <a:gd name="connsiteY25" fmla="*/ 4996666 h 5266102"/>
                <a:gd name="connsiteX26" fmla="*/ 8302825 w 21635868"/>
                <a:gd name="connsiteY26" fmla="*/ 5156336 h 5266102"/>
                <a:gd name="connsiteX27" fmla="*/ 7388521 w 21635868"/>
                <a:gd name="connsiteY27" fmla="*/ 5200183 h 5266102"/>
                <a:gd name="connsiteX28" fmla="*/ 6531661 w 21635868"/>
                <a:gd name="connsiteY28" fmla="*/ 5249034 h 5266102"/>
                <a:gd name="connsiteX29" fmla="*/ 5482836 w 21635868"/>
                <a:gd name="connsiteY29" fmla="*/ 4881272 h 5266102"/>
                <a:gd name="connsiteX30" fmla="*/ 4751068 w 21635868"/>
                <a:gd name="connsiteY30" fmla="*/ 4689384 h 5266102"/>
                <a:gd name="connsiteX31" fmla="*/ 3693523 w 21635868"/>
                <a:gd name="connsiteY31" fmla="*/ 4393531 h 5266102"/>
                <a:gd name="connsiteX32" fmla="*/ 3168145 w 21635868"/>
                <a:gd name="connsiteY32" fmla="*/ 4349415 h 5266102"/>
                <a:gd name="connsiteX33" fmla="*/ 2349997 w 21635868"/>
                <a:gd name="connsiteY33" fmla="*/ 4333373 h 5266102"/>
                <a:gd name="connsiteX34" fmla="*/ 1644145 w 21635868"/>
                <a:gd name="connsiteY34" fmla="*/ 4349415 h 5266102"/>
                <a:gd name="connsiteX35" fmla="*/ 1259134 w 21635868"/>
                <a:gd name="connsiteY35" fmla="*/ 4349415 h 5266102"/>
                <a:gd name="connsiteX36" fmla="*/ 954334 w 21635868"/>
                <a:gd name="connsiteY36" fmla="*/ 4237120 h 5266102"/>
                <a:gd name="connsiteX37" fmla="*/ 617450 w 21635868"/>
                <a:gd name="connsiteY37" fmla="*/ 4044615 h 5266102"/>
                <a:gd name="connsiteX38" fmla="*/ 376819 w 21635868"/>
                <a:gd name="connsiteY38" fmla="*/ 3739815 h 5266102"/>
                <a:gd name="connsiteX39" fmla="*/ 168271 w 21635868"/>
                <a:gd name="connsiteY39" fmla="*/ 3563352 h 5266102"/>
                <a:gd name="connsiteX40" fmla="*/ 23892 w 21635868"/>
                <a:gd name="connsiteY40" fmla="*/ 3226468 h 5266102"/>
                <a:gd name="connsiteX41" fmla="*/ 7850 w 21635868"/>
                <a:gd name="connsiteY41" fmla="*/ 2825415 h 5266102"/>
                <a:gd name="connsiteX42" fmla="*/ 104103 w 21635868"/>
                <a:gd name="connsiteY42" fmla="*/ 2344152 h 5266102"/>
                <a:gd name="connsiteX43" fmla="*/ 248482 w 21635868"/>
                <a:gd name="connsiteY43" fmla="*/ 1975184 h 5266102"/>
                <a:gd name="connsiteX44" fmla="*/ 473071 w 21635868"/>
                <a:gd name="connsiteY44" fmla="*/ 1718510 h 5266102"/>
                <a:gd name="connsiteX45" fmla="*/ 729745 w 21635868"/>
                <a:gd name="connsiteY45" fmla="*/ 1461836 h 5266102"/>
                <a:gd name="connsiteX46" fmla="*/ 1034545 w 21635868"/>
                <a:gd name="connsiteY46" fmla="*/ 1157036 h 5266102"/>
                <a:gd name="connsiteX47" fmla="*/ 1483724 w 21635868"/>
                <a:gd name="connsiteY47" fmla="*/ 739942 h 5266102"/>
                <a:gd name="connsiteX48" fmla="*/ 1852692 w 21635868"/>
                <a:gd name="connsiteY48" fmla="*/ 595563 h 5266102"/>
                <a:gd name="connsiteX49" fmla="*/ 2847303 w 21635868"/>
                <a:gd name="connsiteY49" fmla="*/ 387015 h 5266102"/>
                <a:gd name="connsiteX50" fmla="*/ 3472945 w 21635868"/>
                <a:gd name="connsiteY50" fmla="*/ 306805 h 5266102"/>
                <a:gd name="connsiteX51" fmla="*/ 4515682 w 21635868"/>
                <a:gd name="connsiteY51" fmla="*/ 242636 h 5266102"/>
                <a:gd name="connsiteX52" fmla="*/ 5141324 w 21635868"/>
                <a:gd name="connsiteY52" fmla="*/ 130342 h 5266102"/>
                <a:gd name="connsiteX53" fmla="*/ 6585113 w 21635868"/>
                <a:gd name="connsiteY53" fmla="*/ 66173 h 5266102"/>
                <a:gd name="connsiteX54" fmla="*/ 7611808 w 21635868"/>
                <a:gd name="connsiteY54" fmla="*/ 50131 h 5266102"/>
                <a:gd name="connsiteX55" fmla="*/ 8702671 w 21635868"/>
                <a:gd name="connsiteY55" fmla="*/ 18047 h 5266102"/>
                <a:gd name="connsiteX56" fmla="*/ 9440608 w 21635868"/>
                <a:gd name="connsiteY56" fmla="*/ 2005 h 5266102"/>
                <a:gd name="connsiteX57" fmla="*/ 9921871 w 21635868"/>
                <a:gd name="connsiteY57" fmla="*/ 2005 h 5266102"/>
                <a:gd name="connsiteX58" fmla="*/ 10547513 w 21635868"/>
                <a:gd name="connsiteY58" fmla="*/ 18047 h 5266102"/>
                <a:gd name="connsiteX59" fmla="*/ 11125029 w 21635868"/>
                <a:gd name="connsiteY59" fmla="*/ 18047 h 5266102"/>
                <a:gd name="connsiteX60" fmla="*/ 11702545 w 21635868"/>
                <a:gd name="connsiteY60" fmla="*/ 130342 h 5266102"/>
                <a:gd name="connsiteX61" fmla="*/ 12296103 w 21635868"/>
                <a:gd name="connsiteY61" fmla="*/ 258678 h 5266102"/>
                <a:gd name="connsiteX62" fmla="*/ 12713197 w 21635868"/>
                <a:gd name="connsiteY62" fmla="*/ 419099 h 5266102"/>
                <a:gd name="connsiteX63" fmla="*/ 13210503 w 21635868"/>
                <a:gd name="connsiteY63" fmla="*/ 723899 h 5266102"/>
                <a:gd name="connsiteX64" fmla="*/ 13370924 w 21635868"/>
                <a:gd name="connsiteY64" fmla="*/ 1028699 h 5266102"/>
                <a:gd name="connsiteX65" fmla="*/ 13739892 w 21635868"/>
                <a:gd name="connsiteY65" fmla="*/ 1285373 h 5266102"/>
                <a:gd name="connsiteX66" fmla="*/ 13932397 w 21635868"/>
                <a:gd name="connsiteY66" fmla="*/ 1798720 h 5266102"/>
                <a:gd name="connsiteX67" fmla="*/ 14092819 w 21635868"/>
                <a:gd name="connsiteY67" fmla="*/ 2183731 h 5266102"/>
                <a:gd name="connsiteX68" fmla="*/ 14205113 w 21635868"/>
                <a:gd name="connsiteY68" fmla="*/ 2520615 h 5266102"/>
                <a:gd name="connsiteX69" fmla="*/ 14381576 w 21635868"/>
                <a:gd name="connsiteY69" fmla="*/ 2729163 h 5266102"/>
                <a:gd name="connsiteX70" fmla="*/ 14574082 w 21635868"/>
                <a:gd name="connsiteY70" fmla="*/ 3033963 h 5266102"/>
                <a:gd name="connsiteX71" fmla="*/ 14959092 w 21635868"/>
                <a:gd name="connsiteY71" fmla="*/ 3386889 h 5266102"/>
                <a:gd name="connsiteX72" fmla="*/ 15392229 w 21635868"/>
                <a:gd name="connsiteY72" fmla="*/ 3723773 h 5266102"/>
                <a:gd name="connsiteX73" fmla="*/ 15905576 w 21635868"/>
                <a:gd name="connsiteY73" fmla="*/ 3884194 h 5266102"/>
                <a:gd name="connsiteX74" fmla="*/ 16659555 w 21635868"/>
                <a:gd name="connsiteY74" fmla="*/ 4012531 h 5266102"/>
                <a:gd name="connsiteX75" fmla="*/ 17493745 w 21635868"/>
                <a:gd name="connsiteY75" fmla="*/ 4108784 h 5266102"/>
                <a:gd name="connsiteX76" fmla="*/ 18135429 w 21635868"/>
                <a:gd name="connsiteY76" fmla="*/ 4012531 h 5266102"/>
                <a:gd name="connsiteX77" fmla="*/ 18793155 w 21635868"/>
                <a:gd name="connsiteY77" fmla="*/ 4012531 h 5266102"/>
                <a:gd name="connsiteX78" fmla="*/ 19595261 w 21635868"/>
                <a:gd name="connsiteY78" fmla="*/ 4028573 h 5266102"/>
                <a:gd name="connsiteX79" fmla="*/ 20156734 w 21635868"/>
                <a:gd name="connsiteY79" fmla="*/ 4060657 h 5266102"/>
                <a:gd name="connsiteX80" fmla="*/ 21039050 w 21635868"/>
                <a:gd name="connsiteY80" fmla="*/ 4108784 h 5266102"/>
                <a:gd name="connsiteX81" fmla="*/ 21391976 w 21635868"/>
                <a:gd name="connsiteY81" fmla="*/ 4140868 h 5266102"/>
                <a:gd name="connsiteX82" fmla="*/ 21472187 w 21635868"/>
                <a:gd name="connsiteY82" fmla="*/ 4237120 h 5266102"/>
                <a:gd name="connsiteX83" fmla="*/ 21632608 w 21635868"/>
                <a:gd name="connsiteY83" fmla="*/ 4269205 h 5266102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786599 w 21635868"/>
                <a:gd name="connsiteY24" fmla="*/ 4902050 h 5279761"/>
                <a:gd name="connsiteX25" fmla="*/ 9287190 w 21635868"/>
                <a:gd name="connsiteY25" fmla="*/ 4996666 h 5279761"/>
                <a:gd name="connsiteX26" fmla="*/ 8302825 w 21635868"/>
                <a:gd name="connsiteY26" fmla="*/ 5156336 h 5279761"/>
                <a:gd name="connsiteX27" fmla="*/ 7388521 w 21635868"/>
                <a:gd name="connsiteY27" fmla="*/ 5248310 h 5279761"/>
                <a:gd name="connsiteX28" fmla="*/ 6531661 w 21635868"/>
                <a:gd name="connsiteY28" fmla="*/ 5249034 h 5279761"/>
                <a:gd name="connsiteX29" fmla="*/ 5482836 w 21635868"/>
                <a:gd name="connsiteY29" fmla="*/ 4881272 h 5279761"/>
                <a:gd name="connsiteX30" fmla="*/ 4751068 w 21635868"/>
                <a:gd name="connsiteY30" fmla="*/ 4689384 h 5279761"/>
                <a:gd name="connsiteX31" fmla="*/ 3693523 w 21635868"/>
                <a:gd name="connsiteY31" fmla="*/ 4393531 h 5279761"/>
                <a:gd name="connsiteX32" fmla="*/ 3168145 w 21635868"/>
                <a:gd name="connsiteY32" fmla="*/ 4349415 h 5279761"/>
                <a:gd name="connsiteX33" fmla="*/ 2349997 w 21635868"/>
                <a:gd name="connsiteY33" fmla="*/ 4333373 h 5279761"/>
                <a:gd name="connsiteX34" fmla="*/ 1644145 w 21635868"/>
                <a:gd name="connsiteY34" fmla="*/ 4349415 h 5279761"/>
                <a:gd name="connsiteX35" fmla="*/ 1259134 w 21635868"/>
                <a:gd name="connsiteY35" fmla="*/ 4349415 h 5279761"/>
                <a:gd name="connsiteX36" fmla="*/ 954334 w 21635868"/>
                <a:gd name="connsiteY36" fmla="*/ 4237120 h 5279761"/>
                <a:gd name="connsiteX37" fmla="*/ 617450 w 21635868"/>
                <a:gd name="connsiteY37" fmla="*/ 4044615 h 5279761"/>
                <a:gd name="connsiteX38" fmla="*/ 376819 w 21635868"/>
                <a:gd name="connsiteY38" fmla="*/ 3739815 h 5279761"/>
                <a:gd name="connsiteX39" fmla="*/ 168271 w 21635868"/>
                <a:gd name="connsiteY39" fmla="*/ 3563352 h 5279761"/>
                <a:gd name="connsiteX40" fmla="*/ 23892 w 21635868"/>
                <a:gd name="connsiteY40" fmla="*/ 3226468 h 5279761"/>
                <a:gd name="connsiteX41" fmla="*/ 7850 w 21635868"/>
                <a:gd name="connsiteY41" fmla="*/ 2825415 h 5279761"/>
                <a:gd name="connsiteX42" fmla="*/ 104103 w 21635868"/>
                <a:gd name="connsiteY42" fmla="*/ 2344152 h 5279761"/>
                <a:gd name="connsiteX43" fmla="*/ 248482 w 21635868"/>
                <a:gd name="connsiteY43" fmla="*/ 1975184 h 5279761"/>
                <a:gd name="connsiteX44" fmla="*/ 473071 w 21635868"/>
                <a:gd name="connsiteY44" fmla="*/ 1718510 h 5279761"/>
                <a:gd name="connsiteX45" fmla="*/ 729745 w 21635868"/>
                <a:gd name="connsiteY45" fmla="*/ 1461836 h 5279761"/>
                <a:gd name="connsiteX46" fmla="*/ 1034545 w 21635868"/>
                <a:gd name="connsiteY46" fmla="*/ 1157036 h 5279761"/>
                <a:gd name="connsiteX47" fmla="*/ 1483724 w 21635868"/>
                <a:gd name="connsiteY47" fmla="*/ 739942 h 5279761"/>
                <a:gd name="connsiteX48" fmla="*/ 1852692 w 21635868"/>
                <a:gd name="connsiteY48" fmla="*/ 595563 h 5279761"/>
                <a:gd name="connsiteX49" fmla="*/ 2847303 w 21635868"/>
                <a:gd name="connsiteY49" fmla="*/ 387015 h 5279761"/>
                <a:gd name="connsiteX50" fmla="*/ 3472945 w 21635868"/>
                <a:gd name="connsiteY50" fmla="*/ 306805 h 5279761"/>
                <a:gd name="connsiteX51" fmla="*/ 4515682 w 21635868"/>
                <a:gd name="connsiteY51" fmla="*/ 242636 h 5279761"/>
                <a:gd name="connsiteX52" fmla="*/ 5141324 w 21635868"/>
                <a:gd name="connsiteY52" fmla="*/ 130342 h 5279761"/>
                <a:gd name="connsiteX53" fmla="*/ 6585113 w 21635868"/>
                <a:gd name="connsiteY53" fmla="*/ 66173 h 5279761"/>
                <a:gd name="connsiteX54" fmla="*/ 7611808 w 21635868"/>
                <a:gd name="connsiteY54" fmla="*/ 50131 h 5279761"/>
                <a:gd name="connsiteX55" fmla="*/ 8702671 w 21635868"/>
                <a:gd name="connsiteY55" fmla="*/ 18047 h 5279761"/>
                <a:gd name="connsiteX56" fmla="*/ 9440608 w 21635868"/>
                <a:gd name="connsiteY56" fmla="*/ 2005 h 5279761"/>
                <a:gd name="connsiteX57" fmla="*/ 9921871 w 21635868"/>
                <a:gd name="connsiteY57" fmla="*/ 2005 h 5279761"/>
                <a:gd name="connsiteX58" fmla="*/ 10547513 w 21635868"/>
                <a:gd name="connsiteY58" fmla="*/ 18047 h 5279761"/>
                <a:gd name="connsiteX59" fmla="*/ 11125029 w 21635868"/>
                <a:gd name="connsiteY59" fmla="*/ 18047 h 5279761"/>
                <a:gd name="connsiteX60" fmla="*/ 11702545 w 21635868"/>
                <a:gd name="connsiteY60" fmla="*/ 130342 h 5279761"/>
                <a:gd name="connsiteX61" fmla="*/ 12296103 w 21635868"/>
                <a:gd name="connsiteY61" fmla="*/ 258678 h 5279761"/>
                <a:gd name="connsiteX62" fmla="*/ 12713197 w 21635868"/>
                <a:gd name="connsiteY62" fmla="*/ 419099 h 5279761"/>
                <a:gd name="connsiteX63" fmla="*/ 13210503 w 21635868"/>
                <a:gd name="connsiteY63" fmla="*/ 723899 h 5279761"/>
                <a:gd name="connsiteX64" fmla="*/ 13370924 w 21635868"/>
                <a:gd name="connsiteY64" fmla="*/ 1028699 h 5279761"/>
                <a:gd name="connsiteX65" fmla="*/ 13739892 w 21635868"/>
                <a:gd name="connsiteY65" fmla="*/ 1285373 h 5279761"/>
                <a:gd name="connsiteX66" fmla="*/ 13932397 w 21635868"/>
                <a:gd name="connsiteY66" fmla="*/ 1798720 h 5279761"/>
                <a:gd name="connsiteX67" fmla="*/ 14092819 w 21635868"/>
                <a:gd name="connsiteY67" fmla="*/ 2183731 h 5279761"/>
                <a:gd name="connsiteX68" fmla="*/ 14205113 w 21635868"/>
                <a:gd name="connsiteY68" fmla="*/ 2520615 h 5279761"/>
                <a:gd name="connsiteX69" fmla="*/ 14381576 w 21635868"/>
                <a:gd name="connsiteY69" fmla="*/ 2729163 h 5279761"/>
                <a:gd name="connsiteX70" fmla="*/ 14574082 w 21635868"/>
                <a:gd name="connsiteY70" fmla="*/ 3033963 h 5279761"/>
                <a:gd name="connsiteX71" fmla="*/ 14959092 w 21635868"/>
                <a:gd name="connsiteY71" fmla="*/ 3386889 h 5279761"/>
                <a:gd name="connsiteX72" fmla="*/ 15392229 w 21635868"/>
                <a:gd name="connsiteY72" fmla="*/ 3723773 h 5279761"/>
                <a:gd name="connsiteX73" fmla="*/ 15905576 w 21635868"/>
                <a:gd name="connsiteY73" fmla="*/ 3884194 h 5279761"/>
                <a:gd name="connsiteX74" fmla="*/ 16659555 w 21635868"/>
                <a:gd name="connsiteY74" fmla="*/ 4012531 h 5279761"/>
                <a:gd name="connsiteX75" fmla="*/ 17493745 w 21635868"/>
                <a:gd name="connsiteY75" fmla="*/ 4108784 h 5279761"/>
                <a:gd name="connsiteX76" fmla="*/ 18135429 w 21635868"/>
                <a:gd name="connsiteY76" fmla="*/ 4012531 h 5279761"/>
                <a:gd name="connsiteX77" fmla="*/ 18793155 w 21635868"/>
                <a:gd name="connsiteY77" fmla="*/ 4012531 h 5279761"/>
                <a:gd name="connsiteX78" fmla="*/ 19595261 w 21635868"/>
                <a:gd name="connsiteY78" fmla="*/ 4028573 h 5279761"/>
                <a:gd name="connsiteX79" fmla="*/ 20156734 w 21635868"/>
                <a:gd name="connsiteY79" fmla="*/ 4060657 h 5279761"/>
                <a:gd name="connsiteX80" fmla="*/ 21039050 w 21635868"/>
                <a:gd name="connsiteY80" fmla="*/ 4108784 h 5279761"/>
                <a:gd name="connsiteX81" fmla="*/ 21391976 w 21635868"/>
                <a:gd name="connsiteY81" fmla="*/ 4140868 h 5279761"/>
                <a:gd name="connsiteX82" fmla="*/ 21472187 w 21635868"/>
                <a:gd name="connsiteY82" fmla="*/ 4237120 h 5279761"/>
                <a:gd name="connsiteX83" fmla="*/ 21632608 w 21635868"/>
                <a:gd name="connsiteY83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786599 w 21635868"/>
                <a:gd name="connsiteY24" fmla="*/ 4902050 h 5279761"/>
                <a:gd name="connsiteX25" fmla="*/ 9335316 w 21635868"/>
                <a:gd name="connsiteY25" fmla="*/ 5056824 h 5279761"/>
                <a:gd name="connsiteX26" fmla="*/ 8302825 w 21635868"/>
                <a:gd name="connsiteY26" fmla="*/ 5156336 h 5279761"/>
                <a:gd name="connsiteX27" fmla="*/ 7388521 w 21635868"/>
                <a:gd name="connsiteY27" fmla="*/ 5248310 h 5279761"/>
                <a:gd name="connsiteX28" fmla="*/ 6531661 w 21635868"/>
                <a:gd name="connsiteY28" fmla="*/ 5249034 h 5279761"/>
                <a:gd name="connsiteX29" fmla="*/ 5482836 w 21635868"/>
                <a:gd name="connsiteY29" fmla="*/ 4881272 h 5279761"/>
                <a:gd name="connsiteX30" fmla="*/ 4751068 w 21635868"/>
                <a:gd name="connsiteY30" fmla="*/ 4689384 h 5279761"/>
                <a:gd name="connsiteX31" fmla="*/ 3693523 w 21635868"/>
                <a:gd name="connsiteY31" fmla="*/ 4393531 h 5279761"/>
                <a:gd name="connsiteX32" fmla="*/ 3168145 w 21635868"/>
                <a:gd name="connsiteY32" fmla="*/ 4349415 h 5279761"/>
                <a:gd name="connsiteX33" fmla="*/ 2349997 w 21635868"/>
                <a:gd name="connsiteY33" fmla="*/ 4333373 h 5279761"/>
                <a:gd name="connsiteX34" fmla="*/ 1644145 w 21635868"/>
                <a:gd name="connsiteY34" fmla="*/ 4349415 h 5279761"/>
                <a:gd name="connsiteX35" fmla="*/ 1259134 w 21635868"/>
                <a:gd name="connsiteY35" fmla="*/ 4349415 h 5279761"/>
                <a:gd name="connsiteX36" fmla="*/ 954334 w 21635868"/>
                <a:gd name="connsiteY36" fmla="*/ 4237120 h 5279761"/>
                <a:gd name="connsiteX37" fmla="*/ 617450 w 21635868"/>
                <a:gd name="connsiteY37" fmla="*/ 4044615 h 5279761"/>
                <a:gd name="connsiteX38" fmla="*/ 376819 w 21635868"/>
                <a:gd name="connsiteY38" fmla="*/ 3739815 h 5279761"/>
                <a:gd name="connsiteX39" fmla="*/ 168271 w 21635868"/>
                <a:gd name="connsiteY39" fmla="*/ 3563352 h 5279761"/>
                <a:gd name="connsiteX40" fmla="*/ 23892 w 21635868"/>
                <a:gd name="connsiteY40" fmla="*/ 3226468 h 5279761"/>
                <a:gd name="connsiteX41" fmla="*/ 7850 w 21635868"/>
                <a:gd name="connsiteY41" fmla="*/ 2825415 h 5279761"/>
                <a:gd name="connsiteX42" fmla="*/ 104103 w 21635868"/>
                <a:gd name="connsiteY42" fmla="*/ 2344152 h 5279761"/>
                <a:gd name="connsiteX43" fmla="*/ 248482 w 21635868"/>
                <a:gd name="connsiteY43" fmla="*/ 1975184 h 5279761"/>
                <a:gd name="connsiteX44" fmla="*/ 473071 w 21635868"/>
                <a:gd name="connsiteY44" fmla="*/ 1718510 h 5279761"/>
                <a:gd name="connsiteX45" fmla="*/ 729745 w 21635868"/>
                <a:gd name="connsiteY45" fmla="*/ 1461836 h 5279761"/>
                <a:gd name="connsiteX46" fmla="*/ 1034545 w 21635868"/>
                <a:gd name="connsiteY46" fmla="*/ 1157036 h 5279761"/>
                <a:gd name="connsiteX47" fmla="*/ 1483724 w 21635868"/>
                <a:gd name="connsiteY47" fmla="*/ 739942 h 5279761"/>
                <a:gd name="connsiteX48" fmla="*/ 1852692 w 21635868"/>
                <a:gd name="connsiteY48" fmla="*/ 595563 h 5279761"/>
                <a:gd name="connsiteX49" fmla="*/ 2847303 w 21635868"/>
                <a:gd name="connsiteY49" fmla="*/ 387015 h 5279761"/>
                <a:gd name="connsiteX50" fmla="*/ 3472945 w 21635868"/>
                <a:gd name="connsiteY50" fmla="*/ 306805 h 5279761"/>
                <a:gd name="connsiteX51" fmla="*/ 4515682 w 21635868"/>
                <a:gd name="connsiteY51" fmla="*/ 242636 h 5279761"/>
                <a:gd name="connsiteX52" fmla="*/ 5141324 w 21635868"/>
                <a:gd name="connsiteY52" fmla="*/ 130342 h 5279761"/>
                <a:gd name="connsiteX53" fmla="*/ 6585113 w 21635868"/>
                <a:gd name="connsiteY53" fmla="*/ 66173 h 5279761"/>
                <a:gd name="connsiteX54" fmla="*/ 7611808 w 21635868"/>
                <a:gd name="connsiteY54" fmla="*/ 50131 h 5279761"/>
                <a:gd name="connsiteX55" fmla="*/ 8702671 w 21635868"/>
                <a:gd name="connsiteY55" fmla="*/ 18047 h 5279761"/>
                <a:gd name="connsiteX56" fmla="*/ 9440608 w 21635868"/>
                <a:gd name="connsiteY56" fmla="*/ 2005 h 5279761"/>
                <a:gd name="connsiteX57" fmla="*/ 9921871 w 21635868"/>
                <a:gd name="connsiteY57" fmla="*/ 2005 h 5279761"/>
                <a:gd name="connsiteX58" fmla="*/ 10547513 w 21635868"/>
                <a:gd name="connsiteY58" fmla="*/ 18047 h 5279761"/>
                <a:gd name="connsiteX59" fmla="*/ 11125029 w 21635868"/>
                <a:gd name="connsiteY59" fmla="*/ 18047 h 5279761"/>
                <a:gd name="connsiteX60" fmla="*/ 11702545 w 21635868"/>
                <a:gd name="connsiteY60" fmla="*/ 130342 h 5279761"/>
                <a:gd name="connsiteX61" fmla="*/ 12296103 w 21635868"/>
                <a:gd name="connsiteY61" fmla="*/ 258678 h 5279761"/>
                <a:gd name="connsiteX62" fmla="*/ 12713197 w 21635868"/>
                <a:gd name="connsiteY62" fmla="*/ 419099 h 5279761"/>
                <a:gd name="connsiteX63" fmla="*/ 13210503 w 21635868"/>
                <a:gd name="connsiteY63" fmla="*/ 723899 h 5279761"/>
                <a:gd name="connsiteX64" fmla="*/ 13370924 w 21635868"/>
                <a:gd name="connsiteY64" fmla="*/ 1028699 h 5279761"/>
                <a:gd name="connsiteX65" fmla="*/ 13739892 w 21635868"/>
                <a:gd name="connsiteY65" fmla="*/ 1285373 h 5279761"/>
                <a:gd name="connsiteX66" fmla="*/ 13932397 w 21635868"/>
                <a:gd name="connsiteY66" fmla="*/ 1798720 h 5279761"/>
                <a:gd name="connsiteX67" fmla="*/ 14092819 w 21635868"/>
                <a:gd name="connsiteY67" fmla="*/ 2183731 h 5279761"/>
                <a:gd name="connsiteX68" fmla="*/ 14205113 w 21635868"/>
                <a:gd name="connsiteY68" fmla="*/ 2520615 h 5279761"/>
                <a:gd name="connsiteX69" fmla="*/ 14381576 w 21635868"/>
                <a:gd name="connsiteY69" fmla="*/ 2729163 h 5279761"/>
                <a:gd name="connsiteX70" fmla="*/ 14574082 w 21635868"/>
                <a:gd name="connsiteY70" fmla="*/ 3033963 h 5279761"/>
                <a:gd name="connsiteX71" fmla="*/ 14959092 w 21635868"/>
                <a:gd name="connsiteY71" fmla="*/ 3386889 h 5279761"/>
                <a:gd name="connsiteX72" fmla="*/ 15392229 w 21635868"/>
                <a:gd name="connsiteY72" fmla="*/ 3723773 h 5279761"/>
                <a:gd name="connsiteX73" fmla="*/ 15905576 w 21635868"/>
                <a:gd name="connsiteY73" fmla="*/ 3884194 h 5279761"/>
                <a:gd name="connsiteX74" fmla="*/ 16659555 w 21635868"/>
                <a:gd name="connsiteY74" fmla="*/ 4012531 h 5279761"/>
                <a:gd name="connsiteX75" fmla="*/ 17493745 w 21635868"/>
                <a:gd name="connsiteY75" fmla="*/ 4108784 h 5279761"/>
                <a:gd name="connsiteX76" fmla="*/ 18135429 w 21635868"/>
                <a:gd name="connsiteY76" fmla="*/ 4012531 h 5279761"/>
                <a:gd name="connsiteX77" fmla="*/ 18793155 w 21635868"/>
                <a:gd name="connsiteY77" fmla="*/ 4012531 h 5279761"/>
                <a:gd name="connsiteX78" fmla="*/ 19595261 w 21635868"/>
                <a:gd name="connsiteY78" fmla="*/ 4028573 h 5279761"/>
                <a:gd name="connsiteX79" fmla="*/ 20156734 w 21635868"/>
                <a:gd name="connsiteY79" fmla="*/ 4060657 h 5279761"/>
                <a:gd name="connsiteX80" fmla="*/ 21039050 w 21635868"/>
                <a:gd name="connsiteY80" fmla="*/ 4108784 h 5279761"/>
                <a:gd name="connsiteX81" fmla="*/ 21391976 w 21635868"/>
                <a:gd name="connsiteY81" fmla="*/ 4140868 h 5279761"/>
                <a:gd name="connsiteX82" fmla="*/ 21472187 w 21635868"/>
                <a:gd name="connsiteY82" fmla="*/ 4237120 h 5279761"/>
                <a:gd name="connsiteX83" fmla="*/ 21632608 w 21635868"/>
                <a:gd name="connsiteY83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945457 w 21635868"/>
                <a:gd name="connsiteY24" fmla="*/ 4986134 h 5279761"/>
                <a:gd name="connsiteX25" fmla="*/ 9786599 w 21635868"/>
                <a:gd name="connsiteY25" fmla="*/ 4902050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238259 w 21635868"/>
                <a:gd name="connsiteY23" fmla="*/ 475842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36362 w 21635868"/>
                <a:gd name="connsiteY22" fmla="*/ 4700370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073295 w 21635868"/>
                <a:gd name="connsiteY21" fmla="*/ 4635410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2138149 w 21635868"/>
                <a:gd name="connsiteY20" fmla="*/ 4610099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20692 w 21635868"/>
                <a:gd name="connsiteY19" fmla="*/ 4333373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2953829 w 21635868"/>
                <a:gd name="connsiteY18" fmla="*/ 4317331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451134 w 21635868"/>
                <a:gd name="connsiteY17" fmla="*/ 4333373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675724 w 21635868"/>
                <a:gd name="connsiteY16" fmla="*/ 436545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189071 w 21635868"/>
                <a:gd name="connsiteY15" fmla="*/ 4349415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894924 w 21635868"/>
                <a:gd name="connsiteY14" fmla="*/ 4349415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28061 w 21635868"/>
                <a:gd name="connsiteY13" fmla="*/ 4349415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68819 w 21635868"/>
                <a:gd name="connsiteY19" fmla="*/ 4622131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557963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97542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48313 w 21635868"/>
                <a:gd name="connsiteY10" fmla="*/ 4381499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413534 w 21635868"/>
                <a:gd name="connsiteY9" fmla="*/ 4381499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1 w 21635868"/>
                <a:gd name="connsiteY8" fmla="*/ 4381499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488355 w 21635868"/>
                <a:gd name="connsiteY7" fmla="*/ 4429626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25240 w 21635868"/>
                <a:gd name="connsiteY6" fmla="*/ 4461710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10250 w 21635868"/>
                <a:gd name="connsiteY5" fmla="*/ 4397542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82966 w 21635868"/>
                <a:gd name="connsiteY4" fmla="*/ 4397542 h 5279761"/>
                <a:gd name="connsiteX5" fmla="*/ 19222281 w 21635868"/>
                <a:gd name="connsiteY5" fmla="*/ 4349415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851934 w 21635868"/>
                <a:gd name="connsiteY3" fmla="*/ 4445668 h 5279761"/>
                <a:gd name="connsiteX4" fmla="*/ 19494998 w 21635868"/>
                <a:gd name="connsiteY4" fmla="*/ 4301290 h 5279761"/>
                <a:gd name="connsiteX5" fmla="*/ 19222281 w 21635868"/>
                <a:gd name="connsiteY5" fmla="*/ 4349415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22281 w 21635868"/>
                <a:gd name="connsiteY5" fmla="*/ 4349415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34312 w 21635868"/>
                <a:gd name="connsiteY5" fmla="*/ 4313321 h 5279761"/>
                <a:gd name="connsiteX6" fmla="*/ 18873366 w 21635868"/>
                <a:gd name="connsiteY6" fmla="*/ 4329362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34312 w 21635868"/>
                <a:gd name="connsiteY5" fmla="*/ 4313321 h 5279761"/>
                <a:gd name="connsiteX6" fmla="*/ 18873366 w 21635868"/>
                <a:gd name="connsiteY6" fmla="*/ 4305299 h 5279761"/>
                <a:gd name="connsiteX7" fmla="*/ 18500388 w 21635868"/>
                <a:gd name="connsiteY7" fmla="*/ 4321342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5868"/>
                <a:gd name="connsiteY0" fmla="*/ 4269205 h 5279761"/>
                <a:gd name="connsiteX1" fmla="*/ 21504271 w 21635868"/>
                <a:gd name="connsiteY1" fmla="*/ 4445668 h 5279761"/>
                <a:gd name="connsiteX2" fmla="*/ 20734250 w 21635868"/>
                <a:gd name="connsiteY2" fmla="*/ 4461710 h 5279761"/>
                <a:gd name="connsiteX3" fmla="*/ 19936155 w 21635868"/>
                <a:gd name="connsiteY3" fmla="*/ 4361447 h 5279761"/>
                <a:gd name="connsiteX4" fmla="*/ 19494998 w 21635868"/>
                <a:gd name="connsiteY4" fmla="*/ 4301290 h 5279761"/>
                <a:gd name="connsiteX5" fmla="*/ 19234312 w 21635868"/>
                <a:gd name="connsiteY5" fmla="*/ 4313321 h 5279761"/>
                <a:gd name="connsiteX6" fmla="*/ 18873366 w 21635868"/>
                <a:gd name="connsiteY6" fmla="*/ 4305299 h 5279761"/>
                <a:gd name="connsiteX7" fmla="*/ 18500388 w 21635868"/>
                <a:gd name="connsiteY7" fmla="*/ 4297279 h 5279761"/>
                <a:gd name="connsiteX8" fmla="*/ 17846672 w 21635868"/>
                <a:gd name="connsiteY8" fmla="*/ 4309310 h 5279761"/>
                <a:gd name="connsiteX9" fmla="*/ 17557913 w 21635868"/>
                <a:gd name="connsiteY9" fmla="*/ 4321341 h 5279761"/>
                <a:gd name="connsiteX10" fmla="*/ 16972375 w 21635868"/>
                <a:gd name="connsiteY10" fmla="*/ 4285246 h 5279761"/>
                <a:gd name="connsiteX11" fmla="*/ 16611429 w 21635868"/>
                <a:gd name="connsiteY11" fmla="*/ 4313321 h 5279761"/>
                <a:gd name="connsiteX12" fmla="*/ 15777240 w 21635868"/>
                <a:gd name="connsiteY12" fmla="*/ 4333373 h 5279761"/>
                <a:gd name="connsiteX13" fmla="*/ 15340092 w 21635868"/>
                <a:gd name="connsiteY13" fmla="*/ 4385509 h 5279761"/>
                <a:gd name="connsiteX14" fmla="*/ 14979145 w 21635868"/>
                <a:gd name="connsiteY14" fmla="*/ 4433636 h 5279761"/>
                <a:gd name="connsiteX15" fmla="*/ 14285324 w 21635868"/>
                <a:gd name="connsiteY15" fmla="*/ 4493794 h 5279761"/>
                <a:gd name="connsiteX16" fmla="*/ 13880261 w 21635868"/>
                <a:gd name="connsiteY16" fmla="*/ 4521867 h 5279761"/>
                <a:gd name="connsiteX17" fmla="*/ 13523324 w 21635868"/>
                <a:gd name="connsiteY17" fmla="*/ 4598068 h 5279761"/>
                <a:gd name="connsiteX18" fmla="*/ 13013987 w 21635868"/>
                <a:gd name="connsiteY18" fmla="*/ 4642184 h 5279761"/>
                <a:gd name="connsiteX19" fmla="*/ 12556787 w 21635868"/>
                <a:gd name="connsiteY19" fmla="*/ 4658226 h 5279761"/>
                <a:gd name="connsiteX20" fmla="*/ 11921580 w 21635868"/>
                <a:gd name="connsiteY20" fmla="*/ 4706351 h 5279761"/>
                <a:gd name="connsiteX21" fmla="*/ 11121422 w 21635868"/>
                <a:gd name="connsiteY21" fmla="*/ 4767758 h 5279761"/>
                <a:gd name="connsiteX22" fmla="*/ 10684488 w 21635868"/>
                <a:gd name="connsiteY22" fmla="*/ 4808655 h 5279761"/>
                <a:gd name="connsiteX23" fmla="*/ 10322480 w 21635868"/>
                <a:gd name="connsiteY23" fmla="*/ 4914832 h 5279761"/>
                <a:gd name="connsiteX24" fmla="*/ 9945457 w 21635868"/>
                <a:gd name="connsiteY24" fmla="*/ 4986134 h 5279761"/>
                <a:gd name="connsiteX25" fmla="*/ 9774567 w 21635868"/>
                <a:gd name="connsiteY25" fmla="*/ 4986271 h 5279761"/>
                <a:gd name="connsiteX26" fmla="*/ 9335316 w 21635868"/>
                <a:gd name="connsiteY26" fmla="*/ 5056824 h 5279761"/>
                <a:gd name="connsiteX27" fmla="*/ 8302825 w 21635868"/>
                <a:gd name="connsiteY27" fmla="*/ 5156336 h 5279761"/>
                <a:gd name="connsiteX28" fmla="*/ 7388521 w 21635868"/>
                <a:gd name="connsiteY28" fmla="*/ 5248310 h 5279761"/>
                <a:gd name="connsiteX29" fmla="*/ 6531661 w 21635868"/>
                <a:gd name="connsiteY29" fmla="*/ 5249034 h 5279761"/>
                <a:gd name="connsiteX30" fmla="*/ 5482836 w 21635868"/>
                <a:gd name="connsiteY30" fmla="*/ 4881272 h 5279761"/>
                <a:gd name="connsiteX31" fmla="*/ 4751068 w 21635868"/>
                <a:gd name="connsiteY31" fmla="*/ 4689384 h 5279761"/>
                <a:gd name="connsiteX32" fmla="*/ 3693523 w 21635868"/>
                <a:gd name="connsiteY32" fmla="*/ 4393531 h 5279761"/>
                <a:gd name="connsiteX33" fmla="*/ 3168145 w 21635868"/>
                <a:gd name="connsiteY33" fmla="*/ 4349415 h 5279761"/>
                <a:gd name="connsiteX34" fmla="*/ 2349997 w 21635868"/>
                <a:gd name="connsiteY34" fmla="*/ 4333373 h 5279761"/>
                <a:gd name="connsiteX35" fmla="*/ 1644145 w 21635868"/>
                <a:gd name="connsiteY35" fmla="*/ 4349415 h 5279761"/>
                <a:gd name="connsiteX36" fmla="*/ 1259134 w 21635868"/>
                <a:gd name="connsiteY36" fmla="*/ 4349415 h 5279761"/>
                <a:gd name="connsiteX37" fmla="*/ 954334 w 21635868"/>
                <a:gd name="connsiteY37" fmla="*/ 4237120 h 5279761"/>
                <a:gd name="connsiteX38" fmla="*/ 617450 w 21635868"/>
                <a:gd name="connsiteY38" fmla="*/ 4044615 h 5279761"/>
                <a:gd name="connsiteX39" fmla="*/ 376819 w 21635868"/>
                <a:gd name="connsiteY39" fmla="*/ 3739815 h 5279761"/>
                <a:gd name="connsiteX40" fmla="*/ 168271 w 21635868"/>
                <a:gd name="connsiteY40" fmla="*/ 3563352 h 5279761"/>
                <a:gd name="connsiteX41" fmla="*/ 23892 w 21635868"/>
                <a:gd name="connsiteY41" fmla="*/ 3226468 h 5279761"/>
                <a:gd name="connsiteX42" fmla="*/ 7850 w 21635868"/>
                <a:gd name="connsiteY42" fmla="*/ 2825415 h 5279761"/>
                <a:gd name="connsiteX43" fmla="*/ 104103 w 21635868"/>
                <a:gd name="connsiteY43" fmla="*/ 2344152 h 5279761"/>
                <a:gd name="connsiteX44" fmla="*/ 248482 w 21635868"/>
                <a:gd name="connsiteY44" fmla="*/ 1975184 h 5279761"/>
                <a:gd name="connsiteX45" fmla="*/ 473071 w 21635868"/>
                <a:gd name="connsiteY45" fmla="*/ 1718510 h 5279761"/>
                <a:gd name="connsiteX46" fmla="*/ 729745 w 21635868"/>
                <a:gd name="connsiteY46" fmla="*/ 1461836 h 5279761"/>
                <a:gd name="connsiteX47" fmla="*/ 1034545 w 21635868"/>
                <a:gd name="connsiteY47" fmla="*/ 1157036 h 5279761"/>
                <a:gd name="connsiteX48" fmla="*/ 1483724 w 21635868"/>
                <a:gd name="connsiteY48" fmla="*/ 739942 h 5279761"/>
                <a:gd name="connsiteX49" fmla="*/ 1852692 w 21635868"/>
                <a:gd name="connsiteY49" fmla="*/ 595563 h 5279761"/>
                <a:gd name="connsiteX50" fmla="*/ 2847303 w 21635868"/>
                <a:gd name="connsiteY50" fmla="*/ 387015 h 5279761"/>
                <a:gd name="connsiteX51" fmla="*/ 3472945 w 21635868"/>
                <a:gd name="connsiteY51" fmla="*/ 306805 h 5279761"/>
                <a:gd name="connsiteX52" fmla="*/ 4515682 w 21635868"/>
                <a:gd name="connsiteY52" fmla="*/ 242636 h 5279761"/>
                <a:gd name="connsiteX53" fmla="*/ 5141324 w 21635868"/>
                <a:gd name="connsiteY53" fmla="*/ 130342 h 5279761"/>
                <a:gd name="connsiteX54" fmla="*/ 6585113 w 21635868"/>
                <a:gd name="connsiteY54" fmla="*/ 66173 h 5279761"/>
                <a:gd name="connsiteX55" fmla="*/ 7611808 w 21635868"/>
                <a:gd name="connsiteY55" fmla="*/ 50131 h 5279761"/>
                <a:gd name="connsiteX56" fmla="*/ 8702671 w 21635868"/>
                <a:gd name="connsiteY56" fmla="*/ 18047 h 5279761"/>
                <a:gd name="connsiteX57" fmla="*/ 9440608 w 21635868"/>
                <a:gd name="connsiteY57" fmla="*/ 2005 h 5279761"/>
                <a:gd name="connsiteX58" fmla="*/ 9921871 w 21635868"/>
                <a:gd name="connsiteY58" fmla="*/ 2005 h 5279761"/>
                <a:gd name="connsiteX59" fmla="*/ 10547513 w 21635868"/>
                <a:gd name="connsiteY59" fmla="*/ 18047 h 5279761"/>
                <a:gd name="connsiteX60" fmla="*/ 11125029 w 21635868"/>
                <a:gd name="connsiteY60" fmla="*/ 18047 h 5279761"/>
                <a:gd name="connsiteX61" fmla="*/ 11702545 w 21635868"/>
                <a:gd name="connsiteY61" fmla="*/ 130342 h 5279761"/>
                <a:gd name="connsiteX62" fmla="*/ 12296103 w 21635868"/>
                <a:gd name="connsiteY62" fmla="*/ 258678 h 5279761"/>
                <a:gd name="connsiteX63" fmla="*/ 12713197 w 21635868"/>
                <a:gd name="connsiteY63" fmla="*/ 419099 h 5279761"/>
                <a:gd name="connsiteX64" fmla="*/ 13210503 w 21635868"/>
                <a:gd name="connsiteY64" fmla="*/ 723899 h 5279761"/>
                <a:gd name="connsiteX65" fmla="*/ 13370924 w 21635868"/>
                <a:gd name="connsiteY65" fmla="*/ 1028699 h 5279761"/>
                <a:gd name="connsiteX66" fmla="*/ 13739892 w 21635868"/>
                <a:gd name="connsiteY66" fmla="*/ 1285373 h 5279761"/>
                <a:gd name="connsiteX67" fmla="*/ 13932397 w 21635868"/>
                <a:gd name="connsiteY67" fmla="*/ 1798720 h 5279761"/>
                <a:gd name="connsiteX68" fmla="*/ 14092819 w 21635868"/>
                <a:gd name="connsiteY68" fmla="*/ 2183731 h 5279761"/>
                <a:gd name="connsiteX69" fmla="*/ 14205113 w 21635868"/>
                <a:gd name="connsiteY69" fmla="*/ 2520615 h 5279761"/>
                <a:gd name="connsiteX70" fmla="*/ 14381576 w 21635868"/>
                <a:gd name="connsiteY70" fmla="*/ 2729163 h 5279761"/>
                <a:gd name="connsiteX71" fmla="*/ 14574082 w 21635868"/>
                <a:gd name="connsiteY71" fmla="*/ 3033963 h 5279761"/>
                <a:gd name="connsiteX72" fmla="*/ 14959092 w 21635868"/>
                <a:gd name="connsiteY72" fmla="*/ 3386889 h 5279761"/>
                <a:gd name="connsiteX73" fmla="*/ 15392229 w 21635868"/>
                <a:gd name="connsiteY73" fmla="*/ 3723773 h 5279761"/>
                <a:gd name="connsiteX74" fmla="*/ 15905576 w 21635868"/>
                <a:gd name="connsiteY74" fmla="*/ 3884194 h 5279761"/>
                <a:gd name="connsiteX75" fmla="*/ 16659555 w 21635868"/>
                <a:gd name="connsiteY75" fmla="*/ 4012531 h 5279761"/>
                <a:gd name="connsiteX76" fmla="*/ 17493745 w 21635868"/>
                <a:gd name="connsiteY76" fmla="*/ 4108784 h 5279761"/>
                <a:gd name="connsiteX77" fmla="*/ 18135429 w 21635868"/>
                <a:gd name="connsiteY77" fmla="*/ 4012531 h 5279761"/>
                <a:gd name="connsiteX78" fmla="*/ 18793155 w 21635868"/>
                <a:gd name="connsiteY78" fmla="*/ 4012531 h 5279761"/>
                <a:gd name="connsiteX79" fmla="*/ 19595261 w 21635868"/>
                <a:gd name="connsiteY79" fmla="*/ 4028573 h 5279761"/>
                <a:gd name="connsiteX80" fmla="*/ 20156734 w 21635868"/>
                <a:gd name="connsiteY80" fmla="*/ 4060657 h 5279761"/>
                <a:gd name="connsiteX81" fmla="*/ 21039050 w 21635868"/>
                <a:gd name="connsiteY81" fmla="*/ 4108784 h 5279761"/>
                <a:gd name="connsiteX82" fmla="*/ 21391976 w 21635868"/>
                <a:gd name="connsiteY82" fmla="*/ 4140868 h 5279761"/>
                <a:gd name="connsiteX83" fmla="*/ 21472187 w 21635868"/>
                <a:gd name="connsiteY83" fmla="*/ 4237120 h 5279761"/>
                <a:gd name="connsiteX84" fmla="*/ 21632608 w 21635868"/>
                <a:gd name="connsiteY84" fmla="*/ 4269205 h 5279761"/>
                <a:gd name="connsiteX0" fmla="*/ 21632608 w 21634726"/>
                <a:gd name="connsiteY0" fmla="*/ 4269205 h 5279761"/>
                <a:gd name="connsiteX1" fmla="*/ 21504271 w 21634726"/>
                <a:gd name="connsiteY1" fmla="*/ 4445668 h 5279761"/>
                <a:gd name="connsiteX2" fmla="*/ 20794408 w 21634726"/>
                <a:gd name="connsiteY2" fmla="*/ 4545931 h 5279761"/>
                <a:gd name="connsiteX3" fmla="*/ 19936155 w 21634726"/>
                <a:gd name="connsiteY3" fmla="*/ 4361447 h 5279761"/>
                <a:gd name="connsiteX4" fmla="*/ 19494998 w 21634726"/>
                <a:gd name="connsiteY4" fmla="*/ 4301290 h 5279761"/>
                <a:gd name="connsiteX5" fmla="*/ 19234312 w 21634726"/>
                <a:gd name="connsiteY5" fmla="*/ 4313321 h 5279761"/>
                <a:gd name="connsiteX6" fmla="*/ 18873366 w 21634726"/>
                <a:gd name="connsiteY6" fmla="*/ 4305299 h 5279761"/>
                <a:gd name="connsiteX7" fmla="*/ 18500388 w 21634726"/>
                <a:gd name="connsiteY7" fmla="*/ 4297279 h 5279761"/>
                <a:gd name="connsiteX8" fmla="*/ 17846672 w 21634726"/>
                <a:gd name="connsiteY8" fmla="*/ 4309310 h 5279761"/>
                <a:gd name="connsiteX9" fmla="*/ 17557913 w 21634726"/>
                <a:gd name="connsiteY9" fmla="*/ 4321341 h 5279761"/>
                <a:gd name="connsiteX10" fmla="*/ 16972375 w 21634726"/>
                <a:gd name="connsiteY10" fmla="*/ 4285246 h 5279761"/>
                <a:gd name="connsiteX11" fmla="*/ 16611429 w 21634726"/>
                <a:gd name="connsiteY11" fmla="*/ 4313321 h 5279761"/>
                <a:gd name="connsiteX12" fmla="*/ 15777240 w 21634726"/>
                <a:gd name="connsiteY12" fmla="*/ 4333373 h 5279761"/>
                <a:gd name="connsiteX13" fmla="*/ 15340092 w 21634726"/>
                <a:gd name="connsiteY13" fmla="*/ 4385509 h 5279761"/>
                <a:gd name="connsiteX14" fmla="*/ 14979145 w 21634726"/>
                <a:gd name="connsiteY14" fmla="*/ 4433636 h 5279761"/>
                <a:gd name="connsiteX15" fmla="*/ 14285324 w 21634726"/>
                <a:gd name="connsiteY15" fmla="*/ 4493794 h 5279761"/>
                <a:gd name="connsiteX16" fmla="*/ 13880261 w 21634726"/>
                <a:gd name="connsiteY16" fmla="*/ 4521867 h 5279761"/>
                <a:gd name="connsiteX17" fmla="*/ 13523324 w 21634726"/>
                <a:gd name="connsiteY17" fmla="*/ 4598068 h 5279761"/>
                <a:gd name="connsiteX18" fmla="*/ 13013987 w 21634726"/>
                <a:gd name="connsiteY18" fmla="*/ 4642184 h 5279761"/>
                <a:gd name="connsiteX19" fmla="*/ 12556787 w 21634726"/>
                <a:gd name="connsiteY19" fmla="*/ 4658226 h 5279761"/>
                <a:gd name="connsiteX20" fmla="*/ 11921580 w 21634726"/>
                <a:gd name="connsiteY20" fmla="*/ 4706351 h 5279761"/>
                <a:gd name="connsiteX21" fmla="*/ 11121422 w 21634726"/>
                <a:gd name="connsiteY21" fmla="*/ 4767758 h 5279761"/>
                <a:gd name="connsiteX22" fmla="*/ 10684488 w 21634726"/>
                <a:gd name="connsiteY22" fmla="*/ 4808655 h 5279761"/>
                <a:gd name="connsiteX23" fmla="*/ 10322480 w 21634726"/>
                <a:gd name="connsiteY23" fmla="*/ 4914832 h 5279761"/>
                <a:gd name="connsiteX24" fmla="*/ 9945457 w 21634726"/>
                <a:gd name="connsiteY24" fmla="*/ 4986134 h 5279761"/>
                <a:gd name="connsiteX25" fmla="*/ 9774567 w 21634726"/>
                <a:gd name="connsiteY25" fmla="*/ 4986271 h 5279761"/>
                <a:gd name="connsiteX26" fmla="*/ 9335316 w 21634726"/>
                <a:gd name="connsiteY26" fmla="*/ 5056824 h 5279761"/>
                <a:gd name="connsiteX27" fmla="*/ 8302825 w 21634726"/>
                <a:gd name="connsiteY27" fmla="*/ 5156336 h 5279761"/>
                <a:gd name="connsiteX28" fmla="*/ 7388521 w 21634726"/>
                <a:gd name="connsiteY28" fmla="*/ 5248310 h 5279761"/>
                <a:gd name="connsiteX29" fmla="*/ 6531661 w 21634726"/>
                <a:gd name="connsiteY29" fmla="*/ 5249034 h 5279761"/>
                <a:gd name="connsiteX30" fmla="*/ 5482836 w 21634726"/>
                <a:gd name="connsiteY30" fmla="*/ 4881272 h 5279761"/>
                <a:gd name="connsiteX31" fmla="*/ 4751068 w 21634726"/>
                <a:gd name="connsiteY31" fmla="*/ 4689384 h 5279761"/>
                <a:gd name="connsiteX32" fmla="*/ 3693523 w 21634726"/>
                <a:gd name="connsiteY32" fmla="*/ 4393531 h 5279761"/>
                <a:gd name="connsiteX33" fmla="*/ 3168145 w 21634726"/>
                <a:gd name="connsiteY33" fmla="*/ 4349415 h 5279761"/>
                <a:gd name="connsiteX34" fmla="*/ 2349997 w 21634726"/>
                <a:gd name="connsiteY34" fmla="*/ 4333373 h 5279761"/>
                <a:gd name="connsiteX35" fmla="*/ 1644145 w 21634726"/>
                <a:gd name="connsiteY35" fmla="*/ 4349415 h 5279761"/>
                <a:gd name="connsiteX36" fmla="*/ 1259134 w 21634726"/>
                <a:gd name="connsiteY36" fmla="*/ 4349415 h 5279761"/>
                <a:gd name="connsiteX37" fmla="*/ 954334 w 21634726"/>
                <a:gd name="connsiteY37" fmla="*/ 4237120 h 5279761"/>
                <a:gd name="connsiteX38" fmla="*/ 617450 w 21634726"/>
                <a:gd name="connsiteY38" fmla="*/ 4044615 h 5279761"/>
                <a:gd name="connsiteX39" fmla="*/ 376819 w 21634726"/>
                <a:gd name="connsiteY39" fmla="*/ 3739815 h 5279761"/>
                <a:gd name="connsiteX40" fmla="*/ 168271 w 21634726"/>
                <a:gd name="connsiteY40" fmla="*/ 3563352 h 5279761"/>
                <a:gd name="connsiteX41" fmla="*/ 23892 w 21634726"/>
                <a:gd name="connsiteY41" fmla="*/ 3226468 h 5279761"/>
                <a:gd name="connsiteX42" fmla="*/ 7850 w 21634726"/>
                <a:gd name="connsiteY42" fmla="*/ 2825415 h 5279761"/>
                <a:gd name="connsiteX43" fmla="*/ 104103 w 21634726"/>
                <a:gd name="connsiteY43" fmla="*/ 2344152 h 5279761"/>
                <a:gd name="connsiteX44" fmla="*/ 248482 w 21634726"/>
                <a:gd name="connsiteY44" fmla="*/ 1975184 h 5279761"/>
                <a:gd name="connsiteX45" fmla="*/ 473071 w 21634726"/>
                <a:gd name="connsiteY45" fmla="*/ 1718510 h 5279761"/>
                <a:gd name="connsiteX46" fmla="*/ 729745 w 21634726"/>
                <a:gd name="connsiteY46" fmla="*/ 1461836 h 5279761"/>
                <a:gd name="connsiteX47" fmla="*/ 1034545 w 21634726"/>
                <a:gd name="connsiteY47" fmla="*/ 1157036 h 5279761"/>
                <a:gd name="connsiteX48" fmla="*/ 1483724 w 21634726"/>
                <a:gd name="connsiteY48" fmla="*/ 739942 h 5279761"/>
                <a:gd name="connsiteX49" fmla="*/ 1852692 w 21634726"/>
                <a:gd name="connsiteY49" fmla="*/ 595563 h 5279761"/>
                <a:gd name="connsiteX50" fmla="*/ 2847303 w 21634726"/>
                <a:gd name="connsiteY50" fmla="*/ 387015 h 5279761"/>
                <a:gd name="connsiteX51" fmla="*/ 3472945 w 21634726"/>
                <a:gd name="connsiteY51" fmla="*/ 306805 h 5279761"/>
                <a:gd name="connsiteX52" fmla="*/ 4515682 w 21634726"/>
                <a:gd name="connsiteY52" fmla="*/ 242636 h 5279761"/>
                <a:gd name="connsiteX53" fmla="*/ 5141324 w 21634726"/>
                <a:gd name="connsiteY53" fmla="*/ 130342 h 5279761"/>
                <a:gd name="connsiteX54" fmla="*/ 6585113 w 21634726"/>
                <a:gd name="connsiteY54" fmla="*/ 66173 h 5279761"/>
                <a:gd name="connsiteX55" fmla="*/ 7611808 w 21634726"/>
                <a:gd name="connsiteY55" fmla="*/ 50131 h 5279761"/>
                <a:gd name="connsiteX56" fmla="*/ 8702671 w 21634726"/>
                <a:gd name="connsiteY56" fmla="*/ 18047 h 5279761"/>
                <a:gd name="connsiteX57" fmla="*/ 9440608 w 21634726"/>
                <a:gd name="connsiteY57" fmla="*/ 2005 h 5279761"/>
                <a:gd name="connsiteX58" fmla="*/ 9921871 w 21634726"/>
                <a:gd name="connsiteY58" fmla="*/ 2005 h 5279761"/>
                <a:gd name="connsiteX59" fmla="*/ 10547513 w 21634726"/>
                <a:gd name="connsiteY59" fmla="*/ 18047 h 5279761"/>
                <a:gd name="connsiteX60" fmla="*/ 11125029 w 21634726"/>
                <a:gd name="connsiteY60" fmla="*/ 18047 h 5279761"/>
                <a:gd name="connsiteX61" fmla="*/ 11702545 w 21634726"/>
                <a:gd name="connsiteY61" fmla="*/ 130342 h 5279761"/>
                <a:gd name="connsiteX62" fmla="*/ 12296103 w 21634726"/>
                <a:gd name="connsiteY62" fmla="*/ 258678 h 5279761"/>
                <a:gd name="connsiteX63" fmla="*/ 12713197 w 21634726"/>
                <a:gd name="connsiteY63" fmla="*/ 419099 h 5279761"/>
                <a:gd name="connsiteX64" fmla="*/ 13210503 w 21634726"/>
                <a:gd name="connsiteY64" fmla="*/ 723899 h 5279761"/>
                <a:gd name="connsiteX65" fmla="*/ 13370924 w 21634726"/>
                <a:gd name="connsiteY65" fmla="*/ 1028699 h 5279761"/>
                <a:gd name="connsiteX66" fmla="*/ 13739892 w 21634726"/>
                <a:gd name="connsiteY66" fmla="*/ 1285373 h 5279761"/>
                <a:gd name="connsiteX67" fmla="*/ 13932397 w 21634726"/>
                <a:gd name="connsiteY67" fmla="*/ 1798720 h 5279761"/>
                <a:gd name="connsiteX68" fmla="*/ 14092819 w 21634726"/>
                <a:gd name="connsiteY68" fmla="*/ 2183731 h 5279761"/>
                <a:gd name="connsiteX69" fmla="*/ 14205113 w 21634726"/>
                <a:gd name="connsiteY69" fmla="*/ 2520615 h 5279761"/>
                <a:gd name="connsiteX70" fmla="*/ 14381576 w 21634726"/>
                <a:gd name="connsiteY70" fmla="*/ 2729163 h 5279761"/>
                <a:gd name="connsiteX71" fmla="*/ 14574082 w 21634726"/>
                <a:gd name="connsiteY71" fmla="*/ 3033963 h 5279761"/>
                <a:gd name="connsiteX72" fmla="*/ 14959092 w 21634726"/>
                <a:gd name="connsiteY72" fmla="*/ 3386889 h 5279761"/>
                <a:gd name="connsiteX73" fmla="*/ 15392229 w 21634726"/>
                <a:gd name="connsiteY73" fmla="*/ 3723773 h 5279761"/>
                <a:gd name="connsiteX74" fmla="*/ 15905576 w 21634726"/>
                <a:gd name="connsiteY74" fmla="*/ 3884194 h 5279761"/>
                <a:gd name="connsiteX75" fmla="*/ 16659555 w 21634726"/>
                <a:gd name="connsiteY75" fmla="*/ 4012531 h 5279761"/>
                <a:gd name="connsiteX76" fmla="*/ 17493745 w 21634726"/>
                <a:gd name="connsiteY76" fmla="*/ 4108784 h 5279761"/>
                <a:gd name="connsiteX77" fmla="*/ 18135429 w 21634726"/>
                <a:gd name="connsiteY77" fmla="*/ 4012531 h 5279761"/>
                <a:gd name="connsiteX78" fmla="*/ 18793155 w 21634726"/>
                <a:gd name="connsiteY78" fmla="*/ 4012531 h 5279761"/>
                <a:gd name="connsiteX79" fmla="*/ 19595261 w 21634726"/>
                <a:gd name="connsiteY79" fmla="*/ 4028573 h 5279761"/>
                <a:gd name="connsiteX80" fmla="*/ 20156734 w 21634726"/>
                <a:gd name="connsiteY80" fmla="*/ 4060657 h 5279761"/>
                <a:gd name="connsiteX81" fmla="*/ 21039050 w 21634726"/>
                <a:gd name="connsiteY81" fmla="*/ 4108784 h 5279761"/>
                <a:gd name="connsiteX82" fmla="*/ 21391976 w 21634726"/>
                <a:gd name="connsiteY82" fmla="*/ 4140868 h 5279761"/>
                <a:gd name="connsiteX83" fmla="*/ 21472187 w 21634726"/>
                <a:gd name="connsiteY83" fmla="*/ 4237120 h 5279761"/>
                <a:gd name="connsiteX84" fmla="*/ 21632608 w 21634726"/>
                <a:gd name="connsiteY84" fmla="*/ 4269205 h 5279761"/>
                <a:gd name="connsiteX0" fmla="*/ 21632608 w 21633274"/>
                <a:gd name="connsiteY0" fmla="*/ 4269205 h 5279761"/>
                <a:gd name="connsiteX1" fmla="*/ 21492241 w 21633274"/>
                <a:gd name="connsiteY1" fmla="*/ 4734425 h 5279761"/>
                <a:gd name="connsiteX2" fmla="*/ 20794408 w 21633274"/>
                <a:gd name="connsiteY2" fmla="*/ 4545931 h 5279761"/>
                <a:gd name="connsiteX3" fmla="*/ 19936155 w 21633274"/>
                <a:gd name="connsiteY3" fmla="*/ 4361447 h 5279761"/>
                <a:gd name="connsiteX4" fmla="*/ 19494998 w 21633274"/>
                <a:gd name="connsiteY4" fmla="*/ 4301290 h 5279761"/>
                <a:gd name="connsiteX5" fmla="*/ 19234312 w 21633274"/>
                <a:gd name="connsiteY5" fmla="*/ 4313321 h 5279761"/>
                <a:gd name="connsiteX6" fmla="*/ 18873366 w 21633274"/>
                <a:gd name="connsiteY6" fmla="*/ 4305299 h 5279761"/>
                <a:gd name="connsiteX7" fmla="*/ 18500388 w 21633274"/>
                <a:gd name="connsiteY7" fmla="*/ 4297279 h 5279761"/>
                <a:gd name="connsiteX8" fmla="*/ 17846672 w 21633274"/>
                <a:gd name="connsiteY8" fmla="*/ 4309310 h 5279761"/>
                <a:gd name="connsiteX9" fmla="*/ 17557913 w 21633274"/>
                <a:gd name="connsiteY9" fmla="*/ 4321341 h 5279761"/>
                <a:gd name="connsiteX10" fmla="*/ 16972375 w 21633274"/>
                <a:gd name="connsiteY10" fmla="*/ 4285246 h 5279761"/>
                <a:gd name="connsiteX11" fmla="*/ 16611429 w 21633274"/>
                <a:gd name="connsiteY11" fmla="*/ 4313321 h 5279761"/>
                <a:gd name="connsiteX12" fmla="*/ 15777240 w 21633274"/>
                <a:gd name="connsiteY12" fmla="*/ 4333373 h 5279761"/>
                <a:gd name="connsiteX13" fmla="*/ 15340092 w 21633274"/>
                <a:gd name="connsiteY13" fmla="*/ 4385509 h 5279761"/>
                <a:gd name="connsiteX14" fmla="*/ 14979145 w 21633274"/>
                <a:gd name="connsiteY14" fmla="*/ 4433636 h 5279761"/>
                <a:gd name="connsiteX15" fmla="*/ 14285324 w 21633274"/>
                <a:gd name="connsiteY15" fmla="*/ 4493794 h 5279761"/>
                <a:gd name="connsiteX16" fmla="*/ 13880261 w 21633274"/>
                <a:gd name="connsiteY16" fmla="*/ 4521867 h 5279761"/>
                <a:gd name="connsiteX17" fmla="*/ 13523324 w 21633274"/>
                <a:gd name="connsiteY17" fmla="*/ 4598068 h 5279761"/>
                <a:gd name="connsiteX18" fmla="*/ 13013987 w 21633274"/>
                <a:gd name="connsiteY18" fmla="*/ 4642184 h 5279761"/>
                <a:gd name="connsiteX19" fmla="*/ 12556787 w 21633274"/>
                <a:gd name="connsiteY19" fmla="*/ 4658226 h 5279761"/>
                <a:gd name="connsiteX20" fmla="*/ 11921580 w 21633274"/>
                <a:gd name="connsiteY20" fmla="*/ 4706351 h 5279761"/>
                <a:gd name="connsiteX21" fmla="*/ 11121422 w 21633274"/>
                <a:gd name="connsiteY21" fmla="*/ 4767758 h 5279761"/>
                <a:gd name="connsiteX22" fmla="*/ 10684488 w 21633274"/>
                <a:gd name="connsiteY22" fmla="*/ 4808655 h 5279761"/>
                <a:gd name="connsiteX23" fmla="*/ 10322480 w 21633274"/>
                <a:gd name="connsiteY23" fmla="*/ 4914832 h 5279761"/>
                <a:gd name="connsiteX24" fmla="*/ 9945457 w 21633274"/>
                <a:gd name="connsiteY24" fmla="*/ 4986134 h 5279761"/>
                <a:gd name="connsiteX25" fmla="*/ 9774567 w 21633274"/>
                <a:gd name="connsiteY25" fmla="*/ 4986271 h 5279761"/>
                <a:gd name="connsiteX26" fmla="*/ 9335316 w 21633274"/>
                <a:gd name="connsiteY26" fmla="*/ 5056824 h 5279761"/>
                <a:gd name="connsiteX27" fmla="*/ 8302825 w 21633274"/>
                <a:gd name="connsiteY27" fmla="*/ 5156336 h 5279761"/>
                <a:gd name="connsiteX28" fmla="*/ 7388521 w 21633274"/>
                <a:gd name="connsiteY28" fmla="*/ 5248310 h 5279761"/>
                <a:gd name="connsiteX29" fmla="*/ 6531661 w 21633274"/>
                <a:gd name="connsiteY29" fmla="*/ 5249034 h 5279761"/>
                <a:gd name="connsiteX30" fmla="*/ 5482836 w 21633274"/>
                <a:gd name="connsiteY30" fmla="*/ 4881272 h 5279761"/>
                <a:gd name="connsiteX31" fmla="*/ 4751068 w 21633274"/>
                <a:gd name="connsiteY31" fmla="*/ 4689384 h 5279761"/>
                <a:gd name="connsiteX32" fmla="*/ 3693523 w 21633274"/>
                <a:gd name="connsiteY32" fmla="*/ 4393531 h 5279761"/>
                <a:gd name="connsiteX33" fmla="*/ 3168145 w 21633274"/>
                <a:gd name="connsiteY33" fmla="*/ 4349415 h 5279761"/>
                <a:gd name="connsiteX34" fmla="*/ 2349997 w 21633274"/>
                <a:gd name="connsiteY34" fmla="*/ 4333373 h 5279761"/>
                <a:gd name="connsiteX35" fmla="*/ 1644145 w 21633274"/>
                <a:gd name="connsiteY35" fmla="*/ 4349415 h 5279761"/>
                <a:gd name="connsiteX36" fmla="*/ 1259134 w 21633274"/>
                <a:gd name="connsiteY36" fmla="*/ 4349415 h 5279761"/>
                <a:gd name="connsiteX37" fmla="*/ 954334 w 21633274"/>
                <a:gd name="connsiteY37" fmla="*/ 4237120 h 5279761"/>
                <a:gd name="connsiteX38" fmla="*/ 617450 w 21633274"/>
                <a:gd name="connsiteY38" fmla="*/ 4044615 h 5279761"/>
                <a:gd name="connsiteX39" fmla="*/ 376819 w 21633274"/>
                <a:gd name="connsiteY39" fmla="*/ 3739815 h 5279761"/>
                <a:gd name="connsiteX40" fmla="*/ 168271 w 21633274"/>
                <a:gd name="connsiteY40" fmla="*/ 3563352 h 5279761"/>
                <a:gd name="connsiteX41" fmla="*/ 23892 w 21633274"/>
                <a:gd name="connsiteY41" fmla="*/ 3226468 h 5279761"/>
                <a:gd name="connsiteX42" fmla="*/ 7850 w 21633274"/>
                <a:gd name="connsiteY42" fmla="*/ 2825415 h 5279761"/>
                <a:gd name="connsiteX43" fmla="*/ 104103 w 21633274"/>
                <a:gd name="connsiteY43" fmla="*/ 2344152 h 5279761"/>
                <a:gd name="connsiteX44" fmla="*/ 248482 w 21633274"/>
                <a:gd name="connsiteY44" fmla="*/ 1975184 h 5279761"/>
                <a:gd name="connsiteX45" fmla="*/ 473071 w 21633274"/>
                <a:gd name="connsiteY45" fmla="*/ 1718510 h 5279761"/>
                <a:gd name="connsiteX46" fmla="*/ 729745 w 21633274"/>
                <a:gd name="connsiteY46" fmla="*/ 1461836 h 5279761"/>
                <a:gd name="connsiteX47" fmla="*/ 1034545 w 21633274"/>
                <a:gd name="connsiteY47" fmla="*/ 1157036 h 5279761"/>
                <a:gd name="connsiteX48" fmla="*/ 1483724 w 21633274"/>
                <a:gd name="connsiteY48" fmla="*/ 739942 h 5279761"/>
                <a:gd name="connsiteX49" fmla="*/ 1852692 w 21633274"/>
                <a:gd name="connsiteY49" fmla="*/ 595563 h 5279761"/>
                <a:gd name="connsiteX50" fmla="*/ 2847303 w 21633274"/>
                <a:gd name="connsiteY50" fmla="*/ 387015 h 5279761"/>
                <a:gd name="connsiteX51" fmla="*/ 3472945 w 21633274"/>
                <a:gd name="connsiteY51" fmla="*/ 306805 h 5279761"/>
                <a:gd name="connsiteX52" fmla="*/ 4515682 w 21633274"/>
                <a:gd name="connsiteY52" fmla="*/ 242636 h 5279761"/>
                <a:gd name="connsiteX53" fmla="*/ 5141324 w 21633274"/>
                <a:gd name="connsiteY53" fmla="*/ 130342 h 5279761"/>
                <a:gd name="connsiteX54" fmla="*/ 6585113 w 21633274"/>
                <a:gd name="connsiteY54" fmla="*/ 66173 h 5279761"/>
                <a:gd name="connsiteX55" fmla="*/ 7611808 w 21633274"/>
                <a:gd name="connsiteY55" fmla="*/ 50131 h 5279761"/>
                <a:gd name="connsiteX56" fmla="*/ 8702671 w 21633274"/>
                <a:gd name="connsiteY56" fmla="*/ 18047 h 5279761"/>
                <a:gd name="connsiteX57" fmla="*/ 9440608 w 21633274"/>
                <a:gd name="connsiteY57" fmla="*/ 2005 h 5279761"/>
                <a:gd name="connsiteX58" fmla="*/ 9921871 w 21633274"/>
                <a:gd name="connsiteY58" fmla="*/ 2005 h 5279761"/>
                <a:gd name="connsiteX59" fmla="*/ 10547513 w 21633274"/>
                <a:gd name="connsiteY59" fmla="*/ 18047 h 5279761"/>
                <a:gd name="connsiteX60" fmla="*/ 11125029 w 21633274"/>
                <a:gd name="connsiteY60" fmla="*/ 18047 h 5279761"/>
                <a:gd name="connsiteX61" fmla="*/ 11702545 w 21633274"/>
                <a:gd name="connsiteY61" fmla="*/ 130342 h 5279761"/>
                <a:gd name="connsiteX62" fmla="*/ 12296103 w 21633274"/>
                <a:gd name="connsiteY62" fmla="*/ 258678 h 5279761"/>
                <a:gd name="connsiteX63" fmla="*/ 12713197 w 21633274"/>
                <a:gd name="connsiteY63" fmla="*/ 419099 h 5279761"/>
                <a:gd name="connsiteX64" fmla="*/ 13210503 w 21633274"/>
                <a:gd name="connsiteY64" fmla="*/ 723899 h 5279761"/>
                <a:gd name="connsiteX65" fmla="*/ 13370924 w 21633274"/>
                <a:gd name="connsiteY65" fmla="*/ 1028699 h 5279761"/>
                <a:gd name="connsiteX66" fmla="*/ 13739892 w 21633274"/>
                <a:gd name="connsiteY66" fmla="*/ 1285373 h 5279761"/>
                <a:gd name="connsiteX67" fmla="*/ 13932397 w 21633274"/>
                <a:gd name="connsiteY67" fmla="*/ 1798720 h 5279761"/>
                <a:gd name="connsiteX68" fmla="*/ 14092819 w 21633274"/>
                <a:gd name="connsiteY68" fmla="*/ 2183731 h 5279761"/>
                <a:gd name="connsiteX69" fmla="*/ 14205113 w 21633274"/>
                <a:gd name="connsiteY69" fmla="*/ 2520615 h 5279761"/>
                <a:gd name="connsiteX70" fmla="*/ 14381576 w 21633274"/>
                <a:gd name="connsiteY70" fmla="*/ 2729163 h 5279761"/>
                <a:gd name="connsiteX71" fmla="*/ 14574082 w 21633274"/>
                <a:gd name="connsiteY71" fmla="*/ 3033963 h 5279761"/>
                <a:gd name="connsiteX72" fmla="*/ 14959092 w 21633274"/>
                <a:gd name="connsiteY72" fmla="*/ 3386889 h 5279761"/>
                <a:gd name="connsiteX73" fmla="*/ 15392229 w 21633274"/>
                <a:gd name="connsiteY73" fmla="*/ 3723773 h 5279761"/>
                <a:gd name="connsiteX74" fmla="*/ 15905576 w 21633274"/>
                <a:gd name="connsiteY74" fmla="*/ 3884194 h 5279761"/>
                <a:gd name="connsiteX75" fmla="*/ 16659555 w 21633274"/>
                <a:gd name="connsiteY75" fmla="*/ 4012531 h 5279761"/>
                <a:gd name="connsiteX76" fmla="*/ 17493745 w 21633274"/>
                <a:gd name="connsiteY76" fmla="*/ 4108784 h 5279761"/>
                <a:gd name="connsiteX77" fmla="*/ 18135429 w 21633274"/>
                <a:gd name="connsiteY77" fmla="*/ 4012531 h 5279761"/>
                <a:gd name="connsiteX78" fmla="*/ 18793155 w 21633274"/>
                <a:gd name="connsiteY78" fmla="*/ 4012531 h 5279761"/>
                <a:gd name="connsiteX79" fmla="*/ 19595261 w 21633274"/>
                <a:gd name="connsiteY79" fmla="*/ 4028573 h 5279761"/>
                <a:gd name="connsiteX80" fmla="*/ 20156734 w 21633274"/>
                <a:gd name="connsiteY80" fmla="*/ 4060657 h 5279761"/>
                <a:gd name="connsiteX81" fmla="*/ 21039050 w 21633274"/>
                <a:gd name="connsiteY81" fmla="*/ 4108784 h 5279761"/>
                <a:gd name="connsiteX82" fmla="*/ 21391976 w 21633274"/>
                <a:gd name="connsiteY82" fmla="*/ 4140868 h 5279761"/>
                <a:gd name="connsiteX83" fmla="*/ 21472187 w 21633274"/>
                <a:gd name="connsiteY83" fmla="*/ 4237120 h 5279761"/>
                <a:gd name="connsiteX84" fmla="*/ 21632608 w 21633274"/>
                <a:gd name="connsiteY84" fmla="*/ 4269205 h 5279761"/>
                <a:gd name="connsiteX0" fmla="*/ 21668703 w 21668920"/>
                <a:gd name="connsiteY0" fmla="*/ 4834689 h 5279761"/>
                <a:gd name="connsiteX1" fmla="*/ 21492241 w 21668920"/>
                <a:gd name="connsiteY1" fmla="*/ 4734425 h 5279761"/>
                <a:gd name="connsiteX2" fmla="*/ 20794408 w 21668920"/>
                <a:gd name="connsiteY2" fmla="*/ 4545931 h 5279761"/>
                <a:gd name="connsiteX3" fmla="*/ 19936155 w 21668920"/>
                <a:gd name="connsiteY3" fmla="*/ 4361447 h 5279761"/>
                <a:gd name="connsiteX4" fmla="*/ 19494998 w 21668920"/>
                <a:gd name="connsiteY4" fmla="*/ 4301290 h 5279761"/>
                <a:gd name="connsiteX5" fmla="*/ 19234312 w 21668920"/>
                <a:gd name="connsiteY5" fmla="*/ 4313321 h 5279761"/>
                <a:gd name="connsiteX6" fmla="*/ 18873366 w 21668920"/>
                <a:gd name="connsiteY6" fmla="*/ 4305299 h 5279761"/>
                <a:gd name="connsiteX7" fmla="*/ 18500388 w 21668920"/>
                <a:gd name="connsiteY7" fmla="*/ 4297279 h 5279761"/>
                <a:gd name="connsiteX8" fmla="*/ 17846672 w 21668920"/>
                <a:gd name="connsiteY8" fmla="*/ 4309310 h 5279761"/>
                <a:gd name="connsiteX9" fmla="*/ 17557913 w 21668920"/>
                <a:gd name="connsiteY9" fmla="*/ 4321341 h 5279761"/>
                <a:gd name="connsiteX10" fmla="*/ 16972375 w 21668920"/>
                <a:gd name="connsiteY10" fmla="*/ 4285246 h 5279761"/>
                <a:gd name="connsiteX11" fmla="*/ 16611429 w 21668920"/>
                <a:gd name="connsiteY11" fmla="*/ 4313321 h 5279761"/>
                <a:gd name="connsiteX12" fmla="*/ 15777240 w 21668920"/>
                <a:gd name="connsiteY12" fmla="*/ 4333373 h 5279761"/>
                <a:gd name="connsiteX13" fmla="*/ 15340092 w 21668920"/>
                <a:gd name="connsiteY13" fmla="*/ 4385509 h 5279761"/>
                <a:gd name="connsiteX14" fmla="*/ 14979145 w 21668920"/>
                <a:gd name="connsiteY14" fmla="*/ 4433636 h 5279761"/>
                <a:gd name="connsiteX15" fmla="*/ 14285324 w 21668920"/>
                <a:gd name="connsiteY15" fmla="*/ 4493794 h 5279761"/>
                <a:gd name="connsiteX16" fmla="*/ 13880261 w 21668920"/>
                <a:gd name="connsiteY16" fmla="*/ 4521867 h 5279761"/>
                <a:gd name="connsiteX17" fmla="*/ 13523324 w 21668920"/>
                <a:gd name="connsiteY17" fmla="*/ 4598068 h 5279761"/>
                <a:gd name="connsiteX18" fmla="*/ 13013987 w 21668920"/>
                <a:gd name="connsiteY18" fmla="*/ 4642184 h 5279761"/>
                <a:gd name="connsiteX19" fmla="*/ 12556787 w 21668920"/>
                <a:gd name="connsiteY19" fmla="*/ 4658226 h 5279761"/>
                <a:gd name="connsiteX20" fmla="*/ 11921580 w 21668920"/>
                <a:gd name="connsiteY20" fmla="*/ 4706351 h 5279761"/>
                <a:gd name="connsiteX21" fmla="*/ 11121422 w 21668920"/>
                <a:gd name="connsiteY21" fmla="*/ 4767758 h 5279761"/>
                <a:gd name="connsiteX22" fmla="*/ 10684488 w 21668920"/>
                <a:gd name="connsiteY22" fmla="*/ 4808655 h 5279761"/>
                <a:gd name="connsiteX23" fmla="*/ 10322480 w 21668920"/>
                <a:gd name="connsiteY23" fmla="*/ 4914832 h 5279761"/>
                <a:gd name="connsiteX24" fmla="*/ 9945457 w 21668920"/>
                <a:gd name="connsiteY24" fmla="*/ 4986134 h 5279761"/>
                <a:gd name="connsiteX25" fmla="*/ 9774567 w 21668920"/>
                <a:gd name="connsiteY25" fmla="*/ 4986271 h 5279761"/>
                <a:gd name="connsiteX26" fmla="*/ 9335316 w 21668920"/>
                <a:gd name="connsiteY26" fmla="*/ 5056824 h 5279761"/>
                <a:gd name="connsiteX27" fmla="*/ 8302825 w 21668920"/>
                <a:gd name="connsiteY27" fmla="*/ 5156336 h 5279761"/>
                <a:gd name="connsiteX28" fmla="*/ 7388521 w 21668920"/>
                <a:gd name="connsiteY28" fmla="*/ 5248310 h 5279761"/>
                <a:gd name="connsiteX29" fmla="*/ 6531661 w 21668920"/>
                <a:gd name="connsiteY29" fmla="*/ 5249034 h 5279761"/>
                <a:gd name="connsiteX30" fmla="*/ 5482836 w 21668920"/>
                <a:gd name="connsiteY30" fmla="*/ 4881272 h 5279761"/>
                <a:gd name="connsiteX31" fmla="*/ 4751068 w 21668920"/>
                <a:gd name="connsiteY31" fmla="*/ 4689384 h 5279761"/>
                <a:gd name="connsiteX32" fmla="*/ 3693523 w 21668920"/>
                <a:gd name="connsiteY32" fmla="*/ 4393531 h 5279761"/>
                <a:gd name="connsiteX33" fmla="*/ 3168145 w 21668920"/>
                <a:gd name="connsiteY33" fmla="*/ 4349415 h 5279761"/>
                <a:gd name="connsiteX34" fmla="*/ 2349997 w 21668920"/>
                <a:gd name="connsiteY34" fmla="*/ 4333373 h 5279761"/>
                <a:gd name="connsiteX35" fmla="*/ 1644145 w 21668920"/>
                <a:gd name="connsiteY35" fmla="*/ 4349415 h 5279761"/>
                <a:gd name="connsiteX36" fmla="*/ 1259134 w 21668920"/>
                <a:gd name="connsiteY36" fmla="*/ 4349415 h 5279761"/>
                <a:gd name="connsiteX37" fmla="*/ 954334 w 21668920"/>
                <a:gd name="connsiteY37" fmla="*/ 4237120 h 5279761"/>
                <a:gd name="connsiteX38" fmla="*/ 617450 w 21668920"/>
                <a:gd name="connsiteY38" fmla="*/ 4044615 h 5279761"/>
                <a:gd name="connsiteX39" fmla="*/ 376819 w 21668920"/>
                <a:gd name="connsiteY39" fmla="*/ 3739815 h 5279761"/>
                <a:gd name="connsiteX40" fmla="*/ 168271 w 21668920"/>
                <a:gd name="connsiteY40" fmla="*/ 3563352 h 5279761"/>
                <a:gd name="connsiteX41" fmla="*/ 23892 w 21668920"/>
                <a:gd name="connsiteY41" fmla="*/ 3226468 h 5279761"/>
                <a:gd name="connsiteX42" fmla="*/ 7850 w 21668920"/>
                <a:gd name="connsiteY42" fmla="*/ 2825415 h 5279761"/>
                <a:gd name="connsiteX43" fmla="*/ 104103 w 21668920"/>
                <a:gd name="connsiteY43" fmla="*/ 2344152 h 5279761"/>
                <a:gd name="connsiteX44" fmla="*/ 248482 w 21668920"/>
                <a:gd name="connsiteY44" fmla="*/ 1975184 h 5279761"/>
                <a:gd name="connsiteX45" fmla="*/ 473071 w 21668920"/>
                <a:gd name="connsiteY45" fmla="*/ 1718510 h 5279761"/>
                <a:gd name="connsiteX46" fmla="*/ 729745 w 21668920"/>
                <a:gd name="connsiteY46" fmla="*/ 1461836 h 5279761"/>
                <a:gd name="connsiteX47" fmla="*/ 1034545 w 21668920"/>
                <a:gd name="connsiteY47" fmla="*/ 1157036 h 5279761"/>
                <a:gd name="connsiteX48" fmla="*/ 1483724 w 21668920"/>
                <a:gd name="connsiteY48" fmla="*/ 739942 h 5279761"/>
                <a:gd name="connsiteX49" fmla="*/ 1852692 w 21668920"/>
                <a:gd name="connsiteY49" fmla="*/ 595563 h 5279761"/>
                <a:gd name="connsiteX50" fmla="*/ 2847303 w 21668920"/>
                <a:gd name="connsiteY50" fmla="*/ 387015 h 5279761"/>
                <a:gd name="connsiteX51" fmla="*/ 3472945 w 21668920"/>
                <a:gd name="connsiteY51" fmla="*/ 306805 h 5279761"/>
                <a:gd name="connsiteX52" fmla="*/ 4515682 w 21668920"/>
                <a:gd name="connsiteY52" fmla="*/ 242636 h 5279761"/>
                <a:gd name="connsiteX53" fmla="*/ 5141324 w 21668920"/>
                <a:gd name="connsiteY53" fmla="*/ 130342 h 5279761"/>
                <a:gd name="connsiteX54" fmla="*/ 6585113 w 21668920"/>
                <a:gd name="connsiteY54" fmla="*/ 66173 h 5279761"/>
                <a:gd name="connsiteX55" fmla="*/ 7611808 w 21668920"/>
                <a:gd name="connsiteY55" fmla="*/ 50131 h 5279761"/>
                <a:gd name="connsiteX56" fmla="*/ 8702671 w 21668920"/>
                <a:gd name="connsiteY56" fmla="*/ 18047 h 5279761"/>
                <a:gd name="connsiteX57" fmla="*/ 9440608 w 21668920"/>
                <a:gd name="connsiteY57" fmla="*/ 2005 h 5279761"/>
                <a:gd name="connsiteX58" fmla="*/ 9921871 w 21668920"/>
                <a:gd name="connsiteY58" fmla="*/ 2005 h 5279761"/>
                <a:gd name="connsiteX59" fmla="*/ 10547513 w 21668920"/>
                <a:gd name="connsiteY59" fmla="*/ 18047 h 5279761"/>
                <a:gd name="connsiteX60" fmla="*/ 11125029 w 21668920"/>
                <a:gd name="connsiteY60" fmla="*/ 18047 h 5279761"/>
                <a:gd name="connsiteX61" fmla="*/ 11702545 w 21668920"/>
                <a:gd name="connsiteY61" fmla="*/ 130342 h 5279761"/>
                <a:gd name="connsiteX62" fmla="*/ 12296103 w 21668920"/>
                <a:gd name="connsiteY62" fmla="*/ 258678 h 5279761"/>
                <a:gd name="connsiteX63" fmla="*/ 12713197 w 21668920"/>
                <a:gd name="connsiteY63" fmla="*/ 419099 h 5279761"/>
                <a:gd name="connsiteX64" fmla="*/ 13210503 w 21668920"/>
                <a:gd name="connsiteY64" fmla="*/ 723899 h 5279761"/>
                <a:gd name="connsiteX65" fmla="*/ 13370924 w 21668920"/>
                <a:gd name="connsiteY65" fmla="*/ 1028699 h 5279761"/>
                <a:gd name="connsiteX66" fmla="*/ 13739892 w 21668920"/>
                <a:gd name="connsiteY66" fmla="*/ 1285373 h 5279761"/>
                <a:gd name="connsiteX67" fmla="*/ 13932397 w 21668920"/>
                <a:gd name="connsiteY67" fmla="*/ 1798720 h 5279761"/>
                <a:gd name="connsiteX68" fmla="*/ 14092819 w 21668920"/>
                <a:gd name="connsiteY68" fmla="*/ 2183731 h 5279761"/>
                <a:gd name="connsiteX69" fmla="*/ 14205113 w 21668920"/>
                <a:gd name="connsiteY69" fmla="*/ 2520615 h 5279761"/>
                <a:gd name="connsiteX70" fmla="*/ 14381576 w 21668920"/>
                <a:gd name="connsiteY70" fmla="*/ 2729163 h 5279761"/>
                <a:gd name="connsiteX71" fmla="*/ 14574082 w 21668920"/>
                <a:gd name="connsiteY71" fmla="*/ 3033963 h 5279761"/>
                <a:gd name="connsiteX72" fmla="*/ 14959092 w 21668920"/>
                <a:gd name="connsiteY72" fmla="*/ 3386889 h 5279761"/>
                <a:gd name="connsiteX73" fmla="*/ 15392229 w 21668920"/>
                <a:gd name="connsiteY73" fmla="*/ 3723773 h 5279761"/>
                <a:gd name="connsiteX74" fmla="*/ 15905576 w 21668920"/>
                <a:gd name="connsiteY74" fmla="*/ 3884194 h 5279761"/>
                <a:gd name="connsiteX75" fmla="*/ 16659555 w 21668920"/>
                <a:gd name="connsiteY75" fmla="*/ 4012531 h 5279761"/>
                <a:gd name="connsiteX76" fmla="*/ 17493745 w 21668920"/>
                <a:gd name="connsiteY76" fmla="*/ 4108784 h 5279761"/>
                <a:gd name="connsiteX77" fmla="*/ 18135429 w 21668920"/>
                <a:gd name="connsiteY77" fmla="*/ 4012531 h 5279761"/>
                <a:gd name="connsiteX78" fmla="*/ 18793155 w 21668920"/>
                <a:gd name="connsiteY78" fmla="*/ 4012531 h 5279761"/>
                <a:gd name="connsiteX79" fmla="*/ 19595261 w 21668920"/>
                <a:gd name="connsiteY79" fmla="*/ 4028573 h 5279761"/>
                <a:gd name="connsiteX80" fmla="*/ 20156734 w 21668920"/>
                <a:gd name="connsiteY80" fmla="*/ 4060657 h 5279761"/>
                <a:gd name="connsiteX81" fmla="*/ 21039050 w 21668920"/>
                <a:gd name="connsiteY81" fmla="*/ 4108784 h 5279761"/>
                <a:gd name="connsiteX82" fmla="*/ 21391976 w 21668920"/>
                <a:gd name="connsiteY82" fmla="*/ 4140868 h 5279761"/>
                <a:gd name="connsiteX83" fmla="*/ 21472187 w 21668920"/>
                <a:gd name="connsiteY83" fmla="*/ 4237120 h 5279761"/>
                <a:gd name="connsiteX84" fmla="*/ 21668703 w 21668920"/>
                <a:gd name="connsiteY84" fmla="*/ 4834689 h 5279761"/>
                <a:gd name="connsiteX0" fmla="*/ 21668703 w 21668732"/>
                <a:gd name="connsiteY0" fmla="*/ 4834689 h 5279761"/>
                <a:gd name="connsiteX1" fmla="*/ 21480208 w 21668732"/>
                <a:gd name="connsiteY1" fmla="*/ 4782551 h 5279761"/>
                <a:gd name="connsiteX2" fmla="*/ 20794408 w 21668732"/>
                <a:gd name="connsiteY2" fmla="*/ 4545931 h 5279761"/>
                <a:gd name="connsiteX3" fmla="*/ 19936155 w 21668732"/>
                <a:gd name="connsiteY3" fmla="*/ 4361447 h 5279761"/>
                <a:gd name="connsiteX4" fmla="*/ 19494998 w 21668732"/>
                <a:gd name="connsiteY4" fmla="*/ 4301290 h 5279761"/>
                <a:gd name="connsiteX5" fmla="*/ 19234312 w 21668732"/>
                <a:gd name="connsiteY5" fmla="*/ 4313321 h 5279761"/>
                <a:gd name="connsiteX6" fmla="*/ 18873366 w 21668732"/>
                <a:gd name="connsiteY6" fmla="*/ 4305299 h 5279761"/>
                <a:gd name="connsiteX7" fmla="*/ 18500388 w 21668732"/>
                <a:gd name="connsiteY7" fmla="*/ 4297279 h 5279761"/>
                <a:gd name="connsiteX8" fmla="*/ 17846672 w 21668732"/>
                <a:gd name="connsiteY8" fmla="*/ 4309310 h 5279761"/>
                <a:gd name="connsiteX9" fmla="*/ 17557913 w 21668732"/>
                <a:gd name="connsiteY9" fmla="*/ 4321341 h 5279761"/>
                <a:gd name="connsiteX10" fmla="*/ 16972375 w 21668732"/>
                <a:gd name="connsiteY10" fmla="*/ 4285246 h 5279761"/>
                <a:gd name="connsiteX11" fmla="*/ 16611429 w 21668732"/>
                <a:gd name="connsiteY11" fmla="*/ 4313321 h 5279761"/>
                <a:gd name="connsiteX12" fmla="*/ 15777240 w 21668732"/>
                <a:gd name="connsiteY12" fmla="*/ 4333373 h 5279761"/>
                <a:gd name="connsiteX13" fmla="*/ 15340092 w 21668732"/>
                <a:gd name="connsiteY13" fmla="*/ 4385509 h 5279761"/>
                <a:gd name="connsiteX14" fmla="*/ 14979145 w 21668732"/>
                <a:gd name="connsiteY14" fmla="*/ 4433636 h 5279761"/>
                <a:gd name="connsiteX15" fmla="*/ 14285324 w 21668732"/>
                <a:gd name="connsiteY15" fmla="*/ 4493794 h 5279761"/>
                <a:gd name="connsiteX16" fmla="*/ 13880261 w 21668732"/>
                <a:gd name="connsiteY16" fmla="*/ 4521867 h 5279761"/>
                <a:gd name="connsiteX17" fmla="*/ 13523324 w 21668732"/>
                <a:gd name="connsiteY17" fmla="*/ 4598068 h 5279761"/>
                <a:gd name="connsiteX18" fmla="*/ 13013987 w 21668732"/>
                <a:gd name="connsiteY18" fmla="*/ 4642184 h 5279761"/>
                <a:gd name="connsiteX19" fmla="*/ 12556787 w 21668732"/>
                <a:gd name="connsiteY19" fmla="*/ 4658226 h 5279761"/>
                <a:gd name="connsiteX20" fmla="*/ 11921580 w 21668732"/>
                <a:gd name="connsiteY20" fmla="*/ 4706351 h 5279761"/>
                <a:gd name="connsiteX21" fmla="*/ 11121422 w 21668732"/>
                <a:gd name="connsiteY21" fmla="*/ 4767758 h 5279761"/>
                <a:gd name="connsiteX22" fmla="*/ 10684488 w 21668732"/>
                <a:gd name="connsiteY22" fmla="*/ 4808655 h 5279761"/>
                <a:gd name="connsiteX23" fmla="*/ 10322480 w 21668732"/>
                <a:gd name="connsiteY23" fmla="*/ 4914832 h 5279761"/>
                <a:gd name="connsiteX24" fmla="*/ 9945457 w 21668732"/>
                <a:gd name="connsiteY24" fmla="*/ 4986134 h 5279761"/>
                <a:gd name="connsiteX25" fmla="*/ 9774567 w 21668732"/>
                <a:gd name="connsiteY25" fmla="*/ 4986271 h 5279761"/>
                <a:gd name="connsiteX26" fmla="*/ 9335316 w 21668732"/>
                <a:gd name="connsiteY26" fmla="*/ 5056824 h 5279761"/>
                <a:gd name="connsiteX27" fmla="*/ 8302825 w 21668732"/>
                <a:gd name="connsiteY27" fmla="*/ 5156336 h 5279761"/>
                <a:gd name="connsiteX28" fmla="*/ 7388521 w 21668732"/>
                <a:gd name="connsiteY28" fmla="*/ 5248310 h 5279761"/>
                <a:gd name="connsiteX29" fmla="*/ 6531661 w 21668732"/>
                <a:gd name="connsiteY29" fmla="*/ 5249034 h 5279761"/>
                <a:gd name="connsiteX30" fmla="*/ 5482836 w 21668732"/>
                <a:gd name="connsiteY30" fmla="*/ 4881272 h 5279761"/>
                <a:gd name="connsiteX31" fmla="*/ 4751068 w 21668732"/>
                <a:gd name="connsiteY31" fmla="*/ 4689384 h 5279761"/>
                <a:gd name="connsiteX32" fmla="*/ 3693523 w 21668732"/>
                <a:gd name="connsiteY32" fmla="*/ 4393531 h 5279761"/>
                <a:gd name="connsiteX33" fmla="*/ 3168145 w 21668732"/>
                <a:gd name="connsiteY33" fmla="*/ 4349415 h 5279761"/>
                <a:gd name="connsiteX34" fmla="*/ 2349997 w 21668732"/>
                <a:gd name="connsiteY34" fmla="*/ 4333373 h 5279761"/>
                <a:gd name="connsiteX35" fmla="*/ 1644145 w 21668732"/>
                <a:gd name="connsiteY35" fmla="*/ 4349415 h 5279761"/>
                <a:gd name="connsiteX36" fmla="*/ 1259134 w 21668732"/>
                <a:gd name="connsiteY36" fmla="*/ 4349415 h 5279761"/>
                <a:gd name="connsiteX37" fmla="*/ 954334 w 21668732"/>
                <a:gd name="connsiteY37" fmla="*/ 4237120 h 5279761"/>
                <a:gd name="connsiteX38" fmla="*/ 617450 w 21668732"/>
                <a:gd name="connsiteY38" fmla="*/ 4044615 h 5279761"/>
                <a:gd name="connsiteX39" fmla="*/ 376819 w 21668732"/>
                <a:gd name="connsiteY39" fmla="*/ 3739815 h 5279761"/>
                <a:gd name="connsiteX40" fmla="*/ 168271 w 21668732"/>
                <a:gd name="connsiteY40" fmla="*/ 3563352 h 5279761"/>
                <a:gd name="connsiteX41" fmla="*/ 23892 w 21668732"/>
                <a:gd name="connsiteY41" fmla="*/ 3226468 h 5279761"/>
                <a:gd name="connsiteX42" fmla="*/ 7850 w 21668732"/>
                <a:gd name="connsiteY42" fmla="*/ 2825415 h 5279761"/>
                <a:gd name="connsiteX43" fmla="*/ 104103 w 21668732"/>
                <a:gd name="connsiteY43" fmla="*/ 2344152 h 5279761"/>
                <a:gd name="connsiteX44" fmla="*/ 248482 w 21668732"/>
                <a:gd name="connsiteY44" fmla="*/ 1975184 h 5279761"/>
                <a:gd name="connsiteX45" fmla="*/ 473071 w 21668732"/>
                <a:gd name="connsiteY45" fmla="*/ 1718510 h 5279761"/>
                <a:gd name="connsiteX46" fmla="*/ 729745 w 21668732"/>
                <a:gd name="connsiteY46" fmla="*/ 1461836 h 5279761"/>
                <a:gd name="connsiteX47" fmla="*/ 1034545 w 21668732"/>
                <a:gd name="connsiteY47" fmla="*/ 1157036 h 5279761"/>
                <a:gd name="connsiteX48" fmla="*/ 1483724 w 21668732"/>
                <a:gd name="connsiteY48" fmla="*/ 739942 h 5279761"/>
                <a:gd name="connsiteX49" fmla="*/ 1852692 w 21668732"/>
                <a:gd name="connsiteY49" fmla="*/ 595563 h 5279761"/>
                <a:gd name="connsiteX50" fmla="*/ 2847303 w 21668732"/>
                <a:gd name="connsiteY50" fmla="*/ 387015 h 5279761"/>
                <a:gd name="connsiteX51" fmla="*/ 3472945 w 21668732"/>
                <a:gd name="connsiteY51" fmla="*/ 306805 h 5279761"/>
                <a:gd name="connsiteX52" fmla="*/ 4515682 w 21668732"/>
                <a:gd name="connsiteY52" fmla="*/ 242636 h 5279761"/>
                <a:gd name="connsiteX53" fmla="*/ 5141324 w 21668732"/>
                <a:gd name="connsiteY53" fmla="*/ 130342 h 5279761"/>
                <a:gd name="connsiteX54" fmla="*/ 6585113 w 21668732"/>
                <a:gd name="connsiteY54" fmla="*/ 66173 h 5279761"/>
                <a:gd name="connsiteX55" fmla="*/ 7611808 w 21668732"/>
                <a:gd name="connsiteY55" fmla="*/ 50131 h 5279761"/>
                <a:gd name="connsiteX56" fmla="*/ 8702671 w 21668732"/>
                <a:gd name="connsiteY56" fmla="*/ 18047 h 5279761"/>
                <a:gd name="connsiteX57" fmla="*/ 9440608 w 21668732"/>
                <a:gd name="connsiteY57" fmla="*/ 2005 h 5279761"/>
                <a:gd name="connsiteX58" fmla="*/ 9921871 w 21668732"/>
                <a:gd name="connsiteY58" fmla="*/ 2005 h 5279761"/>
                <a:gd name="connsiteX59" fmla="*/ 10547513 w 21668732"/>
                <a:gd name="connsiteY59" fmla="*/ 18047 h 5279761"/>
                <a:gd name="connsiteX60" fmla="*/ 11125029 w 21668732"/>
                <a:gd name="connsiteY60" fmla="*/ 18047 h 5279761"/>
                <a:gd name="connsiteX61" fmla="*/ 11702545 w 21668732"/>
                <a:gd name="connsiteY61" fmla="*/ 130342 h 5279761"/>
                <a:gd name="connsiteX62" fmla="*/ 12296103 w 21668732"/>
                <a:gd name="connsiteY62" fmla="*/ 258678 h 5279761"/>
                <a:gd name="connsiteX63" fmla="*/ 12713197 w 21668732"/>
                <a:gd name="connsiteY63" fmla="*/ 419099 h 5279761"/>
                <a:gd name="connsiteX64" fmla="*/ 13210503 w 21668732"/>
                <a:gd name="connsiteY64" fmla="*/ 723899 h 5279761"/>
                <a:gd name="connsiteX65" fmla="*/ 13370924 w 21668732"/>
                <a:gd name="connsiteY65" fmla="*/ 1028699 h 5279761"/>
                <a:gd name="connsiteX66" fmla="*/ 13739892 w 21668732"/>
                <a:gd name="connsiteY66" fmla="*/ 1285373 h 5279761"/>
                <a:gd name="connsiteX67" fmla="*/ 13932397 w 21668732"/>
                <a:gd name="connsiteY67" fmla="*/ 1798720 h 5279761"/>
                <a:gd name="connsiteX68" fmla="*/ 14092819 w 21668732"/>
                <a:gd name="connsiteY68" fmla="*/ 2183731 h 5279761"/>
                <a:gd name="connsiteX69" fmla="*/ 14205113 w 21668732"/>
                <a:gd name="connsiteY69" fmla="*/ 2520615 h 5279761"/>
                <a:gd name="connsiteX70" fmla="*/ 14381576 w 21668732"/>
                <a:gd name="connsiteY70" fmla="*/ 2729163 h 5279761"/>
                <a:gd name="connsiteX71" fmla="*/ 14574082 w 21668732"/>
                <a:gd name="connsiteY71" fmla="*/ 3033963 h 5279761"/>
                <a:gd name="connsiteX72" fmla="*/ 14959092 w 21668732"/>
                <a:gd name="connsiteY72" fmla="*/ 3386889 h 5279761"/>
                <a:gd name="connsiteX73" fmla="*/ 15392229 w 21668732"/>
                <a:gd name="connsiteY73" fmla="*/ 3723773 h 5279761"/>
                <a:gd name="connsiteX74" fmla="*/ 15905576 w 21668732"/>
                <a:gd name="connsiteY74" fmla="*/ 3884194 h 5279761"/>
                <a:gd name="connsiteX75" fmla="*/ 16659555 w 21668732"/>
                <a:gd name="connsiteY75" fmla="*/ 4012531 h 5279761"/>
                <a:gd name="connsiteX76" fmla="*/ 17493745 w 21668732"/>
                <a:gd name="connsiteY76" fmla="*/ 4108784 h 5279761"/>
                <a:gd name="connsiteX77" fmla="*/ 18135429 w 21668732"/>
                <a:gd name="connsiteY77" fmla="*/ 4012531 h 5279761"/>
                <a:gd name="connsiteX78" fmla="*/ 18793155 w 21668732"/>
                <a:gd name="connsiteY78" fmla="*/ 4012531 h 5279761"/>
                <a:gd name="connsiteX79" fmla="*/ 19595261 w 21668732"/>
                <a:gd name="connsiteY79" fmla="*/ 4028573 h 5279761"/>
                <a:gd name="connsiteX80" fmla="*/ 20156734 w 21668732"/>
                <a:gd name="connsiteY80" fmla="*/ 4060657 h 5279761"/>
                <a:gd name="connsiteX81" fmla="*/ 21039050 w 21668732"/>
                <a:gd name="connsiteY81" fmla="*/ 4108784 h 5279761"/>
                <a:gd name="connsiteX82" fmla="*/ 21391976 w 21668732"/>
                <a:gd name="connsiteY82" fmla="*/ 4140868 h 5279761"/>
                <a:gd name="connsiteX83" fmla="*/ 21472187 w 21668732"/>
                <a:gd name="connsiteY83" fmla="*/ 4237120 h 5279761"/>
                <a:gd name="connsiteX84" fmla="*/ 21668703 w 21668732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56734 w 21668705"/>
                <a:gd name="connsiteY80" fmla="*/ 4060657 h 5279761"/>
                <a:gd name="connsiteX81" fmla="*/ 21039050 w 21668705"/>
                <a:gd name="connsiteY81" fmla="*/ 4108784 h 5279761"/>
                <a:gd name="connsiteX82" fmla="*/ 21391976 w 21668705"/>
                <a:gd name="connsiteY82" fmla="*/ 414086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56734 w 21668705"/>
                <a:gd name="connsiteY80" fmla="*/ 4060657 h 5279761"/>
                <a:gd name="connsiteX81" fmla="*/ 21039050 w 21668705"/>
                <a:gd name="connsiteY81" fmla="*/ 4108784 h 5279761"/>
                <a:gd name="connsiteX82" fmla="*/ 21319787 w 21668705"/>
                <a:gd name="connsiteY82" fmla="*/ 452587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56734 w 21668705"/>
                <a:gd name="connsiteY80" fmla="*/ 4060657 h 5279761"/>
                <a:gd name="connsiteX81" fmla="*/ 20918734 w 21668705"/>
                <a:gd name="connsiteY81" fmla="*/ 4445668 h 5279761"/>
                <a:gd name="connsiteX82" fmla="*/ 21319787 w 21668705"/>
                <a:gd name="connsiteY82" fmla="*/ 452587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05"/>
                <a:gd name="connsiteY0" fmla="*/ 4834689 h 5279761"/>
                <a:gd name="connsiteX1" fmla="*/ 21480208 w 21668705"/>
                <a:gd name="connsiteY1" fmla="*/ 4782551 h 5279761"/>
                <a:gd name="connsiteX2" fmla="*/ 20794408 w 21668705"/>
                <a:gd name="connsiteY2" fmla="*/ 4545931 h 5279761"/>
                <a:gd name="connsiteX3" fmla="*/ 19936155 w 21668705"/>
                <a:gd name="connsiteY3" fmla="*/ 4361447 h 5279761"/>
                <a:gd name="connsiteX4" fmla="*/ 19494998 w 21668705"/>
                <a:gd name="connsiteY4" fmla="*/ 4301290 h 5279761"/>
                <a:gd name="connsiteX5" fmla="*/ 19234312 w 21668705"/>
                <a:gd name="connsiteY5" fmla="*/ 4313321 h 5279761"/>
                <a:gd name="connsiteX6" fmla="*/ 18873366 w 21668705"/>
                <a:gd name="connsiteY6" fmla="*/ 4305299 h 5279761"/>
                <a:gd name="connsiteX7" fmla="*/ 18500388 w 21668705"/>
                <a:gd name="connsiteY7" fmla="*/ 4297279 h 5279761"/>
                <a:gd name="connsiteX8" fmla="*/ 17846672 w 21668705"/>
                <a:gd name="connsiteY8" fmla="*/ 4309310 h 5279761"/>
                <a:gd name="connsiteX9" fmla="*/ 17557913 w 21668705"/>
                <a:gd name="connsiteY9" fmla="*/ 4321341 h 5279761"/>
                <a:gd name="connsiteX10" fmla="*/ 16972375 w 21668705"/>
                <a:gd name="connsiteY10" fmla="*/ 4285246 h 5279761"/>
                <a:gd name="connsiteX11" fmla="*/ 16611429 w 21668705"/>
                <a:gd name="connsiteY11" fmla="*/ 4313321 h 5279761"/>
                <a:gd name="connsiteX12" fmla="*/ 15777240 w 21668705"/>
                <a:gd name="connsiteY12" fmla="*/ 4333373 h 5279761"/>
                <a:gd name="connsiteX13" fmla="*/ 15340092 w 21668705"/>
                <a:gd name="connsiteY13" fmla="*/ 4385509 h 5279761"/>
                <a:gd name="connsiteX14" fmla="*/ 14979145 w 21668705"/>
                <a:gd name="connsiteY14" fmla="*/ 4433636 h 5279761"/>
                <a:gd name="connsiteX15" fmla="*/ 14285324 w 21668705"/>
                <a:gd name="connsiteY15" fmla="*/ 4493794 h 5279761"/>
                <a:gd name="connsiteX16" fmla="*/ 13880261 w 21668705"/>
                <a:gd name="connsiteY16" fmla="*/ 4521867 h 5279761"/>
                <a:gd name="connsiteX17" fmla="*/ 13523324 w 21668705"/>
                <a:gd name="connsiteY17" fmla="*/ 4598068 h 5279761"/>
                <a:gd name="connsiteX18" fmla="*/ 13013987 w 21668705"/>
                <a:gd name="connsiteY18" fmla="*/ 4642184 h 5279761"/>
                <a:gd name="connsiteX19" fmla="*/ 12556787 w 21668705"/>
                <a:gd name="connsiteY19" fmla="*/ 4658226 h 5279761"/>
                <a:gd name="connsiteX20" fmla="*/ 11921580 w 21668705"/>
                <a:gd name="connsiteY20" fmla="*/ 4706351 h 5279761"/>
                <a:gd name="connsiteX21" fmla="*/ 11121422 w 21668705"/>
                <a:gd name="connsiteY21" fmla="*/ 4767758 h 5279761"/>
                <a:gd name="connsiteX22" fmla="*/ 10684488 w 21668705"/>
                <a:gd name="connsiteY22" fmla="*/ 4808655 h 5279761"/>
                <a:gd name="connsiteX23" fmla="*/ 10322480 w 21668705"/>
                <a:gd name="connsiteY23" fmla="*/ 4914832 h 5279761"/>
                <a:gd name="connsiteX24" fmla="*/ 9945457 w 21668705"/>
                <a:gd name="connsiteY24" fmla="*/ 4986134 h 5279761"/>
                <a:gd name="connsiteX25" fmla="*/ 9774567 w 21668705"/>
                <a:gd name="connsiteY25" fmla="*/ 4986271 h 5279761"/>
                <a:gd name="connsiteX26" fmla="*/ 9335316 w 21668705"/>
                <a:gd name="connsiteY26" fmla="*/ 5056824 h 5279761"/>
                <a:gd name="connsiteX27" fmla="*/ 8302825 w 21668705"/>
                <a:gd name="connsiteY27" fmla="*/ 5156336 h 5279761"/>
                <a:gd name="connsiteX28" fmla="*/ 7388521 w 21668705"/>
                <a:gd name="connsiteY28" fmla="*/ 5248310 h 5279761"/>
                <a:gd name="connsiteX29" fmla="*/ 6531661 w 21668705"/>
                <a:gd name="connsiteY29" fmla="*/ 5249034 h 5279761"/>
                <a:gd name="connsiteX30" fmla="*/ 5482836 w 21668705"/>
                <a:gd name="connsiteY30" fmla="*/ 4881272 h 5279761"/>
                <a:gd name="connsiteX31" fmla="*/ 4751068 w 21668705"/>
                <a:gd name="connsiteY31" fmla="*/ 4689384 h 5279761"/>
                <a:gd name="connsiteX32" fmla="*/ 3693523 w 21668705"/>
                <a:gd name="connsiteY32" fmla="*/ 4393531 h 5279761"/>
                <a:gd name="connsiteX33" fmla="*/ 3168145 w 21668705"/>
                <a:gd name="connsiteY33" fmla="*/ 4349415 h 5279761"/>
                <a:gd name="connsiteX34" fmla="*/ 2349997 w 21668705"/>
                <a:gd name="connsiteY34" fmla="*/ 4333373 h 5279761"/>
                <a:gd name="connsiteX35" fmla="*/ 1644145 w 21668705"/>
                <a:gd name="connsiteY35" fmla="*/ 4349415 h 5279761"/>
                <a:gd name="connsiteX36" fmla="*/ 1259134 w 21668705"/>
                <a:gd name="connsiteY36" fmla="*/ 4349415 h 5279761"/>
                <a:gd name="connsiteX37" fmla="*/ 954334 w 21668705"/>
                <a:gd name="connsiteY37" fmla="*/ 4237120 h 5279761"/>
                <a:gd name="connsiteX38" fmla="*/ 617450 w 21668705"/>
                <a:gd name="connsiteY38" fmla="*/ 4044615 h 5279761"/>
                <a:gd name="connsiteX39" fmla="*/ 376819 w 21668705"/>
                <a:gd name="connsiteY39" fmla="*/ 3739815 h 5279761"/>
                <a:gd name="connsiteX40" fmla="*/ 168271 w 21668705"/>
                <a:gd name="connsiteY40" fmla="*/ 3563352 h 5279761"/>
                <a:gd name="connsiteX41" fmla="*/ 23892 w 21668705"/>
                <a:gd name="connsiteY41" fmla="*/ 3226468 h 5279761"/>
                <a:gd name="connsiteX42" fmla="*/ 7850 w 21668705"/>
                <a:gd name="connsiteY42" fmla="*/ 2825415 h 5279761"/>
                <a:gd name="connsiteX43" fmla="*/ 104103 w 21668705"/>
                <a:gd name="connsiteY43" fmla="*/ 2344152 h 5279761"/>
                <a:gd name="connsiteX44" fmla="*/ 248482 w 21668705"/>
                <a:gd name="connsiteY44" fmla="*/ 1975184 h 5279761"/>
                <a:gd name="connsiteX45" fmla="*/ 473071 w 21668705"/>
                <a:gd name="connsiteY45" fmla="*/ 1718510 h 5279761"/>
                <a:gd name="connsiteX46" fmla="*/ 729745 w 21668705"/>
                <a:gd name="connsiteY46" fmla="*/ 1461836 h 5279761"/>
                <a:gd name="connsiteX47" fmla="*/ 1034545 w 21668705"/>
                <a:gd name="connsiteY47" fmla="*/ 1157036 h 5279761"/>
                <a:gd name="connsiteX48" fmla="*/ 1483724 w 21668705"/>
                <a:gd name="connsiteY48" fmla="*/ 739942 h 5279761"/>
                <a:gd name="connsiteX49" fmla="*/ 1852692 w 21668705"/>
                <a:gd name="connsiteY49" fmla="*/ 595563 h 5279761"/>
                <a:gd name="connsiteX50" fmla="*/ 2847303 w 21668705"/>
                <a:gd name="connsiteY50" fmla="*/ 387015 h 5279761"/>
                <a:gd name="connsiteX51" fmla="*/ 3472945 w 21668705"/>
                <a:gd name="connsiteY51" fmla="*/ 306805 h 5279761"/>
                <a:gd name="connsiteX52" fmla="*/ 4515682 w 21668705"/>
                <a:gd name="connsiteY52" fmla="*/ 242636 h 5279761"/>
                <a:gd name="connsiteX53" fmla="*/ 5141324 w 21668705"/>
                <a:gd name="connsiteY53" fmla="*/ 130342 h 5279761"/>
                <a:gd name="connsiteX54" fmla="*/ 6585113 w 21668705"/>
                <a:gd name="connsiteY54" fmla="*/ 66173 h 5279761"/>
                <a:gd name="connsiteX55" fmla="*/ 7611808 w 21668705"/>
                <a:gd name="connsiteY55" fmla="*/ 50131 h 5279761"/>
                <a:gd name="connsiteX56" fmla="*/ 8702671 w 21668705"/>
                <a:gd name="connsiteY56" fmla="*/ 18047 h 5279761"/>
                <a:gd name="connsiteX57" fmla="*/ 9440608 w 21668705"/>
                <a:gd name="connsiteY57" fmla="*/ 2005 h 5279761"/>
                <a:gd name="connsiteX58" fmla="*/ 9921871 w 21668705"/>
                <a:gd name="connsiteY58" fmla="*/ 2005 h 5279761"/>
                <a:gd name="connsiteX59" fmla="*/ 10547513 w 21668705"/>
                <a:gd name="connsiteY59" fmla="*/ 18047 h 5279761"/>
                <a:gd name="connsiteX60" fmla="*/ 11125029 w 21668705"/>
                <a:gd name="connsiteY60" fmla="*/ 18047 h 5279761"/>
                <a:gd name="connsiteX61" fmla="*/ 11702545 w 21668705"/>
                <a:gd name="connsiteY61" fmla="*/ 130342 h 5279761"/>
                <a:gd name="connsiteX62" fmla="*/ 12296103 w 21668705"/>
                <a:gd name="connsiteY62" fmla="*/ 258678 h 5279761"/>
                <a:gd name="connsiteX63" fmla="*/ 12713197 w 21668705"/>
                <a:gd name="connsiteY63" fmla="*/ 419099 h 5279761"/>
                <a:gd name="connsiteX64" fmla="*/ 13210503 w 21668705"/>
                <a:gd name="connsiteY64" fmla="*/ 723899 h 5279761"/>
                <a:gd name="connsiteX65" fmla="*/ 13370924 w 21668705"/>
                <a:gd name="connsiteY65" fmla="*/ 1028699 h 5279761"/>
                <a:gd name="connsiteX66" fmla="*/ 13739892 w 21668705"/>
                <a:gd name="connsiteY66" fmla="*/ 1285373 h 5279761"/>
                <a:gd name="connsiteX67" fmla="*/ 13932397 w 21668705"/>
                <a:gd name="connsiteY67" fmla="*/ 1798720 h 5279761"/>
                <a:gd name="connsiteX68" fmla="*/ 14092819 w 21668705"/>
                <a:gd name="connsiteY68" fmla="*/ 2183731 h 5279761"/>
                <a:gd name="connsiteX69" fmla="*/ 14205113 w 21668705"/>
                <a:gd name="connsiteY69" fmla="*/ 2520615 h 5279761"/>
                <a:gd name="connsiteX70" fmla="*/ 14381576 w 21668705"/>
                <a:gd name="connsiteY70" fmla="*/ 2729163 h 5279761"/>
                <a:gd name="connsiteX71" fmla="*/ 14574082 w 21668705"/>
                <a:gd name="connsiteY71" fmla="*/ 3033963 h 5279761"/>
                <a:gd name="connsiteX72" fmla="*/ 14959092 w 21668705"/>
                <a:gd name="connsiteY72" fmla="*/ 3386889 h 5279761"/>
                <a:gd name="connsiteX73" fmla="*/ 15392229 w 21668705"/>
                <a:gd name="connsiteY73" fmla="*/ 3723773 h 5279761"/>
                <a:gd name="connsiteX74" fmla="*/ 15905576 w 21668705"/>
                <a:gd name="connsiteY74" fmla="*/ 3884194 h 5279761"/>
                <a:gd name="connsiteX75" fmla="*/ 16659555 w 21668705"/>
                <a:gd name="connsiteY75" fmla="*/ 4012531 h 5279761"/>
                <a:gd name="connsiteX76" fmla="*/ 17493745 w 21668705"/>
                <a:gd name="connsiteY76" fmla="*/ 4108784 h 5279761"/>
                <a:gd name="connsiteX77" fmla="*/ 18135429 w 21668705"/>
                <a:gd name="connsiteY77" fmla="*/ 4012531 h 5279761"/>
                <a:gd name="connsiteX78" fmla="*/ 18793155 w 21668705"/>
                <a:gd name="connsiteY78" fmla="*/ 4012531 h 5279761"/>
                <a:gd name="connsiteX79" fmla="*/ 19595261 w 21668705"/>
                <a:gd name="connsiteY79" fmla="*/ 4028573 h 5279761"/>
                <a:gd name="connsiteX80" fmla="*/ 20144702 w 21668705"/>
                <a:gd name="connsiteY80" fmla="*/ 4205036 h 5279761"/>
                <a:gd name="connsiteX81" fmla="*/ 20918734 w 21668705"/>
                <a:gd name="connsiteY81" fmla="*/ 4445668 h 5279761"/>
                <a:gd name="connsiteX82" fmla="*/ 21319787 w 21668705"/>
                <a:gd name="connsiteY82" fmla="*/ 4525878 h 5279761"/>
                <a:gd name="connsiteX83" fmla="*/ 21484220 w 21668705"/>
                <a:gd name="connsiteY83" fmla="*/ 4453688 h 5279761"/>
                <a:gd name="connsiteX84" fmla="*/ 21668703 w 21668705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370924 w 21668748"/>
                <a:gd name="connsiteY65" fmla="*/ 1028699 h 5279761"/>
                <a:gd name="connsiteX66" fmla="*/ 13739892 w 21668748"/>
                <a:gd name="connsiteY66" fmla="*/ 1285373 h 5279761"/>
                <a:gd name="connsiteX67" fmla="*/ 13932397 w 21668748"/>
                <a:gd name="connsiteY67" fmla="*/ 1798720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370924 w 21668748"/>
                <a:gd name="connsiteY65" fmla="*/ 1028699 h 5279761"/>
                <a:gd name="connsiteX66" fmla="*/ 13739892 w 21668748"/>
                <a:gd name="connsiteY66" fmla="*/ 1285373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370924 w 21668748"/>
                <a:gd name="connsiteY65" fmla="*/ 1028699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3210503 w 21668748"/>
                <a:gd name="connsiteY64" fmla="*/ 723899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713197 w 21668748"/>
                <a:gd name="connsiteY63" fmla="*/ 419099 h 5279761"/>
                <a:gd name="connsiteX64" fmla="*/ 12856542 w 21668748"/>
                <a:gd name="connsiteY64" fmla="*/ 1195847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2296103 w 21668748"/>
                <a:gd name="connsiteY62" fmla="*/ 258678 h 5279761"/>
                <a:gd name="connsiteX63" fmla="*/ 12329739 w 21668748"/>
                <a:gd name="connsiteY63" fmla="*/ 927918 h 5279761"/>
                <a:gd name="connsiteX64" fmla="*/ 12856542 w 21668748"/>
                <a:gd name="connsiteY64" fmla="*/ 1195847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4689 h 5279761"/>
                <a:gd name="connsiteX1" fmla="*/ 21480208 w 21668748"/>
                <a:gd name="connsiteY1" fmla="*/ 4782551 h 5279761"/>
                <a:gd name="connsiteX2" fmla="*/ 20794408 w 21668748"/>
                <a:gd name="connsiteY2" fmla="*/ 4545931 h 5279761"/>
                <a:gd name="connsiteX3" fmla="*/ 19936155 w 21668748"/>
                <a:gd name="connsiteY3" fmla="*/ 4361447 h 5279761"/>
                <a:gd name="connsiteX4" fmla="*/ 19494998 w 21668748"/>
                <a:gd name="connsiteY4" fmla="*/ 4301290 h 5279761"/>
                <a:gd name="connsiteX5" fmla="*/ 19234312 w 21668748"/>
                <a:gd name="connsiteY5" fmla="*/ 4313321 h 5279761"/>
                <a:gd name="connsiteX6" fmla="*/ 18873366 w 21668748"/>
                <a:gd name="connsiteY6" fmla="*/ 4305299 h 5279761"/>
                <a:gd name="connsiteX7" fmla="*/ 18500388 w 21668748"/>
                <a:gd name="connsiteY7" fmla="*/ 4297279 h 5279761"/>
                <a:gd name="connsiteX8" fmla="*/ 17846672 w 21668748"/>
                <a:gd name="connsiteY8" fmla="*/ 4309310 h 5279761"/>
                <a:gd name="connsiteX9" fmla="*/ 17557913 w 21668748"/>
                <a:gd name="connsiteY9" fmla="*/ 4321341 h 5279761"/>
                <a:gd name="connsiteX10" fmla="*/ 16972375 w 21668748"/>
                <a:gd name="connsiteY10" fmla="*/ 4285246 h 5279761"/>
                <a:gd name="connsiteX11" fmla="*/ 16611429 w 21668748"/>
                <a:gd name="connsiteY11" fmla="*/ 4313321 h 5279761"/>
                <a:gd name="connsiteX12" fmla="*/ 15777240 w 21668748"/>
                <a:gd name="connsiteY12" fmla="*/ 4333373 h 5279761"/>
                <a:gd name="connsiteX13" fmla="*/ 15340092 w 21668748"/>
                <a:gd name="connsiteY13" fmla="*/ 4385509 h 5279761"/>
                <a:gd name="connsiteX14" fmla="*/ 14979145 w 21668748"/>
                <a:gd name="connsiteY14" fmla="*/ 4433636 h 5279761"/>
                <a:gd name="connsiteX15" fmla="*/ 14285324 w 21668748"/>
                <a:gd name="connsiteY15" fmla="*/ 4493794 h 5279761"/>
                <a:gd name="connsiteX16" fmla="*/ 13880261 w 21668748"/>
                <a:gd name="connsiteY16" fmla="*/ 4521867 h 5279761"/>
                <a:gd name="connsiteX17" fmla="*/ 13523324 w 21668748"/>
                <a:gd name="connsiteY17" fmla="*/ 4598068 h 5279761"/>
                <a:gd name="connsiteX18" fmla="*/ 13013987 w 21668748"/>
                <a:gd name="connsiteY18" fmla="*/ 4642184 h 5279761"/>
                <a:gd name="connsiteX19" fmla="*/ 12556787 w 21668748"/>
                <a:gd name="connsiteY19" fmla="*/ 4658226 h 5279761"/>
                <a:gd name="connsiteX20" fmla="*/ 11921580 w 21668748"/>
                <a:gd name="connsiteY20" fmla="*/ 4706351 h 5279761"/>
                <a:gd name="connsiteX21" fmla="*/ 11121422 w 21668748"/>
                <a:gd name="connsiteY21" fmla="*/ 4767758 h 5279761"/>
                <a:gd name="connsiteX22" fmla="*/ 10684488 w 21668748"/>
                <a:gd name="connsiteY22" fmla="*/ 4808655 h 5279761"/>
                <a:gd name="connsiteX23" fmla="*/ 10322480 w 21668748"/>
                <a:gd name="connsiteY23" fmla="*/ 4914832 h 5279761"/>
                <a:gd name="connsiteX24" fmla="*/ 9945457 w 21668748"/>
                <a:gd name="connsiteY24" fmla="*/ 4986134 h 5279761"/>
                <a:gd name="connsiteX25" fmla="*/ 9774567 w 21668748"/>
                <a:gd name="connsiteY25" fmla="*/ 4986271 h 5279761"/>
                <a:gd name="connsiteX26" fmla="*/ 9335316 w 21668748"/>
                <a:gd name="connsiteY26" fmla="*/ 5056824 h 5279761"/>
                <a:gd name="connsiteX27" fmla="*/ 8302825 w 21668748"/>
                <a:gd name="connsiteY27" fmla="*/ 5156336 h 5279761"/>
                <a:gd name="connsiteX28" fmla="*/ 7388521 w 21668748"/>
                <a:gd name="connsiteY28" fmla="*/ 5248310 h 5279761"/>
                <a:gd name="connsiteX29" fmla="*/ 6531661 w 21668748"/>
                <a:gd name="connsiteY29" fmla="*/ 5249034 h 5279761"/>
                <a:gd name="connsiteX30" fmla="*/ 5482836 w 21668748"/>
                <a:gd name="connsiteY30" fmla="*/ 4881272 h 5279761"/>
                <a:gd name="connsiteX31" fmla="*/ 4751068 w 21668748"/>
                <a:gd name="connsiteY31" fmla="*/ 4689384 h 5279761"/>
                <a:gd name="connsiteX32" fmla="*/ 3693523 w 21668748"/>
                <a:gd name="connsiteY32" fmla="*/ 4393531 h 5279761"/>
                <a:gd name="connsiteX33" fmla="*/ 3168145 w 21668748"/>
                <a:gd name="connsiteY33" fmla="*/ 4349415 h 5279761"/>
                <a:gd name="connsiteX34" fmla="*/ 2349997 w 21668748"/>
                <a:gd name="connsiteY34" fmla="*/ 4333373 h 5279761"/>
                <a:gd name="connsiteX35" fmla="*/ 1644145 w 21668748"/>
                <a:gd name="connsiteY35" fmla="*/ 4349415 h 5279761"/>
                <a:gd name="connsiteX36" fmla="*/ 1259134 w 21668748"/>
                <a:gd name="connsiteY36" fmla="*/ 4349415 h 5279761"/>
                <a:gd name="connsiteX37" fmla="*/ 954334 w 21668748"/>
                <a:gd name="connsiteY37" fmla="*/ 4237120 h 5279761"/>
                <a:gd name="connsiteX38" fmla="*/ 617450 w 21668748"/>
                <a:gd name="connsiteY38" fmla="*/ 4044615 h 5279761"/>
                <a:gd name="connsiteX39" fmla="*/ 376819 w 21668748"/>
                <a:gd name="connsiteY39" fmla="*/ 3739815 h 5279761"/>
                <a:gd name="connsiteX40" fmla="*/ 168271 w 21668748"/>
                <a:gd name="connsiteY40" fmla="*/ 3563352 h 5279761"/>
                <a:gd name="connsiteX41" fmla="*/ 23892 w 21668748"/>
                <a:gd name="connsiteY41" fmla="*/ 3226468 h 5279761"/>
                <a:gd name="connsiteX42" fmla="*/ 7850 w 21668748"/>
                <a:gd name="connsiteY42" fmla="*/ 2825415 h 5279761"/>
                <a:gd name="connsiteX43" fmla="*/ 104103 w 21668748"/>
                <a:gd name="connsiteY43" fmla="*/ 2344152 h 5279761"/>
                <a:gd name="connsiteX44" fmla="*/ 248482 w 21668748"/>
                <a:gd name="connsiteY44" fmla="*/ 1975184 h 5279761"/>
                <a:gd name="connsiteX45" fmla="*/ 473071 w 21668748"/>
                <a:gd name="connsiteY45" fmla="*/ 1718510 h 5279761"/>
                <a:gd name="connsiteX46" fmla="*/ 729745 w 21668748"/>
                <a:gd name="connsiteY46" fmla="*/ 1461836 h 5279761"/>
                <a:gd name="connsiteX47" fmla="*/ 1034545 w 21668748"/>
                <a:gd name="connsiteY47" fmla="*/ 1157036 h 5279761"/>
                <a:gd name="connsiteX48" fmla="*/ 1483724 w 21668748"/>
                <a:gd name="connsiteY48" fmla="*/ 739942 h 5279761"/>
                <a:gd name="connsiteX49" fmla="*/ 1852692 w 21668748"/>
                <a:gd name="connsiteY49" fmla="*/ 595563 h 5279761"/>
                <a:gd name="connsiteX50" fmla="*/ 2847303 w 21668748"/>
                <a:gd name="connsiteY50" fmla="*/ 387015 h 5279761"/>
                <a:gd name="connsiteX51" fmla="*/ 3472945 w 21668748"/>
                <a:gd name="connsiteY51" fmla="*/ 306805 h 5279761"/>
                <a:gd name="connsiteX52" fmla="*/ 4515682 w 21668748"/>
                <a:gd name="connsiteY52" fmla="*/ 242636 h 5279761"/>
                <a:gd name="connsiteX53" fmla="*/ 5141324 w 21668748"/>
                <a:gd name="connsiteY53" fmla="*/ 130342 h 5279761"/>
                <a:gd name="connsiteX54" fmla="*/ 6585113 w 21668748"/>
                <a:gd name="connsiteY54" fmla="*/ 66173 h 5279761"/>
                <a:gd name="connsiteX55" fmla="*/ 7611808 w 21668748"/>
                <a:gd name="connsiteY55" fmla="*/ 50131 h 5279761"/>
                <a:gd name="connsiteX56" fmla="*/ 8702671 w 21668748"/>
                <a:gd name="connsiteY56" fmla="*/ 18047 h 5279761"/>
                <a:gd name="connsiteX57" fmla="*/ 9440608 w 21668748"/>
                <a:gd name="connsiteY57" fmla="*/ 2005 h 5279761"/>
                <a:gd name="connsiteX58" fmla="*/ 9921871 w 21668748"/>
                <a:gd name="connsiteY58" fmla="*/ 2005 h 5279761"/>
                <a:gd name="connsiteX59" fmla="*/ 10547513 w 21668748"/>
                <a:gd name="connsiteY59" fmla="*/ 18047 h 5279761"/>
                <a:gd name="connsiteX60" fmla="*/ 11125029 w 21668748"/>
                <a:gd name="connsiteY60" fmla="*/ 18047 h 5279761"/>
                <a:gd name="connsiteX61" fmla="*/ 11702545 w 21668748"/>
                <a:gd name="connsiteY61" fmla="*/ 130342 h 5279761"/>
                <a:gd name="connsiteX62" fmla="*/ 11897897 w 21668748"/>
                <a:gd name="connsiteY62" fmla="*/ 738000 h 5279761"/>
                <a:gd name="connsiteX63" fmla="*/ 12329739 w 21668748"/>
                <a:gd name="connsiteY63" fmla="*/ 927918 h 5279761"/>
                <a:gd name="connsiteX64" fmla="*/ 12856542 w 21668748"/>
                <a:gd name="connsiteY64" fmla="*/ 1195847 h 5279761"/>
                <a:gd name="connsiteX65" fmla="*/ 13090705 w 21668748"/>
                <a:gd name="connsiteY65" fmla="*/ 1338415 h 5279761"/>
                <a:gd name="connsiteX66" fmla="*/ 13518666 w 21668748"/>
                <a:gd name="connsiteY66" fmla="*/ 1543470 h 5279761"/>
                <a:gd name="connsiteX67" fmla="*/ 13888151 w 21668748"/>
                <a:gd name="connsiteY67" fmla="*/ 1828216 h 5279761"/>
                <a:gd name="connsiteX68" fmla="*/ 14092819 w 21668748"/>
                <a:gd name="connsiteY68" fmla="*/ 2183731 h 5279761"/>
                <a:gd name="connsiteX69" fmla="*/ 14205113 w 21668748"/>
                <a:gd name="connsiteY69" fmla="*/ 2520615 h 5279761"/>
                <a:gd name="connsiteX70" fmla="*/ 14381576 w 21668748"/>
                <a:gd name="connsiteY70" fmla="*/ 2729163 h 5279761"/>
                <a:gd name="connsiteX71" fmla="*/ 14574082 w 21668748"/>
                <a:gd name="connsiteY71" fmla="*/ 3033963 h 5279761"/>
                <a:gd name="connsiteX72" fmla="*/ 14959092 w 21668748"/>
                <a:gd name="connsiteY72" fmla="*/ 3386889 h 5279761"/>
                <a:gd name="connsiteX73" fmla="*/ 15392229 w 21668748"/>
                <a:gd name="connsiteY73" fmla="*/ 3723773 h 5279761"/>
                <a:gd name="connsiteX74" fmla="*/ 15905576 w 21668748"/>
                <a:gd name="connsiteY74" fmla="*/ 3884194 h 5279761"/>
                <a:gd name="connsiteX75" fmla="*/ 16659555 w 21668748"/>
                <a:gd name="connsiteY75" fmla="*/ 4012531 h 5279761"/>
                <a:gd name="connsiteX76" fmla="*/ 17493745 w 21668748"/>
                <a:gd name="connsiteY76" fmla="*/ 4108784 h 5279761"/>
                <a:gd name="connsiteX77" fmla="*/ 18135429 w 21668748"/>
                <a:gd name="connsiteY77" fmla="*/ 4012531 h 5279761"/>
                <a:gd name="connsiteX78" fmla="*/ 18793155 w 21668748"/>
                <a:gd name="connsiteY78" fmla="*/ 4012531 h 5279761"/>
                <a:gd name="connsiteX79" fmla="*/ 19595261 w 21668748"/>
                <a:gd name="connsiteY79" fmla="*/ 4028573 h 5279761"/>
                <a:gd name="connsiteX80" fmla="*/ 20144702 w 21668748"/>
                <a:gd name="connsiteY80" fmla="*/ 4205036 h 5279761"/>
                <a:gd name="connsiteX81" fmla="*/ 20918734 w 21668748"/>
                <a:gd name="connsiteY81" fmla="*/ 4445668 h 5279761"/>
                <a:gd name="connsiteX82" fmla="*/ 21319787 w 21668748"/>
                <a:gd name="connsiteY82" fmla="*/ 4525878 h 5279761"/>
                <a:gd name="connsiteX83" fmla="*/ 21496252 w 21668748"/>
                <a:gd name="connsiteY83" fmla="*/ 4610098 h 5279761"/>
                <a:gd name="connsiteX84" fmla="*/ 21668703 w 21668748"/>
                <a:gd name="connsiteY84" fmla="*/ 4834689 h 5279761"/>
                <a:gd name="connsiteX0" fmla="*/ 21668703 w 21668748"/>
                <a:gd name="connsiteY0" fmla="*/ 4837805 h 5282877"/>
                <a:gd name="connsiteX1" fmla="*/ 21480208 w 21668748"/>
                <a:gd name="connsiteY1" fmla="*/ 4785667 h 5282877"/>
                <a:gd name="connsiteX2" fmla="*/ 20794408 w 21668748"/>
                <a:gd name="connsiteY2" fmla="*/ 4549047 h 5282877"/>
                <a:gd name="connsiteX3" fmla="*/ 19936155 w 21668748"/>
                <a:gd name="connsiteY3" fmla="*/ 4364563 h 5282877"/>
                <a:gd name="connsiteX4" fmla="*/ 19494998 w 21668748"/>
                <a:gd name="connsiteY4" fmla="*/ 4304406 h 5282877"/>
                <a:gd name="connsiteX5" fmla="*/ 19234312 w 21668748"/>
                <a:gd name="connsiteY5" fmla="*/ 4316437 h 5282877"/>
                <a:gd name="connsiteX6" fmla="*/ 18873366 w 21668748"/>
                <a:gd name="connsiteY6" fmla="*/ 4308415 h 5282877"/>
                <a:gd name="connsiteX7" fmla="*/ 18500388 w 21668748"/>
                <a:gd name="connsiteY7" fmla="*/ 4300395 h 5282877"/>
                <a:gd name="connsiteX8" fmla="*/ 17846672 w 21668748"/>
                <a:gd name="connsiteY8" fmla="*/ 4312426 h 5282877"/>
                <a:gd name="connsiteX9" fmla="*/ 17557913 w 21668748"/>
                <a:gd name="connsiteY9" fmla="*/ 4324457 h 5282877"/>
                <a:gd name="connsiteX10" fmla="*/ 16972375 w 21668748"/>
                <a:gd name="connsiteY10" fmla="*/ 4288362 h 5282877"/>
                <a:gd name="connsiteX11" fmla="*/ 16611429 w 21668748"/>
                <a:gd name="connsiteY11" fmla="*/ 4316437 h 5282877"/>
                <a:gd name="connsiteX12" fmla="*/ 15777240 w 21668748"/>
                <a:gd name="connsiteY12" fmla="*/ 4336489 h 5282877"/>
                <a:gd name="connsiteX13" fmla="*/ 15340092 w 21668748"/>
                <a:gd name="connsiteY13" fmla="*/ 4388625 h 5282877"/>
                <a:gd name="connsiteX14" fmla="*/ 14979145 w 21668748"/>
                <a:gd name="connsiteY14" fmla="*/ 4436752 h 5282877"/>
                <a:gd name="connsiteX15" fmla="*/ 14285324 w 21668748"/>
                <a:gd name="connsiteY15" fmla="*/ 4496910 h 5282877"/>
                <a:gd name="connsiteX16" fmla="*/ 13880261 w 21668748"/>
                <a:gd name="connsiteY16" fmla="*/ 4524983 h 5282877"/>
                <a:gd name="connsiteX17" fmla="*/ 13523324 w 21668748"/>
                <a:gd name="connsiteY17" fmla="*/ 4601184 h 5282877"/>
                <a:gd name="connsiteX18" fmla="*/ 13013987 w 21668748"/>
                <a:gd name="connsiteY18" fmla="*/ 4645300 h 5282877"/>
                <a:gd name="connsiteX19" fmla="*/ 12556787 w 21668748"/>
                <a:gd name="connsiteY19" fmla="*/ 4661342 h 5282877"/>
                <a:gd name="connsiteX20" fmla="*/ 11921580 w 21668748"/>
                <a:gd name="connsiteY20" fmla="*/ 4709467 h 5282877"/>
                <a:gd name="connsiteX21" fmla="*/ 11121422 w 21668748"/>
                <a:gd name="connsiteY21" fmla="*/ 4770874 h 5282877"/>
                <a:gd name="connsiteX22" fmla="*/ 10684488 w 21668748"/>
                <a:gd name="connsiteY22" fmla="*/ 4811771 h 5282877"/>
                <a:gd name="connsiteX23" fmla="*/ 10322480 w 21668748"/>
                <a:gd name="connsiteY23" fmla="*/ 4917948 h 5282877"/>
                <a:gd name="connsiteX24" fmla="*/ 9945457 w 21668748"/>
                <a:gd name="connsiteY24" fmla="*/ 4989250 h 5282877"/>
                <a:gd name="connsiteX25" fmla="*/ 9774567 w 21668748"/>
                <a:gd name="connsiteY25" fmla="*/ 4989387 h 5282877"/>
                <a:gd name="connsiteX26" fmla="*/ 9335316 w 21668748"/>
                <a:gd name="connsiteY26" fmla="*/ 5059940 h 5282877"/>
                <a:gd name="connsiteX27" fmla="*/ 8302825 w 21668748"/>
                <a:gd name="connsiteY27" fmla="*/ 5159452 h 5282877"/>
                <a:gd name="connsiteX28" fmla="*/ 7388521 w 21668748"/>
                <a:gd name="connsiteY28" fmla="*/ 5251426 h 5282877"/>
                <a:gd name="connsiteX29" fmla="*/ 6531661 w 21668748"/>
                <a:gd name="connsiteY29" fmla="*/ 5252150 h 5282877"/>
                <a:gd name="connsiteX30" fmla="*/ 5482836 w 21668748"/>
                <a:gd name="connsiteY30" fmla="*/ 4884388 h 5282877"/>
                <a:gd name="connsiteX31" fmla="*/ 4751068 w 21668748"/>
                <a:gd name="connsiteY31" fmla="*/ 4692500 h 5282877"/>
                <a:gd name="connsiteX32" fmla="*/ 3693523 w 21668748"/>
                <a:gd name="connsiteY32" fmla="*/ 4396647 h 5282877"/>
                <a:gd name="connsiteX33" fmla="*/ 3168145 w 21668748"/>
                <a:gd name="connsiteY33" fmla="*/ 4352531 h 5282877"/>
                <a:gd name="connsiteX34" fmla="*/ 2349997 w 21668748"/>
                <a:gd name="connsiteY34" fmla="*/ 4336489 h 5282877"/>
                <a:gd name="connsiteX35" fmla="*/ 1644145 w 21668748"/>
                <a:gd name="connsiteY35" fmla="*/ 4352531 h 5282877"/>
                <a:gd name="connsiteX36" fmla="*/ 1259134 w 21668748"/>
                <a:gd name="connsiteY36" fmla="*/ 4352531 h 5282877"/>
                <a:gd name="connsiteX37" fmla="*/ 954334 w 21668748"/>
                <a:gd name="connsiteY37" fmla="*/ 4240236 h 5282877"/>
                <a:gd name="connsiteX38" fmla="*/ 617450 w 21668748"/>
                <a:gd name="connsiteY38" fmla="*/ 4047731 h 5282877"/>
                <a:gd name="connsiteX39" fmla="*/ 376819 w 21668748"/>
                <a:gd name="connsiteY39" fmla="*/ 3742931 h 5282877"/>
                <a:gd name="connsiteX40" fmla="*/ 168271 w 21668748"/>
                <a:gd name="connsiteY40" fmla="*/ 3566468 h 5282877"/>
                <a:gd name="connsiteX41" fmla="*/ 23892 w 21668748"/>
                <a:gd name="connsiteY41" fmla="*/ 3229584 h 5282877"/>
                <a:gd name="connsiteX42" fmla="*/ 7850 w 21668748"/>
                <a:gd name="connsiteY42" fmla="*/ 2828531 h 5282877"/>
                <a:gd name="connsiteX43" fmla="*/ 104103 w 21668748"/>
                <a:gd name="connsiteY43" fmla="*/ 2347268 h 5282877"/>
                <a:gd name="connsiteX44" fmla="*/ 248482 w 21668748"/>
                <a:gd name="connsiteY44" fmla="*/ 1978300 h 5282877"/>
                <a:gd name="connsiteX45" fmla="*/ 473071 w 21668748"/>
                <a:gd name="connsiteY45" fmla="*/ 1721626 h 5282877"/>
                <a:gd name="connsiteX46" fmla="*/ 729745 w 21668748"/>
                <a:gd name="connsiteY46" fmla="*/ 1464952 h 5282877"/>
                <a:gd name="connsiteX47" fmla="*/ 1034545 w 21668748"/>
                <a:gd name="connsiteY47" fmla="*/ 1160152 h 5282877"/>
                <a:gd name="connsiteX48" fmla="*/ 1483724 w 21668748"/>
                <a:gd name="connsiteY48" fmla="*/ 743058 h 5282877"/>
                <a:gd name="connsiteX49" fmla="*/ 1852692 w 21668748"/>
                <a:gd name="connsiteY49" fmla="*/ 598679 h 5282877"/>
                <a:gd name="connsiteX50" fmla="*/ 2847303 w 21668748"/>
                <a:gd name="connsiteY50" fmla="*/ 390131 h 5282877"/>
                <a:gd name="connsiteX51" fmla="*/ 3472945 w 21668748"/>
                <a:gd name="connsiteY51" fmla="*/ 309921 h 5282877"/>
                <a:gd name="connsiteX52" fmla="*/ 4515682 w 21668748"/>
                <a:gd name="connsiteY52" fmla="*/ 245752 h 5282877"/>
                <a:gd name="connsiteX53" fmla="*/ 5141324 w 21668748"/>
                <a:gd name="connsiteY53" fmla="*/ 133458 h 5282877"/>
                <a:gd name="connsiteX54" fmla="*/ 6585113 w 21668748"/>
                <a:gd name="connsiteY54" fmla="*/ 69289 h 5282877"/>
                <a:gd name="connsiteX55" fmla="*/ 7611808 w 21668748"/>
                <a:gd name="connsiteY55" fmla="*/ 53247 h 5282877"/>
                <a:gd name="connsiteX56" fmla="*/ 8724794 w 21668748"/>
                <a:gd name="connsiteY56" fmla="*/ 65408 h 5282877"/>
                <a:gd name="connsiteX57" fmla="*/ 9440608 w 21668748"/>
                <a:gd name="connsiteY57" fmla="*/ 5121 h 5282877"/>
                <a:gd name="connsiteX58" fmla="*/ 9921871 w 21668748"/>
                <a:gd name="connsiteY58" fmla="*/ 5121 h 5282877"/>
                <a:gd name="connsiteX59" fmla="*/ 10547513 w 21668748"/>
                <a:gd name="connsiteY59" fmla="*/ 21163 h 5282877"/>
                <a:gd name="connsiteX60" fmla="*/ 11125029 w 21668748"/>
                <a:gd name="connsiteY60" fmla="*/ 21163 h 5282877"/>
                <a:gd name="connsiteX61" fmla="*/ 11702545 w 21668748"/>
                <a:gd name="connsiteY61" fmla="*/ 133458 h 5282877"/>
                <a:gd name="connsiteX62" fmla="*/ 11897897 w 21668748"/>
                <a:gd name="connsiteY62" fmla="*/ 741116 h 5282877"/>
                <a:gd name="connsiteX63" fmla="*/ 12329739 w 21668748"/>
                <a:gd name="connsiteY63" fmla="*/ 931034 h 5282877"/>
                <a:gd name="connsiteX64" fmla="*/ 12856542 w 21668748"/>
                <a:gd name="connsiteY64" fmla="*/ 1198963 h 5282877"/>
                <a:gd name="connsiteX65" fmla="*/ 13090705 w 21668748"/>
                <a:gd name="connsiteY65" fmla="*/ 1341531 h 5282877"/>
                <a:gd name="connsiteX66" fmla="*/ 13518666 w 21668748"/>
                <a:gd name="connsiteY66" fmla="*/ 1546586 h 5282877"/>
                <a:gd name="connsiteX67" fmla="*/ 13888151 w 21668748"/>
                <a:gd name="connsiteY67" fmla="*/ 1831332 h 5282877"/>
                <a:gd name="connsiteX68" fmla="*/ 14092819 w 21668748"/>
                <a:gd name="connsiteY68" fmla="*/ 2186847 h 5282877"/>
                <a:gd name="connsiteX69" fmla="*/ 14205113 w 21668748"/>
                <a:gd name="connsiteY69" fmla="*/ 2523731 h 5282877"/>
                <a:gd name="connsiteX70" fmla="*/ 14381576 w 21668748"/>
                <a:gd name="connsiteY70" fmla="*/ 2732279 h 5282877"/>
                <a:gd name="connsiteX71" fmla="*/ 14574082 w 21668748"/>
                <a:gd name="connsiteY71" fmla="*/ 3037079 h 5282877"/>
                <a:gd name="connsiteX72" fmla="*/ 14959092 w 21668748"/>
                <a:gd name="connsiteY72" fmla="*/ 3390005 h 5282877"/>
                <a:gd name="connsiteX73" fmla="*/ 15392229 w 21668748"/>
                <a:gd name="connsiteY73" fmla="*/ 3726889 h 5282877"/>
                <a:gd name="connsiteX74" fmla="*/ 15905576 w 21668748"/>
                <a:gd name="connsiteY74" fmla="*/ 3887310 h 5282877"/>
                <a:gd name="connsiteX75" fmla="*/ 16659555 w 21668748"/>
                <a:gd name="connsiteY75" fmla="*/ 4015647 h 5282877"/>
                <a:gd name="connsiteX76" fmla="*/ 17493745 w 21668748"/>
                <a:gd name="connsiteY76" fmla="*/ 4111900 h 5282877"/>
                <a:gd name="connsiteX77" fmla="*/ 18135429 w 21668748"/>
                <a:gd name="connsiteY77" fmla="*/ 4015647 h 5282877"/>
                <a:gd name="connsiteX78" fmla="*/ 18793155 w 21668748"/>
                <a:gd name="connsiteY78" fmla="*/ 4015647 h 5282877"/>
                <a:gd name="connsiteX79" fmla="*/ 19595261 w 21668748"/>
                <a:gd name="connsiteY79" fmla="*/ 4031689 h 5282877"/>
                <a:gd name="connsiteX80" fmla="*/ 20144702 w 21668748"/>
                <a:gd name="connsiteY80" fmla="*/ 4208152 h 5282877"/>
                <a:gd name="connsiteX81" fmla="*/ 20918734 w 21668748"/>
                <a:gd name="connsiteY81" fmla="*/ 4448784 h 5282877"/>
                <a:gd name="connsiteX82" fmla="*/ 21319787 w 21668748"/>
                <a:gd name="connsiteY82" fmla="*/ 4528994 h 5282877"/>
                <a:gd name="connsiteX83" fmla="*/ 21496252 w 21668748"/>
                <a:gd name="connsiteY83" fmla="*/ 4613214 h 5282877"/>
                <a:gd name="connsiteX84" fmla="*/ 21668703 w 21668748"/>
                <a:gd name="connsiteY84" fmla="*/ 4837805 h 5282877"/>
                <a:gd name="connsiteX0" fmla="*/ 21668703 w 21668748"/>
                <a:gd name="connsiteY0" fmla="*/ 4836855 h 5281927"/>
                <a:gd name="connsiteX1" fmla="*/ 21480208 w 21668748"/>
                <a:gd name="connsiteY1" fmla="*/ 4784717 h 5281927"/>
                <a:gd name="connsiteX2" fmla="*/ 20794408 w 21668748"/>
                <a:gd name="connsiteY2" fmla="*/ 4548097 h 5281927"/>
                <a:gd name="connsiteX3" fmla="*/ 19936155 w 21668748"/>
                <a:gd name="connsiteY3" fmla="*/ 4363613 h 5281927"/>
                <a:gd name="connsiteX4" fmla="*/ 19494998 w 21668748"/>
                <a:gd name="connsiteY4" fmla="*/ 4303456 h 5281927"/>
                <a:gd name="connsiteX5" fmla="*/ 19234312 w 21668748"/>
                <a:gd name="connsiteY5" fmla="*/ 4315487 h 5281927"/>
                <a:gd name="connsiteX6" fmla="*/ 18873366 w 21668748"/>
                <a:gd name="connsiteY6" fmla="*/ 4307465 h 5281927"/>
                <a:gd name="connsiteX7" fmla="*/ 18500388 w 21668748"/>
                <a:gd name="connsiteY7" fmla="*/ 4299445 h 5281927"/>
                <a:gd name="connsiteX8" fmla="*/ 17846672 w 21668748"/>
                <a:gd name="connsiteY8" fmla="*/ 4311476 h 5281927"/>
                <a:gd name="connsiteX9" fmla="*/ 17557913 w 21668748"/>
                <a:gd name="connsiteY9" fmla="*/ 4323507 h 5281927"/>
                <a:gd name="connsiteX10" fmla="*/ 16972375 w 21668748"/>
                <a:gd name="connsiteY10" fmla="*/ 4287412 h 5281927"/>
                <a:gd name="connsiteX11" fmla="*/ 16611429 w 21668748"/>
                <a:gd name="connsiteY11" fmla="*/ 4315487 h 5281927"/>
                <a:gd name="connsiteX12" fmla="*/ 15777240 w 21668748"/>
                <a:gd name="connsiteY12" fmla="*/ 4335539 h 5281927"/>
                <a:gd name="connsiteX13" fmla="*/ 15340092 w 21668748"/>
                <a:gd name="connsiteY13" fmla="*/ 4387675 h 5281927"/>
                <a:gd name="connsiteX14" fmla="*/ 14979145 w 21668748"/>
                <a:gd name="connsiteY14" fmla="*/ 4435802 h 5281927"/>
                <a:gd name="connsiteX15" fmla="*/ 14285324 w 21668748"/>
                <a:gd name="connsiteY15" fmla="*/ 4495960 h 5281927"/>
                <a:gd name="connsiteX16" fmla="*/ 13880261 w 21668748"/>
                <a:gd name="connsiteY16" fmla="*/ 4524033 h 5281927"/>
                <a:gd name="connsiteX17" fmla="*/ 13523324 w 21668748"/>
                <a:gd name="connsiteY17" fmla="*/ 4600234 h 5281927"/>
                <a:gd name="connsiteX18" fmla="*/ 13013987 w 21668748"/>
                <a:gd name="connsiteY18" fmla="*/ 4644350 h 5281927"/>
                <a:gd name="connsiteX19" fmla="*/ 12556787 w 21668748"/>
                <a:gd name="connsiteY19" fmla="*/ 4660392 h 5281927"/>
                <a:gd name="connsiteX20" fmla="*/ 11921580 w 21668748"/>
                <a:gd name="connsiteY20" fmla="*/ 4708517 h 5281927"/>
                <a:gd name="connsiteX21" fmla="*/ 11121422 w 21668748"/>
                <a:gd name="connsiteY21" fmla="*/ 4769924 h 5281927"/>
                <a:gd name="connsiteX22" fmla="*/ 10684488 w 21668748"/>
                <a:gd name="connsiteY22" fmla="*/ 4810821 h 5281927"/>
                <a:gd name="connsiteX23" fmla="*/ 10322480 w 21668748"/>
                <a:gd name="connsiteY23" fmla="*/ 4916998 h 5281927"/>
                <a:gd name="connsiteX24" fmla="*/ 9945457 w 21668748"/>
                <a:gd name="connsiteY24" fmla="*/ 4988300 h 5281927"/>
                <a:gd name="connsiteX25" fmla="*/ 9774567 w 21668748"/>
                <a:gd name="connsiteY25" fmla="*/ 4988437 h 5281927"/>
                <a:gd name="connsiteX26" fmla="*/ 9335316 w 21668748"/>
                <a:gd name="connsiteY26" fmla="*/ 5058990 h 5281927"/>
                <a:gd name="connsiteX27" fmla="*/ 8302825 w 21668748"/>
                <a:gd name="connsiteY27" fmla="*/ 5158502 h 5281927"/>
                <a:gd name="connsiteX28" fmla="*/ 7388521 w 21668748"/>
                <a:gd name="connsiteY28" fmla="*/ 5250476 h 5281927"/>
                <a:gd name="connsiteX29" fmla="*/ 6531661 w 21668748"/>
                <a:gd name="connsiteY29" fmla="*/ 5251200 h 5281927"/>
                <a:gd name="connsiteX30" fmla="*/ 5482836 w 21668748"/>
                <a:gd name="connsiteY30" fmla="*/ 4883438 h 5281927"/>
                <a:gd name="connsiteX31" fmla="*/ 4751068 w 21668748"/>
                <a:gd name="connsiteY31" fmla="*/ 4691550 h 5281927"/>
                <a:gd name="connsiteX32" fmla="*/ 3693523 w 21668748"/>
                <a:gd name="connsiteY32" fmla="*/ 4395697 h 5281927"/>
                <a:gd name="connsiteX33" fmla="*/ 3168145 w 21668748"/>
                <a:gd name="connsiteY33" fmla="*/ 4351581 h 5281927"/>
                <a:gd name="connsiteX34" fmla="*/ 2349997 w 21668748"/>
                <a:gd name="connsiteY34" fmla="*/ 4335539 h 5281927"/>
                <a:gd name="connsiteX35" fmla="*/ 1644145 w 21668748"/>
                <a:gd name="connsiteY35" fmla="*/ 4351581 h 5281927"/>
                <a:gd name="connsiteX36" fmla="*/ 1259134 w 21668748"/>
                <a:gd name="connsiteY36" fmla="*/ 4351581 h 5281927"/>
                <a:gd name="connsiteX37" fmla="*/ 954334 w 21668748"/>
                <a:gd name="connsiteY37" fmla="*/ 4239286 h 5281927"/>
                <a:gd name="connsiteX38" fmla="*/ 617450 w 21668748"/>
                <a:gd name="connsiteY38" fmla="*/ 4046781 h 5281927"/>
                <a:gd name="connsiteX39" fmla="*/ 376819 w 21668748"/>
                <a:gd name="connsiteY39" fmla="*/ 3741981 h 5281927"/>
                <a:gd name="connsiteX40" fmla="*/ 168271 w 21668748"/>
                <a:gd name="connsiteY40" fmla="*/ 3565518 h 5281927"/>
                <a:gd name="connsiteX41" fmla="*/ 23892 w 21668748"/>
                <a:gd name="connsiteY41" fmla="*/ 3228634 h 5281927"/>
                <a:gd name="connsiteX42" fmla="*/ 7850 w 21668748"/>
                <a:gd name="connsiteY42" fmla="*/ 2827581 h 5281927"/>
                <a:gd name="connsiteX43" fmla="*/ 104103 w 21668748"/>
                <a:gd name="connsiteY43" fmla="*/ 2346318 h 5281927"/>
                <a:gd name="connsiteX44" fmla="*/ 248482 w 21668748"/>
                <a:gd name="connsiteY44" fmla="*/ 1977350 h 5281927"/>
                <a:gd name="connsiteX45" fmla="*/ 473071 w 21668748"/>
                <a:gd name="connsiteY45" fmla="*/ 1720676 h 5281927"/>
                <a:gd name="connsiteX46" fmla="*/ 729745 w 21668748"/>
                <a:gd name="connsiteY46" fmla="*/ 1464002 h 5281927"/>
                <a:gd name="connsiteX47" fmla="*/ 1034545 w 21668748"/>
                <a:gd name="connsiteY47" fmla="*/ 1159202 h 5281927"/>
                <a:gd name="connsiteX48" fmla="*/ 1483724 w 21668748"/>
                <a:gd name="connsiteY48" fmla="*/ 742108 h 5281927"/>
                <a:gd name="connsiteX49" fmla="*/ 1852692 w 21668748"/>
                <a:gd name="connsiteY49" fmla="*/ 597729 h 5281927"/>
                <a:gd name="connsiteX50" fmla="*/ 2847303 w 21668748"/>
                <a:gd name="connsiteY50" fmla="*/ 389181 h 5281927"/>
                <a:gd name="connsiteX51" fmla="*/ 3472945 w 21668748"/>
                <a:gd name="connsiteY51" fmla="*/ 308971 h 5281927"/>
                <a:gd name="connsiteX52" fmla="*/ 4515682 w 21668748"/>
                <a:gd name="connsiteY52" fmla="*/ 244802 h 5281927"/>
                <a:gd name="connsiteX53" fmla="*/ 5141324 w 21668748"/>
                <a:gd name="connsiteY53" fmla="*/ 132508 h 5281927"/>
                <a:gd name="connsiteX54" fmla="*/ 6585113 w 21668748"/>
                <a:gd name="connsiteY54" fmla="*/ 68339 h 5281927"/>
                <a:gd name="connsiteX55" fmla="*/ 7611808 w 21668748"/>
                <a:gd name="connsiteY55" fmla="*/ 52297 h 5281927"/>
                <a:gd name="connsiteX56" fmla="*/ 8724794 w 21668748"/>
                <a:gd name="connsiteY56" fmla="*/ 64458 h 5281927"/>
                <a:gd name="connsiteX57" fmla="*/ 9455356 w 21668748"/>
                <a:gd name="connsiteY57" fmla="*/ 107409 h 5281927"/>
                <a:gd name="connsiteX58" fmla="*/ 9921871 w 21668748"/>
                <a:gd name="connsiteY58" fmla="*/ 4171 h 5281927"/>
                <a:gd name="connsiteX59" fmla="*/ 10547513 w 21668748"/>
                <a:gd name="connsiteY59" fmla="*/ 20213 h 5281927"/>
                <a:gd name="connsiteX60" fmla="*/ 11125029 w 21668748"/>
                <a:gd name="connsiteY60" fmla="*/ 20213 h 5281927"/>
                <a:gd name="connsiteX61" fmla="*/ 11702545 w 21668748"/>
                <a:gd name="connsiteY61" fmla="*/ 132508 h 5281927"/>
                <a:gd name="connsiteX62" fmla="*/ 11897897 w 21668748"/>
                <a:gd name="connsiteY62" fmla="*/ 740166 h 5281927"/>
                <a:gd name="connsiteX63" fmla="*/ 12329739 w 21668748"/>
                <a:gd name="connsiteY63" fmla="*/ 930084 h 5281927"/>
                <a:gd name="connsiteX64" fmla="*/ 12856542 w 21668748"/>
                <a:gd name="connsiteY64" fmla="*/ 1198013 h 5281927"/>
                <a:gd name="connsiteX65" fmla="*/ 13090705 w 21668748"/>
                <a:gd name="connsiteY65" fmla="*/ 1340581 h 5281927"/>
                <a:gd name="connsiteX66" fmla="*/ 13518666 w 21668748"/>
                <a:gd name="connsiteY66" fmla="*/ 1545636 h 5281927"/>
                <a:gd name="connsiteX67" fmla="*/ 13888151 w 21668748"/>
                <a:gd name="connsiteY67" fmla="*/ 1830382 h 5281927"/>
                <a:gd name="connsiteX68" fmla="*/ 14092819 w 21668748"/>
                <a:gd name="connsiteY68" fmla="*/ 2185897 h 5281927"/>
                <a:gd name="connsiteX69" fmla="*/ 14205113 w 21668748"/>
                <a:gd name="connsiteY69" fmla="*/ 2522781 h 5281927"/>
                <a:gd name="connsiteX70" fmla="*/ 14381576 w 21668748"/>
                <a:gd name="connsiteY70" fmla="*/ 2731329 h 5281927"/>
                <a:gd name="connsiteX71" fmla="*/ 14574082 w 21668748"/>
                <a:gd name="connsiteY71" fmla="*/ 3036129 h 5281927"/>
                <a:gd name="connsiteX72" fmla="*/ 14959092 w 21668748"/>
                <a:gd name="connsiteY72" fmla="*/ 3389055 h 5281927"/>
                <a:gd name="connsiteX73" fmla="*/ 15392229 w 21668748"/>
                <a:gd name="connsiteY73" fmla="*/ 3725939 h 5281927"/>
                <a:gd name="connsiteX74" fmla="*/ 15905576 w 21668748"/>
                <a:gd name="connsiteY74" fmla="*/ 3886360 h 5281927"/>
                <a:gd name="connsiteX75" fmla="*/ 16659555 w 21668748"/>
                <a:gd name="connsiteY75" fmla="*/ 4014697 h 5281927"/>
                <a:gd name="connsiteX76" fmla="*/ 17493745 w 21668748"/>
                <a:gd name="connsiteY76" fmla="*/ 4110950 h 5281927"/>
                <a:gd name="connsiteX77" fmla="*/ 18135429 w 21668748"/>
                <a:gd name="connsiteY77" fmla="*/ 4014697 h 5281927"/>
                <a:gd name="connsiteX78" fmla="*/ 18793155 w 21668748"/>
                <a:gd name="connsiteY78" fmla="*/ 4014697 h 5281927"/>
                <a:gd name="connsiteX79" fmla="*/ 19595261 w 21668748"/>
                <a:gd name="connsiteY79" fmla="*/ 4030739 h 5281927"/>
                <a:gd name="connsiteX80" fmla="*/ 20144702 w 21668748"/>
                <a:gd name="connsiteY80" fmla="*/ 4207202 h 5281927"/>
                <a:gd name="connsiteX81" fmla="*/ 20918734 w 21668748"/>
                <a:gd name="connsiteY81" fmla="*/ 4447834 h 5281927"/>
                <a:gd name="connsiteX82" fmla="*/ 21319787 w 21668748"/>
                <a:gd name="connsiteY82" fmla="*/ 4528044 h 5281927"/>
                <a:gd name="connsiteX83" fmla="*/ 21496252 w 21668748"/>
                <a:gd name="connsiteY83" fmla="*/ 4612264 h 5281927"/>
                <a:gd name="connsiteX84" fmla="*/ 21668703 w 21668748"/>
                <a:gd name="connsiteY84" fmla="*/ 4836855 h 5281927"/>
                <a:gd name="connsiteX0" fmla="*/ 21668703 w 21668748"/>
                <a:gd name="connsiteY0" fmla="*/ 4837925 h 5282997"/>
                <a:gd name="connsiteX1" fmla="*/ 21480208 w 21668748"/>
                <a:gd name="connsiteY1" fmla="*/ 4785787 h 5282997"/>
                <a:gd name="connsiteX2" fmla="*/ 20794408 w 21668748"/>
                <a:gd name="connsiteY2" fmla="*/ 4549167 h 5282997"/>
                <a:gd name="connsiteX3" fmla="*/ 19936155 w 21668748"/>
                <a:gd name="connsiteY3" fmla="*/ 4364683 h 5282997"/>
                <a:gd name="connsiteX4" fmla="*/ 19494998 w 21668748"/>
                <a:gd name="connsiteY4" fmla="*/ 4304526 h 5282997"/>
                <a:gd name="connsiteX5" fmla="*/ 19234312 w 21668748"/>
                <a:gd name="connsiteY5" fmla="*/ 4316557 h 5282997"/>
                <a:gd name="connsiteX6" fmla="*/ 18873366 w 21668748"/>
                <a:gd name="connsiteY6" fmla="*/ 4308535 h 5282997"/>
                <a:gd name="connsiteX7" fmla="*/ 18500388 w 21668748"/>
                <a:gd name="connsiteY7" fmla="*/ 4300515 h 5282997"/>
                <a:gd name="connsiteX8" fmla="*/ 17846672 w 21668748"/>
                <a:gd name="connsiteY8" fmla="*/ 4312546 h 5282997"/>
                <a:gd name="connsiteX9" fmla="*/ 17557913 w 21668748"/>
                <a:gd name="connsiteY9" fmla="*/ 4324577 h 5282997"/>
                <a:gd name="connsiteX10" fmla="*/ 16972375 w 21668748"/>
                <a:gd name="connsiteY10" fmla="*/ 4288482 h 5282997"/>
                <a:gd name="connsiteX11" fmla="*/ 16611429 w 21668748"/>
                <a:gd name="connsiteY11" fmla="*/ 4316557 h 5282997"/>
                <a:gd name="connsiteX12" fmla="*/ 15777240 w 21668748"/>
                <a:gd name="connsiteY12" fmla="*/ 4336609 h 5282997"/>
                <a:gd name="connsiteX13" fmla="*/ 15340092 w 21668748"/>
                <a:gd name="connsiteY13" fmla="*/ 4388745 h 5282997"/>
                <a:gd name="connsiteX14" fmla="*/ 14979145 w 21668748"/>
                <a:gd name="connsiteY14" fmla="*/ 4436872 h 5282997"/>
                <a:gd name="connsiteX15" fmla="*/ 14285324 w 21668748"/>
                <a:gd name="connsiteY15" fmla="*/ 4497030 h 5282997"/>
                <a:gd name="connsiteX16" fmla="*/ 13880261 w 21668748"/>
                <a:gd name="connsiteY16" fmla="*/ 4525103 h 5282997"/>
                <a:gd name="connsiteX17" fmla="*/ 13523324 w 21668748"/>
                <a:gd name="connsiteY17" fmla="*/ 4601304 h 5282997"/>
                <a:gd name="connsiteX18" fmla="*/ 13013987 w 21668748"/>
                <a:gd name="connsiteY18" fmla="*/ 4645420 h 5282997"/>
                <a:gd name="connsiteX19" fmla="*/ 12556787 w 21668748"/>
                <a:gd name="connsiteY19" fmla="*/ 4661462 h 5282997"/>
                <a:gd name="connsiteX20" fmla="*/ 11921580 w 21668748"/>
                <a:gd name="connsiteY20" fmla="*/ 4709587 h 5282997"/>
                <a:gd name="connsiteX21" fmla="*/ 11121422 w 21668748"/>
                <a:gd name="connsiteY21" fmla="*/ 4770994 h 5282997"/>
                <a:gd name="connsiteX22" fmla="*/ 10684488 w 21668748"/>
                <a:gd name="connsiteY22" fmla="*/ 4811891 h 5282997"/>
                <a:gd name="connsiteX23" fmla="*/ 10322480 w 21668748"/>
                <a:gd name="connsiteY23" fmla="*/ 4918068 h 5282997"/>
                <a:gd name="connsiteX24" fmla="*/ 9945457 w 21668748"/>
                <a:gd name="connsiteY24" fmla="*/ 4989370 h 5282997"/>
                <a:gd name="connsiteX25" fmla="*/ 9774567 w 21668748"/>
                <a:gd name="connsiteY25" fmla="*/ 4989507 h 5282997"/>
                <a:gd name="connsiteX26" fmla="*/ 9335316 w 21668748"/>
                <a:gd name="connsiteY26" fmla="*/ 5060060 h 5282997"/>
                <a:gd name="connsiteX27" fmla="*/ 8302825 w 21668748"/>
                <a:gd name="connsiteY27" fmla="*/ 5159572 h 5282997"/>
                <a:gd name="connsiteX28" fmla="*/ 7388521 w 21668748"/>
                <a:gd name="connsiteY28" fmla="*/ 5251546 h 5282997"/>
                <a:gd name="connsiteX29" fmla="*/ 6531661 w 21668748"/>
                <a:gd name="connsiteY29" fmla="*/ 5252270 h 5282997"/>
                <a:gd name="connsiteX30" fmla="*/ 5482836 w 21668748"/>
                <a:gd name="connsiteY30" fmla="*/ 4884508 h 5282997"/>
                <a:gd name="connsiteX31" fmla="*/ 4751068 w 21668748"/>
                <a:gd name="connsiteY31" fmla="*/ 4692620 h 5282997"/>
                <a:gd name="connsiteX32" fmla="*/ 3693523 w 21668748"/>
                <a:gd name="connsiteY32" fmla="*/ 4396767 h 5282997"/>
                <a:gd name="connsiteX33" fmla="*/ 3168145 w 21668748"/>
                <a:gd name="connsiteY33" fmla="*/ 4352651 h 5282997"/>
                <a:gd name="connsiteX34" fmla="*/ 2349997 w 21668748"/>
                <a:gd name="connsiteY34" fmla="*/ 4336609 h 5282997"/>
                <a:gd name="connsiteX35" fmla="*/ 1644145 w 21668748"/>
                <a:gd name="connsiteY35" fmla="*/ 4352651 h 5282997"/>
                <a:gd name="connsiteX36" fmla="*/ 1259134 w 21668748"/>
                <a:gd name="connsiteY36" fmla="*/ 4352651 h 5282997"/>
                <a:gd name="connsiteX37" fmla="*/ 954334 w 21668748"/>
                <a:gd name="connsiteY37" fmla="*/ 4240356 h 5282997"/>
                <a:gd name="connsiteX38" fmla="*/ 617450 w 21668748"/>
                <a:gd name="connsiteY38" fmla="*/ 4047851 h 5282997"/>
                <a:gd name="connsiteX39" fmla="*/ 376819 w 21668748"/>
                <a:gd name="connsiteY39" fmla="*/ 3743051 h 5282997"/>
                <a:gd name="connsiteX40" fmla="*/ 168271 w 21668748"/>
                <a:gd name="connsiteY40" fmla="*/ 3566588 h 5282997"/>
                <a:gd name="connsiteX41" fmla="*/ 23892 w 21668748"/>
                <a:gd name="connsiteY41" fmla="*/ 3229704 h 5282997"/>
                <a:gd name="connsiteX42" fmla="*/ 7850 w 21668748"/>
                <a:gd name="connsiteY42" fmla="*/ 2828651 h 5282997"/>
                <a:gd name="connsiteX43" fmla="*/ 104103 w 21668748"/>
                <a:gd name="connsiteY43" fmla="*/ 2347388 h 5282997"/>
                <a:gd name="connsiteX44" fmla="*/ 248482 w 21668748"/>
                <a:gd name="connsiteY44" fmla="*/ 1978420 h 5282997"/>
                <a:gd name="connsiteX45" fmla="*/ 473071 w 21668748"/>
                <a:gd name="connsiteY45" fmla="*/ 1721746 h 5282997"/>
                <a:gd name="connsiteX46" fmla="*/ 729745 w 21668748"/>
                <a:gd name="connsiteY46" fmla="*/ 1465072 h 5282997"/>
                <a:gd name="connsiteX47" fmla="*/ 1034545 w 21668748"/>
                <a:gd name="connsiteY47" fmla="*/ 1160272 h 5282997"/>
                <a:gd name="connsiteX48" fmla="*/ 1483724 w 21668748"/>
                <a:gd name="connsiteY48" fmla="*/ 743178 h 5282997"/>
                <a:gd name="connsiteX49" fmla="*/ 1852692 w 21668748"/>
                <a:gd name="connsiteY49" fmla="*/ 598799 h 5282997"/>
                <a:gd name="connsiteX50" fmla="*/ 2847303 w 21668748"/>
                <a:gd name="connsiteY50" fmla="*/ 390251 h 5282997"/>
                <a:gd name="connsiteX51" fmla="*/ 3472945 w 21668748"/>
                <a:gd name="connsiteY51" fmla="*/ 310041 h 5282997"/>
                <a:gd name="connsiteX52" fmla="*/ 4515682 w 21668748"/>
                <a:gd name="connsiteY52" fmla="*/ 245872 h 5282997"/>
                <a:gd name="connsiteX53" fmla="*/ 5141324 w 21668748"/>
                <a:gd name="connsiteY53" fmla="*/ 133578 h 5282997"/>
                <a:gd name="connsiteX54" fmla="*/ 6585113 w 21668748"/>
                <a:gd name="connsiteY54" fmla="*/ 69409 h 5282997"/>
                <a:gd name="connsiteX55" fmla="*/ 7611808 w 21668748"/>
                <a:gd name="connsiteY55" fmla="*/ 53367 h 5282997"/>
                <a:gd name="connsiteX56" fmla="*/ 8724794 w 21668748"/>
                <a:gd name="connsiteY56" fmla="*/ 65528 h 5282997"/>
                <a:gd name="connsiteX57" fmla="*/ 9455356 w 21668748"/>
                <a:gd name="connsiteY57" fmla="*/ 108479 h 5282997"/>
                <a:gd name="connsiteX58" fmla="*/ 9855503 w 21668748"/>
                <a:gd name="connsiteY58" fmla="*/ 241215 h 5282997"/>
                <a:gd name="connsiteX59" fmla="*/ 10547513 w 21668748"/>
                <a:gd name="connsiteY59" fmla="*/ 21283 h 5282997"/>
                <a:gd name="connsiteX60" fmla="*/ 11125029 w 21668748"/>
                <a:gd name="connsiteY60" fmla="*/ 21283 h 5282997"/>
                <a:gd name="connsiteX61" fmla="*/ 11702545 w 21668748"/>
                <a:gd name="connsiteY61" fmla="*/ 133578 h 5282997"/>
                <a:gd name="connsiteX62" fmla="*/ 11897897 w 21668748"/>
                <a:gd name="connsiteY62" fmla="*/ 741236 h 5282997"/>
                <a:gd name="connsiteX63" fmla="*/ 12329739 w 21668748"/>
                <a:gd name="connsiteY63" fmla="*/ 931154 h 5282997"/>
                <a:gd name="connsiteX64" fmla="*/ 12856542 w 21668748"/>
                <a:gd name="connsiteY64" fmla="*/ 1199083 h 5282997"/>
                <a:gd name="connsiteX65" fmla="*/ 13090705 w 21668748"/>
                <a:gd name="connsiteY65" fmla="*/ 1341651 h 5282997"/>
                <a:gd name="connsiteX66" fmla="*/ 13518666 w 21668748"/>
                <a:gd name="connsiteY66" fmla="*/ 1546706 h 5282997"/>
                <a:gd name="connsiteX67" fmla="*/ 13888151 w 21668748"/>
                <a:gd name="connsiteY67" fmla="*/ 1831452 h 5282997"/>
                <a:gd name="connsiteX68" fmla="*/ 14092819 w 21668748"/>
                <a:gd name="connsiteY68" fmla="*/ 2186967 h 5282997"/>
                <a:gd name="connsiteX69" fmla="*/ 14205113 w 21668748"/>
                <a:gd name="connsiteY69" fmla="*/ 2523851 h 5282997"/>
                <a:gd name="connsiteX70" fmla="*/ 14381576 w 21668748"/>
                <a:gd name="connsiteY70" fmla="*/ 2732399 h 5282997"/>
                <a:gd name="connsiteX71" fmla="*/ 14574082 w 21668748"/>
                <a:gd name="connsiteY71" fmla="*/ 3037199 h 5282997"/>
                <a:gd name="connsiteX72" fmla="*/ 14959092 w 21668748"/>
                <a:gd name="connsiteY72" fmla="*/ 3390125 h 5282997"/>
                <a:gd name="connsiteX73" fmla="*/ 15392229 w 21668748"/>
                <a:gd name="connsiteY73" fmla="*/ 3727009 h 5282997"/>
                <a:gd name="connsiteX74" fmla="*/ 15905576 w 21668748"/>
                <a:gd name="connsiteY74" fmla="*/ 3887430 h 5282997"/>
                <a:gd name="connsiteX75" fmla="*/ 16659555 w 21668748"/>
                <a:gd name="connsiteY75" fmla="*/ 4015767 h 5282997"/>
                <a:gd name="connsiteX76" fmla="*/ 17493745 w 21668748"/>
                <a:gd name="connsiteY76" fmla="*/ 4112020 h 5282997"/>
                <a:gd name="connsiteX77" fmla="*/ 18135429 w 21668748"/>
                <a:gd name="connsiteY77" fmla="*/ 4015767 h 5282997"/>
                <a:gd name="connsiteX78" fmla="*/ 18793155 w 21668748"/>
                <a:gd name="connsiteY78" fmla="*/ 4015767 h 5282997"/>
                <a:gd name="connsiteX79" fmla="*/ 19595261 w 21668748"/>
                <a:gd name="connsiteY79" fmla="*/ 4031809 h 5282997"/>
                <a:gd name="connsiteX80" fmla="*/ 20144702 w 21668748"/>
                <a:gd name="connsiteY80" fmla="*/ 4208272 h 5282997"/>
                <a:gd name="connsiteX81" fmla="*/ 20918734 w 21668748"/>
                <a:gd name="connsiteY81" fmla="*/ 4448904 h 5282997"/>
                <a:gd name="connsiteX82" fmla="*/ 21319787 w 21668748"/>
                <a:gd name="connsiteY82" fmla="*/ 4529114 h 5282997"/>
                <a:gd name="connsiteX83" fmla="*/ 21496252 w 21668748"/>
                <a:gd name="connsiteY83" fmla="*/ 4613334 h 5282997"/>
                <a:gd name="connsiteX84" fmla="*/ 21668703 w 21668748"/>
                <a:gd name="connsiteY84" fmla="*/ 4837925 h 5282997"/>
                <a:gd name="connsiteX0" fmla="*/ 21668703 w 21668748"/>
                <a:gd name="connsiteY0" fmla="*/ 4827261 h 5272333"/>
                <a:gd name="connsiteX1" fmla="*/ 21480208 w 21668748"/>
                <a:gd name="connsiteY1" fmla="*/ 4775123 h 5272333"/>
                <a:gd name="connsiteX2" fmla="*/ 20794408 w 21668748"/>
                <a:gd name="connsiteY2" fmla="*/ 4538503 h 5272333"/>
                <a:gd name="connsiteX3" fmla="*/ 19936155 w 21668748"/>
                <a:gd name="connsiteY3" fmla="*/ 4354019 h 5272333"/>
                <a:gd name="connsiteX4" fmla="*/ 19494998 w 21668748"/>
                <a:gd name="connsiteY4" fmla="*/ 4293862 h 5272333"/>
                <a:gd name="connsiteX5" fmla="*/ 19234312 w 21668748"/>
                <a:gd name="connsiteY5" fmla="*/ 4305893 h 5272333"/>
                <a:gd name="connsiteX6" fmla="*/ 18873366 w 21668748"/>
                <a:gd name="connsiteY6" fmla="*/ 4297871 h 5272333"/>
                <a:gd name="connsiteX7" fmla="*/ 18500388 w 21668748"/>
                <a:gd name="connsiteY7" fmla="*/ 4289851 h 5272333"/>
                <a:gd name="connsiteX8" fmla="*/ 17846672 w 21668748"/>
                <a:gd name="connsiteY8" fmla="*/ 4301882 h 5272333"/>
                <a:gd name="connsiteX9" fmla="*/ 17557913 w 21668748"/>
                <a:gd name="connsiteY9" fmla="*/ 4313913 h 5272333"/>
                <a:gd name="connsiteX10" fmla="*/ 16972375 w 21668748"/>
                <a:gd name="connsiteY10" fmla="*/ 4277818 h 5272333"/>
                <a:gd name="connsiteX11" fmla="*/ 16611429 w 21668748"/>
                <a:gd name="connsiteY11" fmla="*/ 4305893 h 5272333"/>
                <a:gd name="connsiteX12" fmla="*/ 15777240 w 21668748"/>
                <a:gd name="connsiteY12" fmla="*/ 4325945 h 5272333"/>
                <a:gd name="connsiteX13" fmla="*/ 15340092 w 21668748"/>
                <a:gd name="connsiteY13" fmla="*/ 4378081 h 5272333"/>
                <a:gd name="connsiteX14" fmla="*/ 14979145 w 21668748"/>
                <a:gd name="connsiteY14" fmla="*/ 4426208 h 5272333"/>
                <a:gd name="connsiteX15" fmla="*/ 14285324 w 21668748"/>
                <a:gd name="connsiteY15" fmla="*/ 4486366 h 5272333"/>
                <a:gd name="connsiteX16" fmla="*/ 13880261 w 21668748"/>
                <a:gd name="connsiteY16" fmla="*/ 4514439 h 5272333"/>
                <a:gd name="connsiteX17" fmla="*/ 13523324 w 21668748"/>
                <a:gd name="connsiteY17" fmla="*/ 4590640 h 5272333"/>
                <a:gd name="connsiteX18" fmla="*/ 13013987 w 21668748"/>
                <a:gd name="connsiteY18" fmla="*/ 4634756 h 5272333"/>
                <a:gd name="connsiteX19" fmla="*/ 12556787 w 21668748"/>
                <a:gd name="connsiteY19" fmla="*/ 4650798 h 5272333"/>
                <a:gd name="connsiteX20" fmla="*/ 11921580 w 21668748"/>
                <a:gd name="connsiteY20" fmla="*/ 4698923 h 5272333"/>
                <a:gd name="connsiteX21" fmla="*/ 11121422 w 21668748"/>
                <a:gd name="connsiteY21" fmla="*/ 4760330 h 5272333"/>
                <a:gd name="connsiteX22" fmla="*/ 10684488 w 21668748"/>
                <a:gd name="connsiteY22" fmla="*/ 4801227 h 5272333"/>
                <a:gd name="connsiteX23" fmla="*/ 10322480 w 21668748"/>
                <a:gd name="connsiteY23" fmla="*/ 4907404 h 5272333"/>
                <a:gd name="connsiteX24" fmla="*/ 9945457 w 21668748"/>
                <a:gd name="connsiteY24" fmla="*/ 4978706 h 5272333"/>
                <a:gd name="connsiteX25" fmla="*/ 9774567 w 21668748"/>
                <a:gd name="connsiteY25" fmla="*/ 4978843 h 5272333"/>
                <a:gd name="connsiteX26" fmla="*/ 9335316 w 21668748"/>
                <a:gd name="connsiteY26" fmla="*/ 5049396 h 5272333"/>
                <a:gd name="connsiteX27" fmla="*/ 8302825 w 21668748"/>
                <a:gd name="connsiteY27" fmla="*/ 5148908 h 5272333"/>
                <a:gd name="connsiteX28" fmla="*/ 7388521 w 21668748"/>
                <a:gd name="connsiteY28" fmla="*/ 5240882 h 5272333"/>
                <a:gd name="connsiteX29" fmla="*/ 6531661 w 21668748"/>
                <a:gd name="connsiteY29" fmla="*/ 5241606 h 5272333"/>
                <a:gd name="connsiteX30" fmla="*/ 5482836 w 21668748"/>
                <a:gd name="connsiteY30" fmla="*/ 4873844 h 5272333"/>
                <a:gd name="connsiteX31" fmla="*/ 4751068 w 21668748"/>
                <a:gd name="connsiteY31" fmla="*/ 4681956 h 5272333"/>
                <a:gd name="connsiteX32" fmla="*/ 3693523 w 21668748"/>
                <a:gd name="connsiteY32" fmla="*/ 4386103 h 5272333"/>
                <a:gd name="connsiteX33" fmla="*/ 3168145 w 21668748"/>
                <a:gd name="connsiteY33" fmla="*/ 4341987 h 5272333"/>
                <a:gd name="connsiteX34" fmla="*/ 2349997 w 21668748"/>
                <a:gd name="connsiteY34" fmla="*/ 4325945 h 5272333"/>
                <a:gd name="connsiteX35" fmla="*/ 1644145 w 21668748"/>
                <a:gd name="connsiteY35" fmla="*/ 4341987 h 5272333"/>
                <a:gd name="connsiteX36" fmla="*/ 1259134 w 21668748"/>
                <a:gd name="connsiteY36" fmla="*/ 4341987 h 5272333"/>
                <a:gd name="connsiteX37" fmla="*/ 954334 w 21668748"/>
                <a:gd name="connsiteY37" fmla="*/ 4229692 h 5272333"/>
                <a:gd name="connsiteX38" fmla="*/ 617450 w 21668748"/>
                <a:gd name="connsiteY38" fmla="*/ 4037187 h 5272333"/>
                <a:gd name="connsiteX39" fmla="*/ 376819 w 21668748"/>
                <a:gd name="connsiteY39" fmla="*/ 3732387 h 5272333"/>
                <a:gd name="connsiteX40" fmla="*/ 168271 w 21668748"/>
                <a:gd name="connsiteY40" fmla="*/ 3555924 h 5272333"/>
                <a:gd name="connsiteX41" fmla="*/ 23892 w 21668748"/>
                <a:gd name="connsiteY41" fmla="*/ 3219040 h 5272333"/>
                <a:gd name="connsiteX42" fmla="*/ 7850 w 21668748"/>
                <a:gd name="connsiteY42" fmla="*/ 2817987 h 5272333"/>
                <a:gd name="connsiteX43" fmla="*/ 104103 w 21668748"/>
                <a:gd name="connsiteY43" fmla="*/ 2336724 h 5272333"/>
                <a:gd name="connsiteX44" fmla="*/ 248482 w 21668748"/>
                <a:gd name="connsiteY44" fmla="*/ 1967756 h 5272333"/>
                <a:gd name="connsiteX45" fmla="*/ 473071 w 21668748"/>
                <a:gd name="connsiteY45" fmla="*/ 1711082 h 5272333"/>
                <a:gd name="connsiteX46" fmla="*/ 729745 w 21668748"/>
                <a:gd name="connsiteY46" fmla="*/ 1454408 h 5272333"/>
                <a:gd name="connsiteX47" fmla="*/ 1034545 w 21668748"/>
                <a:gd name="connsiteY47" fmla="*/ 1149608 h 5272333"/>
                <a:gd name="connsiteX48" fmla="*/ 1483724 w 21668748"/>
                <a:gd name="connsiteY48" fmla="*/ 732514 h 5272333"/>
                <a:gd name="connsiteX49" fmla="*/ 1852692 w 21668748"/>
                <a:gd name="connsiteY49" fmla="*/ 588135 h 5272333"/>
                <a:gd name="connsiteX50" fmla="*/ 2847303 w 21668748"/>
                <a:gd name="connsiteY50" fmla="*/ 379587 h 5272333"/>
                <a:gd name="connsiteX51" fmla="*/ 3472945 w 21668748"/>
                <a:gd name="connsiteY51" fmla="*/ 299377 h 5272333"/>
                <a:gd name="connsiteX52" fmla="*/ 4515682 w 21668748"/>
                <a:gd name="connsiteY52" fmla="*/ 235208 h 5272333"/>
                <a:gd name="connsiteX53" fmla="*/ 5141324 w 21668748"/>
                <a:gd name="connsiteY53" fmla="*/ 122914 h 5272333"/>
                <a:gd name="connsiteX54" fmla="*/ 6585113 w 21668748"/>
                <a:gd name="connsiteY54" fmla="*/ 58745 h 5272333"/>
                <a:gd name="connsiteX55" fmla="*/ 7611808 w 21668748"/>
                <a:gd name="connsiteY55" fmla="*/ 42703 h 5272333"/>
                <a:gd name="connsiteX56" fmla="*/ 8724794 w 21668748"/>
                <a:gd name="connsiteY56" fmla="*/ 54864 h 5272333"/>
                <a:gd name="connsiteX57" fmla="*/ 9455356 w 21668748"/>
                <a:gd name="connsiteY57" fmla="*/ 97815 h 5272333"/>
                <a:gd name="connsiteX58" fmla="*/ 9855503 w 21668748"/>
                <a:gd name="connsiteY58" fmla="*/ 230551 h 5272333"/>
                <a:gd name="connsiteX59" fmla="*/ 10289417 w 21668748"/>
                <a:gd name="connsiteY59" fmla="*/ 283464 h 5272333"/>
                <a:gd name="connsiteX60" fmla="*/ 11125029 w 21668748"/>
                <a:gd name="connsiteY60" fmla="*/ 10619 h 5272333"/>
                <a:gd name="connsiteX61" fmla="*/ 11702545 w 21668748"/>
                <a:gd name="connsiteY61" fmla="*/ 122914 h 5272333"/>
                <a:gd name="connsiteX62" fmla="*/ 11897897 w 21668748"/>
                <a:gd name="connsiteY62" fmla="*/ 730572 h 5272333"/>
                <a:gd name="connsiteX63" fmla="*/ 12329739 w 21668748"/>
                <a:gd name="connsiteY63" fmla="*/ 920490 h 5272333"/>
                <a:gd name="connsiteX64" fmla="*/ 12856542 w 21668748"/>
                <a:gd name="connsiteY64" fmla="*/ 1188419 h 5272333"/>
                <a:gd name="connsiteX65" fmla="*/ 13090705 w 21668748"/>
                <a:gd name="connsiteY65" fmla="*/ 1330987 h 5272333"/>
                <a:gd name="connsiteX66" fmla="*/ 13518666 w 21668748"/>
                <a:gd name="connsiteY66" fmla="*/ 1536042 h 5272333"/>
                <a:gd name="connsiteX67" fmla="*/ 13888151 w 21668748"/>
                <a:gd name="connsiteY67" fmla="*/ 1820788 h 5272333"/>
                <a:gd name="connsiteX68" fmla="*/ 14092819 w 21668748"/>
                <a:gd name="connsiteY68" fmla="*/ 2176303 h 5272333"/>
                <a:gd name="connsiteX69" fmla="*/ 14205113 w 21668748"/>
                <a:gd name="connsiteY69" fmla="*/ 2513187 h 5272333"/>
                <a:gd name="connsiteX70" fmla="*/ 14381576 w 21668748"/>
                <a:gd name="connsiteY70" fmla="*/ 2721735 h 5272333"/>
                <a:gd name="connsiteX71" fmla="*/ 14574082 w 21668748"/>
                <a:gd name="connsiteY71" fmla="*/ 3026535 h 5272333"/>
                <a:gd name="connsiteX72" fmla="*/ 14959092 w 21668748"/>
                <a:gd name="connsiteY72" fmla="*/ 3379461 h 5272333"/>
                <a:gd name="connsiteX73" fmla="*/ 15392229 w 21668748"/>
                <a:gd name="connsiteY73" fmla="*/ 3716345 h 5272333"/>
                <a:gd name="connsiteX74" fmla="*/ 15905576 w 21668748"/>
                <a:gd name="connsiteY74" fmla="*/ 3876766 h 5272333"/>
                <a:gd name="connsiteX75" fmla="*/ 16659555 w 21668748"/>
                <a:gd name="connsiteY75" fmla="*/ 4005103 h 5272333"/>
                <a:gd name="connsiteX76" fmla="*/ 17493745 w 21668748"/>
                <a:gd name="connsiteY76" fmla="*/ 4101356 h 5272333"/>
                <a:gd name="connsiteX77" fmla="*/ 18135429 w 21668748"/>
                <a:gd name="connsiteY77" fmla="*/ 4005103 h 5272333"/>
                <a:gd name="connsiteX78" fmla="*/ 18793155 w 21668748"/>
                <a:gd name="connsiteY78" fmla="*/ 4005103 h 5272333"/>
                <a:gd name="connsiteX79" fmla="*/ 19595261 w 21668748"/>
                <a:gd name="connsiteY79" fmla="*/ 4021145 h 5272333"/>
                <a:gd name="connsiteX80" fmla="*/ 20144702 w 21668748"/>
                <a:gd name="connsiteY80" fmla="*/ 4197608 h 5272333"/>
                <a:gd name="connsiteX81" fmla="*/ 20918734 w 21668748"/>
                <a:gd name="connsiteY81" fmla="*/ 4438240 h 5272333"/>
                <a:gd name="connsiteX82" fmla="*/ 21319787 w 21668748"/>
                <a:gd name="connsiteY82" fmla="*/ 4518450 h 5272333"/>
                <a:gd name="connsiteX83" fmla="*/ 21496252 w 21668748"/>
                <a:gd name="connsiteY83" fmla="*/ 4602670 h 5272333"/>
                <a:gd name="connsiteX84" fmla="*/ 21668703 w 21668748"/>
                <a:gd name="connsiteY84" fmla="*/ 4827261 h 5272333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702545 w 21668748"/>
                <a:gd name="connsiteY61" fmla="*/ 80211 h 5229630"/>
                <a:gd name="connsiteX62" fmla="*/ 11897897 w 21668748"/>
                <a:gd name="connsiteY62" fmla="*/ 687869 h 5229630"/>
                <a:gd name="connsiteX63" fmla="*/ 12329739 w 21668748"/>
                <a:gd name="connsiteY63" fmla="*/ 877787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97897 w 21668748"/>
                <a:gd name="connsiteY62" fmla="*/ 687869 h 5229630"/>
                <a:gd name="connsiteX63" fmla="*/ 12329739 w 21668748"/>
                <a:gd name="connsiteY63" fmla="*/ 877787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29739 w 21668748"/>
                <a:gd name="connsiteY63" fmla="*/ 877787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56542 w 21668748"/>
                <a:gd name="connsiteY64" fmla="*/ 1145716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0705 w 21668748"/>
                <a:gd name="connsiteY65" fmla="*/ 1288284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46460 w 21668748"/>
                <a:gd name="connsiteY65" fmla="*/ 1362025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5 w 21668748"/>
                <a:gd name="connsiteY10" fmla="*/ 4235115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57913 w 21668748"/>
                <a:gd name="connsiteY9" fmla="*/ 4271210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46672 w 21668748"/>
                <a:gd name="connsiteY8" fmla="*/ 4259179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500388 w 21668748"/>
                <a:gd name="connsiteY7" fmla="*/ 4247148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873366 w 21668748"/>
                <a:gd name="connsiteY6" fmla="*/ 4255168 h 5229630"/>
                <a:gd name="connsiteX7" fmla="*/ 18455079 w 21668748"/>
                <a:gd name="connsiteY7" fmla="*/ 4494283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790988 w 21668748"/>
                <a:gd name="connsiteY6" fmla="*/ 4535254 h 5229630"/>
                <a:gd name="connsiteX7" fmla="*/ 18455079 w 21668748"/>
                <a:gd name="connsiteY7" fmla="*/ 4494283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234312 w 21668748"/>
                <a:gd name="connsiteY5" fmla="*/ 4263190 h 5229630"/>
                <a:gd name="connsiteX6" fmla="*/ 18790988 w 21668748"/>
                <a:gd name="connsiteY6" fmla="*/ 4535254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118982 w 21668748"/>
                <a:gd name="connsiteY5" fmla="*/ 4629773 h 5229630"/>
                <a:gd name="connsiteX6" fmla="*/ 18790988 w 21668748"/>
                <a:gd name="connsiteY6" fmla="*/ 4535254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94998 w 21668748"/>
                <a:gd name="connsiteY4" fmla="*/ 4251159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936155 w 21668748"/>
                <a:gd name="connsiteY3" fmla="*/ 4311316 h 5229630"/>
                <a:gd name="connsiteX4" fmla="*/ 19424976 w 21668748"/>
                <a:gd name="connsiteY4" fmla="*/ 4658932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812588 w 21668748"/>
                <a:gd name="connsiteY3" fmla="*/ 4813825 h 5229630"/>
                <a:gd name="connsiteX4" fmla="*/ 19424976 w 21668748"/>
                <a:gd name="connsiteY4" fmla="*/ 4658932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812588 w 21668748"/>
                <a:gd name="connsiteY3" fmla="*/ 4813825 h 5229630"/>
                <a:gd name="connsiteX4" fmla="*/ 19404382 w 21668748"/>
                <a:gd name="connsiteY4" fmla="*/ 4708359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668703 w 21668748"/>
                <a:gd name="connsiteY0" fmla="*/ 4784558 h 5229630"/>
                <a:gd name="connsiteX1" fmla="*/ 21480208 w 21668748"/>
                <a:gd name="connsiteY1" fmla="*/ 4732420 h 5229630"/>
                <a:gd name="connsiteX2" fmla="*/ 20794408 w 21668748"/>
                <a:gd name="connsiteY2" fmla="*/ 4495800 h 5229630"/>
                <a:gd name="connsiteX3" fmla="*/ 19808469 w 21668748"/>
                <a:gd name="connsiteY3" fmla="*/ 4793230 h 5229630"/>
                <a:gd name="connsiteX4" fmla="*/ 19404382 w 21668748"/>
                <a:gd name="connsiteY4" fmla="*/ 4708359 h 5229630"/>
                <a:gd name="connsiteX5" fmla="*/ 19118982 w 21668748"/>
                <a:gd name="connsiteY5" fmla="*/ 4629773 h 5229630"/>
                <a:gd name="connsiteX6" fmla="*/ 18786869 w 21668748"/>
                <a:gd name="connsiteY6" fmla="*/ 4588800 h 5229630"/>
                <a:gd name="connsiteX7" fmla="*/ 18422129 w 21668748"/>
                <a:gd name="connsiteY7" fmla="*/ 4523115 h 5229630"/>
                <a:gd name="connsiteX8" fmla="*/ 17883742 w 21668748"/>
                <a:gd name="connsiteY8" fmla="*/ 4345676 h 5229630"/>
                <a:gd name="connsiteX9" fmla="*/ 17541436 w 21668748"/>
                <a:gd name="connsiteY9" fmla="*/ 4312399 h 5229630"/>
                <a:gd name="connsiteX10" fmla="*/ 16972376 w 21668748"/>
                <a:gd name="connsiteY10" fmla="*/ 4288661 h 5229630"/>
                <a:gd name="connsiteX11" fmla="*/ 16611429 w 21668748"/>
                <a:gd name="connsiteY11" fmla="*/ 4263190 h 5229630"/>
                <a:gd name="connsiteX12" fmla="*/ 15777240 w 21668748"/>
                <a:gd name="connsiteY12" fmla="*/ 4283242 h 5229630"/>
                <a:gd name="connsiteX13" fmla="*/ 15340092 w 21668748"/>
                <a:gd name="connsiteY13" fmla="*/ 4335378 h 5229630"/>
                <a:gd name="connsiteX14" fmla="*/ 14979145 w 21668748"/>
                <a:gd name="connsiteY14" fmla="*/ 4383505 h 5229630"/>
                <a:gd name="connsiteX15" fmla="*/ 14285324 w 21668748"/>
                <a:gd name="connsiteY15" fmla="*/ 4443663 h 5229630"/>
                <a:gd name="connsiteX16" fmla="*/ 13880261 w 21668748"/>
                <a:gd name="connsiteY16" fmla="*/ 4471736 h 5229630"/>
                <a:gd name="connsiteX17" fmla="*/ 13523324 w 21668748"/>
                <a:gd name="connsiteY17" fmla="*/ 4547937 h 5229630"/>
                <a:gd name="connsiteX18" fmla="*/ 13013987 w 21668748"/>
                <a:gd name="connsiteY18" fmla="*/ 4592053 h 5229630"/>
                <a:gd name="connsiteX19" fmla="*/ 12556787 w 21668748"/>
                <a:gd name="connsiteY19" fmla="*/ 4608095 h 5229630"/>
                <a:gd name="connsiteX20" fmla="*/ 11921580 w 21668748"/>
                <a:gd name="connsiteY20" fmla="*/ 4656220 h 5229630"/>
                <a:gd name="connsiteX21" fmla="*/ 11121422 w 21668748"/>
                <a:gd name="connsiteY21" fmla="*/ 4717627 h 5229630"/>
                <a:gd name="connsiteX22" fmla="*/ 10684488 w 21668748"/>
                <a:gd name="connsiteY22" fmla="*/ 4758524 h 5229630"/>
                <a:gd name="connsiteX23" fmla="*/ 10322480 w 21668748"/>
                <a:gd name="connsiteY23" fmla="*/ 4864701 h 5229630"/>
                <a:gd name="connsiteX24" fmla="*/ 9945457 w 21668748"/>
                <a:gd name="connsiteY24" fmla="*/ 4936003 h 5229630"/>
                <a:gd name="connsiteX25" fmla="*/ 9774567 w 21668748"/>
                <a:gd name="connsiteY25" fmla="*/ 4936140 h 5229630"/>
                <a:gd name="connsiteX26" fmla="*/ 9335316 w 21668748"/>
                <a:gd name="connsiteY26" fmla="*/ 5006693 h 5229630"/>
                <a:gd name="connsiteX27" fmla="*/ 8302825 w 21668748"/>
                <a:gd name="connsiteY27" fmla="*/ 5106205 h 5229630"/>
                <a:gd name="connsiteX28" fmla="*/ 7388521 w 21668748"/>
                <a:gd name="connsiteY28" fmla="*/ 5198179 h 5229630"/>
                <a:gd name="connsiteX29" fmla="*/ 6531661 w 21668748"/>
                <a:gd name="connsiteY29" fmla="*/ 5198903 h 5229630"/>
                <a:gd name="connsiteX30" fmla="*/ 5482836 w 21668748"/>
                <a:gd name="connsiteY30" fmla="*/ 4831141 h 5229630"/>
                <a:gd name="connsiteX31" fmla="*/ 4751068 w 21668748"/>
                <a:gd name="connsiteY31" fmla="*/ 4639253 h 5229630"/>
                <a:gd name="connsiteX32" fmla="*/ 3693523 w 21668748"/>
                <a:gd name="connsiteY32" fmla="*/ 4343400 h 5229630"/>
                <a:gd name="connsiteX33" fmla="*/ 3168145 w 21668748"/>
                <a:gd name="connsiteY33" fmla="*/ 4299284 h 5229630"/>
                <a:gd name="connsiteX34" fmla="*/ 2349997 w 21668748"/>
                <a:gd name="connsiteY34" fmla="*/ 4283242 h 5229630"/>
                <a:gd name="connsiteX35" fmla="*/ 1644145 w 21668748"/>
                <a:gd name="connsiteY35" fmla="*/ 4299284 h 5229630"/>
                <a:gd name="connsiteX36" fmla="*/ 1259134 w 21668748"/>
                <a:gd name="connsiteY36" fmla="*/ 4299284 h 5229630"/>
                <a:gd name="connsiteX37" fmla="*/ 954334 w 21668748"/>
                <a:gd name="connsiteY37" fmla="*/ 4186989 h 5229630"/>
                <a:gd name="connsiteX38" fmla="*/ 617450 w 21668748"/>
                <a:gd name="connsiteY38" fmla="*/ 3994484 h 5229630"/>
                <a:gd name="connsiteX39" fmla="*/ 376819 w 21668748"/>
                <a:gd name="connsiteY39" fmla="*/ 3689684 h 5229630"/>
                <a:gd name="connsiteX40" fmla="*/ 168271 w 21668748"/>
                <a:gd name="connsiteY40" fmla="*/ 3513221 h 5229630"/>
                <a:gd name="connsiteX41" fmla="*/ 23892 w 21668748"/>
                <a:gd name="connsiteY41" fmla="*/ 3176337 h 5229630"/>
                <a:gd name="connsiteX42" fmla="*/ 7850 w 21668748"/>
                <a:gd name="connsiteY42" fmla="*/ 2775284 h 5229630"/>
                <a:gd name="connsiteX43" fmla="*/ 104103 w 21668748"/>
                <a:gd name="connsiteY43" fmla="*/ 2294021 h 5229630"/>
                <a:gd name="connsiteX44" fmla="*/ 248482 w 21668748"/>
                <a:gd name="connsiteY44" fmla="*/ 1925053 h 5229630"/>
                <a:gd name="connsiteX45" fmla="*/ 473071 w 21668748"/>
                <a:gd name="connsiteY45" fmla="*/ 1668379 h 5229630"/>
                <a:gd name="connsiteX46" fmla="*/ 729745 w 21668748"/>
                <a:gd name="connsiteY46" fmla="*/ 1411705 h 5229630"/>
                <a:gd name="connsiteX47" fmla="*/ 1034545 w 21668748"/>
                <a:gd name="connsiteY47" fmla="*/ 1106905 h 5229630"/>
                <a:gd name="connsiteX48" fmla="*/ 1483724 w 21668748"/>
                <a:gd name="connsiteY48" fmla="*/ 689811 h 5229630"/>
                <a:gd name="connsiteX49" fmla="*/ 1852692 w 21668748"/>
                <a:gd name="connsiteY49" fmla="*/ 545432 h 5229630"/>
                <a:gd name="connsiteX50" fmla="*/ 2847303 w 21668748"/>
                <a:gd name="connsiteY50" fmla="*/ 336884 h 5229630"/>
                <a:gd name="connsiteX51" fmla="*/ 3472945 w 21668748"/>
                <a:gd name="connsiteY51" fmla="*/ 256674 h 5229630"/>
                <a:gd name="connsiteX52" fmla="*/ 4515682 w 21668748"/>
                <a:gd name="connsiteY52" fmla="*/ 192505 h 5229630"/>
                <a:gd name="connsiteX53" fmla="*/ 5141324 w 21668748"/>
                <a:gd name="connsiteY53" fmla="*/ 80211 h 5229630"/>
                <a:gd name="connsiteX54" fmla="*/ 6585113 w 21668748"/>
                <a:gd name="connsiteY54" fmla="*/ 16042 h 5229630"/>
                <a:gd name="connsiteX55" fmla="*/ 7611808 w 21668748"/>
                <a:gd name="connsiteY55" fmla="*/ 0 h 5229630"/>
                <a:gd name="connsiteX56" fmla="*/ 8724794 w 21668748"/>
                <a:gd name="connsiteY56" fmla="*/ 12161 h 5229630"/>
                <a:gd name="connsiteX57" fmla="*/ 9455356 w 21668748"/>
                <a:gd name="connsiteY57" fmla="*/ 55112 h 5229630"/>
                <a:gd name="connsiteX58" fmla="*/ 9855503 w 21668748"/>
                <a:gd name="connsiteY58" fmla="*/ 187848 h 5229630"/>
                <a:gd name="connsiteX59" fmla="*/ 10289417 w 21668748"/>
                <a:gd name="connsiteY59" fmla="*/ 240761 h 5229630"/>
                <a:gd name="connsiteX60" fmla="*/ 11014416 w 21668748"/>
                <a:gd name="connsiteY60" fmla="*/ 402993 h 5229630"/>
                <a:gd name="connsiteX61" fmla="*/ 11532939 w 21668748"/>
                <a:gd name="connsiteY61" fmla="*/ 640650 h 5229630"/>
                <a:gd name="connsiteX62" fmla="*/ 11875774 w 21668748"/>
                <a:gd name="connsiteY62" fmla="*/ 754237 h 5229630"/>
                <a:gd name="connsiteX63" fmla="*/ 12314991 w 21668748"/>
                <a:gd name="connsiteY63" fmla="*/ 922032 h 5229630"/>
                <a:gd name="connsiteX64" fmla="*/ 12849168 w 21668748"/>
                <a:gd name="connsiteY64" fmla="*/ 1175213 h 5229630"/>
                <a:gd name="connsiteX65" fmla="*/ 13098079 w 21668748"/>
                <a:gd name="connsiteY65" fmla="*/ 1332528 h 5229630"/>
                <a:gd name="connsiteX66" fmla="*/ 13518666 w 21668748"/>
                <a:gd name="connsiteY66" fmla="*/ 1493339 h 5229630"/>
                <a:gd name="connsiteX67" fmla="*/ 13888151 w 21668748"/>
                <a:gd name="connsiteY67" fmla="*/ 1778085 h 5229630"/>
                <a:gd name="connsiteX68" fmla="*/ 14092819 w 21668748"/>
                <a:gd name="connsiteY68" fmla="*/ 2133600 h 5229630"/>
                <a:gd name="connsiteX69" fmla="*/ 14205113 w 21668748"/>
                <a:gd name="connsiteY69" fmla="*/ 2470484 h 5229630"/>
                <a:gd name="connsiteX70" fmla="*/ 14381576 w 21668748"/>
                <a:gd name="connsiteY70" fmla="*/ 2679032 h 5229630"/>
                <a:gd name="connsiteX71" fmla="*/ 14574082 w 21668748"/>
                <a:gd name="connsiteY71" fmla="*/ 2983832 h 5229630"/>
                <a:gd name="connsiteX72" fmla="*/ 14959092 w 21668748"/>
                <a:gd name="connsiteY72" fmla="*/ 3336758 h 5229630"/>
                <a:gd name="connsiteX73" fmla="*/ 15392229 w 21668748"/>
                <a:gd name="connsiteY73" fmla="*/ 3673642 h 5229630"/>
                <a:gd name="connsiteX74" fmla="*/ 15905576 w 21668748"/>
                <a:gd name="connsiteY74" fmla="*/ 3834063 h 5229630"/>
                <a:gd name="connsiteX75" fmla="*/ 16659555 w 21668748"/>
                <a:gd name="connsiteY75" fmla="*/ 3962400 h 5229630"/>
                <a:gd name="connsiteX76" fmla="*/ 17493745 w 21668748"/>
                <a:gd name="connsiteY76" fmla="*/ 4058653 h 5229630"/>
                <a:gd name="connsiteX77" fmla="*/ 18135429 w 21668748"/>
                <a:gd name="connsiteY77" fmla="*/ 3962400 h 5229630"/>
                <a:gd name="connsiteX78" fmla="*/ 18793155 w 21668748"/>
                <a:gd name="connsiteY78" fmla="*/ 3962400 h 5229630"/>
                <a:gd name="connsiteX79" fmla="*/ 19595261 w 21668748"/>
                <a:gd name="connsiteY79" fmla="*/ 3978442 h 5229630"/>
                <a:gd name="connsiteX80" fmla="*/ 20144702 w 21668748"/>
                <a:gd name="connsiteY80" fmla="*/ 4154905 h 5229630"/>
                <a:gd name="connsiteX81" fmla="*/ 20918734 w 21668748"/>
                <a:gd name="connsiteY81" fmla="*/ 4395537 h 5229630"/>
                <a:gd name="connsiteX82" fmla="*/ 21319787 w 21668748"/>
                <a:gd name="connsiteY82" fmla="*/ 4475747 h 5229630"/>
                <a:gd name="connsiteX83" fmla="*/ 21496252 w 21668748"/>
                <a:gd name="connsiteY83" fmla="*/ 4559967 h 5229630"/>
                <a:gd name="connsiteX84" fmla="*/ 21668703 w 21668748"/>
                <a:gd name="connsiteY84" fmla="*/ 4784558 h 5229630"/>
                <a:gd name="connsiteX0" fmla="*/ 21207385 w 21498168"/>
                <a:gd name="connsiteY0" fmla="*/ 5328255 h 5329478"/>
                <a:gd name="connsiteX1" fmla="*/ 21480208 w 21498168"/>
                <a:gd name="connsiteY1" fmla="*/ 4732420 h 5329478"/>
                <a:gd name="connsiteX2" fmla="*/ 20794408 w 21498168"/>
                <a:gd name="connsiteY2" fmla="*/ 4495800 h 5329478"/>
                <a:gd name="connsiteX3" fmla="*/ 19808469 w 21498168"/>
                <a:gd name="connsiteY3" fmla="*/ 4793230 h 5329478"/>
                <a:gd name="connsiteX4" fmla="*/ 19404382 w 21498168"/>
                <a:gd name="connsiteY4" fmla="*/ 4708359 h 5329478"/>
                <a:gd name="connsiteX5" fmla="*/ 19118982 w 21498168"/>
                <a:gd name="connsiteY5" fmla="*/ 4629773 h 5329478"/>
                <a:gd name="connsiteX6" fmla="*/ 18786869 w 21498168"/>
                <a:gd name="connsiteY6" fmla="*/ 4588800 h 5329478"/>
                <a:gd name="connsiteX7" fmla="*/ 18422129 w 21498168"/>
                <a:gd name="connsiteY7" fmla="*/ 4523115 h 5329478"/>
                <a:gd name="connsiteX8" fmla="*/ 17883742 w 21498168"/>
                <a:gd name="connsiteY8" fmla="*/ 4345676 h 5329478"/>
                <a:gd name="connsiteX9" fmla="*/ 17541436 w 21498168"/>
                <a:gd name="connsiteY9" fmla="*/ 4312399 h 5329478"/>
                <a:gd name="connsiteX10" fmla="*/ 16972376 w 21498168"/>
                <a:gd name="connsiteY10" fmla="*/ 4288661 h 5329478"/>
                <a:gd name="connsiteX11" fmla="*/ 16611429 w 21498168"/>
                <a:gd name="connsiteY11" fmla="*/ 4263190 h 5329478"/>
                <a:gd name="connsiteX12" fmla="*/ 15777240 w 21498168"/>
                <a:gd name="connsiteY12" fmla="*/ 4283242 h 5329478"/>
                <a:gd name="connsiteX13" fmla="*/ 15340092 w 21498168"/>
                <a:gd name="connsiteY13" fmla="*/ 4335378 h 5329478"/>
                <a:gd name="connsiteX14" fmla="*/ 14979145 w 21498168"/>
                <a:gd name="connsiteY14" fmla="*/ 4383505 h 5329478"/>
                <a:gd name="connsiteX15" fmla="*/ 14285324 w 21498168"/>
                <a:gd name="connsiteY15" fmla="*/ 4443663 h 5329478"/>
                <a:gd name="connsiteX16" fmla="*/ 13880261 w 21498168"/>
                <a:gd name="connsiteY16" fmla="*/ 4471736 h 5329478"/>
                <a:gd name="connsiteX17" fmla="*/ 13523324 w 21498168"/>
                <a:gd name="connsiteY17" fmla="*/ 4547937 h 5329478"/>
                <a:gd name="connsiteX18" fmla="*/ 13013987 w 21498168"/>
                <a:gd name="connsiteY18" fmla="*/ 4592053 h 5329478"/>
                <a:gd name="connsiteX19" fmla="*/ 12556787 w 21498168"/>
                <a:gd name="connsiteY19" fmla="*/ 4608095 h 5329478"/>
                <a:gd name="connsiteX20" fmla="*/ 11921580 w 21498168"/>
                <a:gd name="connsiteY20" fmla="*/ 4656220 h 5329478"/>
                <a:gd name="connsiteX21" fmla="*/ 11121422 w 21498168"/>
                <a:gd name="connsiteY21" fmla="*/ 4717627 h 5329478"/>
                <a:gd name="connsiteX22" fmla="*/ 10684488 w 21498168"/>
                <a:gd name="connsiteY22" fmla="*/ 4758524 h 5329478"/>
                <a:gd name="connsiteX23" fmla="*/ 10322480 w 21498168"/>
                <a:gd name="connsiteY23" fmla="*/ 4864701 h 5329478"/>
                <a:gd name="connsiteX24" fmla="*/ 9945457 w 21498168"/>
                <a:gd name="connsiteY24" fmla="*/ 4936003 h 5329478"/>
                <a:gd name="connsiteX25" fmla="*/ 9774567 w 21498168"/>
                <a:gd name="connsiteY25" fmla="*/ 4936140 h 5329478"/>
                <a:gd name="connsiteX26" fmla="*/ 9335316 w 21498168"/>
                <a:gd name="connsiteY26" fmla="*/ 5006693 h 5329478"/>
                <a:gd name="connsiteX27" fmla="*/ 8302825 w 21498168"/>
                <a:gd name="connsiteY27" fmla="*/ 5106205 h 5329478"/>
                <a:gd name="connsiteX28" fmla="*/ 7388521 w 21498168"/>
                <a:gd name="connsiteY28" fmla="*/ 5198179 h 5329478"/>
                <a:gd name="connsiteX29" fmla="*/ 6531661 w 21498168"/>
                <a:gd name="connsiteY29" fmla="*/ 5198903 h 5329478"/>
                <a:gd name="connsiteX30" fmla="*/ 5482836 w 21498168"/>
                <a:gd name="connsiteY30" fmla="*/ 4831141 h 5329478"/>
                <a:gd name="connsiteX31" fmla="*/ 4751068 w 21498168"/>
                <a:gd name="connsiteY31" fmla="*/ 4639253 h 5329478"/>
                <a:gd name="connsiteX32" fmla="*/ 3693523 w 21498168"/>
                <a:gd name="connsiteY32" fmla="*/ 4343400 h 5329478"/>
                <a:gd name="connsiteX33" fmla="*/ 3168145 w 21498168"/>
                <a:gd name="connsiteY33" fmla="*/ 4299284 h 5329478"/>
                <a:gd name="connsiteX34" fmla="*/ 2349997 w 21498168"/>
                <a:gd name="connsiteY34" fmla="*/ 4283242 h 5329478"/>
                <a:gd name="connsiteX35" fmla="*/ 1644145 w 21498168"/>
                <a:gd name="connsiteY35" fmla="*/ 4299284 h 5329478"/>
                <a:gd name="connsiteX36" fmla="*/ 1259134 w 21498168"/>
                <a:gd name="connsiteY36" fmla="*/ 4299284 h 5329478"/>
                <a:gd name="connsiteX37" fmla="*/ 954334 w 21498168"/>
                <a:gd name="connsiteY37" fmla="*/ 4186989 h 5329478"/>
                <a:gd name="connsiteX38" fmla="*/ 617450 w 21498168"/>
                <a:gd name="connsiteY38" fmla="*/ 3994484 h 5329478"/>
                <a:gd name="connsiteX39" fmla="*/ 376819 w 21498168"/>
                <a:gd name="connsiteY39" fmla="*/ 3689684 h 5329478"/>
                <a:gd name="connsiteX40" fmla="*/ 168271 w 21498168"/>
                <a:gd name="connsiteY40" fmla="*/ 3513221 h 5329478"/>
                <a:gd name="connsiteX41" fmla="*/ 23892 w 21498168"/>
                <a:gd name="connsiteY41" fmla="*/ 3176337 h 5329478"/>
                <a:gd name="connsiteX42" fmla="*/ 7850 w 21498168"/>
                <a:gd name="connsiteY42" fmla="*/ 2775284 h 5329478"/>
                <a:gd name="connsiteX43" fmla="*/ 104103 w 21498168"/>
                <a:gd name="connsiteY43" fmla="*/ 2294021 h 5329478"/>
                <a:gd name="connsiteX44" fmla="*/ 248482 w 21498168"/>
                <a:gd name="connsiteY44" fmla="*/ 1925053 h 5329478"/>
                <a:gd name="connsiteX45" fmla="*/ 473071 w 21498168"/>
                <a:gd name="connsiteY45" fmla="*/ 1668379 h 5329478"/>
                <a:gd name="connsiteX46" fmla="*/ 729745 w 21498168"/>
                <a:gd name="connsiteY46" fmla="*/ 1411705 h 5329478"/>
                <a:gd name="connsiteX47" fmla="*/ 1034545 w 21498168"/>
                <a:gd name="connsiteY47" fmla="*/ 1106905 h 5329478"/>
                <a:gd name="connsiteX48" fmla="*/ 1483724 w 21498168"/>
                <a:gd name="connsiteY48" fmla="*/ 689811 h 5329478"/>
                <a:gd name="connsiteX49" fmla="*/ 1852692 w 21498168"/>
                <a:gd name="connsiteY49" fmla="*/ 545432 h 5329478"/>
                <a:gd name="connsiteX50" fmla="*/ 2847303 w 21498168"/>
                <a:gd name="connsiteY50" fmla="*/ 336884 h 5329478"/>
                <a:gd name="connsiteX51" fmla="*/ 3472945 w 21498168"/>
                <a:gd name="connsiteY51" fmla="*/ 256674 h 5329478"/>
                <a:gd name="connsiteX52" fmla="*/ 4515682 w 21498168"/>
                <a:gd name="connsiteY52" fmla="*/ 192505 h 5329478"/>
                <a:gd name="connsiteX53" fmla="*/ 5141324 w 21498168"/>
                <a:gd name="connsiteY53" fmla="*/ 80211 h 5329478"/>
                <a:gd name="connsiteX54" fmla="*/ 6585113 w 21498168"/>
                <a:gd name="connsiteY54" fmla="*/ 16042 h 5329478"/>
                <a:gd name="connsiteX55" fmla="*/ 7611808 w 21498168"/>
                <a:gd name="connsiteY55" fmla="*/ 0 h 5329478"/>
                <a:gd name="connsiteX56" fmla="*/ 8724794 w 21498168"/>
                <a:gd name="connsiteY56" fmla="*/ 12161 h 5329478"/>
                <a:gd name="connsiteX57" fmla="*/ 9455356 w 21498168"/>
                <a:gd name="connsiteY57" fmla="*/ 55112 h 5329478"/>
                <a:gd name="connsiteX58" fmla="*/ 9855503 w 21498168"/>
                <a:gd name="connsiteY58" fmla="*/ 187848 h 5329478"/>
                <a:gd name="connsiteX59" fmla="*/ 10289417 w 21498168"/>
                <a:gd name="connsiteY59" fmla="*/ 240761 h 5329478"/>
                <a:gd name="connsiteX60" fmla="*/ 11014416 w 21498168"/>
                <a:gd name="connsiteY60" fmla="*/ 402993 h 5329478"/>
                <a:gd name="connsiteX61" fmla="*/ 11532939 w 21498168"/>
                <a:gd name="connsiteY61" fmla="*/ 640650 h 5329478"/>
                <a:gd name="connsiteX62" fmla="*/ 11875774 w 21498168"/>
                <a:gd name="connsiteY62" fmla="*/ 754237 h 5329478"/>
                <a:gd name="connsiteX63" fmla="*/ 12314991 w 21498168"/>
                <a:gd name="connsiteY63" fmla="*/ 922032 h 5329478"/>
                <a:gd name="connsiteX64" fmla="*/ 12849168 w 21498168"/>
                <a:gd name="connsiteY64" fmla="*/ 1175213 h 5329478"/>
                <a:gd name="connsiteX65" fmla="*/ 13098079 w 21498168"/>
                <a:gd name="connsiteY65" fmla="*/ 1332528 h 5329478"/>
                <a:gd name="connsiteX66" fmla="*/ 13518666 w 21498168"/>
                <a:gd name="connsiteY66" fmla="*/ 1493339 h 5329478"/>
                <a:gd name="connsiteX67" fmla="*/ 13888151 w 21498168"/>
                <a:gd name="connsiteY67" fmla="*/ 1778085 h 5329478"/>
                <a:gd name="connsiteX68" fmla="*/ 14092819 w 21498168"/>
                <a:gd name="connsiteY68" fmla="*/ 2133600 h 5329478"/>
                <a:gd name="connsiteX69" fmla="*/ 14205113 w 21498168"/>
                <a:gd name="connsiteY69" fmla="*/ 2470484 h 5329478"/>
                <a:gd name="connsiteX70" fmla="*/ 14381576 w 21498168"/>
                <a:gd name="connsiteY70" fmla="*/ 2679032 h 5329478"/>
                <a:gd name="connsiteX71" fmla="*/ 14574082 w 21498168"/>
                <a:gd name="connsiteY71" fmla="*/ 2983832 h 5329478"/>
                <a:gd name="connsiteX72" fmla="*/ 14959092 w 21498168"/>
                <a:gd name="connsiteY72" fmla="*/ 3336758 h 5329478"/>
                <a:gd name="connsiteX73" fmla="*/ 15392229 w 21498168"/>
                <a:gd name="connsiteY73" fmla="*/ 3673642 h 5329478"/>
                <a:gd name="connsiteX74" fmla="*/ 15905576 w 21498168"/>
                <a:gd name="connsiteY74" fmla="*/ 3834063 h 5329478"/>
                <a:gd name="connsiteX75" fmla="*/ 16659555 w 21498168"/>
                <a:gd name="connsiteY75" fmla="*/ 3962400 h 5329478"/>
                <a:gd name="connsiteX76" fmla="*/ 17493745 w 21498168"/>
                <a:gd name="connsiteY76" fmla="*/ 4058653 h 5329478"/>
                <a:gd name="connsiteX77" fmla="*/ 18135429 w 21498168"/>
                <a:gd name="connsiteY77" fmla="*/ 3962400 h 5329478"/>
                <a:gd name="connsiteX78" fmla="*/ 18793155 w 21498168"/>
                <a:gd name="connsiteY78" fmla="*/ 3962400 h 5329478"/>
                <a:gd name="connsiteX79" fmla="*/ 19595261 w 21498168"/>
                <a:gd name="connsiteY79" fmla="*/ 3978442 h 5329478"/>
                <a:gd name="connsiteX80" fmla="*/ 20144702 w 21498168"/>
                <a:gd name="connsiteY80" fmla="*/ 4154905 h 5329478"/>
                <a:gd name="connsiteX81" fmla="*/ 20918734 w 21498168"/>
                <a:gd name="connsiteY81" fmla="*/ 4395537 h 5329478"/>
                <a:gd name="connsiteX82" fmla="*/ 21319787 w 21498168"/>
                <a:gd name="connsiteY82" fmla="*/ 4475747 h 5329478"/>
                <a:gd name="connsiteX83" fmla="*/ 21496252 w 21498168"/>
                <a:gd name="connsiteY83" fmla="*/ 4559967 h 5329478"/>
                <a:gd name="connsiteX84" fmla="*/ 21207385 w 21498168"/>
                <a:gd name="connsiteY84" fmla="*/ 5328255 h 5329478"/>
                <a:gd name="connsiteX0" fmla="*/ 21207385 w 21498168"/>
                <a:gd name="connsiteY0" fmla="*/ 5328255 h 5378120"/>
                <a:gd name="connsiteX1" fmla="*/ 21084792 w 21498168"/>
                <a:gd name="connsiteY1" fmla="*/ 5214334 h 5378120"/>
                <a:gd name="connsiteX2" fmla="*/ 20794408 w 21498168"/>
                <a:gd name="connsiteY2" fmla="*/ 4495800 h 5378120"/>
                <a:gd name="connsiteX3" fmla="*/ 19808469 w 21498168"/>
                <a:gd name="connsiteY3" fmla="*/ 4793230 h 5378120"/>
                <a:gd name="connsiteX4" fmla="*/ 19404382 w 21498168"/>
                <a:gd name="connsiteY4" fmla="*/ 4708359 h 5378120"/>
                <a:gd name="connsiteX5" fmla="*/ 19118982 w 21498168"/>
                <a:gd name="connsiteY5" fmla="*/ 4629773 h 5378120"/>
                <a:gd name="connsiteX6" fmla="*/ 18786869 w 21498168"/>
                <a:gd name="connsiteY6" fmla="*/ 4588800 h 5378120"/>
                <a:gd name="connsiteX7" fmla="*/ 18422129 w 21498168"/>
                <a:gd name="connsiteY7" fmla="*/ 4523115 h 5378120"/>
                <a:gd name="connsiteX8" fmla="*/ 17883742 w 21498168"/>
                <a:gd name="connsiteY8" fmla="*/ 4345676 h 5378120"/>
                <a:gd name="connsiteX9" fmla="*/ 17541436 w 21498168"/>
                <a:gd name="connsiteY9" fmla="*/ 4312399 h 5378120"/>
                <a:gd name="connsiteX10" fmla="*/ 16972376 w 21498168"/>
                <a:gd name="connsiteY10" fmla="*/ 4288661 h 5378120"/>
                <a:gd name="connsiteX11" fmla="*/ 16611429 w 21498168"/>
                <a:gd name="connsiteY11" fmla="*/ 4263190 h 5378120"/>
                <a:gd name="connsiteX12" fmla="*/ 15777240 w 21498168"/>
                <a:gd name="connsiteY12" fmla="*/ 4283242 h 5378120"/>
                <a:gd name="connsiteX13" fmla="*/ 15340092 w 21498168"/>
                <a:gd name="connsiteY13" fmla="*/ 4335378 h 5378120"/>
                <a:gd name="connsiteX14" fmla="*/ 14979145 w 21498168"/>
                <a:gd name="connsiteY14" fmla="*/ 4383505 h 5378120"/>
                <a:gd name="connsiteX15" fmla="*/ 14285324 w 21498168"/>
                <a:gd name="connsiteY15" fmla="*/ 4443663 h 5378120"/>
                <a:gd name="connsiteX16" fmla="*/ 13880261 w 21498168"/>
                <a:gd name="connsiteY16" fmla="*/ 4471736 h 5378120"/>
                <a:gd name="connsiteX17" fmla="*/ 13523324 w 21498168"/>
                <a:gd name="connsiteY17" fmla="*/ 4547937 h 5378120"/>
                <a:gd name="connsiteX18" fmla="*/ 13013987 w 21498168"/>
                <a:gd name="connsiteY18" fmla="*/ 4592053 h 5378120"/>
                <a:gd name="connsiteX19" fmla="*/ 12556787 w 21498168"/>
                <a:gd name="connsiteY19" fmla="*/ 4608095 h 5378120"/>
                <a:gd name="connsiteX20" fmla="*/ 11921580 w 21498168"/>
                <a:gd name="connsiteY20" fmla="*/ 4656220 h 5378120"/>
                <a:gd name="connsiteX21" fmla="*/ 11121422 w 21498168"/>
                <a:gd name="connsiteY21" fmla="*/ 4717627 h 5378120"/>
                <a:gd name="connsiteX22" fmla="*/ 10684488 w 21498168"/>
                <a:gd name="connsiteY22" fmla="*/ 4758524 h 5378120"/>
                <a:gd name="connsiteX23" fmla="*/ 10322480 w 21498168"/>
                <a:gd name="connsiteY23" fmla="*/ 4864701 h 5378120"/>
                <a:gd name="connsiteX24" fmla="*/ 9945457 w 21498168"/>
                <a:gd name="connsiteY24" fmla="*/ 4936003 h 5378120"/>
                <a:gd name="connsiteX25" fmla="*/ 9774567 w 21498168"/>
                <a:gd name="connsiteY25" fmla="*/ 4936140 h 5378120"/>
                <a:gd name="connsiteX26" fmla="*/ 9335316 w 21498168"/>
                <a:gd name="connsiteY26" fmla="*/ 5006693 h 5378120"/>
                <a:gd name="connsiteX27" fmla="*/ 8302825 w 21498168"/>
                <a:gd name="connsiteY27" fmla="*/ 5106205 h 5378120"/>
                <a:gd name="connsiteX28" fmla="*/ 7388521 w 21498168"/>
                <a:gd name="connsiteY28" fmla="*/ 5198179 h 5378120"/>
                <a:gd name="connsiteX29" fmla="*/ 6531661 w 21498168"/>
                <a:gd name="connsiteY29" fmla="*/ 5198903 h 5378120"/>
                <a:gd name="connsiteX30" fmla="*/ 5482836 w 21498168"/>
                <a:gd name="connsiteY30" fmla="*/ 4831141 h 5378120"/>
                <a:gd name="connsiteX31" fmla="*/ 4751068 w 21498168"/>
                <a:gd name="connsiteY31" fmla="*/ 4639253 h 5378120"/>
                <a:gd name="connsiteX32" fmla="*/ 3693523 w 21498168"/>
                <a:gd name="connsiteY32" fmla="*/ 4343400 h 5378120"/>
                <a:gd name="connsiteX33" fmla="*/ 3168145 w 21498168"/>
                <a:gd name="connsiteY33" fmla="*/ 4299284 h 5378120"/>
                <a:gd name="connsiteX34" fmla="*/ 2349997 w 21498168"/>
                <a:gd name="connsiteY34" fmla="*/ 4283242 h 5378120"/>
                <a:gd name="connsiteX35" fmla="*/ 1644145 w 21498168"/>
                <a:gd name="connsiteY35" fmla="*/ 4299284 h 5378120"/>
                <a:gd name="connsiteX36" fmla="*/ 1259134 w 21498168"/>
                <a:gd name="connsiteY36" fmla="*/ 4299284 h 5378120"/>
                <a:gd name="connsiteX37" fmla="*/ 954334 w 21498168"/>
                <a:gd name="connsiteY37" fmla="*/ 4186989 h 5378120"/>
                <a:gd name="connsiteX38" fmla="*/ 617450 w 21498168"/>
                <a:gd name="connsiteY38" fmla="*/ 3994484 h 5378120"/>
                <a:gd name="connsiteX39" fmla="*/ 376819 w 21498168"/>
                <a:gd name="connsiteY39" fmla="*/ 3689684 h 5378120"/>
                <a:gd name="connsiteX40" fmla="*/ 168271 w 21498168"/>
                <a:gd name="connsiteY40" fmla="*/ 3513221 h 5378120"/>
                <a:gd name="connsiteX41" fmla="*/ 23892 w 21498168"/>
                <a:gd name="connsiteY41" fmla="*/ 3176337 h 5378120"/>
                <a:gd name="connsiteX42" fmla="*/ 7850 w 21498168"/>
                <a:gd name="connsiteY42" fmla="*/ 2775284 h 5378120"/>
                <a:gd name="connsiteX43" fmla="*/ 104103 w 21498168"/>
                <a:gd name="connsiteY43" fmla="*/ 2294021 h 5378120"/>
                <a:gd name="connsiteX44" fmla="*/ 248482 w 21498168"/>
                <a:gd name="connsiteY44" fmla="*/ 1925053 h 5378120"/>
                <a:gd name="connsiteX45" fmla="*/ 473071 w 21498168"/>
                <a:gd name="connsiteY45" fmla="*/ 1668379 h 5378120"/>
                <a:gd name="connsiteX46" fmla="*/ 729745 w 21498168"/>
                <a:gd name="connsiteY46" fmla="*/ 1411705 h 5378120"/>
                <a:gd name="connsiteX47" fmla="*/ 1034545 w 21498168"/>
                <a:gd name="connsiteY47" fmla="*/ 1106905 h 5378120"/>
                <a:gd name="connsiteX48" fmla="*/ 1483724 w 21498168"/>
                <a:gd name="connsiteY48" fmla="*/ 689811 h 5378120"/>
                <a:gd name="connsiteX49" fmla="*/ 1852692 w 21498168"/>
                <a:gd name="connsiteY49" fmla="*/ 545432 h 5378120"/>
                <a:gd name="connsiteX50" fmla="*/ 2847303 w 21498168"/>
                <a:gd name="connsiteY50" fmla="*/ 336884 h 5378120"/>
                <a:gd name="connsiteX51" fmla="*/ 3472945 w 21498168"/>
                <a:gd name="connsiteY51" fmla="*/ 256674 h 5378120"/>
                <a:gd name="connsiteX52" fmla="*/ 4515682 w 21498168"/>
                <a:gd name="connsiteY52" fmla="*/ 192505 h 5378120"/>
                <a:gd name="connsiteX53" fmla="*/ 5141324 w 21498168"/>
                <a:gd name="connsiteY53" fmla="*/ 80211 h 5378120"/>
                <a:gd name="connsiteX54" fmla="*/ 6585113 w 21498168"/>
                <a:gd name="connsiteY54" fmla="*/ 16042 h 5378120"/>
                <a:gd name="connsiteX55" fmla="*/ 7611808 w 21498168"/>
                <a:gd name="connsiteY55" fmla="*/ 0 h 5378120"/>
                <a:gd name="connsiteX56" fmla="*/ 8724794 w 21498168"/>
                <a:gd name="connsiteY56" fmla="*/ 12161 h 5378120"/>
                <a:gd name="connsiteX57" fmla="*/ 9455356 w 21498168"/>
                <a:gd name="connsiteY57" fmla="*/ 55112 h 5378120"/>
                <a:gd name="connsiteX58" fmla="*/ 9855503 w 21498168"/>
                <a:gd name="connsiteY58" fmla="*/ 187848 h 5378120"/>
                <a:gd name="connsiteX59" fmla="*/ 10289417 w 21498168"/>
                <a:gd name="connsiteY59" fmla="*/ 240761 h 5378120"/>
                <a:gd name="connsiteX60" fmla="*/ 11014416 w 21498168"/>
                <a:gd name="connsiteY60" fmla="*/ 402993 h 5378120"/>
                <a:gd name="connsiteX61" fmla="*/ 11532939 w 21498168"/>
                <a:gd name="connsiteY61" fmla="*/ 640650 h 5378120"/>
                <a:gd name="connsiteX62" fmla="*/ 11875774 w 21498168"/>
                <a:gd name="connsiteY62" fmla="*/ 754237 h 5378120"/>
                <a:gd name="connsiteX63" fmla="*/ 12314991 w 21498168"/>
                <a:gd name="connsiteY63" fmla="*/ 922032 h 5378120"/>
                <a:gd name="connsiteX64" fmla="*/ 12849168 w 21498168"/>
                <a:gd name="connsiteY64" fmla="*/ 1175213 h 5378120"/>
                <a:gd name="connsiteX65" fmla="*/ 13098079 w 21498168"/>
                <a:gd name="connsiteY65" fmla="*/ 1332528 h 5378120"/>
                <a:gd name="connsiteX66" fmla="*/ 13518666 w 21498168"/>
                <a:gd name="connsiteY66" fmla="*/ 1493339 h 5378120"/>
                <a:gd name="connsiteX67" fmla="*/ 13888151 w 21498168"/>
                <a:gd name="connsiteY67" fmla="*/ 1778085 h 5378120"/>
                <a:gd name="connsiteX68" fmla="*/ 14092819 w 21498168"/>
                <a:gd name="connsiteY68" fmla="*/ 2133600 h 5378120"/>
                <a:gd name="connsiteX69" fmla="*/ 14205113 w 21498168"/>
                <a:gd name="connsiteY69" fmla="*/ 2470484 h 5378120"/>
                <a:gd name="connsiteX70" fmla="*/ 14381576 w 21498168"/>
                <a:gd name="connsiteY70" fmla="*/ 2679032 h 5378120"/>
                <a:gd name="connsiteX71" fmla="*/ 14574082 w 21498168"/>
                <a:gd name="connsiteY71" fmla="*/ 2983832 h 5378120"/>
                <a:gd name="connsiteX72" fmla="*/ 14959092 w 21498168"/>
                <a:gd name="connsiteY72" fmla="*/ 3336758 h 5378120"/>
                <a:gd name="connsiteX73" fmla="*/ 15392229 w 21498168"/>
                <a:gd name="connsiteY73" fmla="*/ 3673642 h 5378120"/>
                <a:gd name="connsiteX74" fmla="*/ 15905576 w 21498168"/>
                <a:gd name="connsiteY74" fmla="*/ 3834063 h 5378120"/>
                <a:gd name="connsiteX75" fmla="*/ 16659555 w 21498168"/>
                <a:gd name="connsiteY75" fmla="*/ 3962400 h 5378120"/>
                <a:gd name="connsiteX76" fmla="*/ 17493745 w 21498168"/>
                <a:gd name="connsiteY76" fmla="*/ 4058653 h 5378120"/>
                <a:gd name="connsiteX77" fmla="*/ 18135429 w 21498168"/>
                <a:gd name="connsiteY77" fmla="*/ 3962400 h 5378120"/>
                <a:gd name="connsiteX78" fmla="*/ 18793155 w 21498168"/>
                <a:gd name="connsiteY78" fmla="*/ 3962400 h 5378120"/>
                <a:gd name="connsiteX79" fmla="*/ 19595261 w 21498168"/>
                <a:gd name="connsiteY79" fmla="*/ 3978442 h 5378120"/>
                <a:gd name="connsiteX80" fmla="*/ 20144702 w 21498168"/>
                <a:gd name="connsiteY80" fmla="*/ 4154905 h 5378120"/>
                <a:gd name="connsiteX81" fmla="*/ 20918734 w 21498168"/>
                <a:gd name="connsiteY81" fmla="*/ 4395537 h 5378120"/>
                <a:gd name="connsiteX82" fmla="*/ 21319787 w 21498168"/>
                <a:gd name="connsiteY82" fmla="*/ 4475747 h 5378120"/>
                <a:gd name="connsiteX83" fmla="*/ 21496252 w 21498168"/>
                <a:gd name="connsiteY83" fmla="*/ 4559967 h 5378120"/>
                <a:gd name="connsiteX84" fmla="*/ 21207385 w 21498168"/>
                <a:gd name="connsiteY84" fmla="*/ 5328255 h 5378120"/>
                <a:gd name="connsiteX0" fmla="*/ 21207385 w 21498168"/>
                <a:gd name="connsiteY0" fmla="*/ 5328255 h 5362062"/>
                <a:gd name="connsiteX1" fmla="*/ 21084792 w 21498168"/>
                <a:gd name="connsiteY1" fmla="*/ 5214334 h 5362062"/>
                <a:gd name="connsiteX2" fmla="*/ 20580224 w 21498168"/>
                <a:gd name="connsiteY2" fmla="*/ 5109519 h 5362062"/>
                <a:gd name="connsiteX3" fmla="*/ 19808469 w 21498168"/>
                <a:gd name="connsiteY3" fmla="*/ 4793230 h 5362062"/>
                <a:gd name="connsiteX4" fmla="*/ 19404382 w 21498168"/>
                <a:gd name="connsiteY4" fmla="*/ 4708359 h 5362062"/>
                <a:gd name="connsiteX5" fmla="*/ 19118982 w 21498168"/>
                <a:gd name="connsiteY5" fmla="*/ 4629773 h 5362062"/>
                <a:gd name="connsiteX6" fmla="*/ 18786869 w 21498168"/>
                <a:gd name="connsiteY6" fmla="*/ 4588800 h 5362062"/>
                <a:gd name="connsiteX7" fmla="*/ 18422129 w 21498168"/>
                <a:gd name="connsiteY7" fmla="*/ 4523115 h 5362062"/>
                <a:gd name="connsiteX8" fmla="*/ 17883742 w 21498168"/>
                <a:gd name="connsiteY8" fmla="*/ 4345676 h 5362062"/>
                <a:gd name="connsiteX9" fmla="*/ 17541436 w 21498168"/>
                <a:gd name="connsiteY9" fmla="*/ 4312399 h 5362062"/>
                <a:gd name="connsiteX10" fmla="*/ 16972376 w 21498168"/>
                <a:gd name="connsiteY10" fmla="*/ 4288661 h 5362062"/>
                <a:gd name="connsiteX11" fmla="*/ 16611429 w 21498168"/>
                <a:gd name="connsiteY11" fmla="*/ 4263190 h 5362062"/>
                <a:gd name="connsiteX12" fmla="*/ 15777240 w 21498168"/>
                <a:gd name="connsiteY12" fmla="*/ 4283242 h 5362062"/>
                <a:gd name="connsiteX13" fmla="*/ 15340092 w 21498168"/>
                <a:gd name="connsiteY13" fmla="*/ 4335378 h 5362062"/>
                <a:gd name="connsiteX14" fmla="*/ 14979145 w 21498168"/>
                <a:gd name="connsiteY14" fmla="*/ 4383505 h 5362062"/>
                <a:gd name="connsiteX15" fmla="*/ 14285324 w 21498168"/>
                <a:gd name="connsiteY15" fmla="*/ 4443663 h 5362062"/>
                <a:gd name="connsiteX16" fmla="*/ 13880261 w 21498168"/>
                <a:gd name="connsiteY16" fmla="*/ 4471736 h 5362062"/>
                <a:gd name="connsiteX17" fmla="*/ 13523324 w 21498168"/>
                <a:gd name="connsiteY17" fmla="*/ 4547937 h 5362062"/>
                <a:gd name="connsiteX18" fmla="*/ 13013987 w 21498168"/>
                <a:gd name="connsiteY18" fmla="*/ 4592053 h 5362062"/>
                <a:gd name="connsiteX19" fmla="*/ 12556787 w 21498168"/>
                <a:gd name="connsiteY19" fmla="*/ 4608095 h 5362062"/>
                <a:gd name="connsiteX20" fmla="*/ 11921580 w 21498168"/>
                <a:gd name="connsiteY20" fmla="*/ 4656220 h 5362062"/>
                <a:gd name="connsiteX21" fmla="*/ 11121422 w 21498168"/>
                <a:gd name="connsiteY21" fmla="*/ 4717627 h 5362062"/>
                <a:gd name="connsiteX22" fmla="*/ 10684488 w 21498168"/>
                <a:gd name="connsiteY22" fmla="*/ 4758524 h 5362062"/>
                <a:gd name="connsiteX23" fmla="*/ 10322480 w 21498168"/>
                <a:gd name="connsiteY23" fmla="*/ 4864701 h 5362062"/>
                <a:gd name="connsiteX24" fmla="*/ 9945457 w 21498168"/>
                <a:gd name="connsiteY24" fmla="*/ 4936003 h 5362062"/>
                <a:gd name="connsiteX25" fmla="*/ 9774567 w 21498168"/>
                <a:gd name="connsiteY25" fmla="*/ 4936140 h 5362062"/>
                <a:gd name="connsiteX26" fmla="*/ 9335316 w 21498168"/>
                <a:gd name="connsiteY26" fmla="*/ 5006693 h 5362062"/>
                <a:gd name="connsiteX27" fmla="*/ 8302825 w 21498168"/>
                <a:gd name="connsiteY27" fmla="*/ 5106205 h 5362062"/>
                <a:gd name="connsiteX28" fmla="*/ 7388521 w 21498168"/>
                <a:gd name="connsiteY28" fmla="*/ 5198179 h 5362062"/>
                <a:gd name="connsiteX29" fmla="*/ 6531661 w 21498168"/>
                <a:gd name="connsiteY29" fmla="*/ 5198903 h 5362062"/>
                <a:gd name="connsiteX30" fmla="*/ 5482836 w 21498168"/>
                <a:gd name="connsiteY30" fmla="*/ 4831141 h 5362062"/>
                <a:gd name="connsiteX31" fmla="*/ 4751068 w 21498168"/>
                <a:gd name="connsiteY31" fmla="*/ 4639253 h 5362062"/>
                <a:gd name="connsiteX32" fmla="*/ 3693523 w 21498168"/>
                <a:gd name="connsiteY32" fmla="*/ 4343400 h 5362062"/>
                <a:gd name="connsiteX33" fmla="*/ 3168145 w 21498168"/>
                <a:gd name="connsiteY33" fmla="*/ 4299284 h 5362062"/>
                <a:gd name="connsiteX34" fmla="*/ 2349997 w 21498168"/>
                <a:gd name="connsiteY34" fmla="*/ 4283242 h 5362062"/>
                <a:gd name="connsiteX35" fmla="*/ 1644145 w 21498168"/>
                <a:gd name="connsiteY35" fmla="*/ 4299284 h 5362062"/>
                <a:gd name="connsiteX36" fmla="*/ 1259134 w 21498168"/>
                <a:gd name="connsiteY36" fmla="*/ 4299284 h 5362062"/>
                <a:gd name="connsiteX37" fmla="*/ 954334 w 21498168"/>
                <a:gd name="connsiteY37" fmla="*/ 4186989 h 5362062"/>
                <a:gd name="connsiteX38" fmla="*/ 617450 w 21498168"/>
                <a:gd name="connsiteY38" fmla="*/ 3994484 h 5362062"/>
                <a:gd name="connsiteX39" fmla="*/ 376819 w 21498168"/>
                <a:gd name="connsiteY39" fmla="*/ 3689684 h 5362062"/>
                <a:gd name="connsiteX40" fmla="*/ 168271 w 21498168"/>
                <a:gd name="connsiteY40" fmla="*/ 3513221 h 5362062"/>
                <a:gd name="connsiteX41" fmla="*/ 23892 w 21498168"/>
                <a:gd name="connsiteY41" fmla="*/ 3176337 h 5362062"/>
                <a:gd name="connsiteX42" fmla="*/ 7850 w 21498168"/>
                <a:gd name="connsiteY42" fmla="*/ 2775284 h 5362062"/>
                <a:gd name="connsiteX43" fmla="*/ 104103 w 21498168"/>
                <a:gd name="connsiteY43" fmla="*/ 2294021 h 5362062"/>
                <a:gd name="connsiteX44" fmla="*/ 248482 w 21498168"/>
                <a:gd name="connsiteY44" fmla="*/ 1925053 h 5362062"/>
                <a:gd name="connsiteX45" fmla="*/ 473071 w 21498168"/>
                <a:gd name="connsiteY45" fmla="*/ 1668379 h 5362062"/>
                <a:gd name="connsiteX46" fmla="*/ 729745 w 21498168"/>
                <a:gd name="connsiteY46" fmla="*/ 1411705 h 5362062"/>
                <a:gd name="connsiteX47" fmla="*/ 1034545 w 21498168"/>
                <a:gd name="connsiteY47" fmla="*/ 1106905 h 5362062"/>
                <a:gd name="connsiteX48" fmla="*/ 1483724 w 21498168"/>
                <a:gd name="connsiteY48" fmla="*/ 689811 h 5362062"/>
                <a:gd name="connsiteX49" fmla="*/ 1852692 w 21498168"/>
                <a:gd name="connsiteY49" fmla="*/ 545432 h 5362062"/>
                <a:gd name="connsiteX50" fmla="*/ 2847303 w 21498168"/>
                <a:gd name="connsiteY50" fmla="*/ 336884 h 5362062"/>
                <a:gd name="connsiteX51" fmla="*/ 3472945 w 21498168"/>
                <a:gd name="connsiteY51" fmla="*/ 256674 h 5362062"/>
                <a:gd name="connsiteX52" fmla="*/ 4515682 w 21498168"/>
                <a:gd name="connsiteY52" fmla="*/ 192505 h 5362062"/>
                <a:gd name="connsiteX53" fmla="*/ 5141324 w 21498168"/>
                <a:gd name="connsiteY53" fmla="*/ 80211 h 5362062"/>
                <a:gd name="connsiteX54" fmla="*/ 6585113 w 21498168"/>
                <a:gd name="connsiteY54" fmla="*/ 16042 h 5362062"/>
                <a:gd name="connsiteX55" fmla="*/ 7611808 w 21498168"/>
                <a:gd name="connsiteY55" fmla="*/ 0 h 5362062"/>
                <a:gd name="connsiteX56" fmla="*/ 8724794 w 21498168"/>
                <a:gd name="connsiteY56" fmla="*/ 12161 h 5362062"/>
                <a:gd name="connsiteX57" fmla="*/ 9455356 w 21498168"/>
                <a:gd name="connsiteY57" fmla="*/ 55112 h 5362062"/>
                <a:gd name="connsiteX58" fmla="*/ 9855503 w 21498168"/>
                <a:gd name="connsiteY58" fmla="*/ 187848 h 5362062"/>
                <a:gd name="connsiteX59" fmla="*/ 10289417 w 21498168"/>
                <a:gd name="connsiteY59" fmla="*/ 240761 h 5362062"/>
                <a:gd name="connsiteX60" fmla="*/ 11014416 w 21498168"/>
                <a:gd name="connsiteY60" fmla="*/ 402993 h 5362062"/>
                <a:gd name="connsiteX61" fmla="*/ 11532939 w 21498168"/>
                <a:gd name="connsiteY61" fmla="*/ 640650 h 5362062"/>
                <a:gd name="connsiteX62" fmla="*/ 11875774 w 21498168"/>
                <a:gd name="connsiteY62" fmla="*/ 754237 h 5362062"/>
                <a:gd name="connsiteX63" fmla="*/ 12314991 w 21498168"/>
                <a:gd name="connsiteY63" fmla="*/ 922032 h 5362062"/>
                <a:gd name="connsiteX64" fmla="*/ 12849168 w 21498168"/>
                <a:gd name="connsiteY64" fmla="*/ 1175213 h 5362062"/>
                <a:gd name="connsiteX65" fmla="*/ 13098079 w 21498168"/>
                <a:gd name="connsiteY65" fmla="*/ 1332528 h 5362062"/>
                <a:gd name="connsiteX66" fmla="*/ 13518666 w 21498168"/>
                <a:gd name="connsiteY66" fmla="*/ 1493339 h 5362062"/>
                <a:gd name="connsiteX67" fmla="*/ 13888151 w 21498168"/>
                <a:gd name="connsiteY67" fmla="*/ 1778085 h 5362062"/>
                <a:gd name="connsiteX68" fmla="*/ 14092819 w 21498168"/>
                <a:gd name="connsiteY68" fmla="*/ 2133600 h 5362062"/>
                <a:gd name="connsiteX69" fmla="*/ 14205113 w 21498168"/>
                <a:gd name="connsiteY69" fmla="*/ 2470484 h 5362062"/>
                <a:gd name="connsiteX70" fmla="*/ 14381576 w 21498168"/>
                <a:gd name="connsiteY70" fmla="*/ 2679032 h 5362062"/>
                <a:gd name="connsiteX71" fmla="*/ 14574082 w 21498168"/>
                <a:gd name="connsiteY71" fmla="*/ 2983832 h 5362062"/>
                <a:gd name="connsiteX72" fmla="*/ 14959092 w 21498168"/>
                <a:gd name="connsiteY72" fmla="*/ 3336758 h 5362062"/>
                <a:gd name="connsiteX73" fmla="*/ 15392229 w 21498168"/>
                <a:gd name="connsiteY73" fmla="*/ 3673642 h 5362062"/>
                <a:gd name="connsiteX74" fmla="*/ 15905576 w 21498168"/>
                <a:gd name="connsiteY74" fmla="*/ 3834063 h 5362062"/>
                <a:gd name="connsiteX75" fmla="*/ 16659555 w 21498168"/>
                <a:gd name="connsiteY75" fmla="*/ 3962400 h 5362062"/>
                <a:gd name="connsiteX76" fmla="*/ 17493745 w 21498168"/>
                <a:gd name="connsiteY76" fmla="*/ 4058653 h 5362062"/>
                <a:gd name="connsiteX77" fmla="*/ 18135429 w 21498168"/>
                <a:gd name="connsiteY77" fmla="*/ 3962400 h 5362062"/>
                <a:gd name="connsiteX78" fmla="*/ 18793155 w 21498168"/>
                <a:gd name="connsiteY78" fmla="*/ 3962400 h 5362062"/>
                <a:gd name="connsiteX79" fmla="*/ 19595261 w 21498168"/>
                <a:gd name="connsiteY79" fmla="*/ 3978442 h 5362062"/>
                <a:gd name="connsiteX80" fmla="*/ 20144702 w 21498168"/>
                <a:gd name="connsiteY80" fmla="*/ 4154905 h 5362062"/>
                <a:gd name="connsiteX81" fmla="*/ 20918734 w 21498168"/>
                <a:gd name="connsiteY81" fmla="*/ 4395537 h 5362062"/>
                <a:gd name="connsiteX82" fmla="*/ 21319787 w 21498168"/>
                <a:gd name="connsiteY82" fmla="*/ 4475747 h 5362062"/>
                <a:gd name="connsiteX83" fmla="*/ 21496252 w 21498168"/>
                <a:gd name="connsiteY83" fmla="*/ 4559967 h 5362062"/>
                <a:gd name="connsiteX84" fmla="*/ 21207385 w 21498168"/>
                <a:gd name="connsiteY84" fmla="*/ 5328255 h 5362062"/>
                <a:gd name="connsiteX0" fmla="*/ 21207385 w 21498168"/>
                <a:gd name="connsiteY0" fmla="*/ 5328255 h 5362062"/>
                <a:gd name="connsiteX1" fmla="*/ 21084792 w 21498168"/>
                <a:gd name="connsiteY1" fmla="*/ 5214334 h 5362062"/>
                <a:gd name="connsiteX2" fmla="*/ 20580224 w 21498168"/>
                <a:gd name="connsiteY2" fmla="*/ 5109519 h 5362062"/>
                <a:gd name="connsiteX3" fmla="*/ 19800230 w 21498168"/>
                <a:gd name="connsiteY3" fmla="*/ 4838538 h 5362062"/>
                <a:gd name="connsiteX4" fmla="*/ 19404382 w 21498168"/>
                <a:gd name="connsiteY4" fmla="*/ 4708359 h 5362062"/>
                <a:gd name="connsiteX5" fmla="*/ 19118982 w 21498168"/>
                <a:gd name="connsiteY5" fmla="*/ 4629773 h 5362062"/>
                <a:gd name="connsiteX6" fmla="*/ 18786869 w 21498168"/>
                <a:gd name="connsiteY6" fmla="*/ 4588800 h 5362062"/>
                <a:gd name="connsiteX7" fmla="*/ 18422129 w 21498168"/>
                <a:gd name="connsiteY7" fmla="*/ 4523115 h 5362062"/>
                <a:gd name="connsiteX8" fmla="*/ 17883742 w 21498168"/>
                <a:gd name="connsiteY8" fmla="*/ 4345676 h 5362062"/>
                <a:gd name="connsiteX9" fmla="*/ 17541436 w 21498168"/>
                <a:gd name="connsiteY9" fmla="*/ 4312399 h 5362062"/>
                <a:gd name="connsiteX10" fmla="*/ 16972376 w 21498168"/>
                <a:gd name="connsiteY10" fmla="*/ 4288661 h 5362062"/>
                <a:gd name="connsiteX11" fmla="*/ 16611429 w 21498168"/>
                <a:gd name="connsiteY11" fmla="*/ 4263190 h 5362062"/>
                <a:gd name="connsiteX12" fmla="*/ 15777240 w 21498168"/>
                <a:gd name="connsiteY12" fmla="*/ 4283242 h 5362062"/>
                <a:gd name="connsiteX13" fmla="*/ 15340092 w 21498168"/>
                <a:gd name="connsiteY13" fmla="*/ 4335378 h 5362062"/>
                <a:gd name="connsiteX14" fmla="*/ 14979145 w 21498168"/>
                <a:gd name="connsiteY14" fmla="*/ 4383505 h 5362062"/>
                <a:gd name="connsiteX15" fmla="*/ 14285324 w 21498168"/>
                <a:gd name="connsiteY15" fmla="*/ 4443663 h 5362062"/>
                <a:gd name="connsiteX16" fmla="*/ 13880261 w 21498168"/>
                <a:gd name="connsiteY16" fmla="*/ 4471736 h 5362062"/>
                <a:gd name="connsiteX17" fmla="*/ 13523324 w 21498168"/>
                <a:gd name="connsiteY17" fmla="*/ 4547937 h 5362062"/>
                <a:gd name="connsiteX18" fmla="*/ 13013987 w 21498168"/>
                <a:gd name="connsiteY18" fmla="*/ 4592053 h 5362062"/>
                <a:gd name="connsiteX19" fmla="*/ 12556787 w 21498168"/>
                <a:gd name="connsiteY19" fmla="*/ 4608095 h 5362062"/>
                <a:gd name="connsiteX20" fmla="*/ 11921580 w 21498168"/>
                <a:gd name="connsiteY20" fmla="*/ 4656220 h 5362062"/>
                <a:gd name="connsiteX21" fmla="*/ 11121422 w 21498168"/>
                <a:gd name="connsiteY21" fmla="*/ 4717627 h 5362062"/>
                <a:gd name="connsiteX22" fmla="*/ 10684488 w 21498168"/>
                <a:gd name="connsiteY22" fmla="*/ 4758524 h 5362062"/>
                <a:gd name="connsiteX23" fmla="*/ 10322480 w 21498168"/>
                <a:gd name="connsiteY23" fmla="*/ 4864701 h 5362062"/>
                <a:gd name="connsiteX24" fmla="*/ 9945457 w 21498168"/>
                <a:gd name="connsiteY24" fmla="*/ 4936003 h 5362062"/>
                <a:gd name="connsiteX25" fmla="*/ 9774567 w 21498168"/>
                <a:gd name="connsiteY25" fmla="*/ 4936140 h 5362062"/>
                <a:gd name="connsiteX26" fmla="*/ 9335316 w 21498168"/>
                <a:gd name="connsiteY26" fmla="*/ 5006693 h 5362062"/>
                <a:gd name="connsiteX27" fmla="*/ 8302825 w 21498168"/>
                <a:gd name="connsiteY27" fmla="*/ 5106205 h 5362062"/>
                <a:gd name="connsiteX28" fmla="*/ 7388521 w 21498168"/>
                <a:gd name="connsiteY28" fmla="*/ 5198179 h 5362062"/>
                <a:gd name="connsiteX29" fmla="*/ 6531661 w 21498168"/>
                <a:gd name="connsiteY29" fmla="*/ 5198903 h 5362062"/>
                <a:gd name="connsiteX30" fmla="*/ 5482836 w 21498168"/>
                <a:gd name="connsiteY30" fmla="*/ 4831141 h 5362062"/>
                <a:gd name="connsiteX31" fmla="*/ 4751068 w 21498168"/>
                <a:gd name="connsiteY31" fmla="*/ 4639253 h 5362062"/>
                <a:gd name="connsiteX32" fmla="*/ 3693523 w 21498168"/>
                <a:gd name="connsiteY32" fmla="*/ 4343400 h 5362062"/>
                <a:gd name="connsiteX33" fmla="*/ 3168145 w 21498168"/>
                <a:gd name="connsiteY33" fmla="*/ 4299284 h 5362062"/>
                <a:gd name="connsiteX34" fmla="*/ 2349997 w 21498168"/>
                <a:gd name="connsiteY34" fmla="*/ 4283242 h 5362062"/>
                <a:gd name="connsiteX35" fmla="*/ 1644145 w 21498168"/>
                <a:gd name="connsiteY35" fmla="*/ 4299284 h 5362062"/>
                <a:gd name="connsiteX36" fmla="*/ 1259134 w 21498168"/>
                <a:gd name="connsiteY36" fmla="*/ 4299284 h 5362062"/>
                <a:gd name="connsiteX37" fmla="*/ 954334 w 21498168"/>
                <a:gd name="connsiteY37" fmla="*/ 4186989 h 5362062"/>
                <a:gd name="connsiteX38" fmla="*/ 617450 w 21498168"/>
                <a:gd name="connsiteY38" fmla="*/ 3994484 h 5362062"/>
                <a:gd name="connsiteX39" fmla="*/ 376819 w 21498168"/>
                <a:gd name="connsiteY39" fmla="*/ 3689684 h 5362062"/>
                <a:gd name="connsiteX40" fmla="*/ 168271 w 21498168"/>
                <a:gd name="connsiteY40" fmla="*/ 3513221 h 5362062"/>
                <a:gd name="connsiteX41" fmla="*/ 23892 w 21498168"/>
                <a:gd name="connsiteY41" fmla="*/ 3176337 h 5362062"/>
                <a:gd name="connsiteX42" fmla="*/ 7850 w 21498168"/>
                <a:gd name="connsiteY42" fmla="*/ 2775284 h 5362062"/>
                <a:gd name="connsiteX43" fmla="*/ 104103 w 21498168"/>
                <a:gd name="connsiteY43" fmla="*/ 2294021 h 5362062"/>
                <a:gd name="connsiteX44" fmla="*/ 248482 w 21498168"/>
                <a:gd name="connsiteY44" fmla="*/ 1925053 h 5362062"/>
                <a:gd name="connsiteX45" fmla="*/ 473071 w 21498168"/>
                <a:gd name="connsiteY45" fmla="*/ 1668379 h 5362062"/>
                <a:gd name="connsiteX46" fmla="*/ 729745 w 21498168"/>
                <a:gd name="connsiteY46" fmla="*/ 1411705 h 5362062"/>
                <a:gd name="connsiteX47" fmla="*/ 1034545 w 21498168"/>
                <a:gd name="connsiteY47" fmla="*/ 1106905 h 5362062"/>
                <a:gd name="connsiteX48" fmla="*/ 1483724 w 21498168"/>
                <a:gd name="connsiteY48" fmla="*/ 689811 h 5362062"/>
                <a:gd name="connsiteX49" fmla="*/ 1852692 w 21498168"/>
                <a:gd name="connsiteY49" fmla="*/ 545432 h 5362062"/>
                <a:gd name="connsiteX50" fmla="*/ 2847303 w 21498168"/>
                <a:gd name="connsiteY50" fmla="*/ 336884 h 5362062"/>
                <a:gd name="connsiteX51" fmla="*/ 3472945 w 21498168"/>
                <a:gd name="connsiteY51" fmla="*/ 256674 h 5362062"/>
                <a:gd name="connsiteX52" fmla="*/ 4515682 w 21498168"/>
                <a:gd name="connsiteY52" fmla="*/ 192505 h 5362062"/>
                <a:gd name="connsiteX53" fmla="*/ 5141324 w 21498168"/>
                <a:gd name="connsiteY53" fmla="*/ 80211 h 5362062"/>
                <a:gd name="connsiteX54" fmla="*/ 6585113 w 21498168"/>
                <a:gd name="connsiteY54" fmla="*/ 16042 h 5362062"/>
                <a:gd name="connsiteX55" fmla="*/ 7611808 w 21498168"/>
                <a:gd name="connsiteY55" fmla="*/ 0 h 5362062"/>
                <a:gd name="connsiteX56" fmla="*/ 8724794 w 21498168"/>
                <a:gd name="connsiteY56" fmla="*/ 12161 h 5362062"/>
                <a:gd name="connsiteX57" fmla="*/ 9455356 w 21498168"/>
                <a:gd name="connsiteY57" fmla="*/ 55112 h 5362062"/>
                <a:gd name="connsiteX58" fmla="*/ 9855503 w 21498168"/>
                <a:gd name="connsiteY58" fmla="*/ 187848 h 5362062"/>
                <a:gd name="connsiteX59" fmla="*/ 10289417 w 21498168"/>
                <a:gd name="connsiteY59" fmla="*/ 240761 h 5362062"/>
                <a:gd name="connsiteX60" fmla="*/ 11014416 w 21498168"/>
                <a:gd name="connsiteY60" fmla="*/ 402993 h 5362062"/>
                <a:gd name="connsiteX61" fmla="*/ 11532939 w 21498168"/>
                <a:gd name="connsiteY61" fmla="*/ 640650 h 5362062"/>
                <a:gd name="connsiteX62" fmla="*/ 11875774 w 21498168"/>
                <a:gd name="connsiteY62" fmla="*/ 754237 h 5362062"/>
                <a:gd name="connsiteX63" fmla="*/ 12314991 w 21498168"/>
                <a:gd name="connsiteY63" fmla="*/ 922032 h 5362062"/>
                <a:gd name="connsiteX64" fmla="*/ 12849168 w 21498168"/>
                <a:gd name="connsiteY64" fmla="*/ 1175213 h 5362062"/>
                <a:gd name="connsiteX65" fmla="*/ 13098079 w 21498168"/>
                <a:gd name="connsiteY65" fmla="*/ 1332528 h 5362062"/>
                <a:gd name="connsiteX66" fmla="*/ 13518666 w 21498168"/>
                <a:gd name="connsiteY66" fmla="*/ 1493339 h 5362062"/>
                <a:gd name="connsiteX67" fmla="*/ 13888151 w 21498168"/>
                <a:gd name="connsiteY67" fmla="*/ 1778085 h 5362062"/>
                <a:gd name="connsiteX68" fmla="*/ 14092819 w 21498168"/>
                <a:gd name="connsiteY68" fmla="*/ 2133600 h 5362062"/>
                <a:gd name="connsiteX69" fmla="*/ 14205113 w 21498168"/>
                <a:gd name="connsiteY69" fmla="*/ 2470484 h 5362062"/>
                <a:gd name="connsiteX70" fmla="*/ 14381576 w 21498168"/>
                <a:gd name="connsiteY70" fmla="*/ 2679032 h 5362062"/>
                <a:gd name="connsiteX71" fmla="*/ 14574082 w 21498168"/>
                <a:gd name="connsiteY71" fmla="*/ 2983832 h 5362062"/>
                <a:gd name="connsiteX72" fmla="*/ 14959092 w 21498168"/>
                <a:gd name="connsiteY72" fmla="*/ 3336758 h 5362062"/>
                <a:gd name="connsiteX73" fmla="*/ 15392229 w 21498168"/>
                <a:gd name="connsiteY73" fmla="*/ 3673642 h 5362062"/>
                <a:gd name="connsiteX74" fmla="*/ 15905576 w 21498168"/>
                <a:gd name="connsiteY74" fmla="*/ 3834063 h 5362062"/>
                <a:gd name="connsiteX75" fmla="*/ 16659555 w 21498168"/>
                <a:gd name="connsiteY75" fmla="*/ 3962400 h 5362062"/>
                <a:gd name="connsiteX76" fmla="*/ 17493745 w 21498168"/>
                <a:gd name="connsiteY76" fmla="*/ 4058653 h 5362062"/>
                <a:gd name="connsiteX77" fmla="*/ 18135429 w 21498168"/>
                <a:gd name="connsiteY77" fmla="*/ 3962400 h 5362062"/>
                <a:gd name="connsiteX78" fmla="*/ 18793155 w 21498168"/>
                <a:gd name="connsiteY78" fmla="*/ 3962400 h 5362062"/>
                <a:gd name="connsiteX79" fmla="*/ 19595261 w 21498168"/>
                <a:gd name="connsiteY79" fmla="*/ 3978442 h 5362062"/>
                <a:gd name="connsiteX80" fmla="*/ 20144702 w 21498168"/>
                <a:gd name="connsiteY80" fmla="*/ 4154905 h 5362062"/>
                <a:gd name="connsiteX81" fmla="*/ 20918734 w 21498168"/>
                <a:gd name="connsiteY81" fmla="*/ 4395537 h 5362062"/>
                <a:gd name="connsiteX82" fmla="*/ 21319787 w 21498168"/>
                <a:gd name="connsiteY82" fmla="*/ 4475747 h 5362062"/>
                <a:gd name="connsiteX83" fmla="*/ 21496252 w 21498168"/>
                <a:gd name="connsiteY83" fmla="*/ 4559967 h 5362062"/>
                <a:gd name="connsiteX84" fmla="*/ 21207385 w 21498168"/>
                <a:gd name="connsiteY84" fmla="*/ 5328255 h 5362062"/>
                <a:gd name="connsiteX0" fmla="*/ 21207385 w 21498168"/>
                <a:gd name="connsiteY0" fmla="*/ 5328255 h 5363688"/>
                <a:gd name="connsiteX1" fmla="*/ 20915916 w 21498168"/>
                <a:gd name="connsiteY1" fmla="*/ 5222572 h 5363688"/>
                <a:gd name="connsiteX2" fmla="*/ 20580224 w 21498168"/>
                <a:gd name="connsiteY2" fmla="*/ 5109519 h 5363688"/>
                <a:gd name="connsiteX3" fmla="*/ 19800230 w 21498168"/>
                <a:gd name="connsiteY3" fmla="*/ 4838538 h 5363688"/>
                <a:gd name="connsiteX4" fmla="*/ 19404382 w 21498168"/>
                <a:gd name="connsiteY4" fmla="*/ 4708359 h 5363688"/>
                <a:gd name="connsiteX5" fmla="*/ 19118982 w 21498168"/>
                <a:gd name="connsiteY5" fmla="*/ 4629773 h 5363688"/>
                <a:gd name="connsiteX6" fmla="*/ 18786869 w 21498168"/>
                <a:gd name="connsiteY6" fmla="*/ 4588800 h 5363688"/>
                <a:gd name="connsiteX7" fmla="*/ 18422129 w 21498168"/>
                <a:gd name="connsiteY7" fmla="*/ 4523115 h 5363688"/>
                <a:gd name="connsiteX8" fmla="*/ 17883742 w 21498168"/>
                <a:gd name="connsiteY8" fmla="*/ 4345676 h 5363688"/>
                <a:gd name="connsiteX9" fmla="*/ 17541436 w 21498168"/>
                <a:gd name="connsiteY9" fmla="*/ 4312399 h 5363688"/>
                <a:gd name="connsiteX10" fmla="*/ 16972376 w 21498168"/>
                <a:gd name="connsiteY10" fmla="*/ 4288661 h 5363688"/>
                <a:gd name="connsiteX11" fmla="*/ 16611429 w 21498168"/>
                <a:gd name="connsiteY11" fmla="*/ 4263190 h 5363688"/>
                <a:gd name="connsiteX12" fmla="*/ 15777240 w 21498168"/>
                <a:gd name="connsiteY12" fmla="*/ 4283242 h 5363688"/>
                <a:gd name="connsiteX13" fmla="*/ 15340092 w 21498168"/>
                <a:gd name="connsiteY13" fmla="*/ 4335378 h 5363688"/>
                <a:gd name="connsiteX14" fmla="*/ 14979145 w 21498168"/>
                <a:gd name="connsiteY14" fmla="*/ 4383505 h 5363688"/>
                <a:gd name="connsiteX15" fmla="*/ 14285324 w 21498168"/>
                <a:gd name="connsiteY15" fmla="*/ 4443663 h 5363688"/>
                <a:gd name="connsiteX16" fmla="*/ 13880261 w 21498168"/>
                <a:gd name="connsiteY16" fmla="*/ 4471736 h 5363688"/>
                <a:gd name="connsiteX17" fmla="*/ 13523324 w 21498168"/>
                <a:gd name="connsiteY17" fmla="*/ 4547937 h 5363688"/>
                <a:gd name="connsiteX18" fmla="*/ 13013987 w 21498168"/>
                <a:gd name="connsiteY18" fmla="*/ 4592053 h 5363688"/>
                <a:gd name="connsiteX19" fmla="*/ 12556787 w 21498168"/>
                <a:gd name="connsiteY19" fmla="*/ 4608095 h 5363688"/>
                <a:gd name="connsiteX20" fmla="*/ 11921580 w 21498168"/>
                <a:gd name="connsiteY20" fmla="*/ 4656220 h 5363688"/>
                <a:gd name="connsiteX21" fmla="*/ 11121422 w 21498168"/>
                <a:gd name="connsiteY21" fmla="*/ 4717627 h 5363688"/>
                <a:gd name="connsiteX22" fmla="*/ 10684488 w 21498168"/>
                <a:gd name="connsiteY22" fmla="*/ 4758524 h 5363688"/>
                <a:gd name="connsiteX23" fmla="*/ 10322480 w 21498168"/>
                <a:gd name="connsiteY23" fmla="*/ 4864701 h 5363688"/>
                <a:gd name="connsiteX24" fmla="*/ 9945457 w 21498168"/>
                <a:gd name="connsiteY24" fmla="*/ 4936003 h 5363688"/>
                <a:gd name="connsiteX25" fmla="*/ 9774567 w 21498168"/>
                <a:gd name="connsiteY25" fmla="*/ 4936140 h 5363688"/>
                <a:gd name="connsiteX26" fmla="*/ 9335316 w 21498168"/>
                <a:gd name="connsiteY26" fmla="*/ 5006693 h 5363688"/>
                <a:gd name="connsiteX27" fmla="*/ 8302825 w 21498168"/>
                <a:gd name="connsiteY27" fmla="*/ 5106205 h 5363688"/>
                <a:gd name="connsiteX28" fmla="*/ 7388521 w 21498168"/>
                <a:gd name="connsiteY28" fmla="*/ 5198179 h 5363688"/>
                <a:gd name="connsiteX29" fmla="*/ 6531661 w 21498168"/>
                <a:gd name="connsiteY29" fmla="*/ 5198903 h 5363688"/>
                <a:gd name="connsiteX30" fmla="*/ 5482836 w 21498168"/>
                <a:gd name="connsiteY30" fmla="*/ 4831141 h 5363688"/>
                <a:gd name="connsiteX31" fmla="*/ 4751068 w 21498168"/>
                <a:gd name="connsiteY31" fmla="*/ 4639253 h 5363688"/>
                <a:gd name="connsiteX32" fmla="*/ 3693523 w 21498168"/>
                <a:gd name="connsiteY32" fmla="*/ 4343400 h 5363688"/>
                <a:gd name="connsiteX33" fmla="*/ 3168145 w 21498168"/>
                <a:gd name="connsiteY33" fmla="*/ 4299284 h 5363688"/>
                <a:gd name="connsiteX34" fmla="*/ 2349997 w 21498168"/>
                <a:gd name="connsiteY34" fmla="*/ 4283242 h 5363688"/>
                <a:gd name="connsiteX35" fmla="*/ 1644145 w 21498168"/>
                <a:gd name="connsiteY35" fmla="*/ 4299284 h 5363688"/>
                <a:gd name="connsiteX36" fmla="*/ 1259134 w 21498168"/>
                <a:gd name="connsiteY36" fmla="*/ 4299284 h 5363688"/>
                <a:gd name="connsiteX37" fmla="*/ 954334 w 21498168"/>
                <a:gd name="connsiteY37" fmla="*/ 4186989 h 5363688"/>
                <a:gd name="connsiteX38" fmla="*/ 617450 w 21498168"/>
                <a:gd name="connsiteY38" fmla="*/ 3994484 h 5363688"/>
                <a:gd name="connsiteX39" fmla="*/ 376819 w 21498168"/>
                <a:gd name="connsiteY39" fmla="*/ 3689684 h 5363688"/>
                <a:gd name="connsiteX40" fmla="*/ 168271 w 21498168"/>
                <a:gd name="connsiteY40" fmla="*/ 3513221 h 5363688"/>
                <a:gd name="connsiteX41" fmla="*/ 23892 w 21498168"/>
                <a:gd name="connsiteY41" fmla="*/ 3176337 h 5363688"/>
                <a:gd name="connsiteX42" fmla="*/ 7850 w 21498168"/>
                <a:gd name="connsiteY42" fmla="*/ 2775284 h 5363688"/>
                <a:gd name="connsiteX43" fmla="*/ 104103 w 21498168"/>
                <a:gd name="connsiteY43" fmla="*/ 2294021 h 5363688"/>
                <a:gd name="connsiteX44" fmla="*/ 248482 w 21498168"/>
                <a:gd name="connsiteY44" fmla="*/ 1925053 h 5363688"/>
                <a:gd name="connsiteX45" fmla="*/ 473071 w 21498168"/>
                <a:gd name="connsiteY45" fmla="*/ 1668379 h 5363688"/>
                <a:gd name="connsiteX46" fmla="*/ 729745 w 21498168"/>
                <a:gd name="connsiteY46" fmla="*/ 1411705 h 5363688"/>
                <a:gd name="connsiteX47" fmla="*/ 1034545 w 21498168"/>
                <a:gd name="connsiteY47" fmla="*/ 1106905 h 5363688"/>
                <a:gd name="connsiteX48" fmla="*/ 1483724 w 21498168"/>
                <a:gd name="connsiteY48" fmla="*/ 689811 h 5363688"/>
                <a:gd name="connsiteX49" fmla="*/ 1852692 w 21498168"/>
                <a:gd name="connsiteY49" fmla="*/ 545432 h 5363688"/>
                <a:gd name="connsiteX50" fmla="*/ 2847303 w 21498168"/>
                <a:gd name="connsiteY50" fmla="*/ 336884 h 5363688"/>
                <a:gd name="connsiteX51" fmla="*/ 3472945 w 21498168"/>
                <a:gd name="connsiteY51" fmla="*/ 256674 h 5363688"/>
                <a:gd name="connsiteX52" fmla="*/ 4515682 w 21498168"/>
                <a:gd name="connsiteY52" fmla="*/ 192505 h 5363688"/>
                <a:gd name="connsiteX53" fmla="*/ 5141324 w 21498168"/>
                <a:gd name="connsiteY53" fmla="*/ 80211 h 5363688"/>
                <a:gd name="connsiteX54" fmla="*/ 6585113 w 21498168"/>
                <a:gd name="connsiteY54" fmla="*/ 16042 h 5363688"/>
                <a:gd name="connsiteX55" fmla="*/ 7611808 w 21498168"/>
                <a:gd name="connsiteY55" fmla="*/ 0 h 5363688"/>
                <a:gd name="connsiteX56" fmla="*/ 8724794 w 21498168"/>
                <a:gd name="connsiteY56" fmla="*/ 12161 h 5363688"/>
                <a:gd name="connsiteX57" fmla="*/ 9455356 w 21498168"/>
                <a:gd name="connsiteY57" fmla="*/ 55112 h 5363688"/>
                <a:gd name="connsiteX58" fmla="*/ 9855503 w 21498168"/>
                <a:gd name="connsiteY58" fmla="*/ 187848 h 5363688"/>
                <a:gd name="connsiteX59" fmla="*/ 10289417 w 21498168"/>
                <a:gd name="connsiteY59" fmla="*/ 240761 h 5363688"/>
                <a:gd name="connsiteX60" fmla="*/ 11014416 w 21498168"/>
                <a:gd name="connsiteY60" fmla="*/ 402993 h 5363688"/>
                <a:gd name="connsiteX61" fmla="*/ 11532939 w 21498168"/>
                <a:gd name="connsiteY61" fmla="*/ 640650 h 5363688"/>
                <a:gd name="connsiteX62" fmla="*/ 11875774 w 21498168"/>
                <a:gd name="connsiteY62" fmla="*/ 754237 h 5363688"/>
                <a:gd name="connsiteX63" fmla="*/ 12314991 w 21498168"/>
                <a:gd name="connsiteY63" fmla="*/ 922032 h 5363688"/>
                <a:gd name="connsiteX64" fmla="*/ 12849168 w 21498168"/>
                <a:gd name="connsiteY64" fmla="*/ 1175213 h 5363688"/>
                <a:gd name="connsiteX65" fmla="*/ 13098079 w 21498168"/>
                <a:gd name="connsiteY65" fmla="*/ 1332528 h 5363688"/>
                <a:gd name="connsiteX66" fmla="*/ 13518666 w 21498168"/>
                <a:gd name="connsiteY66" fmla="*/ 1493339 h 5363688"/>
                <a:gd name="connsiteX67" fmla="*/ 13888151 w 21498168"/>
                <a:gd name="connsiteY67" fmla="*/ 1778085 h 5363688"/>
                <a:gd name="connsiteX68" fmla="*/ 14092819 w 21498168"/>
                <a:gd name="connsiteY68" fmla="*/ 2133600 h 5363688"/>
                <a:gd name="connsiteX69" fmla="*/ 14205113 w 21498168"/>
                <a:gd name="connsiteY69" fmla="*/ 2470484 h 5363688"/>
                <a:gd name="connsiteX70" fmla="*/ 14381576 w 21498168"/>
                <a:gd name="connsiteY70" fmla="*/ 2679032 h 5363688"/>
                <a:gd name="connsiteX71" fmla="*/ 14574082 w 21498168"/>
                <a:gd name="connsiteY71" fmla="*/ 2983832 h 5363688"/>
                <a:gd name="connsiteX72" fmla="*/ 14959092 w 21498168"/>
                <a:gd name="connsiteY72" fmla="*/ 3336758 h 5363688"/>
                <a:gd name="connsiteX73" fmla="*/ 15392229 w 21498168"/>
                <a:gd name="connsiteY73" fmla="*/ 3673642 h 5363688"/>
                <a:gd name="connsiteX74" fmla="*/ 15905576 w 21498168"/>
                <a:gd name="connsiteY74" fmla="*/ 3834063 h 5363688"/>
                <a:gd name="connsiteX75" fmla="*/ 16659555 w 21498168"/>
                <a:gd name="connsiteY75" fmla="*/ 3962400 h 5363688"/>
                <a:gd name="connsiteX76" fmla="*/ 17493745 w 21498168"/>
                <a:gd name="connsiteY76" fmla="*/ 4058653 h 5363688"/>
                <a:gd name="connsiteX77" fmla="*/ 18135429 w 21498168"/>
                <a:gd name="connsiteY77" fmla="*/ 3962400 h 5363688"/>
                <a:gd name="connsiteX78" fmla="*/ 18793155 w 21498168"/>
                <a:gd name="connsiteY78" fmla="*/ 3962400 h 5363688"/>
                <a:gd name="connsiteX79" fmla="*/ 19595261 w 21498168"/>
                <a:gd name="connsiteY79" fmla="*/ 3978442 h 5363688"/>
                <a:gd name="connsiteX80" fmla="*/ 20144702 w 21498168"/>
                <a:gd name="connsiteY80" fmla="*/ 4154905 h 5363688"/>
                <a:gd name="connsiteX81" fmla="*/ 20918734 w 21498168"/>
                <a:gd name="connsiteY81" fmla="*/ 4395537 h 5363688"/>
                <a:gd name="connsiteX82" fmla="*/ 21319787 w 21498168"/>
                <a:gd name="connsiteY82" fmla="*/ 4475747 h 5363688"/>
                <a:gd name="connsiteX83" fmla="*/ 21496252 w 21498168"/>
                <a:gd name="connsiteY83" fmla="*/ 4559967 h 5363688"/>
                <a:gd name="connsiteX84" fmla="*/ 21207385 w 21498168"/>
                <a:gd name="connsiteY84" fmla="*/ 5328255 h 5363688"/>
                <a:gd name="connsiteX0" fmla="*/ 21170313 w 21499394"/>
                <a:gd name="connsiteY0" fmla="*/ 5315898 h 5352795"/>
                <a:gd name="connsiteX1" fmla="*/ 20915916 w 21499394"/>
                <a:gd name="connsiteY1" fmla="*/ 5222572 h 5352795"/>
                <a:gd name="connsiteX2" fmla="*/ 20580224 w 21499394"/>
                <a:gd name="connsiteY2" fmla="*/ 5109519 h 5352795"/>
                <a:gd name="connsiteX3" fmla="*/ 19800230 w 21499394"/>
                <a:gd name="connsiteY3" fmla="*/ 4838538 h 5352795"/>
                <a:gd name="connsiteX4" fmla="*/ 19404382 w 21499394"/>
                <a:gd name="connsiteY4" fmla="*/ 4708359 h 5352795"/>
                <a:gd name="connsiteX5" fmla="*/ 19118982 w 21499394"/>
                <a:gd name="connsiteY5" fmla="*/ 4629773 h 5352795"/>
                <a:gd name="connsiteX6" fmla="*/ 18786869 w 21499394"/>
                <a:gd name="connsiteY6" fmla="*/ 4588800 h 5352795"/>
                <a:gd name="connsiteX7" fmla="*/ 18422129 w 21499394"/>
                <a:gd name="connsiteY7" fmla="*/ 4523115 h 5352795"/>
                <a:gd name="connsiteX8" fmla="*/ 17883742 w 21499394"/>
                <a:gd name="connsiteY8" fmla="*/ 4345676 h 5352795"/>
                <a:gd name="connsiteX9" fmla="*/ 17541436 w 21499394"/>
                <a:gd name="connsiteY9" fmla="*/ 4312399 h 5352795"/>
                <a:gd name="connsiteX10" fmla="*/ 16972376 w 21499394"/>
                <a:gd name="connsiteY10" fmla="*/ 4288661 h 5352795"/>
                <a:gd name="connsiteX11" fmla="*/ 16611429 w 21499394"/>
                <a:gd name="connsiteY11" fmla="*/ 4263190 h 5352795"/>
                <a:gd name="connsiteX12" fmla="*/ 15777240 w 21499394"/>
                <a:gd name="connsiteY12" fmla="*/ 4283242 h 5352795"/>
                <a:gd name="connsiteX13" fmla="*/ 15340092 w 21499394"/>
                <a:gd name="connsiteY13" fmla="*/ 4335378 h 5352795"/>
                <a:gd name="connsiteX14" fmla="*/ 14979145 w 21499394"/>
                <a:gd name="connsiteY14" fmla="*/ 4383505 h 5352795"/>
                <a:gd name="connsiteX15" fmla="*/ 14285324 w 21499394"/>
                <a:gd name="connsiteY15" fmla="*/ 4443663 h 5352795"/>
                <a:gd name="connsiteX16" fmla="*/ 13880261 w 21499394"/>
                <a:gd name="connsiteY16" fmla="*/ 4471736 h 5352795"/>
                <a:gd name="connsiteX17" fmla="*/ 13523324 w 21499394"/>
                <a:gd name="connsiteY17" fmla="*/ 4547937 h 5352795"/>
                <a:gd name="connsiteX18" fmla="*/ 13013987 w 21499394"/>
                <a:gd name="connsiteY18" fmla="*/ 4592053 h 5352795"/>
                <a:gd name="connsiteX19" fmla="*/ 12556787 w 21499394"/>
                <a:gd name="connsiteY19" fmla="*/ 4608095 h 5352795"/>
                <a:gd name="connsiteX20" fmla="*/ 11921580 w 21499394"/>
                <a:gd name="connsiteY20" fmla="*/ 4656220 h 5352795"/>
                <a:gd name="connsiteX21" fmla="*/ 11121422 w 21499394"/>
                <a:gd name="connsiteY21" fmla="*/ 4717627 h 5352795"/>
                <a:gd name="connsiteX22" fmla="*/ 10684488 w 21499394"/>
                <a:gd name="connsiteY22" fmla="*/ 4758524 h 5352795"/>
                <a:gd name="connsiteX23" fmla="*/ 10322480 w 21499394"/>
                <a:gd name="connsiteY23" fmla="*/ 4864701 h 5352795"/>
                <a:gd name="connsiteX24" fmla="*/ 9945457 w 21499394"/>
                <a:gd name="connsiteY24" fmla="*/ 4936003 h 5352795"/>
                <a:gd name="connsiteX25" fmla="*/ 9774567 w 21499394"/>
                <a:gd name="connsiteY25" fmla="*/ 4936140 h 5352795"/>
                <a:gd name="connsiteX26" fmla="*/ 9335316 w 21499394"/>
                <a:gd name="connsiteY26" fmla="*/ 5006693 h 5352795"/>
                <a:gd name="connsiteX27" fmla="*/ 8302825 w 21499394"/>
                <a:gd name="connsiteY27" fmla="*/ 5106205 h 5352795"/>
                <a:gd name="connsiteX28" fmla="*/ 7388521 w 21499394"/>
                <a:gd name="connsiteY28" fmla="*/ 5198179 h 5352795"/>
                <a:gd name="connsiteX29" fmla="*/ 6531661 w 21499394"/>
                <a:gd name="connsiteY29" fmla="*/ 5198903 h 5352795"/>
                <a:gd name="connsiteX30" fmla="*/ 5482836 w 21499394"/>
                <a:gd name="connsiteY30" fmla="*/ 4831141 h 5352795"/>
                <a:gd name="connsiteX31" fmla="*/ 4751068 w 21499394"/>
                <a:gd name="connsiteY31" fmla="*/ 4639253 h 5352795"/>
                <a:gd name="connsiteX32" fmla="*/ 3693523 w 21499394"/>
                <a:gd name="connsiteY32" fmla="*/ 4343400 h 5352795"/>
                <a:gd name="connsiteX33" fmla="*/ 3168145 w 21499394"/>
                <a:gd name="connsiteY33" fmla="*/ 4299284 h 5352795"/>
                <a:gd name="connsiteX34" fmla="*/ 2349997 w 21499394"/>
                <a:gd name="connsiteY34" fmla="*/ 4283242 h 5352795"/>
                <a:gd name="connsiteX35" fmla="*/ 1644145 w 21499394"/>
                <a:gd name="connsiteY35" fmla="*/ 4299284 h 5352795"/>
                <a:gd name="connsiteX36" fmla="*/ 1259134 w 21499394"/>
                <a:gd name="connsiteY36" fmla="*/ 4299284 h 5352795"/>
                <a:gd name="connsiteX37" fmla="*/ 954334 w 21499394"/>
                <a:gd name="connsiteY37" fmla="*/ 4186989 h 5352795"/>
                <a:gd name="connsiteX38" fmla="*/ 617450 w 21499394"/>
                <a:gd name="connsiteY38" fmla="*/ 3994484 h 5352795"/>
                <a:gd name="connsiteX39" fmla="*/ 376819 w 21499394"/>
                <a:gd name="connsiteY39" fmla="*/ 3689684 h 5352795"/>
                <a:gd name="connsiteX40" fmla="*/ 168271 w 21499394"/>
                <a:gd name="connsiteY40" fmla="*/ 3513221 h 5352795"/>
                <a:gd name="connsiteX41" fmla="*/ 23892 w 21499394"/>
                <a:gd name="connsiteY41" fmla="*/ 3176337 h 5352795"/>
                <a:gd name="connsiteX42" fmla="*/ 7850 w 21499394"/>
                <a:gd name="connsiteY42" fmla="*/ 2775284 h 5352795"/>
                <a:gd name="connsiteX43" fmla="*/ 104103 w 21499394"/>
                <a:gd name="connsiteY43" fmla="*/ 2294021 h 5352795"/>
                <a:gd name="connsiteX44" fmla="*/ 248482 w 21499394"/>
                <a:gd name="connsiteY44" fmla="*/ 1925053 h 5352795"/>
                <a:gd name="connsiteX45" fmla="*/ 473071 w 21499394"/>
                <a:gd name="connsiteY45" fmla="*/ 1668379 h 5352795"/>
                <a:gd name="connsiteX46" fmla="*/ 729745 w 21499394"/>
                <a:gd name="connsiteY46" fmla="*/ 1411705 h 5352795"/>
                <a:gd name="connsiteX47" fmla="*/ 1034545 w 21499394"/>
                <a:gd name="connsiteY47" fmla="*/ 1106905 h 5352795"/>
                <a:gd name="connsiteX48" fmla="*/ 1483724 w 21499394"/>
                <a:gd name="connsiteY48" fmla="*/ 689811 h 5352795"/>
                <a:gd name="connsiteX49" fmla="*/ 1852692 w 21499394"/>
                <a:gd name="connsiteY49" fmla="*/ 545432 h 5352795"/>
                <a:gd name="connsiteX50" fmla="*/ 2847303 w 21499394"/>
                <a:gd name="connsiteY50" fmla="*/ 336884 h 5352795"/>
                <a:gd name="connsiteX51" fmla="*/ 3472945 w 21499394"/>
                <a:gd name="connsiteY51" fmla="*/ 256674 h 5352795"/>
                <a:gd name="connsiteX52" fmla="*/ 4515682 w 21499394"/>
                <a:gd name="connsiteY52" fmla="*/ 192505 h 5352795"/>
                <a:gd name="connsiteX53" fmla="*/ 5141324 w 21499394"/>
                <a:gd name="connsiteY53" fmla="*/ 80211 h 5352795"/>
                <a:gd name="connsiteX54" fmla="*/ 6585113 w 21499394"/>
                <a:gd name="connsiteY54" fmla="*/ 16042 h 5352795"/>
                <a:gd name="connsiteX55" fmla="*/ 7611808 w 21499394"/>
                <a:gd name="connsiteY55" fmla="*/ 0 h 5352795"/>
                <a:gd name="connsiteX56" fmla="*/ 8724794 w 21499394"/>
                <a:gd name="connsiteY56" fmla="*/ 12161 h 5352795"/>
                <a:gd name="connsiteX57" fmla="*/ 9455356 w 21499394"/>
                <a:gd name="connsiteY57" fmla="*/ 55112 h 5352795"/>
                <a:gd name="connsiteX58" fmla="*/ 9855503 w 21499394"/>
                <a:gd name="connsiteY58" fmla="*/ 187848 h 5352795"/>
                <a:gd name="connsiteX59" fmla="*/ 10289417 w 21499394"/>
                <a:gd name="connsiteY59" fmla="*/ 240761 h 5352795"/>
                <a:gd name="connsiteX60" fmla="*/ 11014416 w 21499394"/>
                <a:gd name="connsiteY60" fmla="*/ 402993 h 5352795"/>
                <a:gd name="connsiteX61" fmla="*/ 11532939 w 21499394"/>
                <a:gd name="connsiteY61" fmla="*/ 640650 h 5352795"/>
                <a:gd name="connsiteX62" fmla="*/ 11875774 w 21499394"/>
                <a:gd name="connsiteY62" fmla="*/ 754237 h 5352795"/>
                <a:gd name="connsiteX63" fmla="*/ 12314991 w 21499394"/>
                <a:gd name="connsiteY63" fmla="*/ 922032 h 5352795"/>
                <a:gd name="connsiteX64" fmla="*/ 12849168 w 21499394"/>
                <a:gd name="connsiteY64" fmla="*/ 1175213 h 5352795"/>
                <a:gd name="connsiteX65" fmla="*/ 13098079 w 21499394"/>
                <a:gd name="connsiteY65" fmla="*/ 1332528 h 5352795"/>
                <a:gd name="connsiteX66" fmla="*/ 13518666 w 21499394"/>
                <a:gd name="connsiteY66" fmla="*/ 1493339 h 5352795"/>
                <a:gd name="connsiteX67" fmla="*/ 13888151 w 21499394"/>
                <a:gd name="connsiteY67" fmla="*/ 1778085 h 5352795"/>
                <a:gd name="connsiteX68" fmla="*/ 14092819 w 21499394"/>
                <a:gd name="connsiteY68" fmla="*/ 2133600 h 5352795"/>
                <a:gd name="connsiteX69" fmla="*/ 14205113 w 21499394"/>
                <a:gd name="connsiteY69" fmla="*/ 2470484 h 5352795"/>
                <a:gd name="connsiteX70" fmla="*/ 14381576 w 21499394"/>
                <a:gd name="connsiteY70" fmla="*/ 2679032 h 5352795"/>
                <a:gd name="connsiteX71" fmla="*/ 14574082 w 21499394"/>
                <a:gd name="connsiteY71" fmla="*/ 2983832 h 5352795"/>
                <a:gd name="connsiteX72" fmla="*/ 14959092 w 21499394"/>
                <a:gd name="connsiteY72" fmla="*/ 3336758 h 5352795"/>
                <a:gd name="connsiteX73" fmla="*/ 15392229 w 21499394"/>
                <a:gd name="connsiteY73" fmla="*/ 3673642 h 5352795"/>
                <a:gd name="connsiteX74" fmla="*/ 15905576 w 21499394"/>
                <a:gd name="connsiteY74" fmla="*/ 3834063 h 5352795"/>
                <a:gd name="connsiteX75" fmla="*/ 16659555 w 21499394"/>
                <a:gd name="connsiteY75" fmla="*/ 3962400 h 5352795"/>
                <a:gd name="connsiteX76" fmla="*/ 17493745 w 21499394"/>
                <a:gd name="connsiteY76" fmla="*/ 4058653 h 5352795"/>
                <a:gd name="connsiteX77" fmla="*/ 18135429 w 21499394"/>
                <a:gd name="connsiteY77" fmla="*/ 3962400 h 5352795"/>
                <a:gd name="connsiteX78" fmla="*/ 18793155 w 21499394"/>
                <a:gd name="connsiteY78" fmla="*/ 3962400 h 5352795"/>
                <a:gd name="connsiteX79" fmla="*/ 19595261 w 21499394"/>
                <a:gd name="connsiteY79" fmla="*/ 3978442 h 5352795"/>
                <a:gd name="connsiteX80" fmla="*/ 20144702 w 21499394"/>
                <a:gd name="connsiteY80" fmla="*/ 4154905 h 5352795"/>
                <a:gd name="connsiteX81" fmla="*/ 20918734 w 21499394"/>
                <a:gd name="connsiteY81" fmla="*/ 4395537 h 5352795"/>
                <a:gd name="connsiteX82" fmla="*/ 21319787 w 21499394"/>
                <a:gd name="connsiteY82" fmla="*/ 4475747 h 5352795"/>
                <a:gd name="connsiteX83" fmla="*/ 21496252 w 21499394"/>
                <a:gd name="connsiteY83" fmla="*/ 4559967 h 5352795"/>
                <a:gd name="connsiteX84" fmla="*/ 21170313 w 21499394"/>
                <a:gd name="connsiteY84" fmla="*/ 5315898 h 5352795"/>
                <a:gd name="connsiteX0" fmla="*/ 21170313 w 21330737"/>
                <a:gd name="connsiteY0" fmla="*/ 5315898 h 5316797"/>
                <a:gd name="connsiteX1" fmla="*/ 20915916 w 21330737"/>
                <a:gd name="connsiteY1" fmla="*/ 5222572 h 5316797"/>
                <a:gd name="connsiteX2" fmla="*/ 20580224 w 21330737"/>
                <a:gd name="connsiteY2" fmla="*/ 5109519 h 5316797"/>
                <a:gd name="connsiteX3" fmla="*/ 19800230 w 21330737"/>
                <a:gd name="connsiteY3" fmla="*/ 4838538 h 5316797"/>
                <a:gd name="connsiteX4" fmla="*/ 19404382 w 21330737"/>
                <a:gd name="connsiteY4" fmla="*/ 4708359 h 5316797"/>
                <a:gd name="connsiteX5" fmla="*/ 19118982 w 21330737"/>
                <a:gd name="connsiteY5" fmla="*/ 4629773 h 5316797"/>
                <a:gd name="connsiteX6" fmla="*/ 18786869 w 21330737"/>
                <a:gd name="connsiteY6" fmla="*/ 4588800 h 5316797"/>
                <a:gd name="connsiteX7" fmla="*/ 18422129 w 21330737"/>
                <a:gd name="connsiteY7" fmla="*/ 4523115 h 5316797"/>
                <a:gd name="connsiteX8" fmla="*/ 17883742 w 21330737"/>
                <a:gd name="connsiteY8" fmla="*/ 4345676 h 5316797"/>
                <a:gd name="connsiteX9" fmla="*/ 17541436 w 21330737"/>
                <a:gd name="connsiteY9" fmla="*/ 4312399 h 5316797"/>
                <a:gd name="connsiteX10" fmla="*/ 16972376 w 21330737"/>
                <a:gd name="connsiteY10" fmla="*/ 4288661 h 5316797"/>
                <a:gd name="connsiteX11" fmla="*/ 16611429 w 21330737"/>
                <a:gd name="connsiteY11" fmla="*/ 4263190 h 5316797"/>
                <a:gd name="connsiteX12" fmla="*/ 15777240 w 21330737"/>
                <a:gd name="connsiteY12" fmla="*/ 4283242 h 5316797"/>
                <a:gd name="connsiteX13" fmla="*/ 15340092 w 21330737"/>
                <a:gd name="connsiteY13" fmla="*/ 4335378 h 5316797"/>
                <a:gd name="connsiteX14" fmla="*/ 14979145 w 21330737"/>
                <a:gd name="connsiteY14" fmla="*/ 4383505 h 5316797"/>
                <a:gd name="connsiteX15" fmla="*/ 14285324 w 21330737"/>
                <a:gd name="connsiteY15" fmla="*/ 4443663 h 5316797"/>
                <a:gd name="connsiteX16" fmla="*/ 13880261 w 21330737"/>
                <a:gd name="connsiteY16" fmla="*/ 4471736 h 5316797"/>
                <a:gd name="connsiteX17" fmla="*/ 13523324 w 21330737"/>
                <a:gd name="connsiteY17" fmla="*/ 4547937 h 5316797"/>
                <a:gd name="connsiteX18" fmla="*/ 13013987 w 21330737"/>
                <a:gd name="connsiteY18" fmla="*/ 4592053 h 5316797"/>
                <a:gd name="connsiteX19" fmla="*/ 12556787 w 21330737"/>
                <a:gd name="connsiteY19" fmla="*/ 4608095 h 5316797"/>
                <a:gd name="connsiteX20" fmla="*/ 11921580 w 21330737"/>
                <a:gd name="connsiteY20" fmla="*/ 4656220 h 5316797"/>
                <a:gd name="connsiteX21" fmla="*/ 11121422 w 21330737"/>
                <a:gd name="connsiteY21" fmla="*/ 4717627 h 5316797"/>
                <a:gd name="connsiteX22" fmla="*/ 10684488 w 21330737"/>
                <a:gd name="connsiteY22" fmla="*/ 4758524 h 5316797"/>
                <a:gd name="connsiteX23" fmla="*/ 10322480 w 21330737"/>
                <a:gd name="connsiteY23" fmla="*/ 4864701 h 5316797"/>
                <a:gd name="connsiteX24" fmla="*/ 9945457 w 21330737"/>
                <a:gd name="connsiteY24" fmla="*/ 4936003 h 5316797"/>
                <a:gd name="connsiteX25" fmla="*/ 9774567 w 21330737"/>
                <a:gd name="connsiteY25" fmla="*/ 4936140 h 5316797"/>
                <a:gd name="connsiteX26" fmla="*/ 9335316 w 21330737"/>
                <a:gd name="connsiteY26" fmla="*/ 5006693 h 5316797"/>
                <a:gd name="connsiteX27" fmla="*/ 8302825 w 21330737"/>
                <a:gd name="connsiteY27" fmla="*/ 5106205 h 5316797"/>
                <a:gd name="connsiteX28" fmla="*/ 7388521 w 21330737"/>
                <a:gd name="connsiteY28" fmla="*/ 5198179 h 5316797"/>
                <a:gd name="connsiteX29" fmla="*/ 6531661 w 21330737"/>
                <a:gd name="connsiteY29" fmla="*/ 5198903 h 5316797"/>
                <a:gd name="connsiteX30" fmla="*/ 5482836 w 21330737"/>
                <a:gd name="connsiteY30" fmla="*/ 4831141 h 5316797"/>
                <a:gd name="connsiteX31" fmla="*/ 4751068 w 21330737"/>
                <a:gd name="connsiteY31" fmla="*/ 4639253 h 5316797"/>
                <a:gd name="connsiteX32" fmla="*/ 3693523 w 21330737"/>
                <a:gd name="connsiteY32" fmla="*/ 4343400 h 5316797"/>
                <a:gd name="connsiteX33" fmla="*/ 3168145 w 21330737"/>
                <a:gd name="connsiteY33" fmla="*/ 4299284 h 5316797"/>
                <a:gd name="connsiteX34" fmla="*/ 2349997 w 21330737"/>
                <a:gd name="connsiteY34" fmla="*/ 4283242 h 5316797"/>
                <a:gd name="connsiteX35" fmla="*/ 1644145 w 21330737"/>
                <a:gd name="connsiteY35" fmla="*/ 4299284 h 5316797"/>
                <a:gd name="connsiteX36" fmla="*/ 1259134 w 21330737"/>
                <a:gd name="connsiteY36" fmla="*/ 4299284 h 5316797"/>
                <a:gd name="connsiteX37" fmla="*/ 954334 w 21330737"/>
                <a:gd name="connsiteY37" fmla="*/ 4186989 h 5316797"/>
                <a:gd name="connsiteX38" fmla="*/ 617450 w 21330737"/>
                <a:gd name="connsiteY38" fmla="*/ 3994484 h 5316797"/>
                <a:gd name="connsiteX39" fmla="*/ 376819 w 21330737"/>
                <a:gd name="connsiteY39" fmla="*/ 3689684 h 5316797"/>
                <a:gd name="connsiteX40" fmla="*/ 168271 w 21330737"/>
                <a:gd name="connsiteY40" fmla="*/ 3513221 h 5316797"/>
                <a:gd name="connsiteX41" fmla="*/ 23892 w 21330737"/>
                <a:gd name="connsiteY41" fmla="*/ 3176337 h 5316797"/>
                <a:gd name="connsiteX42" fmla="*/ 7850 w 21330737"/>
                <a:gd name="connsiteY42" fmla="*/ 2775284 h 5316797"/>
                <a:gd name="connsiteX43" fmla="*/ 104103 w 21330737"/>
                <a:gd name="connsiteY43" fmla="*/ 2294021 h 5316797"/>
                <a:gd name="connsiteX44" fmla="*/ 248482 w 21330737"/>
                <a:gd name="connsiteY44" fmla="*/ 1925053 h 5316797"/>
                <a:gd name="connsiteX45" fmla="*/ 473071 w 21330737"/>
                <a:gd name="connsiteY45" fmla="*/ 1668379 h 5316797"/>
                <a:gd name="connsiteX46" fmla="*/ 729745 w 21330737"/>
                <a:gd name="connsiteY46" fmla="*/ 1411705 h 5316797"/>
                <a:gd name="connsiteX47" fmla="*/ 1034545 w 21330737"/>
                <a:gd name="connsiteY47" fmla="*/ 1106905 h 5316797"/>
                <a:gd name="connsiteX48" fmla="*/ 1483724 w 21330737"/>
                <a:gd name="connsiteY48" fmla="*/ 689811 h 5316797"/>
                <a:gd name="connsiteX49" fmla="*/ 1852692 w 21330737"/>
                <a:gd name="connsiteY49" fmla="*/ 545432 h 5316797"/>
                <a:gd name="connsiteX50" fmla="*/ 2847303 w 21330737"/>
                <a:gd name="connsiteY50" fmla="*/ 336884 h 5316797"/>
                <a:gd name="connsiteX51" fmla="*/ 3472945 w 21330737"/>
                <a:gd name="connsiteY51" fmla="*/ 256674 h 5316797"/>
                <a:gd name="connsiteX52" fmla="*/ 4515682 w 21330737"/>
                <a:gd name="connsiteY52" fmla="*/ 192505 h 5316797"/>
                <a:gd name="connsiteX53" fmla="*/ 5141324 w 21330737"/>
                <a:gd name="connsiteY53" fmla="*/ 80211 h 5316797"/>
                <a:gd name="connsiteX54" fmla="*/ 6585113 w 21330737"/>
                <a:gd name="connsiteY54" fmla="*/ 16042 h 5316797"/>
                <a:gd name="connsiteX55" fmla="*/ 7611808 w 21330737"/>
                <a:gd name="connsiteY55" fmla="*/ 0 h 5316797"/>
                <a:gd name="connsiteX56" fmla="*/ 8724794 w 21330737"/>
                <a:gd name="connsiteY56" fmla="*/ 12161 h 5316797"/>
                <a:gd name="connsiteX57" fmla="*/ 9455356 w 21330737"/>
                <a:gd name="connsiteY57" fmla="*/ 55112 h 5316797"/>
                <a:gd name="connsiteX58" fmla="*/ 9855503 w 21330737"/>
                <a:gd name="connsiteY58" fmla="*/ 187848 h 5316797"/>
                <a:gd name="connsiteX59" fmla="*/ 10289417 w 21330737"/>
                <a:gd name="connsiteY59" fmla="*/ 240761 h 5316797"/>
                <a:gd name="connsiteX60" fmla="*/ 11014416 w 21330737"/>
                <a:gd name="connsiteY60" fmla="*/ 402993 h 5316797"/>
                <a:gd name="connsiteX61" fmla="*/ 11532939 w 21330737"/>
                <a:gd name="connsiteY61" fmla="*/ 640650 h 5316797"/>
                <a:gd name="connsiteX62" fmla="*/ 11875774 w 21330737"/>
                <a:gd name="connsiteY62" fmla="*/ 754237 h 5316797"/>
                <a:gd name="connsiteX63" fmla="*/ 12314991 w 21330737"/>
                <a:gd name="connsiteY63" fmla="*/ 922032 h 5316797"/>
                <a:gd name="connsiteX64" fmla="*/ 12849168 w 21330737"/>
                <a:gd name="connsiteY64" fmla="*/ 1175213 h 5316797"/>
                <a:gd name="connsiteX65" fmla="*/ 13098079 w 21330737"/>
                <a:gd name="connsiteY65" fmla="*/ 1332528 h 5316797"/>
                <a:gd name="connsiteX66" fmla="*/ 13518666 w 21330737"/>
                <a:gd name="connsiteY66" fmla="*/ 1493339 h 5316797"/>
                <a:gd name="connsiteX67" fmla="*/ 13888151 w 21330737"/>
                <a:gd name="connsiteY67" fmla="*/ 1778085 h 5316797"/>
                <a:gd name="connsiteX68" fmla="*/ 14092819 w 21330737"/>
                <a:gd name="connsiteY68" fmla="*/ 2133600 h 5316797"/>
                <a:gd name="connsiteX69" fmla="*/ 14205113 w 21330737"/>
                <a:gd name="connsiteY69" fmla="*/ 2470484 h 5316797"/>
                <a:gd name="connsiteX70" fmla="*/ 14381576 w 21330737"/>
                <a:gd name="connsiteY70" fmla="*/ 2679032 h 5316797"/>
                <a:gd name="connsiteX71" fmla="*/ 14574082 w 21330737"/>
                <a:gd name="connsiteY71" fmla="*/ 2983832 h 5316797"/>
                <a:gd name="connsiteX72" fmla="*/ 14959092 w 21330737"/>
                <a:gd name="connsiteY72" fmla="*/ 3336758 h 5316797"/>
                <a:gd name="connsiteX73" fmla="*/ 15392229 w 21330737"/>
                <a:gd name="connsiteY73" fmla="*/ 3673642 h 5316797"/>
                <a:gd name="connsiteX74" fmla="*/ 15905576 w 21330737"/>
                <a:gd name="connsiteY74" fmla="*/ 3834063 h 5316797"/>
                <a:gd name="connsiteX75" fmla="*/ 16659555 w 21330737"/>
                <a:gd name="connsiteY75" fmla="*/ 3962400 h 5316797"/>
                <a:gd name="connsiteX76" fmla="*/ 17493745 w 21330737"/>
                <a:gd name="connsiteY76" fmla="*/ 4058653 h 5316797"/>
                <a:gd name="connsiteX77" fmla="*/ 18135429 w 21330737"/>
                <a:gd name="connsiteY77" fmla="*/ 3962400 h 5316797"/>
                <a:gd name="connsiteX78" fmla="*/ 18793155 w 21330737"/>
                <a:gd name="connsiteY78" fmla="*/ 3962400 h 5316797"/>
                <a:gd name="connsiteX79" fmla="*/ 19595261 w 21330737"/>
                <a:gd name="connsiteY79" fmla="*/ 3978442 h 5316797"/>
                <a:gd name="connsiteX80" fmla="*/ 20144702 w 21330737"/>
                <a:gd name="connsiteY80" fmla="*/ 4154905 h 5316797"/>
                <a:gd name="connsiteX81" fmla="*/ 20918734 w 21330737"/>
                <a:gd name="connsiteY81" fmla="*/ 4395537 h 5316797"/>
                <a:gd name="connsiteX82" fmla="*/ 21319787 w 21330737"/>
                <a:gd name="connsiteY82" fmla="*/ 4475747 h 5316797"/>
                <a:gd name="connsiteX83" fmla="*/ 21059646 w 21330737"/>
                <a:gd name="connsiteY83" fmla="*/ 5165448 h 5316797"/>
                <a:gd name="connsiteX84" fmla="*/ 21170313 w 21330737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135429 w 21177158"/>
                <a:gd name="connsiteY77" fmla="*/ 3962400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20144702 w 21177158"/>
                <a:gd name="connsiteY80" fmla="*/ 4154905 h 5316797"/>
                <a:gd name="connsiteX81" fmla="*/ 20918734 w 21177158"/>
                <a:gd name="connsiteY81" fmla="*/ 4395537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135429 w 21177158"/>
                <a:gd name="connsiteY77" fmla="*/ 3962400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20144702 w 21177158"/>
                <a:gd name="connsiteY80" fmla="*/ 4154905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135429 w 21177158"/>
                <a:gd name="connsiteY77" fmla="*/ 3962400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040693 w 21177158"/>
                <a:gd name="connsiteY77" fmla="*/ 4151871 h 5316797"/>
                <a:gd name="connsiteX78" fmla="*/ 18793155 w 21177158"/>
                <a:gd name="connsiteY78" fmla="*/ 3962400 h 5316797"/>
                <a:gd name="connsiteX79" fmla="*/ 19595261 w 21177158"/>
                <a:gd name="connsiteY79" fmla="*/ 3978442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040693 w 21177158"/>
                <a:gd name="connsiteY77" fmla="*/ 4151871 h 5316797"/>
                <a:gd name="connsiteX78" fmla="*/ 18710778 w 21177158"/>
                <a:gd name="connsiteY78" fmla="*/ 4320746 h 5316797"/>
                <a:gd name="connsiteX79" fmla="*/ 19595261 w 21177158"/>
                <a:gd name="connsiteY79" fmla="*/ 3978442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1170313 w 21177158"/>
                <a:gd name="connsiteY0" fmla="*/ 5315898 h 5316797"/>
                <a:gd name="connsiteX1" fmla="*/ 20915916 w 21177158"/>
                <a:gd name="connsiteY1" fmla="*/ 5222572 h 5316797"/>
                <a:gd name="connsiteX2" fmla="*/ 20580224 w 21177158"/>
                <a:gd name="connsiteY2" fmla="*/ 5109519 h 5316797"/>
                <a:gd name="connsiteX3" fmla="*/ 19800230 w 21177158"/>
                <a:gd name="connsiteY3" fmla="*/ 4838538 h 5316797"/>
                <a:gd name="connsiteX4" fmla="*/ 19404382 w 21177158"/>
                <a:gd name="connsiteY4" fmla="*/ 4708359 h 5316797"/>
                <a:gd name="connsiteX5" fmla="*/ 19118982 w 21177158"/>
                <a:gd name="connsiteY5" fmla="*/ 4629773 h 5316797"/>
                <a:gd name="connsiteX6" fmla="*/ 18786869 w 21177158"/>
                <a:gd name="connsiteY6" fmla="*/ 4588800 h 5316797"/>
                <a:gd name="connsiteX7" fmla="*/ 18422129 w 21177158"/>
                <a:gd name="connsiteY7" fmla="*/ 4523115 h 5316797"/>
                <a:gd name="connsiteX8" fmla="*/ 17883742 w 21177158"/>
                <a:gd name="connsiteY8" fmla="*/ 4345676 h 5316797"/>
                <a:gd name="connsiteX9" fmla="*/ 17541436 w 21177158"/>
                <a:gd name="connsiteY9" fmla="*/ 4312399 h 5316797"/>
                <a:gd name="connsiteX10" fmla="*/ 16972376 w 21177158"/>
                <a:gd name="connsiteY10" fmla="*/ 4288661 h 5316797"/>
                <a:gd name="connsiteX11" fmla="*/ 16611429 w 21177158"/>
                <a:gd name="connsiteY11" fmla="*/ 4263190 h 5316797"/>
                <a:gd name="connsiteX12" fmla="*/ 15777240 w 21177158"/>
                <a:gd name="connsiteY12" fmla="*/ 4283242 h 5316797"/>
                <a:gd name="connsiteX13" fmla="*/ 15340092 w 21177158"/>
                <a:gd name="connsiteY13" fmla="*/ 4335378 h 5316797"/>
                <a:gd name="connsiteX14" fmla="*/ 14979145 w 21177158"/>
                <a:gd name="connsiteY14" fmla="*/ 4383505 h 5316797"/>
                <a:gd name="connsiteX15" fmla="*/ 14285324 w 21177158"/>
                <a:gd name="connsiteY15" fmla="*/ 4443663 h 5316797"/>
                <a:gd name="connsiteX16" fmla="*/ 13880261 w 21177158"/>
                <a:gd name="connsiteY16" fmla="*/ 4471736 h 5316797"/>
                <a:gd name="connsiteX17" fmla="*/ 13523324 w 21177158"/>
                <a:gd name="connsiteY17" fmla="*/ 4547937 h 5316797"/>
                <a:gd name="connsiteX18" fmla="*/ 13013987 w 21177158"/>
                <a:gd name="connsiteY18" fmla="*/ 4592053 h 5316797"/>
                <a:gd name="connsiteX19" fmla="*/ 12556787 w 21177158"/>
                <a:gd name="connsiteY19" fmla="*/ 4608095 h 5316797"/>
                <a:gd name="connsiteX20" fmla="*/ 11921580 w 21177158"/>
                <a:gd name="connsiteY20" fmla="*/ 4656220 h 5316797"/>
                <a:gd name="connsiteX21" fmla="*/ 11121422 w 21177158"/>
                <a:gd name="connsiteY21" fmla="*/ 4717627 h 5316797"/>
                <a:gd name="connsiteX22" fmla="*/ 10684488 w 21177158"/>
                <a:gd name="connsiteY22" fmla="*/ 4758524 h 5316797"/>
                <a:gd name="connsiteX23" fmla="*/ 10322480 w 21177158"/>
                <a:gd name="connsiteY23" fmla="*/ 4864701 h 5316797"/>
                <a:gd name="connsiteX24" fmla="*/ 9945457 w 21177158"/>
                <a:gd name="connsiteY24" fmla="*/ 4936003 h 5316797"/>
                <a:gd name="connsiteX25" fmla="*/ 9774567 w 21177158"/>
                <a:gd name="connsiteY25" fmla="*/ 4936140 h 5316797"/>
                <a:gd name="connsiteX26" fmla="*/ 9335316 w 21177158"/>
                <a:gd name="connsiteY26" fmla="*/ 5006693 h 5316797"/>
                <a:gd name="connsiteX27" fmla="*/ 8302825 w 21177158"/>
                <a:gd name="connsiteY27" fmla="*/ 5106205 h 5316797"/>
                <a:gd name="connsiteX28" fmla="*/ 7388521 w 21177158"/>
                <a:gd name="connsiteY28" fmla="*/ 5198179 h 5316797"/>
                <a:gd name="connsiteX29" fmla="*/ 6531661 w 21177158"/>
                <a:gd name="connsiteY29" fmla="*/ 5198903 h 5316797"/>
                <a:gd name="connsiteX30" fmla="*/ 5482836 w 21177158"/>
                <a:gd name="connsiteY30" fmla="*/ 4831141 h 5316797"/>
                <a:gd name="connsiteX31" fmla="*/ 4751068 w 21177158"/>
                <a:gd name="connsiteY31" fmla="*/ 4639253 h 5316797"/>
                <a:gd name="connsiteX32" fmla="*/ 3693523 w 21177158"/>
                <a:gd name="connsiteY32" fmla="*/ 4343400 h 5316797"/>
                <a:gd name="connsiteX33" fmla="*/ 3168145 w 21177158"/>
                <a:gd name="connsiteY33" fmla="*/ 4299284 h 5316797"/>
                <a:gd name="connsiteX34" fmla="*/ 2349997 w 21177158"/>
                <a:gd name="connsiteY34" fmla="*/ 4283242 h 5316797"/>
                <a:gd name="connsiteX35" fmla="*/ 1644145 w 21177158"/>
                <a:gd name="connsiteY35" fmla="*/ 4299284 h 5316797"/>
                <a:gd name="connsiteX36" fmla="*/ 1259134 w 21177158"/>
                <a:gd name="connsiteY36" fmla="*/ 4299284 h 5316797"/>
                <a:gd name="connsiteX37" fmla="*/ 954334 w 21177158"/>
                <a:gd name="connsiteY37" fmla="*/ 4186989 h 5316797"/>
                <a:gd name="connsiteX38" fmla="*/ 617450 w 21177158"/>
                <a:gd name="connsiteY38" fmla="*/ 3994484 h 5316797"/>
                <a:gd name="connsiteX39" fmla="*/ 376819 w 21177158"/>
                <a:gd name="connsiteY39" fmla="*/ 3689684 h 5316797"/>
                <a:gd name="connsiteX40" fmla="*/ 168271 w 21177158"/>
                <a:gd name="connsiteY40" fmla="*/ 3513221 h 5316797"/>
                <a:gd name="connsiteX41" fmla="*/ 23892 w 21177158"/>
                <a:gd name="connsiteY41" fmla="*/ 3176337 h 5316797"/>
                <a:gd name="connsiteX42" fmla="*/ 7850 w 21177158"/>
                <a:gd name="connsiteY42" fmla="*/ 2775284 h 5316797"/>
                <a:gd name="connsiteX43" fmla="*/ 104103 w 21177158"/>
                <a:gd name="connsiteY43" fmla="*/ 2294021 h 5316797"/>
                <a:gd name="connsiteX44" fmla="*/ 248482 w 21177158"/>
                <a:gd name="connsiteY44" fmla="*/ 1925053 h 5316797"/>
                <a:gd name="connsiteX45" fmla="*/ 473071 w 21177158"/>
                <a:gd name="connsiteY45" fmla="*/ 1668379 h 5316797"/>
                <a:gd name="connsiteX46" fmla="*/ 729745 w 21177158"/>
                <a:gd name="connsiteY46" fmla="*/ 1411705 h 5316797"/>
                <a:gd name="connsiteX47" fmla="*/ 1034545 w 21177158"/>
                <a:gd name="connsiteY47" fmla="*/ 1106905 h 5316797"/>
                <a:gd name="connsiteX48" fmla="*/ 1483724 w 21177158"/>
                <a:gd name="connsiteY48" fmla="*/ 689811 h 5316797"/>
                <a:gd name="connsiteX49" fmla="*/ 1852692 w 21177158"/>
                <a:gd name="connsiteY49" fmla="*/ 545432 h 5316797"/>
                <a:gd name="connsiteX50" fmla="*/ 2847303 w 21177158"/>
                <a:gd name="connsiteY50" fmla="*/ 336884 h 5316797"/>
                <a:gd name="connsiteX51" fmla="*/ 3472945 w 21177158"/>
                <a:gd name="connsiteY51" fmla="*/ 256674 h 5316797"/>
                <a:gd name="connsiteX52" fmla="*/ 4515682 w 21177158"/>
                <a:gd name="connsiteY52" fmla="*/ 192505 h 5316797"/>
                <a:gd name="connsiteX53" fmla="*/ 5141324 w 21177158"/>
                <a:gd name="connsiteY53" fmla="*/ 80211 h 5316797"/>
                <a:gd name="connsiteX54" fmla="*/ 6585113 w 21177158"/>
                <a:gd name="connsiteY54" fmla="*/ 16042 h 5316797"/>
                <a:gd name="connsiteX55" fmla="*/ 7611808 w 21177158"/>
                <a:gd name="connsiteY55" fmla="*/ 0 h 5316797"/>
                <a:gd name="connsiteX56" fmla="*/ 8724794 w 21177158"/>
                <a:gd name="connsiteY56" fmla="*/ 12161 h 5316797"/>
                <a:gd name="connsiteX57" fmla="*/ 9455356 w 21177158"/>
                <a:gd name="connsiteY57" fmla="*/ 55112 h 5316797"/>
                <a:gd name="connsiteX58" fmla="*/ 9855503 w 21177158"/>
                <a:gd name="connsiteY58" fmla="*/ 187848 h 5316797"/>
                <a:gd name="connsiteX59" fmla="*/ 10289417 w 21177158"/>
                <a:gd name="connsiteY59" fmla="*/ 240761 h 5316797"/>
                <a:gd name="connsiteX60" fmla="*/ 11014416 w 21177158"/>
                <a:gd name="connsiteY60" fmla="*/ 402993 h 5316797"/>
                <a:gd name="connsiteX61" fmla="*/ 11532939 w 21177158"/>
                <a:gd name="connsiteY61" fmla="*/ 640650 h 5316797"/>
                <a:gd name="connsiteX62" fmla="*/ 11875774 w 21177158"/>
                <a:gd name="connsiteY62" fmla="*/ 754237 h 5316797"/>
                <a:gd name="connsiteX63" fmla="*/ 12314991 w 21177158"/>
                <a:gd name="connsiteY63" fmla="*/ 922032 h 5316797"/>
                <a:gd name="connsiteX64" fmla="*/ 12849168 w 21177158"/>
                <a:gd name="connsiteY64" fmla="*/ 1175213 h 5316797"/>
                <a:gd name="connsiteX65" fmla="*/ 13098079 w 21177158"/>
                <a:gd name="connsiteY65" fmla="*/ 1332528 h 5316797"/>
                <a:gd name="connsiteX66" fmla="*/ 13518666 w 21177158"/>
                <a:gd name="connsiteY66" fmla="*/ 1493339 h 5316797"/>
                <a:gd name="connsiteX67" fmla="*/ 13888151 w 21177158"/>
                <a:gd name="connsiteY67" fmla="*/ 1778085 h 5316797"/>
                <a:gd name="connsiteX68" fmla="*/ 14092819 w 21177158"/>
                <a:gd name="connsiteY68" fmla="*/ 2133600 h 5316797"/>
                <a:gd name="connsiteX69" fmla="*/ 14205113 w 21177158"/>
                <a:gd name="connsiteY69" fmla="*/ 2470484 h 5316797"/>
                <a:gd name="connsiteX70" fmla="*/ 14381576 w 21177158"/>
                <a:gd name="connsiteY70" fmla="*/ 2679032 h 5316797"/>
                <a:gd name="connsiteX71" fmla="*/ 14574082 w 21177158"/>
                <a:gd name="connsiteY71" fmla="*/ 2983832 h 5316797"/>
                <a:gd name="connsiteX72" fmla="*/ 14959092 w 21177158"/>
                <a:gd name="connsiteY72" fmla="*/ 3336758 h 5316797"/>
                <a:gd name="connsiteX73" fmla="*/ 15392229 w 21177158"/>
                <a:gd name="connsiteY73" fmla="*/ 3673642 h 5316797"/>
                <a:gd name="connsiteX74" fmla="*/ 15905576 w 21177158"/>
                <a:gd name="connsiteY74" fmla="*/ 3834063 h 5316797"/>
                <a:gd name="connsiteX75" fmla="*/ 16659555 w 21177158"/>
                <a:gd name="connsiteY75" fmla="*/ 3962400 h 5316797"/>
                <a:gd name="connsiteX76" fmla="*/ 17493745 w 21177158"/>
                <a:gd name="connsiteY76" fmla="*/ 4058653 h 5316797"/>
                <a:gd name="connsiteX77" fmla="*/ 18040693 w 21177158"/>
                <a:gd name="connsiteY77" fmla="*/ 4151871 h 5316797"/>
                <a:gd name="connsiteX78" fmla="*/ 18710778 w 21177158"/>
                <a:gd name="connsiteY78" fmla="*/ 4320746 h 5316797"/>
                <a:gd name="connsiteX79" fmla="*/ 19232795 w 21177158"/>
                <a:gd name="connsiteY79" fmla="*/ 4456237 h 5316797"/>
                <a:gd name="connsiteX80" fmla="*/ 19526864 w 21177158"/>
                <a:gd name="connsiteY80" fmla="*/ 4562678 h 5316797"/>
                <a:gd name="connsiteX81" fmla="*/ 20099069 w 21177158"/>
                <a:gd name="connsiteY81" fmla="*/ 4823905 h 5316797"/>
                <a:gd name="connsiteX82" fmla="*/ 20598977 w 21177158"/>
                <a:gd name="connsiteY82" fmla="*/ 5007087 h 5316797"/>
                <a:gd name="connsiteX83" fmla="*/ 21059646 w 21177158"/>
                <a:gd name="connsiteY83" fmla="*/ 5165448 h 5316797"/>
                <a:gd name="connsiteX84" fmla="*/ 21170313 w 21177158"/>
                <a:gd name="connsiteY84" fmla="*/ 5315898 h 5316797"/>
                <a:gd name="connsiteX0" fmla="*/ 20368947 w 21062084"/>
                <a:gd name="connsiteY0" fmla="*/ 3902891 h 5299364"/>
                <a:gd name="connsiteX1" fmla="*/ 20915916 w 21062084"/>
                <a:gd name="connsiteY1" fmla="*/ 5222572 h 5299364"/>
                <a:gd name="connsiteX2" fmla="*/ 20580224 w 21062084"/>
                <a:gd name="connsiteY2" fmla="*/ 5109519 h 5299364"/>
                <a:gd name="connsiteX3" fmla="*/ 19800230 w 21062084"/>
                <a:gd name="connsiteY3" fmla="*/ 4838538 h 5299364"/>
                <a:gd name="connsiteX4" fmla="*/ 19404382 w 21062084"/>
                <a:gd name="connsiteY4" fmla="*/ 4708359 h 5299364"/>
                <a:gd name="connsiteX5" fmla="*/ 19118982 w 21062084"/>
                <a:gd name="connsiteY5" fmla="*/ 4629773 h 5299364"/>
                <a:gd name="connsiteX6" fmla="*/ 18786869 w 21062084"/>
                <a:gd name="connsiteY6" fmla="*/ 4588800 h 5299364"/>
                <a:gd name="connsiteX7" fmla="*/ 18422129 w 21062084"/>
                <a:gd name="connsiteY7" fmla="*/ 4523115 h 5299364"/>
                <a:gd name="connsiteX8" fmla="*/ 17883742 w 21062084"/>
                <a:gd name="connsiteY8" fmla="*/ 4345676 h 5299364"/>
                <a:gd name="connsiteX9" fmla="*/ 17541436 w 21062084"/>
                <a:gd name="connsiteY9" fmla="*/ 4312399 h 5299364"/>
                <a:gd name="connsiteX10" fmla="*/ 16972376 w 21062084"/>
                <a:gd name="connsiteY10" fmla="*/ 4288661 h 5299364"/>
                <a:gd name="connsiteX11" fmla="*/ 16611429 w 21062084"/>
                <a:gd name="connsiteY11" fmla="*/ 4263190 h 5299364"/>
                <a:gd name="connsiteX12" fmla="*/ 15777240 w 21062084"/>
                <a:gd name="connsiteY12" fmla="*/ 4283242 h 5299364"/>
                <a:gd name="connsiteX13" fmla="*/ 15340092 w 21062084"/>
                <a:gd name="connsiteY13" fmla="*/ 4335378 h 5299364"/>
                <a:gd name="connsiteX14" fmla="*/ 14979145 w 21062084"/>
                <a:gd name="connsiteY14" fmla="*/ 4383505 h 5299364"/>
                <a:gd name="connsiteX15" fmla="*/ 14285324 w 21062084"/>
                <a:gd name="connsiteY15" fmla="*/ 4443663 h 5299364"/>
                <a:gd name="connsiteX16" fmla="*/ 13880261 w 21062084"/>
                <a:gd name="connsiteY16" fmla="*/ 4471736 h 5299364"/>
                <a:gd name="connsiteX17" fmla="*/ 13523324 w 21062084"/>
                <a:gd name="connsiteY17" fmla="*/ 4547937 h 5299364"/>
                <a:gd name="connsiteX18" fmla="*/ 13013987 w 21062084"/>
                <a:gd name="connsiteY18" fmla="*/ 4592053 h 5299364"/>
                <a:gd name="connsiteX19" fmla="*/ 12556787 w 21062084"/>
                <a:gd name="connsiteY19" fmla="*/ 4608095 h 5299364"/>
                <a:gd name="connsiteX20" fmla="*/ 11921580 w 21062084"/>
                <a:gd name="connsiteY20" fmla="*/ 4656220 h 5299364"/>
                <a:gd name="connsiteX21" fmla="*/ 11121422 w 21062084"/>
                <a:gd name="connsiteY21" fmla="*/ 4717627 h 5299364"/>
                <a:gd name="connsiteX22" fmla="*/ 10684488 w 21062084"/>
                <a:gd name="connsiteY22" fmla="*/ 4758524 h 5299364"/>
                <a:gd name="connsiteX23" fmla="*/ 10322480 w 21062084"/>
                <a:gd name="connsiteY23" fmla="*/ 4864701 h 5299364"/>
                <a:gd name="connsiteX24" fmla="*/ 9945457 w 21062084"/>
                <a:gd name="connsiteY24" fmla="*/ 4936003 h 5299364"/>
                <a:gd name="connsiteX25" fmla="*/ 9774567 w 21062084"/>
                <a:gd name="connsiteY25" fmla="*/ 4936140 h 5299364"/>
                <a:gd name="connsiteX26" fmla="*/ 9335316 w 21062084"/>
                <a:gd name="connsiteY26" fmla="*/ 5006693 h 5299364"/>
                <a:gd name="connsiteX27" fmla="*/ 8302825 w 21062084"/>
                <a:gd name="connsiteY27" fmla="*/ 5106205 h 5299364"/>
                <a:gd name="connsiteX28" fmla="*/ 7388521 w 21062084"/>
                <a:gd name="connsiteY28" fmla="*/ 5198179 h 5299364"/>
                <a:gd name="connsiteX29" fmla="*/ 6531661 w 21062084"/>
                <a:gd name="connsiteY29" fmla="*/ 5198903 h 5299364"/>
                <a:gd name="connsiteX30" fmla="*/ 5482836 w 21062084"/>
                <a:gd name="connsiteY30" fmla="*/ 4831141 h 5299364"/>
                <a:gd name="connsiteX31" fmla="*/ 4751068 w 21062084"/>
                <a:gd name="connsiteY31" fmla="*/ 4639253 h 5299364"/>
                <a:gd name="connsiteX32" fmla="*/ 3693523 w 21062084"/>
                <a:gd name="connsiteY32" fmla="*/ 4343400 h 5299364"/>
                <a:gd name="connsiteX33" fmla="*/ 3168145 w 21062084"/>
                <a:gd name="connsiteY33" fmla="*/ 4299284 h 5299364"/>
                <a:gd name="connsiteX34" fmla="*/ 2349997 w 21062084"/>
                <a:gd name="connsiteY34" fmla="*/ 4283242 h 5299364"/>
                <a:gd name="connsiteX35" fmla="*/ 1644145 w 21062084"/>
                <a:gd name="connsiteY35" fmla="*/ 4299284 h 5299364"/>
                <a:gd name="connsiteX36" fmla="*/ 1259134 w 21062084"/>
                <a:gd name="connsiteY36" fmla="*/ 4299284 h 5299364"/>
                <a:gd name="connsiteX37" fmla="*/ 954334 w 21062084"/>
                <a:gd name="connsiteY37" fmla="*/ 4186989 h 5299364"/>
                <a:gd name="connsiteX38" fmla="*/ 617450 w 21062084"/>
                <a:gd name="connsiteY38" fmla="*/ 3994484 h 5299364"/>
                <a:gd name="connsiteX39" fmla="*/ 376819 w 21062084"/>
                <a:gd name="connsiteY39" fmla="*/ 3689684 h 5299364"/>
                <a:gd name="connsiteX40" fmla="*/ 168271 w 21062084"/>
                <a:gd name="connsiteY40" fmla="*/ 3513221 h 5299364"/>
                <a:gd name="connsiteX41" fmla="*/ 23892 w 21062084"/>
                <a:gd name="connsiteY41" fmla="*/ 3176337 h 5299364"/>
                <a:gd name="connsiteX42" fmla="*/ 7850 w 21062084"/>
                <a:gd name="connsiteY42" fmla="*/ 2775284 h 5299364"/>
                <a:gd name="connsiteX43" fmla="*/ 104103 w 21062084"/>
                <a:gd name="connsiteY43" fmla="*/ 2294021 h 5299364"/>
                <a:gd name="connsiteX44" fmla="*/ 248482 w 21062084"/>
                <a:gd name="connsiteY44" fmla="*/ 1925053 h 5299364"/>
                <a:gd name="connsiteX45" fmla="*/ 473071 w 21062084"/>
                <a:gd name="connsiteY45" fmla="*/ 1668379 h 5299364"/>
                <a:gd name="connsiteX46" fmla="*/ 729745 w 21062084"/>
                <a:gd name="connsiteY46" fmla="*/ 1411705 h 5299364"/>
                <a:gd name="connsiteX47" fmla="*/ 1034545 w 21062084"/>
                <a:gd name="connsiteY47" fmla="*/ 1106905 h 5299364"/>
                <a:gd name="connsiteX48" fmla="*/ 1483724 w 21062084"/>
                <a:gd name="connsiteY48" fmla="*/ 689811 h 5299364"/>
                <a:gd name="connsiteX49" fmla="*/ 1852692 w 21062084"/>
                <a:gd name="connsiteY49" fmla="*/ 545432 h 5299364"/>
                <a:gd name="connsiteX50" fmla="*/ 2847303 w 21062084"/>
                <a:gd name="connsiteY50" fmla="*/ 336884 h 5299364"/>
                <a:gd name="connsiteX51" fmla="*/ 3472945 w 21062084"/>
                <a:gd name="connsiteY51" fmla="*/ 256674 h 5299364"/>
                <a:gd name="connsiteX52" fmla="*/ 4515682 w 21062084"/>
                <a:gd name="connsiteY52" fmla="*/ 192505 h 5299364"/>
                <a:gd name="connsiteX53" fmla="*/ 5141324 w 21062084"/>
                <a:gd name="connsiteY53" fmla="*/ 80211 h 5299364"/>
                <a:gd name="connsiteX54" fmla="*/ 6585113 w 21062084"/>
                <a:gd name="connsiteY54" fmla="*/ 16042 h 5299364"/>
                <a:gd name="connsiteX55" fmla="*/ 7611808 w 21062084"/>
                <a:gd name="connsiteY55" fmla="*/ 0 h 5299364"/>
                <a:gd name="connsiteX56" fmla="*/ 8724794 w 21062084"/>
                <a:gd name="connsiteY56" fmla="*/ 12161 h 5299364"/>
                <a:gd name="connsiteX57" fmla="*/ 9455356 w 21062084"/>
                <a:gd name="connsiteY57" fmla="*/ 55112 h 5299364"/>
                <a:gd name="connsiteX58" fmla="*/ 9855503 w 21062084"/>
                <a:gd name="connsiteY58" fmla="*/ 187848 h 5299364"/>
                <a:gd name="connsiteX59" fmla="*/ 10289417 w 21062084"/>
                <a:gd name="connsiteY59" fmla="*/ 240761 h 5299364"/>
                <a:gd name="connsiteX60" fmla="*/ 11014416 w 21062084"/>
                <a:gd name="connsiteY60" fmla="*/ 402993 h 5299364"/>
                <a:gd name="connsiteX61" fmla="*/ 11532939 w 21062084"/>
                <a:gd name="connsiteY61" fmla="*/ 640650 h 5299364"/>
                <a:gd name="connsiteX62" fmla="*/ 11875774 w 21062084"/>
                <a:gd name="connsiteY62" fmla="*/ 754237 h 5299364"/>
                <a:gd name="connsiteX63" fmla="*/ 12314991 w 21062084"/>
                <a:gd name="connsiteY63" fmla="*/ 922032 h 5299364"/>
                <a:gd name="connsiteX64" fmla="*/ 12849168 w 21062084"/>
                <a:gd name="connsiteY64" fmla="*/ 1175213 h 5299364"/>
                <a:gd name="connsiteX65" fmla="*/ 13098079 w 21062084"/>
                <a:gd name="connsiteY65" fmla="*/ 1332528 h 5299364"/>
                <a:gd name="connsiteX66" fmla="*/ 13518666 w 21062084"/>
                <a:gd name="connsiteY66" fmla="*/ 1493339 h 5299364"/>
                <a:gd name="connsiteX67" fmla="*/ 13888151 w 21062084"/>
                <a:gd name="connsiteY67" fmla="*/ 1778085 h 5299364"/>
                <a:gd name="connsiteX68" fmla="*/ 14092819 w 21062084"/>
                <a:gd name="connsiteY68" fmla="*/ 2133600 h 5299364"/>
                <a:gd name="connsiteX69" fmla="*/ 14205113 w 21062084"/>
                <a:gd name="connsiteY69" fmla="*/ 2470484 h 5299364"/>
                <a:gd name="connsiteX70" fmla="*/ 14381576 w 21062084"/>
                <a:gd name="connsiteY70" fmla="*/ 2679032 h 5299364"/>
                <a:gd name="connsiteX71" fmla="*/ 14574082 w 21062084"/>
                <a:gd name="connsiteY71" fmla="*/ 2983832 h 5299364"/>
                <a:gd name="connsiteX72" fmla="*/ 14959092 w 21062084"/>
                <a:gd name="connsiteY72" fmla="*/ 3336758 h 5299364"/>
                <a:gd name="connsiteX73" fmla="*/ 15392229 w 21062084"/>
                <a:gd name="connsiteY73" fmla="*/ 3673642 h 5299364"/>
                <a:gd name="connsiteX74" fmla="*/ 15905576 w 21062084"/>
                <a:gd name="connsiteY74" fmla="*/ 3834063 h 5299364"/>
                <a:gd name="connsiteX75" fmla="*/ 16659555 w 21062084"/>
                <a:gd name="connsiteY75" fmla="*/ 3962400 h 5299364"/>
                <a:gd name="connsiteX76" fmla="*/ 17493745 w 21062084"/>
                <a:gd name="connsiteY76" fmla="*/ 4058653 h 5299364"/>
                <a:gd name="connsiteX77" fmla="*/ 18040693 w 21062084"/>
                <a:gd name="connsiteY77" fmla="*/ 4151871 h 5299364"/>
                <a:gd name="connsiteX78" fmla="*/ 18710778 w 21062084"/>
                <a:gd name="connsiteY78" fmla="*/ 4320746 h 5299364"/>
                <a:gd name="connsiteX79" fmla="*/ 19232795 w 21062084"/>
                <a:gd name="connsiteY79" fmla="*/ 4456237 h 5299364"/>
                <a:gd name="connsiteX80" fmla="*/ 19526864 w 21062084"/>
                <a:gd name="connsiteY80" fmla="*/ 4562678 h 5299364"/>
                <a:gd name="connsiteX81" fmla="*/ 20099069 w 21062084"/>
                <a:gd name="connsiteY81" fmla="*/ 4823905 h 5299364"/>
                <a:gd name="connsiteX82" fmla="*/ 20598977 w 21062084"/>
                <a:gd name="connsiteY82" fmla="*/ 5007087 h 5299364"/>
                <a:gd name="connsiteX83" fmla="*/ 21059646 w 21062084"/>
                <a:gd name="connsiteY83" fmla="*/ 5165448 h 5299364"/>
                <a:gd name="connsiteX84" fmla="*/ 20368947 w 21062084"/>
                <a:gd name="connsiteY84" fmla="*/ 3902891 h 5299364"/>
                <a:gd name="connsiteX0" fmla="*/ 20368947 w 20920255"/>
                <a:gd name="connsiteY0" fmla="*/ 3902891 h 5299364"/>
                <a:gd name="connsiteX1" fmla="*/ 20915916 w 20920255"/>
                <a:gd name="connsiteY1" fmla="*/ 5222572 h 5299364"/>
                <a:gd name="connsiteX2" fmla="*/ 20580224 w 20920255"/>
                <a:gd name="connsiteY2" fmla="*/ 5109519 h 5299364"/>
                <a:gd name="connsiteX3" fmla="*/ 19800230 w 20920255"/>
                <a:gd name="connsiteY3" fmla="*/ 4838538 h 5299364"/>
                <a:gd name="connsiteX4" fmla="*/ 19404382 w 20920255"/>
                <a:gd name="connsiteY4" fmla="*/ 4708359 h 5299364"/>
                <a:gd name="connsiteX5" fmla="*/ 19118982 w 20920255"/>
                <a:gd name="connsiteY5" fmla="*/ 4629773 h 5299364"/>
                <a:gd name="connsiteX6" fmla="*/ 18786869 w 20920255"/>
                <a:gd name="connsiteY6" fmla="*/ 4588800 h 5299364"/>
                <a:gd name="connsiteX7" fmla="*/ 18422129 w 20920255"/>
                <a:gd name="connsiteY7" fmla="*/ 4523115 h 5299364"/>
                <a:gd name="connsiteX8" fmla="*/ 17883742 w 20920255"/>
                <a:gd name="connsiteY8" fmla="*/ 4345676 h 5299364"/>
                <a:gd name="connsiteX9" fmla="*/ 17541436 w 20920255"/>
                <a:gd name="connsiteY9" fmla="*/ 4312399 h 5299364"/>
                <a:gd name="connsiteX10" fmla="*/ 16972376 w 20920255"/>
                <a:gd name="connsiteY10" fmla="*/ 4288661 h 5299364"/>
                <a:gd name="connsiteX11" fmla="*/ 16611429 w 20920255"/>
                <a:gd name="connsiteY11" fmla="*/ 4263190 h 5299364"/>
                <a:gd name="connsiteX12" fmla="*/ 15777240 w 20920255"/>
                <a:gd name="connsiteY12" fmla="*/ 4283242 h 5299364"/>
                <a:gd name="connsiteX13" fmla="*/ 15340092 w 20920255"/>
                <a:gd name="connsiteY13" fmla="*/ 4335378 h 5299364"/>
                <a:gd name="connsiteX14" fmla="*/ 14979145 w 20920255"/>
                <a:gd name="connsiteY14" fmla="*/ 4383505 h 5299364"/>
                <a:gd name="connsiteX15" fmla="*/ 14285324 w 20920255"/>
                <a:gd name="connsiteY15" fmla="*/ 4443663 h 5299364"/>
                <a:gd name="connsiteX16" fmla="*/ 13880261 w 20920255"/>
                <a:gd name="connsiteY16" fmla="*/ 4471736 h 5299364"/>
                <a:gd name="connsiteX17" fmla="*/ 13523324 w 20920255"/>
                <a:gd name="connsiteY17" fmla="*/ 4547937 h 5299364"/>
                <a:gd name="connsiteX18" fmla="*/ 13013987 w 20920255"/>
                <a:gd name="connsiteY18" fmla="*/ 4592053 h 5299364"/>
                <a:gd name="connsiteX19" fmla="*/ 12556787 w 20920255"/>
                <a:gd name="connsiteY19" fmla="*/ 4608095 h 5299364"/>
                <a:gd name="connsiteX20" fmla="*/ 11921580 w 20920255"/>
                <a:gd name="connsiteY20" fmla="*/ 4656220 h 5299364"/>
                <a:gd name="connsiteX21" fmla="*/ 11121422 w 20920255"/>
                <a:gd name="connsiteY21" fmla="*/ 4717627 h 5299364"/>
                <a:gd name="connsiteX22" fmla="*/ 10684488 w 20920255"/>
                <a:gd name="connsiteY22" fmla="*/ 4758524 h 5299364"/>
                <a:gd name="connsiteX23" fmla="*/ 10322480 w 20920255"/>
                <a:gd name="connsiteY23" fmla="*/ 4864701 h 5299364"/>
                <a:gd name="connsiteX24" fmla="*/ 9945457 w 20920255"/>
                <a:gd name="connsiteY24" fmla="*/ 4936003 h 5299364"/>
                <a:gd name="connsiteX25" fmla="*/ 9774567 w 20920255"/>
                <a:gd name="connsiteY25" fmla="*/ 4936140 h 5299364"/>
                <a:gd name="connsiteX26" fmla="*/ 9335316 w 20920255"/>
                <a:gd name="connsiteY26" fmla="*/ 5006693 h 5299364"/>
                <a:gd name="connsiteX27" fmla="*/ 8302825 w 20920255"/>
                <a:gd name="connsiteY27" fmla="*/ 5106205 h 5299364"/>
                <a:gd name="connsiteX28" fmla="*/ 7388521 w 20920255"/>
                <a:gd name="connsiteY28" fmla="*/ 5198179 h 5299364"/>
                <a:gd name="connsiteX29" fmla="*/ 6531661 w 20920255"/>
                <a:gd name="connsiteY29" fmla="*/ 5198903 h 5299364"/>
                <a:gd name="connsiteX30" fmla="*/ 5482836 w 20920255"/>
                <a:gd name="connsiteY30" fmla="*/ 4831141 h 5299364"/>
                <a:gd name="connsiteX31" fmla="*/ 4751068 w 20920255"/>
                <a:gd name="connsiteY31" fmla="*/ 4639253 h 5299364"/>
                <a:gd name="connsiteX32" fmla="*/ 3693523 w 20920255"/>
                <a:gd name="connsiteY32" fmla="*/ 4343400 h 5299364"/>
                <a:gd name="connsiteX33" fmla="*/ 3168145 w 20920255"/>
                <a:gd name="connsiteY33" fmla="*/ 4299284 h 5299364"/>
                <a:gd name="connsiteX34" fmla="*/ 2349997 w 20920255"/>
                <a:gd name="connsiteY34" fmla="*/ 4283242 h 5299364"/>
                <a:gd name="connsiteX35" fmla="*/ 1644145 w 20920255"/>
                <a:gd name="connsiteY35" fmla="*/ 4299284 h 5299364"/>
                <a:gd name="connsiteX36" fmla="*/ 1259134 w 20920255"/>
                <a:gd name="connsiteY36" fmla="*/ 4299284 h 5299364"/>
                <a:gd name="connsiteX37" fmla="*/ 954334 w 20920255"/>
                <a:gd name="connsiteY37" fmla="*/ 4186989 h 5299364"/>
                <a:gd name="connsiteX38" fmla="*/ 617450 w 20920255"/>
                <a:gd name="connsiteY38" fmla="*/ 3994484 h 5299364"/>
                <a:gd name="connsiteX39" fmla="*/ 376819 w 20920255"/>
                <a:gd name="connsiteY39" fmla="*/ 3689684 h 5299364"/>
                <a:gd name="connsiteX40" fmla="*/ 168271 w 20920255"/>
                <a:gd name="connsiteY40" fmla="*/ 3513221 h 5299364"/>
                <a:gd name="connsiteX41" fmla="*/ 23892 w 20920255"/>
                <a:gd name="connsiteY41" fmla="*/ 3176337 h 5299364"/>
                <a:gd name="connsiteX42" fmla="*/ 7850 w 20920255"/>
                <a:gd name="connsiteY42" fmla="*/ 2775284 h 5299364"/>
                <a:gd name="connsiteX43" fmla="*/ 104103 w 20920255"/>
                <a:gd name="connsiteY43" fmla="*/ 2294021 h 5299364"/>
                <a:gd name="connsiteX44" fmla="*/ 248482 w 20920255"/>
                <a:gd name="connsiteY44" fmla="*/ 1925053 h 5299364"/>
                <a:gd name="connsiteX45" fmla="*/ 473071 w 20920255"/>
                <a:gd name="connsiteY45" fmla="*/ 1668379 h 5299364"/>
                <a:gd name="connsiteX46" fmla="*/ 729745 w 20920255"/>
                <a:gd name="connsiteY46" fmla="*/ 1411705 h 5299364"/>
                <a:gd name="connsiteX47" fmla="*/ 1034545 w 20920255"/>
                <a:gd name="connsiteY47" fmla="*/ 1106905 h 5299364"/>
                <a:gd name="connsiteX48" fmla="*/ 1483724 w 20920255"/>
                <a:gd name="connsiteY48" fmla="*/ 689811 h 5299364"/>
                <a:gd name="connsiteX49" fmla="*/ 1852692 w 20920255"/>
                <a:gd name="connsiteY49" fmla="*/ 545432 h 5299364"/>
                <a:gd name="connsiteX50" fmla="*/ 2847303 w 20920255"/>
                <a:gd name="connsiteY50" fmla="*/ 336884 h 5299364"/>
                <a:gd name="connsiteX51" fmla="*/ 3472945 w 20920255"/>
                <a:gd name="connsiteY51" fmla="*/ 256674 h 5299364"/>
                <a:gd name="connsiteX52" fmla="*/ 4515682 w 20920255"/>
                <a:gd name="connsiteY52" fmla="*/ 192505 h 5299364"/>
                <a:gd name="connsiteX53" fmla="*/ 5141324 w 20920255"/>
                <a:gd name="connsiteY53" fmla="*/ 80211 h 5299364"/>
                <a:gd name="connsiteX54" fmla="*/ 6585113 w 20920255"/>
                <a:gd name="connsiteY54" fmla="*/ 16042 h 5299364"/>
                <a:gd name="connsiteX55" fmla="*/ 7611808 w 20920255"/>
                <a:gd name="connsiteY55" fmla="*/ 0 h 5299364"/>
                <a:gd name="connsiteX56" fmla="*/ 8724794 w 20920255"/>
                <a:gd name="connsiteY56" fmla="*/ 12161 h 5299364"/>
                <a:gd name="connsiteX57" fmla="*/ 9455356 w 20920255"/>
                <a:gd name="connsiteY57" fmla="*/ 55112 h 5299364"/>
                <a:gd name="connsiteX58" fmla="*/ 9855503 w 20920255"/>
                <a:gd name="connsiteY58" fmla="*/ 187848 h 5299364"/>
                <a:gd name="connsiteX59" fmla="*/ 10289417 w 20920255"/>
                <a:gd name="connsiteY59" fmla="*/ 240761 h 5299364"/>
                <a:gd name="connsiteX60" fmla="*/ 11014416 w 20920255"/>
                <a:gd name="connsiteY60" fmla="*/ 402993 h 5299364"/>
                <a:gd name="connsiteX61" fmla="*/ 11532939 w 20920255"/>
                <a:gd name="connsiteY61" fmla="*/ 640650 h 5299364"/>
                <a:gd name="connsiteX62" fmla="*/ 11875774 w 20920255"/>
                <a:gd name="connsiteY62" fmla="*/ 754237 h 5299364"/>
                <a:gd name="connsiteX63" fmla="*/ 12314991 w 20920255"/>
                <a:gd name="connsiteY63" fmla="*/ 922032 h 5299364"/>
                <a:gd name="connsiteX64" fmla="*/ 12849168 w 20920255"/>
                <a:gd name="connsiteY64" fmla="*/ 1175213 h 5299364"/>
                <a:gd name="connsiteX65" fmla="*/ 13098079 w 20920255"/>
                <a:gd name="connsiteY65" fmla="*/ 1332528 h 5299364"/>
                <a:gd name="connsiteX66" fmla="*/ 13518666 w 20920255"/>
                <a:gd name="connsiteY66" fmla="*/ 1493339 h 5299364"/>
                <a:gd name="connsiteX67" fmla="*/ 13888151 w 20920255"/>
                <a:gd name="connsiteY67" fmla="*/ 1778085 h 5299364"/>
                <a:gd name="connsiteX68" fmla="*/ 14092819 w 20920255"/>
                <a:gd name="connsiteY68" fmla="*/ 2133600 h 5299364"/>
                <a:gd name="connsiteX69" fmla="*/ 14205113 w 20920255"/>
                <a:gd name="connsiteY69" fmla="*/ 2470484 h 5299364"/>
                <a:gd name="connsiteX70" fmla="*/ 14381576 w 20920255"/>
                <a:gd name="connsiteY70" fmla="*/ 2679032 h 5299364"/>
                <a:gd name="connsiteX71" fmla="*/ 14574082 w 20920255"/>
                <a:gd name="connsiteY71" fmla="*/ 2983832 h 5299364"/>
                <a:gd name="connsiteX72" fmla="*/ 14959092 w 20920255"/>
                <a:gd name="connsiteY72" fmla="*/ 3336758 h 5299364"/>
                <a:gd name="connsiteX73" fmla="*/ 15392229 w 20920255"/>
                <a:gd name="connsiteY73" fmla="*/ 3673642 h 5299364"/>
                <a:gd name="connsiteX74" fmla="*/ 15905576 w 20920255"/>
                <a:gd name="connsiteY74" fmla="*/ 3834063 h 5299364"/>
                <a:gd name="connsiteX75" fmla="*/ 16659555 w 20920255"/>
                <a:gd name="connsiteY75" fmla="*/ 3962400 h 5299364"/>
                <a:gd name="connsiteX76" fmla="*/ 17493745 w 20920255"/>
                <a:gd name="connsiteY76" fmla="*/ 4058653 h 5299364"/>
                <a:gd name="connsiteX77" fmla="*/ 18040693 w 20920255"/>
                <a:gd name="connsiteY77" fmla="*/ 4151871 h 5299364"/>
                <a:gd name="connsiteX78" fmla="*/ 18710778 w 20920255"/>
                <a:gd name="connsiteY78" fmla="*/ 4320746 h 5299364"/>
                <a:gd name="connsiteX79" fmla="*/ 19232795 w 20920255"/>
                <a:gd name="connsiteY79" fmla="*/ 4456237 h 5299364"/>
                <a:gd name="connsiteX80" fmla="*/ 19526864 w 20920255"/>
                <a:gd name="connsiteY80" fmla="*/ 4562678 h 5299364"/>
                <a:gd name="connsiteX81" fmla="*/ 20099069 w 20920255"/>
                <a:gd name="connsiteY81" fmla="*/ 4823905 h 5299364"/>
                <a:gd name="connsiteX82" fmla="*/ 20598977 w 20920255"/>
                <a:gd name="connsiteY82" fmla="*/ 5007087 h 5299364"/>
                <a:gd name="connsiteX83" fmla="*/ 20308349 w 20920255"/>
                <a:gd name="connsiteY83" fmla="*/ 4044773 h 5299364"/>
                <a:gd name="connsiteX84" fmla="*/ 20368947 w 20920255"/>
                <a:gd name="connsiteY84" fmla="*/ 3902891 h 5299364"/>
                <a:gd name="connsiteX0" fmla="*/ 20368947 w 20920255"/>
                <a:gd name="connsiteY0" fmla="*/ 3902891 h 5299364"/>
                <a:gd name="connsiteX1" fmla="*/ 20915916 w 20920255"/>
                <a:gd name="connsiteY1" fmla="*/ 5222572 h 5299364"/>
                <a:gd name="connsiteX2" fmla="*/ 20580224 w 20920255"/>
                <a:gd name="connsiteY2" fmla="*/ 5109519 h 5299364"/>
                <a:gd name="connsiteX3" fmla="*/ 19800230 w 20920255"/>
                <a:gd name="connsiteY3" fmla="*/ 4838538 h 5299364"/>
                <a:gd name="connsiteX4" fmla="*/ 19404382 w 20920255"/>
                <a:gd name="connsiteY4" fmla="*/ 4708359 h 5299364"/>
                <a:gd name="connsiteX5" fmla="*/ 19118982 w 20920255"/>
                <a:gd name="connsiteY5" fmla="*/ 4629773 h 5299364"/>
                <a:gd name="connsiteX6" fmla="*/ 18786869 w 20920255"/>
                <a:gd name="connsiteY6" fmla="*/ 4588800 h 5299364"/>
                <a:gd name="connsiteX7" fmla="*/ 18422129 w 20920255"/>
                <a:gd name="connsiteY7" fmla="*/ 4523115 h 5299364"/>
                <a:gd name="connsiteX8" fmla="*/ 17883742 w 20920255"/>
                <a:gd name="connsiteY8" fmla="*/ 4345676 h 5299364"/>
                <a:gd name="connsiteX9" fmla="*/ 17541436 w 20920255"/>
                <a:gd name="connsiteY9" fmla="*/ 4312399 h 5299364"/>
                <a:gd name="connsiteX10" fmla="*/ 16972376 w 20920255"/>
                <a:gd name="connsiteY10" fmla="*/ 4288661 h 5299364"/>
                <a:gd name="connsiteX11" fmla="*/ 16611429 w 20920255"/>
                <a:gd name="connsiteY11" fmla="*/ 4263190 h 5299364"/>
                <a:gd name="connsiteX12" fmla="*/ 15777240 w 20920255"/>
                <a:gd name="connsiteY12" fmla="*/ 4283242 h 5299364"/>
                <a:gd name="connsiteX13" fmla="*/ 15340092 w 20920255"/>
                <a:gd name="connsiteY13" fmla="*/ 4335378 h 5299364"/>
                <a:gd name="connsiteX14" fmla="*/ 14979145 w 20920255"/>
                <a:gd name="connsiteY14" fmla="*/ 4383505 h 5299364"/>
                <a:gd name="connsiteX15" fmla="*/ 14285324 w 20920255"/>
                <a:gd name="connsiteY15" fmla="*/ 4443663 h 5299364"/>
                <a:gd name="connsiteX16" fmla="*/ 13880261 w 20920255"/>
                <a:gd name="connsiteY16" fmla="*/ 4471736 h 5299364"/>
                <a:gd name="connsiteX17" fmla="*/ 13523324 w 20920255"/>
                <a:gd name="connsiteY17" fmla="*/ 4547937 h 5299364"/>
                <a:gd name="connsiteX18" fmla="*/ 13013987 w 20920255"/>
                <a:gd name="connsiteY18" fmla="*/ 4592053 h 5299364"/>
                <a:gd name="connsiteX19" fmla="*/ 12556787 w 20920255"/>
                <a:gd name="connsiteY19" fmla="*/ 4608095 h 5299364"/>
                <a:gd name="connsiteX20" fmla="*/ 11921580 w 20920255"/>
                <a:gd name="connsiteY20" fmla="*/ 4656220 h 5299364"/>
                <a:gd name="connsiteX21" fmla="*/ 11121422 w 20920255"/>
                <a:gd name="connsiteY21" fmla="*/ 4717627 h 5299364"/>
                <a:gd name="connsiteX22" fmla="*/ 10684488 w 20920255"/>
                <a:gd name="connsiteY22" fmla="*/ 4758524 h 5299364"/>
                <a:gd name="connsiteX23" fmla="*/ 10322480 w 20920255"/>
                <a:gd name="connsiteY23" fmla="*/ 4864701 h 5299364"/>
                <a:gd name="connsiteX24" fmla="*/ 9945457 w 20920255"/>
                <a:gd name="connsiteY24" fmla="*/ 4936003 h 5299364"/>
                <a:gd name="connsiteX25" fmla="*/ 9774567 w 20920255"/>
                <a:gd name="connsiteY25" fmla="*/ 4936140 h 5299364"/>
                <a:gd name="connsiteX26" fmla="*/ 9335316 w 20920255"/>
                <a:gd name="connsiteY26" fmla="*/ 5006693 h 5299364"/>
                <a:gd name="connsiteX27" fmla="*/ 8302825 w 20920255"/>
                <a:gd name="connsiteY27" fmla="*/ 5106205 h 5299364"/>
                <a:gd name="connsiteX28" fmla="*/ 7388521 w 20920255"/>
                <a:gd name="connsiteY28" fmla="*/ 5198179 h 5299364"/>
                <a:gd name="connsiteX29" fmla="*/ 6531661 w 20920255"/>
                <a:gd name="connsiteY29" fmla="*/ 5198903 h 5299364"/>
                <a:gd name="connsiteX30" fmla="*/ 5482836 w 20920255"/>
                <a:gd name="connsiteY30" fmla="*/ 4831141 h 5299364"/>
                <a:gd name="connsiteX31" fmla="*/ 4751068 w 20920255"/>
                <a:gd name="connsiteY31" fmla="*/ 4639253 h 5299364"/>
                <a:gd name="connsiteX32" fmla="*/ 3693523 w 20920255"/>
                <a:gd name="connsiteY32" fmla="*/ 4343400 h 5299364"/>
                <a:gd name="connsiteX33" fmla="*/ 3168145 w 20920255"/>
                <a:gd name="connsiteY33" fmla="*/ 4299284 h 5299364"/>
                <a:gd name="connsiteX34" fmla="*/ 2349997 w 20920255"/>
                <a:gd name="connsiteY34" fmla="*/ 4283242 h 5299364"/>
                <a:gd name="connsiteX35" fmla="*/ 1644145 w 20920255"/>
                <a:gd name="connsiteY35" fmla="*/ 4299284 h 5299364"/>
                <a:gd name="connsiteX36" fmla="*/ 1259134 w 20920255"/>
                <a:gd name="connsiteY36" fmla="*/ 4299284 h 5299364"/>
                <a:gd name="connsiteX37" fmla="*/ 954334 w 20920255"/>
                <a:gd name="connsiteY37" fmla="*/ 4186989 h 5299364"/>
                <a:gd name="connsiteX38" fmla="*/ 617450 w 20920255"/>
                <a:gd name="connsiteY38" fmla="*/ 3994484 h 5299364"/>
                <a:gd name="connsiteX39" fmla="*/ 376819 w 20920255"/>
                <a:gd name="connsiteY39" fmla="*/ 3689684 h 5299364"/>
                <a:gd name="connsiteX40" fmla="*/ 168271 w 20920255"/>
                <a:gd name="connsiteY40" fmla="*/ 3513221 h 5299364"/>
                <a:gd name="connsiteX41" fmla="*/ 23892 w 20920255"/>
                <a:gd name="connsiteY41" fmla="*/ 3176337 h 5299364"/>
                <a:gd name="connsiteX42" fmla="*/ 7850 w 20920255"/>
                <a:gd name="connsiteY42" fmla="*/ 2775284 h 5299364"/>
                <a:gd name="connsiteX43" fmla="*/ 104103 w 20920255"/>
                <a:gd name="connsiteY43" fmla="*/ 2294021 h 5299364"/>
                <a:gd name="connsiteX44" fmla="*/ 248482 w 20920255"/>
                <a:gd name="connsiteY44" fmla="*/ 1925053 h 5299364"/>
                <a:gd name="connsiteX45" fmla="*/ 473071 w 20920255"/>
                <a:gd name="connsiteY45" fmla="*/ 1668379 h 5299364"/>
                <a:gd name="connsiteX46" fmla="*/ 729745 w 20920255"/>
                <a:gd name="connsiteY46" fmla="*/ 1411705 h 5299364"/>
                <a:gd name="connsiteX47" fmla="*/ 1034545 w 20920255"/>
                <a:gd name="connsiteY47" fmla="*/ 1106905 h 5299364"/>
                <a:gd name="connsiteX48" fmla="*/ 1483724 w 20920255"/>
                <a:gd name="connsiteY48" fmla="*/ 689811 h 5299364"/>
                <a:gd name="connsiteX49" fmla="*/ 1852692 w 20920255"/>
                <a:gd name="connsiteY49" fmla="*/ 545432 h 5299364"/>
                <a:gd name="connsiteX50" fmla="*/ 2847303 w 20920255"/>
                <a:gd name="connsiteY50" fmla="*/ 336884 h 5299364"/>
                <a:gd name="connsiteX51" fmla="*/ 3472945 w 20920255"/>
                <a:gd name="connsiteY51" fmla="*/ 256674 h 5299364"/>
                <a:gd name="connsiteX52" fmla="*/ 4515682 w 20920255"/>
                <a:gd name="connsiteY52" fmla="*/ 192505 h 5299364"/>
                <a:gd name="connsiteX53" fmla="*/ 5141324 w 20920255"/>
                <a:gd name="connsiteY53" fmla="*/ 80211 h 5299364"/>
                <a:gd name="connsiteX54" fmla="*/ 6585113 w 20920255"/>
                <a:gd name="connsiteY54" fmla="*/ 16042 h 5299364"/>
                <a:gd name="connsiteX55" fmla="*/ 7611808 w 20920255"/>
                <a:gd name="connsiteY55" fmla="*/ 0 h 5299364"/>
                <a:gd name="connsiteX56" fmla="*/ 8724794 w 20920255"/>
                <a:gd name="connsiteY56" fmla="*/ 12161 h 5299364"/>
                <a:gd name="connsiteX57" fmla="*/ 9455356 w 20920255"/>
                <a:gd name="connsiteY57" fmla="*/ 55112 h 5299364"/>
                <a:gd name="connsiteX58" fmla="*/ 9855503 w 20920255"/>
                <a:gd name="connsiteY58" fmla="*/ 187848 h 5299364"/>
                <a:gd name="connsiteX59" fmla="*/ 10289417 w 20920255"/>
                <a:gd name="connsiteY59" fmla="*/ 240761 h 5299364"/>
                <a:gd name="connsiteX60" fmla="*/ 11014416 w 20920255"/>
                <a:gd name="connsiteY60" fmla="*/ 402993 h 5299364"/>
                <a:gd name="connsiteX61" fmla="*/ 11532939 w 20920255"/>
                <a:gd name="connsiteY61" fmla="*/ 640650 h 5299364"/>
                <a:gd name="connsiteX62" fmla="*/ 11875774 w 20920255"/>
                <a:gd name="connsiteY62" fmla="*/ 754237 h 5299364"/>
                <a:gd name="connsiteX63" fmla="*/ 12314991 w 20920255"/>
                <a:gd name="connsiteY63" fmla="*/ 922032 h 5299364"/>
                <a:gd name="connsiteX64" fmla="*/ 12849168 w 20920255"/>
                <a:gd name="connsiteY64" fmla="*/ 1175213 h 5299364"/>
                <a:gd name="connsiteX65" fmla="*/ 13098079 w 20920255"/>
                <a:gd name="connsiteY65" fmla="*/ 1332528 h 5299364"/>
                <a:gd name="connsiteX66" fmla="*/ 13518666 w 20920255"/>
                <a:gd name="connsiteY66" fmla="*/ 1493339 h 5299364"/>
                <a:gd name="connsiteX67" fmla="*/ 13888151 w 20920255"/>
                <a:gd name="connsiteY67" fmla="*/ 1778085 h 5299364"/>
                <a:gd name="connsiteX68" fmla="*/ 14092819 w 20920255"/>
                <a:gd name="connsiteY68" fmla="*/ 2133600 h 5299364"/>
                <a:gd name="connsiteX69" fmla="*/ 14205113 w 20920255"/>
                <a:gd name="connsiteY69" fmla="*/ 2470484 h 5299364"/>
                <a:gd name="connsiteX70" fmla="*/ 14381576 w 20920255"/>
                <a:gd name="connsiteY70" fmla="*/ 2679032 h 5299364"/>
                <a:gd name="connsiteX71" fmla="*/ 14574082 w 20920255"/>
                <a:gd name="connsiteY71" fmla="*/ 2983832 h 5299364"/>
                <a:gd name="connsiteX72" fmla="*/ 14959092 w 20920255"/>
                <a:gd name="connsiteY72" fmla="*/ 3336758 h 5299364"/>
                <a:gd name="connsiteX73" fmla="*/ 15392229 w 20920255"/>
                <a:gd name="connsiteY73" fmla="*/ 3673642 h 5299364"/>
                <a:gd name="connsiteX74" fmla="*/ 15905576 w 20920255"/>
                <a:gd name="connsiteY74" fmla="*/ 3834063 h 5299364"/>
                <a:gd name="connsiteX75" fmla="*/ 16659555 w 20920255"/>
                <a:gd name="connsiteY75" fmla="*/ 3962400 h 5299364"/>
                <a:gd name="connsiteX76" fmla="*/ 17493745 w 20920255"/>
                <a:gd name="connsiteY76" fmla="*/ 4058653 h 5299364"/>
                <a:gd name="connsiteX77" fmla="*/ 18040693 w 20920255"/>
                <a:gd name="connsiteY77" fmla="*/ 4151871 h 5299364"/>
                <a:gd name="connsiteX78" fmla="*/ 18710778 w 20920255"/>
                <a:gd name="connsiteY78" fmla="*/ 4320746 h 5299364"/>
                <a:gd name="connsiteX79" fmla="*/ 19232795 w 20920255"/>
                <a:gd name="connsiteY79" fmla="*/ 4456237 h 5299364"/>
                <a:gd name="connsiteX80" fmla="*/ 19526864 w 20920255"/>
                <a:gd name="connsiteY80" fmla="*/ 4562678 h 5299364"/>
                <a:gd name="connsiteX81" fmla="*/ 20099069 w 20920255"/>
                <a:gd name="connsiteY81" fmla="*/ 4823905 h 5299364"/>
                <a:gd name="connsiteX82" fmla="*/ 19847695 w 20920255"/>
                <a:gd name="connsiteY82" fmla="*/ 3935160 h 5299364"/>
                <a:gd name="connsiteX83" fmla="*/ 20308349 w 20920255"/>
                <a:gd name="connsiteY83" fmla="*/ 4044773 h 5299364"/>
                <a:gd name="connsiteX84" fmla="*/ 20368947 w 20920255"/>
                <a:gd name="connsiteY84" fmla="*/ 3902891 h 5299364"/>
                <a:gd name="connsiteX0" fmla="*/ 20368947 w 20612914"/>
                <a:gd name="connsiteY0" fmla="*/ 3902891 h 5229630"/>
                <a:gd name="connsiteX1" fmla="*/ 20064445 w 20612914"/>
                <a:gd name="connsiteY1" fmla="*/ 3955744 h 5229630"/>
                <a:gd name="connsiteX2" fmla="*/ 20580224 w 20612914"/>
                <a:gd name="connsiteY2" fmla="*/ 5109519 h 5229630"/>
                <a:gd name="connsiteX3" fmla="*/ 19800230 w 20612914"/>
                <a:gd name="connsiteY3" fmla="*/ 4838538 h 5229630"/>
                <a:gd name="connsiteX4" fmla="*/ 19404382 w 20612914"/>
                <a:gd name="connsiteY4" fmla="*/ 4708359 h 5229630"/>
                <a:gd name="connsiteX5" fmla="*/ 19118982 w 20612914"/>
                <a:gd name="connsiteY5" fmla="*/ 4629773 h 5229630"/>
                <a:gd name="connsiteX6" fmla="*/ 18786869 w 20612914"/>
                <a:gd name="connsiteY6" fmla="*/ 4588800 h 5229630"/>
                <a:gd name="connsiteX7" fmla="*/ 18422129 w 20612914"/>
                <a:gd name="connsiteY7" fmla="*/ 4523115 h 5229630"/>
                <a:gd name="connsiteX8" fmla="*/ 17883742 w 20612914"/>
                <a:gd name="connsiteY8" fmla="*/ 4345676 h 5229630"/>
                <a:gd name="connsiteX9" fmla="*/ 17541436 w 20612914"/>
                <a:gd name="connsiteY9" fmla="*/ 4312399 h 5229630"/>
                <a:gd name="connsiteX10" fmla="*/ 16972376 w 20612914"/>
                <a:gd name="connsiteY10" fmla="*/ 4288661 h 5229630"/>
                <a:gd name="connsiteX11" fmla="*/ 16611429 w 20612914"/>
                <a:gd name="connsiteY11" fmla="*/ 4263190 h 5229630"/>
                <a:gd name="connsiteX12" fmla="*/ 15777240 w 20612914"/>
                <a:gd name="connsiteY12" fmla="*/ 4283242 h 5229630"/>
                <a:gd name="connsiteX13" fmla="*/ 15340092 w 20612914"/>
                <a:gd name="connsiteY13" fmla="*/ 4335378 h 5229630"/>
                <a:gd name="connsiteX14" fmla="*/ 14979145 w 20612914"/>
                <a:gd name="connsiteY14" fmla="*/ 4383505 h 5229630"/>
                <a:gd name="connsiteX15" fmla="*/ 14285324 w 20612914"/>
                <a:gd name="connsiteY15" fmla="*/ 4443663 h 5229630"/>
                <a:gd name="connsiteX16" fmla="*/ 13880261 w 20612914"/>
                <a:gd name="connsiteY16" fmla="*/ 4471736 h 5229630"/>
                <a:gd name="connsiteX17" fmla="*/ 13523324 w 20612914"/>
                <a:gd name="connsiteY17" fmla="*/ 4547937 h 5229630"/>
                <a:gd name="connsiteX18" fmla="*/ 13013987 w 20612914"/>
                <a:gd name="connsiteY18" fmla="*/ 4592053 h 5229630"/>
                <a:gd name="connsiteX19" fmla="*/ 12556787 w 20612914"/>
                <a:gd name="connsiteY19" fmla="*/ 4608095 h 5229630"/>
                <a:gd name="connsiteX20" fmla="*/ 11921580 w 20612914"/>
                <a:gd name="connsiteY20" fmla="*/ 4656220 h 5229630"/>
                <a:gd name="connsiteX21" fmla="*/ 11121422 w 20612914"/>
                <a:gd name="connsiteY21" fmla="*/ 4717627 h 5229630"/>
                <a:gd name="connsiteX22" fmla="*/ 10684488 w 20612914"/>
                <a:gd name="connsiteY22" fmla="*/ 4758524 h 5229630"/>
                <a:gd name="connsiteX23" fmla="*/ 10322480 w 20612914"/>
                <a:gd name="connsiteY23" fmla="*/ 4864701 h 5229630"/>
                <a:gd name="connsiteX24" fmla="*/ 9945457 w 20612914"/>
                <a:gd name="connsiteY24" fmla="*/ 4936003 h 5229630"/>
                <a:gd name="connsiteX25" fmla="*/ 9774567 w 20612914"/>
                <a:gd name="connsiteY25" fmla="*/ 4936140 h 5229630"/>
                <a:gd name="connsiteX26" fmla="*/ 9335316 w 20612914"/>
                <a:gd name="connsiteY26" fmla="*/ 5006693 h 5229630"/>
                <a:gd name="connsiteX27" fmla="*/ 8302825 w 20612914"/>
                <a:gd name="connsiteY27" fmla="*/ 5106205 h 5229630"/>
                <a:gd name="connsiteX28" fmla="*/ 7388521 w 20612914"/>
                <a:gd name="connsiteY28" fmla="*/ 5198179 h 5229630"/>
                <a:gd name="connsiteX29" fmla="*/ 6531661 w 20612914"/>
                <a:gd name="connsiteY29" fmla="*/ 5198903 h 5229630"/>
                <a:gd name="connsiteX30" fmla="*/ 5482836 w 20612914"/>
                <a:gd name="connsiteY30" fmla="*/ 4831141 h 5229630"/>
                <a:gd name="connsiteX31" fmla="*/ 4751068 w 20612914"/>
                <a:gd name="connsiteY31" fmla="*/ 4639253 h 5229630"/>
                <a:gd name="connsiteX32" fmla="*/ 3693523 w 20612914"/>
                <a:gd name="connsiteY32" fmla="*/ 4343400 h 5229630"/>
                <a:gd name="connsiteX33" fmla="*/ 3168145 w 20612914"/>
                <a:gd name="connsiteY33" fmla="*/ 4299284 h 5229630"/>
                <a:gd name="connsiteX34" fmla="*/ 2349997 w 20612914"/>
                <a:gd name="connsiteY34" fmla="*/ 4283242 h 5229630"/>
                <a:gd name="connsiteX35" fmla="*/ 1644145 w 20612914"/>
                <a:gd name="connsiteY35" fmla="*/ 4299284 h 5229630"/>
                <a:gd name="connsiteX36" fmla="*/ 1259134 w 20612914"/>
                <a:gd name="connsiteY36" fmla="*/ 4299284 h 5229630"/>
                <a:gd name="connsiteX37" fmla="*/ 954334 w 20612914"/>
                <a:gd name="connsiteY37" fmla="*/ 4186989 h 5229630"/>
                <a:gd name="connsiteX38" fmla="*/ 617450 w 20612914"/>
                <a:gd name="connsiteY38" fmla="*/ 3994484 h 5229630"/>
                <a:gd name="connsiteX39" fmla="*/ 376819 w 20612914"/>
                <a:gd name="connsiteY39" fmla="*/ 3689684 h 5229630"/>
                <a:gd name="connsiteX40" fmla="*/ 168271 w 20612914"/>
                <a:gd name="connsiteY40" fmla="*/ 3513221 h 5229630"/>
                <a:gd name="connsiteX41" fmla="*/ 23892 w 20612914"/>
                <a:gd name="connsiteY41" fmla="*/ 3176337 h 5229630"/>
                <a:gd name="connsiteX42" fmla="*/ 7850 w 20612914"/>
                <a:gd name="connsiteY42" fmla="*/ 2775284 h 5229630"/>
                <a:gd name="connsiteX43" fmla="*/ 104103 w 20612914"/>
                <a:gd name="connsiteY43" fmla="*/ 2294021 h 5229630"/>
                <a:gd name="connsiteX44" fmla="*/ 248482 w 20612914"/>
                <a:gd name="connsiteY44" fmla="*/ 1925053 h 5229630"/>
                <a:gd name="connsiteX45" fmla="*/ 473071 w 20612914"/>
                <a:gd name="connsiteY45" fmla="*/ 1668379 h 5229630"/>
                <a:gd name="connsiteX46" fmla="*/ 729745 w 20612914"/>
                <a:gd name="connsiteY46" fmla="*/ 1411705 h 5229630"/>
                <a:gd name="connsiteX47" fmla="*/ 1034545 w 20612914"/>
                <a:gd name="connsiteY47" fmla="*/ 1106905 h 5229630"/>
                <a:gd name="connsiteX48" fmla="*/ 1483724 w 20612914"/>
                <a:gd name="connsiteY48" fmla="*/ 689811 h 5229630"/>
                <a:gd name="connsiteX49" fmla="*/ 1852692 w 20612914"/>
                <a:gd name="connsiteY49" fmla="*/ 545432 h 5229630"/>
                <a:gd name="connsiteX50" fmla="*/ 2847303 w 20612914"/>
                <a:gd name="connsiteY50" fmla="*/ 336884 h 5229630"/>
                <a:gd name="connsiteX51" fmla="*/ 3472945 w 20612914"/>
                <a:gd name="connsiteY51" fmla="*/ 256674 h 5229630"/>
                <a:gd name="connsiteX52" fmla="*/ 4515682 w 20612914"/>
                <a:gd name="connsiteY52" fmla="*/ 192505 h 5229630"/>
                <a:gd name="connsiteX53" fmla="*/ 5141324 w 20612914"/>
                <a:gd name="connsiteY53" fmla="*/ 80211 h 5229630"/>
                <a:gd name="connsiteX54" fmla="*/ 6585113 w 20612914"/>
                <a:gd name="connsiteY54" fmla="*/ 16042 h 5229630"/>
                <a:gd name="connsiteX55" fmla="*/ 7611808 w 20612914"/>
                <a:gd name="connsiteY55" fmla="*/ 0 h 5229630"/>
                <a:gd name="connsiteX56" fmla="*/ 8724794 w 20612914"/>
                <a:gd name="connsiteY56" fmla="*/ 12161 h 5229630"/>
                <a:gd name="connsiteX57" fmla="*/ 9455356 w 20612914"/>
                <a:gd name="connsiteY57" fmla="*/ 55112 h 5229630"/>
                <a:gd name="connsiteX58" fmla="*/ 9855503 w 20612914"/>
                <a:gd name="connsiteY58" fmla="*/ 187848 h 5229630"/>
                <a:gd name="connsiteX59" fmla="*/ 10289417 w 20612914"/>
                <a:gd name="connsiteY59" fmla="*/ 240761 h 5229630"/>
                <a:gd name="connsiteX60" fmla="*/ 11014416 w 20612914"/>
                <a:gd name="connsiteY60" fmla="*/ 402993 h 5229630"/>
                <a:gd name="connsiteX61" fmla="*/ 11532939 w 20612914"/>
                <a:gd name="connsiteY61" fmla="*/ 640650 h 5229630"/>
                <a:gd name="connsiteX62" fmla="*/ 11875774 w 20612914"/>
                <a:gd name="connsiteY62" fmla="*/ 754237 h 5229630"/>
                <a:gd name="connsiteX63" fmla="*/ 12314991 w 20612914"/>
                <a:gd name="connsiteY63" fmla="*/ 922032 h 5229630"/>
                <a:gd name="connsiteX64" fmla="*/ 12849168 w 20612914"/>
                <a:gd name="connsiteY64" fmla="*/ 1175213 h 5229630"/>
                <a:gd name="connsiteX65" fmla="*/ 13098079 w 20612914"/>
                <a:gd name="connsiteY65" fmla="*/ 1332528 h 5229630"/>
                <a:gd name="connsiteX66" fmla="*/ 13518666 w 20612914"/>
                <a:gd name="connsiteY66" fmla="*/ 1493339 h 5229630"/>
                <a:gd name="connsiteX67" fmla="*/ 13888151 w 20612914"/>
                <a:gd name="connsiteY67" fmla="*/ 1778085 h 5229630"/>
                <a:gd name="connsiteX68" fmla="*/ 14092819 w 20612914"/>
                <a:gd name="connsiteY68" fmla="*/ 2133600 h 5229630"/>
                <a:gd name="connsiteX69" fmla="*/ 14205113 w 20612914"/>
                <a:gd name="connsiteY69" fmla="*/ 2470484 h 5229630"/>
                <a:gd name="connsiteX70" fmla="*/ 14381576 w 20612914"/>
                <a:gd name="connsiteY70" fmla="*/ 2679032 h 5229630"/>
                <a:gd name="connsiteX71" fmla="*/ 14574082 w 20612914"/>
                <a:gd name="connsiteY71" fmla="*/ 2983832 h 5229630"/>
                <a:gd name="connsiteX72" fmla="*/ 14959092 w 20612914"/>
                <a:gd name="connsiteY72" fmla="*/ 3336758 h 5229630"/>
                <a:gd name="connsiteX73" fmla="*/ 15392229 w 20612914"/>
                <a:gd name="connsiteY73" fmla="*/ 3673642 h 5229630"/>
                <a:gd name="connsiteX74" fmla="*/ 15905576 w 20612914"/>
                <a:gd name="connsiteY74" fmla="*/ 3834063 h 5229630"/>
                <a:gd name="connsiteX75" fmla="*/ 16659555 w 20612914"/>
                <a:gd name="connsiteY75" fmla="*/ 3962400 h 5229630"/>
                <a:gd name="connsiteX76" fmla="*/ 17493745 w 20612914"/>
                <a:gd name="connsiteY76" fmla="*/ 4058653 h 5229630"/>
                <a:gd name="connsiteX77" fmla="*/ 18040693 w 20612914"/>
                <a:gd name="connsiteY77" fmla="*/ 4151871 h 5229630"/>
                <a:gd name="connsiteX78" fmla="*/ 18710778 w 20612914"/>
                <a:gd name="connsiteY78" fmla="*/ 4320746 h 5229630"/>
                <a:gd name="connsiteX79" fmla="*/ 19232795 w 20612914"/>
                <a:gd name="connsiteY79" fmla="*/ 4456237 h 5229630"/>
                <a:gd name="connsiteX80" fmla="*/ 19526864 w 20612914"/>
                <a:gd name="connsiteY80" fmla="*/ 4562678 h 5229630"/>
                <a:gd name="connsiteX81" fmla="*/ 20099069 w 20612914"/>
                <a:gd name="connsiteY81" fmla="*/ 4823905 h 5229630"/>
                <a:gd name="connsiteX82" fmla="*/ 19847695 w 20612914"/>
                <a:gd name="connsiteY82" fmla="*/ 3935160 h 5229630"/>
                <a:gd name="connsiteX83" fmla="*/ 20308349 w 20612914"/>
                <a:gd name="connsiteY83" fmla="*/ 4044773 h 5229630"/>
                <a:gd name="connsiteX84" fmla="*/ 20368947 w 20612914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800230 w 20390653"/>
                <a:gd name="connsiteY3" fmla="*/ 4838538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526864 w 20390653"/>
                <a:gd name="connsiteY80" fmla="*/ 4562678 h 5229630"/>
                <a:gd name="connsiteX81" fmla="*/ 20099069 w 20390653"/>
                <a:gd name="connsiteY81" fmla="*/ 4823905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800230 w 20390653"/>
                <a:gd name="connsiteY3" fmla="*/ 4838538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526864 w 20390653"/>
                <a:gd name="connsiteY80" fmla="*/ 4562678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526864 w 20390653"/>
                <a:gd name="connsiteY80" fmla="*/ 4562678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232795 w 20390653"/>
                <a:gd name="connsiteY79" fmla="*/ 4456237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9118982 w 20390653"/>
                <a:gd name="connsiteY5" fmla="*/ 4629773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9404382 w 20390653"/>
                <a:gd name="connsiteY4" fmla="*/ 4708359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9 w 20390653"/>
                <a:gd name="connsiteY11" fmla="*/ 426319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93745 w 20390653"/>
                <a:gd name="connsiteY76" fmla="*/ 4058653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448442 h 5229630"/>
                <a:gd name="connsiteX77" fmla="*/ 18040693 w 20390653"/>
                <a:gd name="connsiteY77" fmla="*/ 4151871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44844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643340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443673 w 20390653"/>
                <a:gd name="connsiteY76" fmla="*/ 4886957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314991 w 20390653"/>
                <a:gd name="connsiteY63" fmla="*/ 922032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715684 w 20390653"/>
                <a:gd name="connsiteY63" fmla="*/ 532230 h 5229630"/>
                <a:gd name="connsiteX64" fmla="*/ 12849168 w 20390653"/>
                <a:gd name="connsiteY64" fmla="*/ 1175213 h 5229630"/>
                <a:gd name="connsiteX65" fmla="*/ 13098079 w 20390653"/>
                <a:gd name="connsiteY65" fmla="*/ 1332528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715684 w 20390653"/>
                <a:gd name="connsiteY63" fmla="*/ 532230 h 5229630"/>
                <a:gd name="connsiteX64" fmla="*/ 12849168 w 20390653"/>
                <a:gd name="connsiteY64" fmla="*/ 1175213 h 5229630"/>
                <a:gd name="connsiteX65" fmla="*/ 13298417 w 20390653"/>
                <a:gd name="connsiteY65" fmla="*/ 991473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4 w 20390653"/>
                <a:gd name="connsiteY62" fmla="*/ 754237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518666 w 20390653"/>
                <a:gd name="connsiteY66" fmla="*/ 1493339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3888151 w 20390653"/>
                <a:gd name="connsiteY67" fmla="*/ 177808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092819 w 20390653"/>
                <a:gd name="connsiteY68" fmla="*/ 2133600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205113 w 20390653"/>
                <a:gd name="connsiteY69" fmla="*/ 2470484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381576 w 20390653"/>
                <a:gd name="connsiteY70" fmla="*/ 2679032 h 5229630"/>
                <a:gd name="connsiteX71" fmla="*/ 14574082 w 20390653"/>
                <a:gd name="connsiteY71" fmla="*/ 2983832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381576 w 20390653"/>
                <a:gd name="connsiteY70" fmla="*/ 2679032 h 5229630"/>
                <a:gd name="connsiteX71" fmla="*/ 15074946 w 20390653"/>
                <a:gd name="connsiteY71" fmla="*/ 2837653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4959092 w 20390653"/>
                <a:gd name="connsiteY72" fmla="*/ 333675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643781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4705977 w 20390653"/>
                <a:gd name="connsiteY69" fmla="*/ 2373029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074946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325371 w 20390653"/>
                <a:gd name="connsiteY71" fmla="*/ 2788934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675978 w 20390653"/>
                <a:gd name="connsiteY71" fmla="*/ 2837653 h 5229630"/>
                <a:gd name="connsiteX72" fmla="*/ 15259620 w 20390653"/>
                <a:gd name="connsiteY72" fmla="*/ 3190598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392229 w 20390653"/>
                <a:gd name="connsiteY73" fmla="*/ 3673642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4982609 w 20390653"/>
                <a:gd name="connsiteY70" fmla="*/ 2484136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32939 w 20390653"/>
                <a:gd name="connsiteY61" fmla="*/ 64065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6 w 20390653"/>
                <a:gd name="connsiteY60" fmla="*/ 402993 h 5229630"/>
                <a:gd name="connsiteX61" fmla="*/ 11583010 w 20390653"/>
                <a:gd name="connsiteY61" fmla="*/ 34830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875775 w 20390653"/>
                <a:gd name="connsiteY62" fmla="*/ 608061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5943187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5660308 w 20390653"/>
                <a:gd name="connsiteY72" fmla="*/ 3093159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6164964 w 20390653"/>
                <a:gd name="connsiteY72" fmla="*/ 2984057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5483458 w 20390653"/>
                <a:gd name="connsiteY70" fmla="*/ 2386677 h 5229630"/>
                <a:gd name="connsiteX71" fmla="*/ 15675978 w 20390653"/>
                <a:gd name="connsiteY71" fmla="*/ 2837653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6100265 w 20390653"/>
                <a:gd name="connsiteY70" fmla="*/ 2168493 h 5229630"/>
                <a:gd name="connsiteX71" fmla="*/ 15675978 w 20390653"/>
                <a:gd name="connsiteY71" fmla="*/ 2837653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307009 w 20390653"/>
                <a:gd name="connsiteY69" fmla="*/ 2324310 h 5229630"/>
                <a:gd name="connsiteX70" fmla="*/ 16100265 w 20390653"/>
                <a:gd name="connsiteY70" fmla="*/ 2168493 h 5229630"/>
                <a:gd name="connsiteX71" fmla="*/ 16236709 w 20390653"/>
                <a:gd name="connsiteY71" fmla="*/ 2619450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4844125 w 20390653"/>
                <a:gd name="connsiteY68" fmla="*/ 1841249 h 5229630"/>
                <a:gd name="connsiteX69" fmla="*/ 15755590 w 20390653"/>
                <a:gd name="connsiteY69" fmla="*/ 1997004 h 5229630"/>
                <a:gd name="connsiteX70" fmla="*/ 16100265 w 20390653"/>
                <a:gd name="connsiteY70" fmla="*/ 2168493 h 5229630"/>
                <a:gd name="connsiteX71" fmla="*/ 16236709 w 20390653"/>
                <a:gd name="connsiteY71" fmla="*/ 2619450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4288841 w 20390653"/>
                <a:gd name="connsiteY67" fmla="*/ 1631905 h 5229630"/>
                <a:gd name="connsiteX68" fmla="*/ 15685233 w 20390653"/>
                <a:gd name="connsiteY68" fmla="*/ 1513964 h 5229630"/>
                <a:gd name="connsiteX69" fmla="*/ 15755590 w 20390653"/>
                <a:gd name="connsiteY69" fmla="*/ 1997004 h 5229630"/>
                <a:gd name="connsiteX70" fmla="*/ 16100265 w 20390653"/>
                <a:gd name="connsiteY70" fmla="*/ 2168493 h 5229630"/>
                <a:gd name="connsiteX71" fmla="*/ 16236709 w 20390653"/>
                <a:gd name="connsiteY71" fmla="*/ 2619450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3969427 w 20390653"/>
                <a:gd name="connsiteY66" fmla="*/ 1201001 h 5229630"/>
                <a:gd name="connsiteX67" fmla="*/ 15073852 w 20390653"/>
                <a:gd name="connsiteY67" fmla="*/ 1359171 h 5229630"/>
                <a:gd name="connsiteX68" fmla="*/ 15685233 w 20390653"/>
                <a:gd name="connsiteY68" fmla="*/ 1513964 h 5229630"/>
                <a:gd name="connsiteX69" fmla="*/ 15755590 w 20390653"/>
                <a:gd name="connsiteY69" fmla="*/ 1997004 h 5229630"/>
                <a:gd name="connsiteX70" fmla="*/ 16100265 w 20390653"/>
                <a:gd name="connsiteY70" fmla="*/ 2168493 h 5229630"/>
                <a:gd name="connsiteX71" fmla="*/ 16236709 w 20390653"/>
                <a:gd name="connsiteY71" fmla="*/ 2619450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298417 w 20390653"/>
                <a:gd name="connsiteY65" fmla="*/ 991473 h 5229630"/>
                <a:gd name="connsiteX66" fmla="*/ 14418008 w 20390653"/>
                <a:gd name="connsiteY66" fmla="*/ 873696 h 5229630"/>
                <a:gd name="connsiteX67" fmla="*/ 15073852 w 20390653"/>
                <a:gd name="connsiteY67" fmla="*/ 1359171 h 5229630"/>
                <a:gd name="connsiteX68" fmla="*/ 15685233 w 20390653"/>
                <a:gd name="connsiteY68" fmla="*/ 1513964 h 5229630"/>
                <a:gd name="connsiteX69" fmla="*/ 15755590 w 20390653"/>
                <a:gd name="connsiteY69" fmla="*/ 1997004 h 5229630"/>
                <a:gd name="connsiteX70" fmla="*/ 16100265 w 20390653"/>
                <a:gd name="connsiteY70" fmla="*/ 2168493 h 5229630"/>
                <a:gd name="connsiteX71" fmla="*/ 16236709 w 20390653"/>
                <a:gd name="connsiteY71" fmla="*/ 2619450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  <a:gd name="connsiteX0" fmla="*/ 20368947 w 20390653"/>
                <a:gd name="connsiteY0" fmla="*/ 3902891 h 5229630"/>
                <a:gd name="connsiteX1" fmla="*/ 20064445 w 20390653"/>
                <a:gd name="connsiteY1" fmla="*/ 3955744 h 5229630"/>
                <a:gd name="connsiteX2" fmla="*/ 19628589 w 20390653"/>
                <a:gd name="connsiteY2" fmla="*/ 3988851 h 5229630"/>
                <a:gd name="connsiteX3" fmla="*/ 19649959 w 20390653"/>
                <a:gd name="connsiteY3" fmla="*/ 4156412 h 5229630"/>
                <a:gd name="connsiteX4" fmla="*/ 18803341 w 20390653"/>
                <a:gd name="connsiteY4" fmla="*/ 4464750 h 5229630"/>
                <a:gd name="connsiteX5" fmla="*/ 18818485 w 20390653"/>
                <a:gd name="connsiteY5" fmla="*/ 4434876 h 5229630"/>
                <a:gd name="connsiteX6" fmla="*/ 18786869 w 20390653"/>
                <a:gd name="connsiteY6" fmla="*/ 4588800 h 5229630"/>
                <a:gd name="connsiteX7" fmla="*/ 18422129 w 20390653"/>
                <a:gd name="connsiteY7" fmla="*/ 4523115 h 5229630"/>
                <a:gd name="connsiteX8" fmla="*/ 17883742 w 20390653"/>
                <a:gd name="connsiteY8" fmla="*/ 4345676 h 5229630"/>
                <a:gd name="connsiteX9" fmla="*/ 17541436 w 20390653"/>
                <a:gd name="connsiteY9" fmla="*/ 4312399 h 5229630"/>
                <a:gd name="connsiteX10" fmla="*/ 16972376 w 20390653"/>
                <a:gd name="connsiteY10" fmla="*/ 4288661 h 5229630"/>
                <a:gd name="connsiteX11" fmla="*/ 16611421 w 20390653"/>
                <a:gd name="connsiteY11" fmla="*/ 4409360 h 5229630"/>
                <a:gd name="connsiteX12" fmla="*/ 15777240 w 20390653"/>
                <a:gd name="connsiteY12" fmla="*/ 4283242 h 5229630"/>
                <a:gd name="connsiteX13" fmla="*/ 15340092 w 20390653"/>
                <a:gd name="connsiteY13" fmla="*/ 4335378 h 5229630"/>
                <a:gd name="connsiteX14" fmla="*/ 14979145 w 20390653"/>
                <a:gd name="connsiteY14" fmla="*/ 4383505 h 5229630"/>
                <a:gd name="connsiteX15" fmla="*/ 14285324 w 20390653"/>
                <a:gd name="connsiteY15" fmla="*/ 4443663 h 5229630"/>
                <a:gd name="connsiteX16" fmla="*/ 13880261 w 20390653"/>
                <a:gd name="connsiteY16" fmla="*/ 4471736 h 5229630"/>
                <a:gd name="connsiteX17" fmla="*/ 13523324 w 20390653"/>
                <a:gd name="connsiteY17" fmla="*/ 4547937 h 5229630"/>
                <a:gd name="connsiteX18" fmla="*/ 13013987 w 20390653"/>
                <a:gd name="connsiteY18" fmla="*/ 4592053 h 5229630"/>
                <a:gd name="connsiteX19" fmla="*/ 12556787 w 20390653"/>
                <a:gd name="connsiteY19" fmla="*/ 4608095 h 5229630"/>
                <a:gd name="connsiteX20" fmla="*/ 11921580 w 20390653"/>
                <a:gd name="connsiteY20" fmla="*/ 4656220 h 5229630"/>
                <a:gd name="connsiteX21" fmla="*/ 11121422 w 20390653"/>
                <a:gd name="connsiteY21" fmla="*/ 4717627 h 5229630"/>
                <a:gd name="connsiteX22" fmla="*/ 10684488 w 20390653"/>
                <a:gd name="connsiteY22" fmla="*/ 4758524 h 5229630"/>
                <a:gd name="connsiteX23" fmla="*/ 10322480 w 20390653"/>
                <a:gd name="connsiteY23" fmla="*/ 4864701 h 5229630"/>
                <a:gd name="connsiteX24" fmla="*/ 9945457 w 20390653"/>
                <a:gd name="connsiteY24" fmla="*/ 4936003 h 5229630"/>
                <a:gd name="connsiteX25" fmla="*/ 9774567 w 20390653"/>
                <a:gd name="connsiteY25" fmla="*/ 4936140 h 5229630"/>
                <a:gd name="connsiteX26" fmla="*/ 9335316 w 20390653"/>
                <a:gd name="connsiteY26" fmla="*/ 5006693 h 5229630"/>
                <a:gd name="connsiteX27" fmla="*/ 8302825 w 20390653"/>
                <a:gd name="connsiteY27" fmla="*/ 5106205 h 5229630"/>
                <a:gd name="connsiteX28" fmla="*/ 7388521 w 20390653"/>
                <a:gd name="connsiteY28" fmla="*/ 5198179 h 5229630"/>
                <a:gd name="connsiteX29" fmla="*/ 6531661 w 20390653"/>
                <a:gd name="connsiteY29" fmla="*/ 5198903 h 5229630"/>
                <a:gd name="connsiteX30" fmla="*/ 5482836 w 20390653"/>
                <a:gd name="connsiteY30" fmla="*/ 4831141 h 5229630"/>
                <a:gd name="connsiteX31" fmla="*/ 4751068 w 20390653"/>
                <a:gd name="connsiteY31" fmla="*/ 4639253 h 5229630"/>
                <a:gd name="connsiteX32" fmla="*/ 3693523 w 20390653"/>
                <a:gd name="connsiteY32" fmla="*/ 4343400 h 5229630"/>
                <a:gd name="connsiteX33" fmla="*/ 3168145 w 20390653"/>
                <a:gd name="connsiteY33" fmla="*/ 4299284 h 5229630"/>
                <a:gd name="connsiteX34" fmla="*/ 2349997 w 20390653"/>
                <a:gd name="connsiteY34" fmla="*/ 4283242 h 5229630"/>
                <a:gd name="connsiteX35" fmla="*/ 1644145 w 20390653"/>
                <a:gd name="connsiteY35" fmla="*/ 4299284 h 5229630"/>
                <a:gd name="connsiteX36" fmla="*/ 1259134 w 20390653"/>
                <a:gd name="connsiteY36" fmla="*/ 4299284 h 5229630"/>
                <a:gd name="connsiteX37" fmla="*/ 954334 w 20390653"/>
                <a:gd name="connsiteY37" fmla="*/ 4186989 h 5229630"/>
                <a:gd name="connsiteX38" fmla="*/ 617450 w 20390653"/>
                <a:gd name="connsiteY38" fmla="*/ 3994484 h 5229630"/>
                <a:gd name="connsiteX39" fmla="*/ 376819 w 20390653"/>
                <a:gd name="connsiteY39" fmla="*/ 3689684 h 5229630"/>
                <a:gd name="connsiteX40" fmla="*/ 168271 w 20390653"/>
                <a:gd name="connsiteY40" fmla="*/ 3513221 h 5229630"/>
                <a:gd name="connsiteX41" fmla="*/ 23892 w 20390653"/>
                <a:gd name="connsiteY41" fmla="*/ 3176337 h 5229630"/>
                <a:gd name="connsiteX42" fmla="*/ 7850 w 20390653"/>
                <a:gd name="connsiteY42" fmla="*/ 2775284 h 5229630"/>
                <a:gd name="connsiteX43" fmla="*/ 104103 w 20390653"/>
                <a:gd name="connsiteY43" fmla="*/ 2294021 h 5229630"/>
                <a:gd name="connsiteX44" fmla="*/ 248482 w 20390653"/>
                <a:gd name="connsiteY44" fmla="*/ 1925053 h 5229630"/>
                <a:gd name="connsiteX45" fmla="*/ 473071 w 20390653"/>
                <a:gd name="connsiteY45" fmla="*/ 1668379 h 5229630"/>
                <a:gd name="connsiteX46" fmla="*/ 729745 w 20390653"/>
                <a:gd name="connsiteY46" fmla="*/ 1411705 h 5229630"/>
                <a:gd name="connsiteX47" fmla="*/ 1034545 w 20390653"/>
                <a:gd name="connsiteY47" fmla="*/ 1106905 h 5229630"/>
                <a:gd name="connsiteX48" fmla="*/ 1483724 w 20390653"/>
                <a:gd name="connsiteY48" fmla="*/ 689811 h 5229630"/>
                <a:gd name="connsiteX49" fmla="*/ 1852692 w 20390653"/>
                <a:gd name="connsiteY49" fmla="*/ 545432 h 5229630"/>
                <a:gd name="connsiteX50" fmla="*/ 2847303 w 20390653"/>
                <a:gd name="connsiteY50" fmla="*/ 336884 h 5229630"/>
                <a:gd name="connsiteX51" fmla="*/ 3472945 w 20390653"/>
                <a:gd name="connsiteY51" fmla="*/ 256674 h 5229630"/>
                <a:gd name="connsiteX52" fmla="*/ 4515682 w 20390653"/>
                <a:gd name="connsiteY52" fmla="*/ 192505 h 5229630"/>
                <a:gd name="connsiteX53" fmla="*/ 5141324 w 20390653"/>
                <a:gd name="connsiteY53" fmla="*/ 80211 h 5229630"/>
                <a:gd name="connsiteX54" fmla="*/ 6585113 w 20390653"/>
                <a:gd name="connsiteY54" fmla="*/ 16042 h 5229630"/>
                <a:gd name="connsiteX55" fmla="*/ 7611808 w 20390653"/>
                <a:gd name="connsiteY55" fmla="*/ 0 h 5229630"/>
                <a:gd name="connsiteX56" fmla="*/ 8724794 w 20390653"/>
                <a:gd name="connsiteY56" fmla="*/ 12161 h 5229630"/>
                <a:gd name="connsiteX57" fmla="*/ 9455356 w 20390653"/>
                <a:gd name="connsiteY57" fmla="*/ 55112 h 5229630"/>
                <a:gd name="connsiteX58" fmla="*/ 9855503 w 20390653"/>
                <a:gd name="connsiteY58" fmla="*/ 187848 h 5229630"/>
                <a:gd name="connsiteX59" fmla="*/ 10289417 w 20390653"/>
                <a:gd name="connsiteY59" fmla="*/ 240761 h 5229630"/>
                <a:gd name="connsiteX60" fmla="*/ 11014412 w 20390653"/>
                <a:gd name="connsiteY60" fmla="*/ 256815 h 5229630"/>
                <a:gd name="connsiteX61" fmla="*/ 11583010 w 20390653"/>
                <a:gd name="connsiteY61" fmla="*/ 348300 h 5229630"/>
                <a:gd name="connsiteX62" fmla="*/ 11975937 w 20390653"/>
                <a:gd name="connsiteY62" fmla="*/ 461903 h 5229630"/>
                <a:gd name="connsiteX63" fmla="*/ 12715684 w 20390653"/>
                <a:gd name="connsiteY63" fmla="*/ 532230 h 5229630"/>
                <a:gd name="connsiteX64" fmla="*/ 13049506 w 20390653"/>
                <a:gd name="connsiteY64" fmla="*/ 785424 h 5229630"/>
                <a:gd name="connsiteX65" fmla="*/ 13522718 w 20390653"/>
                <a:gd name="connsiteY65" fmla="*/ 718739 h 5229630"/>
                <a:gd name="connsiteX66" fmla="*/ 14418008 w 20390653"/>
                <a:gd name="connsiteY66" fmla="*/ 873696 h 5229630"/>
                <a:gd name="connsiteX67" fmla="*/ 15073852 w 20390653"/>
                <a:gd name="connsiteY67" fmla="*/ 1359171 h 5229630"/>
                <a:gd name="connsiteX68" fmla="*/ 15685233 w 20390653"/>
                <a:gd name="connsiteY68" fmla="*/ 1513964 h 5229630"/>
                <a:gd name="connsiteX69" fmla="*/ 15755590 w 20390653"/>
                <a:gd name="connsiteY69" fmla="*/ 1997004 h 5229630"/>
                <a:gd name="connsiteX70" fmla="*/ 16100265 w 20390653"/>
                <a:gd name="connsiteY70" fmla="*/ 2168493 h 5229630"/>
                <a:gd name="connsiteX71" fmla="*/ 16236709 w 20390653"/>
                <a:gd name="connsiteY71" fmla="*/ 2619450 h 5229630"/>
                <a:gd name="connsiteX72" fmla="*/ 16501395 w 20390653"/>
                <a:gd name="connsiteY72" fmla="*/ 2820404 h 5229630"/>
                <a:gd name="connsiteX73" fmla="*/ 16279618 w 20390653"/>
                <a:gd name="connsiteY73" fmla="*/ 3527480 h 5229630"/>
                <a:gd name="connsiteX74" fmla="*/ 15905576 w 20390653"/>
                <a:gd name="connsiteY74" fmla="*/ 3834063 h 5229630"/>
                <a:gd name="connsiteX75" fmla="*/ 16659555 w 20390653"/>
                <a:gd name="connsiteY75" fmla="*/ 3962400 h 5229630"/>
                <a:gd name="connsiteX76" fmla="*/ 17293410 w 20390653"/>
                <a:gd name="connsiteY76" fmla="*/ 4399702 h 5229630"/>
                <a:gd name="connsiteX77" fmla="*/ 18040688 w 20390653"/>
                <a:gd name="connsiteY77" fmla="*/ 4298048 h 5229630"/>
                <a:gd name="connsiteX78" fmla="*/ 18710778 w 20390653"/>
                <a:gd name="connsiteY78" fmla="*/ 4320746 h 5229630"/>
                <a:gd name="connsiteX79" fmla="*/ 19032458 w 20390653"/>
                <a:gd name="connsiteY79" fmla="*/ 4017723 h 5229630"/>
                <a:gd name="connsiteX80" fmla="*/ 19226366 w 20390653"/>
                <a:gd name="connsiteY80" fmla="*/ 4221603 h 5229630"/>
                <a:gd name="connsiteX81" fmla="*/ 19598196 w 20390653"/>
                <a:gd name="connsiteY81" fmla="*/ 4141782 h 5229630"/>
                <a:gd name="connsiteX82" fmla="*/ 19847695 w 20390653"/>
                <a:gd name="connsiteY82" fmla="*/ 3935160 h 5229630"/>
                <a:gd name="connsiteX83" fmla="*/ 20308349 w 20390653"/>
                <a:gd name="connsiteY83" fmla="*/ 4044773 h 5229630"/>
                <a:gd name="connsiteX84" fmla="*/ 20368947 w 20390653"/>
                <a:gd name="connsiteY84" fmla="*/ 3902891 h 522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0390653" h="5229630">
                  <a:moveTo>
                    <a:pt x="20368947" y="3902891"/>
                  </a:moveTo>
                  <a:cubicBezTo>
                    <a:pt x="20328296" y="3888053"/>
                    <a:pt x="20187838" y="3941417"/>
                    <a:pt x="20064445" y="3955744"/>
                  </a:cubicBezTo>
                  <a:cubicBezTo>
                    <a:pt x="19941052" y="3970071"/>
                    <a:pt x="19814537" y="4052857"/>
                    <a:pt x="19628589" y="3988851"/>
                  </a:cubicBezTo>
                  <a:lnTo>
                    <a:pt x="19649959" y="4156412"/>
                  </a:lnTo>
                  <a:cubicBezTo>
                    <a:pt x="19453985" y="4089552"/>
                    <a:pt x="18941920" y="4418339"/>
                    <a:pt x="18803341" y="4464750"/>
                  </a:cubicBezTo>
                  <a:cubicBezTo>
                    <a:pt x="18664762" y="4511161"/>
                    <a:pt x="18821230" y="4414201"/>
                    <a:pt x="18818485" y="4434876"/>
                  </a:cubicBezTo>
                  <a:cubicBezTo>
                    <a:pt x="18815740" y="4455551"/>
                    <a:pt x="18852928" y="4574094"/>
                    <a:pt x="18786869" y="4588800"/>
                  </a:cubicBezTo>
                  <a:cubicBezTo>
                    <a:pt x="18720810" y="4603507"/>
                    <a:pt x="18572650" y="4563636"/>
                    <a:pt x="18422129" y="4523115"/>
                  </a:cubicBezTo>
                  <a:cubicBezTo>
                    <a:pt x="18271608" y="4482594"/>
                    <a:pt x="18030524" y="4380795"/>
                    <a:pt x="17883742" y="4345676"/>
                  </a:cubicBezTo>
                  <a:cubicBezTo>
                    <a:pt x="17736960" y="4310557"/>
                    <a:pt x="17693330" y="4321901"/>
                    <a:pt x="17541436" y="4312399"/>
                  </a:cubicBezTo>
                  <a:cubicBezTo>
                    <a:pt x="17389542" y="4302897"/>
                    <a:pt x="17127378" y="4272501"/>
                    <a:pt x="16972376" y="4288661"/>
                  </a:cubicBezTo>
                  <a:cubicBezTo>
                    <a:pt x="16817374" y="4304821"/>
                    <a:pt x="16810610" y="4410263"/>
                    <a:pt x="16611421" y="4409360"/>
                  </a:cubicBezTo>
                  <a:cubicBezTo>
                    <a:pt x="16412232" y="4408457"/>
                    <a:pt x="15989128" y="4295572"/>
                    <a:pt x="15777240" y="4283242"/>
                  </a:cubicBezTo>
                  <a:cubicBezTo>
                    <a:pt x="15565352" y="4270912"/>
                    <a:pt x="15473108" y="4318668"/>
                    <a:pt x="15340092" y="4335378"/>
                  </a:cubicBezTo>
                  <a:cubicBezTo>
                    <a:pt x="15207076" y="4352088"/>
                    <a:pt x="15154940" y="4365458"/>
                    <a:pt x="14979145" y="4383505"/>
                  </a:cubicBezTo>
                  <a:cubicBezTo>
                    <a:pt x="14803350" y="4401553"/>
                    <a:pt x="14468471" y="4428958"/>
                    <a:pt x="14285324" y="4443663"/>
                  </a:cubicBezTo>
                  <a:cubicBezTo>
                    <a:pt x="14102177" y="4458368"/>
                    <a:pt x="14007261" y="4454357"/>
                    <a:pt x="13880261" y="4471736"/>
                  </a:cubicBezTo>
                  <a:cubicBezTo>
                    <a:pt x="13753261" y="4489115"/>
                    <a:pt x="13667703" y="4527884"/>
                    <a:pt x="13523324" y="4547937"/>
                  </a:cubicBezTo>
                  <a:cubicBezTo>
                    <a:pt x="13378945" y="4567990"/>
                    <a:pt x="13175077" y="4582027"/>
                    <a:pt x="13013987" y="4592053"/>
                  </a:cubicBezTo>
                  <a:cubicBezTo>
                    <a:pt x="12852898" y="4602079"/>
                    <a:pt x="12738855" y="4597401"/>
                    <a:pt x="12556787" y="4608095"/>
                  </a:cubicBezTo>
                  <a:cubicBezTo>
                    <a:pt x="12374719" y="4618790"/>
                    <a:pt x="12160807" y="4637965"/>
                    <a:pt x="11921580" y="4656220"/>
                  </a:cubicBezTo>
                  <a:lnTo>
                    <a:pt x="11121422" y="4717627"/>
                  </a:lnTo>
                  <a:cubicBezTo>
                    <a:pt x="10915240" y="4734678"/>
                    <a:pt x="10817645" y="4734012"/>
                    <a:pt x="10684488" y="4758524"/>
                  </a:cubicBezTo>
                  <a:cubicBezTo>
                    <a:pt x="10551331" y="4783036"/>
                    <a:pt x="10445652" y="4835121"/>
                    <a:pt x="10322480" y="4864701"/>
                  </a:cubicBezTo>
                  <a:cubicBezTo>
                    <a:pt x="10199308" y="4894281"/>
                    <a:pt x="10020734" y="4912065"/>
                    <a:pt x="9945457" y="4936003"/>
                  </a:cubicBezTo>
                  <a:cubicBezTo>
                    <a:pt x="9870180" y="4959941"/>
                    <a:pt x="9876257" y="4924358"/>
                    <a:pt x="9774567" y="4936140"/>
                  </a:cubicBezTo>
                  <a:cubicBezTo>
                    <a:pt x="9672877" y="4947922"/>
                    <a:pt x="9580606" y="4978349"/>
                    <a:pt x="9335316" y="5006693"/>
                  </a:cubicBezTo>
                  <a:cubicBezTo>
                    <a:pt x="9090026" y="5035037"/>
                    <a:pt x="8627291" y="5074291"/>
                    <a:pt x="8302825" y="5106205"/>
                  </a:cubicBezTo>
                  <a:cubicBezTo>
                    <a:pt x="7978359" y="5138119"/>
                    <a:pt x="7683715" y="5182729"/>
                    <a:pt x="7388521" y="5198179"/>
                  </a:cubicBezTo>
                  <a:cubicBezTo>
                    <a:pt x="7093327" y="5213629"/>
                    <a:pt x="6849275" y="5260076"/>
                    <a:pt x="6531661" y="5198903"/>
                  </a:cubicBezTo>
                  <a:cubicBezTo>
                    <a:pt x="6214047" y="5137730"/>
                    <a:pt x="5779602" y="4924416"/>
                    <a:pt x="5482836" y="4831141"/>
                  </a:cubicBezTo>
                  <a:cubicBezTo>
                    <a:pt x="5186070" y="4737866"/>
                    <a:pt x="5049287" y="4720543"/>
                    <a:pt x="4751068" y="4639253"/>
                  </a:cubicBezTo>
                  <a:cubicBezTo>
                    <a:pt x="4452849" y="4557963"/>
                    <a:pt x="3957343" y="4400061"/>
                    <a:pt x="3693523" y="4343400"/>
                  </a:cubicBezTo>
                  <a:cubicBezTo>
                    <a:pt x="3429703" y="4286739"/>
                    <a:pt x="3392066" y="4309310"/>
                    <a:pt x="3168145" y="4299284"/>
                  </a:cubicBezTo>
                  <a:cubicBezTo>
                    <a:pt x="2944224" y="4289258"/>
                    <a:pt x="2603997" y="4283242"/>
                    <a:pt x="2349997" y="4283242"/>
                  </a:cubicBezTo>
                  <a:cubicBezTo>
                    <a:pt x="2095997" y="4283242"/>
                    <a:pt x="1825955" y="4296610"/>
                    <a:pt x="1644145" y="4299284"/>
                  </a:cubicBezTo>
                  <a:cubicBezTo>
                    <a:pt x="1462335" y="4301958"/>
                    <a:pt x="1374102" y="4318000"/>
                    <a:pt x="1259134" y="4299284"/>
                  </a:cubicBezTo>
                  <a:cubicBezTo>
                    <a:pt x="1144165" y="4280568"/>
                    <a:pt x="1061281" y="4237789"/>
                    <a:pt x="954334" y="4186989"/>
                  </a:cubicBezTo>
                  <a:cubicBezTo>
                    <a:pt x="847387" y="4136189"/>
                    <a:pt x="713702" y="4077368"/>
                    <a:pt x="617450" y="3994484"/>
                  </a:cubicBezTo>
                  <a:cubicBezTo>
                    <a:pt x="521198" y="3911600"/>
                    <a:pt x="451682" y="3769894"/>
                    <a:pt x="376819" y="3689684"/>
                  </a:cubicBezTo>
                  <a:cubicBezTo>
                    <a:pt x="301956" y="3609474"/>
                    <a:pt x="227092" y="3598779"/>
                    <a:pt x="168271" y="3513221"/>
                  </a:cubicBezTo>
                  <a:cubicBezTo>
                    <a:pt x="109450" y="3427663"/>
                    <a:pt x="50629" y="3299326"/>
                    <a:pt x="23892" y="3176337"/>
                  </a:cubicBezTo>
                  <a:cubicBezTo>
                    <a:pt x="-2845" y="3053348"/>
                    <a:pt x="-5518" y="2922337"/>
                    <a:pt x="7850" y="2775284"/>
                  </a:cubicBezTo>
                  <a:cubicBezTo>
                    <a:pt x="21218" y="2628231"/>
                    <a:pt x="63998" y="2435726"/>
                    <a:pt x="104103" y="2294021"/>
                  </a:cubicBezTo>
                  <a:cubicBezTo>
                    <a:pt x="144208" y="2152316"/>
                    <a:pt x="186987" y="2029327"/>
                    <a:pt x="248482" y="1925053"/>
                  </a:cubicBezTo>
                  <a:cubicBezTo>
                    <a:pt x="309977" y="1820779"/>
                    <a:pt x="392861" y="1753937"/>
                    <a:pt x="473071" y="1668379"/>
                  </a:cubicBezTo>
                  <a:cubicBezTo>
                    <a:pt x="553281" y="1582821"/>
                    <a:pt x="729745" y="1411705"/>
                    <a:pt x="729745" y="1411705"/>
                  </a:cubicBezTo>
                  <a:cubicBezTo>
                    <a:pt x="823324" y="1318126"/>
                    <a:pt x="908882" y="1227221"/>
                    <a:pt x="1034545" y="1106905"/>
                  </a:cubicBezTo>
                  <a:cubicBezTo>
                    <a:pt x="1160208" y="986589"/>
                    <a:pt x="1347366" y="783390"/>
                    <a:pt x="1483724" y="689811"/>
                  </a:cubicBezTo>
                  <a:cubicBezTo>
                    <a:pt x="1620082" y="596232"/>
                    <a:pt x="1625429" y="604253"/>
                    <a:pt x="1852692" y="545432"/>
                  </a:cubicBezTo>
                  <a:cubicBezTo>
                    <a:pt x="2079955" y="486611"/>
                    <a:pt x="2577261" y="385010"/>
                    <a:pt x="2847303" y="336884"/>
                  </a:cubicBezTo>
                  <a:cubicBezTo>
                    <a:pt x="3117345" y="288758"/>
                    <a:pt x="3194882" y="280737"/>
                    <a:pt x="3472945" y="256674"/>
                  </a:cubicBezTo>
                  <a:cubicBezTo>
                    <a:pt x="3751008" y="232611"/>
                    <a:pt x="4237619" y="221915"/>
                    <a:pt x="4515682" y="192505"/>
                  </a:cubicBezTo>
                  <a:cubicBezTo>
                    <a:pt x="4793745" y="163094"/>
                    <a:pt x="4796419" y="109621"/>
                    <a:pt x="5141324" y="80211"/>
                  </a:cubicBezTo>
                  <a:cubicBezTo>
                    <a:pt x="5486229" y="50801"/>
                    <a:pt x="6173366" y="29410"/>
                    <a:pt x="6585113" y="16042"/>
                  </a:cubicBezTo>
                  <a:cubicBezTo>
                    <a:pt x="6996860" y="2674"/>
                    <a:pt x="7255195" y="647"/>
                    <a:pt x="7611808" y="0"/>
                  </a:cubicBezTo>
                  <a:lnTo>
                    <a:pt x="8724794" y="12161"/>
                  </a:lnTo>
                  <a:cubicBezTo>
                    <a:pt x="9032052" y="21346"/>
                    <a:pt x="9266905" y="25831"/>
                    <a:pt x="9455356" y="55112"/>
                  </a:cubicBezTo>
                  <a:cubicBezTo>
                    <a:pt x="9643807" y="84393"/>
                    <a:pt x="9716493" y="156907"/>
                    <a:pt x="9855503" y="187848"/>
                  </a:cubicBezTo>
                  <a:cubicBezTo>
                    <a:pt x="9994513" y="218790"/>
                    <a:pt x="10096266" y="229267"/>
                    <a:pt x="10289417" y="240761"/>
                  </a:cubicBezTo>
                  <a:cubicBezTo>
                    <a:pt x="10482569" y="252256"/>
                    <a:pt x="10798813" y="238892"/>
                    <a:pt x="11014412" y="256815"/>
                  </a:cubicBezTo>
                  <a:cubicBezTo>
                    <a:pt x="11230011" y="274738"/>
                    <a:pt x="11422756" y="314119"/>
                    <a:pt x="11583010" y="348300"/>
                  </a:cubicBezTo>
                  <a:cubicBezTo>
                    <a:pt x="11743264" y="382481"/>
                    <a:pt x="11787158" y="431248"/>
                    <a:pt x="11975937" y="461903"/>
                  </a:cubicBezTo>
                  <a:cubicBezTo>
                    <a:pt x="12164716" y="492558"/>
                    <a:pt x="12536756" y="478310"/>
                    <a:pt x="12715684" y="532230"/>
                  </a:cubicBezTo>
                  <a:cubicBezTo>
                    <a:pt x="12894612" y="586150"/>
                    <a:pt x="12915000" y="754339"/>
                    <a:pt x="13049506" y="785424"/>
                  </a:cubicBezTo>
                  <a:cubicBezTo>
                    <a:pt x="13184012" y="816509"/>
                    <a:pt x="13456954" y="656468"/>
                    <a:pt x="13522718" y="718739"/>
                  </a:cubicBezTo>
                  <a:cubicBezTo>
                    <a:pt x="13634301" y="771760"/>
                    <a:pt x="14159486" y="766957"/>
                    <a:pt x="14418008" y="873696"/>
                  </a:cubicBezTo>
                  <a:cubicBezTo>
                    <a:pt x="14676530" y="980435"/>
                    <a:pt x="14862648" y="1252460"/>
                    <a:pt x="15073852" y="1359171"/>
                  </a:cubicBezTo>
                  <a:cubicBezTo>
                    <a:pt x="15285056" y="1465882"/>
                    <a:pt x="15571610" y="1407658"/>
                    <a:pt x="15685233" y="1513964"/>
                  </a:cubicBezTo>
                  <a:cubicBezTo>
                    <a:pt x="15798856" y="1620270"/>
                    <a:pt x="15686418" y="1887916"/>
                    <a:pt x="15755590" y="1997004"/>
                  </a:cubicBezTo>
                  <a:cubicBezTo>
                    <a:pt x="15824762" y="2106092"/>
                    <a:pt x="16020079" y="2064752"/>
                    <a:pt x="16100265" y="2168493"/>
                  </a:cubicBezTo>
                  <a:cubicBezTo>
                    <a:pt x="16180451" y="2272234"/>
                    <a:pt x="16169854" y="2510798"/>
                    <a:pt x="16236709" y="2619450"/>
                  </a:cubicBezTo>
                  <a:cubicBezTo>
                    <a:pt x="16303564" y="2728102"/>
                    <a:pt x="16494244" y="2669066"/>
                    <a:pt x="16501395" y="2820404"/>
                  </a:cubicBezTo>
                  <a:cubicBezTo>
                    <a:pt x="16508546" y="2971742"/>
                    <a:pt x="16378921" y="3358537"/>
                    <a:pt x="16279618" y="3527480"/>
                  </a:cubicBezTo>
                  <a:cubicBezTo>
                    <a:pt x="16180315" y="3696423"/>
                    <a:pt x="15842253" y="3761576"/>
                    <a:pt x="15905576" y="3834063"/>
                  </a:cubicBezTo>
                  <a:cubicBezTo>
                    <a:pt x="15968899" y="3906550"/>
                    <a:pt x="16428249" y="3868127"/>
                    <a:pt x="16659555" y="3962400"/>
                  </a:cubicBezTo>
                  <a:cubicBezTo>
                    <a:pt x="16890861" y="4056673"/>
                    <a:pt x="17063221" y="4343761"/>
                    <a:pt x="17293410" y="4399702"/>
                  </a:cubicBezTo>
                  <a:cubicBezTo>
                    <a:pt x="17523599" y="4455643"/>
                    <a:pt x="17804460" y="4311207"/>
                    <a:pt x="18040688" y="4298048"/>
                  </a:cubicBezTo>
                  <a:cubicBezTo>
                    <a:pt x="18276916" y="4284889"/>
                    <a:pt x="18545483" y="4367467"/>
                    <a:pt x="18710778" y="4320746"/>
                  </a:cubicBezTo>
                  <a:cubicBezTo>
                    <a:pt x="18876073" y="4274025"/>
                    <a:pt x="18946527" y="4034247"/>
                    <a:pt x="19032458" y="4017723"/>
                  </a:cubicBezTo>
                  <a:cubicBezTo>
                    <a:pt x="19118389" y="4001199"/>
                    <a:pt x="19132076" y="4200927"/>
                    <a:pt x="19226366" y="4221603"/>
                  </a:cubicBezTo>
                  <a:cubicBezTo>
                    <a:pt x="19320656" y="4242279"/>
                    <a:pt x="19494641" y="4189522"/>
                    <a:pt x="19598196" y="4141782"/>
                  </a:cubicBezTo>
                  <a:cubicBezTo>
                    <a:pt x="19701751" y="4094042"/>
                    <a:pt x="19775506" y="3913771"/>
                    <a:pt x="19847695" y="3935160"/>
                  </a:cubicBezTo>
                  <a:cubicBezTo>
                    <a:pt x="19919884" y="3956549"/>
                    <a:pt x="20221474" y="4050151"/>
                    <a:pt x="20308349" y="4044773"/>
                  </a:cubicBezTo>
                  <a:cubicBezTo>
                    <a:pt x="20395224" y="4039395"/>
                    <a:pt x="20409598" y="3917729"/>
                    <a:pt x="20368947" y="3902891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1" name="Vrije vorm 60"/>
            <p:cNvSpPr>
              <a:spLocks noChangeAspect="1"/>
            </p:cNvSpPr>
            <p:nvPr/>
          </p:nvSpPr>
          <p:spPr>
            <a:xfrm>
              <a:off x="6369442" y="5138289"/>
              <a:ext cx="1463298" cy="518281"/>
            </a:xfrm>
            <a:custGeom>
              <a:avLst/>
              <a:gdLst>
                <a:gd name="connsiteX0" fmla="*/ 58685 w 14707080"/>
                <a:gd name="connsiteY0" fmla="*/ 3806599 h 4871748"/>
                <a:gd name="connsiteX1" fmla="*/ 42357 w 14707080"/>
                <a:gd name="connsiteY1" fmla="*/ 3333070 h 4871748"/>
                <a:gd name="connsiteX2" fmla="*/ 58685 w 14707080"/>
                <a:gd name="connsiteY2" fmla="*/ 2941184 h 4871748"/>
                <a:gd name="connsiteX3" fmla="*/ 42357 w 14707080"/>
                <a:gd name="connsiteY3" fmla="*/ 2516641 h 4871748"/>
                <a:gd name="connsiteX4" fmla="*/ 123999 w 14707080"/>
                <a:gd name="connsiteY4" fmla="*/ 2222727 h 4871748"/>
                <a:gd name="connsiteX5" fmla="*/ 140328 w 14707080"/>
                <a:gd name="connsiteY5" fmla="*/ 1863499 h 4871748"/>
                <a:gd name="connsiteX6" fmla="*/ 760814 w 14707080"/>
                <a:gd name="connsiteY6" fmla="*/ 1487941 h 4871748"/>
                <a:gd name="connsiteX7" fmla="*/ 1332314 w 14707080"/>
                <a:gd name="connsiteY7" fmla="*/ 1259341 h 4871748"/>
                <a:gd name="connsiteX8" fmla="*/ 1495599 w 14707080"/>
                <a:gd name="connsiteY8" fmla="*/ 1030741 h 4871748"/>
                <a:gd name="connsiteX9" fmla="*/ 1691542 w 14707080"/>
                <a:gd name="connsiteY9" fmla="*/ 883784 h 4871748"/>
                <a:gd name="connsiteX10" fmla="*/ 2442657 w 14707080"/>
                <a:gd name="connsiteY10" fmla="*/ 834799 h 4871748"/>
                <a:gd name="connsiteX11" fmla="*/ 2703914 w 14707080"/>
                <a:gd name="connsiteY11" fmla="*/ 753156 h 4871748"/>
                <a:gd name="connsiteX12" fmla="*/ 3161114 w 14707080"/>
                <a:gd name="connsiteY12" fmla="*/ 589870 h 4871748"/>
                <a:gd name="connsiteX13" fmla="*/ 3406042 w 14707080"/>
                <a:gd name="connsiteY13" fmla="*/ 410256 h 4871748"/>
                <a:gd name="connsiteX14" fmla="*/ 3618314 w 14707080"/>
                <a:gd name="connsiteY14" fmla="*/ 344941 h 4871748"/>
                <a:gd name="connsiteX15" fmla="*/ 4271457 w 14707080"/>
                <a:gd name="connsiteY15" fmla="*/ 328613 h 4871748"/>
                <a:gd name="connsiteX16" fmla="*/ 4744985 w 14707080"/>
                <a:gd name="connsiteY16" fmla="*/ 214313 h 4871748"/>
                <a:gd name="connsiteX17" fmla="*/ 5087885 w 14707080"/>
                <a:gd name="connsiteY17" fmla="*/ 100013 h 4871748"/>
                <a:gd name="connsiteX18" fmla="*/ 5610399 w 14707080"/>
                <a:gd name="connsiteY18" fmla="*/ 18370 h 4871748"/>
                <a:gd name="connsiteX19" fmla="*/ 6132914 w 14707080"/>
                <a:gd name="connsiteY19" fmla="*/ 2041 h 4871748"/>
                <a:gd name="connsiteX20" fmla="*/ 6867699 w 14707080"/>
                <a:gd name="connsiteY20" fmla="*/ 51027 h 4871748"/>
                <a:gd name="connsiteX21" fmla="*/ 7488185 w 14707080"/>
                <a:gd name="connsiteY21" fmla="*/ 51027 h 4871748"/>
                <a:gd name="connsiteX22" fmla="*/ 8337271 w 14707080"/>
                <a:gd name="connsiteY22" fmla="*/ 51027 h 4871748"/>
                <a:gd name="connsiteX23" fmla="*/ 9088385 w 14707080"/>
                <a:gd name="connsiteY23" fmla="*/ 116341 h 4871748"/>
                <a:gd name="connsiteX24" fmla="*/ 9872157 w 14707080"/>
                <a:gd name="connsiteY24" fmla="*/ 181656 h 4871748"/>
                <a:gd name="connsiteX25" fmla="*/ 10378342 w 14707080"/>
                <a:gd name="connsiteY25" fmla="*/ 214313 h 4871748"/>
                <a:gd name="connsiteX26" fmla="*/ 10917185 w 14707080"/>
                <a:gd name="connsiteY26" fmla="*/ 361270 h 4871748"/>
                <a:gd name="connsiteX27" fmla="*/ 11439699 w 14707080"/>
                <a:gd name="connsiteY27" fmla="*/ 426584 h 4871748"/>
                <a:gd name="connsiteX28" fmla="*/ 11962214 w 14707080"/>
                <a:gd name="connsiteY28" fmla="*/ 573541 h 4871748"/>
                <a:gd name="connsiteX29" fmla="*/ 12648014 w 14707080"/>
                <a:gd name="connsiteY29" fmla="*/ 671513 h 4871748"/>
                <a:gd name="connsiteX30" fmla="*/ 13284828 w 14707080"/>
                <a:gd name="connsiteY30" fmla="*/ 900113 h 4871748"/>
                <a:gd name="connsiteX31" fmla="*/ 13807342 w 14707080"/>
                <a:gd name="connsiteY31" fmla="*/ 1259341 h 4871748"/>
                <a:gd name="connsiteX32" fmla="*/ 14133914 w 14707080"/>
                <a:gd name="connsiteY32" fmla="*/ 1520599 h 4871748"/>
                <a:gd name="connsiteX33" fmla="*/ 14280871 w 14707080"/>
                <a:gd name="connsiteY33" fmla="*/ 1781856 h 4871748"/>
                <a:gd name="connsiteX34" fmla="*/ 14509471 w 14707080"/>
                <a:gd name="connsiteY34" fmla="*/ 2190070 h 4871748"/>
                <a:gd name="connsiteX35" fmla="*/ 14640099 w 14707080"/>
                <a:gd name="connsiteY35" fmla="*/ 2777899 h 4871748"/>
                <a:gd name="connsiteX36" fmla="*/ 14689085 w 14707080"/>
                <a:gd name="connsiteY36" fmla="*/ 2941184 h 4871748"/>
                <a:gd name="connsiteX37" fmla="*/ 14705414 w 14707080"/>
                <a:gd name="connsiteY37" fmla="*/ 3284084 h 4871748"/>
                <a:gd name="connsiteX38" fmla="*/ 14689085 w 14707080"/>
                <a:gd name="connsiteY38" fmla="*/ 3561670 h 4871748"/>
                <a:gd name="connsiteX39" fmla="*/ 14705414 w 14707080"/>
                <a:gd name="connsiteY39" fmla="*/ 4018870 h 4871748"/>
                <a:gd name="connsiteX40" fmla="*/ 14640099 w 14707080"/>
                <a:gd name="connsiteY40" fmla="*/ 4525056 h 4871748"/>
                <a:gd name="connsiteX41" fmla="*/ 14509471 w 14707080"/>
                <a:gd name="connsiteY41" fmla="*/ 4818970 h 4871748"/>
                <a:gd name="connsiteX42" fmla="*/ 14280871 w 14707080"/>
                <a:gd name="connsiteY42" fmla="*/ 4867956 h 4871748"/>
                <a:gd name="connsiteX43" fmla="*/ 13921642 w 14707080"/>
                <a:gd name="connsiteY43" fmla="*/ 4835299 h 4871748"/>
                <a:gd name="connsiteX44" fmla="*/ 13562414 w 14707080"/>
                <a:gd name="connsiteY44" fmla="*/ 4574041 h 4871748"/>
                <a:gd name="connsiteX45" fmla="*/ 13170528 w 14707080"/>
                <a:gd name="connsiteY45" fmla="*/ 4329113 h 4871748"/>
                <a:gd name="connsiteX46" fmla="*/ 12337771 w 14707080"/>
                <a:gd name="connsiteY46" fmla="*/ 4116841 h 4871748"/>
                <a:gd name="connsiteX47" fmla="*/ 11423371 w 14707080"/>
                <a:gd name="connsiteY47" fmla="*/ 3969884 h 4871748"/>
                <a:gd name="connsiteX48" fmla="*/ 10394671 w 14707080"/>
                <a:gd name="connsiteY48" fmla="*/ 3757613 h 4871748"/>
                <a:gd name="connsiteX49" fmla="*/ 10182399 w 14707080"/>
                <a:gd name="connsiteY49" fmla="*/ 3692299 h 4871748"/>
                <a:gd name="connsiteX50" fmla="*/ 9398628 w 14707080"/>
                <a:gd name="connsiteY50" fmla="*/ 3692299 h 4871748"/>
                <a:gd name="connsiteX51" fmla="*/ 9006742 w 14707080"/>
                <a:gd name="connsiteY51" fmla="*/ 3643313 h 4871748"/>
                <a:gd name="connsiteX52" fmla="*/ 8680171 w 14707080"/>
                <a:gd name="connsiteY52" fmla="*/ 3643313 h 4871748"/>
                <a:gd name="connsiteX53" fmla="*/ 7896399 w 14707080"/>
                <a:gd name="connsiteY53" fmla="*/ 3610656 h 4871748"/>
                <a:gd name="connsiteX54" fmla="*/ 7063642 w 14707080"/>
                <a:gd name="connsiteY54" fmla="*/ 3659641 h 4871748"/>
                <a:gd name="connsiteX55" fmla="*/ 6541128 w 14707080"/>
                <a:gd name="connsiteY55" fmla="*/ 3561670 h 4871748"/>
                <a:gd name="connsiteX56" fmla="*/ 6165571 w 14707080"/>
                <a:gd name="connsiteY56" fmla="*/ 3594327 h 4871748"/>
                <a:gd name="connsiteX57" fmla="*/ 5463442 w 14707080"/>
                <a:gd name="connsiteY57" fmla="*/ 3594327 h 4871748"/>
                <a:gd name="connsiteX58" fmla="*/ 4695999 w 14707080"/>
                <a:gd name="connsiteY58" fmla="*/ 3773941 h 4871748"/>
                <a:gd name="connsiteX59" fmla="*/ 4222471 w 14707080"/>
                <a:gd name="connsiteY59" fmla="*/ 3855584 h 4871748"/>
                <a:gd name="connsiteX60" fmla="*/ 3716285 w 14707080"/>
                <a:gd name="connsiteY60" fmla="*/ 3855584 h 4871748"/>
                <a:gd name="connsiteX61" fmla="*/ 3291742 w 14707080"/>
                <a:gd name="connsiteY61" fmla="*/ 3986213 h 4871748"/>
                <a:gd name="connsiteX62" fmla="*/ 2916185 w 14707080"/>
                <a:gd name="connsiteY62" fmla="*/ 4329113 h 4871748"/>
                <a:gd name="connsiteX63" fmla="*/ 2377342 w 14707080"/>
                <a:gd name="connsiteY63" fmla="*/ 4443413 h 4871748"/>
                <a:gd name="connsiteX64" fmla="*/ 1920142 w 14707080"/>
                <a:gd name="connsiteY64" fmla="*/ 4476070 h 4871748"/>
                <a:gd name="connsiteX65" fmla="*/ 1593571 w 14707080"/>
                <a:gd name="connsiteY65" fmla="*/ 4606699 h 4871748"/>
                <a:gd name="connsiteX66" fmla="*/ 1348642 w 14707080"/>
                <a:gd name="connsiteY66" fmla="*/ 4737327 h 4871748"/>
                <a:gd name="connsiteX67" fmla="*/ 989414 w 14707080"/>
                <a:gd name="connsiteY67" fmla="*/ 4818970 h 4871748"/>
                <a:gd name="connsiteX68" fmla="*/ 613857 w 14707080"/>
                <a:gd name="connsiteY68" fmla="*/ 4818970 h 4871748"/>
                <a:gd name="connsiteX69" fmla="*/ 287285 w 14707080"/>
                <a:gd name="connsiteY69" fmla="*/ 4737327 h 4871748"/>
                <a:gd name="connsiteX70" fmla="*/ 156657 w 14707080"/>
                <a:gd name="connsiteY70" fmla="*/ 4345441 h 4871748"/>
                <a:gd name="connsiteX71" fmla="*/ 9699 w 14707080"/>
                <a:gd name="connsiteY71" fmla="*/ 3986213 h 4871748"/>
                <a:gd name="connsiteX72" fmla="*/ 26028 w 14707080"/>
                <a:gd name="connsiteY72" fmla="*/ 3757613 h 4871748"/>
                <a:gd name="connsiteX0" fmla="*/ 58685 w 14707080"/>
                <a:gd name="connsiteY0" fmla="*/ 3806599 h 4871748"/>
                <a:gd name="connsiteX1" fmla="*/ 42357 w 14707080"/>
                <a:gd name="connsiteY1" fmla="*/ 3333070 h 4871748"/>
                <a:gd name="connsiteX2" fmla="*/ 58685 w 14707080"/>
                <a:gd name="connsiteY2" fmla="*/ 2941184 h 4871748"/>
                <a:gd name="connsiteX3" fmla="*/ 42357 w 14707080"/>
                <a:gd name="connsiteY3" fmla="*/ 2516641 h 4871748"/>
                <a:gd name="connsiteX4" fmla="*/ 123999 w 14707080"/>
                <a:gd name="connsiteY4" fmla="*/ 2222727 h 4871748"/>
                <a:gd name="connsiteX5" fmla="*/ 140328 w 14707080"/>
                <a:gd name="connsiteY5" fmla="*/ 1863499 h 4871748"/>
                <a:gd name="connsiteX6" fmla="*/ 760814 w 14707080"/>
                <a:gd name="connsiteY6" fmla="*/ 1487941 h 4871748"/>
                <a:gd name="connsiteX7" fmla="*/ 1332314 w 14707080"/>
                <a:gd name="connsiteY7" fmla="*/ 1259341 h 4871748"/>
                <a:gd name="connsiteX8" fmla="*/ 1495599 w 14707080"/>
                <a:gd name="connsiteY8" fmla="*/ 1030741 h 4871748"/>
                <a:gd name="connsiteX9" fmla="*/ 1691542 w 14707080"/>
                <a:gd name="connsiteY9" fmla="*/ 883784 h 4871748"/>
                <a:gd name="connsiteX10" fmla="*/ 2442657 w 14707080"/>
                <a:gd name="connsiteY10" fmla="*/ 834799 h 4871748"/>
                <a:gd name="connsiteX11" fmla="*/ 2703914 w 14707080"/>
                <a:gd name="connsiteY11" fmla="*/ 753156 h 4871748"/>
                <a:gd name="connsiteX12" fmla="*/ 3161114 w 14707080"/>
                <a:gd name="connsiteY12" fmla="*/ 589870 h 4871748"/>
                <a:gd name="connsiteX13" fmla="*/ 3406042 w 14707080"/>
                <a:gd name="connsiteY13" fmla="*/ 410256 h 4871748"/>
                <a:gd name="connsiteX14" fmla="*/ 3618314 w 14707080"/>
                <a:gd name="connsiteY14" fmla="*/ 344941 h 4871748"/>
                <a:gd name="connsiteX15" fmla="*/ 4271457 w 14707080"/>
                <a:gd name="connsiteY15" fmla="*/ 328613 h 4871748"/>
                <a:gd name="connsiteX16" fmla="*/ 4744985 w 14707080"/>
                <a:gd name="connsiteY16" fmla="*/ 214313 h 4871748"/>
                <a:gd name="connsiteX17" fmla="*/ 5087885 w 14707080"/>
                <a:gd name="connsiteY17" fmla="*/ 100013 h 4871748"/>
                <a:gd name="connsiteX18" fmla="*/ 5610399 w 14707080"/>
                <a:gd name="connsiteY18" fmla="*/ 18370 h 4871748"/>
                <a:gd name="connsiteX19" fmla="*/ 6132914 w 14707080"/>
                <a:gd name="connsiteY19" fmla="*/ 2041 h 4871748"/>
                <a:gd name="connsiteX20" fmla="*/ 6867699 w 14707080"/>
                <a:gd name="connsiteY20" fmla="*/ 51027 h 4871748"/>
                <a:gd name="connsiteX21" fmla="*/ 7488185 w 14707080"/>
                <a:gd name="connsiteY21" fmla="*/ 51027 h 4871748"/>
                <a:gd name="connsiteX22" fmla="*/ 8337271 w 14707080"/>
                <a:gd name="connsiteY22" fmla="*/ 51027 h 4871748"/>
                <a:gd name="connsiteX23" fmla="*/ 9088385 w 14707080"/>
                <a:gd name="connsiteY23" fmla="*/ 116341 h 4871748"/>
                <a:gd name="connsiteX24" fmla="*/ 9872157 w 14707080"/>
                <a:gd name="connsiteY24" fmla="*/ 181656 h 4871748"/>
                <a:gd name="connsiteX25" fmla="*/ 10378342 w 14707080"/>
                <a:gd name="connsiteY25" fmla="*/ 214313 h 4871748"/>
                <a:gd name="connsiteX26" fmla="*/ 10917185 w 14707080"/>
                <a:gd name="connsiteY26" fmla="*/ 361270 h 4871748"/>
                <a:gd name="connsiteX27" fmla="*/ 11439699 w 14707080"/>
                <a:gd name="connsiteY27" fmla="*/ 426584 h 4871748"/>
                <a:gd name="connsiteX28" fmla="*/ 11962214 w 14707080"/>
                <a:gd name="connsiteY28" fmla="*/ 573541 h 4871748"/>
                <a:gd name="connsiteX29" fmla="*/ 12648014 w 14707080"/>
                <a:gd name="connsiteY29" fmla="*/ 671513 h 4871748"/>
                <a:gd name="connsiteX30" fmla="*/ 13284828 w 14707080"/>
                <a:gd name="connsiteY30" fmla="*/ 900113 h 4871748"/>
                <a:gd name="connsiteX31" fmla="*/ 13807342 w 14707080"/>
                <a:gd name="connsiteY31" fmla="*/ 1259341 h 4871748"/>
                <a:gd name="connsiteX32" fmla="*/ 14133914 w 14707080"/>
                <a:gd name="connsiteY32" fmla="*/ 1520599 h 4871748"/>
                <a:gd name="connsiteX33" fmla="*/ 14280871 w 14707080"/>
                <a:gd name="connsiteY33" fmla="*/ 1781856 h 4871748"/>
                <a:gd name="connsiteX34" fmla="*/ 14509471 w 14707080"/>
                <a:gd name="connsiteY34" fmla="*/ 2190070 h 4871748"/>
                <a:gd name="connsiteX35" fmla="*/ 14640099 w 14707080"/>
                <a:gd name="connsiteY35" fmla="*/ 2777899 h 4871748"/>
                <a:gd name="connsiteX36" fmla="*/ 14689085 w 14707080"/>
                <a:gd name="connsiteY36" fmla="*/ 2941184 h 4871748"/>
                <a:gd name="connsiteX37" fmla="*/ 14705414 w 14707080"/>
                <a:gd name="connsiteY37" fmla="*/ 3284084 h 4871748"/>
                <a:gd name="connsiteX38" fmla="*/ 14689085 w 14707080"/>
                <a:gd name="connsiteY38" fmla="*/ 3561670 h 4871748"/>
                <a:gd name="connsiteX39" fmla="*/ 14705414 w 14707080"/>
                <a:gd name="connsiteY39" fmla="*/ 4018870 h 4871748"/>
                <a:gd name="connsiteX40" fmla="*/ 14640099 w 14707080"/>
                <a:gd name="connsiteY40" fmla="*/ 4525056 h 4871748"/>
                <a:gd name="connsiteX41" fmla="*/ 14509471 w 14707080"/>
                <a:gd name="connsiteY41" fmla="*/ 4818970 h 4871748"/>
                <a:gd name="connsiteX42" fmla="*/ 14280871 w 14707080"/>
                <a:gd name="connsiteY42" fmla="*/ 4867956 h 4871748"/>
                <a:gd name="connsiteX43" fmla="*/ 13921642 w 14707080"/>
                <a:gd name="connsiteY43" fmla="*/ 4835299 h 4871748"/>
                <a:gd name="connsiteX44" fmla="*/ 13562414 w 14707080"/>
                <a:gd name="connsiteY44" fmla="*/ 4574041 h 4871748"/>
                <a:gd name="connsiteX45" fmla="*/ 13170528 w 14707080"/>
                <a:gd name="connsiteY45" fmla="*/ 4329113 h 4871748"/>
                <a:gd name="connsiteX46" fmla="*/ 12337771 w 14707080"/>
                <a:gd name="connsiteY46" fmla="*/ 4116841 h 4871748"/>
                <a:gd name="connsiteX47" fmla="*/ 11423371 w 14707080"/>
                <a:gd name="connsiteY47" fmla="*/ 3969884 h 4871748"/>
                <a:gd name="connsiteX48" fmla="*/ 10394671 w 14707080"/>
                <a:gd name="connsiteY48" fmla="*/ 3757613 h 4871748"/>
                <a:gd name="connsiteX49" fmla="*/ 10182399 w 14707080"/>
                <a:gd name="connsiteY49" fmla="*/ 3692299 h 4871748"/>
                <a:gd name="connsiteX50" fmla="*/ 9398628 w 14707080"/>
                <a:gd name="connsiteY50" fmla="*/ 3692299 h 4871748"/>
                <a:gd name="connsiteX51" fmla="*/ 9006742 w 14707080"/>
                <a:gd name="connsiteY51" fmla="*/ 3643313 h 4871748"/>
                <a:gd name="connsiteX52" fmla="*/ 8680171 w 14707080"/>
                <a:gd name="connsiteY52" fmla="*/ 3643313 h 4871748"/>
                <a:gd name="connsiteX53" fmla="*/ 7896399 w 14707080"/>
                <a:gd name="connsiteY53" fmla="*/ 3610656 h 4871748"/>
                <a:gd name="connsiteX54" fmla="*/ 7063642 w 14707080"/>
                <a:gd name="connsiteY54" fmla="*/ 3659641 h 4871748"/>
                <a:gd name="connsiteX55" fmla="*/ 6541128 w 14707080"/>
                <a:gd name="connsiteY55" fmla="*/ 3561670 h 4871748"/>
                <a:gd name="connsiteX56" fmla="*/ 6165571 w 14707080"/>
                <a:gd name="connsiteY56" fmla="*/ 3594327 h 4871748"/>
                <a:gd name="connsiteX57" fmla="*/ 5603900 w 14707080"/>
                <a:gd name="connsiteY57" fmla="*/ 4045544 h 4871748"/>
                <a:gd name="connsiteX58" fmla="*/ 4695999 w 14707080"/>
                <a:gd name="connsiteY58" fmla="*/ 3773941 h 4871748"/>
                <a:gd name="connsiteX59" fmla="*/ 4222471 w 14707080"/>
                <a:gd name="connsiteY59" fmla="*/ 3855584 h 4871748"/>
                <a:gd name="connsiteX60" fmla="*/ 3716285 w 14707080"/>
                <a:gd name="connsiteY60" fmla="*/ 3855584 h 4871748"/>
                <a:gd name="connsiteX61" fmla="*/ 3291742 w 14707080"/>
                <a:gd name="connsiteY61" fmla="*/ 3986213 h 4871748"/>
                <a:gd name="connsiteX62" fmla="*/ 2916185 w 14707080"/>
                <a:gd name="connsiteY62" fmla="*/ 4329113 h 4871748"/>
                <a:gd name="connsiteX63" fmla="*/ 2377342 w 14707080"/>
                <a:gd name="connsiteY63" fmla="*/ 4443413 h 4871748"/>
                <a:gd name="connsiteX64" fmla="*/ 1920142 w 14707080"/>
                <a:gd name="connsiteY64" fmla="*/ 4476070 h 4871748"/>
                <a:gd name="connsiteX65" fmla="*/ 1593571 w 14707080"/>
                <a:gd name="connsiteY65" fmla="*/ 4606699 h 4871748"/>
                <a:gd name="connsiteX66" fmla="*/ 1348642 w 14707080"/>
                <a:gd name="connsiteY66" fmla="*/ 4737327 h 4871748"/>
                <a:gd name="connsiteX67" fmla="*/ 989414 w 14707080"/>
                <a:gd name="connsiteY67" fmla="*/ 4818970 h 4871748"/>
                <a:gd name="connsiteX68" fmla="*/ 613857 w 14707080"/>
                <a:gd name="connsiteY68" fmla="*/ 4818970 h 4871748"/>
                <a:gd name="connsiteX69" fmla="*/ 287285 w 14707080"/>
                <a:gd name="connsiteY69" fmla="*/ 4737327 h 4871748"/>
                <a:gd name="connsiteX70" fmla="*/ 156657 w 14707080"/>
                <a:gd name="connsiteY70" fmla="*/ 4345441 h 4871748"/>
                <a:gd name="connsiteX71" fmla="*/ 9699 w 14707080"/>
                <a:gd name="connsiteY71" fmla="*/ 3986213 h 4871748"/>
                <a:gd name="connsiteX72" fmla="*/ 26028 w 14707080"/>
                <a:gd name="connsiteY72" fmla="*/ 3757613 h 4871748"/>
                <a:gd name="connsiteX0" fmla="*/ 58685 w 14707080"/>
                <a:gd name="connsiteY0" fmla="*/ 3806599 h 4871748"/>
                <a:gd name="connsiteX1" fmla="*/ 42357 w 14707080"/>
                <a:gd name="connsiteY1" fmla="*/ 3333070 h 4871748"/>
                <a:gd name="connsiteX2" fmla="*/ 58685 w 14707080"/>
                <a:gd name="connsiteY2" fmla="*/ 2941184 h 4871748"/>
                <a:gd name="connsiteX3" fmla="*/ 42357 w 14707080"/>
                <a:gd name="connsiteY3" fmla="*/ 2516641 h 4871748"/>
                <a:gd name="connsiteX4" fmla="*/ 123999 w 14707080"/>
                <a:gd name="connsiteY4" fmla="*/ 2222727 h 4871748"/>
                <a:gd name="connsiteX5" fmla="*/ 140328 w 14707080"/>
                <a:gd name="connsiteY5" fmla="*/ 1863499 h 4871748"/>
                <a:gd name="connsiteX6" fmla="*/ 760814 w 14707080"/>
                <a:gd name="connsiteY6" fmla="*/ 1487941 h 4871748"/>
                <a:gd name="connsiteX7" fmla="*/ 1332314 w 14707080"/>
                <a:gd name="connsiteY7" fmla="*/ 1259341 h 4871748"/>
                <a:gd name="connsiteX8" fmla="*/ 1495599 w 14707080"/>
                <a:gd name="connsiteY8" fmla="*/ 1030741 h 4871748"/>
                <a:gd name="connsiteX9" fmla="*/ 1691542 w 14707080"/>
                <a:gd name="connsiteY9" fmla="*/ 883784 h 4871748"/>
                <a:gd name="connsiteX10" fmla="*/ 2442657 w 14707080"/>
                <a:gd name="connsiteY10" fmla="*/ 834799 h 4871748"/>
                <a:gd name="connsiteX11" fmla="*/ 2703914 w 14707080"/>
                <a:gd name="connsiteY11" fmla="*/ 753156 h 4871748"/>
                <a:gd name="connsiteX12" fmla="*/ 3161114 w 14707080"/>
                <a:gd name="connsiteY12" fmla="*/ 589870 h 4871748"/>
                <a:gd name="connsiteX13" fmla="*/ 3406042 w 14707080"/>
                <a:gd name="connsiteY13" fmla="*/ 410256 h 4871748"/>
                <a:gd name="connsiteX14" fmla="*/ 3618314 w 14707080"/>
                <a:gd name="connsiteY14" fmla="*/ 344941 h 4871748"/>
                <a:gd name="connsiteX15" fmla="*/ 4271457 w 14707080"/>
                <a:gd name="connsiteY15" fmla="*/ 328613 h 4871748"/>
                <a:gd name="connsiteX16" fmla="*/ 4744985 w 14707080"/>
                <a:gd name="connsiteY16" fmla="*/ 214313 h 4871748"/>
                <a:gd name="connsiteX17" fmla="*/ 5087885 w 14707080"/>
                <a:gd name="connsiteY17" fmla="*/ 100013 h 4871748"/>
                <a:gd name="connsiteX18" fmla="*/ 5610399 w 14707080"/>
                <a:gd name="connsiteY18" fmla="*/ 18370 h 4871748"/>
                <a:gd name="connsiteX19" fmla="*/ 6132914 w 14707080"/>
                <a:gd name="connsiteY19" fmla="*/ 2041 h 4871748"/>
                <a:gd name="connsiteX20" fmla="*/ 6867699 w 14707080"/>
                <a:gd name="connsiteY20" fmla="*/ 51027 h 4871748"/>
                <a:gd name="connsiteX21" fmla="*/ 7488185 w 14707080"/>
                <a:gd name="connsiteY21" fmla="*/ 51027 h 4871748"/>
                <a:gd name="connsiteX22" fmla="*/ 8337271 w 14707080"/>
                <a:gd name="connsiteY22" fmla="*/ 51027 h 4871748"/>
                <a:gd name="connsiteX23" fmla="*/ 9088385 w 14707080"/>
                <a:gd name="connsiteY23" fmla="*/ 116341 h 4871748"/>
                <a:gd name="connsiteX24" fmla="*/ 9872157 w 14707080"/>
                <a:gd name="connsiteY24" fmla="*/ 181656 h 4871748"/>
                <a:gd name="connsiteX25" fmla="*/ 10378342 w 14707080"/>
                <a:gd name="connsiteY25" fmla="*/ 214313 h 4871748"/>
                <a:gd name="connsiteX26" fmla="*/ 10917185 w 14707080"/>
                <a:gd name="connsiteY26" fmla="*/ 361270 h 4871748"/>
                <a:gd name="connsiteX27" fmla="*/ 11439699 w 14707080"/>
                <a:gd name="connsiteY27" fmla="*/ 426584 h 4871748"/>
                <a:gd name="connsiteX28" fmla="*/ 11962214 w 14707080"/>
                <a:gd name="connsiteY28" fmla="*/ 573541 h 4871748"/>
                <a:gd name="connsiteX29" fmla="*/ 12648014 w 14707080"/>
                <a:gd name="connsiteY29" fmla="*/ 671513 h 4871748"/>
                <a:gd name="connsiteX30" fmla="*/ 13284828 w 14707080"/>
                <a:gd name="connsiteY30" fmla="*/ 900113 h 4871748"/>
                <a:gd name="connsiteX31" fmla="*/ 13807342 w 14707080"/>
                <a:gd name="connsiteY31" fmla="*/ 1259341 h 4871748"/>
                <a:gd name="connsiteX32" fmla="*/ 14133914 w 14707080"/>
                <a:gd name="connsiteY32" fmla="*/ 1520599 h 4871748"/>
                <a:gd name="connsiteX33" fmla="*/ 14280871 w 14707080"/>
                <a:gd name="connsiteY33" fmla="*/ 1781856 h 4871748"/>
                <a:gd name="connsiteX34" fmla="*/ 14509471 w 14707080"/>
                <a:gd name="connsiteY34" fmla="*/ 2190070 h 4871748"/>
                <a:gd name="connsiteX35" fmla="*/ 14640099 w 14707080"/>
                <a:gd name="connsiteY35" fmla="*/ 2777899 h 4871748"/>
                <a:gd name="connsiteX36" fmla="*/ 14689085 w 14707080"/>
                <a:gd name="connsiteY36" fmla="*/ 2941184 h 4871748"/>
                <a:gd name="connsiteX37" fmla="*/ 14705414 w 14707080"/>
                <a:gd name="connsiteY37" fmla="*/ 3284084 h 4871748"/>
                <a:gd name="connsiteX38" fmla="*/ 14689085 w 14707080"/>
                <a:gd name="connsiteY38" fmla="*/ 3561670 h 4871748"/>
                <a:gd name="connsiteX39" fmla="*/ 14705414 w 14707080"/>
                <a:gd name="connsiteY39" fmla="*/ 4018870 h 4871748"/>
                <a:gd name="connsiteX40" fmla="*/ 14640099 w 14707080"/>
                <a:gd name="connsiteY40" fmla="*/ 4525056 h 4871748"/>
                <a:gd name="connsiteX41" fmla="*/ 14509471 w 14707080"/>
                <a:gd name="connsiteY41" fmla="*/ 4818970 h 4871748"/>
                <a:gd name="connsiteX42" fmla="*/ 14280871 w 14707080"/>
                <a:gd name="connsiteY42" fmla="*/ 4867956 h 4871748"/>
                <a:gd name="connsiteX43" fmla="*/ 13921642 w 14707080"/>
                <a:gd name="connsiteY43" fmla="*/ 4835299 h 4871748"/>
                <a:gd name="connsiteX44" fmla="*/ 13562414 w 14707080"/>
                <a:gd name="connsiteY44" fmla="*/ 4574041 h 4871748"/>
                <a:gd name="connsiteX45" fmla="*/ 13170528 w 14707080"/>
                <a:gd name="connsiteY45" fmla="*/ 4329113 h 4871748"/>
                <a:gd name="connsiteX46" fmla="*/ 12337771 w 14707080"/>
                <a:gd name="connsiteY46" fmla="*/ 4116841 h 4871748"/>
                <a:gd name="connsiteX47" fmla="*/ 11423371 w 14707080"/>
                <a:gd name="connsiteY47" fmla="*/ 3969884 h 4871748"/>
                <a:gd name="connsiteX48" fmla="*/ 10394671 w 14707080"/>
                <a:gd name="connsiteY48" fmla="*/ 3757613 h 4871748"/>
                <a:gd name="connsiteX49" fmla="*/ 10182399 w 14707080"/>
                <a:gd name="connsiteY49" fmla="*/ 3692299 h 4871748"/>
                <a:gd name="connsiteX50" fmla="*/ 9398628 w 14707080"/>
                <a:gd name="connsiteY50" fmla="*/ 3692299 h 4871748"/>
                <a:gd name="connsiteX51" fmla="*/ 9006742 w 14707080"/>
                <a:gd name="connsiteY51" fmla="*/ 3643313 h 4871748"/>
                <a:gd name="connsiteX52" fmla="*/ 8680171 w 14707080"/>
                <a:gd name="connsiteY52" fmla="*/ 3643313 h 4871748"/>
                <a:gd name="connsiteX53" fmla="*/ 7896399 w 14707080"/>
                <a:gd name="connsiteY53" fmla="*/ 3610656 h 4871748"/>
                <a:gd name="connsiteX54" fmla="*/ 7063642 w 14707080"/>
                <a:gd name="connsiteY54" fmla="*/ 3659641 h 4871748"/>
                <a:gd name="connsiteX55" fmla="*/ 6541128 w 14707080"/>
                <a:gd name="connsiteY55" fmla="*/ 3561670 h 4871748"/>
                <a:gd name="connsiteX56" fmla="*/ 6259219 w 14707080"/>
                <a:gd name="connsiteY56" fmla="*/ 4327568 h 4871748"/>
                <a:gd name="connsiteX57" fmla="*/ 5603900 w 14707080"/>
                <a:gd name="connsiteY57" fmla="*/ 4045544 h 4871748"/>
                <a:gd name="connsiteX58" fmla="*/ 4695999 w 14707080"/>
                <a:gd name="connsiteY58" fmla="*/ 3773941 h 4871748"/>
                <a:gd name="connsiteX59" fmla="*/ 4222471 w 14707080"/>
                <a:gd name="connsiteY59" fmla="*/ 3855584 h 4871748"/>
                <a:gd name="connsiteX60" fmla="*/ 3716285 w 14707080"/>
                <a:gd name="connsiteY60" fmla="*/ 3855584 h 4871748"/>
                <a:gd name="connsiteX61" fmla="*/ 3291742 w 14707080"/>
                <a:gd name="connsiteY61" fmla="*/ 3986213 h 4871748"/>
                <a:gd name="connsiteX62" fmla="*/ 2916185 w 14707080"/>
                <a:gd name="connsiteY62" fmla="*/ 4329113 h 4871748"/>
                <a:gd name="connsiteX63" fmla="*/ 2377342 w 14707080"/>
                <a:gd name="connsiteY63" fmla="*/ 4443413 h 4871748"/>
                <a:gd name="connsiteX64" fmla="*/ 1920142 w 14707080"/>
                <a:gd name="connsiteY64" fmla="*/ 4476070 h 4871748"/>
                <a:gd name="connsiteX65" fmla="*/ 1593571 w 14707080"/>
                <a:gd name="connsiteY65" fmla="*/ 4606699 h 4871748"/>
                <a:gd name="connsiteX66" fmla="*/ 1348642 w 14707080"/>
                <a:gd name="connsiteY66" fmla="*/ 4737327 h 4871748"/>
                <a:gd name="connsiteX67" fmla="*/ 989414 w 14707080"/>
                <a:gd name="connsiteY67" fmla="*/ 4818970 h 4871748"/>
                <a:gd name="connsiteX68" fmla="*/ 613857 w 14707080"/>
                <a:gd name="connsiteY68" fmla="*/ 4818970 h 4871748"/>
                <a:gd name="connsiteX69" fmla="*/ 287285 w 14707080"/>
                <a:gd name="connsiteY69" fmla="*/ 4737327 h 4871748"/>
                <a:gd name="connsiteX70" fmla="*/ 156657 w 14707080"/>
                <a:gd name="connsiteY70" fmla="*/ 4345441 h 4871748"/>
                <a:gd name="connsiteX71" fmla="*/ 9699 w 14707080"/>
                <a:gd name="connsiteY71" fmla="*/ 3986213 h 4871748"/>
                <a:gd name="connsiteX72" fmla="*/ 26028 w 14707080"/>
                <a:gd name="connsiteY72" fmla="*/ 3757613 h 4871748"/>
                <a:gd name="connsiteX0" fmla="*/ 58685 w 14707080"/>
                <a:gd name="connsiteY0" fmla="*/ 3806599 h 4871748"/>
                <a:gd name="connsiteX1" fmla="*/ 42357 w 14707080"/>
                <a:gd name="connsiteY1" fmla="*/ 3333070 h 4871748"/>
                <a:gd name="connsiteX2" fmla="*/ 58685 w 14707080"/>
                <a:gd name="connsiteY2" fmla="*/ 2941184 h 4871748"/>
                <a:gd name="connsiteX3" fmla="*/ 42357 w 14707080"/>
                <a:gd name="connsiteY3" fmla="*/ 2516641 h 4871748"/>
                <a:gd name="connsiteX4" fmla="*/ 123999 w 14707080"/>
                <a:gd name="connsiteY4" fmla="*/ 2222727 h 4871748"/>
                <a:gd name="connsiteX5" fmla="*/ 140328 w 14707080"/>
                <a:gd name="connsiteY5" fmla="*/ 1863499 h 4871748"/>
                <a:gd name="connsiteX6" fmla="*/ 760814 w 14707080"/>
                <a:gd name="connsiteY6" fmla="*/ 1487941 h 4871748"/>
                <a:gd name="connsiteX7" fmla="*/ 1332314 w 14707080"/>
                <a:gd name="connsiteY7" fmla="*/ 1259341 h 4871748"/>
                <a:gd name="connsiteX8" fmla="*/ 1495599 w 14707080"/>
                <a:gd name="connsiteY8" fmla="*/ 1030741 h 4871748"/>
                <a:gd name="connsiteX9" fmla="*/ 1691542 w 14707080"/>
                <a:gd name="connsiteY9" fmla="*/ 883784 h 4871748"/>
                <a:gd name="connsiteX10" fmla="*/ 2442657 w 14707080"/>
                <a:gd name="connsiteY10" fmla="*/ 834799 h 4871748"/>
                <a:gd name="connsiteX11" fmla="*/ 2703914 w 14707080"/>
                <a:gd name="connsiteY11" fmla="*/ 753156 h 4871748"/>
                <a:gd name="connsiteX12" fmla="*/ 3161114 w 14707080"/>
                <a:gd name="connsiteY12" fmla="*/ 589870 h 4871748"/>
                <a:gd name="connsiteX13" fmla="*/ 3406042 w 14707080"/>
                <a:gd name="connsiteY13" fmla="*/ 410256 h 4871748"/>
                <a:gd name="connsiteX14" fmla="*/ 3618314 w 14707080"/>
                <a:gd name="connsiteY14" fmla="*/ 344941 h 4871748"/>
                <a:gd name="connsiteX15" fmla="*/ 4271457 w 14707080"/>
                <a:gd name="connsiteY15" fmla="*/ 328613 h 4871748"/>
                <a:gd name="connsiteX16" fmla="*/ 4744985 w 14707080"/>
                <a:gd name="connsiteY16" fmla="*/ 214313 h 4871748"/>
                <a:gd name="connsiteX17" fmla="*/ 5087885 w 14707080"/>
                <a:gd name="connsiteY17" fmla="*/ 100013 h 4871748"/>
                <a:gd name="connsiteX18" fmla="*/ 5610399 w 14707080"/>
                <a:gd name="connsiteY18" fmla="*/ 18370 h 4871748"/>
                <a:gd name="connsiteX19" fmla="*/ 6132914 w 14707080"/>
                <a:gd name="connsiteY19" fmla="*/ 2041 h 4871748"/>
                <a:gd name="connsiteX20" fmla="*/ 6867699 w 14707080"/>
                <a:gd name="connsiteY20" fmla="*/ 51027 h 4871748"/>
                <a:gd name="connsiteX21" fmla="*/ 7488185 w 14707080"/>
                <a:gd name="connsiteY21" fmla="*/ 51027 h 4871748"/>
                <a:gd name="connsiteX22" fmla="*/ 8337271 w 14707080"/>
                <a:gd name="connsiteY22" fmla="*/ 51027 h 4871748"/>
                <a:gd name="connsiteX23" fmla="*/ 9088385 w 14707080"/>
                <a:gd name="connsiteY23" fmla="*/ 116341 h 4871748"/>
                <a:gd name="connsiteX24" fmla="*/ 9872157 w 14707080"/>
                <a:gd name="connsiteY24" fmla="*/ 181656 h 4871748"/>
                <a:gd name="connsiteX25" fmla="*/ 10378342 w 14707080"/>
                <a:gd name="connsiteY25" fmla="*/ 214313 h 4871748"/>
                <a:gd name="connsiteX26" fmla="*/ 10917185 w 14707080"/>
                <a:gd name="connsiteY26" fmla="*/ 361270 h 4871748"/>
                <a:gd name="connsiteX27" fmla="*/ 11439699 w 14707080"/>
                <a:gd name="connsiteY27" fmla="*/ 426584 h 4871748"/>
                <a:gd name="connsiteX28" fmla="*/ 11962214 w 14707080"/>
                <a:gd name="connsiteY28" fmla="*/ 573541 h 4871748"/>
                <a:gd name="connsiteX29" fmla="*/ 12648014 w 14707080"/>
                <a:gd name="connsiteY29" fmla="*/ 671513 h 4871748"/>
                <a:gd name="connsiteX30" fmla="*/ 13284828 w 14707080"/>
                <a:gd name="connsiteY30" fmla="*/ 900113 h 4871748"/>
                <a:gd name="connsiteX31" fmla="*/ 13807342 w 14707080"/>
                <a:gd name="connsiteY31" fmla="*/ 1259341 h 4871748"/>
                <a:gd name="connsiteX32" fmla="*/ 14133914 w 14707080"/>
                <a:gd name="connsiteY32" fmla="*/ 1520599 h 4871748"/>
                <a:gd name="connsiteX33" fmla="*/ 14280871 w 14707080"/>
                <a:gd name="connsiteY33" fmla="*/ 1781856 h 4871748"/>
                <a:gd name="connsiteX34" fmla="*/ 14509471 w 14707080"/>
                <a:gd name="connsiteY34" fmla="*/ 2190070 h 4871748"/>
                <a:gd name="connsiteX35" fmla="*/ 14640099 w 14707080"/>
                <a:gd name="connsiteY35" fmla="*/ 2777899 h 4871748"/>
                <a:gd name="connsiteX36" fmla="*/ 14689085 w 14707080"/>
                <a:gd name="connsiteY36" fmla="*/ 2941184 h 4871748"/>
                <a:gd name="connsiteX37" fmla="*/ 14705414 w 14707080"/>
                <a:gd name="connsiteY37" fmla="*/ 3284084 h 4871748"/>
                <a:gd name="connsiteX38" fmla="*/ 14689085 w 14707080"/>
                <a:gd name="connsiteY38" fmla="*/ 3561670 h 4871748"/>
                <a:gd name="connsiteX39" fmla="*/ 14705414 w 14707080"/>
                <a:gd name="connsiteY39" fmla="*/ 4018870 h 4871748"/>
                <a:gd name="connsiteX40" fmla="*/ 14640099 w 14707080"/>
                <a:gd name="connsiteY40" fmla="*/ 4525056 h 4871748"/>
                <a:gd name="connsiteX41" fmla="*/ 14509471 w 14707080"/>
                <a:gd name="connsiteY41" fmla="*/ 4818970 h 4871748"/>
                <a:gd name="connsiteX42" fmla="*/ 14280871 w 14707080"/>
                <a:gd name="connsiteY42" fmla="*/ 4867956 h 4871748"/>
                <a:gd name="connsiteX43" fmla="*/ 13921642 w 14707080"/>
                <a:gd name="connsiteY43" fmla="*/ 4835299 h 4871748"/>
                <a:gd name="connsiteX44" fmla="*/ 13562414 w 14707080"/>
                <a:gd name="connsiteY44" fmla="*/ 4574041 h 4871748"/>
                <a:gd name="connsiteX45" fmla="*/ 13170528 w 14707080"/>
                <a:gd name="connsiteY45" fmla="*/ 4329113 h 4871748"/>
                <a:gd name="connsiteX46" fmla="*/ 12337771 w 14707080"/>
                <a:gd name="connsiteY46" fmla="*/ 4116841 h 4871748"/>
                <a:gd name="connsiteX47" fmla="*/ 11423371 w 14707080"/>
                <a:gd name="connsiteY47" fmla="*/ 3969884 h 4871748"/>
                <a:gd name="connsiteX48" fmla="*/ 10394671 w 14707080"/>
                <a:gd name="connsiteY48" fmla="*/ 3757613 h 4871748"/>
                <a:gd name="connsiteX49" fmla="*/ 10182399 w 14707080"/>
                <a:gd name="connsiteY49" fmla="*/ 3692299 h 4871748"/>
                <a:gd name="connsiteX50" fmla="*/ 9398628 w 14707080"/>
                <a:gd name="connsiteY50" fmla="*/ 3692299 h 4871748"/>
                <a:gd name="connsiteX51" fmla="*/ 9006742 w 14707080"/>
                <a:gd name="connsiteY51" fmla="*/ 3643313 h 4871748"/>
                <a:gd name="connsiteX52" fmla="*/ 8680171 w 14707080"/>
                <a:gd name="connsiteY52" fmla="*/ 3643313 h 4871748"/>
                <a:gd name="connsiteX53" fmla="*/ 7896399 w 14707080"/>
                <a:gd name="connsiteY53" fmla="*/ 3610656 h 4871748"/>
                <a:gd name="connsiteX54" fmla="*/ 7063642 w 14707080"/>
                <a:gd name="connsiteY54" fmla="*/ 3659641 h 4871748"/>
                <a:gd name="connsiteX55" fmla="*/ 6822050 w 14707080"/>
                <a:gd name="connsiteY55" fmla="*/ 4633308 h 4871748"/>
                <a:gd name="connsiteX56" fmla="*/ 6259219 w 14707080"/>
                <a:gd name="connsiteY56" fmla="*/ 4327568 h 4871748"/>
                <a:gd name="connsiteX57" fmla="*/ 5603900 w 14707080"/>
                <a:gd name="connsiteY57" fmla="*/ 4045544 h 4871748"/>
                <a:gd name="connsiteX58" fmla="*/ 4695999 w 14707080"/>
                <a:gd name="connsiteY58" fmla="*/ 3773941 h 4871748"/>
                <a:gd name="connsiteX59" fmla="*/ 4222471 w 14707080"/>
                <a:gd name="connsiteY59" fmla="*/ 3855584 h 4871748"/>
                <a:gd name="connsiteX60" fmla="*/ 3716285 w 14707080"/>
                <a:gd name="connsiteY60" fmla="*/ 3855584 h 4871748"/>
                <a:gd name="connsiteX61" fmla="*/ 3291742 w 14707080"/>
                <a:gd name="connsiteY61" fmla="*/ 3986213 h 4871748"/>
                <a:gd name="connsiteX62" fmla="*/ 2916185 w 14707080"/>
                <a:gd name="connsiteY62" fmla="*/ 4329113 h 4871748"/>
                <a:gd name="connsiteX63" fmla="*/ 2377342 w 14707080"/>
                <a:gd name="connsiteY63" fmla="*/ 4443413 h 4871748"/>
                <a:gd name="connsiteX64" fmla="*/ 1920142 w 14707080"/>
                <a:gd name="connsiteY64" fmla="*/ 4476070 h 4871748"/>
                <a:gd name="connsiteX65" fmla="*/ 1593571 w 14707080"/>
                <a:gd name="connsiteY65" fmla="*/ 4606699 h 4871748"/>
                <a:gd name="connsiteX66" fmla="*/ 1348642 w 14707080"/>
                <a:gd name="connsiteY66" fmla="*/ 4737327 h 4871748"/>
                <a:gd name="connsiteX67" fmla="*/ 989414 w 14707080"/>
                <a:gd name="connsiteY67" fmla="*/ 4818970 h 4871748"/>
                <a:gd name="connsiteX68" fmla="*/ 613857 w 14707080"/>
                <a:gd name="connsiteY68" fmla="*/ 4818970 h 4871748"/>
                <a:gd name="connsiteX69" fmla="*/ 287285 w 14707080"/>
                <a:gd name="connsiteY69" fmla="*/ 4737327 h 4871748"/>
                <a:gd name="connsiteX70" fmla="*/ 156657 w 14707080"/>
                <a:gd name="connsiteY70" fmla="*/ 4345441 h 4871748"/>
                <a:gd name="connsiteX71" fmla="*/ 9699 w 14707080"/>
                <a:gd name="connsiteY71" fmla="*/ 3986213 h 4871748"/>
                <a:gd name="connsiteX72" fmla="*/ 26028 w 14707080"/>
                <a:gd name="connsiteY72" fmla="*/ 3757613 h 4871748"/>
                <a:gd name="connsiteX0" fmla="*/ 58685 w 14707080"/>
                <a:gd name="connsiteY0" fmla="*/ 3806599 h 5268125"/>
                <a:gd name="connsiteX1" fmla="*/ 42357 w 14707080"/>
                <a:gd name="connsiteY1" fmla="*/ 3333070 h 5268125"/>
                <a:gd name="connsiteX2" fmla="*/ 58685 w 14707080"/>
                <a:gd name="connsiteY2" fmla="*/ 2941184 h 5268125"/>
                <a:gd name="connsiteX3" fmla="*/ 42357 w 14707080"/>
                <a:gd name="connsiteY3" fmla="*/ 2516641 h 5268125"/>
                <a:gd name="connsiteX4" fmla="*/ 123999 w 14707080"/>
                <a:gd name="connsiteY4" fmla="*/ 2222727 h 5268125"/>
                <a:gd name="connsiteX5" fmla="*/ 140328 w 14707080"/>
                <a:gd name="connsiteY5" fmla="*/ 1863499 h 5268125"/>
                <a:gd name="connsiteX6" fmla="*/ 760814 w 14707080"/>
                <a:gd name="connsiteY6" fmla="*/ 1487941 h 5268125"/>
                <a:gd name="connsiteX7" fmla="*/ 1332314 w 14707080"/>
                <a:gd name="connsiteY7" fmla="*/ 1259341 h 5268125"/>
                <a:gd name="connsiteX8" fmla="*/ 1495599 w 14707080"/>
                <a:gd name="connsiteY8" fmla="*/ 1030741 h 5268125"/>
                <a:gd name="connsiteX9" fmla="*/ 1691542 w 14707080"/>
                <a:gd name="connsiteY9" fmla="*/ 883784 h 5268125"/>
                <a:gd name="connsiteX10" fmla="*/ 2442657 w 14707080"/>
                <a:gd name="connsiteY10" fmla="*/ 834799 h 5268125"/>
                <a:gd name="connsiteX11" fmla="*/ 2703914 w 14707080"/>
                <a:gd name="connsiteY11" fmla="*/ 753156 h 5268125"/>
                <a:gd name="connsiteX12" fmla="*/ 3161114 w 14707080"/>
                <a:gd name="connsiteY12" fmla="*/ 589870 h 5268125"/>
                <a:gd name="connsiteX13" fmla="*/ 3406042 w 14707080"/>
                <a:gd name="connsiteY13" fmla="*/ 410256 h 5268125"/>
                <a:gd name="connsiteX14" fmla="*/ 3618314 w 14707080"/>
                <a:gd name="connsiteY14" fmla="*/ 344941 h 5268125"/>
                <a:gd name="connsiteX15" fmla="*/ 4271457 w 14707080"/>
                <a:gd name="connsiteY15" fmla="*/ 328613 h 5268125"/>
                <a:gd name="connsiteX16" fmla="*/ 4744985 w 14707080"/>
                <a:gd name="connsiteY16" fmla="*/ 214313 h 5268125"/>
                <a:gd name="connsiteX17" fmla="*/ 5087885 w 14707080"/>
                <a:gd name="connsiteY17" fmla="*/ 100013 h 5268125"/>
                <a:gd name="connsiteX18" fmla="*/ 5610399 w 14707080"/>
                <a:gd name="connsiteY18" fmla="*/ 18370 h 5268125"/>
                <a:gd name="connsiteX19" fmla="*/ 6132914 w 14707080"/>
                <a:gd name="connsiteY19" fmla="*/ 2041 h 5268125"/>
                <a:gd name="connsiteX20" fmla="*/ 6867699 w 14707080"/>
                <a:gd name="connsiteY20" fmla="*/ 51027 h 5268125"/>
                <a:gd name="connsiteX21" fmla="*/ 7488185 w 14707080"/>
                <a:gd name="connsiteY21" fmla="*/ 51027 h 5268125"/>
                <a:gd name="connsiteX22" fmla="*/ 8337271 w 14707080"/>
                <a:gd name="connsiteY22" fmla="*/ 51027 h 5268125"/>
                <a:gd name="connsiteX23" fmla="*/ 9088385 w 14707080"/>
                <a:gd name="connsiteY23" fmla="*/ 116341 h 5268125"/>
                <a:gd name="connsiteX24" fmla="*/ 9872157 w 14707080"/>
                <a:gd name="connsiteY24" fmla="*/ 181656 h 5268125"/>
                <a:gd name="connsiteX25" fmla="*/ 10378342 w 14707080"/>
                <a:gd name="connsiteY25" fmla="*/ 214313 h 5268125"/>
                <a:gd name="connsiteX26" fmla="*/ 10917185 w 14707080"/>
                <a:gd name="connsiteY26" fmla="*/ 361270 h 5268125"/>
                <a:gd name="connsiteX27" fmla="*/ 11439699 w 14707080"/>
                <a:gd name="connsiteY27" fmla="*/ 426584 h 5268125"/>
                <a:gd name="connsiteX28" fmla="*/ 11962214 w 14707080"/>
                <a:gd name="connsiteY28" fmla="*/ 573541 h 5268125"/>
                <a:gd name="connsiteX29" fmla="*/ 12648014 w 14707080"/>
                <a:gd name="connsiteY29" fmla="*/ 671513 h 5268125"/>
                <a:gd name="connsiteX30" fmla="*/ 13284828 w 14707080"/>
                <a:gd name="connsiteY30" fmla="*/ 900113 h 5268125"/>
                <a:gd name="connsiteX31" fmla="*/ 13807342 w 14707080"/>
                <a:gd name="connsiteY31" fmla="*/ 1259341 h 5268125"/>
                <a:gd name="connsiteX32" fmla="*/ 14133914 w 14707080"/>
                <a:gd name="connsiteY32" fmla="*/ 1520599 h 5268125"/>
                <a:gd name="connsiteX33" fmla="*/ 14280871 w 14707080"/>
                <a:gd name="connsiteY33" fmla="*/ 1781856 h 5268125"/>
                <a:gd name="connsiteX34" fmla="*/ 14509471 w 14707080"/>
                <a:gd name="connsiteY34" fmla="*/ 2190070 h 5268125"/>
                <a:gd name="connsiteX35" fmla="*/ 14640099 w 14707080"/>
                <a:gd name="connsiteY35" fmla="*/ 2777899 h 5268125"/>
                <a:gd name="connsiteX36" fmla="*/ 14689085 w 14707080"/>
                <a:gd name="connsiteY36" fmla="*/ 2941184 h 5268125"/>
                <a:gd name="connsiteX37" fmla="*/ 14705414 w 14707080"/>
                <a:gd name="connsiteY37" fmla="*/ 3284084 h 5268125"/>
                <a:gd name="connsiteX38" fmla="*/ 14689085 w 14707080"/>
                <a:gd name="connsiteY38" fmla="*/ 3561670 h 5268125"/>
                <a:gd name="connsiteX39" fmla="*/ 14705414 w 14707080"/>
                <a:gd name="connsiteY39" fmla="*/ 4018870 h 5268125"/>
                <a:gd name="connsiteX40" fmla="*/ 14640099 w 14707080"/>
                <a:gd name="connsiteY40" fmla="*/ 4525056 h 5268125"/>
                <a:gd name="connsiteX41" fmla="*/ 14509471 w 14707080"/>
                <a:gd name="connsiteY41" fmla="*/ 4818970 h 5268125"/>
                <a:gd name="connsiteX42" fmla="*/ 14280871 w 14707080"/>
                <a:gd name="connsiteY42" fmla="*/ 4867956 h 5268125"/>
                <a:gd name="connsiteX43" fmla="*/ 13921642 w 14707080"/>
                <a:gd name="connsiteY43" fmla="*/ 4835299 h 5268125"/>
                <a:gd name="connsiteX44" fmla="*/ 13562414 w 14707080"/>
                <a:gd name="connsiteY44" fmla="*/ 4574041 h 5268125"/>
                <a:gd name="connsiteX45" fmla="*/ 13170528 w 14707080"/>
                <a:gd name="connsiteY45" fmla="*/ 4329113 h 5268125"/>
                <a:gd name="connsiteX46" fmla="*/ 12337771 w 14707080"/>
                <a:gd name="connsiteY46" fmla="*/ 4116841 h 5268125"/>
                <a:gd name="connsiteX47" fmla="*/ 11423371 w 14707080"/>
                <a:gd name="connsiteY47" fmla="*/ 3969884 h 5268125"/>
                <a:gd name="connsiteX48" fmla="*/ 10394671 w 14707080"/>
                <a:gd name="connsiteY48" fmla="*/ 3757613 h 5268125"/>
                <a:gd name="connsiteX49" fmla="*/ 10182399 w 14707080"/>
                <a:gd name="connsiteY49" fmla="*/ 3692299 h 5268125"/>
                <a:gd name="connsiteX50" fmla="*/ 9398628 w 14707080"/>
                <a:gd name="connsiteY50" fmla="*/ 3692299 h 5268125"/>
                <a:gd name="connsiteX51" fmla="*/ 9006742 w 14707080"/>
                <a:gd name="connsiteY51" fmla="*/ 3643313 h 5268125"/>
                <a:gd name="connsiteX52" fmla="*/ 8680171 w 14707080"/>
                <a:gd name="connsiteY52" fmla="*/ 3643313 h 5268125"/>
                <a:gd name="connsiteX53" fmla="*/ 7896399 w 14707080"/>
                <a:gd name="connsiteY53" fmla="*/ 3610656 h 5268125"/>
                <a:gd name="connsiteX54" fmla="*/ 7250944 w 14707080"/>
                <a:gd name="connsiteY54" fmla="*/ 5238907 h 5268125"/>
                <a:gd name="connsiteX55" fmla="*/ 6822050 w 14707080"/>
                <a:gd name="connsiteY55" fmla="*/ 4633308 h 5268125"/>
                <a:gd name="connsiteX56" fmla="*/ 6259219 w 14707080"/>
                <a:gd name="connsiteY56" fmla="*/ 4327568 h 5268125"/>
                <a:gd name="connsiteX57" fmla="*/ 5603900 w 14707080"/>
                <a:gd name="connsiteY57" fmla="*/ 4045544 h 5268125"/>
                <a:gd name="connsiteX58" fmla="*/ 4695999 w 14707080"/>
                <a:gd name="connsiteY58" fmla="*/ 3773941 h 5268125"/>
                <a:gd name="connsiteX59" fmla="*/ 4222471 w 14707080"/>
                <a:gd name="connsiteY59" fmla="*/ 3855584 h 5268125"/>
                <a:gd name="connsiteX60" fmla="*/ 3716285 w 14707080"/>
                <a:gd name="connsiteY60" fmla="*/ 3855584 h 5268125"/>
                <a:gd name="connsiteX61" fmla="*/ 3291742 w 14707080"/>
                <a:gd name="connsiteY61" fmla="*/ 3986213 h 5268125"/>
                <a:gd name="connsiteX62" fmla="*/ 2916185 w 14707080"/>
                <a:gd name="connsiteY62" fmla="*/ 4329113 h 5268125"/>
                <a:gd name="connsiteX63" fmla="*/ 2377342 w 14707080"/>
                <a:gd name="connsiteY63" fmla="*/ 4443413 h 5268125"/>
                <a:gd name="connsiteX64" fmla="*/ 1920142 w 14707080"/>
                <a:gd name="connsiteY64" fmla="*/ 4476070 h 5268125"/>
                <a:gd name="connsiteX65" fmla="*/ 1593571 w 14707080"/>
                <a:gd name="connsiteY65" fmla="*/ 4606699 h 5268125"/>
                <a:gd name="connsiteX66" fmla="*/ 1348642 w 14707080"/>
                <a:gd name="connsiteY66" fmla="*/ 4737327 h 5268125"/>
                <a:gd name="connsiteX67" fmla="*/ 989414 w 14707080"/>
                <a:gd name="connsiteY67" fmla="*/ 4818970 h 5268125"/>
                <a:gd name="connsiteX68" fmla="*/ 613857 w 14707080"/>
                <a:gd name="connsiteY68" fmla="*/ 4818970 h 5268125"/>
                <a:gd name="connsiteX69" fmla="*/ 287285 w 14707080"/>
                <a:gd name="connsiteY69" fmla="*/ 4737327 h 5268125"/>
                <a:gd name="connsiteX70" fmla="*/ 156657 w 14707080"/>
                <a:gd name="connsiteY70" fmla="*/ 4345441 h 5268125"/>
                <a:gd name="connsiteX71" fmla="*/ 9699 w 14707080"/>
                <a:gd name="connsiteY71" fmla="*/ 3986213 h 5268125"/>
                <a:gd name="connsiteX72" fmla="*/ 26028 w 14707080"/>
                <a:gd name="connsiteY72" fmla="*/ 3757613 h 5268125"/>
                <a:gd name="connsiteX0" fmla="*/ 58685 w 14707080"/>
                <a:gd name="connsiteY0" fmla="*/ 3806599 h 5429363"/>
                <a:gd name="connsiteX1" fmla="*/ 42357 w 14707080"/>
                <a:gd name="connsiteY1" fmla="*/ 3333070 h 5429363"/>
                <a:gd name="connsiteX2" fmla="*/ 58685 w 14707080"/>
                <a:gd name="connsiteY2" fmla="*/ 2941184 h 5429363"/>
                <a:gd name="connsiteX3" fmla="*/ 42357 w 14707080"/>
                <a:gd name="connsiteY3" fmla="*/ 2516641 h 5429363"/>
                <a:gd name="connsiteX4" fmla="*/ 123999 w 14707080"/>
                <a:gd name="connsiteY4" fmla="*/ 2222727 h 5429363"/>
                <a:gd name="connsiteX5" fmla="*/ 140328 w 14707080"/>
                <a:gd name="connsiteY5" fmla="*/ 1863499 h 5429363"/>
                <a:gd name="connsiteX6" fmla="*/ 760814 w 14707080"/>
                <a:gd name="connsiteY6" fmla="*/ 1487941 h 5429363"/>
                <a:gd name="connsiteX7" fmla="*/ 1332314 w 14707080"/>
                <a:gd name="connsiteY7" fmla="*/ 1259341 h 5429363"/>
                <a:gd name="connsiteX8" fmla="*/ 1495599 w 14707080"/>
                <a:gd name="connsiteY8" fmla="*/ 1030741 h 5429363"/>
                <a:gd name="connsiteX9" fmla="*/ 1691542 w 14707080"/>
                <a:gd name="connsiteY9" fmla="*/ 883784 h 5429363"/>
                <a:gd name="connsiteX10" fmla="*/ 2442657 w 14707080"/>
                <a:gd name="connsiteY10" fmla="*/ 834799 h 5429363"/>
                <a:gd name="connsiteX11" fmla="*/ 2703914 w 14707080"/>
                <a:gd name="connsiteY11" fmla="*/ 753156 h 5429363"/>
                <a:gd name="connsiteX12" fmla="*/ 3161114 w 14707080"/>
                <a:gd name="connsiteY12" fmla="*/ 589870 h 5429363"/>
                <a:gd name="connsiteX13" fmla="*/ 3406042 w 14707080"/>
                <a:gd name="connsiteY13" fmla="*/ 410256 h 5429363"/>
                <a:gd name="connsiteX14" fmla="*/ 3618314 w 14707080"/>
                <a:gd name="connsiteY14" fmla="*/ 344941 h 5429363"/>
                <a:gd name="connsiteX15" fmla="*/ 4271457 w 14707080"/>
                <a:gd name="connsiteY15" fmla="*/ 328613 h 5429363"/>
                <a:gd name="connsiteX16" fmla="*/ 4744985 w 14707080"/>
                <a:gd name="connsiteY16" fmla="*/ 214313 h 5429363"/>
                <a:gd name="connsiteX17" fmla="*/ 5087885 w 14707080"/>
                <a:gd name="connsiteY17" fmla="*/ 100013 h 5429363"/>
                <a:gd name="connsiteX18" fmla="*/ 5610399 w 14707080"/>
                <a:gd name="connsiteY18" fmla="*/ 18370 h 5429363"/>
                <a:gd name="connsiteX19" fmla="*/ 6132914 w 14707080"/>
                <a:gd name="connsiteY19" fmla="*/ 2041 h 5429363"/>
                <a:gd name="connsiteX20" fmla="*/ 6867699 w 14707080"/>
                <a:gd name="connsiteY20" fmla="*/ 51027 h 5429363"/>
                <a:gd name="connsiteX21" fmla="*/ 7488185 w 14707080"/>
                <a:gd name="connsiteY21" fmla="*/ 51027 h 5429363"/>
                <a:gd name="connsiteX22" fmla="*/ 8337271 w 14707080"/>
                <a:gd name="connsiteY22" fmla="*/ 51027 h 5429363"/>
                <a:gd name="connsiteX23" fmla="*/ 9088385 w 14707080"/>
                <a:gd name="connsiteY23" fmla="*/ 116341 h 5429363"/>
                <a:gd name="connsiteX24" fmla="*/ 9872157 w 14707080"/>
                <a:gd name="connsiteY24" fmla="*/ 181656 h 5429363"/>
                <a:gd name="connsiteX25" fmla="*/ 10378342 w 14707080"/>
                <a:gd name="connsiteY25" fmla="*/ 214313 h 5429363"/>
                <a:gd name="connsiteX26" fmla="*/ 10917185 w 14707080"/>
                <a:gd name="connsiteY26" fmla="*/ 361270 h 5429363"/>
                <a:gd name="connsiteX27" fmla="*/ 11439699 w 14707080"/>
                <a:gd name="connsiteY27" fmla="*/ 426584 h 5429363"/>
                <a:gd name="connsiteX28" fmla="*/ 11962214 w 14707080"/>
                <a:gd name="connsiteY28" fmla="*/ 573541 h 5429363"/>
                <a:gd name="connsiteX29" fmla="*/ 12648014 w 14707080"/>
                <a:gd name="connsiteY29" fmla="*/ 671513 h 5429363"/>
                <a:gd name="connsiteX30" fmla="*/ 13284828 w 14707080"/>
                <a:gd name="connsiteY30" fmla="*/ 900113 h 5429363"/>
                <a:gd name="connsiteX31" fmla="*/ 13807342 w 14707080"/>
                <a:gd name="connsiteY31" fmla="*/ 1259341 h 5429363"/>
                <a:gd name="connsiteX32" fmla="*/ 14133914 w 14707080"/>
                <a:gd name="connsiteY32" fmla="*/ 1520599 h 5429363"/>
                <a:gd name="connsiteX33" fmla="*/ 14280871 w 14707080"/>
                <a:gd name="connsiteY33" fmla="*/ 1781856 h 5429363"/>
                <a:gd name="connsiteX34" fmla="*/ 14509471 w 14707080"/>
                <a:gd name="connsiteY34" fmla="*/ 2190070 h 5429363"/>
                <a:gd name="connsiteX35" fmla="*/ 14640099 w 14707080"/>
                <a:gd name="connsiteY35" fmla="*/ 2777899 h 5429363"/>
                <a:gd name="connsiteX36" fmla="*/ 14689085 w 14707080"/>
                <a:gd name="connsiteY36" fmla="*/ 2941184 h 5429363"/>
                <a:gd name="connsiteX37" fmla="*/ 14705414 w 14707080"/>
                <a:gd name="connsiteY37" fmla="*/ 3284084 h 5429363"/>
                <a:gd name="connsiteX38" fmla="*/ 14689085 w 14707080"/>
                <a:gd name="connsiteY38" fmla="*/ 3561670 h 5429363"/>
                <a:gd name="connsiteX39" fmla="*/ 14705414 w 14707080"/>
                <a:gd name="connsiteY39" fmla="*/ 4018870 h 5429363"/>
                <a:gd name="connsiteX40" fmla="*/ 14640099 w 14707080"/>
                <a:gd name="connsiteY40" fmla="*/ 4525056 h 5429363"/>
                <a:gd name="connsiteX41" fmla="*/ 14509471 w 14707080"/>
                <a:gd name="connsiteY41" fmla="*/ 4818970 h 5429363"/>
                <a:gd name="connsiteX42" fmla="*/ 14280871 w 14707080"/>
                <a:gd name="connsiteY42" fmla="*/ 4867956 h 5429363"/>
                <a:gd name="connsiteX43" fmla="*/ 13921642 w 14707080"/>
                <a:gd name="connsiteY43" fmla="*/ 4835299 h 5429363"/>
                <a:gd name="connsiteX44" fmla="*/ 13562414 w 14707080"/>
                <a:gd name="connsiteY44" fmla="*/ 4574041 h 5429363"/>
                <a:gd name="connsiteX45" fmla="*/ 13170528 w 14707080"/>
                <a:gd name="connsiteY45" fmla="*/ 4329113 h 5429363"/>
                <a:gd name="connsiteX46" fmla="*/ 12337771 w 14707080"/>
                <a:gd name="connsiteY46" fmla="*/ 4116841 h 5429363"/>
                <a:gd name="connsiteX47" fmla="*/ 11423371 w 14707080"/>
                <a:gd name="connsiteY47" fmla="*/ 3969884 h 5429363"/>
                <a:gd name="connsiteX48" fmla="*/ 10394671 w 14707080"/>
                <a:gd name="connsiteY48" fmla="*/ 3757613 h 5429363"/>
                <a:gd name="connsiteX49" fmla="*/ 10182399 w 14707080"/>
                <a:gd name="connsiteY49" fmla="*/ 3692299 h 5429363"/>
                <a:gd name="connsiteX50" fmla="*/ 9398628 w 14707080"/>
                <a:gd name="connsiteY50" fmla="*/ 3692299 h 5429363"/>
                <a:gd name="connsiteX51" fmla="*/ 9006742 w 14707080"/>
                <a:gd name="connsiteY51" fmla="*/ 3643313 h 5429363"/>
                <a:gd name="connsiteX52" fmla="*/ 8680171 w 14707080"/>
                <a:gd name="connsiteY52" fmla="*/ 3643313 h 5429363"/>
                <a:gd name="connsiteX53" fmla="*/ 7802764 w 14707080"/>
                <a:gd name="connsiteY53" fmla="*/ 5302717 h 5429363"/>
                <a:gd name="connsiteX54" fmla="*/ 7250944 w 14707080"/>
                <a:gd name="connsiteY54" fmla="*/ 5238907 h 5429363"/>
                <a:gd name="connsiteX55" fmla="*/ 6822050 w 14707080"/>
                <a:gd name="connsiteY55" fmla="*/ 4633308 h 5429363"/>
                <a:gd name="connsiteX56" fmla="*/ 6259219 w 14707080"/>
                <a:gd name="connsiteY56" fmla="*/ 4327568 h 5429363"/>
                <a:gd name="connsiteX57" fmla="*/ 5603900 w 14707080"/>
                <a:gd name="connsiteY57" fmla="*/ 4045544 h 5429363"/>
                <a:gd name="connsiteX58" fmla="*/ 4695999 w 14707080"/>
                <a:gd name="connsiteY58" fmla="*/ 3773941 h 5429363"/>
                <a:gd name="connsiteX59" fmla="*/ 4222471 w 14707080"/>
                <a:gd name="connsiteY59" fmla="*/ 3855584 h 5429363"/>
                <a:gd name="connsiteX60" fmla="*/ 3716285 w 14707080"/>
                <a:gd name="connsiteY60" fmla="*/ 3855584 h 5429363"/>
                <a:gd name="connsiteX61" fmla="*/ 3291742 w 14707080"/>
                <a:gd name="connsiteY61" fmla="*/ 3986213 h 5429363"/>
                <a:gd name="connsiteX62" fmla="*/ 2916185 w 14707080"/>
                <a:gd name="connsiteY62" fmla="*/ 4329113 h 5429363"/>
                <a:gd name="connsiteX63" fmla="*/ 2377342 w 14707080"/>
                <a:gd name="connsiteY63" fmla="*/ 4443413 h 5429363"/>
                <a:gd name="connsiteX64" fmla="*/ 1920142 w 14707080"/>
                <a:gd name="connsiteY64" fmla="*/ 4476070 h 5429363"/>
                <a:gd name="connsiteX65" fmla="*/ 1593571 w 14707080"/>
                <a:gd name="connsiteY65" fmla="*/ 4606699 h 5429363"/>
                <a:gd name="connsiteX66" fmla="*/ 1348642 w 14707080"/>
                <a:gd name="connsiteY66" fmla="*/ 4737327 h 5429363"/>
                <a:gd name="connsiteX67" fmla="*/ 989414 w 14707080"/>
                <a:gd name="connsiteY67" fmla="*/ 4818970 h 5429363"/>
                <a:gd name="connsiteX68" fmla="*/ 613857 w 14707080"/>
                <a:gd name="connsiteY68" fmla="*/ 4818970 h 5429363"/>
                <a:gd name="connsiteX69" fmla="*/ 287285 w 14707080"/>
                <a:gd name="connsiteY69" fmla="*/ 4737327 h 5429363"/>
                <a:gd name="connsiteX70" fmla="*/ 156657 w 14707080"/>
                <a:gd name="connsiteY70" fmla="*/ 4345441 h 5429363"/>
                <a:gd name="connsiteX71" fmla="*/ 9699 w 14707080"/>
                <a:gd name="connsiteY71" fmla="*/ 3986213 h 5429363"/>
                <a:gd name="connsiteX72" fmla="*/ 26028 w 14707080"/>
                <a:gd name="connsiteY72" fmla="*/ 3757613 h 5429363"/>
                <a:gd name="connsiteX0" fmla="*/ 58685 w 14707080"/>
                <a:gd name="connsiteY0" fmla="*/ 3806599 h 5346195"/>
                <a:gd name="connsiteX1" fmla="*/ 42357 w 14707080"/>
                <a:gd name="connsiteY1" fmla="*/ 3333070 h 5346195"/>
                <a:gd name="connsiteX2" fmla="*/ 58685 w 14707080"/>
                <a:gd name="connsiteY2" fmla="*/ 2941184 h 5346195"/>
                <a:gd name="connsiteX3" fmla="*/ 42357 w 14707080"/>
                <a:gd name="connsiteY3" fmla="*/ 2516641 h 5346195"/>
                <a:gd name="connsiteX4" fmla="*/ 123999 w 14707080"/>
                <a:gd name="connsiteY4" fmla="*/ 2222727 h 5346195"/>
                <a:gd name="connsiteX5" fmla="*/ 140328 w 14707080"/>
                <a:gd name="connsiteY5" fmla="*/ 1863499 h 5346195"/>
                <a:gd name="connsiteX6" fmla="*/ 760814 w 14707080"/>
                <a:gd name="connsiteY6" fmla="*/ 1487941 h 5346195"/>
                <a:gd name="connsiteX7" fmla="*/ 1332314 w 14707080"/>
                <a:gd name="connsiteY7" fmla="*/ 1259341 h 5346195"/>
                <a:gd name="connsiteX8" fmla="*/ 1495599 w 14707080"/>
                <a:gd name="connsiteY8" fmla="*/ 1030741 h 5346195"/>
                <a:gd name="connsiteX9" fmla="*/ 1691542 w 14707080"/>
                <a:gd name="connsiteY9" fmla="*/ 883784 h 5346195"/>
                <a:gd name="connsiteX10" fmla="*/ 2442657 w 14707080"/>
                <a:gd name="connsiteY10" fmla="*/ 834799 h 5346195"/>
                <a:gd name="connsiteX11" fmla="*/ 2703914 w 14707080"/>
                <a:gd name="connsiteY11" fmla="*/ 753156 h 5346195"/>
                <a:gd name="connsiteX12" fmla="*/ 3161114 w 14707080"/>
                <a:gd name="connsiteY12" fmla="*/ 589870 h 5346195"/>
                <a:gd name="connsiteX13" fmla="*/ 3406042 w 14707080"/>
                <a:gd name="connsiteY13" fmla="*/ 410256 h 5346195"/>
                <a:gd name="connsiteX14" fmla="*/ 3618314 w 14707080"/>
                <a:gd name="connsiteY14" fmla="*/ 344941 h 5346195"/>
                <a:gd name="connsiteX15" fmla="*/ 4271457 w 14707080"/>
                <a:gd name="connsiteY15" fmla="*/ 328613 h 5346195"/>
                <a:gd name="connsiteX16" fmla="*/ 4744985 w 14707080"/>
                <a:gd name="connsiteY16" fmla="*/ 214313 h 5346195"/>
                <a:gd name="connsiteX17" fmla="*/ 5087885 w 14707080"/>
                <a:gd name="connsiteY17" fmla="*/ 100013 h 5346195"/>
                <a:gd name="connsiteX18" fmla="*/ 5610399 w 14707080"/>
                <a:gd name="connsiteY18" fmla="*/ 18370 h 5346195"/>
                <a:gd name="connsiteX19" fmla="*/ 6132914 w 14707080"/>
                <a:gd name="connsiteY19" fmla="*/ 2041 h 5346195"/>
                <a:gd name="connsiteX20" fmla="*/ 6867699 w 14707080"/>
                <a:gd name="connsiteY20" fmla="*/ 51027 h 5346195"/>
                <a:gd name="connsiteX21" fmla="*/ 7488185 w 14707080"/>
                <a:gd name="connsiteY21" fmla="*/ 51027 h 5346195"/>
                <a:gd name="connsiteX22" fmla="*/ 8337271 w 14707080"/>
                <a:gd name="connsiteY22" fmla="*/ 51027 h 5346195"/>
                <a:gd name="connsiteX23" fmla="*/ 9088385 w 14707080"/>
                <a:gd name="connsiteY23" fmla="*/ 116341 h 5346195"/>
                <a:gd name="connsiteX24" fmla="*/ 9872157 w 14707080"/>
                <a:gd name="connsiteY24" fmla="*/ 181656 h 5346195"/>
                <a:gd name="connsiteX25" fmla="*/ 10378342 w 14707080"/>
                <a:gd name="connsiteY25" fmla="*/ 214313 h 5346195"/>
                <a:gd name="connsiteX26" fmla="*/ 10917185 w 14707080"/>
                <a:gd name="connsiteY26" fmla="*/ 361270 h 5346195"/>
                <a:gd name="connsiteX27" fmla="*/ 11439699 w 14707080"/>
                <a:gd name="connsiteY27" fmla="*/ 426584 h 5346195"/>
                <a:gd name="connsiteX28" fmla="*/ 11962214 w 14707080"/>
                <a:gd name="connsiteY28" fmla="*/ 573541 h 5346195"/>
                <a:gd name="connsiteX29" fmla="*/ 12648014 w 14707080"/>
                <a:gd name="connsiteY29" fmla="*/ 671513 h 5346195"/>
                <a:gd name="connsiteX30" fmla="*/ 13284828 w 14707080"/>
                <a:gd name="connsiteY30" fmla="*/ 900113 h 5346195"/>
                <a:gd name="connsiteX31" fmla="*/ 13807342 w 14707080"/>
                <a:gd name="connsiteY31" fmla="*/ 1259341 h 5346195"/>
                <a:gd name="connsiteX32" fmla="*/ 14133914 w 14707080"/>
                <a:gd name="connsiteY32" fmla="*/ 1520599 h 5346195"/>
                <a:gd name="connsiteX33" fmla="*/ 14280871 w 14707080"/>
                <a:gd name="connsiteY33" fmla="*/ 1781856 h 5346195"/>
                <a:gd name="connsiteX34" fmla="*/ 14509471 w 14707080"/>
                <a:gd name="connsiteY34" fmla="*/ 2190070 h 5346195"/>
                <a:gd name="connsiteX35" fmla="*/ 14640099 w 14707080"/>
                <a:gd name="connsiteY35" fmla="*/ 2777899 h 5346195"/>
                <a:gd name="connsiteX36" fmla="*/ 14689085 w 14707080"/>
                <a:gd name="connsiteY36" fmla="*/ 2941184 h 5346195"/>
                <a:gd name="connsiteX37" fmla="*/ 14705414 w 14707080"/>
                <a:gd name="connsiteY37" fmla="*/ 3284084 h 5346195"/>
                <a:gd name="connsiteX38" fmla="*/ 14689085 w 14707080"/>
                <a:gd name="connsiteY38" fmla="*/ 3561670 h 5346195"/>
                <a:gd name="connsiteX39" fmla="*/ 14705414 w 14707080"/>
                <a:gd name="connsiteY39" fmla="*/ 4018870 h 5346195"/>
                <a:gd name="connsiteX40" fmla="*/ 14640099 w 14707080"/>
                <a:gd name="connsiteY40" fmla="*/ 4525056 h 5346195"/>
                <a:gd name="connsiteX41" fmla="*/ 14509471 w 14707080"/>
                <a:gd name="connsiteY41" fmla="*/ 4818970 h 5346195"/>
                <a:gd name="connsiteX42" fmla="*/ 14280871 w 14707080"/>
                <a:gd name="connsiteY42" fmla="*/ 4867956 h 5346195"/>
                <a:gd name="connsiteX43" fmla="*/ 13921642 w 14707080"/>
                <a:gd name="connsiteY43" fmla="*/ 4835299 h 5346195"/>
                <a:gd name="connsiteX44" fmla="*/ 13562414 w 14707080"/>
                <a:gd name="connsiteY44" fmla="*/ 4574041 h 5346195"/>
                <a:gd name="connsiteX45" fmla="*/ 13170528 w 14707080"/>
                <a:gd name="connsiteY45" fmla="*/ 4329113 h 5346195"/>
                <a:gd name="connsiteX46" fmla="*/ 12337771 w 14707080"/>
                <a:gd name="connsiteY46" fmla="*/ 4116841 h 5346195"/>
                <a:gd name="connsiteX47" fmla="*/ 11423371 w 14707080"/>
                <a:gd name="connsiteY47" fmla="*/ 3969884 h 5346195"/>
                <a:gd name="connsiteX48" fmla="*/ 10394671 w 14707080"/>
                <a:gd name="connsiteY48" fmla="*/ 3757613 h 5346195"/>
                <a:gd name="connsiteX49" fmla="*/ 10182399 w 14707080"/>
                <a:gd name="connsiteY49" fmla="*/ 3692299 h 5346195"/>
                <a:gd name="connsiteX50" fmla="*/ 9398628 w 14707080"/>
                <a:gd name="connsiteY50" fmla="*/ 3692299 h 5346195"/>
                <a:gd name="connsiteX51" fmla="*/ 9006742 w 14707080"/>
                <a:gd name="connsiteY51" fmla="*/ 3643313 h 5346195"/>
                <a:gd name="connsiteX52" fmla="*/ 8680170 w 14707080"/>
                <a:gd name="connsiteY52" fmla="*/ 4771358 h 5346195"/>
                <a:gd name="connsiteX53" fmla="*/ 7802764 w 14707080"/>
                <a:gd name="connsiteY53" fmla="*/ 5302717 h 5346195"/>
                <a:gd name="connsiteX54" fmla="*/ 7250944 w 14707080"/>
                <a:gd name="connsiteY54" fmla="*/ 5238907 h 5346195"/>
                <a:gd name="connsiteX55" fmla="*/ 6822050 w 14707080"/>
                <a:gd name="connsiteY55" fmla="*/ 4633308 h 5346195"/>
                <a:gd name="connsiteX56" fmla="*/ 6259219 w 14707080"/>
                <a:gd name="connsiteY56" fmla="*/ 4327568 h 5346195"/>
                <a:gd name="connsiteX57" fmla="*/ 5603900 w 14707080"/>
                <a:gd name="connsiteY57" fmla="*/ 4045544 h 5346195"/>
                <a:gd name="connsiteX58" fmla="*/ 4695999 w 14707080"/>
                <a:gd name="connsiteY58" fmla="*/ 3773941 h 5346195"/>
                <a:gd name="connsiteX59" fmla="*/ 4222471 w 14707080"/>
                <a:gd name="connsiteY59" fmla="*/ 3855584 h 5346195"/>
                <a:gd name="connsiteX60" fmla="*/ 3716285 w 14707080"/>
                <a:gd name="connsiteY60" fmla="*/ 3855584 h 5346195"/>
                <a:gd name="connsiteX61" fmla="*/ 3291742 w 14707080"/>
                <a:gd name="connsiteY61" fmla="*/ 3986213 h 5346195"/>
                <a:gd name="connsiteX62" fmla="*/ 2916185 w 14707080"/>
                <a:gd name="connsiteY62" fmla="*/ 4329113 h 5346195"/>
                <a:gd name="connsiteX63" fmla="*/ 2377342 w 14707080"/>
                <a:gd name="connsiteY63" fmla="*/ 4443413 h 5346195"/>
                <a:gd name="connsiteX64" fmla="*/ 1920142 w 14707080"/>
                <a:gd name="connsiteY64" fmla="*/ 4476070 h 5346195"/>
                <a:gd name="connsiteX65" fmla="*/ 1593571 w 14707080"/>
                <a:gd name="connsiteY65" fmla="*/ 4606699 h 5346195"/>
                <a:gd name="connsiteX66" fmla="*/ 1348642 w 14707080"/>
                <a:gd name="connsiteY66" fmla="*/ 4737327 h 5346195"/>
                <a:gd name="connsiteX67" fmla="*/ 989414 w 14707080"/>
                <a:gd name="connsiteY67" fmla="*/ 4818970 h 5346195"/>
                <a:gd name="connsiteX68" fmla="*/ 613857 w 14707080"/>
                <a:gd name="connsiteY68" fmla="*/ 4818970 h 5346195"/>
                <a:gd name="connsiteX69" fmla="*/ 287285 w 14707080"/>
                <a:gd name="connsiteY69" fmla="*/ 4737327 h 5346195"/>
                <a:gd name="connsiteX70" fmla="*/ 156657 w 14707080"/>
                <a:gd name="connsiteY70" fmla="*/ 4345441 h 5346195"/>
                <a:gd name="connsiteX71" fmla="*/ 9699 w 14707080"/>
                <a:gd name="connsiteY71" fmla="*/ 3986213 h 5346195"/>
                <a:gd name="connsiteX72" fmla="*/ 26028 w 14707080"/>
                <a:gd name="connsiteY72" fmla="*/ 3757613 h 5346195"/>
                <a:gd name="connsiteX0" fmla="*/ 58685 w 14707080"/>
                <a:gd name="connsiteY0" fmla="*/ 3806599 h 5346195"/>
                <a:gd name="connsiteX1" fmla="*/ 42357 w 14707080"/>
                <a:gd name="connsiteY1" fmla="*/ 3333070 h 5346195"/>
                <a:gd name="connsiteX2" fmla="*/ 58685 w 14707080"/>
                <a:gd name="connsiteY2" fmla="*/ 2941184 h 5346195"/>
                <a:gd name="connsiteX3" fmla="*/ 42357 w 14707080"/>
                <a:gd name="connsiteY3" fmla="*/ 2516641 h 5346195"/>
                <a:gd name="connsiteX4" fmla="*/ 123999 w 14707080"/>
                <a:gd name="connsiteY4" fmla="*/ 2222727 h 5346195"/>
                <a:gd name="connsiteX5" fmla="*/ 140328 w 14707080"/>
                <a:gd name="connsiteY5" fmla="*/ 1863499 h 5346195"/>
                <a:gd name="connsiteX6" fmla="*/ 760814 w 14707080"/>
                <a:gd name="connsiteY6" fmla="*/ 1487941 h 5346195"/>
                <a:gd name="connsiteX7" fmla="*/ 1332314 w 14707080"/>
                <a:gd name="connsiteY7" fmla="*/ 1259341 h 5346195"/>
                <a:gd name="connsiteX8" fmla="*/ 1495599 w 14707080"/>
                <a:gd name="connsiteY8" fmla="*/ 1030741 h 5346195"/>
                <a:gd name="connsiteX9" fmla="*/ 1691542 w 14707080"/>
                <a:gd name="connsiteY9" fmla="*/ 883784 h 5346195"/>
                <a:gd name="connsiteX10" fmla="*/ 2442657 w 14707080"/>
                <a:gd name="connsiteY10" fmla="*/ 834799 h 5346195"/>
                <a:gd name="connsiteX11" fmla="*/ 2703914 w 14707080"/>
                <a:gd name="connsiteY11" fmla="*/ 753156 h 5346195"/>
                <a:gd name="connsiteX12" fmla="*/ 3161114 w 14707080"/>
                <a:gd name="connsiteY12" fmla="*/ 589870 h 5346195"/>
                <a:gd name="connsiteX13" fmla="*/ 3406042 w 14707080"/>
                <a:gd name="connsiteY13" fmla="*/ 410256 h 5346195"/>
                <a:gd name="connsiteX14" fmla="*/ 3618314 w 14707080"/>
                <a:gd name="connsiteY14" fmla="*/ 344941 h 5346195"/>
                <a:gd name="connsiteX15" fmla="*/ 4271457 w 14707080"/>
                <a:gd name="connsiteY15" fmla="*/ 328613 h 5346195"/>
                <a:gd name="connsiteX16" fmla="*/ 4744985 w 14707080"/>
                <a:gd name="connsiteY16" fmla="*/ 214313 h 5346195"/>
                <a:gd name="connsiteX17" fmla="*/ 5087885 w 14707080"/>
                <a:gd name="connsiteY17" fmla="*/ 100013 h 5346195"/>
                <a:gd name="connsiteX18" fmla="*/ 5610399 w 14707080"/>
                <a:gd name="connsiteY18" fmla="*/ 18370 h 5346195"/>
                <a:gd name="connsiteX19" fmla="*/ 6132914 w 14707080"/>
                <a:gd name="connsiteY19" fmla="*/ 2041 h 5346195"/>
                <a:gd name="connsiteX20" fmla="*/ 6867699 w 14707080"/>
                <a:gd name="connsiteY20" fmla="*/ 51027 h 5346195"/>
                <a:gd name="connsiteX21" fmla="*/ 7488185 w 14707080"/>
                <a:gd name="connsiteY21" fmla="*/ 51027 h 5346195"/>
                <a:gd name="connsiteX22" fmla="*/ 8337271 w 14707080"/>
                <a:gd name="connsiteY22" fmla="*/ 51027 h 5346195"/>
                <a:gd name="connsiteX23" fmla="*/ 9088385 w 14707080"/>
                <a:gd name="connsiteY23" fmla="*/ 116341 h 5346195"/>
                <a:gd name="connsiteX24" fmla="*/ 9872157 w 14707080"/>
                <a:gd name="connsiteY24" fmla="*/ 181656 h 5346195"/>
                <a:gd name="connsiteX25" fmla="*/ 10378342 w 14707080"/>
                <a:gd name="connsiteY25" fmla="*/ 214313 h 5346195"/>
                <a:gd name="connsiteX26" fmla="*/ 10917185 w 14707080"/>
                <a:gd name="connsiteY26" fmla="*/ 361270 h 5346195"/>
                <a:gd name="connsiteX27" fmla="*/ 11439699 w 14707080"/>
                <a:gd name="connsiteY27" fmla="*/ 426584 h 5346195"/>
                <a:gd name="connsiteX28" fmla="*/ 11962214 w 14707080"/>
                <a:gd name="connsiteY28" fmla="*/ 573541 h 5346195"/>
                <a:gd name="connsiteX29" fmla="*/ 12648014 w 14707080"/>
                <a:gd name="connsiteY29" fmla="*/ 671513 h 5346195"/>
                <a:gd name="connsiteX30" fmla="*/ 13284828 w 14707080"/>
                <a:gd name="connsiteY30" fmla="*/ 900113 h 5346195"/>
                <a:gd name="connsiteX31" fmla="*/ 13807342 w 14707080"/>
                <a:gd name="connsiteY31" fmla="*/ 1259341 h 5346195"/>
                <a:gd name="connsiteX32" fmla="*/ 14133914 w 14707080"/>
                <a:gd name="connsiteY32" fmla="*/ 1520599 h 5346195"/>
                <a:gd name="connsiteX33" fmla="*/ 14280871 w 14707080"/>
                <a:gd name="connsiteY33" fmla="*/ 1781856 h 5346195"/>
                <a:gd name="connsiteX34" fmla="*/ 14509471 w 14707080"/>
                <a:gd name="connsiteY34" fmla="*/ 2190070 h 5346195"/>
                <a:gd name="connsiteX35" fmla="*/ 14640099 w 14707080"/>
                <a:gd name="connsiteY35" fmla="*/ 2777899 h 5346195"/>
                <a:gd name="connsiteX36" fmla="*/ 14689085 w 14707080"/>
                <a:gd name="connsiteY36" fmla="*/ 2941184 h 5346195"/>
                <a:gd name="connsiteX37" fmla="*/ 14705414 w 14707080"/>
                <a:gd name="connsiteY37" fmla="*/ 3284084 h 5346195"/>
                <a:gd name="connsiteX38" fmla="*/ 14689085 w 14707080"/>
                <a:gd name="connsiteY38" fmla="*/ 3561670 h 5346195"/>
                <a:gd name="connsiteX39" fmla="*/ 14705414 w 14707080"/>
                <a:gd name="connsiteY39" fmla="*/ 4018870 h 5346195"/>
                <a:gd name="connsiteX40" fmla="*/ 14640099 w 14707080"/>
                <a:gd name="connsiteY40" fmla="*/ 4525056 h 5346195"/>
                <a:gd name="connsiteX41" fmla="*/ 14509471 w 14707080"/>
                <a:gd name="connsiteY41" fmla="*/ 4818970 h 5346195"/>
                <a:gd name="connsiteX42" fmla="*/ 14280871 w 14707080"/>
                <a:gd name="connsiteY42" fmla="*/ 4867956 h 5346195"/>
                <a:gd name="connsiteX43" fmla="*/ 13921642 w 14707080"/>
                <a:gd name="connsiteY43" fmla="*/ 4835299 h 5346195"/>
                <a:gd name="connsiteX44" fmla="*/ 13562414 w 14707080"/>
                <a:gd name="connsiteY44" fmla="*/ 4574041 h 5346195"/>
                <a:gd name="connsiteX45" fmla="*/ 13170528 w 14707080"/>
                <a:gd name="connsiteY45" fmla="*/ 4329113 h 5346195"/>
                <a:gd name="connsiteX46" fmla="*/ 12337771 w 14707080"/>
                <a:gd name="connsiteY46" fmla="*/ 4116841 h 5346195"/>
                <a:gd name="connsiteX47" fmla="*/ 11423371 w 14707080"/>
                <a:gd name="connsiteY47" fmla="*/ 3969884 h 5346195"/>
                <a:gd name="connsiteX48" fmla="*/ 10394671 w 14707080"/>
                <a:gd name="connsiteY48" fmla="*/ 3757613 h 5346195"/>
                <a:gd name="connsiteX49" fmla="*/ 10182399 w 14707080"/>
                <a:gd name="connsiteY49" fmla="*/ 3692299 h 5346195"/>
                <a:gd name="connsiteX50" fmla="*/ 9398628 w 14707080"/>
                <a:gd name="connsiteY50" fmla="*/ 3692299 h 5346195"/>
                <a:gd name="connsiteX51" fmla="*/ 9194017 w 14707080"/>
                <a:gd name="connsiteY51" fmla="*/ 4320142 h 5346195"/>
                <a:gd name="connsiteX52" fmla="*/ 8680170 w 14707080"/>
                <a:gd name="connsiteY52" fmla="*/ 4771358 h 5346195"/>
                <a:gd name="connsiteX53" fmla="*/ 7802764 w 14707080"/>
                <a:gd name="connsiteY53" fmla="*/ 5302717 h 5346195"/>
                <a:gd name="connsiteX54" fmla="*/ 7250944 w 14707080"/>
                <a:gd name="connsiteY54" fmla="*/ 5238907 h 5346195"/>
                <a:gd name="connsiteX55" fmla="*/ 6822050 w 14707080"/>
                <a:gd name="connsiteY55" fmla="*/ 4633308 h 5346195"/>
                <a:gd name="connsiteX56" fmla="*/ 6259219 w 14707080"/>
                <a:gd name="connsiteY56" fmla="*/ 4327568 h 5346195"/>
                <a:gd name="connsiteX57" fmla="*/ 5603900 w 14707080"/>
                <a:gd name="connsiteY57" fmla="*/ 4045544 h 5346195"/>
                <a:gd name="connsiteX58" fmla="*/ 4695999 w 14707080"/>
                <a:gd name="connsiteY58" fmla="*/ 3773941 h 5346195"/>
                <a:gd name="connsiteX59" fmla="*/ 4222471 w 14707080"/>
                <a:gd name="connsiteY59" fmla="*/ 3855584 h 5346195"/>
                <a:gd name="connsiteX60" fmla="*/ 3716285 w 14707080"/>
                <a:gd name="connsiteY60" fmla="*/ 3855584 h 5346195"/>
                <a:gd name="connsiteX61" fmla="*/ 3291742 w 14707080"/>
                <a:gd name="connsiteY61" fmla="*/ 3986213 h 5346195"/>
                <a:gd name="connsiteX62" fmla="*/ 2916185 w 14707080"/>
                <a:gd name="connsiteY62" fmla="*/ 4329113 h 5346195"/>
                <a:gd name="connsiteX63" fmla="*/ 2377342 w 14707080"/>
                <a:gd name="connsiteY63" fmla="*/ 4443413 h 5346195"/>
                <a:gd name="connsiteX64" fmla="*/ 1920142 w 14707080"/>
                <a:gd name="connsiteY64" fmla="*/ 4476070 h 5346195"/>
                <a:gd name="connsiteX65" fmla="*/ 1593571 w 14707080"/>
                <a:gd name="connsiteY65" fmla="*/ 4606699 h 5346195"/>
                <a:gd name="connsiteX66" fmla="*/ 1348642 w 14707080"/>
                <a:gd name="connsiteY66" fmla="*/ 4737327 h 5346195"/>
                <a:gd name="connsiteX67" fmla="*/ 989414 w 14707080"/>
                <a:gd name="connsiteY67" fmla="*/ 4818970 h 5346195"/>
                <a:gd name="connsiteX68" fmla="*/ 613857 w 14707080"/>
                <a:gd name="connsiteY68" fmla="*/ 4818970 h 5346195"/>
                <a:gd name="connsiteX69" fmla="*/ 287285 w 14707080"/>
                <a:gd name="connsiteY69" fmla="*/ 4737327 h 5346195"/>
                <a:gd name="connsiteX70" fmla="*/ 156657 w 14707080"/>
                <a:gd name="connsiteY70" fmla="*/ 4345441 h 5346195"/>
                <a:gd name="connsiteX71" fmla="*/ 9699 w 14707080"/>
                <a:gd name="connsiteY71" fmla="*/ 3986213 h 5346195"/>
                <a:gd name="connsiteX72" fmla="*/ 26028 w 14707080"/>
                <a:gd name="connsiteY72" fmla="*/ 3757613 h 5346195"/>
                <a:gd name="connsiteX0" fmla="*/ 58685 w 14707080"/>
                <a:gd name="connsiteY0" fmla="*/ 3806599 h 5346195"/>
                <a:gd name="connsiteX1" fmla="*/ 42357 w 14707080"/>
                <a:gd name="connsiteY1" fmla="*/ 3333070 h 5346195"/>
                <a:gd name="connsiteX2" fmla="*/ 58685 w 14707080"/>
                <a:gd name="connsiteY2" fmla="*/ 2941184 h 5346195"/>
                <a:gd name="connsiteX3" fmla="*/ 42357 w 14707080"/>
                <a:gd name="connsiteY3" fmla="*/ 2516641 h 5346195"/>
                <a:gd name="connsiteX4" fmla="*/ 123999 w 14707080"/>
                <a:gd name="connsiteY4" fmla="*/ 2222727 h 5346195"/>
                <a:gd name="connsiteX5" fmla="*/ 140328 w 14707080"/>
                <a:gd name="connsiteY5" fmla="*/ 1863499 h 5346195"/>
                <a:gd name="connsiteX6" fmla="*/ 760814 w 14707080"/>
                <a:gd name="connsiteY6" fmla="*/ 1487941 h 5346195"/>
                <a:gd name="connsiteX7" fmla="*/ 1332314 w 14707080"/>
                <a:gd name="connsiteY7" fmla="*/ 1259341 h 5346195"/>
                <a:gd name="connsiteX8" fmla="*/ 1495599 w 14707080"/>
                <a:gd name="connsiteY8" fmla="*/ 1030741 h 5346195"/>
                <a:gd name="connsiteX9" fmla="*/ 1691542 w 14707080"/>
                <a:gd name="connsiteY9" fmla="*/ 883784 h 5346195"/>
                <a:gd name="connsiteX10" fmla="*/ 2442657 w 14707080"/>
                <a:gd name="connsiteY10" fmla="*/ 834799 h 5346195"/>
                <a:gd name="connsiteX11" fmla="*/ 2703914 w 14707080"/>
                <a:gd name="connsiteY11" fmla="*/ 753156 h 5346195"/>
                <a:gd name="connsiteX12" fmla="*/ 3161114 w 14707080"/>
                <a:gd name="connsiteY12" fmla="*/ 589870 h 5346195"/>
                <a:gd name="connsiteX13" fmla="*/ 3406042 w 14707080"/>
                <a:gd name="connsiteY13" fmla="*/ 410256 h 5346195"/>
                <a:gd name="connsiteX14" fmla="*/ 3618314 w 14707080"/>
                <a:gd name="connsiteY14" fmla="*/ 344941 h 5346195"/>
                <a:gd name="connsiteX15" fmla="*/ 4271457 w 14707080"/>
                <a:gd name="connsiteY15" fmla="*/ 328613 h 5346195"/>
                <a:gd name="connsiteX16" fmla="*/ 4744985 w 14707080"/>
                <a:gd name="connsiteY16" fmla="*/ 214313 h 5346195"/>
                <a:gd name="connsiteX17" fmla="*/ 5087885 w 14707080"/>
                <a:gd name="connsiteY17" fmla="*/ 100013 h 5346195"/>
                <a:gd name="connsiteX18" fmla="*/ 5610399 w 14707080"/>
                <a:gd name="connsiteY18" fmla="*/ 18370 h 5346195"/>
                <a:gd name="connsiteX19" fmla="*/ 6132914 w 14707080"/>
                <a:gd name="connsiteY19" fmla="*/ 2041 h 5346195"/>
                <a:gd name="connsiteX20" fmla="*/ 6867699 w 14707080"/>
                <a:gd name="connsiteY20" fmla="*/ 51027 h 5346195"/>
                <a:gd name="connsiteX21" fmla="*/ 7488185 w 14707080"/>
                <a:gd name="connsiteY21" fmla="*/ 51027 h 5346195"/>
                <a:gd name="connsiteX22" fmla="*/ 8337271 w 14707080"/>
                <a:gd name="connsiteY22" fmla="*/ 51027 h 5346195"/>
                <a:gd name="connsiteX23" fmla="*/ 9088385 w 14707080"/>
                <a:gd name="connsiteY23" fmla="*/ 116341 h 5346195"/>
                <a:gd name="connsiteX24" fmla="*/ 9872157 w 14707080"/>
                <a:gd name="connsiteY24" fmla="*/ 181656 h 5346195"/>
                <a:gd name="connsiteX25" fmla="*/ 10378342 w 14707080"/>
                <a:gd name="connsiteY25" fmla="*/ 214313 h 5346195"/>
                <a:gd name="connsiteX26" fmla="*/ 10917185 w 14707080"/>
                <a:gd name="connsiteY26" fmla="*/ 361270 h 5346195"/>
                <a:gd name="connsiteX27" fmla="*/ 11439699 w 14707080"/>
                <a:gd name="connsiteY27" fmla="*/ 426584 h 5346195"/>
                <a:gd name="connsiteX28" fmla="*/ 11962214 w 14707080"/>
                <a:gd name="connsiteY28" fmla="*/ 573541 h 5346195"/>
                <a:gd name="connsiteX29" fmla="*/ 12648014 w 14707080"/>
                <a:gd name="connsiteY29" fmla="*/ 671513 h 5346195"/>
                <a:gd name="connsiteX30" fmla="*/ 13284828 w 14707080"/>
                <a:gd name="connsiteY30" fmla="*/ 900113 h 5346195"/>
                <a:gd name="connsiteX31" fmla="*/ 13807342 w 14707080"/>
                <a:gd name="connsiteY31" fmla="*/ 1259341 h 5346195"/>
                <a:gd name="connsiteX32" fmla="*/ 14133914 w 14707080"/>
                <a:gd name="connsiteY32" fmla="*/ 1520599 h 5346195"/>
                <a:gd name="connsiteX33" fmla="*/ 14280871 w 14707080"/>
                <a:gd name="connsiteY33" fmla="*/ 1781856 h 5346195"/>
                <a:gd name="connsiteX34" fmla="*/ 14509471 w 14707080"/>
                <a:gd name="connsiteY34" fmla="*/ 2190070 h 5346195"/>
                <a:gd name="connsiteX35" fmla="*/ 14640099 w 14707080"/>
                <a:gd name="connsiteY35" fmla="*/ 2777899 h 5346195"/>
                <a:gd name="connsiteX36" fmla="*/ 14689085 w 14707080"/>
                <a:gd name="connsiteY36" fmla="*/ 2941184 h 5346195"/>
                <a:gd name="connsiteX37" fmla="*/ 14705414 w 14707080"/>
                <a:gd name="connsiteY37" fmla="*/ 3284084 h 5346195"/>
                <a:gd name="connsiteX38" fmla="*/ 14689085 w 14707080"/>
                <a:gd name="connsiteY38" fmla="*/ 3561670 h 5346195"/>
                <a:gd name="connsiteX39" fmla="*/ 14705414 w 14707080"/>
                <a:gd name="connsiteY39" fmla="*/ 4018870 h 5346195"/>
                <a:gd name="connsiteX40" fmla="*/ 14640099 w 14707080"/>
                <a:gd name="connsiteY40" fmla="*/ 4525056 h 5346195"/>
                <a:gd name="connsiteX41" fmla="*/ 14509471 w 14707080"/>
                <a:gd name="connsiteY41" fmla="*/ 4818970 h 5346195"/>
                <a:gd name="connsiteX42" fmla="*/ 14280871 w 14707080"/>
                <a:gd name="connsiteY42" fmla="*/ 4867956 h 5346195"/>
                <a:gd name="connsiteX43" fmla="*/ 13921642 w 14707080"/>
                <a:gd name="connsiteY43" fmla="*/ 4835299 h 5346195"/>
                <a:gd name="connsiteX44" fmla="*/ 13562414 w 14707080"/>
                <a:gd name="connsiteY44" fmla="*/ 4574041 h 5346195"/>
                <a:gd name="connsiteX45" fmla="*/ 13170528 w 14707080"/>
                <a:gd name="connsiteY45" fmla="*/ 4329113 h 5346195"/>
                <a:gd name="connsiteX46" fmla="*/ 12337771 w 14707080"/>
                <a:gd name="connsiteY46" fmla="*/ 4116841 h 5346195"/>
                <a:gd name="connsiteX47" fmla="*/ 11423371 w 14707080"/>
                <a:gd name="connsiteY47" fmla="*/ 3969884 h 5346195"/>
                <a:gd name="connsiteX48" fmla="*/ 10394671 w 14707080"/>
                <a:gd name="connsiteY48" fmla="*/ 3757613 h 5346195"/>
                <a:gd name="connsiteX49" fmla="*/ 10182399 w 14707080"/>
                <a:gd name="connsiteY49" fmla="*/ 3692299 h 5346195"/>
                <a:gd name="connsiteX50" fmla="*/ 9632729 w 14707080"/>
                <a:gd name="connsiteY50" fmla="*/ 4087118 h 5346195"/>
                <a:gd name="connsiteX51" fmla="*/ 9194017 w 14707080"/>
                <a:gd name="connsiteY51" fmla="*/ 4320142 h 5346195"/>
                <a:gd name="connsiteX52" fmla="*/ 8680170 w 14707080"/>
                <a:gd name="connsiteY52" fmla="*/ 4771358 h 5346195"/>
                <a:gd name="connsiteX53" fmla="*/ 7802764 w 14707080"/>
                <a:gd name="connsiteY53" fmla="*/ 5302717 h 5346195"/>
                <a:gd name="connsiteX54" fmla="*/ 7250944 w 14707080"/>
                <a:gd name="connsiteY54" fmla="*/ 5238907 h 5346195"/>
                <a:gd name="connsiteX55" fmla="*/ 6822050 w 14707080"/>
                <a:gd name="connsiteY55" fmla="*/ 4633308 h 5346195"/>
                <a:gd name="connsiteX56" fmla="*/ 6259219 w 14707080"/>
                <a:gd name="connsiteY56" fmla="*/ 4327568 h 5346195"/>
                <a:gd name="connsiteX57" fmla="*/ 5603900 w 14707080"/>
                <a:gd name="connsiteY57" fmla="*/ 4045544 h 5346195"/>
                <a:gd name="connsiteX58" fmla="*/ 4695999 w 14707080"/>
                <a:gd name="connsiteY58" fmla="*/ 3773941 h 5346195"/>
                <a:gd name="connsiteX59" fmla="*/ 4222471 w 14707080"/>
                <a:gd name="connsiteY59" fmla="*/ 3855584 h 5346195"/>
                <a:gd name="connsiteX60" fmla="*/ 3716285 w 14707080"/>
                <a:gd name="connsiteY60" fmla="*/ 3855584 h 5346195"/>
                <a:gd name="connsiteX61" fmla="*/ 3291742 w 14707080"/>
                <a:gd name="connsiteY61" fmla="*/ 3986213 h 5346195"/>
                <a:gd name="connsiteX62" fmla="*/ 2916185 w 14707080"/>
                <a:gd name="connsiteY62" fmla="*/ 4329113 h 5346195"/>
                <a:gd name="connsiteX63" fmla="*/ 2377342 w 14707080"/>
                <a:gd name="connsiteY63" fmla="*/ 4443413 h 5346195"/>
                <a:gd name="connsiteX64" fmla="*/ 1920142 w 14707080"/>
                <a:gd name="connsiteY64" fmla="*/ 4476070 h 5346195"/>
                <a:gd name="connsiteX65" fmla="*/ 1593571 w 14707080"/>
                <a:gd name="connsiteY65" fmla="*/ 4606699 h 5346195"/>
                <a:gd name="connsiteX66" fmla="*/ 1348642 w 14707080"/>
                <a:gd name="connsiteY66" fmla="*/ 4737327 h 5346195"/>
                <a:gd name="connsiteX67" fmla="*/ 989414 w 14707080"/>
                <a:gd name="connsiteY67" fmla="*/ 4818970 h 5346195"/>
                <a:gd name="connsiteX68" fmla="*/ 613857 w 14707080"/>
                <a:gd name="connsiteY68" fmla="*/ 4818970 h 5346195"/>
                <a:gd name="connsiteX69" fmla="*/ 287285 w 14707080"/>
                <a:gd name="connsiteY69" fmla="*/ 4737327 h 5346195"/>
                <a:gd name="connsiteX70" fmla="*/ 156657 w 14707080"/>
                <a:gd name="connsiteY70" fmla="*/ 4345441 h 5346195"/>
                <a:gd name="connsiteX71" fmla="*/ 9699 w 14707080"/>
                <a:gd name="connsiteY71" fmla="*/ 3986213 h 5346195"/>
                <a:gd name="connsiteX72" fmla="*/ 26028 w 14707080"/>
                <a:gd name="connsiteY72" fmla="*/ 3757613 h 5346195"/>
                <a:gd name="connsiteX0" fmla="*/ 51027 w 14699422"/>
                <a:gd name="connsiteY0" fmla="*/ 3806599 h 5346195"/>
                <a:gd name="connsiteX1" fmla="*/ 34699 w 14699422"/>
                <a:gd name="connsiteY1" fmla="*/ 3333070 h 5346195"/>
                <a:gd name="connsiteX2" fmla="*/ 51027 w 14699422"/>
                <a:gd name="connsiteY2" fmla="*/ 2941184 h 5346195"/>
                <a:gd name="connsiteX3" fmla="*/ 34699 w 14699422"/>
                <a:gd name="connsiteY3" fmla="*/ 2516641 h 5346195"/>
                <a:gd name="connsiteX4" fmla="*/ 116341 w 14699422"/>
                <a:gd name="connsiteY4" fmla="*/ 2222727 h 5346195"/>
                <a:gd name="connsiteX5" fmla="*/ 132670 w 14699422"/>
                <a:gd name="connsiteY5" fmla="*/ 1863499 h 5346195"/>
                <a:gd name="connsiteX6" fmla="*/ 753156 w 14699422"/>
                <a:gd name="connsiteY6" fmla="*/ 1487941 h 5346195"/>
                <a:gd name="connsiteX7" fmla="*/ 1324656 w 14699422"/>
                <a:gd name="connsiteY7" fmla="*/ 1259341 h 5346195"/>
                <a:gd name="connsiteX8" fmla="*/ 1487941 w 14699422"/>
                <a:gd name="connsiteY8" fmla="*/ 1030741 h 5346195"/>
                <a:gd name="connsiteX9" fmla="*/ 1683884 w 14699422"/>
                <a:gd name="connsiteY9" fmla="*/ 883784 h 5346195"/>
                <a:gd name="connsiteX10" fmla="*/ 2434999 w 14699422"/>
                <a:gd name="connsiteY10" fmla="*/ 834799 h 5346195"/>
                <a:gd name="connsiteX11" fmla="*/ 2696256 w 14699422"/>
                <a:gd name="connsiteY11" fmla="*/ 753156 h 5346195"/>
                <a:gd name="connsiteX12" fmla="*/ 3153456 w 14699422"/>
                <a:gd name="connsiteY12" fmla="*/ 589870 h 5346195"/>
                <a:gd name="connsiteX13" fmla="*/ 3398384 w 14699422"/>
                <a:gd name="connsiteY13" fmla="*/ 410256 h 5346195"/>
                <a:gd name="connsiteX14" fmla="*/ 3610656 w 14699422"/>
                <a:gd name="connsiteY14" fmla="*/ 344941 h 5346195"/>
                <a:gd name="connsiteX15" fmla="*/ 4263799 w 14699422"/>
                <a:gd name="connsiteY15" fmla="*/ 328613 h 5346195"/>
                <a:gd name="connsiteX16" fmla="*/ 4737327 w 14699422"/>
                <a:gd name="connsiteY16" fmla="*/ 214313 h 5346195"/>
                <a:gd name="connsiteX17" fmla="*/ 5080227 w 14699422"/>
                <a:gd name="connsiteY17" fmla="*/ 100013 h 5346195"/>
                <a:gd name="connsiteX18" fmla="*/ 5602741 w 14699422"/>
                <a:gd name="connsiteY18" fmla="*/ 18370 h 5346195"/>
                <a:gd name="connsiteX19" fmla="*/ 6125256 w 14699422"/>
                <a:gd name="connsiteY19" fmla="*/ 2041 h 5346195"/>
                <a:gd name="connsiteX20" fmla="*/ 6860041 w 14699422"/>
                <a:gd name="connsiteY20" fmla="*/ 51027 h 5346195"/>
                <a:gd name="connsiteX21" fmla="*/ 7480527 w 14699422"/>
                <a:gd name="connsiteY21" fmla="*/ 51027 h 5346195"/>
                <a:gd name="connsiteX22" fmla="*/ 8329613 w 14699422"/>
                <a:gd name="connsiteY22" fmla="*/ 51027 h 5346195"/>
                <a:gd name="connsiteX23" fmla="*/ 9080727 w 14699422"/>
                <a:gd name="connsiteY23" fmla="*/ 116341 h 5346195"/>
                <a:gd name="connsiteX24" fmla="*/ 9864499 w 14699422"/>
                <a:gd name="connsiteY24" fmla="*/ 181656 h 5346195"/>
                <a:gd name="connsiteX25" fmla="*/ 10370684 w 14699422"/>
                <a:gd name="connsiteY25" fmla="*/ 214313 h 5346195"/>
                <a:gd name="connsiteX26" fmla="*/ 10909527 w 14699422"/>
                <a:gd name="connsiteY26" fmla="*/ 361270 h 5346195"/>
                <a:gd name="connsiteX27" fmla="*/ 11432041 w 14699422"/>
                <a:gd name="connsiteY27" fmla="*/ 426584 h 5346195"/>
                <a:gd name="connsiteX28" fmla="*/ 11954556 w 14699422"/>
                <a:gd name="connsiteY28" fmla="*/ 573541 h 5346195"/>
                <a:gd name="connsiteX29" fmla="*/ 12640356 w 14699422"/>
                <a:gd name="connsiteY29" fmla="*/ 671513 h 5346195"/>
                <a:gd name="connsiteX30" fmla="*/ 13277170 w 14699422"/>
                <a:gd name="connsiteY30" fmla="*/ 900113 h 5346195"/>
                <a:gd name="connsiteX31" fmla="*/ 13799684 w 14699422"/>
                <a:gd name="connsiteY31" fmla="*/ 1259341 h 5346195"/>
                <a:gd name="connsiteX32" fmla="*/ 14126256 w 14699422"/>
                <a:gd name="connsiteY32" fmla="*/ 1520599 h 5346195"/>
                <a:gd name="connsiteX33" fmla="*/ 14273213 w 14699422"/>
                <a:gd name="connsiteY33" fmla="*/ 1781856 h 5346195"/>
                <a:gd name="connsiteX34" fmla="*/ 14501813 w 14699422"/>
                <a:gd name="connsiteY34" fmla="*/ 2190070 h 5346195"/>
                <a:gd name="connsiteX35" fmla="*/ 14632441 w 14699422"/>
                <a:gd name="connsiteY35" fmla="*/ 2777899 h 5346195"/>
                <a:gd name="connsiteX36" fmla="*/ 14681427 w 14699422"/>
                <a:gd name="connsiteY36" fmla="*/ 2941184 h 5346195"/>
                <a:gd name="connsiteX37" fmla="*/ 14697756 w 14699422"/>
                <a:gd name="connsiteY37" fmla="*/ 3284084 h 5346195"/>
                <a:gd name="connsiteX38" fmla="*/ 14681427 w 14699422"/>
                <a:gd name="connsiteY38" fmla="*/ 3561670 h 5346195"/>
                <a:gd name="connsiteX39" fmla="*/ 14697756 w 14699422"/>
                <a:gd name="connsiteY39" fmla="*/ 4018870 h 5346195"/>
                <a:gd name="connsiteX40" fmla="*/ 14632441 w 14699422"/>
                <a:gd name="connsiteY40" fmla="*/ 4525056 h 5346195"/>
                <a:gd name="connsiteX41" fmla="*/ 14501813 w 14699422"/>
                <a:gd name="connsiteY41" fmla="*/ 4818970 h 5346195"/>
                <a:gd name="connsiteX42" fmla="*/ 14273213 w 14699422"/>
                <a:gd name="connsiteY42" fmla="*/ 4867956 h 5346195"/>
                <a:gd name="connsiteX43" fmla="*/ 13913984 w 14699422"/>
                <a:gd name="connsiteY43" fmla="*/ 4835299 h 5346195"/>
                <a:gd name="connsiteX44" fmla="*/ 13554756 w 14699422"/>
                <a:gd name="connsiteY44" fmla="*/ 4574041 h 5346195"/>
                <a:gd name="connsiteX45" fmla="*/ 13162870 w 14699422"/>
                <a:gd name="connsiteY45" fmla="*/ 4329113 h 5346195"/>
                <a:gd name="connsiteX46" fmla="*/ 12330113 w 14699422"/>
                <a:gd name="connsiteY46" fmla="*/ 4116841 h 5346195"/>
                <a:gd name="connsiteX47" fmla="*/ 11415713 w 14699422"/>
                <a:gd name="connsiteY47" fmla="*/ 3969884 h 5346195"/>
                <a:gd name="connsiteX48" fmla="*/ 10387013 w 14699422"/>
                <a:gd name="connsiteY48" fmla="*/ 3757613 h 5346195"/>
                <a:gd name="connsiteX49" fmla="*/ 10174741 w 14699422"/>
                <a:gd name="connsiteY49" fmla="*/ 3692299 h 5346195"/>
                <a:gd name="connsiteX50" fmla="*/ 9625071 w 14699422"/>
                <a:gd name="connsiteY50" fmla="*/ 4087118 h 5346195"/>
                <a:gd name="connsiteX51" fmla="*/ 9186359 w 14699422"/>
                <a:gd name="connsiteY51" fmla="*/ 4320142 h 5346195"/>
                <a:gd name="connsiteX52" fmla="*/ 8672512 w 14699422"/>
                <a:gd name="connsiteY52" fmla="*/ 4771358 h 5346195"/>
                <a:gd name="connsiteX53" fmla="*/ 7795106 w 14699422"/>
                <a:gd name="connsiteY53" fmla="*/ 5302717 h 5346195"/>
                <a:gd name="connsiteX54" fmla="*/ 7243286 w 14699422"/>
                <a:gd name="connsiteY54" fmla="*/ 5238907 h 5346195"/>
                <a:gd name="connsiteX55" fmla="*/ 6814392 w 14699422"/>
                <a:gd name="connsiteY55" fmla="*/ 4633308 h 5346195"/>
                <a:gd name="connsiteX56" fmla="*/ 6251561 w 14699422"/>
                <a:gd name="connsiteY56" fmla="*/ 4327568 h 5346195"/>
                <a:gd name="connsiteX57" fmla="*/ 5596242 w 14699422"/>
                <a:gd name="connsiteY57" fmla="*/ 4045544 h 5346195"/>
                <a:gd name="connsiteX58" fmla="*/ 4688341 w 14699422"/>
                <a:gd name="connsiteY58" fmla="*/ 3773941 h 5346195"/>
                <a:gd name="connsiteX59" fmla="*/ 4214813 w 14699422"/>
                <a:gd name="connsiteY59" fmla="*/ 3855584 h 5346195"/>
                <a:gd name="connsiteX60" fmla="*/ 3708627 w 14699422"/>
                <a:gd name="connsiteY60" fmla="*/ 3855584 h 5346195"/>
                <a:gd name="connsiteX61" fmla="*/ 3284084 w 14699422"/>
                <a:gd name="connsiteY61" fmla="*/ 3986213 h 5346195"/>
                <a:gd name="connsiteX62" fmla="*/ 2908527 w 14699422"/>
                <a:gd name="connsiteY62" fmla="*/ 4329113 h 5346195"/>
                <a:gd name="connsiteX63" fmla="*/ 2369684 w 14699422"/>
                <a:gd name="connsiteY63" fmla="*/ 4443413 h 5346195"/>
                <a:gd name="connsiteX64" fmla="*/ 1912484 w 14699422"/>
                <a:gd name="connsiteY64" fmla="*/ 4476070 h 5346195"/>
                <a:gd name="connsiteX65" fmla="*/ 1585913 w 14699422"/>
                <a:gd name="connsiteY65" fmla="*/ 4606699 h 5346195"/>
                <a:gd name="connsiteX66" fmla="*/ 1340984 w 14699422"/>
                <a:gd name="connsiteY66" fmla="*/ 4737327 h 5346195"/>
                <a:gd name="connsiteX67" fmla="*/ 981756 w 14699422"/>
                <a:gd name="connsiteY67" fmla="*/ 4818970 h 5346195"/>
                <a:gd name="connsiteX68" fmla="*/ 606199 w 14699422"/>
                <a:gd name="connsiteY68" fmla="*/ 4818970 h 5346195"/>
                <a:gd name="connsiteX69" fmla="*/ 279627 w 14699422"/>
                <a:gd name="connsiteY69" fmla="*/ 4737327 h 5346195"/>
                <a:gd name="connsiteX70" fmla="*/ 148999 w 14699422"/>
                <a:gd name="connsiteY70" fmla="*/ 4345441 h 5346195"/>
                <a:gd name="connsiteX71" fmla="*/ 2041 w 14699422"/>
                <a:gd name="connsiteY71" fmla="*/ 3986213 h 5346195"/>
                <a:gd name="connsiteX72" fmla="*/ 158824 w 14699422"/>
                <a:gd name="connsiteY72" fmla="*/ 3419190 h 5346195"/>
                <a:gd name="connsiteX0" fmla="*/ 18904 w 14667299"/>
                <a:gd name="connsiteY0" fmla="*/ 3806599 h 5346195"/>
                <a:gd name="connsiteX1" fmla="*/ 2576 w 14667299"/>
                <a:gd name="connsiteY1" fmla="*/ 3333070 h 5346195"/>
                <a:gd name="connsiteX2" fmla="*/ 18904 w 14667299"/>
                <a:gd name="connsiteY2" fmla="*/ 2941184 h 5346195"/>
                <a:gd name="connsiteX3" fmla="*/ 2576 w 14667299"/>
                <a:gd name="connsiteY3" fmla="*/ 2516641 h 5346195"/>
                <a:gd name="connsiteX4" fmla="*/ 84218 w 14667299"/>
                <a:gd name="connsiteY4" fmla="*/ 2222727 h 5346195"/>
                <a:gd name="connsiteX5" fmla="*/ 100547 w 14667299"/>
                <a:gd name="connsiteY5" fmla="*/ 1863499 h 5346195"/>
                <a:gd name="connsiteX6" fmla="*/ 721033 w 14667299"/>
                <a:gd name="connsiteY6" fmla="*/ 1487941 h 5346195"/>
                <a:gd name="connsiteX7" fmla="*/ 1292533 w 14667299"/>
                <a:gd name="connsiteY7" fmla="*/ 1259341 h 5346195"/>
                <a:gd name="connsiteX8" fmla="*/ 1455818 w 14667299"/>
                <a:gd name="connsiteY8" fmla="*/ 1030741 h 5346195"/>
                <a:gd name="connsiteX9" fmla="*/ 1651761 w 14667299"/>
                <a:gd name="connsiteY9" fmla="*/ 883784 h 5346195"/>
                <a:gd name="connsiteX10" fmla="*/ 2402876 w 14667299"/>
                <a:gd name="connsiteY10" fmla="*/ 834799 h 5346195"/>
                <a:gd name="connsiteX11" fmla="*/ 2664133 w 14667299"/>
                <a:gd name="connsiteY11" fmla="*/ 753156 h 5346195"/>
                <a:gd name="connsiteX12" fmla="*/ 3121333 w 14667299"/>
                <a:gd name="connsiteY12" fmla="*/ 589870 h 5346195"/>
                <a:gd name="connsiteX13" fmla="*/ 3366261 w 14667299"/>
                <a:gd name="connsiteY13" fmla="*/ 410256 h 5346195"/>
                <a:gd name="connsiteX14" fmla="*/ 3578533 w 14667299"/>
                <a:gd name="connsiteY14" fmla="*/ 344941 h 5346195"/>
                <a:gd name="connsiteX15" fmla="*/ 4231676 w 14667299"/>
                <a:gd name="connsiteY15" fmla="*/ 328613 h 5346195"/>
                <a:gd name="connsiteX16" fmla="*/ 4705204 w 14667299"/>
                <a:gd name="connsiteY16" fmla="*/ 214313 h 5346195"/>
                <a:gd name="connsiteX17" fmla="*/ 5048104 w 14667299"/>
                <a:gd name="connsiteY17" fmla="*/ 100013 h 5346195"/>
                <a:gd name="connsiteX18" fmla="*/ 5570618 w 14667299"/>
                <a:gd name="connsiteY18" fmla="*/ 18370 h 5346195"/>
                <a:gd name="connsiteX19" fmla="*/ 6093133 w 14667299"/>
                <a:gd name="connsiteY19" fmla="*/ 2041 h 5346195"/>
                <a:gd name="connsiteX20" fmla="*/ 6827918 w 14667299"/>
                <a:gd name="connsiteY20" fmla="*/ 51027 h 5346195"/>
                <a:gd name="connsiteX21" fmla="*/ 7448404 w 14667299"/>
                <a:gd name="connsiteY21" fmla="*/ 51027 h 5346195"/>
                <a:gd name="connsiteX22" fmla="*/ 8297490 w 14667299"/>
                <a:gd name="connsiteY22" fmla="*/ 51027 h 5346195"/>
                <a:gd name="connsiteX23" fmla="*/ 9048604 w 14667299"/>
                <a:gd name="connsiteY23" fmla="*/ 116341 h 5346195"/>
                <a:gd name="connsiteX24" fmla="*/ 9832376 w 14667299"/>
                <a:gd name="connsiteY24" fmla="*/ 181656 h 5346195"/>
                <a:gd name="connsiteX25" fmla="*/ 10338561 w 14667299"/>
                <a:gd name="connsiteY25" fmla="*/ 214313 h 5346195"/>
                <a:gd name="connsiteX26" fmla="*/ 10877404 w 14667299"/>
                <a:gd name="connsiteY26" fmla="*/ 361270 h 5346195"/>
                <a:gd name="connsiteX27" fmla="*/ 11399918 w 14667299"/>
                <a:gd name="connsiteY27" fmla="*/ 426584 h 5346195"/>
                <a:gd name="connsiteX28" fmla="*/ 11922433 w 14667299"/>
                <a:gd name="connsiteY28" fmla="*/ 573541 h 5346195"/>
                <a:gd name="connsiteX29" fmla="*/ 12608233 w 14667299"/>
                <a:gd name="connsiteY29" fmla="*/ 671513 h 5346195"/>
                <a:gd name="connsiteX30" fmla="*/ 13245047 w 14667299"/>
                <a:gd name="connsiteY30" fmla="*/ 900113 h 5346195"/>
                <a:gd name="connsiteX31" fmla="*/ 13767561 w 14667299"/>
                <a:gd name="connsiteY31" fmla="*/ 1259341 h 5346195"/>
                <a:gd name="connsiteX32" fmla="*/ 14094133 w 14667299"/>
                <a:gd name="connsiteY32" fmla="*/ 1520599 h 5346195"/>
                <a:gd name="connsiteX33" fmla="*/ 14241090 w 14667299"/>
                <a:gd name="connsiteY33" fmla="*/ 1781856 h 5346195"/>
                <a:gd name="connsiteX34" fmla="*/ 14469690 w 14667299"/>
                <a:gd name="connsiteY34" fmla="*/ 2190070 h 5346195"/>
                <a:gd name="connsiteX35" fmla="*/ 14600318 w 14667299"/>
                <a:gd name="connsiteY35" fmla="*/ 2777899 h 5346195"/>
                <a:gd name="connsiteX36" fmla="*/ 14649304 w 14667299"/>
                <a:gd name="connsiteY36" fmla="*/ 2941184 h 5346195"/>
                <a:gd name="connsiteX37" fmla="*/ 14665633 w 14667299"/>
                <a:gd name="connsiteY37" fmla="*/ 3284084 h 5346195"/>
                <a:gd name="connsiteX38" fmla="*/ 14649304 w 14667299"/>
                <a:gd name="connsiteY38" fmla="*/ 3561670 h 5346195"/>
                <a:gd name="connsiteX39" fmla="*/ 14665633 w 14667299"/>
                <a:gd name="connsiteY39" fmla="*/ 4018870 h 5346195"/>
                <a:gd name="connsiteX40" fmla="*/ 14600318 w 14667299"/>
                <a:gd name="connsiteY40" fmla="*/ 4525056 h 5346195"/>
                <a:gd name="connsiteX41" fmla="*/ 14469690 w 14667299"/>
                <a:gd name="connsiteY41" fmla="*/ 4818970 h 5346195"/>
                <a:gd name="connsiteX42" fmla="*/ 14241090 w 14667299"/>
                <a:gd name="connsiteY42" fmla="*/ 4867956 h 5346195"/>
                <a:gd name="connsiteX43" fmla="*/ 13881861 w 14667299"/>
                <a:gd name="connsiteY43" fmla="*/ 4835299 h 5346195"/>
                <a:gd name="connsiteX44" fmla="*/ 13522633 w 14667299"/>
                <a:gd name="connsiteY44" fmla="*/ 4574041 h 5346195"/>
                <a:gd name="connsiteX45" fmla="*/ 13130747 w 14667299"/>
                <a:gd name="connsiteY45" fmla="*/ 4329113 h 5346195"/>
                <a:gd name="connsiteX46" fmla="*/ 12297990 w 14667299"/>
                <a:gd name="connsiteY46" fmla="*/ 4116841 h 5346195"/>
                <a:gd name="connsiteX47" fmla="*/ 11383590 w 14667299"/>
                <a:gd name="connsiteY47" fmla="*/ 3969884 h 5346195"/>
                <a:gd name="connsiteX48" fmla="*/ 10354890 w 14667299"/>
                <a:gd name="connsiteY48" fmla="*/ 3757613 h 5346195"/>
                <a:gd name="connsiteX49" fmla="*/ 10142618 w 14667299"/>
                <a:gd name="connsiteY49" fmla="*/ 3692299 h 5346195"/>
                <a:gd name="connsiteX50" fmla="*/ 9592948 w 14667299"/>
                <a:gd name="connsiteY50" fmla="*/ 4087118 h 5346195"/>
                <a:gd name="connsiteX51" fmla="*/ 9154236 w 14667299"/>
                <a:gd name="connsiteY51" fmla="*/ 4320142 h 5346195"/>
                <a:gd name="connsiteX52" fmla="*/ 8640389 w 14667299"/>
                <a:gd name="connsiteY52" fmla="*/ 4771358 h 5346195"/>
                <a:gd name="connsiteX53" fmla="*/ 7762983 w 14667299"/>
                <a:gd name="connsiteY53" fmla="*/ 5302717 h 5346195"/>
                <a:gd name="connsiteX54" fmla="*/ 7211163 w 14667299"/>
                <a:gd name="connsiteY54" fmla="*/ 5238907 h 5346195"/>
                <a:gd name="connsiteX55" fmla="*/ 6782269 w 14667299"/>
                <a:gd name="connsiteY55" fmla="*/ 4633308 h 5346195"/>
                <a:gd name="connsiteX56" fmla="*/ 6219438 w 14667299"/>
                <a:gd name="connsiteY56" fmla="*/ 4327568 h 5346195"/>
                <a:gd name="connsiteX57" fmla="*/ 5564119 w 14667299"/>
                <a:gd name="connsiteY57" fmla="*/ 4045544 h 5346195"/>
                <a:gd name="connsiteX58" fmla="*/ 4656218 w 14667299"/>
                <a:gd name="connsiteY58" fmla="*/ 3773941 h 5346195"/>
                <a:gd name="connsiteX59" fmla="*/ 4182690 w 14667299"/>
                <a:gd name="connsiteY59" fmla="*/ 3855584 h 5346195"/>
                <a:gd name="connsiteX60" fmla="*/ 3676504 w 14667299"/>
                <a:gd name="connsiteY60" fmla="*/ 3855584 h 5346195"/>
                <a:gd name="connsiteX61" fmla="*/ 3251961 w 14667299"/>
                <a:gd name="connsiteY61" fmla="*/ 3986213 h 5346195"/>
                <a:gd name="connsiteX62" fmla="*/ 2876404 w 14667299"/>
                <a:gd name="connsiteY62" fmla="*/ 4329113 h 5346195"/>
                <a:gd name="connsiteX63" fmla="*/ 2337561 w 14667299"/>
                <a:gd name="connsiteY63" fmla="*/ 4443413 h 5346195"/>
                <a:gd name="connsiteX64" fmla="*/ 1880361 w 14667299"/>
                <a:gd name="connsiteY64" fmla="*/ 4476070 h 5346195"/>
                <a:gd name="connsiteX65" fmla="*/ 1553790 w 14667299"/>
                <a:gd name="connsiteY65" fmla="*/ 4606699 h 5346195"/>
                <a:gd name="connsiteX66" fmla="*/ 1308861 w 14667299"/>
                <a:gd name="connsiteY66" fmla="*/ 4737327 h 5346195"/>
                <a:gd name="connsiteX67" fmla="*/ 949633 w 14667299"/>
                <a:gd name="connsiteY67" fmla="*/ 4818970 h 5346195"/>
                <a:gd name="connsiteX68" fmla="*/ 574076 w 14667299"/>
                <a:gd name="connsiteY68" fmla="*/ 4818970 h 5346195"/>
                <a:gd name="connsiteX69" fmla="*/ 247504 w 14667299"/>
                <a:gd name="connsiteY69" fmla="*/ 4737327 h 5346195"/>
                <a:gd name="connsiteX70" fmla="*/ 116876 w 14667299"/>
                <a:gd name="connsiteY70" fmla="*/ 4345441 h 5346195"/>
                <a:gd name="connsiteX71" fmla="*/ 484956 w 14667299"/>
                <a:gd name="connsiteY71" fmla="*/ 3422194 h 5346195"/>
                <a:gd name="connsiteX72" fmla="*/ 126701 w 14667299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561834 w 14675343"/>
                <a:gd name="connsiteY65" fmla="*/ 4606699 h 5346195"/>
                <a:gd name="connsiteX66" fmla="*/ 1316905 w 14675343"/>
                <a:gd name="connsiteY66" fmla="*/ 4737327 h 5346195"/>
                <a:gd name="connsiteX67" fmla="*/ 957677 w 14675343"/>
                <a:gd name="connsiteY67" fmla="*/ 4818970 h 5346195"/>
                <a:gd name="connsiteX68" fmla="*/ 582120 w 14675343"/>
                <a:gd name="connsiteY68" fmla="*/ 4818970 h 5346195"/>
                <a:gd name="connsiteX69" fmla="*/ 255548 w 14675343"/>
                <a:gd name="connsiteY69" fmla="*/ 4737327 h 5346195"/>
                <a:gd name="connsiteX70" fmla="*/ 124920 w 14675343"/>
                <a:gd name="connsiteY70" fmla="*/ 4345441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561834 w 14675343"/>
                <a:gd name="connsiteY65" fmla="*/ 4606699 h 5346195"/>
                <a:gd name="connsiteX66" fmla="*/ 1316905 w 14675343"/>
                <a:gd name="connsiteY66" fmla="*/ 4737327 h 5346195"/>
                <a:gd name="connsiteX67" fmla="*/ 957677 w 14675343"/>
                <a:gd name="connsiteY67" fmla="*/ 4818970 h 5346195"/>
                <a:gd name="connsiteX68" fmla="*/ 582120 w 14675343"/>
                <a:gd name="connsiteY68" fmla="*/ 4818970 h 5346195"/>
                <a:gd name="connsiteX69" fmla="*/ 255548 w 14675343"/>
                <a:gd name="connsiteY69" fmla="*/ 4737327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561834 w 14675343"/>
                <a:gd name="connsiteY65" fmla="*/ 4606699 h 5346195"/>
                <a:gd name="connsiteX66" fmla="*/ 1316905 w 14675343"/>
                <a:gd name="connsiteY66" fmla="*/ 4737327 h 5346195"/>
                <a:gd name="connsiteX67" fmla="*/ 957677 w 14675343"/>
                <a:gd name="connsiteY67" fmla="*/ 4818970 h 5346195"/>
                <a:gd name="connsiteX68" fmla="*/ 582120 w 14675343"/>
                <a:gd name="connsiteY68" fmla="*/ 481897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561834 w 14675343"/>
                <a:gd name="connsiteY65" fmla="*/ 4606699 h 5346195"/>
                <a:gd name="connsiteX66" fmla="*/ 1316905 w 14675343"/>
                <a:gd name="connsiteY66" fmla="*/ 4737327 h 5346195"/>
                <a:gd name="connsiteX67" fmla="*/ 957677 w 14675343"/>
                <a:gd name="connsiteY67" fmla="*/ 4818970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561834 w 14675343"/>
                <a:gd name="connsiteY65" fmla="*/ 4606699 h 5346195"/>
                <a:gd name="connsiteX66" fmla="*/ 1316905 w 14675343"/>
                <a:gd name="connsiteY66" fmla="*/ 4737327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561834 w 14675343"/>
                <a:gd name="connsiteY65" fmla="*/ 4606699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1888405 w 14675343"/>
                <a:gd name="connsiteY64" fmla="*/ 4476070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345605 w 14675343"/>
                <a:gd name="connsiteY63" fmla="*/ 4443413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884448 w 14675343"/>
                <a:gd name="connsiteY62" fmla="*/ 4329113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260005 w 14675343"/>
                <a:gd name="connsiteY61" fmla="*/ 3986213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684548 w 14675343"/>
                <a:gd name="connsiteY60" fmla="*/ 3855584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2 w 14675343"/>
                <a:gd name="connsiteY49" fmla="*/ 3692299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391634 w 14675343"/>
                <a:gd name="connsiteY47" fmla="*/ 396988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306034 w 14675343"/>
                <a:gd name="connsiteY46" fmla="*/ 4116841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3138791 w 14675343"/>
                <a:gd name="connsiteY45" fmla="*/ 4329113 h 5346195"/>
                <a:gd name="connsiteX46" fmla="*/ 12071928 w 14675343"/>
                <a:gd name="connsiteY46" fmla="*/ 3947630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2811041 w 14675343"/>
                <a:gd name="connsiteY45" fmla="*/ 3821491 h 5346195"/>
                <a:gd name="connsiteX46" fmla="*/ 12071928 w 14675343"/>
                <a:gd name="connsiteY46" fmla="*/ 3947630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530677 w 14675343"/>
                <a:gd name="connsiteY44" fmla="*/ 4574041 h 5346195"/>
                <a:gd name="connsiteX45" fmla="*/ 12811041 w 14675343"/>
                <a:gd name="connsiteY45" fmla="*/ 3821491 h 5346195"/>
                <a:gd name="connsiteX46" fmla="*/ 12025104 w 14675343"/>
                <a:gd name="connsiteY46" fmla="*/ 3665627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889905 w 14675343"/>
                <a:gd name="connsiteY43" fmla="*/ 4835299 h 5346195"/>
                <a:gd name="connsiteX44" fmla="*/ 13343383 w 14675343"/>
                <a:gd name="connsiteY44" fmla="*/ 3615210 h 5346195"/>
                <a:gd name="connsiteX45" fmla="*/ 12811041 w 14675343"/>
                <a:gd name="connsiteY45" fmla="*/ 3821491 h 5346195"/>
                <a:gd name="connsiteX46" fmla="*/ 12025104 w 14675343"/>
                <a:gd name="connsiteY46" fmla="*/ 3665627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249134 w 14675343"/>
                <a:gd name="connsiteY42" fmla="*/ 4867956 h 5346195"/>
                <a:gd name="connsiteX43" fmla="*/ 13796251 w 14675343"/>
                <a:gd name="connsiteY43" fmla="*/ 3763648 h 5346195"/>
                <a:gd name="connsiteX44" fmla="*/ 13343383 w 14675343"/>
                <a:gd name="connsiteY44" fmla="*/ 3615210 h 5346195"/>
                <a:gd name="connsiteX45" fmla="*/ 12811041 w 14675343"/>
                <a:gd name="connsiteY45" fmla="*/ 3821491 h 5346195"/>
                <a:gd name="connsiteX46" fmla="*/ 12025104 w 14675343"/>
                <a:gd name="connsiteY46" fmla="*/ 3665627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477734 w 14675343"/>
                <a:gd name="connsiteY41" fmla="*/ 4818970 h 5346195"/>
                <a:gd name="connsiteX42" fmla="*/ 14155507 w 14675343"/>
                <a:gd name="connsiteY42" fmla="*/ 3739910 h 5346195"/>
                <a:gd name="connsiteX43" fmla="*/ 13796251 w 14675343"/>
                <a:gd name="connsiteY43" fmla="*/ 3763648 h 5346195"/>
                <a:gd name="connsiteX44" fmla="*/ 13343383 w 14675343"/>
                <a:gd name="connsiteY44" fmla="*/ 3615210 h 5346195"/>
                <a:gd name="connsiteX45" fmla="*/ 12811041 w 14675343"/>
                <a:gd name="connsiteY45" fmla="*/ 3821491 h 5346195"/>
                <a:gd name="connsiteX46" fmla="*/ 12025104 w 14675343"/>
                <a:gd name="connsiteY46" fmla="*/ 3665627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75343"/>
                <a:gd name="connsiteY0" fmla="*/ 3468169 h 5346195"/>
                <a:gd name="connsiteX1" fmla="*/ 10620 w 14675343"/>
                <a:gd name="connsiteY1" fmla="*/ 3333070 h 5346195"/>
                <a:gd name="connsiteX2" fmla="*/ 26948 w 14675343"/>
                <a:gd name="connsiteY2" fmla="*/ 2941184 h 5346195"/>
                <a:gd name="connsiteX3" fmla="*/ 10620 w 14675343"/>
                <a:gd name="connsiteY3" fmla="*/ 2516641 h 5346195"/>
                <a:gd name="connsiteX4" fmla="*/ 92262 w 14675343"/>
                <a:gd name="connsiteY4" fmla="*/ 2222727 h 5346195"/>
                <a:gd name="connsiteX5" fmla="*/ 108591 w 14675343"/>
                <a:gd name="connsiteY5" fmla="*/ 1863499 h 5346195"/>
                <a:gd name="connsiteX6" fmla="*/ 729077 w 14675343"/>
                <a:gd name="connsiteY6" fmla="*/ 1487941 h 5346195"/>
                <a:gd name="connsiteX7" fmla="*/ 1300577 w 14675343"/>
                <a:gd name="connsiteY7" fmla="*/ 1259341 h 5346195"/>
                <a:gd name="connsiteX8" fmla="*/ 1463862 w 14675343"/>
                <a:gd name="connsiteY8" fmla="*/ 1030741 h 5346195"/>
                <a:gd name="connsiteX9" fmla="*/ 1659805 w 14675343"/>
                <a:gd name="connsiteY9" fmla="*/ 883784 h 5346195"/>
                <a:gd name="connsiteX10" fmla="*/ 2410920 w 14675343"/>
                <a:gd name="connsiteY10" fmla="*/ 834799 h 5346195"/>
                <a:gd name="connsiteX11" fmla="*/ 2672177 w 14675343"/>
                <a:gd name="connsiteY11" fmla="*/ 753156 h 5346195"/>
                <a:gd name="connsiteX12" fmla="*/ 3129377 w 14675343"/>
                <a:gd name="connsiteY12" fmla="*/ 589870 h 5346195"/>
                <a:gd name="connsiteX13" fmla="*/ 3374305 w 14675343"/>
                <a:gd name="connsiteY13" fmla="*/ 410256 h 5346195"/>
                <a:gd name="connsiteX14" fmla="*/ 3586577 w 14675343"/>
                <a:gd name="connsiteY14" fmla="*/ 344941 h 5346195"/>
                <a:gd name="connsiteX15" fmla="*/ 4239720 w 14675343"/>
                <a:gd name="connsiteY15" fmla="*/ 328613 h 5346195"/>
                <a:gd name="connsiteX16" fmla="*/ 4713248 w 14675343"/>
                <a:gd name="connsiteY16" fmla="*/ 214313 h 5346195"/>
                <a:gd name="connsiteX17" fmla="*/ 5056148 w 14675343"/>
                <a:gd name="connsiteY17" fmla="*/ 100013 h 5346195"/>
                <a:gd name="connsiteX18" fmla="*/ 5578662 w 14675343"/>
                <a:gd name="connsiteY18" fmla="*/ 18370 h 5346195"/>
                <a:gd name="connsiteX19" fmla="*/ 6101177 w 14675343"/>
                <a:gd name="connsiteY19" fmla="*/ 2041 h 5346195"/>
                <a:gd name="connsiteX20" fmla="*/ 6835962 w 14675343"/>
                <a:gd name="connsiteY20" fmla="*/ 51027 h 5346195"/>
                <a:gd name="connsiteX21" fmla="*/ 7456448 w 14675343"/>
                <a:gd name="connsiteY21" fmla="*/ 51027 h 5346195"/>
                <a:gd name="connsiteX22" fmla="*/ 8305534 w 14675343"/>
                <a:gd name="connsiteY22" fmla="*/ 51027 h 5346195"/>
                <a:gd name="connsiteX23" fmla="*/ 9056648 w 14675343"/>
                <a:gd name="connsiteY23" fmla="*/ 116341 h 5346195"/>
                <a:gd name="connsiteX24" fmla="*/ 9840420 w 14675343"/>
                <a:gd name="connsiteY24" fmla="*/ 181656 h 5346195"/>
                <a:gd name="connsiteX25" fmla="*/ 10346605 w 14675343"/>
                <a:gd name="connsiteY25" fmla="*/ 214313 h 5346195"/>
                <a:gd name="connsiteX26" fmla="*/ 10885448 w 14675343"/>
                <a:gd name="connsiteY26" fmla="*/ 361270 h 5346195"/>
                <a:gd name="connsiteX27" fmla="*/ 11407962 w 14675343"/>
                <a:gd name="connsiteY27" fmla="*/ 426584 h 5346195"/>
                <a:gd name="connsiteX28" fmla="*/ 11930477 w 14675343"/>
                <a:gd name="connsiteY28" fmla="*/ 573541 h 5346195"/>
                <a:gd name="connsiteX29" fmla="*/ 12616277 w 14675343"/>
                <a:gd name="connsiteY29" fmla="*/ 671513 h 5346195"/>
                <a:gd name="connsiteX30" fmla="*/ 13253091 w 14675343"/>
                <a:gd name="connsiteY30" fmla="*/ 900113 h 5346195"/>
                <a:gd name="connsiteX31" fmla="*/ 13775605 w 14675343"/>
                <a:gd name="connsiteY31" fmla="*/ 1259341 h 5346195"/>
                <a:gd name="connsiteX32" fmla="*/ 14102177 w 14675343"/>
                <a:gd name="connsiteY32" fmla="*/ 1520599 h 5346195"/>
                <a:gd name="connsiteX33" fmla="*/ 14249134 w 14675343"/>
                <a:gd name="connsiteY33" fmla="*/ 1781856 h 5346195"/>
                <a:gd name="connsiteX34" fmla="*/ 14477734 w 14675343"/>
                <a:gd name="connsiteY34" fmla="*/ 2190070 h 5346195"/>
                <a:gd name="connsiteX35" fmla="*/ 14608362 w 14675343"/>
                <a:gd name="connsiteY35" fmla="*/ 2777899 h 5346195"/>
                <a:gd name="connsiteX36" fmla="*/ 14657348 w 14675343"/>
                <a:gd name="connsiteY36" fmla="*/ 2941184 h 5346195"/>
                <a:gd name="connsiteX37" fmla="*/ 14673677 w 14675343"/>
                <a:gd name="connsiteY37" fmla="*/ 3284084 h 5346195"/>
                <a:gd name="connsiteX38" fmla="*/ 14657348 w 14675343"/>
                <a:gd name="connsiteY38" fmla="*/ 3561670 h 5346195"/>
                <a:gd name="connsiteX39" fmla="*/ 14673677 w 14675343"/>
                <a:gd name="connsiteY39" fmla="*/ 4018870 h 5346195"/>
                <a:gd name="connsiteX40" fmla="*/ 14608362 w 14675343"/>
                <a:gd name="connsiteY40" fmla="*/ 4525056 h 5346195"/>
                <a:gd name="connsiteX41" fmla="*/ 14243621 w 14675343"/>
                <a:gd name="connsiteY41" fmla="*/ 3690910 h 5346195"/>
                <a:gd name="connsiteX42" fmla="*/ 14155507 w 14675343"/>
                <a:gd name="connsiteY42" fmla="*/ 3739910 h 5346195"/>
                <a:gd name="connsiteX43" fmla="*/ 13796251 w 14675343"/>
                <a:gd name="connsiteY43" fmla="*/ 3763648 h 5346195"/>
                <a:gd name="connsiteX44" fmla="*/ 13343383 w 14675343"/>
                <a:gd name="connsiteY44" fmla="*/ 3615210 h 5346195"/>
                <a:gd name="connsiteX45" fmla="*/ 12811041 w 14675343"/>
                <a:gd name="connsiteY45" fmla="*/ 3821491 h 5346195"/>
                <a:gd name="connsiteX46" fmla="*/ 12025104 w 14675343"/>
                <a:gd name="connsiteY46" fmla="*/ 3665627 h 5346195"/>
                <a:gd name="connsiteX47" fmla="*/ 11297987 w 14675343"/>
                <a:gd name="connsiteY47" fmla="*/ 3800694 h 5346195"/>
                <a:gd name="connsiteX48" fmla="*/ 10362934 w 14675343"/>
                <a:gd name="connsiteY48" fmla="*/ 3757613 h 5346195"/>
                <a:gd name="connsiteX49" fmla="*/ 10150669 w 14675343"/>
                <a:gd name="connsiteY49" fmla="*/ 4030713 h 5346195"/>
                <a:gd name="connsiteX50" fmla="*/ 9600992 w 14675343"/>
                <a:gd name="connsiteY50" fmla="*/ 4087118 h 5346195"/>
                <a:gd name="connsiteX51" fmla="*/ 9162280 w 14675343"/>
                <a:gd name="connsiteY51" fmla="*/ 4320142 h 5346195"/>
                <a:gd name="connsiteX52" fmla="*/ 8648433 w 14675343"/>
                <a:gd name="connsiteY52" fmla="*/ 4771358 h 5346195"/>
                <a:gd name="connsiteX53" fmla="*/ 7771027 w 14675343"/>
                <a:gd name="connsiteY53" fmla="*/ 5302717 h 5346195"/>
                <a:gd name="connsiteX54" fmla="*/ 7219207 w 14675343"/>
                <a:gd name="connsiteY54" fmla="*/ 5238907 h 5346195"/>
                <a:gd name="connsiteX55" fmla="*/ 6790313 w 14675343"/>
                <a:gd name="connsiteY55" fmla="*/ 4633308 h 5346195"/>
                <a:gd name="connsiteX56" fmla="*/ 6227482 w 14675343"/>
                <a:gd name="connsiteY56" fmla="*/ 4327568 h 5346195"/>
                <a:gd name="connsiteX57" fmla="*/ 5572163 w 14675343"/>
                <a:gd name="connsiteY57" fmla="*/ 4045544 h 5346195"/>
                <a:gd name="connsiteX58" fmla="*/ 4664262 w 14675343"/>
                <a:gd name="connsiteY58" fmla="*/ 3773941 h 5346195"/>
                <a:gd name="connsiteX59" fmla="*/ 4190734 w 14675343"/>
                <a:gd name="connsiteY59" fmla="*/ 3855584 h 5346195"/>
                <a:gd name="connsiteX60" fmla="*/ 3825026 w 14675343"/>
                <a:gd name="connsiteY60" fmla="*/ 3460743 h 5346195"/>
                <a:gd name="connsiteX61" fmla="*/ 3494117 w 14675343"/>
                <a:gd name="connsiteY61" fmla="*/ 3478599 h 5346195"/>
                <a:gd name="connsiteX62" fmla="*/ 2978074 w 14675343"/>
                <a:gd name="connsiteY62" fmla="*/ 3539468 h 5346195"/>
                <a:gd name="connsiteX63" fmla="*/ 2860646 w 14675343"/>
                <a:gd name="connsiteY63" fmla="*/ 3484565 h 5346195"/>
                <a:gd name="connsiteX64" fmla="*/ 2403440 w 14675343"/>
                <a:gd name="connsiteY64" fmla="*/ 3517232 h 5346195"/>
                <a:gd name="connsiteX65" fmla="*/ 1983222 w 14675343"/>
                <a:gd name="connsiteY65" fmla="*/ 3591451 h 5346195"/>
                <a:gd name="connsiteX66" fmla="*/ 1691480 w 14675343"/>
                <a:gd name="connsiteY66" fmla="*/ 3552882 h 5346195"/>
                <a:gd name="connsiteX67" fmla="*/ 1425888 w 14675343"/>
                <a:gd name="connsiteY67" fmla="*/ 3521696 h 5346195"/>
                <a:gd name="connsiteX68" fmla="*/ 1190805 w 14675343"/>
                <a:gd name="connsiteY68" fmla="*/ 3690910 h 5346195"/>
                <a:gd name="connsiteX69" fmla="*/ 957863 w 14675343"/>
                <a:gd name="connsiteY69" fmla="*/ 3552882 h 5346195"/>
                <a:gd name="connsiteX70" fmla="*/ 686793 w 14675343"/>
                <a:gd name="connsiteY70" fmla="*/ 3442992 h 5346195"/>
                <a:gd name="connsiteX71" fmla="*/ 493000 w 14675343"/>
                <a:gd name="connsiteY71" fmla="*/ 3422194 h 5346195"/>
                <a:gd name="connsiteX72" fmla="*/ 134745 w 14675343"/>
                <a:gd name="connsiteY72" fmla="*/ 3419190 h 5346195"/>
                <a:gd name="connsiteX0" fmla="*/ 214219 w 14691115"/>
                <a:gd name="connsiteY0" fmla="*/ 3468169 h 5346195"/>
                <a:gd name="connsiteX1" fmla="*/ 10620 w 14691115"/>
                <a:gd name="connsiteY1" fmla="*/ 3333070 h 5346195"/>
                <a:gd name="connsiteX2" fmla="*/ 26948 w 14691115"/>
                <a:gd name="connsiteY2" fmla="*/ 2941184 h 5346195"/>
                <a:gd name="connsiteX3" fmla="*/ 10620 w 14691115"/>
                <a:gd name="connsiteY3" fmla="*/ 2516641 h 5346195"/>
                <a:gd name="connsiteX4" fmla="*/ 92262 w 14691115"/>
                <a:gd name="connsiteY4" fmla="*/ 2222727 h 5346195"/>
                <a:gd name="connsiteX5" fmla="*/ 108591 w 14691115"/>
                <a:gd name="connsiteY5" fmla="*/ 1863499 h 5346195"/>
                <a:gd name="connsiteX6" fmla="*/ 729077 w 14691115"/>
                <a:gd name="connsiteY6" fmla="*/ 1487941 h 5346195"/>
                <a:gd name="connsiteX7" fmla="*/ 1300577 w 14691115"/>
                <a:gd name="connsiteY7" fmla="*/ 1259341 h 5346195"/>
                <a:gd name="connsiteX8" fmla="*/ 1463862 w 14691115"/>
                <a:gd name="connsiteY8" fmla="*/ 1030741 h 5346195"/>
                <a:gd name="connsiteX9" fmla="*/ 1659805 w 14691115"/>
                <a:gd name="connsiteY9" fmla="*/ 883784 h 5346195"/>
                <a:gd name="connsiteX10" fmla="*/ 2410920 w 14691115"/>
                <a:gd name="connsiteY10" fmla="*/ 834799 h 5346195"/>
                <a:gd name="connsiteX11" fmla="*/ 2672177 w 14691115"/>
                <a:gd name="connsiteY11" fmla="*/ 753156 h 5346195"/>
                <a:gd name="connsiteX12" fmla="*/ 3129377 w 14691115"/>
                <a:gd name="connsiteY12" fmla="*/ 589870 h 5346195"/>
                <a:gd name="connsiteX13" fmla="*/ 3374305 w 14691115"/>
                <a:gd name="connsiteY13" fmla="*/ 410256 h 5346195"/>
                <a:gd name="connsiteX14" fmla="*/ 3586577 w 14691115"/>
                <a:gd name="connsiteY14" fmla="*/ 344941 h 5346195"/>
                <a:gd name="connsiteX15" fmla="*/ 4239720 w 14691115"/>
                <a:gd name="connsiteY15" fmla="*/ 328613 h 5346195"/>
                <a:gd name="connsiteX16" fmla="*/ 4713248 w 14691115"/>
                <a:gd name="connsiteY16" fmla="*/ 214313 h 5346195"/>
                <a:gd name="connsiteX17" fmla="*/ 5056148 w 14691115"/>
                <a:gd name="connsiteY17" fmla="*/ 100013 h 5346195"/>
                <a:gd name="connsiteX18" fmla="*/ 5578662 w 14691115"/>
                <a:gd name="connsiteY18" fmla="*/ 18370 h 5346195"/>
                <a:gd name="connsiteX19" fmla="*/ 6101177 w 14691115"/>
                <a:gd name="connsiteY19" fmla="*/ 2041 h 5346195"/>
                <a:gd name="connsiteX20" fmla="*/ 6835962 w 14691115"/>
                <a:gd name="connsiteY20" fmla="*/ 51027 h 5346195"/>
                <a:gd name="connsiteX21" fmla="*/ 7456448 w 14691115"/>
                <a:gd name="connsiteY21" fmla="*/ 51027 h 5346195"/>
                <a:gd name="connsiteX22" fmla="*/ 8305534 w 14691115"/>
                <a:gd name="connsiteY22" fmla="*/ 51027 h 5346195"/>
                <a:gd name="connsiteX23" fmla="*/ 9056648 w 14691115"/>
                <a:gd name="connsiteY23" fmla="*/ 116341 h 5346195"/>
                <a:gd name="connsiteX24" fmla="*/ 9840420 w 14691115"/>
                <a:gd name="connsiteY24" fmla="*/ 181656 h 5346195"/>
                <a:gd name="connsiteX25" fmla="*/ 10346605 w 14691115"/>
                <a:gd name="connsiteY25" fmla="*/ 214313 h 5346195"/>
                <a:gd name="connsiteX26" fmla="*/ 10885448 w 14691115"/>
                <a:gd name="connsiteY26" fmla="*/ 361270 h 5346195"/>
                <a:gd name="connsiteX27" fmla="*/ 11407962 w 14691115"/>
                <a:gd name="connsiteY27" fmla="*/ 426584 h 5346195"/>
                <a:gd name="connsiteX28" fmla="*/ 11930477 w 14691115"/>
                <a:gd name="connsiteY28" fmla="*/ 573541 h 5346195"/>
                <a:gd name="connsiteX29" fmla="*/ 12616277 w 14691115"/>
                <a:gd name="connsiteY29" fmla="*/ 671513 h 5346195"/>
                <a:gd name="connsiteX30" fmla="*/ 13253091 w 14691115"/>
                <a:gd name="connsiteY30" fmla="*/ 900113 h 5346195"/>
                <a:gd name="connsiteX31" fmla="*/ 13775605 w 14691115"/>
                <a:gd name="connsiteY31" fmla="*/ 1259341 h 5346195"/>
                <a:gd name="connsiteX32" fmla="*/ 14102177 w 14691115"/>
                <a:gd name="connsiteY32" fmla="*/ 1520599 h 5346195"/>
                <a:gd name="connsiteX33" fmla="*/ 14249134 w 14691115"/>
                <a:gd name="connsiteY33" fmla="*/ 1781856 h 5346195"/>
                <a:gd name="connsiteX34" fmla="*/ 14477734 w 14691115"/>
                <a:gd name="connsiteY34" fmla="*/ 2190070 h 5346195"/>
                <a:gd name="connsiteX35" fmla="*/ 14608362 w 14691115"/>
                <a:gd name="connsiteY35" fmla="*/ 2777899 h 5346195"/>
                <a:gd name="connsiteX36" fmla="*/ 14657348 w 14691115"/>
                <a:gd name="connsiteY36" fmla="*/ 2941184 h 5346195"/>
                <a:gd name="connsiteX37" fmla="*/ 14673677 w 14691115"/>
                <a:gd name="connsiteY37" fmla="*/ 3284084 h 5346195"/>
                <a:gd name="connsiteX38" fmla="*/ 14657348 w 14691115"/>
                <a:gd name="connsiteY38" fmla="*/ 3561670 h 5346195"/>
                <a:gd name="connsiteX39" fmla="*/ 14673677 w 14691115"/>
                <a:gd name="connsiteY39" fmla="*/ 4018870 h 5346195"/>
                <a:gd name="connsiteX40" fmla="*/ 14374257 w 14691115"/>
                <a:gd name="connsiteY40" fmla="*/ 3622615 h 5346195"/>
                <a:gd name="connsiteX41" fmla="*/ 14243621 w 14691115"/>
                <a:gd name="connsiteY41" fmla="*/ 3690910 h 5346195"/>
                <a:gd name="connsiteX42" fmla="*/ 14155507 w 14691115"/>
                <a:gd name="connsiteY42" fmla="*/ 3739910 h 5346195"/>
                <a:gd name="connsiteX43" fmla="*/ 13796251 w 14691115"/>
                <a:gd name="connsiteY43" fmla="*/ 3763648 h 5346195"/>
                <a:gd name="connsiteX44" fmla="*/ 13343383 w 14691115"/>
                <a:gd name="connsiteY44" fmla="*/ 3615210 h 5346195"/>
                <a:gd name="connsiteX45" fmla="*/ 12811041 w 14691115"/>
                <a:gd name="connsiteY45" fmla="*/ 3821491 h 5346195"/>
                <a:gd name="connsiteX46" fmla="*/ 12025104 w 14691115"/>
                <a:gd name="connsiteY46" fmla="*/ 3665627 h 5346195"/>
                <a:gd name="connsiteX47" fmla="*/ 11297987 w 14691115"/>
                <a:gd name="connsiteY47" fmla="*/ 3800694 h 5346195"/>
                <a:gd name="connsiteX48" fmla="*/ 10362934 w 14691115"/>
                <a:gd name="connsiteY48" fmla="*/ 3757613 h 5346195"/>
                <a:gd name="connsiteX49" fmla="*/ 10150669 w 14691115"/>
                <a:gd name="connsiteY49" fmla="*/ 4030713 h 5346195"/>
                <a:gd name="connsiteX50" fmla="*/ 9600992 w 14691115"/>
                <a:gd name="connsiteY50" fmla="*/ 4087118 h 5346195"/>
                <a:gd name="connsiteX51" fmla="*/ 9162280 w 14691115"/>
                <a:gd name="connsiteY51" fmla="*/ 4320142 h 5346195"/>
                <a:gd name="connsiteX52" fmla="*/ 8648433 w 14691115"/>
                <a:gd name="connsiteY52" fmla="*/ 4771358 h 5346195"/>
                <a:gd name="connsiteX53" fmla="*/ 7771027 w 14691115"/>
                <a:gd name="connsiteY53" fmla="*/ 5302717 h 5346195"/>
                <a:gd name="connsiteX54" fmla="*/ 7219207 w 14691115"/>
                <a:gd name="connsiteY54" fmla="*/ 5238907 h 5346195"/>
                <a:gd name="connsiteX55" fmla="*/ 6790313 w 14691115"/>
                <a:gd name="connsiteY55" fmla="*/ 4633308 h 5346195"/>
                <a:gd name="connsiteX56" fmla="*/ 6227482 w 14691115"/>
                <a:gd name="connsiteY56" fmla="*/ 4327568 h 5346195"/>
                <a:gd name="connsiteX57" fmla="*/ 5572163 w 14691115"/>
                <a:gd name="connsiteY57" fmla="*/ 4045544 h 5346195"/>
                <a:gd name="connsiteX58" fmla="*/ 4664262 w 14691115"/>
                <a:gd name="connsiteY58" fmla="*/ 3773941 h 5346195"/>
                <a:gd name="connsiteX59" fmla="*/ 4190734 w 14691115"/>
                <a:gd name="connsiteY59" fmla="*/ 3855584 h 5346195"/>
                <a:gd name="connsiteX60" fmla="*/ 3825026 w 14691115"/>
                <a:gd name="connsiteY60" fmla="*/ 3460743 h 5346195"/>
                <a:gd name="connsiteX61" fmla="*/ 3494117 w 14691115"/>
                <a:gd name="connsiteY61" fmla="*/ 3478599 h 5346195"/>
                <a:gd name="connsiteX62" fmla="*/ 2978074 w 14691115"/>
                <a:gd name="connsiteY62" fmla="*/ 3539468 h 5346195"/>
                <a:gd name="connsiteX63" fmla="*/ 2860646 w 14691115"/>
                <a:gd name="connsiteY63" fmla="*/ 3484565 h 5346195"/>
                <a:gd name="connsiteX64" fmla="*/ 2403440 w 14691115"/>
                <a:gd name="connsiteY64" fmla="*/ 3517232 h 5346195"/>
                <a:gd name="connsiteX65" fmla="*/ 1983222 w 14691115"/>
                <a:gd name="connsiteY65" fmla="*/ 3591451 h 5346195"/>
                <a:gd name="connsiteX66" fmla="*/ 1691480 w 14691115"/>
                <a:gd name="connsiteY66" fmla="*/ 3552882 h 5346195"/>
                <a:gd name="connsiteX67" fmla="*/ 1425888 w 14691115"/>
                <a:gd name="connsiteY67" fmla="*/ 3521696 h 5346195"/>
                <a:gd name="connsiteX68" fmla="*/ 1190805 w 14691115"/>
                <a:gd name="connsiteY68" fmla="*/ 3690910 h 5346195"/>
                <a:gd name="connsiteX69" fmla="*/ 957863 w 14691115"/>
                <a:gd name="connsiteY69" fmla="*/ 3552882 h 5346195"/>
                <a:gd name="connsiteX70" fmla="*/ 686793 w 14691115"/>
                <a:gd name="connsiteY70" fmla="*/ 3442992 h 5346195"/>
                <a:gd name="connsiteX71" fmla="*/ 493000 w 14691115"/>
                <a:gd name="connsiteY71" fmla="*/ 3422194 h 5346195"/>
                <a:gd name="connsiteX72" fmla="*/ 134745 w 14691115"/>
                <a:gd name="connsiteY72" fmla="*/ 3419190 h 5346195"/>
                <a:gd name="connsiteX0" fmla="*/ 214219 w 14674676"/>
                <a:gd name="connsiteY0" fmla="*/ 3468169 h 5346195"/>
                <a:gd name="connsiteX1" fmla="*/ 10620 w 14674676"/>
                <a:gd name="connsiteY1" fmla="*/ 3333070 h 5346195"/>
                <a:gd name="connsiteX2" fmla="*/ 26948 w 14674676"/>
                <a:gd name="connsiteY2" fmla="*/ 2941184 h 5346195"/>
                <a:gd name="connsiteX3" fmla="*/ 10620 w 14674676"/>
                <a:gd name="connsiteY3" fmla="*/ 2516641 h 5346195"/>
                <a:gd name="connsiteX4" fmla="*/ 92262 w 14674676"/>
                <a:gd name="connsiteY4" fmla="*/ 2222727 h 5346195"/>
                <a:gd name="connsiteX5" fmla="*/ 108591 w 14674676"/>
                <a:gd name="connsiteY5" fmla="*/ 1863499 h 5346195"/>
                <a:gd name="connsiteX6" fmla="*/ 729077 w 14674676"/>
                <a:gd name="connsiteY6" fmla="*/ 1487941 h 5346195"/>
                <a:gd name="connsiteX7" fmla="*/ 1300577 w 14674676"/>
                <a:gd name="connsiteY7" fmla="*/ 1259341 h 5346195"/>
                <a:gd name="connsiteX8" fmla="*/ 1463862 w 14674676"/>
                <a:gd name="connsiteY8" fmla="*/ 1030741 h 5346195"/>
                <a:gd name="connsiteX9" fmla="*/ 1659805 w 14674676"/>
                <a:gd name="connsiteY9" fmla="*/ 883784 h 5346195"/>
                <a:gd name="connsiteX10" fmla="*/ 2410920 w 14674676"/>
                <a:gd name="connsiteY10" fmla="*/ 834799 h 5346195"/>
                <a:gd name="connsiteX11" fmla="*/ 2672177 w 14674676"/>
                <a:gd name="connsiteY11" fmla="*/ 753156 h 5346195"/>
                <a:gd name="connsiteX12" fmla="*/ 3129377 w 14674676"/>
                <a:gd name="connsiteY12" fmla="*/ 589870 h 5346195"/>
                <a:gd name="connsiteX13" fmla="*/ 3374305 w 14674676"/>
                <a:gd name="connsiteY13" fmla="*/ 410256 h 5346195"/>
                <a:gd name="connsiteX14" fmla="*/ 3586577 w 14674676"/>
                <a:gd name="connsiteY14" fmla="*/ 344941 h 5346195"/>
                <a:gd name="connsiteX15" fmla="*/ 4239720 w 14674676"/>
                <a:gd name="connsiteY15" fmla="*/ 328613 h 5346195"/>
                <a:gd name="connsiteX16" fmla="*/ 4713248 w 14674676"/>
                <a:gd name="connsiteY16" fmla="*/ 214313 h 5346195"/>
                <a:gd name="connsiteX17" fmla="*/ 5056148 w 14674676"/>
                <a:gd name="connsiteY17" fmla="*/ 100013 h 5346195"/>
                <a:gd name="connsiteX18" fmla="*/ 5578662 w 14674676"/>
                <a:gd name="connsiteY18" fmla="*/ 18370 h 5346195"/>
                <a:gd name="connsiteX19" fmla="*/ 6101177 w 14674676"/>
                <a:gd name="connsiteY19" fmla="*/ 2041 h 5346195"/>
                <a:gd name="connsiteX20" fmla="*/ 6835962 w 14674676"/>
                <a:gd name="connsiteY20" fmla="*/ 51027 h 5346195"/>
                <a:gd name="connsiteX21" fmla="*/ 7456448 w 14674676"/>
                <a:gd name="connsiteY21" fmla="*/ 51027 h 5346195"/>
                <a:gd name="connsiteX22" fmla="*/ 8305534 w 14674676"/>
                <a:gd name="connsiteY22" fmla="*/ 51027 h 5346195"/>
                <a:gd name="connsiteX23" fmla="*/ 9056648 w 14674676"/>
                <a:gd name="connsiteY23" fmla="*/ 116341 h 5346195"/>
                <a:gd name="connsiteX24" fmla="*/ 9840420 w 14674676"/>
                <a:gd name="connsiteY24" fmla="*/ 181656 h 5346195"/>
                <a:gd name="connsiteX25" fmla="*/ 10346605 w 14674676"/>
                <a:gd name="connsiteY25" fmla="*/ 214313 h 5346195"/>
                <a:gd name="connsiteX26" fmla="*/ 10885448 w 14674676"/>
                <a:gd name="connsiteY26" fmla="*/ 361270 h 5346195"/>
                <a:gd name="connsiteX27" fmla="*/ 11407962 w 14674676"/>
                <a:gd name="connsiteY27" fmla="*/ 426584 h 5346195"/>
                <a:gd name="connsiteX28" fmla="*/ 11930477 w 14674676"/>
                <a:gd name="connsiteY28" fmla="*/ 573541 h 5346195"/>
                <a:gd name="connsiteX29" fmla="*/ 12616277 w 14674676"/>
                <a:gd name="connsiteY29" fmla="*/ 671513 h 5346195"/>
                <a:gd name="connsiteX30" fmla="*/ 13253091 w 14674676"/>
                <a:gd name="connsiteY30" fmla="*/ 900113 h 5346195"/>
                <a:gd name="connsiteX31" fmla="*/ 13775605 w 14674676"/>
                <a:gd name="connsiteY31" fmla="*/ 1259341 h 5346195"/>
                <a:gd name="connsiteX32" fmla="*/ 14102177 w 14674676"/>
                <a:gd name="connsiteY32" fmla="*/ 1520599 h 5346195"/>
                <a:gd name="connsiteX33" fmla="*/ 14249134 w 14674676"/>
                <a:gd name="connsiteY33" fmla="*/ 1781856 h 5346195"/>
                <a:gd name="connsiteX34" fmla="*/ 14477734 w 14674676"/>
                <a:gd name="connsiteY34" fmla="*/ 2190070 h 5346195"/>
                <a:gd name="connsiteX35" fmla="*/ 14608362 w 14674676"/>
                <a:gd name="connsiteY35" fmla="*/ 2777899 h 5346195"/>
                <a:gd name="connsiteX36" fmla="*/ 14657348 w 14674676"/>
                <a:gd name="connsiteY36" fmla="*/ 2941184 h 5346195"/>
                <a:gd name="connsiteX37" fmla="*/ 14673677 w 14674676"/>
                <a:gd name="connsiteY37" fmla="*/ 3284084 h 5346195"/>
                <a:gd name="connsiteX38" fmla="*/ 14657348 w 14674676"/>
                <a:gd name="connsiteY38" fmla="*/ 3561670 h 5346195"/>
                <a:gd name="connsiteX39" fmla="*/ 14533204 w 14674676"/>
                <a:gd name="connsiteY39" fmla="*/ 3624054 h 5346195"/>
                <a:gd name="connsiteX40" fmla="*/ 14374257 w 14674676"/>
                <a:gd name="connsiteY40" fmla="*/ 3622615 h 5346195"/>
                <a:gd name="connsiteX41" fmla="*/ 14243621 w 14674676"/>
                <a:gd name="connsiteY41" fmla="*/ 3690910 h 5346195"/>
                <a:gd name="connsiteX42" fmla="*/ 14155507 w 14674676"/>
                <a:gd name="connsiteY42" fmla="*/ 3739910 h 5346195"/>
                <a:gd name="connsiteX43" fmla="*/ 13796251 w 14674676"/>
                <a:gd name="connsiteY43" fmla="*/ 3763648 h 5346195"/>
                <a:gd name="connsiteX44" fmla="*/ 13343383 w 14674676"/>
                <a:gd name="connsiteY44" fmla="*/ 3615210 h 5346195"/>
                <a:gd name="connsiteX45" fmla="*/ 12811041 w 14674676"/>
                <a:gd name="connsiteY45" fmla="*/ 3821491 h 5346195"/>
                <a:gd name="connsiteX46" fmla="*/ 12025104 w 14674676"/>
                <a:gd name="connsiteY46" fmla="*/ 3665627 h 5346195"/>
                <a:gd name="connsiteX47" fmla="*/ 11297987 w 14674676"/>
                <a:gd name="connsiteY47" fmla="*/ 3800694 h 5346195"/>
                <a:gd name="connsiteX48" fmla="*/ 10362934 w 14674676"/>
                <a:gd name="connsiteY48" fmla="*/ 3757613 h 5346195"/>
                <a:gd name="connsiteX49" fmla="*/ 10150669 w 14674676"/>
                <a:gd name="connsiteY49" fmla="*/ 4030713 h 5346195"/>
                <a:gd name="connsiteX50" fmla="*/ 9600992 w 14674676"/>
                <a:gd name="connsiteY50" fmla="*/ 4087118 h 5346195"/>
                <a:gd name="connsiteX51" fmla="*/ 9162280 w 14674676"/>
                <a:gd name="connsiteY51" fmla="*/ 4320142 h 5346195"/>
                <a:gd name="connsiteX52" fmla="*/ 8648433 w 14674676"/>
                <a:gd name="connsiteY52" fmla="*/ 4771358 h 5346195"/>
                <a:gd name="connsiteX53" fmla="*/ 7771027 w 14674676"/>
                <a:gd name="connsiteY53" fmla="*/ 5302717 h 5346195"/>
                <a:gd name="connsiteX54" fmla="*/ 7219207 w 14674676"/>
                <a:gd name="connsiteY54" fmla="*/ 5238907 h 5346195"/>
                <a:gd name="connsiteX55" fmla="*/ 6790313 w 14674676"/>
                <a:gd name="connsiteY55" fmla="*/ 4633308 h 5346195"/>
                <a:gd name="connsiteX56" fmla="*/ 6227482 w 14674676"/>
                <a:gd name="connsiteY56" fmla="*/ 4327568 h 5346195"/>
                <a:gd name="connsiteX57" fmla="*/ 5572163 w 14674676"/>
                <a:gd name="connsiteY57" fmla="*/ 4045544 h 5346195"/>
                <a:gd name="connsiteX58" fmla="*/ 4664262 w 14674676"/>
                <a:gd name="connsiteY58" fmla="*/ 3773941 h 5346195"/>
                <a:gd name="connsiteX59" fmla="*/ 4190734 w 14674676"/>
                <a:gd name="connsiteY59" fmla="*/ 3855584 h 5346195"/>
                <a:gd name="connsiteX60" fmla="*/ 3825026 w 14674676"/>
                <a:gd name="connsiteY60" fmla="*/ 3460743 h 5346195"/>
                <a:gd name="connsiteX61" fmla="*/ 3494117 w 14674676"/>
                <a:gd name="connsiteY61" fmla="*/ 3478599 h 5346195"/>
                <a:gd name="connsiteX62" fmla="*/ 2978074 w 14674676"/>
                <a:gd name="connsiteY62" fmla="*/ 3539468 h 5346195"/>
                <a:gd name="connsiteX63" fmla="*/ 2860646 w 14674676"/>
                <a:gd name="connsiteY63" fmla="*/ 3484565 h 5346195"/>
                <a:gd name="connsiteX64" fmla="*/ 2403440 w 14674676"/>
                <a:gd name="connsiteY64" fmla="*/ 3517232 h 5346195"/>
                <a:gd name="connsiteX65" fmla="*/ 1983222 w 14674676"/>
                <a:gd name="connsiteY65" fmla="*/ 3591451 h 5346195"/>
                <a:gd name="connsiteX66" fmla="*/ 1691480 w 14674676"/>
                <a:gd name="connsiteY66" fmla="*/ 3552882 h 5346195"/>
                <a:gd name="connsiteX67" fmla="*/ 1425888 w 14674676"/>
                <a:gd name="connsiteY67" fmla="*/ 3521696 h 5346195"/>
                <a:gd name="connsiteX68" fmla="*/ 1190805 w 14674676"/>
                <a:gd name="connsiteY68" fmla="*/ 3690910 h 5346195"/>
                <a:gd name="connsiteX69" fmla="*/ 957863 w 14674676"/>
                <a:gd name="connsiteY69" fmla="*/ 3552882 h 5346195"/>
                <a:gd name="connsiteX70" fmla="*/ 686793 w 14674676"/>
                <a:gd name="connsiteY70" fmla="*/ 3442992 h 5346195"/>
                <a:gd name="connsiteX71" fmla="*/ 493000 w 14674676"/>
                <a:gd name="connsiteY71" fmla="*/ 3422194 h 5346195"/>
                <a:gd name="connsiteX72" fmla="*/ 134745 w 14674676"/>
                <a:gd name="connsiteY72" fmla="*/ 3419190 h 5346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674676" h="5346195">
                  <a:moveTo>
                    <a:pt x="214219" y="3468169"/>
                  </a:moveTo>
                  <a:cubicBezTo>
                    <a:pt x="206055" y="3303522"/>
                    <a:pt x="41832" y="3420901"/>
                    <a:pt x="10620" y="3333070"/>
                  </a:cubicBezTo>
                  <a:cubicBezTo>
                    <a:pt x="-20592" y="3245239"/>
                    <a:pt x="26948" y="3077255"/>
                    <a:pt x="26948" y="2941184"/>
                  </a:cubicBezTo>
                  <a:cubicBezTo>
                    <a:pt x="26948" y="2805113"/>
                    <a:pt x="-266" y="2636384"/>
                    <a:pt x="10620" y="2516641"/>
                  </a:cubicBezTo>
                  <a:cubicBezTo>
                    <a:pt x="21506" y="2396898"/>
                    <a:pt x="75933" y="2331584"/>
                    <a:pt x="92262" y="2222727"/>
                  </a:cubicBezTo>
                  <a:cubicBezTo>
                    <a:pt x="108591" y="2113870"/>
                    <a:pt x="2455" y="1985963"/>
                    <a:pt x="108591" y="1863499"/>
                  </a:cubicBezTo>
                  <a:cubicBezTo>
                    <a:pt x="214727" y="1741035"/>
                    <a:pt x="530413" y="1588634"/>
                    <a:pt x="729077" y="1487941"/>
                  </a:cubicBezTo>
                  <a:cubicBezTo>
                    <a:pt x="927741" y="1387248"/>
                    <a:pt x="1178113" y="1335541"/>
                    <a:pt x="1300577" y="1259341"/>
                  </a:cubicBezTo>
                  <a:cubicBezTo>
                    <a:pt x="1423041" y="1183141"/>
                    <a:pt x="1403991" y="1093334"/>
                    <a:pt x="1463862" y="1030741"/>
                  </a:cubicBezTo>
                  <a:cubicBezTo>
                    <a:pt x="1523733" y="968148"/>
                    <a:pt x="1501962" y="916441"/>
                    <a:pt x="1659805" y="883784"/>
                  </a:cubicBezTo>
                  <a:cubicBezTo>
                    <a:pt x="1817648" y="851127"/>
                    <a:pt x="2242191" y="856570"/>
                    <a:pt x="2410920" y="834799"/>
                  </a:cubicBezTo>
                  <a:cubicBezTo>
                    <a:pt x="2579649" y="813028"/>
                    <a:pt x="2552434" y="793977"/>
                    <a:pt x="2672177" y="753156"/>
                  </a:cubicBezTo>
                  <a:cubicBezTo>
                    <a:pt x="2791920" y="712335"/>
                    <a:pt x="3012356" y="647020"/>
                    <a:pt x="3129377" y="589870"/>
                  </a:cubicBezTo>
                  <a:cubicBezTo>
                    <a:pt x="3246398" y="532720"/>
                    <a:pt x="3298105" y="451077"/>
                    <a:pt x="3374305" y="410256"/>
                  </a:cubicBezTo>
                  <a:cubicBezTo>
                    <a:pt x="3450505" y="369435"/>
                    <a:pt x="3442341" y="358548"/>
                    <a:pt x="3586577" y="344941"/>
                  </a:cubicBezTo>
                  <a:cubicBezTo>
                    <a:pt x="3730813" y="331334"/>
                    <a:pt x="4051942" y="350384"/>
                    <a:pt x="4239720" y="328613"/>
                  </a:cubicBezTo>
                  <a:cubicBezTo>
                    <a:pt x="4427499" y="306842"/>
                    <a:pt x="4577177" y="252413"/>
                    <a:pt x="4713248" y="214313"/>
                  </a:cubicBezTo>
                  <a:cubicBezTo>
                    <a:pt x="4849319" y="176213"/>
                    <a:pt x="4911912" y="132670"/>
                    <a:pt x="5056148" y="100013"/>
                  </a:cubicBezTo>
                  <a:cubicBezTo>
                    <a:pt x="5200384" y="67356"/>
                    <a:pt x="5404490" y="34699"/>
                    <a:pt x="5578662" y="18370"/>
                  </a:cubicBezTo>
                  <a:cubicBezTo>
                    <a:pt x="5752834" y="2041"/>
                    <a:pt x="5891627" y="-3402"/>
                    <a:pt x="6101177" y="2041"/>
                  </a:cubicBezTo>
                  <a:cubicBezTo>
                    <a:pt x="6310727" y="7484"/>
                    <a:pt x="6610084" y="42863"/>
                    <a:pt x="6835962" y="51027"/>
                  </a:cubicBezTo>
                  <a:cubicBezTo>
                    <a:pt x="7061840" y="59191"/>
                    <a:pt x="7456448" y="51027"/>
                    <a:pt x="7456448" y="51027"/>
                  </a:cubicBezTo>
                  <a:cubicBezTo>
                    <a:pt x="7701377" y="51027"/>
                    <a:pt x="8038834" y="40141"/>
                    <a:pt x="8305534" y="51027"/>
                  </a:cubicBezTo>
                  <a:cubicBezTo>
                    <a:pt x="8572234" y="61913"/>
                    <a:pt x="9056648" y="116341"/>
                    <a:pt x="9056648" y="116341"/>
                  </a:cubicBezTo>
                  <a:lnTo>
                    <a:pt x="9840420" y="181656"/>
                  </a:lnTo>
                  <a:cubicBezTo>
                    <a:pt x="10055413" y="197985"/>
                    <a:pt x="10172434" y="184377"/>
                    <a:pt x="10346605" y="214313"/>
                  </a:cubicBezTo>
                  <a:cubicBezTo>
                    <a:pt x="10520776" y="244249"/>
                    <a:pt x="10708555" y="325892"/>
                    <a:pt x="10885448" y="361270"/>
                  </a:cubicBezTo>
                  <a:cubicBezTo>
                    <a:pt x="11062341" y="396648"/>
                    <a:pt x="11233790" y="391205"/>
                    <a:pt x="11407962" y="426584"/>
                  </a:cubicBezTo>
                  <a:cubicBezTo>
                    <a:pt x="11582134" y="461963"/>
                    <a:pt x="11729091" y="532719"/>
                    <a:pt x="11930477" y="573541"/>
                  </a:cubicBezTo>
                  <a:cubicBezTo>
                    <a:pt x="12131863" y="614363"/>
                    <a:pt x="12395841" y="617084"/>
                    <a:pt x="12616277" y="671513"/>
                  </a:cubicBezTo>
                  <a:cubicBezTo>
                    <a:pt x="12836713" y="725942"/>
                    <a:pt x="13059870" y="802142"/>
                    <a:pt x="13253091" y="900113"/>
                  </a:cubicBezTo>
                  <a:cubicBezTo>
                    <a:pt x="13446312" y="998084"/>
                    <a:pt x="13634091" y="1155927"/>
                    <a:pt x="13775605" y="1259341"/>
                  </a:cubicBezTo>
                  <a:cubicBezTo>
                    <a:pt x="13917119" y="1362755"/>
                    <a:pt x="14023256" y="1433513"/>
                    <a:pt x="14102177" y="1520599"/>
                  </a:cubicBezTo>
                  <a:cubicBezTo>
                    <a:pt x="14181098" y="1607685"/>
                    <a:pt x="14249134" y="1781856"/>
                    <a:pt x="14249134" y="1781856"/>
                  </a:cubicBezTo>
                  <a:cubicBezTo>
                    <a:pt x="14311727" y="1893434"/>
                    <a:pt x="14417863" y="2024063"/>
                    <a:pt x="14477734" y="2190070"/>
                  </a:cubicBezTo>
                  <a:cubicBezTo>
                    <a:pt x="14537605" y="2356077"/>
                    <a:pt x="14578426" y="2652713"/>
                    <a:pt x="14608362" y="2777899"/>
                  </a:cubicBezTo>
                  <a:cubicBezTo>
                    <a:pt x="14638298" y="2903085"/>
                    <a:pt x="14646462" y="2856820"/>
                    <a:pt x="14657348" y="2941184"/>
                  </a:cubicBezTo>
                  <a:cubicBezTo>
                    <a:pt x="14668234" y="3025548"/>
                    <a:pt x="14673677" y="3180670"/>
                    <a:pt x="14673677" y="3284084"/>
                  </a:cubicBezTo>
                  <a:cubicBezTo>
                    <a:pt x="14673677" y="3387498"/>
                    <a:pt x="14680760" y="3505009"/>
                    <a:pt x="14657348" y="3561670"/>
                  </a:cubicBezTo>
                  <a:cubicBezTo>
                    <a:pt x="14633936" y="3618331"/>
                    <a:pt x="14580386" y="3613897"/>
                    <a:pt x="14533204" y="3624054"/>
                  </a:cubicBezTo>
                  <a:cubicBezTo>
                    <a:pt x="14486022" y="3634211"/>
                    <a:pt x="14422521" y="3611472"/>
                    <a:pt x="14374257" y="3622615"/>
                  </a:cubicBezTo>
                  <a:cubicBezTo>
                    <a:pt x="14325993" y="3633758"/>
                    <a:pt x="14280079" y="3671361"/>
                    <a:pt x="14243621" y="3690910"/>
                  </a:cubicBezTo>
                  <a:cubicBezTo>
                    <a:pt x="14207163" y="3710459"/>
                    <a:pt x="14230069" y="3727787"/>
                    <a:pt x="14155507" y="3739910"/>
                  </a:cubicBezTo>
                  <a:cubicBezTo>
                    <a:pt x="14080945" y="3752033"/>
                    <a:pt x="13931605" y="3784431"/>
                    <a:pt x="13796251" y="3763648"/>
                  </a:cubicBezTo>
                  <a:cubicBezTo>
                    <a:pt x="13660897" y="3742865"/>
                    <a:pt x="13507585" y="3605570"/>
                    <a:pt x="13343383" y="3615210"/>
                  </a:cubicBezTo>
                  <a:cubicBezTo>
                    <a:pt x="13179181" y="3624850"/>
                    <a:pt x="13030754" y="3813088"/>
                    <a:pt x="12811041" y="3821491"/>
                  </a:cubicBezTo>
                  <a:cubicBezTo>
                    <a:pt x="12591328" y="3829894"/>
                    <a:pt x="12277280" y="3669093"/>
                    <a:pt x="12025104" y="3665627"/>
                  </a:cubicBezTo>
                  <a:cubicBezTo>
                    <a:pt x="11772928" y="3662161"/>
                    <a:pt x="11575015" y="3785363"/>
                    <a:pt x="11297987" y="3800694"/>
                  </a:cubicBezTo>
                  <a:cubicBezTo>
                    <a:pt x="11020959" y="3816025"/>
                    <a:pt x="10554154" y="3719277"/>
                    <a:pt x="10362934" y="3757613"/>
                  </a:cubicBezTo>
                  <a:cubicBezTo>
                    <a:pt x="10171714" y="3795949"/>
                    <a:pt x="10277659" y="3975796"/>
                    <a:pt x="10150669" y="4030713"/>
                  </a:cubicBezTo>
                  <a:cubicBezTo>
                    <a:pt x="10023679" y="4085631"/>
                    <a:pt x="9765724" y="4038880"/>
                    <a:pt x="9600992" y="4087118"/>
                  </a:cubicBezTo>
                  <a:cubicBezTo>
                    <a:pt x="9436261" y="4135356"/>
                    <a:pt x="9321040" y="4206102"/>
                    <a:pt x="9162280" y="4320142"/>
                  </a:cubicBezTo>
                  <a:cubicBezTo>
                    <a:pt x="9003520" y="4434182"/>
                    <a:pt x="8880309" y="4607596"/>
                    <a:pt x="8648433" y="4771358"/>
                  </a:cubicBezTo>
                  <a:cubicBezTo>
                    <a:pt x="8416558" y="4935121"/>
                    <a:pt x="8009231" y="5224792"/>
                    <a:pt x="7771027" y="5302717"/>
                  </a:cubicBezTo>
                  <a:cubicBezTo>
                    <a:pt x="7532823" y="5380642"/>
                    <a:pt x="7382659" y="5350475"/>
                    <a:pt x="7219207" y="5238907"/>
                  </a:cubicBezTo>
                  <a:cubicBezTo>
                    <a:pt x="7055755" y="5127339"/>
                    <a:pt x="6955601" y="4785198"/>
                    <a:pt x="6790313" y="4633308"/>
                  </a:cubicBezTo>
                  <a:cubicBezTo>
                    <a:pt x="6625026" y="4481418"/>
                    <a:pt x="6430507" y="4425529"/>
                    <a:pt x="6227482" y="4327568"/>
                  </a:cubicBezTo>
                  <a:cubicBezTo>
                    <a:pt x="6024457" y="4229607"/>
                    <a:pt x="5832700" y="4137815"/>
                    <a:pt x="5572163" y="4045544"/>
                  </a:cubicBezTo>
                  <a:cubicBezTo>
                    <a:pt x="5311626" y="3953273"/>
                    <a:pt x="4894500" y="3805601"/>
                    <a:pt x="4664262" y="3773941"/>
                  </a:cubicBezTo>
                  <a:cubicBezTo>
                    <a:pt x="4434024" y="3742281"/>
                    <a:pt x="4330607" y="3907784"/>
                    <a:pt x="4190734" y="3855584"/>
                  </a:cubicBezTo>
                  <a:cubicBezTo>
                    <a:pt x="4050861" y="3803384"/>
                    <a:pt x="3941129" y="3523574"/>
                    <a:pt x="3825026" y="3460743"/>
                  </a:cubicBezTo>
                  <a:cubicBezTo>
                    <a:pt x="3708923" y="3397912"/>
                    <a:pt x="3635276" y="3465478"/>
                    <a:pt x="3494117" y="3478599"/>
                  </a:cubicBezTo>
                  <a:cubicBezTo>
                    <a:pt x="3352958" y="3491720"/>
                    <a:pt x="3083652" y="3538474"/>
                    <a:pt x="2978074" y="3539468"/>
                  </a:cubicBezTo>
                  <a:cubicBezTo>
                    <a:pt x="2872496" y="3540462"/>
                    <a:pt x="2956418" y="3488271"/>
                    <a:pt x="2860646" y="3484565"/>
                  </a:cubicBezTo>
                  <a:cubicBezTo>
                    <a:pt x="2764874" y="3480859"/>
                    <a:pt x="2549677" y="3499418"/>
                    <a:pt x="2403440" y="3517232"/>
                  </a:cubicBezTo>
                  <a:cubicBezTo>
                    <a:pt x="2257203" y="3535046"/>
                    <a:pt x="2101882" y="3585509"/>
                    <a:pt x="1983222" y="3591451"/>
                  </a:cubicBezTo>
                  <a:cubicBezTo>
                    <a:pt x="1864562" y="3597393"/>
                    <a:pt x="1784369" y="3564508"/>
                    <a:pt x="1691480" y="3552882"/>
                  </a:cubicBezTo>
                  <a:cubicBezTo>
                    <a:pt x="1598591" y="3541256"/>
                    <a:pt x="1509334" y="3498691"/>
                    <a:pt x="1425888" y="3521696"/>
                  </a:cubicBezTo>
                  <a:cubicBezTo>
                    <a:pt x="1342442" y="3544701"/>
                    <a:pt x="1268809" y="3685712"/>
                    <a:pt x="1190805" y="3690910"/>
                  </a:cubicBezTo>
                  <a:cubicBezTo>
                    <a:pt x="1112801" y="3696108"/>
                    <a:pt x="1041865" y="3594202"/>
                    <a:pt x="957863" y="3552882"/>
                  </a:cubicBezTo>
                  <a:cubicBezTo>
                    <a:pt x="873861" y="3511562"/>
                    <a:pt x="764270" y="3464773"/>
                    <a:pt x="686793" y="3442992"/>
                  </a:cubicBezTo>
                  <a:cubicBezTo>
                    <a:pt x="609316" y="3421211"/>
                    <a:pt x="514771" y="3520165"/>
                    <a:pt x="493000" y="3422194"/>
                  </a:cubicBezTo>
                  <a:cubicBezTo>
                    <a:pt x="471228" y="3324223"/>
                    <a:pt x="115694" y="3484504"/>
                    <a:pt x="134745" y="3419190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2" name="Rechteraccolade 61"/>
            <p:cNvSpPr/>
            <p:nvPr/>
          </p:nvSpPr>
          <p:spPr>
            <a:xfrm>
              <a:off x="7872395" y="4945184"/>
              <a:ext cx="527791" cy="471073"/>
            </a:xfrm>
            <a:prstGeom prst="rightBrace">
              <a:avLst>
                <a:gd name="adj1" fmla="val 253"/>
                <a:gd name="adj2" fmla="val 50576"/>
              </a:avLst>
            </a:prstGeom>
            <a:ln w="285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 b="1"/>
            </a:p>
          </p:txBody>
        </p:sp>
        <p:sp>
          <p:nvSpPr>
            <p:cNvPr id="63" name="Tekstvak 62"/>
            <p:cNvSpPr txBox="1"/>
            <p:nvPr/>
          </p:nvSpPr>
          <p:spPr>
            <a:xfrm>
              <a:off x="8418977" y="4944537"/>
              <a:ext cx="1087593" cy="491814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nl-NL" sz="2400" b="1" dirty="0" smtClean="0"/>
                <a:t>max</a:t>
              </a:r>
              <a:r>
                <a:rPr lang="nl-NL" sz="2400" b="1" dirty="0"/>
                <a:t>. </a:t>
              </a:r>
              <a:r>
                <a:rPr lang="nl-NL" sz="2400" b="1" dirty="0" smtClean="0"/>
                <a:t>2 </a:t>
              </a:r>
              <a:endParaRPr lang="nl-NL" sz="2400" b="1" dirty="0"/>
            </a:p>
          </p:txBody>
        </p:sp>
        <p:cxnSp>
          <p:nvCxnSpPr>
            <p:cNvPr id="64" name="Rechte verbindingslijn 63"/>
            <p:cNvCxnSpPr/>
            <p:nvPr/>
          </p:nvCxnSpPr>
          <p:spPr>
            <a:xfrm flipH="1" flipV="1">
              <a:off x="3517482" y="4065389"/>
              <a:ext cx="8397" cy="208227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met pijl 64"/>
            <p:cNvCxnSpPr/>
            <p:nvPr/>
          </p:nvCxnSpPr>
          <p:spPr>
            <a:xfrm>
              <a:off x="4238678" y="4704901"/>
              <a:ext cx="7005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kstvak 65"/>
            <p:cNvSpPr txBox="1"/>
            <p:nvPr/>
          </p:nvSpPr>
          <p:spPr>
            <a:xfrm>
              <a:off x="3640447" y="4017595"/>
              <a:ext cx="425048" cy="629529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nl-NL" sz="2400" b="1" dirty="0" smtClean="0"/>
                <a:t>½</a:t>
              </a:r>
              <a:endParaRPr lang="nl-NL" sz="2400" b="1" dirty="0"/>
            </a:p>
          </p:txBody>
        </p:sp>
        <p:sp>
          <p:nvSpPr>
            <p:cNvPr id="67" name="Tekstvak 66"/>
            <p:cNvSpPr txBox="1"/>
            <p:nvPr/>
          </p:nvSpPr>
          <p:spPr>
            <a:xfrm>
              <a:off x="4338372" y="4002860"/>
              <a:ext cx="425048" cy="629529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nl-NL" sz="2400" b="1" dirty="0" smtClean="0"/>
                <a:t>½</a:t>
              </a:r>
              <a:endParaRPr lang="nl-NL" sz="2400" b="1" dirty="0"/>
            </a:p>
          </p:txBody>
        </p:sp>
        <p:sp>
          <p:nvSpPr>
            <p:cNvPr id="68" name="Tekstvak 67"/>
            <p:cNvSpPr txBox="1"/>
            <p:nvPr/>
          </p:nvSpPr>
          <p:spPr>
            <a:xfrm>
              <a:off x="6065246" y="3733084"/>
              <a:ext cx="913865" cy="1636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nl-NL" sz="2400" b="1" dirty="0"/>
                <a:t>e</a:t>
              </a:r>
              <a:r>
                <a:rPr lang="nl-NL" sz="2400" b="1" dirty="0" smtClean="0"/>
                <a:t>tc.</a:t>
              </a:r>
            </a:p>
            <a:p>
              <a:r>
                <a:rPr lang="nl-NL" sz="2400" b="1" dirty="0" smtClean="0"/>
                <a:t>  ^</a:t>
              </a:r>
            </a:p>
            <a:p>
              <a:r>
                <a:rPr lang="nl-NL" sz="2400" b="1" dirty="0"/>
                <a:t> </a:t>
              </a:r>
              <a:r>
                <a:rPr lang="nl-NL" sz="2400" b="1" dirty="0" smtClean="0"/>
                <a:t> ^</a:t>
              </a:r>
              <a:endParaRPr lang="nl-NL" sz="2400" b="1" dirty="0"/>
            </a:p>
          </p:txBody>
        </p:sp>
        <p:sp>
          <p:nvSpPr>
            <p:cNvPr id="110" name="Vrije vorm 109"/>
            <p:cNvSpPr/>
            <p:nvPr/>
          </p:nvSpPr>
          <p:spPr>
            <a:xfrm>
              <a:off x="3528863" y="5980906"/>
              <a:ext cx="1483794" cy="478823"/>
            </a:xfrm>
            <a:custGeom>
              <a:avLst/>
              <a:gdLst>
                <a:gd name="connsiteX0" fmla="*/ 14565276 w 14630590"/>
                <a:gd name="connsiteY0" fmla="*/ 2011175 h 4307257"/>
                <a:gd name="connsiteX1" fmla="*/ 14565276 w 14630590"/>
                <a:gd name="connsiteY1" fmla="*/ 2337746 h 4307257"/>
                <a:gd name="connsiteX2" fmla="*/ 14548947 w 14630590"/>
                <a:gd name="connsiteY2" fmla="*/ 2517361 h 4307257"/>
                <a:gd name="connsiteX3" fmla="*/ 14581604 w 14630590"/>
                <a:gd name="connsiteY3" fmla="*/ 2762289 h 4307257"/>
                <a:gd name="connsiteX4" fmla="*/ 14630590 w 14630590"/>
                <a:gd name="connsiteY4" fmla="*/ 3154175 h 4307257"/>
                <a:gd name="connsiteX5" fmla="*/ 14581604 w 14630590"/>
                <a:gd name="connsiteY5" fmla="*/ 3317461 h 4307257"/>
                <a:gd name="connsiteX6" fmla="*/ 14516290 w 14630590"/>
                <a:gd name="connsiteY6" fmla="*/ 3660361 h 4307257"/>
                <a:gd name="connsiteX7" fmla="*/ 14499961 w 14630590"/>
                <a:gd name="connsiteY7" fmla="*/ 3970604 h 4307257"/>
                <a:gd name="connsiteX8" fmla="*/ 14385661 w 14630590"/>
                <a:gd name="connsiteY8" fmla="*/ 4052246 h 4307257"/>
                <a:gd name="connsiteX9" fmla="*/ 13846819 w 14630590"/>
                <a:gd name="connsiteY9" fmla="*/ 4199204 h 4307257"/>
                <a:gd name="connsiteX10" fmla="*/ 13536576 w 14630590"/>
                <a:gd name="connsiteY10" fmla="*/ 4280846 h 4307257"/>
                <a:gd name="connsiteX11" fmla="*/ 12850776 w 14630590"/>
                <a:gd name="connsiteY11" fmla="*/ 4280846 h 4307257"/>
                <a:gd name="connsiteX12" fmla="*/ 12083333 w 14630590"/>
                <a:gd name="connsiteY12" fmla="*/ 4280846 h 4307257"/>
                <a:gd name="connsiteX13" fmla="*/ 11087290 w 14630590"/>
                <a:gd name="connsiteY13" fmla="*/ 4199204 h 4307257"/>
                <a:gd name="connsiteX14" fmla="*/ 10336176 w 14630590"/>
                <a:gd name="connsiteY14" fmla="*/ 4231861 h 4307257"/>
                <a:gd name="connsiteX15" fmla="*/ 9568733 w 14630590"/>
                <a:gd name="connsiteY15" fmla="*/ 4297175 h 4307257"/>
                <a:gd name="connsiteX16" fmla="*/ 9078876 w 14630590"/>
                <a:gd name="connsiteY16" fmla="*/ 4264518 h 4307257"/>
                <a:gd name="connsiteX17" fmla="*/ 8262447 w 14630590"/>
                <a:gd name="connsiteY17" fmla="*/ 4264518 h 4307257"/>
                <a:gd name="connsiteX18" fmla="*/ 7609304 w 14630590"/>
                <a:gd name="connsiteY18" fmla="*/ 4231861 h 4307257"/>
                <a:gd name="connsiteX19" fmla="*/ 6988819 w 14630590"/>
                <a:gd name="connsiteY19" fmla="*/ 4248189 h 4307257"/>
                <a:gd name="connsiteX20" fmla="*/ 6254033 w 14630590"/>
                <a:gd name="connsiteY20" fmla="*/ 4248189 h 4307257"/>
                <a:gd name="connsiteX21" fmla="*/ 5470261 w 14630590"/>
                <a:gd name="connsiteY21" fmla="*/ 4264518 h 4307257"/>
                <a:gd name="connsiteX22" fmla="*/ 4947747 w 14630590"/>
                <a:gd name="connsiteY22" fmla="*/ 4231861 h 4307257"/>
                <a:gd name="connsiteX23" fmla="*/ 4212961 w 14630590"/>
                <a:gd name="connsiteY23" fmla="*/ 4264518 h 4307257"/>
                <a:gd name="connsiteX24" fmla="*/ 3314890 w 14630590"/>
                <a:gd name="connsiteY24" fmla="*/ 4297175 h 4307257"/>
                <a:gd name="connsiteX25" fmla="*/ 2645419 w 14630590"/>
                <a:gd name="connsiteY25" fmla="*/ 4297175 h 4307257"/>
                <a:gd name="connsiteX26" fmla="*/ 2204547 w 14630590"/>
                <a:gd name="connsiteY26" fmla="*/ 4280846 h 4307257"/>
                <a:gd name="connsiteX27" fmla="*/ 1094204 w 14630590"/>
                <a:gd name="connsiteY27" fmla="*/ 4297175 h 4307257"/>
                <a:gd name="connsiteX28" fmla="*/ 441061 w 14630590"/>
                <a:gd name="connsiteY28" fmla="*/ 4101232 h 4307257"/>
                <a:gd name="connsiteX29" fmla="*/ 49176 w 14630590"/>
                <a:gd name="connsiteY29" fmla="*/ 3823646 h 4307257"/>
                <a:gd name="connsiteX30" fmla="*/ 32847 w 14630590"/>
                <a:gd name="connsiteY30" fmla="*/ 3464418 h 4307257"/>
                <a:gd name="connsiteX31" fmla="*/ 190 w 14630590"/>
                <a:gd name="connsiteY31" fmla="*/ 2794946 h 4307257"/>
                <a:gd name="connsiteX32" fmla="*/ 49176 w 14630590"/>
                <a:gd name="connsiteY32" fmla="*/ 2484704 h 4307257"/>
                <a:gd name="connsiteX33" fmla="*/ 98161 w 14630590"/>
                <a:gd name="connsiteY33" fmla="*/ 2043832 h 4307257"/>
                <a:gd name="connsiteX34" fmla="*/ 277776 w 14630590"/>
                <a:gd name="connsiteY34" fmla="*/ 1766246 h 4307257"/>
                <a:gd name="connsiteX35" fmla="*/ 751304 w 14630590"/>
                <a:gd name="connsiteY35" fmla="*/ 1504989 h 4307257"/>
                <a:gd name="connsiteX36" fmla="*/ 1208504 w 14630590"/>
                <a:gd name="connsiteY36" fmla="*/ 1276389 h 4307257"/>
                <a:gd name="connsiteX37" fmla="*/ 1486090 w 14630590"/>
                <a:gd name="connsiteY37" fmla="*/ 1064118 h 4307257"/>
                <a:gd name="connsiteX38" fmla="*/ 1731019 w 14630590"/>
                <a:gd name="connsiteY38" fmla="*/ 949818 h 4307257"/>
                <a:gd name="connsiteX39" fmla="*/ 2269861 w 14630590"/>
                <a:gd name="connsiteY39" fmla="*/ 851846 h 4307257"/>
                <a:gd name="connsiteX40" fmla="*/ 2857690 w 14630590"/>
                <a:gd name="connsiteY40" fmla="*/ 721218 h 4307257"/>
                <a:gd name="connsiteX41" fmla="*/ 3445519 w 14630590"/>
                <a:gd name="connsiteY41" fmla="*/ 394646 h 4307257"/>
                <a:gd name="connsiteX42" fmla="*/ 4098661 w 14630590"/>
                <a:gd name="connsiteY42" fmla="*/ 313004 h 4307257"/>
                <a:gd name="connsiteX43" fmla="*/ 4817119 w 14630590"/>
                <a:gd name="connsiteY43" fmla="*/ 215032 h 4307257"/>
                <a:gd name="connsiteX44" fmla="*/ 5045719 w 14630590"/>
                <a:gd name="connsiteY44" fmla="*/ 117061 h 4307257"/>
                <a:gd name="connsiteX45" fmla="*/ 5698861 w 14630590"/>
                <a:gd name="connsiteY45" fmla="*/ 2761 h 4307257"/>
                <a:gd name="connsiteX46" fmla="*/ 6466304 w 14630590"/>
                <a:gd name="connsiteY46" fmla="*/ 35418 h 4307257"/>
                <a:gd name="connsiteX47" fmla="*/ 7135776 w 14630590"/>
                <a:gd name="connsiteY47" fmla="*/ 35418 h 4307257"/>
                <a:gd name="connsiteX48" fmla="*/ 8050176 w 14630590"/>
                <a:gd name="connsiteY48" fmla="*/ 19089 h 4307257"/>
                <a:gd name="connsiteX49" fmla="*/ 9127861 w 14630590"/>
                <a:gd name="connsiteY49" fmla="*/ 133389 h 4307257"/>
                <a:gd name="connsiteX50" fmla="*/ 10270861 w 14630590"/>
                <a:gd name="connsiteY50" fmla="*/ 182375 h 4307257"/>
                <a:gd name="connsiteX51" fmla="*/ 10875019 w 14630590"/>
                <a:gd name="connsiteY51" fmla="*/ 329332 h 4307257"/>
                <a:gd name="connsiteX52" fmla="*/ 11724104 w 14630590"/>
                <a:gd name="connsiteY52" fmla="*/ 476289 h 4307257"/>
                <a:gd name="connsiteX53" fmla="*/ 12442561 w 14630590"/>
                <a:gd name="connsiteY53" fmla="*/ 655904 h 4307257"/>
                <a:gd name="connsiteX54" fmla="*/ 13291647 w 14630590"/>
                <a:gd name="connsiteY54" fmla="*/ 884504 h 4307257"/>
                <a:gd name="connsiteX55" fmla="*/ 13601890 w 14630590"/>
                <a:gd name="connsiteY55" fmla="*/ 1113104 h 4307257"/>
                <a:gd name="connsiteX56" fmla="*/ 13912133 w 14630590"/>
                <a:gd name="connsiteY56" fmla="*/ 1341704 h 4307257"/>
                <a:gd name="connsiteX57" fmla="*/ 14222376 w 14630590"/>
                <a:gd name="connsiteY57" fmla="*/ 1504989 h 4307257"/>
                <a:gd name="connsiteX58" fmla="*/ 14369333 w 14630590"/>
                <a:gd name="connsiteY58" fmla="*/ 1700932 h 4307257"/>
                <a:gd name="connsiteX59" fmla="*/ 14483633 w 14630590"/>
                <a:gd name="connsiteY59" fmla="*/ 1913204 h 4307257"/>
                <a:gd name="connsiteX60" fmla="*/ 14565276 w 14630590"/>
                <a:gd name="connsiteY60" fmla="*/ 2011175 h 43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630590" h="4307257">
                  <a:moveTo>
                    <a:pt x="14565276" y="2011175"/>
                  </a:moveTo>
                  <a:cubicBezTo>
                    <a:pt x="14578883" y="2081932"/>
                    <a:pt x="14567997" y="2253382"/>
                    <a:pt x="14565276" y="2337746"/>
                  </a:cubicBezTo>
                  <a:cubicBezTo>
                    <a:pt x="14562555" y="2422110"/>
                    <a:pt x="14546226" y="2446604"/>
                    <a:pt x="14548947" y="2517361"/>
                  </a:cubicBezTo>
                  <a:cubicBezTo>
                    <a:pt x="14551668" y="2588118"/>
                    <a:pt x="14567997" y="2656153"/>
                    <a:pt x="14581604" y="2762289"/>
                  </a:cubicBezTo>
                  <a:cubicBezTo>
                    <a:pt x="14595211" y="2868425"/>
                    <a:pt x="14630590" y="3061646"/>
                    <a:pt x="14630590" y="3154175"/>
                  </a:cubicBezTo>
                  <a:cubicBezTo>
                    <a:pt x="14630590" y="3246704"/>
                    <a:pt x="14600654" y="3233097"/>
                    <a:pt x="14581604" y="3317461"/>
                  </a:cubicBezTo>
                  <a:cubicBezTo>
                    <a:pt x="14562554" y="3401825"/>
                    <a:pt x="14529897" y="3551504"/>
                    <a:pt x="14516290" y="3660361"/>
                  </a:cubicBezTo>
                  <a:cubicBezTo>
                    <a:pt x="14502683" y="3769218"/>
                    <a:pt x="14521732" y="3905290"/>
                    <a:pt x="14499961" y="3970604"/>
                  </a:cubicBezTo>
                  <a:cubicBezTo>
                    <a:pt x="14478189" y="4035918"/>
                    <a:pt x="14494518" y="4014146"/>
                    <a:pt x="14385661" y="4052246"/>
                  </a:cubicBezTo>
                  <a:cubicBezTo>
                    <a:pt x="14276804" y="4090346"/>
                    <a:pt x="13846819" y="4199204"/>
                    <a:pt x="13846819" y="4199204"/>
                  </a:cubicBezTo>
                  <a:cubicBezTo>
                    <a:pt x="13705305" y="4237304"/>
                    <a:pt x="13702583" y="4267239"/>
                    <a:pt x="13536576" y="4280846"/>
                  </a:cubicBezTo>
                  <a:cubicBezTo>
                    <a:pt x="13370569" y="4294453"/>
                    <a:pt x="12850776" y="4280846"/>
                    <a:pt x="12850776" y="4280846"/>
                  </a:cubicBezTo>
                  <a:cubicBezTo>
                    <a:pt x="12608569" y="4280846"/>
                    <a:pt x="12377247" y="4294453"/>
                    <a:pt x="12083333" y="4280846"/>
                  </a:cubicBezTo>
                  <a:cubicBezTo>
                    <a:pt x="11789419" y="4267239"/>
                    <a:pt x="11378483" y="4207368"/>
                    <a:pt x="11087290" y="4199204"/>
                  </a:cubicBezTo>
                  <a:cubicBezTo>
                    <a:pt x="10796097" y="4191040"/>
                    <a:pt x="10589269" y="4215532"/>
                    <a:pt x="10336176" y="4231861"/>
                  </a:cubicBezTo>
                  <a:cubicBezTo>
                    <a:pt x="10083083" y="4248190"/>
                    <a:pt x="9778283" y="4291732"/>
                    <a:pt x="9568733" y="4297175"/>
                  </a:cubicBezTo>
                  <a:cubicBezTo>
                    <a:pt x="9359183" y="4302618"/>
                    <a:pt x="9296590" y="4269961"/>
                    <a:pt x="9078876" y="4264518"/>
                  </a:cubicBezTo>
                  <a:cubicBezTo>
                    <a:pt x="8861162" y="4259075"/>
                    <a:pt x="8507376" y="4269961"/>
                    <a:pt x="8262447" y="4264518"/>
                  </a:cubicBezTo>
                  <a:cubicBezTo>
                    <a:pt x="8017518" y="4259075"/>
                    <a:pt x="7821575" y="4234583"/>
                    <a:pt x="7609304" y="4231861"/>
                  </a:cubicBezTo>
                  <a:cubicBezTo>
                    <a:pt x="7397033" y="4229140"/>
                    <a:pt x="7214697" y="4245468"/>
                    <a:pt x="6988819" y="4248189"/>
                  </a:cubicBezTo>
                  <a:cubicBezTo>
                    <a:pt x="6762941" y="4250910"/>
                    <a:pt x="6507126" y="4245467"/>
                    <a:pt x="6254033" y="4248189"/>
                  </a:cubicBezTo>
                  <a:cubicBezTo>
                    <a:pt x="6000940" y="4250911"/>
                    <a:pt x="5687975" y="4267239"/>
                    <a:pt x="5470261" y="4264518"/>
                  </a:cubicBezTo>
                  <a:cubicBezTo>
                    <a:pt x="5252547" y="4261797"/>
                    <a:pt x="5157297" y="4231861"/>
                    <a:pt x="4947747" y="4231861"/>
                  </a:cubicBezTo>
                  <a:cubicBezTo>
                    <a:pt x="4738197" y="4231861"/>
                    <a:pt x="4212961" y="4264518"/>
                    <a:pt x="4212961" y="4264518"/>
                  </a:cubicBezTo>
                  <a:lnTo>
                    <a:pt x="3314890" y="4297175"/>
                  </a:lnTo>
                  <a:cubicBezTo>
                    <a:pt x="3053633" y="4302618"/>
                    <a:pt x="2830476" y="4299896"/>
                    <a:pt x="2645419" y="4297175"/>
                  </a:cubicBezTo>
                  <a:cubicBezTo>
                    <a:pt x="2460362" y="4294454"/>
                    <a:pt x="2463083" y="4280846"/>
                    <a:pt x="2204547" y="4280846"/>
                  </a:cubicBezTo>
                  <a:cubicBezTo>
                    <a:pt x="1946011" y="4280846"/>
                    <a:pt x="1388118" y="4327111"/>
                    <a:pt x="1094204" y="4297175"/>
                  </a:cubicBezTo>
                  <a:cubicBezTo>
                    <a:pt x="800290" y="4267239"/>
                    <a:pt x="615232" y="4180153"/>
                    <a:pt x="441061" y="4101232"/>
                  </a:cubicBezTo>
                  <a:cubicBezTo>
                    <a:pt x="266890" y="4022311"/>
                    <a:pt x="117212" y="3929782"/>
                    <a:pt x="49176" y="3823646"/>
                  </a:cubicBezTo>
                  <a:cubicBezTo>
                    <a:pt x="-18860" y="3717510"/>
                    <a:pt x="41011" y="3635868"/>
                    <a:pt x="32847" y="3464418"/>
                  </a:cubicBezTo>
                  <a:cubicBezTo>
                    <a:pt x="24683" y="3292968"/>
                    <a:pt x="-2532" y="2958232"/>
                    <a:pt x="190" y="2794946"/>
                  </a:cubicBezTo>
                  <a:cubicBezTo>
                    <a:pt x="2911" y="2631660"/>
                    <a:pt x="32848" y="2609890"/>
                    <a:pt x="49176" y="2484704"/>
                  </a:cubicBezTo>
                  <a:cubicBezTo>
                    <a:pt x="65504" y="2359518"/>
                    <a:pt x="60061" y="2163575"/>
                    <a:pt x="98161" y="2043832"/>
                  </a:cubicBezTo>
                  <a:cubicBezTo>
                    <a:pt x="136261" y="1924089"/>
                    <a:pt x="168919" y="1856053"/>
                    <a:pt x="277776" y="1766246"/>
                  </a:cubicBezTo>
                  <a:cubicBezTo>
                    <a:pt x="386633" y="1676439"/>
                    <a:pt x="596183" y="1586632"/>
                    <a:pt x="751304" y="1504989"/>
                  </a:cubicBezTo>
                  <a:cubicBezTo>
                    <a:pt x="906425" y="1423346"/>
                    <a:pt x="1086040" y="1349867"/>
                    <a:pt x="1208504" y="1276389"/>
                  </a:cubicBezTo>
                  <a:cubicBezTo>
                    <a:pt x="1330968" y="1202910"/>
                    <a:pt x="1399004" y="1118546"/>
                    <a:pt x="1486090" y="1064118"/>
                  </a:cubicBezTo>
                  <a:cubicBezTo>
                    <a:pt x="1573176" y="1009690"/>
                    <a:pt x="1600391" y="985197"/>
                    <a:pt x="1731019" y="949818"/>
                  </a:cubicBezTo>
                  <a:cubicBezTo>
                    <a:pt x="1861647" y="914439"/>
                    <a:pt x="2082083" y="889946"/>
                    <a:pt x="2269861" y="851846"/>
                  </a:cubicBezTo>
                  <a:cubicBezTo>
                    <a:pt x="2457639" y="813746"/>
                    <a:pt x="2661747" y="797418"/>
                    <a:pt x="2857690" y="721218"/>
                  </a:cubicBezTo>
                  <a:cubicBezTo>
                    <a:pt x="3053633" y="645018"/>
                    <a:pt x="3238690" y="462682"/>
                    <a:pt x="3445519" y="394646"/>
                  </a:cubicBezTo>
                  <a:cubicBezTo>
                    <a:pt x="3652348" y="326610"/>
                    <a:pt x="4098661" y="313004"/>
                    <a:pt x="4098661" y="313004"/>
                  </a:cubicBezTo>
                  <a:cubicBezTo>
                    <a:pt x="4327261" y="283068"/>
                    <a:pt x="4659276" y="247689"/>
                    <a:pt x="4817119" y="215032"/>
                  </a:cubicBezTo>
                  <a:cubicBezTo>
                    <a:pt x="4974962" y="182375"/>
                    <a:pt x="4898762" y="152439"/>
                    <a:pt x="5045719" y="117061"/>
                  </a:cubicBezTo>
                  <a:cubicBezTo>
                    <a:pt x="5192676" y="81683"/>
                    <a:pt x="5462097" y="16368"/>
                    <a:pt x="5698861" y="2761"/>
                  </a:cubicBezTo>
                  <a:cubicBezTo>
                    <a:pt x="5935625" y="-10846"/>
                    <a:pt x="6226818" y="29975"/>
                    <a:pt x="6466304" y="35418"/>
                  </a:cubicBezTo>
                  <a:cubicBezTo>
                    <a:pt x="6705790" y="40861"/>
                    <a:pt x="7135776" y="35418"/>
                    <a:pt x="7135776" y="35418"/>
                  </a:cubicBezTo>
                  <a:cubicBezTo>
                    <a:pt x="7399755" y="32696"/>
                    <a:pt x="7718162" y="2761"/>
                    <a:pt x="8050176" y="19089"/>
                  </a:cubicBezTo>
                  <a:cubicBezTo>
                    <a:pt x="8382190" y="35417"/>
                    <a:pt x="8757747" y="106175"/>
                    <a:pt x="9127861" y="133389"/>
                  </a:cubicBezTo>
                  <a:cubicBezTo>
                    <a:pt x="9497975" y="160603"/>
                    <a:pt x="9979668" y="149718"/>
                    <a:pt x="10270861" y="182375"/>
                  </a:cubicBezTo>
                  <a:cubicBezTo>
                    <a:pt x="10562054" y="215032"/>
                    <a:pt x="10632812" y="280346"/>
                    <a:pt x="10875019" y="329332"/>
                  </a:cubicBezTo>
                  <a:cubicBezTo>
                    <a:pt x="11117226" y="378318"/>
                    <a:pt x="11462847" y="421860"/>
                    <a:pt x="11724104" y="476289"/>
                  </a:cubicBezTo>
                  <a:cubicBezTo>
                    <a:pt x="11985361" y="530718"/>
                    <a:pt x="12442561" y="655904"/>
                    <a:pt x="12442561" y="655904"/>
                  </a:cubicBezTo>
                  <a:cubicBezTo>
                    <a:pt x="12703818" y="723940"/>
                    <a:pt x="13098426" y="808304"/>
                    <a:pt x="13291647" y="884504"/>
                  </a:cubicBezTo>
                  <a:cubicBezTo>
                    <a:pt x="13484868" y="960704"/>
                    <a:pt x="13601890" y="1113104"/>
                    <a:pt x="13601890" y="1113104"/>
                  </a:cubicBezTo>
                  <a:cubicBezTo>
                    <a:pt x="13705304" y="1189304"/>
                    <a:pt x="13808719" y="1276390"/>
                    <a:pt x="13912133" y="1341704"/>
                  </a:cubicBezTo>
                  <a:cubicBezTo>
                    <a:pt x="14015547" y="1407018"/>
                    <a:pt x="14146176" y="1445118"/>
                    <a:pt x="14222376" y="1504989"/>
                  </a:cubicBezTo>
                  <a:cubicBezTo>
                    <a:pt x="14298576" y="1564860"/>
                    <a:pt x="14325790" y="1632896"/>
                    <a:pt x="14369333" y="1700932"/>
                  </a:cubicBezTo>
                  <a:cubicBezTo>
                    <a:pt x="14412876" y="1768968"/>
                    <a:pt x="14453697" y="1858775"/>
                    <a:pt x="14483633" y="1913204"/>
                  </a:cubicBezTo>
                  <a:cubicBezTo>
                    <a:pt x="14513569" y="1967633"/>
                    <a:pt x="14551669" y="1940418"/>
                    <a:pt x="14565276" y="201117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Vrije vorm 106"/>
            <p:cNvSpPr/>
            <p:nvPr/>
          </p:nvSpPr>
          <p:spPr>
            <a:xfrm>
              <a:off x="4947196" y="5972035"/>
              <a:ext cx="1483794" cy="478823"/>
            </a:xfrm>
            <a:custGeom>
              <a:avLst/>
              <a:gdLst>
                <a:gd name="connsiteX0" fmla="*/ 14565276 w 14630590"/>
                <a:gd name="connsiteY0" fmla="*/ 2011175 h 4307257"/>
                <a:gd name="connsiteX1" fmla="*/ 14565276 w 14630590"/>
                <a:gd name="connsiteY1" fmla="*/ 2337746 h 4307257"/>
                <a:gd name="connsiteX2" fmla="*/ 14548947 w 14630590"/>
                <a:gd name="connsiteY2" fmla="*/ 2517361 h 4307257"/>
                <a:gd name="connsiteX3" fmla="*/ 14581604 w 14630590"/>
                <a:gd name="connsiteY3" fmla="*/ 2762289 h 4307257"/>
                <a:gd name="connsiteX4" fmla="*/ 14630590 w 14630590"/>
                <a:gd name="connsiteY4" fmla="*/ 3154175 h 4307257"/>
                <a:gd name="connsiteX5" fmla="*/ 14581604 w 14630590"/>
                <a:gd name="connsiteY5" fmla="*/ 3317461 h 4307257"/>
                <a:gd name="connsiteX6" fmla="*/ 14516290 w 14630590"/>
                <a:gd name="connsiteY6" fmla="*/ 3660361 h 4307257"/>
                <a:gd name="connsiteX7" fmla="*/ 14499961 w 14630590"/>
                <a:gd name="connsiteY7" fmla="*/ 3970604 h 4307257"/>
                <a:gd name="connsiteX8" fmla="*/ 14385661 w 14630590"/>
                <a:gd name="connsiteY8" fmla="*/ 4052246 h 4307257"/>
                <a:gd name="connsiteX9" fmla="*/ 13846819 w 14630590"/>
                <a:gd name="connsiteY9" fmla="*/ 4199204 h 4307257"/>
                <a:gd name="connsiteX10" fmla="*/ 13536576 w 14630590"/>
                <a:gd name="connsiteY10" fmla="*/ 4280846 h 4307257"/>
                <a:gd name="connsiteX11" fmla="*/ 12850776 w 14630590"/>
                <a:gd name="connsiteY11" fmla="*/ 4280846 h 4307257"/>
                <a:gd name="connsiteX12" fmla="*/ 12083333 w 14630590"/>
                <a:gd name="connsiteY12" fmla="*/ 4280846 h 4307257"/>
                <a:gd name="connsiteX13" fmla="*/ 11087290 w 14630590"/>
                <a:gd name="connsiteY13" fmla="*/ 4199204 h 4307257"/>
                <a:gd name="connsiteX14" fmla="*/ 10336176 w 14630590"/>
                <a:gd name="connsiteY14" fmla="*/ 4231861 h 4307257"/>
                <a:gd name="connsiteX15" fmla="*/ 9568733 w 14630590"/>
                <a:gd name="connsiteY15" fmla="*/ 4297175 h 4307257"/>
                <a:gd name="connsiteX16" fmla="*/ 9078876 w 14630590"/>
                <a:gd name="connsiteY16" fmla="*/ 4264518 h 4307257"/>
                <a:gd name="connsiteX17" fmla="*/ 8262447 w 14630590"/>
                <a:gd name="connsiteY17" fmla="*/ 4264518 h 4307257"/>
                <a:gd name="connsiteX18" fmla="*/ 7609304 w 14630590"/>
                <a:gd name="connsiteY18" fmla="*/ 4231861 h 4307257"/>
                <a:gd name="connsiteX19" fmla="*/ 6988819 w 14630590"/>
                <a:gd name="connsiteY19" fmla="*/ 4248189 h 4307257"/>
                <a:gd name="connsiteX20" fmla="*/ 6254033 w 14630590"/>
                <a:gd name="connsiteY20" fmla="*/ 4248189 h 4307257"/>
                <a:gd name="connsiteX21" fmla="*/ 5470261 w 14630590"/>
                <a:gd name="connsiteY21" fmla="*/ 4264518 h 4307257"/>
                <a:gd name="connsiteX22" fmla="*/ 4947747 w 14630590"/>
                <a:gd name="connsiteY22" fmla="*/ 4231861 h 4307257"/>
                <a:gd name="connsiteX23" fmla="*/ 4212961 w 14630590"/>
                <a:gd name="connsiteY23" fmla="*/ 4264518 h 4307257"/>
                <a:gd name="connsiteX24" fmla="*/ 3314890 w 14630590"/>
                <a:gd name="connsiteY24" fmla="*/ 4297175 h 4307257"/>
                <a:gd name="connsiteX25" fmla="*/ 2645419 w 14630590"/>
                <a:gd name="connsiteY25" fmla="*/ 4297175 h 4307257"/>
                <a:gd name="connsiteX26" fmla="*/ 2204547 w 14630590"/>
                <a:gd name="connsiteY26" fmla="*/ 4280846 h 4307257"/>
                <a:gd name="connsiteX27" fmla="*/ 1094204 w 14630590"/>
                <a:gd name="connsiteY27" fmla="*/ 4297175 h 4307257"/>
                <a:gd name="connsiteX28" fmla="*/ 441061 w 14630590"/>
                <a:gd name="connsiteY28" fmla="*/ 4101232 h 4307257"/>
                <a:gd name="connsiteX29" fmla="*/ 49176 w 14630590"/>
                <a:gd name="connsiteY29" fmla="*/ 3823646 h 4307257"/>
                <a:gd name="connsiteX30" fmla="*/ 32847 w 14630590"/>
                <a:gd name="connsiteY30" fmla="*/ 3464418 h 4307257"/>
                <a:gd name="connsiteX31" fmla="*/ 190 w 14630590"/>
                <a:gd name="connsiteY31" fmla="*/ 2794946 h 4307257"/>
                <a:gd name="connsiteX32" fmla="*/ 49176 w 14630590"/>
                <a:gd name="connsiteY32" fmla="*/ 2484704 h 4307257"/>
                <a:gd name="connsiteX33" fmla="*/ 98161 w 14630590"/>
                <a:gd name="connsiteY33" fmla="*/ 2043832 h 4307257"/>
                <a:gd name="connsiteX34" fmla="*/ 277776 w 14630590"/>
                <a:gd name="connsiteY34" fmla="*/ 1766246 h 4307257"/>
                <a:gd name="connsiteX35" fmla="*/ 751304 w 14630590"/>
                <a:gd name="connsiteY35" fmla="*/ 1504989 h 4307257"/>
                <a:gd name="connsiteX36" fmla="*/ 1208504 w 14630590"/>
                <a:gd name="connsiteY36" fmla="*/ 1276389 h 4307257"/>
                <a:gd name="connsiteX37" fmla="*/ 1486090 w 14630590"/>
                <a:gd name="connsiteY37" fmla="*/ 1064118 h 4307257"/>
                <a:gd name="connsiteX38" fmla="*/ 1731019 w 14630590"/>
                <a:gd name="connsiteY38" fmla="*/ 949818 h 4307257"/>
                <a:gd name="connsiteX39" fmla="*/ 2269861 w 14630590"/>
                <a:gd name="connsiteY39" fmla="*/ 851846 h 4307257"/>
                <a:gd name="connsiteX40" fmla="*/ 2857690 w 14630590"/>
                <a:gd name="connsiteY40" fmla="*/ 721218 h 4307257"/>
                <a:gd name="connsiteX41" fmla="*/ 3445519 w 14630590"/>
                <a:gd name="connsiteY41" fmla="*/ 394646 h 4307257"/>
                <a:gd name="connsiteX42" fmla="*/ 4098661 w 14630590"/>
                <a:gd name="connsiteY42" fmla="*/ 313004 h 4307257"/>
                <a:gd name="connsiteX43" fmla="*/ 4817119 w 14630590"/>
                <a:gd name="connsiteY43" fmla="*/ 215032 h 4307257"/>
                <a:gd name="connsiteX44" fmla="*/ 5045719 w 14630590"/>
                <a:gd name="connsiteY44" fmla="*/ 117061 h 4307257"/>
                <a:gd name="connsiteX45" fmla="*/ 5698861 w 14630590"/>
                <a:gd name="connsiteY45" fmla="*/ 2761 h 4307257"/>
                <a:gd name="connsiteX46" fmla="*/ 6466304 w 14630590"/>
                <a:gd name="connsiteY46" fmla="*/ 35418 h 4307257"/>
                <a:gd name="connsiteX47" fmla="*/ 7135776 w 14630590"/>
                <a:gd name="connsiteY47" fmla="*/ 35418 h 4307257"/>
                <a:gd name="connsiteX48" fmla="*/ 8050176 w 14630590"/>
                <a:gd name="connsiteY48" fmla="*/ 19089 h 4307257"/>
                <a:gd name="connsiteX49" fmla="*/ 9127861 w 14630590"/>
                <a:gd name="connsiteY49" fmla="*/ 133389 h 4307257"/>
                <a:gd name="connsiteX50" fmla="*/ 10270861 w 14630590"/>
                <a:gd name="connsiteY50" fmla="*/ 182375 h 4307257"/>
                <a:gd name="connsiteX51" fmla="*/ 10875019 w 14630590"/>
                <a:gd name="connsiteY51" fmla="*/ 329332 h 4307257"/>
                <a:gd name="connsiteX52" fmla="*/ 11724104 w 14630590"/>
                <a:gd name="connsiteY52" fmla="*/ 476289 h 4307257"/>
                <a:gd name="connsiteX53" fmla="*/ 12442561 w 14630590"/>
                <a:gd name="connsiteY53" fmla="*/ 655904 h 4307257"/>
                <a:gd name="connsiteX54" fmla="*/ 13291647 w 14630590"/>
                <a:gd name="connsiteY54" fmla="*/ 884504 h 4307257"/>
                <a:gd name="connsiteX55" fmla="*/ 13601890 w 14630590"/>
                <a:gd name="connsiteY55" fmla="*/ 1113104 h 4307257"/>
                <a:gd name="connsiteX56" fmla="*/ 13912133 w 14630590"/>
                <a:gd name="connsiteY56" fmla="*/ 1341704 h 4307257"/>
                <a:gd name="connsiteX57" fmla="*/ 14222376 w 14630590"/>
                <a:gd name="connsiteY57" fmla="*/ 1504989 h 4307257"/>
                <a:gd name="connsiteX58" fmla="*/ 14369333 w 14630590"/>
                <a:gd name="connsiteY58" fmla="*/ 1700932 h 4307257"/>
                <a:gd name="connsiteX59" fmla="*/ 14483633 w 14630590"/>
                <a:gd name="connsiteY59" fmla="*/ 1913204 h 4307257"/>
                <a:gd name="connsiteX60" fmla="*/ 14565276 w 14630590"/>
                <a:gd name="connsiteY60" fmla="*/ 2011175 h 43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630590" h="4307257">
                  <a:moveTo>
                    <a:pt x="14565276" y="2011175"/>
                  </a:moveTo>
                  <a:cubicBezTo>
                    <a:pt x="14578883" y="2081932"/>
                    <a:pt x="14567997" y="2253382"/>
                    <a:pt x="14565276" y="2337746"/>
                  </a:cubicBezTo>
                  <a:cubicBezTo>
                    <a:pt x="14562555" y="2422110"/>
                    <a:pt x="14546226" y="2446604"/>
                    <a:pt x="14548947" y="2517361"/>
                  </a:cubicBezTo>
                  <a:cubicBezTo>
                    <a:pt x="14551668" y="2588118"/>
                    <a:pt x="14567997" y="2656153"/>
                    <a:pt x="14581604" y="2762289"/>
                  </a:cubicBezTo>
                  <a:cubicBezTo>
                    <a:pt x="14595211" y="2868425"/>
                    <a:pt x="14630590" y="3061646"/>
                    <a:pt x="14630590" y="3154175"/>
                  </a:cubicBezTo>
                  <a:cubicBezTo>
                    <a:pt x="14630590" y="3246704"/>
                    <a:pt x="14600654" y="3233097"/>
                    <a:pt x="14581604" y="3317461"/>
                  </a:cubicBezTo>
                  <a:cubicBezTo>
                    <a:pt x="14562554" y="3401825"/>
                    <a:pt x="14529897" y="3551504"/>
                    <a:pt x="14516290" y="3660361"/>
                  </a:cubicBezTo>
                  <a:cubicBezTo>
                    <a:pt x="14502683" y="3769218"/>
                    <a:pt x="14521732" y="3905290"/>
                    <a:pt x="14499961" y="3970604"/>
                  </a:cubicBezTo>
                  <a:cubicBezTo>
                    <a:pt x="14478189" y="4035918"/>
                    <a:pt x="14494518" y="4014146"/>
                    <a:pt x="14385661" y="4052246"/>
                  </a:cubicBezTo>
                  <a:cubicBezTo>
                    <a:pt x="14276804" y="4090346"/>
                    <a:pt x="13846819" y="4199204"/>
                    <a:pt x="13846819" y="4199204"/>
                  </a:cubicBezTo>
                  <a:cubicBezTo>
                    <a:pt x="13705305" y="4237304"/>
                    <a:pt x="13702583" y="4267239"/>
                    <a:pt x="13536576" y="4280846"/>
                  </a:cubicBezTo>
                  <a:cubicBezTo>
                    <a:pt x="13370569" y="4294453"/>
                    <a:pt x="12850776" y="4280846"/>
                    <a:pt x="12850776" y="4280846"/>
                  </a:cubicBezTo>
                  <a:cubicBezTo>
                    <a:pt x="12608569" y="4280846"/>
                    <a:pt x="12377247" y="4294453"/>
                    <a:pt x="12083333" y="4280846"/>
                  </a:cubicBezTo>
                  <a:cubicBezTo>
                    <a:pt x="11789419" y="4267239"/>
                    <a:pt x="11378483" y="4207368"/>
                    <a:pt x="11087290" y="4199204"/>
                  </a:cubicBezTo>
                  <a:cubicBezTo>
                    <a:pt x="10796097" y="4191040"/>
                    <a:pt x="10589269" y="4215532"/>
                    <a:pt x="10336176" y="4231861"/>
                  </a:cubicBezTo>
                  <a:cubicBezTo>
                    <a:pt x="10083083" y="4248190"/>
                    <a:pt x="9778283" y="4291732"/>
                    <a:pt x="9568733" y="4297175"/>
                  </a:cubicBezTo>
                  <a:cubicBezTo>
                    <a:pt x="9359183" y="4302618"/>
                    <a:pt x="9296590" y="4269961"/>
                    <a:pt x="9078876" y="4264518"/>
                  </a:cubicBezTo>
                  <a:cubicBezTo>
                    <a:pt x="8861162" y="4259075"/>
                    <a:pt x="8507376" y="4269961"/>
                    <a:pt x="8262447" y="4264518"/>
                  </a:cubicBezTo>
                  <a:cubicBezTo>
                    <a:pt x="8017518" y="4259075"/>
                    <a:pt x="7821575" y="4234583"/>
                    <a:pt x="7609304" y="4231861"/>
                  </a:cubicBezTo>
                  <a:cubicBezTo>
                    <a:pt x="7397033" y="4229140"/>
                    <a:pt x="7214697" y="4245468"/>
                    <a:pt x="6988819" y="4248189"/>
                  </a:cubicBezTo>
                  <a:cubicBezTo>
                    <a:pt x="6762941" y="4250910"/>
                    <a:pt x="6507126" y="4245467"/>
                    <a:pt x="6254033" y="4248189"/>
                  </a:cubicBezTo>
                  <a:cubicBezTo>
                    <a:pt x="6000940" y="4250911"/>
                    <a:pt x="5687975" y="4267239"/>
                    <a:pt x="5470261" y="4264518"/>
                  </a:cubicBezTo>
                  <a:cubicBezTo>
                    <a:pt x="5252547" y="4261797"/>
                    <a:pt x="5157297" y="4231861"/>
                    <a:pt x="4947747" y="4231861"/>
                  </a:cubicBezTo>
                  <a:cubicBezTo>
                    <a:pt x="4738197" y="4231861"/>
                    <a:pt x="4212961" y="4264518"/>
                    <a:pt x="4212961" y="4264518"/>
                  </a:cubicBezTo>
                  <a:lnTo>
                    <a:pt x="3314890" y="4297175"/>
                  </a:lnTo>
                  <a:cubicBezTo>
                    <a:pt x="3053633" y="4302618"/>
                    <a:pt x="2830476" y="4299896"/>
                    <a:pt x="2645419" y="4297175"/>
                  </a:cubicBezTo>
                  <a:cubicBezTo>
                    <a:pt x="2460362" y="4294454"/>
                    <a:pt x="2463083" y="4280846"/>
                    <a:pt x="2204547" y="4280846"/>
                  </a:cubicBezTo>
                  <a:cubicBezTo>
                    <a:pt x="1946011" y="4280846"/>
                    <a:pt x="1388118" y="4327111"/>
                    <a:pt x="1094204" y="4297175"/>
                  </a:cubicBezTo>
                  <a:cubicBezTo>
                    <a:pt x="800290" y="4267239"/>
                    <a:pt x="615232" y="4180153"/>
                    <a:pt x="441061" y="4101232"/>
                  </a:cubicBezTo>
                  <a:cubicBezTo>
                    <a:pt x="266890" y="4022311"/>
                    <a:pt x="117212" y="3929782"/>
                    <a:pt x="49176" y="3823646"/>
                  </a:cubicBezTo>
                  <a:cubicBezTo>
                    <a:pt x="-18860" y="3717510"/>
                    <a:pt x="41011" y="3635868"/>
                    <a:pt x="32847" y="3464418"/>
                  </a:cubicBezTo>
                  <a:cubicBezTo>
                    <a:pt x="24683" y="3292968"/>
                    <a:pt x="-2532" y="2958232"/>
                    <a:pt x="190" y="2794946"/>
                  </a:cubicBezTo>
                  <a:cubicBezTo>
                    <a:pt x="2911" y="2631660"/>
                    <a:pt x="32848" y="2609890"/>
                    <a:pt x="49176" y="2484704"/>
                  </a:cubicBezTo>
                  <a:cubicBezTo>
                    <a:pt x="65504" y="2359518"/>
                    <a:pt x="60061" y="2163575"/>
                    <a:pt x="98161" y="2043832"/>
                  </a:cubicBezTo>
                  <a:cubicBezTo>
                    <a:pt x="136261" y="1924089"/>
                    <a:pt x="168919" y="1856053"/>
                    <a:pt x="277776" y="1766246"/>
                  </a:cubicBezTo>
                  <a:cubicBezTo>
                    <a:pt x="386633" y="1676439"/>
                    <a:pt x="596183" y="1586632"/>
                    <a:pt x="751304" y="1504989"/>
                  </a:cubicBezTo>
                  <a:cubicBezTo>
                    <a:pt x="906425" y="1423346"/>
                    <a:pt x="1086040" y="1349867"/>
                    <a:pt x="1208504" y="1276389"/>
                  </a:cubicBezTo>
                  <a:cubicBezTo>
                    <a:pt x="1330968" y="1202910"/>
                    <a:pt x="1399004" y="1118546"/>
                    <a:pt x="1486090" y="1064118"/>
                  </a:cubicBezTo>
                  <a:cubicBezTo>
                    <a:pt x="1573176" y="1009690"/>
                    <a:pt x="1600391" y="985197"/>
                    <a:pt x="1731019" y="949818"/>
                  </a:cubicBezTo>
                  <a:cubicBezTo>
                    <a:pt x="1861647" y="914439"/>
                    <a:pt x="2082083" y="889946"/>
                    <a:pt x="2269861" y="851846"/>
                  </a:cubicBezTo>
                  <a:cubicBezTo>
                    <a:pt x="2457639" y="813746"/>
                    <a:pt x="2661747" y="797418"/>
                    <a:pt x="2857690" y="721218"/>
                  </a:cubicBezTo>
                  <a:cubicBezTo>
                    <a:pt x="3053633" y="645018"/>
                    <a:pt x="3238690" y="462682"/>
                    <a:pt x="3445519" y="394646"/>
                  </a:cubicBezTo>
                  <a:cubicBezTo>
                    <a:pt x="3652348" y="326610"/>
                    <a:pt x="4098661" y="313004"/>
                    <a:pt x="4098661" y="313004"/>
                  </a:cubicBezTo>
                  <a:cubicBezTo>
                    <a:pt x="4327261" y="283068"/>
                    <a:pt x="4659276" y="247689"/>
                    <a:pt x="4817119" y="215032"/>
                  </a:cubicBezTo>
                  <a:cubicBezTo>
                    <a:pt x="4974962" y="182375"/>
                    <a:pt x="4898762" y="152439"/>
                    <a:pt x="5045719" y="117061"/>
                  </a:cubicBezTo>
                  <a:cubicBezTo>
                    <a:pt x="5192676" y="81683"/>
                    <a:pt x="5462097" y="16368"/>
                    <a:pt x="5698861" y="2761"/>
                  </a:cubicBezTo>
                  <a:cubicBezTo>
                    <a:pt x="5935625" y="-10846"/>
                    <a:pt x="6226818" y="29975"/>
                    <a:pt x="6466304" y="35418"/>
                  </a:cubicBezTo>
                  <a:cubicBezTo>
                    <a:pt x="6705790" y="40861"/>
                    <a:pt x="7135776" y="35418"/>
                    <a:pt x="7135776" y="35418"/>
                  </a:cubicBezTo>
                  <a:cubicBezTo>
                    <a:pt x="7399755" y="32696"/>
                    <a:pt x="7718162" y="2761"/>
                    <a:pt x="8050176" y="19089"/>
                  </a:cubicBezTo>
                  <a:cubicBezTo>
                    <a:pt x="8382190" y="35417"/>
                    <a:pt x="8757747" y="106175"/>
                    <a:pt x="9127861" y="133389"/>
                  </a:cubicBezTo>
                  <a:cubicBezTo>
                    <a:pt x="9497975" y="160603"/>
                    <a:pt x="9979668" y="149718"/>
                    <a:pt x="10270861" y="182375"/>
                  </a:cubicBezTo>
                  <a:cubicBezTo>
                    <a:pt x="10562054" y="215032"/>
                    <a:pt x="10632812" y="280346"/>
                    <a:pt x="10875019" y="329332"/>
                  </a:cubicBezTo>
                  <a:cubicBezTo>
                    <a:pt x="11117226" y="378318"/>
                    <a:pt x="11462847" y="421860"/>
                    <a:pt x="11724104" y="476289"/>
                  </a:cubicBezTo>
                  <a:cubicBezTo>
                    <a:pt x="11985361" y="530718"/>
                    <a:pt x="12442561" y="655904"/>
                    <a:pt x="12442561" y="655904"/>
                  </a:cubicBezTo>
                  <a:cubicBezTo>
                    <a:pt x="12703818" y="723940"/>
                    <a:pt x="13098426" y="808304"/>
                    <a:pt x="13291647" y="884504"/>
                  </a:cubicBezTo>
                  <a:cubicBezTo>
                    <a:pt x="13484868" y="960704"/>
                    <a:pt x="13601890" y="1113104"/>
                    <a:pt x="13601890" y="1113104"/>
                  </a:cubicBezTo>
                  <a:cubicBezTo>
                    <a:pt x="13705304" y="1189304"/>
                    <a:pt x="13808719" y="1276390"/>
                    <a:pt x="13912133" y="1341704"/>
                  </a:cubicBezTo>
                  <a:cubicBezTo>
                    <a:pt x="14015547" y="1407018"/>
                    <a:pt x="14146176" y="1445118"/>
                    <a:pt x="14222376" y="1504989"/>
                  </a:cubicBezTo>
                  <a:cubicBezTo>
                    <a:pt x="14298576" y="1564860"/>
                    <a:pt x="14325790" y="1632896"/>
                    <a:pt x="14369333" y="1700932"/>
                  </a:cubicBezTo>
                  <a:cubicBezTo>
                    <a:pt x="14412876" y="1768968"/>
                    <a:pt x="14453697" y="1858775"/>
                    <a:pt x="14483633" y="1913204"/>
                  </a:cubicBezTo>
                  <a:cubicBezTo>
                    <a:pt x="14513569" y="1967633"/>
                    <a:pt x="14551669" y="1940418"/>
                    <a:pt x="14565276" y="201117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4" name="Vrije vorm 103"/>
            <p:cNvSpPr/>
            <p:nvPr/>
          </p:nvSpPr>
          <p:spPr>
            <a:xfrm>
              <a:off x="6410299" y="5977040"/>
              <a:ext cx="1434357" cy="462870"/>
            </a:xfrm>
            <a:custGeom>
              <a:avLst/>
              <a:gdLst>
                <a:gd name="connsiteX0" fmla="*/ 14565276 w 14630590"/>
                <a:gd name="connsiteY0" fmla="*/ 2011175 h 4307257"/>
                <a:gd name="connsiteX1" fmla="*/ 14565276 w 14630590"/>
                <a:gd name="connsiteY1" fmla="*/ 2337746 h 4307257"/>
                <a:gd name="connsiteX2" fmla="*/ 14548947 w 14630590"/>
                <a:gd name="connsiteY2" fmla="*/ 2517361 h 4307257"/>
                <a:gd name="connsiteX3" fmla="*/ 14581604 w 14630590"/>
                <a:gd name="connsiteY3" fmla="*/ 2762289 h 4307257"/>
                <a:gd name="connsiteX4" fmla="*/ 14630590 w 14630590"/>
                <a:gd name="connsiteY4" fmla="*/ 3154175 h 4307257"/>
                <a:gd name="connsiteX5" fmla="*/ 14581604 w 14630590"/>
                <a:gd name="connsiteY5" fmla="*/ 3317461 h 4307257"/>
                <a:gd name="connsiteX6" fmla="*/ 14516290 w 14630590"/>
                <a:gd name="connsiteY6" fmla="*/ 3660361 h 4307257"/>
                <a:gd name="connsiteX7" fmla="*/ 14499961 w 14630590"/>
                <a:gd name="connsiteY7" fmla="*/ 3970604 h 4307257"/>
                <a:gd name="connsiteX8" fmla="*/ 14385661 w 14630590"/>
                <a:gd name="connsiteY8" fmla="*/ 4052246 h 4307257"/>
                <a:gd name="connsiteX9" fmla="*/ 13846819 w 14630590"/>
                <a:gd name="connsiteY9" fmla="*/ 4199204 h 4307257"/>
                <a:gd name="connsiteX10" fmla="*/ 13536576 w 14630590"/>
                <a:gd name="connsiteY10" fmla="*/ 4280846 h 4307257"/>
                <a:gd name="connsiteX11" fmla="*/ 12850776 w 14630590"/>
                <a:gd name="connsiteY11" fmla="*/ 4280846 h 4307257"/>
                <a:gd name="connsiteX12" fmla="*/ 12083333 w 14630590"/>
                <a:gd name="connsiteY12" fmla="*/ 4280846 h 4307257"/>
                <a:gd name="connsiteX13" fmla="*/ 11087290 w 14630590"/>
                <a:gd name="connsiteY13" fmla="*/ 4199204 h 4307257"/>
                <a:gd name="connsiteX14" fmla="*/ 10336176 w 14630590"/>
                <a:gd name="connsiteY14" fmla="*/ 4231861 h 4307257"/>
                <a:gd name="connsiteX15" fmla="*/ 9568733 w 14630590"/>
                <a:gd name="connsiteY15" fmla="*/ 4297175 h 4307257"/>
                <a:gd name="connsiteX16" fmla="*/ 9078876 w 14630590"/>
                <a:gd name="connsiteY16" fmla="*/ 4264518 h 4307257"/>
                <a:gd name="connsiteX17" fmla="*/ 8262447 w 14630590"/>
                <a:gd name="connsiteY17" fmla="*/ 4264518 h 4307257"/>
                <a:gd name="connsiteX18" fmla="*/ 7609304 w 14630590"/>
                <a:gd name="connsiteY18" fmla="*/ 4231861 h 4307257"/>
                <a:gd name="connsiteX19" fmla="*/ 6988819 w 14630590"/>
                <a:gd name="connsiteY19" fmla="*/ 4248189 h 4307257"/>
                <a:gd name="connsiteX20" fmla="*/ 6254033 w 14630590"/>
                <a:gd name="connsiteY20" fmla="*/ 4248189 h 4307257"/>
                <a:gd name="connsiteX21" fmla="*/ 5470261 w 14630590"/>
                <a:gd name="connsiteY21" fmla="*/ 4264518 h 4307257"/>
                <a:gd name="connsiteX22" fmla="*/ 4947747 w 14630590"/>
                <a:gd name="connsiteY22" fmla="*/ 4231861 h 4307257"/>
                <a:gd name="connsiteX23" fmla="*/ 4212961 w 14630590"/>
                <a:gd name="connsiteY23" fmla="*/ 4264518 h 4307257"/>
                <a:gd name="connsiteX24" fmla="*/ 3314890 w 14630590"/>
                <a:gd name="connsiteY24" fmla="*/ 4297175 h 4307257"/>
                <a:gd name="connsiteX25" fmla="*/ 2645419 w 14630590"/>
                <a:gd name="connsiteY25" fmla="*/ 4297175 h 4307257"/>
                <a:gd name="connsiteX26" fmla="*/ 2204547 w 14630590"/>
                <a:gd name="connsiteY26" fmla="*/ 4280846 h 4307257"/>
                <a:gd name="connsiteX27" fmla="*/ 1094204 w 14630590"/>
                <a:gd name="connsiteY27" fmla="*/ 4297175 h 4307257"/>
                <a:gd name="connsiteX28" fmla="*/ 441061 w 14630590"/>
                <a:gd name="connsiteY28" fmla="*/ 4101232 h 4307257"/>
                <a:gd name="connsiteX29" fmla="*/ 49176 w 14630590"/>
                <a:gd name="connsiteY29" fmla="*/ 3823646 h 4307257"/>
                <a:gd name="connsiteX30" fmla="*/ 32847 w 14630590"/>
                <a:gd name="connsiteY30" fmla="*/ 3464418 h 4307257"/>
                <a:gd name="connsiteX31" fmla="*/ 190 w 14630590"/>
                <a:gd name="connsiteY31" fmla="*/ 2794946 h 4307257"/>
                <a:gd name="connsiteX32" fmla="*/ 49176 w 14630590"/>
                <a:gd name="connsiteY32" fmla="*/ 2484704 h 4307257"/>
                <a:gd name="connsiteX33" fmla="*/ 98161 w 14630590"/>
                <a:gd name="connsiteY33" fmla="*/ 2043832 h 4307257"/>
                <a:gd name="connsiteX34" fmla="*/ 277776 w 14630590"/>
                <a:gd name="connsiteY34" fmla="*/ 1766246 h 4307257"/>
                <a:gd name="connsiteX35" fmla="*/ 751304 w 14630590"/>
                <a:gd name="connsiteY35" fmla="*/ 1504989 h 4307257"/>
                <a:gd name="connsiteX36" fmla="*/ 1208504 w 14630590"/>
                <a:gd name="connsiteY36" fmla="*/ 1276389 h 4307257"/>
                <a:gd name="connsiteX37" fmla="*/ 1486090 w 14630590"/>
                <a:gd name="connsiteY37" fmla="*/ 1064118 h 4307257"/>
                <a:gd name="connsiteX38" fmla="*/ 1731019 w 14630590"/>
                <a:gd name="connsiteY38" fmla="*/ 949818 h 4307257"/>
                <a:gd name="connsiteX39" fmla="*/ 2269861 w 14630590"/>
                <a:gd name="connsiteY39" fmla="*/ 851846 h 4307257"/>
                <a:gd name="connsiteX40" fmla="*/ 2857690 w 14630590"/>
                <a:gd name="connsiteY40" fmla="*/ 721218 h 4307257"/>
                <a:gd name="connsiteX41" fmla="*/ 3445519 w 14630590"/>
                <a:gd name="connsiteY41" fmla="*/ 394646 h 4307257"/>
                <a:gd name="connsiteX42" fmla="*/ 4098661 w 14630590"/>
                <a:gd name="connsiteY42" fmla="*/ 313004 h 4307257"/>
                <a:gd name="connsiteX43" fmla="*/ 4817119 w 14630590"/>
                <a:gd name="connsiteY43" fmla="*/ 215032 h 4307257"/>
                <a:gd name="connsiteX44" fmla="*/ 5045719 w 14630590"/>
                <a:gd name="connsiteY44" fmla="*/ 117061 h 4307257"/>
                <a:gd name="connsiteX45" fmla="*/ 5698861 w 14630590"/>
                <a:gd name="connsiteY45" fmla="*/ 2761 h 4307257"/>
                <a:gd name="connsiteX46" fmla="*/ 6466304 w 14630590"/>
                <a:gd name="connsiteY46" fmla="*/ 35418 h 4307257"/>
                <a:gd name="connsiteX47" fmla="*/ 7135776 w 14630590"/>
                <a:gd name="connsiteY47" fmla="*/ 35418 h 4307257"/>
                <a:gd name="connsiteX48" fmla="*/ 8050176 w 14630590"/>
                <a:gd name="connsiteY48" fmla="*/ 19089 h 4307257"/>
                <a:gd name="connsiteX49" fmla="*/ 9127861 w 14630590"/>
                <a:gd name="connsiteY49" fmla="*/ 133389 h 4307257"/>
                <a:gd name="connsiteX50" fmla="*/ 10270861 w 14630590"/>
                <a:gd name="connsiteY50" fmla="*/ 182375 h 4307257"/>
                <a:gd name="connsiteX51" fmla="*/ 10875019 w 14630590"/>
                <a:gd name="connsiteY51" fmla="*/ 329332 h 4307257"/>
                <a:gd name="connsiteX52" fmla="*/ 11724104 w 14630590"/>
                <a:gd name="connsiteY52" fmla="*/ 476289 h 4307257"/>
                <a:gd name="connsiteX53" fmla="*/ 12442561 w 14630590"/>
                <a:gd name="connsiteY53" fmla="*/ 655904 h 4307257"/>
                <a:gd name="connsiteX54" fmla="*/ 13291647 w 14630590"/>
                <a:gd name="connsiteY54" fmla="*/ 884504 h 4307257"/>
                <a:gd name="connsiteX55" fmla="*/ 13601890 w 14630590"/>
                <a:gd name="connsiteY55" fmla="*/ 1113104 h 4307257"/>
                <a:gd name="connsiteX56" fmla="*/ 13912133 w 14630590"/>
                <a:gd name="connsiteY56" fmla="*/ 1341704 h 4307257"/>
                <a:gd name="connsiteX57" fmla="*/ 14222376 w 14630590"/>
                <a:gd name="connsiteY57" fmla="*/ 1504989 h 4307257"/>
                <a:gd name="connsiteX58" fmla="*/ 14369333 w 14630590"/>
                <a:gd name="connsiteY58" fmla="*/ 1700932 h 4307257"/>
                <a:gd name="connsiteX59" fmla="*/ 14483633 w 14630590"/>
                <a:gd name="connsiteY59" fmla="*/ 1913204 h 4307257"/>
                <a:gd name="connsiteX60" fmla="*/ 14565276 w 14630590"/>
                <a:gd name="connsiteY60" fmla="*/ 2011175 h 43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630590" h="4307257">
                  <a:moveTo>
                    <a:pt x="14565276" y="2011175"/>
                  </a:moveTo>
                  <a:cubicBezTo>
                    <a:pt x="14578883" y="2081932"/>
                    <a:pt x="14567997" y="2253382"/>
                    <a:pt x="14565276" y="2337746"/>
                  </a:cubicBezTo>
                  <a:cubicBezTo>
                    <a:pt x="14562555" y="2422110"/>
                    <a:pt x="14546226" y="2446604"/>
                    <a:pt x="14548947" y="2517361"/>
                  </a:cubicBezTo>
                  <a:cubicBezTo>
                    <a:pt x="14551668" y="2588118"/>
                    <a:pt x="14567997" y="2656153"/>
                    <a:pt x="14581604" y="2762289"/>
                  </a:cubicBezTo>
                  <a:cubicBezTo>
                    <a:pt x="14595211" y="2868425"/>
                    <a:pt x="14630590" y="3061646"/>
                    <a:pt x="14630590" y="3154175"/>
                  </a:cubicBezTo>
                  <a:cubicBezTo>
                    <a:pt x="14630590" y="3246704"/>
                    <a:pt x="14600654" y="3233097"/>
                    <a:pt x="14581604" y="3317461"/>
                  </a:cubicBezTo>
                  <a:cubicBezTo>
                    <a:pt x="14562554" y="3401825"/>
                    <a:pt x="14529897" y="3551504"/>
                    <a:pt x="14516290" y="3660361"/>
                  </a:cubicBezTo>
                  <a:cubicBezTo>
                    <a:pt x="14502683" y="3769218"/>
                    <a:pt x="14521732" y="3905290"/>
                    <a:pt x="14499961" y="3970604"/>
                  </a:cubicBezTo>
                  <a:cubicBezTo>
                    <a:pt x="14478189" y="4035918"/>
                    <a:pt x="14494518" y="4014146"/>
                    <a:pt x="14385661" y="4052246"/>
                  </a:cubicBezTo>
                  <a:cubicBezTo>
                    <a:pt x="14276804" y="4090346"/>
                    <a:pt x="13846819" y="4199204"/>
                    <a:pt x="13846819" y="4199204"/>
                  </a:cubicBezTo>
                  <a:cubicBezTo>
                    <a:pt x="13705305" y="4237304"/>
                    <a:pt x="13702583" y="4267239"/>
                    <a:pt x="13536576" y="4280846"/>
                  </a:cubicBezTo>
                  <a:cubicBezTo>
                    <a:pt x="13370569" y="4294453"/>
                    <a:pt x="12850776" y="4280846"/>
                    <a:pt x="12850776" y="4280846"/>
                  </a:cubicBezTo>
                  <a:cubicBezTo>
                    <a:pt x="12608569" y="4280846"/>
                    <a:pt x="12377247" y="4294453"/>
                    <a:pt x="12083333" y="4280846"/>
                  </a:cubicBezTo>
                  <a:cubicBezTo>
                    <a:pt x="11789419" y="4267239"/>
                    <a:pt x="11378483" y="4207368"/>
                    <a:pt x="11087290" y="4199204"/>
                  </a:cubicBezTo>
                  <a:cubicBezTo>
                    <a:pt x="10796097" y="4191040"/>
                    <a:pt x="10589269" y="4215532"/>
                    <a:pt x="10336176" y="4231861"/>
                  </a:cubicBezTo>
                  <a:cubicBezTo>
                    <a:pt x="10083083" y="4248190"/>
                    <a:pt x="9778283" y="4291732"/>
                    <a:pt x="9568733" y="4297175"/>
                  </a:cubicBezTo>
                  <a:cubicBezTo>
                    <a:pt x="9359183" y="4302618"/>
                    <a:pt x="9296590" y="4269961"/>
                    <a:pt x="9078876" y="4264518"/>
                  </a:cubicBezTo>
                  <a:cubicBezTo>
                    <a:pt x="8861162" y="4259075"/>
                    <a:pt x="8507376" y="4269961"/>
                    <a:pt x="8262447" y="4264518"/>
                  </a:cubicBezTo>
                  <a:cubicBezTo>
                    <a:pt x="8017518" y="4259075"/>
                    <a:pt x="7821575" y="4234583"/>
                    <a:pt x="7609304" y="4231861"/>
                  </a:cubicBezTo>
                  <a:cubicBezTo>
                    <a:pt x="7397033" y="4229140"/>
                    <a:pt x="7214697" y="4245468"/>
                    <a:pt x="6988819" y="4248189"/>
                  </a:cubicBezTo>
                  <a:cubicBezTo>
                    <a:pt x="6762941" y="4250910"/>
                    <a:pt x="6507126" y="4245467"/>
                    <a:pt x="6254033" y="4248189"/>
                  </a:cubicBezTo>
                  <a:cubicBezTo>
                    <a:pt x="6000940" y="4250911"/>
                    <a:pt x="5687975" y="4267239"/>
                    <a:pt x="5470261" y="4264518"/>
                  </a:cubicBezTo>
                  <a:cubicBezTo>
                    <a:pt x="5252547" y="4261797"/>
                    <a:pt x="5157297" y="4231861"/>
                    <a:pt x="4947747" y="4231861"/>
                  </a:cubicBezTo>
                  <a:cubicBezTo>
                    <a:pt x="4738197" y="4231861"/>
                    <a:pt x="4212961" y="4264518"/>
                    <a:pt x="4212961" y="4264518"/>
                  </a:cubicBezTo>
                  <a:lnTo>
                    <a:pt x="3314890" y="4297175"/>
                  </a:lnTo>
                  <a:cubicBezTo>
                    <a:pt x="3053633" y="4302618"/>
                    <a:pt x="2830476" y="4299896"/>
                    <a:pt x="2645419" y="4297175"/>
                  </a:cubicBezTo>
                  <a:cubicBezTo>
                    <a:pt x="2460362" y="4294454"/>
                    <a:pt x="2463083" y="4280846"/>
                    <a:pt x="2204547" y="4280846"/>
                  </a:cubicBezTo>
                  <a:cubicBezTo>
                    <a:pt x="1946011" y="4280846"/>
                    <a:pt x="1388118" y="4327111"/>
                    <a:pt x="1094204" y="4297175"/>
                  </a:cubicBezTo>
                  <a:cubicBezTo>
                    <a:pt x="800290" y="4267239"/>
                    <a:pt x="615232" y="4180153"/>
                    <a:pt x="441061" y="4101232"/>
                  </a:cubicBezTo>
                  <a:cubicBezTo>
                    <a:pt x="266890" y="4022311"/>
                    <a:pt x="117212" y="3929782"/>
                    <a:pt x="49176" y="3823646"/>
                  </a:cubicBezTo>
                  <a:cubicBezTo>
                    <a:pt x="-18860" y="3717510"/>
                    <a:pt x="41011" y="3635868"/>
                    <a:pt x="32847" y="3464418"/>
                  </a:cubicBezTo>
                  <a:cubicBezTo>
                    <a:pt x="24683" y="3292968"/>
                    <a:pt x="-2532" y="2958232"/>
                    <a:pt x="190" y="2794946"/>
                  </a:cubicBezTo>
                  <a:cubicBezTo>
                    <a:pt x="2911" y="2631660"/>
                    <a:pt x="32848" y="2609890"/>
                    <a:pt x="49176" y="2484704"/>
                  </a:cubicBezTo>
                  <a:cubicBezTo>
                    <a:pt x="65504" y="2359518"/>
                    <a:pt x="60061" y="2163575"/>
                    <a:pt x="98161" y="2043832"/>
                  </a:cubicBezTo>
                  <a:cubicBezTo>
                    <a:pt x="136261" y="1924089"/>
                    <a:pt x="168919" y="1856053"/>
                    <a:pt x="277776" y="1766246"/>
                  </a:cubicBezTo>
                  <a:cubicBezTo>
                    <a:pt x="386633" y="1676439"/>
                    <a:pt x="596183" y="1586632"/>
                    <a:pt x="751304" y="1504989"/>
                  </a:cubicBezTo>
                  <a:cubicBezTo>
                    <a:pt x="906425" y="1423346"/>
                    <a:pt x="1086040" y="1349867"/>
                    <a:pt x="1208504" y="1276389"/>
                  </a:cubicBezTo>
                  <a:cubicBezTo>
                    <a:pt x="1330968" y="1202910"/>
                    <a:pt x="1399004" y="1118546"/>
                    <a:pt x="1486090" y="1064118"/>
                  </a:cubicBezTo>
                  <a:cubicBezTo>
                    <a:pt x="1573176" y="1009690"/>
                    <a:pt x="1600391" y="985197"/>
                    <a:pt x="1731019" y="949818"/>
                  </a:cubicBezTo>
                  <a:cubicBezTo>
                    <a:pt x="1861647" y="914439"/>
                    <a:pt x="2082083" y="889946"/>
                    <a:pt x="2269861" y="851846"/>
                  </a:cubicBezTo>
                  <a:cubicBezTo>
                    <a:pt x="2457639" y="813746"/>
                    <a:pt x="2661747" y="797418"/>
                    <a:pt x="2857690" y="721218"/>
                  </a:cubicBezTo>
                  <a:cubicBezTo>
                    <a:pt x="3053633" y="645018"/>
                    <a:pt x="3238690" y="462682"/>
                    <a:pt x="3445519" y="394646"/>
                  </a:cubicBezTo>
                  <a:cubicBezTo>
                    <a:pt x="3652348" y="326610"/>
                    <a:pt x="4098661" y="313004"/>
                    <a:pt x="4098661" y="313004"/>
                  </a:cubicBezTo>
                  <a:cubicBezTo>
                    <a:pt x="4327261" y="283068"/>
                    <a:pt x="4659276" y="247689"/>
                    <a:pt x="4817119" y="215032"/>
                  </a:cubicBezTo>
                  <a:cubicBezTo>
                    <a:pt x="4974962" y="182375"/>
                    <a:pt x="4898762" y="152439"/>
                    <a:pt x="5045719" y="117061"/>
                  </a:cubicBezTo>
                  <a:cubicBezTo>
                    <a:pt x="5192676" y="81683"/>
                    <a:pt x="5462097" y="16368"/>
                    <a:pt x="5698861" y="2761"/>
                  </a:cubicBezTo>
                  <a:cubicBezTo>
                    <a:pt x="5935625" y="-10846"/>
                    <a:pt x="6226818" y="29975"/>
                    <a:pt x="6466304" y="35418"/>
                  </a:cubicBezTo>
                  <a:cubicBezTo>
                    <a:pt x="6705790" y="40861"/>
                    <a:pt x="7135776" y="35418"/>
                    <a:pt x="7135776" y="35418"/>
                  </a:cubicBezTo>
                  <a:cubicBezTo>
                    <a:pt x="7399755" y="32696"/>
                    <a:pt x="7718162" y="2761"/>
                    <a:pt x="8050176" y="19089"/>
                  </a:cubicBezTo>
                  <a:cubicBezTo>
                    <a:pt x="8382190" y="35417"/>
                    <a:pt x="8757747" y="106175"/>
                    <a:pt x="9127861" y="133389"/>
                  </a:cubicBezTo>
                  <a:cubicBezTo>
                    <a:pt x="9497975" y="160603"/>
                    <a:pt x="9979668" y="149718"/>
                    <a:pt x="10270861" y="182375"/>
                  </a:cubicBezTo>
                  <a:cubicBezTo>
                    <a:pt x="10562054" y="215032"/>
                    <a:pt x="10632812" y="280346"/>
                    <a:pt x="10875019" y="329332"/>
                  </a:cubicBezTo>
                  <a:cubicBezTo>
                    <a:pt x="11117226" y="378318"/>
                    <a:pt x="11462847" y="421860"/>
                    <a:pt x="11724104" y="476289"/>
                  </a:cubicBezTo>
                  <a:cubicBezTo>
                    <a:pt x="11985361" y="530718"/>
                    <a:pt x="12442561" y="655904"/>
                    <a:pt x="12442561" y="655904"/>
                  </a:cubicBezTo>
                  <a:cubicBezTo>
                    <a:pt x="12703818" y="723940"/>
                    <a:pt x="13098426" y="808304"/>
                    <a:pt x="13291647" y="884504"/>
                  </a:cubicBezTo>
                  <a:cubicBezTo>
                    <a:pt x="13484868" y="960704"/>
                    <a:pt x="13601890" y="1113104"/>
                    <a:pt x="13601890" y="1113104"/>
                  </a:cubicBezTo>
                  <a:cubicBezTo>
                    <a:pt x="13705304" y="1189304"/>
                    <a:pt x="13808719" y="1276390"/>
                    <a:pt x="13912133" y="1341704"/>
                  </a:cubicBezTo>
                  <a:cubicBezTo>
                    <a:pt x="14015547" y="1407018"/>
                    <a:pt x="14146176" y="1445118"/>
                    <a:pt x="14222376" y="1504989"/>
                  </a:cubicBezTo>
                  <a:cubicBezTo>
                    <a:pt x="14298576" y="1564860"/>
                    <a:pt x="14325790" y="1632896"/>
                    <a:pt x="14369333" y="1700932"/>
                  </a:cubicBezTo>
                  <a:cubicBezTo>
                    <a:pt x="14412876" y="1768968"/>
                    <a:pt x="14453697" y="1858775"/>
                    <a:pt x="14483633" y="1913204"/>
                  </a:cubicBezTo>
                  <a:cubicBezTo>
                    <a:pt x="14513569" y="1967633"/>
                    <a:pt x="14551669" y="1940418"/>
                    <a:pt x="14565276" y="201117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2" name="Vrije vorm 101"/>
            <p:cNvSpPr>
              <a:spLocks noChangeAspect="1"/>
            </p:cNvSpPr>
            <p:nvPr/>
          </p:nvSpPr>
          <p:spPr>
            <a:xfrm>
              <a:off x="5651656" y="5380505"/>
              <a:ext cx="1517286" cy="488633"/>
            </a:xfrm>
            <a:custGeom>
              <a:avLst/>
              <a:gdLst>
                <a:gd name="connsiteX0" fmla="*/ 58685 w 14707080"/>
                <a:gd name="connsiteY0" fmla="*/ 3806599 h 4871748"/>
                <a:gd name="connsiteX1" fmla="*/ 42357 w 14707080"/>
                <a:gd name="connsiteY1" fmla="*/ 3333070 h 4871748"/>
                <a:gd name="connsiteX2" fmla="*/ 58685 w 14707080"/>
                <a:gd name="connsiteY2" fmla="*/ 2941184 h 4871748"/>
                <a:gd name="connsiteX3" fmla="*/ 42357 w 14707080"/>
                <a:gd name="connsiteY3" fmla="*/ 2516641 h 4871748"/>
                <a:gd name="connsiteX4" fmla="*/ 123999 w 14707080"/>
                <a:gd name="connsiteY4" fmla="*/ 2222727 h 4871748"/>
                <a:gd name="connsiteX5" fmla="*/ 140328 w 14707080"/>
                <a:gd name="connsiteY5" fmla="*/ 1863499 h 4871748"/>
                <a:gd name="connsiteX6" fmla="*/ 760814 w 14707080"/>
                <a:gd name="connsiteY6" fmla="*/ 1487941 h 4871748"/>
                <a:gd name="connsiteX7" fmla="*/ 1332314 w 14707080"/>
                <a:gd name="connsiteY7" fmla="*/ 1259341 h 4871748"/>
                <a:gd name="connsiteX8" fmla="*/ 1495599 w 14707080"/>
                <a:gd name="connsiteY8" fmla="*/ 1030741 h 4871748"/>
                <a:gd name="connsiteX9" fmla="*/ 1691542 w 14707080"/>
                <a:gd name="connsiteY9" fmla="*/ 883784 h 4871748"/>
                <a:gd name="connsiteX10" fmla="*/ 2442657 w 14707080"/>
                <a:gd name="connsiteY10" fmla="*/ 834799 h 4871748"/>
                <a:gd name="connsiteX11" fmla="*/ 2703914 w 14707080"/>
                <a:gd name="connsiteY11" fmla="*/ 753156 h 4871748"/>
                <a:gd name="connsiteX12" fmla="*/ 3161114 w 14707080"/>
                <a:gd name="connsiteY12" fmla="*/ 589870 h 4871748"/>
                <a:gd name="connsiteX13" fmla="*/ 3406042 w 14707080"/>
                <a:gd name="connsiteY13" fmla="*/ 410256 h 4871748"/>
                <a:gd name="connsiteX14" fmla="*/ 3618314 w 14707080"/>
                <a:gd name="connsiteY14" fmla="*/ 344941 h 4871748"/>
                <a:gd name="connsiteX15" fmla="*/ 4271457 w 14707080"/>
                <a:gd name="connsiteY15" fmla="*/ 328613 h 4871748"/>
                <a:gd name="connsiteX16" fmla="*/ 4744985 w 14707080"/>
                <a:gd name="connsiteY16" fmla="*/ 214313 h 4871748"/>
                <a:gd name="connsiteX17" fmla="*/ 5087885 w 14707080"/>
                <a:gd name="connsiteY17" fmla="*/ 100013 h 4871748"/>
                <a:gd name="connsiteX18" fmla="*/ 5610399 w 14707080"/>
                <a:gd name="connsiteY18" fmla="*/ 18370 h 4871748"/>
                <a:gd name="connsiteX19" fmla="*/ 6132914 w 14707080"/>
                <a:gd name="connsiteY19" fmla="*/ 2041 h 4871748"/>
                <a:gd name="connsiteX20" fmla="*/ 6867699 w 14707080"/>
                <a:gd name="connsiteY20" fmla="*/ 51027 h 4871748"/>
                <a:gd name="connsiteX21" fmla="*/ 7488185 w 14707080"/>
                <a:gd name="connsiteY21" fmla="*/ 51027 h 4871748"/>
                <a:gd name="connsiteX22" fmla="*/ 8337271 w 14707080"/>
                <a:gd name="connsiteY22" fmla="*/ 51027 h 4871748"/>
                <a:gd name="connsiteX23" fmla="*/ 9088385 w 14707080"/>
                <a:gd name="connsiteY23" fmla="*/ 116341 h 4871748"/>
                <a:gd name="connsiteX24" fmla="*/ 9872157 w 14707080"/>
                <a:gd name="connsiteY24" fmla="*/ 181656 h 4871748"/>
                <a:gd name="connsiteX25" fmla="*/ 10378342 w 14707080"/>
                <a:gd name="connsiteY25" fmla="*/ 214313 h 4871748"/>
                <a:gd name="connsiteX26" fmla="*/ 10917185 w 14707080"/>
                <a:gd name="connsiteY26" fmla="*/ 361270 h 4871748"/>
                <a:gd name="connsiteX27" fmla="*/ 11439699 w 14707080"/>
                <a:gd name="connsiteY27" fmla="*/ 426584 h 4871748"/>
                <a:gd name="connsiteX28" fmla="*/ 11962214 w 14707080"/>
                <a:gd name="connsiteY28" fmla="*/ 573541 h 4871748"/>
                <a:gd name="connsiteX29" fmla="*/ 12648014 w 14707080"/>
                <a:gd name="connsiteY29" fmla="*/ 671513 h 4871748"/>
                <a:gd name="connsiteX30" fmla="*/ 13284828 w 14707080"/>
                <a:gd name="connsiteY30" fmla="*/ 900113 h 4871748"/>
                <a:gd name="connsiteX31" fmla="*/ 13807342 w 14707080"/>
                <a:gd name="connsiteY31" fmla="*/ 1259341 h 4871748"/>
                <a:gd name="connsiteX32" fmla="*/ 14133914 w 14707080"/>
                <a:gd name="connsiteY32" fmla="*/ 1520599 h 4871748"/>
                <a:gd name="connsiteX33" fmla="*/ 14280871 w 14707080"/>
                <a:gd name="connsiteY33" fmla="*/ 1781856 h 4871748"/>
                <a:gd name="connsiteX34" fmla="*/ 14509471 w 14707080"/>
                <a:gd name="connsiteY34" fmla="*/ 2190070 h 4871748"/>
                <a:gd name="connsiteX35" fmla="*/ 14640099 w 14707080"/>
                <a:gd name="connsiteY35" fmla="*/ 2777899 h 4871748"/>
                <a:gd name="connsiteX36" fmla="*/ 14689085 w 14707080"/>
                <a:gd name="connsiteY36" fmla="*/ 2941184 h 4871748"/>
                <a:gd name="connsiteX37" fmla="*/ 14705414 w 14707080"/>
                <a:gd name="connsiteY37" fmla="*/ 3284084 h 4871748"/>
                <a:gd name="connsiteX38" fmla="*/ 14689085 w 14707080"/>
                <a:gd name="connsiteY38" fmla="*/ 3561670 h 4871748"/>
                <a:gd name="connsiteX39" fmla="*/ 14705414 w 14707080"/>
                <a:gd name="connsiteY39" fmla="*/ 4018870 h 4871748"/>
                <a:gd name="connsiteX40" fmla="*/ 14640099 w 14707080"/>
                <a:gd name="connsiteY40" fmla="*/ 4525056 h 4871748"/>
                <a:gd name="connsiteX41" fmla="*/ 14509471 w 14707080"/>
                <a:gd name="connsiteY41" fmla="*/ 4818970 h 4871748"/>
                <a:gd name="connsiteX42" fmla="*/ 14280871 w 14707080"/>
                <a:gd name="connsiteY42" fmla="*/ 4867956 h 4871748"/>
                <a:gd name="connsiteX43" fmla="*/ 13921642 w 14707080"/>
                <a:gd name="connsiteY43" fmla="*/ 4835299 h 4871748"/>
                <a:gd name="connsiteX44" fmla="*/ 13562414 w 14707080"/>
                <a:gd name="connsiteY44" fmla="*/ 4574041 h 4871748"/>
                <a:gd name="connsiteX45" fmla="*/ 13170528 w 14707080"/>
                <a:gd name="connsiteY45" fmla="*/ 4329113 h 4871748"/>
                <a:gd name="connsiteX46" fmla="*/ 12337771 w 14707080"/>
                <a:gd name="connsiteY46" fmla="*/ 4116841 h 4871748"/>
                <a:gd name="connsiteX47" fmla="*/ 11423371 w 14707080"/>
                <a:gd name="connsiteY47" fmla="*/ 3969884 h 4871748"/>
                <a:gd name="connsiteX48" fmla="*/ 10394671 w 14707080"/>
                <a:gd name="connsiteY48" fmla="*/ 3757613 h 4871748"/>
                <a:gd name="connsiteX49" fmla="*/ 10182399 w 14707080"/>
                <a:gd name="connsiteY49" fmla="*/ 3692299 h 4871748"/>
                <a:gd name="connsiteX50" fmla="*/ 9398628 w 14707080"/>
                <a:gd name="connsiteY50" fmla="*/ 3692299 h 4871748"/>
                <a:gd name="connsiteX51" fmla="*/ 9006742 w 14707080"/>
                <a:gd name="connsiteY51" fmla="*/ 3643313 h 4871748"/>
                <a:gd name="connsiteX52" fmla="*/ 8680171 w 14707080"/>
                <a:gd name="connsiteY52" fmla="*/ 3643313 h 4871748"/>
                <a:gd name="connsiteX53" fmla="*/ 7896399 w 14707080"/>
                <a:gd name="connsiteY53" fmla="*/ 3610656 h 4871748"/>
                <a:gd name="connsiteX54" fmla="*/ 7063642 w 14707080"/>
                <a:gd name="connsiteY54" fmla="*/ 3659641 h 4871748"/>
                <a:gd name="connsiteX55" fmla="*/ 6541128 w 14707080"/>
                <a:gd name="connsiteY55" fmla="*/ 3561670 h 4871748"/>
                <a:gd name="connsiteX56" fmla="*/ 6165571 w 14707080"/>
                <a:gd name="connsiteY56" fmla="*/ 3594327 h 4871748"/>
                <a:gd name="connsiteX57" fmla="*/ 5463442 w 14707080"/>
                <a:gd name="connsiteY57" fmla="*/ 3594327 h 4871748"/>
                <a:gd name="connsiteX58" fmla="*/ 4695999 w 14707080"/>
                <a:gd name="connsiteY58" fmla="*/ 3773941 h 4871748"/>
                <a:gd name="connsiteX59" fmla="*/ 4222471 w 14707080"/>
                <a:gd name="connsiteY59" fmla="*/ 3855584 h 4871748"/>
                <a:gd name="connsiteX60" fmla="*/ 3716285 w 14707080"/>
                <a:gd name="connsiteY60" fmla="*/ 3855584 h 4871748"/>
                <a:gd name="connsiteX61" fmla="*/ 3291742 w 14707080"/>
                <a:gd name="connsiteY61" fmla="*/ 3986213 h 4871748"/>
                <a:gd name="connsiteX62" fmla="*/ 2916185 w 14707080"/>
                <a:gd name="connsiteY62" fmla="*/ 4329113 h 4871748"/>
                <a:gd name="connsiteX63" fmla="*/ 2377342 w 14707080"/>
                <a:gd name="connsiteY63" fmla="*/ 4443413 h 4871748"/>
                <a:gd name="connsiteX64" fmla="*/ 1920142 w 14707080"/>
                <a:gd name="connsiteY64" fmla="*/ 4476070 h 4871748"/>
                <a:gd name="connsiteX65" fmla="*/ 1593571 w 14707080"/>
                <a:gd name="connsiteY65" fmla="*/ 4606699 h 4871748"/>
                <a:gd name="connsiteX66" fmla="*/ 1348642 w 14707080"/>
                <a:gd name="connsiteY66" fmla="*/ 4737327 h 4871748"/>
                <a:gd name="connsiteX67" fmla="*/ 989414 w 14707080"/>
                <a:gd name="connsiteY67" fmla="*/ 4818970 h 4871748"/>
                <a:gd name="connsiteX68" fmla="*/ 613857 w 14707080"/>
                <a:gd name="connsiteY68" fmla="*/ 4818970 h 4871748"/>
                <a:gd name="connsiteX69" fmla="*/ 287285 w 14707080"/>
                <a:gd name="connsiteY69" fmla="*/ 4737327 h 4871748"/>
                <a:gd name="connsiteX70" fmla="*/ 156657 w 14707080"/>
                <a:gd name="connsiteY70" fmla="*/ 4345441 h 4871748"/>
                <a:gd name="connsiteX71" fmla="*/ 9699 w 14707080"/>
                <a:gd name="connsiteY71" fmla="*/ 3986213 h 4871748"/>
                <a:gd name="connsiteX72" fmla="*/ 26028 w 14707080"/>
                <a:gd name="connsiteY72" fmla="*/ 3757613 h 487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707080" h="4871748">
                  <a:moveTo>
                    <a:pt x="58685" y="3806599"/>
                  </a:moveTo>
                  <a:cubicBezTo>
                    <a:pt x="50521" y="3641952"/>
                    <a:pt x="42357" y="3477306"/>
                    <a:pt x="42357" y="3333070"/>
                  </a:cubicBezTo>
                  <a:cubicBezTo>
                    <a:pt x="42357" y="3188834"/>
                    <a:pt x="58685" y="3077255"/>
                    <a:pt x="58685" y="2941184"/>
                  </a:cubicBezTo>
                  <a:cubicBezTo>
                    <a:pt x="58685" y="2805113"/>
                    <a:pt x="31471" y="2636384"/>
                    <a:pt x="42357" y="2516641"/>
                  </a:cubicBezTo>
                  <a:cubicBezTo>
                    <a:pt x="53243" y="2396898"/>
                    <a:pt x="107670" y="2331584"/>
                    <a:pt x="123999" y="2222727"/>
                  </a:cubicBezTo>
                  <a:cubicBezTo>
                    <a:pt x="140328" y="2113870"/>
                    <a:pt x="34192" y="1985963"/>
                    <a:pt x="140328" y="1863499"/>
                  </a:cubicBezTo>
                  <a:cubicBezTo>
                    <a:pt x="246464" y="1741035"/>
                    <a:pt x="562150" y="1588634"/>
                    <a:pt x="760814" y="1487941"/>
                  </a:cubicBezTo>
                  <a:cubicBezTo>
                    <a:pt x="959478" y="1387248"/>
                    <a:pt x="1209850" y="1335541"/>
                    <a:pt x="1332314" y="1259341"/>
                  </a:cubicBezTo>
                  <a:cubicBezTo>
                    <a:pt x="1454778" y="1183141"/>
                    <a:pt x="1435728" y="1093334"/>
                    <a:pt x="1495599" y="1030741"/>
                  </a:cubicBezTo>
                  <a:cubicBezTo>
                    <a:pt x="1555470" y="968148"/>
                    <a:pt x="1533699" y="916441"/>
                    <a:pt x="1691542" y="883784"/>
                  </a:cubicBezTo>
                  <a:cubicBezTo>
                    <a:pt x="1849385" y="851127"/>
                    <a:pt x="2273928" y="856570"/>
                    <a:pt x="2442657" y="834799"/>
                  </a:cubicBezTo>
                  <a:cubicBezTo>
                    <a:pt x="2611386" y="813028"/>
                    <a:pt x="2584171" y="793977"/>
                    <a:pt x="2703914" y="753156"/>
                  </a:cubicBezTo>
                  <a:cubicBezTo>
                    <a:pt x="2823657" y="712335"/>
                    <a:pt x="3044093" y="647020"/>
                    <a:pt x="3161114" y="589870"/>
                  </a:cubicBezTo>
                  <a:cubicBezTo>
                    <a:pt x="3278135" y="532720"/>
                    <a:pt x="3329842" y="451077"/>
                    <a:pt x="3406042" y="410256"/>
                  </a:cubicBezTo>
                  <a:cubicBezTo>
                    <a:pt x="3482242" y="369435"/>
                    <a:pt x="3474078" y="358548"/>
                    <a:pt x="3618314" y="344941"/>
                  </a:cubicBezTo>
                  <a:cubicBezTo>
                    <a:pt x="3762550" y="331334"/>
                    <a:pt x="4083679" y="350384"/>
                    <a:pt x="4271457" y="328613"/>
                  </a:cubicBezTo>
                  <a:cubicBezTo>
                    <a:pt x="4459236" y="306842"/>
                    <a:pt x="4608914" y="252413"/>
                    <a:pt x="4744985" y="214313"/>
                  </a:cubicBezTo>
                  <a:cubicBezTo>
                    <a:pt x="4881056" y="176213"/>
                    <a:pt x="4943649" y="132670"/>
                    <a:pt x="5087885" y="100013"/>
                  </a:cubicBezTo>
                  <a:cubicBezTo>
                    <a:pt x="5232121" y="67356"/>
                    <a:pt x="5436227" y="34699"/>
                    <a:pt x="5610399" y="18370"/>
                  </a:cubicBezTo>
                  <a:cubicBezTo>
                    <a:pt x="5784571" y="2041"/>
                    <a:pt x="5923364" y="-3402"/>
                    <a:pt x="6132914" y="2041"/>
                  </a:cubicBezTo>
                  <a:cubicBezTo>
                    <a:pt x="6342464" y="7484"/>
                    <a:pt x="6641821" y="42863"/>
                    <a:pt x="6867699" y="51027"/>
                  </a:cubicBezTo>
                  <a:cubicBezTo>
                    <a:pt x="7093577" y="59191"/>
                    <a:pt x="7488185" y="51027"/>
                    <a:pt x="7488185" y="51027"/>
                  </a:cubicBezTo>
                  <a:cubicBezTo>
                    <a:pt x="7733114" y="51027"/>
                    <a:pt x="8070571" y="40141"/>
                    <a:pt x="8337271" y="51027"/>
                  </a:cubicBezTo>
                  <a:cubicBezTo>
                    <a:pt x="8603971" y="61913"/>
                    <a:pt x="9088385" y="116341"/>
                    <a:pt x="9088385" y="116341"/>
                  </a:cubicBezTo>
                  <a:lnTo>
                    <a:pt x="9872157" y="181656"/>
                  </a:lnTo>
                  <a:cubicBezTo>
                    <a:pt x="10087150" y="197985"/>
                    <a:pt x="10204171" y="184377"/>
                    <a:pt x="10378342" y="214313"/>
                  </a:cubicBezTo>
                  <a:cubicBezTo>
                    <a:pt x="10552513" y="244249"/>
                    <a:pt x="10740292" y="325892"/>
                    <a:pt x="10917185" y="361270"/>
                  </a:cubicBezTo>
                  <a:cubicBezTo>
                    <a:pt x="11094078" y="396648"/>
                    <a:pt x="11265527" y="391205"/>
                    <a:pt x="11439699" y="426584"/>
                  </a:cubicBezTo>
                  <a:cubicBezTo>
                    <a:pt x="11613871" y="461963"/>
                    <a:pt x="11760828" y="532719"/>
                    <a:pt x="11962214" y="573541"/>
                  </a:cubicBezTo>
                  <a:cubicBezTo>
                    <a:pt x="12163600" y="614363"/>
                    <a:pt x="12427578" y="617084"/>
                    <a:pt x="12648014" y="671513"/>
                  </a:cubicBezTo>
                  <a:cubicBezTo>
                    <a:pt x="12868450" y="725942"/>
                    <a:pt x="13091607" y="802142"/>
                    <a:pt x="13284828" y="900113"/>
                  </a:cubicBezTo>
                  <a:cubicBezTo>
                    <a:pt x="13478049" y="998084"/>
                    <a:pt x="13665828" y="1155927"/>
                    <a:pt x="13807342" y="1259341"/>
                  </a:cubicBezTo>
                  <a:cubicBezTo>
                    <a:pt x="13948856" y="1362755"/>
                    <a:pt x="14054993" y="1433513"/>
                    <a:pt x="14133914" y="1520599"/>
                  </a:cubicBezTo>
                  <a:cubicBezTo>
                    <a:pt x="14212835" y="1607685"/>
                    <a:pt x="14280871" y="1781856"/>
                    <a:pt x="14280871" y="1781856"/>
                  </a:cubicBezTo>
                  <a:cubicBezTo>
                    <a:pt x="14343464" y="1893434"/>
                    <a:pt x="14449600" y="2024063"/>
                    <a:pt x="14509471" y="2190070"/>
                  </a:cubicBezTo>
                  <a:cubicBezTo>
                    <a:pt x="14569342" y="2356077"/>
                    <a:pt x="14610163" y="2652713"/>
                    <a:pt x="14640099" y="2777899"/>
                  </a:cubicBezTo>
                  <a:cubicBezTo>
                    <a:pt x="14670035" y="2903085"/>
                    <a:pt x="14678199" y="2856820"/>
                    <a:pt x="14689085" y="2941184"/>
                  </a:cubicBezTo>
                  <a:cubicBezTo>
                    <a:pt x="14699971" y="3025548"/>
                    <a:pt x="14705414" y="3180670"/>
                    <a:pt x="14705414" y="3284084"/>
                  </a:cubicBezTo>
                  <a:cubicBezTo>
                    <a:pt x="14705414" y="3387498"/>
                    <a:pt x="14689085" y="3439206"/>
                    <a:pt x="14689085" y="3561670"/>
                  </a:cubicBezTo>
                  <a:cubicBezTo>
                    <a:pt x="14689085" y="3684134"/>
                    <a:pt x="14713578" y="3858306"/>
                    <a:pt x="14705414" y="4018870"/>
                  </a:cubicBezTo>
                  <a:cubicBezTo>
                    <a:pt x="14697250" y="4179434"/>
                    <a:pt x="14672756" y="4391706"/>
                    <a:pt x="14640099" y="4525056"/>
                  </a:cubicBezTo>
                  <a:cubicBezTo>
                    <a:pt x="14607442" y="4658406"/>
                    <a:pt x="14569342" y="4761820"/>
                    <a:pt x="14509471" y="4818970"/>
                  </a:cubicBezTo>
                  <a:cubicBezTo>
                    <a:pt x="14449600" y="4876120"/>
                    <a:pt x="14378842" y="4865235"/>
                    <a:pt x="14280871" y="4867956"/>
                  </a:cubicBezTo>
                  <a:cubicBezTo>
                    <a:pt x="14182900" y="4870677"/>
                    <a:pt x="14041385" y="4884285"/>
                    <a:pt x="13921642" y="4835299"/>
                  </a:cubicBezTo>
                  <a:cubicBezTo>
                    <a:pt x="13801899" y="4786313"/>
                    <a:pt x="13687600" y="4658405"/>
                    <a:pt x="13562414" y="4574041"/>
                  </a:cubicBezTo>
                  <a:cubicBezTo>
                    <a:pt x="13437228" y="4489677"/>
                    <a:pt x="13374635" y="4405313"/>
                    <a:pt x="13170528" y="4329113"/>
                  </a:cubicBezTo>
                  <a:cubicBezTo>
                    <a:pt x="12966421" y="4252913"/>
                    <a:pt x="12628964" y="4176712"/>
                    <a:pt x="12337771" y="4116841"/>
                  </a:cubicBezTo>
                  <a:cubicBezTo>
                    <a:pt x="12046578" y="4056970"/>
                    <a:pt x="11747221" y="4029755"/>
                    <a:pt x="11423371" y="3969884"/>
                  </a:cubicBezTo>
                  <a:cubicBezTo>
                    <a:pt x="11099521" y="3910013"/>
                    <a:pt x="10601500" y="3803877"/>
                    <a:pt x="10394671" y="3757613"/>
                  </a:cubicBezTo>
                  <a:cubicBezTo>
                    <a:pt x="10187842" y="3711349"/>
                    <a:pt x="10348406" y="3703185"/>
                    <a:pt x="10182399" y="3692299"/>
                  </a:cubicBezTo>
                  <a:cubicBezTo>
                    <a:pt x="10016392" y="3681413"/>
                    <a:pt x="9594571" y="3700463"/>
                    <a:pt x="9398628" y="3692299"/>
                  </a:cubicBezTo>
                  <a:cubicBezTo>
                    <a:pt x="9202685" y="3684135"/>
                    <a:pt x="9126485" y="3651477"/>
                    <a:pt x="9006742" y="3643313"/>
                  </a:cubicBezTo>
                  <a:cubicBezTo>
                    <a:pt x="8886999" y="3635149"/>
                    <a:pt x="8865228" y="3648756"/>
                    <a:pt x="8680171" y="3643313"/>
                  </a:cubicBezTo>
                  <a:cubicBezTo>
                    <a:pt x="8495114" y="3637870"/>
                    <a:pt x="8165820" y="3607935"/>
                    <a:pt x="7896399" y="3610656"/>
                  </a:cubicBezTo>
                  <a:cubicBezTo>
                    <a:pt x="7626978" y="3613377"/>
                    <a:pt x="7289520" y="3667805"/>
                    <a:pt x="7063642" y="3659641"/>
                  </a:cubicBezTo>
                  <a:cubicBezTo>
                    <a:pt x="6837764" y="3651477"/>
                    <a:pt x="6690806" y="3572556"/>
                    <a:pt x="6541128" y="3561670"/>
                  </a:cubicBezTo>
                  <a:cubicBezTo>
                    <a:pt x="6391450" y="3550784"/>
                    <a:pt x="6345185" y="3588884"/>
                    <a:pt x="6165571" y="3594327"/>
                  </a:cubicBezTo>
                  <a:cubicBezTo>
                    <a:pt x="5985957" y="3599770"/>
                    <a:pt x="5708371" y="3564391"/>
                    <a:pt x="5463442" y="3594327"/>
                  </a:cubicBezTo>
                  <a:cubicBezTo>
                    <a:pt x="5218513" y="3624263"/>
                    <a:pt x="4902828" y="3730398"/>
                    <a:pt x="4695999" y="3773941"/>
                  </a:cubicBezTo>
                  <a:cubicBezTo>
                    <a:pt x="4489171" y="3817484"/>
                    <a:pt x="4385757" y="3841977"/>
                    <a:pt x="4222471" y="3855584"/>
                  </a:cubicBezTo>
                  <a:cubicBezTo>
                    <a:pt x="4059185" y="3869191"/>
                    <a:pt x="3871406" y="3833813"/>
                    <a:pt x="3716285" y="3855584"/>
                  </a:cubicBezTo>
                  <a:cubicBezTo>
                    <a:pt x="3561164" y="3877355"/>
                    <a:pt x="3425092" y="3907292"/>
                    <a:pt x="3291742" y="3986213"/>
                  </a:cubicBezTo>
                  <a:cubicBezTo>
                    <a:pt x="3158392" y="4065135"/>
                    <a:pt x="3068585" y="4252913"/>
                    <a:pt x="2916185" y="4329113"/>
                  </a:cubicBezTo>
                  <a:cubicBezTo>
                    <a:pt x="2763785" y="4405313"/>
                    <a:pt x="2543349" y="4418920"/>
                    <a:pt x="2377342" y="4443413"/>
                  </a:cubicBezTo>
                  <a:cubicBezTo>
                    <a:pt x="2211335" y="4467906"/>
                    <a:pt x="2050770" y="4448856"/>
                    <a:pt x="1920142" y="4476070"/>
                  </a:cubicBezTo>
                  <a:cubicBezTo>
                    <a:pt x="1789514" y="4503284"/>
                    <a:pt x="1688821" y="4563156"/>
                    <a:pt x="1593571" y="4606699"/>
                  </a:cubicBezTo>
                  <a:cubicBezTo>
                    <a:pt x="1498321" y="4650242"/>
                    <a:pt x="1449335" y="4701949"/>
                    <a:pt x="1348642" y="4737327"/>
                  </a:cubicBezTo>
                  <a:cubicBezTo>
                    <a:pt x="1247949" y="4772705"/>
                    <a:pt x="1111878" y="4805363"/>
                    <a:pt x="989414" y="4818970"/>
                  </a:cubicBezTo>
                  <a:cubicBezTo>
                    <a:pt x="866950" y="4832577"/>
                    <a:pt x="730879" y="4832577"/>
                    <a:pt x="613857" y="4818970"/>
                  </a:cubicBezTo>
                  <a:cubicBezTo>
                    <a:pt x="496835" y="4805363"/>
                    <a:pt x="363485" y="4816248"/>
                    <a:pt x="287285" y="4737327"/>
                  </a:cubicBezTo>
                  <a:cubicBezTo>
                    <a:pt x="211085" y="4658406"/>
                    <a:pt x="202921" y="4470627"/>
                    <a:pt x="156657" y="4345441"/>
                  </a:cubicBezTo>
                  <a:cubicBezTo>
                    <a:pt x="110393" y="4220255"/>
                    <a:pt x="31470" y="4084184"/>
                    <a:pt x="9699" y="3986213"/>
                  </a:cubicBezTo>
                  <a:cubicBezTo>
                    <a:pt x="-12073" y="3888242"/>
                    <a:pt x="6977" y="3822927"/>
                    <a:pt x="26028" y="375761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9" name="Vrije vorm 98"/>
            <p:cNvSpPr/>
            <p:nvPr/>
          </p:nvSpPr>
          <p:spPr>
            <a:xfrm>
              <a:off x="5687059" y="5663925"/>
              <a:ext cx="1865580" cy="484855"/>
            </a:xfrm>
            <a:custGeom>
              <a:avLst/>
              <a:gdLst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39178 w 14484434"/>
                <a:gd name="connsiteY30" fmla="*/ 28741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80742 w 14484434"/>
                <a:gd name="connsiteY30" fmla="*/ 30265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  <a:gd name="connsiteX0" fmla="*/ 45592 w 14878598"/>
                <a:gd name="connsiteY0" fmla="*/ 2972155 h 4720649"/>
                <a:gd name="connsiteX1" fmla="*/ 421149 w 14878598"/>
                <a:gd name="connsiteY1" fmla="*/ 2972155 h 4720649"/>
                <a:gd name="connsiteX2" fmla="*/ 731392 w 14878598"/>
                <a:gd name="connsiteY2" fmla="*/ 2988484 h 4720649"/>
                <a:gd name="connsiteX3" fmla="*/ 1286563 w 14878598"/>
                <a:gd name="connsiteY3" fmla="*/ 3037470 h 4720649"/>
                <a:gd name="connsiteX4" fmla="*/ 1711106 w 14878598"/>
                <a:gd name="connsiteY4" fmla="*/ 3135441 h 4720649"/>
                <a:gd name="connsiteX5" fmla="*/ 2037678 w 14878598"/>
                <a:gd name="connsiteY5" fmla="*/ 3151770 h 4720649"/>
                <a:gd name="connsiteX6" fmla="*/ 2707149 w 14878598"/>
                <a:gd name="connsiteY6" fmla="*/ 3168098 h 4720649"/>
                <a:gd name="connsiteX7" fmla="*/ 3229663 w 14878598"/>
                <a:gd name="connsiteY7" fmla="*/ 3200755 h 4720649"/>
                <a:gd name="connsiteX8" fmla="*/ 3556235 w 14878598"/>
                <a:gd name="connsiteY8" fmla="*/ 3331384 h 4720649"/>
                <a:gd name="connsiteX9" fmla="*/ 4470635 w 14878598"/>
                <a:gd name="connsiteY9" fmla="*/ 3527327 h 4720649"/>
                <a:gd name="connsiteX10" fmla="*/ 4797206 w 14878598"/>
                <a:gd name="connsiteY10" fmla="*/ 3592641 h 4720649"/>
                <a:gd name="connsiteX11" fmla="*/ 5221749 w 14878598"/>
                <a:gd name="connsiteY11" fmla="*/ 3674284 h 4720649"/>
                <a:gd name="connsiteX12" fmla="*/ 5940206 w 14878598"/>
                <a:gd name="connsiteY12" fmla="*/ 3886555 h 4720649"/>
                <a:gd name="connsiteX13" fmla="*/ 6266778 w 14878598"/>
                <a:gd name="connsiteY13" fmla="*/ 4049841 h 4720649"/>
                <a:gd name="connsiteX14" fmla="*/ 6511706 w 14878598"/>
                <a:gd name="connsiteY14" fmla="*/ 4245784 h 4720649"/>
                <a:gd name="connsiteX15" fmla="*/ 6903592 w 14878598"/>
                <a:gd name="connsiteY15" fmla="*/ 4474384 h 4720649"/>
                <a:gd name="connsiteX16" fmla="*/ 7295478 w 14878598"/>
                <a:gd name="connsiteY16" fmla="*/ 4702984 h 4720649"/>
                <a:gd name="connsiteX17" fmla="*/ 7622049 w 14878598"/>
                <a:gd name="connsiteY17" fmla="*/ 4670327 h 4720649"/>
                <a:gd name="connsiteX18" fmla="*/ 8144563 w 14878598"/>
                <a:gd name="connsiteY18" fmla="*/ 4392741 h 4720649"/>
                <a:gd name="connsiteX19" fmla="*/ 8634421 w 14878598"/>
                <a:gd name="connsiteY19" fmla="*/ 4115155 h 4720649"/>
                <a:gd name="connsiteX20" fmla="*/ 8977321 w 14878598"/>
                <a:gd name="connsiteY20" fmla="*/ 3968198 h 4720649"/>
                <a:gd name="connsiteX21" fmla="*/ 9287563 w 14878598"/>
                <a:gd name="connsiteY21" fmla="*/ 3886555 h 4720649"/>
                <a:gd name="connsiteX22" fmla="*/ 10038678 w 14878598"/>
                <a:gd name="connsiteY22" fmla="*/ 3690612 h 4720649"/>
                <a:gd name="connsiteX23" fmla="*/ 10528535 w 14878598"/>
                <a:gd name="connsiteY23" fmla="*/ 3527327 h 4720649"/>
                <a:gd name="connsiteX24" fmla="*/ 10740806 w 14878598"/>
                <a:gd name="connsiteY24" fmla="*/ 3380370 h 4720649"/>
                <a:gd name="connsiteX25" fmla="*/ 11230663 w 14878598"/>
                <a:gd name="connsiteY25" fmla="*/ 3315055 h 4720649"/>
                <a:gd name="connsiteX26" fmla="*/ 12161392 w 14878598"/>
                <a:gd name="connsiteY26" fmla="*/ 3217084 h 4720649"/>
                <a:gd name="connsiteX27" fmla="*/ 12553278 w 14878598"/>
                <a:gd name="connsiteY27" fmla="*/ 3086455 h 4720649"/>
                <a:gd name="connsiteX28" fmla="*/ 12977821 w 14878598"/>
                <a:gd name="connsiteY28" fmla="*/ 3053798 h 4720649"/>
                <a:gd name="connsiteX29" fmla="*/ 13418692 w 14878598"/>
                <a:gd name="connsiteY29" fmla="*/ 3021141 h 4720649"/>
                <a:gd name="connsiteX30" fmla="*/ 14080742 w 14878598"/>
                <a:gd name="connsiteY30" fmla="*/ 3026584 h 4720649"/>
                <a:gd name="connsiteX31" fmla="*/ 14874904 w 14878598"/>
                <a:gd name="connsiteY31" fmla="*/ 2975618 h 4720649"/>
                <a:gd name="connsiteX32" fmla="*/ 14382078 w 14878598"/>
                <a:gd name="connsiteY32" fmla="*/ 2319012 h 4720649"/>
                <a:gd name="connsiteX33" fmla="*/ 14480049 w 14878598"/>
                <a:gd name="connsiteY33" fmla="*/ 1943455 h 4720649"/>
                <a:gd name="connsiteX34" fmla="*/ 14235121 w 14878598"/>
                <a:gd name="connsiteY34" fmla="*/ 1502584 h 4720649"/>
                <a:gd name="connsiteX35" fmla="*/ 14071835 w 14878598"/>
                <a:gd name="connsiteY35" fmla="*/ 1339298 h 4720649"/>
                <a:gd name="connsiteX36" fmla="*/ 13777921 w 14878598"/>
                <a:gd name="connsiteY36" fmla="*/ 1241327 h 4720649"/>
                <a:gd name="connsiteX37" fmla="*/ 13173763 w 14878598"/>
                <a:gd name="connsiteY37" fmla="*/ 898427 h 4720649"/>
                <a:gd name="connsiteX38" fmla="*/ 12781878 w 14878598"/>
                <a:gd name="connsiteY38" fmla="*/ 767798 h 4720649"/>
                <a:gd name="connsiteX39" fmla="*/ 12079749 w 14878598"/>
                <a:gd name="connsiteY39" fmla="*/ 539198 h 4720649"/>
                <a:gd name="connsiteX40" fmla="*/ 11589892 w 14878598"/>
                <a:gd name="connsiteY40" fmla="*/ 408570 h 4720649"/>
                <a:gd name="connsiteX41" fmla="*/ 10920421 w 14878598"/>
                <a:gd name="connsiteY41" fmla="*/ 261612 h 4720649"/>
                <a:gd name="connsiteX42" fmla="*/ 10495878 w 14878598"/>
                <a:gd name="connsiteY42" fmla="*/ 212627 h 4720649"/>
                <a:gd name="connsiteX43" fmla="*/ 10038678 w 14878598"/>
                <a:gd name="connsiteY43" fmla="*/ 179970 h 4720649"/>
                <a:gd name="connsiteX44" fmla="*/ 8895678 w 14878598"/>
                <a:gd name="connsiteY44" fmla="*/ 33012 h 4720649"/>
                <a:gd name="connsiteX45" fmla="*/ 7491421 w 14878598"/>
                <a:gd name="connsiteY45" fmla="*/ 16684 h 4720649"/>
                <a:gd name="connsiteX46" fmla="*/ 6805621 w 14878598"/>
                <a:gd name="connsiteY46" fmla="*/ 355 h 4720649"/>
                <a:gd name="connsiteX47" fmla="*/ 5662621 w 14878598"/>
                <a:gd name="connsiteY47" fmla="*/ 33012 h 4720649"/>
                <a:gd name="connsiteX48" fmla="*/ 5025806 w 14878598"/>
                <a:gd name="connsiteY48" fmla="*/ 98327 h 4720649"/>
                <a:gd name="connsiteX49" fmla="*/ 3899135 w 14878598"/>
                <a:gd name="connsiteY49" fmla="*/ 147312 h 4720649"/>
                <a:gd name="connsiteX50" fmla="*/ 3099035 w 14878598"/>
                <a:gd name="connsiteY50" fmla="*/ 326927 h 4720649"/>
                <a:gd name="connsiteX51" fmla="*/ 2266278 w 14878598"/>
                <a:gd name="connsiteY51" fmla="*/ 522870 h 4720649"/>
                <a:gd name="connsiteX52" fmla="*/ 1841735 w 14878598"/>
                <a:gd name="connsiteY52" fmla="*/ 686155 h 4720649"/>
                <a:gd name="connsiteX53" fmla="*/ 1417192 w 14878598"/>
                <a:gd name="connsiteY53" fmla="*/ 849441 h 4720649"/>
                <a:gd name="connsiteX54" fmla="*/ 862021 w 14878598"/>
                <a:gd name="connsiteY54" fmla="*/ 1176012 h 4720649"/>
                <a:gd name="connsiteX55" fmla="*/ 437478 w 14878598"/>
                <a:gd name="connsiteY55" fmla="*/ 1502584 h 4720649"/>
                <a:gd name="connsiteX56" fmla="*/ 159892 w 14878598"/>
                <a:gd name="connsiteY56" fmla="*/ 1861812 h 4720649"/>
                <a:gd name="connsiteX57" fmla="*/ 12935 w 14878598"/>
                <a:gd name="connsiteY57" fmla="*/ 2384327 h 4720649"/>
                <a:gd name="connsiteX58" fmla="*/ 12935 w 14878598"/>
                <a:gd name="connsiteY58" fmla="*/ 2694570 h 4720649"/>
                <a:gd name="connsiteX59" fmla="*/ 61921 w 14878598"/>
                <a:gd name="connsiteY59" fmla="*/ 2906841 h 4720649"/>
                <a:gd name="connsiteX60" fmla="*/ 143563 w 14878598"/>
                <a:gd name="connsiteY60" fmla="*/ 3021141 h 4720649"/>
                <a:gd name="connsiteX0" fmla="*/ 45592 w 16130919"/>
                <a:gd name="connsiteY0" fmla="*/ 2972155 h 4720649"/>
                <a:gd name="connsiteX1" fmla="*/ 421149 w 16130919"/>
                <a:gd name="connsiteY1" fmla="*/ 2972155 h 4720649"/>
                <a:gd name="connsiteX2" fmla="*/ 731392 w 16130919"/>
                <a:gd name="connsiteY2" fmla="*/ 2988484 h 4720649"/>
                <a:gd name="connsiteX3" fmla="*/ 1286563 w 16130919"/>
                <a:gd name="connsiteY3" fmla="*/ 3037470 h 4720649"/>
                <a:gd name="connsiteX4" fmla="*/ 1711106 w 16130919"/>
                <a:gd name="connsiteY4" fmla="*/ 3135441 h 4720649"/>
                <a:gd name="connsiteX5" fmla="*/ 2037678 w 16130919"/>
                <a:gd name="connsiteY5" fmla="*/ 3151770 h 4720649"/>
                <a:gd name="connsiteX6" fmla="*/ 2707149 w 16130919"/>
                <a:gd name="connsiteY6" fmla="*/ 3168098 h 4720649"/>
                <a:gd name="connsiteX7" fmla="*/ 3229663 w 16130919"/>
                <a:gd name="connsiteY7" fmla="*/ 3200755 h 4720649"/>
                <a:gd name="connsiteX8" fmla="*/ 3556235 w 16130919"/>
                <a:gd name="connsiteY8" fmla="*/ 3331384 h 4720649"/>
                <a:gd name="connsiteX9" fmla="*/ 4470635 w 16130919"/>
                <a:gd name="connsiteY9" fmla="*/ 3527327 h 4720649"/>
                <a:gd name="connsiteX10" fmla="*/ 4797206 w 16130919"/>
                <a:gd name="connsiteY10" fmla="*/ 3592641 h 4720649"/>
                <a:gd name="connsiteX11" fmla="*/ 5221749 w 16130919"/>
                <a:gd name="connsiteY11" fmla="*/ 3674284 h 4720649"/>
                <a:gd name="connsiteX12" fmla="*/ 5940206 w 16130919"/>
                <a:gd name="connsiteY12" fmla="*/ 3886555 h 4720649"/>
                <a:gd name="connsiteX13" fmla="*/ 6266778 w 16130919"/>
                <a:gd name="connsiteY13" fmla="*/ 4049841 h 4720649"/>
                <a:gd name="connsiteX14" fmla="*/ 6511706 w 16130919"/>
                <a:gd name="connsiteY14" fmla="*/ 4245784 h 4720649"/>
                <a:gd name="connsiteX15" fmla="*/ 6903592 w 16130919"/>
                <a:gd name="connsiteY15" fmla="*/ 4474384 h 4720649"/>
                <a:gd name="connsiteX16" fmla="*/ 7295478 w 16130919"/>
                <a:gd name="connsiteY16" fmla="*/ 4702984 h 4720649"/>
                <a:gd name="connsiteX17" fmla="*/ 7622049 w 16130919"/>
                <a:gd name="connsiteY17" fmla="*/ 4670327 h 4720649"/>
                <a:gd name="connsiteX18" fmla="*/ 8144563 w 16130919"/>
                <a:gd name="connsiteY18" fmla="*/ 4392741 h 4720649"/>
                <a:gd name="connsiteX19" fmla="*/ 8634421 w 16130919"/>
                <a:gd name="connsiteY19" fmla="*/ 4115155 h 4720649"/>
                <a:gd name="connsiteX20" fmla="*/ 8977321 w 16130919"/>
                <a:gd name="connsiteY20" fmla="*/ 3968198 h 4720649"/>
                <a:gd name="connsiteX21" fmla="*/ 9287563 w 16130919"/>
                <a:gd name="connsiteY21" fmla="*/ 3886555 h 4720649"/>
                <a:gd name="connsiteX22" fmla="*/ 10038678 w 16130919"/>
                <a:gd name="connsiteY22" fmla="*/ 3690612 h 4720649"/>
                <a:gd name="connsiteX23" fmla="*/ 10528535 w 16130919"/>
                <a:gd name="connsiteY23" fmla="*/ 3527327 h 4720649"/>
                <a:gd name="connsiteX24" fmla="*/ 10740806 w 16130919"/>
                <a:gd name="connsiteY24" fmla="*/ 3380370 h 4720649"/>
                <a:gd name="connsiteX25" fmla="*/ 11230663 w 16130919"/>
                <a:gd name="connsiteY25" fmla="*/ 3315055 h 4720649"/>
                <a:gd name="connsiteX26" fmla="*/ 12161392 w 16130919"/>
                <a:gd name="connsiteY26" fmla="*/ 3217084 h 4720649"/>
                <a:gd name="connsiteX27" fmla="*/ 12553278 w 16130919"/>
                <a:gd name="connsiteY27" fmla="*/ 3086455 h 4720649"/>
                <a:gd name="connsiteX28" fmla="*/ 12977821 w 16130919"/>
                <a:gd name="connsiteY28" fmla="*/ 3053798 h 4720649"/>
                <a:gd name="connsiteX29" fmla="*/ 13418692 w 16130919"/>
                <a:gd name="connsiteY29" fmla="*/ 3021141 h 4720649"/>
                <a:gd name="connsiteX30" fmla="*/ 14080742 w 16130919"/>
                <a:gd name="connsiteY30" fmla="*/ 3026584 h 4720649"/>
                <a:gd name="connsiteX31" fmla="*/ 14874904 w 16130919"/>
                <a:gd name="connsiteY31" fmla="*/ 2975618 h 4720649"/>
                <a:gd name="connsiteX32" fmla="*/ 16127751 w 16130919"/>
                <a:gd name="connsiteY32" fmla="*/ 3094867 h 4720649"/>
                <a:gd name="connsiteX33" fmla="*/ 14480049 w 16130919"/>
                <a:gd name="connsiteY33" fmla="*/ 1943455 h 4720649"/>
                <a:gd name="connsiteX34" fmla="*/ 14235121 w 16130919"/>
                <a:gd name="connsiteY34" fmla="*/ 1502584 h 4720649"/>
                <a:gd name="connsiteX35" fmla="*/ 14071835 w 16130919"/>
                <a:gd name="connsiteY35" fmla="*/ 1339298 h 4720649"/>
                <a:gd name="connsiteX36" fmla="*/ 13777921 w 16130919"/>
                <a:gd name="connsiteY36" fmla="*/ 1241327 h 4720649"/>
                <a:gd name="connsiteX37" fmla="*/ 13173763 w 16130919"/>
                <a:gd name="connsiteY37" fmla="*/ 898427 h 4720649"/>
                <a:gd name="connsiteX38" fmla="*/ 12781878 w 16130919"/>
                <a:gd name="connsiteY38" fmla="*/ 767798 h 4720649"/>
                <a:gd name="connsiteX39" fmla="*/ 12079749 w 16130919"/>
                <a:gd name="connsiteY39" fmla="*/ 539198 h 4720649"/>
                <a:gd name="connsiteX40" fmla="*/ 11589892 w 16130919"/>
                <a:gd name="connsiteY40" fmla="*/ 408570 h 4720649"/>
                <a:gd name="connsiteX41" fmla="*/ 10920421 w 16130919"/>
                <a:gd name="connsiteY41" fmla="*/ 261612 h 4720649"/>
                <a:gd name="connsiteX42" fmla="*/ 10495878 w 16130919"/>
                <a:gd name="connsiteY42" fmla="*/ 212627 h 4720649"/>
                <a:gd name="connsiteX43" fmla="*/ 10038678 w 16130919"/>
                <a:gd name="connsiteY43" fmla="*/ 179970 h 4720649"/>
                <a:gd name="connsiteX44" fmla="*/ 8895678 w 16130919"/>
                <a:gd name="connsiteY44" fmla="*/ 33012 h 4720649"/>
                <a:gd name="connsiteX45" fmla="*/ 7491421 w 16130919"/>
                <a:gd name="connsiteY45" fmla="*/ 16684 h 4720649"/>
                <a:gd name="connsiteX46" fmla="*/ 6805621 w 16130919"/>
                <a:gd name="connsiteY46" fmla="*/ 355 h 4720649"/>
                <a:gd name="connsiteX47" fmla="*/ 5662621 w 16130919"/>
                <a:gd name="connsiteY47" fmla="*/ 33012 h 4720649"/>
                <a:gd name="connsiteX48" fmla="*/ 5025806 w 16130919"/>
                <a:gd name="connsiteY48" fmla="*/ 98327 h 4720649"/>
                <a:gd name="connsiteX49" fmla="*/ 3899135 w 16130919"/>
                <a:gd name="connsiteY49" fmla="*/ 147312 h 4720649"/>
                <a:gd name="connsiteX50" fmla="*/ 3099035 w 16130919"/>
                <a:gd name="connsiteY50" fmla="*/ 326927 h 4720649"/>
                <a:gd name="connsiteX51" fmla="*/ 2266278 w 16130919"/>
                <a:gd name="connsiteY51" fmla="*/ 522870 h 4720649"/>
                <a:gd name="connsiteX52" fmla="*/ 1841735 w 16130919"/>
                <a:gd name="connsiteY52" fmla="*/ 686155 h 4720649"/>
                <a:gd name="connsiteX53" fmla="*/ 1417192 w 16130919"/>
                <a:gd name="connsiteY53" fmla="*/ 849441 h 4720649"/>
                <a:gd name="connsiteX54" fmla="*/ 862021 w 16130919"/>
                <a:gd name="connsiteY54" fmla="*/ 1176012 h 4720649"/>
                <a:gd name="connsiteX55" fmla="*/ 437478 w 16130919"/>
                <a:gd name="connsiteY55" fmla="*/ 1502584 h 4720649"/>
                <a:gd name="connsiteX56" fmla="*/ 159892 w 16130919"/>
                <a:gd name="connsiteY56" fmla="*/ 1861812 h 4720649"/>
                <a:gd name="connsiteX57" fmla="*/ 12935 w 16130919"/>
                <a:gd name="connsiteY57" fmla="*/ 2384327 h 4720649"/>
                <a:gd name="connsiteX58" fmla="*/ 12935 w 16130919"/>
                <a:gd name="connsiteY58" fmla="*/ 2694570 h 4720649"/>
                <a:gd name="connsiteX59" fmla="*/ 61921 w 16130919"/>
                <a:gd name="connsiteY59" fmla="*/ 2906841 h 4720649"/>
                <a:gd name="connsiteX60" fmla="*/ 143563 w 16130919"/>
                <a:gd name="connsiteY60" fmla="*/ 3021141 h 4720649"/>
                <a:gd name="connsiteX0" fmla="*/ 45592 w 16131178"/>
                <a:gd name="connsiteY0" fmla="*/ 2972155 h 4720649"/>
                <a:gd name="connsiteX1" fmla="*/ 421149 w 16131178"/>
                <a:gd name="connsiteY1" fmla="*/ 2972155 h 4720649"/>
                <a:gd name="connsiteX2" fmla="*/ 731392 w 16131178"/>
                <a:gd name="connsiteY2" fmla="*/ 2988484 h 4720649"/>
                <a:gd name="connsiteX3" fmla="*/ 1286563 w 16131178"/>
                <a:gd name="connsiteY3" fmla="*/ 3037470 h 4720649"/>
                <a:gd name="connsiteX4" fmla="*/ 1711106 w 16131178"/>
                <a:gd name="connsiteY4" fmla="*/ 3135441 h 4720649"/>
                <a:gd name="connsiteX5" fmla="*/ 2037678 w 16131178"/>
                <a:gd name="connsiteY5" fmla="*/ 3151770 h 4720649"/>
                <a:gd name="connsiteX6" fmla="*/ 2707149 w 16131178"/>
                <a:gd name="connsiteY6" fmla="*/ 3168098 h 4720649"/>
                <a:gd name="connsiteX7" fmla="*/ 3229663 w 16131178"/>
                <a:gd name="connsiteY7" fmla="*/ 3200755 h 4720649"/>
                <a:gd name="connsiteX8" fmla="*/ 3556235 w 16131178"/>
                <a:gd name="connsiteY8" fmla="*/ 3331384 h 4720649"/>
                <a:gd name="connsiteX9" fmla="*/ 4470635 w 16131178"/>
                <a:gd name="connsiteY9" fmla="*/ 3527327 h 4720649"/>
                <a:gd name="connsiteX10" fmla="*/ 4797206 w 16131178"/>
                <a:gd name="connsiteY10" fmla="*/ 3592641 h 4720649"/>
                <a:gd name="connsiteX11" fmla="*/ 5221749 w 16131178"/>
                <a:gd name="connsiteY11" fmla="*/ 3674284 h 4720649"/>
                <a:gd name="connsiteX12" fmla="*/ 5940206 w 16131178"/>
                <a:gd name="connsiteY12" fmla="*/ 3886555 h 4720649"/>
                <a:gd name="connsiteX13" fmla="*/ 6266778 w 16131178"/>
                <a:gd name="connsiteY13" fmla="*/ 4049841 h 4720649"/>
                <a:gd name="connsiteX14" fmla="*/ 6511706 w 16131178"/>
                <a:gd name="connsiteY14" fmla="*/ 4245784 h 4720649"/>
                <a:gd name="connsiteX15" fmla="*/ 6903592 w 16131178"/>
                <a:gd name="connsiteY15" fmla="*/ 4474384 h 4720649"/>
                <a:gd name="connsiteX16" fmla="*/ 7295478 w 16131178"/>
                <a:gd name="connsiteY16" fmla="*/ 4702984 h 4720649"/>
                <a:gd name="connsiteX17" fmla="*/ 7622049 w 16131178"/>
                <a:gd name="connsiteY17" fmla="*/ 4670327 h 4720649"/>
                <a:gd name="connsiteX18" fmla="*/ 8144563 w 16131178"/>
                <a:gd name="connsiteY18" fmla="*/ 4392741 h 4720649"/>
                <a:gd name="connsiteX19" fmla="*/ 8634421 w 16131178"/>
                <a:gd name="connsiteY19" fmla="*/ 4115155 h 4720649"/>
                <a:gd name="connsiteX20" fmla="*/ 8977321 w 16131178"/>
                <a:gd name="connsiteY20" fmla="*/ 3968198 h 4720649"/>
                <a:gd name="connsiteX21" fmla="*/ 9287563 w 16131178"/>
                <a:gd name="connsiteY21" fmla="*/ 3886555 h 4720649"/>
                <a:gd name="connsiteX22" fmla="*/ 10038678 w 16131178"/>
                <a:gd name="connsiteY22" fmla="*/ 3690612 h 4720649"/>
                <a:gd name="connsiteX23" fmla="*/ 10528535 w 16131178"/>
                <a:gd name="connsiteY23" fmla="*/ 3527327 h 4720649"/>
                <a:gd name="connsiteX24" fmla="*/ 10740806 w 16131178"/>
                <a:gd name="connsiteY24" fmla="*/ 3380370 h 4720649"/>
                <a:gd name="connsiteX25" fmla="*/ 11230663 w 16131178"/>
                <a:gd name="connsiteY25" fmla="*/ 3315055 h 4720649"/>
                <a:gd name="connsiteX26" fmla="*/ 12161392 w 16131178"/>
                <a:gd name="connsiteY26" fmla="*/ 3217084 h 4720649"/>
                <a:gd name="connsiteX27" fmla="*/ 12553278 w 16131178"/>
                <a:gd name="connsiteY27" fmla="*/ 3086455 h 4720649"/>
                <a:gd name="connsiteX28" fmla="*/ 12977821 w 16131178"/>
                <a:gd name="connsiteY28" fmla="*/ 3053798 h 4720649"/>
                <a:gd name="connsiteX29" fmla="*/ 13418692 w 16131178"/>
                <a:gd name="connsiteY29" fmla="*/ 3021141 h 4720649"/>
                <a:gd name="connsiteX30" fmla="*/ 14080742 w 16131178"/>
                <a:gd name="connsiteY30" fmla="*/ 3026584 h 4720649"/>
                <a:gd name="connsiteX31" fmla="*/ 14888758 w 16131178"/>
                <a:gd name="connsiteY31" fmla="*/ 3017182 h 4720649"/>
                <a:gd name="connsiteX32" fmla="*/ 16127751 w 16131178"/>
                <a:gd name="connsiteY32" fmla="*/ 3094867 h 4720649"/>
                <a:gd name="connsiteX33" fmla="*/ 14480049 w 16131178"/>
                <a:gd name="connsiteY33" fmla="*/ 1943455 h 4720649"/>
                <a:gd name="connsiteX34" fmla="*/ 14235121 w 16131178"/>
                <a:gd name="connsiteY34" fmla="*/ 1502584 h 4720649"/>
                <a:gd name="connsiteX35" fmla="*/ 14071835 w 16131178"/>
                <a:gd name="connsiteY35" fmla="*/ 1339298 h 4720649"/>
                <a:gd name="connsiteX36" fmla="*/ 13777921 w 16131178"/>
                <a:gd name="connsiteY36" fmla="*/ 1241327 h 4720649"/>
                <a:gd name="connsiteX37" fmla="*/ 13173763 w 16131178"/>
                <a:gd name="connsiteY37" fmla="*/ 898427 h 4720649"/>
                <a:gd name="connsiteX38" fmla="*/ 12781878 w 16131178"/>
                <a:gd name="connsiteY38" fmla="*/ 767798 h 4720649"/>
                <a:gd name="connsiteX39" fmla="*/ 12079749 w 16131178"/>
                <a:gd name="connsiteY39" fmla="*/ 539198 h 4720649"/>
                <a:gd name="connsiteX40" fmla="*/ 11589892 w 16131178"/>
                <a:gd name="connsiteY40" fmla="*/ 408570 h 4720649"/>
                <a:gd name="connsiteX41" fmla="*/ 10920421 w 16131178"/>
                <a:gd name="connsiteY41" fmla="*/ 261612 h 4720649"/>
                <a:gd name="connsiteX42" fmla="*/ 10495878 w 16131178"/>
                <a:gd name="connsiteY42" fmla="*/ 212627 h 4720649"/>
                <a:gd name="connsiteX43" fmla="*/ 10038678 w 16131178"/>
                <a:gd name="connsiteY43" fmla="*/ 179970 h 4720649"/>
                <a:gd name="connsiteX44" fmla="*/ 8895678 w 16131178"/>
                <a:gd name="connsiteY44" fmla="*/ 33012 h 4720649"/>
                <a:gd name="connsiteX45" fmla="*/ 7491421 w 16131178"/>
                <a:gd name="connsiteY45" fmla="*/ 16684 h 4720649"/>
                <a:gd name="connsiteX46" fmla="*/ 6805621 w 16131178"/>
                <a:gd name="connsiteY46" fmla="*/ 355 h 4720649"/>
                <a:gd name="connsiteX47" fmla="*/ 5662621 w 16131178"/>
                <a:gd name="connsiteY47" fmla="*/ 33012 h 4720649"/>
                <a:gd name="connsiteX48" fmla="*/ 5025806 w 16131178"/>
                <a:gd name="connsiteY48" fmla="*/ 98327 h 4720649"/>
                <a:gd name="connsiteX49" fmla="*/ 3899135 w 16131178"/>
                <a:gd name="connsiteY49" fmla="*/ 147312 h 4720649"/>
                <a:gd name="connsiteX50" fmla="*/ 3099035 w 16131178"/>
                <a:gd name="connsiteY50" fmla="*/ 326927 h 4720649"/>
                <a:gd name="connsiteX51" fmla="*/ 2266278 w 16131178"/>
                <a:gd name="connsiteY51" fmla="*/ 522870 h 4720649"/>
                <a:gd name="connsiteX52" fmla="*/ 1841735 w 16131178"/>
                <a:gd name="connsiteY52" fmla="*/ 686155 h 4720649"/>
                <a:gd name="connsiteX53" fmla="*/ 1417192 w 16131178"/>
                <a:gd name="connsiteY53" fmla="*/ 849441 h 4720649"/>
                <a:gd name="connsiteX54" fmla="*/ 862021 w 16131178"/>
                <a:gd name="connsiteY54" fmla="*/ 1176012 h 4720649"/>
                <a:gd name="connsiteX55" fmla="*/ 437478 w 16131178"/>
                <a:gd name="connsiteY55" fmla="*/ 1502584 h 4720649"/>
                <a:gd name="connsiteX56" fmla="*/ 159892 w 16131178"/>
                <a:gd name="connsiteY56" fmla="*/ 1861812 h 4720649"/>
                <a:gd name="connsiteX57" fmla="*/ 12935 w 16131178"/>
                <a:gd name="connsiteY57" fmla="*/ 2384327 h 4720649"/>
                <a:gd name="connsiteX58" fmla="*/ 12935 w 16131178"/>
                <a:gd name="connsiteY58" fmla="*/ 2694570 h 4720649"/>
                <a:gd name="connsiteX59" fmla="*/ 61921 w 16131178"/>
                <a:gd name="connsiteY59" fmla="*/ 2906841 h 4720649"/>
                <a:gd name="connsiteX60" fmla="*/ 143563 w 16131178"/>
                <a:gd name="connsiteY60" fmla="*/ 3021141 h 4720649"/>
                <a:gd name="connsiteX0" fmla="*/ 45592 w 17834585"/>
                <a:gd name="connsiteY0" fmla="*/ 2972155 h 4720649"/>
                <a:gd name="connsiteX1" fmla="*/ 421149 w 17834585"/>
                <a:gd name="connsiteY1" fmla="*/ 2972155 h 4720649"/>
                <a:gd name="connsiteX2" fmla="*/ 731392 w 17834585"/>
                <a:gd name="connsiteY2" fmla="*/ 2988484 h 4720649"/>
                <a:gd name="connsiteX3" fmla="*/ 1286563 w 17834585"/>
                <a:gd name="connsiteY3" fmla="*/ 3037470 h 4720649"/>
                <a:gd name="connsiteX4" fmla="*/ 1711106 w 17834585"/>
                <a:gd name="connsiteY4" fmla="*/ 3135441 h 4720649"/>
                <a:gd name="connsiteX5" fmla="*/ 2037678 w 17834585"/>
                <a:gd name="connsiteY5" fmla="*/ 3151770 h 4720649"/>
                <a:gd name="connsiteX6" fmla="*/ 2707149 w 17834585"/>
                <a:gd name="connsiteY6" fmla="*/ 3168098 h 4720649"/>
                <a:gd name="connsiteX7" fmla="*/ 3229663 w 17834585"/>
                <a:gd name="connsiteY7" fmla="*/ 3200755 h 4720649"/>
                <a:gd name="connsiteX8" fmla="*/ 3556235 w 17834585"/>
                <a:gd name="connsiteY8" fmla="*/ 3331384 h 4720649"/>
                <a:gd name="connsiteX9" fmla="*/ 4470635 w 17834585"/>
                <a:gd name="connsiteY9" fmla="*/ 3527327 h 4720649"/>
                <a:gd name="connsiteX10" fmla="*/ 4797206 w 17834585"/>
                <a:gd name="connsiteY10" fmla="*/ 3592641 h 4720649"/>
                <a:gd name="connsiteX11" fmla="*/ 5221749 w 17834585"/>
                <a:gd name="connsiteY11" fmla="*/ 3674284 h 4720649"/>
                <a:gd name="connsiteX12" fmla="*/ 5940206 w 17834585"/>
                <a:gd name="connsiteY12" fmla="*/ 3886555 h 4720649"/>
                <a:gd name="connsiteX13" fmla="*/ 6266778 w 17834585"/>
                <a:gd name="connsiteY13" fmla="*/ 4049841 h 4720649"/>
                <a:gd name="connsiteX14" fmla="*/ 6511706 w 17834585"/>
                <a:gd name="connsiteY14" fmla="*/ 4245784 h 4720649"/>
                <a:gd name="connsiteX15" fmla="*/ 6903592 w 17834585"/>
                <a:gd name="connsiteY15" fmla="*/ 4474384 h 4720649"/>
                <a:gd name="connsiteX16" fmla="*/ 7295478 w 17834585"/>
                <a:gd name="connsiteY16" fmla="*/ 4702984 h 4720649"/>
                <a:gd name="connsiteX17" fmla="*/ 7622049 w 17834585"/>
                <a:gd name="connsiteY17" fmla="*/ 4670327 h 4720649"/>
                <a:gd name="connsiteX18" fmla="*/ 8144563 w 17834585"/>
                <a:gd name="connsiteY18" fmla="*/ 4392741 h 4720649"/>
                <a:gd name="connsiteX19" fmla="*/ 8634421 w 17834585"/>
                <a:gd name="connsiteY19" fmla="*/ 4115155 h 4720649"/>
                <a:gd name="connsiteX20" fmla="*/ 8977321 w 17834585"/>
                <a:gd name="connsiteY20" fmla="*/ 3968198 h 4720649"/>
                <a:gd name="connsiteX21" fmla="*/ 9287563 w 17834585"/>
                <a:gd name="connsiteY21" fmla="*/ 3886555 h 4720649"/>
                <a:gd name="connsiteX22" fmla="*/ 10038678 w 17834585"/>
                <a:gd name="connsiteY22" fmla="*/ 3690612 h 4720649"/>
                <a:gd name="connsiteX23" fmla="*/ 10528535 w 17834585"/>
                <a:gd name="connsiteY23" fmla="*/ 3527327 h 4720649"/>
                <a:gd name="connsiteX24" fmla="*/ 10740806 w 17834585"/>
                <a:gd name="connsiteY24" fmla="*/ 3380370 h 4720649"/>
                <a:gd name="connsiteX25" fmla="*/ 11230663 w 17834585"/>
                <a:gd name="connsiteY25" fmla="*/ 3315055 h 4720649"/>
                <a:gd name="connsiteX26" fmla="*/ 12161392 w 17834585"/>
                <a:gd name="connsiteY26" fmla="*/ 3217084 h 4720649"/>
                <a:gd name="connsiteX27" fmla="*/ 12553278 w 17834585"/>
                <a:gd name="connsiteY27" fmla="*/ 3086455 h 4720649"/>
                <a:gd name="connsiteX28" fmla="*/ 12977821 w 17834585"/>
                <a:gd name="connsiteY28" fmla="*/ 3053798 h 4720649"/>
                <a:gd name="connsiteX29" fmla="*/ 13418692 w 17834585"/>
                <a:gd name="connsiteY29" fmla="*/ 3021141 h 4720649"/>
                <a:gd name="connsiteX30" fmla="*/ 14080742 w 17834585"/>
                <a:gd name="connsiteY30" fmla="*/ 3026584 h 4720649"/>
                <a:gd name="connsiteX31" fmla="*/ 14888758 w 17834585"/>
                <a:gd name="connsiteY31" fmla="*/ 3017182 h 4720649"/>
                <a:gd name="connsiteX32" fmla="*/ 16127751 w 17834585"/>
                <a:gd name="connsiteY32" fmla="*/ 3094867 h 4720649"/>
                <a:gd name="connsiteX33" fmla="*/ 17791285 w 17834585"/>
                <a:gd name="connsiteY33" fmla="*/ 3148800 h 4720649"/>
                <a:gd name="connsiteX34" fmla="*/ 14235121 w 17834585"/>
                <a:gd name="connsiteY34" fmla="*/ 1502584 h 4720649"/>
                <a:gd name="connsiteX35" fmla="*/ 14071835 w 17834585"/>
                <a:gd name="connsiteY35" fmla="*/ 1339298 h 4720649"/>
                <a:gd name="connsiteX36" fmla="*/ 13777921 w 17834585"/>
                <a:gd name="connsiteY36" fmla="*/ 1241327 h 4720649"/>
                <a:gd name="connsiteX37" fmla="*/ 13173763 w 17834585"/>
                <a:gd name="connsiteY37" fmla="*/ 898427 h 4720649"/>
                <a:gd name="connsiteX38" fmla="*/ 12781878 w 17834585"/>
                <a:gd name="connsiteY38" fmla="*/ 767798 h 4720649"/>
                <a:gd name="connsiteX39" fmla="*/ 12079749 w 17834585"/>
                <a:gd name="connsiteY39" fmla="*/ 539198 h 4720649"/>
                <a:gd name="connsiteX40" fmla="*/ 11589892 w 17834585"/>
                <a:gd name="connsiteY40" fmla="*/ 408570 h 4720649"/>
                <a:gd name="connsiteX41" fmla="*/ 10920421 w 17834585"/>
                <a:gd name="connsiteY41" fmla="*/ 261612 h 4720649"/>
                <a:gd name="connsiteX42" fmla="*/ 10495878 w 17834585"/>
                <a:gd name="connsiteY42" fmla="*/ 212627 h 4720649"/>
                <a:gd name="connsiteX43" fmla="*/ 10038678 w 17834585"/>
                <a:gd name="connsiteY43" fmla="*/ 179970 h 4720649"/>
                <a:gd name="connsiteX44" fmla="*/ 8895678 w 17834585"/>
                <a:gd name="connsiteY44" fmla="*/ 33012 h 4720649"/>
                <a:gd name="connsiteX45" fmla="*/ 7491421 w 17834585"/>
                <a:gd name="connsiteY45" fmla="*/ 16684 h 4720649"/>
                <a:gd name="connsiteX46" fmla="*/ 6805621 w 17834585"/>
                <a:gd name="connsiteY46" fmla="*/ 355 h 4720649"/>
                <a:gd name="connsiteX47" fmla="*/ 5662621 w 17834585"/>
                <a:gd name="connsiteY47" fmla="*/ 33012 h 4720649"/>
                <a:gd name="connsiteX48" fmla="*/ 5025806 w 17834585"/>
                <a:gd name="connsiteY48" fmla="*/ 98327 h 4720649"/>
                <a:gd name="connsiteX49" fmla="*/ 3899135 w 17834585"/>
                <a:gd name="connsiteY49" fmla="*/ 147312 h 4720649"/>
                <a:gd name="connsiteX50" fmla="*/ 3099035 w 17834585"/>
                <a:gd name="connsiteY50" fmla="*/ 326927 h 4720649"/>
                <a:gd name="connsiteX51" fmla="*/ 2266278 w 17834585"/>
                <a:gd name="connsiteY51" fmla="*/ 522870 h 4720649"/>
                <a:gd name="connsiteX52" fmla="*/ 1841735 w 17834585"/>
                <a:gd name="connsiteY52" fmla="*/ 686155 h 4720649"/>
                <a:gd name="connsiteX53" fmla="*/ 1417192 w 17834585"/>
                <a:gd name="connsiteY53" fmla="*/ 849441 h 4720649"/>
                <a:gd name="connsiteX54" fmla="*/ 862021 w 17834585"/>
                <a:gd name="connsiteY54" fmla="*/ 1176012 h 4720649"/>
                <a:gd name="connsiteX55" fmla="*/ 437478 w 17834585"/>
                <a:gd name="connsiteY55" fmla="*/ 1502584 h 4720649"/>
                <a:gd name="connsiteX56" fmla="*/ 159892 w 17834585"/>
                <a:gd name="connsiteY56" fmla="*/ 1861812 h 4720649"/>
                <a:gd name="connsiteX57" fmla="*/ 12935 w 17834585"/>
                <a:gd name="connsiteY57" fmla="*/ 2384327 h 4720649"/>
                <a:gd name="connsiteX58" fmla="*/ 12935 w 17834585"/>
                <a:gd name="connsiteY58" fmla="*/ 2694570 h 4720649"/>
                <a:gd name="connsiteX59" fmla="*/ 61921 w 17834585"/>
                <a:gd name="connsiteY59" fmla="*/ 2906841 h 4720649"/>
                <a:gd name="connsiteX60" fmla="*/ 143563 w 17834585"/>
                <a:gd name="connsiteY60" fmla="*/ 3021141 h 4720649"/>
                <a:gd name="connsiteX0" fmla="*/ 45592 w 17836372"/>
                <a:gd name="connsiteY0" fmla="*/ 2972155 h 4720649"/>
                <a:gd name="connsiteX1" fmla="*/ 421149 w 17836372"/>
                <a:gd name="connsiteY1" fmla="*/ 2972155 h 4720649"/>
                <a:gd name="connsiteX2" fmla="*/ 731392 w 17836372"/>
                <a:gd name="connsiteY2" fmla="*/ 2988484 h 4720649"/>
                <a:gd name="connsiteX3" fmla="*/ 1286563 w 17836372"/>
                <a:gd name="connsiteY3" fmla="*/ 3037470 h 4720649"/>
                <a:gd name="connsiteX4" fmla="*/ 1711106 w 17836372"/>
                <a:gd name="connsiteY4" fmla="*/ 3135441 h 4720649"/>
                <a:gd name="connsiteX5" fmla="*/ 2037678 w 17836372"/>
                <a:gd name="connsiteY5" fmla="*/ 3151770 h 4720649"/>
                <a:gd name="connsiteX6" fmla="*/ 2707149 w 17836372"/>
                <a:gd name="connsiteY6" fmla="*/ 3168098 h 4720649"/>
                <a:gd name="connsiteX7" fmla="*/ 3229663 w 17836372"/>
                <a:gd name="connsiteY7" fmla="*/ 3200755 h 4720649"/>
                <a:gd name="connsiteX8" fmla="*/ 3556235 w 17836372"/>
                <a:gd name="connsiteY8" fmla="*/ 3331384 h 4720649"/>
                <a:gd name="connsiteX9" fmla="*/ 4470635 w 17836372"/>
                <a:gd name="connsiteY9" fmla="*/ 3527327 h 4720649"/>
                <a:gd name="connsiteX10" fmla="*/ 4797206 w 17836372"/>
                <a:gd name="connsiteY10" fmla="*/ 3592641 h 4720649"/>
                <a:gd name="connsiteX11" fmla="*/ 5221749 w 17836372"/>
                <a:gd name="connsiteY11" fmla="*/ 3674284 h 4720649"/>
                <a:gd name="connsiteX12" fmla="*/ 5940206 w 17836372"/>
                <a:gd name="connsiteY12" fmla="*/ 3886555 h 4720649"/>
                <a:gd name="connsiteX13" fmla="*/ 6266778 w 17836372"/>
                <a:gd name="connsiteY13" fmla="*/ 4049841 h 4720649"/>
                <a:gd name="connsiteX14" fmla="*/ 6511706 w 17836372"/>
                <a:gd name="connsiteY14" fmla="*/ 4245784 h 4720649"/>
                <a:gd name="connsiteX15" fmla="*/ 6903592 w 17836372"/>
                <a:gd name="connsiteY15" fmla="*/ 4474384 h 4720649"/>
                <a:gd name="connsiteX16" fmla="*/ 7295478 w 17836372"/>
                <a:gd name="connsiteY16" fmla="*/ 4702984 h 4720649"/>
                <a:gd name="connsiteX17" fmla="*/ 7622049 w 17836372"/>
                <a:gd name="connsiteY17" fmla="*/ 4670327 h 4720649"/>
                <a:gd name="connsiteX18" fmla="*/ 8144563 w 17836372"/>
                <a:gd name="connsiteY18" fmla="*/ 4392741 h 4720649"/>
                <a:gd name="connsiteX19" fmla="*/ 8634421 w 17836372"/>
                <a:gd name="connsiteY19" fmla="*/ 4115155 h 4720649"/>
                <a:gd name="connsiteX20" fmla="*/ 8977321 w 17836372"/>
                <a:gd name="connsiteY20" fmla="*/ 3968198 h 4720649"/>
                <a:gd name="connsiteX21" fmla="*/ 9287563 w 17836372"/>
                <a:gd name="connsiteY21" fmla="*/ 3886555 h 4720649"/>
                <a:gd name="connsiteX22" fmla="*/ 10038678 w 17836372"/>
                <a:gd name="connsiteY22" fmla="*/ 3690612 h 4720649"/>
                <a:gd name="connsiteX23" fmla="*/ 10528535 w 17836372"/>
                <a:gd name="connsiteY23" fmla="*/ 3527327 h 4720649"/>
                <a:gd name="connsiteX24" fmla="*/ 10740806 w 17836372"/>
                <a:gd name="connsiteY24" fmla="*/ 3380370 h 4720649"/>
                <a:gd name="connsiteX25" fmla="*/ 11230663 w 17836372"/>
                <a:gd name="connsiteY25" fmla="*/ 3315055 h 4720649"/>
                <a:gd name="connsiteX26" fmla="*/ 12161392 w 17836372"/>
                <a:gd name="connsiteY26" fmla="*/ 3217084 h 4720649"/>
                <a:gd name="connsiteX27" fmla="*/ 12553278 w 17836372"/>
                <a:gd name="connsiteY27" fmla="*/ 3086455 h 4720649"/>
                <a:gd name="connsiteX28" fmla="*/ 12977821 w 17836372"/>
                <a:gd name="connsiteY28" fmla="*/ 3053798 h 4720649"/>
                <a:gd name="connsiteX29" fmla="*/ 13418692 w 17836372"/>
                <a:gd name="connsiteY29" fmla="*/ 3021141 h 4720649"/>
                <a:gd name="connsiteX30" fmla="*/ 14080742 w 17836372"/>
                <a:gd name="connsiteY30" fmla="*/ 3026584 h 4720649"/>
                <a:gd name="connsiteX31" fmla="*/ 14888758 w 17836372"/>
                <a:gd name="connsiteY31" fmla="*/ 3017182 h 4720649"/>
                <a:gd name="connsiteX32" fmla="*/ 16155460 w 17836372"/>
                <a:gd name="connsiteY32" fmla="*/ 3136431 h 4720649"/>
                <a:gd name="connsiteX33" fmla="*/ 17791285 w 17836372"/>
                <a:gd name="connsiteY33" fmla="*/ 3148800 h 4720649"/>
                <a:gd name="connsiteX34" fmla="*/ 14235121 w 17836372"/>
                <a:gd name="connsiteY34" fmla="*/ 1502584 h 4720649"/>
                <a:gd name="connsiteX35" fmla="*/ 14071835 w 17836372"/>
                <a:gd name="connsiteY35" fmla="*/ 1339298 h 4720649"/>
                <a:gd name="connsiteX36" fmla="*/ 13777921 w 17836372"/>
                <a:gd name="connsiteY36" fmla="*/ 1241327 h 4720649"/>
                <a:gd name="connsiteX37" fmla="*/ 13173763 w 17836372"/>
                <a:gd name="connsiteY37" fmla="*/ 898427 h 4720649"/>
                <a:gd name="connsiteX38" fmla="*/ 12781878 w 17836372"/>
                <a:gd name="connsiteY38" fmla="*/ 767798 h 4720649"/>
                <a:gd name="connsiteX39" fmla="*/ 12079749 w 17836372"/>
                <a:gd name="connsiteY39" fmla="*/ 539198 h 4720649"/>
                <a:gd name="connsiteX40" fmla="*/ 11589892 w 17836372"/>
                <a:gd name="connsiteY40" fmla="*/ 408570 h 4720649"/>
                <a:gd name="connsiteX41" fmla="*/ 10920421 w 17836372"/>
                <a:gd name="connsiteY41" fmla="*/ 261612 h 4720649"/>
                <a:gd name="connsiteX42" fmla="*/ 10495878 w 17836372"/>
                <a:gd name="connsiteY42" fmla="*/ 212627 h 4720649"/>
                <a:gd name="connsiteX43" fmla="*/ 10038678 w 17836372"/>
                <a:gd name="connsiteY43" fmla="*/ 179970 h 4720649"/>
                <a:gd name="connsiteX44" fmla="*/ 8895678 w 17836372"/>
                <a:gd name="connsiteY44" fmla="*/ 33012 h 4720649"/>
                <a:gd name="connsiteX45" fmla="*/ 7491421 w 17836372"/>
                <a:gd name="connsiteY45" fmla="*/ 16684 h 4720649"/>
                <a:gd name="connsiteX46" fmla="*/ 6805621 w 17836372"/>
                <a:gd name="connsiteY46" fmla="*/ 355 h 4720649"/>
                <a:gd name="connsiteX47" fmla="*/ 5662621 w 17836372"/>
                <a:gd name="connsiteY47" fmla="*/ 33012 h 4720649"/>
                <a:gd name="connsiteX48" fmla="*/ 5025806 w 17836372"/>
                <a:gd name="connsiteY48" fmla="*/ 98327 h 4720649"/>
                <a:gd name="connsiteX49" fmla="*/ 3899135 w 17836372"/>
                <a:gd name="connsiteY49" fmla="*/ 147312 h 4720649"/>
                <a:gd name="connsiteX50" fmla="*/ 3099035 w 17836372"/>
                <a:gd name="connsiteY50" fmla="*/ 326927 h 4720649"/>
                <a:gd name="connsiteX51" fmla="*/ 2266278 w 17836372"/>
                <a:gd name="connsiteY51" fmla="*/ 522870 h 4720649"/>
                <a:gd name="connsiteX52" fmla="*/ 1841735 w 17836372"/>
                <a:gd name="connsiteY52" fmla="*/ 686155 h 4720649"/>
                <a:gd name="connsiteX53" fmla="*/ 1417192 w 17836372"/>
                <a:gd name="connsiteY53" fmla="*/ 849441 h 4720649"/>
                <a:gd name="connsiteX54" fmla="*/ 862021 w 17836372"/>
                <a:gd name="connsiteY54" fmla="*/ 1176012 h 4720649"/>
                <a:gd name="connsiteX55" fmla="*/ 437478 w 17836372"/>
                <a:gd name="connsiteY55" fmla="*/ 1502584 h 4720649"/>
                <a:gd name="connsiteX56" fmla="*/ 159892 w 17836372"/>
                <a:gd name="connsiteY56" fmla="*/ 1861812 h 4720649"/>
                <a:gd name="connsiteX57" fmla="*/ 12935 w 17836372"/>
                <a:gd name="connsiteY57" fmla="*/ 2384327 h 4720649"/>
                <a:gd name="connsiteX58" fmla="*/ 12935 w 17836372"/>
                <a:gd name="connsiteY58" fmla="*/ 2694570 h 4720649"/>
                <a:gd name="connsiteX59" fmla="*/ 61921 w 17836372"/>
                <a:gd name="connsiteY59" fmla="*/ 2906841 h 4720649"/>
                <a:gd name="connsiteX60" fmla="*/ 143563 w 17836372"/>
                <a:gd name="connsiteY60" fmla="*/ 3021141 h 4720649"/>
                <a:gd name="connsiteX0" fmla="*/ 45592 w 17792413"/>
                <a:gd name="connsiteY0" fmla="*/ 2972155 h 4720649"/>
                <a:gd name="connsiteX1" fmla="*/ 421149 w 17792413"/>
                <a:gd name="connsiteY1" fmla="*/ 2972155 h 4720649"/>
                <a:gd name="connsiteX2" fmla="*/ 731392 w 17792413"/>
                <a:gd name="connsiteY2" fmla="*/ 2988484 h 4720649"/>
                <a:gd name="connsiteX3" fmla="*/ 1286563 w 17792413"/>
                <a:gd name="connsiteY3" fmla="*/ 3037470 h 4720649"/>
                <a:gd name="connsiteX4" fmla="*/ 1711106 w 17792413"/>
                <a:gd name="connsiteY4" fmla="*/ 3135441 h 4720649"/>
                <a:gd name="connsiteX5" fmla="*/ 2037678 w 17792413"/>
                <a:gd name="connsiteY5" fmla="*/ 3151770 h 4720649"/>
                <a:gd name="connsiteX6" fmla="*/ 2707149 w 17792413"/>
                <a:gd name="connsiteY6" fmla="*/ 3168098 h 4720649"/>
                <a:gd name="connsiteX7" fmla="*/ 3229663 w 17792413"/>
                <a:gd name="connsiteY7" fmla="*/ 3200755 h 4720649"/>
                <a:gd name="connsiteX8" fmla="*/ 3556235 w 17792413"/>
                <a:gd name="connsiteY8" fmla="*/ 3331384 h 4720649"/>
                <a:gd name="connsiteX9" fmla="*/ 4470635 w 17792413"/>
                <a:gd name="connsiteY9" fmla="*/ 3527327 h 4720649"/>
                <a:gd name="connsiteX10" fmla="*/ 4797206 w 17792413"/>
                <a:gd name="connsiteY10" fmla="*/ 3592641 h 4720649"/>
                <a:gd name="connsiteX11" fmla="*/ 5221749 w 17792413"/>
                <a:gd name="connsiteY11" fmla="*/ 3674284 h 4720649"/>
                <a:gd name="connsiteX12" fmla="*/ 5940206 w 17792413"/>
                <a:gd name="connsiteY12" fmla="*/ 3886555 h 4720649"/>
                <a:gd name="connsiteX13" fmla="*/ 6266778 w 17792413"/>
                <a:gd name="connsiteY13" fmla="*/ 4049841 h 4720649"/>
                <a:gd name="connsiteX14" fmla="*/ 6511706 w 17792413"/>
                <a:gd name="connsiteY14" fmla="*/ 4245784 h 4720649"/>
                <a:gd name="connsiteX15" fmla="*/ 6903592 w 17792413"/>
                <a:gd name="connsiteY15" fmla="*/ 4474384 h 4720649"/>
                <a:gd name="connsiteX16" fmla="*/ 7295478 w 17792413"/>
                <a:gd name="connsiteY16" fmla="*/ 4702984 h 4720649"/>
                <a:gd name="connsiteX17" fmla="*/ 7622049 w 17792413"/>
                <a:gd name="connsiteY17" fmla="*/ 4670327 h 4720649"/>
                <a:gd name="connsiteX18" fmla="*/ 8144563 w 17792413"/>
                <a:gd name="connsiteY18" fmla="*/ 4392741 h 4720649"/>
                <a:gd name="connsiteX19" fmla="*/ 8634421 w 17792413"/>
                <a:gd name="connsiteY19" fmla="*/ 4115155 h 4720649"/>
                <a:gd name="connsiteX20" fmla="*/ 8977321 w 17792413"/>
                <a:gd name="connsiteY20" fmla="*/ 3968198 h 4720649"/>
                <a:gd name="connsiteX21" fmla="*/ 9287563 w 17792413"/>
                <a:gd name="connsiteY21" fmla="*/ 3886555 h 4720649"/>
                <a:gd name="connsiteX22" fmla="*/ 10038678 w 17792413"/>
                <a:gd name="connsiteY22" fmla="*/ 3690612 h 4720649"/>
                <a:gd name="connsiteX23" fmla="*/ 10528535 w 17792413"/>
                <a:gd name="connsiteY23" fmla="*/ 3527327 h 4720649"/>
                <a:gd name="connsiteX24" fmla="*/ 10740806 w 17792413"/>
                <a:gd name="connsiteY24" fmla="*/ 3380370 h 4720649"/>
                <a:gd name="connsiteX25" fmla="*/ 11230663 w 17792413"/>
                <a:gd name="connsiteY25" fmla="*/ 3315055 h 4720649"/>
                <a:gd name="connsiteX26" fmla="*/ 12161392 w 17792413"/>
                <a:gd name="connsiteY26" fmla="*/ 3217084 h 4720649"/>
                <a:gd name="connsiteX27" fmla="*/ 12553278 w 17792413"/>
                <a:gd name="connsiteY27" fmla="*/ 3086455 h 4720649"/>
                <a:gd name="connsiteX28" fmla="*/ 12977821 w 17792413"/>
                <a:gd name="connsiteY28" fmla="*/ 3053798 h 4720649"/>
                <a:gd name="connsiteX29" fmla="*/ 13418692 w 17792413"/>
                <a:gd name="connsiteY29" fmla="*/ 3021141 h 4720649"/>
                <a:gd name="connsiteX30" fmla="*/ 14080742 w 17792413"/>
                <a:gd name="connsiteY30" fmla="*/ 3026584 h 4720649"/>
                <a:gd name="connsiteX31" fmla="*/ 14888758 w 17792413"/>
                <a:gd name="connsiteY31" fmla="*/ 3017182 h 4720649"/>
                <a:gd name="connsiteX32" fmla="*/ 16155460 w 17792413"/>
                <a:gd name="connsiteY32" fmla="*/ 3136431 h 4720649"/>
                <a:gd name="connsiteX33" fmla="*/ 17791285 w 17792413"/>
                <a:gd name="connsiteY33" fmla="*/ 3148800 h 4720649"/>
                <a:gd name="connsiteX34" fmla="*/ 15897666 w 17792413"/>
                <a:gd name="connsiteY34" fmla="*/ 2832620 h 4720649"/>
                <a:gd name="connsiteX35" fmla="*/ 14071835 w 17792413"/>
                <a:gd name="connsiteY35" fmla="*/ 1339298 h 4720649"/>
                <a:gd name="connsiteX36" fmla="*/ 13777921 w 17792413"/>
                <a:gd name="connsiteY36" fmla="*/ 1241327 h 4720649"/>
                <a:gd name="connsiteX37" fmla="*/ 13173763 w 17792413"/>
                <a:gd name="connsiteY37" fmla="*/ 898427 h 4720649"/>
                <a:gd name="connsiteX38" fmla="*/ 12781878 w 17792413"/>
                <a:gd name="connsiteY38" fmla="*/ 767798 h 4720649"/>
                <a:gd name="connsiteX39" fmla="*/ 12079749 w 17792413"/>
                <a:gd name="connsiteY39" fmla="*/ 539198 h 4720649"/>
                <a:gd name="connsiteX40" fmla="*/ 11589892 w 17792413"/>
                <a:gd name="connsiteY40" fmla="*/ 408570 h 4720649"/>
                <a:gd name="connsiteX41" fmla="*/ 10920421 w 17792413"/>
                <a:gd name="connsiteY41" fmla="*/ 261612 h 4720649"/>
                <a:gd name="connsiteX42" fmla="*/ 10495878 w 17792413"/>
                <a:gd name="connsiteY42" fmla="*/ 212627 h 4720649"/>
                <a:gd name="connsiteX43" fmla="*/ 10038678 w 17792413"/>
                <a:gd name="connsiteY43" fmla="*/ 179970 h 4720649"/>
                <a:gd name="connsiteX44" fmla="*/ 8895678 w 17792413"/>
                <a:gd name="connsiteY44" fmla="*/ 33012 h 4720649"/>
                <a:gd name="connsiteX45" fmla="*/ 7491421 w 17792413"/>
                <a:gd name="connsiteY45" fmla="*/ 16684 h 4720649"/>
                <a:gd name="connsiteX46" fmla="*/ 6805621 w 17792413"/>
                <a:gd name="connsiteY46" fmla="*/ 355 h 4720649"/>
                <a:gd name="connsiteX47" fmla="*/ 5662621 w 17792413"/>
                <a:gd name="connsiteY47" fmla="*/ 33012 h 4720649"/>
                <a:gd name="connsiteX48" fmla="*/ 5025806 w 17792413"/>
                <a:gd name="connsiteY48" fmla="*/ 98327 h 4720649"/>
                <a:gd name="connsiteX49" fmla="*/ 3899135 w 17792413"/>
                <a:gd name="connsiteY49" fmla="*/ 147312 h 4720649"/>
                <a:gd name="connsiteX50" fmla="*/ 3099035 w 17792413"/>
                <a:gd name="connsiteY50" fmla="*/ 326927 h 4720649"/>
                <a:gd name="connsiteX51" fmla="*/ 2266278 w 17792413"/>
                <a:gd name="connsiteY51" fmla="*/ 522870 h 4720649"/>
                <a:gd name="connsiteX52" fmla="*/ 1841735 w 17792413"/>
                <a:gd name="connsiteY52" fmla="*/ 686155 h 4720649"/>
                <a:gd name="connsiteX53" fmla="*/ 1417192 w 17792413"/>
                <a:gd name="connsiteY53" fmla="*/ 849441 h 4720649"/>
                <a:gd name="connsiteX54" fmla="*/ 862021 w 17792413"/>
                <a:gd name="connsiteY54" fmla="*/ 1176012 h 4720649"/>
                <a:gd name="connsiteX55" fmla="*/ 437478 w 17792413"/>
                <a:gd name="connsiteY55" fmla="*/ 1502584 h 4720649"/>
                <a:gd name="connsiteX56" fmla="*/ 159892 w 17792413"/>
                <a:gd name="connsiteY56" fmla="*/ 1861812 h 4720649"/>
                <a:gd name="connsiteX57" fmla="*/ 12935 w 17792413"/>
                <a:gd name="connsiteY57" fmla="*/ 2384327 h 4720649"/>
                <a:gd name="connsiteX58" fmla="*/ 12935 w 17792413"/>
                <a:gd name="connsiteY58" fmla="*/ 2694570 h 4720649"/>
                <a:gd name="connsiteX59" fmla="*/ 61921 w 17792413"/>
                <a:gd name="connsiteY59" fmla="*/ 2906841 h 4720649"/>
                <a:gd name="connsiteX60" fmla="*/ 143563 w 17792413"/>
                <a:gd name="connsiteY60" fmla="*/ 3021141 h 4720649"/>
                <a:gd name="connsiteX0" fmla="*/ 45592 w 17792413"/>
                <a:gd name="connsiteY0" fmla="*/ 2972155 h 4720649"/>
                <a:gd name="connsiteX1" fmla="*/ 421149 w 17792413"/>
                <a:gd name="connsiteY1" fmla="*/ 2972155 h 4720649"/>
                <a:gd name="connsiteX2" fmla="*/ 731392 w 17792413"/>
                <a:gd name="connsiteY2" fmla="*/ 2988484 h 4720649"/>
                <a:gd name="connsiteX3" fmla="*/ 1286563 w 17792413"/>
                <a:gd name="connsiteY3" fmla="*/ 3037470 h 4720649"/>
                <a:gd name="connsiteX4" fmla="*/ 1711106 w 17792413"/>
                <a:gd name="connsiteY4" fmla="*/ 3135441 h 4720649"/>
                <a:gd name="connsiteX5" fmla="*/ 2037678 w 17792413"/>
                <a:gd name="connsiteY5" fmla="*/ 3151770 h 4720649"/>
                <a:gd name="connsiteX6" fmla="*/ 2707149 w 17792413"/>
                <a:gd name="connsiteY6" fmla="*/ 3168098 h 4720649"/>
                <a:gd name="connsiteX7" fmla="*/ 3229663 w 17792413"/>
                <a:gd name="connsiteY7" fmla="*/ 3200755 h 4720649"/>
                <a:gd name="connsiteX8" fmla="*/ 3556235 w 17792413"/>
                <a:gd name="connsiteY8" fmla="*/ 3331384 h 4720649"/>
                <a:gd name="connsiteX9" fmla="*/ 4470635 w 17792413"/>
                <a:gd name="connsiteY9" fmla="*/ 3527327 h 4720649"/>
                <a:gd name="connsiteX10" fmla="*/ 4797206 w 17792413"/>
                <a:gd name="connsiteY10" fmla="*/ 3592641 h 4720649"/>
                <a:gd name="connsiteX11" fmla="*/ 5221749 w 17792413"/>
                <a:gd name="connsiteY11" fmla="*/ 3674284 h 4720649"/>
                <a:gd name="connsiteX12" fmla="*/ 5940206 w 17792413"/>
                <a:gd name="connsiteY12" fmla="*/ 3886555 h 4720649"/>
                <a:gd name="connsiteX13" fmla="*/ 6266778 w 17792413"/>
                <a:gd name="connsiteY13" fmla="*/ 4049841 h 4720649"/>
                <a:gd name="connsiteX14" fmla="*/ 6511706 w 17792413"/>
                <a:gd name="connsiteY14" fmla="*/ 4245784 h 4720649"/>
                <a:gd name="connsiteX15" fmla="*/ 6903592 w 17792413"/>
                <a:gd name="connsiteY15" fmla="*/ 4474384 h 4720649"/>
                <a:gd name="connsiteX16" fmla="*/ 7295478 w 17792413"/>
                <a:gd name="connsiteY16" fmla="*/ 4702984 h 4720649"/>
                <a:gd name="connsiteX17" fmla="*/ 7622049 w 17792413"/>
                <a:gd name="connsiteY17" fmla="*/ 4670327 h 4720649"/>
                <a:gd name="connsiteX18" fmla="*/ 8144563 w 17792413"/>
                <a:gd name="connsiteY18" fmla="*/ 4392741 h 4720649"/>
                <a:gd name="connsiteX19" fmla="*/ 8634421 w 17792413"/>
                <a:gd name="connsiteY19" fmla="*/ 4115155 h 4720649"/>
                <a:gd name="connsiteX20" fmla="*/ 8977321 w 17792413"/>
                <a:gd name="connsiteY20" fmla="*/ 3968198 h 4720649"/>
                <a:gd name="connsiteX21" fmla="*/ 9287563 w 17792413"/>
                <a:gd name="connsiteY21" fmla="*/ 3886555 h 4720649"/>
                <a:gd name="connsiteX22" fmla="*/ 10038678 w 17792413"/>
                <a:gd name="connsiteY22" fmla="*/ 3690612 h 4720649"/>
                <a:gd name="connsiteX23" fmla="*/ 10528535 w 17792413"/>
                <a:gd name="connsiteY23" fmla="*/ 3527327 h 4720649"/>
                <a:gd name="connsiteX24" fmla="*/ 10740806 w 17792413"/>
                <a:gd name="connsiteY24" fmla="*/ 3380370 h 4720649"/>
                <a:gd name="connsiteX25" fmla="*/ 11230663 w 17792413"/>
                <a:gd name="connsiteY25" fmla="*/ 3315055 h 4720649"/>
                <a:gd name="connsiteX26" fmla="*/ 12161392 w 17792413"/>
                <a:gd name="connsiteY26" fmla="*/ 3217084 h 4720649"/>
                <a:gd name="connsiteX27" fmla="*/ 12553278 w 17792413"/>
                <a:gd name="connsiteY27" fmla="*/ 3086455 h 4720649"/>
                <a:gd name="connsiteX28" fmla="*/ 12977821 w 17792413"/>
                <a:gd name="connsiteY28" fmla="*/ 3053798 h 4720649"/>
                <a:gd name="connsiteX29" fmla="*/ 13418692 w 17792413"/>
                <a:gd name="connsiteY29" fmla="*/ 3021141 h 4720649"/>
                <a:gd name="connsiteX30" fmla="*/ 14080742 w 17792413"/>
                <a:gd name="connsiteY30" fmla="*/ 3026584 h 4720649"/>
                <a:gd name="connsiteX31" fmla="*/ 14888758 w 17792413"/>
                <a:gd name="connsiteY31" fmla="*/ 3017182 h 4720649"/>
                <a:gd name="connsiteX32" fmla="*/ 16155460 w 17792413"/>
                <a:gd name="connsiteY32" fmla="*/ 3136431 h 4720649"/>
                <a:gd name="connsiteX33" fmla="*/ 17791285 w 17792413"/>
                <a:gd name="connsiteY33" fmla="*/ 3148800 h 4720649"/>
                <a:gd name="connsiteX34" fmla="*/ 15897666 w 17792413"/>
                <a:gd name="connsiteY34" fmla="*/ 2832620 h 4720649"/>
                <a:gd name="connsiteX35" fmla="*/ 14487471 w 17792413"/>
                <a:gd name="connsiteY35" fmla="*/ 2683189 h 4720649"/>
                <a:gd name="connsiteX36" fmla="*/ 13777921 w 17792413"/>
                <a:gd name="connsiteY36" fmla="*/ 1241327 h 4720649"/>
                <a:gd name="connsiteX37" fmla="*/ 13173763 w 17792413"/>
                <a:gd name="connsiteY37" fmla="*/ 898427 h 4720649"/>
                <a:gd name="connsiteX38" fmla="*/ 12781878 w 17792413"/>
                <a:gd name="connsiteY38" fmla="*/ 767798 h 4720649"/>
                <a:gd name="connsiteX39" fmla="*/ 12079749 w 17792413"/>
                <a:gd name="connsiteY39" fmla="*/ 539198 h 4720649"/>
                <a:gd name="connsiteX40" fmla="*/ 11589892 w 17792413"/>
                <a:gd name="connsiteY40" fmla="*/ 408570 h 4720649"/>
                <a:gd name="connsiteX41" fmla="*/ 10920421 w 17792413"/>
                <a:gd name="connsiteY41" fmla="*/ 261612 h 4720649"/>
                <a:gd name="connsiteX42" fmla="*/ 10495878 w 17792413"/>
                <a:gd name="connsiteY42" fmla="*/ 212627 h 4720649"/>
                <a:gd name="connsiteX43" fmla="*/ 10038678 w 17792413"/>
                <a:gd name="connsiteY43" fmla="*/ 179970 h 4720649"/>
                <a:gd name="connsiteX44" fmla="*/ 8895678 w 17792413"/>
                <a:gd name="connsiteY44" fmla="*/ 33012 h 4720649"/>
                <a:gd name="connsiteX45" fmla="*/ 7491421 w 17792413"/>
                <a:gd name="connsiteY45" fmla="*/ 16684 h 4720649"/>
                <a:gd name="connsiteX46" fmla="*/ 6805621 w 17792413"/>
                <a:gd name="connsiteY46" fmla="*/ 355 h 4720649"/>
                <a:gd name="connsiteX47" fmla="*/ 5662621 w 17792413"/>
                <a:gd name="connsiteY47" fmla="*/ 33012 h 4720649"/>
                <a:gd name="connsiteX48" fmla="*/ 5025806 w 17792413"/>
                <a:gd name="connsiteY48" fmla="*/ 98327 h 4720649"/>
                <a:gd name="connsiteX49" fmla="*/ 3899135 w 17792413"/>
                <a:gd name="connsiteY49" fmla="*/ 147312 h 4720649"/>
                <a:gd name="connsiteX50" fmla="*/ 3099035 w 17792413"/>
                <a:gd name="connsiteY50" fmla="*/ 326927 h 4720649"/>
                <a:gd name="connsiteX51" fmla="*/ 2266278 w 17792413"/>
                <a:gd name="connsiteY51" fmla="*/ 522870 h 4720649"/>
                <a:gd name="connsiteX52" fmla="*/ 1841735 w 17792413"/>
                <a:gd name="connsiteY52" fmla="*/ 686155 h 4720649"/>
                <a:gd name="connsiteX53" fmla="*/ 1417192 w 17792413"/>
                <a:gd name="connsiteY53" fmla="*/ 849441 h 4720649"/>
                <a:gd name="connsiteX54" fmla="*/ 862021 w 17792413"/>
                <a:gd name="connsiteY54" fmla="*/ 1176012 h 4720649"/>
                <a:gd name="connsiteX55" fmla="*/ 437478 w 17792413"/>
                <a:gd name="connsiteY55" fmla="*/ 1502584 h 4720649"/>
                <a:gd name="connsiteX56" fmla="*/ 159892 w 17792413"/>
                <a:gd name="connsiteY56" fmla="*/ 1861812 h 4720649"/>
                <a:gd name="connsiteX57" fmla="*/ 12935 w 17792413"/>
                <a:gd name="connsiteY57" fmla="*/ 2384327 h 4720649"/>
                <a:gd name="connsiteX58" fmla="*/ 12935 w 17792413"/>
                <a:gd name="connsiteY58" fmla="*/ 2694570 h 4720649"/>
                <a:gd name="connsiteX59" fmla="*/ 61921 w 17792413"/>
                <a:gd name="connsiteY59" fmla="*/ 2906841 h 4720649"/>
                <a:gd name="connsiteX60" fmla="*/ 143563 w 17792413"/>
                <a:gd name="connsiteY60" fmla="*/ 3021141 h 4720649"/>
                <a:gd name="connsiteX0" fmla="*/ 45592 w 17792660"/>
                <a:gd name="connsiteY0" fmla="*/ 2972155 h 4720649"/>
                <a:gd name="connsiteX1" fmla="*/ 421149 w 17792660"/>
                <a:gd name="connsiteY1" fmla="*/ 2972155 h 4720649"/>
                <a:gd name="connsiteX2" fmla="*/ 731392 w 17792660"/>
                <a:gd name="connsiteY2" fmla="*/ 2988484 h 4720649"/>
                <a:gd name="connsiteX3" fmla="*/ 1286563 w 17792660"/>
                <a:gd name="connsiteY3" fmla="*/ 3037470 h 4720649"/>
                <a:gd name="connsiteX4" fmla="*/ 1711106 w 17792660"/>
                <a:gd name="connsiteY4" fmla="*/ 3135441 h 4720649"/>
                <a:gd name="connsiteX5" fmla="*/ 2037678 w 17792660"/>
                <a:gd name="connsiteY5" fmla="*/ 3151770 h 4720649"/>
                <a:gd name="connsiteX6" fmla="*/ 2707149 w 17792660"/>
                <a:gd name="connsiteY6" fmla="*/ 3168098 h 4720649"/>
                <a:gd name="connsiteX7" fmla="*/ 3229663 w 17792660"/>
                <a:gd name="connsiteY7" fmla="*/ 3200755 h 4720649"/>
                <a:gd name="connsiteX8" fmla="*/ 3556235 w 17792660"/>
                <a:gd name="connsiteY8" fmla="*/ 3331384 h 4720649"/>
                <a:gd name="connsiteX9" fmla="*/ 4470635 w 17792660"/>
                <a:gd name="connsiteY9" fmla="*/ 3527327 h 4720649"/>
                <a:gd name="connsiteX10" fmla="*/ 4797206 w 17792660"/>
                <a:gd name="connsiteY10" fmla="*/ 3592641 h 4720649"/>
                <a:gd name="connsiteX11" fmla="*/ 5221749 w 17792660"/>
                <a:gd name="connsiteY11" fmla="*/ 3674284 h 4720649"/>
                <a:gd name="connsiteX12" fmla="*/ 5940206 w 17792660"/>
                <a:gd name="connsiteY12" fmla="*/ 3886555 h 4720649"/>
                <a:gd name="connsiteX13" fmla="*/ 6266778 w 17792660"/>
                <a:gd name="connsiteY13" fmla="*/ 4049841 h 4720649"/>
                <a:gd name="connsiteX14" fmla="*/ 6511706 w 17792660"/>
                <a:gd name="connsiteY14" fmla="*/ 4245784 h 4720649"/>
                <a:gd name="connsiteX15" fmla="*/ 6903592 w 17792660"/>
                <a:gd name="connsiteY15" fmla="*/ 4474384 h 4720649"/>
                <a:gd name="connsiteX16" fmla="*/ 7295478 w 17792660"/>
                <a:gd name="connsiteY16" fmla="*/ 4702984 h 4720649"/>
                <a:gd name="connsiteX17" fmla="*/ 7622049 w 17792660"/>
                <a:gd name="connsiteY17" fmla="*/ 4670327 h 4720649"/>
                <a:gd name="connsiteX18" fmla="*/ 8144563 w 17792660"/>
                <a:gd name="connsiteY18" fmla="*/ 4392741 h 4720649"/>
                <a:gd name="connsiteX19" fmla="*/ 8634421 w 17792660"/>
                <a:gd name="connsiteY19" fmla="*/ 4115155 h 4720649"/>
                <a:gd name="connsiteX20" fmla="*/ 8977321 w 17792660"/>
                <a:gd name="connsiteY20" fmla="*/ 3968198 h 4720649"/>
                <a:gd name="connsiteX21" fmla="*/ 9287563 w 17792660"/>
                <a:gd name="connsiteY21" fmla="*/ 3886555 h 4720649"/>
                <a:gd name="connsiteX22" fmla="*/ 10038678 w 17792660"/>
                <a:gd name="connsiteY22" fmla="*/ 3690612 h 4720649"/>
                <a:gd name="connsiteX23" fmla="*/ 10528535 w 17792660"/>
                <a:gd name="connsiteY23" fmla="*/ 3527327 h 4720649"/>
                <a:gd name="connsiteX24" fmla="*/ 10740806 w 17792660"/>
                <a:gd name="connsiteY24" fmla="*/ 3380370 h 4720649"/>
                <a:gd name="connsiteX25" fmla="*/ 11230663 w 17792660"/>
                <a:gd name="connsiteY25" fmla="*/ 3315055 h 4720649"/>
                <a:gd name="connsiteX26" fmla="*/ 12161392 w 17792660"/>
                <a:gd name="connsiteY26" fmla="*/ 3217084 h 4720649"/>
                <a:gd name="connsiteX27" fmla="*/ 12553278 w 17792660"/>
                <a:gd name="connsiteY27" fmla="*/ 3086455 h 4720649"/>
                <a:gd name="connsiteX28" fmla="*/ 12977821 w 17792660"/>
                <a:gd name="connsiteY28" fmla="*/ 3053798 h 4720649"/>
                <a:gd name="connsiteX29" fmla="*/ 13418692 w 17792660"/>
                <a:gd name="connsiteY29" fmla="*/ 3021141 h 4720649"/>
                <a:gd name="connsiteX30" fmla="*/ 14080742 w 17792660"/>
                <a:gd name="connsiteY30" fmla="*/ 3026584 h 4720649"/>
                <a:gd name="connsiteX31" fmla="*/ 14888758 w 17792660"/>
                <a:gd name="connsiteY31" fmla="*/ 3017182 h 4720649"/>
                <a:gd name="connsiteX32" fmla="*/ 16155460 w 17792660"/>
                <a:gd name="connsiteY32" fmla="*/ 3136431 h 4720649"/>
                <a:gd name="connsiteX33" fmla="*/ 17791285 w 17792660"/>
                <a:gd name="connsiteY33" fmla="*/ 3148800 h 4720649"/>
                <a:gd name="connsiteX34" fmla="*/ 15869957 w 17792660"/>
                <a:gd name="connsiteY34" fmla="*/ 3040439 h 4720649"/>
                <a:gd name="connsiteX35" fmla="*/ 14487471 w 17792660"/>
                <a:gd name="connsiteY35" fmla="*/ 2683189 h 4720649"/>
                <a:gd name="connsiteX36" fmla="*/ 13777921 w 17792660"/>
                <a:gd name="connsiteY36" fmla="*/ 1241327 h 4720649"/>
                <a:gd name="connsiteX37" fmla="*/ 13173763 w 17792660"/>
                <a:gd name="connsiteY37" fmla="*/ 898427 h 4720649"/>
                <a:gd name="connsiteX38" fmla="*/ 12781878 w 17792660"/>
                <a:gd name="connsiteY38" fmla="*/ 767798 h 4720649"/>
                <a:gd name="connsiteX39" fmla="*/ 12079749 w 17792660"/>
                <a:gd name="connsiteY39" fmla="*/ 539198 h 4720649"/>
                <a:gd name="connsiteX40" fmla="*/ 11589892 w 17792660"/>
                <a:gd name="connsiteY40" fmla="*/ 408570 h 4720649"/>
                <a:gd name="connsiteX41" fmla="*/ 10920421 w 17792660"/>
                <a:gd name="connsiteY41" fmla="*/ 261612 h 4720649"/>
                <a:gd name="connsiteX42" fmla="*/ 10495878 w 17792660"/>
                <a:gd name="connsiteY42" fmla="*/ 212627 h 4720649"/>
                <a:gd name="connsiteX43" fmla="*/ 10038678 w 17792660"/>
                <a:gd name="connsiteY43" fmla="*/ 179970 h 4720649"/>
                <a:gd name="connsiteX44" fmla="*/ 8895678 w 17792660"/>
                <a:gd name="connsiteY44" fmla="*/ 33012 h 4720649"/>
                <a:gd name="connsiteX45" fmla="*/ 7491421 w 17792660"/>
                <a:gd name="connsiteY45" fmla="*/ 16684 h 4720649"/>
                <a:gd name="connsiteX46" fmla="*/ 6805621 w 17792660"/>
                <a:gd name="connsiteY46" fmla="*/ 355 h 4720649"/>
                <a:gd name="connsiteX47" fmla="*/ 5662621 w 17792660"/>
                <a:gd name="connsiteY47" fmla="*/ 33012 h 4720649"/>
                <a:gd name="connsiteX48" fmla="*/ 5025806 w 17792660"/>
                <a:gd name="connsiteY48" fmla="*/ 98327 h 4720649"/>
                <a:gd name="connsiteX49" fmla="*/ 3899135 w 17792660"/>
                <a:gd name="connsiteY49" fmla="*/ 147312 h 4720649"/>
                <a:gd name="connsiteX50" fmla="*/ 3099035 w 17792660"/>
                <a:gd name="connsiteY50" fmla="*/ 326927 h 4720649"/>
                <a:gd name="connsiteX51" fmla="*/ 2266278 w 17792660"/>
                <a:gd name="connsiteY51" fmla="*/ 522870 h 4720649"/>
                <a:gd name="connsiteX52" fmla="*/ 1841735 w 17792660"/>
                <a:gd name="connsiteY52" fmla="*/ 686155 h 4720649"/>
                <a:gd name="connsiteX53" fmla="*/ 1417192 w 17792660"/>
                <a:gd name="connsiteY53" fmla="*/ 849441 h 4720649"/>
                <a:gd name="connsiteX54" fmla="*/ 862021 w 17792660"/>
                <a:gd name="connsiteY54" fmla="*/ 1176012 h 4720649"/>
                <a:gd name="connsiteX55" fmla="*/ 437478 w 17792660"/>
                <a:gd name="connsiteY55" fmla="*/ 1502584 h 4720649"/>
                <a:gd name="connsiteX56" fmla="*/ 159892 w 17792660"/>
                <a:gd name="connsiteY56" fmla="*/ 1861812 h 4720649"/>
                <a:gd name="connsiteX57" fmla="*/ 12935 w 17792660"/>
                <a:gd name="connsiteY57" fmla="*/ 2384327 h 4720649"/>
                <a:gd name="connsiteX58" fmla="*/ 12935 w 17792660"/>
                <a:gd name="connsiteY58" fmla="*/ 2694570 h 4720649"/>
                <a:gd name="connsiteX59" fmla="*/ 61921 w 17792660"/>
                <a:gd name="connsiteY59" fmla="*/ 2906841 h 4720649"/>
                <a:gd name="connsiteX60" fmla="*/ 143563 w 17792660"/>
                <a:gd name="connsiteY60" fmla="*/ 3021141 h 4720649"/>
                <a:gd name="connsiteX0" fmla="*/ 45592 w 17791284"/>
                <a:gd name="connsiteY0" fmla="*/ 2972155 h 4720649"/>
                <a:gd name="connsiteX1" fmla="*/ 421149 w 17791284"/>
                <a:gd name="connsiteY1" fmla="*/ 2972155 h 4720649"/>
                <a:gd name="connsiteX2" fmla="*/ 731392 w 17791284"/>
                <a:gd name="connsiteY2" fmla="*/ 2988484 h 4720649"/>
                <a:gd name="connsiteX3" fmla="*/ 1286563 w 17791284"/>
                <a:gd name="connsiteY3" fmla="*/ 3037470 h 4720649"/>
                <a:gd name="connsiteX4" fmla="*/ 1711106 w 17791284"/>
                <a:gd name="connsiteY4" fmla="*/ 3135441 h 4720649"/>
                <a:gd name="connsiteX5" fmla="*/ 2037678 w 17791284"/>
                <a:gd name="connsiteY5" fmla="*/ 3151770 h 4720649"/>
                <a:gd name="connsiteX6" fmla="*/ 2707149 w 17791284"/>
                <a:gd name="connsiteY6" fmla="*/ 3168098 h 4720649"/>
                <a:gd name="connsiteX7" fmla="*/ 3229663 w 17791284"/>
                <a:gd name="connsiteY7" fmla="*/ 3200755 h 4720649"/>
                <a:gd name="connsiteX8" fmla="*/ 3556235 w 17791284"/>
                <a:gd name="connsiteY8" fmla="*/ 3331384 h 4720649"/>
                <a:gd name="connsiteX9" fmla="*/ 4470635 w 17791284"/>
                <a:gd name="connsiteY9" fmla="*/ 3527327 h 4720649"/>
                <a:gd name="connsiteX10" fmla="*/ 4797206 w 17791284"/>
                <a:gd name="connsiteY10" fmla="*/ 3592641 h 4720649"/>
                <a:gd name="connsiteX11" fmla="*/ 5221749 w 17791284"/>
                <a:gd name="connsiteY11" fmla="*/ 3674284 h 4720649"/>
                <a:gd name="connsiteX12" fmla="*/ 5940206 w 17791284"/>
                <a:gd name="connsiteY12" fmla="*/ 3886555 h 4720649"/>
                <a:gd name="connsiteX13" fmla="*/ 6266778 w 17791284"/>
                <a:gd name="connsiteY13" fmla="*/ 4049841 h 4720649"/>
                <a:gd name="connsiteX14" fmla="*/ 6511706 w 17791284"/>
                <a:gd name="connsiteY14" fmla="*/ 4245784 h 4720649"/>
                <a:gd name="connsiteX15" fmla="*/ 6903592 w 17791284"/>
                <a:gd name="connsiteY15" fmla="*/ 4474384 h 4720649"/>
                <a:gd name="connsiteX16" fmla="*/ 7295478 w 17791284"/>
                <a:gd name="connsiteY16" fmla="*/ 4702984 h 4720649"/>
                <a:gd name="connsiteX17" fmla="*/ 7622049 w 17791284"/>
                <a:gd name="connsiteY17" fmla="*/ 4670327 h 4720649"/>
                <a:gd name="connsiteX18" fmla="*/ 8144563 w 17791284"/>
                <a:gd name="connsiteY18" fmla="*/ 4392741 h 4720649"/>
                <a:gd name="connsiteX19" fmla="*/ 8634421 w 17791284"/>
                <a:gd name="connsiteY19" fmla="*/ 4115155 h 4720649"/>
                <a:gd name="connsiteX20" fmla="*/ 8977321 w 17791284"/>
                <a:gd name="connsiteY20" fmla="*/ 3968198 h 4720649"/>
                <a:gd name="connsiteX21" fmla="*/ 9287563 w 17791284"/>
                <a:gd name="connsiteY21" fmla="*/ 3886555 h 4720649"/>
                <a:gd name="connsiteX22" fmla="*/ 10038678 w 17791284"/>
                <a:gd name="connsiteY22" fmla="*/ 3690612 h 4720649"/>
                <a:gd name="connsiteX23" fmla="*/ 10528535 w 17791284"/>
                <a:gd name="connsiteY23" fmla="*/ 3527327 h 4720649"/>
                <a:gd name="connsiteX24" fmla="*/ 10740806 w 17791284"/>
                <a:gd name="connsiteY24" fmla="*/ 3380370 h 4720649"/>
                <a:gd name="connsiteX25" fmla="*/ 11230663 w 17791284"/>
                <a:gd name="connsiteY25" fmla="*/ 3315055 h 4720649"/>
                <a:gd name="connsiteX26" fmla="*/ 12161392 w 17791284"/>
                <a:gd name="connsiteY26" fmla="*/ 3217084 h 4720649"/>
                <a:gd name="connsiteX27" fmla="*/ 12553278 w 17791284"/>
                <a:gd name="connsiteY27" fmla="*/ 3086455 h 4720649"/>
                <a:gd name="connsiteX28" fmla="*/ 12977821 w 17791284"/>
                <a:gd name="connsiteY28" fmla="*/ 3053798 h 4720649"/>
                <a:gd name="connsiteX29" fmla="*/ 13418692 w 17791284"/>
                <a:gd name="connsiteY29" fmla="*/ 3021141 h 4720649"/>
                <a:gd name="connsiteX30" fmla="*/ 14080742 w 17791284"/>
                <a:gd name="connsiteY30" fmla="*/ 3026584 h 4720649"/>
                <a:gd name="connsiteX31" fmla="*/ 14888758 w 17791284"/>
                <a:gd name="connsiteY31" fmla="*/ 3017182 h 4720649"/>
                <a:gd name="connsiteX32" fmla="*/ 16155460 w 17791284"/>
                <a:gd name="connsiteY32" fmla="*/ 3136431 h 4720649"/>
                <a:gd name="connsiteX33" fmla="*/ 17791284 w 17791284"/>
                <a:gd name="connsiteY33" fmla="*/ 3273491 h 4720649"/>
                <a:gd name="connsiteX34" fmla="*/ 15869957 w 17791284"/>
                <a:gd name="connsiteY34" fmla="*/ 3040439 h 4720649"/>
                <a:gd name="connsiteX35" fmla="*/ 14487471 w 17791284"/>
                <a:gd name="connsiteY35" fmla="*/ 2683189 h 4720649"/>
                <a:gd name="connsiteX36" fmla="*/ 13777921 w 17791284"/>
                <a:gd name="connsiteY36" fmla="*/ 1241327 h 4720649"/>
                <a:gd name="connsiteX37" fmla="*/ 13173763 w 17791284"/>
                <a:gd name="connsiteY37" fmla="*/ 898427 h 4720649"/>
                <a:gd name="connsiteX38" fmla="*/ 12781878 w 17791284"/>
                <a:gd name="connsiteY38" fmla="*/ 767798 h 4720649"/>
                <a:gd name="connsiteX39" fmla="*/ 12079749 w 17791284"/>
                <a:gd name="connsiteY39" fmla="*/ 539198 h 4720649"/>
                <a:gd name="connsiteX40" fmla="*/ 11589892 w 17791284"/>
                <a:gd name="connsiteY40" fmla="*/ 408570 h 4720649"/>
                <a:gd name="connsiteX41" fmla="*/ 10920421 w 17791284"/>
                <a:gd name="connsiteY41" fmla="*/ 261612 h 4720649"/>
                <a:gd name="connsiteX42" fmla="*/ 10495878 w 17791284"/>
                <a:gd name="connsiteY42" fmla="*/ 212627 h 4720649"/>
                <a:gd name="connsiteX43" fmla="*/ 10038678 w 17791284"/>
                <a:gd name="connsiteY43" fmla="*/ 179970 h 4720649"/>
                <a:gd name="connsiteX44" fmla="*/ 8895678 w 17791284"/>
                <a:gd name="connsiteY44" fmla="*/ 33012 h 4720649"/>
                <a:gd name="connsiteX45" fmla="*/ 7491421 w 17791284"/>
                <a:gd name="connsiteY45" fmla="*/ 16684 h 4720649"/>
                <a:gd name="connsiteX46" fmla="*/ 6805621 w 17791284"/>
                <a:gd name="connsiteY46" fmla="*/ 355 h 4720649"/>
                <a:gd name="connsiteX47" fmla="*/ 5662621 w 17791284"/>
                <a:gd name="connsiteY47" fmla="*/ 33012 h 4720649"/>
                <a:gd name="connsiteX48" fmla="*/ 5025806 w 17791284"/>
                <a:gd name="connsiteY48" fmla="*/ 98327 h 4720649"/>
                <a:gd name="connsiteX49" fmla="*/ 3899135 w 17791284"/>
                <a:gd name="connsiteY49" fmla="*/ 147312 h 4720649"/>
                <a:gd name="connsiteX50" fmla="*/ 3099035 w 17791284"/>
                <a:gd name="connsiteY50" fmla="*/ 326927 h 4720649"/>
                <a:gd name="connsiteX51" fmla="*/ 2266278 w 17791284"/>
                <a:gd name="connsiteY51" fmla="*/ 522870 h 4720649"/>
                <a:gd name="connsiteX52" fmla="*/ 1841735 w 17791284"/>
                <a:gd name="connsiteY52" fmla="*/ 686155 h 4720649"/>
                <a:gd name="connsiteX53" fmla="*/ 1417192 w 17791284"/>
                <a:gd name="connsiteY53" fmla="*/ 849441 h 4720649"/>
                <a:gd name="connsiteX54" fmla="*/ 862021 w 17791284"/>
                <a:gd name="connsiteY54" fmla="*/ 1176012 h 4720649"/>
                <a:gd name="connsiteX55" fmla="*/ 437478 w 17791284"/>
                <a:gd name="connsiteY55" fmla="*/ 1502584 h 4720649"/>
                <a:gd name="connsiteX56" fmla="*/ 159892 w 17791284"/>
                <a:gd name="connsiteY56" fmla="*/ 1861812 h 4720649"/>
                <a:gd name="connsiteX57" fmla="*/ 12935 w 17791284"/>
                <a:gd name="connsiteY57" fmla="*/ 2384327 h 4720649"/>
                <a:gd name="connsiteX58" fmla="*/ 12935 w 17791284"/>
                <a:gd name="connsiteY58" fmla="*/ 2694570 h 4720649"/>
                <a:gd name="connsiteX59" fmla="*/ 61921 w 17791284"/>
                <a:gd name="connsiteY59" fmla="*/ 2906841 h 4720649"/>
                <a:gd name="connsiteX60" fmla="*/ 143563 w 17791284"/>
                <a:gd name="connsiteY60" fmla="*/ 3021141 h 4720649"/>
                <a:gd name="connsiteX0" fmla="*/ 45592 w 17926686"/>
                <a:gd name="connsiteY0" fmla="*/ 2972155 h 4720649"/>
                <a:gd name="connsiteX1" fmla="*/ 421149 w 17926686"/>
                <a:gd name="connsiteY1" fmla="*/ 2972155 h 4720649"/>
                <a:gd name="connsiteX2" fmla="*/ 731392 w 17926686"/>
                <a:gd name="connsiteY2" fmla="*/ 2988484 h 4720649"/>
                <a:gd name="connsiteX3" fmla="*/ 1286563 w 17926686"/>
                <a:gd name="connsiteY3" fmla="*/ 3037470 h 4720649"/>
                <a:gd name="connsiteX4" fmla="*/ 1711106 w 17926686"/>
                <a:gd name="connsiteY4" fmla="*/ 3135441 h 4720649"/>
                <a:gd name="connsiteX5" fmla="*/ 2037678 w 17926686"/>
                <a:gd name="connsiteY5" fmla="*/ 3151770 h 4720649"/>
                <a:gd name="connsiteX6" fmla="*/ 2707149 w 17926686"/>
                <a:gd name="connsiteY6" fmla="*/ 3168098 h 4720649"/>
                <a:gd name="connsiteX7" fmla="*/ 3229663 w 17926686"/>
                <a:gd name="connsiteY7" fmla="*/ 3200755 h 4720649"/>
                <a:gd name="connsiteX8" fmla="*/ 3556235 w 17926686"/>
                <a:gd name="connsiteY8" fmla="*/ 3331384 h 4720649"/>
                <a:gd name="connsiteX9" fmla="*/ 4470635 w 17926686"/>
                <a:gd name="connsiteY9" fmla="*/ 3527327 h 4720649"/>
                <a:gd name="connsiteX10" fmla="*/ 4797206 w 17926686"/>
                <a:gd name="connsiteY10" fmla="*/ 3592641 h 4720649"/>
                <a:gd name="connsiteX11" fmla="*/ 5221749 w 17926686"/>
                <a:gd name="connsiteY11" fmla="*/ 3674284 h 4720649"/>
                <a:gd name="connsiteX12" fmla="*/ 5940206 w 17926686"/>
                <a:gd name="connsiteY12" fmla="*/ 3886555 h 4720649"/>
                <a:gd name="connsiteX13" fmla="*/ 6266778 w 17926686"/>
                <a:gd name="connsiteY13" fmla="*/ 4049841 h 4720649"/>
                <a:gd name="connsiteX14" fmla="*/ 6511706 w 17926686"/>
                <a:gd name="connsiteY14" fmla="*/ 4245784 h 4720649"/>
                <a:gd name="connsiteX15" fmla="*/ 6903592 w 17926686"/>
                <a:gd name="connsiteY15" fmla="*/ 4474384 h 4720649"/>
                <a:gd name="connsiteX16" fmla="*/ 7295478 w 17926686"/>
                <a:gd name="connsiteY16" fmla="*/ 4702984 h 4720649"/>
                <a:gd name="connsiteX17" fmla="*/ 7622049 w 17926686"/>
                <a:gd name="connsiteY17" fmla="*/ 4670327 h 4720649"/>
                <a:gd name="connsiteX18" fmla="*/ 8144563 w 17926686"/>
                <a:gd name="connsiteY18" fmla="*/ 4392741 h 4720649"/>
                <a:gd name="connsiteX19" fmla="*/ 8634421 w 17926686"/>
                <a:gd name="connsiteY19" fmla="*/ 4115155 h 4720649"/>
                <a:gd name="connsiteX20" fmla="*/ 8977321 w 17926686"/>
                <a:gd name="connsiteY20" fmla="*/ 3968198 h 4720649"/>
                <a:gd name="connsiteX21" fmla="*/ 9287563 w 17926686"/>
                <a:gd name="connsiteY21" fmla="*/ 3886555 h 4720649"/>
                <a:gd name="connsiteX22" fmla="*/ 10038678 w 17926686"/>
                <a:gd name="connsiteY22" fmla="*/ 3690612 h 4720649"/>
                <a:gd name="connsiteX23" fmla="*/ 10528535 w 17926686"/>
                <a:gd name="connsiteY23" fmla="*/ 3527327 h 4720649"/>
                <a:gd name="connsiteX24" fmla="*/ 10740806 w 17926686"/>
                <a:gd name="connsiteY24" fmla="*/ 3380370 h 4720649"/>
                <a:gd name="connsiteX25" fmla="*/ 11230663 w 17926686"/>
                <a:gd name="connsiteY25" fmla="*/ 3315055 h 4720649"/>
                <a:gd name="connsiteX26" fmla="*/ 12161392 w 17926686"/>
                <a:gd name="connsiteY26" fmla="*/ 3217084 h 4720649"/>
                <a:gd name="connsiteX27" fmla="*/ 12553278 w 17926686"/>
                <a:gd name="connsiteY27" fmla="*/ 3086455 h 4720649"/>
                <a:gd name="connsiteX28" fmla="*/ 12977821 w 17926686"/>
                <a:gd name="connsiteY28" fmla="*/ 3053798 h 4720649"/>
                <a:gd name="connsiteX29" fmla="*/ 13418692 w 17926686"/>
                <a:gd name="connsiteY29" fmla="*/ 3021141 h 4720649"/>
                <a:gd name="connsiteX30" fmla="*/ 14080742 w 17926686"/>
                <a:gd name="connsiteY30" fmla="*/ 3026584 h 4720649"/>
                <a:gd name="connsiteX31" fmla="*/ 14888758 w 17926686"/>
                <a:gd name="connsiteY31" fmla="*/ 3017182 h 4720649"/>
                <a:gd name="connsiteX32" fmla="*/ 16155460 w 17926686"/>
                <a:gd name="connsiteY32" fmla="*/ 3136431 h 4720649"/>
                <a:gd name="connsiteX33" fmla="*/ 17791284 w 17926686"/>
                <a:gd name="connsiteY33" fmla="*/ 3273491 h 4720649"/>
                <a:gd name="connsiteX34" fmla="*/ 17614539 w 17926686"/>
                <a:gd name="connsiteY34" fmla="*/ 3140813 h 4720649"/>
                <a:gd name="connsiteX35" fmla="*/ 15869957 w 17926686"/>
                <a:gd name="connsiteY35" fmla="*/ 3040439 h 4720649"/>
                <a:gd name="connsiteX36" fmla="*/ 14487471 w 17926686"/>
                <a:gd name="connsiteY36" fmla="*/ 2683189 h 4720649"/>
                <a:gd name="connsiteX37" fmla="*/ 13777921 w 17926686"/>
                <a:gd name="connsiteY37" fmla="*/ 1241327 h 4720649"/>
                <a:gd name="connsiteX38" fmla="*/ 13173763 w 17926686"/>
                <a:gd name="connsiteY38" fmla="*/ 898427 h 4720649"/>
                <a:gd name="connsiteX39" fmla="*/ 12781878 w 17926686"/>
                <a:gd name="connsiteY39" fmla="*/ 767798 h 4720649"/>
                <a:gd name="connsiteX40" fmla="*/ 12079749 w 17926686"/>
                <a:gd name="connsiteY40" fmla="*/ 539198 h 4720649"/>
                <a:gd name="connsiteX41" fmla="*/ 11589892 w 17926686"/>
                <a:gd name="connsiteY41" fmla="*/ 408570 h 4720649"/>
                <a:gd name="connsiteX42" fmla="*/ 10920421 w 17926686"/>
                <a:gd name="connsiteY42" fmla="*/ 261612 h 4720649"/>
                <a:gd name="connsiteX43" fmla="*/ 10495878 w 17926686"/>
                <a:gd name="connsiteY43" fmla="*/ 212627 h 4720649"/>
                <a:gd name="connsiteX44" fmla="*/ 10038678 w 17926686"/>
                <a:gd name="connsiteY44" fmla="*/ 179970 h 4720649"/>
                <a:gd name="connsiteX45" fmla="*/ 8895678 w 17926686"/>
                <a:gd name="connsiteY45" fmla="*/ 33012 h 4720649"/>
                <a:gd name="connsiteX46" fmla="*/ 7491421 w 17926686"/>
                <a:gd name="connsiteY46" fmla="*/ 16684 h 4720649"/>
                <a:gd name="connsiteX47" fmla="*/ 6805621 w 17926686"/>
                <a:gd name="connsiteY47" fmla="*/ 355 h 4720649"/>
                <a:gd name="connsiteX48" fmla="*/ 5662621 w 17926686"/>
                <a:gd name="connsiteY48" fmla="*/ 33012 h 4720649"/>
                <a:gd name="connsiteX49" fmla="*/ 5025806 w 17926686"/>
                <a:gd name="connsiteY49" fmla="*/ 98327 h 4720649"/>
                <a:gd name="connsiteX50" fmla="*/ 3899135 w 17926686"/>
                <a:gd name="connsiteY50" fmla="*/ 147312 h 4720649"/>
                <a:gd name="connsiteX51" fmla="*/ 3099035 w 17926686"/>
                <a:gd name="connsiteY51" fmla="*/ 326927 h 4720649"/>
                <a:gd name="connsiteX52" fmla="*/ 2266278 w 17926686"/>
                <a:gd name="connsiteY52" fmla="*/ 522870 h 4720649"/>
                <a:gd name="connsiteX53" fmla="*/ 1841735 w 17926686"/>
                <a:gd name="connsiteY53" fmla="*/ 686155 h 4720649"/>
                <a:gd name="connsiteX54" fmla="*/ 1417192 w 17926686"/>
                <a:gd name="connsiteY54" fmla="*/ 849441 h 4720649"/>
                <a:gd name="connsiteX55" fmla="*/ 862021 w 17926686"/>
                <a:gd name="connsiteY55" fmla="*/ 1176012 h 4720649"/>
                <a:gd name="connsiteX56" fmla="*/ 437478 w 17926686"/>
                <a:gd name="connsiteY56" fmla="*/ 1502584 h 4720649"/>
                <a:gd name="connsiteX57" fmla="*/ 159892 w 17926686"/>
                <a:gd name="connsiteY57" fmla="*/ 1861812 h 4720649"/>
                <a:gd name="connsiteX58" fmla="*/ 12935 w 17926686"/>
                <a:gd name="connsiteY58" fmla="*/ 2384327 h 4720649"/>
                <a:gd name="connsiteX59" fmla="*/ 12935 w 17926686"/>
                <a:gd name="connsiteY59" fmla="*/ 2694570 h 4720649"/>
                <a:gd name="connsiteX60" fmla="*/ 61921 w 17926686"/>
                <a:gd name="connsiteY60" fmla="*/ 2906841 h 4720649"/>
                <a:gd name="connsiteX61" fmla="*/ 143563 w 17926686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69957 w 17848155"/>
                <a:gd name="connsiteY35" fmla="*/ 3040439 h 4720649"/>
                <a:gd name="connsiteX36" fmla="*/ 14487471 w 17848155"/>
                <a:gd name="connsiteY36" fmla="*/ 2683189 h 4720649"/>
                <a:gd name="connsiteX37" fmla="*/ 13777921 w 17848155"/>
                <a:gd name="connsiteY37" fmla="*/ 1241327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777921 w 17848155"/>
                <a:gd name="connsiteY37" fmla="*/ 1241327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705453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705453 h 4720649"/>
                <a:gd name="connsiteX41" fmla="*/ 11423638 w 17848155"/>
                <a:gd name="connsiteY41" fmla="*/ 630243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06566 w 17848155"/>
                <a:gd name="connsiteY42" fmla="*/ 441721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7848155" h="4720649">
                  <a:moveTo>
                    <a:pt x="45592" y="2972155"/>
                  </a:moveTo>
                  <a:cubicBezTo>
                    <a:pt x="176220" y="2970794"/>
                    <a:pt x="306849" y="2969433"/>
                    <a:pt x="421149" y="2972155"/>
                  </a:cubicBezTo>
                  <a:cubicBezTo>
                    <a:pt x="535449" y="2974877"/>
                    <a:pt x="587156" y="2977598"/>
                    <a:pt x="731392" y="2988484"/>
                  </a:cubicBezTo>
                  <a:cubicBezTo>
                    <a:pt x="875628" y="2999370"/>
                    <a:pt x="1123277" y="3012977"/>
                    <a:pt x="1286563" y="3037470"/>
                  </a:cubicBezTo>
                  <a:cubicBezTo>
                    <a:pt x="1449849" y="3061963"/>
                    <a:pt x="1585920" y="3116391"/>
                    <a:pt x="1711106" y="3135441"/>
                  </a:cubicBezTo>
                  <a:cubicBezTo>
                    <a:pt x="1836292" y="3154491"/>
                    <a:pt x="2037678" y="3151770"/>
                    <a:pt x="2037678" y="3151770"/>
                  </a:cubicBezTo>
                  <a:lnTo>
                    <a:pt x="2707149" y="3168098"/>
                  </a:lnTo>
                  <a:cubicBezTo>
                    <a:pt x="2905813" y="3176262"/>
                    <a:pt x="3088149" y="3173541"/>
                    <a:pt x="3229663" y="3200755"/>
                  </a:cubicBezTo>
                  <a:cubicBezTo>
                    <a:pt x="3371177" y="3227969"/>
                    <a:pt x="3349406" y="3276955"/>
                    <a:pt x="3556235" y="3331384"/>
                  </a:cubicBezTo>
                  <a:cubicBezTo>
                    <a:pt x="3763064" y="3385813"/>
                    <a:pt x="4263807" y="3483784"/>
                    <a:pt x="4470635" y="3527327"/>
                  </a:cubicBezTo>
                  <a:cubicBezTo>
                    <a:pt x="4677464" y="3570870"/>
                    <a:pt x="4797206" y="3592641"/>
                    <a:pt x="4797206" y="3592641"/>
                  </a:cubicBezTo>
                  <a:cubicBezTo>
                    <a:pt x="4922392" y="3617134"/>
                    <a:pt x="5031249" y="3625298"/>
                    <a:pt x="5221749" y="3674284"/>
                  </a:cubicBezTo>
                  <a:cubicBezTo>
                    <a:pt x="5412249" y="3723270"/>
                    <a:pt x="5766035" y="3823962"/>
                    <a:pt x="5940206" y="3886555"/>
                  </a:cubicBezTo>
                  <a:cubicBezTo>
                    <a:pt x="6114377" y="3949148"/>
                    <a:pt x="6171528" y="3989970"/>
                    <a:pt x="6266778" y="4049841"/>
                  </a:cubicBezTo>
                  <a:cubicBezTo>
                    <a:pt x="6362028" y="4109713"/>
                    <a:pt x="6405570" y="4175027"/>
                    <a:pt x="6511706" y="4245784"/>
                  </a:cubicBezTo>
                  <a:cubicBezTo>
                    <a:pt x="6617842" y="4316541"/>
                    <a:pt x="6903592" y="4474384"/>
                    <a:pt x="6903592" y="4474384"/>
                  </a:cubicBezTo>
                  <a:cubicBezTo>
                    <a:pt x="7034221" y="4550584"/>
                    <a:pt x="7175735" y="4670327"/>
                    <a:pt x="7295478" y="4702984"/>
                  </a:cubicBezTo>
                  <a:cubicBezTo>
                    <a:pt x="7415221" y="4735641"/>
                    <a:pt x="7480535" y="4722034"/>
                    <a:pt x="7622049" y="4670327"/>
                  </a:cubicBezTo>
                  <a:cubicBezTo>
                    <a:pt x="7763563" y="4618620"/>
                    <a:pt x="7975834" y="4485270"/>
                    <a:pt x="8144563" y="4392741"/>
                  </a:cubicBezTo>
                  <a:cubicBezTo>
                    <a:pt x="8313292" y="4300212"/>
                    <a:pt x="8495628" y="4185912"/>
                    <a:pt x="8634421" y="4115155"/>
                  </a:cubicBezTo>
                  <a:cubicBezTo>
                    <a:pt x="8773214" y="4044398"/>
                    <a:pt x="8868464" y="4006298"/>
                    <a:pt x="8977321" y="3968198"/>
                  </a:cubicBezTo>
                  <a:cubicBezTo>
                    <a:pt x="9086178" y="3930098"/>
                    <a:pt x="9287563" y="3886555"/>
                    <a:pt x="9287563" y="3886555"/>
                  </a:cubicBezTo>
                  <a:cubicBezTo>
                    <a:pt x="9464456" y="3840291"/>
                    <a:pt x="9831849" y="3750483"/>
                    <a:pt x="10038678" y="3690612"/>
                  </a:cubicBezTo>
                  <a:cubicBezTo>
                    <a:pt x="10245507" y="3630741"/>
                    <a:pt x="10411514" y="3579034"/>
                    <a:pt x="10528535" y="3527327"/>
                  </a:cubicBezTo>
                  <a:cubicBezTo>
                    <a:pt x="10645556" y="3475620"/>
                    <a:pt x="10623785" y="3415749"/>
                    <a:pt x="10740806" y="3380370"/>
                  </a:cubicBezTo>
                  <a:cubicBezTo>
                    <a:pt x="10857827" y="3344991"/>
                    <a:pt x="11230663" y="3315055"/>
                    <a:pt x="11230663" y="3315055"/>
                  </a:cubicBezTo>
                  <a:cubicBezTo>
                    <a:pt x="11467427" y="3287841"/>
                    <a:pt x="11940956" y="3255184"/>
                    <a:pt x="12161392" y="3217084"/>
                  </a:cubicBezTo>
                  <a:cubicBezTo>
                    <a:pt x="12381828" y="3178984"/>
                    <a:pt x="12417207" y="3113669"/>
                    <a:pt x="12553278" y="3086455"/>
                  </a:cubicBezTo>
                  <a:cubicBezTo>
                    <a:pt x="12689350" y="3059241"/>
                    <a:pt x="12977821" y="3053798"/>
                    <a:pt x="12977821" y="3053798"/>
                  </a:cubicBezTo>
                  <a:cubicBezTo>
                    <a:pt x="13122057" y="3042912"/>
                    <a:pt x="13234872" y="3025677"/>
                    <a:pt x="13418692" y="3021141"/>
                  </a:cubicBezTo>
                  <a:cubicBezTo>
                    <a:pt x="13602512" y="3016605"/>
                    <a:pt x="13835731" y="3027244"/>
                    <a:pt x="14080742" y="3026584"/>
                  </a:cubicBezTo>
                  <a:cubicBezTo>
                    <a:pt x="14325753" y="3025924"/>
                    <a:pt x="14542972" y="2998874"/>
                    <a:pt x="14888758" y="3017182"/>
                  </a:cubicBezTo>
                  <a:cubicBezTo>
                    <a:pt x="15234544" y="3035490"/>
                    <a:pt x="15671706" y="3093713"/>
                    <a:pt x="16155460" y="3136431"/>
                  </a:cubicBezTo>
                  <a:cubicBezTo>
                    <a:pt x="16700735" y="3182118"/>
                    <a:pt x="17596595" y="3272761"/>
                    <a:pt x="17791284" y="3273491"/>
                  </a:cubicBezTo>
                  <a:cubicBezTo>
                    <a:pt x="17985973" y="3274221"/>
                    <a:pt x="17643816" y="3179655"/>
                    <a:pt x="17323595" y="3140813"/>
                  </a:cubicBezTo>
                  <a:cubicBezTo>
                    <a:pt x="17003374" y="3101971"/>
                    <a:pt x="16370353" y="3047437"/>
                    <a:pt x="15897666" y="2971166"/>
                  </a:cubicBezTo>
                  <a:cubicBezTo>
                    <a:pt x="15424979" y="2894895"/>
                    <a:pt x="14912344" y="2899914"/>
                    <a:pt x="14487471" y="2683189"/>
                  </a:cubicBezTo>
                  <a:cubicBezTo>
                    <a:pt x="14062598" y="2466464"/>
                    <a:pt x="13634345" y="1917478"/>
                    <a:pt x="13348430" y="1670818"/>
                  </a:cubicBezTo>
                  <a:cubicBezTo>
                    <a:pt x="13062515" y="1424158"/>
                    <a:pt x="12944915" y="1309858"/>
                    <a:pt x="12771981" y="1203227"/>
                  </a:cubicBezTo>
                  <a:cubicBezTo>
                    <a:pt x="12599047" y="1096597"/>
                    <a:pt x="12310824" y="1031035"/>
                    <a:pt x="12310824" y="1031035"/>
                  </a:cubicBezTo>
                  <a:lnTo>
                    <a:pt x="11871930" y="857853"/>
                  </a:lnTo>
                  <a:cubicBezTo>
                    <a:pt x="11673266" y="797982"/>
                    <a:pt x="11584532" y="699598"/>
                    <a:pt x="11423638" y="630243"/>
                  </a:cubicBezTo>
                  <a:cubicBezTo>
                    <a:pt x="11262744" y="560888"/>
                    <a:pt x="11061193" y="511324"/>
                    <a:pt x="10906566" y="441721"/>
                  </a:cubicBezTo>
                  <a:cubicBezTo>
                    <a:pt x="10751939" y="372118"/>
                    <a:pt x="10640526" y="256252"/>
                    <a:pt x="10495878" y="212627"/>
                  </a:cubicBezTo>
                  <a:cubicBezTo>
                    <a:pt x="10351230" y="169002"/>
                    <a:pt x="10305378" y="209906"/>
                    <a:pt x="10038678" y="179970"/>
                  </a:cubicBezTo>
                  <a:cubicBezTo>
                    <a:pt x="9771978" y="150034"/>
                    <a:pt x="9320221" y="60226"/>
                    <a:pt x="8895678" y="33012"/>
                  </a:cubicBezTo>
                  <a:cubicBezTo>
                    <a:pt x="8471135" y="5798"/>
                    <a:pt x="7491421" y="16684"/>
                    <a:pt x="7491421" y="16684"/>
                  </a:cubicBezTo>
                  <a:cubicBezTo>
                    <a:pt x="7143078" y="11241"/>
                    <a:pt x="7110421" y="-2366"/>
                    <a:pt x="6805621" y="355"/>
                  </a:cubicBezTo>
                  <a:cubicBezTo>
                    <a:pt x="6500821" y="3076"/>
                    <a:pt x="5959257" y="16683"/>
                    <a:pt x="5662621" y="33012"/>
                  </a:cubicBezTo>
                  <a:cubicBezTo>
                    <a:pt x="5365985" y="49341"/>
                    <a:pt x="5319720" y="79277"/>
                    <a:pt x="5025806" y="98327"/>
                  </a:cubicBezTo>
                  <a:cubicBezTo>
                    <a:pt x="4731892" y="117377"/>
                    <a:pt x="4220263" y="109212"/>
                    <a:pt x="3899135" y="147312"/>
                  </a:cubicBezTo>
                  <a:cubicBezTo>
                    <a:pt x="3578007" y="185412"/>
                    <a:pt x="3099035" y="326927"/>
                    <a:pt x="3099035" y="326927"/>
                  </a:cubicBezTo>
                  <a:cubicBezTo>
                    <a:pt x="2826892" y="389520"/>
                    <a:pt x="2475828" y="462999"/>
                    <a:pt x="2266278" y="522870"/>
                  </a:cubicBezTo>
                  <a:cubicBezTo>
                    <a:pt x="2056728" y="582741"/>
                    <a:pt x="1841735" y="686155"/>
                    <a:pt x="1841735" y="686155"/>
                  </a:cubicBezTo>
                  <a:cubicBezTo>
                    <a:pt x="1700221" y="740583"/>
                    <a:pt x="1580478" y="767798"/>
                    <a:pt x="1417192" y="849441"/>
                  </a:cubicBezTo>
                  <a:cubicBezTo>
                    <a:pt x="1253906" y="931084"/>
                    <a:pt x="1025307" y="1067155"/>
                    <a:pt x="862021" y="1176012"/>
                  </a:cubicBezTo>
                  <a:cubicBezTo>
                    <a:pt x="698735" y="1284869"/>
                    <a:pt x="554499" y="1388284"/>
                    <a:pt x="437478" y="1502584"/>
                  </a:cubicBezTo>
                  <a:cubicBezTo>
                    <a:pt x="320457" y="1616884"/>
                    <a:pt x="230649" y="1714855"/>
                    <a:pt x="159892" y="1861812"/>
                  </a:cubicBezTo>
                  <a:cubicBezTo>
                    <a:pt x="89135" y="2008769"/>
                    <a:pt x="37428" y="2245534"/>
                    <a:pt x="12935" y="2384327"/>
                  </a:cubicBezTo>
                  <a:cubicBezTo>
                    <a:pt x="-11558" y="2523120"/>
                    <a:pt x="4771" y="2607484"/>
                    <a:pt x="12935" y="2694570"/>
                  </a:cubicBezTo>
                  <a:cubicBezTo>
                    <a:pt x="21099" y="2781656"/>
                    <a:pt x="40150" y="2852412"/>
                    <a:pt x="61921" y="2906841"/>
                  </a:cubicBezTo>
                  <a:cubicBezTo>
                    <a:pt x="83692" y="2961269"/>
                    <a:pt x="113627" y="2991205"/>
                    <a:pt x="143563" y="3021141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6" name="Vrije vorm 95"/>
            <p:cNvSpPr/>
            <p:nvPr/>
          </p:nvSpPr>
          <p:spPr>
            <a:xfrm>
              <a:off x="7763523" y="5987913"/>
              <a:ext cx="1386374" cy="447384"/>
            </a:xfrm>
            <a:custGeom>
              <a:avLst/>
              <a:gdLst>
                <a:gd name="connsiteX0" fmla="*/ 14565276 w 14630590"/>
                <a:gd name="connsiteY0" fmla="*/ 2011175 h 4307257"/>
                <a:gd name="connsiteX1" fmla="*/ 14565276 w 14630590"/>
                <a:gd name="connsiteY1" fmla="*/ 2337746 h 4307257"/>
                <a:gd name="connsiteX2" fmla="*/ 14548947 w 14630590"/>
                <a:gd name="connsiteY2" fmla="*/ 2517361 h 4307257"/>
                <a:gd name="connsiteX3" fmla="*/ 14581604 w 14630590"/>
                <a:gd name="connsiteY3" fmla="*/ 2762289 h 4307257"/>
                <a:gd name="connsiteX4" fmla="*/ 14630590 w 14630590"/>
                <a:gd name="connsiteY4" fmla="*/ 3154175 h 4307257"/>
                <a:gd name="connsiteX5" fmla="*/ 14581604 w 14630590"/>
                <a:gd name="connsiteY5" fmla="*/ 3317461 h 4307257"/>
                <a:gd name="connsiteX6" fmla="*/ 14516290 w 14630590"/>
                <a:gd name="connsiteY6" fmla="*/ 3660361 h 4307257"/>
                <a:gd name="connsiteX7" fmla="*/ 14499961 w 14630590"/>
                <a:gd name="connsiteY7" fmla="*/ 3970604 h 4307257"/>
                <a:gd name="connsiteX8" fmla="*/ 14385661 w 14630590"/>
                <a:gd name="connsiteY8" fmla="*/ 4052246 h 4307257"/>
                <a:gd name="connsiteX9" fmla="*/ 13846819 w 14630590"/>
                <a:gd name="connsiteY9" fmla="*/ 4199204 h 4307257"/>
                <a:gd name="connsiteX10" fmla="*/ 13536576 w 14630590"/>
                <a:gd name="connsiteY10" fmla="*/ 4280846 h 4307257"/>
                <a:gd name="connsiteX11" fmla="*/ 12850776 w 14630590"/>
                <a:gd name="connsiteY11" fmla="*/ 4280846 h 4307257"/>
                <a:gd name="connsiteX12" fmla="*/ 12083333 w 14630590"/>
                <a:gd name="connsiteY12" fmla="*/ 4280846 h 4307257"/>
                <a:gd name="connsiteX13" fmla="*/ 11087290 w 14630590"/>
                <a:gd name="connsiteY13" fmla="*/ 4199204 h 4307257"/>
                <a:gd name="connsiteX14" fmla="*/ 10336176 w 14630590"/>
                <a:gd name="connsiteY14" fmla="*/ 4231861 h 4307257"/>
                <a:gd name="connsiteX15" fmla="*/ 9568733 w 14630590"/>
                <a:gd name="connsiteY15" fmla="*/ 4297175 h 4307257"/>
                <a:gd name="connsiteX16" fmla="*/ 9078876 w 14630590"/>
                <a:gd name="connsiteY16" fmla="*/ 4264518 h 4307257"/>
                <a:gd name="connsiteX17" fmla="*/ 8262447 w 14630590"/>
                <a:gd name="connsiteY17" fmla="*/ 4264518 h 4307257"/>
                <a:gd name="connsiteX18" fmla="*/ 7609304 w 14630590"/>
                <a:gd name="connsiteY18" fmla="*/ 4231861 h 4307257"/>
                <a:gd name="connsiteX19" fmla="*/ 6988819 w 14630590"/>
                <a:gd name="connsiteY19" fmla="*/ 4248189 h 4307257"/>
                <a:gd name="connsiteX20" fmla="*/ 6254033 w 14630590"/>
                <a:gd name="connsiteY20" fmla="*/ 4248189 h 4307257"/>
                <a:gd name="connsiteX21" fmla="*/ 5470261 w 14630590"/>
                <a:gd name="connsiteY21" fmla="*/ 4264518 h 4307257"/>
                <a:gd name="connsiteX22" fmla="*/ 4947747 w 14630590"/>
                <a:gd name="connsiteY22" fmla="*/ 4231861 h 4307257"/>
                <a:gd name="connsiteX23" fmla="*/ 4212961 w 14630590"/>
                <a:gd name="connsiteY23" fmla="*/ 4264518 h 4307257"/>
                <a:gd name="connsiteX24" fmla="*/ 3314890 w 14630590"/>
                <a:gd name="connsiteY24" fmla="*/ 4297175 h 4307257"/>
                <a:gd name="connsiteX25" fmla="*/ 2645419 w 14630590"/>
                <a:gd name="connsiteY25" fmla="*/ 4297175 h 4307257"/>
                <a:gd name="connsiteX26" fmla="*/ 2204547 w 14630590"/>
                <a:gd name="connsiteY26" fmla="*/ 4280846 h 4307257"/>
                <a:gd name="connsiteX27" fmla="*/ 1094204 w 14630590"/>
                <a:gd name="connsiteY27" fmla="*/ 4297175 h 4307257"/>
                <a:gd name="connsiteX28" fmla="*/ 441061 w 14630590"/>
                <a:gd name="connsiteY28" fmla="*/ 4101232 h 4307257"/>
                <a:gd name="connsiteX29" fmla="*/ 49176 w 14630590"/>
                <a:gd name="connsiteY29" fmla="*/ 3823646 h 4307257"/>
                <a:gd name="connsiteX30" fmla="*/ 32847 w 14630590"/>
                <a:gd name="connsiteY30" fmla="*/ 3464418 h 4307257"/>
                <a:gd name="connsiteX31" fmla="*/ 190 w 14630590"/>
                <a:gd name="connsiteY31" fmla="*/ 2794946 h 4307257"/>
                <a:gd name="connsiteX32" fmla="*/ 49176 w 14630590"/>
                <a:gd name="connsiteY32" fmla="*/ 2484704 h 4307257"/>
                <a:gd name="connsiteX33" fmla="*/ 98161 w 14630590"/>
                <a:gd name="connsiteY33" fmla="*/ 2043832 h 4307257"/>
                <a:gd name="connsiteX34" fmla="*/ 277776 w 14630590"/>
                <a:gd name="connsiteY34" fmla="*/ 1766246 h 4307257"/>
                <a:gd name="connsiteX35" fmla="*/ 751304 w 14630590"/>
                <a:gd name="connsiteY35" fmla="*/ 1504989 h 4307257"/>
                <a:gd name="connsiteX36" fmla="*/ 1208504 w 14630590"/>
                <a:gd name="connsiteY36" fmla="*/ 1276389 h 4307257"/>
                <a:gd name="connsiteX37" fmla="*/ 1486090 w 14630590"/>
                <a:gd name="connsiteY37" fmla="*/ 1064118 h 4307257"/>
                <a:gd name="connsiteX38" fmla="*/ 1731019 w 14630590"/>
                <a:gd name="connsiteY38" fmla="*/ 949818 h 4307257"/>
                <a:gd name="connsiteX39" fmla="*/ 2269861 w 14630590"/>
                <a:gd name="connsiteY39" fmla="*/ 851846 h 4307257"/>
                <a:gd name="connsiteX40" fmla="*/ 2857690 w 14630590"/>
                <a:gd name="connsiteY40" fmla="*/ 721218 h 4307257"/>
                <a:gd name="connsiteX41" fmla="*/ 3445519 w 14630590"/>
                <a:gd name="connsiteY41" fmla="*/ 394646 h 4307257"/>
                <a:gd name="connsiteX42" fmla="*/ 4098661 w 14630590"/>
                <a:gd name="connsiteY42" fmla="*/ 313004 h 4307257"/>
                <a:gd name="connsiteX43" fmla="*/ 4817119 w 14630590"/>
                <a:gd name="connsiteY43" fmla="*/ 215032 h 4307257"/>
                <a:gd name="connsiteX44" fmla="*/ 5045719 w 14630590"/>
                <a:gd name="connsiteY44" fmla="*/ 117061 h 4307257"/>
                <a:gd name="connsiteX45" fmla="*/ 5698861 w 14630590"/>
                <a:gd name="connsiteY45" fmla="*/ 2761 h 4307257"/>
                <a:gd name="connsiteX46" fmla="*/ 6466304 w 14630590"/>
                <a:gd name="connsiteY46" fmla="*/ 35418 h 4307257"/>
                <a:gd name="connsiteX47" fmla="*/ 7135776 w 14630590"/>
                <a:gd name="connsiteY47" fmla="*/ 35418 h 4307257"/>
                <a:gd name="connsiteX48" fmla="*/ 8050176 w 14630590"/>
                <a:gd name="connsiteY48" fmla="*/ 19089 h 4307257"/>
                <a:gd name="connsiteX49" fmla="*/ 9127861 w 14630590"/>
                <a:gd name="connsiteY49" fmla="*/ 133389 h 4307257"/>
                <a:gd name="connsiteX50" fmla="*/ 10270861 w 14630590"/>
                <a:gd name="connsiteY50" fmla="*/ 182375 h 4307257"/>
                <a:gd name="connsiteX51" fmla="*/ 10875019 w 14630590"/>
                <a:gd name="connsiteY51" fmla="*/ 329332 h 4307257"/>
                <a:gd name="connsiteX52" fmla="*/ 11724104 w 14630590"/>
                <a:gd name="connsiteY52" fmla="*/ 476289 h 4307257"/>
                <a:gd name="connsiteX53" fmla="*/ 12442561 w 14630590"/>
                <a:gd name="connsiteY53" fmla="*/ 655904 h 4307257"/>
                <a:gd name="connsiteX54" fmla="*/ 13291647 w 14630590"/>
                <a:gd name="connsiteY54" fmla="*/ 884504 h 4307257"/>
                <a:gd name="connsiteX55" fmla="*/ 13601890 w 14630590"/>
                <a:gd name="connsiteY55" fmla="*/ 1113104 h 4307257"/>
                <a:gd name="connsiteX56" fmla="*/ 13912133 w 14630590"/>
                <a:gd name="connsiteY56" fmla="*/ 1341704 h 4307257"/>
                <a:gd name="connsiteX57" fmla="*/ 14222376 w 14630590"/>
                <a:gd name="connsiteY57" fmla="*/ 1504989 h 4307257"/>
                <a:gd name="connsiteX58" fmla="*/ 14369333 w 14630590"/>
                <a:gd name="connsiteY58" fmla="*/ 1700932 h 4307257"/>
                <a:gd name="connsiteX59" fmla="*/ 14483633 w 14630590"/>
                <a:gd name="connsiteY59" fmla="*/ 1913204 h 4307257"/>
                <a:gd name="connsiteX60" fmla="*/ 14565276 w 14630590"/>
                <a:gd name="connsiteY60" fmla="*/ 2011175 h 430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630590" h="4307257">
                  <a:moveTo>
                    <a:pt x="14565276" y="2011175"/>
                  </a:moveTo>
                  <a:cubicBezTo>
                    <a:pt x="14578883" y="2081932"/>
                    <a:pt x="14567997" y="2253382"/>
                    <a:pt x="14565276" y="2337746"/>
                  </a:cubicBezTo>
                  <a:cubicBezTo>
                    <a:pt x="14562555" y="2422110"/>
                    <a:pt x="14546226" y="2446604"/>
                    <a:pt x="14548947" y="2517361"/>
                  </a:cubicBezTo>
                  <a:cubicBezTo>
                    <a:pt x="14551668" y="2588118"/>
                    <a:pt x="14567997" y="2656153"/>
                    <a:pt x="14581604" y="2762289"/>
                  </a:cubicBezTo>
                  <a:cubicBezTo>
                    <a:pt x="14595211" y="2868425"/>
                    <a:pt x="14630590" y="3061646"/>
                    <a:pt x="14630590" y="3154175"/>
                  </a:cubicBezTo>
                  <a:cubicBezTo>
                    <a:pt x="14630590" y="3246704"/>
                    <a:pt x="14600654" y="3233097"/>
                    <a:pt x="14581604" y="3317461"/>
                  </a:cubicBezTo>
                  <a:cubicBezTo>
                    <a:pt x="14562554" y="3401825"/>
                    <a:pt x="14529897" y="3551504"/>
                    <a:pt x="14516290" y="3660361"/>
                  </a:cubicBezTo>
                  <a:cubicBezTo>
                    <a:pt x="14502683" y="3769218"/>
                    <a:pt x="14521732" y="3905290"/>
                    <a:pt x="14499961" y="3970604"/>
                  </a:cubicBezTo>
                  <a:cubicBezTo>
                    <a:pt x="14478189" y="4035918"/>
                    <a:pt x="14494518" y="4014146"/>
                    <a:pt x="14385661" y="4052246"/>
                  </a:cubicBezTo>
                  <a:cubicBezTo>
                    <a:pt x="14276804" y="4090346"/>
                    <a:pt x="13846819" y="4199204"/>
                    <a:pt x="13846819" y="4199204"/>
                  </a:cubicBezTo>
                  <a:cubicBezTo>
                    <a:pt x="13705305" y="4237304"/>
                    <a:pt x="13702583" y="4267239"/>
                    <a:pt x="13536576" y="4280846"/>
                  </a:cubicBezTo>
                  <a:cubicBezTo>
                    <a:pt x="13370569" y="4294453"/>
                    <a:pt x="12850776" y="4280846"/>
                    <a:pt x="12850776" y="4280846"/>
                  </a:cubicBezTo>
                  <a:cubicBezTo>
                    <a:pt x="12608569" y="4280846"/>
                    <a:pt x="12377247" y="4294453"/>
                    <a:pt x="12083333" y="4280846"/>
                  </a:cubicBezTo>
                  <a:cubicBezTo>
                    <a:pt x="11789419" y="4267239"/>
                    <a:pt x="11378483" y="4207368"/>
                    <a:pt x="11087290" y="4199204"/>
                  </a:cubicBezTo>
                  <a:cubicBezTo>
                    <a:pt x="10796097" y="4191040"/>
                    <a:pt x="10589269" y="4215532"/>
                    <a:pt x="10336176" y="4231861"/>
                  </a:cubicBezTo>
                  <a:cubicBezTo>
                    <a:pt x="10083083" y="4248190"/>
                    <a:pt x="9778283" y="4291732"/>
                    <a:pt x="9568733" y="4297175"/>
                  </a:cubicBezTo>
                  <a:cubicBezTo>
                    <a:pt x="9359183" y="4302618"/>
                    <a:pt x="9296590" y="4269961"/>
                    <a:pt x="9078876" y="4264518"/>
                  </a:cubicBezTo>
                  <a:cubicBezTo>
                    <a:pt x="8861162" y="4259075"/>
                    <a:pt x="8507376" y="4269961"/>
                    <a:pt x="8262447" y="4264518"/>
                  </a:cubicBezTo>
                  <a:cubicBezTo>
                    <a:pt x="8017518" y="4259075"/>
                    <a:pt x="7821575" y="4234583"/>
                    <a:pt x="7609304" y="4231861"/>
                  </a:cubicBezTo>
                  <a:cubicBezTo>
                    <a:pt x="7397033" y="4229140"/>
                    <a:pt x="7214697" y="4245468"/>
                    <a:pt x="6988819" y="4248189"/>
                  </a:cubicBezTo>
                  <a:cubicBezTo>
                    <a:pt x="6762941" y="4250910"/>
                    <a:pt x="6507126" y="4245467"/>
                    <a:pt x="6254033" y="4248189"/>
                  </a:cubicBezTo>
                  <a:cubicBezTo>
                    <a:pt x="6000940" y="4250911"/>
                    <a:pt x="5687975" y="4267239"/>
                    <a:pt x="5470261" y="4264518"/>
                  </a:cubicBezTo>
                  <a:cubicBezTo>
                    <a:pt x="5252547" y="4261797"/>
                    <a:pt x="5157297" y="4231861"/>
                    <a:pt x="4947747" y="4231861"/>
                  </a:cubicBezTo>
                  <a:cubicBezTo>
                    <a:pt x="4738197" y="4231861"/>
                    <a:pt x="4212961" y="4264518"/>
                    <a:pt x="4212961" y="4264518"/>
                  </a:cubicBezTo>
                  <a:lnTo>
                    <a:pt x="3314890" y="4297175"/>
                  </a:lnTo>
                  <a:cubicBezTo>
                    <a:pt x="3053633" y="4302618"/>
                    <a:pt x="2830476" y="4299896"/>
                    <a:pt x="2645419" y="4297175"/>
                  </a:cubicBezTo>
                  <a:cubicBezTo>
                    <a:pt x="2460362" y="4294454"/>
                    <a:pt x="2463083" y="4280846"/>
                    <a:pt x="2204547" y="4280846"/>
                  </a:cubicBezTo>
                  <a:cubicBezTo>
                    <a:pt x="1946011" y="4280846"/>
                    <a:pt x="1388118" y="4327111"/>
                    <a:pt x="1094204" y="4297175"/>
                  </a:cubicBezTo>
                  <a:cubicBezTo>
                    <a:pt x="800290" y="4267239"/>
                    <a:pt x="615232" y="4180153"/>
                    <a:pt x="441061" y="4101232"/>
                  </a:cubicBezTo>
                  <a:cubicBezTo>
                    <a:pt x="266890" y="4022311"/>
                    <a:pt x="117212" y="3929782"/>
                    <a:pt x="49176" y="3823646"/>
                  </a:cubicBezTo>
                  <a:cubicBezTo>
                    <a:pt x="-18860" y="3717510"/>
                    <a:pt x="41011" y="3635868"/>
                    <a:pt x="32847" y="3464418"/>
                  </a:cubicBezTo>
                  <a:cubicBezTo>
                    <a:pt x="24683" y="3292968"/>
                    <a:pt x="-2532" y="2958232"/>
                    <a:pt x="190" y="2794946"/>
                  </a:cubicBezTo>
                  <a:cubicBezTo>
                    <a:pt x="2911" y="2631660"/>
                    <a:pt x="32848" y="2609890"/>
                    <a:pt x="49176" y="2484704"/>
                  </a:cubicBezTo>
                  <a:cubicBezTo>
                    <a:pt x="65504" y="2359518"/>
                    <a:pt x="60061" y="2163575"/>
                    <a:pt x="98161" y="2043832"/>
                  </a:cubicBezTo>
                  <a:cubicBezTo>
                    <a:pt x="136261" y="1924089"/>
                    <a:pt x="168919" y="1856053"/>
                    <a:pt x="277776" y="1766246"/>
                  </a:cubicBezTo>
                  <a:cubicBezTo>
                    <a:pt x="386633" y="1676439"/>
                    <a:pt x="596183" y="1586632"/>
                    <a:pt x="751304" y="1504989"/>
                  </a:cubicBezTo>
                  <a:cubicBezTo>
                    <a:pt x="906425" y="1423346"/>
                    <a:pt x="1086040" y="1349867"/>
                    <a:pt x="1208504" y="1276389"/>
                  </a:cubicBezTo>
                  <a:cubicBezTo>
                    <a:pt x="1330968" y="1202910"/>
                    <a:pt x="1399004" y="1118546"/>
                    <a:pt x="1486090" y="1064118"/>
                  </a:cubicBezTo>
                  <a:cubicBezTo>
                    <a:pt x="1573176" y="1009690"/>
                    <a:pt x="1600391" y="985197"/>
                    <a:pt x="1731019" y="949818"/>
                  </a:cubicBezTo>
                  <a:cubicBezTo>
                    <a:pt x="1861647" y="914439"/>
                    <a:pt x="2082083" y="889946"/>
                    <a:pt x="2269861" y="851846"/>
                  </a:cubicBezTo>
                  <a:cubicBezTo>
                    <a:pt x="2457639" y="813746"/>
                    <a:pt x="2661747" y="797418"/>
                    <a:pt x="2857690" y="721218"/>
                  </a:cubicBezTo>
                  <a:cubicBezTo>
                    <a:pt x="3053633" y="645018"/>
                    <a:pt x="3238690" y="462682"/>
                    <a:pt x="3445519" y="394646"/>
                  </a:cubicBezTo>
                  <a:cubicBezTo>
                    <a:pt x="3652348" y="326610"/>
                    <a:pt x="4098661" y="313004"/>
                    <a:pt x="4098661" y="313004"/>
                  </a:cubicBezTo>
                  <a:cubicBezTo>
                    <a:pt x="4327261" y="283068"/>
                    <a:pt x="4659276" y="247689"/>
                    <a:pt x="4817119" y="215032"/>
                  </a:cubicBezTo>
                  <a:cubicBezTo>
                    <a:pt x="4974962" y="182375"/>
                    <a:pt x="4898762" y="152439"/>
                    <a:pt x="5045719" y="117061"/>
                  </a:cubicBezTo>
                  <a:cubicBezTo>
                    <a:pt x="5192676" y="81683"/>
                    <a:pt x="5462097" y="16368"/>
                    <a:pt x="5698861" y="2761"/>
                  </a:cubicBezTo>
                  <a:cubicBezTo>
                    <a:pt x="5935625" y="-10846"/>
                    <a:pt x="6226818" y="29975"/>
                    <a:pt x="6466304" y="35418"/>
                  </a:cubicBezTo>
                  <a:cubicBezTo>
                    <a:pt x="6705790" y="40861"/>
                    <a:pt x="7135776" y="35418"/>
                    <a:pt x="7135776" y="35418"/>
                  </a:cubicBezTo>
                  <a:cubicBezTo>
                    <a:pt x="7399755" y="32696"/>
                    <a:pt x="7718162" y="2761"/>
                    <a:pt x="8050176" y="19089"/>
                  </a:cubicBezTo>
                  <a:cubicBezTo>
                    <a:pt x="8382190" y="35417"/>
                    <a:pt x="8757747" y="106175"/>
                    <a:pt x="9127861" y="133389"/>
                  </a:cubicBezTo>
                  <a:cubicBezTo>
                    <a:pt x="9497975" y="160603"/>
                    <a:pt x="9979668" y="149718"/>
                    <a:pt x="10270861" y="182375"/>
                  </a:cubicBezTo>
                  <a:cubicBezTo>
                    <a:pt x="10562054" y="215032"/>
                    <a:pt x="10632812" y="280346"/>
                    <a:pt x="10875019" y="329332"/>
                  </a:cubicBezTo>
                  <a:cubicBezTo>
                    <a:pt x="11117226" y="378318"/>
                    <a:pt x="11462847" y="421860"/>
                    <a:pt x="11724104" y="476289"/>
                  </a:cubicBezTo>
                  <a:cubicBezTo>
                    <a:pt x="11985361" y="530718"/>
                    <a:pt x="12442561" y="655904"/>
                    <a:pt x="12442561" y="655904"/>
                  </a:cubicBezTo>
                  <a:cubicBezTo>
                    <a:pt x="12703818" y="723940"/>
                    <a:pt x="13098426" y="808304"/>
                    <a:pt x="13291647" y="884504"/>
                  </a:cubicBezTo>
                  <a:cubicBezTo>
                    <a:pt x="13484868" y="960704"/>
                    <a:pt x="13601890" y="1113104"/>
                    <a:pt x="13601890" y="1113104"/>
                  </a:cubicBezTo>
                  <a:cubicBezTo>
                    <a:pt x="13705304" y="1189304"/>
                    <a:pt x="13808719" y="1276390"/>
                    <a:pt x="13912133" y="1341704"/>
                  </a:cubicBezTo>
                  <a:cubicBezTo>
                    <a:pt x="14015547" y="1407018"/>
                    <a:pt x="14146176" y="1445118"/>
                    <a:pt x="14222376" y="1504989"/>
                  </a:cubicBezTo>
                  <a:cubicBezTo>
                    <a:pt x="14298576" y="1564860"/>
                    <a:pt x="14325790" y="1632896"/>
                    <a:pt x="14369333" y="1700932"/>
                  </a:cubicBezTo>
                  <a:cubicBezTo>
                    <a:pt x="14412876" y="1768968"/>
                    <a:pt x="14453697" y="1858775"/>
                    <a:pt x="14483633" y="1913204"/>
                  </a:cubicBezTo>
                  <a:cubicBezTo>
                    <a:pt x="14513569" y="1967633"/>
                    <a:pt x="14551669" y="1940418"/>
                    <a:pt x="14565276" y="201117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76" name="Groep 75"/>
            <p:cNvGrpSpPr/>
            <p:nvPr/>
          </p:nvGrpSpPr>
          <p:grpSpPr>
            <a:xfrm>
              <a:off x="7081405" y="5436691"/>
              <a:ext cx="1466529" cy="472286"/>
              <a:chOff x="2227315" y="479470"/>
              <a:chExt cx="14707080" cy="4871748"/>
            </a:xfrm>
            <a:solidFill>
              <a:schemeClr val="bg2">
                <a:lumMod val="50000"/>
              </a:schemeClr>
            </a:solidFill>
          </p:grpSpPr>
          <p:sp>
            <p:nvSpPr>
              <p:cNvPr id="94" name="Vrije vorm 93"/>
              <p:cNvSpPr>
                <a:spLocks noChangeAspect="1"/>
              </p:cNvSpPr>
              <p:nvPr/>
            </p:nvSpPr>
            <p:spPr>
              <a:xfrm>
                <a:off x="2227315" y="479470"/>
                <a:ext cx="14707080" cy="4871748"/>
              </a:xfrm>
              <a:custGeom>
                <a:avLst/>
                <a:gdLst>
                  <a:gd name="connsiteX0" fmla="*/ 58685 w 14707080"/>
                  <a:gd name="connsiteY0" fmla="*/ 3806599 h 4871748"/>
                  <a:gd name="connsiteX1" fmla="*/ 42357 w 14707080"/>
                  <a:gd name="connsiteY1" fmla="*/ 3333070 h 4871748"/>
                  <a:gd name="connsiteX2" fmla="*/ 58685 w 14707080"/>
                  <a:gd name="connsiteY2" fmla="*/ 2941184 h 4871748"/>
                  <a:gd name="connsiteX3" fmla="*/ 42357 w 14707080"/>
                  <a:gd name="connsiteY3" fmla="*/ 2516641 h 4871748"/>
                  <a:gd name="connsiteX4" fmla="*/ 123999 w 14707080"/>
                  <a:gd name="connsiteY4" fmla="*/ 2222727 h 4871748"/>
                  <a:gd name="connsiteX5" fmla="*/ 140328 w 14707080"/>
                  <a:gd name="connsiteY5" fmla="*/ 1863499 h 4871748"/>
                  <a:gd name="connsiteX6" fmla="*/ 760814 w 14707080"/>
                  <a:gd name="connsiteY6" fmla="*/ 1487941 h 4871748"/>
                  <a:gd name="connsiteX7" fmla="*/ 1332314 w 14707080"/>
                  <a:gd name="connsiteY7" fmla="*/ 1259341 h 4871748"/>
                  <a:gd name="connsiteX8" fmla="*/ 1495599 w 14707080"/>
                  <a:gd name="connsiteY8" fmla="*/ 1030741 h 4871748"/>
                  <a:gd name="connsiteX9" fmla="*/ 1691542 w 14707080"/>
                  <a:gd name="connsiteY9" fmla="*/ 883784 h 4871748"/>
                  <a:gd name="connsiteX10" fmla="*/ 2442657 w 14707080"/>
                  <a:gd name="connsiteY10" fmla="*/ 834799 h 4871748"/>
                  <a:gd name="connsiteX11" fmla="*/ 2703914 w 14707080"/>
                  <a:gd name="connsiteY11" fmla="*/ 753156 h 4871748"/>
                  <a:gd name="connsiteX12" fmla="*/ 3161114 w 14707080"/>
                  <a:gd name="connsiteY12" fmla="*/ 589870 h 4871748"/>
                  <a:gd name="connsiteX13" fmla="*/ 3406042 w 14707080"/>
                  <a:gd name="connsiteY13" fmla="*/ 410256 h 4871748"/>
                  <a:gd name="connsiteX14" fmla="*/ 3618314 w 14707080"/>
                  <a:gd name="connsiteY14" fmla="*/ 344941 h 4871748"/>
                  <a:gd name="connsiteX15" fmla="*/ 4271457 w 14707080"/>
                  <a:gd name="connsiteY15" fmla="*/ 328613 h 4871748"/>
                  <a:gd name="connsiteX16" fmla="*/ 4744985 w 14707080"/>
                  <a:gd name="connsiteY16" fmla="*/ 214313 h 4871748"/>
                  <a:gd name="connsiteX17" fmla="*/ 5087885 w 14707080"/>
                  <a:gd name="connsiteY17" fmla="*/ 100013 h 4871748"/>
                  <a:gd name="connsiteX18" fmla="*/ 5610399 w 14707080"/>
                  <a:gd name="connsiteY18" fmla="*/ 18370 h 4871748"/>
                  <a:gd name="connsiteX19" fmla="*/ 6132914 w 14707080"/>
                  <a:gd name="connsiteY19" fmla="*/ 2041 h 4871748"/>
                  <a:gd name="connsiteX20" fmla="*/ 6867699 w 14707080"/>
                  <a:gd name="connsiteY20" fmla="*/ 51027 h 4871748"/>
                  <a:gd name="connsiteX21" fmla="*/ 7488185 w 14707080"/>
                  <a:gd name="connsiteY21" fmla="*/ 51027 h 4871748"/>
                  <a:gd name="connsiteX22" fmla="*/ 8337271 w 14707080"/>
                  <a:gd name="connsiteY22" fmla="*/ 51027 h 4871748"/>
                  <a:gd name="connsiteX23" fmla="*/ 9088385 w 14707080"/>
                  <a:gd name="connsiteY23" fmla="*/ 116341 h 4871748"/>
                  <a:gd name="connsiteX24" fmla="*/ 9872157 w 14707080"/>
                  <a:gd name="connsiteY24" fmla="*/ 181656 h 4871748"/>
                  <a:gd name="connsiteX25" fmla="*/ 10378342 w 14707080"/>
                  <a:gd name="connsiteY25" fmla="*/ 214313 h 4871748"/>
                  <a:gd name="connsiteX26" fmla="*/ 10917185 w 14707080"/>
                  <a:gd name="connsiteY26" fmla="*/ 361270 h 4871748"/>
                  <a:gd name="connsiteX27" fmla="*/ 11439699 w 14707080"/>
                  <a:gd name="connsiteY27" fmla="*/ 426584 h 4871748"/>
                  <a:gd name="connsiteX28" fmla="*/ 11962214 w 14707080"/>
                  <a:gd name="connsiteY28" fmla="*/ 573541 h 4871748"/>
                  <a:gd name="connsiteX29" fmla="*/ 12648014 w 14707080"/>
                  <a:gd name="connsiteY29" fmla="*/ 671513 h 4871748"/>
                  <a:gd name="connsiteX30" fmla="*/ 13284828 w 14707080"/>
                  <a:gd name="connsiteY30" fmla="*/ 900113 h 4871748"/>
                  <a:gd name="connsiteX31" fmla="*/ 13807342 w 14707080"/>
                  <a:gd name="connsiteY31" fmla="*/ 1259341 h 4871748"/>
                  <a:gd name="connsiteX32" fmla="*/ 14133914 w 14707080"/>
                  <a:gd name="connsiteY32" fmla="*/ 1520599 h 4871748"/>
                  <a:gd name="connsiteX33" fmla="*/ 14280871 w 14707080"/>
                  <a:gd name="connsiteY33" fmla="*/ 1781856 h 4871748"/>
                  <a:gd name="connsiteX34" fmla="*/ 14509471 w 14707080"/>
                  <a:gd name="connsiteY34" fmla="*/ 2190070 h 4871748"/>
                  <a:gd name="connsiteX35" fmla="*/ 14640099 w 14707080"/>
                  <a:gd name="connsiteY35" fmla="*/ 2777899 h 4871748"/>
                  <a:gd name="connsiteX36" fmla="*/ 14689085 w 14707080"/>
                  <a:gd name="connsiteY36" fmla="*/ 2941184 h 4871748"/>
                  <a:gd name="connsiteX37" fmla="*/ 14705414 w 14707080"/>
                  <a:gd name="connsiteY37" fmla="*/ 3284084 h 4871748"/>
                  <a:gd name="connsiteX38" fmla="*/ 14689085 w 14707080"/>
                  <a:gd name="connsiteY38" fmla="*/ 3561670 h 4871748"/>
                  <a:gd name="connsiteX39" fmla="*/ 14705414 w 14707080"/>
                  <a:gd name="connsiteY39" fmla="*/ 4018870 h 4871748"/>
                  <a:gd name="connsiteX40" fmla="*/ 14640099 w 14707080"/>
                  <a:gd name="connsiteY40" fmla="*/ 4525056 h 4871748"/>
                  <a:gd name="connsiteX41" fmla="*/ 14509471 w 14707080"/>
                  <a:gd name="connsiteY41" fmla="*/ 4818970 h 4871748"/>
                  <a:gd name="connsiteX42" fmla="*/ 14280871 w 14707080"/>
                  <a:gd name="connsiteY42" fmla="*/ 4867956 h 4871748"/>
                  <a:gd name="connsiteX43" fmla="*/ 13921642 w 14707080"/>
                  <a:gd name="connsiteY43" fmla="*/ 4835299 h 4871748"/>
                  <a:gd name="connsiteX44" fmla="*/ 13562414 w 14707080"/>
                  <a:gd name="connsiteY44" fmla="*/ 4574041 h 4871748"/>
                  <a:gd name="connsiteX45" fmla="*/ 13170528 w 14707080"/>
                  <a:gd name="connsiteY45" fmla="*/ 4329113 h 4871748"/>
                  <a:gd name="connsiteX46" fmla="*/ 12337771 w 14707080"/>
                  <a:gd name="connsiteY46" fmla="*/ 4116841 h 4871748"/>
                  <a:gd name="connsiteX47" fmla="*/ 11423371 w 14707080"/>
                  <a:gd name="connsiteY47" fmla="*/ 3969884 h 4871748"/>
                  <a:gd name="connsiteX48" fmla="*/ 10394671 w 14707080"/>
                  <a:gd name="connsiteY48" fmla="*/ 3757613 h 4871748"/>
                  <a:gd name="connsiteX49" fmla="*/ 10182399 w 14707080"/>
                  <a:gd name="connsiteY49" fmla="*/ 3692299 h 4871748"/>
                  <a:gd name="connsiteX50" fmla="*/ 9398628 w 14707080"/>
                  <a:gd name="connsiteY50" fmla="*/ 3692299 h 4871748"/>
                  <a:gd name="connsiteX51" fmla="*/ 9006742 w 14707080"/>
                  <a:gd name="connsiteY51" fmla="*/ 3643313 h 4871748"/>
                  <a:gd name="connsiteX52" fmla="*/ 8680171 w 14707080"/>
                  <a:gd name="connsiteY52" fmla="*/ 3643313 h 4871748"/>
                  <a:gd name="connsiteX53" fmla="*/ 7896399 w 14707080"/>
                  <a:gd name="connsiteY53" fmla="*/ 3610656 h 4871748"/>
                  <a:gd name="connsiteX54" fmla="*/ 7063642 w 14707080"/>
                  <a:gd name="connsiteY54" fmla="*/ 3659641 h 4871748"/>
                  <a:gd name="connsiteX55" fmla="*/ 6541128 w 14707080"/>
                  <a:gd name="connsiteY55" fmla="*/ 3561670 h 4871748"/>
                  <a:gd name="connsiteX56" fmla="*/ 6165571 w 14707080"/>
                  <a:gd name="connsiteY56" fmla="*/ 3594327 h 4871748"/>
                  <a:gd name="connsiteX57" fmla="*/ 5463442 w 14707080"/>
                  <a:gd name="connsiteY57" fmla="*/ 3594327 h 4871748"/>
                  <a:gd name="connsiteX58" fmla="*/ 4695999 w 14707080"/>
                  <a:gd name="connsiteY58" fmla="*/ 3773941 h 4871748"/>
                  <a:gd name="connsiteX59" fmla="*/ 4222471 w 14707080"/>
                  <a:gd name="connsiteY59" fmla="*/ 3855584 h 4871748"/>
                  <a:gd name="connsiteX60" fmla="*/ 3716285 w 14707080"/>
                  <a:gd name="connsiteY60" fmla="*/ 3855584 h 4871748"/>
                  <a:gd name="connsiteX61" fmla="*/ 3291742 w 14707080"/>
                  <a:gd name="connsiteY61" fmla="*/ 3986213 h 4871748"/>
                  <a:gd name="connsiteX62" fmla="*/ 2916185 w 14707080"/>
                  <a:gd name="connsiteY62" fmla="*/ 4329113 h 4871748"/>
                  <a:gd name="connsiteX63" fmla="*/ 2377342 w 14707080"/>
                  <a:gd name="connsiteY63" fmla="*/ 4443413 h 4871748"/>
                  <a:gd name="connsiteX64" fmla="*/ 1920142 w 14707080"/>
                  <a:gd name="connsiteY64" fmla="*/ 4476070 h 4871748"/>
                  <a:gd name="connsiteX65" fmla="*/ 1593571 w 14707080"/>
                  <a:gd name="connsiteY65" fmla="*/ 4606699 h 4871748"/>
                  <a:gd name="connsiteX66" fmla="*/ 1348642 w 14707080"/>
                  <a:gd name="connsiteY66" fmla="*/ 4737327 h 4871748"/>
                  <a:gd name="connsiteX67" fmla="*/ 989414 w 14707080"/>
                  <a:gd name="connsiteY67" fmla="*/ 4818970 h 4871748"/>
                  <a:gd name="connsiteX68" fmla="*/ 613857 w 14707080"/>
                  <a:gd name="connsiteY68" fmla="*/ 4818970 h 4871748"/>
                  <a:gd name="connsiteX69" fmla="*/ 287285 w 14707080"/>
                  <a:gd name="connsiteY69" fmla="*/ 4737327 h 4871748"/>
                  <a:gd name="connsiteX70" fmla="*/ 156657 w 14707080"/>
                  <a:gd name="connsiteY70" fmla="*/ 4345441 h 4871748"/>
                  <a:gd name="connsiteX71" fmla="*/ 9699 w 14707080"/>
                  <a:gd name="connsiteY71" fmla="*/ 3986213 h 4871748"/>
                  <a:gd name="connsiteX72" fmla="*/ 26028 w 14707080"/>
                  <a:gd name="connsiteY72" fmla="*/ 3757613 h 48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4707080" h="4871748">
                    <a:moveTo>
                      <a:pt x="58685" y="3806599"/>
                    </a:moveTo>
                    <a:cubicBezTo>
                      <a:pt x="50521" y="3641952"/>
                      <a:pt x="42357" y="3477306"/>
                      <a:pt x="42357" y="3333070"/>
                    </a:cubicBezTo>
                    <a:cubicBezTo>
                      <a:pt x="42357" y="3188834"/>
                      <a:pt x="58685" y="3077255"/>
                      <a:pt x="58685" y="2941184"/>
                    </a:cubicBezTo>
                    <a:cubicBezTo>
                      <a:pt x="58685" y="2805113"/>
                      <a:pt x="31471" y="2636384"/>
                      <a:pt x="42357" y="2516641"/>
                    </a:cubicBezTo>
                    <a:cubicBezTo>
                      <a:pt x="53243" y="2396898"/>
                      <a:pt x="107670" y="2331584"/>
                      <a:pt x="123999" y="2222727"/>
                    </a:cubicBezTo>
                    <a:cubicBezTo>
                      <a:pt x="140328" y="2113870"/>
                      <a:pt x="34192" y="1985963"/>
                      <a:pt x="140328" y="1863499"/>
                    </a:cubicBezTo>
                    <a:cubicBezTo>
                      <a:pt x="246464" y="1741035"/>
                      <a:pt x="562150" y="1588634"/>
                      <a:pt x="760814" y="1487941"/>
                    </a:cubicBezTo>
                    <a:cubicBezTo>
                      <a:pt x="959478" y="1387248"/>
                      <a:pt x="1209850" y="1335541"/>
                      <a:pt x="1332314" y="1259341"/>
                    </a:cubicBezTo>
                    <a:cubicBezTo>
                      <a:pt x="1454778" y="1183141"/>
                      <a:pt x="1435728" y="1093334"/>
                      <a:pt x="1495599" y="1030741"/>
                    </a:cubicBezTo>
                    <a:cubicBezTo>
                      <a:pt x="1555470" y="968148"/>
                      <a:pt x="1533699" y="916441"/>
                      <a:pt x="1691542" y="883784"/>
                    </a:cubicBezTo>
                    <a:cubicBezTo>
                      <a:pt x="1849385" y="851127"/>
                      <a:pt x="2273928" y="856570"/>
                      <a:pt x="2442657" y="834799"/>
                    </a:cubicBezTo>
                    <a:cubicBezTo>
                      <a:pt x="2611386" y="813028"/>
                      <a:pt x="2584171" y="793977"/>
                      <a:pt x="2703914" y="753156"/>
                    </a:cubicBezTo>
                    <a:cubicBezTo>
                      <a:pt x="2823657" y="712335"/>
                      <a:pt x="3044093" y="647020"/>
                      <a:pt x="3161114" y="589870"/>
                    </a:cubicBezTo>
                    <a:cubicBezTo>
                      <a:pt x="3278135" y="532720"/>
                      <a:pt x="3329842" y="451077"/>
                      <a:pt x="3406042" y="410256"/>
                    </a:cubicBezTo>
                    <a:cubicBezTo>
                      <a:pt x="3482242" y="369435"/>
                      <a:pt x="3474078" y="358548"/>
                      <a:pt x="3618314" y="344941"/>
                    </a:cubicBezTo>
                    <a:cubicBezTo>
                      <a:pt x="3762550" y="331334"/>
                      <a:pt x="4083679" y="350384"/>
                      <a:pt x="4271457" y="328613"/>
                    </a:cubicBezTo>
                    <a:cubicBezTo>
                      <a:pt x="4459236" y="306842"/>
                      <a:pt x="4608914" y="252413"/>
                      <a:pt x="4744985" y="214313"/>
                    </a:cubicBezTo>
                    <a:cubicBezTo>
                      <a:pt x="4881056" y="176213"/>
                      <a:pt x="4943649" y="132670"/>
                      <a:pt x="5087885" y="100013"/>
                    </a:cubicBezTo>
                    <a:cubicBezTo>
                      <a:pt x="5232121" y="67356"/>
                      <a:pt x="5436227" y="34699"/>
                      <a:pt x="5610399" y="18370"/>
                    </a:cubicBezTo>
                    <a:cubicBezTo>
                      <a:pt x="5784571" y="2041"/>
                      <a:pt x="5923364" y="-3402"/>
                      <a:pt x="6132914" y="2041"/>
                    </a:cubicBezTo>
                    <a:cubicBezTo>
                      <a:pt x="6342464" y="7484"/>
                      <a:pt x="6641821" y="42863"/>
                      <a:pt x="6867699" y="51027"/>
                    </a:cubicBezTo>
                    <a:cubicBezTo>
                      <a:pt x="7093577" y="59191"/>
                      <a:pt x="7488185" y="51027"/>
                      <a:pt x="7488185" y="51027"/>
                    </a:cubicBezTo>
                    <a:cubicBezTo>
                      <a:pt x="7733114" y="51027"/>
                      <a:pt x="8070571" y="40141"/>
                      <a:pt x="8337271" y="51027"/>
                    </a:cubicBezTo>
                    <a:cubicBezTo>
                      <a:pt x="8603971" y="61913"/>
                      <a:pt x="9088385" y="116341"/>
                      <a:pt x="9088385" y="116341"/>
                    </a:cubicBezTo>
                    <a:lnTo>
                      <a:pt x="9872157" y="181656"/>
                    </a:lnTo>
                    <a:cubicBezTo>
                      <a:pt x="10087150" y="197985"/>
                      <a:pt x="10204171" y="184377"/>
                      <a:pt x="10378342" y="214313"/>
                    </a:cubicBezTo>
                    <a:cubicBezTo>
                      <a:pt x="10552513" y="244249"/>
                      <a:pt x="10740292" y="325892"/>
                      <a:pt x="10917185" y="361270"/>
                    </a:cubicBezTo>
                    <a:cubicBezTo>
                      <a:pt x="11094078" y="396648"/>
                      <a:pt x="11265527" y="391205"/>
                      <a:pt x="11439699" y="426584"/>
                    </a:cubicBezTo>
                    <a:cubicBezTo>
                      <a:pt x="11613871" y="461963"/>
                      <a:pt x="11760828" y="532719"/>
                      <a:pt x="11962214" y="573541"/>
                    </a:cubicBezTo>
                    <a:cubicBezTo>
                      <a:pt x="12163600" y="614363"/>
                      <a:pt x="12427578" y="617084"/>
                      <a:pt x="12648014" y="671513"/>
                    </a:cubicBezTo>
                    <a:cubicBezTo>
                      <a:pt x="12868450" y="725942"/>
                      <a:pt x="13091607" y="802142"/>
                      <a:pt x="13284828" y="900113"/>
                    </a:cubicBezTo>
                    <a:cubicBezTo>
                      <a:pt x="13478049" y="998084"/>
                      <a:pt x="13665828" y="1155927"/>
                      <a:pt x="13807342" y="1259341"/>
                    </a:cubicBezTo>
                    <a:cubicBezTo>
                      <a:pt x="13948856" y="1362755"/>
                      <a:pt x="14054993" y="1433513"/>
                      <a:pt x="14133914" y="1520599"/>
                    </a:cubicBezTo>
                    <a:cubicBezTo>
                      <a:pt x="14212835" y="1607685"/>
                      <a:pt x="14280871" y="1781856"/>
                      <a:pt x="14280871" y="1781856"/>
                    </a:cubicBezTo>
                    <a:cubicBezTo>
                      <a:pt x="14343464" y="1893434"/>
                      <a:pt x="14449600" y="2024063"/>
                      <a:pt x="14509471" y="2190070"/>
                    </a:cubicBezTo>
                    <a:cubicBezTo>
                      <a:pt x="14569342" y="2356077"/>
                      <a:pt x="14610163" y="2652713"/>
                      <a:pt x="14640099" y="2777899"/>
                    </a:cubicBezTo>
                    <a:cubicBezTo>
                      <a:pt x="14670035" y="2903085"/>
                      <a:pt x="14678199" y="2856820"/>
                      <a:pt x="14689085" y="2941184"/>
                    </a:cubicBezTo>
                    <a:cubicBezTo>
                      <a:pt x="14699971" y="3025548"/>
                      <a:pt x="14705414" y="3180670"/>
                      <a:pt x="14705414" y="3284084"/>
                    </a:cubicBezTo>
                    <a:cubicBezTo>
                      <a:pt x="14705414" y="3387498"/>
                      <a:pt x="14689085" y="3439206"/>
                      <a:pt x="14689085" y="3561670"/>
                    </a:cubicBezTo>
                    <a:cubicBezTo>
                      <a:pt x="14689085" y="3684134"/>
                      <a:pt x="14713578" y="3858306"/>
                      <a:pt x="14705414" y="4018870"/>
                    </a:cubicBezTo>
                    <a:cubicBezTo>
                      <a:pt x="14697250" y="4179434"/>
                      <a:pt x="14672756" y="4391706"/>
                      <a:pt x="14640099" y="4525056"/>
                    </a:cubicBezTo>
                    <a:cubicBezTo>
                      <a:pt x="14607442" y="4658406"/>
                      <a:pt x="14569342" y="4761820"/>
                      <a:pt x="14509471" y="4818970"/>
                    </a:cubicBezTo>
                    <a:cubicBezTo>
                      <a:pt x="14449600" y="4876120"/>
                      <a:pt x="14378842" y="4865235"/>
                      <a:pt x="14280871" y="4867956"/>
                    </a:cubicBezTo>
                    <a:cubicBezTo>
                      <a:pt x="14182900" y="4870677"/>
                      <a:pt x="14041385" y="4884285"/>
                      <a:pt x="13921642" y="4835299"/>
                    </a:cubicBezTo>
                    <a:cubicBezTo>
                      <a:pt x="13801899" y="4786313"/>
                      <a:pt x="13687600" y="4658405"/>
                      <a:pt x="13562414" y="4574041"/>
                    </a:cubicBezTo>
                    <a:cubicBezTo>
                      <a:pt x="13437228" y="4489677"/>
                      <a:pt x="13374635" y="4405313"/>
                      <a:pt x="13170528" y="4329113"/>
                    </a:cubicBezTo>
                    <a:cubicBezTo>
                      <a:pt x="12966421" y="4252913"/>
                      <a:pt x="12628964" y="4176712"/>
                      <a:pt x="12337771" y="4116841"/>
                    </a:cubicBezTo>
                    <a:cubicBezTo>
                      <a:pt x="12046578" y="4056970"/>
                      <a:pt x="11747221" y="4029755"/>
                      <a:pt x="11423371" y="3969884"/>
                    </a:cubicBezTo>
                    <a:cubicBezTo>
                      <a:pt x="11099521" y="3910013"/>
                      <a:pt x="10601500" y="3803877"/>
                      <a:pt x="10394671" y="3757613"/>
                    </a:cubicBezTo>
                    <a:cubicBezTo>
                      <a:pt x="10187842" y="3711349"/>
                      <a:pt x="10348406" y="3703185"/>
                      <a:pt x="10182399" y="3692299"/>
                    </a:cubicBezTo>
                    <a:cubicBezTo>
                      <a:pt x="10016392" y="3681413"/>
                      <a:pt x="9594571" y="3700463"/>
                      <a:pt x="9398628" y="3692299"/>
                    </a:cubicBezTo>
                    <a:cubicBezTo>
                      <a:pt x="9202685" y="3684135"/>
                      <a:pt x="9126485" y="3651477"/>
                      <a:pt x="9006742" y="3643313"/>
                    </a:cubicBezTo>
                    <a:cubicBezTo>
                      <a:pt x="8886999" y="3635149"/>
                      <a:pt x="8865228" y="3648756"/>
                      <a:pt x="8680171" y="3643313"/>
                    </a:cubicBezTo>
                    <a:cubicBezTo>
                      <a:pt x="8495114" y="3637870"/>
                      <a:pt x="8165820" y="3607935"/>
                      <a:pt x="7896399" y="3610656"/>
                    </a:cubicBezTo>
                    <a:cubicBezTo>
                      <a:pt x="7626978" y="3613377"/>
                      <a:pt x="7289520" y="3667805"/>
                      <a:pt x="7063642" y="3659641"/>
                    </a:cubicBezTo>
                    <a:cubicBezTo>
                      <a:pt x="6837764" y="3651477"/>
                      <a:pt x="6690806" y="3572556"/>
                      <a:pt x="6541128" y="3561670"/>
                    </a:cubicBezTo>
                    <a:cubicBezTo>
                      <a:pt x="6391450" y="3550784"/>
                      <a:pt x="6345185" y="3588884"/>
                      <a:pt x="6165571" y="3594327"/>
                    </a:cubicBezTo>
                    <a:cubicBezTo>
                      <a:pt x="5985957" y="3599770"/>
                      <a:pt x="5708371" y="3564391"/>
                      <a:pt x="5463442" y="3594327"/>
                    </a:cubicBezTo>
                    <a:cubicBezTo>
                      <a:pt x="5218513" y="3624263"/>
                      <a:pt x="4902828" y="3730398"/>
                      <a:pt x="4695999" y="3773941"/>
                    </a:cubicBezTo>
                    <a:cubicBezTo>
                      <a:pt x="4489171" y="3817484"/>
                      <a:pt x="4385757" y="3841977"/>
                      <a:pt x="4222471" y="3855584"/>
                    </a:cubicBezTo>
                    <a:cubicBezTo>
                      <a:pt x="4059185" y="3869191"/>
                      <a:pt x="3871406" y="3833813"/>
                      <a:pt x="3716285" y="3855584"/>
                    </a:cubicBezTo>
                    <a:cubicBezTo>
                      <a:pt x="3561164" y="3877355"/>
                      <a:pt x="3425092" y="3907292"/>
                      <a:pt x="3291742" y="3986213"/>
                    </a:cubicBezTo>
                    <a:cubicBezTo>
                      <a:pt x="3158392" y="4065135"/>
                      <a:pt x="3068585" y="4252913"/>
                      <a:pt x="2916185" y="4329113"/>
                    </a:cubicBezTo>
                    <a:cubicBezTo>
                      <a:pt x="2763785" y="4405313"/>
                      <a:pt x="2543349" y="4418920"/>
                      <a:pt x="2377342" y="4443413"/>
                    </a:cubicBezTo>
                    <a:cubicBezTo>
                      <a:pt x="2211335" y="4467906"/>
                      <a:pt x="2050770" y="4448856"/>
                      <a:pt x="1920142" y="4476070"/>
                    </a:cubicBezTo>
                    <a:cubicBezTo>
                      <a:pt x="1789514" y="4503284"/>
                      <a:pt x="1688821" y="4563156"/>
                      <a:pt x="1593571" y="4606699"/>
                    </a:cubicBezTo>
                    <a:cubicBezTo>
                      <a:pt x="1498321" y="4650242"/>
                      <a:pt x="1449335" y="4701949"/>
                      <a:pt x="1348642" y="4737327"/>
                    </a:cubicBezTo>
                    <a:cubicBezTo>
                      <a:pt x="1247949" y="4772705"/>
                      <a:pt x="1111878" y="4805363"/>
                      <a:pt x="989414" y="4818970"/>
                    </a:cubicBezTo>
                    <a:cubicBezTo>
                      <a:pt x="866950" y="4832577"/>
                      <a:pt x="730879" y="4832577"/>
                      <a:pt x="613857" y="4818970"/>
                    </a:cubicBezTo>
                    <a:cubicBezTo>
                      <a:pt x="496835" y="4805363"/>
                      <a:pt x="363485" y="4816248"/>
                      <a:pt x="287285" y="4737327"/>
                    </a:cubicBezTo>
                    <a:cubicBezTo>
                      <a:pt x="211085" y="4658406"/>
                      <a:pt x="202921" y="4470627"/>
                      <a:pt x="156657" y="4345441"/>
                    </a:cubicBezTo>
                    <a:cubicBezTo>
                      <a:pt x="110393" y="4220255"/>
                      <a:pt x="31470" y="4084184"/>
                      <a:pt x="9699" y="3986213"/>
                    </a:cubicBezTo>
                    <a:cubicBezTo>
                      <a:pt x="-12073" y="3888242"/>
                      <a:pt x="6977" y="3822927"/>
                      <a:pt x="26028" y="3757613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5" name="Vrije vorm 94"/>
              <p:cNvSpPr/>
              <p:nvPr/>
            </p:nvSpPr>
            <p:spPr>
              <a:xfrm>
                <a:off x="3416820" y="3757903"/>
                <a:ext cx="12589323" cy="1199879"/>
              </a:xfrm>
              <a:custGeom>
                <a:avLst/>
                <a:gdLst>
                  <a:gd name="connsiteX0" fmla="*/ 0 w 12589329"/>
                  <a:gd name="connsiteY0" fmla="*/ 1199886 h 1199886"/>
                  <a:gd name="connsiteX1" fmla="*/ 538843 w 12589329"/>
                  <a:gd name="connsiteY1" fmla="*/ 954958 h 1199886"/>
                  <a:gd name="connsiteX2" fmla="*/ 1012372 w 12589329"/>
                  <a:gd name="connsiteY2" fmla="*/ 905972 h 1199886"/>
                  <a:gd name="connsiteX3" fmla="*/ 1518557 w 12589329"/>
                  <a:gd name="connsiteY3" fmla="*/ 840658 h 1199886"/>
                  <a:gd name="connsiteX4" fmla="*/ 1796143 w 12589329"/>
                  <a:gd name="connsiteY4" fmla="*/ 759015 h 1199886"/>
                  <a:gd name="connsiteX5" fmla="*/ 2139043 w 12589329"/>
                  <a:gd name="connsiteY5" fmla="*/ 432443 h 1199886"/>
                  <a:gd name="connsiteX6" fmla="*/ 2383972 w 12589329"/>
                  <a:gd name="connsiteY6" fmla="*/ 334472 h 1199886"/>
                  <a:gd name="connsiteX7" fmla="*/ 2645229 w 12589329"/>
                  <a:gd name="connsiteY7" fmla="*/ 269158 h 1199886"/>
                  <a:gd name="connsiteX8" fmla="*/ 2857500 w 12589329"/>
                  <a:gd name="connsiteY8" fmla="*/ 269158 h 1199886"/>
                  <a:gd name="connsiteX9" fmla="*/ 3249386 w 12589329"/>
                  <a:gd name="connsiteY9" fmla="*/ 285486 h 1199886"/>
                  <a:gd name="connsiteX10" fmla="*/ 3624943 w 12589329"/>
                  <a:gd name="connsiteY10" fmla="*/ 187515 h 1199886"/>
                  <a:gd name="connsiteX11" fmla="*/ 4065815 w 12589329"/>
                  <a:gd name="connsiteY11" fmla="*/ 73215 h 1199886"/>
                  <a:gd name="connsiteX12" fmla="*/ 4343400 w 12589329"/>
                  <a:gd name="connsiteY12" fmla="*/ 7900 h 1199886"/>
                  <a:gd name="connsiteX13" fmla="*/ 4865915 w 12589329"/>
                  <a:gd name="connsiteY13" fmla="*/ 24229 h 1199886"/>
                  <a:gd name="connsiteX14" fmla="*/ 5192486 w 12589329"/>
                  <a:gd name="connsiteY14" fmla="*/ 7900 h 1199886"/>
                  <a:gd name="connsiteX15" fmla="*/ 5502729 w 12589329"/>
                  <a:gd name="connsiteY15" fmla="*/ 7900 h 1199886"/>
                  <a:gd name="connsiteX16" fmla="*/ 6188529 w 12589329"/>
                  <a:gd name="connsiteY16" fmla="*/ 105872 h 1199886"/>
                  <a:gd name="connsiteX17" fmla="*/ 6515100 w 12589329"/>
                  <a:gd name="connsiteY17" fmla="*/ 105872 h 1199886"/>
                  <a:gd name="connsiteX18" fmla="*/ 6955972 w 12589329"/>
                  <a:gd name="connsiteY18" fmla="*/ 40558 h 1199886"/>
                  <a:gd name="connsiteX19" fmla="*/ 7429500 w 12589329"/>
                  <a:gd name="connsiteY19" fmla="*/ 56886 h 1199886"/>
                  <a:gd name="connsiteX20" fmla="*/ 7772400 w 12589329"/>
                  <a:gd name="connsiteY20" fmla="*/ 89543 h 1199886"/>
                  <a:gd name="connsiteX21" fmla="*/ 8213272 w 12589329"/>
                  <a:gd name="connsiteY21" fmla="*/ 138529 h 1199886"/>
                  <a:gd name="connsiteX22" fmla="*/ 8637815 w 12589329"/>
                  <a:gd name="connsiteY22" fmla="*/ 138529 h 1199886"/>
                  <a:gd name="connsiteX23" fmla="*/ 9356272 w 12589329"/>
                  <a:gd name="connsiteY23" fmla="*/ 203843 h 1199886"/>
                  <a:gd name="connsiteX24" fmla="*/ 10172700 w 12589329"/>
                  <a:gd name="connsiteY24" fmla="*/ 367129 h 1199886"/>
                  <a:gd name="connsiteX25" fmla="*/ 10858500 w 12589329"/>
                  <a:gd name="connsiteY25" fmla="*/ 514086 h 1199886"/>
                  <a:gd name="connsiteX26" fmla="*/ 11625943 w 12589329"/>
                  <a:gd name="connsiteY26" fmla="*/ 628386 h 1199886"/>
                  <a:gd name="connsiteX27" fmla="*/ 11936186 w 12589329"/>
                  <a:gd name="connsiteY27" fmla="*/ 742686 h 1199886"/>
                  <a:gd name="connsiteX28" fmla="*/ 12311743 w 12589329"/>
                  <a:gd name="connsiteY28" fmla="*/ 1036600 h 1199886"/>
                  <a:gd name="connsiteX29" fmla="*/ 12589329 w 12589329"/>
                  <a:gd name="connsiteY29" fmla="*/ 1183558 h 1199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589329" h="1199886">
                    <a:moveTo>
                      <a:pt x="0" y="1199886"/>
                    </a:moveTo>
                    <a:cubicBezTo>
                      <a:pt x="185057" y="1101915"/>
                      <a:pt x="370114" y="1003944"/>
                      <a:pt x="538843" y="954958"/>
                    </a:cubicBezTo>
                    <a:cubicBezTo>
                      <a:pt x="707572" y="905972"/>
                      <a:pt x="849086" y="925022"/>
                      <a:pt x="1012372" y="905972"/>
                    </a:cubicBezTo>
                    <a:cubicBezTo>
                      <a:pt x="1175658" y="886922"/>
                      <a:pt x="1387929" y="865151"/>
                      <a:pt x="1518557" y="840658"/>
                    </a:cubicBezTo>
                    <a:cubicBezTo>
                      <a:pt x="1649185" y="816165"/>
                      <a:pt x="1692729" y="827051"/>
                      <a:pt x="1796143" y="759015"/>
                    </a:cubicBezTo>
                    <a:cubicBezTo>
                      <a:pt x="1899557" y="690979"/>
                      <a:pt x="2041072" y="503200"/>
                      <a:pt x="2139043" y="432443"/>
                    </a:cubicBezTo>
                    <a:cubicBezTo>
                      <a:pt x="2237014" y="361686"/>
                      <a:pt x="2299608" y="361686"/>
                      <a:pt x="2383972" y="334472"/>
                    </a:cubicBezTo>
                    <a:cubicBezTo>
                      <a:pt x="2468336" y="307258"/>
                      <a:pt x="2566308" y="280044"/>
                      <a:pt x="2645229" y="269158"/>
                    </a:cubicBezTo>
                    <a:cubicBezTo>
                      <a:pt x="2724150" y="258272"/>
                      <a:pt x="2756807" y="266437"/>
                      <a:pt x="2857500" y="269158"/>
                    </a:cubicBezTo>
                    <a:cubicBezTo>
                      <a:pt x="2958193" y="271879"/>
                      <a:pt x="3121479" y="299093"/>
                      <a:pt x="3249386" y="285486"/>
                    </a:cubicBezTo>
                    <a:cubicBezTo>
                      <a:pt x="3377293" y="271879"/>
                      <a:pt x="3624943" y="187515"/>
                      <a:pt x="3624943" y="187515"/>
                    </a:cubicBezTo>
                    <a:lnTo>
                      <a:pt x="4065815" y="73215"/>
                    </a:lnTo>
                    <a:cubicBezTo>
                      <a:pt x="4185558" y="43279"/>
                      <a:pt x="4210050" y="16064"/>
                      <a:pt x="4343400" y="7900"/>
                    </a:cubicBezTo>
                    <a:cubicBezTo>
                      <a:pt x="4476750" y="-264"/>
                      <a:pt x="4724401" y="24229"/>
                      <a:pt x="4865915" y="24229"/>
                    </a:cubicBezTo>
                    <a:cubicBezTo>
                      <a:pt x="5007429" y="24229"/>
                      <a:pt x="5086350" y="10621"/>
                      <a:pt x="5192486" y="7900"/>
                    </a:cubicBezTo>
                    <a:cubicBezTo>
                      <a:pt x="5298622" y="5179"/>
                      <a:pt x="5336722" y="-8429"/>
                      <a:pt x="5502729" y="7900"/>
                    </a:cubicBezTo>
                    <a:cubicBezTo>
                      <a:pt x="5668736" y="24229"/>
                      <a:pt x="6019801" y="89543"/>
                      <a:pt x="6188529" y="105872"/>
                    </a:cubicBezTo>
                    <a:cubicBezTo>
                      <a:pt x="6357258" y="122201"/>
                      <a:pt x="6387193" y="116758"/>
                      <a:pt x="6515100" y="105872"/>
                    </a:cubicBezTo>
                    <a:cubicBezTo>
                      <a:pt x="6643007" y="94986"/>
                      <a:pt x="6803572" y="48722"/>
                      <a:pt x="6955972" y="40558"/>
                    </a:cubicBezTo>
                    <a:cubicBezTo>
                      <a:pt x="7108372" y="32394"/>
                      <a:pt x="7293429" y="48722"/>
                      <a:pt x="7429500" y="56886"/>
                    </a:cubicBezTo>
                    <a:cubicBezTo>
                      <a:pt x="7565571" y="65050"/>
                      <a:pt x="7772400" y="89543"/>
                      <a:pt x="7772400" y="89543"/>
                    </a:cubicBezTo>
                    <a:cubicBezTo>
                      <a:pt x="7903029" y="103150"/>
                      <a:pt x="8069036" y="130365"/>
                      <a:pt x="8213272" y="138529"/>
                    </a:cubicBezTo>
                    <a:cubicBezTo>
                      <a:pt x="8357508" y="146693"/>
                      <a:pt x="8447315" y="127643"/>
                      <a:pt x="8637815" y="138529"/>
                    </a:cubicBezTo>
                    <a:cubicBezTo>
                      <a:pt x="8828315" y="149415"/>
                      <a:pt x="9100458" y="165743"/>
                      <a:pt x="9356272" y="203843"/>
                    </a:cubicBezTo>
                    <a:cubicBezTo>
                      <a:pt x="9612086" y="241943"/>
                      <a:pt x="10172700" y="367129"/>
                      <a:pt x="10172700" y="367129"/>
                    </a:cubicBezTo>
                    <a:cubicBezTo>
                      <a:pt x="10423071" y="418836"/>
                      <a:pt x="10616293" y="470543"/>
                      <a:pt x="10858500" y="514086"/>
                    </a:cubicBezTo>
                    <a:cubicBezTo>
                      <a:pt x="11100707" y="557629"/>
                      <a:pt x="11446329" y="590286"/>
                      <a:pt x="11625943" y="628386"/>
                    </a:cubicBezTo>
                    <a:cubicBezTo>
                      <a:pt x="11805557" y="666486"/>
                      <a:pt x="11821886" y="674650"/>
                      <a:pt x="11936186" y="742686"/>
                    </a:cubicBezTo>
                    <a:cubicBezTo>
                      <a:pt x="12050486" y="810722"/>
                      <a:pt x="12202886" y="963121"/>
                      <a:pt x="12311743" y="1036600"/>
                    </a:cubicBezTo>
                    <a:cubicBezTo>
                      <a:pt x="12420600" y="1110079"/>
                      <a:pt x="12504964" y="1146818"/>
                      <a:pt x="12589329" y="1183558"/>
                    </a:cubicBezTo>
                  </a:path>
                </a:pathLst>
              </a:custGeom>
              <a:grpFill/>
              <a:ln w="28575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91" name="Vrije vorm 90"/>
            <p:cNvSpPr/>
            <p:nvPr/>
          </p:nvSpPr>
          <p:spPr>
            <a:xfrm flipH="1">
              <a:off x="6752247" y="5699232"/>
              <a:ext cx="1803088" cy="468636"/>
            </a:xfrm>
            <a:custGeom>
              <a:avLst/>
              <a:gdLst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39178 w 14484434"/>
                <a:gd name="connsiteY30" fmla="*/ 28741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80742 w 14484434"/>
                <a:gd name="connsiteY30" fmla="*/ 30265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  <a:gd name="connsiteX0" fmla="*/ 45592 w 14878598"/>
                <a:gd name="connsiteY0" fmla="*/ 2972155 h 4720649"/>
                <a:gd name="connsiteX1" fmla="*/ 421149 w 14878598"/>
                <a:gd name="connsiteY1" fmla="*/ 2972155 h 4720649"/>
                <a:gd name="connsiteX2" fmla="*/ 731392 w 14878598"/>
                <a:gd name="connsiteY2" fmla="*/ 2988484 h 4720649"/>
                <a:gd name="connsiteX3" fmla="*/ 1286563 w 14878598"/>
                <a:gd name="connsiteY3" fmla="*/ 3037470 h 4720649"/>
                <a:gd name="connsiteX4" fmla="*/ 1711106 w 14878598"/>
                <a:gd name="connsiteY4" fmla="*/ 3135441 h 4720649"/>
                <a:gd name="connsiteX5" fmla="*/ 2037678 w 14878598"/>
                <a:gd name="connsiteY5" fmla="*/ 3151770 h 4720649"/>
                <a:gd name="connsiteX6" fmla="*/ 2707149 w 14878598"/>
                <a:gd name="connsiteY6" fmla="*/ 3168098 h 4720649"/>
                <a:gd name="connsiteX7" fmla="*/ 3229663 w 14878598"/>
                <a:gd name="connsiteY7" fmla="*/ 3200755 h 4720649"/>
                <a:gd name="connsiteX8" fmla="*/ 3556235 w 14878598"/>
                <a:gd name="connsiteY8" fmla="*/ 3331384 h 4720649"/>
                <a:gd name="connsiteX9" fmla="*/ 4470635 w 14878598"/>
                <a:gd name="connsiteY9" fmla="*/ 3527327 h 4720649"/>
                <a:gd name="connsiteX10" fmla="*/ 4797206 w 14878598"/>
                <a:gd name="connsiteY10" fmla="*/ 3592641 h 4720649"/>
                <a:gd name="connsiteX11" fmla="*/ 5221749 w 14878598"/>
                <a:gd name="connsiteY11" fmla="*/ 3674284 h 4720649"/>
                <a:gd name="connsiteX12" fmla="*/ 5940206 w 14878598"/>
                <a:gd name="connsiteY12" fmla="*/ 3886555 h 4720649"/>
                <a:gd name="connsiteX13" fmla="*/ 6266778 w 14878598"/>
                <a:gd name="connsiteY13" fmla="*/ 4049841 h 4720649"/>
                <a:gd name="connsiteX14" fmla="*/ 6511706 w 14878598"/>
                <a:gd name="connsiteY14" fmla="*/ 4245784 h 4720649"/>
                <a:gd name="connsiteX15" fmla="*/ 6903592 w 14878598"/>
                <a:gd name="connsiteY15" fmla="*/ 4474384 h 4720649"/>
                <a:gd name="connsiteX16" fmla="*/ 7295478 w 14878598"/>
                <a:gd name="connsiteY16" fmla="*/ 4702984 h 4720649"/>
                <a:gd name="connsiteX17" fmla="*/ 7622049 w 14878598"/>
                <a:gd name="connsiteY17" fmla="*/ 4670327 h 4720649"/>
                <a:gd name="connsiteX18" fmla="*/ 8144563 w 14878598"/>
                <a:gd name="connsiteY18" fmla="*/ 4392741 h 4720649"/>
                <a:gd name="connsiteX19" fmla="*/ 8634421 w 14878598"/>
                <a:gd name="connsiteY19" fmla="*/ 4115155 h 4720649"/>
                <a:gd name="connsiteX20" fmla="*/ 8977321 w 14878598"/>
                <a:gd name="connsiteY20" fmla="*/ 3968198 h 4720649"/>
                <a:gd name="connsiteX21" fmla="*/ 9287563 w 14878598"/>
                <a:gd name="connsiteY21" fmla="*/ 3886555 h 4720649"/>
                <a:gd name="connsiteX22" fmla="*/ 10038678 w 14878598"/>
                <a:gd name="connsiteY22" fmla="*/ 3690612 h 4720649"/>
                <a:gd name="connsiteX23" fmla="*/ 10528535 w 14878598"/>
                <a:gd name="connsiteY23" fmla="*/ 3527327 h 4720649"/>
                <a:gd name="connsiteX24" fmla="*/ 10740806 w 14878598"/>
                <a:gd name="connsiteY24" fmla="*/ 3380370 h 4720649"/>
                <a:gd name="connsiteX25" fmla="*/ 11230663 w 14878598"/>
                <a:gd name="connsiteY25" fmla="*/ 3315055 h 4720649"/>
                <a:gd name="connsiteX26" fmla="*/ 12161392 w 14878598"/>
                <a:gd name="connsiteY26" fmla="*/ 3217084 h 4720649"/>
                <a:gd name="connsiteX27" fmla="*/ 12553278 w 14878598"/>
                <a:gd name="connsiteY27" fmla="*/ 3086455 h 4720649"/>
                <a:gd name="connsiteX28" fmla="*/ 12977821 w 14878598"/>
                <a:gd name="connsiteY28" fmla="*/ 3053798 h 4720649"/>
                <a:gd name="connsiteX29" fmla="*/ 13418692 w 14878598"/>
                <a:gd name="connsiteY29" fmla="*/ 3021141 h 4720649"/>
                <a:gd name="connsiteX30" fmla="*/ 14080742 w 14878598"/>
                <a:gd name="connsiteY30" fmla="*/ 3026584 h 4720649"/>
                <a:gd name="connsiteX31" fmla="*/ 14874904 w 14878598"/>
                <a:gd name="connsiteY31" fmla="*/ 2975618 h 4720649"/>
                <a:gd name="connsiteX32" fmla="*/ 14382078 w 14878598"/>
                <a:gd name="connsiteY32" fmla="*/ 2319012 h 4720649"/>
                <a:gd name="connsiteX33" fmla="*/ 14480049 w 14878598"/>
                <a:gd name="connsiteY33" fmla="*/ 1943455 h 4720649"/>
                <a:gd name="connsiteX34" fmla="*/ 14235121 w 14878598"/>
                <a:gd name="connsiteY34" fmla="*/ 1502584 h 4720649"/>
                <a:gd name="connsiteX35" fmla="*/ 14071835 w 14878598"/>
                <a:gd name="connsiteY35" fmla="*/ 1339298 h 4720649"/>
                <a:gd name="connsiteX36" fmla="*/ 13777921 w 14878598"/>
                <a:gd name="connsiteY36" fmla="*/ 1241327 h 4720649"/>
                <a:gd name="connsiteX37" fmla="*/ 13173763 w 14878598"/>
                <a:gd name="connsiteY37" fmla="*/ 898427 h 4720649"/>
                <a:gd name="connsiteX38" fmla="*/ 12781878 w 14878598"/>
                <a:gd name="connsiteY38" fmla="*/ 767798 h 4720649"/>
                <a:gd name="connsiteX39" fmla="*/ 12079749 w 14878598"/>
                <a:gd name="connsiteY39" fmla="*/ 539198 h 4720649"/>
                <a:gd name="connsiteX40" fmla="*/ 11589892 w 14878598"/>
                <a:gd name="connsiteY40" fmla="*/ 408570 h 4720649"/>
                <a:gd name="connsiteX41" fmla="*/ 10920421 w 14878598"/>
                <a:gd name="connsiteY41" fmla="*/ 261612 h 4720649"/>
                <a:gd name="connsiteX42" fmla="*/ 10495878 w 14878598"/>
                <a:gd name="connsiteY42" fmla="*/ 212627 h 4720649"/>
                <a:gd name="connsiteX43" fmla="*/ 10038678 w 14878598"/>
                <a:gd name="connsiteY43" fmla="*/ 179970 h 4720649"/>
                <a:gd name="connsiteX44" fmla="*/ 8895678 w 14878598"/>
                <a:gd name="connsiteY44" fmla="*/ 33012 h 4720649"/>
                <a:gd name="connsiteX45" fmla="*/ 7491421 w 14878598"/>
                <a:gd name="connsiteY45" fmla="*/ 16684 h 4720649"/>
                <a:gd name="connsiteX46" fmla="*/ 6805621 w 14878598"/>
                <a:gd name="connsiteY46" fmla="*/ 355 h 4720649"/>
                <a:gd name="connsiteX47" fmla="*/ 5662621 w 14878598"/>
                <a:gd name="connsiteY47" fmla="*/ 33012 h 4720649"/>
                <a:gd name="connsiteX48" fmla="*/ 5025806 w 14878598"/>
                <a:gd name="connsiteY48" fmla="*/ 98327 h 4720649"/>
                <a:gd name="connsiteX49" fmla="*/ 3899135 w 14878598"/>
                <a:gd name="connsiteY49" fmla="*/ 147312 h 4720649"/>
                <a:gd name="connsiteX50" fmla="*/ 3099035 w 14878598"/>
                <a:gd name="connsiteY50" fmla="*/ 326927 h 4720649"/>
                <a:gd name="connsiteX51" fmla="*/ 2266278 w 14878598"/>
                <a:gd name="connsiteY51" fmla="*/ 522870 h 4720649"/>
                <a:gd name="connsiteX52" fmla="*/ 1841735 w 14878598"/>
                <a:gd name="connsiteY52" fmla="*/ 686155 h 4720649"/>
                <a:gd name="connsiteX53" fmla="*/ 1417192 w 14878598"/>
                <a:gd name="connsiteY53" fmla="*/ 849441 h 4720649"/>
                <a:gd name="connsiteX54" fmla="*/ 862021 w 14878598"/>
                <a:gd name="connsiteY54" fmla="*/ 1176012 h 4720649"/>
                <a:gd name="connsiteX55" fmla="*/ 437478 w 14878598"/>
                <a:gd name="connsiteY55" fmla="*/ 1502584 h 4720649"/>
                <a:gd name="connsiteX56" fmla="*/ 159892 w 14878598"/>
                <a:gd name="connsiteY56" fmla="*/ 1861812 h 4720649"/>
                <a:gd name="connsiteX57" fmla="*/ 12935 w 14878598"/>
                <a:gd name="connsiteY57" fmla="*/ 2384327 h 4720649"/>
                <a:gd name="connsiteX58" fmla="*/ 12935 w 14878598"/>
                <a:gd name="connsiteY58" fmla="*/ 2694570 h 4720649"/>
                <a:gd name="connsiteX59" fmla="*/ 61921 w 14878598"/>
                <a:gd name="connsiteY59" fmla="*/ 2906841 h 4720649"/>
                <a:gd name="connsiteX60" fmla="*/ 143563 w 14878598"/>
                <a:gd name="connsiteY60" fmla="*/ 3021141 h 4720649"/>
                <a:gd name="connsiteX0" fmla="*/ 45592 w 16130919"/>
                <a:gd name="connsiteY0" fmla="*/ 2972155 h 4720649"/>
                <a:gd name="connsiteX1" fmla="*/ 421149 w 16130919"/>
                <a:gd name="connsiteY1" fmla="*/ 2972155 h 4720649"/>
                <a:gd name="connsiteX2" fmla="*/ 731392 w 16130919"/>
                <a:gd name="connsiteY2" fmla="*/ 2988484 h 4720649"/>
                <a:gd name="connsiteX3" fmla="*/ 1286563 w 16130919"/>
                <a:gd name="connsiteY3" fmla="*/ 3037470 h 4720649"/>
                <a:gd name="connsiteX4" fmla="*/ 1711106 w 16130919"/>
                <a:gd name="connsiteY4" fmla="*/ 3135441 h 4720649"/>
                <a:gd name="connsiteX5" fmla="*/ 2037678 w 16130919"/>
                <a:gd name="connsiteY5" fmla="*/ 3151770 h 4720649"/>
                <a:gd name="connsiteX6" fmla="*/ 2707149 w 16130919"/>
                <a:gd name="connsiteY6" fmla="*/ 3168098 h 4720649"/>
                <a:gd name="connsiteX7" fmla="*/ 3229663 w 16130919"/>
                <a:gd name="connsiteY7" fmla="*/ 3200755 h 4720649"/>
                <a:gd name="connsiteX8" fmla="*/ 3556235 w 16130919"/>
                <a:gd name="connsiteY8" fmla="*/ 3331384 h 4720649"/>
                <a:gd name="connsiteX9" fmla="*/ 4470635 w 16130919"/>
                <a:gd name="connsiteY9" fmla="*/ 3527327 h 4720649"/>
                <a:gd name="connsiteX10" fmla="*/ 4797206 w 16130919"/>
                <a:gd name="connsiteY10" fmla="*/ 3592641 h 4720649"/>
                <a:gd name="connsiteX11" fmla="*/ 5221749 w 16130919"/>
                <a:gd name="connsiteY11" fmla="*/ 3674284 h 4720649"/>
                <a:gd name="connsiteX12" fmla="*/ 5940206 w 16130919"/>
                <a:gd name="connsiteY12" fmla="*/ 3886555 h 4720649"/>
                <a:gd name="connsiteX13" fmla="*/ 6266778 w 16130919"/>
                <a:gd name="connsiteY13" fmla="*/ 4049841 h 4720649"/>
                <a:gd name="connsiteX14" fmla="*/ 6511706 w 16130919"/>
                <a:gd name="connsiteY14" fmla="*/ 4245784 h 4720649"/>
                <a:gd name="connsiteX15" fmla="*/ 6903592 w 16130919"/>
                <a:gd name="connsiteY15" fmla="*/ 4474384 h 4720649"/>
                <a:gd name="connsiteX16" fmla="*/ 7295478 w 16130919"/>
                <a:gd name="connsiteY16" fmla="*/ 4702984 h 4720649"/>
                <a:gd name="connsiteX17" fmla="*/ 7622049 w 16130919"/>
                <a:gd name="connsiteY17" fmla="*/ 4670327 h 4720649"/>
                <a:gd name="connsiteX18" fmla="*/ 8144563 w 16130919"/>
                <a:gd name="connsiteY18" fmla="*/ 4392741 h 4720649"/>
                <a:gd name="connsiteX19" fmla="*/ 8634421 w 16130919"/>
                <a:gd name="connsiteY19" fmla="*/ 4115155 h 4720649"/>
                <a:gd name="connsiteX20" fmla="*/ 8977321 w 16130919"/>
                <a:gd name="connsiteY20" fmla="*/ 3968198 h 4720649"/>
                <a:gd name="connsiteX21" fmla="*/ 9287563 w 16130919"/>
                <a:gd name="connsiteY21" fmla="*/ 3886555 h 4720649"/>
                <a:gd name="connsiteX22" fmla="*/ 10038678 w 16130919"/>
                <a:gd name="connsiteY22" fmla="*/ 3690612 h 4720649"/>
                <a:gd name="connsiteX23" fmla="*/ 10528535 w 16130919"/>
                <a:gd name="connsiteY23" fmla="*/ 3527327 h 4720649"/>
                <a:gd name="connsiteX24" fmla="*/ 10740806 w 16130919"/>
                <a:gd name="connsiteY24" fmla="*/ 3380370 h 4720649"/>
                <a:gd name="connsiteX25" fmla="*/ 11230663 w 16130919"/>
                <a:gd name="connsiteY25" fmla="*/ 3315055 h 4720649"/>
                <a:gd name="connsiteX26" fmla="*/ 12161392 w 16130919"/>
                <a:gd name="connsiteY26" fmla="*/ 3217084 h 4720649"/>
                <a:gd name="connsiteX27" fmla="*/ 12553278 w 16130919"/>
                <a:gd name="connsiteY27" fmla="*/ 3086455 h 4720649"/>
                <a:gd name="connsiteX28" fmla="*/ 12977821 w 16130919"/>
                <a:gd name="connsiteY28" fmla="*/ 3053798 h 4720649"/>
                <a:gd name="connsiteX29" fmla="*/ 13418692 w 16130919"/>
                <a:gd name="connsiteY29" fmla="*/ 3021141 h 4720649"/>
                <a:gd name="connsiteX30" fmla="*/ 14080742 w 16130919"/>
                <a:gd name="connsiteY30" fmla="*/ 3026584 h 4720649"/>
                <a:gd name="connsiteX31" fmla="*/ 14874904 w 16130919"/>
                <a:gd name="connsiteY31" fmla="*/ 2975618 h 4720649"/>
                <a:gd name="connsiteX32" fmla="*/ 16127751 w 16130919"/>
                <a:gd name="connsiteY32" fmla="*/ 3094867 h 4720649"/>
                <a:gd name="connsiteX33" fmla="*/ 14480049 w 16130919"/>
                <a:gd name="connsiteY33" fmla="*/ 1943455 h 4720649"/>
                <a:gd name="connsiteX34" fmla="*/ 14235121 w 16130919"/>
                <a:gd name="connsiteY34" fmla="*/ 1502584 h 4720649"/>
                <a:gd name="connsiteX35" fmla="*/ 14071835 w 16130919"/>
                <a:gd name="connsiteY35" fmla="*/ 1339298 h 4720649"/>
                <a:gd name="connsiteX36" fmla="*/ 13777921 w 16130919"/>
                <a:gd name="connsiteY36" fmla="*/ 1241327 h 4720649"/>
                <a:gd name="connsiteX37" fmla="*/ 13173763 w 16130919"/>
                <a:gd name="connsiteY37" fmla="*/ 898427 h 4720649"/>
                <a:gd name="connsiteX38" fmla="*/ 12781878 w 16130919"/>
                <a:gd name="connsiteY38" fmla="*/ 767798 h 4720649"/>
                <a:gd name="connsiteX39" fmla="*/ 12079749 w 16130919"/>
                <a:gd name="connsiteY39" fmla="*/ 539198 h 4720649"/>
                <a:gd name="connsiteX40" fmla="*/ 11589892 w 16130919"/>
                <a:gd name="connsiteY40" fmla="*/ 408570 h 4720649"/>
                <a:gd name="connsiteX41" fmla="*/ 10920421 w 16130919"/>
                <a:gd name="connsiteY41" fmla="*/ 261612 h 4720649"/>
                <a:gd name="connsiteX42" fmla="*/ 10495878 w 16130919"/>
                <a:gd name="connsiteY42" fmla="*/ 212627 h 4720649"/>
                <a:gd name="connsiteX43" fmla="*/ 10038678 w 16130919"/>
                <a:gd name="connsiteY43" fmla="*/ 179970 h 4720649"/>
                <a:gd name="connsiteX44" fmla="*/ 8895678 w 16130919"/>
                <a:gd name="connsiteY44" fmla="*/ 33012 h 4720649"/>
                <a:gd name="connsiteX45" fmla="*/ 7491421 w 16130919"/>
                <a:gd name="connsiteY45" fmla="*/ 16684 h 4720649"/>
                <a:gd name="connsiteX46" fmla="*/ 6805621 w 16130919"/>
                <a:gd name="connsiteY46" fmla="*/ 355 h 4720649"/>
                <a:gd name="connsiteX47" fmla="*/ 5662621 w 16130919"/>
                <a:gd name="connsiteY47" fmla="*/ 33012 h 4720649"/>
                <a:gd name="connsiteX48" fmla="*/ 5025806 w 16130919"/>
                <a:gd name="connsiteY48" fmla="*/ 98327 h 4720649"/>
                <a:gd name="connsiteX49" fmla="*/ 3899135 w 16130919"/>
                <a:gd name="connsiteY49" fmla="*/ 147312 h 4720649"/>
                <a:gd name="connsiteX50" fmla="*/ 3099035 w 16130919"/>
                <a:gd name="connsiteY50" fmla="*/ 326927 h 4720649"/>
                <a:gd name="connsiteX51" fmla="*/ 2266278 w 16130919"/>
                <a:gd name="connsiteY51" fmla="*/ 522870 h 4720649"/>
                <a:gd name="connsiteX52" fmla="*/ 1841735 w 16130919"/>
                <a:gd name="connsiteY52" fmla="*/ 686155 h 4720649"/>
                <a:gd name="connsiteX53" fmla="*/ 1417192 w 16130919"/>
                <a:gd name="connsiteY53" fmla="*/ 849441 h 4720649"/>
                <a:gd name="connsiteX54" fmla="*/ 862021 w 16130919"/>
                <a:gd name="connsiteY54" fmla="*/ 1176012 h 4720649"/>
                <a:gd name="connsiteX55" fmla="*/ 437478 w 16130919"/>
                <a:gd name="connsiteY55" fmla="*/ 1502584 h 4720649"/>
                <a:gd name="connsiteX56" fmla="*/ 159892 w 16130919"/>
                <a:gd name="connsiteY56" fmla="*/ 1861812 h 4720649"/>
                <a:gd name="connsiteX57" fmla="*/ 12935 w 16130919"/>
                <a:gd name="connsiteY57" fmla="*/ 2384327 h 4720649"/>
                <a:gd name="connsiteX58" fmla="*/ 12935 w 16130919"/>
                <a:gd name="connsiteY58" fmla="*/ 2694570 h 4720649"/>
                <a:gd name="connsiteX59" fmla="*/ 61921 w 16130919"/>
                <a:gd name="connsiteY59" fmla="*/ 2906841 h 4720649"/>
                <a:gd name="connsiteX60" fmla="*/ 143563 w 16130919"/>
                <a:gd name="connsiteY60" fmla="*/ 3021141 h 4720649"/>
                <a:gd name="connsiteX0" fmla="*/ 45592 w 16131178"/>
                <a:gd name="connsiteY0" fmla="*/ 2972155 h 4720649"/>
                <a:gd name="connsiteX1" fmla="*/ 421149 w 16131178"/>
                <a:gd name="connsiteY1" fmla="*/ 2972155 h 4720649"/>
                <a:gd name="connsiteX2" fmla="*/ 731392 w 16131178"/>
                <a:gd name="connsiteY2" fmla="*/ 2988484 h 4720649"/>
                <a:gd name="connsiteX3" fmla="*/ 1286563 w 16131178"/>
                <a:gd name="connsiteY3" fmla="*/ 3037470 h 4720649"/>
                <a:gd name="connsiteX4" fmla="*/ 1711106 w 16131178"/>
                <a:gd name="connsiteY4" fmla="*/ 3135441 h 4720649"/>
                <a:gd name="connsiteX5" fmla="*/ 2037678 w 16131178"/>
                <a:gd name="connsiteY5" fmla="*/ 3151770 h 4720649"/>
                <a:gd name="connsiteX6" fmla="*/ 2707149 w 16131178"/>
                <a:gd name="connsiteY6" fmla="*/ 3168098 h 4720649"/>
                <a:gd name="connsiteX7" fmla="*/ 3229663 w 16131178"/>
                <a:gd name="connsiteY7" fmla="*/ 3200755 h 4720649"/>
                <a:gd name="connsiteX8" fmla="*/ 3556235 w 16131178"/>
                <a:gd name="connsiteY8" fmla="*/ 3331384 h 4720649"/>
                <a:gd name="connsiteX9" fmla="*/ 4470635 w 16131178"/>
                <a:gd name="connsiteY9" fmla="*/ 3527327 h 4720649"/>
                <a:gd name="connsiteX10" fmla="*/ 4797206 w 16131178"/>
                <a:gd name="connsiteY10" fmla="*/ 3592641 h 4720649"/>
                <a:gd name="connsiteX11" fmla="*/ 5221749 w 16131178"/>
                <a:gd name="connsiteY11" fmla="*/ 3674284 h 4720649"/>
                <a:gd name="connsiteX12" fmla="*/ 5940206 w 16131178"/>
                <a:gd name="connsiteY12" fmla="*/ 3886555 h 4720649"/>
                <a:gd name="connsiteX13" fmla="*/ 6266778 w 16131178"/>
                <a:gd name="connsiteY13" fmla="*/ 4049841 h 4720649"/>
                <a:gd name="connsiteX14" fmla="*/ 6511706 w 16131178"/>
                <a:gd name="connsiteY14" fmla="*/ 4245784 h 4720649"/>
                <a:gd name="connsiteX15" fmla="*/ 6903592 w 16131178"/>
                <a:gd name="connsiteY15" fmla="*/ 4474384 h 4720649"/>
                <a:gd name="connsiteX16" fmla="*/ 7295478 w 16131178"/>
                <a:gd name="connsiteY16" fmla="*/ 4702984 h 4720649"/>
                <a:gd name="connsiteX17" fmla="*/ 7622049 w 16131178"/>
                <a:gd name="connsiteY17" fmla="*/ 4670327 h 4720649"/>
                <a:gd name="connsiteX18" fmla="*/ 8144563 w 16131178"/>
                <a:gd name="connsiteY18" fmla="*/ 4392741 h 4720649"/>
                <a:gd name="connsiteX19" fmla="*/ 8634421 w 16131178"/>
                <a:gd name="connsiteY19" fmla="*/ 4115155 h 4720649"/>
                <a:gd name="connsiteX20" fmla="*/ 8977321 w 16131178"/>
                <a:gd name="connsiteY20" fmla="*/ 3968198 h 4720649"/>
                <a:gd name="connsiteX21" fmla="*/ 9287563 w 16131178"/>
                <a:gd name="connsiteY21" fmla="*/ 3886555 h 4720649"/>
                <a:gd name="connsiteX22" fmla="*/ 10038678 w 16131178"/>
                <a:gd name="connsiteY22" fmla="*/ 3690612 h 4720649"/>
                <a:gd name="connsiteX23" fmla="*/ 10528535 w 16131178"/>
                <a:gd name="connsiteY23" fmla="*/ 3527327 h 4720649"/>
                <a:gd name="connsiteX24" fmla="*/ 10740806 w 16131178"/>
                <a:gd name="connsiteY24" fmla="*/ 3380370 h 4720649"/>
                <a:gd name="connsiteX25" fmla="*/ 11230663 w 16131178"/>
                <a:gd name="connsiteY25" fmla="*/ 3315055 h 4720649"/>
                <a:gd name="connsiteX26" fmla="*/ 12161392 w 16131178"/>
                <a:gd name="connsiteY26" fmla="*/ 3217084 h 4720649"/>
                <a:gd name="connsiteX27" fmla="*/ 12553278 w 16131178"/>
                <a:gd name="connsiteY27" fmla="*/ 3086455 h 4720649"/>
                <a:gd name="connsiteX28" fmla="*/ 12977821 w 16131178"/>
                <a:gd name="connsiteY28" fmla="*/ 3053798 h 4720649"/>
                <a:gd name="connsiteX29" fmla="*/ 13418692 w 16131178"/>
                <a:gd name="connsiteY29" fmla="*/ 3021141 h 4720649"/>
                <a:gd name="connsiteX30" fmla="*/ 14080742 w 16131178"/>
                <a:gd name="connsiteY30" fmla="*/ 3026584 h 4720649"/>
                <a:gd name="connsiteX31" fmla="*/ 14888758 w 16131178"/>
                <a:gd name="connsiteY31" fmla="*/ 3017182 h 4720649"/>
                <a:gd name="connsiteX32" fmla="*/ 16127751 w 16131178"/>
                <a:gd name="connsiteY32" fmla="*/ 3094867 h 4720649"/>
                <a:gd name="connsiteX33" fmla="*/ 14480049 w 16131178"/>
                <a:gd name="connsiteY33" fmla="*/ 1943455 h 4720649"/>
                <a:gd name="connsiteX34" fmla="*/ 14235121 w 16131178"/>
                <a:gd name="connsiteY34" fmla="*/ 1502584 h 4720649"/>
                <a:gd name="connsiteX35" fmla="*/ 14071835 w 16131178"/>
                <a:gd name="connsiteY35" fmla="*/ 1339298 h 4720649"/>
                <a:gd name="connsiteX36" fmla="*/ 13777921 w 16131178"/>
                <a:gd name="connsiteY36" fmla="*/ 1241327 h 4720649"/>
                <a:gd name="connsiteX37" fmla="*/ 13173763 w 16131178"/>
                <a:gd name="connsiteY37" fmla="*/ 898427 h 4720649"/>
                <a:gd name="connsiteX38" fmla="*/ 12781878 w 16131178"/>
                <a:gd name="connsiteY38" fmla="*/ 767798 h 4720649"/>
                <a:gd name="connsiteX39" fmla="*/ 12079749 w 16131178"/>
                <a:gd name="connsiteY39" fmla="*/ 539198 h 4720649"/>
                <a:gd name="connsiteX40" fmla="*/ 11589892 w 16131178"/>
                <a:gd name="connsiteY40" fmla="*/ 408570 h 4720649"/>
                <a:gd name="connsiteX41" fmla="*/ 10920421 w 16131178"/>
                <a:gd name="connsiteY41" fmla="*/ 261612 h 4720649"/>
                <a:gd name="connsiteX42" fmla="*/ 10495878 w 16131178"/>
                <a:gd name="connsiteY42" fmla="*/ 212627 h 4720649"/>
                <a:gd name="connsiteX43" fmla="*/ 10038678 w 16131178"/>
                <a:gd name="connsiteY43" fmla="*/ 179970 h 4720649"/>
                <a:gd name="connsiteX44" fmla="*/ 8895678 w 16131178"/>
                <a:gd name="connsiteY44" fmla="*/ 33012 h 4720649"/>
                <a:gd name="connsiteX45" fmla="*/ 7491421 w 16131178"/>
                <a:gd name="connsiteY45" fmla="*/ 16684 h 4720649"/>
                <a:gd name="connsiteX46" fmla="*/ 6805621 w 16131178"/>
                <a:gd name="connsiteY46" fmla="*/ 355 h 4720649"/>
                <a:gd name="connsiteX47" fmla="*/ 5662621 w 16131178"/>
                <a:gd name="connsiteY47" fmla="*/ 33012 h 4720649"/>
                <a:gd name="connsiteX48" fmla="*/ 5025806 w 16131178"/>
                <a:gd name="connsiteY48" fmla="*/ 98327 h 4720649"/>
                <a:gd name="connsiteX49" fmla="*/ 3899135 w 16131178"/>
                <a:gd name="connsiteY49" fmla="*/ 147312 h 4720649"/>
                <a:gd name="connsiteX50" fmla="*/ 3099035 w 16131178"/>
                <a:gd name="connsiteY50" fmla="*/ 326927 h 4720649"/>
                <a:gd name="connsiteX51" fmla="*/ 2266278 w 16131178"/>
                <a:gd name="connsiteY51" fmla="*/ 522870 h 4720649"/>
                <a:gd name="connsiteX52" fmla="*/ 1841735 w 16131178"/>
                <a:gd name="connsiteY52" fmla="*/ 686155 h 4720649"/>
                <a:gd name="connsiteX53" fmla="*/ 1417192 w 16131178"/>
                <a:gd name="connsiteY53" fmla="*/ 849441 h 4720649"/>
                <a:gd name="connsiteX54" fmla="*/ 862021 w 16131178"/>
                <a:gd name="connsiteY54" fmla="*/ 1176012 h 4720649"/>
                <a:gd name="connsiteX55" fmla="*/ 437478 w 16131178"/>
                <a:gd name="connsiteY55" fmla="*/ 1502584 h 4720649"/>
                <a:gd name="connsiteX56" fmla="*/ 159892 w 16131178"/>
                <a:gd name="connsiteY56" fmla="*/ 1861812 h 4720649"/>
                <a:gd name="connsiteX57" fmla="*/ 12935 w 16131178"/>
                <a:gd name="connsiteY57" fmla="*/ 2384327 h 4720649"/>
                <a:gd name="connsiteX58" fmla="*/ 12935 w 16131178"/>
                <a:gd name="connsiteY58" fmla="*/ 2694570 h 4720649"/>
                <a:gd name="connsiteX59" fmla="*/ 61921 w 16131178"/>
                <a:gd name="connsiteY59" fmla="*/ 2906841 h 4720649"/>
                <a:gd name="connsiteX60" fmla="*/ 143563 w 16131178"/>
                <a:gd name="connsiteY60" fmla="*/ 3021141 h 4720649"/>
                <a:gd name="connsiteX0" fmla="*/ 45592 w 17834585"/>
                <a:gd name="connsiteY0" fmla="*/ 2972155 h 4720649"/>
                <a:gd name="connsiteX1" fmla="*/ 421149 w 17834585"/>
                <a:gd name="connsiteY1" fmla="*/ 2972155 h 4720649"/>
                <a:gd name="connsiteX2" fmla="*/ 731392 w 17834585"/>
                <a:gd name="connsiteY2" fmla="*/ 2988484 h 4720649"/>
                <a:gd name="connsiteX3" fmla="*/ 1286563 w 17834585"/>
                <a:gd name="connsiteY3" fmla="*/ 3037470 h 4720649"/>
                <a:gd name="connsiteX4" fmla="*/ 1711106 w 17834585"/>
                <a:gd name="connsiteY4" fmla="*/ 3135441 h 4720649"/>
                <a:gd name="connsiteX5" fmla="*/ 2037678 w 17834585"/>
                <a:gd name="connsiteY5" fmla="*/ 3151770 h 4720649"/>
                <a:gd name="connsiteX6" fmla="*/ 2707149 w 17834585"/>
                <a:gd name="connsiteY6" fmla="*/ 3168098 h 4720649"/>
                <a:gd name="connsiteX7" fmla="*/ 3229663 w 17834585"/>
                <a:gd name="connsiteY7" fmla="*/ 3200755 h 4720649"/>
                <a:gd name="connsiteX8" fmla="*/ 3556235 w 17834585"/>
                <a:gd name="connsiteY8" fmla="*/ 3331384 h 4720649"/>
                <a:gd name="connsiteX9" fmla="*/ 4470635 w 17834585"/>
                <a:gd name="connsiteY9" fmla="*/ 3527327 h 4720649"/>
                <a:gd name="connsiteX10" fmla="*/ 4797206 w 17834585"/>
                <a:gd name="connsiteY10" fmla="*/ 3592641 h 4720649"/>
                <a:gd name="connsiteX11" fmla="*/ 5221749 w 17834585"/>
                <a:gd name="connsiteY11" fmla="*/ 3674284 h 4720649"/>
                <a:gd name="connsiteX12" fmla="*/ 5940206 w 17834585"/>
                <a:gd name="connsiteY12" fmla="*/ 3886555 h 4720649"/>
                <a:gd name="connsiteX13" fmla="*/ 6266778 w 17834585"/>
                <a:gd name="connsiteY13" fmla="*/ 4049841 h 4720649"/>
                <a:gd name="connsiteX14" fmla="*/ 6511706 w 17834585"/>
                <a:gd name="connsiteY14" fmla="*/ 4245784 h 4720649"/>
                <a:gd name="connsiteX15" fmla="*/ 6903592 w 17834585"/>
                <a:gd name="connsiteY15" fmla="*/ 4474384 h 4720649"/>
                <a:gd name="connsiteX16" fmla="*/ 7295478 w 17834585"/>
                <a:gd name="connsiteY16" fmla="*/ 4702984 h 4720649"/>
                <a:gd name="connsiteX17" fmla="*/ 7622049 w 17834585"/>
                <a:gd name="connsiteY17" fmla="*/ 4670327 h 4720649"/>
                <a:gd name="connsiteX18" fmla="*/ 8144563 w 17834585"/>
                <a:gd name="connsiteY18" fmla="*/ 4392741 h 4720649"/>
                <a:gd name="connsiteX19" fmla="*/ 8634421 w 17834585"/>
                <a:gd name="connsiteY19" fmla="*/ 4115155 h 4720649"/>
                <a:gd name="connsiteX20" fmla="*/ 8977321 w 17834585"/>
                <a:gd name="connsiteY20" fmla="*/ 3968198 h 4720649"/>
                <a:gd name="connsiteX21" fmla="*/ 9287563 w 17834585"/>
                <a:gd name="connsiteY21" fmla="*/ 3886555 h 4720649"/>
                <a:gd name="connsiteX22" fmla="*/ 10038678 w 17834585"/>
                <a:gd name="connsiteY22" fmla="*/ 3690612 h 4720649"/>
                <a:gd name="connsiteX23" fmla="*/ 10528535 w 17834585"/>
                <a:gd name="connsiteY23" fmla="*/ 3527327 h 4720649"/>
                <a:gd name="connsiteX24" fmla="*/ 10740806 w 17834585"/>
                <a:gd name="connsiteY24" fmla="*/ 3380370 h 4720649"/>
                <a:gd name="connsiteX25" fmla="*/ 11230663 w 17834585"/>
                <a:gd name="connsiteY25" fmla="*/ 3315055 h 4720649"/>
                <a:gd name="connsiteX26" fmla="*/ 12161392 w 17834585"/>
                <a:gd name="connsiteY26" fmla="*/ 3217084 h 4720649"/>
                <a:gd name="connsiteX27" fmla="*/ 12553278 w 17834585"/>
                <a:gd name="connsiteY27" fmla="*/ 3086455 h 4720649"/>
                <a:gd name="connsiteX28" fmla="*/ 12977821 w 17834585"/>
                <a:gd name="connsiteY28" fmla="*/ 3053798 h 4720649"/>
                <a:gd name="connsiteX29" fmla="*/ 13418692 w 17834585"/>
                <a:gd name="connsiteY29" fmla="*/ 3021141 h 4720649"/>
                <a:gd name="connsiteX30" fmla="*/ 14080742 w 17834585"/>
                <a:gd name="connsiteY30" fmla="*/ 3026584 h 4720649"/>
                <a:gd name="connsiteX31" fmla="*/ 14888758 w 17834585"/>
                <a:gd name="connsiteY31" fmla="*/ 3017182 h 4720649"/>
                <a:gd name="connsiteX32" fmla="*/ 16127751 w 17834585"/>
                <a:gd name="connsiteY32" fmla="*/ 3094867 h 4720649"/>
                <a:gd name="connsiteX33" fmla="*/ 17791285 w 17834585"/>
                <a:gd name="connsiteY33" fmla="*/ 3148800 h 4720649"/>
                <a:gd name="connsiteX34" fmla="*/ 14235121 w 17834585"/>
                <a:gd name="connsiteY34" fmla="*/ 1502584 h 4720649"/>
                <a:gd name="connsiteX35" fmla="*/ 14071835 w 17834585"/>
                <a:gd name="connsiteY35" fmla="*/ 1339298 h 4720649"/>
                <a:gd name="connsiteX36" fmla="*/ 13777921 w 17834585"/>
                <a:gd name="connsiteY36" fmla="*/ 1241327 h 4720649"/>
                <a:gd name="connsiteX37" fmla="*/ 13173763 w 17834585"/>
                <a:gd name="connsiteY37" fmla="*/ 898427 h 4720649"/>
                <a:gd name="connsiteX38" fmla="*/ 12781878 w 17834585"/>
                <a:gd name="connsiteY38" fmla="*/ 767798 h 4720649"/>
                <a:gd name="connsiteX39" fmla="*/ 12079749 w 17834585"/>
                <a:gd name="connsiteY39" fmla="*/ 539198 h 4720649"/>
                <a:gd name="connsiteX40" fmla="*/ 11589892 w 17834585"/>
                <a:gd name="connsiteY40" fmla="*/ 408570 h 4720649"/>
                <a:gd name="connsiteX41" fmla="*/ 10920421 w 17834585"/>
                <a:gd name="connsiteY41" fmla="*/ 261612 h 4720649"/>
                <a:gd name="connsiteX42" fmla="*/ 10495878 w 17834585"/>
                <a:gd name="connsiteY42" fmla="*/ 212627 h 4720649"/>
                <a:gd name="connsiteX43" fmla="*/ 10038678 w 17834585"/>
                <a:gd name="connsiteY43" fmla="*/ 179970 h 4720649"/>
                <a:gd name="connsiteX44" fmla="*/ 8895678 w 17834585"/>
                <a:gd name="connsiteY44" fmla="*/ 33012 h 4720649"/>
                <a:gd name="connsiteX45" fmla="*/ 7491421 w 17834585"/>
                <a:gd name="connsiteY45" fmla="*/ 16684 h 4720649"/>
                <a:gd name="connsiteX46" fmla="*/ 6805621 w 17834585"/>
                <a:gd name="connsiteY46" fmla="*/ 355 h 4720649"/>
                <a:gd name="connsiteX47" fmla="*/ 5662621 w 17834585"/>
                <a:gd name="connsiteY47" fmla="*/ 33012 h 4720649"/>
                <a:gd name="connsiteX48" fmla="*/ 5025806 w 17834585"/>
                <a:gd name="connsiteY48" fmla="*/ 98327 h 4720649"/>
                <a:gd name="connsiteX49" fmla="*/ 3899135 w 17834585"/>
                <a:gd name="connsiteY49" fmla="*/ 147312 h 4720649"/>
                <a:gd name="connsiteX50" fmla="*/ 3099035 w 17834585"/>
                <a:gd name="connsiteY50" fmla="*/ 326927 h 4720649"/>
                <a:gd name="connsiteX51" fmla="*/ 2266278 w 17834585"/>
                <a:gd name="connsiteY51" fmla="*/ 522870 h 4720649"/>
                <a:gd name="connsiteX52" fmla="*/ 1841735 w 17834585"/>
                <a:gd name="connsiteY52" fmla="*/ 686155 h 4720649"/>
                <a:gd name="connsiteX53" fmla="*/ 1417192 w 17834585"/>
                <a:gd name="connsiteY53" fmla="*/ 849441 h 4720649"/>
                <a:gd name="connsiteX54" fmla="*/ 862021 w 17834585"/>
                <a:gd name="connsiteY54" fmla="*/ 1176012 h 4720649"/>
                <a:gd name="connsiteX55" fmla="*/ 437478 w 17834585"/>
                <a:gd name="connsiteY55" fmla="*/ 1502584 h 4720649"/>
                <a:gd name="connsiteX56" fmla="*/ 159892 w 17834585"/>
                <a:gd name="connsiteY56" fmla="*/ 1861812 h 4720649"/>
                <a:gd name="connsiteX57" fmla="*/ 12935 w 17834585"/>
                <a:gd name="connsiteY57" fmla="*/ 2384327 h 4720649"/>
                <a:gd name="connsiteX58" fmla="*/ 12935 w 17834585"/>
                <a:gd name="connsiteY58" fmla="*/ 2694570 h 4720649"/>
                <a:gd name="connsiteX59" fmla="*/ 61921 w 17834585"/>
                <a:gd name="connsiteY59" fmla="*/ 2906841 h 4720649"/>
                <a:gd name="connsiteX60" fmla="*/ 143563 w 17834585"/>
                <a:gd name="connsiteY60" fmla="*/ 3021141 h 4720649"/>
                <a:gd name="connsiteX0" fmla="*/ 45592 w 17836372"/>
                <a:gd name="connsiteY0" fmla="*/ 2972155 h 4720649"/>
                <a:gd name="connsiteX1" fmla="*/ 421149 w 17836372"/>
                <a:gd name="connsiteY1" fmla="*/ 2972155 h 4720649"/>
                <a:gd name="connsiteX2" fmla="*/ 731392 w 17836372"/>
                <a:gd name="connsiteY2" fmla="*/ 2988484 h 4720649"/>
                <a:gd name="connsiteX3" fmla="*/ 1286563 w 17836372"/>
                <a:gd name="connsiteY3" fmla="*/ 3037470 h 4720649"/>
                <a:gd name="connsiteX4" fmla="*/ 1711106 w 17836372"/>
                <a:gd name="connsiteY4" fmla="*/ 3135441 h 4720649"/>
                <a:gd name="connsiteX5" fmla="*/ 2037678 w 17836372"/>
                <a:gd name="connsiteY5" fmla="*/ 3151770 h 4720649"/>
                <a:gd name="connsiteX6" fmla="*/ 2707149 w 17836372"/>
                <a:gd name="connsiteY6" fmla="*/ 3168098 h 4720649"/>
                <a:gd name="connsiteX7" fmla="*/ 3229663 w 17836372"/>
                <a:gd name="connsiteY7" fmla="*/ 3200755 h 4720649"/>
                <a:gd name="connsiteX8" fmla="*/ 3556235 w 17836372"/>
                <a:gd name="connsiteY8" fmla="*/ 3331384 h 4720649"/>
                <a:gd name="connsiteX9" fmla="*/ 4470635 w 17836372"/>
                <a:gd name="connsiteY9" fmla="*/ 3527327 h 4720649"/>
                <a:gd name="connsiteX10" fmla="*/ 4797206 w 17836372"/>
                <a:gd name="connsiteY10" fmla="*/ 3592641 h 4720649"/>
                <a:gd name="connsiteX11" fmla="*/ 5221749 w 17836372"/>
                <a:gd name="connsiteY11" fmla="*/ 3674284 h 4720649"/>
                <a:gd name="connsiteX12" fmla="*/ 5940206 w 17836372"/>
                <a:gd name="connsiteY12" fmla="*/ 3886555 h 4720649"/>
                <a:gd name="connsiteX13" fmla="*/ 6266778 w 17836372"/>
                <a:gd name="connsiteY13" fmla="*/ 4049841 h 4720649"/>
                <a:gd name="connsiteX14" fmla="*/ 6511706 w 17836372"/>
                <a:gd name="connsiteY14" fmla="*/ 4245784 h 4720649"/>
                <a:gd name="connsiteX15" fmla="*/ 6903592 w 17836372"/>
                <a:gd name="connsiteY15" fmla="*/ 4474384 h 4720649"/>
                <a:gd name="connsiteX16" fmla="*/ 7295478 w 17836372"/>
                <a:gd name="connsiteY16" fmla="*/ 4702984 h 4720649"/>
                <a:gd name="connsiteX17" fmla="*/ 7622049 w 17836372"/>
                <a:gd name="connsiteY17" fmla="*/ 4670327 h 4720649"/>
                <a:gd name="connsiteX18" fmla="*/ 8144563 w 17836372"/>
                <a:gd name="connsiteY18" fmla="*/ 4392741 h 4720649"/>
                <a:gd name="connsiteX19" fmla="*/ 8634421 w 17836372"/>
                <a:gd name="connsiteY19" fmla="*/ 4115155 h 4720649"/>
                <a:gd name="connsiteX20" fmla="*/ 8977321 w 17836372"/>
                <a:gd name="connsiteY20" fmla="*/ 3968198 h 4720649"/>
                <a:gd name="connsiteX21" fmla="*/ 9287563 w 17836372"/>
                <a:gd name="connsiteY21" fmla="*/ 3886555 h 4720649"/>
                <a:gd name="connsiteX22" fmla="*/ 10038678 w 17836372"/>
                <a:gd name="connsiteY22" fmla="*/ 3690612 h 4720649"/>
                <a:gd name="connsiteX23" fmla="*/ 10528535 w 17836372"/>
                <a:gd name="connsiteY23" fmla="*/ 3527327 h 4720649"/>
                <a:gd name="connsiteX24" fmla="*/ 10740806 w 17836372"/>
                <a:gd name="connsiteY24" fmla="*/ 3380370 h 4720649"/>
                <a:gd name="connsiteX25" fmla="*/ 11230663 w 17836372"/>
                <a:gd name="connsiteY25" fmla="*/ 3315055 h 4720649"/>
                <a:gd name="connsiteX26" fmla="*/ 12161392 w 17836372"/>
                <a:gd name="connsiteY26" fmla="*/ 3217084 h 4720649"/>
                <a:gd name="connsiteX27" fmla="*/ 12553278 w 17836372"/>
                <a:gd name="connsiteY27" fmla="*/ 3086455 h 4720649"/>
                <a:gd name="connsiteX28" fmla="*/ 12977821 w 17836372"/>
                <a:gd name="connsiteY28" fmla="*/ 3053798 h 4720649"/>
                <a:gd name="connsiteX29" fmla="*/ 13418692 w 17836372"/>
                <a:gd name="connsiteY29" fmla="*/ 3021141 h 4720649"/>
                <a:gd name="connsiteX30" fmla="*/ 14080742 w 17836372"/>
                <a:gd name="connsiteY30" fmla="*/ 3026584 h 4720649"/>
                <a:gd name="connsiteX31" fmla="*/ 14888758 w 17836372"/>
                <a:gd name="connsiteY31" fmla="*/ 3017182 h 4720649"/>
                <a:gd name="connsiteX32" fmla="*/ 16155460 w 17836372"/>
                <a:gd name="connsiteY32" fmla="*/ 3136431 h 4720649"/>
                <a:gd name="connsiteX33" fmla="*/ 17791285 w 17836372"/>
                <a:gd name="connsiteY33" fmla="*/ 3148800 h 4720649"/>
                <a:gd name="connsiteX34" fmla="*/ 14235121 w 17836372"/>
                <a:gd name="connsiteY34" fmla="*/ 1502584 h 4720649"/>
                <a:gd name="connsiteX35" fmla="*/ 14071835 w 17836372"/>
                <a:gd name="connsiteY35" fmla="*/ 1339298 h 4720649"/>
                <a:gd name="connsiteX36" fmla="*/ 13777921 w 17836372"/>
                <a:gd name="connsiteY36" fmla="*/ 1241327 h 4720649"/>
                <a:gd name="connsiteX37" fmla="*/ 13173763 w 17836372"/>
                <a:gd name="connsiteY37" fmla="*/ 898427 h 4720649"/>
                <a:gd name="connsiteX38" fmla="*/ 12781878 w 17836372"/>
                <a:gd name="connsiteY38" fmla="*/ 767798 h 4720649"/>
                <a:gd name="connsiteX39" fmla="*/ 12079749 w 17836372"/>
                <a:gd name="connsiteY39" fmla="*/ 539198 h 4720649"/>
                <a:gd name="connsiteX40" fmla="*/ 11589892 w 17836372"/>
                <a:gd name="connsiteY40" fmla="*/ 408570 h 4720649"/>
                <a:gd name="connsiteX41" fmla="*/ 10920421 w 17836372"/>
                <a:gd name="connsiteY41" fmla="*/ 261612 h 4720649"/>
                <a:gd name="connsiteX42" fmla="*/ 10495878 w 17836372"/>
                <a:gd name="connsiteY42" fmla="*/ 212627 h 4720649"/>
                <a:gd name="connsiteX43" fmla="*/ 10038678 w 17836372"/>
                <a:gd name="connsiteY43" fmla="*/ 179970 h 4720649"/>
                <a:gd name="connsiteX44" fmla="*/ 8895678 w 17836372"/>
                <a:gd name="connsiteY44" fmla="*/ 33012 h 4720649"/>
                <a:gd name="connsiteX45" fmla="*/ 7491421 w 17836372"/>
                <a:gd name="connsiteY45" fmla="*/ 16684 h 4720649"/>
                <a:gd name="connsiteX46" fmla="*/ 6805621 w 17836372"/>
                <a:gd name="connsiteY46" fmla="*/ 355 h 4720649"/>
                <a:gd name="connsiteX47" fmla="*/ 5662621 w 17836372"/>
                <a:gd name="connsiteY47" fmla="*/ 33012 h 4720649"/>
                <a:gd name="connsiteX48" fmla="*/ 5025806 w 17836372"/>
                <a:gd name="connsiteY48" fmla="*/ 98327 h 4720649"/>
                <a:gd name="connsiteX49" fmla="*/ 3899135 w 17836372"/>
                <a:gd name="connsiteY49" fmla="*/ 147312 h 4720649"/>
                <a:gd name="connsiteX50" fmla="*/ 3099035 w 17836372"/>
                <a:gd name="connsiteY50" fmla="*/ 326927 h 4720649"/>
                <a:gd name="connsiteX51" fmla="*/ 2266278 w 17836372"/>
                <a:gd name="connsiteY51" fmla="*/ 522870 h 4720649"/>
                <a:gd name="connsiteX52" fmla="*/ 1841735 w 17836372"/>
                <a:gd name="connsiteY52" fmla="*/ 686155 h 4720649"/>
                <a:gd name="connsiteX53" fmla="*/ 1417192 w 17836372"/>
                <a:gd name="connsiteY53" fmla="*/ 849441 h 4720649"/>
                <a:gd name="connsiteX54" fmla="*/ 862021 w 17836372"/>
                <a:gd name="connsiteY54" fmla="*/ 1176012 h 4720649"/>
                <a:gd name="connsiteX55" fmla="*/ 437478 w 17836372"/>
                <a:gd name="connsiteY55" fmla="*/ 1502584 h 4720649"/>
                <a:gd name="connsiteX56" fmla="*/ 159892 w 17836372"/>
                <a:gd name="connsiteY56" fmla="*/ 1861812 h 4720649"/>
                <a:gd name="connsiteX57" fmla="*/ 12935 w 17836372"/>
                <a:gd name="connsiteY57" fmla="*/ 2384327 h 4720649"/>
                <a:gd name="connsiteX58" fmla="*/ 12935 w 17836372"/>
                <a:gd name="connsiteY58" fmla="*/ 2694570 h 4720649"/>
                <a:gd name="connsiteX59" fmla="*/ 61921 w 17836372"/>
                <a:gd name="connsiteY59" fmla="*/ 2906841 h 4720649"/>
                <a:gd name="connsiteX60" fmla="*/ 143563 w 17836372"/>
                <a:gd name="connsiteY60" fmla="*/ 3021141 h 4720649"/>
                <a:gd name="connsiteX0" fmla="*/ 45592 w 17792413"/>
                <a:gd name="connsiteY0" fmla="*/ 2972155 h 4720649"/>
                <a:gd name="connsiteX1" fmla="*/ 421149 w 17792413"/>
                <a:gd name="connsiteY1" fmla="*/ 2972155 h 4720649"/>
                <a:gd name="connsiteX2" fmla="*/ 731392 w 17792413"/>
                <a:gd name="connsiteY2" fmla="*/ 2988484 h 4720649"/>
                <a:gd name="connsiteX3" fmla="*/ 1286563 w 17792413"/>
                <a:gd name="connsiteY3" fmla="*/ 3037470 h 4720649"/>
                <a:gd name="connsiteX4" fmla="*/ 1711106 w 17792413"/>
                <a:gd name="connsiteY4" fmla="*/ 3135441 h 4720649"/>
                <a:gd name="connsiteX5" fmla="*/ 2037678 w 17792413"/>
                <a:gd name="connsiteY5" fmla="*/ 3151770 h 4720649"/>
                <a:gd name="connsiteX6" fmla="*/ 2707149 w 17792413"/>
                <a:gd name="connsiteY6" fmla="*/ 3168098 h 4720649"/>
                <a:gd name="connsiteX7" fmla="*/ 3229663 w 17792413"/>
                <a:gd name="connsiteY7" fmla="*/ 3200755 h 4720649"/>
                <a:gd name="connsiteX8" fmla="*/ 3556235 w 17792413"/>
                <a:gd name="connsiteY8" fmla="*/ 3331384 h 4720649"/>
                <a:gd name="connsiteX9" fmla="*/ 4470635 w 17792413"/>
                <a:gd name="connsiteY9" fmla="*/ 3527327 h 4720649"/>
                <a:gd name="connsiteX10" fmla="*/ 4797206 w 17792413"/>
                <a:gd name="connsiteY10" fmla="*/ 3592641 h 4720649"/>
                <a:gd name="connsiteX11" fmla="*/ 5221749 w 17792413"/>
                <a:gd name="connsiteY11" fmla="*/ 3674284 h 4720649"/>
                <a:gd name="connsiteX12" fmla="*/ 5940206 w 17792413"/>
                <a:gd name="connsiteY12" fmla="*/ 3886555 h 4720649"/>
                <a:gd name="connsiteX13" fmla="*/ 6266778 w 17792413"/>
                <a:gd name="connsiteY13" fmla="*/ 4049841 h 4720649"/>
                <a:gd name="connsiteX14" fmla="*/ 6511706 w 17792413"/>
                <a:gd name="connsiteY14" fmla="*/ 4245784 h 4720649"/>
                <a:gd name="connsiteX15" fmla="*/ 6903592 w 17792413"/>
                <a:gd name="connsiteY15" fmla="*/ 4474384 h 4720649"/>
                <a:gd name="connsiteX16" fmla="*/ 7295478 w 17792413"/>
                <a:gd name="connsiteY16" fmla="*/ 4702984 h 4720649"/>
                <a:gd name="connsiteX17" fmla="*/ 7622049 w 17792413"/>
                <a:gd name="connsiteY17" fmla="*/ 4670327 h 4720649"/>
                <a:gd name="connsiteX18" fmla="*/ 8144563 w 17792413"/>
                <a:gd name="connsiteY18" fmla="*/ 4392741 h 4720649"/>
                <a:gd name="connsiteX19" fmla="*/ 8634421 w 17792413"/>
                <a:gd name="connsiteY19" fmla="*/ 4115155 h 4720649"/>
                <a:gd name="connsiteX20" fmla="*/ 8977321 w 17792413"/>
                <a:gd name="connsiteY20" fmla="*/ 3968198 h 4720649"/>
                <a:gd name="connsiteX21" fmla="*/ 9287563 w 17792413"/>
                <a:gd name="connsiteY21" fmla="*/ 3886555 h 4720649"/>
                <a:gd name="connsiteX22" fmla="*/ 10038678 w 17792413"/>
                <a:gd name="connsiteY22" fmla="*/ 3690612 h 4720649"/>
                <a:gd name="connsiteX23" fmla="*/ 10528535 w 17792413"/>
                <a:gd name="connsiteY23" fmla="*/ 3527327 h 4720649"/>
                <a:gd name="connsiteX24" fmla="*/ 10740806 w 17792413"/>
                <a:gd name="connsiteY24" fmla="*/ 3380370 h 4720649"/>
                <a:gd name="connsiteX25" fmla="*/ 11230663 w 17792413"/>
                <a:gd name="connsiteY25" fmla="*/ 3315055 h 4720649"/>
                <a:gd name="connsiteX26" fmla="*/ 12161392 w 17792413"/>
                <a:gd name="connsiteY26" fmla="*/ 3217084 h 4720649"/>
                <a:gd name="connsiteX27" fmla="*/ 12553278 w 17792413"/>
                <a:gd name="connsiteY27" fmla="*/ 3086455 h 4720649"/>
                <a:gd name="connsiteX28" fmla="*/ 12977821 w 17792413"/>
                <a:gd name="connsiteY28" fmla="*/ 3053798 h 4720649"/>
                <a:gd name="connsiteX29" fmla="*/ 13418692 w 17792413"/>
                <a:gd name="connsiteY29" fmla="*/ 3021141 h 4720649"/>
                <a:gd name="connsiteX30" fmla="*/ 14080742 w 17792413"/>
                <a:gd name="connsiteY30" fmla="*/ 3026584 h 4720649"/>
                <a:gd name="connsiteX31" fmla="*/ 14888758 w 17792413"/>
                <a:gd name="connsiteY31" fmla="*/ 3017182 h 4720649"/>
                <a:gd name="connsiteX32" fmla="*/ 16155460 w 17792413"/>
                <a:gd name="connsiteY32" fmla="*/ 3136431 h 4720649"/>
                <a:gd name="connsiteX33" fmla="*/ 17791285 w 17792413"/>
                <a:gd name="connsiteY33" fmla="*/ 3148800 h 4720649"/>
                <a:gd name="connsiteX34" fmla="*/ 15897666 w 17792413"/>
                <a:gd name="connsiteY34" fmla="*/ 2832620 h 4720649"/>
                <a:gd name="connsiteX35" fmla="*/ 14071835 w 17792413"/>
                <a:gd name="connsiteY35" fmla="*/ 1339298 h 4720649"/>
                <a:gd name="connsiteX36" fmla="*/ 13777921 w 17792413"/>
                <a:gd name="connsiteY36" fmla="*/ 1241327 h 4720649"/>
                <a:gd name="connsiteX37" fmla="*/ 13173763 w 17792413"/>
                <a:gd name="connsiteY37" fmla="*/ 898427 h 4720649"/>
                <a:gd name="connsiteX38" fmla="*/ 12781878 w 17792413"/>
                <a:gd name="connsiteY38" fmla="*/ 767798 h 4720649"/>
                <a:gd name="connsiteX39" fmla="*/ 12079749 w 17792413"/>
                <a:gd name="connsiteY39" fmla="*/ 539198 h 4720649"/>
                <a:gd name="connsiteX40" fmla="*/ 11589892 w 17792413"/>
                <a:gd name="connsiteY40" fmla="*/ 408570 h 4720649"/>
                <a:gd name="connsiteX41" fmla="*/ 10920421 w 17792413"/>
                <a:gd name="connsiteY41" fmla="*/ 261612 h 4720649"/>
                <a:gd name="connsiteX42" fmla="*/ 10495878 w 17792413"/>
                <a:gd name="connsiteY42" fmla="*/ 212627 h 4720649"/>
                <a:gd name="connsiteX43" fmla="*/ 10038678 w 17792413"/>
                <a:gd name="connsiteY43" fmla="*/ 179970 h 4720649"/>
                <a:gd name="connsiteX44" fmla="*/ 8895678 w 17792413"/>
                <a:gd name="connsiteY44" fmla="*/ 33012 h 4720649"/>
                <a:gd name="connsiteX45" fmla="*/ 7491421 w 17792413"/>
                <a:gd name="connsiteY45" fmla="*/ 16684 h 4720649"/>
                <a:gd name="connsiteX46" fmla="*/ 6805621 w 17792413"/>
                <a:gd name="connsiteY46" fmla="*/ 355 h 4720649"/>
                <a:gd name="connsiteX47" fmla="*/ 5662621 w 17792413"/>
                <a:gd name="connsiteY47" fmla="*/ 33012 h 4720649"/>
                <a:gd name="connsiteX48" fmla="*/ 5025806 w 17792413"/>
                <a:gd name="connsiteY48" fmla="*/ 98327 h 4720649"/>
                <a:gd name="connsiteX49" fmla="*/ 3899135 w 17792413"/>
                <a:gd name="connsiteY49" fmla="*/ 147312 h 4720649"/>
                <a:gd name="connsiteX50" fmla="*/ 3099035 w 17792413"/>
                <a:gd name="connsiteY50" fmla="*/ 326927 h 4720649"/>
                <a:gd name="connsiteX51" fmla="*/ 2266278 w 17792413"/>
                <a:gd name="connsiteY51" fmla="*/ 522870 h 4720649"/>
                <a:gd name="connsiteX52" fmla="*/ 1841735 w 17792413"/>
                <a:gd name="connsiteY52" fmla="*/ 686155 h 4720649"/>
                <a:gd name="connsiteX53" fmla="*/ 1417192 w 17792413"/>
                <a:gd name="connsiteY53" fmla="*/ 849441 h 4720649"/>
                <a:gd name="connsiteX54" fmla="*/ 862021 w 17792413"/>
                <a:gd name="connsiteY54" fmla="*/ 1176012 h 4720649"/>
                <a:gd name="connsiteX55" fmla="*/ 437478 w 17792413"/>
                <a:gd name="connsiteY55" fmla="*/ 1502584 h 4720649"/>
                <a:gd name="connsiteX56" fmla="*/ 159892 w 17792413"/>
                <a:gd name="connsiteY56" fmla="*/ 1861812 h 4720649"/>
                <a:gd name="connsiteX57" fmla="*/ 12935 w 17792413"/>
                <a:gd name="connsiteY57" fmla="*/ 2384327 h 4720649"/>
                <a:gd name="connsiteX58" fmla="*/ 12935 w 17792413"/>
                <a:gd name="connsiteY58" fmla="*/ 2694570 h 4720649"/>
                <a:gd name="connsiteX59" fmla="*/ 61921 w 17792413"/>
                <a:gd name="connsiteY59" fmla="*/ 2906841 h 4720649"/>
                <a:gd name="connsiteX60" fmla="*/ 143563 w 17792413"/>
                <a:gd name="connsiteY60" fmla="*/ 3021141 h 4720649"/>
                <a:gd name="connsiteX0" fmla="*/ 45592 w 17792413"/>
                <a:gd name="connsiteY0" fmla="*/ 2972155 h 4720649"/>
                <a:gd name="connsiteX1" fmla="*/ 421149 w 17792413"/>
                <a:gd name="connsiteY1" fmla="*/ 2972155 h 4720649"/>
                <a:gd name="connsiteX2" fmla="*/ 731392 w 17792413"/>
                <a:gd name="connsiteY2" fmla="*/ 2988484 h 4720649"/>
                <a:gd name="connsiteX3" fmla="*/ 1286563 w 17792413"/>
                <a:gd name="connsiteY3" fmla="*/ 3037470 h 4720649"/>
                <a:gd name="connsiteX4" fmla="*/ 1711106 w 17792413"/>
                <a:gd name="connsiteY4" fmla="*/ 3135441 h 4720649"/>
                <a:gd name="connsiteX5" fmla="*/ 2037678 w 17792413"/>
                <a:gd name="connsiteY5" fmla="*/ 3151770 h 4720649"/>
                <a:gd name="connsiteX6" fmla="*/ 2707149 w 17792413"/>
                <a:gd name="connsiteY6" fmla="*/ 3168098 h 4720649"/>
                <a:gd name="connsiteX7" fmla="*/ 3229663 w 17792413"/>
                <a:gd name="connsiteY7" fmla="*/ 3200755 h 4720649"/>
                <a:gd name="connsiteX8" fmla="*/ 3556235 w 17792413"/>
                <a:gd name="connsiteY8" fmla="*/ 3331384 h 4720649"/>
                <a:gd name="connsiteX9" fmla="*/ 4470635 w 17792413"/>
                <a:gd name="connsiteY9" fmla="*/ 3527327 h 4720649"/>
                <a:gd name="connsiteX10" fmla="*/ 4797206 w 17792413"/>
                <a:gd name="connsiteY10" fmla="*/ 3592641 h 4720649"/>
                <a:gd name="connsiteX11" fmla="*/ 5221749 w 17792413"/>
                <a:gd name="connsiteY11" fmla="*/ 3674284 h 4720649"/>
                <a:gd name="connsiteX12" fmla="*/ 5940206 w 17792413"/>
                <a:gd name="connsiteY12" fmla="*/ 3886555 h 4720649"/>
                <a:gd name="connsiteX13" fmla="*/ 6266778 w 17792413"/>
                <a:gd name="connsiteY13" fmla="*/ 4049841 h 4720649"/>
                <a:gd name="connsiteX14" fmla="*/ 6511706 w 17792413"/>
                <a:gd name="connsiteY14" fmla="*/ 4245784 h 4720649"/>
                <a:gd name="connsiteX15" fmla="*/ 6903592 w 17792413"/>
                <a:gd name="connsiteY15" fmla="*/ 4474384 h 4720649"/>
                <a:gd name="connsiteX16" fmla="*/ 7295478 w 17792413"/>
                <a:gd name="connsiteY16" fmla="*/ 4702984 h 4720649"/>
                <a:gd name="connsiteX17" fmla="*/ 7622049 w 17792413"/>
                <a:gd name="connsiteY17" fmla="*/ 4670327 h 4720649"/>
                <a:gd name="connsiteX18" fmla="*/ 8144563 w 17792413"/>
                <a:gd name="connsiteY18" fmla="*/ 4392741 h 4720649"/>
                <a:gd name="connsiteX19" fmla="*/ 8634421 w 17792413"/>
                <a:gd name="connsiteY19" fmla="*/ 4115155 h 4720649"/>
                <a:gd name="connsiteX20" fmla="*/ 8977321 w 17792413"/>
                <a:gd name="connsiteY20" fmla="*/ 3968198 h 4720649"/>
                <a:gd name="connsiteX21" fmla="*/ 9287563 w 17792413"/>
                <a:gd name="connsiteY21" fmla="*/ 3886555 h 4720649"/>
                <a:gd name="connsiteX22" fmla="*/ 10038678 w 17792413"/>
                <a:gd name="connsiteY22" fmla="*/ 3690612 h 4720649"/>
                <a:gd name="connsiteX23" fmla="*/ 10528535 w 17792413"/>
                <a:gd name="connsiteY23" fmla="*/ 3527327 h 4720649"/>
                <a:gd name="connsiteX24" fmla="*/ 10740806 w 17792413"/>
                <a:gd name="connsiteY24" fmla="*/ 3380370 h 4720649"/>
                <a:gd name="connsiteX25" fmla="*/ 11230663 w 17792413"/>
                <a:gd name="connsiteY25" fmla="*/ 3315055 h 4720649"/>
                <a:gd name="connsiteX26" fmla="*/ 12161392 w 17792413"/>
                <a:gd name="connsiteY26" fmla="*/ 3217084 h 4720649"/>
                <a:gd name="connsiteX27" fmla="*/ 12553278 w 17792413"/>
                <a:gd name="connsiteY27" fmla="*/ 3086455 h 4720649"/>
                <a:gd name="connsiteX28" fmla="*/ 12977821 w 17792413"/>
                <a:gd name="connsiteY28" fmla="*/ 3053798 h 4720649"/>
                <a:gd name="connsiteX29" fmla="*/ 13418692 w 17792413"/>
                <a:gd name="connsiteY29" fmla="*/ 3021141 h 4720649"/>
                <a:gd name="connsiteX30" fmla="*/ 14080742 w 17792413"/>
                <a:gd name="connsiteY30" fmla="*/ 3026584 h 4720649"/>
                <a:gd name="connsiteX31" fmla="*/ 14888758 w 17792413"/>
                <a:gd name="connsiteY31" fmla="*/ 3017182 h 4720649"/>
                <a:gd name="connsiteX32" fmla="*/ 16155460 w 17792413"/>
                <a:gd name="connsiteY32" fmla="*/ 3136431 h 4720649"/>
                <a:gd name="connsiteX33" fmla="*/ 17791285 w 17792413"/>
                <a:gd name="connsiteY33" fmla="*/ 3148800 h 4720649"/>
                <a:gd name="connsiteX34" fmla="*/ 15897666 w 17792413"/>
                <a:gd name="connsiteY34" fmla="*/ 2832620 h 4720649"/>
                <a:gd name="connsiteX35" fmla="*/ 14487471 w 17792413"/>
                <a:gd name="connsiteY35" fmla="*/ 2683189 h 4720649"/>
                <a:gd name="connsiteX36" fmla="*/ 13777921 w 17792413"/>
                <a:gd name="connsiteY36" fmla="*/ 1241327 h 4720649"/>
                <a:gd name="connsiteX37" fmla="*/ 13173763 w 17792413"/>
                <a:gd name="connsiteY37" fmla="*/ 898427 h 4720649"/>
                <a:gd name="connsiteX38" fmla="*/ 12781878 w 17792413"/>
                <a:gd name="connsiteY38" fmla="*/ 767798 h 4720649"/>
                <a:gd name="connsiteX39" fmla="*/ 12079749 w 17792413"/>
                <a:gd name="connsiteY39" fmla="*/ 539198 h 4720649"/>
                <a:gd name="connsiteX40" fmla="*/ 11589892 w 17792413"/>
                <a:gd name="connsiteY40" fmla="*/ 408570 h 4720649"/>
                <a:gd name="connsiteX41" fmla="*/ 10920421 w 17792413"/>
                <a:gd name="connsiteY41" fmla="*/ 261612 h 4720649"/>
                <a:gd name="connsiteX42" fmla="*/ 10495878 w 17792413"/>
                <a:gd name="connsiteY42" fmla="*/ 212627 h 4720649"/>
                <a:gd name="connsiteX43" fmla="*/ 10038678 w 17792413"/>
                <a:gd name="connsiteY43" fmla="*/ 179970 h 4720649"/>
                <a:gd name="connsiteX44" fmla="*/ 8895678 w 17792413"/>
                <a:gd name="connsiteY44" fmla="*/ 33012 h 4720649"/>
                <a:gd name="connsiteX45" fmla="*/ 7491421 w 17792413"/>
                <a:gd name="connsiteY45" fmla="*/ 16684 h 4720649"/>
                <a:gd name="connsiteX46" fmla="*/ 6805621 w 17792413"/>
                <a:gd name="connsiteY46" fmla="*/ 355 h 4720649"/>
                <a:gd name="connsiteX47" fmla="*/ 5662621 w 17792413"/>
                <a:gd name="connsiteY47" fmla="*/ 33012 h 4720649"/>
                <a:gd name="connsiteX48" fmla="*/ 5025806 w 17792413"/>
                <a:gd name="connsiteY48" fmla="*/ 98327 h 4720649"/>
                <a:gd name="connsiteX49" fmla="*/ 3899135 w 17792413"/>
                <a:gd name="connsiteY49" fmla="*/ 147312 h 4720649"/>
                <a:gd name="connsiteX50" fmla="*/ 3099035 w 17792413"/>
                <a:gd name="connsiteY50" fmla="*/ 326927 h 4720649"/>
                <a:gd name="connsiteX51" fmla="*/ 2266278 w 17792413"/>
                <a:gd name="connsiteY51" fmla="*/ 522870 h 4720649"/>
                <a:gd name="connsiteX52" fmla="*/ 1841735 w 17792413"/>
                <a:gd name="connsiteY52" fmla="*/ 686155 h 4720649"/>
                <a:gd name="connsiteX53" fmla="*/ 1417192 w 17792413"/>
                <a:gd name="connsiteY53" fmla="*/ 849441 h 4720649"/>
                <a:gd name="connsiteX54" fmla="*/ 862021 w 17792413"/>
                <a:gd name="connsiteY54" fmla="*/ 1176012 h 4720649"/>
                <a:gd name="connsiteX55" fmla="*/ 437478 w 17792413"/>
                <a:gd name="connsiteY55" fmla="*/ 1502584 h 4720649"/>
                <a:gd name="connsiteX56" fmla="*/ 159892 w 17792413"/>
                <a:gd name="connsiteY56" fmla="*/ 1861812 h 4720649"/>
                <a:gd name="connsiteX57" fmla="*/ 12935 w 17792413"/>
                <a:gd name="connsiteY57" fmla="*/ 2384327 h 4720649"/>
                <a:gd name="connsiteX58" fmla="*/ 12935 w 17792413"/>
                <a:gd name="connsiteY58" fmla="*/ 2694570 h 4720649"/>
                <a:gd name="connsiteX59" fmla="*/ 61921 w 17792413"/>
                <a:gd name="connsiteY59" fmla="*/ 2906841 h 4720649"/>
                <a:gd name="connsiteX60" fmla="*/ 143563 w 17792413"/>
                <a:gd name="connsiteY60" fmla="*/ 3021141 h 4720649"/>
                <a:gd name="connsiteX0" fmla="*/ 45592 w 17792660"/>
                <a:gd name="connsiteY0" fmla="*/ 2972155 h 4720649"/>
                <a:gd name="connsiteX1" fmla="*/ 421149 w 17792660"/>
                <a:gd name="connsiteY1" fmla="*/ 2972155 h 4720649"/>
                <a:gd name="connsiteX2" fmla="*/ 731392 w 17792660"/>
                <a:gd name="connsiteY2" fmla="*/ 2988484 h 4720649"/>
                <a:gd name="connsiteX3" fmla="*/ 1286563 w 17792660"/>
                <a:gd name="connsiteY3" fmla="*/ 3037470 h 4720649"/>
                <a:gd name="connsiteX4" fmla="*/ 1711106 w 17792660"/>
                <a:gd name="connsiteY4" fmla="*/ 3135441 h 4720649"/>
                <a:gd name="connsiteX5" fmla="*/ 2037678 w 17792660"/>
                <a:gd name="connsiteY5" fmla="*/ 3151770 h 4720649"/>
                <a:gd name="connsiteX6" fmla="*/ 2707149 w 17792660"/>
                <a:gd name="connsiteY6" fmla="*/ 3168098 h 4720649"/>
                <a:gd name="connsiteX7" fmla="*/ 3229663 w 17792660"/>
                <a:gd name="connsiteY7" fmla="*/ 3200755 h 4720649"/>
                <a:gd name="connsiteX8" fmla="*/ 3556235 w 17792660"/>
                <a:gd name="connsiteY8" fmla="*/ 3331384 h 4720649"/>
                <a:gd name="connsiteX9" fmla="*/ 4470635 w 17792660"/>
                <a:gd name="connsiteY9" fmla="*/ 3527327 h 4720649"/>
                <a:gd name="connsiteX10" fmla="*/ 4797206 w 17792660"/>
                <a:gd name="connsiteY10" fmla="*/ 3592641 h 4720649"/>
                <a:gd name="connsiteX11" fmla="*/ 5221749 w 17792660"/>
                <a:gd name="connsiteY11" fmla="*/ 3674284 h 4720649"/>
                <a:gd name="connsiteX12" fmla="*/ 5940206 w 17792660"/>
                <a:gd name="connsiteY12" fmla="*/ 3886555 h 4720649"/>
                <a:gd name="connsiteX13" fmla="*/ 6266778 w 17792660"/>
                <a:gd name="connsiteY13" fmla="*/ 4049841 h 4720649"/>
                <a:gd name="connsiteX14" fmla="*/ 6511706 w 17792660"/>
                <a:gd name="connsiteY14" fmla="*/ 4245784 h 4720649"/>
                <a:gd name="connsiteX15" fmla="*/ 6903592 w 17792660"/>
                <a:gd name="connsiteY15" fmla="*/ 4474384 h 4720649"/>
                <a:gd name="connsiteX16" fmla="*/ 7295478 w 17792660"/>
                <a:gd name="connsiteY16" fmla="*/ 4702984 h 4720649"/>
                <a:gd name="connsiteX17" fmla="*/ 7622049 w 17792660"/>
                <a:gd name="connsiteY17" fmla="*/ 4670327 h 4720649"/>
                <a:gd name="connsiteX18" fmla="*/ 8144563 w 17792660"/>
                <a:gd name="connsiteY18" fmla="*/ 4392741 h 4720649"/>
                <a:gd name="connsiteX19" fmla="*/ 8634421 w 17792660"/>
                <a:gd name="connsiteY19" fmla="*/ 4115155 h 4720649"/>
                <a:gd name="connsiteX20" fmla="*/ 8977321 w 17792660"/>
                <a:gd name="connsiteY20" fmla="*/ 3968198 h 4720649"/>
                <a:gd name="connsiteX21" fmla="*/ 9287563 w 17792660"/>
                <a:gd name="connsiteY21" fmla="*/ 3886555 h 4720649"/>
                <a:gd name="connsiteX22" fmla="*/ 10038678 w 17792660"/>
                <a:gd name="connsiteY22" fmla="*/ 3690612 h 4720649"/>
                <a:gd name="connsiteX23" fmla="*/ 10528535 w 17792660"/>
                <a:gd name="connsiteY23" fmla="*/ 3527327 h 4720649"/>
                <a:gd name="connsiteX24" fmla="*/ 10740806 w 17792660"/>
                <a:gd name="connsiteY24" fmla="*/ 3380370 h 4720649"/>
                <a:gd name="connsiteX25" fmla="*/ 11230663 w 17792660"/>
                <a:gd name="connsiteY25" fmla="*/ 3315055 h 4720649"/>
                <a:gd name="connsiteX26" fmla="*/ 12161392 w 17792660"/>
                <a:gd name="connsiteY26" fmla="*/ 3217084 h 4720649"/>
                <a:gd name="connsiteX27" fmla="*/ 12553278 w 17792660"/>
                <a:gd name="connsiteY27" fmla="*/ 3086455 h 4720649"/>
                <a:gd name="connsiteX28" fmla="*/ 12977821 w 17792660"/>
                <a:gd name="connsiteY28" fmla="*/ 3053798 h 4720649"/>
                <a:gd name="connsiteX29" fmla="*/ 13418692 w 17792660"/>
                <a:gd name="connsiteY29" fmla="*/ 3021141 h 4720649"/>
                <a:gd name="connsiteX30" fmla="*/ 14080742 w 17792660"/>
                <a:gd name="connsiteY30" fmla="*/ 3026584 h 4720649"/>
                <a:gd name="connsiteX31" fmla="*/ 14888758 w 17792660"/>
                <a:gd name="connsiteY31" fmla="*/ 3017182 h 4720649"/>
                <a:gd name="connsiteX32" fmla="*/ 16155460 w 17792660"/>
                <a:gd name="connsiteY32" fmla="*/ 3136431 h 4720649"/>
                <a:gd name="connsiteX33" fmla="*/ 17791285 w 17792660"/>
                <a:gd name="connsiteY33" fmla="*/ 3148800 h 4720649"/>
                <a:gd name="connsiteX34" fmla="*/ 15869957 w 17792660"/>
                <a:gd name="connsiteY34" fmla="*/ 3040439 h 4720649"/>
                <a:gd name="connsiteX35" fmla="*/ 14487471 w 17792660"/>
                <a:gd name="connsiteY35" fmla="*/ 2683189 h 4720649"/>
                <a:gd name="connsiteX36" fmla="*/ 13777921 w 17792660"/>
                <a:gd name="connsiteY36" fmla="*/ 1241327 h 4720649"/>
                <a:gd name="connsiteX37" fmla="*/ 13173763 w 17792660"/>
                <a:gd name="connsiteY37" fmla="*/ 898427 h 4720649"/>
                <a:gd name="connsiteX38" fmla="*/ 12781878 w 17792660"/>
                <a:gd name="connsiteY38" fmla="*/ 767798 h 4720649"/>
                <a:gd name="connsiteX39" fmla="*/ 12079749 w 17792660"/>
                <a:gd name="connsiteY39" fmla="*/ 539198 h 4720649"/>
                <a:gd name="connsiteX40" fmla="*/ 11589892 w 17792660"/>
                <a:gd name="connsiteY40" fmla="*/ 408570 h 4720649"/>
                <a:gd name="connsiteX41" fmla="*/ 10920421 w 17792660"/>
                <a:gd name="connsiteY41" fmla="*/ 261612 h 4720649"/>
                <a:gd name="connsiteX42" fmla="*/ 10495878 w 17792660"/>
                <a:gd name="connsiteY42" fmla="*/ 212627 h 4720649"/>
                <a:gd name="connsiteX43" fmla="*/ 10038678 w 17792660"/>
                <a:gd name="connsiteY43" fmla="*/ 179970 h 4720649"/>
                <a:gd name="connsiteX44" fmla="*/ 8895678 w 17792660"/>
                <a:gd name="connsiteY44" fmla="*/ 33012 h 4720649"/>
                <a:gd name="connsiteX45" fmla="*/ 7491421 w 17792660"/>
                <a:gd name="connsiteY45" fmla="*/ 16684 h 4720649"/>
                <a:gd name="connsiteX46" fmla="*/ 6805621 w 17792660"/>
                <a:gd name="connsiteY46" fmla="*/ 355 h 4720649"/>
                <a:gd name="connsiteX47" fmla="*/ 5662621 w 17792660"/>
                <a:gd name="connsiteY47" fmla="*/ 33012 h 4720649"/>
                <a:gd name="connsiteX48" fmla="*/ 5025806 w 17792660"/>
                <a:gd name="connsiteY48" fmla="*/ 98327 h 4720649"/>
                <a:gd name="connsiteX49" fmla="*/ 3899135 w 17792660"/>
                <a:gd name="connsiteY49" fmla="*/ 147312 h 4720649"/>
                <a:gd name="connsiteX50" fmla="*/ 3099035 w 17792660"/>
                <a:gd name="connsiteY50" fmla="*/ 326927 h 4720649"/>
                <a:gd name="connsiteX51" fmla="*/ 2266278 w 17792660"/>
                <a:gd name="connsiteY51" fmla="*/ 522870 h 4720649"/>
                <a:gd name="connsiteX52" fmla="*/ 1841735 w 17792660"/>
                <a:gd name="connsiteY52" fmla="*/ 686155 h 4720649"/>
                <a:gd name="connsiteX53" fmla="*/ 1417192 w 17792660"/>
                <a:gd name="connsiteY53" fmla="*/ 849441 h 4720649"/>
                <a:gd name="connsiteX54" fmla="*/ 862021 w 17792660"/>
                <a:gd name="connsiteY54" fmla="*/ 1176012 h 4720649"/>
                <a:gd name="connsiteX55" fmla="*/ 437478 w 17792660"/>
                <a:gd name="connsiteY55" fmla="*/ 1502584 h 4720649"/>
                <a:gd name="connsiteX56" fmla="*/ 159892 w 17792660"/>
                <a:gd name="connsiteY56" fmla="*/ 1861812 h 4720649"/>
                <a:gd name="connsiteX57" fmla="*/ 12935 w 17792660"/>
                <a:gd name="connsiteY57" fmla="*/ 2384327 h 4720649"/>
                <a:gd name="connsiteX58" fmla="*/ 12935 w 17792660"/>
                <a:gd name="connsiteY58" fmla="*/ 2694570 h 4720649"/>
                <a:gd name="connsiteX59" fmla="*/ 61921 w 17792660"/>
                <a:gd name="connsiteY59" fmla="*/ 2906841 h 4720649"/>
                <a:gd name="connsiteX60" fmla="*/ 143563 w 17792660"/>
                <a:gd name="connsiteY60" fmla="*/ 3021141 h 4720649"/>
                <a:gd name="connsiteX0" fmla="*/ 45592 w 17791284"/>
                <a:gd name="connsiteY0" fmla="*/ 2972155 h 4720649"/>
                <a:gd name="connsiteX1" fmla="*/ 421149 w 17791284"/>
                <a:gd name="connsiteY1" fmla="*/ 2972155 h 4720649"/>
                <a:gd name="connsiteX2" fmla="*/ 731392 w 17791284"/>
                <a:gd name="connsiteY2" fmla="*/ 2988484 h 4720649"/>
                <a:gd name="connsiteX3" fmla="*/ 1286563 w 17791284"/>
                <a:gd name="connsiteY3" fmla="*/ 3037470 h 4720649"/>
                <a:gd name="connsiteX4" fmla="*/ 1711106 w 17791284"/>
                <a:gd name="connsiteY4" fmla="*/ 3135441 h 4720649"/>
                <a:gd name="connsiteX5" fmla="*/ 2037678 w 17791284"/>
                <a:gd name="connsiteY5" fmla="*/ 3151770 h 4720649"/>
                <a:gd name="connsiteX6" fmla="*/ 2707149 w 17791284"/>
                <a:gd name="connsiteY6" fmla="*/ 3168098 h 4720649"/>
                <a:gd name="connsiteX7" fmla="*/ 3229663 w 17791284"/>
                <a:gd name="connsiteY7" fmla="*/ 3200755 h 4720649"/>
                <a:gd name="connsiteX8" fmla="*/ 3556235 w 17791284"/>
                <a:gd name="connsiteY8" fmla="*/ 3331384 h 4720649"/>
                <a:gd name="connsiteX9" fmla="*/ 4470635 w 17791284"/>
                <a:gd name="connsiteY9" fmla="*/ 3527327 h 4720649"/>
                <a:gd name="connsiteX10" fmla="*/ 4797206 w 17791284"/>
                <a:gd name="connsiteY10" fmla="*/ 3592641 h 4720649"/>
                <a:gd name="connsiteX11" fmla="*/ 5221749 w 17791284"/>
                <a:gd name="connsiteY11" fmla="*/ 3674284 h 4720649"/>
                <a:gd name="connsiteX12" fmla="*/ 5940206 w 17791284"/>
                <a:gd name="connsiteY12" fmla="*/ 3886555 h 4720649"/>
                <a:gd name="connsiteX13" fmla="*/ 6266778 w 17791284"/>
                <a:gd name="connsiteY13" fmla="*/ 4049841 h 4720649"/>
                <a:gd name="connsiteX14" fmla="*/ 6511706 w 17791284"/>
                <a:gd name="connsiteY14" fmla="*/ 4245784 h 4720649"/>
                <a:gd name="connsiteX15" fmla="*/ 6903592 w 17791284"/>
                <a:gd name="connsiteY15" fmla="*/ 4474384 h 4720649"/>
                <a:gd name="connsiteX16" fmla="*/ 7295478 w 17791284"/>
                <a:gd name="connsiteY16" fmla="*/ 4702984 h 4720649"/>
                <a:gd name="connsiteX17" fmla="*/ 7622049 w 17791284"/>
                <a:gd name="connsiteY17" fmla="*/ 4670327 h 4720649"/>
                <a:gd name="connsiteX18" fmla="*/ 8144563 w 17791284"/>
                <a:gd name="connsiteY18" fmla="*/ 4392741 h 4720649"/>
                <a:gd name="connsiteX19" fmla="*/ 8634421 w 17791284"/>
                <a:gd name="connsiteY19" fmla="*/ 4115155 h 4720649"/>
                <a:gd name="connsiteX20" fmla="*/ 8977321 w 17791284"/>
                <a:gd name="connsiteY20" fmla="*/ 3968198 h 4720649"/>
                <a:gd name="connsiteX21" fmla="*/ 9287563 w 17791284"/>
                <a:gd name="connsiteY21" fmla="*/ 3886555 h 4720649"/>
                <a:gd name="connsiteX22" fmla="*/ 10038678 w 17791284"/>
                <a:gd name="connsiteY22" fmla="*/ 3690612 h 4720649"/>
                <a:gd name="connsiteX23" fmla="*/ 10528535 w 17791284"/>
                <a:gd name="connsiteY23" fmla="*/ 3527327 h 4720649"/>
                <a:gd name="connsiteX24" fmla="*/ 10740806 w 17791284"/>
                <a:gd name="connsiteY24" fmla="*/ 3380370 h 4720649"/>
                <a:gd name="connsiteX25" fmla="*/ 11230663 w 17791284"/>
                <a:gd name="connsiteY25" fmla="*/ 3315055 h 4720649"/>
                <a:gd name="connsiteX26" fmla="*/ 12161392 w 17791284"/>
                <a:gd name="connsiteY26" fmla="*/ 3217084 h 4720649"/>
                <a:gd name="connsiteX27" fmla="*/ 12553278 w 17791284"/>
                <a:gd name="connsiteY27" fmla="*/ 3086455 h 4720649"/>
                <a:gd name="connsiteX28" fmla="*/ 12977821 w 17791284"/>
                <a:gd name="connsiteY28" fmla="*/ 3053798 h 4720649"/>
                <a:gd name="connsiteX29" fmla="*/ 13418692 w 17791284"/>
                <a:gd name="connsiteY29" fmla="*/ 3021141 h 4720649"/>
                <a:gd name="connsiteX30" fmla="*/ 14080742 w 17791284"/>
                <a:gd name="connsiteY30" fmla="*/ 3026584 h 4720649"/>
                <a:gd name="connsiteX31" fmla="*/ 14888758 w 17791284"/>
                <a:gd name="connsiteY31" fmla="*/ 3017182 h 4720649"/>
                <a:gd name="connsiteX32" fmla="*/ 16155460 w 17791284"/>
                <a:gd name="connsiteY32" fmla="*/ 3136431 h 4720649"/>
                <a:gd name="connsiteX33" fmla="*/ 17791284 w 17791284"/>
                <a:gd name="connsiteY33" fmla="*/ 3273491 h 4720649"/>
                <a:gd name="connsiteX34" fmla="*/ 15869957 w 17791284"/>
                <a:gd name="connsiteY34" fmla="*/ 3040439 h 4720649"/>
                <a:gd name="connsiteX35" fmla="*/ 14487471 w 17791284"/>
                <a:gd name="connsiteY35" fmla="*/ 2683189 h 4720649"/>
                <a:gd name="connsiteX36" fmla="*/ 13777921 w 17791284"/>
                <a:gd name="connsiteY36" fmla="*/ 1241327 h 4720649"/>
                <a:gd name="connsiteX37" fmla="*/ 13173763 w 17791284"/>
                <a:gd name="connsiteY37" fmla="*/ 898427 h 4720649"/>
                <a:gd name="connsiteX38" fmla="*/ 12781878 w 17791284"/>
                <a:gd name="connsiteY38" fmla="*/ 767798 h 4720649"/>
                <a:gd name="connsiteX39" fmla="*/ 12079749 w 17791284"/>
                <a:gd name="connsiteY39" fmla="*/ 539198 h 4720649"/>
                <a:gd name="connsiteX40" fmla="*/ 11589892 w 17791284"/>
                <a:gd name="connsiteY40" fmla="*/ 408570 h 4720649"/>
                <a:gd name="connsiteX41" fmla="*/ 10920421 w 17791284"/>
                <a:gd name="connsiteY41" fmla="*/ 261612 h 4720649"/>
                <a:gd name="connsiteX42" fmla="*/ 10495878 w 17791284"/>
                <a:gd name="connsiteY42" fmla="*/ 212627 h 4720649"/>
                <a:gd name="connsiteX43" fmla="*/ 10038678 w 17791284"/>
                <a:gd name="connsiteY43" fmla="*/ 179970 h 4720649"/>
                <a:gd name="connsiteX44" fmla="*/ 8895678 w 17791284"/>
                <a:gd name="connsiteY44" fmla="*/ 33012 h 4720649"/>
                <a:gd name="connsiteX45" fmla="*/ 7491421 w 17791284"/>
                <a:gd name="connsiteY45" fmla="*/ 16684 h 4720649"/>
                <a:gd name="connsiteX46" fmla="*/ 6805621 w 17791284"/>
                <a:gd name="connsiteY46" fmla="*/ 355 h 4720649"/>
                <a:gd name="connsiteX47" fmla="*/ 5662621 w 17791284"/>
                <a:gd name="connsiteY47" fmla="*/ 33012 h 4720649"/>
                <a:gd name="connsiteX48" fmla="*/ 5025806 w 17791284"/>
                <a:gd name="connsiteY48" fmla="*/ 98327 h 4720649"/>
                <a:gd name="connsiteX49" fmla="*/ 3899135 w 17791284"/>
                <a:gd name="connsiteY49" fmla="*/ 147312 h 4720649"/>
                <a:gd name="connsiteX50" fmla="*/ 3099035 w 17791284"/>
                <a:gd name="connsiteY50" fmla="*/ 326927 h 4720649"/>
                <a:gd name="connsiteX51" fmla="*/ 2266278 w 17791284"/>
                <a:gd name="connsiteY51" fmla="*/ 522870 h 4720649"/>
                <a:gd name="connsiteX52" fmla="*/ 1841735 w 17791284"/>
                <a:gd name="connsiteY52" fmla="*/ 686155 h 4720649"/>
                <a:gd name="connsiteX53" fmla="*/ 1417192 w 17791284"/>
                <a:gd name="connsiteY53" fmla="*/ 849441 h 4720649"/>
                <a:gd name="connsiteX54" fmla="*/ 862021 w 17791284"/>
                <a:gd name="connsiteY54" fmla="*/ 1176012 h 4720649"/>
                <a:gd name="connsiteX55" fmla="*/ 437478 w 17791284"/>
                <a:gd name="connsiteY55" fmla="*/ 1502584 h 4720649"/>
                <a:gd name="connsiteX56" fmla="*/ 159892 w 17791284"/>
                <a:gd name="connsiteY56" fmla="*/ 1861812 h 4720649"/>
                <a:gd name="connsiteX57" fmla="*/ 12935 w 17791284"/>
                <a:gd name="connsiteY57" fmla="*/ 2384327 h 4720649"/>
                <a:gd name="connsiteX58" fmla="*/ 12935 w 17791284"/>
                <a:gd name="connsiteY58" fmla="*/ 2694570 h 4720649"/>
                <a:gd name="connsiteX59" fmla="*/ 61921 w 17791284"/>
                <a:gd name="connsiteY59" fmla="*/ 2906841 h 4720649"/>
                <a:gd name="connsiteX60" fmla="*/ 143563 w 17791284"/>
                <a:gd name="connsiteY60" fmla="*/ 3021141 h 4720649"/>
                <a:gd name="connsiteX0" fmla="*/ 45592 w 17926686"/>
                <a:gd name="connsiteY0" fmla="*/ 2972155 h 4720649"/>
                <a:gd name="connsiteX1" fmla="*/ 421149 w 17926686"/>
                <a:gd name="connsiteY1" fmla="*/ 2972155 h 4720649"/>
                <a:gd name="connsiteX2" fmla="*/ 731392 w 17926686"/>
                <a:gd name="connsiteY2" fmla="*/ 2988484 h 4720649"/>
                <a:gd name="connsiteX3" fmla="*/ 1286563 w 17926686"/>
                <a:gd name="connsiteY3" fmla="*/ 3037470 h 4720649"/>
                <a:gd name="connsiteX4" fmla="*/ 1711106 w 17926686"/>
                <a:gd name="connsiteY4" fmla="*/ 3135441 h 4720649"/>
                <a:gd name="connsiteX5" fmla="*/ 2037678 w 17926686"/>
                <a:gd name="connsiteY5" fmla="*/ 3151770 h 4720649"/>
                <a:gd name="connsiteX6" fmla="*/ 2707149 w 17926686"/>
                <a:gd name="connsiteY6" fmla="*/ 3168098 h 4720649"/>
                <a:gd name="connsiteX7" fmla="*/ 3229663 w 17926686"/>
                <a:gd name="connsiteY7" fmla="*/ 3200755 h 4720649"/>
                <a:gd name="connsiteX8" fmla="*/ 3556235 w 17926686"/>
                <a:gd name="connsiteY8" fmla="*/ 3331384 h 4720649"/>
                <a:gd name="connsiteX9" fmla="*/ 4470635 w 17926686"/>
                <a:gd name="connsiteY9" fmla="*/ 3527327 h 4720649"/>
                <a:gd name="connsiteX10" fmla="*/ 4797206 w 17926686"/>
                <a:gd name="connsiteY10" fmla="*/ 3592641 h 4720649"/>
                <a:gd name="connsiteX11" fmla="*/ 5221749 w 17926686"/>
                <a:gd name="connsiteY11" fmla="*/ 3674284 h 4720649"/>
                <a:gd name="connsiteX12" fmla="*/ 5940206 w 17926686"/>
                <a:gd name="connsiteY12" fmla="*/ 3886555 h 4720649"/>
                <a:gd name="connsiteX13" fmla="*/ 6266778 w 17926686"/>
                <a:gd name="connsiteY13" fmla="*/ 4049841 h 4720649"/>
                <a:gd name="connsiteX14" fmla="*/ 6511706 w 17926686"/>
                <a:gd name="connsiteY14" fmla="*/ 4245784 h 4720649"/>
                <a:gd name="connsiteX15" fmla="*/ 6903592 w 17926686"/>
                <a:gd name="connsiteY15" fmla="*/ 4474384 h 4720649"/>
                <a:gd name="connsiteX16" fmla="*/ 7295478 w 17926686"/>
                <a:gd name="connsiteY16" fmla="*/ 4702984 h 4720649"/>
                <a:gd name="connsiteX17" fmla="*/ 7622049 w 17926686"/>
                <a:gd name="connsiteY17" fmla="*/ 4670327 h 4720649"/>
                <a:gd name="connsiteX18" fmla="*/ 8144563 w 17926686"/>
                <a:gd name="connsiteY18" fmla="*/ 4392741 h 4720649"/>
                <a:gd name="connsiteX19" fmla="*/ 8634421 w 17926686"/>
                <a:gd name="connsiteY19" fmla="*/ 4115155 h 4720649"/>
                <a:gd name="connsiteX20" fmla="*/ 8977321 w 17926686"/>
                <a:gd name="connsiteY20" fmla="*/ 3968198 h 4720649"/>
                <a:gd name="connsiteX21" fmla="*/ 9287563 w 17926686"/>
                <a:gd name="connsiteY21" fmla="*/ 3886555 h 4720649"/>
                <a:gd name="connsiteX22" fmla="*/ 10038678 w 17926686"/>
                <a:gd name="connsiteY22" fmla="*/ 3690612 h 4720649"/>
                <a:gd name="connsiteX23" fmla="*/ 10528535 w 17926686"/>
                <a:gd name="connsiteY23" fmla="*/ 3527327 h 4720649"/>
                <a:gd name="connsiteX24" fmla="*/ 10740806 w 17926686"/>
                <a:gd name="connsiteY24" fmla="*/ 3380370 h 4720649"/>
                <a:gd name="connsiteX25" fmla="*/ 11230663 w 17926686"/>
                <a:gd name="connsiteY25" fmla="*/ 3315055 h 4720649"/>
                <a:gd name="connsiteX26" fmla="*/ 12161392 w 17926686"/>
                <a:gd name="connsiteY26" fmla="*/ 3217084 h 4720649"/>
                <a:gd name="connsiteX27" fmla="*/ 12553278 w 17926686"/>
                <a:gd name="connsiteY27" fmla="*/ 3086455 h 4720649"/>
                <a:gd name="connsiteX28" fmla="*/ 12977821 w 17926686"/>
                <a:gd name="connsiteY28" fmla="*/ 3053798 h 4720649"/>
                <a:gd name="connsiteX29" fmla="*/ 13418692 w 17926686"/>
                <a:gd name="connsiteY29" fmla="*/ 3021141 h 4720649"/>
                <a:gd name="connsiteX30" fmla="*/ 14080742 w 17926686"/>
                <a:gd name="connsiteY30" fmla="*/ 3026584 h 4720649"/>
                <a:gd name="connsiteX31" fmla="*/ 14888758 w 17926686"/>
                <a:gd name="connsiteY31" fmla="*/ 3017182 h 4720649"/>
                <a:gd name="connsiteX32" fmla="*/ 16155460 w 17926686"/>
                <a:gd name="connsiteY32" fmla="*/ 3136431 h 4720649"/>
                <a:gd name="connsiteX33" fmla="*/ 17791284 w 17926686"/>
                <a:gd name="connsiteY33" fmla="*/ 3273491 h 4720649"/>
                <a:gd name="connsiteX34" fmla="*/ 17614539 w 17926686"/>
                <a:gd name="connsiteY34" fmla="*/ 3140813 h 4720649"/>
                <a:gd name="connsiteX35" fmla="*/ 15869957 w 17926686"/>
                <a:gd name="connsiteY35" fmla="*/ 3040439 h 4720649"/>
                <a:gd name="connsiteX36" fmla="*/ 14487471 w 17926686"/>
                <a:gd name="connsiteY36" fmla="*/ 2683189 h 4720649"/>
                <a:gd name="connsiteX37" fmla="*/ 13777921 w 17926686"/>
                <a:gd name="connsiteY37" fmla="*/ 1241327 h 4720649"/>
                <a:gd name="connsiteX38" fmla="*/ 13173763 w 17926686"/>
                <a:gd name="connsiteY38" fmla="*/ 898427 h 4720649"/>
                <a:gd name="connsiteX39" fmla="*/ 12781878 w 17926686"/>
                <a:gd name="connsiteY39" fmla="*/ 767798 h 4720649"/>
                <a:gd name="connsiteX40" fmla="*/ 12079749 w 17926686"/>
                <a:gd name="connsiteY40" fmla="*/ 539198 h 4720649"/>
                <a:gd name="connsiteX41" fmla="*/ 11589892 w 17926686"/>
                <a:gd name="connsiteY41" fmla="*/ 408570 h 4720649"/>
                <a:gd name="connsiteX42" fmla="*/ 10920421 w 17926686"/>
                <a:gd name="connsiteY42" fmla="*/ 261612 h 4720649"/>
                <a:gd name="connsiteX43" fmla="*/ 10495878 w 17926686"/>
                <a:gd name="connsiteY43" fmla="*/ 212627 h 4720649"/>
                <a:gd name="connsiteX44" fmla="*/ 10038678 w 17926686"/>
                <a:gd name="connsiteY44" fmla="*/ 179970 h 4720649"/>
                <a:gd name="connsiteX45" fmla="*/ 8895678 w 17926686"/>
                <a:gd name="connsiteY45" fmla="*/ 33012 h 4720649"/>
                <a:gd name="connsiteX46" fmla="*/ 7491421 w 17926686"/>
                <a:gd name="connsiteY46" fmla="*/ 16684 h 4720649"/>
                <a:gd name="connsiteX47" fmla="*/ 6805621 w 17926686"/>
                <a:gd name="connsiteY47" fmla="*/ 355 h 4720649"/>
                <a:gd name="connsiteX48" fmla="*/ 5662621 w 17926686"/>
                <a:gd name="connsiteY48" fmla="*/ 33012 h 4720649"/>
                <a:gd name="connsiteX49" fmla="*/ 5025806 w 17926686"/>
                <a:gd name="connsiteY49" fmla="*/ 98327 h 4720649"/>
                <a:gd name="connsiteX50" fmla="*/ 3899135 w 17926686"/>
                <a:gd name="connsiteY50" fmla="*/ 147312 h 4720649"/>
                <a:gd name="connsiteX51" fmla="*/ 3099035 w 17926686"/>
                <a:gd name="connsiteY51" fmla="*/ 326927 h 4720649"/>
                <a:gd name="connsiteX52" fmla="*/ 2266278 w 17926686"/>
                <a:gd name="connsiteY52" fmla="*/ 522870 h 4720649"/>
                <a:gd name="connsiteX53" fmla="*/ 1841735 w 17926686"/>
                <a:gd name="connsiteY53" fmla="*/ 686155 h 4720649"/>
                <a:gd name="connsiteX54" fmla="*/ 1417192 w 17926686"/>
                <a:gd name="connsiteY54" fmla="*/ 849441 h 4720649"/>
                <a:gd name="connsiteX55" fmla="*/ 862021 w 17926686"/>
                <a:gd name="connsiteY55" fmla="*/ 1176012 h 4720649"/>
                <a:gd name="connsiteX56" fmla="*/ 437478 w 17926686"/>
                <a:gd name="connsiteY56" fmla="*/ 1502584 h 4720649"/>
                <a:gd name="connsiteX57" fmla="*/ 159892 w 17926686"/>
                <a:gd name="connsiteY57" fmla="*/ 1861812 h 4720649"/>
                <a:gd name="connsiteX58" fmla="*/ 12935 w 17926686"/>
                <a:gd name="connsiteY58" fmla="*/ 2384327 h 4720649"/>
                <a:gd name="connsiteX59" fmla="*/ 12935 w 17926686"/>
                <a:gd name="connsiteY59" fmla="*/ 2694570 h 4720649"/>
                <a:gd name="connsiteX60" fmla="*/ 61921 w 17926686"/>
                <a:gd name="connsiteY60" fmla="*/ 2906841 h 4720649"/>
                <a:gd name="connsiteX61" fmla="*/ 143563 w 17926686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69957 w 17848155"/>
                <a:gd name="connsiteY35" fmla="*/ 3040439 h 4720649"/>
                <a:gd name="connsiteX36" fmla="*/ 14487471 w 17848155"/>
                <a:gd name="connsiteY36" fmla="*/ 2683189 h 4720649"/>
                <a:gd name="connsiteX37" fmla="*/ 13777921 w 17848155"/>
                <a:gd name="connsiteY37" fmla="*/ 1241327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777921 w 17848155"/>
                <a:gd name="connsiteY37" fmla="*/ 1241327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705453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705453 h 4720649"/>
                <a:gd name="connsiteX41" fmla="*/ 11423638 w 17848155"/>
                <a:gd name="connsiteY41" fmla="*/ 630243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06566 w 17848155"/>
                <a:gd name="connsiteY42" fmla="*/ 441721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4 w 17848155"/>
                <a:gd name="connsiteY34" fmla="*/ 285972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06566 w 17848155"/>
                <a:gd name="connsiteY42" fmla="*/ 441721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7316"/>
                <a:gd name="connsiteY0" fmla="*/ 2972155 h 4720649"/>
                <a:gd name="connsiteX1" fmla="*/ 421149 w 17847316"/>
                <a:gd name="connsiteY1" fmla="*/ 2972155 h 4720649"/>
                <a:gd name="connsiteX2" fmla="*/ 731392 w 17847316"/>
                <a:gd name="connsiteY2" fmla="*/ 2988484 h 4720649"/>
                <a:gd name="connsiteX3" fmla="*/ 1286563 w 17847316"/>
                <a:gd name="connsiteY3" fmla="*/ 3037470 h 4720649"/>
                <a:gd name="connsiteX4" fmla="*/ 1711106 w 17847316"/>
                <a:gd name="connsiteY4" fmla="*/ 3135441 h 4720649"/>
                <a:gd name="connsiteX5" fmla="*/ 2037678 w 17847316"/>
                <a:gd name="connsiteY5" fmla="*/ 3151770 h 4720649"/>
                <a:gd name="connsiteX6" fmla="*/ 2707149 w 17847316"/>
                <a:gd name="connsiteY6" fmla="*/ 3168098 h 4720649"/>
                <a:gd name="connsiteX7" fmla="*/ 3229663 w 17847316"/>
                <a:gd name="connsiteY7" fmla="*/ 3200755 h 4720649"/>
                <a:gd name="connsiteX8" fmla="*/ 3556235 w 17847316"/>
                <a:gd name="connsiteY8" fmla="*/ 3331384 h 4720649"/>
                <a:gd name="connsiteX9" fmla="*/ 4470635 w 17847316"/>
                <a:gd name="connsiteY9" fmla="*/ 3527327 h 4720649"/>
                <a:gd name="connsiteX10" fmla="*/ 4797206 w 17847316"/>
                <a:gd name="connsiteY10" fmla="*/ 3592641 h 4720649"/>
                <a:gd name="connsiteX11" fmla="*/ 5221749 w 17847316"/>
                <a:gd name="connsiteY11" fmla="*/ 3674284 h 4720649"/>
                <a:gd name="connsiteX12" fmla="*/ 5940206 w 17847316"/>
                <a:gd name="connsiteY12" fmla="*/ 3886555 h 4720649"/>
                <a:gd name="connsiteX13" fmla="*/ 6266778 w 17847316"/>
                <a:gd name="connsiteY13" fmla="*/ 4049841 h 4720649"/>
                <a:gd name="connsiteX14" fmla="*/ 6511706 w 17847316"/>
                <a:gd name="connsiteY14" fmla="*/ 4245784 h 4720649"/>
                <a:gd name="connsiteX15" fmla="*/ 6903592 w 17847316"/>
                <a:gd name="connsiteY15" fmla="*/ 4474384 h 4720649"/>
                <a:gd name="connsiteX16" fmla="*/ 7295478 w 17847316"/>
                <a:gd name="connsiteY16" fmla="*/ 4702984 h 4720649"/>
                <a:gd name="connsiteX17" fmla="*/ 7622049 w 17847316"/>
                <a:gd name="connsiteY17" fmla="*/ 4670327 h 4720649"/>
                <a:gd name="connsiteX18" fmla="*/ 8144563 w 17847316"/>
                <a:gd name="connsiteY18" fmla="*/ 4392741 h 4720649"/>
                <a:gd name="connsiteX19" fmla="*/ 8634421 w 17847316"/>
                <a:gd name="connsiteY19" fmla="*/ 4115155 h 4720649"/>
                <a:gd name="connsiteX20" fmla="*/ 8977321 w 17847316"/>
                <a:gd name="connsiteY20" fmla="*/ 3968198 h 4720649"/>
                <a:gd name="connsiteX21" fmla="*/ 9287563 w 17847316"/>
                <a:gd name="connsiteY21" fmla="*/ 3886555 h 4720649"/>
                <a:gd name="connsiteX22" fmla="*/ 10038678 w 17847316"/>
                <a:gd name="connsiteY22" fmla="*/ 3690612 h 4720649"/>
                <a:gd name="connsiteX23" fmla="*/ 10528535 w 17847316"/>
                <a:gd name="connsiteY23" fmla="*/ 3527327 h 4720649"/>
                <a:gd name="connsiteX24" fmla="*/ 10740806 w 17847316"/>
                <a:gd name="connsiteY24" fmla="*/ 3380370 h 4720649"/>
                <a:gd name="connsiteX25" fmla="*/ 11230663 w 17847316"/>
                <a:gd name="connsiteY25" fmla="*/ 3315055 h 4720649"/>
                <a:gd name="connsiteX26" fmla="*/ 12161392 w 17847316"/>
                <a:gd name="connsiteY26" fmla="*/ 3217084 h 4720649"/>
                <a:gd name="connsiteX27" fmla="*/ 12553278 w 17847316"/>
                <a:gd name="connsiteY27" fmla="*/ 3086455 h 4720649"/>
                <a:gd name="connsiteX28" fmla="*/ 12977821 w 17847316"/>
                <a:gd name="connsiteY28" fmla="*/ 3053798 h 4720649"/>
                <a:gd name="connsiteX29" fmla="*/ 13418692 w 17847316"/>
                <a:gd name="connsiteY29" fmla="*/ 3021141 h 4720649"/>
                <a:gd name="connsiteX30" fmla="*/ 14080742 w 17847316"/>
                <a:gd name="connsiteY30" fmla="*/ 3026584 h 4720649"/>
                <a:gd name="connsiteX31" fmla="*/ 14888758 w 17847316"/>
                <a:gd name="connsiteY31" fmla="*/ 3017182 h 4720649"/>
                <a:gd name="connsiteX32" fmla="*/ 16155460 w 17847316"/>
                <a:gd name="connsiteY32" fmla="*/ 3136431 h 4720649"/>
                <a:gd name="connsiteX33" fmla="*/ 17791284 w 17847316"/>
                <a:gd name="connsiteY33" fmla="*/ 3273491 h 4720649"/>
                <a:gd name="connsiteX34" fmla="*/ 17323594 w 17847316"/>
                <a:gd name="connsiteY34" fmla="*/ 2859723 h 4720649"/>
                <a:gd name="connsiteX35" fmla="*/ 15922020 w 17847316"/>
                <a:gd name="connsiteY35" fmla="*/ 2741189 h 4720649"/>
                <a:gd name="connsiteX36" fmla="*/ 14487471 w 17847316"/>
                <a:gd name="connsiteY36" fmla="*/ 2683189 h 4720649"/>
                <a:gd name="connsiteX37" fmla="*/ 13348430 w 17847316"/>
                <a:gd name="connsiteY37" fmla="*/ 1670818 h 4720649"/>
                <a:gd name="connsiteX38" fmla="*/ 12771981 w 17847316"/>
                <a:gd name="connsiteY38" fmla="*/ 1203227 h 4720649"/>
                <a:gd name="connsiteX39" fmla="*/ 12310824 w 17847316"/>
                <a:gd name="connsiteY39" fmla="*/ 1031035 h 4720649"/>
                <a:gd name="connsiteX40" fmla="*/ 11871930 w 17847316"/>
                <a:gd name="connsiteY40" fmla="*/ 857853 h 4720649"/>
                <a:gd name="connsiteX41" fmla="*/ 11423638 w 17847316"/>
                <a:gd name="connsiteY41" fmla="*/ 630243 h 4720649"/>
                <a:gd name="connsiteX42" fmla="*/ 10906566 w 17847316"/>
                <a:gd name="connsiteY42" fmla="*/ 441721 h 4720649"/>
                <a:gd name="connsiteX43" fmla="*/ 10495878 w 17847316"/>
                <a:gd name="connsiteY43" fmla="*/ 212627 h 4720649"/>
                <a:gd name="connsiteX44" fmla="*/ 10038678 w 17847316"/>
                <a:gd name="connsiteY44" fmla="*/ 179970 h 4720649"/>
                <a:gd name="connsiteX45" fmla="*/ 8895678 w 17847316"/>
                <a:gd name="connsiteY45" fmla="*/ 33012 h 4720649"/>
                <a:gd name="connsiteX46" fmla="*/ 7491421 w 17847316"/>
                <a:gd name="connsiteY46" fmla="*/ 16684 h 4720649"/>
                <a:gd name="connsiteX47" fmla="*/ 6805621 w 17847316"/>
                <a:gd name="connsiteY47" fmla="*/ 355 h 4720649"/>
                <a:gd name="connsiteX48" fmla="*/ 5662621 w 17847316"/>
                <a:gd name="connsiteY48" fmla="*/ 33012 h 4720649"/>
                <a:gd name="connsiteX49" fmla="*/ 5025806 w 17847316"/>
                <a:gd name="connsiteY49" fmla="*/ 98327 h 4720649"/>
                <a:gd name="connsiteX50" fmla="*/ 3899135 w 17847316"/>
                <a:gd name="connsiteY50" fmla="*/ 147312 h 4720649"/>
                <a:gd name="connsiteX51" fmla="*/ 3099035 w 17847316"/>
                <a:gd name="connsiteY51" fmla="*/ 326927 h 4720649"/>
                <a:gd name="connsiteX52" fmla="*/ 2266278 w 17847316"/>
                <a:gd name="connsiteY52" fmla="*/ 522870 h 4720649"/>
                <a:gd name="connsiteX53" fmla="*/ 1841735 w 17847316"/>
                <a:gd name="connsiteY53" fmla="*/ 686155 h 4720649"/>
                <a:gd name="connsiteX54" fmla="*/ 1417192 w 17847316"/>
                <a:gd name="connsiteY54" fmla="*/ 849441 h 4720649"/>
                <a:gd name="connsiteX55" fmla="*/ 862021 w 17847316"/>
                <a:gd name="connsiteY55" fmla="*/ 1176012 h 4720649"/>
                <a:gd name="connsiteX56" fmla="*/ 437478 w 17847316"/>
                <a:gd name="connsiteY56" fmla="*/ 1502584 h 4720649"/>
                <a:gd name="connsiteX57" fmla="*/ 159892 w 17847316"/>
                <a:gd name="connsiteY57" fmla="*/ 1861812 h 4720649"/>
                <a:gd name="connsiteX58" fmla="*/ 12935 w 17847316"/>
                <a:gd name="connsiteY58" fmla="*/ 2384327 h 4720649"/>
                <a:gd name="connsiteX59" fmla="*/ 12935 w 17847316"/>
                <a:gd name="connsiteY59" fmla="*/ 2694570 h 4720649"/>
                <a:gd name="connsiteX60" fmla="*/ 61921 w 17847316"/>
                <a:gd name="connsiteY60" fmla="*/ 2906841 h 4720649"/>
                <a:gd name="connsiteX61" fmla="*/ 143563 w 17847316"/>
                <a:gd name="connsiteY61" fmla="*/ 3021141 h 4720649"/>
                <a:gd name="connsiteX0" fmla="*/ 45592 w 17847316"/>
                <a:gd name="connsiteY0" fmla="*/ 2972155 h 4720649"/>
                <a:gd name="connsiteX1" fmla="*/ 421149 w 17847316"/>
                <a:gd name="connsiteY1" fmla="*/ 2972155 h 4720649"/>
                <a:gd name="connsiteX2" fmla="*/ 731392 w 17847316"/>
                <a:gd name="connsiteY2" fmla="*/ 2988484 h 4720649"/>
                <a:gd name="connsiteX3" fmla="*/ 1286563 w 17847316"/>
                <a:gd name="connsiteY3" fmla="*/ 3037470 h 4720649"/>
                <a:gd name="connsiteX4" fmla="*/ 1711106 w 17847316"/>
                <a:gd name="connsiteY4" fmla="*/ 3135441 h 4720649"/>
                <a:gd name="connsiteX5" fmla="*/ 2037678 w 17847316"/>
                <a:gd name="connsiteY5" fmla="*/ 3151770 h 4720649"/>
                <a:gd name="connsiteX6" fmla="*/ 2707149 w 17847316"/>
                <a:gd name="connsiteY6" fmla="*/ 3168098 h 4720649"/>
                <a:gd name="connsiteX7" fmla="*/ 3229663 w 17847316"/>
                <a:gd name="connsiteY7" fmla="*/ 3200755 h 4720649"/>
                <a:gd name="connsiteX8" fmla="*/ 3556235 w 17847316"/>
                <a:gd name="connsiteY8" fmla="*/ 3331384 h 4720649"/>
                <a:gd name="connsiteX9" fmla="*/ 4470635 w 17847316"/>
                <a:gd name="connsiteY9" fmla="*/ 3527327 h 4720649"/>
                <a:gd name="connsiteX10" fmla="*/ 4797206 w 17847316"/>
                <a:gd name="connsiteY10" fmla="*/ 3592641 h 4720649"/>
                <a:gd name="connsiteX11" fmla="*/ 5221749 w 17847316"/>
                <a:gd name="connsiteY11" fmla="*/ 3674284 h 4720649"/>
                <a:gd name="connsiteX12" fmla="*/ 5940206 w 17847316"/>
                <a:gd name="connsiteY12" fmla="*/ 3886555 h 4720649"/>
                <a:gd name="connsiteX13" fmla="*/ 6266778 w 17847316"/>
                <a:gd name="connsiteY13" fmla="*/ 4049841 h 4720649"/>
                <a:gd name="connsiteX14" fmla="*/ 6511706 w 17847316"/>
                <a:gd name="connsiteY14" fmla="*/ 4245784 h 4720649"/>
                <a:gd name="connsiteX15" fmla="*/ 6903592 w 17847316"/>
                <a:gd name="connsiteY15" fmla="*/ 4474384 h 4720649"/>
                <a:gd name="connsiteX16" fmla="*/ 7295478 w 17847316"/>
                <a:gd name="connsiteY16" fmla="*/ 4702984 h 4720649"/>
                <a:gd name="connsiteX17" fmla="*/ 7622049 w 17847316"/>
                <a:gd name="connsiteY17" fmla="*/ 4670327 h 4720649"/>
                <a:gd name="connsiteX18" fmla="*/ 8144563 w 17847316"/>
                <a:gd name="connsiteY18" fmla="*/ 4392741 h 4720649"/>
                <a:gd name="connsiteX19" fmla="*/ 8634421 w 17847316"/>
                <a:gd name="connsiteY19" fmla="*/ 4115155 h 4720649"/>
                <a:gd name="connsiteX20" fmla="*/ 8977321 w 17847316"/>
                <a:gd name="connsiteY20" fmla="*/ 3968198 h 4720649"/>
                <a:gd name="connsiteX21" fmla="*/ 9287563 w 17847316"/>
                <a:gd name="connsiteY21" fmla="*/ 3886555 h 4720649"/>
                <a:gd name="connsiteX22" fmla="*/ 10038678 w 17847316"/>
                <a:gd name="connsiteY22" fmla="*/ 3690612 h 4720649"/>
                <a:gd name="connsiteX23" fmla="*/ 10528535 w 17847316"/>
                <a:gd name="connsiteY23" fmla="*/ 3527327 h 4720649"/>
                <a:gd name="connsiteX24" fmla="*/ 10740806 w 17847316"/>
                <a:gd name="connsiteY24" fmla="*/ 3380370 h 4720649"/>
                <a:gd name="connsiteX25" fmla="*/ 11230663 w 17847316"/>
                <a:gd name="connsiteY25" fmla="*/ 3315055 h 4720649"/>
                <a:gd name="connsiteX26" fmla="*/ 12161392 w 17847316"/>
                <a:gd name="connsiteY26" fmla="*/ 3217084 h 4720649"/>
                <a:gd name="connsiteX27" fmla="*/ 12553278 w 17847316"/>
                <a:gd name="connsiteY27" fmla="*/ 3086455 h 4720649"/>
                <a:gd name="connsiteX28" fmla="*/ 12977821 w 17847316"/>
                <a:gd name="connsiteY28" fmla="*/ 3053798 h 4720649"/>
                <a:gd name="connsiteX29" fmla="*/ 13418692 w 17847316"/>
                <a:gd name="connsiteY29" fmla="*/ 3021141 h 4720649"/>
                <a:gd name="connsiteX30" fmla="*/ 14080742 w 17847316"/>
                <a:gd name="connsiteY30" fmla="*/ 3026584 h 4720649"/>
                <a:gd name="connsiteX31" fmla="*/ 14888758 w 17847316"/>
                <a:gd name="connsiteY31" fmla="*/ 3017182 h 4720649"/>
                <a:gd name="connsiteX32" fmla="*/ 16155460 w 17847316"/>
                <a:gd name="connsiteY32" fmla="*/ 3136431 h 4720649"/>
                <a:gd name="connsiteX33" fmla="*/ 17791284 w 17847316"/>
                <a:gd name="connsiteY33" fmla="*/ 3273491 h 4720649"/>
                <a:gd name="connsiteX34" fmla="*/ 17323594 w 17847316"/>
                <a:gd name="connsiteY34" fmla="*/ 2859723 h 4720649"/>
                <a:gd name="connsiteX35" fmla="*/ 15922020 w 17847316"/>
                <a:gd name="connsiteY35" fmla="*/ 2741189 h 4720649"/>
                <a:gd name="connsiteX36" fmla="*/ 14487475 w 17847316"/>
                <a:gd name="connsiteY36" fmla="*/ 2453212 h 4720649"/>
                <a:gd name="connsiteX37" fmla="*/ 13348430 w 17847316"/>
                <a:gd name="connsiteY37" fmla="*/ 1670818 h 4720649"/>
                <a:gd name="connsiteX38" fmla="*/ 12771981 w 17847316"/>
                <a:gd name="connsiteY38" fmla="*/ 1203227 h 4720649"/>
                <a:gd name="connsiteX39" fmla="*/ 12310824 w 17847316"/>
                <a:gd name="connsiteY39" fmla="*/ 1031035 h 4720649"/>
                <a:gd name="connsiteX40" fmla="*/ 11871930 w 17847316"/>
                <a:gd name="connsiteY40" fmla="*/ 857853 h 4720649"/>
                <a:gd name="connsiteX41" fmla="*/ 11423638 w 17847316"/>
                <a:gd name="connsiteY41" fmla="*/ 630243 h 4720649"/>
                <a:gd name="connsiteX42" fmla="*/ 10906566 w 17847316"/>
                <a:gd name="connsiteY42" fmla="*/ 441721 h 4720649"/>
                <a:gd name="connsiteX43" fmla="*/ 10495878 w 17847316"/>
                <a:gd name="connsiteY43" fmla="*/ 212627 h 4720649"/>
                <a:gd name="connsiteX44" fmla="*/ 10038678 w 17847316"/>
                <a:gd name="connsiteY44" fmla="*/ 179970 h 4720649"/>
                <a:gd name="connsiteX45" fmla="*/ 8895678 w 17847316"/>
                <a:gd name="connsiteY45" fmla="*/ 33012 h 4720649"/>
                <a:gd name="connsiteX46" fmla="*/ 7491421 w 17847316"/>
                <a:gd name="connsiteY46" fmla="*/ 16684 h 4720649"/>
                <a:gd name="connsiteX47" fmla="*/ 6805621 w 17847316"/>
                <a:gd name="connsiteY47" fmla="*/ 355 h 4720649"/>
                <a:gd name="connsiteX48" fmla="*/ 5662621 w 17847316"/>
                <a:gd name="connsiteY48" fmla="*/ 33012 h 4720649"/>
                <a:gd name="connsiteX49" fmla="*/ 5025806 w 17847316"/>
                <a:gd name="connsiteY49" fmla="*/ 98327 h 4720649"/>
                <a:gd name="connsiteX50" fmla="*/ 3899135 w 17847316"/>
                <a:gd name="connsiteY50" fmla="*/ 147312 h 4720649"/>
                <a:gd name="connsiteX51" fmla="*/ 3099035 w 17847316"/>
                <a:gd name="connsiteY51" fmla="*/ 326927 h 4720649"/>
                <a:gd name="connsiteX52" fmla="*/ 2266278 w 17847316"/>
                <a:gd name="connsiteY52" fmla="*/ 522870 h 4720649"/>
                <a:gd name="connsiteX53" fmla="*/ 1841735 w 17847316"/>
                <a:gd name="connsiteY53" fmla="*/ 686155 h 4720649"/>
                <a:gd name="connsiteX54" fmla="*/ 1417192 w 17847316"/>
                <a:gd name="connsiteY54" fmla="*/ 849441 h 4720649"/>
                <a:gd name="connsiteX55" fmla="*/ 862021 w 17847316"/>
                <a:gd name="connsiteY55" fmla="*/ 1176012 h 4720649"/>
                <a:gd name="connsiteX56" fmla="*/ 437478 w 17847316"/>
                <a:gd name="connsiteY56" fmla="*/ 1502584 h 4720649"/>
                <a:gd name="connsiteX57" fmla="*/ 159892 w 17847316"/>
                <a:gd name="connsiteY57" fmla="*/ 1861812 h 4720649"/>
                <a:gd name="connsiteX58" fmla="*/ 12935 w 17847316"/>
                <a:gd name="connsiteY58" fmla="*/ 2384327 h 4720649"/>
                <a:gd name="connsiteX59" fmla="*/ 12935 w 17847316"/>
                <a:gd name="connsiteY59" fmla="*/ 2694570 h 4720649"/>
                <a:gd name="connsiteX60" fmla="*/ 61921 w 17847316"/>
                <a:gd name="connsiteY60" fmla="*/ 2906841 h 4720649"/>
                <a:gd name="connsiteX61" fmla="*/ 143563 w 17847316"/>
                <a:gd name="connsiteY61" fmla="*/ 3021141 h 472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7847316" h="4720649">
                  <a:moveTo>
                    <a:pt x="45592" y="2972155"/>
                  </a:moveTo>
                  <a:cubicBezTo>
                    <a:pt x="176220" y="2970794"/>
                    <a:pt x="306849" y="2969433"/>
                    <a:pt x="421149" y="2972155"/>
                  </a:cubicBezTo>
                  <a:cubicBezTo>
                    <a:pt x="535449" y="2974877"/>
                    <a:pt x="587156" y="2977598"/>
                    <a:pt x="731392" y="2988484"/>
                  </a:cubicBezTo>
                  <a:cubicBezTo>
                    <a:pt x="875628" y="2999370"/>
                    <a:pt x="1123277" y="3012977"/>
                    <a:pt x="1286563" y="3037470"/>
                  </a:cubicBezTo>
                  <a:cubicBezTo>
                    <a:pt x="1449849" y="3061963"/>
                    <a:pt x="1585920" y="3116391"/>
                    <a:pt x="1711106" y="3135441"/>
                  </a:cubicBezTo>
                  <a:cubicBezTo>
                    <a:pt x="1836292" y="3154491"/>
                    <a:pt x="2037678" y="3151770"/>
                    <a:pt x="2037678" y="3151770"/>
                  </a:cubicBezTo>
                  <a:lnTo>
                    <a:pt x="2707149" y="3168098"/>
                  </a:lnTo>
                  <a:cubicBezTo>
                    <a:pt x="2905813" y="3176262"/>
                    <a:pt x="3088149" y="3173541"/>
                    <a:pt x="3229663" y="3200755"/>
                  </a:cubicBezTo>
                  <a:cubicBezTo>
                    <a:pt x="3371177" y="3227969"/>
                    <a:pt x="3349406" y="3276955"/>
                    <a:pt x="3556235" y="3331384"/>
                  </a:cubicBezTo>
                  <a:cubicBezTo>
                    <a:pt x="3763064" y="3385813"/>
                    <a:pt x="4263807" y="3483784"/>
                    <a:pt x="4470635" y="3527327"/>
                  </a:cubicBezTo>
                  <a:cubicBezTo>
                    <a:pt x="4677464" y="3570870"/>
                    <a:pt x="4797206" y="3592641"/>
                    <a:pt x="4797206" y="3592641"/>
                  </a:cubicBezTo>
                  <a:cubicBezTo>
                    <a:pt x="4922392" y="3617134"/>
                    <a:pt x="5031249" y="3625298"/>
                    <a:pt x="5221749" y="3674284"/>
                  </a:cubicBezTo>
                  <a:cubicBezTo>
                    <a:pt x="5412249" y="3723270"/>
                    <a:pt x="5766035" y="3823962"/>
                    <a:pt x="5940206" y="3886555"/>
                  </a:cubicBezTo>
                  <a:cubicBezTo>
                    <a:pt x="6114377" y="3949148"/>
                    <a:pt x="6171528" y="3989970"/>
                    <a:pt x="6266778" y="4049841"/>
                  </a:cubicBezTo>
                  <a:cubicBezTo>
                    <a:pt x="6362028" y="4109713"/>
                    <a:pt x="6405570" y="4175027"/>
                    <a:pt x="6511706" y="4245784"/>
                  </a:cubicBezTo>
                  <a:cubicBezTo>
                    <a:pt x="6617842" y="4316541"/>
                    <a:pt x="6903592" y="4474384"/>
                    <a:pt x="6903592" y="4474384"/>
                  </a:cubicBezTo>
                  <a:cubicBezTo>
                    <a:pt x="7034221" y="4550584"/>
                    <a:pt x="7175735" y="4670327"/>
                    <a:pt x="7295478" y="4702984"/>
                  </a:cubicBezTo>
                  <a:cubicBezTo>
                    <a:pt x="7415221" y="4735641"/>
                    <a:pt x="7480535" y="4722034"/>
                    <a:pt x="7622049" y="4670327"/>
                  </a:cubicBezTo>
                  <a:cubicBezTo>
                    <a:pt x="7763563" y="4618620"/>
                    <a:pt x="7975834" y="4485270"/>
                    <a:pt x="8144563" y="4392741"/>
                  </a:cubicBezTo>
                  <a:cubicBezTo>
                    <a:pt x="8313292" y="4300212"/>
                    <a:pt x="8495628" y="4185912"/>
                    <a:pt x="8634421" y="4115155"/>
                  </a:cubicBezTo>
                  <a:cubicBezTo>
                    <a:pt x="8773214" y="4044398"/>
                    <a:pt x="8868464" y="4006298"/>
                    <a:pt x="8977321" y="3968198"/>
                  </a:cubicBezTo>
                  <a:cubicBezTo>
                    <a:pt x="9086178" y="3930098"/>
                    <a:pt x="9287563" y="3886555"/>
                    <a:pt x="9287563" y="3886555"/>
                  </a:cubicBezTo>
                  <a:cubicBezTo>
                    <a:pt x="9464456" y="3840291"/>
                    <a:pt x="9831849" y="3750483"/>
                    <a:pt x="10038678" y="3690612"/>
                  </a:cubicBezTo>
                  <a:cubicBezTo>
                    <a:pt x="10245507" y="3630741"/>
                    <a:pt x="10411514" y="3579034"/>
                    <a:pt x="10528535" y="3527327"/>
                  </a:cubicBezTo>
                  <a:cubicBezTo>
                    <a:pt x="10645556" y="3475620"/>
                    <a:pt x="10623785" y="3415749"/>
                    <a:pt x="10740806" y="3380370"/>
                  </a:cubicBezTo>
                  <a:cubicBezTo>
                    <a:pt x="10857827" y="3344991"/>
                    <a:pt x="11230663" y="3315055"/>
                    <a:pt x="11230663" y="3315055"/>
                  </a:cubicBezTo>
                  <a:cubicBezTo>
                    <a:pt x="11467427" y="3287841"/>
                    <a:pt x="11940956" y="3255184"/>
                    <a:pt x="12161392" y="3217084"/>
                  </a:cubicBezTo>
                  <a:cubicBezTo>
                    <a:pt x="12381828" y="3178984"/>
                    <a:pt x="12417207" y="3113669"/>
                    <a:pt x="12553278" y="3086455"/>
                  </a:cubicBezTo>
                  <a:cubicBezTo>
                    <a:pt x="12689350" y="3059241"/>
                    <a:pt x="12977821" y="3053798"/>
                    <a:pt x="12977821" y="3053798"/>
                  </a:cubicBezTo>
                  <a:cubicBezTo>
                    <a:pt x="13122057" y="3042912"/>
                    <a:pt x="13234872" y="3025677"/>
                    <a:pt x="13418692" y="3021141"/>
                  </a:cubicBezTo>
                  <a:cubicBezTo>
                    <a:pt x="13602512" y="3016605"/>
                    <a:pt x="13835731" y="3027244"/>
                    <a:pt x="14080742" y="3026584"/>
                  </a:cubicBezTo>
                  <a:cubicBezTo>
                    <a:pt x="14325753" y="3025924"/>
                    <a:pt x="14542972" y="2998874"/>
                    <a:pt x="14888758" y="3017182"/>
                  </a:cubicBezTo>
                  <a:cubicBezTo>
                    <a:pt x="15234544" y="3035490"/>
                    <a:pt x="15671706" y="3093713"/>
                    <a:pt x="16155460" y="3136431"/>
                  </a:cubicBezTo>
                  <a:cubicBezTo>
                    <a:pt x="16700735" y="3182118"/>
                    <a:pt x="17596595" y="3319609"/>
                    <a:pt x="17791284" y="3273491"/>
                  </a:cubicBezTo>
                  <a:cubicBezTo>
                    <a:pt x="17985973" y="3227373"/>
                    <a:pt x="17635138" y="2948440"/>
                    <a:pt x="17323594" y="2859723"/>
                  </a:cubicBezTo>
                  <a:cubicBezTo>
                    <a:pt x="17012050" y="2771006"/>
                    <a:pt x="16394706" y="2808941"/>
                    <a:pt x="15922020" y="2741189"/>
                  </a:cubicBezTo>
                  <a:cubicBezTo>
                    <a:pt x="15449334" y="2673437"/>
                    <a:pt x="14916407" y="2631607"/>
                    <a:pt x="14487475" y="2453212"/>
                  </a:cubicBezTo>
                  <a:cubicBezTo>
                    <a:pt x="14058543" y="2274817"/>
                    <a:pt x="13634346" y="1879149"/>
                    <a:pt x="13348430" y="1670818"/>
                  </a:cubicBezTo>
                  <a:cubicBezTo>
                    <a:pt x="13062514" y="1462487"/>
                    <a:pt x="12944915" y="1309858"/>
                    <a:pt x="12771981" y="1203227"/>
                  </a:cubicBezTo>
                  <a:cubicBezTo>
                    <a:pt x="12599047" y="1096597"/>
                    <a:pt x="12310824" y="1031035"/>
                    <a:pt x="12310824" y="1031035"/>
                  </a:cubicBezTo>
                  <a:lnTo>
                    <a:pt x="11871930" y="857853"/>
                  </a:lnTo>
                  <a:cubicBezTo>
                    <a:pt x="11673266" y="797982"/>
                    <a:pt x="11584532" y="699598"/>
                    <a:pt x="11423638" y="630243"/>
                  </a:cubicBezTo>
                  <a:cubicBezTo>
                    <a:pt x="11262744" y="560888"/>
                    <a:pt x="11061193" y="511324"/>
                    <a:pt x="10906566" y="441721"/>
                  </a:cubicBezTo>
                  <a:cubicBezTo>
                    <a:pt x="10751939" y="372118"/>
                    <a:pt x="10640526" y="256252"/>
                    <a:pt x="10495878" y="212627"/>
                  </a:cubicBezTo>
                  <a:cubicBezTo>
                    <a:pt x="10351230" y="169002"/>
                    <a:pt x="10305378" y="209906"/>
                    <a:pt x="10038678" y="179970"/>
                  </a:cubicBezTo>
                  <a:cubicBezTo>
                    <a:pt x="9771978" y="150034"/>
                    <a:pt x="9320221" y="60226"/>
                    <a:pt x="8895678" y="33012"/>
                  </a:cubicBezTo>
                  <a:cubicBezTo>
                    <a:pt x="8471135" y="5798"/>
                    <a:pt x="7491421" y="16684"/>
                    <a:pt x="7491421" y="16684"/>
                  </a:cubicBezTo>
                  <a:cubicBezTo>
                    <a:pt x="7143078" y="11241"/>
                    <a:pt x="7110421" y="-2366"/>
                    <a:pt x="6805621" y="355"/>
                  </a:cubicBezTo>
                  <a:cubicBezTo>
                    <a:pt x="6500821" y="3076"/>
                    <a:pt x="5959257" y="16683"/>
                    <a:pt x="5662621" y="33012"/>
                  </a:cubicBezTo>
                  <a:cubicBezTo>
                    <a:pt x="5365985" y="49341"/>
                    <a:pt x="5319720" y="79277"/>
                    <a:pt x="5025806" y="98327"/>
                  </a:cubicBezTo>
                  <a:cubicBezTo>
                    <a:pt x="4731892" y="117377"/>
                    <a:pt x="4220263" y="109212"/>
                    <a:pt x="3899135" y="147312"/>
                  </a:cubicBezTo>
                  <a:cubicBezTo>
                    <a:pt x="3578007" y="185412"/>
                    <a:pt x="3099035" y="326927"/>
                    <a:pt x="3099035" y="326927"/>
                  </a:cubicBezTo>
                  <a:cubicBezTo>
                    <a:pt x="2826892" y="389520"/>
                    <a:pt x="2475828" y="462999"/>
                    <a:pt x="2266278" y="522870"/>
                  </a:cubicBezTo>
                  <a:cubicBezTo>
                    <a:pt x="2056728" y="582741"/>
                    <a:pt x="1841735" y="686155"/>
                    <a:pt x="1841735" y="686155"/>
                  </a:cubicBezTo>
                  <a:cubicBezTo>
                    <a:pt x="1700221" y="740583"/>
                    <a:pt x="1580478" y="767798"/>
                    <a:pt x="1417192" y="849441"/>
                  </a:cubicBezTo>
                  <a:cubicBezTo>
                    <a:pt x="1253906" y="931084"/>
                    <a:pt x="1025307" y="1067155"/>
                    <a:pt x="862021" y="1176012"/>
                  </a:cubicBezTo>
                  <a:cubicBezTo>
                    <a:pt x="698735" y="1284869"/>
                    <a:pt x="554499" y="1388284"/>
                    <a:pt x="437478" y="1502584"/>
                  </a:cubicBezTo>
                  <a:cubicBezTo>
                    <a:pt x="320457" y="1616884"/>
                    <a:pt x="230649" y="1714855"/>
                    <a:pt x="159892" y="1861812"/>
                  </a:cubicBezTo>
                  <a:cubicBezTo>
                    <a:pt x="89135" y="2008769"/>
                    <a:pt x="37428" y="2245534"/>
                    <a:pt x="12935" y="2384327"/>
                  </a:cubicBezTo>
                  <a:cubicBezTo>
                    <a:pt x="-11558" y="2523120"/>
                    <a:pt x="4771" y="2607484"/>
                    <a:pt x="12935" y="2694570"/>
                  </a:cubicBezTo>
                  <a:cubicBezTo>
                    <a:pt x="21099" y="2781656"/>
                    <a:pt x="40150" y="2852412"/>
                    <a:pt x="61921" y="2906841"/>
                  </a:cubicBezTo>
                  <a:cubicBezTo>
                    <a:pt x="83692" y="2961269"/>
                    <a:pt x="113627" y="2991205"/>
                    <a:pt x="143563" y="3021141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78" name="Groep 77"/>
            <p:cNvGrpSpPr/>
            <p:nvPr/>
          </p:nvGrpSpPr>
          <p:grpSpPr>
            <a:xfrm>
              <a:off x="4227629" y="5386516"/>
              <a:ext cx="1512789" cy="505475"/>
              <a:chOff x="2227315" y="943295"/>
              <a:chExt cx="14707080" cy="4871748"/>
            </a:xfrm>
            <a:solidFill>
              <a:schemeClr val="bg1">
                <a:lumMod val="95000"/>
              </a:schemeClr>
            </a:solidFill>
          </p:grpSpPr>
          <p:sp>
            <p:nvSpPr>
              <p:cNvPr id="89" name="Vrije vorm 88"/>
              <p:cNvSpPr/>
              <p:nvPr/>
            </p:nvSpPr>
            <p:spPr>
              <a:xfrm>
                <a:off x="3416820" y="3757903"/>
                <a:ext cx="12589323" cy="1199879"/>
              </a:xfrm>
              <a:custGeom>
                <a:avLst/>
                <a:gdLst>
                  <a:gd name="connsiteX0" fmla="*/ 0 w 12589329"/>
                  <a:gd name="connsiteY0" fmla="*/ 1199886 h 1199886"/>
                  <a:gd name="connsiteX1" fmla="*/ 538843 w 12589329"/>
                  <a:gd name="connsiteY1" fmla="*/ 954958 h 1199886"/>
                  <a:gd name="connsiteX2" fmla="*/ 1012372 w 12589329"/>
                  <a:gd name="connsiteY2" fmla="*/ 905972 h 1199886"/>
                  <a:gd name="connsiteX3" fmla="*/ 1518557 w 12589329"/>
                  <a:gd name="connsiteY3" fmla="*/ 840658 h 1199886"/>
                  <a:gd name="connsiteX4" fmla="*/ 1796143 w 12589329"/>
                  <a:gd name="connsiteY4" fmla="*/ 759015 h 1199886"/>
                  <a:gd name="connsiteX5" fmla="*/ 2139043 w 12589329"/>
                  <a:gd name="connsiteY5" fmla="*/ 432443 h 1199886"/>
                  <a:gd name="connsiteX6" fmla="*/ 2383972 w 12589329"/>
                  <a:gd name="connsiteY6" fmla="*/ 334472 h 1199886"/>
                  <a:gd name="connsiteX7" fmla="*/ 2645229 w 12589329"/>
                  <a:gd name="connsiteY7" fmla="*/ 269158 h 1199886"/>
                  <a:gd name="connsiteX8" fmla="*/ 2857500 w 12589329"/>
                  <a:gd name="connsiteY8" fmla="*/ 269158 h 1199886"/>
                  <a:gd name="connsiteX9" fmla="*/ 3249386 w 12589329"/>
                  <a:gd name="connsiteY9" fmla="*/ 285486 h 1199886"/>
                  <a:gd name="connsiteX10" fmla="*/ 3624943 w 12589329"/>
                  <a:gd name="connsiteY10" fmla="*/ 187515 h 1199886"/>
                  <a:gd name="connsiteX11" fmla="*/ 4065815 w 12589329"/>
                  <a:gd name="connsiteY11" fmla="*/ 73215 h 1199886"/>
                  <a:gd name="connsiteX12" fmla="*/ 4343400 w 12589329"/>
                  <a:gd name="connsiteY12" fmla="*/ 7900 h 1199886"/>
                  <a:gd name="connsiteX13" fmla="*/ 4865915 w 12589329"/>
                  <a:gd name="connsiteY13" fmla="*/ 24229 h 1199886"/>
                  <a:gd name="connsiteX14" fmla="*/ 5192486 w 12589329"/>
                  <a:gd name="connsiteY14" fmla="*/ 7900 h 1199886"/>
                  <a:gd name="connsiteX15" fmla="*/ 5502729 w 12589329"/>
                  <a:gd name="connsiteY15" fmla="*/ 7900 h 1199886"/>
                  <a:gd name="connsiteX16" fmla="*/ 6188529 w 12589329"/>
                  <a:gd name="connsiteY16" fmla="*/ 105872 h 1199886"/>
                  <a:gd name="connsiteX17" fmla="*/ 6515100 w 12589329"/>
                  <a:gd name="connsiteY17" fmla="*/ 105872 h 1199886"/>
                  <a:gd name="connsiteX18" fmla="*/ 6955972 w 12589329"/>
                  <a:gd name="connsiteY18" fmla="*/ 40558 h 1199886"/>
                  <a:gd name="connsiteX19" fmla="*/ 7429500 w 12589329"/>
                  <a:gd name="connsiteY19" fmla="*/ 56886 h 1199886"/>
                  <a:gd name="connsiteX20" fmla="*/ 7772400 w 12589329"/>
                  <a:gd name="connsiteY20" fmla="*/ 89543 h 1199886"/>
                  <a:gd name="connsiteX21" fmla="*/ 8213272 w 12589329"/>
                  <a:gd name="connsiteY21" fmla="*/ 138529 h 1199886"/>
                  <a:gd name="connsiteX22" fmla="*/ 8637815 w 12589329"/>
                  <a:gd name="connsiteY22" fmla="*/ 138529 h 1199886"/>
                  <a:gd name="connsiteX23" fmla="*/ 9356272 w 12589329"/>
                  <a:gd name="connsiteY23" fmla="*/ 203843 h 1199886"/>
                  <a:gd name="connsiteX24" fmla="*/ 10172700 w 12589329"/>
                  <a:gd name="connsiteY24" fmla="*/ 367129 h 1199886"/>
                  <a:gd name="connsiteX25" fmla="*/ 10858500 w 12589329"/>
                  <a:gd name="connsiteY25" fmla="*/ 514086 h 1199886"/>
                  <a:gd name="connsiteX26" fmla="*/ 11625943 w 12589329"/>
                  <a:gd name="connsiteY26" fmla="*/ 628386 h 1199886"/>
                  <a:gd name="connsiteX27" fmla="*/ 11936186 w 12589329"/>
                  <a:gd name="connsiteY27" fmla="*/ 742686 h 1199886"/>
                  <a:gd name="connsiteX28" fmla="*/ 12311743 w 12589329"/>
                  <a:gd name="connsiteY28" fmla="*/ 1036600 h 1199886"/>
                  <a:gd name="connsiteX29" fmla="*/ 12589329 w 12589329"/>
                  <a:gd name="connsiteY29" fmla="*/ 1183558 h 1199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589329" h="1199886">
                    <a:moveTo>
                      <a:pt x="0" y="1199886"/>
                    </a:moveTo>
                    <a:cubicBezTo>
                      <a:pt x="185057" y="1101915"/>
                      <a:pt x="370114" y="1003944"/>
                      <a:pt x="538843" y="954958"/>
                    </a:cubicBezTo>
                    <a:cubicBezTo>
                      <a:pt x="707572" y="905972"/>
                      <a:pt x="849086" y="925022"/>
                      <a:pt x="1012372" y="905972"/>
                    </a:cubicBezTo>
                    <a:cubicBezTo>
                      <a:pt x="1175658" y="886922"/>
                      <a:pt x="1387929" y="865151"/>
                      <a:pt x="1518557" y="840658"/>
                    </a:cubicBezTo>
                    <a:cubicBezTo>
                      <a:pt x="1649185" y="816165"/>
                      <a:pt x="1692729" y="827051"/>
                      <a:pt x="1796143" y="759015"/>
                    </a:cubicBezTo>
                    <a:cubicBezTo>
                      <a:pt x="1899557" y="690979"/>
                      <a:pt x="2041072" y="503200"/>
                      <a:pt x="2139043" y="432443"/>
                    </a:cubicBezTo>
                    <a:cubicBezTo>
                      <a:pt x="2237014" y="361686"/>
                      <a:pt x="2299608" y="361686"/>
                      <a:pt x="2383972" y="334472"/>
                    </a:cubicBezTo>
                    <a:cubicBezTo>
                      <a:pt x="2468336" y="307258"/>
                      <a:pt x="2566308" y="280044"/>
                      <a:pt x="2645229" y="269158"/>
                    </a:cubicBezTo>
                    <a:cubicBezTo>
                      <a:pt x="2724150" y="258272"/>
                      <a:pt x="2756807" y="266437"/>
                      <a:pt x="2857500" y="269158"/>
                    </a:cubicBezTo>
                    <a:cubicBezTo>
                      <a:pt x="2958193" y="271879"/>
                      <a:pt x="3121479" y="299093"/>
                      <a:pt x="3249386" y="285486"/>
                    </a:cubicBezTo>
                    <a:cubicBezTo>
                      <a:pt x="3377293" y="271879"/>
                      <a:pt x="3624943" y="187515"/>
                      <a:pt x="3624943" y="187515"/>
                    </a:cubicBezTo>
                    <a:lnTo>
                      <a:pt x="4065815" y="73215"/>
                    </a:lnTo>
                    <a:cubicBezTo>
                      <a:pt x="4185558" y="43279"/>
                      <a:pt x="4210050" y="16064"/>
                      <a:pt x="4343400" y="7900"/>
                    </a:cubicBezTo>
                    <a:cubicBezTo>
                      <a:pt x="4476750" y="-264"/>
                      <a:pt x="4724401" y="24229"/>
                      <a:pt x="4865915" y="24229"/>
                    </a:cubicBezTo>
                    <a:cubicBezTo>
                      <a:pt x="5007429" y="24229"/>
                      <a:pt x="5086350" y="10621"/>
                      <a:pt x="5192486" y="7900"/>
                    </a:cubicBezTo>
                    <a:cubicBezTo>
                      <a:pt x="5298622" y="5179"/>
                      <a:pt x="5336722" y="-8429"/>
                      <a:pt x="5502729" y="7900"/>
                    </a:cubicBezTo>
                    <a:cubicBezTo>
                      <a:pt x="5668736" y="24229"/>
                      <a:pt x="6019801" y="89543"/>
                      <a:pt x="6188529" y="105872"/>
                    </a:cubicBezTo>
                    <a:cubicBezTo>
                      <a:pt x="6357258" y="122201"/>
                      <a:pt x="6387193" y="116758"/>
                      <a:pt x="6515100" y="105872"/>
                    </a:cubicBezTo>
                    <a:cubicBezTo>
                      <a:pt x="6643007" y="94986"/>
                      <a:pt x="6803572" y="48722"/>
                      <a:pt x="6955972" y="40558"/>
                    </a:cubicBezTo>
                    <a:cubicBezTo>
                      <a:pt x="7108372" y="32394"/>
                      <a:pt x="7293429" y="48722"/>
                      <a:pt x="7429500" y="56886"/>
                    </a:cubicBezTo>
                    <a:cubicBezTo>
                      <a:pt x="7565571" y="65050"/>
                      <a:pt x="7772400" y="89543"/>
                      <a:pt x="7772400" y="89543"/>
                    </a:cubicBezTo>
                    <a:cubicBezTo>
                      <a:pt x="7903029" y="103150"/>
                      <a:pt x="8069036" y="130365"/>
                      <a:pt x="8213272" y="138529"/>
                    </a:cubicBezTo>
                    <a:cubicBezTo>
                      <a:pt x="8357508" y="146693"/>
                      <a:pt x="8447315" y="127643"/>
                      <a:pt x="8637815" y="138529"/>
                    </a:cubicBezTo>
                    <a:cubicBezTo>
                      <a:pt x="8828315" y="149415"/>
                      <a:pt x="9100458" y="165743"/>
                      <a:pt x="9356272" y="203843"/>
                    </a:cubicBezTo>
                    <a:cubicBezTo>
                      <a:pt x="9612086" y="241943"/>
                      <a:pt x="10172700" y="367129"/>
                      <a:pt x="10172700" y="367129"/>
                    </a:cubicBezTo>
                    <a:cubicBezTo>
                      <a:pt x="10423071" y="418836"/>
                      <a:pt x="10616293" y="470543"/>
                      <a:pt x="10858500" y="514086"/>
                    </a:cubicBezTo>
                    <a:cubicBezTo>
                      <a:pt x="11100707" y="557629"/>
                      <a:pt x="11446329" y="590286"/>
                      <a:pt x="11625943" y="628386"/>
                    </a:cubicBezTo>
                    <a:cubicBezTo>
                      <a:pt x="11805557" y="666486"/>
                      <a:pt x="11821886" y="674650"/>
                      <a:pt x="11936186" y="742686"/>
                    </a:cubicBezTo>
                    <a:cubicBezTo>
                      <a:pt x="12050486" y="810722"/>
                      <a:pt x="12202886" y="963121"/>
                      <a:pt x="12311743" y="1036600"/>
                    </a:cubicBezTo>
                    <a:cubicBezTo>
                      <a:pt x="12420600" y="1110079"/>
                      <a:pt x="12504964" y="1146818"/>
                      <a:pt x="12589329" y="1183558"/>
                    </a:cubicBezTo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0" name="Vrije vorm 89"/>
              <p:cNvSpPr>
                <a:spLocks noChangeAspect="1"/>
              </p:cNvSpPr>
              <p:nvPr/>
            </p:nvSpPr>
            <p:spPr>
              <a:xfrm>
                <a:off x="2227315" y="943295"/>
                <a:ext cx="14707080" cy="4871748"/>
              </a:xfrm>
              <a:custGeom>
                <a:avLst/>
                <a:gdLst>
                  <a:gd name="connsiteX0" fmla="*/ 58685 w 14707080"/>
                  <a:gd name="connsiteY0" fmla="*/ 3806599 h 4871748"/>
                  <a:gd name="connsiteX1" fmla="*/ 42357 w 14707080"/>
                  <a:gd name="connsiteY1" fmla="*/ 3333070 h 4871748"/>
                  <a:gd name="connsiteX2" fmla="*/ 58685 w 14707080"/>
                  <a:gd name="connsiteY2" fmla="*/ 2941184 h 4871748"/>
                  <a:gd name="connsiteX3" fmla="*/ 42357 w 14707080"/>
                  <a:gd name="connsiteY3" fmla="*/ 2516641 h 4871748"/>
                  <a:gd name="connsiteX4" fmla="*/ 123999 w 14707080"/>
                  <a:gd name="connsiteY4" fmla="*/ 2222727 h 4871748"/>
                  <a:gd name="connsiteX5" fmla="*/ 140328 w 14707080"/>
                  <a:gd name="connsiteY5" fmla="*/ 1863499 h 4871748"/>
                  <a:gd name="connsiteX6" fmla="*/ 760814 w 14707080"/>
                  <a:gd name="connsiteY6" fmla="*/ 1487941 h 4871748"/>
                  <a:gd name="connsiteX7" fmla="*/ 1332314 w 14707080"/>
                  <a:gd name="connsiteY7" fmla="*/ 1259341 h 4871748"/>
                  <a:gd name="connsiteX8" fmla="*/ 1495599 w 14707080"/>
                  <a:gd name="connsiteY8" fmla="*/ 1030741 h 4871748"/>
                  <a:gd name="connsiteX9" fmla="*/ 1691542 w 14707080"/>
                  <a:gd name="connsiteY9" fmla="*/ 883784 h 4871748"/>
                  <a:gd name="connsiteX10" fmla="*/ 2442657 w 14707080"/>
                  <a:gd name="connsiteY10" fmla="*/ 834799 h 4871748"/>
                  <a:gd name="connsiteX11" fmla="*/ 2703914 w 14707080"/>
                  <a:gd name="connsiteY11" fmla="*/ 753156 h 4871748"/>
                  <a:gd name="connsiteX12" fmla="*/ 3161114 w 14707080"/>
                  <a:gd name="connsiteY12" fmla="*/ 589870 h 4871748"/>
                  <a:gd name="connsiteX13" fmla="*/ 3406042 w 14707080"/>
                  <a:gd name="connsiteY13" fmla="*/ 410256 h 4871748"/>
                  <a:gd name="connsiteX14" fmla="*/ 3618314 w 14707080"/>
                  <a:gd name="connsiteY14" fmla="*/ 344941 h 4871748"/>
                  <a:gd name="connsiteX15" fmla="*/ 4271457 w 14707080"/>
                  <a:gd name="connsiteY15" fmla="*/ 328613 h 4871748"/>
                  <a:gd name="connsiteX16" fmla="*/ 4744985 w 14707080"/>
                  <a:gd name="connsiteY16" fmla="*/ 214313 h 4871748"/>
                  <a:gd name="connsiteX17" fmla="*/ 5087885 w 14707080"/>
                  <a:gd name="connsiteY17" fmla="*/ 100013 h 4871748"/>
                  <a:gd name="connsiteX18" fmla="*/ 5610399 w 14707080"/>
                  <a:gd name="connsiteY18" fmla="*/ 18370 h 4871748"/>
                  <a:gd name="connsiteX19" fmla="*/ 6132914 w 14707080"/>
                  <a:gd name="connsiteY19" fmla="*/ 2041 h 4871748"/>
                  <a:gd name="connsiteX20" fmla="*/ 6867699 w 14707080"/>
                  <a:gd name="connsiteY20" fmla="*/ 51027 h 4871748"/>
                  <a:gd name="connsiteX21" fmla="*/ 7488185 w 14707080"/>
                  <a:gd name="connsiteY21" fmla="*/ 51027 h 4871748"/>
                  <a:gd name="connsiteX22" fmla="*/ 8337271 w 14707080"/>
                  <a:gd name="connsiteY22" fmla="*/ 51027 h 4871748"/>
                  <a:gd name="connsiteX23" fmla="*/ 9088385 w 14707080"/>
                  <a:gd name="connsiteY23" fmla="*/ 116341 h 4871748"/>
                  <a:gd name="connsiteX24" fmla="*/ 9872157 w 14707080"/>
                  <a:gd name="connsiteY24" fmla="*/ 181656 h 4871748"/>
                  <a:gd name="connsiteX25" fmla="*/ 10378342 w 14707080"/>
                  <a:gd name="connsiteY25" fmla="*/ 214313 h 4871748"/>
                  <a:gd name="connsiteX26" fmla="*/ 10917185 w 14707080"/>
                  <a:gd name="connsiteY26" fmla="*/ 361270 h 4871748"/>
                  <a:gd name="connsiteX27" fmla="*/ 11439699 w 14707080"/>
                  <a:gd name="connsiteY27" fmla="*/ 426584 h 4871748"/>
                  <a:gd name="connsiteX28" fmla="*/ 11962214 w 14707080"/>
                  <a:gd name="connsiteY28" fmla="*/ 573541 h 4871748"/>
                  <a:gd name="connsiteX29" fmla="*/ 12648014 w 14707080"/>
                  <a:gd name="connsiteY29" fmla="*/ 671513 h 4871748"/>
                  <a:gd name="connsiteX30" fmla="*/ 13284828 w 14707080"/>
                  <a:gd name="connsiteY30" fmla="*/ 900113 h 4871748"/>
                  <a:gd name="connsiteX31" fmla="*/ 13807342 w 14707080"/>
                  <a:gd name="connsiteY31" fmla="*/ 1259341 h 4871748"/>
                  <a:gd name="connsiteX32" fmla="*/ 14133914 w 14707080"/>
                  <a:gd name="connsiteY32" fmla="*/ 1520599 h 4871748"/>
                  <a:gd name="connsiteX33" fmla="*/ 14280871 w 14707080"/>
                  <a:gd name="connsiteY33" fmla="*/ 1781856 h 4871748"/>
                  <a:gd name="connsiteX34" fmla="*/ 14509471 w 14707080"/>
                  <a:gd name="connsiteY34" fmla="*/ 2190070 h 4871748"/>
                  <a:gd name="connsiteX35" fmla="*/ 14640099 w 14707080"/>
                  <a:gd name="connsiteY35" fmla="*/ 2777899 h 4871748"/>
                  <a:gd name="connsiteX36" fmla="*/ 14689085 w 14707080"/>
                  <a:gd name="connsiteY36" fmla="*/ 2941184 h 4871748"/>
                  <a:gd name="connsiteX37" fmla="*/ 14705414 w 14707080"/>
                  <a:gd name="connsiteY37" fmla="*/ 3284084 h 4871748"/>
                  <a:gd name="connsiteX38" fmla="*/ 14689085 w 14707080"/>
                  <a:gd name="connsiteY38" fmla="*/ 3561670 h 4871748"/>
                  <a:gd name="connsiteX39" fmla="*/ 14705414 w 14707080"/>
                  <a:gd name="connsiteY39" fmla="*/ 4018870 h 4871748"/>
                  <a:gd name="connsiteX40" fmla="*/ 14640099 w 14707080"/>
                  <a:gd name="connsiteY40" fmla="*/ 4525056 h 4871748"/>
                  <a:gd name="connsiteX41" fmla="*/ 14509471 w 14707080"/>
                  <a:gd name="connsiteY41" fmla="*/ 4818970 h 4871748"/>
                  <a:gd name="connsiteX42" fmla="*/ 14280871 w 14707080"/>
                  <a:gd name="connsiteY42" fmla="*/ 4867956 h 4871748"/>
                  <a:gd name="connsiteX43" fmla="*/ 13921642 w 14707080"/>
                  <a:gd name="connsiteY43" fmla="*/ 4835299 h 4871748"/>
                  <a:gd name="connsiteX44" fmla="*/ 13562414 w 14707080"/>
                  <a:gd name="connsiteY44" fmla="*/ 4574041 h 4871748"/>
                  <a:gd name="connsiteX45" fmla="*/ 13170528 w 14707080"/>
                  <a:gd name="connsiteY45" fmla="*/ 4329113 h 4871748"/>
                  <a:gd name="connsiteX46" fmla="*/ 12337771 w 14707080"/>
                  <a:gd name="connsiteY46" fmla="*/ 4116841 h 4871748"/>
                  <a:gd name="connsiteX47" fmla="*/ 11423371 w 14707080"/>
                  <a:gd name="connsiteY47" fmla="*/ 3969884 h 4871748"/>
                  <a:gd name="connsiteX48" fmla="*/ 10394671 w 14707080"/>
                  <a:gd name="connsiteY48" fmla="*/ 3757613 h 4871748"/>
                  <a:gd name="connsiteX49" fmla="*/ 10182399 w 14707080"/>
                  <a:gd name="connsiteY49" fmla="*/ 3692299 h 4871748"/>
                  <a:gd name="connsiteX50" fmla="*/ 9398628 w 14707080"/>
                  <a:gd name="connsiteY50" fmla="*/ 3692299 h 4871748"/>
                  <a:gd name="connsiteX51" fmla="*/ 9006742 w 14707080"/>
                  <a:gd name="connsiteY51" fmla="*/ 3643313 h 4871748"/>
                  <a:gd name="connsiteX52" fmla="*/ 8680171 w 14707080"/>
                  <a:gd name="connsiteY52" fmla="*/ 3643313 h 4871748"/>
                  <a:gd name="connsiteX53" fmla="*/ 7896399 w 14707080"/>
                  <a:gd name="connsiteY53" fmla="*/ 3610656 h 4871748"/>
                  <a:gd name="connsiteX54" fmla="*/ 7063642 w 14707080"/>
                  <a:gd name="connsiteY54" fmla="*/ 3659641 h 4871748"/>
                  <a:gd name="connsiteX55" fmla="*/ 6541128 w 14707080"/>
                  <a:gd name="connsiteY55" fmla="*/ 3561670 h 4871748"/>
                  <a:gd name="connsiteX56" fmla="*/ 6165571 w 14707080"/>
                  <a:gd name="connsiteY56" fmla="*/ 3594327 h 4871748"/>
                  <a:gd name="connsiteX57" fmla="*/ 5463442 w 14707080"/>
                  <a:gd name="connsiteY57" fmla="*/ 3594327 h 4871748"/>
                  <a:gd name="connsiteX58" fmla="*/ 4695999 w 14707080"/>
                  <a:gd name="connsiteY58" fmla="*/ 3773941 h 4871748"/>
                  <a:gd name="connsiteX59" fmla="*/ 4222471 w 14707080"/>
                  <a:gd name="connsiteY59" fmla="*/ 3855584 h 4871748"/>
                  <a:gd name="connsiteX60" fmla="*/ 3716285 w 14707080"/>
                  <a:gd name="connsiteY60" fmla="*/ 3855584 h 4871748"/>
                  <a:gd name="connsiteX61" fmla="*/ 3291742 w 14707080"/>
                  <a:gd name="connsiteY61" fmla="*/ 3986213 h 4871748"/>
                  <a:gd name="connsiteX62" fmla="*/ 2916185 w 14707080"/>
                  <a:gd name="connsiteY62" fmla="*/ 4329113 h 4871748"/>
                  <a:gd name="connsiteX63" fmla="*/ 2377342 w 14707080"/>
                  <a:gd name="connsiteY63" fmla="*/ 4443413 h 4871748"/>
                  <a:gd name="connsiteX64" fmla="*/ 1920142 w 14707080"/>
                  <a:gd name="connsiteY64" fmla="*/ 4476070 h 4871748"/>
                  <a:gd name="connsiteX65" fmla="*/ 1593571 w 14707080"/>
                  <a:gd name="connsiteY65" fmla="*/ 4606699 h 4871748"/>
                  <a:gd name="connsiteX66" fmla="*/ 1348642 w 14707080"/>
                  <a:gd name="connsiteY66" fmla="*/ 4737327 h 4871748"/>
                  <a:gd name="connsiteX67" fmla="*/ 989414 w 14707080"/>
                  <a:gd name="connsiteY67" fmla="*/ 4818970 h 4871748"/>
                  <a:gd name="connsiteX68" fmla="*/ 613857 w 14707080"/>
                  <a:gd name="connsiteY68" fmla="*/ 4818970 h 4871748"/>
                  <a:gd name="connsiteX69" fmla="*/ 287285 w 14707080"/>
                  <a:gd name="connsiteY69" fmla="*/ 4737327 h 4871748"/>
                  <a:gd name="connsiteX70" fmla="*/ 156657 w 14707080"/>
                  <a:gd name="connsiteY70" fmla="*/ 4345441 h 4871748"/>
                  <a:gd name="connsiteX71" fmla="*/ 9699 w 14707080"/>
                  <a:gd name="connsiteY71" fmla="*/ 3986213 h 4871748"/>
                  <a:gd name="connsiteX72" fmla="*/ 26028 w 14707080"/>
                  <a:gd name="connsiteY72" fmla="*/ 3757613 h 48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4707080" h="4871748">
                    <a:moveTo>
                      <a:pt x="58685" y="3806599"/>
                    </a:moveTo>
                    <a:cubicBezTo>
                      <a:pt x="50521" y="3641952"/>
                      <a:pt x="42357" y="3477306"/>
                      <a:pt x="42357" y="3333070"/>
                    </a:cubicBezTo>
                    <a:cubicBezTo>
                      <a:pt x="42357" y="3188834"/>
                      <a:pt x="58685" y="3077255"/>
                      <a:pt x="58685" y="2941184"/>
                    </a:cubicBezTo>
                    <a:cubicBezTo>
                      <a:pt x="58685" y="2805113"/>
                      <a:pt x="31471" y="2636384"/>
                      <a:pt x="42357" y="2516641"/>
                    </a:cubicBezTo>
                    <a:cubicBezTo>
                      <a:pt x="53243" y="2396898"/>
                      <a:pt x="107670" y="2331584"/>
                      <a:pt x="123999" y="2222727"/>
                    </a:cubicBezTo>
                    <a:cubicBezTo>
                      <a:pt x="140328" y="2113870"/>
                      <a:pt x="34192" y="1985963"/>
                      <a:pt x="140328" y="1863499"/>
                    </a:cubicBezTo>
                    <a:cubicBezTo>
                      <a:pt x="246464" y="1741035"/>
                      <a:pt x="562150" y="1588634"/>
                      <a:pt x="760814" y="1487941"/>
                    </a:cubicBezTo>
                    <a:cubicBezTo>
                      <a:pt x="959478" y="1387248"/>
                      <a:pt x="1209850" y="1335541"/>
                      <a:pt x="1332314" y="1259341"/>
                    </a:cubicBezTo>
                    <a:cubicBezTo>
                      <a:pt x="1454778" y="1183141"/>
                      <a:pt x="1435728" y="1093334"/>
                      <a:pt x="1495599" y="1030741"/>
                    </a:cubicBezTo>
                    <a:cubicBezTo>
                      <a:pt x="1555470" y="968148"/>
                      <a:pt x="1533699" y="916441"/>
                      <a:pt x="1691542" y="883784"/>
                    </a:cubicBezTo>
                    <a:cubicBezTo>
                      <a:pt x="1849385" y="851127"/>
                      <a:pt x="2273928" y="856570"/>
                      <a:pt x="2442657" y="834799"/>
                    </a:cubicBezTo>
                    <a:cubicBezTo>
                      <a:pt x="2611386" y="813028"/>
                      <a:pt x="2584171" y="793977"/>
                      <a:pt x="2703914" y="753156"/>
                    </a:cubicBezTo>
                    <a:cubicBezTo>
                      <a:pt x="2823657" y="712335"/>
                      <a:pt x="3044093" y="647020"/>
                      <a:pt x="3161114" y="589870"/>
                    </a:cubicBezTo>
                    <a:cubicBezTo>
                      <a:pt x="3278135" y="532720"/>
                      <a:pt x="3329842" y="451077"/>
                      <a:pt x="3406042" y="410256"/>
                    </a:cubicBezTo>
                    <a:cubicBezTo>
                      <a:pt x="3482242" y="369435"/>
                      <a:pt x="3474078" y="358548"/>
                      <a:pt x="3618314" y="344941"/>
                    </a:cubicBezTo>
                    <a:cubicBezTo>
                      <a:pt x="3762550" y="331334"/>
                      <a:pt x="4083679" y="350384"/>
                      <a:pt x="4271457" y="328613"/>
                    </a:cubicBezTo>
                    <a:cubicBezTo>
                      <a:pt x="4459236" y="306842"/>
                      <a:pt x="4608914" y="252413"/>
                      <a:pt x="4744985" y="214313"/>
                    </a:cubicBezTo>
                    <a:cubicBezTo>
                      <a:pt x="4881056" y="176213"/>
                      <a:pt x="4943649" y="132670"/>
                      <a:pt x="5087885" y="100013"/>
                    </a:cubicBezTo>
                    <a:cubicBezTo>
                      <a:pt x="5232121" y="67356"/>
                      <a:pt x="5436227" y="34699"/>
                      <a:pt x="5610399" y="18370"/>
                    </a:cubicBezTo>
                    <a:cubicBezTo>
                      <a:pt x="5784571" y="2041"/>
                      <a:pt x="5923364" y="-3402"/>
                      <a:pt x="6132914" y="2041"/>
                    </a:cubicBezTo>
                    <a:cubicBezTo>
                      <a:pt x="6342464" y="7484"/>
                      <a:pt x="6641821" y="42863"/>
                      <a:pt x="6867699" y="51027"/>
                    </a:cubicBezTo>
                    <a:cubicBezTo>
                      <a:pt x="7093577" y="59191"/>
                      <a:pt x="7488185" y="51027"/>
                      <a:pt x="7488185" y="51027"/>
                    </a:cubicBezTo>
                    <a:cubicBezTo>
                      <a:pt x="7733114" y="51027"/>
                      <a:pt x="8070571" y="40141"/>
                      <a:pt x="8337271" y="51027"/>
                    </a:cubicBezTo>
                    <a:cubicBezTo>
                      <a:pt x="8603971" y="61913"/>
                      <a:pt x="9088385" y="116341"/>
                      <a:pt x="9088385" y="116341"/>
                    </a:cubicBezTo>
                    <a:lnTo>
                      <a:pt x="9872157" y="181656"/>
                    </a:lnTo>
                    <a:cubicBezTo>
                      <a:pt x="10087150" y="197985"/>
                      <a:pt x="10204171" y="184377"/>
                      <a:pt x="10378342" y="214313"/>
                    </a:cubicBezTo>
                    <a:cubicBezTo>
                      <a:pt x="10552513" y="244249"/>
                      <a:pt x="10740292" y="325892"/>
                      <a:pt x="10917185" y="361270"/>
                    </a:cubicBezTo>
                    <a:cubicBezTo>
                      <a:pt x="11094078" y="396648"/>
                      <a:pt x="11265527" y="391205"/>
                      <a:pt x="11439699" y="426584"/>
                    </a:cubicBezTo>
                    <a:cubicBezTo>
                      <a:pt x="11613871" y="461963"/>
                      <a:pt x="11760828" y="532719"/>
                      <a:pt x="11962214" y="573541"/>
                    </a:cubicBezTo>
                    <a:cubicBezTo>
                      <a:pt x="12163600" y="614363"/>
                      <a:pt x="12427578" y="617084"/>
                      <a:pt x="12648014" y="671513"/>
                    </a:cubicBezTo>
                    <a:cubicBezTo>
                      <a:pt x="12868450" y="725942"/>
                      <a:pt x="13091607" y="802142"/>
                      <a:pt x="13284828" y="900113"/>
                    </a:cubicBezTo>
                    <a:cubicBezTo>
                      <a:pt x="13478049" y="998084"/>
                      <a:pt x="13665828" y="1155927"/>
                      <a:pt x="13807342" y="1259341"/>
                    </a:cubicBezTo>
                    <a:cubicBezTo>
                      <a:pt x="13948856" y="1362755"/>
                      <a:pt x="14054993" y="1433513"/>
                      <a:pt x="14133914" y="1520599"/>
                    </a:cubicBezTo>
                    <a:cubicBezTo>
                      <a:pt x="14212835" y="1607685"/>
                      <a:pt x="14280871" y="1781856"/>
                      <a:pt x="14280871" y="1781856"/>
                    </a:cubicBezTo>
                    <a:cubicBezTo>
                      <a:pt x="14343464" y="1893434"/>
                      <a:pt x="14449600" y="2024063"/>
                      <a:pt x="14509471" y="2190070"/>
                    </a:cubicBezTo>
                    <a:cubicBezTo>
                      <a:pt x="14569342" y="2356077"/>
                      <a:pt x="14610163" y="2652713"/>
                      <a:pt x="14640099" y="2777899"/>
                    </a:cubicBezTo>
                    <a:cubicBezTo>
                      <a:pt x="14670035" y="2903085"/>
                      <a:pt x="14678199" y="2856820"/>
                      <a:pt x="14689085" y="2941184"/>
                    </a:cubicBezTo>
                    <a:cubicBezTo>
                      <a:pt x="14699971" y="3025548"/>
                      <a:pt x="14705414" y="3180670"/>
                      <a:pt x="14705414" y="3284084"/>
                    </a:cubicBezTo>
                    <a:cubicBezTo>
                      <a:pt x="14705414" y="3387498"/>
                      <a:pt x="14689085" y="3439206"/>
                      <a:pt x="14689085" y="3561670"/>
                    </a:cubicBezTo>
                    <a:cubicBezTo>
                      <a:pt x="14689085" y="3684134"/>
                      <a:pt x="14713578" y="3858306"/>
                      <a:pt x="14705414" y="4018870"/>
                    </a:cubicBezTo>
                    <a:cubicBezTo>
                      <a:pt x="14697250" y="4179434"/>
                      <a:pt x="14672756" y="4391706"/>
                      <a:pt x="14640099" y="4525056"/>
                    </a:cubicBezTo>
                    <a:cubicBezTo>
                      <a:pt x="14607442" y="4658406"/>
                      <a:pt x="14569342" y="4761820"/>
                      <a:pt x="14509471" y="4818970"/>
                    </a:cubicBezTo>
                    <a:cubicBezTo>
                      <a:pt x="14449600" y="4876120"/>
                      <a:pt x="14378842" y="4865235"/>
                      <a:pt x="14280871" y="4867956"/>
                    </a:cubicBezTo>
                    <a:cubicBezTo>
                      <a:pt x="14182900" y="4870677"/>
                      <a:pt x="14041385" y="4884285"/>
                      <a:pt x="13921642" y="4835299"/>
                    </a:cubicBezTo>
                    <a:cubicBezTo>
                      <a:pt x="13801899" y="4786313"/>
                      <a:pt x="13687600" y="4658405"/>
                      <a:pt x="13562414" y="4574041"/>
                    </a:cubicBezTo>
                    <a:cubicBezTo>
                      <a:pt x="13437228" y="4489677"/>
                      <a:pt x="13374635" y="4405313"/>
                      <a:pt x="13170528" y="4329113"/>
                    </a:cubicBezTo>
                    <a:cubicBezTo>
                      <a:pt x="12966421" y="4252913"/>
                      <a:pt x="12628964" y="4176712"/>
                      <a:pt x="12337771" y="4116841"/>
                    </a:cubicBezTo>
                    <a:cubicBezTo>
                      <a:pt x="12046578" y="4056970"/>
                      <a:pt x="11747221" y="4029755"/>
                      <a:pt x="11423371" y="3969884"/>
                    </a:cubicBezTo>
                    <a:cubicBezTo>
                      <a:pt x="11099521" y="3910013"/>
                      <a:pt x="10601500" y="3803877"/>
                      <a:pt x="10394671" y="3757613"/>
                    </a:cubicBezTo>
                    <a:cubicBezTo>
                      <a:pt x="10187842" y="3711349"/>
                      <a:pt x="10348406" y="3703185"/>
                      <a:pt x="10182399" y="3692299"/>
                    </a:cubicBezTo>
                    <a:cubicBezTo>
                      <a:pt x="10016392" y="3681413"/>
                      <a:pt x="9594571" y="3700463"/>
                      <a:pt x="9398628" y="3692299"/>
                    </a:cubicBezTo>
                    <a:cubicBezTo>
                      <a:pt x="9202685" y="3684135"/>
                      <a:pt x="9126485" y="3651477"/>
                      <a:pt x="9006742" y="3643313"/>
                    </a:cubicBezTo>
                    <a:cubicBezTo>
                      <a:pt x="8886999" y="3635149"/>
                      <a:pt x="8865228" y="3648756"/>
                      <a:pt x="8680171" y="3643313"/>
                    </a:cubicBezTo>
                    <a:cubicBezTo>
                      <a:pt x="8495114" y="3637870"/>
                      <a:pt x="8165820" y="3607935"/>
                      <a:pt x="7896399" y="3610656"/>
                    </a:cubicBezTo>
                    <a:cubicBezTo>
                      <a:pt x="7626978" y="3613377"/>
                      <a:pt x="7289520" y="3667805"/>
                      <a:pt x="7063642" y="3659641"/>
                    </a:cubicBezTo>
                    <a:cubicBezTo>
                      <a:pt x="6837764" y="3651477"/>
                      <a:pt x="6690806" y="3572556"/>
                      <a:pt x="6541128" y="3561670"/>
                    </a:cubicBezTo>
                    <a:cubicBezTo>
                      <a:pt x="6391450" y="3550784"/>
                      <a:pt x="6345185" y="3588884"/>
                      <a:pt x="6165571" y="3594327"/>
                    </a:cubicBezTo>
                    <a:cubicBezTo>
                      <a:pt x="5985957" y="3599770"/>
                      <a:pt x="5708371" y="3564391"/>
                      <a:pt x="5463442" y="3594327"/>
                    </a:cubicBezTo>
                    <a:cubicBezTo>
                      <a:pt x="5218513" y="3624263"/>
                      <a:pt x="4902828" y="3730398"/>
                      <a:pt x="4695999" y="3773941"/>
                    </a:cubicBezTo>
                    <a:cubicBezTo>
                      <a:pt x="4489171" y="3817484"/>
                      <a:pt x="4385757" y="3841977"/>
                      <a:pt x="4222471" y="3855584"/>
                    </a:cubicBezTo>
                    <a:cubicBezTo>
                      <a:pt x="4059185" y="3869191"/>
                      <a:pt x="3871406" y="3833813"/>
                      <a:pt x="3716285" y="3855584"/>
                    </a:cubicBezTo>
                    <a:cubicBezTo>
                      <a:pt x="3561164" y="3877355"/>
                      <a:pt x="3425092" y="3907292"/>
                      <a:pt x="3291742" y="3986213"/>
                    </a:cubicBezTo>
                    <a:cubicBezTo>
                      <a:pt x="3158392" y="4065135"/>
                      <a:pt x="3068585" y="4252913"/>
                      <a:pt x="2916185" y="4329113"/>
                    </a:cubicBezTo>
                    <a:cubicBezTo>
                      <a:pt x="2763785" y="4405313"/>
                      <a:pt x="2543349" y="4418920"/>
                      <a:pt x="2377342" y="4443413"/>
                    </a:cubicBezTo>
                    <a:cubicBezTo>
                      <a:pt x="2211335" y="4467906"/>
                      <a:pt x="2050770" y="4448856"/>
                      <a:pt x="1920142" y="4476070"/>
                    </a:cubicBezTo>
                    <a:cubicBezTo>
                      <a:pt x="1789514" y="4503284"/>
                      <a:pt x="1688821" y="4563156"/>
                      <a:pt x="1593571" y="4606699"/>
                    </a:cubicBezTo>
                    <a:cubicBezTo>
                      <a:pt x="1498321" y="4650242"/>
                      <a:pt x="1449335" y="4701949"/>
                      <a:pt x="1348642" y="4737327"/>
                    </a:cubicBezTo>
                    <a:cubicBezTo>
                      <a:pt x="1247949" y="4772705"/>
                      <a:pt x="1111878" y="4805363"/>
                      <a:pt x="989414" y="4818970"/>
                    </a:cubicBezTo>
                    <a:cubicBezTo>
                      <a:pt x="866950" y="4832577"/>
                      <a:pt x="730879" y="4832577"/>
                      <a:pt x="613857" y="4818970"/>
                    </a:cubicBezTo>
                    <a:cubicBezTo>
                      <a:pt x="496835" y="4805363"/>
                      <a:pt x="363485" y="4816248"/>
                      <a:pt x="287285" y="4737327"/>
                    </a:cubicBezTo>
                    <a:cubicBezTo>
                      <a:pt x="211085" y="4658406"/>
                      <a:pt x="202921" y="4470627"/>
                      <a:pt x="156657" y="4345441"/>
                    </a:cubicBezTo>
                    <a:cubicBezTo>
                      <a:pt x="110393" y="4220255"/>
                      <a:pt x="31470" y="4084184"/>
                      <a:pt x="9699" y="3986213"/>
                    </a:cubicBezTo>
                    <a:cubicBezTo>
                      <a:pt x="-12073" y="3888242"/>
                      <a:pt x="6977" y="3822927"/>
                      <a:pt x="26028" y="3757613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86" name="Vrije vorm 85"/>
            <p:cNvSpPr/>
            <p:nvPr/>
          </p:nvSpPr>
          <p:spPr>
            <a:xfrm>
              <a:off x="4232195" y="5678065"/>
              <a:ext cx="1885784" cy="501568"/>
            </a:xfrm>
            <a:custGeom>
              <a:avLst/>
              <a:gdLst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39178 w 14484434"/>
                <a:gd name="connsiteY30" fmla="*/ 28741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80742 w 14484434"/>
                <a:gd name="connsiteY30" fmla="*/ 30265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  <a:gd name="connsiteX0" fmla="*/ 45592 w 14878598"/>
                <a:gd name="connsiteY0" fmla="*/ 2972155 h 4720649"/>
                <a:gd name="connsiteX1" fmla="*/ 421149 w 14878598"/>
                <a:gd name="connsiteY1" fmla="*/ 2972155 h 4720649"/>
                <a:gd name="connsiteX2" fmla="*/ 731392 w 14878598"/>
                <a:gd name="connsiteY2" fmla="*/ 2988484 h 4720649"/>
                <a:gd name="connsiteX3" fmla="*/ 1286563 w 14878598"/>
                <a:gd name="connsiteY3" fmla="*/ 3037470 h 4720649"/>
                <a:gd name="connsiteX4" fmla="*/ 1711106 w 14878598"/>
                <a:gd name="connsiteY4" fmla="*/ 3135441 h 4720649"/>
                <a:gd name="connsiteX5" fmla="*/ 2037678 w 14878598"/>
                <a:gd name="connsiteY5" fmla="*/ 3151770 h 4720649"/>
                <a:gd name="connsiteX6" fmla="*/ 2707149 w 14878598"/>
                <a:gd name="connsiteY6" fmla="*/ 3168098 h 4720649"/>
                <a:gd name="connsiteX7" fmla="*/ 3229663 w 14878598"/>
                <a:gd name="connsiteY7" fmla="*/ 3200755 h 4720649"/>
                <a:gd name="connsiteX8" fmla="*/ 3556235 w 14878598"/>
                <a:gd name="connsiteY8" fmla="*/ 3331384 h 4720649"/>
                <a:gd name="connsiteX9" fmla="*/ 4470635 w 14878598"/>
                <a:gd name="connsiteY9" fmla="*/ 3527327 h 4720649"/>
                <a:gd name="connsiteX10" fmla="*/ 4797206 w 14878598"/>
                <a:gd name="connsiteY10" fmla="*/ 3592641 h 4720649"/>
                <a:gd name="connsiteX11" fmla="*/ 5221749 w 14878598"/>
                <a:gd name="connsiteY11" fmla="*/ 3674284 h 4720649"/>
                <a:gd name="connsiteX12" fmla="*/ 5940206 w 14878598"/>
                <a:gd name="connsiteY12" fmla="*/ 3886555 h 4720649"/>
                <a:gd name="connsiteX13" fmla="*/ 6266778 w 14878598"/>
                <a:gd name="connsiteY13" fmla="*/ 4049841 h 4720649"/>
                <a:gd name="connsiteX14" fmla="*/ 6511706 w 14878598"/>
                <a:gd name="connsiteY14" fmla="*/ 4245784 h 4720649"/>
                <a:gd name="connsiteX15" fmla="*/ 6903592 w 14878598"/>
                <a:gd name="connsiteY15" fmla="*/ 4474384 h 4720649"/>
                <a:gd name="connsiteX16" fmla="*/ 7295478 w 14878598"/>
                <a:gd name="connsiteY16" fmla="*/ 4702984 h 4720649"/>
                <a:gd name="connsiteX17" fmla="*/ 7622049 w 14878598"/>
                <a:gd name="connsiteY17" fmla="*/ 4670327 h 4720649"/>
                <a:gd name="connsiteX18" fmla="*/ 8144563 w 14878598"/>
                <a:gd name="connsiteY18" fmla="*/ 4392741 h 4720649"/>
                <a:gd name="connsiteX19" fmla="*/ 8634421 w 14878598"/>
                <a:gd name="connsiteY19" fmla="*/ 4115155 h 4720649"/>
                <a:gd name="connsiteX20" fmla="*/ 8977321 w 14878598"/>
                <a:gd name="connsiteY20" fmla="*/ 3968198 h 4720649"/>
                <a:gd name="connsiteX21" fmla="*/ 9287563 w 14878598"/>
                <a:gd name="connsiteY21" fmla="*/ 3886555 h 4720649"/>
                <a:gd name="connsiteX22" fmla="*/ 10038678 w 14878598"/>
                <a:gd name="connsiteY22" fmla="*/ 3690612 h 4720649"/>
                <a:gd name="connsiteX23" fmla="*/ 10528535 w 14878598"/>
                <a:gd name="connsiteY23" fmla="*/ 3527327 h 4720649"/>
                <a:gd name="connsiteX24" fmla="*/ 10740806 w 14878598"/>
                <a:gd name="connsiteY24" fmla="*/ 3380370 h 4720649"/>
                <a:gd name="connsiteX25" fmla="*/ 11230663 w 14878598"/>
                <a:gd name="connsiteY25" fmla="*/ 3315055 h 4720649"/>
                <a:gd name="connsiteX26" fmla="*/ 12161392 w 14878598"/>
                <a:gd name="connsiteY26" fmla="*/ 3217084 h 4720649"/>
                <a:gd name="connsiteX27" fmla="*/ 12553278 w 14878598"/>
                <a:gd name="connsiteY27" fmla="*/ 3086455 h 4720649"/>
                <a:gd name="connsiteX28" fmla="*/ 12977821 w 14878598"/>
                <a:gd name="connsiteY28" fmla="*/ 3053798 h 4720649"/>
                <a:gd name="connsiteX29" fmla="*/ 13418692 w 14878598"/>
                <a:gd name="connsiteY29" fmla="*/ 3021141 h 4720649"/>
                <a:gd name="connsiteX30" fmla="*/ 14080742 w 14878598"/>
                <a:gd name="connsiteY30" fmla="*/ 3026584 h 4720649"/>
                <a:gd name="connsiteX31" fmla="*/ 14874904 w 14878598"/>
                <a:gd name="connsiteY31" fmla="*/ 2975618 h 4720649"/>
                <a:gd name="connsiteX32" fmla="*/ 14382078 w 14878598"/>
                <a:gd name="connsiteY32" fmla="*/ 2319012 h 4720649"/>
                <a:gd name="connsiteX33" fmla="*/ 14480049 w 14878598"/>
                <a:gd name="connsiteY33" fmla="*/ 1943455 h 4720649"/>
                <a:gd name="connsiteX34" fmla="*/ 14235121 w 14878598"/>
                <a:gd name="connsiteY34" fmla="*/ 1502584 h 4720649"/>
                <a:gd name="connsiteX35" fmla="*/ 14071835 w 14878598"/>
                <a:gd name="connsiteY35" fmla="*/ 1339298 h 4720649"/>
                <a:gd name="connsiteX36" fmla="*/ 13777921 w 14878598"/>
                <a:gd name="connsiteY36" fmla="*/ 1241327 h 4720649"/>
                <a:gd name="connsiteX37" fmla="*/ 13173763 w 14878598"/>
                <a:gd name="connsiteY37" fmla="*/ 898427 h 4720649"/>
                <a:gd name="connsiteX38" fmla="*/ 12781878 w 14878598"/>
                <a:gd name="connsiteY38" fmla="*/ 767798 h 4720649"/>
                <a:gd name="connsiteX39" fmla="*/ 12079749 w 14878598"/>
                <a:gd name="connsiteY39" fmla="*/ 539198 h 4720649"/>
                <a:gd name="connsiteX40" fmla="*/ 11589892 w 14878598"/>
                <a:gd name="connsiteY40" fmla="*/ 408570 h 4720649"/>
                <a:gd name="connsiteX41" fmla="*/ 10920421 w 14878598"/>
                <a:gd name="connsiteY41" fmla="*/ 261612 h 4720649"/>
                <a:gd name="connsiteX42" fmla="*/ 10495878 w 14878598"/>
                <a:gd name="connsiteY42" fmla="*/ 212627 h 4720649"/>
                <a:gd name="connsiteX43" fmla="*/ 10038678 w 14878598"/>
                <a:gd name="connsiteY43" fmla="*/ 179970 h 4720649"/>
                <a:gd name="connsiteX44" fmla="*/ 8895678 w 14878598"/>
                <a:gd name="connsiteY44" fmla="*/ 33012 h 4720649"/>
                <a:gd name="connsiteX45" fmla="*/ 7491421 w 14878598"/>
                <a:gd name="connsiteY45" fmla="*/ 16684 h 4720649"/>
                <a:gd name="connsiteX46" fmla="*/ 6805621 w 14878598"/>
                <a:gd name="connsiteY46" fmla="*/ 355 h 4720649"/>
                <a:gd name="connsiteX47" fmla="*/ 5662621 w 14878598"/>
                <a:gd name="connsiteY47" fmla="*/ 33012 h 4720649"/>
                <a:gd name="connsiteX48" fmla="*/ 5025806 w 14878598"/>
                <a:gd name="connsiteY48" fmla="*/ 98327 h 4720649"/>
                <a:gd name="connsiteX49" fmla="*/ 3899135 w 14878598"/>
                <a:gd name="connsiteY49" fmla="*/ 147312 h 4720649"/>
                <a:gd name="connsiteX50" fmla="*/ 3099035 w 14878598"/>
                <a:gd name="connsiteY50" fmla="*/ 326927 h 4720649"/>
                <a:gd name="connsiteX51" fmla="*/ 2266278 w 14878598"/>
                <a:gd name="connsiteY51" fmla="*/ 522870 h 4720649"/>
                <a:gd name="connsiteX52" fmla="*/ 1841735 w 14878598"/>
                <a:gd name="connsiteY52" fmla="*/ 686155 h 4720649"/>
                <a:gd name="connsiteX53" fmla="*/ 1417192 w 14878598"/>
                <a:gd name="connsiteY53" fmla="*/ 849441 h 4720649"/>
                <a:gd name="connsiteX54" fmla="*/ 862021 w 14878598"/>
                <a:gd name="connsiteY54" fmla="*/ 1176012 h 4720649"/>
                <a:gd name="connsiteX55" fmla="*/ 437478 w 14878598"/>
                <a:gd name="connsiteY55" fmla="*/ 1502584 h 4720649"/>
                <a:gd name="connsiteX56" fmla="*/ 159892 w 14878598"/>
                <a:gd name="connsiteY56" fmla="*/ 1861812 h 4720649"/>
                <a:gd name="connsiteX57" fmla="*/ 12935 w 14878598"/>
                <a:gd name="connsiteY57" fmla="*/ 2384327 h 4720649"/>
                <a:gd name="connsiteX58" fmla="*/ 12935 w 14878598"/>
                <a:gd name="connsiteY58" fmla="*/ 2694570 h 4720649"/>
                <a:gd name="connsiteX59" fmla="*/ 61921 w 14878598"/>
                <a:gd name="connsiteY59" fmla="*/ 2906841 h 4720649"/>
                <a:gd name="connsiteX60" fmla="*/ 143563 w 14878598"/>
                <a:gd name="connsiteY60" fmla="*/ 3021141 h 4720649"/>
                <a:gd name="connsiteX0" fmla="*/ 45592 w 16130919"/>
                <a:gd name="connsiteY0" fmla="*/ 2972155 h 4720649"/>
                <a:gd name="connsiteX1" fmla="*/ 421149 w 16130919"/>
                <a:gd name="connsiteY1" fmla="*/ 2972155 h 4720649"/>
                <a:gd name="connsiteX2" fmla="*/ 731392 w 16130919"/>
                <a:gd name="connsiteY2" fmla="*/ 2988484 h 4720649"/>
                <a:gd name="connsiteX3" fmla="*/ 1286563 w 16130919"/>
                <a:gd name="connsiteY3" fmla="*/ 3037470 h 4720649"/>
                <a:gd name="connsiteX4" fmla="*/ 1711106 w 16130919"/>
                <a:gd name="connsiteY4" fmla="*/ 3135441 h 4720649"/>
                <a:gd name="connsiteX5" fmla="*/ 2037678 w 16130919"/>
                <a:gd name="connsiteY5" fmla="*/ 3151770 h 4720649"/>
                <a:gd name="connsiteX6" fmla="*/ 2707149 w 16130919"/>
                <a:gd name="connsiteY6" fmla="*/ 3168098 h 4720649"/>
                <a:gd name="connsiteX7" fmla="*/ 3229663 w 16130919"/>
                <a:gd name="connsiteY7" fmla="*/ 3200755 h 4720649"/>
                <a:gd name="connsiteX8" fmla="*/ 3556235 w 16130919"/>
                <a:gd name="connsiteY8" fmla="*/ 3331384 h 4720649"/>
                <a:gd name="connsiteX9" fmla="*/ 4470635 w 16130919"/>
                <a:gd name="connsiteY9" fmla="*/ 3527327 h 4720649"/>
                <a:gd name="connsiteX10" fmla="*/ 4797206 w 16130919"/>
                <a:gd name="connsiteY10" fmla="*/ 3592641 h 4720649"/>
                <a:gd name="connsiteX11" fmla="*/ 5221749 w 16130919"/>
                <a:gd name="connsiteY11" fmla="*/ 3674284 h 4720649"/>
                <a:gd name="connsiteX12" fmla="*/ 5940206 w 16130919"/>
                <a:gd name="connsiteY12" fmla="*/ 3886555 h 4720649"/>
                <a:gd name="connsiteX13" fmla="*/ 6266778 w 16130919"/>
                <a:gd name="connsiteY13" fmla="*/ 4049841 h 4720649"/>
                <a:gd name="connsiteX14" fmla="*/ 6511706 w 16130919"/>
                <a:gd name="connsiteY14" fmla="*/ 4245784 h 4720649"/>
                <a:gd name="connsiteX15" fmla="*/ 6903592 w 16130919"/>
                <a:gd name="connsiteY15" fmla="*/ 4474384 h 4720649"/>
                <a:gd name="connsiteX16" fmla="*/ 7295478 w 16130919"/>
                <a:gd name="connsiteY16" fmla="*/ 4702984 h 4720649"/>
                <a:gd name="connsiteX17" fmla="*/ 7622049 w 16130919"/>
                <a:gd name="connsiteY17" fmla="*/ 4670327 h 4720649"/>
                <a:gd name="connsiteX18" fmla="*/ 8144563 w 16130919"/>
                <a:gd name="connsiteY18" fmla="*/ 4392741 h 4720649"/>
                <a:gd name="connsiteX19" fmla="*/ 8634421 w 16130919"/>
                <a:gd name="connsiteY19" fmla="*/ 4115155 h 4720649"/>
                <a:gd name="connsiteX20" fmla="*/ 8977321 w 16130919"/>
                <a:gd name="connsiteY20" fmla="*/ 3968198 h 4720649"/>
                <a:gd name="connsiteX21" fmla="*/ 9287563 w 16130919"/>
                <a:gd name="connsiteY21" fmla="*/ 3886555 h 4720649"/>
                <a:gd name="connsiteX22" fmla="*/ 10038678 w 16130919"/>
                <a:gd name="connsiteY22" fmla="*/ 3690612 h 4720649"/>
                <a:gd name="connsiteX23" fmla="*/ 10528535 w 16130919"/>
                <a:gd name="connsiteY23" fmla="*/ 3527327 h 4720649"/>
                <a:gd name="connsiteX24" fmla="*/ 10740806 w 16130919"/>
                <a:gd name="connsiteY24" fmla="*/ 3380370 h 4720649"/>
                <a:gd name="connsiteX25" fmla="*/ 11230663 w 16130919"/>
                <a:gd name="connsiteY25" fmla="*/ 3315055 h 4720649"/>
                <a:gd name="connsiteX26" fmla="*/ 12161392 w 16130919"/>
                <a:gd name="connsiteY26" fmla="*/ 3217084 h 4720649"/>
                <a:gd name="connsiteX27" fmla="*/ 12553278 w 16130919"/>
                <a:gd name="connsiteY27" fmla="*/ 3086455 h 4720649"/>
                <a:gd name="connsiteX28" fmla="*/ 12977821 w 16130919"/>
                <a:gd name="connsiteY28" fmla="*/ 3053798 h 4720649"/>
                <a:gd name="connsiteX29" fmla="*/ 13418692 w 16130919"/>
                <a:gd name="connsiteY29" fmla="*/ 3021141 h 4720649"/>
                <a:gd name="connsiteX30" fmla="*/ 14080742 w 16130919"/>
                <a:gd name="connsiteY30" fmla="*/ 3026584 h 4720649"/>
                <a:gd name="connsiteX31" fmla="*/ 14874904 w 16130919"/>
                <a:gd name="connsiteY31" fmla="*/ 2975618 h 4720649"/>
                <a:gd name="connsiteX32" fmla="*/ 16127751 w 16130919"/>
                <a:gd name="connsiteY32" fmla="*/ 3094867 h 4720649"/>
                <a:gd name="connsiteX33" fmla="*/ 14480049 w 16130919"/>
                <a:gd name="connsiteY33" fmla="*/ 1943455 h 4720649"/>
                <a:gd name="connsiteX34" fmla="*/ 14235121 w 16130919"/>
                <a:gd name="connsiteY34" fmla="*/ 1502584 h 4720649"/>
                <a:gd name="connsiteX35" fmla="*/ 14071835 w 16130919"/>
                <a:gd name="connsiteY35" fmla="*/ 1339298 h 4720649"/>
                <a:gd name="connsiteX36" fmla="*/ 13777921 w 16130919"/>
                <a:gd name="connsiteY36" fmla="*/ 1241327 h 4720649"/>
                <a:gd name="connsiteX37" fmla="*/ 13173763 w 16130919"/>
                <a:gd name="connsiteY37" fmla="*/ 898427 h 4720649"/>
                <a:gd name="connsiteX38" fmla="*/ 12781878 w 16130919"/>
                <a:gd name="connsiteY38" fmla="*/ 767798 h 4720649"/>
                <a:gd name="connsiteX39" fmla="*/ 12079749 w 16130919"/>
                <a:gd name="connsiteY39" fmla="*/ 539198 h 4720649"/>
                <a:gd name="connsiteX40" fmla="*/ 11589892 w 16130919"/>
                <a:gd name="connsiteY40" fmla="*/ 408570 h 4720649"/>
                <a:gd name="connsiteX41" fmla="*/ 10920421 w 16130919"/>
                <a:gd name="connsiteY41" fmla="*/ 261612 h 4720649"/>
                <a:gd name="connsiteX42" fmla="*/ 10495878 w 16130919"/>
                <a:gd name="connsiteY42" fmla="*/ 212627 h 4720649"/>
                <a:gd name="connsiteX43" fmla="*/ 10038678 w 16130919"/>
                <a:gd name="connsiteY43" fmla="*/ 179970 h 4720649"/>
                <a:gd name="connsiteX44" fmla="*/ 8895678 w 16130919"/>
                <a:gd name="connsiteY44" fmla="*/ 33012 h 4720649"/>
                <a:gd name="connsiteX45" fmla="*/ 7491421 w 16130919"/>
                <a:gd name="connsiteY45" fmla="*/ 16684 h 4720649"/>
                <a:gd name="connsiteX46" fmla="*/ 6805621 w 16130919"/>
                <a:gd name="connsiteY46" fmla="*/ 355 h 4720649"/>
                <a:gd name="connsiteX47" fmla="*/ 5662621 w 16130919"/>
                <a:gd name="connsiteY47" fmla="*/ 33012 h 4720649"/>
                <a:gd name="connsiteX48" fmla="*/ 5025806 w 16130919"/>
                <a:gd name="connsiteY48" fmla="*/ 98327 h 4720649"/>
                <a:gd name="connsiteX49" fmla="*/ 3899135 w 16130919"/>
                <a:gd name="connsiteY49" fmla="*/ 147312 h 4720649"/>
                <a:gd name="connsiteX50" fmla="*/ 3099035 w 16130919"/>
                <a:gd name="connsiteY50" fmla="*/ 326927 h 4720649"/>
                <a:gd name="connsiteX51" fmla="*/ 2266278 w 16130919"/>
                <a:gd name="connsiteY51" fmla="*/ 522870 h 4720649"/>
                <a:gd name="connsiteX52" fmla="*/ 1841735 w 16130919"/>
                <a:gd name="connsiteY52" fmla="*/ 686155 h 4720649"/>
                <a:gd name="connsiteX53" fmla="*/ 1417192 w 16130919"/>
                <a:gd name="connsiteY53" fmla="*/ 849441 h 4720649"/>
                <a:gd name="connsiteX54" fmla="*/ 862021 w 16130919"/>
                <a:gd name="connsiteY54" fmla="*/ 1176012 h 4720649"/>
                <a:gd name="connsiteX55" fmla="*/ 437478 w 16130919"/>
                <a:gd name="connsiteY55" fmla="*/ 1502584 h 4720649"/>
                <a:gd name="connsiteX56" fmla="*/ 159892 w 16130919"/>
                <a:gd name="connsiteY56" fmla="*/ 1861812 h 4720649"/>
                <a:gd name="connsiteX57" fmla="*/ 12935 w 16130919"/>
                <a:gd name="connsiteY57" fmla="*/ 2384327 h 4720649"/>
                <a:gd name="connsiteX58" fmla="*/ 12935 w 16130919"/>
                <a:gd name="connsiteY58" fmla="*/ 2694570 h 4720649"/>
                <a:gd name="connsiteX59" fmla="*/ 61921 w 16130919"/>
                <a:gd name="connsiteY59" fmla="*/ 2906841 h 4720649"/>
                <a:gd name="connsiteX60" fmla="*/ 143563 w 16130919"/>
                <a:gd name="connsiteY60" fmla="*/ 3021141 h 4720649"/>
                <a:gd name="connsiteX0" fmla="*/ 45592 w 16131178"/>
                <a:gd name="connsiteY0" fmla="*/ 2972155 h 4720649"/>
                <a:gd name="connsiteX1" fmla="*/ 421149 w 16131178"/>
                <a:gd name="connsiteY1" fmla="*/ 2972155 h 4720649"/>
                <a:gd name="connsiteX2" fmla="*/ 731392 w 16131178"/>
                <a:gd name="connsiteY2" fmla="*/ 2988484 h 4720649"/>
                <a:gd name="connsiteX3" fmla="*/ 1286563 w 16131178"/>
                <a:gd name="connsiteY3" fmla="*/ 3037470 h 4720649"/>
                <a:gd name="connsiteX4" fmla="*/ 1711106 w 16131178"/>
                <a:gd name="connsiteY4" fmla="*/ 3135441 h 4720649"/>
                <a:gd name="connsiteX5" fmla="*/ 2037678 w 16131178"/>
                <a:gd name="connsiteY5" fmla="*/ 3151770 h 4720649"/>
                <a:gd name="connsiteX6" fmla="*/ 2707149 w 16131178"/>
                <a:gd name="connsiteY6" fmla="*/ 3168098 h 4720649"/>
                <a:gd name="connsiteX7" fmla="*/ 3229663 w 16131178"/>
                <a:gd name="connsiteY7" fmla="*/ 3200755 h 4720649"/>
                <a:gd name="connsiteX8" fmla="*/ 3556235 w 16131178"/>
                <a:gd name="connsiteY8" fmla="*/ 3331384 h 4720649"/>
                <a:gd name="connsiteX9" fmla="*/ 4470635 w 16131178"/>
                <a:gd name="connsiteY9" fmla="*/ 3527327 h 4720649"/>
                <a:gd name="connsiteX10" fmla="*/ 4797206 w 16131178"/>
                <a:gd name="connsiteY10" fmla="*/ 3592641 h 4720649"/>
                <a:gd name="connsiteX11" fmla="*/ 5221749 w 16131178"/>
                <a:gd name="connsiteY11" fmla="*/ 3674284 h 4720649"/>
                <a:gd name="connsiteX12" fmla="*/ 5940206 w 16131178"/>
                <a:gd name="connsiteY12" fmla="*/ 3886555 h 4720649"/>
                <a:gd name="connsiteX13" fmla="*/ 6266778 w 16131178"/>
                <a:gd name="connsiteY13" fmla="*/ 4049841 h 4720649"/>
                <a:gd name="connsiteX14" fmla="*/ 6511706 w 16131178"/>
                <a:gd name="connsiteY14" fmla="*/ 4245784 h 4720649"/>
                <a:gd name="connsiteX15" fmla="*/ 6903592 w 16131178"/>
                <a:gd name="connsiteY15" fmla="*/ 4474384 h 4720649"/>
                <a:gd name="connsiteX16" fmla="*/ 7295478 w 16131178"/>
                <a:gd name="connsiteY16" fmla="*/ 4702984 h 4720649"/>
                <a:gd name="connsiteX17" fmla="*/ 7622049 w 16131178"/>
                <a:gd name="connsiteY17" fmla="*/ 4670327 h 4720649"/>
                <a:gd name="connsiteX18" fmla="*/ 8144563 w 16131178"/>
                <a:gd name="connsiteY18" fmla="*/ 4392741 h 4720649"/>
                <a:gd name="connsiteX19" fmla="*/ 8634421 w 16131178"/>
                <a:gd name="connsiteY19" fmla="*/ 4115155 h 4720649"/>
                <a:gd name="connsiteX20" fmla="*/ 8977321 w 16131178"/>
                <a:gd name="connsiteY20" fmla="*/ 3968198 h 4720649"/>
                <a:gd name="connsiteX21" fmla="*/ 9287563 w 16131178"/>
                <a:gd name="connsiteY21" fmla="*/ 3886555 h 4720649"/>
                <a:gd name="connsiteX22" fmla="*/ 10038678 w 16131178"/>
                <a:gd name="connsiteY22" fmla="*/ 3690612 h 4720649"/>
                <a:gd name="connsiteX23" fmla="*/ 10528535 w 16131178"/>
                <a:gd name="connsiteY23" fmla="*/ 3527327 h 4720649"/>
                <a:gd name="connsiteX24" fmla="*/ 10740806 w 16131178"/>
                <a:gd name="connsiteY24" fmla="*/ 3380370 h 4720649"/>
                <a:gd name="connsiteX25" fmla="*/ 11230663 w 16131178"/>
                <a:gd name="connsiteY25" fmla="*/ 3315055 h 4720649"/>
                <a:gd name="connsiteX26" fmla="*/ 12161392 w 16131178"/>
                <a:gd name="connsiteY26" fmla="*/ 3217084 h 4720649"/>
                <a:gd name="connsiteX27" fmla="*/ 12553278 w 16131178"/>
                <a:gd name="connsiteY27" fmla="*/ 3086455 h 4720649"/>
                <a:gd name="connsiteX28" fmla="*/ 12977821 w 16131178"/>
                <a:gd name="connsiteY28" fmla="*/ 3053798 h 4720649"/>
                <a:gd name="connsiteX29" fmla="*/ 13418692 w 16131178"/>
                <a:gd name="connsiteY29" fmla="*/ 3021141 h 4720649"/>
                <a:gd name="connsiteX30" fmla="*/ 14080742 w 16131178"/>
                <a:gd name="connsiteY30" fmla="*/ 3026584 h 4720649"/>
                <a:gd name="connsiteX31" fmla="*/ 14888758 w 16131178"/>
                <a:gd name="connsiteY31" fmla="*/ 3017182 h 4720649"/>
                <a:gd name="connsiteX32" fmla="*/ 16127751 w 16131178"/>
                <a:gd name="connsiteY32" fmla="*/ 3094867 h 4720649"/>
                <a:gd name="connsiteX33" fmla="*/ 14480049 w 16131178"/>
                <a:gd name="connsiteY33" fmla="*/ 1943455 h 4720649"/>
                <a:gd name="connsiteX34" fmla="*/ 14235121 w 16131178"/>
                <a:gd name="connsiteY34" fmla="*/ 1502584 h 4720649"/>
                <a:gd name="connsiteX35" fmla="*/ 14071835 w 16131178"/>
                <a:gd name="connsiteY35" fmla="*/ 1339298 h 4720649"/>
                <a:gd name="connsiteX36" fmla="*/ 13777921 w 16131178"/>
                <a:gd name="connsiteY36" fmla="*/ 1241327 h 4720649"/>
                <a:gd name="connsiteX37" fmla="*/ 13173763 w 16131178"/>
                <a:gd name="connsiteY37" fmla="*/ 898427 h 4720649"/>
                <a:gd name="connsiteX38" fmla="*/ 12781878 w 16131178"/>
                <a:gd name="connsiteY38" fmla="*/ 767798 h 4720649"/>
                <a:gd name="connsiteX39" fmla="*/ 12079749 w 16131178"/>
                <a:gd name="connsiteY39" fmla="*/ 539198 h 4720649"/>
                <a:gd name="connsiteX40" fmla="*/ 11589892 w 16131178"/>
                <a:gd name="connsiteY40" fmla="*/ 408570 h 4720649"/>
                <a:gd name="connsiteX41" fmla="*/ 10920421 w 16131178"/>
                <a:gd name="connsiteY41" fmla="*/ 261612 h 4720649"/>
                <a:gd name="connsiteX42" fmla="*/ 10495878 w 16131178"/>
                <a:gd name="connsiteY42" fmla="*/ 212627 h 4720649"/>
                <a:gd name="connsiteX43" fmla="*/ 10038678 w 16131178"/>
                <a:gd name="connsiteY43" fmla="*/ 179970 h 4720649"/>
                <a:gd name="connsiteX44" fmla="*/ 8895678 w 16131178"/>
                <a:gd name="connsiteY44" fmla="*/ 33012 h 4720649"/>
                <a:gd name="connsiteX45" fmla="*/ 7491421 w 16131178"/>
                <a:gd name="connsiteY45" fmla="*/ 16684 h 4720649"/>
                <a:gd name="connsiteX46" fmla="*/ 6805621 w 16131178"/>
                <a:gd name="connsiteY46" fmla="*/ 355 h 4720649"/>
                <a:gd name="connsiteX47" fmla="*/ 5662621 w 16131178"/>
                <a:gd name="connsiteY47" fmla="*/ 33012 h 4720649"/>
                <a:gd name="connsiteX48" fmla="*/ 5025806 w 16131178"/>
                <a:gd name="connsiteY48" fmla="*/ 98327 h 4720649"/>
                <a:gd name="connsiteX49" fmla="*/ 3899135 w 16131178"/>
                <a:gd name="connsiteY49" fmla="*/ 147312 h 4720649"/>
                <a:gd name="connsiteX50" fmla="*/ 3099035 w 16131178"/>
                <a:gd name="connsiteY50" fmla="*/ 326927 h 4720649"/>
                <a:gd name="connsiteX51" fmla="*/ 2266278 w 16131178"/>
                <a:gd name="connsiteY51" fmla="*/ 522870 h 4720649"/>
                <a:gd name="connsiteX52" fmla="*/ 1841735 w 16131178"/>
                <a:gd name="connsiteY52" fmla="*/ 686155 h 4720649"/>
                <a:gd name="connsiteX53" fmla="*/ 1417192 w 16131178"/>
                <a:gd name="connsiteY53" fmla="*/ 849441 h 4720649"/>
                <a:gd name="connsiteX54" fmla="*/ 862021 w 16131178"/>
                <a:gd name="connsiteY54" fmla="*/ 1176012 h 4720649"/>
                <a:gd name="connsiteX55" fmla="*/ 437478 w 16131178"/>
                <a:gd name="connsiteY55" fmla="*/ 1502584 h 4720649"/>
                <a:gd name="connsiteX56" fmla="*/ 159892 w 16131178"/>
                <a:gd name="connsiteY56" fmla="*/ 1861812 h 4720649"/>
                <a:gd name="connsiteX57" fmla="*/ 12935 w 16131178"/>
                <a:gd name="connsiteY57" fmla="*/ 2384327 h 4720649"/>
                <a:gd name="connsiteX58" fmla="*/ 12935 w 16131178"/>
                <a:gd name="connsiteY58" fmla="*/ 2694570 h 4720649"/>
                <a:gd name="connsiteX59" fmla="*/ 61921 w 16131178"/>
                <a:gd name="connsiteY59" fmla="*/ 2906841 h 4720649"/>
                <a:gd name="connsiteX60" fmla="*/ 143563 w 16131178"/>
                <a:gd name="connsiteY60" fmla="*/ 3021141 h 4720649"/>
                <a:gd name="connsiteX0" fmla="*/ 45592 w 17834585"/>
                <a:gd name="connsiteY0" fmla="*/ 2972155 h 4720649"/>
                <a:gd name="connsiteX1" fmla="*/ 421149 w 17834585"/>
                <a:gd name="connsiteY1" fmla="*/ 2972155 h 4720649"/>
                <a:gd name="connsiteX2" fmla="*/ 731392 w 17834585"/>
                <a:gd name="connsiteY2" fmla="*/ 2988484 h 4720649"/>
                <a:gd name="connsiteX3" fmla="*/ 1286563 w 17834585"/>
                <a:gd name="connsiteY3" fmla="*/ 3037470 h 4720649"/>
                <a:gd name="connsiteX4" fmla="*/ 1711106 w 17834585"/>
                <a:gd name="connsiteY4" fmla="*/ 3135441 h 4720649"/>
                <a:gd name="connsiteX5" fmla="*/ 2037678 w 17834585"/>
                <a:gd name="connsiteY5" fmla="*/ 3151770 h 4720649"/>
                <a:gd name="connsiteX6" fmla="*/ 2707149 w 17834585"/>
                <a:gd name="connsiteY6" fmla="*/ 3168098 h 4720649"/>
                <a:gd name="connsiteX7" fmla="*/ 3229663 w 17834585"/>
                <a:gd name="connsiteY7" fmla="*/ 3200755 h 4720649"/>
                <a:gd name="connsiteX8" fmla="*/ 3556235 w 17834585"/>
                <a:gd name="connsiteY8" fmla="*/ 3331384 h 4720649"/>
                <a:gd name="connsiteX9" fmla="*/ 4470635 w 17834585"/>
                <a:gd name="connsiteY9" fmla="*/ 3527327 h 4720649"/>
                <a:gd name="connsiteX10" fmla="*/ 4797206 w 17834585"/>
                <a:gd name="connsiteY10" fmla="*/ 3592641 h 4720649"/>
                <a:gd name="connsiteX11" fmla="*/ 5221749 w 17834585"/>
                <a:gd name="connsiteY11" fmla="*/ 3674284 h 4720649"/>
                <a:gd name="connsiteX12" fmla="*/ 5940206 w 17834585"/>
                <a:gd name="connsiteY12" fmla="*/ 3886555 h 4720649"/>
                <a:gd name="connsiteX13" fmla="*/ 6266778 w 17834585"/>
                <a:gd name="connsiteY13" fmla="*/ 4049841 h 4720649"/>
                <a:gd name="connsiteX14" fmla="*/ 6511706 w 17834585"/>
                <a:gd name="connsiteY14" fmla="*/ 4245784 h 4720649"/>
                <a:gd name="connsiteX15" fmla="*/ 6903592 w 17834585"/>
                <a:gd name="connsiteY15" fmla="*/ 4474384 h 4720649"/>
                <a:gd name="connsiteX16" fmla="*/ 7295478 w 17834585"/>
                <a:gd name="connsiteY16" fmla="*/ 4702984 h 4720649"/>
                <a:gd name="connsiteX17" fmla="*/ 7622049 w 17834585"/>
                <a:gd name="connsiteY17" fmla="*/ 4670327 h 4720649"/>
                <a:gd name="connsiteX18" fmla="*/ 8144563 w 17834585"/>
                <a:gd name="connsiteY18" fmla="*/ 4392741 h 4720649"/>
                <a:gd name="connsiteX19" fmla="*/ 8634421 w 17834585"/>
                <a:gd name="connsiteY19" fmla="*/ 4115155 h 4720649"/>
                <a:gd name="connsiteX20" fmla="*/ 8977321 w 17834585"/>
                <a:gd name="connsiteY20" fmla="*/ 3968198 h 4720649"/>
                <a:gd name="connsiteX21" fmla="*/ 9287563 w 17834585"/>
                <a:gd name="connsiteY21" fmla="*/ 3886555 h 4720649"/>
                <a:gd name="connsiteX22" fmla="*/ 10038678 w 17834585"/>
                <a:gd name="connsiteY22" fmla="*/ 3690612 h 4720649"/>
                <a:gd name="connsiteX23" fmla="*/ 10528535 w 17834585"/>
                <a:gd name="connsiteY23" fmla="*/ 3527327 h 4720649"/>
                <a:gd name="connsiteX24" fmla="*/ 10740806 w 17834585"/>
                <a:gd name="connsiteY24" fmla="*/ 3380370 h 4720649"/>
                <a:gd name="connsiteX25" fmla="*/ 11230663 w 17834585"/>
                <a:gd name="connsiteY25" fmla="*/ 3315055 h 4720649"/>
                <a:gd name="connsiteX26" fmla="*/ 12161392 w 17834585"/>
                <a:gd name="connsiteY26" fmla="*/ 3217084 h 4720649"/>
                <a:gd name="connsiteX27" fmla="*/ 12553278 w 17834585"/>
                <a:gd name="connsiteY27" fmla="*/ 3086455 h 4720649"/>
                <a:gd name="connsiteX28" fmla="*/ 12977821 w 17834585"/>
                <a:gd name="connsiteY28" fmla="*/ 3053798 h 4720649"/>
                <a:gd name="connsiteX29" fmla="*/ 13418692 w 17834585"/>
                <a:gd name="connsiteY29" fmla="*/ 3021141 h 4720649"/>
                <a:gd name="connsiteX30" fmla="*/ 14080742 w 17834585"/>
                <a:gd name="connsiteY30" fmla="*/ 3026584 h 4720649"/>
                <a:gd name="connsiteX31" fmla="*/ 14888758 w 17834585"/>
                <a:gd name="connsiteY31" fmla="*/ 3017182 h 4720649"/>
                <a:gd name="connsiteX32" fmla="*/ 16127751 w 17834585"/>
                <a:gd name="connsiteY32" fmla="*/ 3094867 h 4720649"/>
                <a:gd name="connsiteX33" fmla="*/ 17791285 w 17834585"/>
                <a:gd name="connsiteY33" fmla="*/ 3148800 h 4720649"/>
                <a:gd name="connsiteX34" fmla="*/ 14235121 w 17834585"/>
                <a:gd name="connsiteY34" fmla="*/ 1502584 h 4720649"/>
                <a:gd name="connsiteX35" fmla="*/ 14071835 w 17834585"/>
                <a:gd name="connsiteY35" fmla="*/ 1339298 h 4720649"/>
                <a:gd name="connsiteX36" fmla="*/ 13777921 w 17834585"/>
                <a:gd name="connsiteY36" fmla="*/ 1241327 h 4720649"/>
                <a:gd name="connsiteX37" fmla="*/ 13173763 w 17834585"/>
                <a:gd name="connsiteY37" fmla="*/ 898427 h 4720649"/>
                <a:gd name="connsiteX38" fmla="*/ 12781878 w 17834585"/>
                <a:gd name="connsiteY38" fmla="*/ 767798 h 4720649"/>
                <a:gd name="connsiteX39" fmla="*/ 12079749 w 17834585"/>
                <a:gd name="connsiteY39" fmla="*/ 539198 h 4720649"/>
                <a:gd name="connsiteX40" fmla="*/ 11589892 w 17834585"/>
                <a:gd name="connsiteY40" fmla="*/ 408570 h 4720649"/>
                <a:gd name="connsiteX41" fmla="*/ 10920421 w 17834585"/>
                <a:gd name="connsiteY41" fmla="*/ 261612 h 4720649"/>
                <a:gd name="connsiteX42" fmla="*/ 10495878 w 17834585"/>
                <a:gd name="connsiteY42" fmla="*/ 212627 h 4720649"/>
                <a:gd name="connsiteX43" fmla="*/ 10038678 w 17834585"/>
                <a:gd name="connsiteY43" fmla="*/ 179970 h 4720649"/>
                <a:gd name="connsiteX44" fmla="*/ 8895678 w 17834585"/>
                <a:gd name="connsiteY44" fmla="*/ 33012 h 4720649"/>
                <a:gd name="connsiteX45" fmla="*/ 7491421 w 17834585"/>
                <a:gd name="connsiteY45" fmla="*/ 16684 h 4720649"/>
                <a:gd name="connsiteX46" fmla="*/ 6805621 w 17834585"/>
                <a:gd name="connsiteY46" fmla="*/ 355 h 4720649"/>
                <a:gd name="connsiteX47" fmla="*/ 5662621 w 17834585"/>
                <a:gd name="connsiteY47" fmla="*/ 33012 h 4720649"/>
                <a:gd name="connsiteX48" fmla="*/ 5025806 w 17834585"/>
                <a:gd name="connsiteY48" fmla="*/ 98327 h 4720649"/>
                <a:gd name="connsiteX49" fmla="*/ 3899135 w 17834585"/>
                <a:gd name="connsiteY49" fmla="*/ 147312 h 4720649"/>
                <a:gd name="connsiteX50" fmla="*/ 3099035 w 17834585"/>
                <a:gd name="connsiteY50" fmla="*/ 326927 h 4720649"/>
                <a:gd name="connsiteX51" fmla="*/ 2266278 w 17834585"/>
                <a:gd name="connsiteY51" fmla="*/ 522870 h 4720649"/>
                <a:gd name="connsiteX52" fmla="*/ 1841735 w 17834585"/>
                <a:gd name="connsiteY52" fmla="*/ 686155 h 4720649"/>
                <a:gd name="connsiteX53" fmla="*/ 1417192 w 17834585"/>
                <a:gd name="connsiteY53" fmla="*/ 849441 h 4720649"/>
                <a:gd name="connsiteX54" fmla="*/ 862021 w 17834585"/>
                <a:gd name="connsiteY54" fmla="*/ 1176012 h 4720649"/>
                <a:gd name="connsiteX55" fmla="*/ 437478 w 17834585"/>
                <a:gd name="connsiteY55" fmla="*/ 1502584 h 4720649"/>
                <a:gd name="connsiteX56" fmla="*/ 159892 w 17834585"/>
                <a:gd name="connsiteY56" fmla="*/ 1861812 h 4720649"/>
                <a:gd name="connsiteX57" fmla="*/ 12935 w 17834585"/>
                <a:gd name="connsiteY57" fmla="*/ 2384327 h 4720649"/>
                <a:gd name="connsiteX58" fmla="*/ 12935 w 17834585"/>
                <a:gd name="connsiteY58" fmla="*/ 2694570 h 4720649"/>
                <a:gd name="connsiteX59" fmla="*/ 61921 w 17834585"/>
                <a:gd name="connsiteY59" fmla="*/ 2906841 h 4720649"/>
                <a:gd name="connsiteX60" fmla="*/ 143563 w 17834585"/>
                <a:gd name="connsiteY60" fmla="*/ 3021141 h 4720649"/>
                <a:gd name="connsiteX0" fmla="*/ 45592 w 17836372"/>
                <a:gd name="connsiteY0" fmla="*/ 2972155 h 4720649"/>
                <a:gd name="connsiteX1" fmla="*/ 421149 w 17836372"/>
                <a:gd name="connsiteY1" fmla="*/ 2972155 h 4720649"/>
                <a:gd name="connsiteX2" fmla="*/ 731392 w 17836372"/>
                <a:gd name="connsiteY2" fmla="*/ 2988484 h 4720649"/>
                <a:gd name="connsiteX3" fmla="*/ 1286563 w 17836372"/>
                <a:gd name="connsiteY3" fmla="*/ 3037470 h 4720649"/>
                <a:gd name="connsiteX4" fmla="*/ 1711106 w 17836372"/>
                <a:gd name="connsiteY4" fmla="*/ 3135441 h 4720649"/>
                <a:gd name="connsiteX5" fmla="*/ 2037678 w 17836372"/>
                <a:gd name="connsiteY5" fmla="*/ 3151770 h 4720649"/>
                <a:gd name="connsiteX6" fmla="*/ 2707149 w 17836372"/>
                <a:gd name="connsiteY6" fmla="*/ 3168098 h 4720649"/>
                <a:gd name="connsiteX7" fmla="*/ 3229663 w 17836372"/>
                <a:gd name="connsiteY7" fmla="*/ 3200755 h 4720649"/>
                <a:gd name="connsiteX8" fmla="*/ 3556235 w 17836372"/>
                <a:gd name="connsiteY8" fmla="*/ 3331384 h 4720649"/>
                <a:gd name="connsiteX9" fmla="*/ 4470635 w 17836372"/>
                <a:gd name="connsiteY9" fmla="*/ 3527327 h 4720649"/>
                <a:gd name="connsiteX10" fmla="*/ 4797206 w 17836372"/>
                <a:gd name="connsiteY10" fmla="*/ 3592641 h 4720649"/>
                <a:gd name="connsiteX11" fmla="*/ 5221749 w 17836372"/>
                <a:gd name="connsiteY11" fmla="*/ 3674284 h 4720649"/>
                <a:gd name="connsiteX12" fmla="*/ 5940206 w 17836372"/>
                <a:gd name="connsiteY12" fmla="*/ 3886555 h 4720649"/>
                <a:gd name="connsiteX13" fmla="*/ 6266778 w 17836372"/>
                <a:gd name="connsiteY13" fmla="*/ 4049841 h 4720649"/>
                <a:gd name="connsiteX14" fmla="*/ 6511706 w 17836372"/>
                <a:gd name="connsiteY14" fmla="*/ 4245784 h 4720649"/>
                <a:gd name="connsiteX15" fmla="*/ 6903592 w 17836372"/>
                <a:gd name="connsiteY15" fmla="*/ 4474384 h 4720649"/>
                <a:gd name="connsiteX16" fmla="*/ 7295478 w 17836372"/>
                <a:gd name="connsiteY16" fmla="*/ 4702984 h 4720649"/>
                <a:gd name="connsiteX17" fmla="*/ 7622049 w 17836372"/>
                <a:gd name="connsiteY17" fmla="*/ 4670327 h 4720649"/>
                <a:gd name="connsiteX18" fmla="*/ 8144563 w 17836372"/>
                <a:gd name="connsiteY18" fmla="*/ 4392741 h 4720649"/>
                <a:gd name="connsiteX19" fmla="*/ 8634421 w 17836372"/>
                <a:gd name="connsiteY19" fmla="*/ 4115155 h 4720649"/>
                <a:gd name="connsiteX20" fmla="*/ 8977321 w 17836372"/>
                <a:gd name="connsiteY20" fmla="*/ 3968198 h 4720649"/>
                <a:gd name="connsiteX21" fmla="*/ 9287563 w 17836372"/>
                <a:gd name="connsiteY21" fmla="*/ 3886555 h 4720649"/>
                <a:gd name="connsiteX22" fmla="*/ 10038678 w 17836372"/>
                <a:gd name="connsiteY22" fmla="*/ 3690612 h 4720649"/>
                <a:gd name="connsiteX23" fmla="*/ 10528535 w 17836372"/>
                <a:gd name="connsiteY23" fmla="*/ 3527327 h 4720649"/>
                <a:gd name="connsiteX24" fmla="*/ 10740806 w 17836372"/>
                <a:gd name="connsiteY24" fmla="*/ 3380370 h 4720649"/>
                <a:gd name="connsiteX25" fmla="*/ 11230663 w 17836372"/>
                <a:gd name="connsiteY25" fmla="*/ 3315055 h 4720649"/>
                <a:gd name="connsiteX26" fmla="*/ 12161392 w 17836372"/>
                <a:gd name="connsiteY26" fmla="*/ 3217084 h 4720649"/>
                <a:gd name="connsiteX27" fmla="*/ 12553278 w 17836372"/>
                <a:gd name="connsiteY27" fmla="*/ 3086455 h 4720649"/>
                <a:gd name="connsiteX28" fmla="*/ 12977821 w 17836372"/>
                <a:gd name="connsiteY28" fmla="*/ 3053798 h 4720649"/>
                <a:gd name="connsiteX29" fmla="*/ 13418692 w 17836372"/>
                <a:gd name="connsiteY29" fmla="*/ 3021141 h 4720649"/>
                <a:gd name="connsiteX30" fmla="*/ 14080742 w 17836372"/>
                <a:gd name="connsiteY30" fmla="*/ 3026584 h 4720649"/>
                <a:gd name="connsiteX31" fmla="*/ 14888758 w 17836372"/>
                <a:gd name="connsiteY31" fmla="*/ 3017182 h 4720649"/>
                <a:gd name="connsiteX32" fmla="*/ 16155460 w 17836372"/>
                <a:gd name="connsiteY32" fmla="*/ 3136431 h 4720649"/>
                <a:gd name="connsiteX33" fmla="*/ 17791285 w 17836372"/>
                <a:gd name="connsiteY33" fmla="*/ 3148800 h 4720649"/>
                <a:gd name="connsiteX34" fmla="*/ 14235121 w 17836372"/>
                <a:gd name="connsiteY34" fmla="*/ 1502584 h 4720649"/>
                <a:gd name="connsiteX35" fmla="*/ 14071835 w 17836372"/>
                <a:gd name="connsiteY35" fmla="*/ 1339298 h 4720649"/>
                <a:gd name="connsiteX36" fmla="*/ 13777921 w 17836372"/>
                <a:gd name="connsiteY36" fmla="*/ 1241327 h 4720649"/>
                <a:gd name="connsiteX37" fmla="*/ 13173763 w 17836372"/>
                <a:gd name="connsiteY37" fmla="*/ 898427 h 4720649"/>
                <a:gd name="connsiteX38" fmla="*/ 12781878 w 17836372"/>
                <a:gd name="connsiteY38" fmla="*/ 767798 h 4720649"/>
                <a:gd name="connsiteX39" fmla="*/ 12079749 w 17836372"/>
                <a:gd name="connsiteY39" fmla="*/ 539198 h 4720649"/>
                <a:gd name="connsiteX40" fmla="*/ 11589892 w 17836372"/>
                <a:gd name="connsiteY40" fmla="*/ 408570 h 4720649"/>
                <a:gd name="connsiteX41" fmla="*/ 10920421 w 17836372"/>
                <a:gd name="connsiteY41" fmla="*/ 261612 h 4720649"/>
                <a:gd name="connsiteX42" fmla="*/ 10495878 w 17836372"/>
                <a:gd name="connsiteY42" fmla="*/ 212627 h 4720649"/>
                <a:gd name="connsiteX43" fmla="*/ 10038678 w 17836372"/>
                <a:gd name="connsiteY43" fmla="*/ 179970 h 4720649"/>
                <a:gd name="connsiteX44" fmla="*/ 8895678 w 17836372"/>
                <a:gd name="connsiteY44" fmla="*/ 33012 h 4720649"/>
                <a:gd name="connsiteX45" fmla="*/ 7491421 w 17836372"/>
                <a:gd name="connsiteY45" fmla="*/ 16684 h 4720649"/>
                <a:gd name="connsiteX46" fmla="*/ 6805621 w 17836372"/>
                <a:gd name="connsiteY46" fmla="*/ 355 h 4720649"/>
                <a:gd name="connsiteX47" fmla="*/ 5662621 w 17836372"/>
                <a:gd name="connsiteY47" fmla="*/ 33012 h 4720649"/>
                <a:gd name="connsiteX48" fmla="*/ 5025806 w 17836372"/>
                <a:gd name="connsiteY48" fmla="*/ 98327 h 4720649"/>
                <a:gd name="connsiteX49" fmla="*/ 3899135 w 17836372"/>
                <a:gd name="connsiteY49" fmla="*/ 147312 h 4720649"/>
                <a:gd name="connsiteX50" fmla="*/ 3099035 w 17836372"/>
                <a:gd name="connsiteY50" fmla="*/ 326927 h 4720649"/>
                <a:gd name="connsiteX51" fmla="*/ 2266278 w 17836372"/>
                <a:gd name="connsiteY51" fmla="*/ 522870 h 4720649"/>
                <a:gd name="connsiteX52" fmla="*/ 1841735 w 17836372"/>
                <a:gd name="connsiteY52" fmla="*/ 686155 h 4720649"/>
                <a:gd name="connsiteX53" fmla="*/ 1417192 w 17836372"/>
                <a:gd name="connsiteY53" fmla="*/ 849441 h 4720649"/>
                <a:gd name="connsiteX54" fmla="*/ 862021 w 17836372"/>
                <a:gd name="connsiteY54" fmla="*/ 1176012 h 4720649"/>
                <a:gd name="connsiteX55" fmla="*/ 437478 w 17836372"/>
                <a:gd name="connsiteY55" fmla="*/ 1502584 h 4720649"/>
                <a:gd name="connsiteX56" fmla="*/ 159892 w 17836372"/>
                <a:gd name="connsiteY56" fmla="*/ 1861812 h 4720649"/>
                <a:gd name="connsiteX57" fmla="*/ 12935 w 17836372"/>
                <a:gd name="connsiteY57" fmla="*/ 2384327 h 4720649"/>
                <a:gd name="connsiteX58" fmla="*/ 12935 w 17836372"/>
                <a:gd name="connsiteY58" fmla="*/ 2694570 h 4720649"/>
                <a:gd name="connsiteX59" fmla="*/ 61921 w 17836372"/>
                <a:gd name="connsiteY59" fmla="*/ 2906841 h 4720649"/>
                <a:gd name="connsiteX60" fmla="*/ 143563 w 17836372"/>
                <a:gd name="connsiteY60" fmla="*/ 3021141 h 4720649"/>
                <a:gd name="connsiteX0" fmla="*/ 45592 w 17792413"/>
                <a:gd name="connsiteY0" fmla="*/ 2972155 h 4720649"/>
                <a:gd name="connsiteX1" fmla="*/ 421149 w 17792413"/>
                <a:gd name="connsiteY1" fmla="*/ 2972155 h 4720649"/>
                <a:gd name="connsiteX2" fmla="*/ 731392 w 17792413"/>
                <a:gd name="connsiteY2" fmla="*/ 2988484 h 4720649"/>
                <a:gd name="connsiteX3" fmla="*/ 1286563 w 17792413"/>
                <a:gd name="connsiteY3" fmla="*/ 3037470 h 4720649"/>
                <a:gd name="connsiteX4" fmla="*/ 1711106 w 17792413"/>
                <a:gd name="connsiteY4" fmla="*/ 3135441 h 4720649"/>
                <a:gd name="connsiteX5" fmla="*/ 2037678 w 17792413"/>
                <a:gd name="connsiteY5" fmla="*/ 3151770 h 4720649"/>
                <a:gd name="connsiteX6" fmla="*/ 2707149 w 17792413"/>
                <a:gd name="connsiteY6" fmla="*/ 3168098 h 4720649"/>
                <a:gd name="connsiteX7" fmla="*/ 3229663 w 17792413"/>
                <a:gd name="connsiteY7" fmla="*/ 3200755 h 4720649"/>
                <a:gd name="connsiteX8" fmla="*/ 3556235 w 17792413"/>
                <a:gd name="connsiteY8" fmla="*/ 3331384 h 4720649"/>
                <a:gd name="connsiteX9" fmla="*/ 4470635 w 17792413"/>
                <a:gd name="connsiteY9" fmla="*/ 3527327 h 4720649"/>
                <a:gd name="connsiteX10" fmla="*/ 4797206 w 17792413"/>
                <a:gd name="connsiteY10" fmla="*/ 3592641 h 4720649"/>
                <a:gd name="connsiteX11" fmla="*/ 5221749 w 17792413"/>
                <a:gd name="connsiteY11" fmla="*/ 3674284 h 4720649"/>
                <a:gd name="connsiteX12" fmla="*/ 5940206 w 17792413"/>
                <a:gd name="connsiteY12" fmla="*/ 3886555 h 4720649"/>
                <a:gd name="connsiteX13" fmla="*/ 6266778 w 17792413"/>
                <a:gd name="connsiteY13" fmla="*/ 4049841 h 4720649"/>
                <a:gd name="connsiteX14" fmla="*/ 6511706 w 17792413"/>
                <a:gd name="connsiteY14" fmla="*/ 4245784 h 4720649"/>
                <a:gd name="connsiteX15" fmla="*/ 6903592 w 17792413"/>
                <a:gd name="connsiteY15" fmla="*/ 4474384 h 4720649"/>
                <a:gd name="connsiteX16" fmla="*/ 7295478 w 17792413"/>
                <a:gd name="connsiteY16" fmla="*/ 4702984 h 4720649"/>
                <a:gd name="connsiteX17" fmla="*/ 7622049 w 17792413"/>
                <a:gd name="connsiteY17" fmla="*/ 4670327 h 4720649"/>
                <a:gd name="connsiteX18" fmla="*/ 8144563 w 17792413"/>
                <a:gd name="connsiteY18" fmla="*/ 4392741 h 4720649"/>
                <a:gd name="connsiteX19" fmla="*/ 8634421 w 17792413"/>
                <a:gd name="connsiteY19" fmla="*/ 4115155 h 4720649"/>
                <a:gd name="connsiteX20" fmla="*/ 8977321 w 17792413"/>
                <a:gd name="connsiteY20" fmla="*/ 3968198 h 4720649"/>
                <a:gd name="connsiteX21" fmla="*/ 9287563 w 17792413"/>
                <a:gd name="connsiteY21" fmla="*/ 3886555 h 4720649"/>
                <a:gd name="connsiteX22" fmla="*/ 10038678 w 17792413"/>
                <a:gd name="connsiteY22" fmla="*/ 3690612 h 4720649"/>
                <a:gd name="connsiteX23" fmla="*/ 10528535 w 17792413"/>
                <a:gd name="connsiteY23" fmla="*/ 3527327 h 4720649"/>
                <a:gd name="connsiteX24" fmla="*/ 10740806 w 17792413"/>
                <a:gd name="connsiteY24" fmla="*/ 3380370 h 4720649"/>
                <a:gd name="connsiteX25" fmla="*/ 11230663 w 17792413"/>
                <a:gd name="connsiteY25" fmla="*/ 3315055 h 4720649"/>
                <a:gd name="connsiteX26" fmla="*/ 12161392 w 17792413"/>
                <a:gd name="connsiteY26" fmla="*/ 3217084 h 4720649"/>
                <a:gd name="connsiteX27" fmla="*/ 12553278 w 17792413"/>
                <a:gd name="connsiteY27" fmla="*/ 3086455 h 4720649"/>
                <a:gd name="connsiteX28" fmla="*/ 12977821 w 17792413"/>
                <a:gd name="connsiteY28" fmla="*/ 3053798 h 4720649"/>
                <a:gd name="connsiteX29" fmla="*/ 13418692 w 17792413"/>
                <a:gd name="connsiteY29" fmla="*/ 3021141 h 4720649"/>
                <a:gd name="connsiteX30" fmla="*/ 14080742 w 17792413"/>
                <a:gd name="connsiteY30" fmla="*/ 3026584 h 4720649"/>
                <a:gd name="connsiteX31" fmla="*/ 14888758 w 17792413"/>
                <a:gd name="connsiteY31" fmla="*/ 3017182 h 4720649"/>
                <a:gd name="connsiteX32" fmla="*/ 16155460 w 17792413"/>
                <a:gd name="connsiteY32" fmla="*/ 3136431 h 4720649"/>
                <a:gd name="connsiteX33" fmla="*/ 17791285 w 17792413"/>
                <a:gd name="connsiteY33" fmla="*/ 3148800 h 4720649"/>
                <a:gd name="connsiteX34" fmla="*/ 15897666 w 17792413"/>
                <a:gd name="connsiteY34" fmla="*/ 2832620 h 4720649"/>
                <a:gd name="connsiteX35" fmla="*/ 14071835 w 17792413"/>
                <a:gd name="connsiteY35" fmla="*/ 1339298 h 4720649"/>
                <a:gd name="connsiteX36" fmla="*/ 13777921 w 17792413"/>
                <a:gd name="connsiteY36" fmla="*/ 1241327 h 4720649"/>
                <a:gd name="connsiteX37" fmla="*/ 13173763 w 17792413"/>
                <a:gd name="connsiteY37" fmla="*/ 898427 h 4720649"/>
                <a:gd name="connsiteX38" fmla="*/ 12781878 w 17792413"/>
                <a:gd name="connsiteY38" fmla="*/ 767798 h 4720649"/>
                <a:gd name="connsiteX39" fmla="*/ 12079749 w 17792413"/>
                <a:gd name="connsiteY39" fmla="*/ 539198 h 4720649"/>
                <a:gd name="connsiteX40" fmla="*/ 11589892 w 17792413"/>
                <a:gd name="connsiteY40" fmla="*/ 408570 h 4720649"/>
                <a:gd name="connsiteX41" fmla="*/ 10920421 w 17792413"/>
                <a:gd name="connsiteY41" fmla="*/ 261612 h 4720649"/>
                <a:gd name="connsiteX42" fmla="*/ 10495878 w 17792413"/>
                <a:gd name="connsiteY42" fmla="*/ 212627 h 4720649"/>
                <a:gd name="connsiteX43" fmla="*/ 10038678 w 17792413"/>
                <a:gd name="connsiteY43" fmla="*/ 179970 h 4720649"/>
                <a:gd name="connsiteX44" fmla="*/ 8895678 w 17792413"/>
                <a:gd name="connsiteY44" fmla="*/ 33012 h 4720649"/>
                <a:gd name="connsiteX45" fmla="*/ 7491421 w 17792413"/>
                <a:gd name="connsiteY45" fmla="*/ 16684 h 4720649"/>
                <a:gd name="connsiteX46" fmla="*/ 6805621 w 17792413"/>
                <a:gd name="connsiteY46" fmla="*/ 355 h 4720649"/>
                <a:gd name="connsiteX47" fmla="*/ 5662621 w 17792413"/>
                <a:gd name="connsiteY47" fmla="*/ 33012 h 4720649"/>
                <a:gd name="connsiteX48" fmla="*/ 5025806 w 17792413"/>
                <a:gd name="connsiteY48" fmla="*/ 98327 h 4720649"/>
                <a:gd name="connsiteX49" fmla="*/ 3899135 w 17792413"/>
                <a:gd name="connsiteY49" fmla="*/ 147312 h 4720649"/>
                <a:gd name="connsiteX50" fmla="*/ 3099035 w 17792413"/>
                <a:gd name="connsiteY50" fmla="*/ 326927 h 4720649"/>
                <a:gd name="connsiteX51" fmla="*/ 2266278 w 17792413"/>
                <a:gd name="connsiteY51" fmla="*/ 522870 h 4720649"/>
                <a:gd name="connsiteX52" fmla="*/ 1841735 w 17792413"/>
                <a:gd name="connsiteY52" fmla="*/ 686155 h 4720649"/>
                <a:gd name="connsiteX53" fmla="*/ 1417192 w 17792413"/>
                <a:gd name="connsiteY53" fmla="*/ 849441 h 4720649"/>
                <a:gd name="connsiteX54" fmla="*/ 862021 w 17792413"/>
                <a:gd name="connsiteY54" fmla="*/ 1176012 h 4720649"/>
                <a:gd name="connsiteX55" fmla="*/ 437478 w 17792413"/>
                <a:gd name="connsiteY55" fmla="*/ 1502584 h 4720649"/>
                <a:gd name="connsiteX56" fmla="*/ 159892 w 17792413"/>
                <a:gd name="connsiteY56" fmla="*/ 1861812 h 4720649"/>
                <a:gd name="connsiteX57" fmla="*/ 12935 w 17792413"/>
                <a:gd name="connsiteY57" fmla="*/ 2384327 h 4720649"/>
                <a:gd name="connsiteX58" fmla="*/ 12935 w 17792413"/>
                <a:gd name="connsiteY58" fmla="*/ 2694570 h 4720649"/>
                <a:gd name="connsiteX59" fmla="*/ 61921 w 17792413"/>
                <a:gd name="connsiteY59" fmla="*/ 2906841 h 4720649"/>
                <a:gd name="connsiteX60" fmla="*/ 143563 w 17792413"/>
                <a:gd name="connsiteY60" fmla="*/ 3021141 h 4720649"/>
                <a:gd name="connsiteX0" fmla="*/ 45592 w 17792413"/>
                <a:gd name="connsiteY0" fmla="*/ 2972155 h 4720649"/>
                <a:gd name="connsiteX1" fmla="*/ 421149 w 17792413"/>
                <a:gd name="connsiteY1" fmla="*/ 2972155 h 4720649"/>
                <a:gd name="connsiteX2" fmla="*/ 731392 w 17792413"/>
                <a:gd name="connsiteY2" fmla="*/ 2988484 h 4720649"/>
                <a:gd name="connsiteX3" fmla="*/ 1286563 w 17792413"/>
                <a:gd name="connsiteY3" fmla="*/ 3037470 h 4720649"/>
                <a:gd name="connsiteX4" fmla="*/ 1711106 w 17792413"/>
                <a:gd name="connsiteY4" fmla="*/ 3135441 h 4720649"/>
                <a:gd name="connsiteX5" fmla="*/ 2037678 w 17792413"/>
                <a:gd name="connsiteY5" fmla="*/ 3151770 h 4720649"/>
                <a:gd name="connsiteX6" fmla="*/ 2707149 w 17792413"/>
                <a:gd name="connsiteY6" fmla="*/ 3168098 h 4720649"/>
                <a:gd name="connsiteX7" fmla="*/ 3229663 w 17792413"/>
                <a:gd name="connsiteY7" fmla="*/ 3200755 h 4720649"/>
                <a:gd name="connsiteX8" fmla="*/ 3556235 w 17792413"/>
                <a:gd name="connsiteY8" fmla="*/ 3331384 h 4720649"/>
                <a:gd name="connsiteX9" fmla="*/ 4470635 w 17792413"/>
                <a:gd name="connsiteY9" fmla="*/ 3527327 h 4720649"/>
                <a:gd name="connsiteX10" fmla="*/ 4797206 w 17792413"/>
                <a:gd name="connsiteY10" fmla="*/ 3592641 h 4720649"/>
                <a:gd name="connsiteX11" fmla="*/ 5221749 w 17792413"/>
                <a:gd name="connsiteY11" fmla="*/ 3674284 h 4720649"/>
                <a:gd name="connsiteX12" fmla="*/ 5940206 w 17792413"/>
                <a:gd name="connsiteY12" fmla="*/ 3886555 h 4720649"/>
                <a:gd name="connsiteX13" fmla="*/ 6266778 w 17792413"/>
                <a:gd name="connsiteY13" fmla="*/ 4049841 h 4720649"/>
                <a:gd name="connsiteX14" fmla="*/ 6511706 w 17792413"/>
                <a:gd name="connsiteY14" fmla="*/ 4245784 h 4720649"/>
                <a:gd name="connsiteX15" fmla="*/ 6903592 w 17792413"/>
                <a:gd name="connsiteY15" fmla="*/ 4474384 h 4720649"/>
                <a:gd name="connsiteX16" fmla="*/ 7295478 w 17792413"/>
                <a:gd name="connsiteY16" fmla="*/ 4702984 h 4720649"/>
                <a:gd name="connsiteX17" fmla="*/ 7622049 w 17792413"/>
                <a:gd name="connsiteY17" fmla="*/ 4670327 h 4720649"/>
                <a:gd name="connsiteX18" fmla="*/ 8144563 w 17792413"/>
                <a:gd name="connsiteY18" fmla="*/ 4392741 h 4720649"/>
                <a:gd name="connsiteX19" fmla="*/ 8634421 w 17792413"/>
                <a:gd name="connsiteY19" fmla="*/ 4115155 h 4720649"/>
                <a:gd name="connsiteX20" fmla="*/ 8977321 w 17792413"/>
                <a:gd name="connsiteY20" fmla="*/ 3968198 h 4720649"/>
                <a:gd name="connsiteX21" fmla="*/ 9287563 w 17792413"/>
                <a:gd name="connsiteY21" fmla="*/ 3886555 h 4720649"/>
                <a:gd name="connsiteX22" fmla="*/ 10038678 w 17792413"/>
                <a:gd name="connsiteY22" fmla="*/ 3690612 h 4720649"/>
                <a:gd name="connsiteX23" fmla="*/ 10528535 w 17792413"/>
                <a:gd name="connsiteY23" fmla="*/ 3527327 h 4720649"/>
                <a:gd name="connsiteX24" fmla="*/ 10740806 w 17792413"/>
                <a:gd name="connsiteY24" fmla="*/ 3380370 h 4720649"/>
                <a:gd name="connsiteX25" fmla="*/ 11230663 w 17792413"/>
                <a:gd name="connsiteY25" fmla="*/ 3315055 h 4720649"/>
                <a:gd name="connsiteX26" fmla="*/ 12161392 w 17792413"/>
                <a:gd name="connsiteY26" fmla="*/ 3217084 h 4720649"/>
                <a:gd name="connsiteX27" fmla="*/ 12553278 w 17792413"/>
                <a:gd name="connsiteY27" fmla="*/ 3086455 h 4720649"/>
                <a:gd name="connsiteX28" fmla="*/ 12977821 w 17792413"/>
                <a:gd name="connsiteY28" fmla="*/ 3053798 h 4720649"/>
                <a:gd name="connsiteX29" fmla="*/ 13418692 w 17792413"/>
                <a:gd name="connsiteY29" fmla="*/ 3021141 h 4720649"/>
                <a:gd name="connsiteX30" fmla="*/ 14080742 w 17792413"/>
                <a:gd name="connsiteY30" fmla="*/ 3026584 h 4720649"/>
                <a:gd name="connsiteX31" fmla="*/ 14888758 w 17792413"/>
                <a:gd name="connsiteY31" fmla="*/ 3017182 h 4720649"/>
                <a:gd name="connsiteX32" fmla="*/ 16155460 w 17792413"/>
                <a:gd name="connsiteY32" fmla="*/ 3136431 h 4720649"/>
                <a:gd name="connsiteX33" fmla="*/ 17791285 w 17792413"/>
                <a:gd name="connsiteY33" fmla="*/ 3148800 h 4720649"/>
                <a:gd name="connsiteX34" fmla="*/ 15897666 w 17792413"/>
                <a:gd name="connsiteY34" fmla="*/ 2832620 h 4720649"/>
                <a:gd name="connsiteX35" fmla="*/ 14487471 w 17792413"/>
                <a:gd name="connsiteY35" fmla="*/ 2683189 h 4720649"/>
                <a:gd name="connsiteX36" fmla="*/ 13777921 w 17792413"/>
                <a:gd name="connsiteY36" fmla="*/ 1241327 h 4720649"/>
                <a:gd name="connsiteX37" fmla="*/ 13173763 w 17792413"/>
                <a:gd name="connsiteY37" fmla="*/ 898427 h 4720649"/>
                <a:gd name="connsiteX38" fmla="*/ 12781878 w 17792413"/>
                <a:gd name="connsiteY38" fmla="*/ 767798 h 4720649"/>
                <a:gd name="connsiteX39" fmla="*/ 12079749 w 17792413"/>
                <a:gd name="connsiteY39" fmla="*/ 539198 h 4720649"/>
                <a:gd name="connsiteX40" fmla="*/ 11589892 w 17792413"/>
                <a:gd name="connsiteY40" fmla="*/ 408570 h 4720649"/>
                <a:gd name="connsiteX41" fmla="*/ 10920421 w 17792413"/>
                <a:gd name="connsiteY41" fmla="*/ 261612 h 4720649"/>
                <a:gd name="connsiteX42" fmla="*/ 10495878 w 17792413"/>
                <a:gd name="connsiteY42" fmla="*/ 212627 h 4720649"/>
                <a:gd name="connsiteX43" fmla="*/ 10038678 w 17792413"/>
                <a:gd name="connsiteY43" fmla="*/ 179970 h 4720649"/>
                <a:gd name="connsiteX44" fmla="*/ 8895678 w 17792413"/>
                <a:gd name="connsiteY44" fmla="*/ 33012 h 4720649"/>
                <a:gd name="connsiteX45" fmla="*/ 7491421 w 17792413"/>
                <a:gd name="connsiteY45" fmla="*/ 16684 h 4720649"/>
                <a:gd name="connsiteX46" fmla="*/ 6805621 w 17792413"/>
                <a:gd name="connsiteY46" fmla="*/ 355 h 4720649"/>
                <a:gd name="connsiteX47" fmla="*/ 5662621 w 17792413"/>
                <a:gd name="connsiteY47" fmla="*/ 33012 h 4720649"/>
                <a:gd name="connsiteX48" fmla="*/ 5025806 w 17792413"/>
                <a:gd name="connsiteY48" fmla="*/ 98327 h 4720649"/>
                <a:gd name="connsiteX49" fmla="*/ 3899135 w 17792413"/>
                <a:gd name="connsiteY49" fmla="*/ 147312 h 4720649"/>
                <a:gd name="connsiteX50" fmla="*/ 3099035 w 17792413"/>
                <a:gd name="connsiteY50" fmla="*/ 326927 h 4720649"/>
                <a:gd name="connsiteX51" fmla="*/ 2266278 w 17792413"/>
                <a:gd name="connsiteY51" fmla="*/ 522870 h 4720649"/>
                <a:gd name="connsiteX52" fmla="*/ 1841735 w 17792413"/>
                <a:gd name="connsiteY52" fmla="*/ 686155 h 4720649"/>
                <a:gd name="connsiteX53" fmla="*/ 1417192 w 17792413"/>
                <a:gd name="connsiteY53" fmla="*/ 849441 h 4720649"/>
                <a:gd name="connsiteX54" fmla="*/ 862021 w 17792413"/>
                <a:gd name="connsiteY54" fmla="*/ 1176012 h 4720649"/>
                <a:gd name="connsiteX55" fmla="*/ 437478 w 17792413"/>
                <a:gd name="connsiteY55" fmla="*/ 1502584 h 4720649"/>
                <a:gd name="connsiteX56" fmla="*/ 159892 w 17792413"/>
                <a:gd name="connsiteY56" fmla="*/ 1861812 h 4720649"/>
                <a:gd name="connsiteX57" fmla="*/ 12935 w 17792413"/>
                <a:gd name="connsiteY57" fmla="*/ 2384327 h 4720649"/>
                <a:gd name="connsiteX58" fmla="*/ 12935 w 17792413"/>
                <a:gd name="connsiteY58" fmla="*/ 2694570 h 4720649"/>
                <a:gd name="connsiteX59" fmla="*/ 61921 w 17792413"/>
                <a:gd name="connsiteY59" fmla="*/ 2906841 h 4720649"/>
                <a:gd name="connsiteX60" fmla="*/ 143563 w 17792413"/>
                <a:gd name="connsiteY60" fmla="*/ 3021141 h 4720649"/>
                <a:gd name="connsiteX0" fmla="*/ 45592 w 17792660"/>
                <a:gd name="connsiteY0" fmla="*/ 2972155 h 4720649"/>
                <a:gd name="connsiteX1" fmla="*/ 421149 w 17792660"/>
                <a:gd name="connsiteY1" fmla="*/ 2972155 h 4720649"/>
                <a:gd name="connsiteX2" fmla="*/ 731392 w 17792660"/>
                <a:gd name="connsiteY2" fmla="*/ 2988484 h 4720649"/>
                <a:gd name="connsiteX3" fmla="*/ 1286563 w 17792660"/>
                <a:gd name="connsiteY3" fmla="*/ 3037470 h 4720649"/>
                <a:gd name="connsiteX4" fmla="*/ 1711106 w 17792660"/>
                <a:gd name="connsiteY4" fmla="*/ 3135441 h 4720649"/>
                <a:gd name="connsiteX5" fmla="*/ 2037678 w 17792660"/>
                <a:gd name="connsiteY5" fmla="*/ 3151770 h 4720649"/>
                <a:gd name="connsiteX6" fmla="*/ 2707149 w 17792660"/>
                <a:gd name="connsiteY6" fmla="*/ 3168098 h 4720649"/>
                <a:gd name="connsiteX7" fmla="*/ 3229663 w 17792660"/>
                <a:gd name="connsiteY7" fmla="*/ 3200755 h 4720649"/>
                <a:gd name="connsiteX8" fmla="*/ 3556235 w 17792660"/>
                <a:gd name="connsiteY8" fmla="*/ 3331384 h 4720649"/>
                <a:gd name="connsiteX9" fmla="*/ 4470635 w 17792660"/>
                <a:gd name="connsiteY9" fmla="*/ 3527327 h 4720649"/>
                <a:gd name="connsiteX10" fmla="*/ 4797206 w 17792660"/>
                <a:gd name="connsiteY10" fmla="*/ 3592641 h 4720649"/>
                <a:gd name="connsiteX11" fmla="*/ 5221749 w 17792660"/>
                <a:gd name="connsiteY11" fmla="*/ 3674284 h 4720649"/>
                <a:gd name="connsiteX12" fmla="*/ 5940206 w 17792660"/>
                <a:gd name="connsiteY12" fmla="*/ 3886555 h 4720649"/>
                <a:gd name="connsiteX13" fmla="*/ 6266778 w 17792660"/>
                <a:gd name="connsiteY13" fmla="*/ 4049841 h 4720649"/>
                <a:gd name="connsiteX14" fmla="*/ 6511706 w 17792660"/>
                <a:gd name="connsiteY14" fmla="*/ 4245784 h 4720649"/>
                <a:gd name="connsiteX15" fmla="*/ 6903592 w 17792660"/>
                <a:gd name="connsiteY15" fmla="*/ 4474384 h 4720649"/>
                <a:gd name="connsiteX16" fmla="*/ 7295478 w 17792660"/>
                <a:gd name="connsiteY16" fmla="*/ 4702984 h 4720649"/>
                <a:gd name="connsiteX17" fmla="*/ 7622049 w 17792660"/>
                <a:gd name="connsiteY17" fmla="*/ 4670327 h 4720649"/>
                <a:gd name="connsiteX18" fmla="*/ 8144563 w 17792660"/>
                <a:gd name="connsiteY18" fmla="*/ 4392741 h 4720649"/>
                <a:gd name="connsiteX19" fmla="*/ 8634421 w 17792660"/>
                <a:gd name="connsiteY19" fmla="*/ 4115155 h 4720649"/>
                <a:gd name="connsiteX20" fmla="*/ 8977321 w 17792660"/>
                <a:gd name="connsiteY20" fmla="*/ 3968198 h 4720649"/>
                <a:gd name="connsiteX21" fmla="*/ 9287563 w 17792660"/>
                <a:gd name="connsiteY21" fmla="*/ 3886555 h 4720649"/>
                <a:gd name="connsiteX22" fmla="*/ 10038678 w 17792660"/>
                <a:gd name="connsiteY22" fmla="*/ 3690612 h 4720649"/>
                <a:gd name="connsiteX23" fmla="*/ 10528535 w 17792660"/>
                <a:gd name="connsiteY23" fmla="*/ 3527327 h 4720649"/>
                <a:gd name="connsiteX24" fmla="*/ 10740806 w 17792660"/>
                <a:gd name="connsiteY24" fmla="*/ 3380370 h 4720649"/>
                <a:gd name="connsiteX25" fmla="*/ 11230663 w 17792660"/>
                <a:gd name="connsiteY25" fmla="*/ 3315055 h 4720649"/>
                <a:gd name="connsiteX26" fmla="*/ 12161392 w 17792660"/>
                <a:gd name="connsiteY26" fmla="*/ 3217084 h 4720649"/>
                <a:gd name="connsiteX27" fmla="*/ 12553278 w 17792660"/>
                <a:gd name="connsiteY27" fmla="*/ 3086455 h 4720649"/>
                <a:gd name="connsiteX28" fmla="*/ 12977821 w 17792660"/>
                <a:gd name="connsiteY28" fmla="*/ 3053798 h 4720649"/>
                <a:gd name="connsiteX29" fmla="*/ 13418692 w 17792660"/>
                <a:gd name="connsiteY29" fmla="*/ 3021141 h 4720649"/>
                <a:gd name="connsiteX30" fmla="*/ 14080742 w 17792660"/>
                <a:gd name="connsiteY30" fmla="*/ 3026584 h 4720649"/>
                <a:gd name="connsiteX31" fmla="*/ 14888758 w 17792660"/>
                <a:gd name="connsiteY31" fmla="*/ 3017182 h 4720649"/>
                <a:gd name="connsiteX32" fmla="*/ 16155460 w 17792660"/>
                <a:gd name="connsiteY32" fmla="*/ 3136431 h 4720649"/>
                <a:gd name="connsiteX33" fmla="*/ 17791285 w 17792660"/>
                <a:gd name="connsiteY33" fmla="*/ 3148800 h 4720649"/>
                <a:gd name="connsiteX34" fmla="*/ 15869957 w 17792660"/>
                <a:gd name="connsiteY34" fmla="*/ 3040439 h 4720649"/>
                <a:gd name="connsiteX35" fmla="*/ 14487471 w 17792660"/>
                <a:gd name="connsiteY35" fmla="*/ 2683189 h 4720649"/>
                <a:gd name="connsiteX36" fmla="*/ 13777921 w 17792660"/>
                <a:gd name="connsiteY36" fmla="*/ 1241327 h 4720649"/>
                <a:gd name="connsiteX37" fmla="*/ 13173763 w 17792660"/>
                <a:gd name="connsiteY37" fmla="*/ 898427 h 4720649"/>
                <a:gd name="connsiteX38" fmla="*/ 12781878 w 17792660"/>
                <a:gd name="connsiteY38" fmla="*/ 767798 h 4720649"/>
                <a:gd name="connsiteX39" fmla="*/ 12079749 w 17792660"/>
                <a:gd name="connsiteY39" fmla="*/ 539198 h 4720649"/>
                <a:gd name="connsiteX40" fmla="*/ 11589892 w 17792660"/>
                <a:gd name="connsiteY40" fmla="*/ 408570 h 4720649"/>
                <a:gd name="connsiteX41" fmla="*/ 10920421 w 17792660"/>
                <a:gd name="connsiteY41" fmla="*/ 261612 h 4720649"/>
                <a:gd name="connsiteX42" fmla="*/ 10495878 w 17792660"/>
                <a:gd name="connsiteY42" fmla="*/ 212627 h 4720649"/>
                <a:gd name="connsiteX43" fmla="*/ 10038678 w 17792660"/>
                <a:gd name="connsiteY43" fmla="*/ 179970 h 4720649"/>
                <a:gd name="connsiteX44" fmla="*/ 8895678 w 17792660"/>
                <a:gd name="connsiteY44" fmla="*/ 33012 h 4720649"/>
                <a:gd name="connsiteX45" fmla="*/ 7491421 w 17792660"/>
                <a:gd name="connsiteY45" fmla="*/ 16684 h 4720649"/>
                <a:gd name="connsiteX46" fmla="*/ 6805621 w 17792660"/>
                <a:gd name="connsiteY46" fmla="*/ 355 h 4720649"/>
                <a:gd name="connsiteX47" fmla="*/ 5662621 w 17792660"/>
                <a:gd name="connsiteY47" fmla="*/ 33012 h 4720649"/>
                <a:gd name="connsiteX48" fmla="*/ 5025806 w 17792660"/>
                <a:gd name="connsiteY48" fmla="*/ 98327 h 4720649"/>
                <a:gd name="connsiteX49" fmla="*/ 3899135 w 17792660"/>
                <a:gd name="connsiteY49" fmla="*/ 147312 h 4720649"/>
                <a:gd name="connsiteX50" fmla="*/ 3099035 w 17792660"/>
                <a:gd name="connsiteY50" fmla="*/ 326927 h 4720649"/>
                <a:gd name="connsiteX51" fmla="*/ 2266278 w 17792660"/>
                <a:gd name="connsiteY51" fmla="*/ 522870 h 4720649"/>
                <a:gd name="connsiteX52" fmla="*/ 1841735 w 17792660"/>
                <a:gd name="connsiteY52" fmla="*/ 686155 h 4720649"/>
                <a:gd name="connsiteX53" fmla="*/ 1417192 w 17792660"/>
                <a:gd name="connsiteY53" fmla="*/ 849441 h 4720649"/>
                <a:gd name="connsiteX54" fmla="*/ 862021 w 17792660"/>
                <a:gd name="connsiteY54" fmla="*/ 1176012 h 4720649"/>
                <a:gd name="connsiteX55" fmla="*/ 437478 w 17792660"/>
                <a:gd name="connsiteY55" fmla="*/ 1502584 h 4720649"/>
                <a:gd name="connsiteX56" fmla="*/ 159892 w 17792660"/>
                <a:gd name="connsiteY56" fmla="*/ 1861812 h 4720649"/>
                <a:gd name="connsiteX57" fmla="*/ 12935 w 17792660"/>
                <a:gd name="connsiteY57" fmla="*/ 2384327 h 4720649"/>
                <a:gd name="connsiteX58" fmla="*/ 12935 w 17792660"/>
                <a:gd name="connsiteY58" fmla="*/ 2694570 h 4720649"/>
                <a:gd name="connsiteX59" fmla="*/ 61921 w 17792660"/>
                <a:gd name="connsiteY59" fmla="*/ 2906841 h 4720649"/>
                <a:gd name="connsiteX60" fmla="*/ 143563 w 17792660"/>
                <a:gd name="connsiteY60" fmla="*/ 3021141 h 4720649"/>
                <a:gd name="connsiteX0" fmla="*/ 45592 w 17791284"/>
                <a:gd name="connsiteY0" fmla="*/ 2972155 h 4720649"/>
                <a:gd name="connsiteX1" fmla="*/ 421149 w 17791284"/>
                <a:gd name="connsiteY1" fmla="*/ 2972155 h 4720649"/>
                <a:gd name="connsiteX2" fmla="*/ 731392 w 17791284"/>
                <a:gd name="connsiteY2" fmla="*/ 2988484 h 4720649"/>
                <a:gd name="connsiteX3" fmla="*/ 1286563 w 17791284"/>
                <a:gd name="connsiteY3" fmla="*/ 3037470 h 4720649"/>
                <a:gd name="connsiteX4" fmla="*/ 1711106 w 17791284"/>
                <a:gd name="connsiteY4" fmla="*/ 3135441 h 4720649"/>
                <a:gd name="connsiteX5" fmla="*/ 2037678 w 17791284"/>
                <a:gd name="connsiteY5" fmla="*/ 3151770 h 4720649"/>
                <a:gd name="connsiteX6" fmla="*/ 2707149 w 17791284"/>
                <a:gd name="connsiteY6" fmla="*/ 3168098 h 4720649"/>
                <a:gd name="connsiteX7" fmla="*/ 3229663 w 17791284"/>
                <a:gd name="connsiteY7" fmla="*/ 3200755 h 4720649"/>
                <a:gd name="connsiteX8" fmla="*/ 3556235 w 17791284"/>
                <a:gd name="connsiteY8" fmla="*/ 3331384 h 4720649"/>
                <a:gd name="connsiteX9" fmla="*/ 4470635 w 17791284"/>
                <a:gd name="connsiteY9" fmla="*/ 3527327 h 4720649"/>
                <a:gd name="connsiteX10" fmla="*/ 4797206 w 17791284"/>
                <a:gd name="connsiteY10" fmla="*/ 3592641 h 4720649"/>
                <a:gd name="connsiteX11" fmla="*/ 5221749 w 17791284"/>
                <a:gd name="connsiteY11" fmla="*/ 3674284 h 4720649"/>
                <a:gd name="connsiteX12" fmla="*/ 5940206 w 17791284"/>
                <a:gd name="connsiteY12" fmla="*/ 3886555 h 4720649"/>
                <a:gd name="connsiteX13" fmla="*/ 6266778 w 17791284"/>
                <a:gd name="connsiteY13" fmla="*/ 4049841 h 4720649"/>
                <a:gd name="connsiteX14" fmla="*/ 6511706 w 17791284"/>
                <a:gd name="connsiteY14" fmla="*/ 4245784 h 4720649"/>
                <a:gd name="connsiteX15" fmla="*/ 6903592 w 17791284"/>
                <a:gd name="connsiteY15" fmla="*/ 4474384 h 4720649"/>
                <a:gd name="connsiteX16" fmla="*/ 7295478 w 17791284"/>
                <a:gd name="connsiteY16" fmla="*/ 4702984 h 4720649"/>
                <a:gd name="connsiteX17" fmla="*/ 7622049 w 17791284"/>
                <a:gd name="connsiteY17" fmla="*/ 4670327 h 4720649"/>
                <a:gd name="connsiteX18" fmla="*/ 8144563 w 17791284"/>
                <a:gd name="connsiteY18" fmla="*/ 4392741 h 4720649"/>
                <a:gd name="connsiteX19" fmla="*/ 8634421 w 17791284"/>
                <a:gd name="connsiteY19" fmla="*/ 4115155 h 4720649"/>
                <a:gd name="connsiteX20" fmla="*/ 8977321 w 17791284"/>
                <a:gd name="connsiteY20" fmla="*/ 3968198 h 4720649"/>
                <a:gd name="connsiteX21" fmla="*/ 9287563 w 17791284"/>
                <a:gd name="connsiteY21" fmla="*/ 3886555 h 4720649"/>
                <a:gd name="connsiteX22" fmla="*/ 10038678 w 17791284"/>
                <a:gd name="connsiteY22" fmla="*/ 3690612 h 4720649"/>
                <a:gd name="connsiteX23" fmla="*/ 10528535 w 17791284"/>
                <a:gd name="connsiteY23" fmla="*/ 3527327 h 4720649"/>
                <a:gd name="connsiteX24" fmla="*/ 10740806 w 17791284"/>
                <a:gd name="connsiteY24" fmla="*/ 3380370 h 4720649"/>
                <a:gd name="connsiteX25" fmla="*/ 11230663 w 17791284"/>
                <a:gd name="connsiteY25" fmla="*/ 3315055 h 4720649"/>
                <a:gd name="connsiteX26" fmla="*/ 12161392 w 17791284"/>
                <a:gd name="connsiteY26" fmla="*/ 3217084 h 4720649"/>
                <a:gd name="connsiteX27" fmla="*/ 12553278 w 17791284"/>
                <a:gd name="connsiteY27" fmla="*/ 3086455 h 4720649"/>
                <a:gd name="connsiteX28" fmla="*/ 12977821 w 17791284"/>
                <a:gd name="connsiteY28" fmla="*/ 3053798 h 4720649"/>
                <a:gd name="connsiteX29" fmla="*/ 13418692 w 17791284"/>
                <a:gd name="connsiteY29" fmla="*/ 3021141 h 4720649"/>
                <a:gd name="connsiteX30" fmla="*/ 14080742 w 17791284"/>
                <a:gd name="connsiteY30" fmla="*/ 3026584 h 4720649"/>
                <a:gd name="connsiteX31" fmla="*/ 14888758 w 17791284"/>
                <a:gd name="connsiteY31" fmla="*/ 3017182 h 4720649"/>
                <a:gd name="connsiteX32" fmla="*/ 16155460 w 17791284"/>
                <a:gd name="connsiteY32" fmla="*/ 3136431 h 4720649"/>
                <a:gd name="connsiteX33" fmla="*/ 17791284 w 17791284"/>
                <a:gd name="connsiteY33" fmla="*/ 3273491 h 4720649"/>
                <a:gd name="connsiteX34" fmla="*/ 15869957 w 17791284"/>
                <a:gd name="connsiteY34" fmla="*/ 3040439 h 4720649"/>
                <a:gd name="connsiteX35" fmla="*/ 14487471 w 17791284"/>
                <a:gd name="connsiteY35" fmla="*/ 2683189 h 4720649"/>
                <a:gd name="connsiteX36" fmla="*/ 13777921 w 17791284"/>
                <a:gd name="connsiteY36" fmla="*/ 1241327 h 4720649"/>
                <a:gd name="connsiteX37" fmla="*/ 13173763 w 17791284"/>
                <a:gd name="connsiteY37" fmla="*/ 898427 h 4720649"/>
                <a:gd name="connsiteX38" fmla="*/ 12781878 w 17791284"/>
                <a:gd name="connsiteY38" fmla="*/ 767798 h 4720649"/>
                <a:gd name="connsiteX39" fmla="*/ 12079749 w 17791284"/>
                <a:gd name="connsiteY39" fmla="*/ 539198 h 4720649"/>
                <a:gd name="connsiteX40" fmla="*/ 11589892 w 17791284"/>
                <a:gd name="connsiteY40" fmla="*/ 408570 h 4720649"/>
                <a:gd name="connsiteX41" fmla="*/ 10920421 w 17791284"/>
                <a:gd name="connsiteY41" fmla="*/ 261612 h 4720649"/>
                <a:gd name="connsiteX42" fmla="*/ 10495878 w 17791284"/>
                <a:gd name="connsiteY42" fmla="*/ 212627 h 4720649"/>
                <a:gd name="connsiteX43" fmla="*/ 10038678 w 17791284"/>
                <a:gd name="connsiteY43" fmla="*/ 179970 h 4720649"/>
                <a:gd name="connsiteX44" fmla="*/ 8895678 w 17791284"/>
                <a:gd name="connsiteY44" fmla="*/ 33012 h 4720649"/>
                <a:gd name="connsiteX45" fmla="*/ 7491421 w 17791284"/>
                <a:gd name="connsiteY45" fmla="*/ 16684 h 4720649"/>
                <a:gd name="connsiteX46" fmla="*/ 6805621 w 17791284"/>
                <a:gd name="connsiteY46" fmla="*/ 355 h 4720649"/>
                <a:gd name="connsiteX47" fmla="*/ 5662621 w 17791284"/>
                <a:gd name="connsiteY47" fmla="*/ 33012 h 4720649"/>
                <a:gd name="connsiteX48" fmla="*/ 5025806 w 17791284"/>
                <a:gd name="connsiteY48" fmla="*/ 98327 h 4720649"/>
                <a:gd name="connsiteX49" fmla="*/ 3899135 w 17791284"/>
                <a:gd name="connsiteY49" fmla="*/ 147312 h 4720649"/>
                <a:gd name="connsiteX50" fmla="*/ 3099035 w 17791284"/>
                <a:gd name="connsiteY50" fmla="*/ 326927 h 4720649"/>
                <a:gd name="connsiteX51" fmla="*/ 2266278 w 17791284"/>
                <a:gd name="connsiteY51" fmla="*/ 522870 h 4720649"/>
                <a:gd name="connsiteX52" fmla="*/ 1841735 w 17791284"/>
                <a:gd name="connsiteY52" fmla="*/ 686155 h 4720649"/>
                <a:gd name="connsiteX53" fmla="*/ 1417192 w 17791284"/>
                <a:gd name="connsiteY53" fmla="*/ 849441 h 4720649"/>
                <a:gd name="connsiteX54" fmla="*/ 862021 w 17791284"/>
                <a:gd name="connsiteY54" fmla="*/ 1176012 h 4720649"/>
                <a:gd name="connsiteX55" fmla="*/ 437478 w 17791284"/>
                <a:gd name="connsiteY55" fmla="*/ 1502584 h 4720649"/>
                <a:gd name="connsiteX56" fmla="*/ 159892 w 17791284"/>
                <a:gd name="connsiteY56" fmla="*/ 1861812 h 4720649"/>
                <a:gd name="connsiteX57" fmla="*/ 12935 w 17791284"/>
                <a:gd name="connsiteY57" fmla="*/ 2384327 h 4720649"/>
                <a:gd name="connsiteX58" fmla="*/ 12935 w 17791284"/>
                <a:gd name="connsiteY58" fmla="*/ 2694570 h 4720649"/>
                <a:gd name="connsiteX59" fmla="*/ 61921 w 17791284"/>
                <a:gd name="connsiteY59" fmla="*/ 2906841 h 4720649"/>
                <a:gd name="connsiteX60" fmla="*/ 143563 w 17791284"/>
                <a:gd name="connsiteY60" fmla="*/ 3021141 h 4720649"/>
                <a:gd name="connsiteX0" fmla="*/ 45592 w 17926686"/>
                <a:gd name="connsiteY0" fmla="*/ 2972155 h 4720649"/>
                <a:gd name="connsiteX1" fmla="*/ 421149 w 17926686"/>
                <a:gd name="connsiteY1" fmla="*/ 2972155 h 4720649"/>
                <a:gd name="connsiteX2" fmla="*/ 731392 w 17926686"/>
                <a:gd name="connsiteY2" fmla="*/ 2988484 h 4720649"/>
                <a:gd name="connsiteX3" fmla="*/ 1286563 w 17926686"/>
                <a:gd name="connsiteY3" fmla="*/ 3037470 h 4720649"/>
                <a:gd name="connsiteX4" fmla="*/ 1711106 w 17926686"/>
                <a:gd name="connsiteY4" fmla="*/ 3135441 h 4720649"/>
                <a:gd name="connsiteX5" fmla="*/ 2037678 w 17926686"/>
                <a:gd name="connsiteY5" fmla="*/ 3151770 h 4720649"/>
                <a:gd name="connsiteX6" fmla="*/ 2707149 w 17926686"/>
                <a:gd name="connsiteY6" fmla="*/ 3168098 h 4720649"/>
                <a:gd name="connsiteX7" fmla="*/ 3229663 w 17926686"/>
                <a:gd name="connsiteY7" fmla="*/ 3200755 h 4720649"/>
                <a:gd name="connsiteX8" fmla="*/ 3556235 w 17926686"/>
                <a:gd name="connsiteY8" fmla="*/ 3331384 h 4720649"/>
                <a:gd name="connsiteX9" fmla="*/ 4470635 w 17926686"/>
                <a:gd name="connsiteY9" fmla="*/ 3527327 h 4720649"/>
                <a:gd name="connsiteX10" fmla="*/ 4797206 w 17926686"/>
                <a:gd name="connsiteY10" fmla="*/ 3592641 h 4720649"/>
                <a:gd name="connsiteX11" fmla="*/ 5221749 w 17926686"/>
                <a:gd name="connsiteY11" fmla="*/ 3674284 h 4720649"/>
                <a:gd name="connsiteX12" fmla="*/ 5940206 w 17926686"/>
                <a:gd name="connsiteY12" fmla="*/ 3886555 h 4720649"/>
                <a:gd name="connsiteX13" fmla="*/ 6266778 w 17926686"/>
                <a:gd name="connsiteY13" fmla="*/ 4049841 h 4720649"/>
                <a:gd name="connsiteX14" fmla="*/ 6511706 w 17926686"/>
                <a:gd name="connsiteY14" fmla="*/ 4245784 h 4720649"/>
                <a:gd name="connsiteX15" fmla="*/ 6903592 w 17926686"/>
                <a:gd name="connsiteY15" fmla="*/ 4474384 h 4720649"/>
                <a:gd name="connsiteX16" fmla="*/ 7295478 w 17926686"/>
                <a:gd name="connsiteY16" fmla="*/ 4702984 h 4720649"/>
                <a:gd name="connsiteX17" fmla="*/ 7622049 w 17926686"/>
                <a:gd name="connsiteY17" fmla="*/ 4670327 h 4720649"/>
                <a:gd name="connsiteX18" fmla="*/ 8144563 w 17926686"/>
                <a:gd name="connsiteY18" fmla="*/ 4392741 h 4720649"/>
                <a:gd name="connsiteX19" fmla="*/ 8634421 w 17926686"/>
                <a:gd name="connsiteY19" fmla="*/ 4115155 h 4720649"/>
                <a:gd name="connsiteX20" fmla="*/ 8977321 w 17926686"/>
                <a:gd name="connsiteY20" fmla="*/ 3968198 h 4720649"/>
                <a:gd name="connsiteX21" fmla="*/ 9287563 w 17926686"/>
                <a:gd name="connsiteY21" fmla="*/ 3886555 h 4720649"/>
                <a:gd name="connsiteX22" fmla="*/ 10038678 w 17926686"/>
                <a:gd name="connsiteY22" fmla="*/ 3690612 h 4720649"/>
                <a:gd name="connsiteX23" fmla="*/ 10528535 w 17926686"/>
                <a:gd name="connsiteY23" fmla="*/ 3527327 h 4720649"/>
                <a:gd name="connsiteX24" fmla="*/ 10740806 w 17926686"/>
                <a:gd name="connsiteY24" fmla="*/ 3380370 h 4720649"/>
                <a:gd name="connsiteX25" fmla="*/ 11230663 w 17926686"/>
                <a:gd name="connsiteY25" fmla="*/ 3315055 h 4720649"/>
                <a:gd name="connsiteX26" fmla="*/ 12161392 w 17926686"/>
                <a:gd name="connsiteY26" fmla="*/ 3217084 h 4720649"/>
                <a:gd name="connsiteX27" fmla="*/ 12553278 w 17926686"/>
                <a:gd name="connsiteY27" fmla="*/ 3086455 h 4720649"/>
                <a:gd name="connsiteX28" fmla="*/ 12977821 w 17926686"/>
                <a:gd name="connsiteY28" fmla="*/ 3053798 h 4720649"/>
                <a:gd name="connsiteX29" fmla="*/ 13418692 w 17926686"/>
                <a:gd name="connsiteY29" fmla="*/ 3021141 h 4720649"/>
                <a:gd name="connsiteX30" fmla="*/ 14080742 w 17926686"/>
                <a:gd name="connsiteY30" fmla="*/ 3026584 h 4720649"/>
                <a:gd name="connsiteX31" fmla="*/ 14888758 w 17926686"/>
                <a:gd name="connsiteY31" fmla="*/ 3017182 h 4720649"/>
                <a:gd name="connsiteX32" fmla="*/ 16155460 w 17926686"/>
                <a:gd name="connsiteY32" fmla="*/ 3136431 h 4720649"/>
                <a:gd name="connsiteX33" fmla="*/ 17791284 w 17926686"/>
                <a:gd name="connsiteY33" fmla="*/ 3273491 h 4720649"/>
                <a:gd name="connsiteX34" fmla="*/ 17614539 w 17926686"/>
                <a:gd name="connsiteY34" fmla="*/ 3140813 h 4720649"/>
                <a:gd name="connsiteX35" fmla="*/ 15869957 w 17926686"/>
                <a:gd name="connsiteY35" fmla="*/ 3040439 h 4720649"/>
                <a:gd name="connsiteX36" fmla="*/ 14487471 w 17926686"/>
                <a:gd name="connsiteY36" fmla="*/ 2683189 h 4720649"/>
                <a:gd name="connsiteX37" fmla="*/ 13777921 w 17926686"/>
                <a:gd name="connsiteY37" fmla="*/ 1241327 h 4720649"/>
                <a:gd name="connsiteX38" fmla="*/ 13173763 w 17926686"/>
                <a:gd name="connsiteY38" fmla="*/ 898427 h 4720649"/>
                <a:gd name="connsiteX39" fmla="*/ 12781878 w 17926686"/>
                <a:gd name="connsiteY39" fmla="*/ 767798 h 4720649"/>
                <a:gd name="connsiteX40" fmla="*/ 12079749 w 17926686"/>
                <a:gd name="connsiteY40" fmla="*/ 539198 h 4720649"/>
                <a:gd name="connsiteX41" fmla="*/ 11589892 w 17926686"/>
                <a:gd name="connsiteY41" fmla="*/ 408570 h 4720649"/>
                <a:gd name="connsiteX42" fmla="*/ 10920421 w 17926686"/>
                <a:gd name="connsiteY42" fmla="*/ 261612 h 4720649"/>
                <a:gd name="connsiteX43" fmla="*/ 10495878 w 17926686"/>
                <a:gd name="connsiteY43" fmla="*/ 212627 h 4720649"/>
                <a:gd name="connsiteX44" fmla="*/ 10038678 w 17926686"/>
                <a:gd name="connsiteY44" fmla="*/ 179970 h 4720649"/>
                <a:gd name="connsiteX45" fmla="*/ 8895678 w 17926686"/>
                <a:gd name="connsiteY45" fmla="*/ 33012 h 4720649"/>
                <a:gd name="connsiteX46" fmla="*/ 7491421 w 17926686"/>
                <a:gd name="connsiteY46" fmla="*/ 16684 h 4720649"/>
                <a:gd name="connsiteX47" fmla="*/ 6805621 w 17926686"/>
                <a:gd name="connsiteY47" fmla="*/ 355 h 4720649"/>
                <a:gd name="connsiteX48" fmla="*/ 5662621 w 17926686"/>
                <a:gd name="connsiteY48" fmla="*/ 33012 h 4720649"/>
                <a:gd name="connsiteX49" fmla="*/ 5025806 w 17926686"/>
                <a:gd name="connsiteY49" fmla="*/ 98327 h 4720649"/>
                <a:gd name="connsiteX50" fmla="*/ 3899135 w 17926686"/>
                <a:gd name="connsiteY50" fmla="*/ 147312 h 4720649"/>
                <a:gd name="connsiteX51" fmla="*/ 3099035 w 17926686"/>
                <a:gd name="connsiteY51" fmla="*/ 326927 h 4720649"/>
                <a:gd name="connsiteX52" fmla="*/ 2266278 w 17926686"/>
                <a:gd name="connsiteY52" fmla="*/ 522870 h 4720649"/>
                <a:gd name="connsiteX53" fmla="*/ 1841735 w 17926686"/>
                <a:gd name="connsiteY53" fmla="*/ 686155 h 4720649"/>
                <a:gd name="connsiteX54" fmla="*/ 1417192 w 17926686"/>
                <a:gd name="connsiteY54" fmla="*/ 849441 h 4720649"/>
                <a:gd name="connsiteX55" fmla="*/ 862021 w 17926686"/>
                <a:gd name="connsiteY55" fmla="*/ 1176012 h 4720649"/>
                <a:gd name="connsiteX56" fmla="*/ 437478 w 17926686"/>
                <a:gd name="connsiteY56" fmla="*/ 1502584 h 4720649"/>
                <a:gd name="connsiteX57" fmla="*/ 159892 w 17926686"/>
                <a:gd name="connsiteY57" fmla="*/ 1861812 h 4720649"/>
                <a:gd name="connsiteX58" fmla="*/ 12935 w 17926686"/>
                <a:gd name="connsiteY58" fmla="*/ 2384327 h 4720649"/>
                <a:gd name="connsiteX59" fmla="*/ 12935 w 17926686"/>
                <a:gd name="connsiteY59" fmla="*/ 2694570 h 4720649"/>
                <a:gd name="connsiteX60" fmla="*/ 61921 w 17926686"/>
                <a:gd name="connsiteY60" fmla="*/ 2906841 h 4720649"/>
                <a:gd name="connsiteX61" fmla="*/ 143563 w 17926686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69957 w 17848155"/>
                <a:gd name="connsiteY35" fmla="*/ 3040439 h 4720649"/>
                <a:gd name="connsiteX36" fmla="*/ 14487471 w 17848155"/>
                <a:gd name="connsiteY36" fmla="*/ 2683189 h 4720649"/>
                <a:gd name="connsiteX37" fmla="*/ 13777921 w 17848155"/>
                <a:gd name="connsiteY37" fmla="*/ 1241327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777921 w 17848155"/>
                <a:gd name="connsiteY37" fmla="*/ 1241327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3173763 w 17848155"/>
                <a:gd name="connsiteY38" fmla="*/ 8984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781878 w 17848155"/>
                <a:gd name="connsiteY39" fmla="*/ 767798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2079749 w 17848155"/>
                <a:gd name="connsiteY40" fmla="*/ 539198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705453 h 4720649"/>
                <a:gd name="connsiteX41" fmla="*/ 11589892 w 17848155"/>
                <a:gd name="connsiteY41" fmla="*/ 408570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705453 h 4720649"/>
                <a:gd name="connsiteX41" fmla="*/ 11423638 w 17848155"/>
                <a:gd name="connsiteY41" fmla="*/ 630243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20421 w 17848155"/>
                <a:gd name="connsiteY42" fmla="*/ 261612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487471 w 17848155"/>
                <a:gd name="connsiteY36" fmla="*/ 2683189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06566 w 17848155"/>
                <a:gd name="connsiteY42" fmla="*/ 441721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8155"/>
                <a:gd name="connsiteY0" fmla="*/ 2972155 h 4720649"/>
                <a:gd name="connsiteX1" fmla="*/ 421149 w 17848155"/>
                <a:gd name="connsiteY1" fmla="*/ 2972155 h 4720649"/>
                <a:gd name="connsiteX2" fmla="*/ 731392 w 17848155"/>
                <a:gd name="connsiteY2" fmla="*/ 2988484 h 4720649"/>
                <a:gd name="connsiteX3" fmla="*/ 1286563 w 17848155"/>
                <a:gd name="connsiteY3" fmla="*/ 3037470 h 4720649"/>
                <a:gd name="connsiteX4" fmla="*/ 1711106 w 17848155"/>
                <a:gd name="connsiteY4" fmla="*/ 3135441 h 4720649"/>
                <a:gd name="connsiteX5" fmla="*/ 2037678 w 17848155"/>
                <a:gd name="connsiteY5" fmla="*/ 3151770 h 4720649"/>
                <a:gd name="connsiteX6" fmla="*/ 2707149 w 17848155"/>
                <a:gd name="connsiteY6" fmla="*/ 3168098 h 4720649"/>
                <a:gd name="connsiteX7" fmla="*/ 3229663 w 17848155"/>
                <a:gd name="connsiteY7" fmla="*/ 3200755 h 4720649"/>
                <a:gd name="connsiteX8" fmla="*/ 3556235 w 17848155"/>
                <a:gd name="connsiteY8" fmla="*/ 3331384 h 4720649"/>
                <a:gd name="connsiteX9" fmla="*/ 4470635 w 17848155"/>
                <a:gd name="connsiteY9" fmla="*/ 3527327 h 4720649"/>
                <a:gd name="connsiteX10" fmla="*/ 4797206 w 17848155"/>
                <a:gd name="connsiteY10" fmla="*/ 3592641 h 4720649"/>
                <a:gd name="connsiteX11" fmla="*/ 5221749 w 17848155"/>
                <a:gd name="connsiteY11" fmla="*/ 3674284 h 4720649"/>
                <a:gd name="connsiteX12" fmla="*/ 5940206 w 17848155"/>
                <a:gd name="connsiteY12" fmla="*/ 3886555 h 4720649"/>
                <a:gd name="connsiteX13" fmla="*/ 6266778 w 17848155"/>
                <a:gd name="connsiteY13" fmla="*/ 4049841 h 4720649"/>
                <a:gd name="connsiteX14" fmla="*/ 6511706 w 17848155"/>
                <a:gd name="connsiteY14" fmla="*/ 4245784 h 4720649"/>
                <a:gd name="connsiteX15" fmla="*/ 6903592 w 17848155"/>
                <a:gd name="connsiteY15" fmla="*/ 4474384 h 4720649"/>
                <a:gd name="connsiteX16" fmla="*/ 7295478 w 17848155"/>
                <a:gd name="connsiteY16" fmla="*/ 4702984 h 4720649"/>
                <a:gd name="connsiteX17" fmla="*/ 7622049 w 17848155"/>
                <a:gd name="connsiteY17" fmla="*/ 4670327 h 4720649"/>
                <a:gd name="connsiteX18" fmla="*/ 8144563 w 17848155"/>
                <a:gd name="connsiteY18" fmla="*/ 4392741 h 4720649"/>
                <a:gd name="connsiteX19" fmla="*/ 8634421 w 17848155"/>
                <a:gd name="connsiteY19" fmla="*/ 4115155 h 4720649"/>
                <a:gd name="connsiteX20" fmla="*/ 8977321 w 17848155"/>
                <a:gd name="connsiteY20" fmla="*/ 3968198 h 4720649"/>
                <a:gd name="connsiteX21" fmla="*/ 9287563 w 17848155"/>
                <a:gd name="connsiteY21" fmla="*/ 3886555 h 4720649"/>
                <a:gd name="connsiteX22" fmla="*/ 10038678 w 17848155"/>
                <a:gd name="connsiteY22" fmla="*/ 3690612 h 4720649"/>
                <a:gd name="connsiteX23" fmla="*/ 10528535 w 17848155"/>
                <a:gd name="connsiteY23" fmla="*/ 3527327 h 4720649"/>
                <a:gd name="connsiteX24" fmla="*/ 10740806 w 17848155"/>
                <a:gd name="connsiteY24" fmla="*/ 3380370 h 4720649"/>
                <a:gd name="connsiteX25" fmla="*/ 11230663 w 17848155"/>
                <a:gd name="connsiteY25" fmla="*/ 3315055 h 4720649"/>
                <a:gd name="connsiteX26" fmla="*/ 12161392 w 17848155"/>
                <a:gd name="connsiteY26" fmla="*/ 3217084 h 4720649"/>
                <a:gd name="connsiteX27" fmla="*/ 12553278 w 17848155"/>
                <a:gd name="connsiteY27" fmla="*/ 3086455 h 4720649"/>
                <a:gd name="connsiteX28" fmla="*/ 12977821 w 17848155"/>
                <a:gd name="connsiteY28" fmla="*/ 3053798 h 4720649"/>
                <a:gd name="connsiteX29" fmla="*/ 13418692 w 17848155"/>
                <a:gd name="connsiteY29" fmla="*/ 3021141 h 4720649"/>
                <a:gd name="connsiteX30" fmla="*/ 14080742 w 17848155"/>
                <a:gd name="connsiteY30" fmla="*/ 3026584 h 4720649"/>
                <a:gd name="connsiteX31" fmla="*/ 14888758 w 17848155"/>
                <a:gd name="connsiteY31" fmla="*/ 3017182 h 4720649"/>
                <a:gd name="connsiteX32" fmla="*/ 16155460 w 17848155"/>
                <a:gd name="connsiteY32" fmla="*/ 3136431 h 4720649"/>
                <a:gd name="connsiteX33" fmla="*/ 17791284 w 17848155"/>
                <a:gd name="connsiteY33" fmla="*/ 3273491 h 4720649"/>
                <a:gd name="connsiteX34" fmla="*/ 17323595 w 17848155"/>
                <a:gd name="connsiteY34" fmla="*/ 3140813 h 4720649"/>
                <a:gd name="connsiteX35" fmla="*/ 15897666 w 17848155"/>
                <a:gd name="connsiteY35" fmla="*/ 2971166 h 4720649"/>
                <a:gd name="connsiteX36" fmla="*/ 14534060 w 17848155"/>
                <a:gd name="connsiteY36" fmla="*/ 2563816 h 4720649"/>
                <a:gd name="connsiteX37" fmla="*/ 13348430 w 17848155"/>
                <a:gd name="connsiteY37" fmla="*/ 1670818 h 4720649"/>
                <a:gd name="connsiteX38" fmla="*/ 12771981 w 17848155"/>
                <a:gd name="connsiteY38" fmla="*/ 1203227 h 4720649"/>
                <a:gd name="connsiteX39" fmla="*/ 12310824 w 17848155"/>
                <a:gd name="connsiteY39" fmla="*/ 1031035 h 4720649"/>
                <a:gd name="connsiteX40" fmla="*/ 11871930 w 17848155"/>
                <a:gd name="connsiteY40" fmla="*/ 857853 h 4720649"/>
                <a:gd name="connsiteX41" fmla="*/ 11423638 w 17848155"/>
                <a:gd name="connsiteY41" fmla="*/ 630243 h 4720649"/>
                <a:gd name="connsiteX42" fmla="*/ 10906566 w 17848155"/>
                <a:gd name="connsiteY42" fmla="*/ 441721 h 4720649"/>
                <a:gd name="connsiteX43" fmla="*/ 10495878 w 17848155"/>
                <a:gd name="connsiteY43" fmla="*/ 212627 h 4720649"/>
                <a:gd name="connsiteX44" fmla="*/ 10038678 w 17848155"/>
                <a:gd name="connsiteY44" fmla="*/ 179970 h 4720649"/>
                <a:gd name="connsiteX45" fmla="*/ 8895678 w 17848155"/>
                <a:gd name="connsiteY45" fmla="*/ 33012 h 4720649"/>
                <a:gd name="connsiteX46" fmla="*/ 7491421 w 17848155"/>
                <a:gd name="connsiteY46" fmla="*/ 16684 h 4720649"/>
                <a:gd name="connsiteX47" fmla="*/ 6805621 w 17848155"/>
                <a:gd name="connsiteY47" fmla="*/ 355 h 4720649"/>
                <a:gd name="connsiteX48" fmla="*/ 5662621 w 17848155"/>
                <a:gd name="connsiteY48" fmla="*/ 33012 h 4720649"/>
                <a:gd name="connsiteX49" fmla="*/ 5025806 w 17848155"/>
                <a:gd name="connsiteY49" fmla="*/ 98327 h 4720649"/>
                <a:gd name="connsiteX50" fmla="*/ 3899135 w 17848155"/>
                <a:gd name="connsiteY50" fmla="*/ 147312 h 4720649"/>
                <a:gd name="connsiteX51" fmla="*/ 3099035 w 17848155"/>
                <a:gd name="connsiteY51" fmla="*/ 326927 h 4720649"/>
                <a:gd name="connsiteX52" fmla="*/ 2266278 w 17848155"/>
                <a:gd name="connsiteY52" fmla="*/ 522870 h 4720649"/>
                <a:gd name="connsiteX53" fmla="*/ 1841735 w 17848155"/>
                <a:gd name="connsiteY53" fmla="*/ 686155 h 4720649"/>
                <a:gd name="connsiteX54" fmla="*/ 1417192 w 17848155"/>
                <a:gd name="connsiteY54" fmla="*/ 849441 h 4720649"/>
                <a:gd name="connsiteX55" fmla="*/ 862021 w 17848155"/>
                <a:gd name="connsiteY55" fmla="*/ 1176012 h 4720649"/>
                <a:gd name="connsiteX56" fmla="*/ 437478 w 17848155"/>
                <a:gd name="connsiteY56" fmla="*/ 1502584 h 4720649"/>
                <a:gd name="connsiteX57" fmla="*/ 159892 w 17848155"/>
                <a:gd name="connsiteY57" fmla="*/ 1861812 h 4720649"/>
                <a:gd name="connsiteX58" fmla="*/ 12935 w 17848155"/>
                <a:gd name="connsiteY58" fmla="*/ 2384327 h 4720649"/>
                <a:gd name="connsiteX59" fmla="*/ 12935 w 17848155"/>
                <a:gd name="connsiteY59" fmla="*/ 2694570 h 4720649"/>
                <a:gd name="connsiteX60" fmla="*/ 61921 w 17848155"/>
                <a:gd name="connsiteY60" fmla="*/ 2906841 h 4720649"/>
                <a:gd name="connsiteX61" fmla="*/ 143563 w 17848155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0 w 17847333"/>
                <a:gd name="connsiteY32" fmla="*/ 3136431 h 4720649"/>
                <a:gd name="connsiteX33" fmla="*/ 17791284 w 17847333"/>
                <a:gd name="connsiteY33" fmla="*/ 3273491 h 4720649"/>
                <a:gd name="connsiteX34" fmla="*/ 17323595 w 17847333"/>
                <a:gd name="connsiteY34" fmla="*/ 3140813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0 w 17847333"/>
                <a:gd name="connsiteY32" fmla="*/ 3136431 h 4720649"/>
                <a:gd name="connsiteX33" fmla="*/ 17791284 w 17847333"/>
                <a:gd name="connsiteY33" fmla="*/ 3273491 h 4720649"/>
                <a:gd name="connsiteX34" fmla="*/ 17323601 w 17847333"/>
                <a:gd name="connsiteY34" fmla="*/ 2806555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4 w 17847333"/>
                <a:gd name="connsiteY32" fmla="*/ 3088689 h 4720649"/>
                <a:gd name="connsiteX33" fmla="*/ 17791284 w 17847333"/>
                <a:gd name="connsiteY33" fmla="*/ 3273491 h 4720649"/>
                <a:gd name="connsiteX34" fmla="*/ 17323601 w 17847333"/>
                <a:gd name="connsiteY34" fmla="*/ 2806555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4 w 17847333"/>
                <a:gd name="connsiteY32" fmla="*/ 3088689 h 4720649"/>
                <a:gd name="connsiteX33" fmla="*/ 17791284 w 17847333"/>
                <a:gd name="connsiteY33" fmla="*/ 3273491 h 4720649"/>
                <a:gd name="connsiteX34" fmla="*/ 17323601 w 17847333"/>
                <a:gd name="connsiteY34" fmla="*/ 2806555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4 w 17847333"/>
                <a:gd name="connsiteY32" fmla="*/ 3088689 h 4720649"/>
                <a:gd name="connsiteX33" fmla="*/ 17791284 w 17847333"/>
                <a:gd name="connsiteY33" fmla="*/ 3273491 h 4720649"/>
                <a:gd name="connsiteX34" fmla="*/ 17323601 w 17847333"/>
                <a:gd name="connsiteY34" fmla="*/ 2806555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4 w 17847333"/>
                <a:gd name="connsiteY32" fmla="*/ 3088689 h 4720649"/>
                <a:gd name="connsiteX33" fmla="*/ 17791284 w 17847333"/>
                <a:gd name="connsiteY33" fmla="*/ 3273491 h 4720649"/>
                <a:gd name="connsiteX34" fmla="*/ 17323601 w 17847333"/>
                <a:gd name="connsiteY34" fmla="*/ 2806555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  <a:gd name="connsiteX0" fmla="*/ 45592 w 17847333"/>
                <a:gd name="connsiteY0" fmla="*/ 2972155 h 4720649"/>
                <a:gd name="connsiteX1" fmla="*/ 421149 w 17847333"/>
                <a:gd name="connsiteY1" fmla="*/ 2972155 h 4720649"/>
                <a:gd name="connsiteX2" fmla="*/ 731392 w 17847333"/>
                <a:gd name="connsiteY2" fmla="*/ 2988484 h 4720649"/>
                <a:gd name="connsiteX3" fmla="*/ 1286563 w 17847333"/>
                <a:gd name="connsiteY3" fmla="*/ 3037470 h 4720649"/>
                <a:gd name="connsiteX4" fmla="*/ 1711106 w 17847333"/>
                <a:gd name="connsiteY4" fmla="*/ 3135441 h 4720649"/>
                <a:gd name="connsiteX5" fmla="*/ 2037678 w 17847333"/>
                <a:gd name="connsiteY5" fmla="*/ 3151770 h 4720649"/>
                <a:gd name="connsiteX6" fmla="*/ 2707149 w 17847333"/>
                <a:gd name="connsiteY6" fmla="*/ 3168098 h 4720649"/>
                <a:gd name="connsiteX7" fmla="*/ 3229663 w 17847333"/>
                <a:gd name="connsiteY7" fmla="*/ 3200755 h 4720649"/>
                <a:gd name="connsiteX8" fmla="*/ 3556235 w 17847333"/>
                <a:gd name="connsiteY8" fmla="*/ 3331384 h 4720649"/>
                <a:gd name="connsiteX9" fmla="*/ 4470635 w 17847333"/>
                <a:gd name="connsiteY9" fmla="*/ 3527327 h 4720649"/>
                <a:gd name="connsiteX10" fmla="*/ 4797206 w 17847333"/>
                <a:gd name="connsiteY10" fmla="*/ 3592641 h 4720649"/>
                <a:gd name="connsiteX11" fmla="*/ 5221749 w 17847333"/>
                <a:gd name="connsiteY11" fmla="*/ 3674284 h 4720649"/>
                <a:gd name="connsiteX12" fmla="*/ 5940206 w 17847333"/>
                <a:gd name="connsiteY12" fmla="*/ 3886555 h 4720649"/>
                <a:gd name="connsiteX13" fmla="*/ 6266778 w 17847333"/>
                <a:gd name="connsiteY13" fmla="*/ 4049841 h 4720649"/>
                <a:gd name="connsiteX14" fmla="*/ 6511706 w 17847333"/>
                <a:gd name="connsiteY14" fmla="*/ 4245784 h 4720649"/>
                <a:gd name="connsiteX15" fmla="*/ 6903592 w 17847333"/>
                <a:gd name="connsiteY15" fmla="*/ 4474384 h 4720649"/>
                <a:gd name="connsiteX16" fmla="*/ 7295478 w 17847333"/>
                <a:gd name="connsiteY16" fmla="*/ 4702984 h 4720649"/>
                <a:gd name="connsiteX17" fmla="*/ 7622049 w 17847333"/>
                <a:gd name="connsiteY17" fmla="*/ 4670327 h 4720649"/>
                <a:gd name="connsiteX18" fmla="*/ 8144563 w 17847333"/>
                <a:gd name="connsiteY18" fmla="*/ 4392741 h 4720649"/>
                <a:gd name="connsiteX19" fmla="*/ 8634421 w 17847333"/>
                <a:gd name="connsiteY19" fmla="*/ 4115155 h 4720649"/>
                <a:gd name="connsiteX20" fmla="*/ 8977321 w 17847333"/>
                <a:gd name="connsiteY20" fmla="*/ 3968198 h 4720649"/>
                <a:gd name="connsiteX21" fmla="*/ 9287563 w 17847333"/>
                <a:gd name="connsiteY21" fmla="*/ 3886555 h 4720649"/>
                <a:gd name="connsiteX22" fmla="*/ 10038678 w 17847333"/>
                <a:gd name="connsiteY22" fmla="*/ 3690612 h 4720649"/>
                <a:gd name="connsiteX23" fmla="*/ 10528535 w 17847333"/>
                <a:gd name="connsiteY23" fmla="*/ 3527327 h 4720649"/>
                <a:gd name="connsiteX24" fmla="*/ 10740806 w 17847333"/>
                <a:gd name="connsiteY24" fmla="*/ 3380370 h 4720649"/>
                <a:gd name="connsiteX25" fmla="*/ 11230663 w 17847333"/>
                <a:gd name="connsiteY25" fmla="*/ 3315055 h 4720649"/>
                <a:gd name="connsiteX26" fmla="*/ 12161392 w 17847333"/>
                <a:gd name="connsiteY26" fmla="*/ 3217084 h 4720649"/>
                <a:gd name="connsiteX27" fmla="*/ 12553278 w 17847333"/>
                <a:gd name="connsiteY27" fmla="*/ 3086455 h 4720649"/>
                <a:gd name="connsiteX28" fmla="*/ 12977821 w 17847333"/>
                <a:gd name="connsiteY28" fmla="*/ 3053798 h 4720649"/>
                <a:gd name="connsiteX29" fmla="*/ 13418692 w 17847333"/>
                <a:gd name="connsiteY29" fmla="*/ 3021141 h 4720649"/>
                <a:gd name="connsiteX30" fmla="*/ 14080742 w 17847333"/>
                <a:gd name="connsiteY30" fmla="*/ 3026584 h 4720649"/>
                <a:gd name="connsiteX31" fmla="*/ 14888758 w 17847333"/>
                <a:gd name="connsiteY31" fmla="*/ 3017182 h 4720649"/>
                <a:gd name="connsiteX32" fmla="*/ 16155464 w 17847333"/>
                <a:gd name="connsiteY32" fmla="*/ 3088689 h 4720649"/>
                <a:gd name="connsiteX33" fmla="*/ 17791284 w 17847333"/>
                <a:gd name="connsiteY33" fmla="*/ 3273491 h 4720649"/>
                <a:gd name="connsiteX34" fmla="*/ 17323601 w 17847333"/>
                <a:gd name="connsiteY34" fmla="*/ 2806555 h 4720649"/>
                <a:gd name="connsiteX35" fmla="*/ 15920956 w 17847333"/>
                <a:gd name="connsiteY35" fmla="*/ 2684664 h 4720649"/>
                <a:gd name="connsiteX36" fmla="*/ 14534060 w 17847333"/>
                <a:gd name="connsiteY36" fmla="*/ 2563816 h 4720649"/>
                <a:gd name="connsiteX37" fmla="*/ 13348430 w 17847333"/>
                <a:gd name="connsiteY37" fmla="*/ 1670818 h 4720649"/>
                <a:gd name="connsiteX38" fmla="*/ 12771981 w 17847333"/>
                <a:gd name="connsiteY38" fmla="*/ 1203227 h 4720649"/>
                <a:gd name="connsiteX39" fmla="*/ 12310824 w 17847333"/>
                <a:gd name="connsiteY39" fmla="*/ 1031035 h 4720649"/>
                <a:gd name="connsiteX40" fmla="*/ 11871930 w 17847333"/>
                <a:gd name="connsiteY40" fmla="*/ 857853 h 4720649"/>
                <a:gd name="connsiteX41" fmla="*/ 11423638 w 17847333"/>
                <a:gd name="connsiteY41" fmla="*/ 630243 h 4720649"/>
                <a:gd name="connsiteX42" fmla="*/ 10906566 w 17847333"/>
                <a:gd name="connsiteY42" fmla="*/ 441721 h 4720649"/>
                <a:gd name="connsiteX43" fmla="*/ 10495878 w 17847333"/>
                <a:gd name="connsiteY43" fmla="*/ 212627 h 4720649"/>
                <a:gd name="connsiteX44" fmla="*/ 10038678 w 17847333"/>
                <a:gd name="connsiteY44" fmla="*/ 179970 h 4720649"/>
                <a:gd name="connsiteX45" fmla="*/ 8895678 w 17847333"/>
                <a:gd name="connsiteY45" fmla="*/ 33012 h 4720649"/>
                <a:gd name="connsiteX46" fmla="*/ 7491421 w 17847333"/>
                <a:gd name="connsiteY46" fmla="*/ 16684 h 4720649"/>
                <a:gd name="connsiteX47" fmla="*/ 6805621 w 17847333"/>
                <a:gd name="connsiteY47" fmla="*/ 355 h 4720649"/>
                <a:gd name="connsiteX48" fmla="*/ 5662621 w 17847333"/>
                <a:gd name="connsiteY48" fmla="*/ 33012 h 4720649"/>
                <a:gd name="connsiteX49" fmla="*/ 5025806 w 17847333"/>
                <a:gd name="connsiteY49" fmla="*/ 98327 h 4720649"/>
                <a:gd name="connsiteX50" fmla="*/ 3899135 w 17847333"/>
                <a:gd name="connsiteY50" fmla="*/ 147312 h 4720649"/>
                <a:gd name="connsiteX51" fmla="*/ 3099035 w 17847333"/>
                <a:gd name="connsiteY51" fmla="*/ 326927 h 4720649"/>
                <a:gd name="connsiteX52" fmla="*/ 2266278 w 17847333"/>
                <a:gd name="connsiteY52" fmla="*/ 522870 h 4720649"/>
                <a:gd name="connsiteX53" fmla="*/ 1841735 w 17847333"/>
                <a:gd name="connsiteY53" fmla="*/ 686155 h 4720649"/>
                <a:gd name="connsiteX54" fmla="*/ 1417192 w 17847333"/>
                <a:gd name="connsiteY54" fmla="*/ 849441 h 4720649"/>
                <a:gd name="connsiteX55" fmla="*/ 862021 w 17847333"/>
                <a:gd name="connsiteY55" fmla="*/ 1176012 h 4720649"/>
                <a:gd name="connsiteX56" fmla="*/ 437478 w 17847333"/>
                <a:gd name="connsiteY56" fmla="*/ 1502584 h 4720649"/>
                <a:gd name="connsiteX57" fmla="*/ 159892 w 17847333"/>
                <a:gd name="connsiteY57" fmla="*/ 1861812 h 4720649"/>
                <a:gd name="connsiteX58" fmla="*/ 12935 w 17847333"/>
                <a:gd name="connsiteY58" fmla="*/ 2384327 h 4720649"/>
                <a:gd name="connsiteX59" fmla="*/ 12935 w 17847333"/>
                <a:gd name="connsiteY59" fmla="*/ 2694570 h 4720649"/>
                <a:gd name="connsiteX60" fmla="*/ 61921 w 17847333"/>
                <a:gd name="connsiteY60" fmla="*/ 2906841 h 4720649"/>
                <a:gd name="connsiteX61" fmla="*/ 143563 w 17847333"/>
                <a:gd name="connsiteY61" fmla="*/ 3021141 h 472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7847333" h="4720649">
                  <a:moveTo>
                    <a:pt x="45592" y="2972155"/>
                  </a:moveTo>
                  <a:cubicBezTo>
                    <a:pt x="176220" y="2970794"/>
                    <a:pt x="306849" y="2969433"/>
                    <a:pt x="421149" y="2972155"/>
                  </a:cubicBezTo>
                  <a:cubicBezTo>
                    <a:pt x="535449" y="2974877"/>
                    <a:pt x="587156" y="2977598"/>
                    <a:pt x="731392" y="2988484"/>
                  </a:cubicBezTo>
                  <a:cubicBezTo>
                    <a:pt x="875628" y="2999370"/>
                    <a:pt x="1123277" y="3012977"/>
                    <a:pt x="1286563" y="3037470"/>
                  </a:cubicBezTo>
                  <a:cubicBezTo>
                    <a:pt x="1449849" y="3061963"/>
                    <a:pt x="1585920" y="3116391"/>
                    <a:pt x="1711106" y="3135441"/>
                  </a:cubicBezTo>
                  <a:cubicBezTo>
                    <a:pt x="1836292" y="3154491"/>
                    <a:pt x="2037678" y="3151770"/>
                    <a:pt x="2037678" y="3151770"/>
                  </a:cubicBezTo>
                  <a:lnTo>
                    <a:pt x="2707149" y="3168098"/>
                  </a:lnTo>
                  <a:cubicBezTo>
                    <a:pt x="2905813" y="3176262"/>
                    <a:pt x="3088149" y="3173541"/>
                    <a:pt x="3229663" y="3200755"/>
                  </a:cubicBezTo>
                  <a:cubicBezTo>
                    <a:pt x="3371177" y="3227969"/>
                    <a:pt x="3349406" y="3276955"/>
                    <a:pt x="3556235" y="3331384"/>
                  </a:cubicBezTo>
                  <a:cubicBezTo>
                    <a:pt x="3763064" y="3385813"/>
                    <a:pt x="4263807" y="3483784"/>
                    <a:pt x="4470635" y="3527327"/>
                  </a:cubicBezTo>
                  <a:cubicBezTo>
                    <a:pt x="4677464" y="3570870"/>
                    <a:pt x="4797206" y="3592641"/>
                    <a:pt x="4797206" y="3592641"/>
                  </a:cubicBezTo>
                  <a:cubicBezTo>
                    <a:pt x="4922392" y="3617134"/>
                    <a:pt x="5031249" y="3625298"/>
                    <a:pt x="5221749" y="3674284"/>
                  </a:cubicBezTo>
                  <a:cubicBezTo>
                    <a:pt x="5412249" y="3723270"/>
                    <a:pt x="5766035" y="3823962"/>
                    <a:pt x="5940206" y="3886555"/>
                  </a:cubicBezTo>
                  <a:cubicBezTo>
                    <a:pt x="6114377" y="3949148"/>
                    <a:pt x="6171528" y="3989970"/>
                    <a:pt x="6266778" y="4049841"/>
                  </a:cubicBezTo>
                  <a:cubicBezTo>
                    <a:pt x="6362028" y="4109713"/>
                    <a:pt x="6405570" y="4175027"/>
                    <a:pt x="6511706" y="4245784"/>
                  </a:cubicBezTo>
                  <a:cubicBezTo>
                    <a:pt x="6617842" y="4316541"/>
                    <a:pt x="6903592" y="4474384"/>
                    <a:pt x="6903592" y="4474384"/>
                  </a:cubicBezTo>
                  <a:cubicBezTo>
                    <a:pt x="7034221" y="4550584"/>
                    <a:pt x="7175735" y="4670327"/>
                    <a:pt x="7295478" y="4702984"/>
                  </a:cubicBezTo>
                  <a:cubicBezTo>
                    <a:pt x="7415221" y="4735641"/>
                    <a:pt x="7480535" y="4722034"/>
                    <a:pt x="7622049" y="4670327"/>
                  </a:cubicBezTo>
                  <a:cubicBezTo>
                    <a:pt x="7763563" y="4618620"/>
                    <a:pt x="7975834" y="4485270"/>
                    <a:pt x="8144563" y="4392741"/>
                  </a:cubicBezTo>
                  <a:cubicBezTo>
                    <a:pt x="8313292" y="4300212"/>
                    <a:pt x="8495628" y="4185912"/>
                    <a:pt x="8634421" y="4115155"/>
                  </a:cubicBezTo>
                  <a:cubicBezTo>
                    <a:pt x="8773214" y="4044398"/>
                    <a:pt x="8868464" y="4006298"/>
                    <a:pt x="8977321" y="3968198"/>
                  </a:cubicBezTo>
                  <a:cubicBezTo>
                    <a:pt x="9086178" y="3930098"/>
                    <a:pt x="9287563" y="3886555"/>
                    <a:pt x="9287563" y="3886555"/>
                  </a:cubicBezTo>
                  <a:cubicBezTo>
                    <a:pt x="9464456" y="3840291"/>
                    <a:pt x="9831849" y="3750483"/>
                    <a:pt x="10038678" y="3690612"/>
                  </a:cubicBezTo>
                  <a:cubicBezTo>
                    <a:pt x="10245507" y="3630741"/>
                    <a:pt x="10411514" y="3579034"/>
                    <a:pt x="10528535" y="3527327"/>
                  </a:cubicBezTo>
                  <a:cubicBezTo>
                    <a:pt x="10645556" y="3475620"/>
                    <a:pt x="10623785" y="3415749"/>
                    <a:pt x="10740806" y="3380370"/>
                  </a:cubicBezTo>
                  <a:cubicBezTo>
                    <a:pt x="10857827" y="3344991"/>
                    <a:pt x="11230663" y="3315055"/>
                    <a:pt x="11230663" y="3315055"/>
                  </a:cubicBezTo>
                  <a:cubicBezTo>
                    <a:pt x="11467427" y="3287841"/>
                    <a:pt x="11940956" y="3255184"/>
                    <a:pt x="12161392" y="3217084"/>
                  </a:cubicBezTo>
                  <a:cubicBezTo>
                    <a:pt x="12381828" y="3178984"/>
                    <a:pt x="12417207" y="3113669"/>
                    <a:pt x="12553278" y="3086455"/>
                  </a:cubicBezTo>
                  <a:cubicBezTo>
                    <a:pt x="12689350" y="3059241"/>
                    <a:pt x="12977821" y="3053798"/>
                    <a:pt x="12977821" y="3053798"/>
                  </a:cubicBezTo>
                  <a:cubicBezTo>
                    <a:pt x="13122057" y="3042912"/>
                    <a:pt x="13234872" y="3025677"/>
                    <a:pt x="13418692" y="3021141"/>
                  </a:cubicBezTo>
                  <a:cubicBezTo>
                    <a:pt x="13602512" y="3016605"/>
                    <a:pt x="13835731" y="3027244"/>
                    <a:pt x="14080742" y="3026584"/>
                  </a:cubicBezTo>
                  <a:cubicBezTo>
                    <a:pt x="14325753" y="3025924"/>
                    <a:pt x="14542971" y="3006831"/>
                    <a:pt x="14888758" y="3017182"/>
                  </a:cubicBezTo>
                  <a:cubicBezTo>
                    <a:pt x="15234545" y="3027533"/>
                    <a:pt x="15673420" y="3077469"/>
                    <a:pt x="16155464" y="3088689"/>
                  </a:cubicBezTo>
                  <a:cubicBezTo>
                    <a:pt x="16728119" y="3102018"/>
                    <a:pt x="17596595" y="3320513"/>
                    <a:pt x="17791284" y="3273491"/>
                  </a:cubicBezTo>
                  <a:cubicBezTo>
                    <a:pt x="17985973" y="3226469"/>
                    <a:pt x="17635322" y="2904693"/>
                    <a:pt x="17323601" y="2806555"/>
                  </a:cubicBezTo>
                  <a:cubicBezTo>
                    <a:pt x="17011880" y="2708417"/>
                    <a:pt x="16385879" y="2725120"/>
                    <a:pt x="15920956" y="2684664"/>
                  </a:cubicBezTo>
                  <a:cubicBezTo>
                    <a:pt x="15456033" y="2644208"/>
                    <a:pt x="14939517" y="2732802"/>
                    <a:pt x="14534060" y="2563816"/>
                  </a:cubicBezTo>
                  <a:cubicBezTo>
                    <a:pt x="14128603" y="2394830"/>
                    <a:pt x="13642110" y="1897583"/>
                    <a:pt x="13348430" y="1670818"/>
                  </a:cubicBezTo>
                  <a:cubicBezTo>
                    <a:pt x="13054750" y="1444053"/>
                    <a:pt x="12944915" y="1309858"/>
                    <a:pt x="12771981" y="1203227"/>
                  </a:cubicBezTo>
                  <a:cubicBezTo>
                    <a:pt x="12599047" y="1096597"/>
                    <a:pt x="12310824" y="1031035"/>
                    <a:pt x="12310824" y="1031035"/>
                  </a:cubicBezTo>
                  <a:lnTo>
                    <a:pt x="11871930" y="857853"/>
                  </a:lnTo>
                  <a:cubicBezTo>
                    <a:pt x="11673266" y="797982"/>
                    <a:pt x="11584532" y="699598"/>
                    <a:pt x="11423638" y="630243"/>
                  </a:cubicBezTo>
                  <a:cubicBezTo>
                    <a:pt x="11262744" y="560888"/>
                    <a:pt x="11061193" y="511324"/>
                    <a:pt x="10906566" y="441721"/>
                  </a:cubicBezTo>
                  <a:cubicBezTo>
                    <a:pt x="10751939" y="372118"/>
                    <a:pt x="10640526" y="256252"/>
                    <a:pt x="10495878" y="212627"/>
                  </a:cubicBezTo>
                  <a:cubicBezTo>
                    <a:pt x="10351230" y="169002"/>
                    <a:pt x="10305378" y="209906"/>
                    <a:pt x="10038678" y="179970"/>
                  </a:cubicBezTo>
                  <a:cubicBezTo>
                    <a:pt x="9771978" y="150034"/>
                    <a:pt x="9320221" y="60226"/>
                    <a:pt x="8895678" y="33012"/>
                  </a:cubicBezTo>
                  <a:cubicBezTo>
                    <a:pt x="8471135" y="5798"/>
                    <a:pt x="7491421" y="16684"/>
                    <a:pt x="7491421" y="16684"/>
                  </a:cubicBezTo>
                  <a:cubicBezTo>
                    <a:pt x="7143078" y="11241"/>
                    <a:pt x="7110421" y="-2366"/>
                    <a:pt x="6805621" y="355"/>
                  </a:cubicBezTo>
                  <a:cubicBezTo>
                    <a:pt x="6500821" y="3076"/>
                    <a:pt x="5959257" y="16683"/>
                    <a:pt x="5662621" y="33012"/>
                  </a:cubicBezTo>
                  <a:cubicBezTo>
                    <a:pt x="5365985" y="49341"/>
                    <a:pt x="5319720" y="79277"/>
                    <a:pt x="5025806" y="98327"/>
                  </a:cubicBezTo>
                  <a:cubicBezTo>
                    <a:pt x="4731892" y="117377"/>
                    <a:pt x="4220263" y="109212"/>
                    <a:pt x="3899135" y="147312"/>
                  </a:cubicBezTo>
                  <a:cubicBezTo>
                    <a:pt x="3578007" y="185412"/>
                    <a:pt x="3099035" y="326927"/>
                    <a:pt x="3099035" y="326927"/>
                  </a:cubicBezTo>
                  <a:cubicBezTo>
                    <a:pt x="2826892" y="389520"/>
                    <a:pt x="2475828" y="462999"/>
                    <a:pt x="2266278" y="522870"/>
                  </a:cubicBezTo>
                  <a:cubicBezTo>
                    <a:pt x="2056728" y="582741"/>
                    <a:pt x="1841735" y="686155"/>
                    <a:pt x="1841735" y="686155"/>
                  </a:cubicBezTo>
                  <a:cubicBezTo>
                    <a:pt x="1700221" y="740583"/>
                    <a:pt x="1580478" y="767798"/>
                    <a:pt x="1417192" y="849441"/>
                  </a:cubicBezTo>
                  <a:cubicBezTo>
                    <a:pt x="1253906" y="931084"/>
                    <a:pt x="1025307" y="1067155"/>
                    <a:pt x="862021" y="1176012"/>
                  </a:cubicBezTo>
                  <a:cubicBezTo>
                    <a:pt x="698735" y="1284869"/>
                    <a:pt x="554499" y="1388284"/>
                    <a:pt x="437478" y="1502584"/>
                  </a:cubicBezTo>
                  <a:cubicBezTo>
                    <a:pt x="320457" y="1616884"/>
                    <a:pt x="230649" y="1714855"/>
                    <a:pt x="159892" y="1861812"/>
                  </a:cubicBezTo>
                  <a:cubicBezTo>
                    <a:pt x="89135" y="2008769"/>
                    <a:pt x="37428" y="2245534"/>
                    <a:pt x="12935" y="2384327"/>
                  </a:cubicBezTo>
                  <a:cubicBezTo>
                    <a:pt x="-11558" y="2523120"/>
                    <a:pt x="4771" y="2607484"/>
                    <a:pt x="12935" y="2694570"/>
                  </a:cubicBezTo>
                  <a:cubicBezTo>
                    <a:pt x="21099" y="2781656"/>
                    <a:pt x="40150" y="2852412"/>
                    <a:pt x="61921" y="2906841"/>
                  </a:cubicBezTo>
                  <a:cubicBezTo>
                    <a:pt x="83692" y="2961269"/>
                    <a:pt x="113627" y="2991205"/>
                    <a:pt x="143563" y="3021141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80" name="Rechte verbindingslijn met pijl 79"/>
            <p:cNvCxnSpPr/>
            <p:nvPr/>
          </p:nvCxnSpPr>
          <p:spPr>
            <a:xfrm>
              <a:off x="3526100" y="4992142"/>
              <a:ext cx="71257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Rechte verbindingslijn 80"/>
            <p:cNvCxnSpPr/>
            <p:nvPr/>
          </p:nvCxnSpPr>
          <p:spPr>
            <a:xfrm flipH="1" flipV="1">
              <a:off x="4227629" y="4127717"/>
              <a:ext cx="0" cy="187200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Rechte verbindingslijn 81"/>
            <p:cNvCxnSpPr/>
            <p:nvPr/>
          </p:nvCxnSpPr>
          <p:spPr>
            <a:xfrm flipH="1" flipV="1">
              <a:off x="4927719" y="4119940"/>
              <a:ext cx="1322" cy="126000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3" name="Afbeelding 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4402" y="3872847"/>
              <a:ext cx="625225" cy="892247"/>
            </a:xfrm>
            <a:prstGeom prst="rect">
              <a:avLst/>
            </a:prstGeom>
            <a:effectLst/>
          </p:spPr>
        </p:pic>
        <p:pic>
          <p:nvPicPr>
            <p:cNvPr id="85" name="Afbeelding 8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5371" y="3872847"/>
              <a:ext cx="625225" cy="892247"/>
            </a:xfrm>
            <a:prstGeom prst="rect">
              <a:avLst/>
            </a:prstGeom>
            <a:effectLst/>
          </p:spPr>
        </p:pic>
        <p:grpSp>
          <p:nvGrpSpPr>
            <p:cNvPr id="120" name="Groep 119"/>
            <p:cNvGrpSpPr/>
            <p:nvPr/>
          </p:nvGrpSpPr>
          <p:grpSpPr>
            <a:xfrm>
              <a:off x="8491313" y="5346790"/>
              <a:ext cx="622049" cy="641122"/>
              <a:chOff x="8491313" y="5346790"/>
              <a:chExt cx="622049" cy="641122"/>
            </a:xfrm>
          </p:grpSpPr>
          <p:sp>
            <p:nvSpPr>
              <p:cNvPr id="113" name="Rechteraccolade 112"/>
              <p:cNvSpPr/>
              <p:nvPr/>
            </p:nvSpPr>
            <p:spPr>
              <a:xfrm>
                <a:off x="8491313" y="5516839"/>
                <a:ext cx="527791" cy="471073"/>
              </a:xfrm>
              <a:prstGeom prst="rightBrace">
                <a:avLst>
                  <a:gd name="adj1" fmla="val 253"/>
                  <a:gd name="adj2" fmla="val 50576"/>
                </a:avLst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l-NL" b="1"/>
              </a:p>
            </p:txBody>
          </p:sp>
          <p:cxnSp>
            <p:nvCxnSpPr>
              <p:cNvPr id="115" name="Rechte verbindingslijn 114"/>
              <p:cNvCxnSpPr/>
              <p:nvPr/>
            </p:nvCxnSpPr>
            <p:spPr>
              <a:xfrm flipV="1">
                <a:off x="9113362" y="5346790"/>
                <a:ext cx="0" cy="4166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5" name="Groep 154"/>
          <p:cNvGrpSpPr/>
          <p:nvPr/>
        </p:nvGrpSpPr>
        <p:grpSpPr>
          <a:xfrm>
            <a:off x="249799" y="280089"/>
            <a:ext cx="3191778" cy="1783415"/>
            <a:chOff x="5997410" y="3629211"/>
            <a:chExt cx="3859578" cy="2176127"/>
          </a:xfrm>
        </p:grpSpPr>
        <p:sp>
          <p:nvSpPr>
            <p:cNvPr id="133" name="Vrije vorm 132"/>
            <p:cNvSpPr/>
            <p:nvPr/>
          </p:nvSpPr>
          <p:spPr>
            <a:xfrm>
              <a:off x="6010186" y="4479293"/>
              <a:ext cx="1334967" cy="1305847"/>
            </a:xfrm>
            <a:custGeom>
              <a:avLst/>
              <a:gdLst>
                <a:gd name="connsiteX0" fmla="*/ 1221475 w 1422779"/>
                <a:gd name="connsiteY0" fmla="*/ 0 h 1303361"/>
                <a:gd name="connsiteX1" fmla="*/ 1375012 w 1422779"/>
                <a:gd name="connsiteY1" fmla="*/ 136478 h 1303361"/>
                <a:gd name="connsiteX2" fmla="*/ 1412543 w 1422779"/>
                <a:gd name="connsiteY2" fmla="*/ 232012 h 1303361"/>
                <a:gd name="connsiteX3" fmla="*/ 1422779 w 1422779"/>
                <a:gd name="connsiteY3" fmla="*/ 290015 h 1303361"/>
                <a:gd name="connsiteX4" fmla="*/ 1381836 w 1422779"/>
                <a:gd name="connsiteY4" fmla="*/ 1143000 h 1303361"/>
                <a:gd name="connsiteX5" fmla="*/ 1351129 w 1422779"/>
                <a:gd name="connsiteY5" fmla="*/ 1201003 h 1303361"/>
                <a:gd name="connsiteX6" fmla="*/ 1303361 w 1422779"/>
                <a:gd name="connsiteY6" fmla="*/ 1238534 h 1303361"/>
                <a:gd name="connsiteX7" fmla="*/ 1180532 w 1422779"/>
                <a:gd name="connsiteY7" fmla="*/ 1276066 h 1303361"/>
                <a:gd name="connsiteX8" fmla="*/ 1023582 w 1422779"/>
                <a:gd name="connsiteY8" fmla="*/ 1282890 h 1303361"/>
                <a:gd name="connsiteX9" fmla="*/ 614149 w 1422779"/>
                <a:gd name="connsiteY9" fmla="*/ 1303361 h 1303361"/>
                <a:gd name="connsiteX10" fmla="*/ 416257 w 1422779"/>
                <a:gd name="connsiteY10" fmla="*/ 1299949 h 1303361"/>
                <a:gd name="connsiteX11" fmla="*/ 293427 w 1422779"/>
                <a:gd name="connsiteY11" fmla="*/ 1282890 h 1303361"/>
                <a:gd name="connsiteX12" fmla="*/ 170597 w 1422779"/>
                <a:gd name="connsiteY12" fmla="*/ 1255594 h 1303361"/>
                <a:gd name="connsiteX13" fmla="*/ 85299 w 1422779"/>
                <a:gd name="connsiteY13" fmla="*/ 1228298 h 1303361"/>
                <a:gd name="connsiteX14" fmla="*/ 34120 w 1422779"/>
                <a:gd name="connsiteY14" fmla="*/ 1187355 h 1303361"/>
                <a:gd name="connsiteX15" fmla="*/ 0 w 1422779"/>
                <a:gd name="connsiteY15" fmla="*/ 225188 h 1303361"/>
                <a:gd name="connsiteX16" fmla="*/ 23884 w 1422779"/>
                <a:gd name="connsiteY16" fmla="*/ 146713 h 1303361"/>
                <a:gd name="connsiteX17" fmla="*/ 85299 w 1422779"/>
                <a:gd name="connsiteY17" fmla="*/ 126242 h 1303361"/>
                <a:gd name="connsiteX18" fmla="*/ 174009 w 1422779"/>
                <a:gd name="connsiteY18" fmla="*/ 68239 h 1303361"/>
                <a:gd name="connsiteX19" fmla="*/ 259308 w 1422779"/>
                <a:gd name="connsiteY19" fmla="*/ 6824 h 1303361"/>
                <a:gd name="connsiteX20" fmla="*/ 1221475 w 1422779"/>
                <a:gd name="connsiteY20" fmla="*/ 0 h 1303361"/>
                <a:gd name="connsiteX0" fmla="*/ 1221475 w 1422779"/>
                <a:gd name="connsiteY0" fmla="*/ 0 h 1303361"/>
                <a:gd name="connsiteX1" fmla="*/ 1375012 w 1422779"/>
                <a:gd name="connsiteY1" fmla="*/ 136478 h 1303361"/>
                <a:gd name="connsiteX2" fmla="*/ 1412543 w 1422779"/>
                <a:gd name="connsiteY2" fmla="*/ 232012 h 1303361"/>
                <a:gd name="connsiteX3" fmla="*/ 1422779 w 1422779"/>
                <a:gd name="connsiteY3" fmla="*/ 290015 h 1303361"/>
                <a:gd name="connsiteX4" fmla="*/ 1381836 w 1422779"/>
                <a:gd name="connsiteY4" fmla="*/ 1143000 h 1303361"/>
                <a:gd name="connsiteX5" fmla="*/ 1351129 w 1422779"/>
                <a:gd name="connsiteY5" fmla="*/ 1201003 h 1303361"/>
                <a:gd name="connsiteX6" fmla="*/ 1303361 w 1422779"/>
                <a:gd name="connsiteY6" fmla="*/ 1238534 h 1303361"/>
                <a:gd name="connsiteX7" fmla="*/ 1180532 w 1422779"/>
                <a:gd name="connsiteY7" fmla="*/ 1276066 h 1303361"/>
                <a:gd name="connsiteX8" fmla="*/ 1023582 w 1422779"/>
                <a:gd name="connsiteY8" fmla="*/ 1282890 h 1303361"/>
                <a:gd name="connsiteX9" fmla="*/ 614149 w 1422779"/>
                <a:gd name="connsiteY9" fmla="*/ 1303361 h 1303361"/>
                <a:gd name="connsiteX10" fmla="*/ 416257 w 1422779"/>
                <a:gd name="connsiteY10" fmla="*/ 1299949 h 1303361"/>
                <a:gd name="connsiteX11" fmla="*/ 293427 w 1422779"/>
                <a:gd name="connsiteY11" fmla="*/ 1282890 h 1303361"/>
                <a:gd name="connsiteX12" fmla="*/ 170597 w 1422779"/>
                <a:gd name="connsiteY12" fmla="*/ 1255594 h 1303361"/>
                <a:gd name="connsiteX13" fmla="*/ 85299 w 1422779"/>
                <a:gd name="connsiteY13" fmla="*/ 1228298 h 1303361"/>
                <a:gd name="connsiteX14" fmla="*/ 34120 w 1422779"/>
                <a:gd name="connsiteY14" fmla="*/ 1187355 h 1303361"/>
                <a:gd name="connsiteX15" fmla="*/ 0 w 1422779"/>
                <a:gd name="connsiteY15" fmla="*/ 225188 h 1303361"/>
                <a:gd name="connsiteX16" fmla="*/ 44232 w 1422779"/>
                <a:gd name="connsiteY16" fmla="*/ 149323 h 1303361"/>
                <a:gd name="connsiteX17" fmla="*/ 85299 w 1422779"/>
                <a:gd name="connsiteY17" fmla="*/ 126242 h 1303361"/>
                <a:gd name="connsiteX18" fmla="*/ 174009 w 1422779"/>
                <a:gd name="connsiteY18" fmla="*/ 68239 h 1303361"/>
                <a:gd name="connsiteX19" fmla="*/ 259308 w 1422779"/>
                <a:gd name="connsiteY19" fmla="*/ 6824 h 1303361"/>
                <a:gd name="connsiteX20" fmla="*/ 1221475 w 1422779"/>
                <a:gd name="connsiteY20" fmla="*/ 0 h 1303361"/>
                <a:gd name="connsiteX0" fmla="*/ 1221475 w 1422779"/>
                <a:gd name="connsiteY0" fmla="*/ 0 h 1303361"/>
                <a:gd name="connsiteX1" fmla="*/ 1375012 w 1422779"/>
                <a:gd name="connsiteY1" fmla="*/ 136478 h 1303361"/>
                <a:gd name="connsiteX2" fmla="*/ 1412543 w 1422779"/>
                <a:gd name="connsiteY2" fmla="*/ 232012 h 1303361"/>
                <a:gd name="connsiteX3" fmla="*/ 1422779 w 1422779"/>
                <a:gd name="connsiteY3" fmla="*/ 290015 h 1303361"/>
                <a:gd name="connsiteX4" fmla="*/ 1381836 w 1422779"/>
                <a:gd name="connsiteY4" fmla="*/ 1143000 h 1303361"/>
                <a:gd name="connsiteX5" fmla="*/ 1351129 w 1422779"/>
                <a:gd name="connsiteY5" fmla="*/ 1201003 h 1303361"/>
                <a:gd name="connsiteX6" fmla="*/ 1303361 w 1422779"/>
                <a:gd name="connsiteY6" fmla="*/ 1238534 h 1303361"/>
                <a:gd name="connsiteX7" fmla="*/ 1180532 w 1422779"/>
                <a:gd name="connsiteY7" fmla="*/ 1276066 h 1303361"/>
                <a:gd name="connsiteX8" fmla="*/ 1023582 w 1422779"/>
                <a:gd name="connsiteY8" fmla="*/ 1282890 h 1303361"/>
                <a:gd name="connsiteX9" fmla="*/ 614149 w 1422779"/>
                <a:gd name="connsiteY9" fmla="*/ 1303361 h 1303361"/>
                <a:gd name="connsiteX10" fmla="*/ 416257 w 1422779"/>
                <a:gd name="connsiteY10" fmla="*/ 1299949 h 1303361"/>
                <a:gd name="connsiteX11" fmla="*/ 293427 w 1422779"/>
                <a:gd name="connsiteY11" fmla="*/ 1282890 h 1303361"/>
                <a:gd name="connsiteX12" fmla="*/ 170597 w 1422779"/>
                <a:gd name="connsiteY12" fmla="*/ 1255594 h 1303361"/>
                <a:gd name="connsiteX13" fmla="*/ 85299 w 1422779"/>
                <a:gd name="connsiteY13" fmla="*/ 1228298 h 1303361"/>
                <a:gd name="connsiteX14" fmla="*/ 34120 w 1422779"/>
                <a:gd name="connsiteY14" fmla="*/ 1187355 h 1303361"/>
                <a:gd name="connsiteX15" fmla="*/ 0 w 1422779"/>
                <a:gd name="connsiteY15" fmla="*/ 225188 h 1303361"/>
                <a:gd name="connsiteX16" fmla="*/ 44232 w 1422779"/>
                <a:gd name="connsiteY16" fmla="*/ 149323 h 1303361"/>
                <a:gd name="connsiteX17" fmla="*/ 85299 w 1422779"/>
                <a:gd name="connsiteY17" fmla="*/ 126242 h 1303361"/>
                <a:gd name="connsiteX18" fmla="*/ 174009 w 1422779"/>
                <a:gd name="connsiteY18" fmla="*/ 68239 h 1303361"/>
                <a:gd name="connsiteX19" fmla="*/ 269482 w 1422779"/>
                <a:gd name="connsiteY19" fmla="*/ 14658 h 1303361"/>
                <a:gd name="connsiteX20" fmla="*/ 1221475 w 1422779"/>
                <a:gd name="connsiteY20" fmla="*/ 0 h 1303361"/>
                <a:gd name="connsiteX0" fmla="*/ 1211301 w 1412605"/>
                <a:gd name="connsiteY0" fmla="*/ 0 h 1303361"/>
                <a:gd name="connsiteX1" fmla="*/ 1364838 w 1412605"/>
                <a:gd name="connsiteY1" fmla="*/ 136478 h 1303361"/>
                <a:gd name="connsiteX2" fmla="*/ 1402369 w 1412605"/>
                <a:gd name="connsiteY2" fmla="*/ 232012 h 1303361"/>
                <a:gd name="connsiteX3" fmla="*/ 1412605 w 1412605"/>
                <a:gd name="connsiteY3" fmla="*/ 290015 h 1303361"/>
                <a:gd name="connsiteX4" fmla="*/ 1371662 w 1412605"/>
                <a:gd name="connsiteY4" fmla="*/ 1143000 h 1303361"/>
                <a:gd name="connsiteX5" fmla="*/ 1340955 w 1412605"/>
                <a:gd name="connsiteY5" fmla="*/ 1201003 h 1303361"/>
                <a:gd name="connsiteX6" fmla="*/ 1293187 w 1412605"/>
                <a:gd name="connsiteY6" fmla="*/ 1238534 h 1303361"/>
                <a:gd name="connsiteX7" fmla="*/ 1170358 w 1412605"/>
                <a:gd name="connsiteY7" fmla="*/ 1276066 h 1303361"/>
                <a:gd name="connsiteX8" fmla="*/ 1013408 w 1412605"/>
                <a:gd name="connsiteY8" fmla="*/ 1282890 h 1303361"/>
                <a:gd name="connsiteX9" fmla="*/ 603975 w 1412605"/>
                <a:gd name="connsiteY9" fmla="*/ 1303361 h 1303361"/>
                <a:gd name="connsiteX10" fmla="*/ 406083 w 1412605"/>
                <a:gd name="connsiteY10" fmla="*/ 1299949 h 1303361"/>
                <a:gd name="connsiteX11" fmla="*/ 283253 w 1412605"/>
                <a:gd name="connsiteY11" fmla="*/ 1282890 h 1303361"/>
                <a:gd name="connsiteX12" fmla="*/ 160423 w 1412605"/>
                <a:gd name="connsiteY12" fmla="*/ 1255594 h 1303361"/>
                <a:gd name="connsiteX13" fmla="*/ 75125 w 1412605"/>
                <a:gd name="connsiteY13" fmla="*/ 1228298 h 1303361"/>
                <a:gd name="connsiteX14" fmla="*/ 23946 w 1412605"/>
                <a:gd name="connsiteY14" fmla="*/ 1187355 h 1303361"/>
                <a:gd name="connsiteX15" fmla="*/ 0 w 1412605"/>
                <a:gd name="connsiteY15" fmla="*/ 282628 h 1303361"/>
                <a:gd name="connsiteX16" fmla="*/ 34058 w 1412605"/>
                <a:gd name="connsiteY16" fmla="*/ 149323 h 1303361"/>
                <a:gd name="connsiteX17" fmla="*/ 75125 w 1412605"/>
                <a:gd name="connsiteY17" fmla="*/ 126242 h 1303361"/>
                <a:gd name="connsiteX18" fmla="*/ 163835 w 1412605"/>
                <a:gd name="connsiteY18" fmla="*/ 68239 h 1303361"/>
                <a:gd name="connsiteX19" fmla="*/ 259308 w 1412605"/>
                <a:gd name="connsiteY19" fmla="*/ 14658 h 1303361"/>
                <a:gd name="connsiteX20" fmla="*/ 1211301 w 1412605"/>
                <a:gd name="connsiteY20" fmla="*/ 0 h 1303361"/>
                <a:gd name="connsiteX0" fmla="*/ 1211301 w 1412605"/>
                <a:gd name="connsiteY0" fmla="*/ 0 h 1303361"/>
                <a:gd name="connsiteX1" fmla="*/ 1364838 w 1412605"/>
                <a:gd name="connsiteY1" fmla="*/ 136478 h 1303361"/>
                <a:gd name="connsiteX2" fmla="*/ 1402369 w 1412605"/>
                <a:gd name="connsiteY2" fmla="*/ 232012 h 1303361"/>
                <a:gd name="connsiteX3" fmla="*/ 1412605 w 1412605"/>
                <a:gd name="connsiteY3" fmla="*/ 290015 h 1303361"/>
                <a:gd name="connsiteX4" fmla="*/ 1371662 w 1412605"/>
                <a:gd name="connsiteY4" fmla="*/ 1143000 h 1303361"/>
                <a:gd name="connsiteX5" fmla="*/ 1340955 w 1412605"/>
                <a:gd name="connsiteY5" fmla="*/ 1201003 h 1303361"/>
                <a:gd name="connsiteX6" fmla="*/ 1293187 w 1412605"/>
                <a:gd name="connsiteY6" fmla="*/ 1238534 h 1303361"/>
                <a:gd name="connsiteX7" fmla="*/ 1170358 w 1412605"/>
                <a:gd name="connsiteY7" fmla="*/ 1276066 h 1303361"/>
                <a:gd name="connsiteX8" fmla="*/ 1013408 w 1412605"/>
                <a:gd name="connsiteY8" fmla="*/ 1282890 h 1303361"/>
                <a:gd name="connsiteX9" fmla="*/ 603975 w 1412605"/>
                <a:gd name="connsiteY9" fmla="*/ 1303361 h 1303361"/>
                <a:gd name="connsiteX10" fmla="*/ 406083 w 1412605"/>
                <a:gd name="connsiteY10" fmla="*/ 1299949 h 1303361"/>
                <a:gd name="connsiteX11" fmla="*/ 283253 w 1412605"/>
                <a:gd name="connsiteY11" fmla="*/ 1282890 h 1303361"/>
                <a:gd name="connsiteX12" fmla="*/ 160423 w 1412605"/>
                <a:gd name="connsiteY12" fmla="*/ 1255594 h 1303361"/>
                <a:gd name="connsiteX13" fmla="*/ 75125 w 1412605"/>
                <a:gd name="connsiteY13" fmla="*/ 1228298 h 1303361"/>
                <a:gd name="connsiteX14" fmla="*/ 23946 w 1412605"/>
                <a:gd name="connsiteY14" fmla="*/ 1187355 h 1303361"/>
                <a:gd name="connsiteX15" fmla="*/ 0 w 1412605"/>
                <a:gd name="connsiteY15" fmla="*/ 282628 h 1303361"/>
                <a:gd name="connsiteX16" fmla="*/ 54406 w 1412605"/>
                <a:gd name="connsiteY16" fmla="*/ 172823 h 1303361"/>
                <a:gd name="connsiteX17" fmla="*/ 75125 w 1412605"/>
                <a:gd name="connsiteY17" fmla="*/ 126242 h 1303361"/>
                <a:gd name="connsiteX18" fmla="*/ 163835 w 1412605"/>
                <a:gd name="connsiteY18" fmla="*/ 68239 h 1303361"/>
                <a:gd name="connsiteX19" fmla="*/ 259308 w 1412605"/>
                <a:gd name="connsiteY19" fmla="*/ 14658 h 1303361"/>
                <a:gd name="connsiteX20" fmla="*/ 1211301 w 1412605"/>
                <a:gd name="connsiteY20" fmla="*/ 0 h 1303361"/>
                <a:gd name="connsiteX0" fmla="*/ 1211301 w 1412605"/>
                <a:gd name="connsiteY0" fmla="*/ 0 h 1303361"/>
                <a:gd name="connsiteX1" fmla="*/ 1364838 w 1412605"/>
                <a:gd name="connsiteY1" fmla="*/ 136478 h 1303361"/>
                <a:gd name="connsiteX2" fmla="*/ 1402369 w 1412605"/>
                <a:gd name="connsiteY2" fmla="*/ 232012 h 1303361"/>
                <a:gd name="connsiteX3" fmla="*/ 1412605 w 1412605"/>
                <a:gd name="connsiteY3" fmla="*/ 290015 h 1303361"/>
                <a:gd name="connsiteX4" fmla="*/ 1371662 w 1412605"/>
                <a:gd name="connsiteY4" fmla="*/ 1143000 h 1303361"/>
                <a:gd name="connsiteX5" fmla="*/ 1340955 w 1412605"/>
                <a:gd name="connsiteY5" fmla="*/ 1201003 h 1303361"/>
                <a:gd name="connsiteX6" fmla="*/ 1293187 w 1412605"/>
                <a:gd name="connsiteY6" fmla="*/ 1238534 h 1303361"/>
                <a:gd name="connsiteX7" fmla="*/ 1170358 w 1412605"/>
                <a:gd name="connsiteY7" fmla="*/ 1276066 h 1303361"/>
                <a:gd name="connsiteX8" fmla="*/ 1013408 w 1412605"/>
                <a:gd name="connsiteY8" fmla="*/ 1282890 h 1303361"/>
                <a:gd name="connsiteX9" fmla="*/ 603975 w 1412605"/>
                <a:gd name="connsiteY9" fmla="*/ 1303361 h 1303361"/>
                <a:gd name="connsiteX10" fmla="*/ 406083 w 1412605"/>
                <a:gd name="connsiteY10" fmla="*/ 1299949 h 1303361"/>
                <a:gd name="connsiteX11" fmla="*/ 283253 w 1412605"/>
                <a:gd name="connsiteY11" fmla="*/ 1282890 h 1303361"/>
                <a:gd name="connsiteX12" fmla="*/ 160423 w 1412605"/>
                <a:gd name="connsiteY12" fmla="*/ 1255594 h 1303361"/>
                <a:gd name="connsiteX13" fmla="*/ 75125 w 1412605"/>
                <a:gd name="connsiteY13" fmla="*/ 1228298 h 1303361"/>
                <a:gd name="connsiteX14" fmla="*/ 23946 w 1412605"/>
                <a:gd name="connsiteY14" fmla="*/ 1187355 h 1303361"/>
                <a:gd name="connsiteX15" fmla="*/ 0 w 1412605"/>
                <a:gd name="connsiteY15" fmla="*/ 282628 h 1303361"/>
                <a:gd name="connsiteX16" fmla="*/ 54406 w 1412605"/>
                <a:gd name="connsiteY16" fmla="*/ 172823 h 1303361"/>
                <a:gd name="connsiteX17" fmla="*/ 110735 w 1412605"/>
                <a:gd name="connsiteY17" fmla="*/ 136685 h 1303361"/>
                <a:gd name="connsiteX18" fmla="*/ 163835 w 1412605"/>
                <a:gd name="connsiteY18" fmla="*/ 68239 h 1303361"/>
                <a:gd name="connsiteX19" fmla="*/ 259308 w 1412605"/>
                <a:gd name="connsiteY19" fmla="*/ 14658 h 1303361"/>
                <a:gd name="connsiteX20" fmla="*/ 1211301 w 1412605"/>
                <a:gd name="connsiteY20" fmla="*/ 0 h 1303361"/>
                <a:gd name="connsiteX0" fmla="*/ 1211301 w 1412605"/>
                <a:gd name="connsiteY0" fmla="*/ 0 h 1303361"/>
                <a:gd name="connsiteX1" fmla="*/ 1364838 w 1412605"/>
                <a:gd name="connsiteY1" fmla="*/ 136478 h 1303361"/>
                <a:gd name="connsiteX2" fmla="*/ 1402369 w 1412605"/>
                <a:gd name="connsiteY2" fmla="*/ 232012 h 1303361"/>
                <a:gd name="connsiteX3" fmla="*/ 1412605 w 1412605"/>
                <a:gd name="connsiteY3" fmla="*/ 290015 h 1303361"/>
                <a:gd name="connsiteX4" fmla="*/ 1371662 w 1412605"/>
                <a:gd name="connsiteY4" fmla="*/ 1143000 h 1303361"/>
                <a:gd name="connsiteX5" fmla="*/ 1340955 w 1412605"/>
                <a:gd name="connsiteY5" fmla="*/ 1201003 h 1303361"/>
                <a:gd name="connsiteX6" fmla="*/ 1293187 w 1412605"/>
                <a:gd name="connsiteY6" fmla="*/ 1238534 h 1303361"/>
                <a:gd name="connsiteX7" fmla="*/ 1170358 w 1412605"/>
                <a:gd name="connsiteY7" fmla="*/ 1276066 h 1303361"/>
                <a:gd name="connsiteX8" fmla="*/ 1013408 w 1412605"/>
                <a:gd name="connsiteY8" fmla="*/ 1282890 h 1303361"/>
                <a:gd name="connsiteX9" fmla="*/ 603975 w 1412605"/>
                <a:gd name="connsiteY9" fmla="*/ 1303361 h 1303361"/>
                <a:gd name="connsiteX10" fmla="*/ 406083 w 1412605"/>
                <a:gd name="connsiteY10" fmla="*/ 1299949 h 1303361"/>
                <a:gd name="connsiteX11" fmla="*/ 283253 w 1412605"/>
                <a:gd name="connsiteY11" fmla="*/ 1282890 h 1303361"/>
                <a:gd name="connsiteX12" fmla="*/ 160423 w 1412605"/>
                <a:gd name="connsiteY12" fmla="*/ 1255594 h 1303361"/>
                <a:gd name="connsiteX13" fmla="*/ 75125 w 1412605"/>
                <a:gd name="connsiteY13" fmla="*/ 1228298 h 1303361"/>
                <a:gd name="connsiteX14" fmla="*/ 23946 w 1412605"/>
                <a:gd name="connsiteY14" fmla="*/ 1187355 h 1303361"/>
                <a:gd name="connsiteX15" fmla="*/ 0 w 1412605"/>
                <a:gd name="connsiteY15" fmla="*/ 282628 h 1303361"/>
                <a:gd name="connsiteX16" fmla="*/ 54406 w 1412605"/>
                <a:gd name="connsiteY16" fmla="*/ 172823 h 1303361"/>
                <a:gd name="connsiteX17" fmla="*/ 110735 w 1412605"/>
                <a:gd name="connsiteY17" fmla="*/ 136685 h 1303361"/>
                <a:gd name="connsiteX18" fmla="*/ 171465 w 1412605"/>
                <a:gd name="connsiteY18" fmla="*/ 76072 h 1303361"/>
                <a:gd name="connsiteX19" fmla="*/ 259308 w 1412605"/>
                <a:gd name="connsiteY19" fmla="*/ 14658 h 1303361"/>
                <a:gd name="connsiteX20" fmla="*/ 1211301 w 1412605"/>
                <a:gd name="connsiteY20" fmla="*/ 0 h 1303361"/>
                <a:gd name="connsiteX0" fmla="*/ 1211301 w 1412605"/>
                <a:gd name="connsiteY0" fmla="*/ 0 h 1303361"/>
                <a:gd name="connsiteX1" fmla="*/ 1364838 w 1412605"/>
                <a:gd name="connsiteY1" fmla="*/ 136478 h 1303361"/>
                <a:gd name="connsiteX2" fmla="*/ 1402369 w 1412605"/>
                <a:gd name="connsiteY2" fmla="*/ 232012 h 1303361"/>
                <a:gd name="connsiteX3" fmla="*/ 1412605 w 1412605"/>
                <a:gd name="connsiteY3" fmla="*/ 290015 h 1303361"/>
                <a:gd name="connsiteX4" fmla="*/ 1371662 w 1412605"/>
                <a:gd name="connsiteY4" fmla="*/ 1143000 h 1303361"/>
                <a:gd name="connsiteX5" fmla="*/ 1340955 w 1412605"/>
                <a:gd name="connsiteY5" fmla="*/ 1201003 h 1303361"/>
                <a:gd name="connsiteX6" fmla="*/ 1293187 w 1412605"/>
                <a:gd name="connsiteY6" fmla="*/ 1238534 h 1303361"/>
                <a:gd name="connsiteX7" fmla="*/ 1170358 w 1412605"/>
                <a:gd name="connsiteY7" fmla="*/ 1276066 h 1303361"/>
                <a:gd name="connsiteX8" fmla="*/ 1013408 w 1412605"/>
                <a:gd name="connsiteY8" fmla="*/ 1282890 h 1303361"/>
                <a:gd name="connsiteX9" fmla="*/ 603975 w 1412605"/>
                <a:gd name="connsiteY9" fmla="*/ 1303361 h 1303361"/>
                <a:gd name="connsiteX10" fmla="*/ 406083 w 1412605"/>
                <a:gd name="connsiteY10" fmla="*/ 1299949 h 1303361"/>
                <a:gd name="connsiteX11" fmla="*/ 283253 w 1412605"/>
                <a:gd name="connsiteY11" fmla="*/ 1282890 h 1303361"/>
                <a:gd name="connsiteX12" fmla="*/ 160423 w 1412605"/>
                <a:gd name="connsiteY12" fmla="*/ 1255594 h 1303361"/>
                <a:gd name="connsiteX13" fmla="*/ 75125 w 1412605"/>
                <a:gd name="connsiteY13" fmla="*/ 1228298 h 1303361"/>
                <a:gd name="connsiteX14" fmla="*/ 23946 w 1412605"/>
                <a:gd name="connsiteY14" fmla="*/ 1187355 h 1303361"/>
                <a:gd name="connsiteX15" fmla="*/ 0 w 1412605"/>
                <a:gd name="connsiteY15" fmla="*/ 282628 h 1303361"/>
                <a:gd name="connsiteX16" fmla="*/ 59493 w 1412605"/>
                <a:gd name="connsiteY16" fmla="*/ 180656 h 1303361"/>
                <a:gd name="connsiteX17" fmla="*/ 110735 w 1412605"/>
                <a:gd name="connsiteY17" fmla="*/ 136685 h 1303361"/>
                <a:gd name="connsiteX18" fmla="*/ 171465 w 1412605"/>
                <a:gd name="connsiteY18" fmla="*/ 76072 h 1303361"/>
                <a:gd name="connsiteX19" fmla="*/ 259308 w 1412605"/>
                <a:gd name="connsiteY19" fmla="*/ 14658 h 1303361"/>
                <a:gd name="connsiteX20" fmla="*/ 1211301 w 1412605"/>
                <a:gd name="connsiteY20" fmla="*/ 0 h 1303361"/>
                <a:gd name="connsiteX0" fmla="*/ 1211301 w 1412605"/>
                <a:gd name="connsiteY0" fmla="*/ 0 h 1303361"/>
                <a:gd name="connsiteX1" fmla="*/ 1364838 w 1412605"/>
                <a:gd name="connsiteY1" fmla="*/ 136478 h 1303361"/>
                <a:gd name="connsiteX2" fmla="*/ 1402369 w 1412605"/>
                <a:gd name="connsiteY2" fmla="*/ 232012 h 1303361"/>
                <a:gd name="connsiteX3" fmla="*/ 1412605 w 1412605"/>
                <a:gd name="connsiteY3" fmla="*/ 290015 h 1303361"/>
                <a:gd name="connsiteX4" fmla="*/ 1371662 w 1412605"/>
                <a:gd name="connsiteY4" fmla="*/ 1143000 h 1303361"/>
                <a:gd name="connsiteX5" fmla="*/ 1340955 w 1412605"/>
                <a:gd name="connsiteY5" fmla="*/ 1201003 h 1303361"/>
                <a:gd name="connsiteX6" fmla="*/ 1293187 w 1412605"/>
                <a:gd name="connsiteY6" fmla="*/ 1238534 h 1303361"/>
                <a:gd name="connsiteX7" fmla="*/ 1170358 w 1412605"/>
                <a:gd name="connsiteY7" fmla="*/ 1276066 h 1303361"/>
                <a:gd name="connsiteX8" fmla="*/ 1013408 w 1412605"/>
                <a:gd name="connsiteY8" fmla="*/ 1282890 h 1303361"/>
                <a:gd name="connsiteX9" fmla="*/ 603975 w 1412605"/>
                <a:gd name="connsiteY9" fmla="*/ 1303361 h 1303361"/>
                <a:gd name="connsiteX10" fmla="*/ 406083 w 1412605"/>
                <a:gd name="connsiteY10" fmla="*/ 1299949 h 1303361"/>
                <a:gd name="connsiteX11" fmla="*/ 283253 w 1412605"/>
                <a:gd name="connsiteY11" fmla="*/ 1282890 h 1303361"/>
                <a:gd name="connsiteX12" fmla="*/ 160423 w 1412605"/>
                <a:gd name="connsiteY12" fmla="*/ 1255594 h 1303361"/>
                <a:gd name="connsiteX13" fmla="*/ 75125 w 1412605"/>
                <a:gd name="connsiteY13" fmla="*/ 1228298 h 1303361"/>
                <a:gd name="connsiteX14" fmla="*/ 23946 w 1412605"/>
                <a:gd name="connsiteY14" fmla="*/ 1187355 h 1303361"/>
                <a:gd name="connsiteX15" fmla="*/ 0 w 1412605"/>
                <a:gd name="connsiteY15" fmla="*/ 282628 h 1303361"/>
                <a:gd name="connsiteX16" fmla="*/ 59493 w 1412605"/>
                <a:gd name="connsiteY16" fmla="*/ 180656 h 1303361"/>
                <a:gd name="connsiteX17" fmla="*/ 110735 w 1412605"/>
                <a:gd name="connsiteY17" fmla="*/ 136685 h 1303361"/>
                <a:gd name="connsiteX18" fmla="*/ 171465 w 1412605"/>
                <a:gd name="connsiteY18" fmla="*/ 76072 h 1303361"/>
                <a:gd name="connsiteX19" fmla="*/ 264394 w 1412605"/>
                <a:gd name="connsiteY19" fmla="*/ 9436 h 1303361"/>
                <a:gd name="connsiteX20" fmla="*/ 1211301 w 1412605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62161 w 1415273"/>
                <a:gd name="connsiteY16" fmla="*/ 180656 h 1303361"/>
                <a:gd name="connsiteX17" fmla="*/ 113403 w 1415273"/>
                <a:gd name="connsiteY17" fmla="*/ 136685 h 1303361"/>
                <a:gd name="connsiteX18" fmla="*/ 174133 w 1415273"/>
                <a:gd name="connsiteY18" fmla="*/ 76072 h 1303361"/>
                <a:gd name="connsiteX19" fmla="*/ 267062 w 1415273"/>
                <a:gd name="connsiteY19" fmla="*/ 9436 h 1303361"/>
                <a:gd name="connsiteX20" fmla="*/ 1213969 w 1415273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86180 w 1415273"/>
                <a:gd name="connsiteY16" fmla="*/ 224004 h 1303361"/>
                <a:gd name="connsiteX17" fmla="*/ 113403 w 1415273"/>
                <a:gd name="connsiteY17" fmla="*/ 136685 h 1303361"/>
                <a:gd name="connsiteX18" fmla="*/ 174133 w 1415273"/>
                <a:gd name="connsiteY18" fmla="*/ 76072 h 1303361"/>
                <a:gd name="connsiteX19" fmla="*/ 267062 w 1415273"/>
                <a:gd name="connsiteY19" fmla="*/ 9436 h 1303361"/>
                <a:gd name="connsiteX20" fmla="*/ 1213969 w 1415273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86180 w 1415273"/>
                <a:gd name="connsiteY16" fmla="*/ 224004 h 1303361"/>
                <a:gd name="connsiteX17" fmla="*/ 166775 w 1415273"/>
                <a:gd name="connsiteY17" fmla="*/ 167283 h 1303361"/>
                <a:gd name="connsiteX18" fmla="*/ 174133 w 1415273"/>
                <a:gd name="connsiteY18" fmla="*/ 76072 h 1303361"/>
                <a:gd name="connsiteX19" fmla="*/ 267062 w 1415273"/>
                <a:gd name="connsiteY19" fmla="*/ 9436 h 1303361"/>
                <a:gd name="connsiteX20" fmla="*/ 1213969 w 1415273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86180 w 1415273"/>
                <a:gd name="connsiteY16" fmla="*/ 224004 h 1303361"/>
                <a:gd name="connsiteX17" fmla="*/ 166775 w 1415273"/>
                <a:gd name="connsiteY17" fmla="*/ 167283 h 1303361"/>
                <a:gd name="connsiteX18" fmla="*/ 235512 w 1415273"/>
                <a:gd name="connsiteY18" fmla="*/ 99021 h 1303361"/>
                <a:gd name="connsiteX19" fmla="*/ 267062 w 1415273"/>
                <a:gd name="connsiteY19" fmla="*/ 9436 h 1303361"/>
                <a:gd name="connsiteX20" fmla="*/ 1213969 w 1415273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86180 w 1415273"/>
                <a:gd name="connsiteY16" fmla="*/ 224004 h 1303361"/>
                <a:gd name="connsiteX17" fmla="*/ 166775 w 1415273"/>
                <a:gd name="connsiteY17" fmla="*/ 167283 h 1303361"/>
                <a:gd name="connsiteX18" fmla="*/ 235512 w 1415273"/>
                <a:gd name="connsiteY18" fmla="*/ 99021 h 1303361"/>
                <a:gd name="connsiteX19" fmla="*/ 360463 w 1415273"/>
                <a:gd name="connsiteY19" fmla="*/ 11985 h 1303361"/>
                <a:gd name="connsiteX20" fmla="*/ 1213969 w 1415273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86180 w 1415273"/>
                <a:gd name="connsiteY16" fmla="*/ 224004 h 1303361"/>
                <a:gd name="connsiteX17" fmla="*/ 166775 w 1415273"/>
                <a:gd name="connsiteY17" fmla="*/ 167283 h 1303361"/>
                <a:gd name="connsiteX18" fmla="*/ 243517 w 1415273"/>
                <a:gd name="connsiteY18" fmla="*/ 104121 h 1303361"/>
                <a:gd name="connsiteX19" fmla="*/ 360463 w 1415273"/>
                <a:gd name="connsiteY19" fmla="*/ 11985 h 1303361"/>
                <a:gd name="connsiteX20" fmla="*/ 1213969 w 1415273"/>
                <a:gd name="connsiteY20" fmla="*/ 0 h 1303361"/>
                <a:gd name="connsiteX0" fmla="*/ 1213969 w 1415273"/>
                <a:gd name="connsiteY0" fmla="*/ 0 h 1303361"/>
                <a:gd name="connsiteX1" fmla="*/ 1367506 w 1415273"/>
                <a:gd name="connsiteY1" fmla="*/ 136478 h 1303361"/>
                <a:gd name="connsiteX2" fmla="*/ 1405037 w 1415273"/>
                <a:gd name="connsiteY2" fmla="*/ 232012 h 1303361"/>
                <a:gd name="connsiteX3" fmla="*/ 1415273 w 1415273"/>
                <a:gd name="connsiteY3" fmla="*/ 290015 h 1303361"/>
                <a:gd name="connsiteX4" fmla="*/ 1374330 w 1415273"/>
                <a:gd name="connsiteY4" fmla="*/ 1143000 h 1303361"/>
                <a:gd name="connsiteX5" fmla="*/ 1343623 w 1415273"/>
                <a:gd name="connsiteY5" fmla="*/ 1201003 h 1303361"/>
                <a:gd name="connsiteX6" fmla="*/ 1295855 w 1415273"/>
                <a:gd name="connsiteY6" fmla="*/ 1238534 h 1303361"/>
                <a:gd name="connsiteX7" fmla="*/ 1173026 w 1415273"/>
                <a:gd name="connsiteY7" fmla="*/ 1276066 h 1303361"/>
                <a:gd name="connsiteX8" fmla="*/ 1016076 w 1415273"/>
                <a:gd name="connsiteY8" fmla="*/ 1282890 h 1303361"/>
                <a:gd name="connsiteX9" fmla="*/ 606643 w 1415273"/>
                <a:gd name="connsiteY9" fmla="*/ 1303361 h 1303361"/>
                <a:gd name="connsiteX10" fmla="*/ 408751 w 1415273"/>
                <a:gd name="connsiteY10" fmla="*/ 1299949 h 1303361"/>
                <a:gd name="connsiteX11" fmla="*/ 285921 w 1415273"/>
                <a:gd name="connsiteY11" fmla="*/ 1282890 h 1303361"/>
                <a:gd name="connsiteX12" fmla="*/ 163091 w 1415273"/>
                <a:gd name="connsiteY12" fmla="*/ 1255594 h 1303361"/>
                <a:gd name="connsiteX13" fmla="*/ 77793 w 1415273"/>
                <a:gd name="connsiteY13" fmla="*/ 1228298 h 1303361"/>
                <a:gd name="connsiteX14" fmla="*/ 26614 w 1415273"/>
                <a:gd name="connsiteY14" fmla="*/ 1187355 h 1303361"/>
                <a:gd name="connsiteX15" fmla="*/ 0 w 1415273"/>
                <a:gd name="connsiteY15" fmla="*/ 397372 h 1303361"/>
                <a:gd name="connsiteX16" fmla="*/ 54155 w 1415273"/>
                <a:gd name="connsiteY16" fmla="*/ 282650 h 1303361"/>
                <a:gd name="connsiteX17" fmla="*/ 166775 w 1415273"/>
                <a:gd name="connsiteY17" fmla="*/ 167283 h 1303361"/>
                <a:gd name="connsiteX18" fmla="*/ 243517 w 1415273"/>
                <a:gd name="connsiteY18" fmla="*/ 104121 h 1303361"/>
                <a:gd name="connsiteX19" fmla="*/ 360463 w 1415273"/>
                <a:gd name="connsiteY19" fmla="*/ 11985 h 1303361"/>
                <a:gd name="connsiteX20" fmla="*/ 1213969 w 1415273"/>
                <a:gd name="connsiteY20" fmla="*/ 0 h 1303361"/>
                <a:gd name="connsiteX0" fmla="*/ 1141916 w 1415273"/>
                <a:gd name="connsiteY0" fmla="*/ 0 h 1293161"/>
                <a:gd name="connsiteX1" fmla="*/ 1367506 w 1415273"/>
                <a:gd name="connsiteY1" fmla="*/ 126278 h 1293161"/>
                <a:gd name="connsiteX2" fmla="*/ 1405037 w 1415273"/>
                <a:gd name="connsiteY2" fmla="*/ 221812 h 1293161"/>
                <a:gd name="connsiteX3" fmla="*/ 1415273 w 1415273"/>
                <a:gd name="connsiteY3" fmla="*/ 279815 h 1293161"/>
                <a:gd name="connsiteX4" fmla="*/ 1374330 w 1415273"/>
                <a:gd name="connsiteY4" fmla="*/ 1132800 h 1293161"/>
                <a:gd name="connsiteX5" fmla="*/ 1343623 w 1415273"/>
                <a:gd name="connsiteY5" fmla="*/ 1190803 h 1293161"/>
                <a:gd name="connsiteX6" fmla="*/ 1295855 w 1415273"/>
                <a:gd name="connsiteY6" fmla="*/ 1228334 h 1293161"/>
                <a:gd name="connsiteX7" fmla="*/ 1173026 w 1415273"/>
                <a:gd name="connsiteY7" fmla="*/ 1265866 h 1293161"/>
                <a:gd name="connsiteX8" fmla="*/ 1016076 w 1415273"/>
                <a:gd name="connsiteY8" fmla="*/ 1272690 h 1293161"/>
                <a:gd name="connsiteX9" fmla="*/ 606643 w 1415273"/>
                <a:gd name="connsiteY9" fmla="*/ 1293161 h 1293161"/>
                <a:gd name="connsiteX10" fmla="*/ 408751 w 1415273"/>
                <a:gd name="connsiteY10" fmla="*/ 1289749 h 1293161"/>
                <a:gd name="connsiteX11" fmla="*/ 285921 w 1415273"/>
                <a:gd name="connsiteY11" fmla="*/ 1272690 h 1293161"/>
                <a:gd name="connsiteX12" fmla="*/ 163091 w 1415273"/>
                <a:gd name="connsiteY12" fmla="*/ 1245394 h 1293161"/>
                <a:gd name="connsiteX13" fmla="*/ 77793 w 1415273"/>
                <a:gd name="connsiteY13" fmla="*/ 1218098 h 1293161"/>
                <a:gd name="connsiteX14" fmla="*/ 26614 w 1415273"/>
                <a:gd name="connsiteY14" fmla="*/ 1177155 h 1293161"/>
                <a:gd name="connsiteX15" fmla="*/ 0 w 1415273"/>
                <a:gd name="connsiteY15" fmla="*/ 387172 h 1293161"/>
                <a:gd name="connsiteX16" fmla="*/ 54155 w 1415273"/>
                <a:gd name="connsiteY16" fmla="*/ 272450 h 1293161"/>
                <a:gd name="connsiteX17" fmla="*/ 166775 w 1415273"/>
                <a:gd name="connsiteY17" fmla="*/ 157083 h 1293161"/>
                <a:gd name="connsiteX18" fmla="*/ 243517 w 1415273"/>
                <a:gd name="connsiteY18" fmla="*/ 93921 h 1293161"/>
                <a:gd name="connsiteX19" fmla="*/ 360463 w 1415273"/>
                <a:gd name="connsiteY19" fmla="*/ 1785 h 1293161"/>
                <a:gd name="connsiteX20" fmla="*/ 1141916 w 1415273"/>
                <a:gd name="connsiteY20" fmla="*/ 0 h 1293161"/>
                <a:gd name="connsiteX0" fmla="*/ 1141916 w 1415273"/>
                <a:gd name="connsiteY0" fmla="*/ 0 h 1293161"/>
                <a:gd name="connsiteX1" fmla="*/ 1303459 w 1415273"/>
                <a:gd name="connsiteY1" fmla="*/ 146677 h 1293161"/>
                <a:gd name="connsiteX2" fmla="*/ 1405037 w 1415273"/>
                <a:gd name="connsiteY2" fmla="*/ 221812 h 1293161"/>
                <a:gd name="connsiteX3" fmla="*/ 1415273 w 1415273"/>
                <a:gd name="connsiteY3" fmla="*/ 279815 h 1293161"/>
                <a:gd name="connsiteX4" fmla="*/ 1374330 w 1415273"/>
                <a:gd name="connsiteY4" fmla="*/ 1132800 h 1293161"/>
                <a:gd name="connsiteX5" fmla="*/ 1343623 w 1415273"/>
                <a:gd name="connsiteY5" fmla="*/ 1190803 h 1293161"/>
                <a:gd name="connsiteX6" fmla="*/ 1295855 w 1415273"/>
                <a:gd name="connsiteY6" fmla="*/ 1228334 h 1293161"/>
                <a:gd name="connsiteX7" fmla="*/ 1173026 w 1415273"/>
                <a:gd name="connsiteY7" fmla="*/ 1265866 h 1293161"/>
                <a:gd name="connsiteX8" fmla="*/ 1016076 w 1415273"/>
                <a:gd name="connsiteY8" fmla="*/ 1272690 h 1293161"/>
                <a:gd name="connsiteX9" fmla="*/ 606643 w 1415273"/>
                <a:gd name="connsiteY9" fmla="*/ 1293161 h 1293161"/>
                <a:gd name="connsiteX10" fmla="*/ 408751 w 1415273"/>
                <a:gd name="connsiteY10" fmla="*/ 1289749 h 1293161"/>
                <a:gd name="connsiteX11" fmla="*/ 285921 w 1415273"/>
                <a:gd name="connsiteY11" fmla="*/ 1272690 h 1293161"/>
                <a:gd name="connsiteX12" fmla="*/ 163091 w 1415273"/>
                <a:gd name="connsiteY12" fmla="*/ 1245394 h 1293161"/>
                <a:gd name="connsiteX13" fmla="*/ 77793 w 1415273"/>
                <a:gd name="connsiteY13" fmla="*/ 1218098 h 1293161"/>
                <a:gd name="connsiteX14" fmla="*/ 26614 w 1415273"/>
                <a:gd name="connsiteY14" fmla="*/ 1177155 h 1293161"/>
                <a:gd name="connsiteX15" fmla="*/ 0 w 1415273"/>
                <a:gd name="connsiteY15" fmla="*/ 387172 h 1293161"/>
                <a:gd name="connsiteX16" fmla="*/ 54155 w 1415273"/>
                <a:gd name="connsiteY16" fmla="*/ 272450 h 1293161"/>
                <a:gd name="connsiteX17" fmla="*/ 166775 w 1415273"/>
                <a:gd name="connsiteY17" fmla="*/ 157083 h 1293161"/>
                <a:gd name="connsiteX18" fmla="*/ 243517 w 1415273"/>
                <a:gd name="connsiteY18" fmla="*/ 93921 h 1293161"/>
                <a:gd name="connsiteX19" fmla="*/ 360463 w 1415273"/>
                <a:gd name="connsiteY19" fmla="*/ 1785 h 1293161"/>
                <a:gd name="connsiteX20" fmla="*/ 1141916 w 1415273"/>
                <a:gd name="connsiteY20" fmla="*/ 0 h 1293161"/>
                <a:gd name="connsiteX0" fmla="*/ 1141916 w 1415273"/>
                <a:gd name="connsiteY0" fmla="*/ 0 h 1293161"/>
                <a:gd name="connsiteX1" fmla="*/ 1303459 w 1415273"/>
                <a:gd name="connsiteY1" fmla="*/ 146677 h 1293161"/>
                <a:gd name="connsiteX2" fmla="*/ 1383689 w 1415273"/>
                <a:gd name="connsiteY2" fmla="*/ 244761 h 1293161"/>
                <a:gd name="connsiteX3" fmla="*/ 1415273 w 1415273"/>
                <a:gd name="connsiteY3" fmla="*/ 279815 h 1293161"/>
                <a:gd name="connsiteX4" fmla="*/ 1374330 w 1415273"/>
                <a:gd name="connsiteY4" fmla="*/ 1132800 h 1293161"/>
                <a:gd name="connsiteX5" fmla="*/ 1343623 w 1415273"/>
                <a:gd name="connsiteY5" fmla="*/ 1190803 h 1293161"/>
                <a:gd name="connsiteX6" fmla="*/ 1295855 w 1415273"/>
                <a:gd name="connsiteY6" fmla="*/ 1228334 h 1293161"/>
                <a:gd name="connsiteX7" fmla="*/ 1173026 w 1415273"/>
                <a:gd name="connsiteY7" fmla="*/ 1265866 h 1293161"/>
                <a:gd name="connsiteX8" fmla="*/ 1016076 w 1415273"/>
                <a:gd name="connsiteY8" fmla="*/ 1272690 h 1293161"/>
                <a:gd name="connsiteX9" fmla="*/ 606643 w 1415273"/>
                <a:gd name="connsiteY9" fmla="*/ 1293161 h 1293161"/>
                <a:gd name="connsiteX10" fmla="*/ 408751 w 1415273"/>
                <a:gd name="connsiteY10" fmla="*/ 1289749 h 1293161"/>
                <a:gd name="connsiteX11" fmla="*/ 285921 w 1415273"/>
                <a:gd name="connsiteY11" fmla="*/ 1272690 h 1293161"/>
                <a:gd name="connsiteX12" fmla="*/ 163091 w 1415273"/>
                <a:gd name="connsiteY12" fmla="*/ 1245394 h 1293161"/>
                <a:gd name="connsiteX13" fmla="*/ 77793 w 1415273"/>
                <a:gd name="connsiteY13" fmla="*/ 1218098 h 1293161"/>
                <a:gd name="connsiteX14" fmla="*/ 26614 w 1415273"/>
                <a:gd name="connsiteY14" fmla="*/ 1177155 h 1293161"/>
                <a:gd name="connsiteX15" fmla="*/ 0 w 1415273"/>
                <a:gd name="connsiteY15" fmla="*/ 387172 h 1293161"/>
                <a:gd name="connsiteX16" fmla="*/ 54155 w 1415273"/>
                <a:gd name="connsiteY16" fmla="*/ 272450 h 1293161"/>
                <a:gd name="connsiteX17" fmla="*/ 166775 w 1415273"/>
                <a:gd name="connsiteY17" fmla="*/ 157083 h 1293161"/>
                <a:gd name="connsiteX18" fmla="*/ 243517 w 1415273"/>
                <a:gd name="connsiteY18" fmla="*/ 93921 h 1293161"/>
                <a:gd name="connsiteX19" fmla="*/ 360463 w 1415273"/>
                <a:gd name="connsiteY19" fmla="*/ 1785 h 1293161"/>
                <a:gd name="connsiteX20" fmla="*/ 1141916 w 1415273"/>
                <a:gd name="connsiteY20" fmla="*/ 0 h 1293161"/>
                <a:gd name="connsiteX0" fmla="*/ 1141916 w 1425948"/>
                <a:gd name="connsiteY0" fmla="*/ 0 h 1293161"/>
                <a:gd name="connsiteX1" fmla="*/ 1303459 w 1425948"/>
                <a:gd name="connsiteY1" fmla="*/ 146677 h 1293161"/>
                <a:gd name="connsiteX2" fmla="*/ 1383689 w 1425948"/>
                <a:gd name="connsiteY2" fmla="*/ 244761 h 1293161"/>
                <a:gd name="connsiteX3" fmla="*/ 1425948 w 1425948"/>
                <a:gd name="connsiteY3" fmla="*/ 346111 h 1293161"/>
                <a:gd name="connsiteX4" fmla="*/ 1374330 w 1425948"/>
                <a:gd name="connsiteY4" fmla="*/ 1132800 h 1293161"/>
                <a:gd name="connsiteX5" fmla="*/ 1343623 w 1425948"/>
                <a:gd name="connsiteY5" fmla="*/ 1190803 h 1293161"/>
                <a:gd name="connsiteX6" fmla="*/ 1295855 w 1425948"/>
                <a:gd name="connsiteY6" fmla="*/ 1228334 h 1293161"/>
                <a:gd name="connsiteX7" fmla="*/ 1173026 w 1425948"/>
                <a:gd name="connsiteY7" fmla="*/ 1265866 h 1293161"/>
                <a:gd name="connsiteX8" fmla="*/ 1016076 w 1425948"/>
                <a:gd name="connsiteY8" fmla="*/ 1272690 h 1293161"/>
                <a:gd name="connsiteX9" fmla="*/ 606643 w 1425948"/>
                <a:gd name="connsiteY9" fmla="*/ 1293161 h 1293161"/>
                <a:gd name="connsiteX10" fmla="*/ 408751 w 1425948"/>
                <a:gd name="connsiteY10" fmla="*/ 1289749 h 1293161"/>
                <a:gd name="connsiteX11" fmla="*/ 285921 w 1425948"/>
                <a:gd name="connsiteY11" fmla="*/ 1272690 h 1293161"/>
                <a:gd name="connsiteX12" fmla="*/ 163091 w 1425948"/>
                <a:gd name="connsiteY12" fmla="*/ 1245394 h 1293161"/>
                <a:gd name="connsiteX13" fmla="*/ 77793 w 1425948"/>
                <a:gd name="connsiteY13" fmla="*/ 1218098 h 1293161"/>
                <a:gd name="connsiteX14" fmla="*/ 26614 w 1425948"/>
                <a:gd name="connsiteY14" fmla="*/ 1177155 h 1293161"/>
                <a:gd name="connsiteX15" fmla="*/ 0 w 1425948"/>
                <a:gd name="connsiteY15" fmla="*/ 387172 h 1293161"/>
                <a:gd name="connsiteX16" fmla="*/ 54155 w 1425948"/>
                <a:gd name="connsiteY16" fmla="*/ 272450 h 1293161"/>
                <a:gd name="connsiteX17" fmla="*/ 166775 w 1425948"/>
                <a:gd name="connsiteY17" fmla="*/ 157083 h 1293161"/>
                <a:gd name="connsiteX18" fmla="*/ 243517 w 1425948"/>
                <a:gd name="connsiteY18" fmla="*/ 93921 h 1293161"/>
                <a:gd name="connsiteX19" fmla="*/ 360463 w 1425948"/>
                <a:gd name="connsiteY19" fmla="*/ 1785 h 1293161"/>
                <a:gd name="connsiteX20" fmla="*/ 1141916 w 1425948"/>
                <a:gd name="connsiteY20" fmla="*/ 0 h 1293161"/>
                <a:gd name="connsiteX0" fmla="*/ 1141916 w 1425948"/>
                <a:gd name="connsiteY0" fmla="*/ 0 h 1293161"/>
                <a:gd name="connsiteX1" fmla="*/ 1303459 w 1425948"/>
                <a:gd name="connsiteY1" fmla="*/ 146677 h 1293161"/>
                <a:gd name="connsiteX2" fmla="*/ 1383689 w 1425948"/>
                <a:gd name="connsiteY2" fmla="*/ 244761 h 1293161"/>
                <a:gd name="connsiteX3" fmla="*/ 1425948 w 1425948"/>
                <a:gd name="connsiteY3" fmla="*/ 346111 h 1293161"/>
                <a:gd name="connsiteX4" fmla="*/ 1393010 w 1425948"/>
                <a:gd name="connsiteY4" fmla="*/ 1127701 h 1293161"/>
                <a:gd name="connsiteX5" fmla="*/ 1343623 w 1425948"/>
                <a:gd name="connsiteY5" fmla="*/ 1190803 h 1293161"/>
                <a:gd name="connsiteX6" fmla="*/ 1295855 w 1425948"/>
                <a:gd name="connsiteY6" fmla="*/ 1228334 h 1293161"/>
                <a:gd name="connsiteX7" fmla="*/ 1173026 w 1425948"/>
                <a:gd name="connsiteY7" fmla="*/ 1265866 h 1293161"/>
                <a:gd name="connsiteX8" fmla="*/ 1016076 w 1425948"/>
                <a:gd name="connsiteY8" fmla="*/ 1272690 h 1293161"/>
                <a:gd name="connsiteX9" fmla="*/ 606643 w 1425948"/>
                <a:gd name="connsiteY9" fmla="*/ 1293161 h 1293161"/>
                <a:gd name="connsiteX10" fmla="*/ 408751 w 1425948"/>
                <a:gd name="connsiteY10" fmla="*/ 1289749 h 1293161"/>
                <a:gd name="connsiteX11" fmla="*/ 285921 w 1425948"/>
                <a:gd name="connsiteY11" fmla="*/ 1272690 h 1293161"/>
                <a:gd name="connsiteX12" fmla="*/ 163091 w 1425948"/>
                <a:gd name="connsiteY12" fmla="*/ 1245394 h 1293161"/>
                <a:gd name="connsiteX13" fmla="*/ 77793 w 1425948"/>
                <a:gd name="connsiteY13" fmla="*/ 1218098 h 1293161"/>
                <a:gd name="connsiteX14" fmla="*/ 26614 w 1425948"/>
                <a:gd name="connsiteY14" fmla="*/ 1177155 h 1293161"/>
                <a:gd name="connsiteX15" fmla="*/ 0 w 1425948"/>
                <a:gd name="connsiteY15" fmla="*/ 387172 h 1293161"/>
                <a:gd name="connsiteX16" fmla="*/ 54155 w 1425948"/>
                <a:gd name="connsiteY16" fmla="*/ 272450 h 1293161"/>
                <a:gd name="connsiteX17" fmla="*/ 166775 w 1425948"/>
                <a:gd name="connsiteY17" fmla="*/ 157083 h 1293161"/>
                <a:gd name="connsiteX18" fmla="*/ 243517 w 1425948"/>
                <a:gd name="connsiteY18" fmla="*/ 93921 h 1293161"/>
                <a:gd name="connsiteX19" fmla="*/ 360463 w 1425948"/>
                <a:gd name="connsiteY19" fmla="*/ 1785 h 1293161"/>
                <a:gd name="connsiteX20" fmla="*/ 1141916 w 1425948"/>
                <a:gd name="connsiteY20" fmla="*/ 0 h 1293161"/>
                <a:gd name="connsiteX0" fmla="*/ 1141916 w 1425948"/>
                <a:gd name="connsiteY0" fmla="*/ 0 h 1293161"/>
                <a:gd name="connsiteX1" fmla="*/ 1303459 w 1425948"/>
                <a:gd name="connsiteY1" fmla="*/ 146677 h 1293161"/>
                <a:gd name="connsiteX2" fmla="*/ 1383689 w 1425948"/>
                <a:gd name="connsiteY2" fmla="*/ 244761 h 1293161"/>
                <a:gd name="connsiteX3" fmla="*/ 1425948 w 1425948"/>
                <a:gd name="connsiteY3" fmla="*/ 346111 h 1293161"/>
                <a:gd name="connsiteX4" fmla="*/ 1393010 w 1425948"/>
                <a:gd name="connsiteY4" fmla="*/ 1127701 h 1293161"/>
                <a:gd name="connsiteX5" fmla="*/ 1343623 w 1425948"/>
                <a:gd name="connsiteY5" fmla="*/ 1190803 h 1293161"/>
                <a:gd name="connsiteX6" fmla="*/ 1295855 w 1425948"/>
                <a:gd name="connsiteY6" fmla="*/ 1228334 h 1293161"/>
                <a:gd name="connsiteX7" fmla="*/ 1173026 w 1425948"/>
                <a:gd name="connsiteY7" fmla="*/ 1265866 h 1293161"/>
                <a:gd name="connsiteX8" fmla="*/ 1016076 w 1425948"/>
                <a:gd name="connsiteY8" fmla="*/ 1272690 h 1293161"/>
                <a:gd name="connsiteX9" fmla="*/ 606643 w 1425948"/>
                <a:gd name="connsiteY9" fmla="*/ 1293161 h 1293161"/>
                <a:gd name="connsiteX10" fmla="*/ 408751 w 1425948"/>
                <a:gd name="connsiteY10" fmla="*/ 1289749 h 1293161"/>
                <a:gd name="connsiteX11" fmla="*/ 285921 w 1425948"/>
                <a:gd name="connsiteY11" fmla="*/ 1272690 h 1293161"/>
                <a:gd name="connsiteX12" fmla="*/ 163091 w 1425948"/>
                <a:gd name="connsiteY12" fmla="*/ 1245394 h 1293161"/>
                <a:gd name="connsiteX13" fmla="*/ 77793 w 1425948"/>
                <a:gd name="connsiteY13" fmla="*/ 1218098 h 1293161"/>
                <a:gd name="connsiteX14" fmla="*/ 26614 w 1425948"/>
                <a:gd name="connsiteY14" fmla="*/ 1177155 h 1293161"/>
                <a:gd name="connsiteX15" fmla="*/ 0 w 1425948"/>
                <a:gd name="connsiteY15" fmla="*/ 387172 h 1293161"/>
                <a:gd name="connsiteX16" fmla="*/ 54155 w 1425948"/>
                <a:gd name="connsiteY16" fmla="*/ 272450 h 1293161"/>
                <a:gd name="connsiteX17" fmla="*/ 166775 w 1425948"/>
                <a:gd name="connsiteY17" fmla="*/ 157083 h 1293161"/>
                <a:gd name="connsiteX18" fmla="*/ 256860 w 1425948"/>
                <a:gd name="connsiteY18" fmla="*/ 99021 h 1293161"/>
                <a:gd name="connsiteX19" fmla="*/ 360463 w 1425948"/>
                <a:gd name="connsiteY19" fmla="*/ 1785 h 1293161"/>
                <a:gd name="connsiteX20" fmla="*/ 1141916 w 1425948"/>
                <a:gd name="connsiteY20" fmla="*/ 0 h 129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25948" h="1293161">
                  <a:moveTo>
                    <a:pt x="1141916" y="0"/>
                  </a:moveTo>
                  <a:lnTo>
                    <a:pt x="1303459" y="146677"/>
                  </a:lnTo>
                  <a:lnTo>
                    <a:pt x="1383689" y="244761"/>
                  </a:lnTo>
                  <a:lnTo>
                    <a:pt x="1425948" y="346111"/>
                  </a:lnTo>
                  <a:lnTo>
                    <a:pt x="1393010" y="1127701"/>
                  </a:lnTo>
                  <a:lnTo>
                    <a:pt x="1343623" y="1190803"/>
                  </a:lnTo>
                  <a:lnTo>
                    <a:pt x="1295855" y="1228334"/>
                  </a:lnTo>
                  <a:lnTo>
                    <a:pt x="1173026" y="1265866"/>
                  </a:lnTo>
                  <a:lnTo>
                    <a:pt x="1016076" y="1272690"/>
                  </a:lnTo>
                  <a:lnTo>
                    <a:pt x="606643" y="1293161"/>
                  </a:lnTo>
                  <a:lnTo>
                    <a:pt x="408751" y="1289749"/>
                  </a:lnTo>
                  <a:lnTo>
                    <a:pt x="285921" y="1272690"/>
                  </a:lnTo>
                  <a:lnTo>
                    <a:pt x="163091" y="1245394"/>
                  </a:lnTo>
                  <a:lnTo>
                    <a:pt x="77793" y="1218098"/>
                  </a:lnTo>
                  <a:lnTo>
                    <a:pt x="26614" y="1177155"/>
                  </a:lnTo>
                  <a:lnTo>
                    <a:pt x="0" y="387172"/>
                  </a:lnTo>
                  <a:lnTo>
                    <a:pt x="54155" y="272450"/>
                  </a:lnTo>
                  <a:lnTo>
                    <a:pt x="166775" y="157083"/>
                  </a:lnTo>
                  <a:lnTo>
                    <a:pt x="256860" y="99021"/>
                  </a:lnTo>
                  <a:lnTo>
                    <a:pt x="360463" y="1785"/>
                  </a:lnTo>
                  <a:lnTo>
                    <a:pt x="1141916" y="0"/>
                  </a:lnTo>
                  <a:close/>
                </a:path>
              </a:pathLst>
            </a:custGeom>
            <a:pattFill prst="smConfetti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8" name="Vijfhoek 79"/>
            <p:cNvSpPr/>
            <p:nvPr/>
          </p:nvSpPr>
          <p:spPr>
            <a:xfrm rot="16200000">
              <a:off x="5598313" y="4028308"/>
              <a:ext cx="2160000" cy="1361806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11"/>
                <a:gd name="connsiteY0" fmla="*/ 19994 h 303671"/>
                <a:gd name="connsiteX1" fmla="*/ 494839 w 1021111"/>
                <a:gd name="connsiteY1" fmla="*/ 7 h 303671"/>
                <a:gd name="connsiteX2" fmla="*/ 632638 w 1021111"/>
                <a:gd name="connsiteY2" fmla="*/ 122344 h 303671"/>
                <a:gd name="connsiteX3" fmla="*/ 947310 w 1021111"/>
                <a:gd name="connsiteY3" fmla="*/ 48961 h 303671"/>
                <a:gd name="connsiteX4" fmla="*/ 1008621 w 1021111"/>
                <a:gd name="connsiteY4" fmla="*/ 161364 h 303671"/>
                <a:gd name="connsiteX5" fmla="*/ 974792 w 1021111"/>
                <a:gd name="connsiteY5" fmla="*/ 243833 h 303671"/>
                <a:gd name="connsiteX6" fmla="*/ 664995 w 1021111"/>
                <a:gd name="connsiteY6" fmla="*/ 186370 h 303671"/>
                <a:gd name="connsiteX7" fmla="*/ 494839 w 1021111"/>
                <a:gd name="connsiteY7" fmla="*/ 303671 h 303671"/>
                <a:gd name="connsiteX8" fmla="*/ 71437 w 1021111"/>
                <a:gd name="connsiteY8" fmla="*/ 296176 h 303671"/>
                <a:gd name="connsiteX9" fmla="*/ 431 w 1021111"/>
                <a:gd name="connsiteY9" fmla="*/ 193865 h 303671"/>
                <a:gd name="connsiteX10" fmla="*/ 83930 w 1021111"/>
                <a:gd name="connsiteY10" fmla="*/ 19994 h 303671"/>
                <a:gd name="connsiteX0" fmla="*/ 83930 w 1021111"/>
                <a:gd name="connsiteY0" fmla="*/ 19994 h 303671"/>
                <a:gd name="connsiteX1" fmla="*/ 494839 w 1021111"/>
                <a:gd name="connsiteY1" fmla="*/ 7 h 303671"/>
                <a:gd name="connsiteX2" fmla="*/ 632638 w 1021111"/>
                <a:gd name="connsiteY2" fmla="*/ 122344 h 303671"/>
                <a:gd name="connsiteX3" fmla="*/ 947310 w 1021111"/>
                <a:gd name="connsiteY3" fmla="*/ 48961 h 303671"/>
                <a:gd name="connsiteX4" fmla="*/ 1008621 w 1021111"/>
                <a:gd name="connsiteY4" fmla="*/ 161364 h 303671"/>
                <a:gd name="connsiteX5" fmla="*/ 974792 w 1021111"/>
                <a:gd name="connsiteY5" fmla="*/ 243833 h 303671"/>
                <a:gd name="connsiteX6" fmla="*/ 626525 w 1021111"/>
                <a:gd name="connsiteY6" fmla="*/ 190436 h 303671"/>
                <a:gd name="connsiteX7" fmla="*/ 494839 w 1021111"/>
                <a:gd name="connsiteY7" fmla="*/ 303671 h 303671"/>
                <a:gd name="connsiteX8" fmla="*/ 71437 w 1021111"/>
                <a:gd name="connsiteY8" fmla="*/ 296176 h 303671"/>
                <a:gd name="connsiteX9" fmla="*/ 431 w 1021111"/>
                <a:gd name="connsiteY9" fmla="*/ 193865 h 303671"/>
                <a:gd name="connsiteX10" fmla="*/ 83930 w 1021111"/>
                <a:gd name="connsiteY10" fmla="*/ 19994 h 303671"/>
                <a:gd name="connsiteX0" fmla="*/ 83930 w 1019068"/>
                <a:gd name="connsiteY0" fmla="*/ 19995 h 303672"/>
                <a:gd name="connsiteX1" fmla="*/ 494839 w 1019068"/>
                <a:gd name="connsiteY1" fmla="*/ 8 h 303672"/>
                <a:gd name="connsiteX2" fmla="*/ 718509 w 1019068"/>
                <a:gd name="connsiteY2" fmla="*/ 110471 h 303672"/>
                <a:gd name="connsiteX3" fmla="*/ 947310 w 1019068"/>
                <a:gd name="connsiteY3" fmla="*/ 48962 h 303672"/>
                <a:gd name="connsiteX4" fmla="*/ 1008621 w 1019068"/>
                <a:gd name="connsiteY4" fmla="*/ 161365 h 303672"/>
                <a:gd name="connsiteX5" fmla="*/ 974792 w 1019068"/>
                <a:gd name="connsiteY5" fmla="*/ 243834 h 303672"/>
                <a:gd name="connsiteX6" fmla="*/ 626525 w 1019068"/>
                <a:gd name="connsiteY6" fmla="*/ 190437 h 303672"/>
                <a:gd name="connsiteX7" fmla="*/ 494839 w 1019068"/>
                <a:gd name="connsiteY7" fmla="*/ 303672 h 303672"/>
                <a:gd name="connsiteX8" fmla="*/ 71437 w 1019068"/>
                <a:gd name="connsiteY8" fmla="*/ 296177 h 303672"/>
                <a:gd name="connsiteX9" fmla="*/ 431 w 1019068"/>
                <a:gd name="connsiteY9" fmla="*/ 193866 h 303672"/>
                <a:gd name="connsiteX10" fmla="*/ 83930 w 1019068"/>
                <a:gd name="connsiteY10" fmla="*/ 19995 h 303672"/>
                <a:gd name="connsiteX0" fmla="*/ 83930 w 1019068"/>
                <a:gd name="connsiteY0" fmla="*/ 19995 h 303672"/>
                <a:gd name="connsiteX1" fmla="*/ 494839 w 1019068"/>
                <a:gd name="connsiteY1" fmla="*/ 8 h 303672"/>
                <a:gd name="connsiteX2" fmla="*/ 718509 w 1019068"/>
                <a:gd name="connsiteY2" fmla="*/ 110471 h 303672"/>
                <a:gd name="connsiteX3" fmla="*/ 947310 w 1019068"/>
                <a:gd name="connsiteY3" fmla="*/ 48962 h 303672"/>
                <a:gd name="connsiteX4" fmla="*/ 1008621 w 1019068"/>
                <a:gd name="connsiteY4" fmla="*/ 161365 h 303672"/>
                <a:gd name="connsiteX5" fmla="*/ 974792 w 1019068"/>
                <a:gd name="connsiteY5" fmla="*/ 243834 h 303672"/>
                <a:gd name="connsiteX6" fmla="*/ 722585 w 1019068"/>
                <a:gd name="connsiteY6" fmla="*/ 198918 h 303672"/>
                <a:gd name="connsiteX7" fmla="*/ 494839 w 1019068"/>
                <a:gd name="connsiteY7" fmla="*/ 303672 h 303672"/>
                <a:gd name="connsiteX8" fmla="*/ 71437 w 1019068"/>
                <a:gd name="connsiteY8" fmla="*/ 296177 h 303672"/>
                <a:gd name="connsiteX9" fmla="*/ 431 w 1019068"/>
                <a:gd name="connsiteY9" fmla="*/ 193866 h 303672"/>
                <a:gd name="connsiteX10" fmla="*/ 83930 w 1019068"/>
                <a:gd name="connsiteY10" fmla="*/ 19995 h 303672"/>
                <a:gd name="connsiteX0" fmla="*/ 52529 w 1024026"/>
                <a:gd name="connsiteY0" fmla="*/ 5703 h 303672"/>
                <a:gd name="connsiteX1" fmla="*/ 499797 w 1024026"/>
                <a:gd name="connsiteY1" fmla="*/ 8 h 303672"/>
                <a:gd name="connsiteX2" fmla="*/ 723467 w 1024026"/>
                <a:gd name="connsiteY2" fmla="*/ 110471 h 303672"/>
                <a:gd name="connsiteX3" fmla="*/ 952268 w 1024026"/>
                <a:gd name="connsiteY3" fmla="*/ 48962 h 303672"/>
                <a:gd name="connsiteX4" fmla="*/ 1013579 w 1024026"/>
                <a:gd name="connsiteY4" fmla="*/ 161365 h 303672"/>
                <a:gd name="connsiteX5" fmla="*/ 979750 w 1024026"/>
                <a:gd name="connsiteY5" fmla="*/ 243834 h 303672"/>
                <a:gd name="connsiteX6" fmla="*/ 727543 w 1024026"/>
                <a:gd name="connsiteY6" fmla="*/ 198918 h 303672"/>
                <a:gd name="connsiteX7" fmla="*/ 499797 w 1024026"/>
                <a:gd name="connsiteY7" fmla="*/ 303672 h 303672"/>
                <a:gd name="connsiteX8" fmla="*/ 76395 w 1024026"/>
                <a:gd name="connsiteY8" fmla="*/ 296177 h 303672"/>
                <a:gd name="connsiteX9" fmla="*/ 5389 w 1024026"/>
                <a:gd name="connsiteY9" fmla="*/ 193866 h 303672"/>
                <a:gd name="connsiteX10" fmla="*/ 52529 w 1024026"/>
                <a:gd name="connsiteY10" fmla="*/ 5703 h 303672"/>
                <a:gd name="connsiteX0" fmla="*/ 52529 w 1024026"/>
                <a:gd name="connsiteY0" fmla="*/ 5695 h 303664"/>
                <a:gd name="connsiteX1" fmla="*/ 499797 w 1024026"/>
                <a:gd name="connsiteY1" fmla="*/ 0 h 303664"/>
                <a:gd name="connsiteX2" fmla="*/ 611126 w 1024026"/>
                <a:gd name="connsiteY2" fmla="*/ 18846 h 303664"/>
                <a:gd name="connsiteX3" fmla="*/ 723467 w 1024026"/>
                <a:gd name="connsiteY3" fmla="*/ 110463 h 303664"/>
                <a:gd name="connsiteX4" fmla="*/ 952268 w 1024026"/>
                <a:gd name="connsiteY4" fmla="*/ 48954 h 303664"/>
                <a:gd name="connsiteX5" fmla="*/ 1013579 w 1024026"/>
                <a:gd name="connsiteY5" fmla="*/ 161357 h 303664"/>
                <a:gd name="connsiteX6" fmla="*/ 979750 w 1024026"/>
                <a:gd name="connsiteY6" fmla="*/ 243826 h 303664"/>
                <a:gd name="connsiteX7" fmla="*/ 727543 w 1024026"/>
                <a:gd name="connsiteY7" fmla="*/ 198910 h 303664"/>
                <a:gd name="connsiteX8" fmla="*/ 499797 w 1024026"/>
                <a:gd name="connsiteY8" fmla="*/ 303664 h 303664"/>
                <a:gd name="connsiteX9" fmla="*/ 76395 w 1024026"/>
                <a:gd name="connsiteY9" fmla="*/ 296169 h 303664"/>
                <a:gd name="connsiteX10" fmla="*/ 5389 w 1024026"/>
                <a:gd name="connsiteY10" fmla="*/ 193858 h 303664"/>
                <a:gd name="connsiteX11" fmla="*/ 52529 w 1024026"/>
                <a:gd name="connsiteY11" fmla="*/ 5695 h 303664"/>
                <a:gd name="connsiteX0" fmla="*/ 52529 w 1024026"/>
                <a:gd name="connsiteY0" fmla="*/ 5695 h 303664"/>
                <a:gd name="connsiteX1" fmla="*/ 499797 w 1024026"/>
                <a:gd name="connsiteY1" fmla="*/ 0 h 303664"/>
                <a:gd name="connsiteX2" fmla="*/ 603046 w 1024026"/>
                <a:gd name="connsiteY2" fmla="*/ 38498 h 303664"/>
                <a:gd name="connsiteX3" fmla="*/ 723467 w 1024026"/>
                <a:gd name="connsiteY3" fmla="*/ 110463 h 303664"/>
                <a:gd name="connsiteX4" fmla="*/ 952268 w 1024026"/>
                <a:gd name="connsiteY4" fmla="*/ 48954 h 303664"/>
                <a:gd name="connsiteX5" fmla="*/ 1013579 w 1024026"/>
                <a:gd name="connsiteY5" fmla="*/ 161357 h 303664"/>
                <a:gd name="connsiteX6" fmla="*/ 979750 w 1024026"/>
                <a:gd name="connsiteY6" fmla="*/ 243826 h 303664"/>
                <a:gd name="connsiteX7" fmla="*/ 727543 w 1024026"/>
                <a:gd name="connsiteY7" fmla="*/ 198910 h 303664"/>
                <a:gd name="connsiteX8" fmla="*/ 499797 w 1024026"/>
                <a:gd name="connsiteY8" fmla="*/ 303664 h 303664"/>
                <a:gd name="connsiteX9" fmla="*/ 76395 w 1024026"/>
                <a:gd name="connsiteY9" fmla="*/ 296169 h 303664"/>
                <a:gd name="connsiteX10" fmla="*/ 5389 w 1024026"/>
                <a:gd name="connsiteY10" fmla="*/ 193858 h 303664"/>
                <a:gd name="connsiteX11" fmla="*/ 52529 w 1024026"/>
                <a:gd name="connsiteY11" fmla="*/ 5695 h 303664"/>
                <a:gd name="connsiteX0" fmla="*/ 52529 w 1024026"/>
                <a:gd name="connsiteY0" fmla="*/ 5695 h 303664"/>
                <a:gd name="connsiteX1" fmla="*/ 499797 w 1024026"/>
                <a:gd name="connsiteY1" fmla="*/ 0 h 303664"/>
                <a:gd name="connsiteX2" fmla="*/ 586790 w 1024026"/>
                <a:gd name="connsiteY2" fmla="*/ 69790 h 303664"/>
                <a:gd name="connsiteX3" fmla="*/ 723467 w 1024026"/>
                <a:gd name="connsiteY3" fmla="*/ 110463 h 303664"/>
                <a:gd name="connsiteX4" fmla="*/ 952268 w 1024026"/>
                <a:gd name="connsiteY4" fmla="*/ 48954 h 303664"/>
                <a:gd name="connsiteX5" fmla="*/ 1013579 w 1024026"/>
                <a:gd name="connsiteY5" fmla="*/ 161357 h 303664"/>
                <a:gd name="connsiteX6" fmla="*/ 979750 w 1024026"/>
                <a:gd name="connsiteY6" fmla="*/ 243826 h 303664"/>
                <a:gd name="connsiteX7" fmla="*/ 727543 w 1024026"/>
                <a:gd name="connsiteY7" fmla="*/ 198910 h 303664"/>
                <a:gd name="connsiteX8" fmla="*/ 499797 w 1024026"/>
                <a:gd name="connsiteY8" fmla="*/ 303664 h 303664"/>
                <a:gd name="connsiteX9" fmla="*/ 76395 w 1024026"/>
                <a:gd name="connsiteY9" fmla="*/ 296169 h 303664"/>
                <a:gd name="connsiteX10" fmla="*/ 5389 w 1024026"/>
                <a:gd name="connsiteY10" fmla="*/ 193858 h 303664"/>
                <a:gd name="connsiteX11" fmla="*/ 52529 w 1024026"/>
                <a:gd name="connsiteY11" fmla="*/ 5695 h 303664"/>
                <a:gd name="connsiteX0" fmla="*/ 52529 w 1024026"/>
                <a:gd name="connsiteY0" fmla="*/ 4849 h 302818"/>
                <a:gd name="connsiteX1" fmla="*/ 481735 w 1024026"/>
                <a:gd name="connsiteY1" fmla="*/ 0 h 302818"/>
                <a:gd name="connsiteX2" fmla="*/ 586790 w 1024026"/>
                <a:gd name="connsiteY2" fmla="*/ 68944 h 302818"/>
                <a:gd name="connsiteX3" fmla="*/ 723467 w 1024026"/>
                <a:gd name="connsiteY3" fmla="*/ 109617 h 302818"/>
                <a:gd name="connsiteX4" fmla="*/ 952268 w 1024026"/>
                <a:gd name="connsiteY4" fmla="*/ 48108 h 302818"/>
                <a:gd name="connsiteX5" fmla="*/ 1013579 w 1024026"/>
                <a:gd name="connsiteY5" fmla="*/ 160511 h 302818"/>
                <a:gd name="connsiteX6" fmla="*/ 979750 w 1024026"/>
                <a:gd name="connsiteY6" fmla="*/ 242980 h 302818"/>
                <a:gd name="connsiteX7" fmla="*/ 727543 w 1024026"/>
                <a:gd name="connsiteY7" fmla="*/ 198064 h 302818"/>
                <a:gd name="connsiteX8" fmla="*/ 499797 w 1024026"/>
                <a:gd name="connsiteY8" fmla="*/ 302818 h 302818"/>
                <a:gd name="connsiteX9" fmla="*/ 76395 w 1024026"/>
                <a:gd name="connsiteY9" fmla="*/ 295323 h 302818"/>
                <a:gd name="connsiteX10" fmla="*/ 5389 w 1024026"/>
                <a:gd name="connsiteY10" fmla="*/ 193012 h 302818"/>
                <a:gd name="connsiteX11" fmla="*/ 52529 w 1024026"/>
                <a:gd name="connsiteY11" fmla="*/ 4849 h 302818"/>
                <a:gd name="connsiteX0" fmla="*/ 52529 w 1024026"/>
                <a:gd name="connsiteY0" fmla="*/ 5377 h 303346"/>
                <a:gd name="connsiteX1" fmla="*/ 446739 w 1024026"/>
                <a:gd name="connsiteY1" fmla="*/ 0 h 303346"/>
                <a:gd name="connsiteX2" fmla="*/ 586790 w 1024026"/>
                <a:gd name="connsiteY2" fmla="*/ 69472 h 303346"/>
                <a:gd name="connsiteX3" fmla="*/ 723467 w 1024026"/>
                <a:gd name="connsiteY3" fmla="*/ 110145 h 303346"/>
                <a:gd name="connsiteX4" fmla="*/ 952268 w 1024026"/>
                <a:gd name="connsiteY4" fmla="*/ 48636 h 303346"/>
                <a:gd name="connsiteX5" fmla="*/ 1013579 w 1024026"/>
                <a:gd name="connsiteY5" fmla="*/ 161039 h 303346"/>
                <a:gd name="connsiteX6" fmla="*/ 979750 w 1024026"/>
                <a:gd name="connsiteY6" fmla="*/ 243508 h 303346"/>
                <a:gd name="connsiteX7" fmla="*/ 727543 w 1024026"/>
                <a:gd name="connsiteY7" fmla="*/ 198592 h 303346"/>
                <a:gd name="connsiteX8" fmla="*/ 499797 w 1024026"/>
                <a:gd name="connsiteY8" fmla="*/ 303346 h 303346"/>
                <a:gd name="connsiteX9" fmla="*/ 76395 w 1024026"/>
                <a:gd name="connsiteY9" fmla="*/ 295851 h 303346"/>
                <a:gd name="connsiteX10" fmla="*/ 5389 w 1024026"/>
                <a:gd name="connsiteY10" fmla="*/ 193540 h 303346"/>
                <a:gd name="connsiteX11" fmla="*/ 52529 w 1024026"/>
                <a:gd name="connsiteY11" fmla="*/ 5377 h 303346"/>
                <a:gd name="connsiteX0" fmla="*/ 52529 w 1024026"/>
                <a:gd name="connsiteY0" fmla="*/ 5377 h 302289"/>
                <a:gd name="connsiteX1" fmla="*/ 446739 w 1024026"/>
                <a:gd name="connsiteY1" fmla="*/ 0 h 302289"/>
                <a:gd name="connsiteX2" fmla="*/ 586790 w 1024026"/>
                <a:gd name="connsiteY2" fmla="*/ 69472 h 302289"/>
                <a:gd name="connsiteX3" fmla="*/ 723467 w 1024026"/>
                <a:gd name="connsiteY3" fmla="*/ 110145 h 302289"/>
                <a:gd name="connsiteX4" fmla="*/ 952268 w 1024026"/>
                <a:gd name="connsiteY4" fmla="*/ 48636 h 302289"/>
                <a:gd name="connsiteX5" fmla="*/ 1013579 w 1024026"/>
                <a:gd name="connsiteY5" fmla="*/ 161039 h 302289"/>
                <a:gd name="connsiteX6" fmla="*/ 979750 w 1024026"/>
                <a:gd name="connsiteY6" fmla="*/ 243508 h 302289"/>
                <a:gd name="connsiteX7" fmla="*/ 727543 w 1024026"/>
                <a:gd name="connsiteY7" fmla="*/ 198592 h 302289"/>
                <a:gd name="connsiteX8" fmla="*/ 436578 w 1024026"/>
                <a:gd name="connsiteY8" fmla="*/ 302289 h 302289"/>
                <a:gd name="connsiteX9" fmla="*/ 76395 w 1024026"/>
                <a:gd name="connsiteY9" fmla="*/ 295851 h 302289"/>
                <a:gd name="connsiteX10" fmla="*/ 5389 w 1024026"/>
                <a:gd name="connsiteY10" fmla="*/ 193540 h 302289"/>
                <a:gd name="connsiteX11" fmla="*/ 52529 w 1024026"/>
                <a:gd name="connsiteY11" fmla="*/ 5377 h 302289"/>
                <a:gd name="connsiteX0" fmla="*/ 52529 w 1024026"/>
                <a:gd name="connsiteY0" fmla="*/ 5377 h 302289"/>
                <a:gd name="connsiteX1" fmla="*/ 446739 w 1024026"/>
                <a:gd name="connsiteY1" fmla="*/ 0 h 302289"/>
                <a:gd name="connsiteX2" fmla="*/ 599208 w 1024026"/>
                <a:gd name="connsiteY2" fmla="*/ 74229 h 302289"/>
                <a:gd name="connsiteX3" fmla="*/ 723467 w 1024026"/>
                <a:gd name="connsiteY3" fmla="*/ 110145 h 302289"/>
                <a:gd name="connsiteX4" fmla="*/ 952268 w 1024026"/>
                <a:gd name="connsiteY4" fmla="*/ 48636 h 302289"/>
                <a:gd name="connsiteX5" fmla="*/ 1013579 w 1024026"/>
                <a:gd name="connsiteY5" fmla="*/ 161039 h 302289"/>
                <a:gd name="connsiteX6" fmla="*/ 979750 w 1024026"/>
                <a:gd name="connsiteY6" fmla="*/ 243508 h 302289"/>
                <a:gd name="connsiteX7" fmla="*/ 727543 w 1024026"/>
                <a:gd name="connsiteY7" fmla="*/ 198592 h 302289"/>
                <a:gd name="connsiteX8" fmla="*/ 436578 w 1024026"/>
                <a:gd name="connsiteY8" fmla="*/ 302289 h 302289"/>
                <a:gd name="connsiteX9" fmla="*/ 76395 w 1024026"/>
                <a:gd name="connsiteY9" fmla="*/ 295851 h 302289"/>
                <a:gd name="connsiteX10" fmla="*/ 5389 w 1024026"/>
                <a:gd name="connsiteY10" fmla="*/ 193540 h 302289"/>
                <a:gd name="connsiteX11" fmla="*/ 52529 w 1024026"/>
                <a:gd name="connsiteY11" fmla="*/ 5377 h 302289"/>
                <a:gd name="connsiteX0" fmla="*/ 52529 w 1024026"/>
                <a:gd name="connsiteY0" fmla="*/ 5377 h 302289"/>
                <a:gd name="connsiteX1" fmla="*/ 415129 w 1024026"/>
                <a:gd name="connsiteY1" fmla="*/ 0 h 302289"/>
                <a:gd name="connsiteX2" fmla="*/ 599208 w 1024026"/>
                <a:gd name="connsiteY2" fmla="*/ 74229 h 302289"/>
                <a:gd name="connsiteX3" fmla="*/ 723467 w 1024026"/>
                <a:gd name="connsiteY3" fmla="*/ 110145 h 302289"/>
                <a:gd name="connsiteX4" fmla="*/ 952268 w 1024026"/>
                <a:gd name="connsiteY4" fmla="*/ 48636 h 302289"/>
                <a:gd name="connsiteX5" fmla="*/ 1013579 w 1024026"/>
                <a:gd name="connsiteY5" fmla="*/ 161039 h 302289"/>
                <a:gd name="connsiteX6" fmla="*/ 979750 w 1024026"/>
                <a:gd name="connsiteY6" fmla="*/ 243508 h 302289"/>
                <a:gd name="connsiteX7" fmla="*/ 727543 w 1024026"/>
                <a:gd name="connsiteY7" fmla="*/ 198592 h 302289"/>
                <a:gd name="connsiteX8" fmla="*/ 436578 w 1024026"/>
                <a:gd name="connsiteY8" fmla="*/ 302289 h 302289"/>
                <a:gd name="connsiteX9" fmla="*/ 76395 w 1024026"/>
                <a:gd name="connsiteY9" fmla="*/ 295851 h 302289"/>
                <a:gd name="connsiteX10" fmla="*/ 5389 w 1024026"/>
                <a:gd name="connsiteY10" fmla="*/ 193540 h 302289"/>
                <a:gd name="connsiteX11" fmla="*/ 52529 w 1024026"/>
                <a:gd name="connsiteY11" fmla="*/ 5377 h 302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026" h="302289">
                  <a:moveTo>
                    <a:pt x="52529" y="5377"/>
                  </a:moveTo>
                  <a:lnTo>
                    <a:pt x="415129" y="0"/>
                  </a:lnTo>
                  <a:cubicBezTo>
                    <a:pt x="500822" y="1298"/>
                    <a:pt x="547818" y="55872"/>
                    <a:pt x="599208" y="74229"/>
                  </a:cubicBezTo>
                  <a:cubicBezTo>
                    <a:pt x="650598" y="92586"/>
                    <a:pt x="659204" y="104234"/>
                    <a:pt x="723467" y="110145"/>
                  </a:cubicBezTo>
                  <a:cubicBezTo>
                    <a:pt x="770148" y="134127"/>
                    <a:pt x="903916" y="40154"/>
                    <a:pt x="952268" y="48636"/>
                  </a:cubicBezTo>
                  <a:cubicBezTo>
                    <a:pt x="1000620" y="57118"/>
                    <a:pt x="1044808" y="141052"/>
                    <a:pt x="1013579" y="161039"/>
                  </a:cubicBezTo>
                  <a:cubicBezTo>
                    <a:pt x="982350" y="181026"/>
                    <a:pt x="1027423" y="237249"/>
                    <a:pt x="979750" y="243508"/>
                  </a:cubicBezTo>
                  <a:cubicBezTo>
                    <a:pt x="932077" y="249767"/>
                    <a:pt x="818072" y="188795"/>
                    <a:pt x="727543" y="198592"/>
                  </a:cubicBezTo>
                  <a:cubicBezTo>
                    <a:pt x="637014" y="208389"/>
                    <a:pt x="521763" y="300644"/>
                    <a:pt x="436578" y="302289"/>
                  </a:cubicBezTo>
                  <a:lnTo>
                    <a:pt x="76395" y="295851"/>
                  </a:lnTo>
                  <a:cubicBezTo>
                    <a:pt x="6069" y="282547"/>
                    <a:pt x="9367" y="241952"/>
                    <a:pt x="5389" y="193540"/>
                  </a:cubicBezTo>
                  <a:cubicBezTo>
                    <a:pt x="1411" y="145128"/>
                    <a:pt x="-17797" y="42683"/>
                    <a:pt x="52529" y="537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29" name="Rechte verbindingslijn 128"/>
            <p:cNvCxnSpPr/>
            <p:nvPr/>
          </p:nvCxnSpPr>
          <p:spPr>
            <a:xfrm>
              <a:off x="6487815" y="3874459"/>
              <a:ext cx="145278" cy="25620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Rechte verbindingslijn 129"/>
            <p:cNvCxnSpPr/>
            <p:nvPr/>
          </p:nvCxnSpPr>
          <p:spPr>
            <a:xfrm flipV="1">
              <a:off x="6853631" y="3820241"/>
              <a:ext cx="152288" cy="27952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Rechte verbindingslijn 130"/>
            <p:cNvCxnSpPr/>
            <p:nvPr/>
          </p:nvCxnSpPr>
          <p:spPr>
            <a:xfrm flipH="1">
              <a:off x="6785493" y="3820241"/>
              <a:ext cx="82423" cy="2813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Rechte verbindingslijn 131"/>
            <p:cNvCxnSpPr/>
            <p:nvPr/>
          </p:nvCxnSpPr>
          <p:spPr>
            <a:xfrm>
              <a:off x="6612103" y="3758012"/>
              <a:ext cx="81953" cy="34361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hthoek 133"/>
            <p:cNvSpPr/>
            <p:nvPr/>
          </p:nvSpPr>
          <p:spPr>
            <a:xfrm>
              <a:off x="8367725" y="4463589"/>
              <a:ext cx="1338894" cy="1279372"/>
            </a:xfrm>
            <a:prstGeom prst="rect">
              <a:avLst/>
            </a:prstGeom>
            <a:pattFill prst="smConfetti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5" name="Tekstvak 134"/>
            <p:cNvSpPr txBox="1"/>
            <p:nvPr/>
          </p:nvSpPr>
          <p:spPr>
            <a:xfrm>
              <a:off x="7304987" y="3660130"/>
              <a:ext cx="908382" cy="563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b="1" dirty="0" smtClean="0"/>
                <a:t>1/3</a:t>
              </a:r>
              <a:endParaRPr lang="nl-NL" sz="2400" b="1" dirty="0"/>
            </a:p>
          </p:txBody>
        </p:sp>
        <p:sp>
          <p:nvSpPr>
            <p:cNvPr id="136" name="Tekstvak 135"/>
            <p:cNvSpPr txBox="1"/>
            <p:nvPr/>
          </p:nvSpPr>
          <p:spPr>
            <a:xfrm>
              <a:off x="7426250" y="4654180"/>
              <a:ext cx="7745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b="1" dirty="0" smtClean="0"/>
                <a:t>2/3</a:t>
              </a:r>
              <a:endParaRPr lang="nl-NL" sz="2400" b="1" dirty="0"/>
            </a:p>
          </p:txBody>
        </p:sp>
        <p:sp>
          <p:nvSpPr>
            <p:cNvPr id="137" name="Tekstvak 136"/>
            <p:cNvSpPr txBox="1"/>
            <p:nvPr/>
          </p:nvSpPr>
          <p:spPr>
            <a:xfrm>
              <a:off x="6070569" y="4515349"/>
              <a:ext cx="1192156" cy="1013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nl-NL" sz="2400" dirty="0" smtClean="0"/>
                <a:t>max 15 kg</a:t>
              </a:r>
              <a:endParaRPr lang="nl-NL" sz="2400" dirty="0"/>
            </a:p>
          </p:txBody>
        </p:sp>
        <p:grpSp>
          <p:nvGrpSpPr>
            <p:cNvPr id="140" name="Groep 139"/>
            <p:cNvGrpSpPr/>
            <p:nvPr/>
          </p:nvGrpSpPr>
          <p:grpSpPr>
            <a:xfrm>
              <a:off x="8337784" y="3719765"/>
              <a:ext cx="1519204" cy="2085573"/>
              <a:chOff x="3691961" y="950393"/>
              <a:chExt cx="1519204" cy="2085573"/>
            </a:xfrm>
          </p:grpSpPr>
          <p:grpSp>
            <p:nvGrpSpPr>
              <p:cNvPr id="141" name="Groep 140"/>
              <p:cNvGrpSpPr/>
              <p:nvPr/>
            </p:nvGrpSpPr>
            <p:grpSpPr>
              <a:xfrm>
                <a:off x="3691961" y="950393"/>
                <a:ext cx="1397431" cy="2085573"/>
                <a:chOff x="3691961" y="950393"/>
                <a:chExt cx="1397431" cy="2085573"/>
              </a:xfrm>
            </p:grpSpPr>
            <p:cxnSp>
              <p:nvCxnSpPr>
                <p:cNvPr id="143" name="Rechte verbindingslijn 142"/>
                <p:cNvCxnSpPr/>
                <p:nvPr/>
              </p:nvCxnSpPr>
              <p:spPr>
                <a:xfrm>
                  <a:off x="3721392" y="1061977"/>
                  <a:ext cx="1368000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Rechte verbindingslijn 143"/>
                <p:cNvCxnSpPr/>
                <p:nvPr/>
              </p:nvCxnSpPr>
              <p:spPr>
                <a:xfrm>
                  <a:off x="3721392" y="2922122"/>
                  <a:ext cx="1368000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Rechthoek 63"/>
                <p:cNvSpPr/>
                <p:nvPr/>
              </p:nvSpPr>
              <p:spPr>
                <a:xfrm>
                  <a:off x="3691961" y="950393"/>
                  <a:ext cx="1381199" cy="2085573"/>
                </a:xfrm>
                <a:custGeom>
                  <a:avLst/>
                  <a:gdLst>
                    <a:gd name="connsiteX0" fmla="*/ 0 w 1368000"/>
                    <a:gd name="connsiteY0" fmla="*/ 0 h 2085573"/>
                    <a:gd name="connsiteX1" fmla="*/ 1368000 w 1368000"/>
                    <a:gd name="connsiteY1" fmla="*/ 0 h 2085573"/>
                    <a:gd name="connsiteX2" fmla="*/ 1368000 w 1368000"/>
                    <a:gd name="connsiteY2" fmla="*/ 2085573 h 2085573"/>
                    <a:gd name="connsiteX3" fmla="*/ 0 w 1368000"/>
                    <a:gd name="connsiteY3" fmla="*/ 2085573 h 2085573"/>
                    <a:gd name="connsiteX4" fmla="*/ 0 w 1368000"/>
                    <a:gd name="connsiteY4" fmla="*/ 0 h 2085573"/>
                    <a:gd name="connsiteX0" fmla="*/ 3142 w 1368000"/>
                    <a:gd name="connsiteY0" fmla="*/ 6285 h 2085573"/>
                    <a:gd name="connsiteX1" fmla="*/ 1368000 w 1368000"/>
                    <a:gd name="connsiteY1" fmla="*/ 0 h 2085573"/>
                    <a:gd name="connsiteX2" fmla="*/ 1368000 w 1368000"/>
                    <a:gd name="connsiteY2" fmla="*/ 2085573 h 2085573"/>
                    <a:gd name="connsiteX3" fmla="*/ 0 w 1368000"/>
                    <a:gd name="connsiteY3" fmla="*/ 2085573 h 2085573"/>
                    <a:gd name="connsiteX4" fmla="*/ 3142 w 1368000"/>
                    <a:gd name="connsiteY4" fmla="*/ 6285 h 2085573"/>
                    <a:gd name="connsiteX0" fmla="*/ 3142 w 1368000"/>
                    <a:gd name="connsiteY0" fmla="*/ 6285 h 2085573"/>
                    <a:gd name="connsiteX1" fmla="*/ 115302 w 1368000"/>
                    <a:gd name="connsiteY1" fmla="*/ 18559 h 2085573"/>
                    <a:gd name="connsiteX2" fmla="*/ 1368000 w 1368000"/>
                    <a:gd name="connsiteY2" fmla="*/ 0 h 2085573"/>
                    <a:gd name="connsiteX3" fmla="*/ 1368000 w 1368000"/>
                    <a:gd name="connsiteY3" fmla="*/ 2085573 h 2085573"/>
                    <a:gd name="connsiteX4" fmla="*/ 0 w 1368000"/>
                    <a:gd name="connsiteY4" fmla="*/ 2085573 h 2085573"/>
                    <a:gd name="connsiteX5" fmla="*/ 3142 w 1368000"/>
                    <a:gd name="connsiteY5" fmla="*/ 6285 h 2085573"/>
                    <a:gd name="connsiteX0" fmla="*/ 3142 w 1368000"/>
                    <a:gd name="connsiteY0" fmla="*/ 6285 h 2085573"/>
                    <a:gd name="connsiteX1" fmla="*/ 115302 w 1368000"/>
                    <a:gd name="connsiteY1" fmla="*/ 18559 h 2085573"/>
                    <a:gd name="connsiteX2" fmla="*/ 410675 w 1368000"/>
                    <a:gd name="connsiteY2" fmla="*/ 2847 h 2085573"/>
                    <a:gd name="connsiteX3" fmla="*/ 1368000 w 1368000"/>
                    <a:gd name="connsiteY3" fmla="*/ 0 h 2085573"/>
                    <a:gd name="connsiteX4" fmla="*/ 1368000 w 1368000"/>
                    <a:gd name="connsiteY4" fmla="*/ 2085573 h 2085573"/>
                    <a:gd name="connsiteX5" fmla="*/ 0 w 1368000"/>
                    <a:gd name="connsiteY5" fmla="*/ 2085573 h 2085573"/>
                    <a:gd name="connsiteX6" fmla="*/ 3142 w 1368000"/>
                    <a:gd name="connsiteY6" fmla="*/ 6285 h 2085573"/>
                    <a:gd name="connsiteX0" fmla="*/ 3142 w 1368000"/>
                    <a:gd name="connsiteY0" fmla="*/ 6285 h 2085573"/>
                    <a:gd name="connsiteX1" fmla="*/ 115302 w 1368000"/>
                    <a:gd name="connsiteY1" fmla="*/ 18559 h 2085573"/>
                    <a:gd name="connsiteX2" fmla="*/ 410675 w 1368000"/>
                    <a:gd name="connsiteY2" fmla="*/ 2847 h 2085573"/>
                    <a:gd name="connsiteX3" fmla="*/ 782276 w 1368000"/>
                    <a:gd name="connsiteY3" fmla="*/ 23187 h 2085573"/>
                    <a:gd name="connsiteX4" fmla="*/ 1368000 w 1368000"/>
                    <a:gd name="connsiteY4" fmla="*/ 0 h 2085573"/>
                    <a:gd name="connsiteX5" fmla="*/ 1368000 w 1368000"/>
                    <a:gd name="connsiteY5" fmla="*/ 2085573 h 2085573"/>
                    <a:gd name="connsiteX6" fmla="*/ 0 w 1368000"/>
                    <a:gd name="connsiteY6" fmla="*/ 2085573 h 2085573"/>
                    <a:gd name="connsiteX7" fmla="*/ 3142 w 1368000"/>
                    <a:gd name="connsiteY7" fmla="*/ 6285 h 2085573"/>
                    <a:gd name="connsiteX0" fmla="*/ 3142 w 1368000"/>
                    <a:gd name="connsiteY0" fmla="*/ 6285 h 2085573"/>
                    <a:gd name="connsiteX1" fmla="*/ 115302 w 1368000"/>
                    <a:gd name="connsiteY1" fmla="*/ 18559 h 2085573"/>
                    <a:gd name="connsiteX2" fmla="*/ 410675 w 1368000"/>
                    <a:gd name="connsiteY2" fmla="*/ 2847 h 2085573"/>
                    <a:gd name="connsiteX3" fmla="*/ 782276 w 1368000"/>
                    <a:gd name="connsiteY3" fmla="*/ 23187 h 2085573"/>
                    <a:gd name="connsiteX4" fmla="*/ 1140494 w 1368000"/>
                    <a:gd name="connsiteY4" fmla="*/ 4333 h 2085573"/>
                    <a:gd name="connsiteX5" fmla="*/ 1368000 w 1368000"/>
                    <a:gd name="connsiteY5" fmla="*/ 0 h 2085573"/>
                    <a:gd name="connsiteX6" fmla="*/ 1368000 w 1368000"/>
                    <a:gd name="connsiteY6" fmla="*/ 2085573 h 2085573"/>
                    <a:gd name="connsiteX7" fmla="*/ 0 w 1368000"/>
                    <a:gd name="connsiteY7" fmla="*/ 2085573 h 2085573"/>
                    <a:gd name="connsiteX8" fmla="*/ 3142 w 1368000"/>
                    <a:gd name="connsiteY8" fmla="*/ 6285 h 2085573"/>
                    <a:gd name="connsiteX0" fmla="*/ 3142 w 1368000"/>
                    <a:gd name="connsiteY0" fmla="*/ 6285 h 2085573"/>
                    <a:gd name="connsiteX1" fmla="*/ 115302 w 1368000"/>
                    <a:gd name="connsiteY1" fmla="*/ 18559 h 2085573"/>
                    <a:gd name="connsiteX2" fmla="*/ 410675 w 1368000"/>
                    <a:gd name="connsiteY2" fmla="*/ 2847 h 2085573"/>
                    <a:gd name="connsiteX3" fmla="*/ 782276 w 1368000"/>
                    <a:gd name="connsiteY3" fmla="*/ 23187 h 2085573"/>
                    <a:gd name="connsiteX4" fmla="*/ 1140494 w 1368000"/>
                    <a:gd name="connsiteY4" fmla="*/ 4333 h 2085573"/>
                    <a:gd name="connsiteX5" fmla="*/ 1368000 w 1368000"/>
                    <a:gd name="connsiteY5" fmla="*/ 0 h 2085573"/>
                    <a:gd name="connsiteX6" fmla="*/ 1368000 w 1368000"/>
                    <a:gd name="connsiteY6" fmla="*/ 2085573 h 2085573"/>
                    <a:gd name="connsiteX7" fmla="*/ 220486 w 1368000"/>
                    <a:gd name="connsiteY7" fmla="*/ 2059377 h 2085573"/>
                    <a:gd name="connsiteX8" fmla="*/ 0 w 1368000"/>
                    <a:gd name="connsiteY8" fmla="*/ 2085573 h 2085573"/>
                    <a:gd name="connsiteX9" fmla="*/ 3142 w 1368000"/>
                    <a:gd name="connsiteY9" fmla="*/ 6285 h 2085573"/>
                    <a:gd name="connsiteX0" fmla="*/ 16341 w 1381199"/>
                    <a:gd name="connsiteY0" fmla="*/ 6285 h 2085573"/>
                    <a:gd name="connsiteX1" fmla="*/ 128501 w 1381199"/>
                    <a:gd name="connsiteY1" fmla="*/ 18559 h 2085573"/>
                    <a:gd name="connsiteX2" fmla="*/ 423874 w 1381199"/>
                    <a:gd name="connsiteY2" fmla="*/ 2847 h 2085573"/>
                    <a:gd name="connsiteX3" fmla="*/ 795475 w 1381199"/>
                    <a:gd name="connsiteY3" fmla="*/ 23187 h 2085573"/>
                    <a:gd name="connsiteX4" fmla="*/ 1153693 w 1381199"/>
                    <a:gd name="connsiteY4" fmla="*/ 4333 h 2085573"/>
                    <a:gd name="connsiteX5" fmla="*/ 1381199 w 1381199"/>
                    <a:gd name="connsiteY5" fmla="*/ 0 h 2085573"/>
                    <a:gd name="connsiteX6" fmla="*/ 1381199 w 1381199"/>
                    <a:gd name="connsiteY6" fmla="*/ 2085573 h 2085573"/>
                    <a:gd name="connsiteX7" fmla="*/ 233685 w 1381199"/>
                    <a:gd name="connsiteY7" fmla="*/ 2059377 h 2085573"/>
                    <a:gd name="connsiteX8" fmla="*/ 13199 w 1381199"/>
                    <a:gd name="connsiteY8" fmla="*/ 2085573 h 2085573"/>
                    <a:gd name="connsiteX9" fmla="*/ 28337 w 1381199"/>
                    <a:gd name="connsiteY9" fmla="*/ 477471 h 2085573"/>
                    <a:gd name="connsiteX10" fmla="*/ 16341 w 1381199"/>
                    <a:gd name="connsiteY10" fmla="*/ 6285 h 2085573"/>
                    <a:gd name="connsiteX0" fmla="*/ 16341 w 1381199"/>
                    <a:gd name="connsiteY0" fmla="*/ 6285 h 2085573"/>
                    <a:gd name="connsiteX1" fmla="*/ 128501 w 1381199"/>
                    <a:gd name="connsiteY1" fmla="*/ 18559 h 2085573"/>
                    <a:gd name="connsiteX2" fmla="*/ 423874 w 1381199"/>
                    <a:gd name="connsiteY2" fmla="*/ 2847 h 2085573"/>
                    <a:gd name="connsiteX3" fmla="*/ 795475 w 1381199"/>
                    <a:gd name="connsiteY3" fmla="*/ 23187 h 2085573"/>
                    <a:gd name="connsiteX4" fmla="*/ 1153693 w 1381199"/>
                    <a:gd name="connsiteY4" fmla="*/ 4333 h 2085573"/>
                    <a:gd name="connsiteX5" fmla="*/ 1381199 w 1381199"/>
                    <a:gd name="connsiteY5" fmla="*/ 0 h 2085573"/>
                    <a:gd name="connsiteX6" fmla="*/ 1356163 w 1381199"/>
                    <a:gd name="connsiteY6" fmla="*/ 1440509 h 2085573"/>
                    <a:gd name="connsiteX7" fmla="*/ 1381199 w 1381199"/>
                    <a:gd name="connsiteY7" fmla="*/ 2085573 h 2085573"/>
                    <a:gd name="connsiteX8" fmla="*/ 233685 w 1381199"/>
                    <a:gd name="connsiteY8" fmla="*/ 2059377 h 2085573"/>
                    <a:gd name="connsiteX9" fmla="*/ 13199 w 1381199"/>
                    <a:gd name="connsiteY9" fmla="*/ 2085573 h 2085573"/>
                    <a:gd name="connsiteX10" fmla="*/ 28337 w 1381199"/>
                    <a:gd name="connsiteY10" fmla="*/ 477471 h 2085573"/>
                    <a:gd name="connsiteX11" fmla="*/ 16341 w 1381199"/>
                    <a:gd name="connsiteY11" fmla="*/ 6285 h 208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81199" h="2085573">
                      <a:moveTo>
                        <a:pt x="16341" y="6285"/>
                      </a:moveTo>
                      <a:cubicBezTo>
                        <a:pt x="28590" y="4092"/>
                        <a:pt x="116252" y="20752"/>
                        <a:pt x="128501" y="18559"/>
                      </a:cubicBezTo>
                      <a:cubicBezTo>
                        <a:pt x="219627" y="17511"/>
                        <a:pt x="332748" y="3895"/>
                        <a:pt x="423874" y="2847"/>
                      </a:cubicBezTo>
                      <a:cubicBezTo>
                        <a:pt x="545646" y="2295"/>
                        <a:pt x="673703" y="23739"/>
                        <a:pt x="795475" y="23187"/>
                      </a:cubicBezTo>
                      <a:cubicBezTo>
                        <a:pt x="904407" y="21092"/>
                        <a:pt x="1044761" y="6428"/>
                        <a:pt x="1153693" y="4333"/>
                      </a:cubicBezTo>
                      <a:lnTo>
                        <a:pt x="1381199" y="0"/>
                      </a:lnTo>
                      <a:cubicBezTo>
                        <a:pt x="1379339" y="480170"/>
                        <a:pt x="1358023" y="960339"/>
                        <a:pt x="1356163" y="1440509"/>
                      </a:cubicBezTo>
                      <a:lnTo>
                        <a:pt x="1381199" y="2085573"/>
                      </a:lnTo>
                      <a:cubicBezTo>
                        <a:pt x="991362" y="2084173"/>
                        <a:pt x="623522" y="2060777"/>
                        <a:pt x="233685" y="2059377"/>
                      </a:cubicBezTo>
                      <a:lnTo>
                        <a:pt x="13199" y="2085573"/>
                      </a:lnTo>
                      <a:cubicBezTo>
                        <a:pt x="-23458" y="1821922"/>
                        <a:pt x="27813" y="824019"/>
                        <a:pt x="28337" y="477471"/>
                      </a:cubicBezTo>
                      <a:cubicBezTo>
                        <a:pt x="28861" y="130923"/>
                        <a:pt x="-2785" y="82770"/>
                        <a:pt x="16341" y="6285"/>
                      </a:cubicBez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sp>
            <p:nvSpPr>
              <p:cNvPr id="142" name="Vrije vorm 141"/>
              <p:cNvSpPr/>
              <p:nvPr/>
            </p:nvSpPr>
            <p:spPr>
              <a:xfrm>
                <a:off x="5065556" y="1664982"/>
                <a:ext cx="145609" cy="713465"/>
              </a:xfrm>
              <a:custGeom>
                <a:avLst/>
                <a:gdLst>
                  <a:gd name="connsiteX0" fmla="*/ 14560 w 145609"/>
                  <a:gd name="connsiteY0" fmla="*/ 0 h 713465"/>
                  <a:gd name="connsiteX1" fmla="*/ 14560 w 145609"/>
                  <a:gd name="connsiteY1" fmla="*/ 0 h 713465"/>
                  <a:gd name="connsiteX2" fmla="*/ 34945 w 145609"/>
                  <a:gd name="connsiteY2" fmla="*/ 17473 h 713465"/>
                  <a:gd name="connsiteX3" fmla="*/ 40769 w 145609"/>
                  <a:gd name="connsiteY3" fmla="*/ 37858 h 713465"/>
                  <a:gd name="connsiteX4" fmla="*/ 49506 w 145609"/>
                  <a:gd name="connsiteY4" fmla="*/ 49506 h 713465"/>
                  <a:gd name="connsiteX5" fmla="*/ 58242 w 145609"/>
                  <a:gd name="connsiteY5" fmla="*/ 64067 h 713465"/>
                  <a:gd name="connsiteX6" fmla="*/ 64066 w 145609"/>
                  <a:gd name="connsiteY6" fmla="*/ 75715 h 713465"/>
                  <a:gd name="connsiteX7" fmla="*/ 66978 w 145609"/>
                  <a:gd name="connsiteY7" fmla="*/ 93188 h 713465"/>
                  <a:gd name="connsiteX8" fmla="*/ 78627 w 145609"/>
                  <a:gd name="connsiteY8" fmla="*/ 119397 h 713465"/>
                  <a:gd name="connsiteX9" fmla="*/ 87363 w 145609"/>
                  <a:gd name="connsiteY9" fmla="*/ 148518 h 713465"/>
                  <a:gd name="connsiteX10" fmla="*/ 99011 w 145609"/>
                  <a:gd name="connsiteY10" fmla="*/ 168902 h 713465"/>
                  <a:gd name="connsiteX11" fmla="*/ 101923 w 145609"/>
                  <a:gd name="connsiteY11" fmla="*/ 183463 h 713465"/>
                  <a:gd name="connsiteX12" fmla="*/ 107748 w 145609"/>
                  <a:gd name="connsiteY12" fmla="*/ 189287 h 713465"/>
                  <a:gd name="connsiteX13" fmla="*/ 113572 w 145609"/>
                  <a:gd name="connsiteY13" fmla="*/ 206760 h 713465"/>
                  <a:gd name="connsiteX14" fmla="*/ 116484 w 145609"/>
                  <a:gd name="connsiteY14" fmla="*/ 215496 h 713465"/>
                  <a:gd name="connsiteX15" fmla="*/ 119396 w 145609"/>
                  <a:gd name="connsiteY15" fmla="*/ 227144 h 713465"/>
                  <a:gd name="connsiteX16" fmla="*/ 128132 w 145609"/>
                  <a:gd name="connsiteY16" fmla="*/ 241705 h 713465"/>
                  <a:gd name="connsiteX17" fmla="*/ 133957 w 145609"/>
                  <a:gd name="connsiteY17" fmla="*/ 259177 h 713465"/>
                  <a:gd name="connsiteX18" fmla="*/ 136869 w 145609"/>
                  <a:gd name="connsiteY18" fmla="*/ 267914 h 713465"/>
                  <a:gd name="connsiteX19" fmla="*/ 142693 w 145609"/>
                  <a:gd name="connsiteY19" fmla="*/ 276650 h 713465"/>
                  <a:gd name="connsiteX20" fmla="*/ 142693 w 145609"/>
                  <a:gd name="connsiteY20" fmla="*/ 331980 h 713465"/>
                  <a:gd name="connsiteX21" fmla="*/ 145605 w 145609"/>
                  <a:gd name="connsiteY21" fmla="*/ 387310 h 713465"/>
                  <a:gd name="connsiteX22" fmla="*/ 142693 w 145609"/>
                  <a:gd name="connsiteY22" fmla="*/ 445552 h 713465"/>
                  <a:gd name="connsiteX23" fmla="*/ 136869 w 145609"/>
                  <a:gd name="connsiteY23" fmla="*/ 454288 h 713465"/>
                  <a:gd name="connsiteX24" fmla="*/ 131044 w 145609"/>
                  <a:gd name="connsiteY24" fmla="*/ 480497 h 713465"/>
                  <a:gd name="connsiteX25" fmla="*/ 128132 w 145609"/>
                  <a:gd name="connsiteY25" fmla="*/ 544563 h 713465"/>
                  <a:gd name="connsiteX26" fmla="*/ 125220 w 145609"/>
                  <a:gd name="connsiteY26" fmla="*/ 556212 h 713465"/>
                  <a:gd name="connsiteX27" fmla="*/ 122308 w 145609"/>
                  <a:gd name="connsiteY27" fmla="*/ 570772 h 713465"/>
                  <a:gd name="connsiteX28" fmla="*/ 119396 w 145609"/>
                  <a:gd name="connsiteY28" fmla="*/ 599893 h 713465"/>
                  <a:gd name="connsiteX29" fmla="*/ 113572 w 145609"/>
                  <a:gd name="connsiteY29" fmla="*/ 608630 h 713465"/>
                  <a:gd name="connsiteX30" fmla="*/ 107748 w 145609"/>
                  <a:gd name="connsiteY30" fmla="*/ 623190 h 713465"/>
                  <a:gd name="connsiteX31" fmla="*/ 87363 w 145609"/>
                  <a:gd name="connsiteY31" fmla="*/ 640663 h 713465"/>
                  <a:gd name="connsiteX32" fmla="*/ 75714 w 145609"/>
                  <a:gd name="connsiteY32" fmla="*/ 646487 h 713465"/>
                  <a:gd name="connsiteX33" fmla="*/ 69890 w 145609"/>
                  <a:gd name="connsiteY33" fmla="*/ 655223 h 713465"/>
                  <a:gd name="connsiteX34" fmla="*/ 61154 w 145609"/>
                  <a:gd name="connsiteY34" fmla="*/ 661048 h 713465"/>
                  <a:gd name="connsiteX35" fmla="*/ 55330 w 145609"/>
                  <a:gd name="connsiteY35" fmla="*/ 672696 h 713465"/>
                  <a:gd name="connsiteX36" fmla="*/ 37857 w 145609"/>
                  <a:gd name="connsiteY36" fmla="*/ 681432 h 713465"/>
                  <a:gd name="connsiteX37" fmla="*/ 20385 w 145609"/>
                  <a:gd name="connsiteY37" fmla="*/ 693081 h 713465"/>
                  <a:gd name="connsiteX38" fmla="*/ 14560 w 145609"/>
                  <a:gd name="connsiteY38" fmla="*/ 698905 h 713465"/>
                  <a:gd name="connsiteX39" fmla="*/ 5824 w 145609"/>
                  <a:gd name="connsiteY39" fmla="*/ 704729 h 713465"/>
                  <a:gd name="connsiteX40" fmla="*/ 0 w 145609"/>
                  <a:gd name="connsiteY40" fmla="*/ 713465 h 713465"/>
                  <a:gd name="connsiteX41" fmla="*/ 23297 w 145609"/>
                  <a:gd name="connsiteY41" fmla="*/ 701817 h 71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45609" h="713465">
                    <a:moveTo>
                      <a:pt x="14560" y="0"/>
                    </a:moveTo>
                    <a:lnTo>
                      <a:pt x="14560" y="0"/>
                    </a:lnTo>
                    <a:cubicBezTo>
                      <a:pt x="21355" y="5824"/>
                      <a:pt x="28999" y="10784"/>
                      <a:pt x="34945" y="17473"/>
                    </a:cubicBezTo>
                    <a:cubicBezTo>
                      <a:pt x="36581" y="19313"/>
                      <a:pt x="40427" y="37174"/>
                      <a:pt x="40769" y="37858"/>
                    </a:cubicBezTo>
                    <a:cubicBezTo>
                      <a:pt x="42940" y="42199"/>
                      <a:pt x="46594" y="45623"/>
                      <a:pt x="49506" y="49506"/>
                    </a:cubicBezTo>
                    <a:cubicBezTo>
                      <a:pt x="56265" y="69783"/>
                      <a:pt x="47583" y="48078"/>
                      <a:pt x="58242" y="64067"/>
                    </a:cubicBezTo>
                    <a:cubicBezTo>
                      <a:pt x="60650" y="67679"/>
                      <a:pt x="62125" y="71832"/>
                      <a:pt x="64066" y="75715"/>
                    </a:cubicBezTo>
                    <a:cubicBezTo>
                      <a:pt x="65037" y="81539"/>
                      <a:pt x="65697" y="87424"/>
                      <a:pt x="66978" y="93188"/>
                    </a:cubicBezTo>
                    <a:cubicBezTo>
                      <a:pt x="68966" y="102137"/>
                      <a:pt x="74845" y="111833"/>
                      <a:pt x="78627" y="119397"/>
                    </a:cubicBezTo>
                    <a:cubicBezTo>
                      <a:pt x="80717" y="127756"/>
                      <a:pt x="83819" y="141430"/>
                      <a:pt x="87363" y="148518"/>
                    </a:cubicBezTo>
                    <a:cubicBezTo>
                      <a:pt x="94752" y="163296"/>
                      <a:pt x="90779" y="156554"/>
                      <a:pt x="99011" y="168902"/>
                    </a:cubicBezTo>
                    <a:cubicBezTo>
                      <a:pt x="99982" y="173756"/>
                      <a:pt x="99973" y="178913"/>
                      <a:pt x="101923" y="183463"/>
                    </a:cubicBezTo>
                    <a:cubicBezTo>
                      <a:pt x="103005" y="185987"/>
                      <a:pt x="106520" y="186831"/>
                      <a:pt x="107748" y="189287"/>
                    </a:cubicBezTo>
                    <a:cubicBezTo>
                      <a:pt x="110494" y="194778"/>
                      <a:pt x="111631" y="200936"/>
                      <a:pt x="113572" y="206760"/>
                    </a:cubicBezTo>
                    <a:cubicBezTo>
                      <a:pt x="114543" y="209672"/>
                      <a:pt x="115740" y="212518"/>
                      <a:pt x="116484" y="215496"/>
                    </a:cubicBezTo>
                    <a:cubicBezTo>
                      <a:pt x="117455" y="219379"/>
                      <a:pt x="117771" y="223487"/>
                      <a:pt x="119396" y="227144"/>
                    </a:cubicBezTo>
                    <a:cubicBezTo>
                      <a:pt x="121695" y="232316"/>
                      <a:pt x="125790" y="236552"/>
                      <a:pt x="128132" y="241705"/>
                    </a:cubicBezTo>
                    <a:cubicBezTo>
                      <a:pt x="130672" y="247294"/>
                      <a:pt x="132016" y="253353"/>
                      <a:pt x="133957" y="259177"/>
                    </a:cubicBezTo>
                    <a:cubicBezTo>
                      <a:pt x="134928" y="262089"/>
                      <a:pt x="135166" y="265360"/>
                      <a:pt x="136869" y="267914"/>
                    </a:cubicBezTo>
                    <a:lnTo>
                      <a:pt x="142693" y="276650"/>
                    </a:lnTo>
                    <a:cubicBezTo>
                      <a:pt x="149255" y="316027"/>
                      <a:pt x="142693" y="268045"/>
                      <a:pt x="142693" y="331980"/>
                    </a:cubicBezTo>
                    <a:cubicBezTo>
                      <a:pt x="142693" y="350449"/>
                      <a:pt x="144634" y="368867"/>
                      <a:pt x="145605" y="387310"/>
                    </a:cubicBezTo>
                    <a:cubicBezTo>
                      <a:pt x="144634" y="406724"/>
                      <a:pt x="145207" y="426277"/>
                      <a:pt x="142693" y="445552"/>
                    </a:cubicBezTo>
                    <a:cubicBezTo>
                      <a:pt x="142240" y="449022"/>
                      <a:pt x="138434" y="451158"/>
                      <a:pt x="136869" y="454288"/>
                    </a:cubicBezTo>
                    <a:cubicBezTo>
                      <a:pt x="133286" y="461455"/>
                      <a:pt x="132162" y="473790"/>
                      <a:pt x="131044" y="480497"/>
                    </a:cubicBezTo>
                    <a:cubicBezTo>
                      <a:pt x="130073" y="501852"/>
                      <a:pt x="129772" y="523249"/>
                      <a:pt x="128132" y="544563"/>
                    </a:cubicBezTo>
                    <a:cubicBezTo>
                      <a:pt x="127825" y="548554"/>
                      <a:pt x="126088" y="552305"/>
                      <a:pt x="125220" y="556212"/>
                    </a:cubicBezTo>
                    <a:cubicBezTo>
                      <a:pt x="124146" y="561044"/>
                      <a:pt x="123279" y="565919"/>
                      <a:pt x="122308" y="570772"/>
                    </a:cubicBezTo>
                    <a:cubicBezTo>
                      <a:pt x="121337" y="580479"/>
                      <a:pt x="121589" y="590387"/>
                      <a:pt x="119396" y="599893"/>
                    </a:cubicBezTo>
                    <a:cubicBezTo>
                      <a:pt x="118609" y="603303"/>
                      <a:pt x="115137" y="605499"/>
                      <a:pt x="113572" y="608630"/>
                    </a:cubicBezTo>
                    <a:cubicBezTo>
                      <a:pt x="111234" y="613305"/>
                      <a:pt x="110648" y="618841"/>
                      <a:pt x="107748" y="623190"/>
                    </a:cubicBezTo>
                    <a:cubicBezTo>
                      <a:pt x="103371" y="629756"/>
                      <a:pt x="94456" y="636610"/>
                      <a:pt x="87363" y="640663"/>
                    </a:cubicBezTo>
                    <a:cubicBezTo>
                      <a:pt x="83594" y="642817"/>
                      <a:pt x="79597" y="644546"/>
                      <a:pt x="75714" y="646487"/>
                    </a:cubicBezTo>
                    <a:cubicBezTo>
                      <a:pt x="73773" y="649399"/>
                      <a:pt x="72365" y="652748"/>
                      <a:pt x="69890" y="655223"/>
                    </a:cubicBezTo>
                    <a:cubicBezTo>
                      <a:pt x="67415" y="657698"/>
                      <a:pt x="63395" y="658359"/>
                      <a:pt x="61154" y="661048"/>
                    </a:cubicBezTo>
                    <a:cubicBezTo>
                      <a:pt x="58375" y="664383"/>
                      <a:pt x="58109" y="669361"/>
                      <a:pt x="55330" y="672696"/>
                    </a:cubicBezTo>
                    <a:cubicBezTo>
                      <a:pt x="50988" y="677906"/>
                      <a:pt x="43819" y="679445"/>
                      <a:pt x="37857" y="681432"/>
                    </a:cubicBezTo>
                    <a:cubicBezTo>
                      <a:pt x="15648" y="703644"/>
                      <a:pt x="41452" y="680442"/>
                      <a:pt x="20385" y="693081"/>
                    </a:cubicBezTo>
                    <a:cubicBezTo>
                      <a:pt x="18031" y="694494"/>
                      <a:pt x="16704" y="697190"/>
                      <a:pt x="14560" y="698905"/>
                    </a:cubicBezTo>
                    <a:cubicBezTo>
                      <a:pt x="11827" y="701091"/>
                      <a:pt x="8736" y="702788"/>
                      <a:pt x="5824" y="704729"/>
                    </a:cubicBezTo>
                    <a:lnTo>
                      <a:pt x="0" y="713465"/>
                    </a:lnTo>
                    <a:lnTo>
                      <a:pt x="23297" y="701817"/>
                    </a:lnTo>
                  </a:path>
                </a:pathLst>
              </a:custGeom>
              <a:ln w="571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6" name="Rechte verbindingslijn 145"/>
            <p:cNvCxnSpPr/>
            <p:nvPr/>
          </p:nvCxnSpPr>
          <p:spPr>
            <a:xfrm rot="5400000" flipH="1" flipV="1">
              <a:off x="7739985" y="3150558"/>
              <a:ext cx="0" cy="1138414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Rechte verbindingslijn 146"/>
            <p:cNvCxnSpPr/>
            <p:nvPr/>
          </p:nvCxnSpPr>
          <p:spPr>
            <a:xfrm rot="5400000" flipH="1" flipV="1">
              <a:off x="7721487" y="3894381"/>
              <a:ext cx="0" cy="1138414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Vrije vorm 147"/>
            <p:cNvSpPr/>
            <p:nvPr/>
          </p:nvSpPr>
          <p:spPr>
            <a:xfrm>
              <a:off x="6496592" y="4145932"/>
              <a:ext cx="363783" cy="45719"/>
            </a:xfrm>
            <a:custGeom>
              <a:avLst/>
              <a:gdLst>
                <a:gd name="connsiteX0" fmla="*/ 0 w 390222"/>
                <a:gd name="connsiteY0" fmla="*/ 0 h 35495"/>
                <a:gd name="connsiteX1" fmla="*/ 72802 w 390222"/>
                <a:gd name="connsiteY1" fmla="*/ 32033 h 35495"/>
                <a:gd name="connsiteX2" fmla="*/ 183462 w 390222"/>
                <a:gd name="connsiteY2" fmla="*/ 34945 h 35495"/>
                <a:gd name="connsiteX3" fmla="*/ 297034 w 390222"/>
                <a:gd name="connsiteY3" fmla="*/ 34945 h 35495"/>
                <a:gd name="connsiteX4" fmla="*/ 364013 w 390222"/>
                <a:gd name="connsiteY4" fmla="*/ 32033 h 35495"/>
                <a:gd name="connsiteX5" fmla="*/ 390222 w 390222"/>
                <a:gd name="connsiteY5" fmla="*/ 8736 h 3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222" h="35495">
                  <a:moveTo>
                    <a:pt x="0" y="0"/>
                  </a:moveTo>
                  <a:cubicBezTo>
                    <a:pt x="21112" y="13104"/>
                    <a:pt x="42225" y="26209"/>
                    <a:pt x="72802" y="32033"/>
                  </a:cubicBezTo>
                  <a:cubicBezTo>
                    <a:pt x="103379" y="37857"/>
                    <a:pt x="146090" y="34460"/>
                    <a:pt x="183462" y="34945"/>
                  </a:cubicBezTo>
                  <a:cubicBezTo>
                    <a:pt x="220834" y="35430"/>
                    <a:pt x="266942" y="35430"/>
                    <a:pt x="297034" y="34945"/>
                  </a:cubicBezTo>
                  <a:cubicBezTo>
                    <a:pt x="327126" y="34460"/>
                    <a:pt x="348482" y="36401"/>
                    <a:pt x="364013" y="32033"/>
                  </a:cubicBezTo>
                  <a:cubicBezTo>
                    <a:pt x="379544" y="27665"/>
                    <a:pt x="384883" y="18200"/>
                    <a:pt x="390222" y="8736"/>
                  </a:cubicBezTo>
                </a:path>
              </a:pathLst>
            </a:custGeom>
            <a:ln w="5715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49" name="Rechte verbindingslijn 148"/>
            <p:cNvCxnSpPr/>
            <p:nvPr/>
          </p:nvCxnSpPr>
          <p:spPr>
            <a:xfrm rot="5400000" flipH="1" flipV="1">
              <a:off x="7788067" y="5205048"/>
              <a:ext cx="0" cy="1138414"/>
            </a:xfrm>
            <a:prstGeom prst="line">
              <a:avLst/>
            </a:prstGeom>
            <a:ln w="5715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ep 1"/>
          <p:cNvGrpSpPr/>
          <p:nvPr/>
        </p:nvGrpSpPr>
        <p:grpSpPr>
          <a:xfrm flipH="1">
            <a:off x="3670039" y="647068"/>
            <a:ext cx="2427881" cy="1415007"/>
            <a:chOff x="3837677" y="530125"/>
            <a:chExt cx="2452079" cy="1415007"/>
          </a:xfrm>
        </p:grpSpPr>
        <p:sp>
          <p:nvSpPr>
            <p:cNvPr id="124" name="Vrije vorm 123"/>
            <p:cNvSpPr/>
            <p:nvPr/>
          </p:nvSpPr>
          <p:spPr>
            <a:xfrm>
              <a:off x="4804710" y="530125"/>
              <a:ext cx="1485046" cy="313542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81492 w 21635868"/>
                <a:gd name="connsiteY32" fmla="*/ 4333373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772355 w 21635868"/>
                <a:gd name="connsiteY30" fmla="*/ 40606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08942 w 21612202"/>
                <a:gd name="connsiteY0" fmla="*/ 4269205 h 4465720"/>
                <a:gd name="connsiteX1" fmla="*/ 21480605 w 21612202"/>
                <a:gd name="connsiteY1" fmla="*/ 4445668 h 4465720"/>
                <a:gd name="connsiteX2" fmla="*/ 20710584 w 21612202"/>
                <a:gd name="connsiteY2" fmla="*/ 4461710 h 4465720"/>
                <a:gd name="connsiteX3" fmla="*/ 19828268 w 21612202"/>
                <a:gd name="connsiteY3" fmla="*/ 4445668 h 4465720"/>
                <a:gd name="connsiteX4" fmla="*/ 19459300 w 21612202"/>
                <a:gd name="connsiteY4" fmla="*/ 4397542 h 4465720"/>
                <a:gd name="connsiteX5" fmla="*/ 19186584 w 21612202"/>
                <a:gd name="connsiteY5" fmla="*/ 4397542 h 4465720"/>
                <a:gd name="connsiteX6" fmla="*/ 18801574 w 21612202"/>
                <a:gd name="connsiteY6" fmla="*/ 4461710 h 4465720"/>
                <a:gd name="connsiteX7" fmla="*/ 18464689 w 21612202"/>
                <a:gd name="connsiteY7" fmla="*/ 4429626 h 4465720"/>
                <a:gd name="connsiteX8" fmla="*/ 17823005 w 21612202"/>
                <a:gd name="connsiteY8" fmla="*/ 4381499 h 4465720"/>
                <a:gd name="connsiteX9" fmla="*/ 17389868 w 21612202"/>
                <a:gd name="connsiteY9" fmla="*/ 4381499 h 4465720"/>
                <a:gd name="connsiteX10" fmla="*/ 16924647 w 21612202"/>
                <a:gd name="connsiteY10" fmla="*/ 4381499 h 4465720"/>
                <a:gd name="connsiteX11" fmla="*/ 16587763 w 21612202"/>
                <a:gd name="connsiteY11" fmla="*/ 4397542 h 4465720"/>
                <a:gd name="connsiteX12" fmla="*/ 15753574 w 21612202"/>
                <a:gd name="connsiteY12" fmla="*/ 4333373 h 4465720"/>
                <a:gd name="connsiteX13" fmla="*/ 15304395 w 21612202"/>
                <a:gd name="connsiteY13" fmla="*/ 4349415 h 4465720"/>
                <a:gd name="connsiteX14" fmla="*/ 14871258 w 21612202"/>
                <a:gd name="connsiteY14" fmla="*/ 4349415 h 4465720"/>
                <a:gd name="connsiteX15" fmla="*/ 14165405 w 21612202"/>
                <a:gd name="connsiteY15" fmla="*/ 4349415 h 4465720"/>
                <a:gd name="connsiteX16" fmla="*/ 13652058 w 21612202"/>
                <a:gd name="connsiteY16" fmla="*/ 4365457 h 4465720"/>
                <a:gd name="connsiteX17" fmla="*/ 13427468 w 21612202"/>
                <a:gd name="connsiteY17" fmla="*/ 4333373 h 4465720"/>
                <a:gd name="connsiteX18" fmla="*/ 12930163 w 21612202"/>
                <a:gd name="connsiteY18" fmla="*/ 4317331 h 4465720"/>
                <a:gd name="connsiteX19" fmla="*/ 12497026 w 21612202"/>
                <a:gd name="connsiteY19" fmla="*/ 4333373 h 4465720"/>
                <a:gd name="connsiteX20" fmla="*/ 11903468 w 21612202"/>
                <a:gd name="connsiteY20" fmla="*/ 4381499 h 4465720"/>
                <a:gd name="connsiteX21" fmla="*/ 10796563 w 21612202"/>
                <a:gd name="connsiteY21" fmla="*/ 4285247 h 4465720"/>
                <a:gd name="connsiteX22" fmla="*/ 10331342 w 21612202"/>
                <a:gd name="connsiteY22" fmla="*/ 4317331 h 4465720"/>
                <a:gd name="connsiteX23" fmla="*/ 9946331 w 21612202"/>
                <a:gd name="connsiteY23" fmla="*/ 4333373 h 4465720"/>
                <a:gd name="connsiteX24" fmla="*/ 9513195 w 21612202"/>
                <a:gd name="connsiteY24" fmla="*/ 4333373 h 4465720"/>
                <a:gd name="connsiteX25" fmla="*/ 8791300 w 21612202"/>
                <a:gd name="connsiteY25" fmla="*/ 4349415 h 4465720"/>
                <a:gd name="connsiteX26" fmla="*/ 8293995 w 21612202"/>
                <a:gd name="connsiteY26" fmla="*/ 4365457 h 4465720"/>
                <a:gd name="connsiteX27" fmla="*/ 7572100 w 21612202"/>
                <a:gd name="connsiteY27" fmla="*/ 4381499 h 4465720"/>
                <a:gd name="connsiteX28" fmla="*/ 7090836 w 21612202"/>
                <a:gd name="connsiteY28" fmla="*/ 4076699 h 4465720"/>
                <a:gd name="connsiteX29" fmla="*/ 5390374 w 21612202"/>
                <a:gd name="connsiteY29" fmla="*/ 4012530 h 4465720"/>
                <a:gd name="connsiteX30" fmla="*/ 4748689 w 21612202"/>
                <a:gd name="connsiteY30" fmla="*/ 4060657 h 4465720"/>
                <a:gd name="connsiteX31" fmla="*/ 4442829 w 21612202"/>
                <a:gd name="connsiteY31" fmla="*/ 4026434 h 4465720"/>
                <a:gd name="connsiteX32" fmla="*/ 3593658 w 21612202"/>
                <a:gd name="connsiteY32" fmla="*/ 4076700 h 4465720"/>
                <a:gd name="connsiteX33" fmla="*/ 3144479 w 21612202"/>
                <a:gd name="connsiteY33" fmla="*/ 4349415 h 4465720"/>
                <a:gd name="connsiteX34" fmla="*/ 2326331 w 21612202"/>
                <a:gd name="connsiteY34" fmla="*/ 4333373 h 4465720"/>
                <a:gd name="connsiteX35" fmla="*/ 1620479 w 21612202"/>
                <a:gd name="connsiteY35" fmla="*/ 4349415 h 4465720"/>
                <a:gd name="connsiteX36" fmla="*/ 1235468 w 21612202"/>
                <a:gd name="connsiteY36" fmla="*/ 4349415 h 4465720"/>
                <a:gd name="connsiteX37" fmla="*/ 930668 w 21612202"/>
                <a:gd name="connsiteY37" fmla="*/ 4237120 h 4465720"/>
                <a:gd name="connsiteX38" fmla="*/ 593784 w 21612202"/>
                <a:gd name="connsiteY38" fmla="*/ 4044615 h 4465720"/>
                <a:gd name="connsiteX39" fmla="*/ 353153 w 21612202"/>
                <a:gd name="connsiteY39" fmla="*/ 3739815 h 4465720"/>
                <a:gd name="connsiteX40" fmla="*/ 144605 w 21612202"/>
                <a:gd name="connsiteY40" fmla="*/ 3563352 h 4465720"/>
                <a:gd name="connsiteX41" fmla="*/ 226 w 21612202"/>
                <a:gd name="connsiteY41" fmla="*/ 3226468 h 4465720"/>
                <a:gd name="connsiteX42" fmla="*/ 176689 w 21612202"/>
                <a:gd name="connsiteY42" fmla="*/ 2777289 h 4465720"/>
                <a:gd name="connsiteX43" fmla="*/ 80437 w 21612202"/>
                <a:gd name="connsiteY43" fmla="*/ 2344152 h 4465720"/>
                <a:gd name="connsiteX44" fmla="*/ 224816 w 21612202"/>
                <a:gd name="connsiteY44" fmla="*/ 1975184 h 4465720"/>
                <a:gd name="connsiteX45" fmla="*/ 449405 w 21612202"/>
                <a:gd name="connsiteY45" fmla="*/ 1718510 h 4465720"/>
                <a:gd name="connsiteX46" fmla="*/ 706079 w 21612202"/>
                <a:gd name="connsiteY46" fmla="*/ 1461836 h 4465720"/>
                <a:gd name="connsiteX47" fmla="*/ 1010879 w 21612202"/>
                <a:gd name="connsiteY47" fmla="*/ 1157036 h 4465720"/>
                <a:gd name="connsiteX48" fmla="*/ 1460058 w 21612202"/>
                <a:gd name="connsiteY48" fmla="*/ 739942 h 4465720"/>
                <a:gd name="connsiteX49" fmla="*/ 1829026 w 21612202"/>
                <a:gd name="connsiteY49" fmla="*/ 595563 h 4465720"/>
                <a:gd name="connsiteX50" fmla="*/ 2823637 w 21612202"/>
                <a:gd name="connsiteY50" fmla="*/ 387015 h 4465720"/>
                <a:gd name="connsiteX51" fmla="*/ 3449279 w 21612202"/>
                <a:gd name="connsiteY51" fmla="*/ 306805 h 4465720"/>
                <a:gd name="connsiteX52" fmla="*/ 4492016 w 21612202"/>
                <a:gd name="connsiteY52" fmla="*/ 242636 h 4465720"/>
                <a:gd name="connsiteX53" fmla="*/ 5117658 w 21612202"/>
                <a:gd name="connsiteY53" fmla="*/ 130342 h 4465720"/>
                <a:gd name="connsiteX54" fmla="*/ 6561447 w 21612202"/>
                <a:gd name="connsiteY54" fmla="*/ 66173 h 4465720"/>
                <a:gd name="connsiteX55" fmla="*/ 7588142 w 21612202"/>
                <a:gd name="connsiteY55" fmla="*/ 50131 h 4465720"/>
                <a:gd name="connsiteX56" fmla="*/ 8679005 w 21612202"/>
                <a:gd name="connsiteY56" fmla="*/ 18047 h 4465720"/>
                <a:gd name="connsiteX57" fmla="*/ 9416942 w 21612202"/>
                <a:gd name="connsiteY57" fmla="*/ 2005 h 4465720"/>
                <a:gd name="connsiteX58" fmla="*/ 9898205 w 21612202"/>
                <a:gd name="connsiteY58" fmla="*/ 2005 h 4465720"/>
                <a:gd name="connsiteX59" fmla="*/ 10523847 w 21612202"/>
                <a:gd name="connsiteY59" fmla="*/ 18047 h 4465720"/>
                <a:gd name="connsiteX60" fmla="*/ 11101363 w 21612202"/>
                <a:gd name="connsiteY60" fmla="*/ 18047 h 4465720"/>
                <a:gd name="connsiteX61" fmla="*/ 11678879 w 21612202"/>
                <a:gd name="connsiteY61" fmla="*/ 130342 h 4465720"/>
                <a:gd name="connsiteX62" fmla="*/ 12272437 w 21612202"/>
                <a:gd name="connsiteY62" fmla="*/ 258678 h 4465720"/>
                <a:gd name="connsiteX63" fmla="*/ 12689531 w 21612202"/>
                <a:gd name="connsiteY63" fmla="*/ 419099 h 4465720"/>
                <a:gd name="connsiteX64" fmla="*/ 13186837 w 21612202"/>
                <a:gd name="connsiteY64" fmla="*/ 723899 h 4465720"/>
                <a:gd name="connsiteX65" fmla="*/ 13347258 w 21612202"/>
                <a:gd name="connsiteY65" fmla="*/ 1028699 h 4465720"/>
                <a:gd name="connsiteX66" fmla="*/ 13716226 w 21612202"/>
                <a:gd name="connsiteY66" fmla="*/ 1285373 h 4465720"/>
                <a:gd name="connsiteX67" fmla="*/ 13908731 w 21612202"/>
                <a:gd name="connsiteY67" fmla="*/ 1798720 h 4465720"/>
                <a:gd name="connsiteX68" fmla="*/ 14069153 w 21612202"/>
                <a:gd name="connsiteY68" fmla="*/ 2183731 h 4465720"/>
                <a:gd name="connsiteX69" fmla="*/ 14181447 w 21612202"/>
                <a:gd name="connsiteY69" fmla="*/ 2520615 h 4465720"/>
                <a:gd name="connsiteX70" fmla="*/ 14357910 w 21612202"/>
                <a:gd name="connsiteY70" fmla="*/ 2729163 h 4465720"/>
                <a:gd name="connsiteX71" fmla="*/ 14550416 w 21612202"/>
                <a:gd name="connsiteY71" fmla="*/ 3033963 h 4465720"/>
                <a:gd name="connsiteX72" fmla="*/ 14935426 w 21612202"/>
                <a:gd name="connsiteY72" fmla="*/ 3386889 h 4465720"/>
                <a:gd name="connsiteX73" fmla="*/ 15368563 w 21612202"/>
                <a:gd name="connsiteY73" fmla="*/ 3723773 h 4465720"/>
                <a:gd name="connsiteX74" fmla="*/ 15881910 w 21612202"/>
                <a:gd name="connsiteY74" fmla="*/ 3884194 h 4465720"/>
                <a:gd name="connsiteX75" fmla="*/ 16635889 w 21612202"/>
                <a:gd name="connsiteY75" fmla="*/ 4012531 h 4465720"/>
                <a:gd name="connsiteX76" fmla="*/ 17470079 w 21612202"/>
                <a:gd name="connsiteY76" fmla="*/ 4108784 h 4465720"/>
                <a:gd name="connsiteX77" fmla="*/ 18111763 w 21612202"/>
                <a:gd name="connsiteY77" fmla="*/ 4012531 h 4465720"/>
                <a:gd name="connsiteX78" fmla="*/ 18769489 w 21612202"/>
                <a:gd name="connsiteY78" fmla="*/ 4012531 h 4465720"/>
                <a:gd name="connsiteX79" fmla="*/ 19571595 w 21612202"/>
                <a:gd name="connsiteY79" fmla="*/ 4028573 h 4465720"/>
                <a:gd name="connsiteX80" fmla="*/ 20133068 w 21612202"/>
                <a:gd name="connsiteY80" fmla="*/ 4060657 h 4465720"/>
                <a:gd name="connsiteX81" fmla="*/ 21015384 w 21612202"/>
                <a:gd name="connsiteY81" fmla="*/ 4108784 h 4465720"/>
                <a:gd name="connsiteX82" fmla="*/ 21368310 w 21612202"/>
                <a:gd name="connsiteY82" fmla="*/ 4140868 h 4465720"/>
                <a:gd name="connsiteX83" fmla="*/ 21448521 w 21612202"/>
                <a:gd name="connsiteY83" fmla="*/ 4237120 h 4465720"/>
                <a:gd name="connsiteX84" fmla="*/ 21608942 w 21612202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5628 w 21533225"/>
                <a:gd name="connsiteY40" fmla="*/ 3563352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012531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8608 w 21531868"/>
                <a:gd name="connsiteY0" fmla="*/ 4269205 h 4465720"/>
                <a:gd name="connsiteX1" fmla="*/ 21400271 w 21531868"/>
                <a:gd name="connsiteY1" fmla="*/ 4445668 h 4465720"/>
                <a:gd name="connsiteX2" fmla="*/ 20630250 w 21531868"/>
                <a:gd name="connsiteY2" fmla="*/ 4461710 h 4465720"/>
                <a:gd name="connsiteX3" fmla="*/ 19747934 w 21531868"/>
                <a:gd name="connsiteY3" fmla="*/ 4445668 h 4465720"/>
                <a:gd name="connsiteX4" fmla="*/ 19378966 w 21531868"/>
                <a:gd name="connsiteY4" fmla="*/ 4397542 h 4465720"/>
                <a:gd name="connsiteX5" fmla="*/ 19106250 w 21531868"/>
                <a:gd name="connsiteY5" fmla="*/ 4397542 h 4465720"/>
                <a:gd name="connsiteX6" fmla="*/ 18721240 w 21531868"/>
                <a:gd name="connsiteY6" fmla="*/ 4461710 h 4465720"/>
                <a:gd name="connsiteX7" fmla="*/ 18384355 w 21531868"/>
                <a:gd name="connsiteY7" fmla="*/ 4429626 h 4465720"/>
                <a:gd name="connsiteX8" fmla="*/ 17742671 w 21531868"/>
                <a:gd name="connsiteY8" fmla="*/ 4381499 h 4465720"/>
                <a:gd name="connsiteX9" fmla="*/ 17309534 w 21531868"/>
                <a:gd name="connsiteY9" fmla="*/ 4381499 h 4465720"/>
                <a:gd name="connsiteX10" fmla="*/ 16844313 w 21531868"/>
                <a:gd name="connsiteY10" fmla="*/ 4381499 h 4465720"/>
                <a:gd name="connsiteX11" fmla="*/ 16507429 w 21531868"/>
                <a:gd name="connsiteY11" fmla="*/ 4397542 h 4465720"/>
                <a:gd name="connsiteX12" fmla="*/ 15673240 w 21531868"/>
                <a:gd name="connsiteY12" fmla="*/ 4333373 h 4465720"/>
                <a:gd name="connsiteX13" fmla="*/ 15224061 w 21531868"/>
                <a:gd name="connsiteY13" fmla="*/ 4349415 h 4465720"/>
                <a:gd name="connsiteX14" fmla="*/ 14790924 w 21531868"/>
                <a:gd name="connsiteY14" fmla="*/ 4349415 h 4465720"/>
                <a:gd name="connsiteX15" fmla="*/ 14085071 w 21531868"/>
                <a:gd name="connsiteY15" fmla="*/ 4349415 h 4465720"/>
                <a:gd name="connsiteX16" fmla="*/ 13571724 w 21531868"/>
                <a:gd name="connsiteY16" fmla="*/ 4365457 h 4465720"/>
                <a:gd name="connsiteX17" fmla="*/ 13347134 w 21531868"/>
                <a:gd name="connsiteY17" fmla="*/ 4333373 h 4465720"/>
                <a:gd name="connsiteX18" fmla="*/ 12849829 w 21531868"/>
                <a:gd name="connsiteY18" fmla="*/ 4317331 h 4465720"/>
                <a:gd name="connsiteX19" fmla="*/ 12416692 w 21531868"/>
                <a:gd name="connsiteY19" fmla="*/ 4333373 h 4465720"/>
                <a:gd name="connsiteX20" fmla="*/ 11823134 w 21531868"/>
                <a:gd name="connsiteY20" fmla="*/ 4381499 h 4465720"/>
                <a:gd name="connsiteX21" fmla="*/ 10716229 w 21531868"/>
                <a:gd name="connsiteY21" fmla="*/ 4285247 h 4465720"/>
                <a:gd name="connsiteX22" fmla="*/ 10251008 w 21531868"/>
                <a:gd name="connsiteY22" fmla="*/ 4317331 h 4465720"/>
                <a:gd name="connsiteX23" fmla="*/ 9865997 w 21531868"/>
                <a:gd name="connsiteY23" fmla="*/ 4333373 h 4465720"/>
                <a:gd name="connsiteX24" fmla="*/ 9432861 w 21531868"/>
                <a:gd name="connsiteY24" fmla="*/ 4333373 h 4465720"/>
                <a:gd name="connsiteX25" fmla="*/ 8710966 w 21531868"/>
                <a:gd name="connsiteY25" fmla="*/ 4349415 h 4465720"/>
                <a:gd name="connsiteX26" fmla="*/ 8213661 w 21531868"/>
                <a:gd name="connsiteY26" fmla="*/ 4365457 h 4465720"/>
                <a:gd name="connsiteX27" fmla="*/ 7491766 w 21531868"/>
                <a:gd name="connsiteY27" fmla="*/ 4381499 h 4465720"/>
                <a:gd name="connsiteX28" fmla="*/ 7010502 w 21531868"/>
                <a:gd name="connsiteY28" fmla="*/ 4076699 h 4465720"/>
                <a:gd name="connsiteX29" fmla="*/ 5310040 w 21531868"/>
                <a:gd name="connsiteY29" fmla="*/ 4012530 h 4465720"/>
                <a:gd name="connsiteX30" fmla="*/ 4668355 w 21531868"/>
                <a:gd name="connsiteY30" fmla="*/ 4060657 h 4465720"/>
                <a:gd name="connsiteX31" fmla="*/ 4362495 w 21531868"/>
                <a:gd name="connsiteY31" fmla="*/ 4026434 h 4465720"/>
                <a:gd name="connsiteX32" fmla="*/ 3513324 w 21531868"/>
                <a:gd name="connsiteY32" fmla="*/ 4076700 h 4465720"/>
                <a:gd name="connsiteX33" fmla="*/ 3064145 w 21531868"/>
                <a:gd name="connsiteY33" fmla="*/ 4012531 h 4465720"/>
                <a:gd name="connsiteX34" fmla="*/ 2358292 w 21531868"/>
                <a:gd name="connsiteY34" fmla="*/ 4044615 h 4465720"/>
                <a:gd name="connsiteX35" fmla="*/ 1973282 w 21531868"/>
                <a:gd name="connsiteY35" fmla="*/ 3948363 h 4465720"/>
                <a:gd name="connsiteX36" fmla="*/ 1556186 w 21531868"/>
                <a:gd name="connsiteY36" fmla="*/ 3964404 h 4465720"/>
                <a:gd name="connsiteX37" fmla="*/ 1363681 w 21531868"/>
                <a:gd name="connsiteY37" fmla="*/ 3868151 h 4465720"/>
                <a:gd name="connsiteX38" fmla="*/ 1042840 w 21531868"/>
                <a:gd name="connsiteY38" fmla="*/ 3707731 h 4465720"/>
                <a:gd name="connsiteX39" fmla="*/ 786166 w 21531868"/>
                <a:gd name="connsiteY39" fmla="*/ 3563352 h 4465720"/>
                <a:gd name="connsiteX40" fmla="*/ 625745 w 21531868"/>
                <a:gd name="connsiteY40" fmla="*/ 3386889 h 4465720"/>
                <a:gd name="connsiteX41" fmla="*/ 481366 w 21531868"/>
                <a:gd name="connsiteY41" fmla="*/ 3114173 h 4465720"/>
                <a:gd name="connsiteX42" fmla="*/ 165367 w 21531868"/>
                <a:gd name="connsiteY42" fmla="*/ 2742783 h 4465720"/>
                <a:gd name="connsiteX43" fmla="*/ 103 w 21531868"/>
                <a:gd name="connsiteY43" fmla="*/ 2344152 h 4465720"/>
                <a:gd name="connsiteX44" fmla="*/ 144482 w 21531868"/>
                <a:gd name="connsiteY44" fmla="*/ 1975184 h 4465720"/>
                <a:gd name="connsiteX45" fmla="*/ 369071 w 21531868"/>
                <a:gd name="connsiteY45" fmla="*/ 1718510 h 4465720"/>
                <a:gd name="connsiteX46" fmla="*/ 625745 w 21531868"/>
                <a:gd name="connsiteY46" fmla="*/ 1461836 h 4465720"/>
                <a:gd name="connsiteX47" fmla="*/ 930545 w 21531868"/>
                <a:gd name="connsiteY47" fmla="*/ 1157036 h 4465720"/>
                <a:gd name="connsiteX48" fmla="*/ 1379724 w 21531868"/>
                <a:gd name="connsiteY48" fmla="*/ 739942 h 4465720"/>
                <a:gd name="connsiteX49" fmla="*/ 1748692 w 21531868"/>
                <a:gd name="connsiteY49" fmla="*/ 595563 h 4465720"/>
                <a:gd name="connsiteX50" fmla="*/ 2743303 w 21531868"/>
                <a:gd name="connsiteY50" fmla="*/ 387015 h 4465720"/>
                <a:gd name="connsiteX51" fmla="*/ 3368945 w 21531868"/>
                <a:gd name="connsiteY51" fmla="*/ 306805 h 4465720"/>
                <a:gd name="connsiteX52" fmla="*/ 4411682 w 21531868"/>
                <a:gd name="connsiteY52" fmla="*/ 242636 h 4465720"/>
                <a:gd name="connsiteX53" fmla="*/ 5037324 w 21531868"/>
                <a:gd name="connsiteY53" fmla="*/ 130342 h 4465720"/>
                <a:gd name="connsiteX54" fmla="*/ 6481113 w 21531868"/>
                <a:gd name="connsiteY54" fmla="*/ 66173 h 4465720"/>
                <a:gd name="connsiteX55" fmla="*/ 7507808 w 21531868"/>
                <a:gd name="connsiteY55" fmla="*/ 50131 h 4465720"/>
                <a:gd name="connsiteX56" fmla="*/ 8598671 w 21531868"/>
                <a:gd name="connsiteY56" fmla="*/ 18047 h 4465720"/>
                <a:gd name="connsiteX57" fmla="*/ 9336608 w 21531868"/>
                <a:gd name="connsiteY57" fmla="*/ 2005 h 4465720"/>
                <a:gd name="connsiteX58" fmla="*/ 9817871 w 21531868"/>
                <a:gd name="connsiteY58" fmla="*/ 2005 h 4465720"/>
                <a:gd name="connsiteX59" fmla="*/ 10443513 w 21531868"/>
                <a:gd name="connsiteY59" fmla="*/ 18047 h 4465720"/>
                <a:gd name="connsiteX60" fmla="*/ 11021029 w 21531868"/>
                <a:gd name="connsiteY60" fmla="*/ 18047 h 4465720"/>
                <a:gd name="connsiteX61" fmla="*/ 11598545 w 21531868"/>
                <a:gd name="connsiteY61" fmla="*/ 130342 h 4465720"/>
                <a:gd name="connsiteX62" fmla="*/ 12192103 w 21531868"/>
                <a:gd name="connsiteY62" fmla="*/ 258678 h 4465720"/>
                <a:gd name="connsiteX63" fmla="*/ 12609197 w 21531868"/>
                <a:gd name="connsiteY63" fmla="*/ 419099 h 4465720"/>
                <a:gd name="connsiteX64" fmla="*/ 13106503 w 21531868"/>
                <a:gd name="connsiteY64" fmla="*/ 723899 h 4465720"/>
                <a:gd name="connsiteX65" fmla="*/ 13266924 w 21531868"/>
                <a:gd name="connsiteY65" fmla="*/ 1028699 h 4465720"/>
                <a:gd name="connsiteX66" fmla="*/ 13635892 w 21531868"/>
                <a:gd name="connsiteY66" fmla="*/ 1285373 h 4465720"/>
                <a:gd name="connsiteX67" fmla="*/ 13828397 w 21531868"/>
                <a:gd name="connsiteY67" fmla="*/ 1798720 h 4465720"/>
                <a:gd name="connsiteX68" fmla="*/ 13988819 w 21531868"/>
                <a:gd name="connsiteY68" fmla="*/ 2183731 h 4465720"/>
                <a:gd name="connsiteX69" fmla="*/ 14101113 w 21531868"/>
                <a:gd name="connsiteY69" fmla="*/ 2520615 h 4465720"/>
                <a:gd name="connsiteX70" fmla="*/ 14277576 w 21531868"/>
                <a:gd name="connsiteY70" fmla="*/ 2729163 h 4465720"/>
                <a:gd name="connsiteX71" fmla="*/ 14470082 w 21531868"/>
                <a:gd name="connsiteY71" fmla="*/ 3033963 h 4465720"/>
                <a:gd name="connsiteX72" fmla="*/ 14855092 w 21531868"/>
                <a:gd name="connsiteY72" fmla="*/ 3386889 h 4465720"/>
                <a:gd name="connsiteX73" fmla="*/ 15288229 w 21531868"/>
                <a:gd name="connsiteY73" fmla="*/ 3723773 h 4465720"/>
                <a:gd name="connsiteX74" fmla="*/ 15801576 w 21531868"/>
                <a:gd name="connsiteY74" fmla="*/ 3884194 h 4465720"/>
                <a:gd name="connsiteX75" fmla="*/ 16555555 w 21531868"/>
                <a:gd name="connsiteY75" fmla="*/ 4012531 h 4465720"/>
                <a:gd name="connsiteX76" fmla="*/ 17389745 w 21531868"/>
                <a:gd name="connsiteY76" fmla="*/ 4108784 h 4465720"/>
                <a:gd name="connsiteX77" fmla="*/ 18031429 w 21531868"/>
                <a:gd name="connsiteY77" fmla="*/ 4012531 h 4465720"/>
                <a:gd name="connsiteX78" fmla="*/ 18689155 w 21531868"/>
                <a:gd name="connsiteY78" fmla="*/ 4012531 h 4465720"/>
                <a:gd name="connsiteX79" fmla="*/ 19491261 w 21531868"/>
                <a:gd name="connsiteY79" fmla="*/ 4028573 h 4465720"/>
                <a:gd name="connsiteX80" fmla="*/ 20052734 w 21531868"/>
                <a:gd name="connsiteY80" fmla="*/ 4060657 h 4465720"/>
                <a:gd name="connsiteX81" fmla="*/ 20935050 w 21531868"/>
                <a:gd name="connsiteY81" fmla="*/ 4108784 h 4465720"/>
                <a:gd name="connsiteX82" fmla="*/ 21287976 w 21531868"/>
                <a:gd name="connsiteY82" fmla="*/ 4140868 h 4465720"/>
                <a:gd name="connsiteX83" fmla="*/ 21368187 w 21531868"/>
                <a:gd name="connsiteY83" fmla="*/ 4237120 h 4465720"/>
                <a:gd name="connsiteX84" fmla="*/ 21528608 w 21531868"/>
                <a:gd name="connsiteY84" fmla="*/ 4269205 h 4465720"/>
                <a:gd name="connsiteX0" fmla="*/ 21659190 w 21662450"/>
                <a:gd name="connsiteY0" fmla="*/ 4269205 h 4465720"/>
                <a:gd name="connsiteX1" fmla="*/ 21530853 w 21662450"/>
                <a:gd name="connsiteY1" fmla="*/ 4445668 h 4465720"/>
                <a:gd name="connsiteX2" fmla="*/ 20760832 w 21662450"/>
                <a:gd name="connsiteY2" fmla="*/ 4461710 h 4465720"/>
                <a:gd name="connsiteX3" fmla="*/ 19878516 w 21662450"/>
                <a:gd name="connsiteY3" fmla="*/ 4445668 h 4465720"/>
                <a:gd name="connsiteX4" fmla="*/ 19509548 w 21662450"/>
                <a:gd name="connsiteY4" fmla="*/ 4397542 h 4465720"/>
                <a:gd name="connsiteX5" fmla="*/ 19236832 w 21662450"/>
                <a:gd name="connsiteY5" fmla="*/ 4397542 h 4465720"/>
                <a:gd name="connsiteX6" fmla="*/ 18851822 w 21662450"/>
                <a:gd name="connsiteY6" fmla="*/ 4461710 h 4465720"/>
                <a:gd name="connsiteX7" fmla="*/ 18514937 w 21662450"/>
                <a:gd name="connsiteY7" fmla="*/ 4429626 h 4465720"/>
                <a:gd name="connsiteX8" fmla="*/ 17873253 w 21662450"/>
                <a:gd name="connsiteY8" fmla="*/ 4381499 h 4465720"/>
                <a:gd name="connsiteX9" fmla="*/ 17440116 w 21662450"/>
                <a:gd name="connsiteY9" fmla="*/ 4381499 h 4465720"/>
                <a:gd name="connsiteX10" fmla="*/ 16974895 w 21662450"/>
                <a:gd name="connsiteY10" fmla="*/ 4381499 h 4465720"/>
                <a:gd name="connsiteX11" fmla="*/ 16638011 w 21662450"/>
                <a:gd name="connsiteY11" fmla="*/ 4397542 h 4465720"/>
                <a:gd name="connsiteX12" fmla="*/ 15803822 w 21662450"/>
                <a:gd name="connsiteY12" fmla="*/ 4333373 h 4465720"/>
                <a:gd name="connsiteX13" fmla="*/ 15354643 w 21662450"/>
                <a:gd name="connsiteY13" fmla="*/ 4349415 h 4465720"/>
                <a:gd name="connsiteX14" fmla="*/ 14921506 w 21662450"/>
                <a:gd name="connsiteY14" fmla="*/ 4349415 h 4465720"/>
                <a:gd name="connsiteX15" fmla="*/ 14215653 w 21662450"/>
                <a:gd name="connsiteY15" fmla="*/ 4349415 h 4465720"/>
                <a:gd name="connsiteX16" fmla="*/ 13702306 w 21662450"/>
                <a:gd name="connsiteY16" fmla="*/ 4365457 h 4465720"/>
                <a:gd name="connsiteX17" fmla="*/ 13477716 w 21662450"/>
                <a:gd name="connsiteY17" fmla="*/ 4333373 h 4465720"/>
                <a:gd name="connsiteX18" fmla="*/ 12980411 w 21662450"/>
                <a:gd name="connsiteY18" fmla="*/ 4317331 h 4465720"/>
                <a:gd name="connsiteX19" fmla="*/ 12547274 w 21662450"/>
                <a:gd name="connsiteY19" fmla="*/ 4333373 h 4465720"/>
                <a:gd name="connsiteX20" fmla="*/ 11953716 w 21662450"/>
                <a:gd name="connsiteY20" fmla="*/ 4381499 h 4465720"/>
                <a:gd name="connsiteX21" fmla="*/ 10846811 w 21662450"/>
                <a:gd name="connsiteY21" fmla="*/ 4285247 h 4465720"/>
                <a:gd name="connsiteX22" fmla="*/ 10381590 w 21662450"/>
                <a:gd name="connsiteY22" fmla="*/ 4317331 h 4465720"/>
                <a:gd name="connsiteX23" fmla="*/ 9996579 w 21662450"/>
                <a:gd name="connsiteY23" fmla="*/ 4333373 h 4465720"/>
                <a:gd name="connsiteX24" fmla="*/ 9563443 w 21662450"/>
                <a:gd name="connsiteY24" fmla="*/ 4333373 h 4465720"/>
                <a:gd name="connsiteX25" fmla="*/ 8841548 w 21662450"/>
                <a:gd name="connsiteY25" fmla="*/ 4349415 h 4465720"/>
                <a:gd name="connsiteX26" fmla="*/ 8344243 w 21662450"/>
                <a:gd name="connsiteY26" fmla="*/ 4365457 h 4465720"/>
                <a:gd name="connsiteX27" fmla="*/ 7622348 w 21662450"/>
                <a:gd name="connsiteY27" fmla="*/ 4381499 h 4465720"/>
                <a:gd name="connsiteX28" fmla="*/ 7141084 w 21662450"/>
                <a:gd name="connsiteY28" fmla="*/ 4076699 h 4465720"/>
                <a:gd name="connsiteX29" fmla="*/ 5440622 w 21662450"/>
                <a:gd name="connsiteY29" fmla="*/ 4012530 h 4465720"/>
                <a:gd name="connsiteX30" fmla="*/ 4798937 w 21662450"/>
                <a:gd name="connsiteY30" fmla="*/ 4060657 h 4465720"/>
                <a:gd name="connsiteX31" fmla="*/ 4493077 w 21662450"/>
                <a:gd name="connsiteY31" fmla="*/ 4026434 h 4465720"/>
                <a:gd name="connsiteX32" fmla="*/ 3643906 w 21662450"/>
                <a:gd name="connsiteY32" fmla="*/ 4076700 h 4465720"/>
                <a:gd name="connsiteX33" fmla="*/ 3194727 w 21662450"/>
                <a:gd name="connsiteY33" fmla="*/ 4012531 h 4465720"/>
                <a:gd name="connsiteX34" fmla="*/ 2488874 w 21662450"/>
                <a:gd name="connsiteY34" fmla="*/ 4044615 h 4465720"/>
                <a:gd name="connsiteX35" fmla="*/ 2103864 w 21662450"/>
                <a:gd name="connsiteY35" fmla="*/ 3948363 h 4465720"/>
                <a:gd name="connsiteX36" fmla="*/ 1686768 w 21662450"/>
                <a:gd name="connsiteY36" fmla="*/ 3964404 h 4465720"/>
                <a:gd name="connsiteX37" fmla="*/ 1494263 w 21662450"/>
                <a:gd name="connsiteY37" fmla="*/ 3868151 h 4465720"/>
                <a:gd name="connsiteX38" fmla="*/ 1173422 w 21662450"/>
                <a:gd name="connsiteY38" fmla="*/ 3707731 h 4465720"/>
                <a:gd name="connsiteX39" fmla="*/ 916748 w 21662450"/>
                <a:gd name="connsiteY39" fmla="*/ 3563352 h 4465720"/>
                <a:gd name="connsiteX40" fmla="*/ 756327 w 21662450"/>
                <a:gd name="connsiteY40" fmla="*/ 3386889 h 4465720"/>
                <a:gd name="connsiteX41" fmla="*/ 611948 w 21662450"/>
                <a:gd name="connsiteY41" fmla="*/ 3114173 h 4465720"/>
                <a:gd name="connsiteX42" fmla="*/ 295949 w 21662450"/>
                <a:gd name="connsiteY42" fmla="*/ 2742783 h 4465720"/>
                <a:gd name="connsiteX43" fmla="*/ 130685 w 21662450"/>
                <a:gd name="connsiteY43" fmla="*/ 2344152 h 4465720"/>
                <a:gd name="connsiteX44" fmla="*/ 16272 w 21662450"/>
                <a:gd name="connsiteY44" fmla="*/ 1917674 h 4465720"/>
                <a:gd name="connsiteX45" fmla="*/ 499653 w 21662450"/>
                <a:gd name="connsiteY45" fmla="*/ 1718510 h 4465720"/>
                <a:gd name="connsiteX46" fmla="*/ 756327 w 21662450"/>
                <a:gd name="connsiteY46" fmla="*/ 1461836 h 4465720"/>
                <a:gd name="connsiteX47" fmla="*/ 1061127 w 21662450"/>
                <a:gd name="connsiteY47" fmla="*/ 1157036 h 4465720"/>
                <a:gd name="connsiteX48" fmla="*/ 1510306 w 21662450"/>
                <a:gd name="connsiteY48" fmla="*/ 739942 h 4465720"/>
                <a:gd name="connsiteX49" fmla="*/ 1879274 w 21662450"/>
                <a:gd name="connsiteY49" fmla="*/ 595563 h 4465720"/>
                <a:gd name="connsiteX50" fmla="*/ 2873885 w 21662450"/>
                <a:gd name="connsiteY50" fmla="*/ 387015 h 4465720"/>
                <a:gd name="connsiteX51" fmla="*/ 3499527 w 21662450"/>
                <a:gd name="connsiteY51" fmla="*/ 306805 h 4465720"/>
                <a:gd name="connsiteX52" fmla="*/ 4542264 w 21662450"/>
                <a:gd name="connsiteY52" fmla="*/ 242636 h 4465720"/>
                <a:gd name="connsiteX53" fmla="*/ 5167906 w 21662450"/>
                <a:gd name="connsiteY53" fmla="*/ 130342 h 4465720"/>
                <a:gd name="connsiteX54" fmla="*/ 6611695 w 21662450"/>
                <a:gd name="connsiteY54" fmla="*/ 66173 h 4465720"/>
                <a:gd name="connsiteX55" fmla="*/ 7638390 w 21662450"/>
                <a:gd name="connsiteY55" fmla="*/ 50131 h 4465720"/>
                <a:gd name="connsiteX56" fmla="*/ 8729253 w 21662450"/>
                <a:gd name="connsiteY56" fmla="*/ 18047 h 4465720"/>
                <a:gd name="connsiteX57" fmla="*/ 9467190 w 21662450"/>
                <a:gd name="connsiteY57" fmla="*/ 2005 h 4465720"/>
                <a:gd name="connsiteX58" fmla="*/ 9948453 w 21662450"/>
                <a:gd name="connsiteY58" fmla="*/ 2005 h 4465720"/>
                <a:gd name="connsiteX59" fmla="*/ 10574095 w 21662450"/>
                <a:gd name="connsiteY59" fmla="*/ 18047 h 4465720"/>
                <a:gd name="connsiteX60" fmla="*/ 11151611 w 21662450"/>
                <a:gd name="connsiteY60" fmla="*/ 18047 h 4465720"/>
                <a:gd name="connsiteX61" fmla="*/ 11729127 w 21662450"/>
                <a:gd name="connsiteY61" fmla="*/ 130342 h 4465720"/>
                <a:gd name="connsiteX62" fmla="*/ 12322685 w 21662450"/>
                <a:gd name="connsiteY62" fmla="*/ 258678 h 4465720"/>
                <a:gd name="connsiteX63" fmla="*/ 12739779 w 21662450"/>
                <a:gd name="connsiteY63" fmla="*/ 419099 h 4465720"/>
                <a:gd name="connsiteX64" fmla="*/ 13237085 w 21662450"/>
                <a:gd name="connsiteY64" fmla="*/ 723899 h 4465720"/>
                <a:gd name="connsiteX65" fmla="*/ 13397506 w 21662450"/>
                <a:gd name="connsiteY65" fmla="*/ 1028699 h 4465720"/>
                <a:gd name="connsiteX66" fmla="*/ 13766474 w 21662450"/>
                <a:gd name="connsiteY66" fmla="*/ 1285373 h 4465720"/>
                <a:gd name="connsiteX67" fmla="*/ 13958979 w 21662450"/>
                <a:gd name="connsiteY67" fmla="*/ 1798720 h 4465720"/>
                <a:gd name="connsiteX68" fmla="*/ 14119401 w 21662450"/>
                <a:gd name="connsiteY68" fmla="*/ 2183731 h 4465720"/>
                <a:gd name="connsiteX69" fmla="*/ 14231695 w 21662450"/>
                <a:gd name="connsiteY69" fmla="*/ 2520615 h 4465720"/>
                <a:gd name="connsiteX70" fmla="*/ 14408158 w 21662450"/>
                <a:gd name="connsiteY70" fmla="*/ 2729163 h 4465720"/>
                <a:gd name="connsiteX71" fmla="*/ 14600664 w 21662450"/>
                <a:gd name="connsiteY71" fmla="*/ 3033963 h 4465720"/>
                <a:gd name="connsiteX72" fmla="*/ 14985674 w 21662450"/>
                <a:gd name="connsiteY72" fmla="*/ 3386889 h 4465720"/>
                <a:gd name="connsiteX73" fmla="*/ 15418811 w 21662450"/>
                <a:gd name="connsiteY73" fmla="*/ 3723773 h 4465720"/>
                <a:gd name="connsiteX74" fmla="*/ 15932158 w 21662450"/>
                <a:gd name="connsiteY74" fmla="*/ 3884194 h 4465720"/>
                <a:gd name="connsiteX75" fmla="*/ 16686137 w 21662450"/>
                <a:gd name="connsiteY75" fmla="*/ 4012531 h 4465720"/>
                <a:gd name="connsiteX76" fmla="*/ 17520327 w 21662450"/>
                <a:gd name="connsiteY76" fmla="*/ 4108784 h 4465720"/>
                <a:gd name="connsiteX77" fmla="*/ 18162011 w 21662450"/>
                <a:gd name="connsiteY77" fmla="*/ 4012531 h 4465720"/>
                <a:gd name="connsiteX78" fmla="*/ 18819737 w 21662450"/>
                <a:gd name="connsiteY78" fmla="*/ 4012531 h 4465720"/>
                <a:gd name="connsiteX79" fmla="*/ 19621843 w 21662450"/>
                <a:gd name="connsiteY79" fmla="*/ 4028573 h 4465720"/>
                <a:gd name="connsiteX80" fmla="*/ 20183316 w 21662450"/>
                <a:gd name="connsiteY80" fmla="*/ 4060657 h 4465720"/>
                <a:gd name="connsiteX81" fmla="*/ 21065632 w 21662450"/>
                <a:gd name="connsiteY81" fmla="*/ 4108784 h 4465720"/>
                <a:gd name="connsiteX82" fmla="*/ 21418558 w 21662450"/>
                <a:gd name="connsiteY82" fmla="*/ 4140868 h 4465720"/>
                <a:gd name="connsiteX83" fmla="*/ 21498769 w 21662450"/>
                <a:gd name="connsiteY83" fmla="*/ 4237120 h 4465720"/>
                <a:gd name="connsiteX84" fmla="*/ 21659190 w 21662450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741751 w 21647874"/>
                <a:gd name="connsiteY46" fmla="*/ 1461836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792962 w 21647874"/>
                <a:gd name="connsiteY36" fmla="*/ 3855136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9288 w 21647874"/>
                <a:gd name="connsiteY36" fmla="*/ 3948363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4045061 w 21647874"/>
                <a:gd name="connsiteY32" fmla="*/ 3953790 h 4465720"/>
                <a:gd name="connsiteX33" fmla="*/ 3635081 w 21647874"/>
                <a:gd name="connsiteY33" fmla="*/ 4030693 h 4465720"/>
                <a:gd name="connsiteX34" fmla="*/ 3151396 w 21647874"/>
                <a:gd name="connsiteY34" fmla="*/ 4029783 h 4465720"/>
                <a:gd name="connsiteX35" fmla="*/ 2503052 w 21647874"/>
                <a:gd name="connsiteY35" fmla="*/ 3992856 h 4465720"/>
                <a:gd name="connsiteX36" fmla="*/ 2147249 w 21647874"/>
                <a:gd name="connsiteY36" fmla="*/ 3919285 h 4465720"/>
                <a:gd name="connsiteX37" fmla="*/ 2083537 w 21647874"/>
                <a:gd name="connsiteY37" fmla="*/ 3919609 h 4465720"/>
                <a:gd name="connsiteX38" fmla="*/ 1792962 w 21647874"/>
                <a:gd name="connsiteY38" fmla="*/ 3855136 h 4465720"/>
                <a:gd name="connsiteX39" fmla="*/ 1537196 w 21647874"/>
                <a:gd name="connsiteY39" fmla="*/ 3787638 h 4465720"/>
                <a:gd name="connsiteX40" fmla="*/ 1273865 w 21647874"/>
                <a:gd name="connsiteY40" fmla="*/ 3673225 h 4465720"/>
                <a:gd name="connsiteX41" fmla="*/ 994187 w 21647874"/>
                <a:gd name="connsiteY41" fmla="*/ 3505843 h 4465720"/>
                <a:gd name="connsiteX42" fmla="*/ 793510 w 21647874"/>
                <a:gd name="connsiteY42" fmla="*/ 3335130 h 4465720"/>
                <a:gd name="connsiteX43" fmla="*/ 597372 w 21647874"/>
                <a:gd name="connsiteY43" fmla="*/ 3114173 h 4465720"/>
                <a:gd name="connsiteX44" fmla="*/ 281373 w 21647874"/>
                <a:gd name="connsiteY44" fmla="*/ 2742783 h 4465720"/>
                <a:gd name="connsiteX45" fmla="*/ 116109 w 21647874"/>
                <a:gd name="connsiteY45" fmla="*/ 2344152 h 4465720"/>
                <a:gd name="connsiteX46" fmla="*/ 1696 w 21647874"/>
                <a:gd name="connsiteY46" fmla="*/ 1917674 h 4465720"/>
                <a:gd name="connsiteX47" fmla="*/ 203281 w 21647874"/>
                <a:gd name="connsiteY47" fmla="*/ 1684004 h 4465720"/>
                <a:gd name="connsiteX48" fmla="*/ 643985 w 21647874"/>
                <a:gd name="connsiteY48" fmla="*/ 1427330 h 4465720"/>
                <a:gd name="connsiteX49" fmla="*/ 1046551 w 21647874"/>
                <a:gd name="connsiteY49" fmla="*/ 1157036 h 4465720"/>
                <a:gd name="connsiteX50" fmla="*/ 1495730 w 21647874"/>
                <a:gd name="connsiteY50" fmla="*/ 739942 h 4465720"/>
                <a:gd name="connsiteX51" fmla="*/ 1864698 w 21647874"/>
                <a:gd name="connsiteY51" fmla="*/ 595563 h 4465720"/>
                <a:gd name="connsiteX52" fmla="*/ 2859309 w 21647874"/>
                <a:gd name="connsiteY52" fmla="*/ 387015 h 4465720"/>
                <a:gd name="connsiteX53" fmla="*/ 3484951 w 21647874"/>
                <a:gd name="connsiteY53" fmla="*/ 306805 h 4465720"/>
                <a:gd name="connsiteX54" fmla="*/ 4527688 w 21647874"/>
                <a:gd name="connsiteY54" fmla="*/ 242636 h 4465720"/>
                <a:gd name="connsiteX55" fmla="*/ 5153330 w 21647874"/>
                <a:gd name="connsiteY55" fmla="*/ 130342 h 4465720"/>
                <a:gd name="connsiteX56" fmla="*/ 6597119 w 21647874"/>
                <a:gd name="connsiteY56" fmla="*/ 66173 h 4465720"/>
                <a:gd name="connsiteX57" fmla="*/ 7623814 w 21647874"/>
                <a:gd name="connsiteY57" fmla="*/ 50131 h 4465720"/>
                <a:gd name="connsiteX58" fmla="*/ 8714677 w 21647874"/>
                <a:gd name="connsiteY58" fmla="*/ 18047 h 4465720"/>
                <a:gd name="connsiteX59" fmla="*/ 9452614 w 21647874"/>
                <a:gd name="connsiteY59" fmla="*/ 2005 h 4465720"/>
                <a:gd name="connsiteX60" fmla="*/ 9933877 w 21647874"/>
                <a:gd name="connsiteY60" fmla="*/ 2005 h 4465720"/>
                <a:gd name="connsiteX61" fmla="*/ 10559519 w 21647874"/>
                <a:gd name="connsiteY61" fmla="*/ 18047 h 4465720"/>
                <a:gd name="connsiteX62" fmla="*/ 11137035 w 21647874"/>
                <a:gd name="connsiteY62" fmla="*/ 18047 h 4465720"/>
                <a:gd name="connsiteX63" fmla="*/ 11714551 w 21647874"/>
                <a:gd name="connsiteY63" fmla="*/ 130342 h 4465720"/>
                <a:gd name="connsiteX64" fmla="*/ 12308109 w 21647874"/>
                <a:gd name="connsiteY64" fmla="*/ 258678 h 4465720"/>
                <a:gd name="connsiteX65" fmla="*/ 12725203 w 21647874"/>
                <a:gd name="connsiteY65" fmla="*/ 419099 h 4465720"/>
                <a:gd name="connsiteX66" fmla="*/ 13222509 w 21647874"/>
                <a:gd name="connsiteY66" fmla="*/ 723899 h 4465720"/>
                <a:gd name="connsiteX67" fmla="*/ 13382930 w 21647874"/>
                <a:gd name="connsiteY67" fmla="*/ 1028699 h 4465720"/>
                <a:gd name="connsiteX68" fmla="*/ 13751898 w 21647874"/>
                <a:gd name="connsiteY68" fmla="*/ 1285373 h 4465720"/>
                <a:gd name="connsiteX69" fmla="*/ 13944403 w 21647874"/>
                <a:gd name="connsiteY69" fmla="*/ 1798720 h 4465720"/>
                <a:gd name="connsiteX70" fmla="*/ 14104825 w 21647874"/>
                <a:gd name="connsiteY70" fmla="*/ 2183731 h 4465720"/>
                <a:gd name="connsiteX71" fmla="*/ 14217119 w 21647874"/>
                <a:gd name="connsiteY71" fmla="*/ 2520615 h 4465720"/>
                <a:gd name="connsiteX72" fmla="*/ 14393582 w 21647874"/>
                <a:gd name="connsiteY72" fmla="*/ 2729163 h 4465720"/>
                <a:gd name="connsiteX73" fmla="*/ 14586088 w 21647874"/>
                <a:gd name="connsiteY73" fmla="*/ 3033963 h 4465720"/>
                <a:gd name="connsiteX74" fmla="*/ 14971098 w 21647874"/>
                <a:gd name="connsiteY74" fmla="*/ 3386889 h 4465720"/>
                <a:gd name="connsiteX75" fmla="*/ 15404235 w 21647874"/>
                <a:gd name="connsiteY75" fmla="*/ 3723773 h 4465720"/>
                <a:gd name="connsiteX76" fmla="*/ 15917582 w 21647874"/>
                <a:gd name="connsiteY76" fmla="*/ 3884194 h 4465720"/>
                <a:gd name="connsiteX77" fmla="*/ 16671561 w 21647874"/>
                <a:gd name="connsiteY77" fmla="*/ 4012531 h 4465720"/>
                <a:gd name="connsiteX78" fmla="*/ 17505751 w 21647874"/>
                <a:gd name="connsiteY78" fmla="*/ 4108784 h 4465720"/>
                <a:gd name="connsiteX79" fmla="*/ 18147435 w 21647874"/>
                <a:gd name="connsiteY79" fmla="*/ 4012531 h 4465720"/>
                <a:gd name="connsiteX80" fmla="*/ 18805161 w 21647874"/>
                <a:gd name="connsiteY80" fmla="*/ 4012531 h 4465720"/>
                <a:gd name="connsiteX81" fmla="*/ 19607267 w 21647874"/>
                <a:gd name="connsiteY81" fmla="*/ 4028573 h 4465720"/>
                <a:gd name="connsiteX82" fmla="*/ 20168740 w 21647874"/>
                <a:gd name="connsiteY82" fmla="*/ 4060657 h 4465720"/>
                <a:gd name="connsiteX83" fmla="*/ 21051056 w 21647874"/>
                <a:gd name="connsiteY83" fmla="*/ 4108784 h 4465720"/>
                <a:gd name="connsiteX84" fmla="*/ 21403982 w 21647874"/>
                <a:gd name="connsiteY84" fmla="*/ 4140868 h 4465720"/>
                <a:gd name="connsiteX85" fmla="*/ 21484193 w 21647874"/>
                <a:gd name="connsiteY85" fmla="*/ 4237120 h 4465720"/>
                <a:gd name="connsiteX86" fmla="*/ 21644614 w 21647874"/>
                <a:gd name="connsiteY86" fmla="*/ 4269205 h 4465720"/>
                <a:gd name="connsiteX0" fmla="*/ 21836972 w 21840232"/>
                <a:gd name="connsiteY0" fmla="*/ 4269205 h 4465720"/>
                <a:gd name="connsiteX1" fmla="*/ 21708635 w 21840232"/>
                <a:gd name="connsiteY1" fmla="*/ 4445668 h 4465720"/>
                <a:gd name="connsiteX2" fmla="*/ 20938614 w 21840232"/>
                <a:gd name="connsiteY2" fmla="*/ 4461710 h 4465720"/>
                <a:gd name="connsiteX3" fmla="*/ 20056298 w 21840232"/>
                <a:gd name="connsiteY3" fmla="*/ 4445668 h 4465720"/>
                <a:gd name="connsiteX4" fmla="*/ 19687330 w 21840232"/>
                <a:gd name="connsiteY4" fmla="*/ 4397542 h 4465720"/>
                <a:gd name="connsiteX5" fmla="*/ 19414614 w 21840232"/>
                <a:gd name="connsiteY5" fmla="*/ 4397542 h 4465720"/>
                <a:gd name="connsiteX6" fmla="*/ 19029604 w 21840232"/>
                <a:gd name="connsiteY6" fmla="*/ 4461710 h 4465720"/>
                <a:gd name="connsiteX7" fmla="*/ 18692719 w 21840232"/>
                <a:gd name="connsiteY7" fmla="*/ 4429626 h 4465720"/>
                <a:gd name="connsiteX8" fmla="*/ 18051035 w 21840232"/>
                <a:gd name="connsiteY8" fmla="*/ 4381499 h 4465720"/>
                <a:gd name="connsiteX9" fmla="*/ 17617898 w 21840232"/>
                <a:gd name="connsiteY9" fmla="*/ 4381499 h 4465720"/>
                <a:gd name="connsiteX10" fmla="*/ 17152677 w 21840232"/>
                <a:gd name="connsiteY10" fmla="*/ 4381499 h 4465720"/>
                <a:gd name="connsiteX11" fmla="*/ 16815793 w 21840232"/>
                <a:gd name="connsiteY11" fmla="*/ 4397542 h 4465720"/>
                <a:gd name="connsiteX12" fmla="*/ 15981604 w 21840232"/>
                <a:gd name="connsiteY12" fmla="*/ 4333373 h 4465720"/>
                <a:gd name="connsiteX13" fmla="*/ 15532425 w 21840232"/>
                <a:gd name="connsiteY13" fmla="*/ 4349415 h 4465720"/>
                <a:gd name="connsiteX14" fmla="*/ 15099288 w 21840232"/>
                <a:gd name="connsiteY14" fmla="*/ 4349415 h 4465720"/>
                <a:gd name="connsiteX15" fmla="*/ 14393435 w 21840232"/>
                <a:gd name="connsiteY15" fmla="*/ 4349415 h 4465720"/>
                <a:gd name="connsiteX16" fmla="*/ 13880088 w 21840232"/>
                <a:gd name="connsiteY16" fmla="*/ 4365457 h 4465720"/>
                <a:gd name="connsiteX17" fmla="*/ 13655498 w 21840232"/>
                <a:gd name="connsiteY17" fmla="*/ 4333373 h 4465720"/>
                <a:gd name="connsiteX18" fmla="*/ 13158193 w 21840232"/>
                <a:gd name="connsiteY18" fmla="*/ 4317331 h 4465720"/>
                <a:gd name="connsiteX19" fmla="*/ 12725056 w 21840232"/>
                <a:gd name="connsiteY19" fmla="*/ 4333373 h 4465720"/>
                <a:gd name="connsiteX20" fmla="*/ 12131498 w 21840232"/>
                <a:gd name="connsiteY20" fmla="*/ 4381499 h 4465720"/>
                <a:gd name="connsiteX21" fmla="*/ 11024593 w 21840232"/>
                <a:gd name="connsiteY21" fmla="*/ 4285247 h 4465720"/>
                <a:gd name="connsiteX22" fmla="*/ 10559372 w 21840232"/>
                <a:gd name="connsiteY22" fmla="*/ 4317331 h 4465720"/>
                <a:gd name="connsiteX23" fmla="*/ 10174361 w 21840232"/>
                <a:gd name="connsiteY23" fmla="*/ 4333373 h 4465720"/>
                <a:gd name="connsiteX24" fmla="*/ 9741225 w 21840232"/>
                <a:gd name="connsiteY24" fmla="*/ 4333373 h 4465720"/>
                <a:gd name="connsiteX25" fmla="*/ 9019330 w 21840232"/>
                <a:gd name="connsiteY25" fmla="*/ 4349415 h 4465720"/>
                <a:gd name="connsiteX26" fmla="*/ 8522025 w 21840232"/>
                <a:gd name="connsiteY26" fmla="*/ 4365457 h 4465720"/>
                <a:gd name="connsiteX27" fmla="*/ 7800130 w 21840232"/>
                <a:gd name="connsiteY27" fmla="*/ 4381499 h 4465720"/>
                <a:gd name="connsiteX28" fmla="*/ 7318866 w 21840232"/>
                <a:gd name="connsiteY28" fmla="*/ 4076699 h 4465720"/>
                <a:gd name="connsiteX29" fmla="*/ 5612653 w 21840232"/>
                <a:gd name="connsiteY29" fmla="*/ 3978024 h 4465720"/>
                <a:gd name="connsiteX30" fmla="*/ 5011225 w 21840232"/>
                <a:gd name="connsiteY30" fmla="*/ 3974393 h 4465720"/>
                <a:gd name="connsiteX31" fmla="*/ 4670859 w 21840232"/>
                <a:gd name="connsiteY31" fmla="*/ 3963174 h 4465720"/>
                <a:gd name="connsiteX32" fmla="*/ 4237419 w 21840232"/>
                <a:gd name="connsiteY32" fmla="*/ 3953790 h 4465720"/>
                <a:gd name="connsiteX33" fmla="*/ 3827439 w 21840232"/>
                <a:gd name="connsiteY33" fmla="*/ 4030693 h 4465720"/>
                <a:gd name="connsiteX34" fmla="*/ 3343754 w 21840232"/>
                <a:gd name="connsiteY34" fmla="*/ 4029783 h 4465720"/>
                <a:gd name="connsiteX35" fmla="*/ 2695410 w 21840232"/>
                <a:gd name="connsiteY35" fmla="*/ 3992856 h 4465720"/>
                <a:gd name="connsiteX36" fmla="*/ 2339607 w 21840232"/>
                <a:gd name="connsiteY36" fmla="*/ 3919285 h 4465720"/>
                <a:gd name="connsiteX37" fmla="*/ 2275895 w 21840232"/>
                <a:gd name="connsiteY37" fmla="*/ 3919609 h 4465720"/>
                <a:gd name="connsiteX38" fmla="*/ 1985320 w 21840232"/>
                <a:gd name="connsiteY38" fmla="*/ 3855136 h 4465720"/>
                <a:gd name="connsiteX39" fmla="*/ 1729554 w 21840232"/>
                <a:gd name="connsiteY39" fmla="*/ 3787638 h 4465720"/>
                <a:gd name="connsiteX40" fmla="*/ 1466223 w 21840232"/>
                <a:gd name="connsiteY40" fmla="*/ 3673225 h 4465720"/>
                <a:gd name="connsiteX41" fmla="*/ 1186545 w 21840232"/>
                <a:gd name="connsiteY41" fmla="*/ 3505843 h 4465720"/>
                <a:gd name="connsiteX42" fmla="*/ 985868 w 21840232"/>
                <a:gd name="connsiteY42" fmla="*/ 3335130 h 4465720"/>
                <a:gd name="connsiteX43" fmla="*/ 789730 w 21840232"/>
                <a:gd name="connsiteY43" fmla="*/ 3114173 h 4465720"/>
                <a:gd name="connsiteX44" fmla="*/ 473731 w 21840232"/>
                <a:gd name="connsiteY44" fmla="*/ 2742783 h 4465720"/>
                <a:gd name="connsiteX45" fmla="*/ 308467 w 21840232"/>
                <a:gd name="connsiteY45" fmla="*/ 2344152 h 4465720"/>
                <a:gd name="connsiteX46" fmla="*/ 623 w 21840232"/>
                <a:gd name="connsiteY46" fmla="*/ 1829751 h 4465720"/>
                <a:gd name="connsiteX47" fmla="*/ 395639 w 21840232"/>
                <a:gd name="connsiteY47" fmla="*/ 1684004 h 4465720"/>
                <a:gd name="connsiteX48" fmla="*/ 836343 w 21840232"/>
                <a:gd name="connsiteY48" fmla="*/ 1427330 h 4465720"/>
                <a:gd name="connsiteX49" fmla="*/ 1238909 w 21840232"/>
                <a:gd name="connsiteY49" fmla="*/ 1157036 h 4465720"/>
                <a:gd name="connsiteX50" fmla="*/ 1688088 w 21840232"/>
                <a:gd name="connsiteY50" fmla="*/ 739942 h 4465720"/>
                <a:gd name="connsiteX51" fmla="*/ 2057056 w 21840232"/>
                <a:gd name="connsiteY51" fmla="*/ 595563 h 4465720"/>
                <a:gd name="connsiteX52" fmla="*/ 3051667 w 21840232"/>
                <a:gd name="connsiteY52" fmla="*/ 387015 h 4465720"/>
                <a:gd name="connsiteX53" fmla="*/ 3677309 w 21840232"/>
                <a:gd name="connsiteY53" fmla="*/ 306805 h 4465720"/>
                <a:gd name="connsiteX54" fmla="*/ 4720046 w 21840232"/>
                <a:gd name="connsiteY54" fmla="*/ 242636 h 4465720"/>
                <a:gd name="connsiteX55" fmla="*/ 5345688 w 21840232"/>
                <a:gd name="connsiteY55" fmla="*/ 130342 h 4465720"/>
                <a:gd name="connsiteX56" fmla="*/ 6789477 w 21840232"/>
                <a:gd name="connsiteY56" fmla="*/ 66173 h 4465720"/>
                <a:gd name="connsiteX57" fmla="*/ 7816172 w 21840232"/>
                <a:gd name="connsiteY57" fmla="*/ 50131 h 4465720"/>
                <a:gd name="connsiteX58" fmla="*/ 8907035 w 21840232"/>
                <a:gd name="connsiteY58" fmla="*/ 18047 h 4465720"/>
                <a:gd name="connsiteX59" fmla="*/ 9644972 w 21840232"/>
                <a:gd name="connsiteY59" fmla="*/ 2005 h 4465720"/>
                <a:gd name="connsiteX60" fmla="*/ 10126235 w 21840232"/>
                <a:gd name="connsiteY60" fmla="*/ 2005 h 4465720"/>
                <a:gd name="connsiteX61" fmla="*/ 10751877 w 21840232"/>
                <a:gd name="connsiteY61" fmla="*/ 18047 h 4465720"/>
                <a:gd name="connsiteX62" fmla="*/ 11329393 w 21840232"/>
                <a:gd name="connsiteY62" fmla="*/ 18047 h 4465720"/>
                <a:gd name="connsiteX63" fmla="*/ 11906909 w 21840232"/>
                <a:gd name="connsiteY63" fmla="*/ 130342 h 4465720"/>
                <a:gd name="connsiteX64" fmla="*/ 12500467 w 21840232"/>
                <a:gd name="connsiteY64" fmla="*/ 258678 h 4465720"/>
                <a:gd name="connsiteX65" fmla="*/ 12917561 w 21840232"/>
                <a:gd name="connsiteY65" fmla="*/ 419099 h 4465720"/>
                <a:gd name="connsiteX66" fmla="*/ 13414867 w 21840232"/>
                <a:gd name="connsiteY66" fmla="*/ 723899 h 4465720"/>
                <a:gd name="connsiteX67" fmla="*/ 13575288 w 21840232"/>
                <a:gd name="connsiteY67" fmla="*/ 1028699 h 4465720"/>
                <a:gd name="connsiteX68" fmla="*/ 13944256 w 21840232"/>
                <a:gd name="connsiteY68" fmla="*/ 1285373 h 4465720"/>
                <a:gd name="connsiteX69" fmla="*/ 14136761 w 21840232"/>
                <a:gd name="connsiteY69" fmla="*/ 1798720 h 4465720"/>
                <a:gd name="connsiteX70" fmla="*/ 14297183 w 21840232"/>
                <a:gd name="connsiteY70" fmla="*/ 2183731 h 4465720"/>
                <a:gd name="connsiteX71" fmla="*/ 14409477 w 21840232"/>
                <a:gd name="connsiteY71" fmla="*/ 2520615 h 4465720"/>
                <a:gd name="connsiteX72" fmla="*/ 14585940 w 21840232"/>
                <a:gd name="connsiteY72" fmla="*/ 2729163 h 4465720"/>
                <a:gd name="connsiteX73" fmla="*/ 14778446 w 21840232"/>
                <a:gd name="connsiteY73" fmla="*/ 3033963 h 4465720"/>
                <a:gd name="connsiteX74" fmla="*/ 15163456 w 21840232"/>
                <a:gd name="connsiteY74" fmla="*/ 3386889 h 4465720"/>
                <a:gd name="connsiteX75" fmla="*/ 15596593 w 21840232"/>
                <a:gd name="connsiteY75" fmla="*/ 3723773 h 4465720"/>
                <a:gd name="connsiteX76" fmla="*/ 16109940 w 21840232"/>
                <a:gd name="connsiteY76" fmla="*/ 3884194 h 4465720"/>
                <a:gd name="connsiteX77" fmla="*/ 16863919 w 21840232"/>
                <a:gd name="connsiteY77" fmla="*/ 4012531 h 4465720"/>
                <a:gd name="connsiteX78" fmla="*/ 17698109 w 21840232"/>
                <a:gd name="connsiteY78" fmla="*/ 4108784 h 4465720"/>
                <a:gd name="connsiteX79" fmla="*/ 18339793 w 21840232"/>
                <a:gd name="connsiteY79" fmla="*/ 4012531 h 4465720"/>
                <a:gd name="connsiteX80" fmla="*/ 18997519 w 21840232"/>
                <a:gd name="connsiteY80" fmla="*/ 4012531 h 4465720"/>
                <a:gd name="connsiteX81" fmla="*/ 19799625 w 21840232"/>
                <a:gd name="connsiteY81" fmla="*/ 4028573 h 4465720"/>
                <a:gd name="connsiteX82" fmla="*/ 20361098 w 21840232"/>
                <a:gd name="connsiteY82" fmla="*/ 4060657 h 4465720"/>
                <a:gd name="connsiteX83" fmla="*/ 21243414 w 21840232"/>
                <a:gd name="connsiteY83" fmla="*/ 4108784 h 4465720"/>
                <a:gd name="connsiteX84" fmla="*/ 21596340 w 21840232"/>
                <a:gd name="connsiteY84" fmla="*/ 4140868 h 4465720"/>
                <a:gd name="connsiteX85" fmla="*/ 21676551 w 21840232"/>
                <a:gd name="connsiteY85" fmla="*/ 4237120 h 4465720"/>
                <a:gd name="connsiteX86" fmla="*/ 21836972 w 21840232"/>
                <a:gd name="connsiteY86" fmla="*/ 4269205 h 4465720"/>
                <a:gd name="connsiteX0" fmla="*/ 22082877 w 22086137"/>
                <a:gd name="connsiteY0" fmla="*/ 4269205 h 4465720"/>
                <a:gd name="connsiteX1" fmla="*/ 21954540 w 22086137"/>
                <a:gd name="connsiteY1" fmla="*/ 4445668 h 4465720"/>
                <a:gd name="connsiteX2" fmla="*/ 21184519 w 22086137"/>
                <a:gd name="connsiteY2" fmla="*/ 4461710 h 4465720"/>
                <a:gd name="connsiteX3" fmla="*/ 20302203 w 22086137"/>
                <a:gd name="connsiteY3" fmla="*/ 4445668 h 4465720"/>
                <a:gd name="connsiteX4" fmla="*/ 19933235 w 22086137"/>
                <a:gd name="connsiteY4" fmla="*/ 4397542 h 4465720"/>
                <a:gd name="connsiteX5" fmla="*/ 19660519 w 22086137"/>
                <a:gd name="connsiteY5" fmla="*/ 4397542 h 4465720"/>
                <a:gd name="connsiteX6" fmla="*/ 19275509 w 22086137"/>
                <a:gd name="connsiteY6" fmla="*/ 4461710 h 4465720"/>
                <a:gd name="connsiteX7" fmla="*/ 18938624 w 22086137"/>
                <a:gd name="connsiteY7" fmla="*/ 4429626 h 4465720"/>
                <a:gd name="connsiteX8" fmla="*/ 18296940 w 22086137"/>
                <a:gd name="connsiteY8" fmla="*/ 4381499 h 4465720"/>
                <a:gd name="connsiteX9" fmla="*/ 17863803 w 22086137"/>
                <a:gd name="connsiteY9" fmla="*/ 4381499 h 4465720"/>
                <a:gd name="connsiteX10" fmla="*/ 17398582 w 22086137"/>
                <a:gd name="connsiteY10" fmla="*/ 4381499 h 4465720"/>
                <a:gd name="connsiteX11" fmla="*/ 17061698 w 22086137"/>
                <a:gd name="connsiteY11" fmla="*/ 4397542 h 4465720"/>
                <a:gd name="connsiteX12" fmla="*/ 16227509 w 22086137"/>
                <a:gd name="connsiteY12" fmla="*/ 4333373 h 4465720"/>
                <a:gd name="connsiteX13" fmla="*/ 15778330 w 22086137"/>
                <a:gd name="connsiteY13" fmla="*/ 4349415 h 4465720"/>
                <a:gd name="connsiteX14" fmla="*/ 15345193 w 22086137"/>
                <a:gd name="connsiteY14" fmla="*/ 4349415 h 4465720"/>
                <a:gd name="connsiteX15" fmla="*/ 14639340 w 22086137"/>
                <a:gd name="connsiteY15" fmla="*/ 4349415 h 4465720"/>
                <a:gd name="connsiteX16" fmla="*/ 14125993 w 22086137"/>
                <a:gd name="connsiteY16" fmla="*/ 4365457 h 4465720"/>
                <a:gd name="connsiteX17" fmla="*/ 13901403 w 22086137"/>
                <a:gd name="connsiteY17" fmla="*/ 4333373 h 4465720"/>
                <a:gd name="connsiteX18" fmla="*/ 13404098 w 22086137"/>
                <a:gd name="connsiteY18" fmla="*/ 4317331 h 4465720"/>
                <a:gd name="connsiteX19" fmla="*/ 12970961 w 22086137"/>
                <a:gd name="connsiteY19" fmla="*/ 4333373 h 4465720"/>
                <a:gd name="connsiteX20" fmla="*/ 12377403 w 22086137"/>
                <a:gd name="connsiteY20" fmla="*/ 4381499 h 4465720"/>
                <a:gd name="connsiteX21" fmla="*/ 11270498 w 22086137"/>
                <a:gd name="connsiteY21" fmla="*/ 4285247 h 4465720"/>
                <a:gd name="connsiteX22" fmla="*/ 10805277 w 22086137"/>
                <a:gd name="connsiteY22" fmla="*/ 4317331 h 4465720"/>
                <a:gd name="connsiteX23" fmla="*/ 10420266 w 22086137"/>
                <a:gd name="connsiteY23" fmla="*/ 4333373 h 4465720"/>
                <a:gd name="connsiteX24" fmla="*/ 9987130 w 22086137"/>
                <a:gd name="connsiteY24" fmla="*/ 4333373 h 4465720"/>
                <a:gd name="connsiteX25" fmla="*/ 9265235 w 22086137"/>
                <a:gd name="connsiteY25" fmla="*/ 4349415 h 4465720"/>
                <a:gd name="connsiteX26" fmla="*/ 8767930 w 22086137"/>
                <a:gd name="connsiteY26" fmla="*/ 4365457 h 4465720"/>
                <a:gd name="connsiteX27" fmla="*/ 8046035 w 22086137"/>
                <a:gd name="connsiteY27" fmla="*/ 4381499 h 4465720"/>
                <a:gd name="connsiteX28" fmla="*/ 7564771 w 22086137"/>
                <a:gd name="connsiteY28" fmla="*/ 4076699 h 4465720"/>
                <a:gd name="connsiteX29" fmla="*/ 5858558 w 22086137"/>
                <a:gd name="connsiteY29" fmla="*/ 3978024 h 4465720"/>
                <a:gd name="connsiteX30" fmla="*/ 5257130 w 22086137"/>
                <a:gd name="connsiteY30" fmla="*/ 3974393 h 4465720"/>
                <a:gd name="connsiteX31" fmla="*/ 4916764 w 22086137"/>
                <a:gd name="connsiteY31" fmla="*/ 3963174 h 4465720"/>
                <a:gd name="connsiteX32" fmla="*/ 4483324 w 22086137"/>
                <a:gd name="connsiteY32" fmla="*/ 3953790 h 4465720"/>
                <a:gd name="connsiteX33" fmla="*/ 4073344 w 22086137"/>
                <a:gd name="connsiteY33" fmla="*/ 4030693 h 4465720"/>
                <a:gd name="connsiteX34" fmla="*/ 3589659 w 22086137"/>
                <a:gd name="connsiteY34" fmla="*/ 4029783 h 4465720"/>
                <a:gd name="connsiteX35" fmla="*/ 2941315 w 22086137"/>
                <a:gd name="connsiteY35" fmla="*/ 3992856 h 4465720"/>
                <a:gd name="connsiteX36" fmla="*/ 2585512 w 22086137"/>
                <a:gd name="connsiteY36" fmla="*/ 3919285 h 4465720"/>
                <a:gd name="connsiteX37" fmla="*/ 2521800 w 22086137"/>
                <a:gd name="connsiteY37" fmla="*/ 3919609 h 4465720"/>
                <a:gd name="connsiteX38" fmla="*/ 2231225 w 22086137"/>
                <a:gd name="connsiteY38" fmla="*/ 3855136 h 4465720"/>
                <a:gd name="connsiteX39" fmla="*/ 1975459 w 22086137"/>
                <a:gd name="connsiteY39" fmla="*/ 3787638 h 4465720"/>
                <a:gd name="connsiteX40" fmla="*/ 1712128 w 22086137"/>
                <a:gd name="connsiteY40" fmla="*/ 3673225 h 4465720"/>
                <a:gd name="connsiteX41" fmla="*/ 1432450 w 22086137"/>
                <a:gd name="connsiteY41" fmla="*/ 3505843 h 4465720"/>
                <a:gd name="connsiteX42" fmla="*/ 1231773 w 22086137"/>
                <a:gd name="connsiteY42" fmla="*/ 3335130 h 4465720"/>
                <a:gd name="connsiteX43" fmla="*/ 1035635 w 22086137"/>
                <a:gd name="connsiteY43" fmla="*/ 3114173 h 4465720"/>
                <a:gd name="connsiteX44" fmla="*/ 719636 w 22086137"/>
                <a:gd name="connsiteY44" fmla="*/ 2742783 h 4465720"/>
                <a:gd name="connsiteX45" fmla="*/ 554372 w 22086137"/>
                <a:gd name="connsiteY45" fmla="*/ 2344152 h 4465720"/>
                <a:gd name="connsiteX46" fmla="*/ 344 w 22086137"/>
                <a:gd name="connsiteY46" fmla="*/ 1653905 h 4465720"/>
                <a:gd name="connsiteX47" fmla="*/ 641544 w 22086137"/>
                <a:gd name="connsiteY47" fmla="*/ 1684004 h 4465720"/>
                <a:gd name="connsiteX48" fmla="*/ 1082248 w 22086137"/>
                <a:gd name="connsiteY48" fmla="*/ 1427330 h 4465720"/>
                <a:gd name="connsiteX49" fmla="*/ 1484814 w 22086137"/>
                <a:gd name="connsiteY49" fmla="*/ 1157036 h 4465720"/>
                <a:gd name="connsiteX50" fmla="*/ 1933993 w 22086137"/>
                <a:gd name="connsiteY50" fmla="*/ 739942 h 4465720"/>
                <a:gd name="connsiteX51" fmla="*/ 2302961 w 22086137"/>
                <a:gd name="connsiteY51" fmla="*/ 595563 h 4465720"/>
                <a:gd name="connsiteX52" fmla="*/ 3297572 w 22086137"/>
                <a:gd name="connsiteY52" fmla="*/ 387015 h 4465720"/>
                <a:gd name="connsiteX53" fmla="*/ 3923214 w 22086137"/>
                <a:gd name="connsiteY53" fmla="*/ 306805 h 4465720"/>
                <a:gd name="connsiteX54" fmla="*/ 4965951 w 22086137"/>
                <a:gd name="connsiteY54" fmla="*/ 242636 h 4465720"/>
                <a:gd name="connsiteX55" fmla="*/ 5591593 w 22086137"/>
                <a:gd name="connsiteY55" fmla="*/ 130342 h 4465720"/>
                <a:gd name="connsiteX56" fmla="*/ 7035382 w 22086137"/>
                <a:gd name="connsiteY56" fmla="*/ 66173 h 4465720"/>
                <a:gd name="connsiteX57" fmla="*/ 8062077 w 22086137"/>
                <a:gd name="connsiteY57" fmla="*/ 50131 h 4465720"/>
                <a:gd name="connsiteX58" fmla="*/ 9152940 w 22086137"/>
                <a:gd name="connsiteY58" fmla="*/ 18047 h 4465720"/>
                <a:gd name="connsiteX59" fmla="*/ 9890877 w 22086137"/>
                <a:gd name="connsiteY59" fmla="*/ 2005 h 4465720"/>
                <a:gd name="connsiteX60" fmla="*/ 10372140 w 22086137"/>
                <a:gd name="connsiteY60" fmla="*/ 2005 h 4465720"/>
                <a:gd name="connsiteX61" fmla="*/ 10997782 w 22086137"/>
                <a:gd name="connsiteY61" fmla="*/ 18047 h 4465720"/>
                <a:gd name="connsiteX62" fmla="*/ 11575298 w 22086137"/>
                <a:gd name="connsiteY62" fmla="*/ 18047 h 4465720"/>
                <a:gd name="connsiteX63" fmla="*/ 12152814 w 22086137"/>
                <a:gd name="connsiteY63" fmla="*/ 130342 h 4465720"/>
                <a:gd name="connsiteX64" fmla="*/ 12746372 w 22086137"/>
                <a:gd name="connsiteY64" fmla="*/ 258678 h 4465720"/>
                <a:gd name="connsiteX65" fmla="*/ 13163466 w 22086137"/>
                <a:gd name="connsiteY65" fmla="*/ 419099 h 4465720"/>
                <a:gd name="connsiteX66" fmla="*/ 13660772 w 22086137"/>
                <a:gd name="connsiteY66" fmla="*/ 723899 h 4465720"/>
                <a:gd name="connsiteX67" fmla="*/ 13821193 w 22086137"/>
                <a:gd name="connsiteY67" fmla="*/ 1028699 h 4465720"/>
                <a:gd name="connsiteX68" fmla="*/ 14190161 w 22086137"/>
                <a:gd name="connsiteY68" fmla="*/ 1285373 h 4465720"/>
                <a:gd name="connsiteX69" fmla="*/ 14382666 w 22086137"/>
                <a:gd name="connsiteY69" fmla="*/ 1798720 h 4465720"/>
                <a:gd name="connsiteX70" fmla="*/ 14543088 w 22086137"/>
                <a:gd name="connsiteY70" fmla="*/ 2183731 h 4465720"/>
                <a:gd name="connsiteX71" fmla="*/ 14655382 w 22086137"/>
                <a:gd name="connsiteY71" fmla="*/ 2520615 h 4465720"/>
                <a:gd name="connsiteX72" fmla="*/ 14831845 w 22086137"/>
                <a:gd name="connsiteY72" fmla="*/ 2729163 h 4465720"/>
                <a:gd name="connsiteX73" fmla="*/ 15024351 w 22086137"/>
                <a:gd name="connsiteY73" fmla="*/ 3033963 h 4465720"/>
                <a:gd name="connsiteX74" fmla="*/ 15409361 w 22086137"/>
                <a:gd name="connsiteY74" fmla="*/ 3386889 h 4465720"/>
                <a:gd name="connsiteX75" fmla="*/ 15842498 w 22086137"/>
                <a:gd name="connsiteY75" fmla="*/ 3723773 h 4465720"/>
                <a:gd name="connsiteX76" fmla="*/ 16355845 w 22086137"/>
                <a:gd name="connsiteY76" fmla="*/ 3884194 h 4465720"/>
                <a:gd name="connsiteX77" fmla="*/ 17109824 w 22086137"/>
                <a:gd name="connsiteY77" fmla="*/ 4012531 h 4465720"/>
                <a:gd name="connsiteX78" fmla="*/ 17944014 w 22086137"/>
                <a:gd name="connsiteY78" fmla="*/ 4108784 h 4465720"/>
                <a:gd name="connsiteX79" fmla="*/ 18585698 w 22086137"/>
                <a:gd name="connsiteY79" fmla="*/ 4012531 h 4465720"/>
                <a:gd name="connsiteX80" fmla="*/ 19243424 w 22086137"/>
                <a:gd name="connsiteY80" fmla="*/ 4012531 h 4465720"/>
                <a:gd name="connsiteX81" fmla="*/ 20045530 w 22086137"/>
                <a:gd name="connsiteY81" fmla="*/ 4028573 h 4465720"/>
                <a:gd name="connsiteX82" fmla="*/ 20607003 w 22086137"/>
                <a:gd name="connsiteY82" fmla="*/ 4060657 h 4465720"/>
                <a:gd name="connsiteX83" fmla="*/ 21489319 w 22086137"/>
                <a:gd name="connsiteY83" fmla="*/ 4108784 h 4465720"/>
                <a:gd name="connsiteX84" fmla="*/ 21842245 w 22086137"/>
                <a:gd name="connsiteY84" fmla="*/ 4140868 h 4465720"/>
                <a:gd name="connsiteX85" fmla="*/ 21922456 w 22086137"/>
                <a:gd name="connsiteY85" fmla="*/ 4237120 h 4465720"/>
                <a:gd name="connsiteX86" fmla="*/ 22082877 w 22086137"/>
                <a:gd name="connsiteY86" fmla="*/ 4269205 h 4465720"/>
                <a:gd name="connsiteX0" fmla="*/ 22084052 w 22087312"/>
                <a:gd name="connsiteY0" fmla="*/ 4269205 h 4465720"/>
                <a:gd name="connsiteX1" fmla="*/ 21955715 w 22087312"/>
                <a:gd name="connsiteY1" fmla="*/ 4445668 h 4465720"/>
                <a:gd name="connsiteX2" fmla="*/ 21185694 w 22087312"/>
                <a:gd name="connsiteY2" fmla="*/ 4461710 h 4465720"/>
                <a:gd name="connsiteX3" fmla="*/ 20303378 w 22087312"/>
                <a:gd name="connsiteY3" fmla="*/ 4445668 h 4465720"/>
                <a:gd name="connsiteX4" fmla="*/ 19934410 w 22087312"/>
                <a:gd name="connsiteY4" fmla="*/ 4397542 h 4465720"/>
                <a:gd name="connsiteX5" fmla="*/ 19661694 w 22087312"/>
                <a:gd name="connsiteY5" fmla="*/ 4397542 h 4465720"/>
                <a:gd name="connsiteX6" fmla="*/ 19276684 w 22087312"/>
                <a:gd name="connsiteY6" fmla="*/ 4461710 h 4465720"/>
                <a:gd name="connsiteX7" fmla="*/ 18939799 w 22087312"/>
                <a:gd name="connsiteY7" fmla="*/ 4429626 h 4465720"/>
                <a:gd name="connsiteX8" fmla="*/ 18298115 w 22087312"/>
                <a:gd name="connsiteY8" fmla="*/ 4381499 h 4465720"/>
                <a:gd name="connsiteX9" fmla="*/ 17864978 w 22087312"/>
                <a:gd name="connsiteY9" fmla="*/ 4381499 h 4465720"/>
                <a:gd name="connsiteX10" fmla="*/ 17399757 w 22087312"/>
                <a:gd name="connsiteY10" fmla="*/ 4381499 h 4465720"/>
                <a:gd name="connsiteX11" fmla="*/ 17062873 w 22087312"/>
                <a:gd name="connsiteY11" fmla="*/ 4397542 h 4465720"/>
                <a:gd name="connsiteX12" fmla="*/ 16228684 w 22087312"/>
                <a:gd name="connsiteY12" fmla="*/ 4333373 h 4465720"/>
                <a:gd name="connsiteX13" fmla="*/ 15779505 w 22087312"/>
                <a:gd name="connsiteY13" fmla="*/ 4349415 h 4465720"/>
                <a:gd name="connsiteX14" fmla="*/ 15346368 w 22087312"/>
                <a:gd name="connsiteY14" fmla="*/ 4349415 h 4465720"/>
                <a:gd name="connsiteX15" fmla="*/ 14640515 w 22087312"/>
                <a:gd name="connsiteY15" fmla="*/ 4349415 h 4465720"/>
                <a:gd name="connsiteX16" fmla="*/ 14127168 w 22087312"/>
                <a:gd name="connsiteY16" fmla="*/ 4365457 h 4465720"/>
                <a:gd name="connsiteX17" fmla="*/ 13902578 w 22087312"/>
                <a:gd name="connsiteY17" fmla="*/ 4333373 h 4465720"/>
                <a:gd name="connsiteX18" fmla="*/ 13405273 w 22087312"/>
                <a:gd name="connsiteY18" fmla="*/ 4317331 h 4465720"/>
                <a:gd name="connsiteX19" fmla="*/ 12972136 w 22087312"/>
                <a:gd name="connsiteY19" fmla="*/ 4333373 h 4465720"/>
                <a:gd name="connsiteX20" fmla="*/ 12378578 w 22087312"/>
                <a:gd name="connsiteY20" fmla="*/ 4381499 h 4465720"/>
                <a:gd name="connsiteX21" fmla="*/ 11271673 w 22087312"/>
                <a:gd name="connsiteY21" fmla="*/ 4285247 h 4465720"/>
                <a:gd name="connsiteX22" fmla="*/ 10806452 w 22087312"/>
                <a:gd name="connsiteY22" fmla="*/ 4317331 h 4465720"/>
                <a:gd name="connsiteX23" fmla="*/ 10421441 w 22087312"/>
                <a:gd name="connsiteY23" fmla="*/ 4333373 h 4465720"/>
                <a:gd name="connsiteX24" fmla="*/ 9988305 w 22087312"/>
                <a:gd name="connsiteY24" fmla="*/ 4333373 h 4465720"/>
                <a:gd name="connsiteX25" fmla="*/ 9266410 w 22087312"/>
                <a:gd name="connsiteY25" fmla="*/ 4349415 h 4465720"/>
                <a:gd name="connsiteX26" fmla="*/ 8769105 w 22087312"/>
                <a:gd name="connsiteY26" fmla="*/ 4365457 h 4465720"/>
                <a:gd name="connsiteX27" fmla="*/ 8047210 w 22087312"/>
                <a:gd name="connsiteY27" fmla="*/ 4381499 h 4465720"/>
                <a:gd name="connsiteX28" fmla="*/ 7565946 w 22087312"/>
                <a:gd name="connsiteY28" fmla="*/ 4076699 h 4465720"/>
                <a:gd name="connsiteX29" fmla="*/ 5859733 w 22087312"/>
                <a:gd name="connsiteY29" fmla="*/ 3978024 h 4465720"/>
                <a:gd name="connsiteX30" fmla="*/ 5258305 w 22087312"/>
                <a:gd name="connsiteY30" fmla="*/ 3974393 h 4465720"/>
                <a:gd name="connsiteX31" fmla="*/ 4917939 w 22087312"/>
                <a:gd name="connsiteY31" fmla="*/ 3963174 h 4465720"/>
                <a:gd name="connsiteX32" fmla="*/ 4484499 w 22087312"/>
                <a:gd name="connsiteY32" fmla="*/ 3953790 h 4465720"/>
                <a:gd name="connsiteX33" fmla="*/ 4074519 w 22087312"/>
                <a:gd name="connsiteY33" fmla="*/ 4030693 h 4465720"/>
                <a:gd name="connsiteX34" fmla="*/ 3590834 w 22087312"/>
                <a:gd name="connsiteY34" fmla="*/ 4029783 h 4465720"/>
                <a:gd name="connsiteX35" fmla="*/ 2942490 w 22087312"/>
                <a:gd name="connsiteY35" fmla="*/ 3992856 h 4465720"/>
                <a:gd name="connsiteX36" fmla="*/ 2586687 w 22087312"/>
                <a:gd name="connsiteY36" fmla="*/ 3919285 h 4465720"/>
                <a:gd name="connsiteX37" fmla="*/ 2522975 w 22087312"/>
                <a:gd name="connsiteY37" fmla="*/ 3919609 h 4465720"/>
                <a:gd name="connsiteX38" fmla="*/ 2232400 w 22087312"/>
                <a:gd name="connsiteY38" fmla="*/ 3855136 h 4465720"/>
                <a:gd name="connsiteX39" fmla="*/ 1976634 w 22087312"/>
                <a:gd name="connsiteY39" fmla="*/ 3787638 h 4465720"/>
                <a:gd name="connsiteX40" fmla="*/ 1713303 w 22087312"/>
                <a:gd name="connsiteY40" fmla="*/ 3673225 h 4465720"/>
                <a:gd name="connsiteX41" fmla="*/ 1433625 w 22087312"/>
                <a:gd name="connsiteY41" fmla="*/ 3505843 h 4465720"/>
                <a:gd name="connsiteX42" fmla="*/ 1232948 w 22087312"/>
                <a:gd name="connsiteY42" fmla="*/ 3335130 h 4465720"/>
                <a:gd name="connsiteX43" fmla="*/ 1036810 w 22087312"/>
                <a:gd name="connsiteY43" fmla="*/ 3114173 h 4465720"/>
                <a:gd name="connsiteX44" fmla="*/ 720811 w 22087312"/>
                <a:gd name="connsiteY44" fmla="*/ 2742783 h 4465720"/>
                <a:gd name="connsiteX45" fmla="*/ 555547 w 22087312"/>
                <a:gd name="connsiteY45" fmla="*/ 2344152 h 4465720"/>
                <a:gd name="connsiteX46" fmla="*/ 1519 w 22087312"/>
                <a:gd name="connsiteY46" fmla="*/ 1653905 h 4465720"/>
                <a:gd name="connsiteX47" fmla="*/ 414119 w 22087312"/>
                <a:gd name="connsiteY47" fmla="*/ 1455404 h 4465720"/>
                <a:gd name="connsiteX48" fmla="*/ 1083423 w 22087312"/>
                <a:gd name="connsiteY48" fmla="*/ 1427330 h 4465720"/>
                <a:gd name="connsiteX49" fmla="*/ 1485989 w 22087312"/>
                <a:gd name="connsiteY49" fmla="*/ 1157036 h 4465720"/>
                <a:gd name="connsiteX50" fmla="*/ 1935168 w 22087312"/>
                <a:gd name="connsiteY50" fmla="*/ 739942 h 4465720"/>
                <a:gd name="connsiteX51" fmla="*/ 2304136 w 22087312"/>
                <a:gd name="connsiteY51" fmla="*/ 595563 h 4465720"/>
                <a:gd name="connsiteX52" fmla="*/ 3298747 w 22087312"/>
                <a:gd name="connsiteY52" fmla="*/ 387015 h 4465720"/>
                <a:gd name="connsiteX53" fmla="*/ 3924389 w 22087312"/>
                <a:gd name="connsiteY53" fmla="*/ 306805 h 4465720"/>
                <a:gd name="connsiteX54" fmla="*/ 4967126 w 22087312"/>
                <a:gd name="connsiteY54" fmla="*/ 242636 h 4465720"/>
                <a:gd name="connsiteX55" fmla="*/ 5592768 w 22087312"/>
                <a:gd name="connsiteY55" fmla="*/ 130342 h 4465720"/>
                <a:gd name="connsiteX56" fmla="*/ 7036557 w 22087312"/>
                <a:gd name="connsiteY56" fmla="*/ 66173 h 4465720"/>
                <a:gd name="connsiteX57" fmla="*/ 8063252 w 22087312"/>
                <a:gd name="connsiteY57" fmla="*/ 50131 h 4465720"/>
                <a:gd name="connsiteX58" fmla="*/ 9154115 w 22087312"/>
                <a:gd name="connsiteY58" fmla="*/ 18047 h 4465720"/>
                <a:gd name="connsiteX59" fmla="*/ 9892052 w 22087312"/>
                <a:gd name="connsiteY59" fmla="*/ 2005 h 4465720"/>
                <a:gd name="connsiteX60" fmla="*/ 10373315 w 22087312"/>
                <a:gd name="connsiteY60" fmla="*/ 2005 h 4465720"/>
                <a:gd name="connsiteX61" fmla="*/ 10998957 w 22087312"/>
                <a:gd name="connsiteY61" fmla="*/ 18047 h 4465720"/>
                <a:gd name="connsiteX62" fmla="*/ 11576473 w 22087312"/>
                <a:gd name="connsiteY62" fmla="*/ 18047 h 4465720"/>
                <a:gd name="connsiteX63" fmla="*/ 12153989 w 22087312"/>
                <a:gd name="connsiteY63" fmla="*/ 130342 h 4465720"/>
                <a:gd name="connsiteX64" fmla="*/ 12747547 w 22087312"/>
                <a:gd name="connsiteY64" fmla="*/ 258678 h 4465720"/>
                <a:gd name="connsiteX65" fmla="*/ 13164641 w 22087312"/>
                <a:gd name="connsiteY65" fmla="*/ 419099 h 4465720"/>
                <a:gd name="connsiteX66" fmla="*/ 13661947 w 22087312"/>
                <a:gd name="connsiteY66" fmla="*/ 723899 h 4465720"/>
                <a:gd name="connsiteX67" fmla="*/ 13822368 w 22087312"/>
                <a:gd name="connsiteY67" fmla="*/ 1028699 h 4465720"/>
                <a:gd name="connsiteX68" fmla="*/ 14191336 w 22087312"/>
                <a:gd name="connsiteY68" fmla="*/ 1285373 h 4465720"/>
                <a:gd name="connsiteX69" fmla="*/ 14383841 w 22087312"/>
                <a:gd name="connsiteY69" fmla="*/ 1798720 h 4465720"/>
                <a:gd name="connsiteX70" fmla="*/ 14544263 w 22087312"/>
                <a:gd name="connsiteY70" fmla="*/ 2183731 h 4465720"/>
                <a:gd name="connsiteX71" fmla="*/ 14656557 w 22087312"/>
                <a:gd name="connsiteY71" fmla="*/ 2520615 h 4465720"/>
                <a:gd name="connsiteX72" fmla="*/ 14833020 w 22087312"/>
                <a:gd name="connsiteY72" fmla="*/ 2729163 h 4465720"/>
                <a:gd name="connsiteX73" fmla="*/ 15025526 w 22087312"/>
                <a:gd name="connsiteY73" fmla="*/ 3033963 h 4465720"/>
                <a:gd name="connsiteX74" fmla="*/ 15410536 w 22087312"/>
                <a:gd name="connsiteY74" fmla="*/ 3386889 h 4465720"/>
                <a:gd name="connsiteX75" fmla="*/ 15843673 w 22087312"/>
                <a:gd name="connsiteY75" fmla="*/ 3723773 h 4465720"/>
                <a:gd name="connsiteX76" fmla="*/ 16357020 w 22087312"/>
                <a:gd name="connsiteY76" fmla="*/ 3884194 h 4465720"/>
                <a:gd name="connsiteX77" fmla="*/ 17110999 w 22087312"/>
                <a:gd name="connsiteY77" fmla="*/ 4012531 h 4465720"/>
                <a:gd name="connsiteX78" fmla="*/ 17945189 w 22087312"/>
                <a:gd name="connsiteY78" fmla="*/ 4108784 h 4465720"/>
                <a:gd name="connsiteX79" fmla="*/ 18586873 w 22087312"/>
                <a:gd name="connsiteY79" fmla="*/ 4012531 h 4465720"/>
                <a:gd name="connsiteX80" fmla="*/ 19244599 w 22087312"/>
                <a:gd name="connsiteY80" fmla="*/ 4012531 h 4465720"/>
                <a:gd name="connsiteX81" fmla="*/ 20046705 w 22087312"/>
                <a:gd name="connsiteY81" fmla="*/ 4028573 h 4465720"/>
                <a:gd name="connsiteX82" fmla="*/ 20608178 w 22087312"/>
                <a:gd name="connsiteY82" fmla="*/ 4060657 h 4465720"/>
                <a:gd name="connsiteX83" fmla="*/ 21490494 w 22087312"/>
                <a:gd name="connsiteY83" fmla="*/ 4108784 h 4465720"/>
                <a:gd name="connsiteX84" fmla="*/ 21843420 w 22087312"/>
                <a:gd name="connsiteY84" fmla="*/ 4140868 h 4465720"/>
                <a:gd name="connsiteX85" fmla="*/ 21923631 w 22087312"/>
                <a:gd name="connsiteY85" fmla="*/ 4237120 h 4465720"/>
                <a:gd name="connsiteX86" fmla="*/ 22084052 w 22087312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1935233 w 22087377"/>
                <a:gd name="connsiteY50" fmla="*/ 739942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230052 w 22087377"/>
                <a:gd name="connsiteY56" fmla="*/ 118927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259399 w 22262659"/>
                <a:gd name="connsiteY0" fmla="*/ 4269205 h 4465720"/>
                <a:gd name="connsiteX1" fmla="*/ 22131062 w 22262659"/>
                <a:gd name="connsiteY1" fmla="*/ 4445668 h 4465720"/>
                <a:gd name="connsiteX2" fmla="*/ 21361041 w 22262659"/>
                <a:gd name="connsiteY2" fmla="*/ 4461710 h 4465720"/>
                <a:gd name="connsiteX3" fmla="*/ 20478725 w 22262659"/>
                <a:gd name="connsiteY3" fmla="*/ 4445668 h 4465720"/>
                <a:gd name="connsiteX4" fmla="*/ 20109757 w 22262659"/>
                <a:gd name="connsiteY4" fmla="*/ 4397542 h 4465720"/>
                <a:gd name="connsiteX5" fmla="*/ 19837041 w 22262659"/>
                <a:gd name="connsiteY5" fmla="*/ 4397542 h 4465720"/>
                <a:gd name="connsiteX6" fmla="*/ 19452031 w 22262659"/>
                <a:gd name="connsiteY6" fmla="*/ 4461710 h 4465720"/>
                <a:gd name="connsiteX7" fmla="*/ 19115146 w 22262659"/>
                <a:gd name="connsiteY7" fmla="*/ 4429626 h 4465720"/>
                <a:gd name="connsiteX8" fmla="*/ 18473462 w 22262659"/>
                <a:gd name="connsiteY8" fmla="*/ 4381499 h 4465720"/>
                <a:gd name="connsiteX9" fmla="*/ 18040325 w 22262659"/>
                <a:gd name="connsiteY9" fmla="*/ 4381499 h 4465720"/>
                <a:gd name="connsiteX10" fmla="*/ 17575104 w 22262659"/>
                <a:gd name="connsiteY10" fmla="*/ 4381499 h 4465720"/>
                <a:gd name="connsiteX11" fmla="*/ 17238220 w 22262659"/>
                <a:gd name="connsiteY11" fmla="*/ 4397542 h 4465720"/>
                <a:gd name="connsiteX12" fmla="*/ 16404031 w 22262659"/>
                <a:gd name="connsiteY12" fmla="*/ 4333373 h 4465720"/>
                <a:gd name="connsiteX13" fmla="*/ 15954852 w 22262659"/>
                <a:gd name="connsiteY13" fmla="*/ 4349415 h 4465720"/>
                <a:gd name="connsiteX14" fmla="*/ 15521715 w 22262659"/>
                <a:gd name="connsiteY14" fmla="*/ 4349415 h 4465720"/>
                <a:gd name="connsiteX15" fmla="*/ 14815862 w 22262659"/>
                <a:gd name="connsiteY15" fmla="*/ 4349415 h 4465720"/>
                <a:gd name="connsiteX16" fmla="*/ 14302515 w 22262659"/>
                <a:gd name="connsiteY16" fmla="*/ 4365457 h 4465720"/>
                <a:gd name="connsiteX17" fmla="*/ 14077925 w 22262659"/>
                <a:gd name="connsiteY17" fmla="*/ 4333373 h 4465720"/>
                <a:gd name="connsiteX18" fmla="*/ 13580620 w 22262659"/>
                <a:gd name="connsiteY18" fmla="*/ 4317331 h 4465720"/>
                <a:gd name="connsiteX19" fmla="*/ 13147483 w 22262659"/>
                <a:gd name="connsiteY19" fmla="*/ 4333373 h 4465720"/>
                <a:gd name="connsiteX20" fmla="*/ 12553925 w 22262659"/>
                <a:gd name="connsiteY20" fmla="*/ 4381499 h 4465720"/>
                <a:gd name="connsiteX21" fmla="*/ 11447020 w 22262659"/>
                <a:gd name="connsiteY21" fmla="*/ 4285247 h 4465720"/>
                <a:gd name="connsiteX22" fmla="*/ 10981799 w 22262659"/>
                <a:gd name="connsiteY22" fmla="*/ 4317331 h 4465720"/>
                <a:gd name="connsiteX23" fmla="*/ 10596788 w 22262659"/>
                <a:gd name="connsiteY23" fmla="*/ 4333373 h 4465720"/>
                <a:gd name="connsiteX24" fmla="*/ 10163652 w 22262659"/>
                <a:gd name="connsiteY24" fmla="*/ 4333373 h 4465720"/>
                <a:gd name="connsiteX25" fmla="*/ 9441757 w 22262659"/>
                <a:gd name="connsiteY25" fmla="*/ 4349415 h 4465720"/>
                <a:gd name="connsiteX26" fmla="*/ 8944452 w 22262659"/>
                <a:gd name="connsiteY26" fmla="*/ 4365457 h 4465720"/>
                <a:gd name="connsiteX27" fmla="*/ 8222557 w 22262659"/>
                <a:gd name="connsiteY27" fmla="*/ 4381499 h 4465720"/>
                <a:gd name="connsiteX28" fmla="*/ 7741293 w 22262659"/>
                <a:gd name="connsiteY28" fmla="*/ 4076699 h 4465720"/>
                <a:gd name="connsiteX29" fmla="*/ 6035080 w 22262659"/>
                <a:gd name="connsiteY29" fmla="*/ 3978024 h 4465720"/>
                <a:gd name="connsiteX30" fmla="*/ 5433652 w 22262659"/>
                <a:gd name="connsiteY30" fmla="*/ 3974393 h 4465720"/>
                <a:gd name="connsiteX31" fmla="*/ 5093286 w 22262659"/>
                <a:gd name="connsiteY31" fmla="*/ 3963174 h 4465720"/>
                <a:gd name="connsiteX32" fmla="*/ 4659846 w 22262659"/>
                <a:gd name="connsiteY32" fmla="*/ 3953790 h 4465720"/>
                <a:gd name="connsiteX33" fmla="*/ 4249866 w 22262659"/>
                <a:gd name="connsiteY33" fmla="*/ 4030693 h 4465720"/>
                <a:gd name="connsiteX34" fmla="*/ 3766181 w 22262659"/>
                <a:gd name="connsiteY34" fmla="*/ 4029783 h 4465720"/>
                <a:gd name="connsiteX35" fmla="*/ 3117837 w 22262659"/>
                <a:gd name="connsiteY35" fmla="*/ 3992856 h 4465720"/>
                <a:gd name="connsiteX36" fmla="*/ 2762034 w 22262659"/>
                <a:gd name="connsiteY36" fmla="*/ 3919285 h 4465720"/>
                <a:gd name="connsiteX37" fmla="*/ 2698322 w 22262659"/>
                <a:gd name="connsiteY37" fmla="*/ 3919609 h 4465720"/>
                <a:gd name="connsiteX38" fmla="*/ 2407747 w 22262659"/>
                <a:gd name="connsiteY38" fmla="*/ 3855136 h 4465720"/>
                <a:gd name="connsiteX39" fmla="*/ 2151981 w 22262659"/>
                <a:gd name="connsiteY39" fmla="*/ 3787638 h 4465720"/>
                <a:gd name="connsiteX40" fmla="*/ 1888650 w 22262659"/>
                <a:gd name="connsiteY40" fmla="*/ 3673225 h 4465720"/>
                <a:gd name="connsiteX41" fmla="*/ 1608972 w 22262659"/>
                <a:gd name="connsiteY41" fmla="*/ 3505843 h 4465720"/>
                <a:gd name="connsiteX42" fmla="*/ 1408295 w 22262659"/>
                <a:gd name="connsiteY42" fmla="*/ 3335130 h 4465720"/>
                <a:gd name="connsiteX43" fmla="*/ 1212157 w 22262659"/>
                <a:gd name="connsiteY43" fmla="*/ 3114173 h 4465720"/>
                <a:gd name="connsiteX44" fmla="*/ 896158 w 22262659"/>
                <a:gd name="connsiteY44" fmla="*/ 2742783 h 4465720"/>
                <a:gd name="connsiteX45" fmla="*/ 730894 w 22262659"/>
                <a:gd name="connsiteY45" fmla="*/ 2344152 h 4465720"/>
                <a:gd name="connsiteX46" fmla="*/ 1019 w 22262659"/>
                <a:gd name="connsiteY46" fmla="*/ 1442890 h 4465720"/>
                <a:gd name="connsiteX47" fmla="*/ 589466 w 22262659"/>
                <a:gd name="connsiteY47" fmla="*/ 1455404 h 4465720"/>
                <a:gd name="connsiteX48" fmla="*/ 1329109 w 22262659"/>
                <a:gd name="connsiteY48" fmla="*/ 1198730 h 4465720"/>
                <a:gd name="connsiteX49" fmla="*/ 1661336 w 22262659"/>
                <a:gd name="connsiteY49" fmla="*/ 1157036 h 4465720"/>
                <a:gd name="connsiteX50" fmla="*/ 2286361 w 22262659"/>
                <a:gd name="connsiteY50" fmla="*/ 810281 h 4465720"/>
                <a:gd name="connsiteX51" fmla="*/ 2725667 w 22262659"/>
                <a:gd name="connsiteY51" fmla="*/ 701071 h 4465720"/>
                <a:gd name="connsiteX52" fmla="*/ 3843370 w 22262659"/>
                <a:gd name="connsiteY52" fmla="*/ 474938 h 4465720"/>
                <a:gd name="connsiteX53" fmla="*/ 4416259 w 22262659"/>
                <a:gd name="connsiteY53" fmla="*/ 412313 h 4465720"/>
                <a:gd name="connsiteX54" fmla="*/ 5388658 w 22262659"/>
                <a:gd name="connsiteY54" fmla="*/ 330559 h 4465720"/>
                <a:gd name="connsiteX55" fmla="*/ 6102223 w 22262659"/>
                <a:gd name="connsiteY55" fmla="*/ 235850 h 4465720"/>
                <a:gd name="connsiteX56" fmla="*/ 7405334 w 22262659"/>
                <a:gd name="connsiteY56" fmla="*/ 118927 h 4465720"/>
                <a:gd name="connsiteX57" fmla="*/ 8238599 w 22262659"/>
                <a:gd name="connsiteY57" fmla="*/ 50131 h 4465720"/>
                <a:gd name="connsiteX58" fmla="*/ 9329462 w 22262659"/>
                <a:gd name="connsiteY58" fmla="*/ 18047 h 4465720"/>
                <a:gd name="connsiteX59" fmla="*/ 10067399 w 22262659"/>
                <a:gd name="connsiteY59" fmla="*/ 2005 h 4465720"/>
                <a:gd name="connsiteX60" fmla="*/ 10548662 w 22262659"/>
                <a:gd name="connsiteY60" fmla="*/ 2005 h 4465720"/>
                <a:gd name="connsiteX61" fmla="*/ 11174304 w 22262659"/>
                <a:gd name="connsiteY61" fmla="*/ 18047 h 4465720"/>
                <a:gd name="connsiteX62" fmla="*/ 11751820 w 22262659"/>
                <a:gd name="connsiteY62" fmla="*/ 18047 h 4465720"/>
                <a:gd name="connsiteX63" fmla="*/ 12329336 w 22262659"/>
                <a:gd name="connsiteY63" fmla="*/ 130342 h 4465720"/>
                <a:gd name="connsiteX64" fmla="*/ 12922894 w 22262659"/>
                <a:gd name="connsiteY64" fmla="*/ 258678 h 4465720"/>
                <a:gd name="connsiteX65" fmla="*/ 13339988 w 22262659"/>
                <a:gd name="connsiteY65" fmla="*/ 419099 h 4465720"/>
                <a:gd name="connsiteX66" fmla="*/ 13837294 w 22262659"/>
                <a:gd name="connsiteY66" fmla="*/ 723899 h 4465720"/>
                <a:gd name="connsiteX67" fmla="*/ 13997715 w 22262659"/>
                <a:gd name="connsiteY67" fmla="*/ 1028699 h 4465720"/>
                <a:gd name="connsiteX68" fmla="*/ 14366683 w 22262659"/>
                <a:gd name="connsiteY68" fmla="*/ 1285373 h 4465720"/>
                <a:gd name="connsiteX69" fmla="*/ 14559188 w 22262659"/>
                <a:gd name="connsiteY69" fmla="*/ 1798720 h 4465720"/>
                <a:gd name="connsiteX70" fmla="*/ 14719610 w 22262659"/>
                <a:gd name="connsiteY70" fmla="*/ 2183731 h 4465720"/>
                <a:gd name="connsiteX71" fmla="*/ 14831904 w 22262659"/>
                <a:gd name="connsiteY71" fmla="*/ 2520615 h 4465720"/>
                <a:gd name="connsiteX72" fmla="*/ 15008367 w 22262659"/>
                <a:gd name="connsiteY72" fmla="*/ 2729163 h 4465720"/>
                <a:gd name="connsiteX73" fmla="*/ 15200873 w 22262659"/>
                <a:gd name="connsiteY73" fmla="*/ 3033963 h 4465720"/>
                <a:gd name="connsiteX74" fmla="*/ 15585883 w 22262659"/>
                <a:gd name="connsiteY74" fmla="*/ 3386889 h 4465720"/>
                <a:gd name="connsiteX75" fmla="*/ 16019020 w 22262659"/>
                <a:gd name="connsiteY75" fmla="*/ 3723773 h 4465720"/>
                <a:gd name="connsiteX76" fmla="*/ 16532367 w 22262659"/>
                <a:gd name="connsiteY76" fmla="*/ 3884194 h 4465720"/>
                <a:gd name="connsiteX77" fmla="*/ 17286346 w 22262659"/>
                <a:gd name="connsiteY77" fmla="*/ 4012531 h 4465720"/>
                <a:gd name="connsiteX78" fmla="*/ 18120536 w 22262659"/>
                <a:gd name="connsiteY78" fmla="*/ 4108784 h 4465720"/>
                <a:gd name="connsiteX79" fmla="*/ 18762220 w 22262659"/>
                <a:gd name="connsiteY79" fmla="*/ 4012531 h 4465720"/>
                <a:gd name="connsiteX80" fmla="*/ 19419946 w 22262659"/>
                <a:gd name="connsiteY80" fmla="*/ 4012531 h 4465720"/>
                <a:gd name="connsiteX81" fmla="*/ 20222052 w 22262659"/>
                <a:gd name="connsiteY81" fmla="*/ 4028573 h 4465720"/>
                <a:gd name="connsiteX82" fmla="*/ 20783525 w 22262659"/>
                <a:gd name="connsiteY82" fmla="*/ 4060657 h 4465720"/>
                <a:gd name="connsiteX83" fmla="*/ 21665841 w 22262659"/>
                <a:gd name="connsiteY83" fmla="*/ 4108784 h 4465720"/>
                <a:gd name="connsiteX84" fmla="*/ 22018767 w 22262659"/>
                <a:gd name="connsiteY84" fmla="*/ 4140868 h 4465720"/>
                <a:gd name="connsiteX85" fmla="*/ 22098978 w 22262659"/>
                <a:gd name="connsiteY85" fmla="*/ 4237120 h 4465720"/>
                <a:gd name="connsiteX86" fmla="*/ 22259399 w 22262659"/>
                <a:gd name="connsiteY86" fmla="*/ 4269205 h 4465720"/>
                <a:gd name="connsiteX0" fmla="*/ 22269467 w 22272727"/>
                <a:gd name="connsiteY0" fmla="*/ 4269205 h 4465720"/>
                <a:gd name="connsiteX1" fmla="*/ 22141130 w 22272727"/>
                <a:gd name="connsiteY1" fmla="*/ 4445668 h 4465720"/>
                <a:gd name="connsiteX2" fmla="*/ 21371109 w 22272727"/>
                <a:gd name="connsiteY2" fmla="*/ 4461710 h 4465720"/>
                <a:gd name="connsiteX3" fmla="*/ 20488793 w 22272727"/>
                <a:gd name="connsiteY3" fmla="*/ 4445668 h 4465720"/>
                <a:gd name="connsiteX4" fmla="*/ 20119825 w 22272727"/>
                <a:gd name="connsiteY4" fmla="*/ 4397542 h 4465720"/>
                <a:gd name="connsiteX5" fmla="*/ 19847109 w 22272727"/>
                <a:gd name="connsiteY5" fmla="*/ 4397542 h 4465720"/>
                <a:gd name="connsiteX6" fmla="*/ 19462099 w 22272727"/>
                <a:gd name="connsiteY6" fmla="*/ 4461710 h 4465720"/>
                <a:gd name="connsiteX7" fmla="*/ 19125214 w 22272727"/>
                <a:gd name="connsiteY7" fmla="*/ 4429626 h 4465720"/>
                <a:gd name="connsiteX8" fmla="*/ 18483530 w 22272727"/>
                <a:gd name="connsiteY8" fmla="*/ 4381499 h 4465720"/>
                <a:gd name="connsiteX9" fmla="*/ 18050393 w 22272727"/>
                <a:gd name="connsiteY9" fmla="*/ 4381499 h 4465720"/>
                <a:gd name="connsiteX10" fmla="*/ 17585172 w 22272727"/>
                <a:gd name="connsiteY10" fmla="*/ 4381499 h 4465720"/>
                <a:gd name="connsiteX11" fmla="*/ 17248288 w 22272727"/>
                <a:gd name="connsiteY11" fmla="*/ 4397542 h 4465720"/>
                <a:gd name="connsiteX12" fmla="*/ 16414099 w 22272727"/>
                <a:gd name="connsiteY12" fmla="*/ 4333373 h 4465720"/>
                <a:gd name="connsiteX13" fmla="*/ 15964920 w 22272727"/>
                <a:gd name="connsiteY13" fmla="*/ 4349415 h 4465720"/>
                <a:gd name="connsiteX14" fmla="*/ 15531783 w 22272727"/>
                <a:gd name="connsiteY14" fmla="*/ 4349415 h 4465720"/>
                <a:gd name="connsiteX15" fmla="*/ 14825930 w 22272727"/>
                <a:gd name="connsiteY15" fmla="*/ 4349415 h 4465720"/>
                <a:gd name="connsiteX16" fmla="*/ 14312583 w 22272727"/>
                <a:gd name="connsiteY16" fmla="*/ 4365457 h 4465720"/>
                <a:gd name="connsiteX17" fmla="*/ 14087993 w 22272727"/>
                <a:gd name="connsiteY17" fmla="*/ 4333373 h 4465720"/>
                <a:gd name="connsiteX18" fmla="*/ 13590688 w 22272727"/>
                <a:gd name="connsiteY18" fmla="*/ 4317331 h 4465720"/>
                <a:gd name="connsiteX19" fmla="*/ 13157551 w 22272727"/>
                <a:gd name="connsiteY19" fmla="*/ 4333373 h 4465720"/>
                <a:gd name="connsiteX20" fmla="*/ 12563993 w 22272727"/>
                <a:gd name="connsiteY20" fmla="*/ 4381499 h 4465720"/>
                <a:gd name="connsiteX21" fmla="*/ 11457088 w 22272727"/>
                <a:gd name="connsiteY21" fmla="*/ 4285247 h 4465720"/>
                <a:gd name="connsiteX22" fmla="*/ 10991867 w 22272727"/>
                <a:gd name="connsiteY22" fmla="*/ 4317331 h 4465720"/>
                <a:gd name="connsiteX23" fmla="*/ 10606856 w 22272727"/>
                <a:gd name="connsiteY23" fmla="*/ 4333373 h 4465720"/>
                <a:gd name="connsiteX24" fmla="*/ 10173720 w 22272727"/>
                <a:gd name="connsiteY24" fmla="*/ 4333373 h 4465720"/>
                <a:gd name="connsiteX25" fmla="*/ 9451825 w 22272727"/>
                <a:gd name="connsiteY25" fmla="*/ 4349415 h 4465720"/>
                <a:gd name="connsiteX26" fmla="*/ 8954520 w 22272727"/>
                <a:gd name="connsiteY26" fmla="*/ 4365457 h 4465720"/>
                <a:gd name="connsiteX27" fmla="*/ 8232625 w 22272727"/>
                <a:gd name="connsiteY27" fmla="*/ 4381499 h 4465720"/>
                <a:gd name="connsiteX28" fmla="*/ 7751361 w 22272727"/>
                <a:gd name="connsiteY28" fmla="*/ 4076699 h 4465720"/>
                <a:gd name="connsiteX29" fmla="*/ 6045148 w 22272727"/>
                <a:gd name="connsiteY29" fmla="*/ 3978024 h 4465720"/>
                <a:gd name="connsiteX30" fmla="*/ 5443720 w 22272727"/>
                <a:gd name="connsiteY30" fmla="*/ 3974393 h 4465720"/>
                <a:gd name="connsiteX31" fmla="*/ 5103354 w 22272727"/>
                <a:gd name="connsiteY31" fmla="*/ 3963174 h 4465720"/>
                <a:gd name="connsiteX32" fmla="*/ 4669914 w 22272727"/>
                <a:gd name="connsiteY32" fmla="*/ 3953790 h 4465720"/>
                <a:gd name="connsiteX33" fmla="*/ 4259934 w 22272727"/>
                <a:gd name="connsiteY33" fmla="*/ 4030693 h 4465720"/>
                <a:gd name="connsiteX34" fmla="*/ 3776249 w 22272727"/>
                <a:gd name="connsiteY34" fmla="*/ 4029783 h 4465720"/>
                <a:gd name="connsiteX35" fmla="*/ 3127905 w 22272727"/>
                <a:gd name="connsiteY35" fmla="*/ 3992856 h 4465720"/>
                <a:gd name="connsiteX36" fmla="*/ 2772102 w 22272727"/>
                <a:gd name="connsiteY36" fmla="*/ 3919285 h 4465720"/>
                <a:gd name="connsiteX37" fmla="*/ 2708390 w 22272727"/>
                <a:gd name="connsiteY37" fmla="*/ 3919609 h 4465720"/>
                <a:gd name="connsiteX38" fmla="*/ 2417815 w 22272727"/>
                <a:gd name="connsiteY38" fmla="*/ 3855136 h 4465720"/>
                <a:gd name="connsiteX39" fmla="*/ 2162049 w 22272727"/>
                <a:gd name="connsiteY39" fmla="*/ 3787638 h 4465720"/>
                <a:gd name="connsiteX40" fmla="*/ 1898718 w 22272727"/>
                <a:gd name="connsiteY40" fmla="*/ 3673225 h 4465720"/>
                <a:gd name="connsiteX41" fmla="*/ 1619040 w 22272727"/>
                <a:gd name="connsiteY41" fmla="*/ 3505843 h 4465720"/>
                <a:gd name="connsiteX42" fmla="*/ 1418363 w 22272727"/>
                <a:gd name="connsiteY42" fmla="*/ 3335130 h 4465720"/>
                <a:gd name="connsiteX43" fmla="*/ 1222225 w 22272727"/>
                <a:gd name="connsiteY43" fmla="*/ 3114173 h 4465720"/>
                <a:gd name="connsiteX44" fmla="*/ 906226 w 22272727"/>
                <a:gd name="connsiteY44" fmla="*/ 2742783 h 4465720"/>
                <a:gd name="connsiteX45" fmla="*/ 740962 w 22272727"/>
                <a:gd name="connsiteY45" fmla="*/ 2344152 h 4465720"/>
                <a:gd name="connsiteX46" fmla="*/ 254351 w 22272727"/>
                <a:gd name="connsiteY46" fmla="*/ 1747917 h 4465720"/>
                <a:gd name="connsiteX47" fmla="*/ 11087 w 22272727"/>
                <a:gd name="connsiteY47" fmla="*/ 1442890 h 4465720"/>
                <a:gd name="connsiteX48" fmla="*/ 599534 w 22272727"/>
                <a:gd name="connsiteY48" fmla="*/ 1455404 h 4465720"/>
                <a:gd name="connsiteX49" fmla="*/ 1339177 w 22272727"/>
                <a:gd name="connsiteY49" fmla="*/ 1198730 h 4465720"/>
                <a:gd name="connsiteX50" fmla="*/ 1671404 w 22272727"/>
                <a:gd name="connsiteY50" fmla="*/ 1157036 h 4465720"/>
                <a:gd name="connsiteX51" fmla="*/ 2296429 w 22272727"/>
                <a:gd name="connsiteY51" fmla="*/ 810281 h 4465720"/>
                <a:gd name="connsiteX52" fmla="*/ 2735735 w 22272727"/>
                <a:gd name="connsiteY52" fmla="*/ 701071 h 4465720"/>
                <a:gd name="connsiteX53" fmla="*/ 3853438 w 22272727"/>
                <a:gd name="connsiteY53" fmla="*/ 474938 h 4465720"/>
                <a:gd name="connsiteX54" fmla="*/ 4426327 w 22272727"/>
                <a:gd name="connsiteY54" fmla="*/ 412313 h 4465720"/>
                <a:gd name="connsiteX55" fmla="*/ 5398726 w 22272727"/>
                <a:gd name="connsiteY55" fmla="*/ 330559 h 4465720"/>
                <a:gd name="connsiteX56" fmla="*/ 6112291 w 22272727"/>
                <a:gd name="connsiteY56" fmla="*/ 235850 h 4465720"/>
                <a:gd name="connsiteX57" fmla="*/ 7415402 w 22272727"/>
                <a:gd name="connsiteY57" fmla="*/ 118927 h 4465720"/>
                <a:gd name="connsiteX58" fmla="*/ 8248667 w 22272727"/>
                <a:gd name="connsiteY58" fmla="*/ 50131 h 4465720"/>
                <a:gd name="connsiteX59" fmla="*/ 9339530 w 22272727"/>
                <a:gd name="connsiteY59" fmla="*/ 18047 h 4465720"/>
                <a:gd name="connsiteX60" fmla="*/ 10077467 w 22272727"/>
                <a:gd name="connsiteY60" fmla="*/ 2005 h 4465720"/>
                <a:gd name="connsiteX61" fmla="*/ 10558730 w 22272727"/>
                <a:gd name="connsiteY61" fmla="*/ 2005 h 4465720"/>
                <a:gd name="connsiteX62" fmla="*/ 11184372 w 22272727"/>
                <a:gd name="connsiteY62" fmla="*/ 18047 h 4465720"/>
                <a:gd name="connsiteX63" fmla="*/ 11761888 w 22272727"/>
                <a:gd name="connsiteY63" fmla="*/ 18047 h 4465720"/>
                <a:gd name="connsiteX64" fmla="*/ 12339404 w 22272727"/>
                <a:gd name="connsiteY64" fmla="*/ 130342 h 4465720"/>
                <a:gd name="connsiteX65" fmla="*/ 12932962 w 22272727"/>
                <a:gd name="connsiteY65" fmla="*/ 258678 h 4465720"/>
                <a:gd name="connsiteX66" fmla="*/ 13350056 w 22272727"/>
                <a:gd name="connsiteY66" fmla="*/ 419099 h 4465720"/>
                <a:gd name="connsiteX67" fmla="*/ 13847362 w 22272727"/>
                <a:gd name="connsiteY67" fmla="*/ 723899 h 4465720"/>
                <a:gd name="connsiteX68" fmla="*/ 14007783 w 22272727"/>
                <a:gd name="connsiteY68" fmla="*/ 1028699 h 4465720"/>
                <a:gd name="connsiteX69" fmla="*/ 14376751 w 22272727"/>
                <a:gd name="connsiteY69" fmla="*/ 1285373 h 4465720"/>
                <a:gd name="connsiteX70" fmla="*/ 14569256 w 22272727"/>
                <a:gd name="connsiteY70" fmla="*/ 1798720 h 4465720"/>
                <a:gd name="connsiteX71" fmla="*/ 14729678 w 22272727"/>
                <a:gd name="connsiteY71" fmla="*/ 2183731 h 4465720"/>
                <a:gd name="connsiteX72" fmla="*/ 14841972 w 22272727"/>
                <a:gd name="connsiteY72" fmla="*/ 2520615 h 4465720"/>
                <a:gd name="connsiteX73" fmla="*/ 15018435 w 22272727"/>
                <a:gd name="connsiteY73" fmla="*/ 2729163 h 4465720"/>
                <a:gd name="connsiteX74" fmla="*/ 15210941 w 22272727"/>
                <a:gd name="connsiteY74" fmla="*/ 3033963 h 4465720"/>
                <a:gd name="connsiteX75" fmla="*/ 15595951 w 22272727"/>
                <a:gd name="connsiteY75" fmla="*/ 3386889 h 4465720"/>
                <a:gd name="connsiteX76" fmla="*/ 16029088 w 22272727"/>
                <a:gd name="connsiteY76" fmla="*/ 3723773 h 4465720"/>
                <a:gd name="connsiteX77" fmla="*/ 16542435 w 22272727"/>
                <a:gd name="connsiteY77" fmla="*/ 3884194 h 4465720"/>
                <a:gd name="connsiteX78" fmla="*/ 17296414 w 22272727"/>
                <a:gd name="connsiteY78" fmla="*/ 4012531 h 4465720"/>
                <a:gd name="connsiteX79" fmla="*/ 18130604 w 22272727"/>
                <a:gd name="connsiteY79" fmla="*/ 4108784 h 4465720"/>
                <a:gd name="connsiteX80" fmla="*/ 18772288 w 22272727"/>
                <a:gd name="connsiteY80" fmla="*/ 4012531 h 4465720"/>
                <a:gd name="connsiteX81" fmla="*/ 19430014 w 22272727"/>
                <a:gd name="connsiteY81" fmla="*/ 4012531 h 4465720"/>
                <a:gd name="connsiteX82" fmla="*/ 20232120 w 22272727"/>
                <a:gd name="connsiteY82" fmla="*/ 4028573 h 4465720"/>
                <a:gd name="connsiteX83" fmla="*/ 20793593 w 22272727"/>
                <a:gd name="connsiteY83" fmla="*/ 4060657 h 4465720"/>
                <a:gd name="connsiteX84" fmla="*/ 21675909 w 22272727"/>
                <a:gd name="connsiteY84" fmla="*/ 4108784 h 4465720"/>
                <a:gd name="connsiteX85" fmla="*/ 22028835 w 22272727"/>
                <a:gd name="connsiteY85" fmla="*/ 4140868 h 4465720"/>
                <a:gd name="connsiteX86" fmla="*/ 22109046 w 22272727"/>
                <a:gd name="connsiteY86" fmla="*/ 4237120 h 4465720"/>
                <a:gd name="connsiteX87" fmla="*/ 22269467 w 22272727"/>
                <a:gd name="connsiteY87" fmla="*/ 4269205 h 4465720"/>
                <a:gd name="connsiteX0" fmla="*/ 22806750 w 22810010"/>
                <a:gd name="connsiteY0" fmla="*/ 4269205 h 4465720"/>
                <a:gd name="connsiteX1" fmla="*/ 22678413 w 22810010"/>
                <a:gd name="connsiteY1" fmla="*/ 4445668 h 4465720"/>
                <a:gd name="connsiteX2" fmla="*/ 21908392 w 22810010"/>
                <a:gd name="connsiteY2" fmla="*/ 4461710 h 4465720"/>
                <a:gd name="connsiteX3" fmla="*/ 21026076 w 22810010"/>
                <a:gd name="connsiteY3" fmla="*/ 4445668 h 4465720"/>
                <a:gd name="connsiteX4" fmla="*/ 20657108 w 22810010"/>
                <a:gd name="connsiteY4" fmla="*/ 4397542 h 4465720"/>
                <a:gd name="connsiteX5" fmla="*/ 20384392 w 22810010"/>
                <a:gd name="connsiteY5" fmla="*/ 4397542 h 4465720"/>
                <a:gd name="connsiteX6" fmla="*/ 19999382 w 22810010"/>
                <a:gd name="connsiteY6" fmla="*/ 4461710 h 4465720"/>
                <a:gd name="connsiteX7" fmla="*/ 19662497 w 22810010"/>
                <a:gd name="connsiteY7" fmla="*/ 4429626 h 4465720"/>
                <a:gd name="connsiteX8" fmla="*/ 19020813 w 22810010"/>
                <a:gd name="connsiteY8" fmla="*/ 4381499 h 4465720"/>
                <a:gd name="connsiteX9" fmla="*/ 18587676 w 22810010"/>
                <a:gd name="connsiteY9" fmla="*/ 4381499 h 4465720"/>
                <a:gd name="connsiteX10" fmla="*/ 18122455 w 22810010"/>
                <a:gd name="connsiteY10" fmla="*/ 4381499 h 4465720"/>
                <a:gd name="connsiteX11" fmla="*/ 17785571 w 22810010"/>
                <a:gd name="connsiteY11" fmla="*/ 4397542 h 4465720"/>
                <a:gd name="connsiteX12" fmla="*/ 16951382 w 22810010"/>
                <a:gd name="connsiteY12" fmla="*/ 4333373 h 4465720"/>
                <a:gd name="connsiteX13" fmla="*/ 16502203 w 22810010"/>
                <a:gd name="connsiteY13" fmla="*/ 4349415 h 4465720"/>
                <a:gd name="connsiteX14" fmla="*/ 16069066 w 22810010"/>
                <a:gd name="connsiteY14" fmla="*/ 4349415 h 4465720"/>
                <a:gd name="connsiteX15" fmla="*/ 15363213 w 22810010"/>
                <a:gd name="connsiteY15" fmla="*/ 4349415 h 4465720"/>
                <a:gd name="connsiteX16" fmla="*/ 14849866 w 22810010"/>
                <a:gd name="connsiteY16" fmla="*/ 4365457 h 4465720"/>
                <a:gd name="connsiteX17" fmla="*/ 14625276 w 22810010"/>
                <a:gd name="connsiteY17" fmla="*/ 4333373 h 4465720"/>
                <a:gd name="connsiteX18" fmla="*/ 14127971 w 22810010"/>
                <a:gd name="connsiteY18" fmla="*/ 4317331 h 4465720"/>
                <a:gd name="connsiteX19" fmla="*/ 13694834 w 22810010"/>
                <a:gd name="connsiteY19" fmla="*/ 4333373 h 4465720"/>
                <a:gd name="connsiteX20" fmla="*/ 13101276 w 22810010"/>
                <a:gd name="connsiteY20" fmla="*/ 4381499 h 4465720"/>
                <a:gd name="connsiteX21" fmla="*/ 11994371 w 22810010"/>
                <a:gd name="connsiteY21" fmla="*/ 4285247 h 4465720"/>
                <a:gd name="connsiteX22" fmla="*/ 11529150 w 22810010"/>
                <a:gd name="connsiteY22" fmla="*/ 4317331 h 4465720"/>
                <a:gd name="connsiteX23" fmla="*/ 11144139 w 22810010"/>
                <a:gd name="connsiteY23" fmla="*/ 4333373 h 4465720"/>
                <a:gd name="connsiteX24" fmla="*/ 10711003 w 22810010"/>
                <a:gd name="connsiteY24" fmla="*/ 4333373 h 4465720"/>
                <a:gd name="connsiteX25" fmla="*/ 9989108 w 22810010"/>
                <a:gd name="connsiteY25" fmla="*/ 4349415 h 4465720"/>
                <a:gd name="connsiteX26" fmla="*/ 9491803 w 22810010"/>
                <a:gd name="connsiteY26" fmla="*/ 4365457 h 4465720"/>
                <a:gd name="connsiteX27" fmla="*/ 8769908 w 22810010"/>
                <a:gd name="connsiteY27" fmla="*/ 4381499 h 4465720"/>
                <a:gd name="connsiteX28" fmla="*/ 8288644 w 22810010"/>
                <a:gd name="connsiteY28" fmla="*/ 4076699 h 4465720"/>
                <a:gd name="connsiteX29" fmla="*/ 6582431 w 22810010"/>
                <a:gd name="connsiteY29" fmla="*/ 3978024 h 4465720"/>
                <a:gd name="connsiteX30" fmla="*/ 5981003 w 22810010"/>
                <a:gd name="connsiteY30" fmla="*/ 3974393 h 4465720"/>
                <a:gd name="connsiteX31" fmla="*/ 5640637 w 22810010"/>
                <a:gd name="connsiteY31" fmla="*/ 3963174 h 4465720"/>
                <a:gd name="connsiteX32" fmla="*/ 5207197 w 22810010"/>
                <a:gd name="connsiteY32" fmla="*/ 3953790 h 4465720"/>
                <a:gd name="connsiteX33" fmla="*/ 4797217 w 22810010"/>
                <a:gd name="connsiteY33" fmla="*/ 4030693 h 4465720"/>
                <a:gd name="connsiteX34" fmla="*/ 4313532 w 22810010"/>
                <a:gd name="connsiteY34" fmla="*/ 4029783 h 4465720"/>
                <a:gd name="connsiteX35" fmla="*/ 3665188 w 22810010"/>
                <a:gd name="connsiteY35" fmla="*/ 3992856 h 4465720"/>
                <a:gd name="connsiteX36" fmla="*/ 3309385 w 22810010"/>
                <a:gd name="connsiteY36" fmla="*/ 3919285 h 4465720"/>
                <a:gd name="connsiteX37" fmla="*/ 3245673 w 22810010"/>
                <a:gd name="connsiteY37" fmla="*/ 3919609 h 4465720"/>
                <a:gd name="connsiteX38" fmla="*/ 2955098 w 22810010"/>
                <a:gd name="connsiteY38" fmla="*/ 3855136 h 4465720"/>
                <a:gd name="connsiteX39" fmla="*/ 2699332 w 22810010"/>
                <a:gd name="connsiteY39" fmla="*/ 3787638 h 4465720"/>
                <a:gd name="connsiteX40" fmla="*/ 2436001 w 22810010"/>
                <a:gd name="connsiteY40" fmla="*/ 3673225 h 4465720"/>
                <a:gd name="connsiteX41" fmla="*/ 2156323 w 22810010"/>
                <a:gd name="connsiteY41" fmla="*/ 3505843 h 4465720"/>
                <a:gd name="connsiteX42" fmla="*/ 1955646 w 22810010"/>
                <a:gd name="connsiteY42" fmla="*/ 3335130 h 4465720"/>
                <a:gd name="connsiteX43" fmla="*/ 1759508 w 22810010"/>
                <a:gd name="connsiteY43" fmla="*/ 3114173 h 4465720"/>
                <a:gd name="connsiteX44" fmla="*/ 1443509 w 22810010"/>
                <a:gd name="connsiteY44" fmla="*/ 2742783 h 4465720"/>
                <a:gd name="connsiteX45" fmla="*/ 1278245 w 22810010"/>
                <a:gd name="connsiteY45" fmla="*/ 2344152 h 4465720"/>
                <a:gd name="connsiteX46" fmla="*/ 791634 w 22810010"/>
                <a:gd name="connsiteY46" fmla="*/ 1747917 h 4465720"/>
                <a:gd name="connsiteX47" fmla="*/ 3247 w 22810010"/>
                <a:gd name="connsiteY47" fmla="*/ 1319797 h 4465720"/>
                <a:gd name="connsiteX48" fmla="*/ 1136817 w 22810010"/>
                <a:gd name="connsiteY48" fmla="*/ 1455404 h 4465720"/>
                <a:gd name="connsiteX49" fmla="*/ 1876460 w 22810010"/>
                <a:gd name="connsiteY49" fmla="*/ 1198730 h 4465720"/>
                <a:gd name="connsiteX50" fmla="*/ 2208687 w 22810010"/>
                <a:gd name="connsiteY50" fmla="*/ 1157036 h 4465720"/>
                <a:gd name="connsiteX51" fmla="*/ 2833712 w 22810010"/>
                <a:gd name="connsiteY51" fmla="*/ 810281 h 4465720"/>
                <a:gd name="connsiteX52" fmla="*/ 3273018 w 22810010"/>
                <a:gd name="connsiteY52" fmla="*/ 701071 h 4465720"/>
                <a:gd name="connsiteX53" fmla="*/ 4390721 w 22810010"/>
                <a:gd name="connsiteY53" fmla="*/ 474938 h 4465720"/>
                <a:gd name="connsiteX54" fmla="*/ 4963610 w 22810010"/>
                <a:gd name="connsiteY54" fmla="*/ 412313 h 4465720"/>
                <a:gd name="connsiteX55" fmla="*/ 5936009 w 22810010"/>
                <a:gd name="connsiteY55" fmla="*/ 330559 h 4465720"/>
                <a:gd name="connsiteX56" fmla="*/ 6649574 w 22810010"/>
                <a:gd name="connsiteY56" fmla="*/ 235850 h 4465720"/>
                <a:gd name="connsiteX57" fmla="*/ 7952685 w 22810010"/>
                <a:gd name="connsiteY57" fmla="*/ 118927 h 4465720"/>
                <a:gd name="connsiteX58" fmla="*/ 8785950 w 22810010"/>
                <a:gd name="connsiteY58" fmla="*/ 50131 h 4465720"/>
                <a:gd name="connsiteX59" fmla="*/ 9876813 w 22810010"/>
                <a:gd name="connsiteY59" fmla="*/ 18047 h 4465720"/>
                <a:gd name="connsiteX60" fmla="*/ 10614750 w 22810010"/>
                <a:gd name="connsiteY60" fmla="*/ 2005 h 4465720"/>
                <a:gd name="connsiteX61" fmla="*/ 11096013 w 22810010"/>
                <a:gd name="connsiteY61" fmla="*/ 2005 h 4465720"/>
                <a:gd name="connsiteX62" fmla="*/ 11721655 w 22810010"/>
                <a:gd name="connsiteY62" fmla="*/ 18047 h 4465720"/>
                <a:gd name="connsiteX63" fmla="*/ 12299171 w 22810010"/>
                <a:gd name="connsiteY63" fmla="*/ 18047 h 4465720"/>
                <a:gd name="connsiteX64" fmla="*/ 12876687 w 22810010"/>
                <a:gd name="connsiteY64" fmla="*/ 130342 h 4465720"/>
                <a:gd name="connsiteX65" fmla="*/ 13470245 w 22810010"/>
                <a:gd name="connsiteY65" fmla="*/ 258678 h 4465720"/>
                <a:gd name="connsiteX66" fmla="*/ 13887339 w 22810010"/>
                <a:gd name="connsiteY66" fmla="*/ 419099 h 4465720"/>
                <a:gd name="connsiteX67" fmla="*/ 14384645 w 22810010"/>
                <a:gd name="connsiteY67" fmla="*/ 723899 h 4465720"/>
                <a:gd name="connsiteX68" fmla="*/ 14545066 w 22810010"/>
                <a:gd name="connsiteY68" fmla="*/ 1028699 h 4465720"/>
                <a:gd name="connsiteX69" fmla="*/ 14914034 w 22810010"/>
                <a:gd name="connsiteY69" fmla="*/ 1285373 h 4465720"/>
                <a:gd name="connsiteX70" fmla="*/ 15106539 w 22810010"/>
                <a:gd name="connsiteY70" fmla="*/ 1798720 h 4465720"/>
                <a:gd name="connsiteX71" fmla="*/ 15266961 w 22810010"/>
                <a:gd name="connsiteY71" fmla="*/ 2183731 h 4465720"/>
                <a:gd name="connsiteX72" fmla="*/ 15379255 w 22810010"/>
                <a:gd name="connsiteY72" fmla="*/ 2520615 h 4465720"/>
                <a:gd name="connsiteX73" fmla="*/ 15555718 w 22810010"/>
                <a:gd name="connsiteY73" fmla="*/ 2729163 h 4465720"/>
                <a:gd name="connsiteX74" fmla="*/ 15748224 w 22810010"/>
                <a:gd name="connsiteY74" fmla="*/ 3033963 h 4465720"/>
                <a:gd name="connsiteX75" fmla="*/ 16133234 w 22810010"/>
                <a:gd name="connsiteY75" fmla="*/ 3386889 h 4465720"/>
                <a:gd name="connsiteX76" fmla="*/ 16566371 w 22810010"/>
                <a:gd name="connsiteY76" fmla="*/ 3723773 h 4465720"/>
                <a:gd name="connsiteX77" fmla="*/ 17079718 w 22810010"/>
                <a:gd name="connsiteY77" fmla="*/ 3884194 h 4465720"/>
                <a:gd name="connsiteX78" fmla="*/ 17833697 w 22810010"/>
                <a:gd name="connsiteY78" fmla="*/ 4012531 h 4465720"/>
                <a:gd name="connsiteX79" fmla="*/ 18667887 w 22810010"/>
                <a:gd name="connsiteY79" fmla="*/ 4108784 h 4465720"/>
                <a:gd name="connsiteX80" fmla="*/ 19309571 w 22810010"/>
                <a:gd name="connsiteY80" fmla="*/ 4012531 h 4465720"/>
                <a:gd name="connsiteX81" fmla="*/ 19967297 w 22810010"/>
                <a:gd name="connsiteY81" fmla="*/ 4012531 h 4465720"/>
                <a:gd name="connsiteX82" fmla="*/ 20769403 w 22810010"/>
                <a:gd name="connsiteY82" fmla="*/ 4028573 h 4465720"/>
                <a:gd name="connsiteX83" fmla="*/ 21330876 w 22810010"/>
                <a:gd name="connsiteY83" fmla="*/ 4060657 h 4465720"/>
                <a:gd name="connsiteX84" fmla="*/ 22213192 w 22810010"/>
                <a:gd name="connsiteY84" fmla="*/ 4108784 h 4465720"/>
                <a:gd name="connsiteX85" fmla="*/ 22566118 w 22810010"/>
                <a:gd name="connsiteY85" fmla="*/ 4140868 h 4465720"/>
                <a:gd name="connsiteX86" fmla="*/ 22646329 w 22810010"/>
                <a:gd name="connsiteY86" fmla="*/ 4237120 h 4465720"/>
                <a:gd name="connsiteX87" fmla="*/ 22806750 w 22810010"/>
                <a:gd name="connsiteY87" fmla="*/ 4269205 h 4465720"/>
                <a:gd name="connsiteX0" fmla="*/ 23251788 w 23255048"/>
                <a:gd name="connsiteY0" fmla="*/ 4269205 h 4465720"/>
                <a:gd name="connsiteX1" fmla="*/ 23123451 w 23255048"/>
                <a:gd name="connsiteY1" fmla="*/ 4445668 h 4465720"/>
                <a:gd name="connsiteX2" fmla="*/ 22353430 w 23255048"/>
                <a:gd name="connsiteY2" fmla="*/ 4461710 h 4465720"/>
                <a:gd name="connsiteX3" fmla="*/ 21471114 w 23255048"/>
                <a:gd name="connsiteY3" fmla="*/ 4445668 h 4465720"/>
                <a:gd name="connsiteX4" fmla="*/ 21102146 w 23255048"/>
                <a:gd name="connsiteY4" fmla="*/ 4397542 h 4465720"/>
                <a:gd name="connsiteX5" fmla="*/ 20829430 w 23255048"/>
                <a:gd name="connsiteY5" fmla="*/ 4397542 h 4465720"/>
                <a:gd name="connsiteX6" fmla="*/ 20444420 w 23255048"/>
                <a:gd name="connsiteY6" fmla="*/ 4461710 h 4465720"/>
                <a:gd name="connsiteX7" fmla="*/ 20107535 w 23255048"/>
                <a:gd name="connsiteY7" fmla="*/ 4429626 h 4465720"/>
                <a:gd name="connsiteX8" fmla="*/ 19465851 w 23255048"/>
                <a:gd name="connsiteY8" fmla="*/ 4381499 h 4465720"/>
                <a:gd name="connsiteX9" fmla="*/ 19032714 w 23255048"/>
                <a:gd name="connsiteY9" fmla="*/ 4381499 h 4465720"/>
                <a:gd name="connsiteX10" fmla="*/ 18567493 w 23255048"/>
                <a:gd name="connsiteY10" fmla="*/ 4381499 h 4465720"/>
                <a:gd name="connsiteX11" fmla="*/ 18230609 w 23255048"/>
                <a:gd name="connsiteY11" fmla="*/ 4397542 h 4465720"/>
                <a:gd name="connsiteX12" fmla="*/ 17396420 w 23255048"/>
                <a:gd name="connsiteY12" fmla="*/ 4333373 h 4465720"/>
                <a:gd name="connsiteX13" fmla="*/ 16947241 w 23255048"/>
                <a:gd name="connsiteY13" fmla="*/ 4349415 h 4465720"/>
                <a:gd name="connsiteX14" fmla="*/ 16514104 w 23255048"/>
                <a:gd name="connsiteY14" fmla="*/ 4349415 h 4465720"/>
                <a:gd name="connsiteX15" fmla="*/ 15808251 w 23255048"/>
                <a:gd name="connsiteY15" fmla="*/ 4349415 h 4465720"/>
                <a:gd name="connsiteX16" fmla="*/ 15294904 w 23255048"/>
                <a:gd name="connsiteY16" fmla="*/ 4365457 h 4465720"/>
                <a:gd name="connsiteX17" fmla="*/ 15070314 w 23255048"/>
                <a:gd name="connsiteY17" fmla="*/ 4333373 h 4465720"/>
                <a:gd name="connsiteX18" fmla="*/ 14573009 w 23255048"/>
                <a:gd name="connsiteY18" fmla="*/ 4317331 h 4465720"/>
                <a:gd name="connsiteX19" fmla="*/ 14139872 w 23255048"/>
                <a:gd name="connsiteY19" fmla="*/ 4333373 h 4465720"/>
                <a:gd name="connsiteX20" fmla="*/ 13546314 w 23255048"/>
                <a:gd name="connsiteY20" fmla="*/ 4381499 h 4465720"/>
                <a:gd name="connsiteX21" fmla="*/ 12439409 w 23255048"/>
                <a:gd name="connsiteY21" fmla="*/ 4285247 h 4465720"/>
                <a:gd name="connsiteX22" fmla="*/ 11974188 w 23255048"/>
                <a:gd name="connsiteY22" fmla="*/ 4317331 h 4465720"/>
                <a:gd name="connsiteX23" fmla="*/ 11589177 w 23255048"/>
                <a:gd name="connsiteY23" fmla="*/ 4333373 h 4465720"/>
                <a:gd name="connsiteX24" fmla="*/ 11156041 w 23255048"/>
                <a:gd name="connsiteY24" fmla="*/ 4333373 h 4465720"/>
                <a:gd name="connsiteX25" fmla="*/ 10434146 w 23255048"/>
                <a:gd name="connsiteY25" fmla="*/ 4349415 h 4465720"/>
                <a:gd name="connsiteX26" fmla="*/ 9936841 w 23255048"/>
                <a:gd name="connsiteY26" fmla="*/ 4365457 h 4465720"/>
                <a:gd name="connsiteX27" fmla="*/ 9214946 w 23255048"/>
                <a:gd name="connsiteY27" fmla="*/ 4381499 h 4465720"/>
                <a:gd name="connsiteX28" fmla="*/ 8733682 w 23255048"/>
                <a:gd name="connsiteY28" fmla="*/ 4076699 h 4465720"/>
                <a:gd name="connsiteX29" fmla="*/ 7027469 w 23255048"/>
                <a:gd name="connsiteY29" fmla="*/ 3978024 h 4465720"/>
                <a:gd name="connsiteX30" fmla="*/ 6426041 w 23255048"/>
                <a:gd name="connsiteY30" fmla="*/ 3974393 h 4465720"/>
                <a:gd name="connsiteX31" fmla="*/ 6085675 w 23255048"/>
                <a:gd name="connsiteY31" fmla="*/ 3963174 h 4465720"/>
                <a:gd name="connsiteX32" fmla="*/ 5652235 w 23255048"/>
                <a:gd name="connsiteY32" fmla="*/ 3953790 h 4465720"/>
                <a:gd name="connsiteX33" fmla="*/ 5242255 w 23255048"/>
                <a:gd name="connsiteY33" fmla="*/ 4030693 h 4465720"/>
                <a:gd name="connsiteX34" fmla="*/ 4758570 w 23255048"/>
                <a:gd name="connsiteY34" fmla="*/ 4029783 h 4465720"/>
                <a:gd name="connsiteX35" fmla="*/ 4110226 w 23255048"/>
                <a:gd name="connsiteY35" fmla="*/ 3992856 h 4465720"/>
                <a:gd name="connsiteX36" fmla="*/ 3754423 w 23255048"/>
                <a:gd name="connsiteY36" fmla="*/ 3919285 h 4465720"/>
                <a:gd name="connsiteX37" fmla="*/ 3690711 w 23255048"/>
                <a:gd name="connsiteY37" fmla="*/ 3919609 h 4465720"/>
                <a:gd name="connsiteX38" fmla="*/ 3400136 w 23255048"/>
                <a:gd name="connsiteY38" fmla="*/ 3855136 h 4465720"/>
                <a:gd name="connsiteX39" fmla="*/ 3144370 w 23255048"/>
                <a:gd name="connsiteY39" fmla="*/ 3787638 h 4465720"/>
                <a:gd name="connsiteX40" fmla="*/ 2881039 w 23255048"/>
                <a:gd name="connsiteY40" fmla="*/ 3673225 h 4465720"/>
                <a:gd name="connsiteX41" fmla="*/ 2601361 w 23255048"/>
                <a:gd name="connsiteY41" fmla="*/ 3505843 h 4465720"/>
                <a:gd name="connsiteX42" fmla="*/ 2400684 w 23255048"/>
                <a:gd name="connsiteY42" fmla="*/ 3335130 h 4465720"/>
                <a:gd name="connsiteX43" fmla="*/ 2204546 w 23255048"/>
                <a:gd name="connsiteY43" fmla="*/ 3114173 h 4465720"/>
                <a:gd name="connsiteX44" fmla="*/ 1888547 w 23255048"/>
                <a:gd name="connsiteY44" fmla="*/ 2742783 h 4465720"/>
                <a:gd name="connsiteX45" fmla="*/ 1723283 w 23255048"/>
                <a:gd name="connsiteY45" fmla="*/ 2344152 h 4465720"/>
                <a:gd name="connsiteX46" fmla="*/ 1236672 w 23255048"/>
                <a:gd name="connsiteY46" fmla="*/ 1747917 h 4465720"/>
                <a:gd name="connsiteX47" fmla="*/ 448285 w 23255048"/>
                <a:gd name="connsiteY47" fmla="*/ 1319797 h 4465720"/>
                <a:gd name="connsiteX48" fmla="*/ 104747 w 23255048"/>
                <a:gd name="connsiteY48" fmla="*/ 1050957 h 4465720"/>
                <a:gd name="connsiteX49" fmla="*/ 2321498 w 23255048"/>
                <a:gd name="connsiteY49" fmla="*/ 1198730 h 4465720"/>
                <a:gd name="connsiteX50" fmla="*/ 2653725 w 23255048"/>
                <a:gd name="connsiteY50" fmla="*/ 1157036 h 4465720"/>
                <a:gd name="connsiteX51" fmla="*/ 3278750 w 23255048"/>
                <a:gd name="connsiteY51" fmla="*/ 810281 h 4465720"/>
                <a:gd name="connsiteX52" fmla="*/ 3718056 w 23255048"/>
                <a:gd name="connsiteY52" fmla="*/ 701071 h 4465720"/>
                <a:gd name="connsiteX53" fmla="*/ 4835759 w 23255048"/>
                <a:gd name="connsiteY53" fmla="*/ 474938 h 4465720"/>
                <a:gd name="connsiteX54" fmla="*/ 5408648 w 23255048"/>
                <a:gd name="connsiteY54" fmla="*/ 412313 h 4465720"/>
                <a:gd name="connsiteX55" fmla="*/ 6381047 w 23255048"/>
                <a:gd name="connsiteY55" fmla="*/ 330559 h 4465720"/>
                <a:gd name="connsiteX56" fmla="*/ 7094612 w 23255048"/>
                <a:gd name="connsiteY56" fmla="*/ 235850 h 4465720"/>
                <a:gd name="connsiteX57" fmla="*/ 8397723 w 23255048"/>
                <a:gd name="connsiteY57" fmla="*/ 118927 h 4465720"/>
                <a:gd name="connsiteX58" fmla="*/ 9230988 w 23255048"/>
                <a:gd name="connsiteY58" fmla="*/ 50131 h 4465720"/>
                <a:gd name="connsiteX59" fmla="*/ 10321851 w 23255048"/>
                <a:gd name="connsiteY59" fmla="*/ 18047 h 4465720"/>
                <a:gd name="connsiteX60" fmla="*/ 11059788 w 23255048"/>
                <a:gd name="connsiteY60" fmla="*/ 2005 h 4465720"/>
                <a:gd name="connsiteX61" fmla="*/ 11541051 w 23255048"/>
                <a:gd name="connsiteY61" fmla="*/ 2005 h 4465720"/>
                <a:gd name="connsiteX62" fmla="*/ 12166693 w 23255048"/>
                <a:gd name="connsiteY62" fmla="*/ 18047 h 4465720"/>
                <a:gd name="connsiteX63" fmla="*/ 12744209 w 23255048"/>
                <a:gd name="connsiteY63" fmla="*/ 18047 h 4465720"/>
                <a:gd name="connsiteX64" fmla="*/ 13321725 w 23255048"/>
                <a:gd name="connsiteY64" fmla="*/ 130342 h 4465720"/>
                <a:gd name="connsiteX65" fmla="*/ 13915283 w 23255048"/>
                <a:gd name="connsiteY65" fmla="*/ 258678 h 4465720"/>
                <a:gd name="connsiteX66" fmla="*/ 14332377 w 23255048"/>
                <a:gd name="connsiteY66" fmla="*/ 419099 h 4465720"/>
                <a:gd name="connsiteX67" fmla="*/ 14829683 w 23255048"/>
                <a:gd name="connsiteY67" fmla="*/ 723899 h 4465720"/>
                <a:gd name="connsiteX68" fmla="*/ 14990104 w 23255048"/>
                <a:gd name="connsiteY68" fmla="*/ 1028699 h 4465720"/>
                <a:gd name="connsiteX69" fmla="*/ 15359072 w 23255048"/>
                <a:gd name="connsiteY69" fmla="*/ 1285373 h 4465720"/>
                <a:gd name="connsiteX70" fmla="*/ 15551577 w 23255048"/>
                <a:gd name="connsiteY70" fmla="*/ 1798720 h 4465720"/>
                <a:gd name="connsiteX71" fmla="*/ 15711999 w 23255048"/>
                <a:gd name="connsiteY71" fmla="*/ 2183731 h 4465720"/>
                <a:gd name="connsiteX72" fmla="*/ 15824293 w 23255048"/>
                <a:gd name="connsiteY72" fmla="*/ 2520615 h 4465720"/>
                <a:gd name="connsiteX73" fmla="*/ 16000756 w 23255048"/>
                <a:gd name="connsiteY73" fmla="*/ 2729163 h 4465720"/>
                <a:gd name="connsiteX74" fmla="*/ 16193262 w 23255048"/>
                <a:gd name="connsiteY74" fmla="*/ 3033963 h 4465720"/>
                <a:gd name="connsiteX75" fmla="*/ 16578272 w 23255048"/>
                <a:gd name="connsiteY75" fmla="*/ 3386889 h 4465720"/>
                <a:gd name="connsiteX76" fmla="*/ 17011409 w 23255048"/>
                <a:gd name="connsiteY76" fmla="*/ 3723773 h 4465720"/>
                <a:gd name="connsiteX77" fmla="*/ 17524756 w 23255048"/>
                <a:gd name="connsiteY77" fmla="*/ 3884194 h 4465720"/>
                <a:gd name="connsiteX78" fmla="*/ 18278735 w 23255048"/>
                <a:gd name="connsiteY78" fmla="*/ 4012531 h 4465720"/>
                <a:gd name="connsiteX79" fmla="*/ 19112925 w 23255048"/>
                <a:gd name="connsiteY79" fmla="*/ 4108784 h 4465720"/>
                <a:gd name="connsiteX80" fmla="*/ 19754609 w 23255048"/>
                <a:gd name="connsiteY80" fmla="*/ 4012531 h 4465720"/>
                <a:gd name="connsiteX81" fmla="*/ 20412335 w 23255048"/>
                <a:gd name="connsiteY81" fmla="*/ 4012531 h 4465720"/>
                <a:gd name="connsiteX82" fmla="*/ 21214441 w 23255048"/>
                <a:gd name="connsiteY82" fmla="*/ 4028573 h 4465720"/>
                <a:gd name="connsiteX83" fmla="*/ 21775914 w 23255048"/>
                <a:gd name="connsiteY83" fmla="*/ 4060657 h 4465720"/>
                <a:gd name="connsiteX84" fmla="*/ 22658230 w 23255048"/>
                <a:gd name="connsiteY84" fmla="*/ 4108784 h 4465720"/>
                <a:gd name="connsiteX85" fmla="*/ 23011156 w 23255048"/>
                <a:gd name="connsiteY85" fmla="*/ 4140868 h 4465720"/>
                <a:gd name="connsiteX86" fmla="*/ 23091367 w 23255048"/>
                <a:gd name="connsiteY86" fmla="*/ 4237120 h 4465720"/>
                <a:gd name="connsiteX87" fmla="*/ 23251788 w 23255048"/>
                <a:gd name="connsiteY87" fmla="*/ 4269205 h 4465720"/>
                <a:gd name="connsiteX0" fmla="*/ 23230089 w 23233349"/>
                <a:gd name="connsiteY0" fmla="*/ 4269205 h 4465720"/>
                <a:gd name="connsiteX1" fmla="*/ 23101752 w 23233349"/>
                <a:gd name="connsiteY1" fmla="*/ 4445668 h 4465720"/>
                <a:gd name="connsiteX2" fmla="*/ 22331731 w 23233349"/>
                <a:gd name="connsiteY2" fmla="*/ 4461710 h 4465720"/>
                <a:gd name="connsiteX3" fmla="*/ 21449415 w 23233349"/>
                <a:gd name="connsiteY3" fmla="*/ 4445668 h 4465720"/>
                <a:gd name="connsiteX4" fmla="*/ 21080447 w 23233349"/>
                <a:gd name="connsiteY4" fmla="*/ 4397542 h 4465720"/>
                <a:gd name="connsiteX5" fmla="*/ 20807731 w 23233349"/>
                <a:gd name="connsiteY5" fmla="*/ 4397542 h 4465720"/>
                <a:gd name="connsiteX6" fmla="*/ 20422721 w 23233349"/>
                <a:gd name="connsiteY6" fmla="*/ 4461710 h 4465720"/>
                <a:gd name="connsiteX7" fmla="*/ 20085836 w 23233349"/>
                <a:gd name="connsiteY7" fmla="*/ 4429626 h 4465720"/>
                <a:gd name="connsiteX8" fmla="*/ 19444152 w 23233349"/>
                <a:gd name="connsiteY8" fmla="*/ 4381499 h 4465720"/>
                <a:gd name="connsiteX9" fmla="*/ 19011015 w 23233349"/>
                <a:gd name="connsiteY9" fmla="*/ 4381499 h 4465720"/>
                <a:gd name="connsiteX10" fmla="*/ 18545794 w 23233349"/>
                <a:gd name="connsiteY10" fmla="*/ 4381499 h 4465720"/>
                <a:gd name="connsiteX11" fmla="*/ 18208910 w 23233349"/>
                <a:gd name="connsiteY11" fmla="*/ 4397542 h 4465720"/>
                <a:gd name="connsiteX12" fmla="*/ 17374721 w 23233349"/>
                <a:gd name="connsiteY12" fmla="*/ 4333373 h 4465720"/>
                <a:gd name="connsiteX13" fmla="*/ 16925542 w 23233349"/>
                <a:gd name="connsiteY13" fmla="*/ 4349415 h 4465720"/>
                <a:gd name="connsiteX14" fmla="*/ 16492405 w 23233349"/>
                <a:gd name="connsiteY14" fmla="*/ 4349415 h 4465720"/>
                <a:gd name="connsiteX15" fmla="*/ 15786552 w 23233349"/>
                <a:gd name="connsiteY15" fmla="*/ 4349415 h 4465720"/>
                <a:gd name="connsiteX16" fmla="*/ 15273205 w 23233349"/>
                <a:gd name="connsiteY16" fmla="*/ 4365457 h 4465720"/>
                <a:gd name="connsiteX17" fmla="*/ 15048615 w 23233349"/>
                <a:gd name="connsiteY17" fmla="*/ 4333373 h 4465720"/>
                <a:gd name="connsiteX18" fmla="*/ 14551310 w 23233349"/>
                <a:gd name="connsiteY18" fmla="*/ 4317331 h 4465720"/>
                <a:gd name="connsiteX19" fmla="*/ 14118173 w 23233349"/>
                <a:gd name="connsiteY19" fmla="*/ 4333373 h 4465720"/>
                <a:gd name="connsiteX20" fmla="*/ 13524615 w 23233349"/>
                <a:gd name="connsiteY20" fmla="*/ 4381499 h 4465720"/>
                <a:gd name="connsiteX21" fmla="*/ 12417710 w 23233349"/>
                <a:gd name="connsiteY21" fmla="*/ 4285247 h 4465720"/>
                <a:gd name="connsiteX22" fmla="*/ 11952489 w 23233349"/>
                <a:gd name="connsiteY22" fmla="*/ 4317331 h 4465720"/>
                <a:gd name="connsiteX23" fmla="*/ 11567478 w 23233349"/>
                <a:gd name="connsiteY23" fmla="*/ 4333373 h 4465720"/>
                <a:gd name="connsiteX24" fmla="*/ 11134342 w 23233349"/>
                <a:gd name="connsiteY24" fmla="*/ 4333373 h 4465720"/>
                <a:gd name="connsiteX25" fmla="*/ 10412447 w 23233349"/>
                <a:gd name="connsiteY25" fmla="*/ 4349415 h 4465720"/>
                <a:gd name="connsiteX26" fmla="*/ 9915142 w 23233349"/>
                <a:gd name="connsiteY26" fmla="*/ 4365457 h 4465720"/>
                <a:gd name="connsiteX27" fmla="*/ 9193247 w 23233349"/>
                <a:gd name="connsiteY27" fmla="*/ 4381499 h 4465720"/>
                <a:gd name="connsiteX28" fmla="*/ 8711983 w 23233349"/>
                <a:gd name="connsiteY28" fmla="*/ 4076699 h 4465720"/>
                <a:gd name="connsiteX29" fmla="*/ 7005770 w 23233349"/>
                <a:gd name="connsiteY29" fmla="*/ 3978024 h 4465720"/>
                <a:gd name="connsiteX30" fmla="*/ 6404342 w 23233349"/>
                <a:gd name="connsiteY30" fmla="*/ 3974393 h 4465720"/>
                <a:gd name="connsiteX31" fmla="*/ 6063976 w 23233349"/>
                <a:gd name="connsiteY31" fmla="*/ 3963174 h 4465720"/>
                <a:gd name="connsiteX32" fmla="*/ 5630536 w 23233349"/>
                <a:gd name="connsiteY32" fmla="*/ 3953790 h 4465720"/>
                <a:gd name="connsiteX33" fmla="*/ 5220556 w 23233349"/>
                <a:gd name="connsiteY33" fmla="*/ 4030693 h 4465720"/>
                <a:gd name="connsiteX34" fmla="*/ 4736871 w 23233349"/>
                <a:gd name="connsiteY34" fmla="*/ 4029783 h 4465720"/>
                <a:gd name="connsiteX35" fmla="*/ 4088527 w 23233349"/>
                <a:gd name="connsiteY35" fmla="*/ 3992856 h 4465720"/>
                <a:gd name="connsiteX36" fmla="*/ 3732724 w 23233349"/>
                <a:gd name="connsiteY36" fmla="*/ 3919285 h 4465720"/>
                <a:gd name="connsiteX37" fmla="*/ 3669012 w 23233349"/>
                <a:gd name="connsiteY37" fmla="*/ 3919609 h 4465720"/>
                <a:gd name="connsiteX38" fmla="*/ 3378437 w 23233349"/>
                <a:gd name="connsiteY38" fmla="*/ 3855136 h 4465720"/>
                <a:gd name="connsiteX39" fmla="*/ 3122671 w 23233349"/>
                <a:gd name="connsiteY39" fmla="*/ 3787638 h 4465720"/>
                <a:gd name="connsiteX40" fmla="*/ 2859340 w 23233349"/>
                <a:gd name="connsiteY40" fmla="*/ 3673225 h 4465720"/>
                <a:gd name="connsiteX41" fmla="*/ 2579662 w 23233349"/>
                <a:gd name="connsiteY41" fmla="*/ 3505843 h 4465720"/>
                <a:gd name="connsiteX42" fmla="*/ 2378985 w 23233349"/>
                <a:gd name="connsiteY42" fmla="*/ 3335130 h 4465720"/>
                <a:gd name="connsiteX43" fmla="*/ 2182847 w 23233349"/>
                <a:gd name="connsiteY43" fmla="*/ 3114173 h 4465720"/>
                <a:gd name="connsiteX44" fmla="*/ 1866848 w 23233349"/>
                <a:gd name="connsiteY44" fmla="*/ 2742783 h 4465720"/>
                <a:gd name="connsiteX45" fmla="*/ 1701584 w 23233349"/>
                <a:gd name="connsiteY45" fmla="*/ 2344152 h 4465720"/>
                <a:gd name="connsiteX46" fmla="*/ 1214973 w 23233349"/>
                <a:gd name="connsiteY46" fmla="*/ 1747917 h 4465720"/>
                <a:gd name="connsiteX47" fmla="*/ 426586 w 23233349"/>
                <a:gd name="connsiteY47" fmla="*/ 1319797 h 4465720"/>
                <a:gd name="connsiteX48" fmla="*/ 83048 w 23233349"/>
                <a:gd name="connsiteY48" fmla="*/ 1050957 h 4465720"/>
                <a:gd name="connsiteX49" fmla="*/ 1983276 w 23233349"/>
                <a:gd name="connsiteY49" fmla="*/ 934961 h 4465720"/>
                <a:gd name="connsiteX50" fmla="*/ 2632026 w 23233349"/>
                <a:gd name="connsiteY50" fmla="*/ 1157036 h 4465720"/>
                <a:gd name="connsiteX51" fmla="*/ 3257051 w 23233349"/>
                <a:gd name="connsiteY51" fmla="*/ 810281 h 4465720"/>
                <a:gd name="connsiteX52" fmla="*/ 3696357 w 23233349"/>
                <a:gd name="connsiteY52" fmla="*/ 701071 h 4465720"/>
                <a:gd name="connsiteX53" fmla="*/ 4814060 w 23233349"/>
                <a:gd name="connsiteY53" fmla="*/ 474938 h 4465720"/>
                <a:gd name="connsiteX54" fmla="*/ 5386949 w 23233349"/>
                <a:gd name="connsiteY54" fmla="*/ 412313 h 4465720"/>
                <a:gd name="connsiteX55" fmla="*/ 6359348 w 23233349"/>
                <a:gd name="connsiteY55" fmla="*/ 330559 h 4465720"/>
                <a:gd name="connsiteX56" fmla="*/ 7072913 w 23233349"/>
                <a:gd name="connsiteY56" fmla="*/ 235850 h 4465720"/>
                <a:gd name="connsiteX57" fmla="*/ 8376024 w 23233349"/>
                <a:gd name="connsiteY57" fmla="*/ 118927 h 4465720"/>
                <a:gd name="connsiteX58" fmla="*/ 9209289 w 23233349"/>
                <a:gd name="connsiteY58" fmla="*/ 50131 h 4465720"/>
                <a:gd name="connsiteX59" fmla="*/ 10300152 w 23233349"/>
                <a:gd name="connsiteY59" fmla="*/ 18047 h 4465720"/>
                <a:gd name="connsiteX60" fmla="*/ 11038089 w 23233349"/>
                <a:gd name="connsiteY60" fmla="*/ 2005 h 4465720"/>
                <a:gd name="connsiteX61" fmla="*/ 11519352 w 23233349"/>
                <a:gd name="connsiteY61" fmla="*/ 2005 h 4465720"/>
                <a:gd name="connsiteX62" fmla="*/ 12144994 w 23233349"/>
                <a:gd name="connsiteY62" fmla="*/ 18047 h 4465720"/>
                <a:gd name="connsiteX63" fmla="*/ 12722510 w 23233349"/>
                <a:gd name="connsiteY63" fmla="*/ 18047 h 4465720"/>
                <a:gd name="connsiteX64" fmla="*/ 13300026 w 23233349"/>
                <a:gd name="connsiteY64" fmla="*/ 130342 h 4465720"/>
                <a:gd name="connsiteX65" fmla="*/ 13893584 w 23233349"/>
                <a:gd name="connsiteY65" fmla="*/ 258678 h 4465720"/>
                <a:gd name="connsiteX66" fmla="*/ 14310678 w 23233349"/>
                <a:gd name="connsiteY66" fmla="*/ 419099 h 4465720"/>
                <a:gd name="connsiteX67" fmla="*/ 14807984 w 23233349"/>
                <a:gd name="connsiteY67" fmla="*/ 723899 h 4465720"/>
                <a:gd name="connsiteX68" fmla="*/ 14968405 w 23233349"/>
                <a:gd name="connsiteY68" fmla="*/ 1028699 h 4465720"/>
                <a:gd name="connsiteX69" fmla="*/ 15337373 w 23233349"/>
                <a:gd name="connsiteY69" fmla="*/ 1285373 h 4465720"/>
                <a:gd name="connsiteX70" fmla="*/ 15529878 w 23233349"/>
                <a:gd name="connsiteY70" fmla="*/ 1798720 h 4465720"/>
                <a:gd name="connsiteX71" fmla="*/ 15690300 w 23233349"/>
                <a:gd name="connsiteY71" fmla="*/ 2183731 h 4465720"/>
                <a:gd name="connsiteX72" fmla="*/ 15802594 w 23233349"/>
                <a:gd name="connsiteY72" fmla="*/ 2520615 h 4465720"/>
                <a:gd name="connsiteX73" fmla="*/ 15979057 w 23233349"/>
                <a:gd name="connsiteY73" fmla="*/ 2729163 h 4465720"/>
                <a:gd name="connsiteX74" fmla="*/ 16171563 w 23233349"/>
                <a:gd name="connsiteY74" fmla="*/ 3033963 h 4465720"/>
                <a:gd name="connsiteX75" fmla="*/ 16556573 w 23233349"/>
                <a:gd name="connsiteY75" fmla="*/ 3386889 h 4465720"/>
                <a:gd name="connsiteX76" fmla="*/ 16989710 w 23233349"/>
                <a:gd name="connsiteY76" fmla="*/ 3723773 h 4465720"/>
                <a:gd name="connsiteX77" fmla="*/ 17503057 w 23233349"/>
                <a:gd name="connsiteY77" fmla="*/ 3884194 h 4465720"/>
                <a:gd name="connsiteX78" fmla="*/ 18257036 w 23233349"/>
                <a:gd name="connsiteY78" fmla="*/ 4012531 h 4465720"/>
                <a:gd name="connsiteX79" fmla="*/ 19091226 w 23233349"/>
                <a:gd name="connsiteY79" fmla="*/ 4108784 h 4465720"/>
                <a:gd name="connsiteX80" fmla="*/ 19732910 w 23233349"/>
                <a:gd name="connsiteY80" fmla="*/ 4012531 h 4465720"/>
                <a:gd name="connsiteX81" fmla="*/ 20390636 w 23233349"/>
                <a:gd name="connsiteY81" fmla="*/ 4012531 h 4465720"/>
                <a:gd name="connsiteX82" fmla="*/ 21192742 w 23233349"/>
                <a:gd name="connsiteY82" fmla="*/ 4028573 h 4465720"/>
                <a:gd name="connsiteX83" fmla="*/ 21754215 w 23233349"/>
                <a:gd name="connsiteY83" fmla="*/ 4060657 h 4465720"/>
                <a:gd name="connsiteX84" fmla="*/ 22636531 w 23233349"/>
                <a:gd name="connsiteY84" fmla="*/ 4108784 h 4465720"/>
                <a:gd name="connsiteX85" fmla="*/ 22989457 w 23233349"/>
                <a:gd name="connsiteY85" fmla="*/ 4140868 h 4465720"/>
                <a:gd name="connsiteX86" fmla="*/ 23069668 w 23233349"/>
                <a:gd name="connsiteY86" fmla="*/ 4237120 h 4465720"/>
                <a:gd name="connsiteX87" fmla="*/ 23230089 w 23233349"/>
                <a:gd name="connsiteY87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72165 w 23173488"/>
                <a:gd name="connsiteY51" fmla="*/ 1157036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93754 w 23173488"/>
                <a:gd name="connsiteY50" fmla="*/ 811869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72270 h 4468785"/>
                <a:gd name="connsiteX1" fmla="*/ 23041891 w 23173488"/>
                <a:gd name="connsiteY1" fmla="*/ 4448733 h 4468785"/>
                <a:gd name="connsiteX2" fmla="*/ 22271870 w 23173488"/>
                <a:gd name="connsiteY2" fmla="*/ 4464775 h 4468785"/>
                <a:gd name="connsiteX3" fmla="*/ 21389554 w 23173488"/>
                <a:gd name="connsiteY3" fmla="*/ 4448733 h 4468785"/>
                <a:gd name="connsiteX4" fmla="*/ 21020586 w 23173488"/>
                <a:gd name="connsiteY4" fmla="*/ 4400607 h 4468785"/>
                <a:gd name="connsiteX5" fmla="*/ 20747870 w 23173488"/>
                <a:gd name="connsiteY5" fmla="*/ 4400607 h 4468785"/>
                <a:gd name="connsiteX6" fmla="*/ 20362860 w 23173488"/>
                <a:gd name="connsiteY6" fmla="*/ 4464775 h 4468785"/>
                <a:gd name="connsiteX7" fmla="*/ 20025975 w 23173488"/>
                <a:gd name="connsiteY7" fmla="*/ 4432691 h 4468785"/>
                <a:gd name="connsiteX8" fmla="*/ 19384291 w 23173488"/>
                <a:gd name="connsiteY8" fmla="*/ 4384564 h 4468785"/>
                <a:gd name="connsiteX9" fmla="*/ 18951154 w 23173488"/>
                <a:gd name="connsiteY9" fmla="*/ 4384564 h 4468785"/>
                <a:gd name="connsiteX10" fmla="*/ 18485933 w 23173488"/>
                <a:gd name="connsiteY10" fmla="*/ 4384564 h 4468785"/>
                <a:gd name="connsiteX11" fmla="*/ 18149049 w 23173488"/>
                <a:gd name="connsiteY11" fmla="*/ 4400607 h 4468785"/>
                <a:gd name="connsiteX12" fmla="*/ 17314860 w 23173488"/>
                <a:gd name="connsiteY12" fmla="*/ 4336438 h 4468785"/>
                <a:gd name="connsiteX13" fmla="*/ 16865681 w 23173488"/>
                <a:gd name="connsiteY13" fmla="*/ 4352480 h 4468785"/>
                <a:gd name="connsiteX14" fmla="*/ 16432544 w 23173488"/>
                <a:gd name="connsiteY14" fmla="*/ 4352480 h 4468785"/>
                <a:gd name="connsiteX15" fmla="*/ 15726691 w 23173488"/>
                <a:gd name="connsiteY15" fmla="*/ 4352480 h 4468785"/>
                <a:gd name="connsiteX16" fmla="*/ 15213344 w 23173488"/>
                <a:gd name="connsiteY16" fmla="*/ 4368522 h 4468785"/>
                <a:gd name="connsiteX17" fmla="*/ 14988754 w 23173488"/>
                <a:gd name="connsiteY17" fmla="*/ 4336438 h 4468785"/>
                <a:gd name="connsiteX18" fmla="*/ 14491449 w 23173488"/>
                <a:gd name="connsiteY18" fmla="*/ 4320396 h 4468785"/>
                <a:gd name="connsiteX19" fmla="*/ 14058312 w 23173488"/>
                <a:gd name="connsiteY19" fmla="*/ 4336438 h 4468785"/>
                <a:gd name="connsiteX20" fmla="*/ 13464754 w 23173488"/>
                <a:gd name="connsiteY20" fmla="*/ 4384564 h 4468785"/>
                <a:gd name="connsiteX21" fmla="*/ 12357849 w 23173488"/>
                <a:gd name="connsiteY21" fmla="*/ 4288312 h 4468785"/>
                <a:gd name="connsiteX22" fmla="*/ 11892628 w 23173488"/>
                <a:gd name="connsiteY22" fmla="*/ 4320396 h 4468785"/>
                <a:gd name="connsiteX23" fmla="*/ 11507617 w 23173488"/>
                <a:gd name="connsiteY23" fmla="*/ 4336438 h 4468785"/>
                <a:gd name="connsiteX24" fmla="*/ 11074481 w 23173488"/>
                <a:gd name="connsiteY24" fmla="*/ 4336438 h 4468785"/>
                <a:gd name="connsiteX25" fmla="*/ 10352586 w 23173488"/>
                <a:gd name="connsiteY25" fmla="*/ 4352480 h 4468785"/>
                <a:gd name="connsiteX26" fmla="*/ 9855281 w 23173488"/>
                <a:gd name="connsiteY26" fmla="*/ 4368522 h 4468785"/>
                <a:gd name="connsiteX27" fmla="*/ 9133386 w 23173488"/>
                <a:gd name="connsiteY27" fmla="*/ 4384564 h 4468785"/>
                <a:gd name="connsiteX28" fmla="*/ 8652122 w 23173488"/>
                <a:gd name="connsiteY28" fmla="*/ 4079764 h 4468785"/>
                <a:gd name="connsiteX29" fmla="*/ 6945909 w 23173488"/>
                <a:gd name="connsiteY29" fmla="*/ 3981089 h 4468785"/>
                <a:gd name="connsiteX30" fmla="*/ 6344481 w 23173488"/>
                <a:gd name="connsiteY30" fmla="*/ 3977458 h 4468785"/>
                <a:gd name="connsiteX31" fmla="*/ 6004115 w 23173488"/>
                <a:gd name="connsiteY31" fmla="*/ 3966239 h 4468785"/>
                <a:gd name="connsiteX32" fmla="*/ 5570675 w 23173488"/>
                <a:gd name="connsiteY32" fmla="*/ 3956855 h 4468785"/>
                <a:gd name="connsiteX33" fmla="*/ 5160695 w 23173488"/>
                <a:gd name="connsiteY33" fmla="*/ 4033758 h 4468785"/>
                <a:gd name="connsiteX34" fmla="*/ 4677010 w 23173488"/>
                <a:gd name="connsiteY34" fmla="*/ 4032848 h 4468785"/>
                <a:gd name="connsiteX35" fmla="*/ 4028666 w 23173488"/>
                <a:gd name="connsiteY35" fmla="*/ 3995921 h 4468785"/>
                <a:gd name="connsiteX36" fmla="*/ 3672863 w 23173488"/>
                <a:gd name="connsiteY36" fmla="*/ 3922350 h 4468785"/>
                <a:gd name="connsiteX37" fmla="*/ 3609151 w 23173488"/>
                <a:gd name="connsiteY37" fmla="*/ 3922674 h 4468785"/>
                <a:gd name="connsiteX38" fmla="*/ 3318576 w 23173488"/>
                <a:gd name="connsiteY38" fmla="*/ 3858201 h 4468785"/>
                <a:gd name="connsiteX39" fmla="*/ 3062810 w 23173488"/>
                <a:gd name="connsiteY39" fmla="*/ 3790703 h 4468785"/>
                <a:gd name="connsiteX40" fmla="*/ 2799479 w 23173488"/>
                <a:gd name="connsiteY40" fmla="*/ 3676290 h 4468785"/>
                <a:gd name="connsiteX41" fmla="*/ 2519801 w 23173488"/>
                <a:gd name="connsiteY41" fmla="*/ 3508908 h 4468785"/>
                <a:gd name="connsiteX42" fmla="*/ 2319124 w 23173488"/>
                <a:gd name="connsiteY42" fmla="*/ 3338195 h 4468785"/>
                <a:gd name="connsiteX43" fmla="*/ 2122986 w 23173488"/>
                <a:gd name="connsiteY43" fmla="*/ 3117238 h 4468785"/>
                <a:gd name="connsiteX44" fmla="*/ 1806987 w 23173488"/>
                <a:gd name="connsiteY44" fmla="*/ 2745848 h 4468785"/>
                <a:gd name="connsiteX45" fmla="*/ 1641723 w 23173488"/>
                <a:gd name="connsiteY45" fmla="*/ 2347217 h 4468785"/>
                <a:gd name="connsiteX46" fmla="*/ 1155112 w 23173488"/>
                <a:gd name="connsiteY46" fmla="*/ 1750982 h 4468785"/>
                <a:gd name="connsiteX47" fmla="*/ 366725 w 23173488"/>
                <a:gd name="connsiteY47" fmla="*/ 1322862 h 4468785"/>
                <a:gd name="connsiteX48" fmla="*/ 23187 w 23173488"/>
                <a:gd name="connsiteY48" fmla="*/ 1054022 h 4468785"/>
                <a:gd name="connsiteX49" fmla="*/ 979266 w 23173488"/>
                <a:gd name="connsiteY49" fmla="*/ 906921 h 4468785"/>
                <a:gd name="connsiteX50" fmla="*/ 1993754 w 23173488"/>
                <a:gd name="connsiteY50" fmla="*/ 814934 h 4468785"/>
                <a:gd name="connsiteX51" fmla="*/ 2589750 w 23173488"/>
                <a:gd name="connsiteY51" fmla="*/ 755655 h 4468785"/>
                <a:gd name="connsiteX52" fmla="*/ 3249944 w 23173488"/>
                <a:gd name="connsiteY52" fmla="*/ 619915 h 4468785"/>
                <a:gd name="connsiteX53" fmla="*/ 3847512 w 23173488"/>
                <a:gd name="connsiteY53" fmla="*/ 528290 h 4468785"/>
                <a:gd name="connsiteX54" fmla="*/ 4754199 w 23173488"/>
                <a:gd name="connsiteY54" fmla="*/ 478003 h 4468785"/>
                <a:gd name="connsiteX55" fmla="*/ 5327088 w 23173488"/>
                <a:gd name="connsiteY55" fmla="*/ 415378 h 4468785"/>
                <a:gd name="connsiteX56" fmla="*/ 6299487 w 23173488"/>
                <a:gd name="connsiteY56" fmla="*/ 333624 h 4468785"/>
                <a:gd name="connsiteX57" fmla="*/ 7013052 w 23173488"/>
                <a:gd name="connsiteY57" fmla="*/ 238915 h 4468785"/>
                <a:gd name="connsiteX58" fmla="*/ 8316163 w 23173488"/>
                <a:gd name="connsiteY58" fmla="*/ 121992 h 4468785"/>
                <a:gd name="connsiteX59" fmla="*/ 9149428 w 23173488"/>
                <a:gd name="connsiteY59" fmla="*/ 53196 h 4468785"/>
                <a:gd name="connsiteX60" fmla="*/ 10258952 w 23173488"/>
                <a:gd name="connsiteY60" fmla="*/ 64655 h 4468785"/>
                <a:gd name="connsiteX61" fmla="*/ 10978228 w 23173488"/>
                <a:gd name="connsiteY61" fmla="*/ 5070 h 4468785"/>
                <a:gd name="connsiteX62" fmla="*/ 11459491 w 23173488"/>
                <a:gd name="connsiteY62" fmla="*/ 5070 h 4468785"/>
                <a:gd name="connsiteX63" fmla="*/ 12085133 w 23173488"/>
                <a:gd name="connsiteY63" fmla="*/ 21112 h 4468785"/>
                <a:gd name="connsiteX64" fmla="*/ 12662649 w 23173488"/>
                <a:gd name="connsiteY64" fmla="*/ 21112 h 4468785"/>
                <a:gd name="connsiteX65" fmla="*/ 13240165 w 23173488"/>
                <a:gd name="connsiteY65" fmla="*/ 133407 h 4468785"/>
                <a:gd name="connsiteX66" fmla="*/ 13833723 w 23173488"/>
                <a:gd name="connsiteY66" fmla="*/ 261743 h 4468785"/>
                <a:gd name="connsiteX67" fmla="*/ 14250817 w 23173488"/>
                <a:gd name="connsiteY67" fmla="*/ 422164 h 4468785"/>
                <a:gd name="connsiteX68" fmla="*/ 14748123 w 23173488"/>
                <a:gd name="connsiteY68" fmla="*/ 726964 h 4468785"/>
                <a:gd name="connsiteX69" fmla="*/ 14908544 w 23173488"/>
                <a:gd name="connsiteY69" fmla="*/ 1031764 h 4468785"/>
                <a:gd name="connsiteX70" fmla="*/ 15277512 w 23173488"/>
                <a:gd name="connsiteY70" fmla="*/ 1288438 h 4468785"/>
                <a:gd name="connsiteX71" fmla="*/ 15470017 w 23173488"/>
                <a:gd name="connsiteY71" fmla="*/ 1801785 h 4468785"/>
                <a:gd name="connsiteX72" fmla="*/ 15630439 w 23173488"/>
                <a:gd name="connsiteY72" fmla="*/ 2186796 h 4468785"/>
                <a:gd name="connsiteX73" fmla="*/ 15742733 w 23173488"/>
                <a:gd name="connsiteY73" fmla="*/ 2523680 h 4468785"/>
                <a:gd name="connsiteX74" fmla="*/ 15919196 w 23173488"/>
                <a:gd name="connsiteY74" fmla="*/ 2732228 h 4468785"/>
                <a:gd name="connsiteX75" fmla="*/ 16111702 w 23173488"/>
                <a:gd name="connsiteY75" fmla="*/ 3037028 h 4468785"/>
                <a:gd name="connsiteX76" fmla="*/ 16496712 w 23173488"/>
                <a:gd name="connsiteY76" fmla="*/ 3389954 h 4468785"/>
                <a:gd name="connsiteX77" fmla="*/ 16929849 w 23173488"/>
                <a:gd name="connsiteY77" fmla="*/ 3726838 h 4468785"/>
                <a:gd name="connsiteX78" fmla="*/ 17443196 w 23173488"/>
                <a:gd name="connsiteY78" fmla="*/ 3887259 h 4468785"/>
                <a:gd name="connsiteX79" fmla="*/ 18197175 w 23173488"/>
                <a:gd name="connsiteY79" fmla="*/ 4015596 h 4468785"/>
                <a:gd name="connsiteX80" fmla="*/ 19031365 w 23173488"/>
                <a:gd name="connsiteY80" fmla="*/ 4111849 h 4468785"/>
                <a:gd name="connsiteX81" fmla="*/ 19673049 w 23173488"/>
                <a:gd name="connsiteY81" fmla="*/ 4015596 h 4468785"/>
                <a:gd name="connsiteX82" fmla="*/ 20330775 w 23173488"/>
                <a:gd name="connsiteY82" fmla="*/ 4015596 h 4468785"/>
                <a:gd name="connsiteX83" fmla="*/ 21132881 w 23173488"/>
                <a:gd name="connsiteY83" fmla="*/ 4031638 h 4468785"/>
                <a:gd name="connsiteX84" fmla="*/ 21694354 w 23173488"/>
                <a:gd name="connsiteY84" fmla="*/ 4063722 h 4468785"/>
                <a:gd name="connsiteX85" fmla="*/ 22576670 w 23173488"/>
                <a:gd name="connsiteY85" fmla="*/ 4111849 h 4468785"/>
                <a:gd name="connsiteX86" fmla="*/ 22929596 w 23173488"/>
                <a:gd name="connsiteY86" fmla="*/ 4143933 h 4468785"/>
                <a:gd name="connsiteX87" fmla="*/ 23009807 w 23173488"/>
                <a:gd name="connsiteY87" fmla="*/ 4240185 h 4468785"/>
                <a:gd name="connsiteX88" fmla="*/ 23170228 w 23173488"/>
                <a:gd name="connsiteY88" fmla="*/ 4272270 h 4468785"/>
                <a:gd name="connsiteX0" fmla="*/ 23170228 w 23173488"/>
                <a:gd name="connsiteY0" fmla="*/ 4270736 h 4467251"/>
                <a:gd name="connsiteX1" fmla="*/ 23041891 w 23173488"/>
                <a:gd name="connsiteY1" fmla="*/ 4447199 h 4467251"/>
                <a:gd name="connsiteX2" fmla="*/ 22271870 w 23173488"/>
                <a:gd name="connsiteY2" fmla="*/ 4463241 h 4467251"/>
                <a:gd name="connsiteX3" fmla="*/ 21389554 w 23173488"/>
                <a:gd name="connsiteY3" fmla="*/ 4447199 h 4467251"/>
                <a:gd name="connsiteX4" fmla="*/ 21020586 w 23173488"/>
                <a:gd name="connsiteY4" fmla="*/ 4399073 h 4467251"/>
                <a:gd name="connsiteX5" fmla="*/ 20747870 w 23173488"/>
                <a:gd name="connsiteY5" fmla="*/ 4399073 h 4467251"/>
                <a:gd name="connsiteX6" fmla="*/ 20362860 w 23173488"/>
                <a:gd name="connsiteY6" fmla="*/ 4463241 h 4467251"/>
                <a:gd name="connsiteX7" fmla="*/ 20025975 w 23173488"/>
                <a:gd name="connsiteY7" fmla="*/ 4431157 h 4467251"/>
                <a:gd name="connsiteX8" fmla="*/ 19384291 w 23173488"/>
                <a:gd name="connsiteY8" fmla="*/ 4383030 h 4467251"/>
                <a:gd name="connsiteX9" fmla="*/ 18951154 w 23173488"/>
                <a:gd name="connsiteY9" fmla="*/ 4383030 h 4467251"/>
                <a:gd name="connsiteX10" fmla="*/ 18485933 w 23173488"/>
                <a:gd name="connsiteY10" fmla="*/ 4383030 h 4467251"/>
                <a:gd name="connsiteX11" fmla="*/ 18149049 w 23173488"/>
                <a:gd name="connsiteY11" fmla="*/ 4399073 h 4467251"/>
                <a:gd name="connsiteX12" fmla="*/ 17314860 w 23173488"/>
                <a:gd name="connsiteY12" fmla="*/ 4334904 h 4467251"/>
                <a:gd name="connsiteX13" fmla="*/ 16865681 w 23173488"/>
                <a:gd name="connsiteY13" fmla="*/ 4350946 h 4467251"/>
                <a:gd name="connsiteX14" fmla="*/ 16432544 w 23173488"/>
                <a:gd name="connsiteY14" fmla="*/ 4350946 h 4467251"/>
                <a:gd name="connsiteX15" fmla="*/ 15726691 w 23173488"/>
                <a:gd name="connsiteY15" fmla="*/ 4350946 h 4467251"/>
                <a:gd name="connsiteX16" fmla="*/ 15213344 w 23173488"/>
                <a:gd name="connsiteY16" fmla="*/ 4366988 h 4467251"/>
                <a:gd name="connsiteX17" fmla="*/ 14988754 w 23173488"/>
                <a:gd name="connsiteY17" fmla="*/ 4334904 h 4467251"/>
                <a:gd name="connsiteX18" fmla="*/ 14491449 w 23173488"/>
                <a:gd name="connsiteY18" fmla="*/ 4318862 h 4467251"/>
                <a:gd name="connsiteX19" fmla="*/ 14058312 w 23173488"/>
                <a:gd name="connsiteY19" fmla="*/ 4334904 h 4467251"/>
                <a:gd name="connsiteX20" fmla="*/ 13464754 w 23173488"/>
                <a:gd name="connsiteY20" fmla="*/ 4383030 h 4467251"/>
                <a:gd name="connsiteX21" fmla="*/ 12357849 w 23173488"/>
                <a:gd name="connsiteY21" fmla="*/ 4286778 h 4467251"/>
                <a:gd name="connsiteX22" fmla="*/ 11892628 w 23173488"/>
                <a:gd name="connsiteY22" fmla="*/ 4318862 h 4467251"/>
                <a:gd name="connsiteX23" fmla="*/ 11507617 w 23173488"/>
                <a:gd name="connsiteY23" fmla="*/ 4334904 h 4467251"/>
                <a:gd name="connsiteX24" fmla="*/ 11074481 w 23173488"/>
                <a:gd name="connsiteY24" fmla="*/ 4334904 h 4467251"/>
                <a:gd name="connsiteX25" fmla="*/ 10352586 w 23173488"/>
                <a:gd name="connsiteY25" fmla="*/ 4350946 h 4467251"/>
                <a:gd name="connsiteX26" fmla="*/ 9855281 w 23173488"/>
                <a:gd name="connsiteY26" fmla="*/ 4366988 h 4467251"/>
                <a:gd name="connsiteX27" fmla="*/ 9133386 w 23173488"/>
                <a:gd name="connsiteY27" fmla="*/ 4383030 h 4467251"/>
                <a:gd name="connsiteX28" fmla="*/ 8652122 w 23173488"/>
                <a:gd name="connsiteY28" fmla="*/ 4078230 h 4467251"/>
                <a:gd name="connsiteX29" fmla="*/ 6945909 w 23173488"/>
                <a:gd name="connsiteY29" fmla="*/ 3979555 h 4467251"/>
                <a:gd name="connsiteX30" fmla="*/ 6344481 w 23173488"/>
                <a:gd name="connsiteY30" fmla="*/ 3975924 h 4467251"/>
                <a:gd name="connsiteX31" fmla="*/ 6004115 w 23173488"/>
                <a:gd name="connsiteY31" fmla="*/ 3964705 h 4467251"/>
                <a:gd name="connsiteX32" fmla="*/ 5570675 w 23173488"/>
                <a:gd name="connsiteY32" fmla="*/ 3955321 h 4467251"/>
                <a:gd name="connsiteX33" fmla="*/ 5160695 w 23173488"/>
                <a:gd name="connsiteY33" fmla="*/ 4032224 h 4467251"/>
                <a:gd name="connsiteX34" fmla="*/ 4677010 w 23173488"/>
                <a:gd name="connsiteY34" fmla="*/ 4031314 h 4467251"/>
                <a:gd name="connsiteX35" fmla="*/ 4028666 w 23173488"/>
                <a:gd name="connsiteY35" fmla="*/ 3994387 h 4467251"/>
                <a:gd name="connsiteX36" fmla="*/ 3672863 w 23173488"/>
                <a:gd name="connsiteY36" fmla="*/ 3920816 h 4467251"/>
                <a:gd name="connsiteX37" fmla="*/ 3609151 w 23173488"/>
                <a:gd name="connsiteY37" fmla="*/ 3921140 h 4467251"/>
                <a:gd name="connsiteX38" fmla="*/ 3318576 w 23173488"/>
                <a:gd name="connsiteY38" fmla="*/ 3856667 h 4467251"/>
                <a:gd name="connsiteX39" fmla="*/ 3062810 w 23173488"/>
                <a:gd name="connsiteY39" fmla="*/ 3789169 h 4467251"/>
                <a:gd name="connsiteX40" fmla="*/ 2799479 w 23173488"/>
                <a:gd name="connsiteY40" fmla="*/ 3674756 h 4467251"/>
                <a:gd name="connsiteX41" fmla="*/ 2519801 w 23173488"/>
                <a:gd name="connsiteY41" fmla="*/ 3507374 h 4467251"/>
                <a:gd name="connsiteX42" fmla="*/ 2319124 w 23173488"/>
                <a:gd name="connsiteY42" fmla="*/ 3336661 h 4467251"/>
                <a:gd name="connsiteX43" fmla="*/ 2122986 w 23173488"/>
                <a:gd name="connsiteY43" fmla="*/ 3115704 h 4467251"/>
                <a:gd name="connsiteX44" fmla="*/ 1806987 w 23173488"/>
                <a:gd name="connsiteY44" fmla="*/ 2744314 h 4467251"/>
                <a:gd name="connsiteX45" fmla="*/ 1641723 w 23173488"/>
                <a:gd name="connsiteY45" fmla="*/ 2345683 h 4467251"/>
                <a:gd name="connsiteX46" fmla="*/ 1155112 w 23173488"/>
                <a:gd name="connsiteY46" fmla="*/ 1749448 h 4467251"/>
                <a:gd name="connsiteX47" fmla="*/ 366725 w 23173488"/>
                <a:gd name="connsiteY47" fmla="*/ 1321328 h 4467251"/>
                <a:gd name="connsiteX48" fmla="*/ 23187 w 23173488"/>
                <a:gd name="connsiteY48" fmla="*/ 1052488 h 4467251"/>
                <a:gd name="connsiteX49" fmla="*/ 979266 w 23173488"/>
                <a:gd name="connsiteY49" fmla="*/ 905387 h 4467251"/>
                <a:gd name="connsiteX50" fmla="*/ 1993754 w 23173488"/>
                <a:gd name="connsiteY50" fmla="*/ 813400 h 4467251"/>
                <a:gd name="connsiteX51" fmla="*/ 2589750 w 23173488"/>
                <a:gd name="connsiteY51" fmla="*/ 754121 h 4467251"/>
                <a:gd name="connsiteX52" fmla="*/ 3249944 w 23173488"/>
                <a:gd name="connsiteY52" fmla="*/ 618381 h 4467251"/>
                <a:gd name="connsiteX53" fmla="*/ 3847512 w 23173488"/>
                <a:gd name="connsiteY53" fmla="*/ 526756 h 4467251"/>
                <a:gd name="connsiteX54" fmla="*/ 4754199 w 23173488"/>
                <a:gd name="connsiteY54" fmla="*/ 476469 h 4467251"/>
                <a:gd name="connsiteX55" fmla="*/ 5327088 w 23173488"/>
                <a:gd name="connsiteY55" fmla="*/ 413844 h 4467251"/>
                <a:gd name="connsiteX56" fmla="*/ 6299487 w 23173488"/>
                <a:gd name="connsiteY56" fmla="*/ 332090 h 4467251"/>
                <a:gd name="connsiteX57" fmla="*/ 7013052 w 23173488"/>
                <a:gd name="connsiteY57" fmla="*/ 237381 h 4467251"/>
                <a:gd name="connsiteX58" fmla="*/ 8316163 w 23173488"/>
                <a:gd name="connsiteY58" fmla="*/ 120458 h 4467251"/>
                <a:gd name="connsiteX59" fmla="*/ 9149428 w 23173488"/>
                <a:gd name="connsiteY59" fmla="*/ 51662 h 4467251"/>
                <a:gd name="connsiteX60" fmla="*/ 10258952 w 23173488"/>
                <a:gd name="connsiteY60" fmla="*/ 63121 h 4467251"/>
                <a:gd name="connsiteX61" fmla="*/ 10978228 w 23173488"/>
                <a:gd name="connsiteY61" fmla="*/ 96842 h 4467251"/>
                <a:gd name="connsiteX62" fmla="*/ 11459491 w 23173488"/>
                <a:gd name="connsiteY62" fmla="*/ 3536 h 4467251"/>
                <a:gd name="connsiteX63" fmla="*/ 12085133 w 23173488"/>
                <a:gd name="connsiteY63" fmla="*/ 19578 h 4467251"/>
                <a:gd name="connsiteX64" fmla="*/ 12662649 w 23173488"/>
                <a:gd name="connsiteY64" fmla="*/ 19578 h 4467251"/>
                <a:gd name="connsiteX65" fmla="*/ 13240165 w 23173488"/>
                <a:gd name="connsiteY65" fmla="*/ 131873 h 4467251"/>
                <a:gd name="connsiteX66" fmla="*/ 13833723 w 23173488"/>
                <a:gd name="connsiteY66" fmla="*/ 260209 h 4467251"/>
                <a:gd name="connsiteX67" fmla="*/ 14250817 w 23173488"/>
                <a:gd name="connsiteY67" fmla="*/ 420630 h 4467251"/>
                <a:gd name="connsiteX68" fmla="*/ 14748123 w 23173488"/>
                <a:gd name="connsiteY68" fmla="*/ 725430 h 4467251"/>
                <a:gd name="connsiteX69" fmla="*/ 14908544 w 23173488"/>
                <a:gd name="connsiteY69" fmla="*/ 1030230 h 4467251"/>
                <a:gd name="connsiteX70" fmla="*/ 15277512 w 23173488"/>
                <a:gd name="connsiteY70" fmla="*/ 1286904 h 4467251"/>
                <a:gd name="connsiteX71" fmla="*/ 15470017 w 23173488"/>
                <a:gd name="connsiteY71" fmla="*/ 1800251 h 4467251"/>
                <a:gd name="connsiteX72" fmla="*/ 15630439 w 23173488"/>
                <a:gd name="connsiteY72" fmla="*/ 2185262 h 4467251"/>
                <a:gd name="connsiteX73" fmla="*/ 15742733 w 23173488"/>
                <a:gd name="connsiteY73" fmla="*/ 2522146 h 4467251"/>
                <a:gd name="connsiteX74" fmla="*/ 15919196 w 23173488"/>
                <a:gd name="connsiteY74" fmla="*/ 2730694 h 4467251"/>
                <a:gd name="connsiteX75" fmla="*/ 16111702 w 23173488"/>
                <a:gd name="connsiteY75" fmla="*/ 3035494 h 4467251"/>
                <a:gd name="connsiteX76" fmla="*/ 16496712 w 23173488"/>
                <a:gd name="connsiteY76" fmla="*/ 3388420 h 4467251"/>
                <a:gd name="connsiteX77" fmla="*/ 16929849 w 23173488"/>
                <a:gd name="connsiteY77" fmla="*/ 3725304 h 4467251"/>
                <a:gd name="connsiteX78" fmla="*/ 17443196 w 23173488"/>
                <a:gd name="connsiteY78" fmla="*/ 3885725 h 4467251"/>
                <a:gd name="connsiteX79" fmla="*/ 18197175 w 23173488"/>
                <a:gd name="connsiteY79" fmla="*/ 4014062 h 4467251"/>
                <a:gd name="connsiteX80" fmla="*/ 19031365 w 23173488"/>
                <a:gd name="connsiteY80" fmla="*/ 4110315 h 4467251"/>
                <a:gd name="connsiteX81" fmla="*/ 19673049 w 23173488"/>
                <a:gd name="connsiteY81" fmla="*/ 4014062 h 4467251"/>
                <a:gd name="connsiteX82" fmla="*/ 20330775 w 23173488"/>
                <a:gd name="connsiteY82" fmla="*/ 4014062 h 4467251"/>
                <a:gd name="connsiteX83" fmla="*/ 21132881 w 23173488"/>
                <a:gd name="connsiteY83" fmla="*/ 4030104 h 4467251"/>
                <a:gd name="connsiteX84" fmla="*/ 21694354 w 23173488"/>
                <a:gd name="connsiteY84" fmla="*/ 4062188 h 4467251"/>
                <a:gd name="connsiteX85" fmla="*/ 22576670 w 23173488"/>
                <a:gd name="connsiteY85" fmla="*/ 4110315 h 4467251"/>
                <a:gd name="connsiteX86" fmla="*/ 22929596 w 23173488"/>
                <a:gd name="connsiteY86" fmla="*/ 4142399 h 4467251"/>
                <a:gd name="connsiteX87" fmla="*/ 23009807 w 23173488"/>
                <a:gd name="connsiteY87" fmla="*/ 4238651 h 4467251"/>
                <a:gd name="connsiteX88" fmla="*/ 23170228 w 23173488"/>
                <a:gd name="connsiteY88" fmla="*/ 4270736 h 4467251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459491 w 23173488"/>
                <a:gd name="connsiteY62" fmla="*/ 9145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34685 w 23173488"/>
                <a:gd name="connsiteY61" fmla="*/ 133553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57819 h 4454334"/>
                <a:gd name="connsiteX1" fmla="*/ 23041891 w 23173488"/>
                <a:gd name="connsiteY1" fmla="*/ 4434282 h 4454334"/>
                <a:gd name="connsiteX2" fmla="*/ 22271870 w 23173488"/>
                <a:gd name="connsiteY2" fmla="*/ 4450324 h 4454334"/>
                <a:gd name="connsiteX3" fmla="*/ 21389554 w 23173488"/>
                <a:gd name="connsiteY3" fmla="*/ 4434282 h 4454334"/>
                <a:gd name="connsiteX4" fmla="*/ 21020586 w 23173488"/>
                <a:gd name="connsiteY4" fmla="*/ 4386156 h 4454334"/>
                <a:gd name="connsiteX5" fmla="*/ 20747870 w 23173488"/>
                <a:gd name="connsiteY5" fmla="*/ 4386156 h 4454334"/>
                <a:gd name="connsiteX6" fmla="*/ 20362860 w 23173488"/>
                <a:gd name="connsiteY6" fmla="*/ 4450324 h 4454334"/>
                <a:gd name="connsiteX7" fmla="*/ 20025975 w 23173488"/>
                <a:gd name="connsiteY7" fmla="*/ 4418240 h 4454334"/>
                <a:gd name="connsiteX8" fmla="*/ 19384291 w 23173488"/>
                <a:gd name="connsiteY8" fmla="*/ 4370113 h 4454334"/>
                <a:gd name="connsiteX9" fmla="*/ 18951154 w 23173488"/>
                <a:gd name="connsiteY9" fmla="*/ 4370113 h 4454334"/>
                <a:gd name="connsiteX10" fmla="*/ 18485933 w 23173488"/>
                <a:gd name="connsiteY10" fmla="*/ 4370113 h 4454334"/>
                <a:gd name="connsiteX11" fmla="*/ 18149049 w 23173488"/>
                <a:gd name="connsiteY11" fmla="*/ 4386156 h 4454334"/>
                <a:gd name="connsiteX12" fmla="*/ 17314860 w 23173488"/>
                <a:gd name="connsiteY12" fmla="*/ 4321987 h 4454334"/>
                <a:gd name="connsiteX13" fmla="*/ 16865681 w 23173488"/>
                <a:gd name="connsiteY13" fmla="*/ 4338029 h 4454334"/>
                <a:gd name="connsiteX14" fmla="*/ 16432544 w 23173488"/>
                <a:gd name="connsiteY14" fmla="*/ 4338029 h 4454334"/>
                <a:gd name="connsiteX15" fmla="*/ 15726691 w 23173488"/>
                <a:gd name="connsiteY15" fmla="*/ 4338029 h 4454334"/>
                <a:gd name="connsiteX16" fmla="*/ 15213344 w 23173488"/>
                <a:gd name="connsiteY16" fmla="*/ 4354071 h 4454334"/>
                <a:gd name="connsiteX17" fmla="*/ 14988754 w 23173488"/>
                <a:gd name="connsiteY17" fmla="*/ 4321987 h 4454334"/>
                <a:gd name="connsiteX18" fmla="*/ 14491449 w 23173488"/>
                <a:gd name="connsiteY18" fmla="*/ 4305945 h 4454334"/>
                <a:gd name="connsiteX19" fmla="*/ 14058312 w 23173488"/>
                <a:gd name="connsiteY19" fmla="*/ 4321987 h 4454334"/>
                <a:gd name="connsiteX20" fmla="*/ 13464754 w 23173488"/>
                <a:gd name="connsiteY20" fmla="*/ 4370113 h 4454334"/>
                <a:gd name="connsiteX21" fmla="*/ 12357849 w 23173488"/>
                <a:gd name="connsiteY21" fmla="*/ 4273861 h 4454334"/>
                <a:gd name="connsiteX22" fmla="*/ 11892628 w 23173488"/>
                <a:gd name="connsiteY22" fmla="*/ 4305945 h 4454334"/>
                <a:gd name="connsiteX23" fmla="*/ 11507617 w 23173488"/>
                <a:gd name="connsiteY23" fmla="*/ 4321987 h 4454334"/>
                <a:gd name="connsiteX24" fmla="*/ 11074481 w 23173488"/>
                <a:gd name="connsiteY24" fmla="*/ 4321987 h 4454334"/>
                <a:gd name="connsiteX25" fmla="*/ 10352586 w 23173488"/>
                <a:gd name="connsiteY25" fmla="*/ 4338029 h 4454334"/>
                <a:gd name="connsiteX26" fmla="*/ 9855281 w 23173488"/>
                <a:gd name="connsiteY26" fmla="*/ 4354071 h 4454334"/>
                <a:gd name="connsiteX27" fmla="*/ 9133386 w 23173488"/>
                <a:gd name="connsiteY27" fmla="*/ 4370113 h 4454334"/>
                <a:gd name="connsiteX28" fmla="*/ 8652122 w 23173488"/>
                <a:gd name="connsiteY28" fmla="*/ 4065313 h 4454334"/>
                <a:gd name="connsiteX29" fmla="*/ 6945909 w 23173488"/>
                <a:gd name="connsiteY29" fmla="*/ 3966638 h 4454334"/>
                <a:gd name="connsiteX30" fmla="*/ 6344481 w 23173488"/>
                <a:gd name="connsiteY30" fmla="*/ 3963007 h 4454334"/>
                <a:gd name="connsiteX31" fmla="*/ 6004115 w 23173488"/>
                <a:gd name="connsiteY31" fmla="*/ 3951788 h 4454334"/>
                <a:gd name="connsiteX32" fmla="*/ 5570675 w 23173488"/>
                <a:gd name="connsiteY32" fmla="*/ 3942404 h 4454334"/>
                <a:gd name="connsiteX33" fmla="*/ 5160695 w 23173488"/>
                <a:gd name="connsiteY33" fmla="*/ 4019307 h 4454334"/>
                <a:gd name="connsiteX34" fmla="*/ 4677010 w 23173488"/>
                <a:gd name="connsiteY34" fmla="*/ 4018397 h 4454334"/>
                <a:gd name="connsiteX35" fmla="*/ 4028666 w 23173488"/>
                <a:gd name="connsiteY35" fmla="*/ 3981470 h 4454334"/>
                <a:gd name="connsiteX36" fmla="*/ 3672863 w 23173488"/>
                <a:gd name="connsiteY36" fmla="*/ 3907899 h 4454334"/>
                <a:gd name="connsiteX37" fmla="*/ 3609151 w 23173488"/>
                <a:gd name="connsiteY37" fmla="*/ 3908223 h 4454334"/>
                <a:gd name="connsiteX38" fmla="*/ 3318576 w 23173488"/>
                <a:gd name="connsiteY38" fmla="*/ 3843750 h 4454334"/>
                <a:gd name="connsiteX39" fmla="*/ 3062810 w 23173488"/>
                <a:gd name="connsiteY39" fmla="*/ 3776252 h 4454334"/>
                <a:gd name="connsiteX40" fmla="*/ 2799479 w 23173488"/>
                <a:gd name="connsiteY40" fmla="*/ 3661839 h 4454334"/>
                <a:gd name="connsiteX41" fmla="*/ 2519801 w 23173488"/>
                <a:gd name="connsiteY41" fmla="*/ 3494457 h 4454334"/>
                <a:gd name="connsiteX42" fmla="*/ 2319124 w 23173488"/>
                <a:gd name="connsiteY42" fmla="*/ 3323744 h 4454334"/>
                <a:gd name="connsiteX43" fmla="*/ 2122986 w 23173488"/>
                <a:gd name="connsiteY43" fmla="*/ 3102787 h 4454334"/>
                <a:gd name="connsiteX44" fmla="*/ 1806987 w 23173488"/>
                <a:gd name="connsiteY44" fmla="*/ 2731397 h 4454334"/>
                <a:gd name="connsiteX45" fmla="*/ 1641723 w 23173488"/>
                <a:gd name="connsiteY45" fmla="*/ 2332766 h 4454334"/>
                <a:gd name="connsiteX46" fmla="*/ 1155112 w 23173488"/>
                <a:gd name="connsiteY46" fmla="*/ 1736531 h 4454334"/>
                <a:gd name="connsiteX47" fmla="*/ 366725 w 23173488"/>
                <a:gd name="connsiteY47" fmla="*/ 1308411 h 4454334"/>
                <a:gd name="connsiteX48" fmla="*/ 23187 w 23173488"/>
                <a:gd name="connsiteY48" fmla="*/ 1039571 h 4454334"/>
                <a:gd name="connsiteX49" fmla="*/ 979266 w 23173488"/>
                <a:gd name="connsiteY49" fmla="*/ 892470 h 4454334"/>
                <a:gd name="connsiteX50" fmla="*/ 1993754 w 23173488"/>
                <a:gd name="connsiteY50" fmla="*/ 800483 h 4454334"/>
                <a:gd name="connsiteX51" fmla="*/ 2589750 w 23173488"/>
                <a:gd name="connsiteY51" fmla="*/ 741204 h 4454334"/>
                <a:gd name="connsiteX52" fmla="*/ 3249944 w 23173488"/>
                <a:gd name="connsiteY52" fmla="*/ 605464 h 4454334"/>
                <a:gd name="connsiteX53" fmla="*/ 3847512 w 23173488"/>
                <a:gd name="connsiteY53" fmla="*/ 513839 h 4454334"/>
                <a:gd name="connsiteX54" fmla="*/ 4754199 w 23173488"/>
                <a:gd name="connsiteY54" fmla="*/ 463552 h 4454334"/>
                <a:gd name="connsiteX55" fmla="*/ 5327088 w 23173488"/>
                <a:gd name="connsiteY55" fmla="*/ 400927 h 4454334"/>
                <a:gd name="connsiteX56" fmla="*/ 6299487 w 23173488"/>
                <a:gd name="connsiteY56" fmla="*/ 319173 h 4454334"/>
                <a:gd name="connsiteX57" fmla="*/ 7013052 w 23173488"/>
                <a:gd name="connsiteY57" fmla="*/ 224464 h 4454334"/>
                <a:gd name="connsiteX58" fmla="*/ 8316163 w 23173488"/>
                <a:gd name="connsiteY58" fmla="*/ 107541 h 4454334"/>
                <a:gd name="connsiteX59" fmla="*/ 9149428 w 23173488"/>
                <a:gd name="connsiteY59" fmla="*/ 38745 h 4454334"/>
                <a:gd name="connsiteX60" fmla="*/ 10258952 w 23173488"/>
                <a:gd name="connsiteY60" fmla="*/ 50204 h 4454334"/>
                <a:gd name="connsiteX61" fmla="*/ 10934685 w 23173488"/>
                <a:gd name="connsiteY61" fmla="*/ 115027 h 4454334"/>
                <a:gd name="connsiteX62" fmla="*/ 11279099 w 23173488"/>
                <a:gd name="connsiteY62" fmla="*/ 245656 h 4454334"/>
                <a:gd name="connsiteX63" fmla="*/ 11534819 w 23173488"/>
                <a:gd name="connsiteY63" fmla="*/ 281555 h 4454334"/>
                <a:gd name="connsiteX64" fmla="*/ 12060252 w 23173488"/>
                <a:gd name="connsiteY64" fmla="*/ 323902 h 4454334"/>
                <a:gd name="connsiteX65" fmla="*/ 12662649 w 23173488"/>
                <a:gd name="connsiteY65" fmla="*/ 6661 h 4454334"/>
                <a:gd name="connsiteX66" fmla="*/ 13240165 w 23173488"/>
                <a:gd name="connsiteY66" fmla="*/ 118956 h 4454334"/>
                <a:gd name="connsiteX67" fmla="*/ 13833723 w 23173488"/>
                <a:gd name="connsiteY67" fmla="*/ 247292 h 4454334"/>
                <a:gd name="connsiteX68" fmla="*/ 14250817 w 23173488"/>
                <a:gd name="connsiteY68" fmla="*/ 407713 h 4454334"/>
                <a:gd name="connsiteX69" fmla="*/ 14748123 w 23173488"/>
                <a:gd name="connsiteY69" fmla="*/ 712513 h 4454334"/>
                <a:gd name="connsiteX70" fmla="*/ 14908544 w 23173488"/>
                <a:gd name="connsiteY70" fmla="*/ 1017313 h 4454334"/>
                <a:gd name="connsiteX71" fmla="*/ 15277512 w 23173488"/>
                <a:gd name="connsiteY71" fmla="*/ 1273987 h 4454334"/>
                <a:gd name="connsiteX72" fmla="*/ 15470017 w 23173488"/>
                <a:gd name="connsiteY72" fmla="*/ 1787334 h 4454334"/>
                <a:gd name="connsiteX73" fmla="*/ 15630439 w 23173488"/>
                <a:gd name="connsiteY73" fmla="*/ 2172345 h 4454334"/>
                <a:gd name="connsiteX74" fmla="*/ 15742733 w 23173488"/>
                <a:gd name="connsiteY74" fmla="*/ 2509229 h 4454334"/>
                <a:gd name="connsiteX75" fmla="*/ 15919196 w 23173488"/>
                <a:gd name="connsiteY75" fmla="*/ 2717777 h 4454334"/>
                <a:gd name="connsiteX76" fmla="*/ 16111702 w 23173488"/>
                <a:gd name="connsiteY76" fmla="*/ 3022577 h 4454334"/>
                <a:gd name="connsiteX77" fmla="*/ 16496712 w 23173488"/>
                <a:gd name="connsiteY77" fmla="*/ 3375503 h 4454334"/>
                <a:gd name="connsiteX78" fmla="*/ 16929849 w 23173488"/>
                <a:gd name="connsiteY78" fmla="*/ 3712387 h 4454334"/>
                <a:gd name="connsiteX79" fmla="*/ 17443196 w 23173488"/>
                <a:gd name="connsiteY79" fmla="*/ 3872808 h 4454334"/>
                <a:gd name="connsiteX80" fmla="*/ 18197175 w 23173488"/>
                <a:gd name="connsiteY80" fmla="*/ 4001145 h 4454334"/>
                <a:gd name="connsiteX81" fmla="*/ 19031365 w 23173488"/>
                <a:gd name="connsiteY81" fmla="*/ 4097398 h 4454334"/>
                <a:gd name="connsiteX82" fmla="*/ 19673049 w 23173488"/>
                <a:gd name="connsiteY82" fmla="*/ 4001145 h 4454334"/>
                <a:gd name="connsiteX83" fmla="*/ 20330775 w 23173488"/>
                <a:gd name="connsiteY83" fmla="*/ 4001145 h 4454334"/>
                <a:gd name="connsiteX84" fmla="*/ 21132881 w 23173488"/>
                <a:gd name="connsiteY84" fmla="*/ 4017187 h 4454334"/>
                <a:gd name="connsiteX85" fmla="*/ 21694354 w 23173488"/>
                <a:gd name="connsiteY85" fmla="*/ 4049271 h 4454334"/>
                <a:gd name="connsiteX86" fmla="*/ 22576670 w 23173488"/>
                <a:gd name="connsiteY86" fmla="*/ 4097398 h 4454334"/>
                <a:gd name="connsiteX87" fmla="*/ 22929596 w 23173488"/>
                <a:gd name="connsiteY87" fmla="*/ 4129482 h 4454334"/>
                <a:gd name="connsiteX88" fmla="*/ 23009807 w 23173488"/>
                <a:gd name="connsiteY88" fmla="*/ 4225734 h 4454334"/>
                <a:gd name="connsiteX89" fmla="*/ 23170228 w 23173488"/>
                <a:gd name="connsiteY89" fmla="*/ 4257819 h 4454334"/>
                <a:gd name="connsiteX0" fmla="*/ 23170228 w 23173488"/>
                <a:gd name="connsiteY0" fmla="*/ 4251158 h 4447673"/>
                <a:gd name="connsiteX1" fmla="*/ 23041891 w 23173488"/>
                <a:gd name="connsiteY1" fmla="*/ 4427621 h 4447673"/>
                <a:gd name="connsiteX2" fmla="*/ 22271870 w 23173488"/>
                <a:gd name="connsiteY2" fmla="*/ 4443663 h 4447673"/>
                <a:gd name="connsiteX3" fmla="*/ 21389554 w 23173488"/>
                <a:gd name="connsiteY3" fmla="*/ 4427621 h 4447673"/>
                <a:gd name="connsiteX4" fmla="*/ 21020586 w 23173488"/>
                <a:gd name="connsiteY4" fmla="*/ 4379495 h 4447673"/>
                <a:gd name="connsiteX5" fmla="*/ 20747870 w 23173488"/>
                <a:gd name="connsiteY5" fmla="*/ 4379495 h 4447673"/>
                <a:gd name="connsiteX6" fmla="*/ 20362860 w 23173488"/>
                <a:gd name="connsiteY6" fmla="*/ 4443663 h 4447673"/>
                <a:gd name="connsiteX7" fmla="*/ 20025975 w 23173488"/>
                <a:gd name="connsiteY7" fmla="*/ 4411579 h 4447673"/>
                <a:gd name="connsiteX8" fmla="*/ 19384291 w 23173488"/>
                <a:gd name="connsiteY8" fmla="*/ 4363452 h 4447673"/>
                <a:gd name="connsiteX9" fmla="*/ 18951154 w 23173488"/>
                <a:gd name="connsiteY9" fmla="*/ 4363452 h 4447673"/>
                <a:gd name="connsiteX10" fmla="*/ 18485933 w 23173488"/>
                <a:gd name="connsiteY10" fmla="*/ 4363452 h 4447673"/>
                <a:gd name="connsiteX11" fmla="*/ 18149049 w 23173488"/>
                <a:gd name="connsiteY11" fmla="*/ 4379495 h 4447673"/>
                <a:gd name="connsiteX12" fmla="*/ 17314860 w 23173488"/>
                <a:gd name="connsiteY12" fmla="*/ 4315326 h 4447673"/>
                <a:gd name="connsiteX13" fmla="*/ 16865681 w 23173488"/>
                <a:gd name="connsiteY13" fmla="*/ 4331368 h 4447673"/>
                <a:gd name="connsiteX14" fmla="*/ 16432544 w 23173488"/>
                <a:gd name="connsiteY14" fmla="*/ 4331368 h 4447673"/>
                <a:gd name="connsiteX15" fmla="*/ 15726691 w 23173488"/>
                <a:gd name="connsiteY15" fmla="*/ 4331368 h 4447673"/>
                <a:gd name="connsiteX16" fmla="*/ 15213344 w 23173488"/>
                <a:gd name="connsiteY16" fmla="*/ 4347410 h 4447673"/>
                <a:gd name="connsiteX17" fmla="*/ 14988754 w 23173488"/>
                <a:gd name="connsiteY17" fmla="*/ 4315326 h 4447673"/>
                <a:gd name="connsiteX18" fmla="*/ 14491449 w 23173488"/>
                <a:gd name="connsiteY18" fmla="*/ 4299284 h 4447673"/>
                <a:gd name="connsiteX19" fmla="*/ 14058312 w 23173488"/>
                <a:gd name="connsiteY19" fmla="*/ 4315326 h 4447673"/>
                <a:gd name="connsiteX20" fmla="*/ 13464754 w 23173488"/>
                <a:gd name="connsiteY20" fmla="*/ 4363452 h 4447673"/>
                <a:gd name="connsiteX21" fmla="*/ 12357849 w 23173488"/>
                <a:gd name="connsiteY21" fmla="*/ 4267200 h 4447673"/>
                <a:gd name="connsiteX22" fmla="*/ 11892628 w 23173488"/>
                <a:gd name="connsiteY22" fmla="*/ 4299284 h 4447673"/>
                <a:gd name="connsiteX23" fmla="*/ 11507617 w 23173488"/>
                <a:gd name="connsiteY23" fmla="*/ 4315326 h 4447673"/>
                <a:gd name="connsiteX24" fmla="*/ 11074481 w 23173488"/>
                <a:gd name="connsiteY24" fmla="*/ 4315326 h 4447673"/>
                <a:gd name="connsiteX25" fmla="*/ 10352586 w 23173488"/>
                <a:gd name="connsiteY25" fmla="*/ 4331368 h 4447673"/>
                <a:gd name="connsiteX26" fmla="*/ 9855281 w 23173488"/>
                <a:gd name="connsiteY26" fmla="*/ 4347410 h 4447673"/>
                <a:gd name="connsiteX27" fmla="*/ 9133386 w 23173488"/>
                <a:gd name="connsiteY27" fmla="*/ 4363452 h 4447673"/>
                <a:gd name="connsiteX28" fmla="*/ 8652122 w 23173488"/>
                <a:gd name="connsiteY28" fmla="*/ 4058652 h 4447673"/>
                <a:gd name="connsiteX29" fmla="*/ 6945909 w 23173488"/>
                <a:gd name="connsiteY29" fmla="*/ 3959977 h 4447673"/>
                <a:gd name="connsiteX30" fmla="*/ 6344481 w 23173488"/>
                <a:gd name="connsiteY30" fmla="*/ 3956346 h 4447673"/>
                <a:gd name="connsiteX31" fmla="*/ 6004115 w 23173488"/>
                <a:gd name="connsiteY31" fmla="*/ 3945127 h 4447673"/>
                <a:gd name="connsiteX32" fmla="*/ 5570675 w 23173488"/>
                <a:gd name="connsiteY32" fmla="*/ 3935743 h 4447673"/>
                <a:gd name="connsiteX33" fmla="*/ 5160695 w 23173488"/>
                <a:gd name="connsiteY33" fmla="*/ 4012646 h 4447673"/>
                <a:gd name="connsiteX34" fmla="*/ 4677010 w 23173488"/>
                <a:gd name="connsiteY34" fmla="*/ 4011736 h 4447673"/>
                <a:gd name="connsiteX35" fmla="*/ 4028666 w 23173488"/>
                <a:gd name="connsiteY35" fmla="*/ 3974809 h 4447673"/>
                <a:gd name="connsiteX36" fmla="*/ 3672863 w 23173488"/>
                <a:gd name="connsiteY36" fmla="*/ 3901238 h 4447673"/>
                <a:gd name="connsiteX37" fmla="*/ 3609151 w 23173488"/>
                <a:gd name="connsiteY37" fmla="*/ 3901562 h 4447673"/>
                <a:gd name="connsiteX38" fmla="*/ 3318576 w 23173488"/>
                <a:gd name="connsiteY38" fmla="*/ 3837089 h 4447673"/>
                <a:gd name="connsiteX39" fmla="*/ 3062810 w 23173488"/>
                <a:gd name="connsiteY39" fmla="*/ 3769591 h 4447673"/>
                <a:gd name="connsiteX40" fmla="*/ 2799479 w 23173488"/>
                <a:gd name="connsiteY40" fmla="*/ 3655178 h 4447673"/>
                <a:gd name="connsiteX41" fmla="*/ 2519801 w 23173488"/>
                <a:gd name="connsiteY41" fmla="*/ 3487796 h 4447673"/>
                <a:gd name="connsiteX42" fmla="*/ 2319124 w 23173488"/>
                <a:gd name="connsiteY42" fmla="*/ 3317083 h 4447673"/>
                <a:gd name="connsiteX43" fmla="*/ 2122986 w 23173488"/>
                <a:gd name="connsiteY43" fmla="*/ 3096126 h 4447673"/>
                <a:gd name="connsiteX44" fmla="*/ 1806987 w 23173488"/>
                <a:gd name="connsiteY44" fmla="*/ 2724736 h 4447673"/>
                <a:gd name="connsiteX45" fmla="*/ 1641723 w 23173488"/>
                <a:gd name="connsiteY45" fmla="*/ 2326105 h 4447673"/>
                <a:gd name="connsiteX46" fmla="*/ 1155112 w 23173488"/>
                <a:gd name="connsiteY46" fmla="*/ 1729870 h 4447673"/>
                <a:gd name="connsiteX47" fmla="*/ 366725 w 23173488"/>
                <a:gd name="connsiteY47" fmla="*/ 1301750 h 4447673"/>
                <a:gd name="connsiteX48" fmla="*/ 23187 w 23173488"/>
                <a:gd name="connsiteY48" fmla="*/ 1032910 h 4447673"/>
                <a:gd name="connsiteX49" fmla="*/ 979266 w 23173488"/>
                <a:gd name="connsiteY49" fmla="*/ 885809 h 4447673"/>
                <a:gd name="connsiteX50" fmla="*/ 1993754 w 23173488"/>
                <a:gd name="connsiteY50" fmla="*/ 793822 h 4447673"/>
                <a:gd name="connsiteX51" fmla="*/ 2589750 w 23173488"/>
                <a:gd name="connsiteY51" fmla="*/ 734543 h 4447673"/>
                <a:gd name="connsiteX52" fmla="*/ 3249944 w 23173488"/>
                <a:gd name="connsiteY52" fmla="*/ 598803 h 4447673"/>
                <a:gd name="connsiteX53" fmla="*/ 3847512 w 23173488"/>
                <a:gd name="connsiteY53" fmla="*/ 507178 h 4447673"/>
                <a:gd name="connsiteX54" fmla="*/ 4754199 w 23173488"/>
                <a:gd name="connsiteY54" fmla="*/ 456891 h 4447673"/>
                <a:gd name="connsiteX55" fmla="*/ 5327088 w 23173488"/>
                <a:gd name="connsiteY55" fmla="*/ 394266 h 4447673"/>
                <a:gd name="connsiteX56" fmla="*/ 6299487 w 23173488"/>
                <a:gd name="connsiteY56" fmla="*/ 312512 h 4447673"/>
                <a:gd name="connsiteX57" fmla="*/ 7013052 w 23173488"/>
                <a:gd name="connsiteY57" fmla="*/ 217803 h 4447673"/>
                <a:gd name="connsiteX58" fmla="*/ 8316163 w 23173488"/>
                <a:gd name="connsiteY58" fmla="*/ 100880 h 4447673"/>
                <a:gd name="connsiteX59" fmla="*/ 9149428 w 23173488"/>
                <a:gd name="connsiteY59" fmla="*/ 32084 h 4447673"/>
                <a:gd name="connsiteX60" fmla="*/ 10258952 w 23173488"/>
                <a:gd name="connsiteY60" fmla="*/ 43543 h 4447673"/>
                <a:gd name="connsiteX61" fmla="*/ 10934685 w 23173488"/>
                <a:gd name="connsiteY61" fmla="*/ 108366 h 4447673"/>
                <a:gd name="connsiteX62" fmla="*/ 11279099 w 23173488"/>
                <a:gd name="connsiteY62" fmla="*/ 238995 h 4447673"/>
                <a:gd name="connsiteX63" fmla="*/ 11534819 w 23173488"/>
                <a:gd name="connsiteY63" fmla="*/ 274894 h 4447673"/>
                <a:gd name="connsiteX64" fmla="*/ 12060252 w 23173488"/>
                <a:gd name="connsiteY64" fmla="*/ 342123 h 4447673"/>
                <a:gd name="connsiteX65" fmla="*/ 12662649 w 23173488"/>
                <a:gd name="connsiteY65" fmla="*/ 0 h 4447673"/>
                <a:gd name="connsiteX66" fmla="*/ 13240165 w 23173488"/>
                <a:gd name="connsiteY66" fmla="*/ 112295 h 4447673"/>
                <a:gd name="connsiteX67" fmla="*/ 13833723 w 23173488"/>
                <a:gd name="connsiteY67" fmla="*/ 240631 h 4447673"/>
                <a:gd name="connsiteX68" fmla="*/ 14250817 w 23173488"/>
                <a:gd name="connsiteY68" fmla="*/ 401052 h 4447673"/>
                <a:gd name="connsiteX69" fmla="*/ 14748123 w 23173488"/>
                <a:gd name="connsiteY69" fmla="*/ 705852 h 4447673"/>
                <a:gd name="connsiteX70" fmla="*/ 14908544 w 23173488"/>
                <a:gd name="connsiteY70" fmla="*/ 1010652 h 4447673"/>
                <a:gd name="connsiteX71" fmla="*/ 15277512 w 23173488"/>
                <a:gd name="connsiteY71" fmla="*/ 1267326 h 4447673"/>
                <a:gd name="connsiteX72" fmla="*/ 15470017 w 23173488"/>
                <a:gd name="connsiteY72" fmla="*/ 1780673 h 4447673"/>
                <a:gd name="connsiteX73" fmla="*/ 15630439 w 23173488"/>
                <a:gd name="connsiteY73" fmla="*/ 2165684 h 4447673"/>
                <a:gd name="connsiteX74" fmla="*/ 15742733 w 23173488"/>
                <a:gd name="connsiteY74" fmla="*/ 2502568 h 4447673"/>
                <a:gd name="connsiteX75" fmla="*/ 15919196 w 23173488"/>
                <a:gd name="connsiteY75" fmla="*/ 2711116 h 4447673"/>
                <a:gd name="connsiteX76" fmla="*/ 16111702 w 23173488"/>
                <a:gd name="connsiteY76" fmla="*/ 3015916 h 4447673"/>
                <a:gd name="connsiteX77" fmla="*/ 16496712 w 23173488"/>
                <a:gd name="connsiteY77" fmla="*/ 3368842 h 4447673"/>
                <a:gd name="connsiteX78" fmla="*/ 16929849 w 23173488"/>
                <a:gd name="connsiteY78" fmla="*/ 3705726 h 4447673"/>
                <a:gd name="connsiteX79" fmla="*/ 17443196 w 23173488"/>
                <a:gd name="connsiteY79" fmla="*/ 3866147 h 4447673"/>
                <a:gd name="connsiteX80" fmla="*/ 18197175 w 23173488"/>
                <a:gd name="connsiteY80" fmla="*/ 3994484 h 4447673"/>
                <a:gd name="connsiteX81" fmla="*/ 19031365 w 23173488"/>
                <a:gd name="connsiteY81" fmla="*/ 4090737 h 4447673"/>
                <a:gd name="connsiteX82" fmla="*/ 19673049 w 23173488"/>
                <a:gd name="connsiteY82" fmla="*/ 3994484 h 4447673"/>
                <a:gd name="connsiteX83" fmla="*/ 20330775 w 23173488"/>
                <a:gd name="connsiteY83" fmla="*/ 3994484 h 4447673"/>
                <a:gd name="connsiteX84" fmla="*/ 21132881 w 23173488"/>
                <a:gd name="connsiteY84" fmla="*/ 4010526 h 4447673"/>
                <a:gd name="connsiteX85" fmla="*/ 21694354 w 23173488"/>
                <a:gd name="connsiteY85" fmla="*/ 4042610 h 4447673"/>
                <a:gd name="connsiteX86" fmla="*/ 22576670 w 23173488"/>
                <a:gd name="connsiteY86" fmla="*/ 4090737 h 4447673"/>
                <a:gd name="connsiteX87" fmla="*/ 22929596 w 23173488"/>
                <a:gd name="connsiteY87" fmla="*/ 4122821 h 4447673"/>
                <a:gd name="connsiteX88" fmla="*/ 23009807 w 23173488"/>
                <a:gd name="connsiteY88" fmla="*/ 4219073 h 4447673"/>
                <a:gd name="connsiteX89" fmla="*/ 23170228 w 23173488"/>
                <a:gd name="connsiteY89" fmla="*/ 4251158 h 4447673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240165 w 23173488"/>
                <a:gd name="connsiteY66" fmla="*/ 84354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54032 w 23173488"/>
                <a:gd name="connsiteY64" fmla="*/ 345284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173488" h="4419732">
                  <a:moveTo>
                    <a:pt x="23170228" y="4223217"/>
                  </a:moveTo>
                  <a:cubicBezTo>
                    <a:pt x="23175575" y="4257975"/>
                    <a:pt x="23191617" y="4367596"/>
                    <a:pt x="23041891" y="4399680"/>
                  </a:cubicBezTo>
                  <a:cubicBezTo>
                    <a:pt x="22892165" y="4431764"/>
                    <a:pt x="22547259" y="4415722"/>
                    <a:pt x="22271870" y="4415722"/>
                  </a:cubicBezTo>
                  <a:cubicBezTo>
                    <a:pt x="21996481" y="4415722"/>
                    <a:pt x="21598101" y="4410375"/>
                    <a:pt x="21389554" y="4399680"/>
                  </a:cubicBezTo>
                  <a:cubicBezTo>
                    <a:pt x="21181007" y="4388985"/>
                    <a:pt x="21127533" y="4359575"/>
                    <a:pt x="21020586" y="4351554"/>
                  </a:cubicBezTo>
                  <a:cubicBezTo>
                    <a:pt x="20913639" y="4343533"/>
                    <a:pt x="20857491" y="4340859"/>
                    <a:pt x="20747870" y="4351554"/>
                  </a:cubicBezTo>
                  <a:cubicBezTo>
                    <a:pt x="20638249" y="4362249"/>
                    <a:pt x="20483176" y="4410375"/>
                    <a:pt x="20362860" y="4415722"/>
                  </a:cubicBezTo>
                  <a:cubicBezTo>
                    <a:pt x="20242544" y="4421069"/>
                    <a:pt x="20025975" y="4383638"/>
                    <a:pt x="20025975" y="4383638"/>
                  </a:cubicBezTo>
                  <a:cubicBezTo>
                    <a:pt x="19862880" y="4370270"/>
                    <a:pt x="19563428" y="4343532"/>
                    <a:pt x="19384291" y="4335511"/>
                  </a:cubicBezTo>
                  <a:cubicBezTo>
                    <a:pt x="19205154" y="4327490"/>
                    <a:pt x="18951154" y="4335511"/>
                    <a:pt x="18951154" y="4335511"/>
                  </a:cubicBezTo>
                  <a:lnTo>
                    <a:pt x="18485933" y="4335511"/>
                  </a:lnTo>
                  <a:cubicBezTo>
                    <a:pt x="18352249" y="4338185"/>
                    <a:pt x="18344228" y="4359575"/>
                    <a:pt x="18149049" y="4351554"/>
                  </a:cubicBezTo>
                  <a:cubicBezTo>
                    <a:pt x="17953870" y="4343533"/>
                    <a:pt x="17528755" y="4295406"/>
                    <a:pt x="17314860" y="4287385"/>
                  </a:cubicBezTo>
                  <a:lnTo>
                    <a:pt x="16865681" y="4303427"/>
                  </a:lnTo>
                  <a:cubicBezTo>
                    <a:pt x="16718628" y="4306101"/>
                    <a:pt x="16432544" y="4303427"/>
                    <a:pt x="16432544" y="4303427"/>
                  </a:cubicBezTo>
                  <a:lnTo>
                    <a:pt x="15726691" y="4303427"/>
                  </a:lnTo>
                  <a:cubicBezTo>
                    <a:pt x="15523491" y="4306101"/>
                    <a:pt x="15336333" y="4322143"/>
                    <a:pt x="15213344" y="4319469"/>
                  </a:cubicBezTo>
                  <a:cubicBezTo>
                    <a:pt x="15090355" y="4316795"/>
                    <a:pt x="15109070" y="4295406"/>
                    <a:pt x="14988754" y="4287385"/>
                  </a:cubicBezTo>
                  <a:cubicBezTo>
                    <a:pt x="14868438" y="4279364"/>
                    <a:pt x="14646523" y="4271343"/>
                    <a:pt x="14491449" y="4271343"/>
                  </a:cubicBezTo>
                  <a:cubicBezTo>
                    <a:pt x="14336375" y="4271343"/>
                    <a:pt x="14229428" y="4276690"/>
                    <a:pt x="14058312" y="4287385"/>
                  </a:cubicBezTo>
                  <a:cubicBezTo>
                    <a:pt x="13887196" y="4298080"/>
                    <a:pt x="13748164" y="4343532"/>
                    <a:pt x="13464754" y="4335511"/>
                  </a:cubicBezTo>
                  <a:cubicBezTo>
                    <a:pt x="13181344" y="4327490"/>
                    <a:pt x="12619870" y="4249954"/>
                    <a:pt x="12357849" y="4239259"/>
                  </a:cubicBezTo>
                  <a:cubicBezTo>
                    <a:pt x="12095828" y="4228564"/>
                    <a:pt x="12034333" y="4263322"/>
                    <a:pt x="11892628" y="4271343"/>
                  </a:cubicBezTo>
                  <a:cubicBezTo>
                    <a:pt x="11750923" y="4279364"/>
                    <a:pt x="11643975" y="4284711"/>
                    <a:pt x="11507617" y="4287385"/>
                  </a:cubicBezTo>
                  <a:cubicBezTo>
                    <a:pt x="11371259" y="4290059"/>
                    <a:pt x="11074481" y="4287385"/>
                    <a:pt x="11074481" y="4287385"/>
                  </a:cubicBezTo>
                  <a:lnTo>
                    <a:pt x="10352586" y="4303427"/>
                  </a:lnTo>
                  <a:lnTo>
                    <a:pt x="9855281" y="4319469"/>
                  </a:lnTo>
                  <a:cubicBezTo>
                    <a:pt x="9652081" y="4324816"/>
                    <a:pt x="9333912" y="4383637"/>
                    <a:pt x="9133386" y="4335511"/>
                  </a:cubicBezTo>
                  <a:cubicBezTo>
                    <a:pt x="8932860" y="4287385"/>
                    <a:pt x="9016701" y="4097957"/>
                    <a:pt x="8652122" y="4030711"/>
                  </a:cubicBezTo>
                  <a:cubicBezTo>
                    <a:pt x="8287543" y="3963465"/>
                    <a:pt x="7330516" y="3949087"/>
                    <a:pt x="6945909" y="3932036"/>
                  </a:cubicBezTo>
                  <a:cubicBezTo>
                    <a:pt x="6561302" y="3914985"/>
                    <a:pt x="6501447" y="3930880"/>
                    <a:pt x="6344481" y="3928405"/>
                  </a:cubicBezTo>
                  <a:cubicBezTo>
                    <a:pt x="6187515" y="3925930"/>
                    <a:pt x="6129249" y="3915827"/>
                    <a:pt x="6004115" y="3917186"/>
                  </a:cubicBezTo>
                  <a:cubicBezTo>
                    <a:pt x="5878981" y="3918545"/>
                    <a:pt x="5711245" y="3896549"/>
                    <a:pt x="5570675" y="3907802"/>
                  </a:cubicBezTo>
                  <a:cubicBezTo>
                    <a:pt x="5430105" y="3919055"/>
                    <a:pt x="5309639" y="3972040"/>
                    <a:pt x="5160695" y="3984705"/>
                  </a:cubicBezTo>
                  <a:cubicBezTo>
                    <a:pt x="5011751" y="3997370"/>
                    <a:pt x="4865681" y="3990101"/>
                    <a:pt x="4677010" y="3983795"/>
                  </a:cubicBezTo>
                  <a:cubicBezTo>
                    <a:pt x="4488339" y="3977489"/>
                    <a:pt x="4196024" y="3965284"/>
                    <a:pt x="4028666" y="3946868"/>
                  </a:cubicBezTo>
                  <a:cubicBezTo>
                    <a:pt x="3861308" y="3928452"/>
                    <a:pt x="3737031" y="3889339"/>
                    <a:pt x="3672863" y="3873297"/>
                  </a:cubicBezTo>
                  <a:cubicBezTo>
                    <a:pt x="3608695" y="3857255"/>
                    <a:pt x="3668199" y="3884312"/>
                    <a:pt x="3609151" y="3873621"/>
                  </a:cubicBezTo>
                  <a:cubicBezTo>
                    <a:pt x="3550103" y="3862930"/>
                    <a:pt x="3409633" y="3831143"/>
                    <a:pt x="3318576" y="3809148"/>
                  </a:cubicBezTo>
                  <a:cubicBezTo>
                    <a:pt x="3227519" y="3787153"/>
                    <a:pt x="3149326" y="3771969"/>
                    <a:pt x="3062810" y="3741650"/>
                  </a:cubicBezTo>
                  <a:cubicBezTo>
                    <a:pt x="2976294" y="3711332"/>
                    <a:pt x="2889980" y="3674203"/>
                    <a:pt x="2799479" y="3627237"/>
                  </a:cubicBezTo>
                  <a:cubicBezTo>
                    <a:pt x="2708978" y="3580271"/>
                    <a:pt x="2599860" y="3516204"/>
                    <a:pt x="2519801" y="3459855"/>
                  </a:cubicBezTo>
                  <a:cubicBezTo>
                    <a:pt x="2439742" y="3403506"/>
                    <a:pt x="2385260" y="3354420"/>
                    <a:pt x="2319124" y="3289142"/>
                  </a:cubicBezTo>
                  <a:cubicBezTo>
                    <a:pt x="2252988" y="3223864"/>
                    <a:pt x="2208342" y="3166910"/>
                    <a:pt x="2122986" y="3068185"/>
                  </a:cubicBezTo>
                  <a:cubicBezTo>
                    <a:pt x="2037630" y="2969460"/>
                    <a:pt x="1887198" y="2825132"/>
                    <a:pt x="1806987" y="2696795"/>
                  </a:cubicBezTo>
                  <a:cubicBezTo>
                    <a:pt x="1726777" y="2568458"/>
                    <a:pt x="1750369" y="2463975"/>
                    <a:pt x="1641723" y="2298164"/>
                  </a:cubicBezTo>
                  <a:cubicBezTo>
                    <a:pt x="1533077" y="2132353"/>
                    <a:pt x="1276758" y="1852139"/>
                    <a:pt x="1155112" y="1701929"/>
                  </a:cubicBezTo>
                  <a:cubicBezTo>
                    <a:pt x="1033466" y="1551719"/>
                    <a:pt x="555379" y="1389969"/>
                    <a:pt x="366725" y="1273809"/>
                  </a:cubicBezTo>
                  <a:cubicBezTo>
                    <a:pt x="178071" y="1157649"/>
                    <a:pt x="-78903" y="1074293"/>
                    <a:pt x="23187" y="1004969"/>
                  </a:cubicBezTo>
                  <a:cubicBezTo>
                    <a:pt x="125277" y="935646"/>
                    <a:pt x="662561" y="877201"/>
                    <a:pt x="979266" y="857868"/>
                  </a:cubicBezTo>
                  <a:cubicBezTo>
                    <a:pt x="1295971" y="838535"/>
                    <a:pt x="1725340" y="791092"/>
                    <a:pt x="1993754" y="765881"/>
                  </a:cubicBezTo>
                  <a:cubicBezTo>
                    <a:pt x="2262168" y="740670"/>
                    <a:pt x="2380385" y="739105"/>
                    <a:pt x="2589750" y="706602"/>
                  </a:cubicBezTo>
                  <a:cubicBezTo>
                    <a:pt x="2799115" y="674099"/>
                    <a:pt x="3040317" y="608756"/>
                    <a:pt x="3249944" y="570862"/>
                  </a:cubicBezTo>
                  <a:cubicBezTo>
                    <a:pt x="3459571" y="532968"/>
                    <a:pt x="3596803" y="502889"/>
                    <a:pt x="3847512" y="479237"/>
                  </a:cubicBezTo>
                  <a:cubicBezTo>
                    <a:pt x="4098221" y="455585"/>
                    <a:pt x="4507603" y="447769"/>
                    <a:pt x="4754199" y="428950"/>
                  </a:cubicBezTo>
                  <a:cubicBezTo>
                    <a:pt x="5000795" y="410131"/>
                    <a:pt x="5069540" y="390388"/>
                    <a:pt x="5327088" y="366325"/>
                  </a:cubicBezTo>
                  <a:lnTo>
                    <a:pt x="6299487" y="284571"/>
                  </a:lnTo>
                  <a:cubicBezTo>
                    <a:pt x="6580481" y="255161"/>
                    <a:pt x="6676939" y="225134"/>
                    <a:pt x="7013052" y="189862"/>
                  </a:cubicBezTo>
                  <a:cubicBezTo>
                    <a:pt x="7349165" y="154590"/>
                    <a:pt x="7960100" y="103892"/>
                    <a:pt x="8316163" y="72939"/>
                  </a:cubicBezTo>
                  <a:cubicBezTo>
                    <a:pt x="8672226" y="41986"/>
                    <a:pt x="8825630" y="13699"/>
                    <a:pt x="9149428" y="4143"/>
                  </a:cubicBezTo>
                  <a:cubicBezTo>
                    <a:pt x="9473226" y="-5413"/>
                    <a:pt x="9961409" y="2888"/>
                    <a:pt x="10258952" y="15602"/>
                  </a:cubicBezTo>
                  <a:cubicBezTo>
                    <a:pt x="10556495" y="28316"/>
                    <a:pt x="10764661" y="47850"/>
                    <a:pt x="10934685" y="80425"/>
                  </a:cubicBezTo>
                  <a:cubicBezTo>
                    <a:pt x="11104709" y="113000"/>
                    <a:pt x="11179077" y="183299"/>
                    <a:pt x="11279099" y="211054"/>
                  </a:cubicBezTo>
                  <a:cubicBezTo>
                    <a:pt x="11379121" y="238809"/>
                    <a:pt x="11430545" y="244279"/>
                    <a:pt x="11534819" y="246953"/>
                  </a:cubicBezTo>
                  <a:cubicBezTo>
                    <a:pt x="11639093" y="249627"/>
                    <a:pt x="11885758" y="308161"/>
                    <a:pt x="12054032" y="345284"/>
                  </a:cubicBezTo>
                  <a:cubicBezTo>
                    <a:pt x="12222306" y="382407"/>
                    <a:pt x="12365435" y="411580"/>
                    <a:pt x="12544462" y="469692"/>
                  </a:cubicBezTo>
                  <a:cubicBezTo>
                    <a:pt x="12723490" y="527804"/>
                    <a:pt x="12968267" y="636225"/>
                    <a:pt x="13128197" y="693954"/>
                  </a:cubicBezTo>
                  <a:cubicBezTo>
                    <a:pt x="13288127" y="751683"/>
                    <a:pt x="13354261" y="761723"/>
                    <a:pt x="13504042" y="816069"/>
                  </a:cubicBezTo>
                  <a:cubicBezTo>
                    <a:pt x="13653823" y="870415"/>
                    <a:pt x="13894180" y="958047"/>
                    <a:pt x="14026882" y="1020033"/>
                  </a:cubicBezTo>
                  <a:cubicBezTo>
                    <a:pt x="14159584" y="1082019"/>
                    <a:pt x="14221735" y="1141332"/>
                    <a:pt x="14300254" y="1187985"/>
                  </a:cubicBezTo>
                  <a:cubicBezTo>
                    <a:pt x="14378773" y="1234638"/>
                    <a:pt x="14399398" y="1251989"/>
                    <a:pt x="14497997" y="1299952"/>
                  </a:cubicBezTo>
                  <a:cubicBezTo>
                    <a:pt x="14596596" y="1347915"/>
                    <a:pt x="14743321" y="1389930"/>
                    <a:pt x="14891847" y="1475761"/>
                  </a:cubicBezTo>
                  <a:cubicBezTo>
                    <a:pt x="15040373" y="1561592"/>
                    <a:pt x="15266052" y="1704606"/>
                    <a:pt x="15389151" y="1814936"/>
                  </a:cubicBezTo>
                  <a:cubicBezTo>
                    <a:pt x="15512250" y="1925266"/>
                    <a:pt x="15571509" y="2027795"/>
                    <a:pt x="15630439" y="2137743"/>
                  </a:cubicBezTo>
                  <a:cubicBezTo>
                    <a:pt x="15689369" y="2247691"/>
                    <a:pt x="15694607" y="2383722"/>
                    <a:pt x="15742733" y="2474627"/>
                  </a:cubicBezTo>
                  <a:cubicBezTo>
                    <a:pt x="15790859" y="2565532"/>
                    <a:pt x="15857701" y="2597617"/>
                    <a:pt x="15919196" y="2683175"/>
                  </a:cubicBezTo>
                  <a:cubicBezTo>
                    <a:pt x="15980691" y="2768733"/>
                    <a:pt x="16015449" y="2878354"/>
                    <a:pt x="16111702" y="2987975"/>
                  </a:cubicBezTo>
                  <a:cubicBezTo>
                    <a:pt x="16207955" y="3097596"/>
                    <a:pt x="16360354" y="3225933"/>
                    <a:pt x="16496712" y="3340901"/>
                  </a:cubicBezTo>
                  <a:cubicBezTo>
                    <a:pt x="16633070" y="3455869"/>
                    <a:pt x="16772102" y="3594901"/>
                    <a:pt x="16929849" y="3677785"/>
                  </a:cubicBezTo>
                  <a:cubicBezTo>
                    <a:pt x="17087596" y="3760669"/>
                    <a:pt x="17231975" y="3790080"/>
                    <a:pt x="17443196" y="3838206"/>
                  </a:cubicBezTo>
                  <a:cubicBezTo>
                    <a:pt x="17654417" y="3886332"/>
                    <a:pt x="17932480" y="3929111"/>
                    <a:pt x="18197175" y="3966543"/>
                  </a:cubicBezTo>
                  <a:cubicBezTo>
                    <a:pt x="18461870" y="4003975"/>
                    <a:pt x="18785386" y="4062796"/>
                    <a:pt x="19031365" y="4062796"/>
                  </a:cubicBezTo>
                  <a:cubicBezTo>
                    <a:pt x="19277344" y="4062796"/>
                    <a:pt x="19456481" y="3982585"/>
                    <a:pt x="19673049" y="3966543"/>
                  </a:cubicBezTo>
                  <a:cubicBezTo>
                    <a:pt x="19889617" y="3950501"/>
                    <a:pt x="20330775" y="3966543"/>
                    <a:pt x="20330775" y="3966543"/>
                  </a:cubicBezTo>
                  <a:lnTo>
                    <a:pt x="21132881" y="3982585"/>
                  </a:lnTo>
                  <a:cubicBezTo>
                    <a:pt x="21360144" y="3990606"/>
                    <a:pt x="21694354" y="4014669"/>
                    <a:pt x="21694354" y="4014669"/>
                  </a:cubicBezTo>
                  <a:lnTo>
                    <a:pt x="22576670" y="4062796"/>
                  </a:lnTo>
                  <a:cubicBezTo>
                    <a:pt x="22782544" y="4076164"/>
                    <a:pt x="22857407" y="4073491"/>
                    <a:pt x="22929596" y="4094880"/>
                  </a:cubicBezTo>
                  <a:cubicBezTo>
                    <a:pt x="23001785" y="4116269"/>
                    <a:pt x="22975049" y="4167069"/>
                    <a:pt x="23009807" y="4191132"/>
                  </a:cubicBezTo>
                  <a:cubicBezTo>
                    <a:pt x="23044565" y="4215195"/>
                    <a:pt x="23164881" y="4188459"/>
                    <a:pt x="23170228" y="422321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56" name="Vijfhoek 79"/>
            <p:cNvSpPr>
              <a:spLocks/>
            </p:cNvSpPr>
            <p:nvPr/>
          </p:nvSpPr>
          <p:spPr>
            <a:xfrm>
              <a:off x="3837677" y="1252861"/>
              <a:ext cx="1746332" cy="692271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7" name="Vijfhoek 79"/>
            <p:cNvSpPr>
              <a:spLocks/>
            </p:cNvSpPr>
            <p:nvPr/>
          </p:nvSpPr>
          <p:spPr>
            <a:xfrm>
              <a:off x="4860115" y="1254183"/>
              <a:ext cx="1400722" cy="676886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58" name="Groep 157"/>
          <p:cNvGrpSpPr/>
          <p:nvPr/>
        </p:nvGrpSpPr>
        <p:grpSpPr>
          <a:xfrm>
            <a:off x="6409017" y="3861403"/>
            <a:ext cx="5601110" cy="2932906"/>
            <a:chOff x="2176652" y="519838"/>
            <a:chExt cx="6444395" cy="3116957"/>
          </a:xfrm>
        </p:grpSpPr>
        <p:grpSp>
          <p:nvGrpSpPr>
            <p:cNvPr id="159" name="Groep 158"/>
            <p:cNvGrpSpPr/>
            <p:nvPr/>
          </p:nvGrpSpPr>
          <p:grpSpPr>
            <a:xfrm>
              <a:off x="2778941" y="519838"/>
              <a:ext cx="5759045" cy="3116957"/>
              <a:chOff x="2506922" y="2518926"/>
              <a:chExt cx="5759045" cy="3116957"/>
            </a:xfrm>
          </p:grpSpPr>
          <p:sp>
            <p:nvSpPr>
              <p:cNvPr id="165" name="Tekstvak 164"/>
              <p:cNvSpPr txBox="1"/>
              <p:nvPr/>
            </p:nvSpPr>
            <p:spPr>
              <a:xfrm>
                <a:off x="2506922" y="2518926"/>
                <a:ext cx="1805715" cy="490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/>
                  <a:t>zeil</a:t>
                </a:r>
                <a:endParaRPr lang="nl-NL" sz="2400" b="1" dirty="0"/>
              </a:p>
            </p:txBody>
          </p:sp>
          <p:grpSp>
            <p:nvGrpSpPr>
              <p:cNvPr id="166" name="Groep 165"/>
              <p:cNvGrpSpPr/>
              <p:nvPr/>
            </p:nvGrpSpPr>
            <p:grpSpPr>
              <a:xfrm>
                <a:off x="2748817" y="2769806"/>
                <a:ext cx="4176115" cy="1953544"/>
                <a:chOff x="1858342" y="3973586"/>
                <a:chExt cx="3062243" cy="1069992"/>
              </a:xfrm>
            </p:grpSpPr>
            <p:sp>
              <p:nvSpPr>
                <p:cNvPr id="173" name="Vrije vorm 172"/>
                <p:cNvSpPr>
                  <a:spLocks noChangeAspect="1"/>
                </p:cNvSpPr>
                <p:nvPr/>
              </p:nvSpPr>
              <p:spPr>
                <a:xfrm>
                  <a:off x="2573832" y="4186377"/>
                  <a:ext cx="837379" cy="230266"/>
                </a:xfrm>
                <a:custGeom>
                  <a:avLst/>
                  <a:gdLst>
                    <a:gd name="connsiteX0" fmla="*/ 58685 w 14707080"/>
                    <a:gd name="connsiteY0" fmla="*/ 3806599 h 4871748"/>
                    <a:gd name="connsiteX1" fmla="*/ 42357 w 14707080"/>
                    <a:gd name="connsiteY1" fmla="*/ 3333070 h 4871748"/>
                    <a:gd name="connsiteX2" fmla="*/ 58685 w 14707080"/>
                    <a:gd name="connsiteY2" fmla="*/ 2941184 h 4871748"/>
                    <a:gd name="connsiteX3" fmla="*/ 42357 w 14707080"/>
                    <a:gd name="connsiteY3" fmla="*/ 2516641 h 4871748"/>
                    <a:gd name="connsiteX4" fmla="*/ 123999 w 14707080"/>
                    <a:gd name="connsiteY4" fmla="*/ 2222727 h 4871748"/>
                    <a:gd name="connsiteX5" fmla="*/ 140328 w 14707080"/>
                    <a:gd name="connsiteY5" fmla="*/ 1863499 h 4871748"/>
                    <a:gd name="connsiteX6" fmla="*/ 760814 w 14707080"/>
                    <a:gd name="connsiteY6" fmla="*/ 1487941 h 4871748"/>
                    <a:gd name="connsiteX7" fmla="*/ 1332314 w 14707080"/>
                    <a:gd name="connsiteY7" fmla="*/ 1259341 h 4871748"/>
                    <a:gd name="connsiteX8" fmla="*/ 1495599 w 14707080"/>
                    <a:gd name="connsiteY8" fmla="*/ 1030741 h 4871748"/>
                    <a:gd name="connsiteX9" fmla="*/ 1691542 w 14707080"/>
                    <a:gd name="connsiteY9" fmla="*/ 883784 h 4871748"/>
                    <a:gd name="connsiteX10" fmla="*/ 2442657 w 14707080"/>
                    <a:gd name="connsiteY10" fmla="*/ 834799 h 4871748"/>
                    <a:gd name="connsiteX11" fmla="*/ 2703914 w 14707080"/>
                    <a:gd name="connsiteY11" fmla="*/ 753156 h 4871748"/>
                    <a:gd name="connsiteX12" fmla="*/ 3161114 w 14707080"/>
                    <a:gd name="connsiteY12" fmla="*/ 589870 h 4871748"/>
                    <a:gd name="connsiteX13" fmla="*/ 3406042 w 14707080"/>
                    <a:gd name="connsiteY13" fmla="*/ 410256 h 4871748"/>
                    <a:gd name="connsiteX14" fmla="*/ 3618314 w 14707080"/>
                    <a:gd name="connsiteY14" fmla="*/ 344941 h 4871748"/>
                    <a:gd name="connsiteX15" fmla="*/ 4271457 w 14707080"/>
                    <a:gd name="connsiteY15" fmla="*/ 328613 h 4871748"/>
                    <a:gd name="connsiteX16" fmla="*/ 4744985 w 14707080"/>
                    <a:gd name="connsiteY16" fmla="*/ 214313 h 4871748"/>
                    <a:gd name="connsiteX17" fmla="*/ 5087885 w 14707080"/>
                    <a:gd name="connsiteY17" fmla="*/ 100013 h 4871748"/>
                    <a:gd name="connsiteX18" fmla="*/ 5610399 w 14707080"/>
                    <a:gd name="connsiteY18" fmla="*/ 18370 h 4871748"/>
                    <a:gd name="connsiteX19" fmla="*/ 6132914 w 14707080"/>
                    <a:gd name="connsiteY19" fmla="*/ 2041 h 4871748"/>
                    <a:gd name="connsiteX20" fmla="*/ 6867699 w 14707080"/>
                    <a:gd name="connsiteY20" fmla="*/ 51027 h 4871748"/>
                    <a:gd name="connsiteX21" fmla="*/ 7488185 w 14707080"/>
                    <a:gd name="connsiteY21" fmla="*/ 51027 h 4871748"/>
                    <a:gd name="connsiteX22" fmla="*/ 8337271 w 14707080"/>
                    <a:gd name="connsiteY22" fmla="*/ 51027 h 4871748"/>
                    <a:gd name="connsiteX23" fmla="*/ 9088385 w 14707080"/>
                    <a:gd name="connsiteY23" fmla="*/ 116341 h 4871748"/>
                    <a:gd name="connsiteX24" fmla="*/ 9872157 w 14707080"/>
                    <a:gd name="connsiteY24" fmla="*/ 181656 h 4871748"/>
                    <a:gd name="connsiteX25" fmla="*/ 10378342 w 14707080"/>
                    <a:gd name="connsiteY25" fmla="*/ 214313 h 4871748"/>
                    <a:gd name="connsiteX26" fmla="*/ 10917185 w 14707080"/>
                    <a:gd name="connsiteY26" fmla="*/ 361270 h 4871748"/>
                    <a:gd name="connsiteX27" fmla="*/ 11439699 w 14707080"/>
                    <a:gd name="connsiteY27" fmla="*/ 426584 h 4871748"/>
                    <a:gd name="connsiteX28" fmla="*/ 11962214 w 14707080"/>
                    <a:gd name="connsiteY28" fmla="*/ 573541 h 4871748"/>
                    <a:gd name="connsiteX29" fmla="*/ 12648014 w 14707080"/>
                    <a:gd name="connsiteY29" fmla="*/ 671513 h 4871748"/>
                    <a:gd name="connsiteX30" fmla="*/ 13284828 w 14707080"/>
                    <a:gd name="connsiteY30" fmla="*/ 900113 h 4871748"/>
                    <a:gd name="connsiteX31" fmla="*/ 13807342 w 14707080"/>
                    <a:gd name="connsiteY31" fmla="*/ 1259341 h 4871748"/>
                    <a:gd name="connsiteX32" fmla="*/ 14133914 w 14707080"/>
                    <a:gd name="connsiteY32" fmla="*/ 1520599 h 4871748"/>
                    <a:gd name="connsiteX33" fmla="*/ 14280871 w 14707080"/>
                    <a:gd name="connsiteY33" fmla="*/ 1781856 h 4871748"/>
                    <a:gd name="connsiteX34" fmla="*/ 14509471 w 14707080"/>
                    <a:gd name="connsiteY34" fmla="*/ 2190070 h 4871748"/>
                    <a:gd name="connsiteX35" fmla="*/ 14640099 w 14707080"/>
                    <a:gd name="connsiteY35" fmla="*/ 2777899 h 4871748"/>
                    <a:gd name="connsiteX36" fmla="*/ 14689085 w 14707080"/>
                    <a:gd name="connsiteY36" fmla="*/ 2941184 h 4871748"/>
                    <a:gd name="connsiteX37" fmla="*/ 14705414 w 14707080"/>
                    <a:gd name="connsiteY37" fmla="*/ 3284084 h 4871748"/>
                    <a:gd name="connsiteX38" fmla="*/ 14689085 w 14707080"/>
                    <a:gd name="connsiteY38" fmla="*/ 3561670 h 4871748"/>
                    <a:gd name="connsiteX39" fmla="*/ 14705414 w 14707080"/>
                    <a:gd name="connsiteY39" fmla="*/ 4018870 h 4871748"/>
                    <a:gd name="connsiteX40" fmla="*/ 14640099 w 14707080"/>
                    <a:gd name="connsiteY40" fmla="*/ 4525056 h 4871748"/>
                    <a:gd name="connsiteX41" fmla="*/ 14509471 w 14707080"/>
                    <a:gd name="connsiteY41" fmla="*/ 4818970 h 4871748"/>
                    <a:gd name="connsiteX42" fmla="*/ 14280871 w 14707080"/>
                    <a:gd name="connsiteY42" fmla="*/ 4867956 h 4871748"/>
                    <a:gd name="connsiteX43" fmla="*/ 13921642 w 14707080"/>
                    <a:gd name="connsiteY43" fmla="*/ 4835299 h 4871748"/>
                    <a:gd name="connsiteX44" fmla="*/ 13562414 w 14707080"/>
                    <a:gd name="connsiteY44" fmla="*/ 4574041 h 4871748"/>
                    <a:gd name="connsiteX45" fmla="*/ 13170528 w 14707080"/>
                    <a:gd name="connsiteY45" fmla="*/ 4329113 h 4871748"/>
                    <a:gd name="connsiteX46" fmla="*/ 12337771 w 14707080"/>
                    <a:gd name="connsiteY46" fmla="*/ 4116841 h 4871748"/>
                    <a:gd name="connsiteX47" fmla="*/ 11423371 w 14707080"/>
                    <a:gd name="connsiteY47" fmla="*/ 3969884 h 4871748"/>
                    <a:gd name="connsiteX48" fmla="*/ 10394671 w 14707080"/>
                    <a:gd name="connsiteY48" fmla="*/ 3757613 h 4871748"/>
                    <a:gd name="connsiteX49" fmla="*/ 10182399 w 14707080"/>
                    <a:gd name="connsiteY49" fmla="*/ 3692299 h 4871748"/>
                    <a:gd name="connsiteX50" fmla="*/ 9398628 w 14707080"/>
                    <a:gd name="connsiteY50" fmla="*/ 3692299 h 4871748"/>
                    <a:gd name="connsiteX51" fmla="*/ 9006742 w 14707080"/>
                    <a:gd name="connsiteY51" fmla="*/ 3643313 h 4871748"/>
                    <a:gd name="connsiteX52" fmla="*/ 8680171 w 14707080"/>
                    <a:gd name="connsiteY52" fmla="*/ 3643313 h 4871748"/>
                    <a:gd name="connsiteX53" fmla="*/ 7896399 w 14707080"/>
                    <a:gd name="connsiteY53" fmla="*/ 3610656 h 4871748"/>
                    <a:gd name="connsiteX54" fmla="*/ 7063642 w 14707080"/>
                    <a:gd name="connsiteY54" fmla="*/ 3659641 h 4871748"/>
                    <a:gd name="connsiteX55" fmla="*/ 6541128 w 14707080"/>
                    <a:gd name="connsiteY55" fmla="*/ 3561670 h 4871748"/>
                    <a:gd name="connsiteX56" fmla="*/ 6165571 w 14707080"/>
                    <a:gd name="connsiteY56" fmla="*/ 3594327 h 4871748"/>
                    <a:gd name="connsiteX57" fmla="*/ 5463442 w 14707080"/>
                    <a:gd name="connsiteY57" fmla="*/ 3594327 h 4871748"/>
                    <a:gd name="connsiteX58" fmla="*/ 4695999 w 14707080"/>
                    <a:gd name="connsiteY58" fmla="*/ 3773941 h 4871748"/>
                    <a:gd name="connsiteX59" fmla="*/ 4222471 w 14707080"/>
                    <a:gd name="connsiteY59" fmla="*/ 3855584 h 4871748"/>
                    <a:gd name="connsiteX60" fmla="*/ 3716285 w 14707080"/>
                    <a:gd name="connsiteY60" fmla="*/ 3855584 h 4871748"/>
                    <a:gd name="connsiteX61" fmla="*/ 3291742 w 14707080"/>
                    <a:gd name="connsiteY61" fmla="*/ 3986213 h 4871748"/>
                    <a:gd name="connsiteX62" fmla="*/ 2916185 w 14707080"/>
                    <a:gd name="connsiteY62" fmla="*/ 4329113 h 4871748"/>
                    <a:gd name="connsiteX63" fmla="*/ 2377342 w 14707080"/>
                    <a:gd name="connsiteY63" fmla="*/ 4443413 h 4871748"/>
                    <a:gd name="connsiteX64" fmla="*/ 1920142 w 14707080"/>
                    <a:gd name="connsiteY64" fmla="*/ 4476070 h 4871748"/>
                    <a:gd name="connsiteX65" fmla="*/ 1593571 w 14707080"/>
                    <a:gd name="connsiteY65" fmla="*/ 4606699 h 4871748"/>
                    <a:gd name="connsiteX66" fmla="*/ 1348642 w 14707080"/>
                    <a:gd name="connsiteY66" fmla="*/ 4737327 h 4871748"/>
                    <a:gd name="connsiteX67" fmla="*/ 989414 w 14707080"/>
                    <a:gd name="connsiteY67" fmla="*/ 4818970 h 4871748"/>
                    <a:gd name="connsiteX68" fmla="*/ 613857 w 14707080"/>
                    <a:gd name="connsiteY68" fmla="*/ 4818970 h 4871748"/>
                    <a:gd name="connsiteX69" fmla="*/ 287285 w 14707080"/>
                    <a:gd name="connsiteY69" fmla="*/ 4737327 h 4871748"/>
                    <a:gd name="connsiteX70" fmla="*/ 156657 w 14707080"/>
                    <a:gd name="connsiteY70" fmla="*/ 4345441 h 4871748"/>
                    <a:gd name="connsiteX71" fmla="*/ 9699 w 14707080"/>
                    <a:gd name="connsiteY71" fmla="*/ 3986213 h 4871748"/>
                    <a:gd name="connsiteX72" fmla="*/ 26028 w 14707080"/>
                    <a:gd name="connsiteY72" fmla="*/ 3757613 h 487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4707080" h="4871748">
                      <a:moveTo>
                        <a:pt x="58685" y="3806599"/>
                      </a:moveTo>
                      <a:cubicBezTo>
                        <a:pt x="50521" y="3641952"/>
                        <a:pt x="42357" y="3477306"/>
                        <a:pt x="42357" y="3333070"/>
                      </a:cubicBezTo>
                      <a:cubicBezTo>
                        <a:pt x="42357" y="3188834"/>
                        <a:pt x="58685" y="3077255"/>
                        <a:pt x="58685" y="2941184"/>
                      </a:cubicBezTo>
                      <a:cubicBezTo>
                        <a:pt x="58685" y="2805113"/>
                        <a:pt x="31471" y="2636384"/>
                        <a:pt x="42357" y="2516641"/>
                      </a:cubicBezTo>
                      <a:cubicBezTo>
                        <a:pt x="53243" y="2396898"/>
                        <a:pt x="107670" y="2331584"/>
                        <a:pt x="123999" y="2222727"/>
                      </a:cubicBezTo>
                      <a:cubicBezTo>
                        <a:pt x="140328" y="2113870"/>
                        <a:pt x="34192" y="1985963"/>
                        <a:pt x="140328" y="1863499"/>
                      </a:cubicBezTo>
                      <a:cubicBezTo>
                        <a:pt x="246464" y="1741035"/>
                        <a:pt x="562150" y="1588634"/>
                        <a:pt x="760814" y="1487941"/>
                      </a:cubicBezTo>
                      <a:cubicBezTo>
                        <a:pt x="959478" y="1387248"/>
                        <a:pt x="1209850" y="1335541"/>
                        <a:pt x="1332314" y="1259341"/>
                      </a:cubicBezTo>
                      <a:cubicBezTo>
                        <a:pt x="1454778" y="1183141"/>
                        <a:pt x="1435728" y="1093334"/>
                        <a:pt x="1495599" y="1030741"/>
                      </a:cubicBezTo>
                      <a:cubicBezTo>
                        <a:pt x="1555470" y="968148"/>
                        <a:pt x="1533699" y="916441"/>
                        <a:pt x="1691542" y="883784"/>
                      </a:cubicBezTo>
                      <a:cubicBezTo>
                        <a:pt x="1849385" y="851127"/>
                        <a:pt x="2273928" y="856570"/>
                        <a:pt x="2442657" y="834799"/>
                      </a:cubicBezTo>
                      <a:cubicBezTo>
                        <a:pt x="2611386" y="813028"/>
                        <a:pt x="2584171" y="793977"/>
                        <a:pt x="2703914" y="753156"/>
                      </a:cubicBezTo>
                      <a:cubicBezTo>
                        <a:pt x="2823657" y="712335"/>
                        <a:pt x="3044093" y="647020"/>
                        <a:pt x="3161114" y="589870"/>
                      </a:cubicBezTo>
                      <a:cubicBezTo>
                        <a:pt x="3278135" y="532720"/>
                        <a:pt x="3329842" y="451077"/>
                        <a:pt x="3406042" y="410256"/>
                      </a:cubicBezTo>
                      <a:cubicBezTo>
                        <a:pt x="3482242" y="369435"/>
                        <a:pt x="3474078" y="358548"/>
                        <a:pt x="3618314" y="344941"/>
                      </a:cubicBezTo>
                      <a:cubicBezTo>
                        <a:pt x="3762550" y="331334"/>
                        <a:pt x="4083679" y="350384"/>
                        <a:pt x="4271457" y="328613"/>
                      </a:cubicBezTo>
                      <a:cubicBezTo>
                        <a:pt x="4459236" y="306842"/>
                        <a:pt x="4608914" y="252413"/>
                        <a:pt x="4744985" y="214313"/>
                      </a:cubicBezTo>
                      <a:cubicBezTo>
                        <a:pt x="4881056" y="176213"/>
                        <a:pt x="4943649" y="132670"/>
                        <a:pt x="5087885" y="100013"/>
                      </a:cubicBezTo>
                      <a:cubicBezTo>
                        <a:pt x="5232121" y="67356"/>
                        <a:pt x="5436227" y="34699"/>
                        <a:pt x="5610399" y="18370"/>
                      </a:cubicBezTo>
                      <a:cubicBezTo>
                        <a:pt x="5784571" y="2041"/>
                        <a:pt x="5923364" y="-3402"/>
                        <a:pt x="6132914" y="2041"/>
                      </a:cubicBezTo>
                      <a:cubicBezTo>
                        <a:pt x="6342464" y="7484"/>
                        <a:pt x="6641821" y="42863"/>
                        <a:pt x="6867699" y="51027"/>
                      </a:cubicBezTo>
                      <a:cubicBezTo>
                        <a:pt x="7093577" y="59191"/>
                        <a:pt x="7488185" y="51027"/>
                        <a:pt x="7488185" y="51027"/>
                      </a:cubicBezTo>
                      <a:cubicBezTo>
                        <a:pt x="7733114" y="51027"/>
                        <a:pt x="8070571" y="40141"/>
                        <a:pt x="8337271" y="51027"/>
                      </a:cubicBezTo>
                      <a:cubicBezTo>
                        <a:pt x="8603971" y="61913"/>
                        <a:pt x="9088385" y="116341"/>
                        <a:pt x="9088385" y="116341"/>
                      </a:cubicBezTo>
                      <a:lnTo>
                        <a:pt x="9872157" y="181656"/>
                      </a:lnTo>
                      <a:cubicBezTo>
                        <a:pt x="10087150" y="197985"/>
                        <a:pt x="10204171" y="184377"/>
                        <a:pt x="10378342" y="214313"/>
                      </a:cubicBezTo>
                      <a:cubicBezTo>
                        <a:pt x="10552513" y="244249"/>
                        <a:pt x="10740292" y="325892"/>
                        <a:pt x="10917185" y="361270"/>
                      </a:cubicBezTo>
                      <a:cubicBezTo>
                        <a:pt x="11094078" y="396648"/>
                        <a:pt x="11265527" y="391205"/>
                        <a:pt x="11439699" y="426584"/>
                      </a:cubicBezTo>
                      <a:cubicBezTo>
                        <a:pt x="11613871" y="461963"/>
                        <a:pt x="11760828" y="532719"/>
                        <a:pt x="11962214" y="573541"/>
                      </a:cubicBezTo>
                      <a:cubicBezTo>
                        <a:pt x="12163600" y="614363"/>
                        <a:pt x="12427578" y="617084"/>
                        <a:pt x="12648014" y="671513"/>
                      </a:cubicBezTo>
                      <a:cubicBezTo>
                        <a:pt x="12868450" y="725942"/>
                        <a:pt x="13091607" y="802142"/>
                        <a:pt x="13284828" y="900113"/>
                      </a:cubicBezTo>
                      <a:cubicBezTo>
                        <a:pt x="13478049" y="998084"/>
                        <a:pt x="13665828" y="1155927"/>
                        <a:pt x="13807342" y="1259341"/>
                      </a:cubicBezTo>
                      <a:cubicBezTo>
                        <a:pt x="13948856" y="1362755"/>
                        <a:pt x="14054993" y="1433513"/>
                        <a:pt x="14133914" y="1520599"/>
                      </a:cubicBezTo>
                      <a:cubicBezTo>
                        <a:pt x="14212835" y="1607685"/>
                        <a:pt x="14280871" y="1781856"/>
                        <a:pt x="14280871" y="1781856"/>
                      </a:cubicBezTo>
                      <a:cubicBezTo>
                        <a:pt x="14343464" y="1893434"/>
                        <a:pt x="14449600" y="2024063"/>
                        <a:pt x="14509471" y="2190070"/>
                      </a:cubicBezTo>
                      <a:cubicBezTo>
                        <a:pt x="14569342" y="2356077"/>
                        <a:pt x="14610163" y="2652713"/>
                        <a:pt x="14640099" y="2777899"/>
                      </a:cubicBezTo>
                      <a:cubicBezTo>
                        <a:pt x="14670035" y="2903085"/>
                        <a:pt x="14678199" y="2856820"/>
                        <a:pt x="14689085" y="2941184"/>
                      </a:cubicBezTo>
                      <a:cubicBezTo>
                        <a:pt x="14699971" y="3025548"/>
                        <a:pt x="14705414" y="3180670"/>
                        <a:pt x="14705414" y="3284084"/>
                      </a:cubicBezTo>
                      <a:cubicBezTo>
                        <a:pt x="14705414" y="3387498"/>
                        <a:pt x="14689085" y="3439206"/>
                        <a:pt x="14689085" y="3561670"/>
                      </a:cubicBezTo>
                      <a:cubicBezTo>
                        <a:pt x="14689085" y="3684134"/>
                        <a:pt x="14713578" y="3858306"/>
                        <a:pt x="14705414" y="4018870"/>
                      </a:cubicBezTo>
                      <a:cubicBezTo>
                        <a:pt x="14697250" y="4179434"/>
                        <a:pt x="14672756" y="4391706"/>
                        <a:pt x="14640099" y="4525056"/>
                      </a:cubicBezTo>
                      <a:cubicBezTo>
                        <a:pt x="14607442" y="4658406"/>
                        <a:pt x="14569342" y="4761820"/>
                        <a:pt x="14509471" y="4818970"/>
                      </a:cubicBezTo>
                      <a:cubicBezTo>
                        <a:pt x="14449600" y="4876120"/>
                        <a:pt x="14378842" y="4865235"/>
                        <a:pt x="14280871" y="4867956"/>
                      </a:cubicBezTo>
                      <a:cubicBezTo>
                        <a:pt x="14182900" y="4870677"/>
                        <a:pt x="14041385" y="4884285"/>
                        <a:pt x="13921642" y="4835299"/>
                      </a:cubicBezTo>
                      <a:cubicBezTo>
                        <a:pt x="13801899" y="4786313"/>
                        <a:pt x="13687600" y="4658405"/>
                        <a:pt x="13562414" y="4574041"/>
                      </a:cubicBezTo>
                      <a:cubicBezTo>
                        <a:pt x="13437228" y="4489677"/>
                        <a:pt x="13374635" y="4405313"/>
                        <a:pt x="13170528" y="4329113"/>
                      </a:cubicBezTo>
                      <a:cubicBezTo>
                        <a:pt x="12966421" y="4252913"/>
                        <a:pt x="12628964" y="4176712"/>
                        <a:pt x="12337771" y="4116841"/>
                      </a:cubicBezTo>
                      <a:cubicBezTo>
                        <a:pt x="12046578" y="4056970"/>
                        <a:pt x="11747221" y="4029755"/>
                        <a:pt x="11423371" y="3969884"/>
                      </a:cubicBezTo>
                      <a:cubicBezTo>
                        <a:pt x="11099521" y="3910013"/>
                        <a:pt x="10601500" y="3803877"/>
                        <a:pt x="10394671" y="3757613"/>
                      </a:cubicBezTo>
                      <a:cubicBezTo>
                        <a:pt x="10187842" y="3711349"/>
                        <a:pt x="10348406" y="3703185"/>
                        <a:pt x="10182399" y="3692299"/>
                      </a:cubicBezTo>
                      <a:cubicBezTo>
                        <a:pt x="10016392" y="3681413"/>
                        <a:pt x="9594571" y="3700463"/>
                        <a:pt x="9398628" y="3692299"/>
                      </a:cubicBezTo>
                      <a:cubicBezTo>
                        <a:pt x="9202685" y="3684135"/>
                        <a:pt x="9126485" y="3651477"/>
                        <a:pt x="9006742" y="3643313"/>
                      </a:cubicBezTo>
                      <a:cubicBezTo>
                        <a:pt x="8886999" y="3635149"/>
                        <a:pt x="8865228" y="3648756"/>
                        <a:pt x="8680171" y="3643313"/>
                      </a:cubicBezTo>
                      <a:cubicBezTo>
                        <a:pt x="8495114" y="3637870"/>
                        <a:pt x="8165820" y="3607935"/>
                        <a:pt x="7896399" y="3610656"/>
                      </a:cubicBezTo>
                      <a:cubicBezTo>
                        <a:pt x="7626978" y="3613377"/>
                        <a:pt x="7289520" y="3667805"/>
                        <a:pt x="7063642" y="3659641"/>
                      </a:cubicBezTo>
                      <a:cubicBezTo>
                        <a:pt x="6837764" y="3651477"/>
                        <a:pt x="6690806" y="3572556"/>
                        <a:pt x="6541128" y="3561670"/>
                      </a:cubicBezTo>
                      <a:cubicBezTo>
                        <a:pt x="6391450" y="3550784"/>
                        <a:pt x="6345185" y="3588884"/>
                        <a:pt x="6165571" y="3594327"/>
                      </a:cubicBezTo>
                      <a:cubicBezTo>
                        <a:pt x="5985957" y="3599770"/>
                        <a:pt x="5708371" y="3564391"/>
                        <a:pt x="5463442" y="3594327"/>
                      </a:cubicBezTo>
                      <a:cubicBezTo>
                        <a:pt x="5218513" y="3624263"/>
                        <a:pt x="4902828" y="3730398"/>
                        <a:pt x="4695999" y="3773941"/>
                      </a:cubicBezTo>
                      <a:cubicBezTo>
                        <a:pt x="4489171" y="3817484"/>
                        <a:pt x="4385757" y="3841977"/>
                        <a:pt x="4222471" y="3855584"/>
                      </a:cubicBezTo>
                      <a:cubicBezTo>
                        <a:pt x="4059185" y="3869191"/>
                        <a:pt x="3871406" y="3833813"/>
                        <a:pt x="3716285" y="3855584"/>
                      </a:cubicBezTo>
                      <a:cubicBezTo>
                        <a:pt x="3561164" y="3877355"/>
                        <a:pt x="3425092" y="3907292"/>
                        <a:pt x="3291742" y="3986213"/>
                      </a:cubicBezTo>
                      <a:cubicBezTo>
                        <a:pt x="3158392" y="4065135"/>
                        <a:pt x="3068585" y="4252913"/>
                        <a:pt x="2916185" y="4329113"/>
                      </a:cubicBezTo>
                      <a:cubicBezTo>
                        <a:pt x="2763785" y="4405313"/>
                        <a:pt x="2543349" y="4418920"/>
                        <a:pt x="2377342" y="4443413"/>
                      </a:cubicBezTo>
                      <a:cubicBezTo>
                        <a:pt x="2211335" y="4467906"/>
                        <a:pt x="2050770" y="4448856"/>
                        <a:pt x="1920142" y="4476070"/>
                      </a:cubicBezTo>
                      <a:cubicBezTo>
                        <a:pt x="1789514" y="4503284"/>
                        <a:pt x="1688821" y="4563156"/>
                        <a:pt x="1593571" y="4606699"/>
                      </a:cubicBezTo>
                      <a:cubicBezTo>
                        <a:pt x="1498321" y="4650242"/>
                        <a:pt x="1449335" y="4701949"/>
                        <a:pt x="1348642" y="4737327"/>
                      </a:cubicBezTo>
                      <a:cubicBezTo>
                        <a:pt x="1247949" y="4772705"/>
                        <a:pt x="1111878" y="4805363"/>
                        <a:pt x="989414" y="4818970"/>
                      </a:cubicBezTo>
                      <a:cubicBezTo>
                        <a:pt x="866950" y="4832577"/>
                        <a:pt x="730879" y="4832577"/>
                        <a:pt x="613857" y="4818970"/>
                      </a:cubicBezTo>
                      <a:cubicBezTo>
                        <a:pt x="496835" y="4805363"/>
                        <a:pt x="363485" y="4816248"/>
                        <a:pt x="287285" y="4737327"/>
                      </a:cubicBezTo>
                      <a:cubicBezTo>
                        <a:pt x="211085" y="4658406"/>
                        <a:pt x="202921" y="4470627"/>
                        <a:pt x="156657" y="4345441"/>
                      </a:cubicBezTo>
                      <a:cubicBezTo>
                        <a:pt x="110393" y="4220255"/>
                        <a:pt x="31470" y="4084184"/>
                        <a:pt x="9699" y="3986213"/>
                      </a:cubicBezTo>
                      <a:cubicBezTo>
                        <a:pt x="-12073" y="3888242"/>
                        <a:pt x="6977" y="3822927"/>
                        <a:pt x="26028" y="3757613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4" name="Vrije vorm 173"/>
                <p:cNvSpPr>
                  <a:spLocks noChangeAspect="1"/>
                </p:cNvSpPr>
                <p:nvPr/>
              </p:nvSpPr>
              <p:spPr>
                <a:xfrm>
                  <a:off x="3386978" y="4177006"/>
                  <a:ext cx="837379" cy="230267"/>
                </a:xfrm>
                <a:custGeom>
                  <a:avLst/>
                  <a:gdLst>
                    <a:gd name="connsiteX0" fmla="*/ 58685 w 14707080"/>
                    <a:gd name="connsiteY0" fmla="*/ 3806599 h 4871748"/>
                    <a:gd name="connsiteX1" fmla="*/ 42357 w 14707080"/>
                    <a:gd name="connsiteY1" fmla="*/ 3333070 h 4871748"/>
                    <a:gd name="connsiteX2" fmla="*/ 58685 w 14707080"/>
                    <a:gd name="connsiteY2" fmla="*/ 2941184 h 4871748"/>
                    <a:gd name="connsiteX3" fmla="*/ 42357 w 14707080"/>
                    <a:gd name="connsiteY3" fmla="*/ 2516641 h 4871748"/>
                    <a:gd name="connsiteX4" fmla="*/ 123999 w 14707080"/>
                    <a:gd name="connsiteY4" fmla="*/ 2222727 h 4871748"/>
                    <a:gd name="connsiteX5" fmla="*/ 140328 w 14707080"/>
                    <a:gd name="connsiteY5" fmla="*/ 1863499 h 4871748"/>
                    <a:gd name="connsiteX6" fmla="*/ 760814 w 14707080"/>
                    <a:gd name="connsiteY6" fmla="*/ 1487941 h 4871748"/>
                    <a:gd name="connsiteX7" fmla="*/ 1332314 w 14707080"/>
                    <a:gd name="connsiteY7" fmla="*/ 1259341 h 4871748"/>
                    <a:gd name="connsiteX8" fmla="*/ 1495599 w 14707080"/>
                    <a:gd name="connsiteY8" fmla="*/ 1030741 h 4871748"/>
                    <a:gd name="connsiteX9" fmla="*/ 1691542 w 14707080"/>
                    <a:gd name="connsiteY9" fmla="*/ 883784 h 4871748"/>
                    <a:gd name="connsiteX10" fmla="*/ 2442657 w 14707080"/>
                    <a:gd name="connsiteY10" fmla="*/ 834799 h 4871748"/>
                    <a:gd name="connsiteX11" fmla="*/ 2703914 w 14707080"/>
                    <a:gd name="connsiteY11" fmla="*/ 753156 h 4871748"/>
                    <a:gd name="connsiteX12" fmla="*/ 3161114 w 14707080"/>
                    <a:gd name="connsiteY12" fmla="*/ 589870 h 4871748"/>
                    <a:gd name="connsiteX13" fmla="*/ 3406042 w 14707080"/>
                    <a:gd name="connsiteY13" fmla="*/ 410256 h 4871748"/>
                    <a:gd name="connsiteX14" fmla="*/ 3618314 w 14707080"/>
                    <a:gd name="connsiteY14" fmla="*/ 344941 h 4871748"/>
                    <a:gd name="connsiteX15" fmla="*/ 4271457 w 14707080"/>
                    <a:gd name="connsiteY15" fmla="*/ 328613 h 4871748"/>
                    <a:gd name="connsiteX16" fmla="*/ 4744985 w 14707080"/>
                    <a:gd name="connsiteY16" fmla="*/ 214313 h 4871748"/>
                    <a:gd name="connsiteX17" fmla="*/ 5087885 w 14707080"/>
                    <a:gd name="connsiteY17" fmla="*/ 100013 h 4871748"/>
                    <a:gd name="connsiteX18" fmla="*/ 5610399 w 14707080"/>
                    <a:gd name="connsiteY18" fmla="*/ 18370 h 4871748"/>
                    <a:gd name="connsiteX19" fmla="*/ 6132914 w 14707080"/>
                    <a:gd name="connsiteY19" fmla="*/ 2041 h 4871748"/>
                    <a:gd name="connsiteX20" fmla="*/ 6867699 w 14707080"/>
                    <a:gd name="connsiteY20" fmla="*/ 51027 h 4871748"/>
                    <a:gd name="connsiteX21" fmla="*/ 7488185 w 14707080"/>
                    <a:gd name="connsiteY21" fmla="*/ 51027 h 4871748"/>
                    <a:gd name="connsiteX22" fmla="*/ 8337271 w 14707080"/>
                    <a:gd name="connsiteY22" fmla="*/ 51027 h 4871748"/>
                    <a:gd name="connsiteX23" fmla="*/ 9088385 w 14707080"/>
                    <a:gd name="connsiteY23" fmla="*/ 116341 h 4871748"/>
                    <a:gd name="connsiteX24" fmla="*/ 9872157 w 14707080"/>
                    <a:gd name="connsiteY24" fmla="*/ 181656 h 4871748"/>
                    <a:gd name="connsiteX25" fmla="*/ 10378342 w 14707080"/>
                    <a:gd name="connsiteY25" fmla="*/ 214313 h 4871748"/>
                    <a:gd name="connsiteX26" fmla="*/ 10917185 w 14707080"/>
                    <a:gd name="connsiteY26" fmla="*/ 361270 h 4871748"/>
                    <a:gd name="connsiteX27" fmla="*/ 11439699 w 14707080"/>
                    <a:gd name="connsiteY27" fmla="*/ 426584 h 4871748"/>
                    <a:gd name="connsiteX28" fmla="*/ 11962214 w 14707080"/>
                    <a:gd name="connsiteY28" fmla="*/ 573541 h 4871748"/>
                    <a:gd name="connsiteX29" fmla="*/ 12648014 w 14707080"/>
                    <a:gd name="connsiteY29" fmla="*/ 671513 h 4871748"/>
                    <a:gd name="connsiteX30" fmla="*/ 13284828 w 14707080"/>
                    <a:gd name="connsiteY30" fmla="*/ 900113 h 4871748"/>
                    <a:gd name="connsiteX31" fmla="*/ 13807342 w 14707080"/>
                    <a:gd name="connsiteY31" fmla="*/ 1259341 h 4871748"/>
                    <a:gd name="connsiteX32" fmla="*/ 14133914 w 14707080"/>
                    <a:gd name="connsiteY32" fmla="*/ 1520599 h 4871748"/>
                    <a:gd name="connsiteX33" fmla="*/ 14280871 w 14707080"/>
                    <a:gd name="connsiteY33" fmla="*/ 1781856 h 4871748"/>
                    <a:gd name="connsiteX34" fmla="*/ 14509471 w 14707080"/>
                    <a:gd name="connsiteY34" fmla="*/ 2190070 h 4871748"/>
                    <a:gd name="connsiteX35" fmla="*/ 14640099 w 14707080"/>
                    <a:gd name="connsiteY35" fmla="*/ 2777899 h 4871748"/>
                    <a:gd name="connsiteX36" fmla="*/ 14689085 w 14707080"/>
                    <a:gd name="connsiteY36" fmla="*/ 2941184 h 4871748"/>
                    <a:gd name="connsiteX37" fmla="*/ 14705414 w 14707080"/>
                    <a:gd name="connsiteY37" fmla="*/ 3284084 h 4871748"/>
                    <a:gd name="connsiteX38" fmla="*/ 14689085 w 14707080"/>
                    <a:gd name="connsiteY38" fmla="*/ 3561670 h 4871748"/>
                    <a:gd name="connsiteX39" fmla="*/ 14705414 w 14707080"/>
                    <a:gd name="connsiteY39" fmla="*/ 4018870 h 4871748"/>
                    <a:gd name="connsiteX40" fmla="*/ 14640099 w 14707080"/>
                    <a:gd name="connsiteY40" fmla="*/ 4525056 h 4871748"/>
                    <a:gd name="connsiteX41" fmla="*/ 14509471 w 14707080"/>
                    <a:gd name="connsiteY41" fmla="*/ 4818970 h 4871748"/>
                    <a:gd name="connsiteX42" fmla="*/ 14280871 w 14707080"/>
                    <a:gd name="connsiteY42" fmla="*/ 4867956 h 4871748"/>
                    <a:gd name="connsiteX43" fmla="*/ 13921642 w 14707080"/>
                    <a:gd name="connsiteY43" fmla="*/ 4835299 h 4871748"/>
                    <a:gd name="connsiteX44" fmla="*/ 13562414 w 14707080"/>
                    <a:gd name="connsiteY44" fmla="*/ 4574041 h 4871748"/>
                    <a:gd name="connsiteX45" fmla="*/ 13170528 w 14707080"/>
                    <a:gd name="connsiteY45" fmla="*/ 4329113 h 4871748"/>
                    <a:gd name="connsiteX46" fmla="*/ 12337771 w 14707080"/>
                    <a:gd name="connsiteY46" fmla="*/ 4116841 h 4871748"/>
                    <a:gd name="connsiteX47" fmla="*/ 11423371 w 14707080"/>
                    <a:gd name="connsiteY47" fmla="*/ 3969884 h 4871748"/>
                    <a:gd name="connsiteX48" fmla="*/ 10394671 w 14707080"/>
                    <a:gd name="connsiteY48" fmla="*/ 3757613 h 4871748"/>
                    <a:gd name="connsiteX49" fmla="*/ 10182399 w 14707080"/>
                    <a:gd name="connsiteY49" fmla="*/ 3692299 h 4871748"/>
                    <a:gd name="connsiteX50" fmla="*/ 9398628 w 14707080"/>
                    <a:gd name="connsiteY50" fmla="*/ 3692299 h 4871748"/>
                    <a:gd name="connsiteX51" fmla="*/ 9006742 w 14707080"/>
                    <a:gd name="connsiteY51" fmla="*/ 3643313 h 4871748"/>
                    <a:gd name="connsiteX52" fmla="*/ 8680171 w 14707080"/>
                    <a:gd name="connsiteY52" fmla="*/ 3643313 h 4871748"/>
                    <a:gd name="connsiteX53" fmla="*/ 7896399 w 14707080"/>
                    <a:gd name="connsiteY53" fmla="*/ 3610656 h 4871748"/>
                    <a:gd name="connsiteX54" fmla="*/ 7063642 w 14707080"/>
                    <a:gd name="connsiteY54" fmla="*/ 3659641 h 4871748"/>
                    <a:gd name="connsiteX55" fmla="*/ 6541128 w 14707080"/>
                    <a:gd name="connsiteY55" fmla="*/ 3561670 h 4871748"/>
                    <a:gd name="connsiteX56" fmla="*/ 6165571 w 14707080"/>
                    <a:gd name="connsiteY56" fmla="*/ 3594327 h 4871748"/>
                    <a:gd name="connsiteX57" fmla="*/ 5463442 w 14707080"/>
                    <a:gd name="connsiteY57" fmla="*/ 3594327 h 4871748"/>
                    <a:gd name="connsiteX58" fmla="*/ 4695999 w 14707080"/>
                    <a:gd name="connsiteY58" fmla="*/ 3773941 h 4871748"/>
                    <a:gd name="connsiteX59" fmla="*/ 4222471 w 14707080"/>
                    <a:gd name="connsiteY59" fmla="*/ 3855584 h 4871748"/>
                    <a:gd name="connsiteX60" fmla="*/ 3716285 w 14707080"/>
                    <a:gd name="connsiteY60" fmla="*/ 3855584 h 4871748"/>
                    <a:gd name="connsiteX61" fmla="*/ 3291742 w 14707080"/>
                    <a:gd name="connsiteY61" fmla="*/ 3986213 h 4871748"/>
                    <a:gd name="connsiteX62" fmla="*/ 2916185 w 14707080"/>
                    <a:gd name="connsiteY62" fmla="*/ 4329113 h 4871748"/>
                    <a:gd name="connsiteX63" fmla="*/ 2377342 w 14707080"/>
                    <a:gd name="connsiteY63" fmla="*/ 4443413 h 4871748"/>
                    <a:gd name="connsiteX64" fmla="*/ 1920142 w 14707080"/>
                    <a:gd name="connsiteY64" fmla="*/ 4476070 h 4871748"/>
                    <a:gd name="connsiteX65" fmla="*/ 1593571 w 14707080"/>
                    <a:gd name="connsiteY65" fmla="*/ 4606699 h 4871748"/>
                    <a:gd name="connsiteX66" fmla="*/ 1348642 w 14707080"/>
                    <a:gd name="connsiteY66" fmla="*/ 4737327 h 4871748"/>
                    <a:gd name="connsiteX67" fmla="*/ 989414 w 14707080"/>
                    <a:gd name="connsiteY67" fmla="*/ 4818970 h 4871748"/>
                    <a:gd name="connsiteX68" fmla="*/ 613857 w 14707080"/>
                    <a:gd name="connsiteY68" fmla="*/ 4818970 h 4871748"/>
                    <a:gd name="connsiteX69" fmla="*/ 287285 w 14707080"/>
                    <a:gd name="connsiteY69" fmla="*/ 4737327 h 4871748"/>
                    <a:gd name="connsiteX70" fmla="*/ 156657 w 14707080"/>
                    <a:gd name="connsiteY70" fmla="*/ 4345441 h 4871748"/>
                    <a:gd name="connsiteX71" fmla="*/ 9699 w 14707080"/>
                    <a:gd name="connsiteY71" fmla="*/ 3986213 h 4871748"/>
                    <a:gd name="connsiteX72" fmla="*/ 26028 w 14707080"/>
                    <a:gd name="connsiteY72" fmla="*/ 3757613 h 487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4707080" h="4871748">
                      <a:moveTo>
                        <a:pt x="58685" y="3806599"/>
                      </a:moveTo>
                      <a:cubicBezTo>
                        <a:pt x="50521" y="3641952"/>
                        <a:pt x="42357" y="3477306"/>
                        <a:pt x="42357" y="3333070"/>
                      </a:cubicBezTo>
                      <a:cubicBezTo>
                        <a:pt x="42357" y="3188834"/>
                        <a:pt x="58685" y="3077255"/>
                        <a:pt x="58685" y="2941184"/>
                      </a:cubicBezTo>
                      <a:cubicBezTo>
                        <a:pt x="58685" y="2805113"/>
                        <a:pt x="31471" y="2636384"/>
                        <a:pt x="42357" y="2516641"/>
                      </a:cubicBezTo>
                      <a:cubicBezTo>
                        <a:pt x="53243" y="2396898"/>
                        <a:pt x="107670" y="2331584"/>
                        <a:pt x="123999" y="2222727"/>
                      </a:cubicBezTo>
                      <a:cubicBezTo>
                        <a:pt x="140328" y="2113870"/>
                        <a:pt x="34192" y="1985963"/>
                        <a:pt x="140328" y="1863499"/>
                      </a:cubicBezTo>
                      <a:cubicBezTo>
                        <a:pt x="246464" y="1741035"/>
                        <a:pt x="562150" y="1588634"/>
                        <a:pt x="760814" y="1487941"/>
                      </a:cubicBezTo>
                      <a:cubicBezTo>
                        <a:pt x="959478" y="1387248"/>
                        <a:pt x="1209850" y="1335541"/>
                        <a:pt x="1332314" y="1259341"/>
                      </a:cubicBezTo>
                      <a:cubicBezTo>
                        <a:pt x="1454778" y="1183141"/>
                        <a:pt x="1435728" y="1093334"/>
                        <a:pt x="1495599" y="1030741"/>
                      </a:cubicBezTo>
                      <a:cubicBezTo>
                        <a:pt x="1555470" y="968148"/>
                        <a:pt x="1533699" y="916441"/>
                        <a:pt x="1691542" y="883784"/>
                      </a:cubicBezTo>
                      <a:cubicBezTo>
                        <a:pt x="1849385" y="851127"/>
                        <a:pt x="2273928" y="856570"/>
                        <a:pt x="2442657" y="834799"/>
                      </a:cubicBezTo>
                      <a:cubicBezTo>
                        <a:pt x="2611386" y="813028"/>
                        <a:pt x="2584171" y="793977"/>
                        <a:pt x="2703914" y="753156"/>
                      </a:cubicBezTo>
                      <a:cubicBezTo>
                        <a:pt x="2823657" y="712335"/>
                        <a:pt x="3044093" y="647020"/>
                        <a:pt x="3161114" y="589870"/>
                      </a:cubicBezTo>
                      <a:cubicBezTo>
                        <a:pt x="3278135" y="532720"/>
                        <a:pt x="3329842" y="451077"/>
                        <a:pt x="3406042" y="410256"/>
                      </a:cubicBezTo>
                      <a:cubicBezTo>
                        <a:pt x="3482242" y="369435"/>
                        <a:pt x="3474078" y="358548"/>
                        <a:pt x="3618314" y="344941"/>
                      </a:cubicBezTo>
                      <a:cubicBezTo>
                        <a:pt x="3762550" y="331334"/>
                        <a:pt x="4083679" y="350384"/>
                        <a:pt x="4271457" y="328613"/>
                      </a:cubicBezTo>
                      <a:cubicBezTo>
                        <a:pt x="4459236" y="306842"/>
                        <a:pt x="4608914" y="252413"/>
                        <a:pt x="4744985" y="214313"/>
                      </a:cubicBezTo>
                      <a:cubicBezTo>
                        <a:pt x="4881056" y="176213"/>
                        <a:pt x="4943649" y="132670"/>
                        <a:pt x="5087885" y="100013"/>
                      </a:cubicBezTo>
                      <a:cubicBezTo>
                        <a:pt x="5232121" y="67356"/>
                        <a:pt x="5436227" y="34699"/>
                        <a:pt x="5610399" y="18370"/>
                      </a:cubicBezTo>
                      <a:cubicBezTo>
                        <a:pt x="5784571" y="2041"/>
                        <a:pt x="5923364" y="-3402"/>
                        <a:pt x="6132914" y="2041"/>
                      </a:cubicBezTo>
                      <a:cubicBezTo>
                        <a:pt x="6342464" y="7484"/>
                        <a:pt x="6641821" y="42863"/>
                        <a:pt x="6867699" y="51027"/>
                      </a:cubicBezTo>
                      <a:cubicBezTo>
                        <a:pt x="7093577" y="59191"/>
                        <a:pt x="7488185" y="51027"/>
                        <a:pt x="7488185" y="51027"/>
                      </a:cubicBezTo>
                      <a:cubicBezTo>
                        <a:pt x="7733114" y="51027"/>
                        <a:pt x="8070571" y="40141"/>
                        <a:pt x="8337271" y="51027"/>
                      </a:cubicBezTo>
                      <a:cubicBezTo>
                        <a:pt x="8603971" y="61913"/>
                        <a:pt x="9088385" y="116341"/>
                        <a:pt x="9088385" y="116341"/>
                      </a:cubicBezTo>
                      <a:lnTo>
                        <a:pt x="9872157" y="181656"/>
                      </a:lnTo>
                      <a:cubicBezTo>
                        <a:pt x="10087150" y="197985"/>
                        <a:pt x="10204171" y="184377"/>
                        <a:pt x="10378342" y="214313"/>
                      </a:cubicBezTo>
                      <a:cubicBezTo>
                        <a:pt x="10552513" y="244249"/>
                        <a:pt x="10740292" y="325892"/>
                        <a:pt x="10917185" y="361270"/>
                      </a:cubicBezTo>
                      <a:cubicBezTo>
                        <a:pt x="11094078" y="396648"/>
                        <a:pt x="11265527" y="391205"/>
                        <a:pt x="11439699" y="426584"/>
                      </a:cubicBezTo>
                      <a:cubicBezTo>
                        <a:pt x="11613871" y="461963"/>
                        <a:pt x="11760828" y="532719"/>
                        <a:pt x="11962214" y="573541"/>
                      </a:cubicBezTo>
                      <a:cubicBezTo>
                        <a:pt x="12163600" y="614363"/>
                        <a:pt x="12427578" y="617084"/>
                        <a:pt x="12648014" y="671513"/>
                      </a:cubicBezTo>
                      <a:cubicBezTo>
                        <a:pt x="12868450" y="725942"/>
                        <a:pt x="13091607" y="802142"/>
                        <a:pt x="13284828" y="900113"/>
                      </a:cubicBezTo>
                      <a:cubicBezTo>
                        <a:pt x="13478049" y="998084"/>
                        <a:pt x="13665828" y="1155927"/>
                        <a:pt x="13807342" y="1259341"/>
                      </a:cubicBezTo>
                      <a:cubicBezTo>
                        <a:pt x="13948856" y="1362755"/>
                        <a:pt x="14054993" y="1433513"/>
                        <a:pt x="14133914" y="1520599"/>
                      </a:cubicBezTo>
                      <a:cubicBezTo>
                        <a:pt x="14212835" y="1607685"/>
                        <a:pt x="14280871" y="1781856"/>
                        <a:pt x="14280871" y="1781856"/>
                      </a:cubicBezTo>
                      <a:cubicBezTo>
                        <a:pt x="14343464" y="1893434"/>
                        <a:pt x="14449600" y="2024063"/>
                        <a:pt x="14509471" y="2190070"/>
                      </a:cubicBezTo>
                      <a:cubicBezTo>
                        <a:pt x="14569342" y="2356077"/>
                        <a:pt x="14610163" y="2652713"/>
                        <a:pt x="14640099" y="2777899"/>
                      </a:cubicBezTo>
                      <a:cubicBezTo>
                        <a:pt x="14670035" y="2903085"/>
                        <a:pt x="14678199" y="2856820"/>
                        <a:pt x="14689085" y="2941184"/>
                      </a:cubicBezTo>
                      <a:cubicBezTo>
                        <a:pt x="14699971" y="3025548"/>
                        <a:pt x="14705414" y="3180670"/>
                        <a:pt x="14705414" y="3284084"/>
                      </a:cubicBezTo>
                      <a:cubicBezTo>
                        <a:pt x="14705414" y="3387498"/>
                        <a:pt x="14689085" y="3439206"/>
                        <a:pt x="14689085" y="3561670"/>
                      </a:cubicBezTo>
                      <a:cubicBezTo>
                        <a:pt x="14689085" y="3684134"/>
                        <a:pt x="14713578" y="3858306"/>
                        <a:pt x="14705414" y="4018870"/>
                      </a:cubicBezTo>
                      <a:cubicBezTo>
                        <a:pt x="14697250" y="4179434"/>
                        <a:pt x="14672756" y="4391706"/>
                        <a:pt x="14640099" y="4525056"/>
                      </a:cubicBezTo>
                      <a:cubicBezTo>
                        <a:pt x="14607442" y="4658406"/>
                        <a:pt x="14569342" y="4761820"/>
                        <a:pt x="14509471" y="4818970"/>
                      </a:cubicBezTo>
                      <a:cubicBezTo>
                        <a:pt x="14449600" y="4876120"/>
                        <a:pt x="14378842" y="4865235"/>
                        <a:pt x="14280871" y="4867956"/>
                      </a:cubicBezTo>
                      <a:cubicBezTo>
                        <a:pt x="14182900" y="4870677"/>
                        <a:pt x="14041385" y="4884285"/>
                        <a:pt x="13921642" y="4835299"/>
                      </a:cubicBezTo>
                      <a:cubicBezTo>
                        <a:pt x="13801899" y="4786313"/>
                        <a:pt x="13687600" y="4658405"/>
                        <a:pt x="13562414" y="4574041"/>
                      </a:cubicBezTo>
                      <a:cubicBezTo>
                        <a:pt x="13437228" y="4489677"/>
                        <a:pt x="13374635" y="4405313"/>
                        <a:pt x="13170528" y="4329113"/>
                      </a:cubicBezTo>
                      <a:cubicBezTo>
                        <a:pt x="12966421" y="4252913"/>
                        <a:pt x="12628964" y="4176712"/>
                        <a:pt x="12337771" y="4116841"/>
                      </a:cubicBezTo>
                      <a:cubicBezTo>
                        <a:pt x="12046578" y="4056970"/>
                        <a:pt x="11747221" y="4029755"/>
                        <a:pt x="11423371" y="3969884"/>
                      </a:cubicBezTo>
                      <a:cubicBezTo>
                        <a:pt x="11099521" y="3910013"/>
                        <a:pt x="10601500" y="3803877"/>
                        <a:pt x="10394671" y="3757613"/>
                      </a:cubicBezTo>
                      <a:cubicBezTo>
                        <a:pt x="10187842" y="3711349"/>
                        <a:pt x="10348406" y="3703185"/>
                        <a:pt x="10182399" y="3692299"/>
                      </a:cubicBezTo>
                      <a:cubicBezTo>
                        <a:pt x="10016392" y="3681413"/>
                        <a:pt x="9594571" y="3700463"/>
                        <a:pt x="9398628" y="3692299"/>
                      </a:cubicBezTo>
                      <a:cubicBezTo>
                        <a:pt x="9202685" y="3684135"/>
                        <a:pt x="9126485" y="3651477"/>
                        <a:pt x="9006742" y="3643313"/>
                      </a:cubicBezTo>
                      <a:cubicBezTo>
                        <a:pt x="8886999" y="3635149"/>
                        <a:pt x="8865228" y="3648756"/>
                        <a:pt x="8680171" y="3643313"/>
                      </a:cubicBezTo>
                      <a:cubicBezTo>
                        <a:pt x="8495114" y="3637870"/>
                        <a:pt x="8165820" y="3607935"/>
                        <a:pt x="7896399" y="3610656"/>
                      </a:cubicBezTo>
                      <a:cubicBezTo>
                        <a:pt x="7626978" y="3613377"/>
                        <a:pt x="7289520" y="3667805"/>
                        <a:pt x="7063642" y="3659641"/>
                      </a:cubicBezTo>
                      <a:cubicBezTo>
                        <a:pt x="6837764" y="3651477"/>
                        <a:pt x="6690806" y="3572556"/>
                        <a:pt x="6541128" y="3561670"/>
                      </a:cubicBezTo>
                      <a:cubicBezTo>
                        <a:pt x="6391450" y="3550784"/>
                        <a:pt x="6345185" y="3588884"/>
                        <a:pt x="6165571" y="3594327"/>
                      </a:cubicBezTo>
                      <a:cubicBezTo>
                        <a:pt x="5985957" y="3599770"/>
                        <a:pt x="5708371" y="3564391"/>
                        <a:pt x="5463442" y="3594327"/>
                      </a:cubicBezTo>
                      <a:cubicBezTo>
                        <a:pt x="5218513" y="3624263"/>
                        <a:pt x="4902828" y="3730398"/>
                        <a:pt x="4695999" y="3773941"/>
                      </a:cubicBezTo>
                      <a:cubicBezTo>
                        <a:pt x="4489171" y="3817484"/>
                        <a:pt x="4385757" y="3841977"/>
                        <a:pt x="4222471" y="3855584"/>
                      </a:cubicBezTo>
                      <a:cubicBezTo>
                        <a:pt x="4059185" y="3869191"/>
                        <a:pt x="3871406" y="3833813"/>
                        <a:pt x="3716285" y="3855584"/>
                      </a:cubicBezTo>
                      <a:cubicBezTo>
                        <a:pt x="3561164" y="3877355"/>
                        <a:pt x="3425092" y="3907292"/>
                        <a:pt x="3291742" y="3986213"/>
                      </a:cubicBezTo>
                      <a:cubicBezTo>
                        <a:pt x="3158392" y="4065135"/>
                        <a:pt x="3068585" y="4252913"/>
                        <a:pt x="2916185" y="4329113"/>
                      </a:cubicBezTo>
                      <a:cubicBezTo>
                        <a:pt x="2763785" y="4405313"/>
                        <a:pt x="2543349" y="4418920"/>
                        <a:pt x="2377342" y="4443413"/>
                      </a:cubicBezTo>
                      <a:cubicBezTo>
                        <a:pt x="2211335" y="4467906"/>
                        <a:pt x="2050770" y="4448856"/>
                        <a:pt x="1920142" y="4476070"/>
                      </a:cubicBezTo>
                      <a:cubicBezTo>
                        <a:pt x="1789514" y="4503284"/>
                        <a:pt x="1688821" y="4563156"/>
                        <a:pt x="1593571" y="4606699"/>
                      </a:cubicBezTo>
                      <a:cubicBezTo>
                        <a:pt x="1498321" y="4650242"/>
                        <a:pt x="1449335" y="4701949"/>
                        <a:pt x="1348642" y="4737327"/>
                      </a:cubicBezTo>
                      <a:cubicBezTo>
                        <a:pt x="1247949" y="4772705"/>
                        <a:pt x="1111878" y="4805363"/>
                        <a:pt x="989414" y="4818970"/>
                      </a:cubicBezTo>
                      <a:cubicBezTo>
                        <a:pt x="866950" y="4832577"/>
                        <a:pt x="730879" y="4832577"/>
                        <a:pt x="613857" y="4818970"/>
                      </a:cubicBezTo>
                      <a:cubicBezTo>
                        <a:pt x="496835" y="4805363"/>
                        <a:pt x="363485" y="4816248"/>
                        <a:pt x="287285" y="4737327"/>
                      </a:cubicBezTo>
                      <a:cubicBezTo>
                        <a:pt x="211085" y="4658406"/>
                        <a:pt x="202921" y="4470627"/>
                        <a:pt x="156657" y="4345441"/>
                      </a:cubicBezTo>
                      <a:cubicBezTo>
                        <a:pt x="110393" y="4220255"/>
                        <a:pt x="31470" y="4084184"/>
                        <a:pt x="9699" y="3986213"/>
                      </a:cubicBezTo>
                      <a:cubicBezTo>
                        <a:pt x="-12073" y="3888242"/>
                        <a:pt x="6977" y="3822927"/>
                        <a:pt x="26028" y="3757613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5" name="Vrije vorm 174"/>
                <p:cNvSpPr>
                  <a:spLocks noChangeAspect="1"/>
                </p:cNvSpPr>
                <p:nvPr/>
              </p:nvSpPr>
              <p:spPr>
                <a:xfrm>
                  <a:off x="2195050" y="4506877"/>
                  <a:ext cx="837379" cy="230266"/>
                </a:xfrm>
                <a:custGeom>
                  <a:avLst/>
                  <a:gdLst>
                    <a:gd name="connsiteX0" fmla="*/ 58685 w 14707080"/>
                    <a:gd name="connsiteY0" fmla="*/ 3806599 h 4871748"/>
                    <a:gd name="connsiteX1" fmla="*/ 42357 w 14707080"/>
                    <a:gd name="connsiteY1" fmla="*/ 3333070 h 4871748"/>
                    <a:gd name="connsiteX2" fmla="*/ 58685 w 14707080"/>
                    <a:gd name="connsiteY2" fmla="*/ 2941184 h 4871748"/>
                    <a:gd name="connsiteX3" fmla="*/ 42357 w 14707080"/>
                    <a:gd name="connsiteY3" fmla="*/ 2516641 h 4871748"/>
                    <a:gd name="connsiteX4" fmla="*/ 123999 w 14707080"/>
                    <a:gd name="connsiteY4" fmla="*/ 2222727 h 4871748"/>
                    <a:gd name="connsiteX5" fmla="*/ 140328 w 14707080"/>
                    <a:gd name="connsiteY5" fmla="*/ 1863499 h 4871748"/>
                    <a:gd name="connsiteX6" fmla="*/ 760814 w 14707080"/>
                    <a:gd name="connsiteY6" fmla="*/ 1487941 h 4871748"/>
                    <a:gd name="connsiteX7" fmla="*/ 1332314 w 14707080"/>
                    <a:gd name="connsiteY7" fmla="*/ 1259341 h 4871748"/>
                    <a:gd name="connsiteX8" fmla="*/ 1495599 w 14707080"/>
                    <a:gd name="connsiteY8" fmla="*/ 1030741 h 4871748"/>
                    <a:gd name="connsiteX9" fmla="*/ 1691542 w 14707080"/>
                    <a:gd name="connsiteY9" fmla="*/ 883784 h 4871748"/>
                    <a:gd name="connsiteX10" fmla="*/ 2442657 w 14707080"/>
                    <a:gd name="connsiteY10" fmla="*/ 834799 h 4871748"/>
                    <a:gd name="connsiteX11" fmla="*/ 2703914 w 14707080"/>
                    <a:gd name="connsiteY11" fmla="*/ 753156 h 4871748"/>
                    <a:gd name="connsiteX12" fmla="*/ 3161114 w 14707080"/>
                    <a:gd name="connsiteY12" fmla="*/ 589870 h 4871748"/>
                    <a:gd name="connsiteX13" fmla="*/ 3406042 w 14707080"/>
                    <a:gd name="connsiteY13" fmla="*/ 410256 h 4871748"/>
                    <a:gd name="connsiteX14" fmla="*/ 3618314 w 14707080"/>
                    <a:gd name="connsiteY14" fmla="*/ 344941 h 4871748"/>
                    <a:gd name="connsiteX15" fmla="*/ 4271457 w 14707080"/>
                    <a:gd name="connsiteY15" fmla="*/ 328613 h 4871748"/>
                    <a:gd name="connsiteX16" fmla="*/ 4744985 w 14707080"/>
                    <a:gd name="connsiteY16" fmla="*/ 214313 h 4871748"/>
                    <a:gd name="connsiteX17" fmla="*/ 5087885 w 14707080"/>
                    <a:gd name="connsiteY17" fmla="*/ 100013 h 4871748"/>
                    <a:gd name="connsiteX18" fmla="*/ 5610399 w 14707080"/>
                    <a:gd name="connsiteY18" fmla="*/ 18370 h 4871748"/>
                    <a:gd name="connsiteX19" fmla="*/ 6132914 w 14707080"/>
                    <a:gd name="connsiteY19" fmla="*/ 2041 h 4871748"/>
                    <a:gd name="connsiteX20" fmla="*/ 6867699 w 14707080"/>
                    <a:gd name="connsiteY20" fmla="*/ 51027 h 4871748"/>
                    <a:gd name="connsiteX21" fmla="*/ 7488185 w 14707080"/>
                    <a:gd name="connsiteY21" fmla="*/ 51027 h 4871748"/>
                    <a:gd name="connsiteX22" fmla="*/ 8337271 w 14707080"/>
                    <a:gd name="connsiteY22" fmla="*/ 51027 h 4871748"/>
                    <a:gd name="connsiteX23" fmla="*/ 9088385 w 14707080"/>
                    <a:gd name="connsiteY23" fmla="*/ 116341 h 4871748"/>
                    <a:gd name="connsiteX24" fmla="*/ 9872157 w 14707080"/>
                    <a:gd name="connsiteY24" fmla="*/ 181656 h 4871748"/>
                    <a:gd name="connsiteX25" fmla="*/ 10378342 w 14707080"/>
                    <a:gd name="connsiteY25" fmla="*/ 214313 h 4871748"/>
                    <a:gd name="connsiteX26" fmla="*/ 10917185 w 14707080"/>
                    <a:gd name="connsiteY26" fmla="*/ 361270 h 4871748"/>
                    <a:gd name="connsiteX27" fmla="*/ 11439699 w 14707080"/>
                    <a:gd name="connsiteY27" fmla="*/ 426584 h 4871748"/>
                    <a:gd name="connsiteX28" fmla="*/ 11962214 w 14707080"/>
                    <a:gd name="connsiteY28" fmla="*/ 573541 h 4871748"/>
                    <a:gd name="connsiteX29" fmla="*/ 12648014 w 14707080"/>
                    <a:gd name="connsiteY29" fmla="*/ 671513 h 4871748"/>
                    <a:gd name="connsiteX30" fmla="*/ 13284828 w 14707080"/>
                    <a:gd name="connsiteY30" fmla="*/ 900113 h 4871748"/>
                    <a:gd name="connsiteX31" fmla="*/ 13807342 w 14707080"/>
                    <a:gd name="connsiteY31" fmla="*/ 1259341 h 4871748"/>
                    <a:gd name="connsiteX32" fmla="*/ 14133914 w 14707080"/>
                    <a:gd name="connsiteY32" fmla="*/ 1520599 h 4871748"/>
                    <a:gd name="connsiteX33" fmla="*/ 14280871 w 14707080"/>
                    <a:gd name="connsiteY33" fmla="*/ 1781856 h 4871748"/>
                    <a:gd name="connsiteX34" fmla="*/ 14509471 w 14707080"/>
                    <a:gd name="connsiteY34" fmla="*/ 2190070 h 4871748"/>
                    <a:gd name="connsiteX35" fmla="*/ 14640099 w 14707080"/>
                    <a:gd name="connsiteY35" fmla="*/ 2777899 h 4871748"/>
                    <a:gd name="connsiteX36" fmla="*/ 14689085 w 14707080"/>
                    <a:gd name="connsiteY36" fmla="*/ 2941184 h 4871748"/>
                    <a:gd name="connsiteX37" fmla="*/ 14705414 w 14707080"/>
                    <a:gd name="connsiteY37" fmla="*/ 3284084 h 4871748"/>
                    <a:gd name="connsiteX38" fmla="*/ 14689085 w 14707080"/>
                    <a:gd name="connsiteY38" fmla="*/ 3561670 h 4871748"/>
                    <a:gd name="connsiteX39" fmla="*/ 14705414 w 14707080"/>
                    <a:gd name="connsiteY39" fmla="*/ 4018870 h 4871748"/>
                    <a:gd name="connsiteX40" fmla="*/ 14640099 w 14707080"/>
                    <a:gd name="connsiteY40" fmla="*/ 4525056 h 4871748"/>
                    <a:gd name="connsiteX41" fmla="*/ 14509471 w 14707080"/>
                    <a:gd name="connsiteY41" fmla="*/ 4818970 h 4871748"/>
                    <a:gd name="connsiteX42" fmla="*/ 14280871 w 14707080"/>
                    <a:gd name="connsiteY42" fmla="*/ 4867956 h 4871748"/>
                    <a:gd name="connsiteX43" fmla="*/ 13921642 w 14707080"/>
                    <a:gd name="connsiteY43" fmla="*/ 4835299 h 4871748"/>
                    <a:gd name="connsiteX44" fmla="*/ 13562414 w 14707080"/>
                    <a:gd name="connsiteY44" fmla="*/ 4574041 h 4871748"/>
                    <a:gd name="connsiteX45" fmla="*/ 13170528 w 14707080"/>
                    <a:gd name="connsiteY45" fmla="*/ 4329113 h 4871748"/>
                    <a:gd name="connsiteX46" fmla="*/ 12337771 w 14707080"/>
                    <a:gd name="connsiteY46" fmla="*/ 4116841 h 4871748"/>
                    <a:gd name="connsiteX47" fmla="*/ 11423371 w 14707080"/>
                    <a:gd name="connsiteY47" fmla="*/ 3969884 h 4871748"/>
                    <a:gd name="connsiteX48" fmla="*/ 10394671 w 14707080"/>
                    <a:gd name="connsiteY48" fmla="*/ 3757613 h 4871748"/>
                    <a:gd name="connsiteX49" fmla="*/ 10182399 w 14707080"/>
                    <a:gd name="connsiteY49" fmla="*/ 3692299 h 4871748"/>
                    <a:gd name="connsiteX50" fmla="*/ 9398628 w 14707080"/>
                    <a:gd name="connsiteY50" fmla="*/ 3692299 h 4871748"/>
                    <a:gd name="connsiteX51" fmla="*/ 9006742 w 14707080"/>
                    <a:gd name="connsiteY51" fmla="*/ 3643313 h 4871748"/>
                    <a:gd name="connsiteX52" fmla="*/ 8680171 w 14707080"/>
                    <a:gd name="connsiteY52" fmla="*/ 3643313 h 4871748"/>
                    <a:gd name="connsiteX53" fmla="*/ 7896399 w 14707080"/>
                    <a:gd name="connsiteY53" fmla="*/ 3610656 h 4871748"/>
                    <a:gd name="connsiteX54" fmla="*/ 7063642 w 14707080"/>
                    <a:gd name="connsiteY54" fmla="*/ 3659641 h 4871748"/>
                    <a:gd name="connsiteX55" fmla="*/ 6541128 w 14707080"/>
                    <a:gd name="connsiteY55" fmla="*/ 3561670 h 4871748"/>
                    <a:gd name="connsiteX56" fmla="*/ 6165571 w 14707080"/>
                    <a:gd name="connsiteY56" fmla="*/ 3594327 h 4871748"/>
                    <a:gd name="connsiteX57" fmla="*/ 5463442 w 14707080"/>
                    <a:gd name="connsiteY57" fmla="*/ 3594327 h 4871748"/>
                    <a:gd name="connsiteX58" fmla="*/ 4695999 w 14707080"/>
                    <a:gd name="connsiteY58" fmla="*/ 3773941 h 4871748"/>
                    <a:gd name="connsiteX59" fmla="*/ 4222471 w 14707080"/>
                    <a:gd name="connsiteY59" fmla="*/ 3855584 h 4871748"/>
                    <a:gd name="connsiteX60" fmla="*/ 3716285 w 14707080"/>
                    <a:gd name="connsiteY60" fmla="*/ 3855584 h 4871748"/>
                    <a:gd name="connsiteX61" fmla="*/ 3291742 w 14707080"/>
                    <a:gd name="connsiteY61" fmla="*/ 3986213 h 4871748"/>
                    <a:gd name="connsiteX62" fmla="*/ 2916185 w 14707080"/>
                    <a:gd name="connsiteY62" fmla="*/ 4329113 h 4871748"/>
                    <a:gd name="connsiteX63" fmla="*/ 2377342 w 14707080"/>
                    <a:gd name="connsiteY63" fmla="*/ 4443413 h 4871748"/>
                    <a:gd name="connsiteX64" fmla="*/ 1920142 w 14707080"/>
                    <a:gd name="connsiteY64" fmla="*/ 4476070 h 4871748"/>
                    <a:gd name="connsiteX65" fmla="*/ 1593571 w 14707080"/>
                    <a:gd name="connsiteY65" fmla="*/ 4606699 h 4871748"/>
                    <a:gd name="connsiteX66" fmla="*/ 1348642 w 14707080"/>
                    <a:gd name="connsiteY66" fmla="*/ 4737327 h 4871748"/>
                    <a:gd name="connsiteX67" fmla="*/ 989414 w 14707080"/>
                    <a:gd name="connsiteY67" fmla="*/ 4818970 h 4871748"/>
                    <a:gd name="connsiteX68" fmla="*/ 613857 w 14707080"/>
                    <a:gd name="connsiteY68" fmla="*/ 4818970 h 4871748"/>
                    <a:gd name="connsiteX69" fmla="*/ 287285 w 14707080"/>
                    <a:gd name="connsiteY69" fmla="*/ 4737327 h 4871748"/>
                    <a:gd name="connsiteX70" fmla="*/ 156657 w 14707080"/>
                    <a:gd name="connsiteY70" fmla="*/ 4345441 h 4871748"/>
                    <a:gd name="connsiteX71" fmla="*/ 9699 w 14707080"/>
                    <a:gd name="connsiteY71" fmla="*/ 3986213 h 4871748"/>
                    <a:gd name="connsiteX72" fmla="*/ 26028 w 14707080"/>
                    <a:gd name="connsiteY72" fmla="*/ 3757613 h 487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4707080" h="4871748">
                      <a:moveTo>
                        <a:pt x="58685" y="3806599"/>
                      </a:moveTo>
                      <a:cubicBezTo>
                        <a:pt x="50521" y="3641952"/>
                        <a:pt x="42357" y="3477306"/>
                        <a:pt x="42357" y="3333070"/>
                      </a:cubicBezTo>
                      <a:cubicBezTo>
                        <a:pt x="42357" y="3188834"/>
                        <a:pt x="58685" y="3077255"/>
                        <a:pt x="58685" y="2941184"/>
                      </a:cubicBezTo>
                      <a:cubicBezTo>
                        <a:pt x="58685" y="2805113"/>
                        <a:pt x="31471" y="2636384"/>
                        <a:pt x="42357" y="2516641"/>
                      </a:cubicBezTo>
                      <a:cubicBezTo>
                        <a:pt x="53243" y="2396898"/>
                        <a:pt x="107670" y="2331584"/>
                        <a:pt x="123999" y="2222727"/>
                      </a:cubicBezTo>
                      <a:cubicBezTo>
                        <a:pt x="140328" y="2113870"/>
                        <a:pt x="34192" y="1985963"/>
                        <a:pt x="140328" y="1863499"/>
                      </a:cubicBezTo>
                      <a:cubicBezTo>
                        <a:pt x="246464" y="1741035"/>
                        <a:pt x="562150" y="1588634"/>
                        <a:pt x="760814" y="1487941"/>
                      </a:cubicBezTo>
                      <a:cubicBezTo>
                        <a:pt x="959478" y="1387248"/>
                        <a:pt x="1209850" y="1335541"/>
                        <a:pt x="1332314" y="1259341"/>
                      </a:cubicBezTo>
                      <a:cubicBezTo>
                        <a:pt x="1454778" y="1183141"/>
                        <a:pt x="1435728" y="1093334"/>
                        <a:pt x="1495599" y="1030741"/>
                      </a:cubicBezTo>
                      <a:cubicBezTo>
                        <a:pt x="1555470" y="968148"/>
                        <a:pt x="1533699" y="916441"/>
                        <a:pt x="1691542" y="883784"/>
                      </a:cubicBezTo>
                      <a:cubicBezTo>
                        <a:pt x="1849385" y="851127"/>
                        <a:pt x="2273928" y="856570"/>
                        <a:pt x="2442657" y="834799"/>
                      </a:cubicBezTo>
                      <a:cubicBezTo>
                        <a:pt x="2611386" y="813028"/>
                        <a:pt x="2584171" y="793977"/>
                        <a:pt x="2703914" y="753156"/>
                      </a:cubicBezTo>
                      <a:cubicBezTo>
                        <a:pt x="2823657" y="712335"/>
                        <a:pt x="3044093" y="647020"/>
                        <a:pt x="3161114" y="589870"/>
                      </a:cubicBezTo>
                      <a:cubicBezTo>
                        <a:pt x="3278135" y="532720"/>
                        <a:pt x="3329842" y="451077"/>
                        <a:pt x="3406042" y="410256"/>
                      </a:cubicBezTo>
                      <a:cubicBezTo>
                        <a:pt x="3482242" y="369435"/>
                        <a:pt x="3474078" y="358548"/>
                        <a:pt x="3618314" y="344941"/>
                      </a:cubicBezTo>
                      <a:cubicBezTo>
                        <a:pt x="3762550" y="331334"/>
                        <a:pt x="4083679" y="350384"/>
                        <a:pt x="4271457" y="328613"/>
                      </a:cubicBezTo>
                      <a:cubicBezTo>
                        <a:pt x="4459236" y="306842"/>
                        <a:pt x="4608914" y="252413"/>
                        <a:pt x="4744985" y="214313"/>
                      </a:cubicBezTo>
                      <a:cubicBezTo>
                        <a:pt x="4881056" y="176213"/>
                        <a:pt x="4943649" y="132670"/>
                        <a:pt x="5087885" y="100013"/>
                      </a:cubicBezTo>
                      <a:cubicBezTo>
                        <a:pt x="5232121" y="67356"/>
                        <a:pt x="5436227" y="34699"/>
                        <a:pt x="5610399" y="18370"/>
                      </a:cubicBezTo>
                      <a:cubicBezTo>
                        <a:pt x="5784571" y="2041"/>
                        <a:pt x="5923364" y="-3402"/>
                        <a:pt x="6132914" y="2041"/>
                      </a:cubicBezTo>
                      <a:cubicBezTo>
                        <a:pt x="6342464" y="7484"/>
                        <a:pt x="6641821" y="42863"/>
                        <a:pt x="6867699" y="51027"/>
                      </a:cubicBezTo>
                      <a:cubicBezTo>
                        <a:pt x="7093577" y="59191"/>
                        <a:pt x="7488185" y="51027"/>
                        <a:pt x="7488185" y="51027"/>
                      </a:cubicBezTo>
                      <a:cubicBezTo>
                        <a:pt x="7733114" y="51027"/>
                        <a:pt x="8070571" y="40141"/>
                        <a:pt x="8337271" y="51027"/>
                      </a:cubicBezTo>
                      <a:cubicBezTo>
                        <a:pt x="8603971" y="61913"/>
                        <a:pt x="9088385" y="116341"/>
                        <a:pt x="9088385" y="116341"/>
                      </a:cubicBezTo>
                      <a:lnTo>
                        <a:pt x="9872157" y="181656"/>
                      </a:lnTo>
                      <a:cubicBezTo>
                        <a:pt x="10087150" y="197985"/>
                        <a:pt x="10204171" y="184377"/>
                        <a:pt x="10378342" y="214313"/>
                      </a:cubicBezTo>
                      <a:cubicBezTo>
                        <a:pt x="10552513" y="244249"/>
                        <a:pt x="10740292" y="325892"/>
                        <a:pt x="10917185" y="361270"/>
                      </a:cubicBezTo>
                      <a:cubicBezTo>
                        <a:pt x="11094078" y="396648"/>
                        <a:pt x="11265527" y="391205"/>
                        <a:pt x="11439699" y="426584"/>
                      </a:cubicBezTo>
                      <a:cubicBezTo>
                        <a:pt x="11613871" y="461963"/>
                        <a:pt x="11760828" y="532719"/>
                        <a:pt x="11962214" y="573541"/>
                      </a:cubicBezTo>
                      <a:cubicBezTo>
                        <a:pt x="12163600" y="614363"/>
                        <a:pt x="12427578" y="617084"/>
                        <a:pt x="12648014" y="671513"/>
                      </a:cubicBezTo>
                      <a:cubicBezTo>
                        <a:pt x="12868450" y="725942"/>
                        <a:pt x="13091607" y="802142"/>
                        <a:pt x="13284828" y="900113"/>
                      </a:cubicBezTo>
                      <a:cubicBezTo>
                        <a:pt x="13478049" y="998084"/>
                        <a:pt x="13665828" y="1155927"/>
                        <a:pt x="13807342" y="1259341"/>
                      </a:cubicBezTo>
                      <a:cubicBezTo>
                        <a:pt x="13948856" y="1362755"/>
                        <a:pt x="14054993" y="1433513"/>
                        <a:pt x="14133914" y="1520599"/>
                      </a:cubicBezTo>
                      <a:cubicBezTo>
                        <a:pt x="14212835" y="1607685"/>
                        <a:pt x="14280871" y="1781856"/>
                        <a:pt x="14280871" y="1781856"/>
                      </a:cubicBezTo>
                      <a:cubicBezTo>
                        <a:pt x="14343464" y="1893434"/>
                        <a:pt x="14449600" y="2024063"/>
                        <a:pt x="14509471" y="2190070"/>
                      </a:cubicBezTo>
                      <a:cubicBezTo>
                        <a:pt x="14569342" y="2356077"/>
                        <a:pt x="14610163" y="2652713"/>
                        <a:pt x="14640099" y="2777899"/>
                      </a:cubicBezTo>
                      <a:cubicBezTo>
                        <a:pt x="14670035" y="2903085"/>
                        <a:pt x="14678199" y="2856820"/>
                        <a:pt x="14689085" y="2941184"/>
                      </a:cubicBezTo>
                      <a:cubicBezTo>
                        <a:pt x="14699971" y="3025548"/>
                        <a:pt x="14705414" y="3180670"/>
                        <a:pt x="14705414" y="3284084"/>
                      </a:cubicBezTo>
                      <a:cubicBezTo>
                        <a:pt x="14705414" y="3387498"/>
                        <a:pt x="14689085" y="3439206"/>
                        <a:pt x="14689085" y="3561670"/>
                      </a:cubicBezTo>
                      <a:cubicBezTo>
                        <a:pt x="14689085" y="3684134"/>
                        <a:pt x="14713578" y="3858306"/>
                        <a:pt x="14705414" y="4018870"/>
                      </a:cubicBezTo>
                      <a:cubicBezTo>
                        <a:pt x="14697250" y="4179434"/>
                        <a:pt x="14672756" y="4391706"/>
                        <a:pt x="14640099" y="4525056"/>
                      </a:cubicBezTo>
                      <a:cubicBezTo>
                        <a:pt x="14607442" y="4658406"/>
                        <a:pt x="14569342" y="4761820"/>
                        <a:pt x="14509471" y="4818970"/>
                      </a:cubicBezTo>
                      <a:cubicBezTo>
                        <a:pt x="14449600" y="4876120"/>
                        <a:pt x="14378842" y="4865235"/>
                        <a:pt x="14280871" y="4867956"/>
                      </a:cubicBezTo>
                      <a:cubicBezTo>
                        <a:pt x="14182900" y="4870677"/>
                        <a:pt x="14041385" y="4884285"/>
                        <a:pt x="13921642" y="4835299"/>
                      </a:cubicBezTo>
                      <a:cubicBezTo>
                        <a:pt x="13801899" y="4786313"/>
                        <a:pt x="13687600" y="4658405"/>
                        <a:pt x="13562414" y="4574041"/>
                      </a:cubicBezTo>
                      <a:cubicBezTo>
                        <a:pt x="13437228" y="4489677"/>
                        <a:pt x="13374635" y="4405313"/>
                        <a:pt x="13170528" y="4329113"/>
                      </a:cubicBezTo>
                      <a:cubicBezTo>
                        <a:pt x="12966421" y="4252913"/>
                        <a:pt x="12628964" y="4176712"/>
                        <a:pt x="12337771" y="4116841"/>
                      </a:cubicBezTo>
                      <a:cubicBezTo>
                        <a:pt x="12046578" y="4056970"/>
                        <a:pt x="11747221" y="4029755"/>
                        <a:pt x="11423371" y="3969884"/>
                      </a:cubicBezTo>
                      <a:cubicBezTo>
                        <a:pt x="11099521" y="3910013"/>
                        <a:pt x="10601500" y="3803877"/>
                        <a:pt x="10394671" y="3757613"/>
                      </a:cubicBezTo>
                      <a:cubicBezTo>
                        <a:pt x="10187842" y="3711349"/>
                        <a:pt x="10348406" y="3703185"/>
                        <a:pt x="10182399" y="3692299"/>
                      </a:cubicBezTo>
                      <a:cubicBezTo>
                        <a:pt x="10016392" y="3681413"/>
                        <a:pt x="9594571" y="3700463"/>
                        <a:pt x="9398628" y="3692299"/>
                      </a:cubicBezTo>
                      <a:cubicBezTo>
                        <a:pt x="9202685" y="3684135"/>
                        <a:pt x="9126485" y="3651477"/>
                        <a:pt x="9006742" y="3643313"/>
                      </a:cubicBezTo>
                      <a:cubicBezTo>
                        <a:pt x="8886999" y="3635149"/>
                        <a:pt x="8865228" y="3648756"/>
                        <a:pt x="8680171" y="3643313"/>
                      </a:cubicBezTo>
                      <a:cubicBezTo>
                        <a:pt x="8495114" y="3637870"/>
                        <a:pt x="8165820" y="3607935"/>
                        <a:pt x="7896399" y="3610656"/>
                      </a:cubicBezTo>
                      <a:cubicBezTo>
                        <a:pt x="7626978" y="3613377"/>
                        <a:pt x="7289520" y="3667805"/>
                        <a:pt x="7063642" y="3659641"/>
                      </a:cubicBezTo>
                      <a:cubicBezTo>
                        <a:pt x="6837764" y="3651477"/>
                        <a:pt x="6690806" y="3572556"/>
                        <a:pt x="6541128" y="3561670"/>
                      </a:cubicBezTo>
                      <a:cubicBezTo>
                        <a:pt x="6391450" y="3550784"/>
                        <a:pt x="6345185" y="3588884"/>
                        <a:pt x="6165571" y="3594327"/>
                      </a:cubicBezTo>
                      <a:cubicBezTo>
                        <a:pt x="5985957" y="3599770"/>
                        <a:pt x="5708371" y="3564391"/>
                        <a:pt x="5463442" y="3594327"/>
                      </a:cubicBezTo>
                      <a:cubicBezTo>
                        <a:pt x="5218513" y="3624263"/>
                        <a:pt x="4902828" y="3730398"/>
                        <a:pt x="4695999" y="3773941"/>
                      </a:cubicBezTo>
                      <a:cubicBezTo>
                        <a:pt x="4489171" y="3817484"/>
                        <a:pt x="4385757" y="3841977"/>
                        <a:pt x="4222471" y="3855584"/>
                      </a:cubicBezTo>
                      <a:cubicBezTo>
                        <a:pt x="4059185" y="3869191"/>
                        <a:pt x="3871406" y="3833813"/>
                        <a:pt x="3716285" y="3855584"/>
                      </a:cubicBezTo>
                      <a:cubicBezTo>
                        <a:pt x="3561164" y="3877355"/>
                        <a:pt x="3425092" y="3907292"/>
                        <a:pt x="3291742" y="3986213"/>
                      </a:cubicBezTo>
                      <a:cubicBezTo>
                        <a:pt x="3158392" y="4065135"/>
                        <a:pt x="3068585" y="4252913"/>
                        <a:pt x="2916185" y="4329113"/>
                      </a:cubicBezTo>
                      <a:cubicBezTo>
                        <a:pt x="2763785" y="4405313"/>
                        <a:pt x="2543349" y="4418920"/>
                        <a:pt x="2377342" y="4443413"/>
                      </a:cubicBezTo>
                      <a:cubicBezTo>
                        <a:pt x="2211335" y="4467906"/>
                        <a:pt x="2050770" y="4448856"/>
                        <a:pt x="1920142" y="4476070"/>
                      </a:cubicBezTo>
                      <a:cubicBezTo>
                        <a:pt x="1789514" y="4503284"/>
                        <a:pt x="1688821" y="4563156"/>
                        <a:pt x="1593571" y="4606699"/>
                      </a:cubicBezTo>
                      <a:cubicBezTo>
                        <a:pt x="1498321" y="4650242"/>
                        <a:pt x="1449335" y="4701949"/>
                        <a:pt x="1348642" y="4737327"/>
                      </a:cubicBezTo>
                      <a:cubicBezTo>
                        <a:pt x="1247949" y="4772705"/>
                        <a:pt x="1111878" y="4805363"/>
                        <a:pt x="989414" y="4818970"/>
                      </a:cubicBezTo>
                      <a:cubicBezTo>
                        <a:pt x="866950" y="4832577"/>
                        <a:pt x="730879" y="4832577"/>
                        <a:pt x="613857" y="4818970"/>
                      </a:cubicBezTo>
                      <a:cubicBezTo>
                        <a:pt x="496835" y="4805363"/>
                        <a:pt x="363485" y="4816248"/>
                        <a:pt x="287285" y="4737327"/>
                      </a:cubicBezTo>
                      <a:cubicBezTo>
                        <a:pt x="211085" y="4658406"/>
                        <a:pt x="202921" y="4470627"/>
                        <a:pt x="156657" y="4345441"/>
                      </a:cubicBezTo>
                      <a:cubicBezTo>
                        <a:pt x="110393" y="4220255"/>
                        <a:pt x="31470" y="4084184"/>
                        <a:pt x="9699" y="3986213"/>
                      </a:cubicBezTo>
                      <a:cubicBezTo>
                        <a:pt x="-12073" y="3888242"/>
                        <a:pt x="6977" y="3822927"/>
                        <a:pt x="26028" y="3757613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6" name="Vrije vorm 175"/>
                <p:cNvSpPr/>
                <p:nvPr/>
              </p:nvSpPr>
              <p:spPr>
                <a:xfrm>
                  <a:off x="1858342" y="4825453"/>
                  <a:ext cx="791611" cy="218125"/>
                </a:xfrm>
                <a:custGeom>
                  <a:avLst/>
                  <a:gdLst>
                    <a:gd name="connsiteX0" fmla="*/ 14565276 w 14630590"/>
                    <a:gd name="connsiteY0" fmla="*/ 2011175 h 4307257"/>
                    <a:gd name="connsiteX1" fmla="*/ 14565276 w 14630590"/>
                    <a:gd name="connsiteY1" fmla="*/ 2337746 h 4307257"/>
                    <a:gd name="connsiteX2" fmla="*/ 14548947 w 14630590"/>
                    <a:gd name="connsiteY2" fmla="*/ 2517361 h 4307257"/>
                    <a:gd name="connsiteX3" fmla="*/ 14581604 w 14630590"/>
                    <a:gd name="connsiteY3" fmla="*/ 2762289 h 4307257"/>
                    <a:gd name="connsiteX4" fmla="*/ 14630590 w 14630590"/>
                    <a:gd name="connsiteY4" fmla="*/ 3154175 h 4307257"/>
                    <a:gd name="connsiteX5" fmla="*/ 14581604 w 14630590"/>
                    <a:gd name="connsiteY5" fmla="*/ 3317461 h 4307257"/>
                    <a:gd name="connsiteX6" fmla="*/ 14516290 w 14630590"/>
                    <a:gd name="connsiteY6" fmla="*/ 3660361 h 4307257"/>
                    <a:gd name="connsiteX7" fmla="*/ 14499961 w 14630590"/>
                    <a:gd name="connsiteY7" fmla="*/ 3970604 h 4307257"/>
                    <a:gd name="connsiteX8" fmla="*/ 14385661 w 14630590"/>
                    <a:gd name="connsiteY8" fmla="*/ 4052246 h 4307257"/>
                    <a:gd name="connsiteX9" fmla="*/ 13846819 w 14630590"/>
                    <a:gd name="connsiteY9" fmla="*/ 4199204 h 4307257"/>
                    <a:gd name="connsiteX10" fmla="*/ 13536576 w 14630590"/>
                    <a:gd name="connsiteY10" fmla="*/ 4280846 h 4307257"/>
                    <a:gd name="connsiteX11" fmla="*/ 12850776 w 14630590"/>
                    <a:gd name="connsiteY11" fmla="*/ 4280846 h 4307257"/>
                    <a:gd name="connsiteX12" fmla="*/ 12083333 w 14630590"/>
                    <a:gd name="connsiteY12" fmla="*/ 4280846 h 4307257"/>
                    <a:gd name="connsiteX13" fmla="*/ 11087290 w 14630590"/>
                    <a:gd name="connsiteY13" fmla="*/ 4199204 h 4307257"/>
                    <a:gd name="connsiteX14" fmla="*/ 10336176 w 14630590"/>
                    <a:gd name="connsiteY14" fmla="*/ 4231861 h 4307257"/>
                    <a:gd name="connsiteX15" fmla="*/ 9568733 w 14630590"/>
                    <a:gd name="connsiteY15" fmla="*/ 4297175 h 4307257"/>
                    <a:gd name="connsiteX16" fmla="*/ 9078876 w 14630590"/>
                    <a:gd name="connsiteY16" fmla="*/ 4264518 h 4307257"/>
                    <a:gd name="connsiteX17" fmla="*/ 8262447 w 14630590"/>
                    <a:gd name="connsiteY17" fmla="*/ 4264518 h 4307257"/>
                    <a:gd name="connsiteX18" fmla="*/ 7609304 w 14630590"/>
                    <a:gd name="connsiteY18" fmla="*/ 4231861 h 4307257"/>
                    <a:gd name="connsiteX19" fmla="*/ 6988819 w 14630590"/>
                    <a:gd name="connsiteY19" fmla="*/ 4248189 h 4307257"/>
                    <a:gd name="connsiteX20" fmla="*/ 6254033 w 14630590"/>
                    <a:gd name="connsiteY20" fmla="*/ 4248189 h 4307257"/>
                    <a:gd name="connsiteX21" fmla="*/ 5470261 w 14630590"/>
                    <a:gd name="connsiteY21" fmla="*/ 4264518 h 4307257"/>
                    <a:gd name="connsiteX22" fmla="*/ 4947747 w 14630590"/>
                    <a:gd name="connsiteY22" fmla="*/ 4231861 h 4307257"/>
                    <a:gd name="connsiteX23" fmla="*/ 4212961 w 14630590"/>
                    <a:gd name="connsiteY23" fmla="*/ 4264518 h 4307257"/>
                    <a:gd name="connsiteX24" fmla="*/ 3314890 w 14630590"/>
                    <a:gd name="connsiteY24" fmla="*/ 4297175 h 4307257"/>
                    <a:gd name="connsiteX25" fmla="*/ 2645419 w 14630590"/>
                    <a:gd name="connsiteY25" fmla="*/ 4297175 h 4307257"/>
                    <a:gd name="connsiteX26" fmla="*/ 2204547 w 14630590"/>
                    <a:gd name="connsiteY26" fmla="*/ 4280846 h 4307257"/>
                    <a:gd name="connsiteX27" fmla="*/ 1094204 w 14630590"/>
                    <a:gd name="connsiteY27" fmla="*/ 4297175 h 4307257"/>
                    <a:gd name="connsiteX28" fmla="*/ 441061 w 14630590"/>
                    <a:gd name="connsiteY28" fmla="*/ 4101232 h 4307257"/>
                    <a:gd name="connsiteX29" fmla="*/ 49176 w 14630590"/>
                    <a:gd name="connsiteY29" fmla="*/ 3823646 h 4307257"/>
                    <a:gd name="connsiteX30" fmla="*/ 32847 w 14630590"/>
                    <a:gd name="connsiteY30" fmla="*/ 3464418 h 4307257"/>
                    <a:gd name="connsiteX31" fmla="*/ 190 w 14630590"/>
                    <a:gd name="connsiteY31" fmla="*/ 2794946 h 4307257"/>
                    <a:gd name="connsiteX32" fmla="*/ 49176 w 14630590"/>
                    <a:gd name="connsiteY32" fmla="*/ 2484704 h 4307257"/>
                    <a:gd name="connsiteX33" fmla="*/ 98161 w 14630590"/>
                    <a:gd name="connsiteY33" fmla="*/ 2043832 h 4307257"/>
                    <a:gd name="connsiteX34" fmla="*/ 277776 w 14630590"/>
                    <a:gd name="connsiteY34" fmla="*/ 1766246 h 4307257"/>
                    <a:gd name="connsiteX35" fmla="*/ 751304 w 14630590"/>
                    <a:gd name="connsiteY35" fmla="*/ 1504989 h 4307257"/>
                    <a:gd name="connsiteX36" fmla="*/ 1208504 w 14630590"/>
                    <a:gd name="connsiteY36" fmla="*/ 1276389 h 4307257"/>
                    <a:gd name="connsiteX37" fmla="*/ 1486090 w 14630590"/>
                    <a:gd name="connsiteY37" fmla="*/ 1064118 h 4307257"/>
                    <a:gd name="connsiteX38" fmla="*/ 1731019 w 14630590"/>
                    <a:gd name="connsiteY38" fmla="*/ 949818 h 4307257"/>
                    <a:gd name="connsiteX39" fmla="*/ 2269861 w 14630590"/>
                    <a:gd name="connsiteY39" fmla="*/ 851846 h 4307257"/>
                    <a:gd name="connsiteX40" fmla="*/ 2857690 w 14630590"/>
                    <a:gd name="connsiteY40" fmla="*/ 721218 h 4307257"/>
                    <a:gd name="connsiteX41" fmla="*/ 3445519 w 14630590"/>
                    <a:gd name="connsiteY41" fmla="*/ 394646 h 4307257"/>
                    <a:gd name="connsiteX42" fmla="*/ 4098661 w 14630590"/>
                    <a:gd name="connsiteY42" fmla="*/ 313004 h 4307257"/>
                    <a:gd name="connsiteX43" fmla="*/ 4817119 w 14630590"/>
                    <a:gd name="connsiteY43" fmla="*/ 215032 h 4307257"/>
                    <a:gd name="connsiteX44" fmla="*/ 5045719 w 14630590"/>
                    <a:gd name="connsiteY44" fmla="*/ 117061 h 4307257"/>
                    <a:gd name="connsiteX45" fmla="*/ 5698861 w 14630590"/>
                    <a:gd name="connsiteY45" fmla="*/ 2761 h 4307257"/>
                    <a:gd name="connsiteX46" fmla="*/ 6466304 w 14630590"/>
                    <a:gd name="connsiteY46" fmla="*/ 35418 h 4307257"/>
                    <a:gd name="connsiteX47" fmla="*/ 7135776 w 14630590"/>
                    <a:gd name="connsiteY47" fmla="*/ 35418 h 4307257"/>
                    <a:gd name="connsiteX48" fmla="*/ 8050176 w 14630590"/>
                    <a:gd name="connsiteY48" fmla="*/ 19089 h 4307257"/>
                    <a:gd name="connsiteX49" fmla="*/ 9127861 w 14630590"/>
                    <a:gd name="connsiteY49" fmla="*/ 133389 h 4307257"/>
                    <a:gd name="connsiteX50" fmla="*/ 10270861 w 14630590"/>
                    <a:gd name="connsiteY50" fmla="*/ 182375 h 4307257"/>
                    <a:gd name="connsiteX51" fmla="*/ 10875019 w 14630590"/>
                    <a:gd name="connsiteY51" fmla="*/ 329332 h 4307257"/>
                    <a:gd name="connsiteX52" fmla="*/ 11724104 w 14630590"/>
                    <a:gd name="connsiteY52" fmla="*/ 476289 h 4307257"/>
                    <a:gd name="connsiteX53" fmla="*/ 12442561 w 14630590"/>
                    <a:gd name="connsiteY53" fmla="*/ 655904 h 4307257"/>
                    <a:gd name="connsiteX54" fmla="*/ 13291647 w 14630590"/>
                    <a:gd name="connsiteY54" fmla="*/ 884504 h 4307257"/>
                    <a:gd name="connsiteX55" fmla="*/ 13601890 w 14630590"/>
                    <a:gd name="connsiteY55" fmla="*/ 1113104 h 4307257"/>
                    <a:gd name="connsiteX56" fmla="*/ 13912133 w 14630590"/>
                    <a:gd name="connsiteY56" fmla="*/ 1341704 h 4307257"/>
                    <a:gd name="connsiteX57" fmla="*/ 14222376 w 14630590"/>
                    <a:gd name="connsiteY57" fmla="*/ 1504989 h 4307257"/>
                    <a:gd name="connsiteX58" fmla="*/ 14369333 w 14630590"/>
                    <a:gd name="connsiteY58" fmla="*/ 1700932 h 4307257"/>
                    <a:gd name="connsiteX59" fmla="*/ 14483633 w 14630590"/>
                    <a:gd name="connsiteY59" fmla="*/ 1913204 h 4307257"/>
                    <a:gd name="connsiteX60" fmla="*/ 14565276 w 14630590"/>
                    <a:gd name="connsiteY60" fmla="*/ 2011175 h 4307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630590" h="4307257">
                      <a:moveTo>
                        <a:pt x="14565276" y="2011175"/>
                      </a:moveTo>
                      <a:cubicBezTo>
                        <a:pt x="14578883" y="2081932"/>
                        <a:pt x="14567997" y="2253382"/>
                        <a:pt x="14565276" y="2337746"/>
                      </a:cubicBezTo>
                      <a:cubicBezTo>
                        <a:pt x="14562555" y="2422110"/>
                        <a:pt x="14546226" y="2446604"/>
                        <a:pt x="14548947" y="2517361"/>
                      </a:cubicBezTo>
                      <a:cubicBezTo>
                        <a:pt x="14551668" y="2588118"/>
                        <a:pt x="14567997" y="2656153"/>
                        <a:pt x="14581604" y="2762289"/>
                      </a:cubicBezTo>
                      <a:cubicBezTo>
                        <a:pt x="14595211" y="2868425"/>
                        <a:pt x="14630590" y="3061646"/>
                        <a:pt x="14630590" y="3154175"/>
                      </a:cubicBezTo>
                      <a:cubicBezTo>
                        <a:pt x="14630590" y="3246704"/>
                        <a:pt x="14600654" y="3233097"/>
                        <a:pt x="14581604" y="3317461"/>
                      </a:cubicBezTo>
                      <a:cubicBezTo>
                        <a:pt x="14562554" y="3401825"/>
                        <a:pt x="14529897" y="3551504"/>
                        <a:pt x="14516290" y="3660361"/>
                      </a:cubicBezTo>
                      <a:cubicBezTo>
                        <a:pt x="14502683" y="3769218"/>
                        <a:pt x="14521732" y="3905290"/>
                        <a:pt x="14499961" y="3970604"/>
                      </a:cubicBezTo>
                      <a:cubicBezTo>
                        <a:pt x="14478189" y="4035918"/>
                        <a:pt x="14494518" y="4014146"/>
                        <a:pt x="14385661" y="4052246"/>
                      </a:cubicBezTo>
                      <a:cubicBezTo>
                        <a:pt x="14276804" y="4090346"/>
                        <a:pt x="13846819" y="4199204"/>
                        <a:pt x="13846819" y="4199204"/>
                      </a:cubicBezTo>
                      <a:cubicBezTo>
                        <a:pt x="13705305" y="4237304"/>
                        <a:pt x="13702583" y="4267239"/>
                        <a:pt x="13536576" y="4280846"/>
                      </a:cubicBezTo>
                      <a:cubicBezTo>
                        <a:pt x="13370569" y="4294453"/>
                        <a:pt x="12850776" y="4280846"/>
                        <a:pt x="12850776" y="4280846"/>
                      </a:cubicBezTo>
                      <a:cubicBezTo>
                        <a:pt x="12608569" y="4280846"/>
                        <a:pt x="12377247" y="4294453"/>
                        <a:pt x="12083333" y="4280846"/>
                      </a:cubicBezTo>
                      <a:cubicBezTo>
                        <a:pt x="11789419" y="4267239"/>
                        <a:pt x="11378483" y="4207368"/>
                        <a:pt x="11087290" y="4199204"/>
                      </a:cubicBezTo>
                      <a:cubicBezTo>
                        <a:pt x="10796097" y="4191040"/>
                        <a:pt x="10589269" y="4215532"/>
                        <a:pt x="10336176" y="4231861"/>
                      </a:cubicBezTo>
                      <a:cubicBezTo>
                        <a:pt x="10083083" y="4248190"/>
                        <a:pt x="9778283" y="4291732"/>
                        <a:pt x="9568733" y="4297175"/>
                      </a:cubicBezTo>
                      <a:cubicBezTo>
                        <a:pt x="9359183" y="4302618"/>
                        <a:pt x="9296590" y="4269961"/>
                        <a:pt x="9078876" y="4264518"/>
                      </a:cubicBezTo>
                      <a:cubicBezTo>
                        <a:pt x="8861162" y="4259075"/>
                        <a:pt x="8507376" y="4269961"/>
                        <a:pt x="8262447" y="4264518"/>
                      </a:cubicBezTo>
                      <a:cubicBezTo>
                        <a:pt x="8017518" y="4259075"/>
                        <a:pt x="7821575" y="4234583"/>
                        <a:pt x="7609304" y="4231861"/>
                      </a:cubicBezTo>
                      <a:cubicBezTo>
                        <a:pt x="7397033" y="4229140"/>
                        <a:pt x="7214697" y="4245468"/>
                        <a:pt x="6988819" y="4248189"/>
                      </a:cubicBezTo>
                      <a:cubicBezTo>
                        <a:pt x="6762941" y="4250910"/>
                        <a:pt x="6507126" y="4245467"/>
                        <a:pt x="6254033" y="4248189"/>
                      </a:cubicBezTo>
                      <a:cubicBezTo>
                        <a:pt x="6000940" y="4250911"/>
                        <a:pt x="5687975" y="4267239"/>
                        <a:pt x="5470261" y="4264518"/>
                      </a:cubicBezTo>
                      <a:cubicBezTo>
                        <a:pt x="5252547" y="4261797"/>
                        <a:pt x="5157297" y="4231861"/>
                        <a:pt x="4947747" y="4231861"/>
                      </a:cubicBezTo>
                      <a:cubicBezTo>
                        <a:pt x="4738197" y="4231861"/>
                        <a:pt x="4212961" y="4264518"/>
                        <a:pt x="4212961" y="4264518"/>
                      </a:cubicBezTo>
                      <a:lnTo>
                        <a:pt x="3314890" y="4297175"/>
                      </a:lnTo>
                      <a:cubicBezTo>
                        <a:pt x="3053633" y="4302618"/>
                        <a:pt x="2830476" y="4299896"/>
                        <a:pt x="2645419" y="4297175"/>
                      </a:cubicBezTo>
                      <a:cubicBezTo>
                        <a:pt x="2460362" y="4294454"/>
                        <a:pt x="2463083" y="4280846"/>
                        <a:pt x="2204547" y="4280846"/>
                      </a:cubicBezTo>
                      <a:cubicBezTo>
                        <a:pt x="1946011" y="4280846"/>
                        <a:pt x="1388118" y="4327111"/>
                        <a:pt x="1094204" y="4297175"/>
                      </a:cubicBezTo>
                      <a:cubicBezTo>
                        <a:pt x="800290" y="4267239"/>
                        <a:pt x="615232" y="4180153"/>
                        <a:pt x="441061" y="4101232"/>
                      </a:cubicBezTo>
                      <a:cubicBezTo>
                        <a:pt x="266890" y="4022311"/>
                        <a:pt x="117212" y="3929782"/>
                        <a:pt x="49176" y="3823646"/>
                      </a:cubicBezTo>
                      <a:cubicBezTo>
                        <a:pt x="-18860" y="3717510"/>
                        <a:pt x="41011" y="3635868"/>
                        <a:pt x="32847" y="3464418"/>
                      </a:cubicBezTo>
                      <a:cubicBezTo>
                        <a:pt x="24683" y="3292968"/>
                        <a:pt x="-2532" y="2958232"/>
                        <a:pt x="190" y="2794946"/>
                      </a:cubicBezTo>
                      <a:cubicBezTo>
                        <a:pt x="2911" y="2631660"/>
                        <a:pt x="32848" y="2609890"/>
                        <a:pt x="49176" y="2484704"/>
                      </a:cubicBezTo>
                      <a:cubicBezTo>
                        <a:pt x="65504" y="2359518"/>
                        <a:pt x="60061" y="2163575"/>
                        <a:pt x="98161" y="2043832"/>
                      </a:cubicBezTo>
                      <a:cubicBezTo>
                        <a:pt x="136261" y="1924089"/>
                        <a:pt x="168919" y="1856053"/>
                        <a:pt x="277776" y="1766246"/>
                      </a:cubicBezTo>
                      <a:cubicBezTo>
                        <a:pt x="386633" y="1676439"/>
                        <a:pt x="596183" y="1586632"/>
                        <a:pt x="751304" y="1504989"/>
                      </a:cubicBezTo>
                      <a:cubicBezTo>
                        <a:pt x="906425" y="1423346"/>
                        <a:pt x="1086040" y="1349867"/>
                        <a:pt x="1208504" y="1276389"/>
                      </a:cubicBezTo>
                      <a:cubicBezTo>
                        <a:pt x="1330968" y="1202910"/>
                        <a:pt x="1399004" y="1118546"/>
                        <a:pt x="1486090" y="1064118"/>
                      </a:cubicBezTo>
                      <a:cubicBezTo>
                        <a:pt x="1573176" y="1009690"/>
                        <a:pt x="1600391" y="985197"/>
                        <a:pt x="1731019" y="949818"/>
                      </a:cubicBezTo>
                      <a:cubicBezTo>
                        <a:pt x="1861647" y="914439"/>
                        <a:pt x="2082083" y="889946"/>
                        <a:pt x="2269861" y="851846"/>
                      </a:cubicBezTo>
                      <a:cubicBezTo>
                        <a:pt x="2457639" y="813746"/>
                        <a:pt x="2661747" y="797418"/>
                        <a:pt x="2857690" y="721218"/>
                      </a:cubicBezTo>
                      <a:cubicBezTo>
                        <a:pt x="3053633" y="645018"/>
                        <a:pt x="3238690" y="462682"/>
                        <a:pt x="3445519" y="394646"/>
                      </a:cubicBezTo>
                      <a:cubicBezTo>
                        <a:pt x="3652348" y="326610"/>
                        <a:pt x="4098661" y="313004"/>
                        <a:pt x="4098661" y="313004"/>
                      </a:cubicBezTo>
                      <a:cubicBezTo>
                        <a:pt x="4327261" y="283068"/>
                        <a:pt x="4659276" y="247689"/>
                        <a:pt x="4817119" y="215032"/>
                      </a:cubicBezTo>
                      <a:cubicBezTo>
                        <a:pt x="4974962" y="182375"/>
                        <a:pt x="4898762" y="152439"/>
                        <a:pt x="5045719" y="117061"/>
                      </a:cubicBezTo>
                      <a:cubicBezTo>
                        <a:pt x="5192676" y="81683"/>
                        <a:pt x="5462097" y="16368"/>
                        <a:pt x="5698861" y="2761"/>
                      </a:cubicBezTo>
                      <a:cubicBezTo>
                        <a:pt x="5935625" y="-10846"/>
                        <a:pt x="6226818" y="29975"/>
                        <a:pt x="6466304" y="35418"/>
                      </a:cubicBezTo>
                      <a:cubicBezTo>
                        <a:pt x="6705790" y="40861"/>
                        <a:pt x="7135776" y="35418"/>
                        <a:pt x="7135776" y="35418"/>
                      </a:cubicBezTo>
                      <a:cubicBezTo>
                        <a:pt x="7399755" y="32696"/>
                        <a:pt x="7718162" y="2761"/>
                        <a:pt x="8050176" y="19089"/>
                      </a:cubicBezTo>
                      <a:cubicBezTo>
                        <a:pt x="8382190" y="35417"/>
                        <a:pt x="8757747" y="106175"/>
                        <a:pt x="9127861" y="133389"/>
                      </a:cubicBezTo>
                      <a:cubicBezTo>
                        <a:pt x="9497975" y="160603"/>
                        <a:pt x="9979668" y="149718"/>
                        <a:pt x="10270861" y="182375"/>
                      </a:cubicBezTo>
                      <a:cubicBezTo>
                        <a:pt x="10562054" y="215032"/>
                        <a:pt x="10632812" y="280346"/>
                        <a:pt x="10875019" y="329332"/>
                      </a:cubicBezTo>
                      <a:cubicBezTo>
                        <a:pt x="11117226" y="378318"/>
                        <a:pt x="11462847" y="421860"/>
                        <a:pt x="11724104" y="476289"/>
                      </a:cubicBezTo>
                      <a:cubicBezTo>
                        <a:pt x="11985361" y="530718"/>
                        <a:pt x="12442561" y="655904"/>
                        <a:pt x="12442561" y="655904"/>
                      </a:cubicBezTo>
                      <a:cubicBezTo>
                        <a:pt x="12703818" y="723940"/>
                        <a:pt x="13098426" y="808304"/>
                        <a:pt x="13291647" y="884504"/>
                      </a:cubicBezTo>
                      <a:cubicBezTo>
                        <a:pt x="13484868" y="960704"/>
                        <a:pt x="13601890" y="1113104"/>
                        <a:pt x="13601890" y="1113104"/>
                      </a:cubicBezTo>
                      <a:cubicBezTo>
                        <a:pt x="13705304" y="1189304"/>
                        <a:pt x="13808719" y="1276390"/>
                        <a:pt x="13912133" y="1341704"/>
                      </a:cubicBezTo>
                      <a:cubicBezTo>
                        <a:pt x="14015547" y="1407018"/>
                        <a:pt x="14146176" y="1445118"/>
                        <a:pt x="14222376" y="1504989"/>
                      </a:cubicBezTo>
                      <a:cubicBezTo>
                        <a:pt x="14298576" y="1564860"/>
                        <a:pt x="14325790" y="1632896"/>
                        <a:pt x="14369333" y="1700932"/>
                      </a:cubicBezTo>
                      <a:cubicBezTo>
                        <a:pt x="14412876" y="1768968"/>
                        <a:pt x="14453697" y="1858775"/>
                        <a:pt x="14483633" y="1913204"/>
                      </a:cubicBezTo>
                      <a:cubicBezTo>
                        <a:pt x="14513569" y="1967633"/>
                        <a:pt x="14551669" y="1940418"/>
                        <a:pt x="14565276" y="201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7" name="Vrije vorm 176"/>
                <p:cNvSpPr/>
                <p:nvPr/>
              </p:nvSpPr>
              <p:spPr>
                <a:xfrm>
                  <a:off x="2615029" y="4821412"/>
                  <a:ext cx="791611" cy="218125"/>
                </a:xfrm>
                <a:custGeom>
                  <a:avLst/>
                  <a:gdLst>
                    <a:gd name="connsiteX0" fmla="*/ 14565276 w 14630590"/>
                    <a:gd name="connsiteY0" fmla="*/ 2011175 h 4307257"/>
                    <a:gd name="connsiteX1" fmla="*/ 14565276 w 14630590"/>
                    <a:gd name="connsiteY1" fmla="*/ 2337746 h 4307257"/>
                    <a:gd name="connsiteX2" fmla="*/ 14548947 w 14630590"/>
                    <a:gd name="connsiteY2" fmla="*/ 2517361 h 4307257"/>
                    <a:gd name="connsiteX3" fmla="*/ 14581604 w 14630590"/>
                    <a:gd name="connsiteY3" fmla="*/ 2762289 h 4307257"/>
                    <a:gd name="connsiteX4" fmla="*/ 14630590 w 14630590"/>
                    <a:gd name="connsiteY4" fmla="*/ 3154175 h 4307257"/>
                    <a:gd name="connsiteX5" fmla="*/ 14581604 w 14630590"/>
                    <a:gd name="connsiteY5" fmla="*/ 3317461 h 4307257"/>
                    <a:gd name="connsiteX6" fmla="*/ 14516290 w 14630590"/>
                    <a:gd name="connsiteY6" fmla="*/ 3660361 h 4307257"/>
                    <a:gd name="connsiteX7" fmla="*/ 14499961 w 14630590"/>
                    <a:gd name="connsiteY7" fmla="*/ 3970604 h 4307257"/>
                    <a:gd name="connsiteX8" fmla="*/ 14385661 w 14630590"/>
                    <a:gd name="connsiteY8" fmla="*/ 4052246 h 4307257"/>
                    <a:gd name="connsiteX9" fmla="*/ 13846819 w 14630590"/>
                    <a:gd name="connsiteY9" fmla="*/ 4199204 h 4307257"/>
                    <a:gd name="connsiteX10" fmla="*/ 13536576 w 14630590"/>
                    <a:gd name="connsiteY10" fmla="*/ 4280846 h 4307257"/>
                    <a:gd name="connsiteX11" fmla="*/ 12850776 w 14630590"/>
                    <a:gd name="connsiteY11" fmla="*/ 4280846 h 4307257"/>
                    <a:gd name="connsiteX12" fmla="*/ 12083333 w 14630590"/>
                    <a:gd name="connsiteY12" fmla="*/ 4280846 h 4307257"/>
                    <a:gd name="connsiteX13" fmla="*/ 11087290 w 14630590"/>
                    <a:gd name="connsiteY13" fmla="*/ 4199204 h 4307257"/>
                    <a:gd name="connsiteX14" fmla="*/ 10336176 w 14630590"/>
                    <a:gd name="connsiteY14" fmla="*/ 4231861 h 4307257"/>
                    <a:gd name="connsiteX15" fmla="*/ 9568733 w 14630590"/>
                    <a:gd name="connsiteY15" fmla="*/ 4297175 h 4307257"/>
                    <a:gd name="connsiteX16" fmla="*/ 9078876 w 14630590"/>
                    <a:gd name="connsiteY16" fmla="*/ 4264518 h 4307257"/>
                    <a:gd name="connsiteX17" fmla="*/ 8262447 w 14630590"/>
                    <a:gd name="connsiteY17" fmla="*/ 4264518 h 4307257"/>
                    <a:gd name="connsiteX18" fmla="*/ 7609304 w 14630590"/>
                    <a:gd name="connsiteY18" fmla="*/ 4231861 h 4307257"/>
                    <a:gd name="connsiteX19" fmla="*/ 6988819 w 14630590"/>
                    <a:gd name="connsiteY19" fmla="*/ 4248189 h 4307257"/>
                    <a:gd name="connsiteX20" fmla="*/ 6254033 w 14630590"/>
                    <a:gd name="connsiteY20" fmla="*/ 4248189 h 4307257"/>
                    <a:gd name="connsiteX21" fmla="*/ 5470261 w 14630590"/>
                    <a:gd name="connsiteY21" fmla="*/ 4264518 h 4307257"/>
                    <a:gd name="connsiteX22" fmla="*/ 4947747 w 14630590"/>
                    <a:gd name="connsiteY22" fmla="*/ 4231861 h 4307257"/>
                    <a:gd name="connsiteX23" fmla="*/ 4212961 w 14630590"/>
                    <a:gd name="connsiteY23" fmla="*/ 4264518 h 4307257"/>
                    <a:gd name="connsiteX24" fmla="*/ 3314890 w 14630590"/>
                    <a:gd name="connsiteY24" fmla="*/ 4297175 h 4307257"/>
                    <a:gd name="connsiteX25" fmla="*/ 2645419 w 14630590"/>
                    <a:gd name="connsiteY25" fmla="*/ 4297175 h 4307257"/>
                    <a:gd name="connsiteX26" fmla="*/ 2204547 w 14630590"/>
                    <a:gd name="connsiteY26" fmla="*/ 4280846 h 4307257"/>
                    <a:gd name="connsiteX27" fmla="*/ 1094204 w 14630590"/>
                    <a:gd name="connsiteY27" fmla="*/ 4297175 h 4307257"/>
                    <a:gd name="connsiteX28" fmla="*/ 441061 w 14630590"/>
                    <a:gd name="connsiteY28" fmla="*/ 4101232 h 4307257"/>
                    <a:gd name="connsiteX29" fmla="*/ 49176 w 14630590"/>
                    <a:gd name="connsiteY29" fmla="*/ 3823646 h 4307257"/>
                    <a:gd name="connsiteX30" fmla="*/ 32847 w 14630590"/>
                    <a:gd name="connsiteY30" fmla="*/ 3464418 h 4307257"/>
                    <a:gd name="connsiteX31" fmla="*/ 190 w 14630590"/>
                    <a:gd name="connsiteY31" fmla="*/ 2794946 h 4307257"/>
                    <a:gd name="connsiteX32" fmla="*/ 49176 w 14630590"/>
                    <a:gd name="connsiteY32" fmla="*/ 2484704 h 4307257"/>
                    <a:gd name="connsiteX33" fmla="*/ 98161 w 14630590"/>
                    <a:gd name="connsiteY33" fmla="*/ 2043832 h 4307257"/>
                    <a:gd name="connsiteX34" fmla="*/ 277776 w 14630590"/>
                    <a:gd name="connsiteY34" fmla="*/ 1766246 h 4307257"/>
                    <a:gd name="connsiteX35" fmla="*/ 751304 w 14630590"/>
                    <a:gd name="connsiteY35" fmla="*/ 1504989 h 4307257"/>
                    <a:gd name="connsiteX36" fmla="*/ 1208504 w 14630590"/>
                    <a:gd name="connsiteY36" fmla="*/ 1276389 h 4307257"/>
                    <a:gd name="connsiteX37" fmla="*/ 1486090 w 14630590"/>
                    <a:gd name="connsiteY37" fmla="*/ 1064118 h 4307257"/>
                    <a:gd name="connsiteX38" fmla="*/ 1731019 w 14630590"/>
                    <a:gd name="connsiteY38" fmla="*/ 949818 h 4307257"/>
                    <a:gd name="connsiteX39" fmla="*/ 2269861 w 14630590"/>
                    <a:gd name="connsiteY39" fmla="*/ 851846 h 4307257"/>
                    <a:gd name="connsiteX40" fmla="*/ 2857690 w 14630590"/>
                    <a:gd name="connsiteY40" fmla="*/ 721218 h 4307257"/>
                    <a:gd name="connsiteX41" fmla="*/ 3445519 w 14630590"/>
                    <a:gd name="connsiteY41" fmla="*/ 394646 h 4307257"/>
                    <a:gd name="connsiteX42" fmla="*/ 4098661 w 14630590"/>
                    <a:gd name="connsiteY42" fmla="*/ 313004 h 4307257"/>
                    <a:gd name="connsiteX43" fmla="*/ 4817119 w 14630590"/>
                    <a:gd name="connsiteY43" fmla="*/ 215032 h 4307257"/>
                    <a:gd name="connsiteX44" fmla="*/ 5045719 w 14630590"/>
                    <a:gd name="connsiteY44" fmla="*/ 117061 h 4307257"/>
                    <a:gd name="connsiteX45" fmla="*/ 5698861 w 14630590"/>
                    <a:gd name="connsiteY45" fmla="*/ 2761 h 4307257"/>
                    <a:gd name="connsiteX46" fmla="*/ 6466304 w 14630590"/>
                    <a:gd name="connsiteY46" fmla="*/ 35418 h 4307257"/>
                    <a:gd name="connsiteX47" fmla="*/ 7135776 w 14630590"/>
                    <a:gd name="connsiteY47" fmla="*/ 35418 h 4307257"/>
                    <a:gd name="connsiteX48" fmla="*/ 8050176 w 14630590"/>
                    <a:gd name="connsiteY48" fmla="*/ 19089 h 4307257"/>
                    <a:gd name="connsiteX49" fmla="*/ 9127861 w 14630590"/>
                    <a:gd name="connsiteY49" fmla="*/ 133389 h 4307257"/>
                    <a:gd name="connsiteX50" fmla="*/ 10270861 w 14630590"/>
                    <a:gd name="connsiteY50" fmla="*/ 182375 h 4307257"/>
                    <a:gd name="connsiteX51" fmla="*/ 10875019 w 14630590"/>
                    <a:gd name="connsiteY51" fmla="*/ 329332 h 4307257"/>
                    <a:gd name="connsiteX52" fmla="*/ 11724104 w 14630590"/>
                    <a:gd name="connsiteY52" fmla="*/ 476289 h 4307257"/>
                    <a:gd name="connsiteX53" fmla="*/ 12442561 w 14630590"/>
                    <a:gd name="connsiteY53" fmla="*/ 655904 h 4307257"/>
                    <a:gd name="connsiteX54" fmla="*/ 13291647 w 14630590"/>
                    <a:gd name="connsiteY54" fmla="*/ 884504 h 4307257"/>
                    <a:gd name="connsiteX55" fmla="*/ 13601890 w 14630590"/>
                    <a:gd name="connsiteY55" fmla="*/ 1113104 h 4307257"/>
                    <a:gd name="connsiteX56" fmla="*/ 13912133 w 14630590"/>
                    <a:gd name="connsiteY56" fmla="*/ 1341704 h 4307257"/>
                    <a:gd name="connsiteX57" fmla="*/ 14222376 w 14630590"/>
                    <a:gd name="connsiteY57" fmla="*/ 1504989 h 4307257"/>
                    <a:gd name="connsiteX58" fmla="*/ 14369333 w 14630590"/>
                    <a:gd name="connsiteY58" fmla="*/ 1700932 h 4307257"/>
                    <a:gd name="connsiteX59" fmla="*/ 14483633 w 14630590"/>
                    <a:gd name="connsiteY59" fmla="*/ 1913204 h 4307257"/>
                    <a:gd name="connsiteX60" fmla="*/ 14565276 w 14630590"/>
                    <a:gd name="connsiteY60" fmla="*/ 2011175 h 4307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630590" h="4307257">
                      <a:moveTo>
                        <a:pt x="14565276" y="2011175"/>
                      </a:moveTo>
                      <a:cubicBezTo>
                        <a:pt x="14578883" y="2081932"/>
                        <a:pt x="14567997" y="2253382"/>
                        <a:pt x="14565276" y="2337746"/>
                      </a:cubicBezTo>
                      <a:cubicBezTo>
                        <a:pt x="14562555" y="2422110"/>
                        <a:pt x="14546226" y="2446604"/>
                        <a:pt x="14548947" y="2517361"/>
                      </a:cubicBezTo>
                      <a:cubicBezTo>
                        <a:pt x="14551668" y="2588118"/>
                        <a:pt x="14567997" y="2656153"/>
                        <a:pt x="14581604" y="2762289"/>
                      </a:cubicBezTo>
                      <a:cubicBezTo>
                        <a:pt x="14595211" y="2868425"/>
                        <a:pt x="14630590" y="3061646"/>
                        <a:pt x="14630590" y="3154175"/>
                      </a:cubicBezTo>
                      <a:cubicBezTo>
                        <a:pt x="14630590" y="3246704"/>
                        <a:pt x="14600654" y="3233097"/>
                        <a:pt x="14581604" y="3317461"/>
                      </a:cubicBezTo>
                      <a:cubicBezTo>
                        <a:pt x="14562554" y="3401825"/>
                        <a:pt x="14529897" y="3551504"/>
                        <a:pt x="14516290" y="3660361"/>
                      </a:cubicBezTo>
                      <a:cubicBezTo>
                        <a:pt x="14502683" y="3769218"/>
                        <a:pt x="14521732" y="3905290"/>
                        <a:pt x="14499961" y="3970604"/>
                      </a:cubicBezTo>
                      <a:cubicBezTo>
                        <a:pt x="14478189" y="4035918"/>
                        <a:pt x="14494518" y="4014146"/>
                        <a:pt x="14385661" y="4052246"/>
                      </a:cubicBezTo>
                      <a:cubicBezTo>
                        <a:pt x="14276804" y="4090346"/>
                        <a:pt x="13846819" y="4199204"/>
                        <a:pt x="13846819" y="4199204"/>
                      </a:cubicBezTo>
                      <a:cubicBezTo>
                        <a:pt x="13705305" y="4237304"/>
                        <a:pt x="13702583" y="4267239"/>
                        <a:pt x="13536576" y="4280846"/>
                      </a:cubicBezTo>
                      <a:cubicBezTo>
                        <a:pt x="13370569" y="4294453"/>
                        <a:pt x="12850776" y="4280846"/>
                        <a:pt x="12850776" y="4280846"/>
                      </a:cubicBezTo>
                      <a:cubicBezTo>
                        <a:pt x="12608569" y="4280846"/>
                        <a:pt x="12377247" y="4294453"/>
                        <a:pt x="12083333" y="4280846"/>
                      </a:cubicBezTo>
                      <a:cubicBezTo>
                        <a:pt x="11789419" y="4267239"/>
                        <a:pt x="11378483" y="4207368"/>
                        <a:pt x="11087290" y="4199204"/>
                      </a:cubicBezTo>
                      <a:cubicBezTo>
                        <a:pt x="10796097" y="4191040"/>
                        <a:pt x="10589269" y="4215532"/>
                        <a:pt x="10336176" y="4231861"/>
                      </a:cubicBezTo>
                      <a:cubicBezTo>
                        <a:pt x="10083083" y="4248190"/>
                        <a:pt x="9778283" y="4291732"/>
                        <a:pt x="9568733" y="4297175"/>
                      </a:cubicBezTo>
                      <a:cubicBezTo>
                        <a:pt x="9359183" y="4302618"/>
                        <a:pt x="9296590" y="4269961"/>
                        <a:pt x="9078876" y="4264518"/>
                      </a:cubicBezTo>
                      <a:cubicBezTo>
                        <a:pt x="8861162" y="4259075"/>
                        <a:pt x="8507376" y="4269961"/>
                        <a:pt x="8262447" y="4264518"/>
                      </a:cubicBezTo>
                      <a:cubicBezTo>
                        <a:pt x="8017518" y="4259075"/>
                        <a:pt x="7821575" y="4234583"/>
                        <a:pt x="7609304" y="4231861"/>
                      </a:cubicBezTo>
                      <a:cubicBezTo>
                        <a:pt x="7397033" y="4229140"/>
                        <a:pt x="7214697" y="4245468"/>
                        <a:pt x="6988819" y="4248189"/>
                      </a:cubicBezTo>
                      <a:cubicBezTo>
                        <a:pt x="6762941" y="4250910"/>
                        <a:pt x="6507126" y="4245467"/>
                        <a:pt x="6254033" y="4248189"/>
                      </a:cubicBezTo>
                      <a:cubicBezTo>
                        <a:pt x="6000940" y="4250911"/>
                        <a:pt x="5687975" y="4267239"/>
                        <a:pt x="5470261" y="4264518"/>
                      </a:cubicBezTo>
                      <a:cubicBezTo>
                        <a:pt x="5252547" y="4261797"/>
                        <a:pt x="5157297" y="4231861"/>
                        <a:pt x="4947747" y="4231861"/>
                      </a:cubicBezTo>
                      <a:cubicBezTo>
                        <a:pt x="4738197" y="4231861"/>
                        <a:pt x="4212961" y="4264518"/>
                        <a:pt x="4212961" y="4264518"/>
                      </a:cubicBezTo>
                      <a:lnTo>
                        <a:pt x="3314890" y="4297175"/>
                      </a:lnTo>
                      <a:cubicBezTo>
                        <a:pt x="3053633" y="4302618"/>
                        <a:pt x="2830476" y="4299896"/>
                        <a:pt x="2645419" y="4297175"/>
                      </a:cubicBezTo>
                      <a:cubicBezTo>
                        <a:pt x="2460362" y="4294454"/>
                        <a:pt x="2463083" y="4280846"/>
                        <a:pt x="2204547" y="4280846"/>
                      </a:cubicBezTo>
                      <a:cubicBezTo>
                        <a:pt x="1946011" y="4280846"/>
                        <a:pt x="1388118" y="4327111"/>
                        <a:pt x="1094204" y="4297175"/>
                      </a:cubicBezTo>
                      <a:cubicBezTo>
                        <a:pt x="800290" y="4267239"/>
                        <a:pt x="615232" y="4180153"/>
                        <a:pt x="441061" y="4101232"/>
                      </a:cubicBezTo>
                      <a:cubicBezTo>
                        <a:pt x="266890" y="4022311"/>
                        <a:pt x="117212" y="3929782"/>
                        <a:pt x="49176" y="3823646"/>
                      </a:cubicBezTo>
                      <a:cubicBezTo>
                        <a:pt x="-18860" y="3717510"/>
                        <a:pt x="41011" y="3635868"/>
                        <a:pt x="32847" y="3464418"/>
                      </a:cubicBezTo>
                      <a:cubicBezTo>
                        <a:pt x="24683" y="3292968"/>
                        <a:pt x="-2532" y="2958232"/>
                        <a:pt x="190" y="2794946"/>
                      </a:cubicBezTo>
                      <a:cubicBezTo>
                        <a:pt x="2911" y="2631660"/>
                        <a:pt x="32848" y="2609890"/>
                        <a:pt x="49176" y="2484704"/>
                      </a:cubicBezTo>
                      <a:cubicBezTo>
                        <a:pt x="65504" y="2359518"/>
                        <a:pt x="60061" y="2163575"/>
                        <a:pt x="98161" y="2043832"/>
                      </a:cubicBezTo>
                      <a:cubicBezTo>
                        <a:pt x="136261" y="1924089"/>
                        <a:pt x="168919" y="1856053"/>
                        <a:pt x="277776" y="1766246"/>
                      </a:cubicBezTo>
                      <a:cubicBezTo>
                        <a:pt x="386633" y="1676439"/>
                        <a:pt x="596183" y="1586632"/>
                        <a:pt x="751304" y="1504989"/>
                      </a:cubicBezTo>
                      <a:cubicBezTo>
                        <a:pt x="906425" y="1423346"/>
                        <a:pt x="1086040" y="1349867"/>
                        <a:pt x="1208504" y="1276389"/>
                      </a:cubicBezTo>
                      <a:cubicBezTo>
                        <a:pt x="1330968" y="1202910"/>
                        <a:pt x="1399004" y="1118546"/>
                        <a:pt x="1486090" y="1064118"/>
                      </a:cubicBezTo>
                      <a:cubicBezTo>
                        <a:pt x="1573176" y="1009690"/>
                        <a:pt x="1600391" y="985197"/>
                        <a:pt x="1731019" y="949818"/>
                      </a:cubicBezTo>
                      <a:cubicBezTo>
                        <a:pt x="1861647" y="914439"/>
                        <a:pt x="2082083" y="889946"/>
                        <a:pt x="2269861" y="851846"/>
                      </a:cubicBezTo>
                      <a:cubicBezTo>
                        <a:pt x="2457639" y="813746"/>
                        <a:pt x="2661747" y="797418"/>
                        <a:pt x="2857690" y="721218"/>
                      </a:cubicBezTo>
                      <a:cubicBezTo>
                        <a:pt x="3053633" y="645018"/>
                        <a:pt x="3238690" y="462682"/>
                        <a:pt x="3445519" y="394646"/>
                      </a:cubicBezTo>
                      <a:cubicBezTo>
                        <a:pt x="3652348" y="326610"/>
                        <a:pt x="4098661" y="313004"/>
                        <a:pt x="4098661" y="313004"/>
                      </a:cubicBezTo>
                      <a:cubicBezTo>
                        <a:pt x="4327261" y="283068"/>
                        <a:pt x="4659276" y="247689"/>
                        <a:pt x="4817119" y="215032"/>
                      </a:cubicBezTo>
                      <a:cubicBezTo>
                        <a:pt x="4974962" y="182375"/>
                        <a:pt x="4898762" y="152439"/>
                        <a:pt x="5045719" y="117061"/>
                      </a:cubicBezTo>
                      <a:cubicBezTo>
                        <a:pt x="5192676" y="81683"/>
                        <a:pt x="5462097" y="16368"/>
                        <a:pt x="5698861" y="2761"/>
                      </a:cubicBezTo>
                      <a:cubicBezTo>
                        <a:pt x="5935625" y="-10846"/>
                        <a:pt x="6226818" y="29975"/>
                        <a:pt x="6466304" y="35418"/>
                      </a:cubicBezTo>
                      <a:cubicBezTo>
                        <a:pt x="6705790" y="40861"/>
                        <a:pt x="7135776" y="35418"/>
                        <a:pt x="7135776" y="35418"/>
                      </a:cubicBezTo>
                      <a:cubicBezTo>
                        <a:pt x="7399755" y="32696"/>
                        <a:pt x="7718162" y="2761"/>
                        <a:pt x="8050176" y="19089"/>
                      </a:cubicBezTo>
                      <a:cubicBezTo>
                        <a:pt x="8382190" y="35417"/>
                        <a:pt x="8757747" y="106175"/>
                        <a:pt x="9127861" y="133389"/>
                      </a:cubicBezTo>
                      <a:cubicBezTo>
                        <a:pt x="9497975" y="160603"/>
                        <a:pt x="9979668" y="149718"/>
                        <a:pt x="10270861" y="182375"/>
                      </a:cubicBezTo>
                      <a:cubicBezTo>
                        <a:pt x="10562054" y="215032"/>
                        <a:pt x="10632812" y="280346"/>
                        <a:pt x="10875019" y="329332"/>
                      </a:cubicBezTo>
                      <a:cubicBezTo>
                        <a:pt x="11117226" y="378318"/>
                        <a:pt x="11462847" y="421860"/>
                        <a:pt x="11724104" y="476289"/>
                      </a:cubicBezTo>
                      <a:cubicBezTo>
                        <a:pt x="11985361" y="530718"/>
                        <a:pt x="12442561" y="655904"/>
                        <a:pt x="12442561" y="655904"/>
                      </a:cubicBezTo>
                      <a:cubicBezTo>
                        <a:pt x="12703818" y="723940"/>
                        <a:pt x="13098426" y="808304"/>
                        <a:pt x="13291647" y="884504"/>
                      </a:cubicBezTo>
                      <a:cubicBezTo>
                        <a:pt x="13484868" y="960704"/>
                        <a:pt x="13601890" y="1113104"/>
                        <a:pt x="13601890" y="1113104"/>
                      </a:cubicBezTo>
                      <a:cubicBezTo>
                        <a:pt x="13705304" y="1189304"/>
                        <a:pt x="13808719" y="1276390"/>
                        <a:pt x="13912133" y="1341704"/>
                      </a:cubicBezTo>
                      <a:cubicBezTo>
                        <a:pt x="14015547" y="1407018"/>
                        <a:pt x="14146176" y="1445118"/>
                        <a:pt x="14222376" y="1504989"/>
                      </a:cubicBezTo>
                      <a:cubicBezTo>
                        <a:pt x="14298576" y="1564860"/>
                        <a:pt x="14325790" y="1632896"/>
                        <a:pt x="14369333" y="1700932"/>
                      </a:cubicBezTo>
                      <a:cubicBezTo>
                        <a:pt x="14412876" y="1768968"/>
                        <a:pt x="14453697" y="1858775"/>
                        <a:pt x="14483633" y="1913204"/>
                      </a:cubicBezTo>
                      <a:cubicBezTo>
                        <a:pt x="14513569" y="1967633"/>
                        <a:pt x="14551669" y="1940418"/>
                        <a:pt x="14565276" y="201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8" name="Vrije vorm 177"/>
                <p:cNvSpPr/>
                <p:nvPr/>
              </p:nvSpPr>
              <p:spPr>
                <a:xfrm>
                  <a:off x="3365842" y="4821972"/>
                  <a:ext cx="791611" cy="218125"/>
                </a:xfrm>
                <a:custGeom>
                  <a:avLst/>
                  <a:gdLst>
                    <a:gd name="connsiteX0" fmla="*/ 14565276 w 14630590"/>
                    <a:gd name="connsiteY0" fmla="*/ 2011175 h 4307257"/>
                    <a:gd name="connsiteX1" fmla="*/ 14565276 w 14630590"/>
                    <a:gd name="connsiteY1" fmla="*/ 2337746 h 4307257"/>
                    <a:gd name="connsiteX2" fmla="*/ 14548947 w 14630590"/>
                    <a:gd name="connsiteY2" fmla="*/ 2517361 h 4307257"/>
                    <a:gd name="connsiteX3" fmla="*/ 14581604 w 14630590"/>
                    <a:gd name="connsiteY3" fmla="*/ 2762289 h 4307257"/>
                    <a:gd name="connsiteX4" fmla="*/ 14630590 w 14630590"/>
                    <a:gd name="connsiteY4" fmla="*/ 3154175 h 4307257"/>
                    <a:gd name="connsiteX5" fmla="*/ 14581604 w 14630590"/>
                    <a:gd name="connsiteY5" fmla="*/ 3317461 h 4307257"/>
                    <a:gd name="connsiteX6" fmla="*/ 14516290 w 14630590"/>
                    <a:gd name="connsiteY6" fmla="*/ 3660361 h 4307257"/>
                    <a:gd name="connsiteX7" fmla="*/ 14499961 w 14630590"/>
                    <a:gd name="connsiteY7" fmla="*/ 3970604 h 4307257"/>
                    <a:gd name="connsiteX8" fmla="*/ 14385661 w 14630590"/>
                    <a:gd name="connsiteY8" fmla="*/ 4052246 h 4307257"/>
                    <a:gd name="connsiteX9" fmla="*/ 13846819 w 14630590"/>
                    <a:gd name="connsiteY9" fmla="*/ 4199204 h 4307257"/>
                    <a:gd name="connsiteX10" fmla="*/ 13536576 w 14630590"/>
                    <a:gd name="connsiteY10" fmla="*/ 4280846 h 4307257"/>
                    <a:gd name="connsiteX11" fmla="*/ 12850776 w 14630590"/>
                    <a:gd name="connsiteY11" fmla="*/ 4280846 h 4307257"/>
                    <a:gd name="connsiteX12" fmla="*/ 12083333 w 14630590"/>
                    <a:gd name="connsiteY12" fmla="*/ 4280846 h 4307257"/>
                    <a:gd name="connsiteX13" fmla="*/ 11087290 w 14630590"/>
                    <a:gd name="connsiteY13" fmla="*/ 4199204 h 4307257"/>
                    <a:gd name="connsiteX14" fmla="*/ 10336176 w 14630590"/>
                    <a:gd name="connsiteY14" fmla="*/ 4231861 h 4307257"/>
                    <a:gd name="connsiteX15" fmla="*/ 9568733 w 14630590"/>
                    <a:gd name="connsiteY15" fmla="*/ 4297175 h 4307257"/>
                    <a:gd name="connsiteX16" fmla="*/ 9078876 w 14630590"/>
                    <a:gd name="connsiteY16" fmla="*/ 4264518 h 4307257"/>
                    <a:gd name="connsiteX17" fmla="*/ 8262447 w 14630590"/>
                    <a:gd name="connsiteY17" fmla="*/ 4264518 h 4307257"/>
                    <a:gd name="connsiteX18" fmla="*/ 7609304 w 14630590"/>
                    <a:gd name="connsiteY18" fmla="*/ 4231861 h 4307257"/>
                    <a:gd name="connsiteX19" fmla="*/ 6988819 w 14630590"/>
                    <a:gd name="connsiteY19" fmla="*/ 4248189 h 4307257"/>
                    <a:gd name="connsiteX20" fmla="*/ 6254033 w 14630590"/>
                    <a:gd name="connsiteY20" fmla="*/ 4248189 h 4307257"/>
                    <a:gd name="connsiteX21" fmla="*/ 5470261 w 14630590"/>
                    <a:gd name="connsiteY21" fmla="*/ 4264518 h 4307257"/>
                    <a:gd name="connsiteX22" fmla="*/ 4947747 w 14630590"/>
                    <a:gd name="connsiteY22" fmla="*/ 4231861 h 4307257"/>
                    <a:gd name="connsiteX23" fmla="*/ 4212961 w 14630590"/>
                    <a:gd name="connsiteY23" fmla="*/ 4264518 h 4307257"/>
                    <a:gd name="connsiteX24" fmla="*/ 3314890 w 14630590"/>
                    <a:gd name="connsiteY24" fmla="*/ 4297175 h 4307257"/>
                    <a:gd name="connsiteX25" fmla="*/ 2645419 w 14630590"/>
                    <a:gd name="connsiteY25" fmla="*/ 4297175 h 4307257"/>
                    <a:gd name="connsiteX26" fmla="*/ 2204547 w 14630590"/>
                    <a:gd name="connsiteY26" fmla="*/ 4280846 h 4307257"/>
                    <a:gd name="connsiteX27" fmla="*/ 1094204 w 14630590"/>
                    <a:gd name="connsiteY27" fmla="*/ 4297175 h 4307257"/>
                    <a:gd name="connsiteX28" fmla="*/ 441061 w 14630590"/>
                    <a:gd name="connsiteY28" fmla="*/ 4101232 h 4307257"/>
                    <a:gd name="connsiteX29" fmla="*/ 49176 w 14630590"/>
                    <a:gd name="connsiteY29" fmla="*/ 3823646 h 4307257"/>
                    <a:gd name="connsiteX30" fmla="*/ 32847 w 14630590"/>
                    <a:gd name="connsiteY30" fmla="*/ 3464418 h 4307257"/>
                    <a:gd name="connsiteX31" fmla="*/ 190 w 14630590"/>
                    <a:gd name="connsiteY31" fmla="*/ 2794946 h 4307257"/>
                    <a:gd name="connsiteX32" fmla="*/ 49176 w 14630590"/>
                    <a:gd name="connsiteY32" fmla="*/ 2484704 h 4307257"/>
                    <a:gd name="connsiteX33" fmla="*/ 98161 w 14630590"/>
                    <a:gd name="connsiteY33" fmla="*/ 2043832 h 4307257"/>
                    <a:gd name="connsiteX34" fmla="*/ 277776 w 14630590"/>
                    <a:gd name="connsiteY34" fmla="*/ 1766246 h 4307257"/>
                    <a:gd name="connsiteX35" fmla="*/ 751304 w 14630590"/>
                    <a:gd name="connsiteY35" fmla="*/ 1504989 h 4307257"/>
                    <a:gd name="connsiteX36" fmla="*/ 1208504 w 14630590"/>
                    <a:gd name="connsiteY36" fmla="*/ 1276389 h 4307257"/>
                    <a:gd name="connsiteX37" fmla="*/ 1486090 w 14630590"/>
                    <a:gd name="connsiteY37" fmla="*/ 1064118 h 4307257"/>
                    <a:gd name="connsiteX38" fmla="*/ 1731019 w 14630590"/>
                    <a:gd name="connsiteY38" fmla="*/ 949818 h 4307257"/>
                    <a:gd name="connsiteX39" fmla="*/ 2269861 w 14630590"/>
                    <a:gd name="connsiteY39" fmla="*/ 851846 h 4307257"/>
                    <a:gd name="connsiteX40" fmla="*/ 2857690 w 14630590"/>
                    <a:gd name="connsiteY40" fmla="*/ 721218 h 4307257"/>
                    <a:gd name="connsiteX41" fmla="*/ 3445519 w 14630590"/>
                    <a:gd name="connsiteY41" fmla="*/ 394646 h 4307257"/>
                    <a:gd name="connsiteX42" fmla="*/ 4098661 w 14630590"/>
                    <a:gd name="connsiteY42" fmla="*/ 313004 h 4307257"/>
                    <a:gd name="connsiteX43" fmla="*/ 4817119 w 14630590"/>
                    <a:gd name="connsiteY43" fmla="*/ 215032 h 4307257"/>
                    <a:gd name="connsiteX44" fmla="*/ 5045719 w 14630590"/>
                    <a:gd name="connsiteY44" fmla="*/ 117061 h 4307257"/>
                    <a:gd name="connsiteX45" fmla="*/ 5698861 w 14630590"/>
                    <a:gd name="connsiteY45" fmla="*/ 2761 h 4307257"/>
                    <a:gd name="connsiteX46" fmla="*/ 6466304 w 14630590"/>
                    <a:gd name="connsiteY46" fmla="*/ 35418 h 4307257"/>
                    <a:gd name="connsiteX47" fmla="*/ 7135776 w 14630590"/>
                    <a:gd name="connsiteY47" fmla="*/ 35418 h 4307257"/>
                    <a:gd name="connsiteX48" fmla="*/ 8050176 w 14630590"/>
                    <a:gd name="connsiteY48" fmla="*/ 19089 h 4307257"/>
                    <a:gd name="connsiteX49" fmla="*/ 9127861 w 14630590"/>
                    <a:gd name="connsiteY49" fmla="*/ 133389 h 4307257"/>
                    <a:gd name="connsiteX50" fmla="*/ 10270861 w 14630590"/>
                    <a:gd name="connsiteY50" fmla="*/ 182375 h 4307257"/>
                    <a:gd name="connsiteX51" fmla="*/ 10875019 w 14630590"/>
                    <a:gd name="connsiteY51" fmla="*/ 329332 h 4307257"/>
                    <a:gd name="connsiteX52" fmla="*/ 11724104 w 14630590"/>
                    <a:gd name="connsiteY52" fmla="*/ 476289 h 4307257"/>
                    <a:gd name="connsiteX53" fmla="*/ 12442561 w 14630590"/>
                    <a:gd name="connsiteY53" fmla="*/ 655904 h 4307257"/>
                    <a:gd name="connsiteX54" fmla="*/ 13291647 w 14630590"/>
                    <a:gd name="connsiteY54" fmla="*/ 884504 h 4307257"/>
                    <a:gd name="connsiteX55" fmla="*/ 13601890 w 14630590"/>
                    <a:gd name="connsiteY55" fmla="*/ 1113104 h 4307257"/>
                    <a:gd name="connsiteX56" fmla="*/ 13912133 w 14630590"/>
                    <a:gd name="connsiteY56" fmla="*/ 1341704 h 4307257"/>
                    <a:gd name="connsiteX57" fmla="*/ 14222376 w 14630590"/>
                    <a:gd name="connsiteY57" fmla="*/ 1504989 h 4307257"/>
                    <a:gd name="connsiteX58" fmla="*/ 14369333 w 14630590"/>
                    <a:gd name="connsiteY58" fmla="*/ 1700932 h 4307257"/>
                    <a:gd name="connsiteX59" fmla="*/ 14483633 w 14630590"/>
                    <a:gd name="connsiteY59" fmla="*/ 1913204 h 4307257"/>
                    <a:gd name="connsiteX60" fmla="*/ 14565276 w 14630590"/>
                    <a:gd name="connsiteY60" fmla="*/ 2011175 h 4307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630590" h="4307257">
                      <a:moveTo>
                        <a:pt x="14565276" y="2011175"/>
                      </a:moveTo>
                      <a:cubicBezTo>
                        <a:pt x="14578883" y="2081932"/>
                        <a:pt x="14567997" y="2253382"/>
                        <a:pt x="14565276" y="2337746"/>
                      </a:cubicBezTo>
                      <a:cubicBezTo>
                        <a:pt x="14562555" y="2422110"/>
                        <a:pt x="14546226" y="2446604"/>
                        <a:pt x="14548947" y="2517361"/>
                      </a:cubicBezTo>
                      <a:cubicBezTo>
                        <a:pt x="14551668" y="2588118"/>
                        <a:pt x="14567997" y="2656153"/>
                        <a:pt x="14581604" y="2762289"/>
                      </a:cubicBezTo>
                      <a:cubicBezTo>
                        <a:pt x="14595211" y="2868425"/>
                        <a:pt x="14630590" y="3061646"/>
                        <a:pt x="14630590" y="3154175"/>
                      </a:cubicBezTo>
                      <a:cubicBezTo>
                        <a:pt x="14630590" y="3246704"/>
                        <a:pt x="14600654" y="3233097"/>
                        <a:pt x="14581604" y="3317461"/>
                      </a:cubicBezTo>
                      <a:cubicBezTo>
                        <a:pt x="14562554" y="3401825"/>
                        <a:pt x="14529897" y="3551504"/>
                        <a:pt x="14516290" y="3660361"/>
                      </a:cubicBezTo>
                      <a:cubicBezTo>
                        <a:pt x="14502683" y="3769218"/>
                        <a:pt x="14521732" y="3905290"/>
                        <a:pt x="14499961" y="3970604"/>
                      </a:cubicBezTo>
                      <a:cubicBezTo>
                        <a:pt x="14478189" y="4035918"/>
                        <a:pt x="14494518" y="4014146"/>
                        <a:pt x="14385661" y="4052246"/>
                      </a:cubicBezTo>
                      <a:cubicBezTo>
                        <a:pt x="14276804" y="4090346"/>
                        <a:pt x="13846819" y="4199204"/>
                        <a:pt x="13846819" y="4199204"/>
                      </a:cubicBezTo>
                      <a:cubicBezTo>
                        <a:pt x="13705305" y="4237304"/>
                        <a:pt x="13702583" y="4267239"/>
                        <a:pt x="13536576" y="4280846"/>
                      </a:cubicBezTo>
                      <a:cubicBezTo>
                        <a:pt x="13370569" y="4294453"/>
                        <a:pt x="12850776" y="4280846"/>
                        <a:pt x="12850776" y="4280846"/>
                      </a:cubicBezTo>
                      <a:cubicBezTo>
                        <a:pt x="12608569" y="4280846"/>
                        <a:pt x="12377247" y="4294453"/>
                        <a:pt x="12083333" y="4280846"/>
                      </a:cubicBezTo>
                      <a:cubicBezTo>
                        <a:pt x="11789419" y="4267239"/>
                        <a:pt x="11378483" y="4207368"/>
                        <a:pt x="11087290" y="4199204"/>
                      </a:cubicBezTo>
                      <a:cubicBezTo>
                        <a:pt x="10796097" y="4191040"/>
                        <a:pt x="10589269" y="4215532"/>
                        <a:pt x="10336176" y="4231861"/>
                      </a:cubicBezTo>
                      <a:cubicBezTo>
                        <a:pt x="10083083" y="4248190"/>
                        <a:pt x="9778283" y="4291732"/>
                        <a:pt x="9568733" y="4297175"/>
                      </a:cubicBezTo>
                      <a:cubicBezTo>
                        <a:pt x="9359183" y="4302618"/>
                        <a:pt x="9296590" y="4269961"/>
                        <a:pt x="9078876" y="4264518"/>
                      </a:cubicBezTo>
                      <a:cubicBezTo>
                        <a:pt x="8861162" y="4259075"/>
                        <a:pt x="8507376" y="4269961"/>
                        <a:pt x="8262447" y="4264518"/>
                      </a:cubicBezTo>
                      <a:cubicBezTo>
                        <a:pt x="8017518" y="4259075"/>
                        <a:pt x="7821575" y="4234583"/>
                        <a:pt x="7609304" y="4231861"/>
                      </a:cubicBezTo>
                      <a:cubicBezTo>
                        <a:pt x="7397033" y="4229140"/>
                        <a:pt x="7214697" y="4245468"/>
                        <a:pt x="6988819" y="4248189"/>
                      </a:cubicBezTo>
                      <a:cubicBezTo>
                        <a:pt x="6762941" y="4250910"/>
                        <a:pt x="6507126" y="4245467"/>
                        <a:pt x="6254033" y="4248189"/>
                      </a:cubicBezTo>
                      <a:cubicBezTo>
                        <a:pt x="6000940" y="4250911"/>
                        <a:pt x="5687975" y="4267239"/>
                        <a:pt x="5470261" y="4264518"/>
                      </a:cubicBezTo>
                      <a:cubicBezTo>
                        <a:pt x="5252547" y="4261797"/>
                        <a:pt x="5157297" y="4231861"/>
                        <a:pt x="4947747" y="4231861"/>
                      </a:cubicBezTo>
                      <a:cubicBezTo>
                        <a:pt x="4738197" y="4231861"/>
                        <a:pt x="4212961" y="4264518"/>
                        <a:pt x="4212961" y="4264518"/>
                      </a:cubicBezTo>
                      <a:lnTo>
                        <a:pt x="3314890" y="4297175"/>
                      </a:lnTo>
                      <a:cubicBezTo>
                        <a:pt x="3053633" y="4302618"/>
                        <a:pt x="2830476" y="4299896"/>
                        <a:pt x="2645419" y="4297175"/>
                      </a:cubicBezTo>
                      <a:cubicBezTo>
                        <a:pt x="2460362" y="4294454"/>
                        <a:pt x="2463083" y="4280846"/>
                        <a:pt x="2204547" y="4280846"/>
                      </a:cubicBezTo>
                      <a:cubicBezTo>
                        <a:pt x="1946011" y="4280846"/>
                        <a:pt x="1388118" y="4327111"/>
                        <a:pt x="1094204" y="4297175"/>
                      </a:cubicBezTo>
                      <a:cubicBezTo>
                        <a:pt x="800290" y="4267239"/>
                        <a:pt x="615232" y="4180153"/>
                        <a:pt x="441061" y="4101232"/>
                      </a:cubicBezTo>
                      <a:cubicBezTo>
                        <a:pt x="266890" y="4022311"/>
                        <a:pt x="117212" y="3929782"/>
                        <a:pt x="49176" y="3823646"/>
                      </a:cubicBezTo>
                      <a:cubicBezTo>
                        <a:pt x="-18860" y="3717510"/>
                        <a:pt x="41011" y="3635868"/>
                        <a:pt x="32847" y="3464418"/>
                      </a:cubicBezTo>
                      <a:cubicBezTo>
                        <a:pt x="24683" y="3292968"/>
                        <a:pt x="-2532" y="2958232"/>
                        <a:pt x="190" y="2794946"/>
                      </a:cubicBezTo>
                      <a:cubicBezTo>
                        <a:pt x="2911" y="2631660"/>
                        <a:pt x="32848" y="2609890"/>
                        <a:pt x="49176" y="2484704"/>
                      </a:cubicBezTo>
                      <a:cubicBezTo>
                        <a:pt x="65504" y="2359518"/>
                        <a:pt x="60061" y="2163575"/>
                        <a:pt x="98161" y="2043832"/>
                      </a:cubicBezTo>
                      <a:cubicBezTo>
                        <a:pt x="136261" y="1924089"/>
                        <a:pt x="168919" y="1856053"/>
                        <a:pt x="277776" y="1766246"/>
                      </a:cubicBezTo>
                      <a:cubicBezTo>
                        <a:pt x="386633" y="1676439"/>
                        <a:pt x="596183" y="1586632"/>
                        <a:pt x="751304" y="1504989"/>
                      </a:cubicBezTo>
                      <a:cubicBezTo>
                        <a:pt x="906425" y="1423346"/>
                        <a:pt x="1086040" y="1349867"/>
                        <a:pt x="1208504" y="1276389"/>
                      </a:cubicBezTo>
                      <a:cubicBezTo>
                        <a:pt x="1330968" y="1202910"/>
                        <a:pt x="1399004" y="1118546"/>
                        <a:pt x="1486090" y="1064118"/>
                      </a:cubicBezTo>
                      <a:cubicBezTo>
                        <a:pt x="1573176" y="1009690"/>
                        <a:pt x="1600391" y="985197"/>
                        <a:pt x="1731019" y="949818"/>
                      </a:cubicBezTo>
                      <a:cubicBezTo>
                        <a:pt x="1861647" y="914439"/>
                        <a:pt x="2082083" y="889946"/>
                        <a:pt x="2269861" y="851846"/>
                      </a:cubicBezTo>
                      <a:cubicBezTo>
                        <a:pt x="2457639" y="813746"/>
                        <a:pt x="2661747" y="797418"/>
                        <a:pt x="2857690" y="721218"/>
                      </a:cubicBezTo>
                      <a:cubicBezTo>
                        <a:pt x="3053633" y="645018"/>
                        <a:pt x="3238690" y="462682"/>
                        <a:pt x="3445519" y="394646"/>
                      </a:cubicBezTo>
                      <a:cubicBezTo>
                        <a:pt x="3652348" y="326610"/>
                        <a:pt x="4098661" y="313004"/>
                        <a:pt x="4098661" y="313004"/>
                      </a:cubicBezTo>
                      <a:cubicBezTo>
                        <a:pt x="4327261" y="283068"/>
                        <a:pt x="4659276" y="247689"/>
                        <a:pt x="4817119" y="215032"/>
                      </a:cubicBezTo>
                      <a:cubicBezTo>
                        <a:pt x="4974962" y="182375"/>
                        <a:pt x="4898762" y="152439"/>
                        <a:pt x="5045719" y="117061"/>
                      </a:cubicBezTo>
                      <a:cubicBezTo>
                        <a:pt x="5192676" y="81683"/>
                        <a:pt x="5462097" y="16368"/>
                        <a:pt x="5698861" y="2761"/>
                      </a:cubicBezTo>
                      <a:cubicBezTo>
                        <a:pt x="5935625" y="-10846"/>
                        <a:pt x="6226818" y="29975"/>
                        <a:pt x="6466304" y="35418"/>
                      </a:cubicBezTo>
                      <a:cubicBezTo>
                        <a:pt x="6705790" y="40861"/>
                        <a:pt x="7135776" y="35418"/>
                        <a:pt x="7135776" y="35418"/>
                      </a:cubicBezTo>
                      <a:cubicBezTo>
                        <a:pt x="7399755" y="32696"/>
                        <a:pt x="7718162" y="2761"/>
                        <a:pt x="8050176" y="19089"/>
                      </a:cubicBezTo>
                      <a:cubicBezTo>
                        <a:pt x="8382190" y="35417"/>
                        <a:pt x="8757747" y="106175"/>
                        <a:pt x="9127861" y="133389"/>
                      </a:cubicBezTo>
                      <a:cubicBezTo>
                        <a:pt x="9497975" y="160603"/>
                        <a:pt x="9979668" y="149718"/>
                        <a:pt x="10270861" y="182375"/>
                      </a:cubicBezTo>
                      <a:cubicBezTo>
                        <a:pt x="10562054" y="215032"/>
                        <a:pt x="10632812" y="280346"/>
                        <a:pt x="10875019" y="329332"/>
                      </a:cubicBezTo>
                      <a:cubicBezTo>
                        <a:pt x="11117226" y="378318"/>
                        <a:pt x="11462847" y="421860"/>
                        <a:pt x="11724104" y="476289"/>
                      </a:cubicBezTo>
                      <a:cubicBezTo>
                        <a:pt x="11985361" y="530718"/>
                        <a:pt x="12442561" y="655904"/>
                        <a:pt x="12442561" y="655904"/>
                      </a:cubicBezTo>
                      <a:cubicBezTo>
                        <a:pt x="12703818" y="723940"/>
                        <a:pt x="13098426" y="808304"/>
                        <a:pt x="13291647" y="884504"/>
                      </a:cubicBezTo>
                      <a:cubicBezTo>
                        <a:pt x="13484868" y="960704"/>
                        <a:pt x="13601890" y="1113104"/>
                        <a:pt x="13601890" y="1113104"/>
                      </a:cubicBezTo>
                      <a:cubicBezTo>
                        <a:pt x="13705304" y="1189304"/>
                        <a:pt x="13808719" y="1276390"/>
                        <a:pt x="13912133" y="1341704"/>
                      </a:cubicBezTo>
                      <a:cubicBezTo>
                        <a:pt x="14015547" y="1407018"/>
                        <a:pt x="14146176" y="1445118"/>
                        <a:pt x="14222376" y="1504989"/>
                      </a:cubicBezTo>
                      <a:cubicBezTo>
                        <a:pt x="14298576" y="1564860"/>
                        <a:pt x="14325790" y="1632896"/>
                        <a:pt x="14369333" y="1700932"/>
                      </a:cubicBezTo>
                      <a:cubicBezTo>
                        <a:pt x="14412876" y="1768968"/>
                        <a:pt x="14453697" y="1858775"/>
                        <a:pt x="14483633" y="1913204"/>
                      </a:cubicBezTo>
                      <a:cubicBezTo>
                        <a:pt x="14513569" y="1967633"/>
                        <a:pt x="14551669" y="1940418"/>
                        <a:pt x="14565276" y="201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79" name="Vrije vorm 178"/>
                <p:cNvSpPr/>
                <p:nvPr/>
              </p:nvSpPr>
              <p:spPr>
                <a:xfrm>
                  <a:off x="4128974" y="4817627"/>
                  <a:ext cx="791611" cy="218125"/>
                </a:xfrm>
                <a:custGeom>
                  <a:avLst/>
                  <a:gdLst>
                    <a:gd name="connsiteX0" fmla="*/ 14565276 w 14630590"/>
                    <a:gd name="connsiteY0" fmla="*/ 2011175 h 4307257"/>
                    <a:gd name="connsiteX1" fmla="*/ 14565276 w 14630590"/>
                    <a:gd name="connsiteY1" fmla="*/ 2337746 h 4307257"/>
                    <a:gd name="connsiteX2" fmla="*/ 14548947 w 14630590"/>
                    <a:gd name="connsiteY2" fmla="*/ 2517361 h 4307257"/>
                    <a:gd name="connsiteX3" fmla="*/ 14581604 w 14630590"/>
                    <a:gd name="connsiteY3" fmla="*/ 2762289 h 4307257"/>
                    <a:gd name="connsiteX4" fmla="*/ 14630590 w 14630590"/>
                    <a:gd name="connsiteY4" fmla="*/ 3154175 h 4307257"/>
                    <a:gd name="connsiteX5" fmla="*/ 14581604 w 14630590"/>
                    <a:gd name="connsiteY5" fmla="*/ 3317461 h 4307257"/>
                    <a:gd name="connsiteX6" fmla="*/ 14516290 w 14630590"/>
                    <a:gd name="connsiteY6" fmla="*/ 3660361 h 4307257"/>
                    <a:gd name="connsiteX7" fmla="*/ 14499961 w 14630590"/>
                    <a:gd name="connsiteY7" fmla="*/ 3970604 h 4307257"/>
                    <a:gd name="connsiteX8" fmla="*/ 14385661 w 14630590"/>
                    <a:gd name="connsiteY8" fmla="*/ 4052246 h 4307257"/>
                    <a:gd name="connsiteX9" fmla="*/ 13846819 w 14630590"/>
                    <a:gd name="connsiteY9" fmla="*/ 4199204 h 4307257"/>
                    <a:gd name="connsiteX10" fmla="*/ 13536576 w 14630590"/>
                    <a:gd name="connsiteY10" fmla="*/ 4280846 h 4307257"/>
                    <a:gd name="connsiteX11" fmla="*/ 12850776 w 14630590"/>
                    <a:gd name="connsiteY11" fmla="*/ 4280846 h 4307257"/>
                    <a:gd name="connsiteX12" fmla="*/ 12083333 w 14630590"/>
                    <a:gd name="connsiteY12" fmla="*/ 4280846 h 4307257"/>
                    <a:gd name="connsiteX13" fmla="*/ 11087290 w 14630590"/>
                    <a:gd name="connsiteY13" fmla="*/ 4199204 h 4307257"/>
                    <a:gd name="connsiteX14" fmla="*/ 10336176 w 14630590"/>
                    <a:gd name="connsiteY14" fmla="*/ 4231861 h 4307257"/>
                    <a:gd name="connsiteX15" fmla="*/ 9568733 w 14630590"/>
                    <a:gd name="connsiteY15" fmla="*/ 4297175 h 4307257"/>
                    <a:gd name="connsiteX16" fmla="*/ 9078876 w 14630590"/>
                    <a:gd name="connsiteY16" fmla="*/ 4264518 h 4307257"/>
                    <a:gd name="connsiteX17" fmla="*/ 8262447 w 14630590"/>
                    <a:gd name="connsiteY17" fmla="*/ 4264518 h 4307257"/>
                    <a:gd name="connsiteX18" fmla="*/ 7609304 w 14630590"/>
                    <a:gd name="connsiteY18" fmla="*/ 4231861 h 4307257"/>
                    <a:gd name="connsiteX19" fmla="*/ 6988819 w 14630590"/>
                    <a:gd name="connsiteY19" fmla="*/ 4248189 h 4307257"/>
                    <a:gd name="connsiteX20" fmla="*/ 6254033 w 14630590"/>
                    <a:gd name="connsiteY20" fmla="*/ 4248189 h 4307257"/>
                    <a:gd name="connsiteX21" fmla="*/ 5470261 w 14630590"/>
                    <a:gd name="connsiteY21" fmla="*/ 4264518 h 4307257"/>
                    <a:gd name="connsiteX22" fmla="*/ 4947747 w 14630590"/>
                    <a:gd name="connsiteY22" fmla="*/ 4231861 h 4307257"/>
                    <a:gd name="connsiteX23" fmla="*/ 4212961 w 14630590"/>
                    <a:gd name="connsiteY23" fmla="*/ 4264518 h 4307257"/>
                    <a:gd name="connsiteX24" fmla="*/ 3314890 w 14630590"/>
                    <a:gd name="connsiteY24" fmla="*/ 4297175 h 4307257"/>
                    <a:gd name="connsiteX25" fmla="*/ 2645419 w 14630590"/>
                    <a:gd name="connsiteY25" fmla="*/ 4297175 h 4307257"/>
                    <a:gd name="connsiteX26" fmla="*/ 2204547 w 14630590"/>
                    <a:gd name="connsiteY26" fmla="*/ 4280846 h 4307257"/>
                    <a:gd name="connsiteX27" fmla="*/ 1094204 w 14630590"/>
                    <a:gd name="connsiteY27" fmla="*/ 4297175 h 4307257"/>
                    <a:gd name="connsiteX28" fmla="*/ 441061 w 14630590"/>
                    <a:gd name="connsiteY28" fmla="*/ 4101232 h 4307257"/>
                    <a:gd name="connsiteX29" fmla="*/ 49176 w 14630590"/>
                    <a:gd name="connsiteY29" fmla="*/ 3823646 h 4307257"/>
                    <a:gd name="connsiteX30" fmla="*/ 32847 w 14630590"/>
                    <a:gd name="connsiteY30" fmla="*/ 3464418 h 4307257"/>
                    <a:gd name="connsiteX31" fmla="*/ 190 w 14630590"/>
                    <a:gd name="connsiteY31" fmla="*/ 2794946 h 4307257"/>
                    <a:gd name="connsiteX32" fmla="*/ 49176 w 14630590"/>
                    <a:gd name="connsiteY32" fmla="*/ 2484704 h 4307257"/>
                    <a:gd name="connsiteX33" fmla="*/ 98161 w 14630590"/>
                    <a:gd name="connsiteY33" fmla="*/ 2043832 h 4307257"/>
                    <a:gd name="connsiteX34" fmla="*/ 277776 w 14630590"/>
                    <a:gd name="connsiteY34" fmla="*/ 1766246 h 4307257"/>
                    <a:gd name="connsiteX35" fmla="*/ 751304 w 14630590"/>
                    <a:gd name="connsiteY35" fmla="*/ 1504989 h 4307257"/>
                    <a:gd name="connsiteX36" fmla="*/ 1208504 w 14630590"/>
                    <a:gd name="connsiteY36" fmla="*/ 1276389 h 4307257"/>
                    <a:gd name="connsiteX37" fmla="*/ 1486090 w 14630590"/>
                    <a:gd name="connsiteY37" fmla="*/ 1064118 h 4307257"/>
                    <a:gd name="connsiteX38" fmla="*/ 1731019 w 14630590"/>
                    <a:gd name="connsiteY38" fmla="*/ 949818 h 4307257"/>
                    <a:gd name="connsiteX39" fmla="*/ 2269861 w 14630590"/>
                    <a:gd name="connsiteY39" fmla="*/ 851846 h 4307257"/>
                    <a:gd name="connsiteX40" fmla="*/ 2857690 w 14630590"/>
                    <a:gd name="connsiteY40" fmla="*/ 721218 h 4307257"/>
                    <a:gd name="connsiteX41" fmla="*/ 3445519 w 14630590"/>
                    <a:gd name="connsiteY41" fmla="*/ 394646 h 4307257"/>
                    <a:gd name="connsiteX42" fmla="*/ 4098661 w 14630590"/>
                    <a:gd name="connsiteY42" fmla="*/ 313004 h 4307257"/>
                    <a:gd name="connsiteX43" fmla="*/ 4817119 w 14630590"/>
                    <a:gd name="connsiteY43" fmla="*/ 215032 h 4307257"/>
                    <a:gd name="connsiteX44" fmla="*/ 5045719 w 14630590"/>
                    <a:gd name="connsiteY44" fmla="*/ 117061 h 4307257"/>
                    <a:gd name="connsiteX45" fmla="*/ 5698861 w 14630590"/>
                    <a:gd name="connsiteY45" fmla="*/ 2761 h 4307257"/>
                    <a:gd name="connsiteX46" fmla="*/ 6466304 w 14630590"/>
                    <a:gd name="connsiteY46" fmla="*/ 35418 h 4307257"/>
                    <a:gd name="connsiteX47" fmla="*/ 7135776 w 14630590"/>
                    <a:gd name="connsiteY47" fmla="*/ 35418 h 4307257"/>
                    <a:gd name="connsiteX48" fmla="*/ 8050176 w 14630590"/>
                    <a:gd name="connsiteY48" fmla="*/ 19089 h 4307257"/>
                    <a:gd name="connsiteX49" fmla="*/ 9127861 w 14630590"/>
                    <a:gd name="connsiteY49" fmla="*/ 133389 h 4307257"/>
                    <a:gd name="connsiteX50" fmla="*/ 10270861 w 14630590"/>
                    <a:gd name="connsiteY50" fmla="*/ 182375 h 4307257"/>
                    <a:gd name="connsiteX51" fmla="*/ 10875019 w 14630590"/>
                    <a:gd name="connsiteY51" fmla="*/ 329332 h 4307257"/>
                    <a:gd name="connsiteX52" fmla="*/ 11724104 w 14630590"/>
                    <a:gd name="connsiteY52" fmla="*/ 476289 h 4307257"/>
                    <a:gd name="connsiteX53" fmla="*/ 12442561 w 14630590"/>
                    <a:gd name="connsiteY53" fmla="*/ 655904 h 4307257"/>
                    <a:gd name="connsiteX54" fmla="*/ 13291647 w 14630590"/>
                    <a:gd name="connsiteY54" fmla="*/ 884504 h 4307257"/>
                    <a:gd name="connsiteX55" fmla="*/ 13601890 w 14630590"/>
                    <a:gd name="connsiteY55" fmla="*/ 1113104 h 4307257"/>
                    <a:gd name="connsiteX56" fmla="*/ 13912133 w 14630590"/>
                    <a:gd name="connsiteY56" fmla="*/ 1341704 h 4307257"/>
                    <a:gd name="connsiteX57" fmla="*/ 14222376 w 14630590"/>
                    <a:gd name="connsiteY57" fmla="*/ 1504989 h 4307257"/>
                    <a:gd name="connsiteX58" fmla="*/ 14369333 w 14630590"/>
                    <a:gd name="connsiteY58" fmla="*/ 1700932 h 4307257"/>
                    <a:gd name="connsiteX59" fmla="*/ 14483633 w 14630590"/>
                    <a:gd name="connsiteY59" fmla="*/ 1913204 h 4307257"/>
                    <a:gd name="connsiteX60" fmla="*/ 14565276 w 14630590"/>
                    <a:gd name="connsiteY60" fmla="*/ 2011175 h 4307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630590" h="4307257">
                      <a:moveTo>
                        <a:pt x="14565276" y="2011175"/>
                      </a:moveTo>
                      <a:cubicBezTo>
                        <a:pt x="14578883" y="2081932"/>
                        <a:pt x="14567997" y="2253382"/>
                        <a:pt x="14565276" y="2337746"/>
                      </a:cubicBezTo>
                      <a:cubicBezTo>
                        <a:pt x="14562555" y="2422110"/>
                        <a:pt x="14546226" y="2446604"/>
                        <a:pt x="14548947" y="2517361"/>
                      </a:cubicBezTo>
                      <a:cubicBezTo>
                        <a:pt x="14551668" y="2588118"/>
                        <a:pt x="14567997" y="2656153"/>
                        <a:pt x="14581604" y="2762289"/>
                      </a:cubicBezTo>
                      <a:cubicBezTo>
                        <a:pt x="14595211" y="2868425"/>
                        <a:pt x="14630590" y="3061646"/>
                        <a:pt x="14630590" y="3154175"/>
                      </a:cubicBezTo>
                      <a:cubicBezTo>
                        <a:pt x="14630590" y="3246704"/>
                        <a:pt x="14600654" y="3233097"/>
                        <a:pt x="14581604" y="3317461"/>
                      </a:cubicBezTo>
                      <a:cubicBezTo>
                        <a:pt x="14562554" y="3401825"/>
                        <a:pt x="14529897" y="3551504"/>
                        <a:pt x="14516290" y="3660361"/>
                      </a:cubicBezTo>
                      <a:cubicBezTo>
                        <a:pt x="14502683" y="3769218"/>
                        <a:pt x="14521732" y="3905290"/>
                        <a:pt x="14499961" y="3970604"/>
                      </a:cubicBezTo>
                      <a:cubicBezTo>
                        <a:pt x="14478189" y="4035918"/>
                        <a:pt x="14494518" y="4014146"/>
                        <a:pt x="14385661" y="4052246"/>
                      </a:cubicBezTo>
                      <a:cubicBezTo>
                        <a:pt x="14276804" y="4090346"/>
                        <a:pt x="13846819" y="4199204"/>
                        <a:pt x="13846819" y="4199204"/>
                      </a:cubicBezTo>
                      <a:cubicBezTo>
                        <a:pt x="13705305" y="4237304"/>
                        <a:pt x="13702583" y="4267239"/>
                        <a:pt x="13536576" y="4280846"/>
                      </a:cubicBezTo>
                      <a:cubicBezTo>
                        <a:pt x="13370569" y="4294453"/>
                        <a:pt x="12850776" y="4280846"/>
                        <a:pt x="12850776" y="4280846"/>
                      </a:cubicBezTo>
                      <a:cubicBezTo>
                        <a:pt x="12608569" y="4280846"/>
                        <a:pt x="12377247" y="4294453"/>
                        <a:pt x="12083333" y="4280846"/>
                      </a:cubicBezTo>
                      <a:cubicBezTo>
                        <a:pt x="11789419" y="4267239"/>
                        <a:pt x="11378483" y="4207368"/>
                        <a:pt x="11087290" y="4199204"/>
                      </a:cubicBezTo>
                      <a:cubicBezTo>
                        <a:pt x="10796097" y="4191040"/>
                        <a:pt x="10589269" y="4215532"/>
                        <a:pt x="10336176" y="4231861"/>
                      </a:cubicBezTo>
                      <a:cubicBezTo>
                        <a:pt x="10083083" y="4248190"/>
                        <a:pt x="9778283" y="4291732"/>
                        <a:pt x="9568733" y="4297175"/>
                      </a:cubicBezTo>
                      <a:cubicBezTo>
                        <a:pt x="9359183" y="4302618"/>
                        <a:pt x="9296590" y="4269961"/>
                        <a:pt x="9078876" y="4264518"/>
                      </a:cubicBezTo>
                      <a:cubicBezTo>
                        <a:pt x="8861162" y="4259075"/>
                        <a:pt x="8507376" y="4269961"/>
                        <a:pt x="8262447" y="4264518"/>
                      </a:cubicBezTo>
                      <a:cubicBezTo>
                        <a:pt x="8017518" y="4259075"/>
                        <a:pt x="7821575" y="4234583"/>
                        <a:pt x="7609304" y="4231861"/>
                      </a:cubicBezTo>
                      <a:cubicBezTo>
                        <a:pt x="7397033" y="4229140"/>
                        <a:pt x="7214697" y="4245468"/>
                        <a:pt x="6988819" y="4248189"/>
                      </a:cubicBezTo>
                      <a:cubicBezTo>
                        <a:pt x="6762941" y="4250910"/>
                        <a:pt x="6507126" y="4245467"/>
                        <a:pt x="6254033" y="4248189"/>
                      </a:cubicBezTo>
                      <a:cubicBezTo>
                        <a:pt x="6000940" y="4250911"/>
                        <a:pt x="5687975" y="4267239"/>
                        <a:pt x="5470261" y="4264518"/>
                      </a:cubicBezTo>
                      <a:cubicBezTo>
                        <a:pt x="5252547" y="4261797"/>
                        <a:pt x="5157297" y="4231861"/>
                        <a:pt x="4947747" y="4231861"/>
                      </a:cubicBezTo>
                      <a:cubicBezTo>
                        <a:pt x="4738197" y="4231861"/>
                        <a:pt x="4212961" y="4264518"/>
                        <a:pt x="4212961" y="4264518"/>
                      </a:cubicBezTo>
                      <a:lnTo>
                        <a:pt x="3314890" y="4297175"/>
                      </a:lnTo>
                      <a:cubicBezTo>
                        <a:pt x="3053633" y="4302618"/>
                        <a:pt x="2830476" y="4299896"/>
                        <a:pt x="2645419" y="4297175"/>
                      </a:cubicBezTo>
                      <a:cubicBezTo>
                        <a:pt x="2460362" y="4294454"/>
                        <a:pt x="2463083" y="4280846"/>
                        <a:pt x="2204547" y="4280846"/>
                      </a:cubicBezTo>
                      <a:cubicBezTo>
                        <a:pt x="1946011" y="4280846"/>
                        <a:pt x="1388118" y="4327111"/>
                        <a:pt x="1094204" y="4297175"/>
                      </a:cubicBezTo>
                      <a:cubicBezTo>
                        <a:pt x="800290" y="4267239"/>
                        <a:pt x="615232" y="4180153"/>
                        <a:pt x="441061" y="4101232"/>
                      </a:cubicBezTo>
                      <a:cubicBezTo>
                        <a:pt x="266890" y="4022311"/>
                        <a:pt x="117212" y="3929782"/>
                        <a:pt x="49176" y="3823646"/>
                      </a:cubicBezTo>
                      <a:cubicBezTo>
                        <a:pt x="-18860" y="3717510"/>
                        <a:pt x="41011" y="3635868"/>
                        <a:pt x="32847" y="3464418"/>
                      </a:cubicBezTo>
                      <a:cubicBezTo>
                        <a:pt x="24683" y="3292968"/>
                        <a:pt x="-2532" y="2958232"/>
                        <a:pt x="190" y="2794946"/>
                      </a:cubicBezTo>
                      <a:cubicBezTo>
                        <a:pt x="2911" y="2631660"/>
                        <a:pt x="32848" y="2609890"/>
                        <a:pt x="49176" y="2484704"/>
                      </a:cubicBezTo>
                      <a:cubicBezTo>
                        <a:pt x="65504" y="2359518"/>
                        <a:pt x="60061" y="2163575"/>
                        <a:pt x="98161" y="2043832"/>
                      </a:cubicBezTo>
                      <a:cubicBezTo>
                        <a:pt x="136261" y="1924089"/>
                        <a:pt x="168919" y="1856053"/>
                        <a:pt x="277776" y="1766246"/>
                      </a:cubicBezTo>
                      <a:cubicBezTo>
                        <a:pt x="386633" y="1676439"/>
                        <a:pt x="596183" y="1586632"/>
                        <a:pt x="751304" y="1504989"/>
                      </a:cubicBezTo>
                      <a:cubicBezTo>
                        <a:pt x="906425" y="1423346"/>
                        <a:pt x="1086040" y="1349867"/>
                        <a:pt x="1208504" y="1276389"/>
                      </a:cubicBezTo>
                      <a:cubicBezTo>
                        <a:pt x="1330968" y="1202910"/>
                        <a:pt x="1399004" y="1118546"/>
                        <a:pt x="1486090" y="1064118"/>
                      </a:cubicBezTo>
                      <a:cubicBezTo>
                        <a:pt x="1573176" y="1009690"/>
                        <a:pt x="1600391" y="985197"/>
                        <a:pt x="1731019" y="949818"/>
                      </a:cubicBezTo>
                      <a:cubicBezTo>
                        <a:pt x="1861647" y="914439"/>
                        <a:pt x="2082083" y="889946"/>
                        <a:pt x="2269861" y="851846"/>
                      </a:cubicBezTo>
                      <a:cubicBezTo>
                        <a:pt x="2457639" y="813746"/>
                        <a:pt x="2661747" y="797418"/>
                        <a:pt x="2857690" y="721218"/>
                      </a:cubicBezTo>
                      <a:cubicBezTo>
                        <a:pt x="3053633" y="645018"/>
                        <a:pt x="3238690" y="462682"/>
                        <a:pt x="3445519" y="394646"/>
                      </a:cubicBezTo>
                      <a:cubicBezTo>
                        <a:pt x="3652348" y="326610"/>
                        <a:pt x="4098661" y="313004"/>
                        <a:pt x="4098661" y="313004"/>
                      </a:cubicBezTo>
                      <a:cubicBezTo>
                        <a:pt x="4327261" y="283068"/>
                        <a:pt x="4659276" y="247689"/>
                        <a:pt x="4817119" y="215032"/>
                      </a:cubicBezTo>
                      <a:cubicBezTo>
                        <a:pt x="4974962" y="182375"/>
                        <a:pt x="4898762" y="152439"/>
                        <a:pt x="5045719" y="117061"/>
                      </a:cubicBezTo>
                      <a:cubicBezTo>
                        <a:pt x="5192676" y="81683"/>
                        <a:pt x="5462097" y="16368"/>
                        <a:pt x="5698861" y="2761"/>
                      </a:cubicBezTo>
                      <a:cubicBezTo>
                        <a:pt x="5935625" y="-10846"/>
                        <a:pt x="6226818" y="29975"/>
                        <a:pt x="6466304" y="35418"/>
                      </a:cubicBezTo>
                      <a:cubicBezTo>
                        <a:pt x="6705790" y="40861"/>
                        <a:pt x="7135776" y="35418"/>
                        <a:pt x="7135776" y="35418"/>
                      </a:cubicBezTo>
                      <a:cubicBezTo>
                        <a:pt x="7399755" y="32696"/>
                        <a:pt x="7718162" y="2761"/>
                        <a:pt x="8050176" y="19089"/>
                      </a:cubicBezTo>
                      <a:cubicBezTo>
                        <a:pt x="8382190" y="35417"/>
                        <a:pt x="8757747" y="106175"/>
                        <a:pt x="9127861" y="133389"/>
                      </a:cubicBezTo>
                      <a:cubicBezTo>
                        <a:pt x="9497975" y="160603"/>
                        <a:pt x="9979668" y="149718"/>
                        <a:pt x="10270861" y="182375"/>
                      </a:cubicBezTo>
                      <a:cubicBezTo>
                        <a:pt x="10562054" y="215032"/>
                        <a:pt x="10632812" y="280346"/>
                        <a:pt x="10875019" y="329332"/>
                      </a:cubicBezTo>
                      <a:cubicBezTo>
                        <a:pt x="11117226" y="378318"/>
                        <a:pt x="11462847" y="421860"/>
                        <a:pt x="11724104" y="476289"/>
                      </a:cubicBezTo>
                      <a:cubicBezTo>
                        <a:pt x="11985361" y="530718"/>
                        <a:pt x="12442561" y="655904"/>
                        <a:pt x="12442561" y="655904"/>
                      </a:cubicBezTo>
                      <a:cubicBezTo>
                        <a:pt x="12703818" y="723940"/>
                        <a:pt x="13098426" y="808304"/>
                        <a:pt x="13291647" y="884504"/>
                      </a:cubicBezTo>
                      <a:cubicBezTo>
                        <a:pt x="13484868" y="960704"/>
                        <a:pt x="13601890" y="1113104"/>
                        <a:pt x="13601890" y="1113104"/>
                      </a:cubicBezTo>
                      <a:cubicBezTo>
                        <a:pt x="13705304" y="1189304"/>
                        <a:pt x="13808719" y="1276390"/>
                        <a:pt x="13912133" y="1341704"/>
                      </a:cubicBezTo>
                      <a:cubicBezTo>
                        <a:pt x="14015547" y="1407018"/>
                        <a:pt x="14146176" y="1445118"/>
                        <a:pt x="14222376" y="1504989"/>
                      </a:cubicBezTo>
                      <a:cubicBezTo>
                        <a:pt x="14298576" y="1564860"/>
                        <a:pt x="14325790" y="1632896"/>
                        <a:pt x="14369333" y="1700932"/>
                      </a:cubicBezTo>
                      <a:cubicBezTo>
                        <a:pt x="14412876" y="1768968"/>
                        <a:pt x="14453697" y="1858775"/>
                        <a:pt x="14483633" y="1913204"/>
                      </a:cubicBezTo>
                      <a:cubicBezTo>
                        <a:pt x="14513569" y="1967633"/>
                        <a:pt x="14551669" y="1940418"/>
                        <a:pt x="14565276" y="20111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80" name="Vrije vorm 179"/>
                <p:cNvSpPr>
                  <a:spLocks noChangeAspect="1"/>
                </p:cNvSpPr>
                <p:nvPr/>
              </p:nvSpPr>
              <p:spPr>
                <a:xfrm>
                  <a:off x="2981596" y="4515677"/>
                  <a:ext cx="837379" cy="230266"/>
                </a:xfrm>
                <a:custGeom>
                  <a:avLst/>
                  <a:gdLst>
                    <a:gd name="connsiteX0" fmla="*/ 58685 w 14707080"/>
                    <a:gd name="connsiteY0" fmla="*/ 3806599 h 4871748"/>
                    <a:gd name="connsiteX1" fmla="*/ 42357 w 14707080"/>
                    <a:gd name="connsiteY1" fmla="*/ 3333070 h 4871748"/>
                    <a:gd name="connsiteX2" fmla="*/ 58685 w 14707080"/>
                    <a:gd name="connsiteY2" fmla="*/ 2941184 h 4871748"/>
                    <a:gd name="connsiteX3" fmla="*/ 42357 w 14707080"/>
                    <a:gd name="connsiteY3" fmla="*/ 2516641 h 4871748"/>
                    <a:gd name="connsiteX4" fmla="*/ 123999 w 14707080"/>
                    <a:gd name="connsiteY4" fmla="*/ 2222727 h 4871748"/>
                    <a:gd name="connsiteX5" fmla="*/ 140328 w 14707080"/>
                    <a:gd name="connsiteY5" fmla="*/ 1863499 h 4871748"/>
                    <a:gd name="connsiteX6" fmla="*/ 760814 w 14707080"/>
                    <a:gd name="connsiteY6" fmla="*/ 1487941 h 4871748"/>
                    <a:gd name="connsiteX7" fmla="*/ 1332314 w 14707080"/>
                    <a:gd name="connsiteY7" fmla="*/ 1259341 h 4871748"/>
                    <a:gd name="connsiteX8" fmla="*/ 1495599 w 14707080"/>
                    <a:gd name="connsiteY8" fmla="*/ 1030741 h 4871748"/>
                    <a:gd name="connsiteX9" fmla="*/ 1691542 w 14707080"/>
                    <a:gd name="connsiteY9" fmla="*/ 883784 h 4871748"/>
                    <a:gd name="connsiteX10" fmla="*/ 2442657 w 14707080"/>
                    <a:gd name="connsiteY10" fmla="*/ 834799 h 4871748"/>
                    <a:gd name="connsiteX11" fmla="*/ 2703914 w 14707080"/>
                    <a:gd name="connsiteY11" fmla="*/ 753156 h 4871748"/>
                    <a:gd name="connsiteX12" fmla="*/ 3161114 w 14707080"/>
                    <a:gd name="connsiteY12" fmla="*/ 589870 h 4871748"/>
                    <a:gd name="connsiteX13" fmla="*/ 3406042 w 14707080"/>
                    <a:gd name="connsiteY13" fmla="*/ 410256 h 4871748"/>
                    <a:gd name="connsiteX14" fmla="*/ 3618314 w 14707080"/>
                    <a:gd name="connsiteY14" fmla="*/ 344941 h 4871748"/>
                    <a:gd name="connsiteX15" fmla="*/ 4271457 w 14707080"/>
                    <a:gd name="connsiteY15" fmla="*/ 328613 h 4871748"/>
                    <a:gd name="connsiteX16" fmla="*/ 4744985 w 14707080"/>
                    <a:gd name="connsiteY16" fmla="*/ 214313 h 4871748"/>
                    <a:gd name="connsiteX17" fmla="*/ 5087885 w 14707080"/>
                    <a:gd name="connsiteY17" fmla="*/ 100013 h 4871748"/>
                    <a:gd name="connsiteX18" fmla="*/ 5610399 w 14707080"/>
                    <a:gd name="connsiteY18" fmla="*/ 18370 h 4871748"/>
                    <a:gd name="connsiteX19" fmla="*/ 6132914 w 14707080"/>
                    <a:gd name="connsiteY19" fmla="*/ 2041 h 4871748"/>
                    <a:gd name="connsiteX20" fmla="*/ 6867699 w 14707080"/>
                    <a:gd name="connsiteY20" fmla="*/ 51027 h 4871748"/>
                    <a:gd name="connsiteX21" fmla="*/ 7488185 w 14707080"/>
                    <a:gd name="connsiteY21" fmla="*/ 51027 h 4871748"/>
                    <a:gd name="connsiteX22" fmla="*/ 8337271 w 14707080"/>
                    <a:gd name="connsiteY22" fmla="*/ 51027 h 4871748"/>
                    <a:gd name="connsiteX23" fmla="*/ 9088385 w 14707080"/>
                    <a:gd name="connsiteY23" fmla="*/ 116341 h 4871748"/>
                    <a:gd name="connsiteX24" fmla="*/ 9872157 w 14707080"/>
                    <a:gd name="connsiteY24" fmla="*/ 181656 h 4871748"/>
                    <a:gd name="connsiteX25" fmla="*/ 10378342 w 14707080"/>
                    <a:gd name="connsiteY25" fmla="*/ 214313 h 4871748"/>
                    <a:gd name="connsiteX26" fmla="*/ 10917185 w 14707080"/>
                    <a:gd name="connsiteY26" fmla="*/ 361270 h 4871748"/>
                    <a:gd name="connsiteX27" fmla="*/ 11439699 w 14707080"/>
                    <a:gd name="connsiteY27" fmla="*/ 426584 h 4871748"/>
                    <a:gd name="connsiteX28" fmla="*/ 11962214 w 14707080"/>
                    <a:gd name="connsiteY28" fmla="*/ 573541 h 4871748"/>
                    <a:gd name="connsiteX29" fmla="*/ 12648014 w 14707080"/>
                    <a:gd name="connsiteY29" fmla="*/ 671513 h 4871748"/>
                    <a:gd name="connsiteX30" fmla="*/ 13284828 w 14707080"/>
                    <a:gd name="connsiteY30" fmla="*/ 900113 h 4871748"/>
                    <a:gd name="connsiteX31" fmla="*/ 13807342 w 14707080"/>
                    <a:gd name="connsiteY31" fmla="*/ 1259341 h 4871748"/>
                    <a:gd name="connsiteX32" fmla="*/ 14133914 w 14707080"/>
                    <a:gd name="connsiteY32" fmla="*/ 1520599 h 4871748"/>
                    <a:gd name="connsiteX33" fmla="*/ 14280871 w 14707080"/>
                    <a:gd name="connsiteY33" fmla="*/ 1781856 h 4871748"/>
                    <a:gd name="connsiteX34" fmla="*/ 14509471 w 14707080"/>
                    <a:gd name="connsiteY34" fmla="*/ 2190070 h 4871748"/>
                    <a:gd name="connsiteX35" fmla="*/ 14640099 w 14707080"/>
                    <a:gd name="connsiteY35" fmla="*/ 2777899 h 4871748"/>
                    <a:gd name="connsiteX36" fmla="*/ 14689085 w 14707080"/>
                    <a:gd name="connsiteY36" fmla="*/ 2941184 h 4871748"/>
                    <a:gd name="connsiteX37" fmla="*/ 14705414 w 14707080"/>
                    <a:gd name="connsiteY37" fmla="*/ 3284084 h 4871748"/>
                    <a:gd name="connsiteX38" fmla="*/ 14689085 w 14707080"/>
                    <a:gd name="connsiteY38" fmla="*/ 3561670 h 4871748"/>
                    <a:gd name="connsiteX39" fmla="*/ 14705414 w 14707080"/>
                    <a:gd name="connsiteY39" fmla="*/ 4018870 h 4871748"/>
                    <a:gd name="connsiteX40" fmla="*/ 14640099 w 14707080"/>
                    <a:gd name="connsiteY40" fmla="*/ 4525056 h 4871748"/>
                    <a:gd name="connsiteX41" fmla="*/ 14509471 w 14707080"/>
                    <a:gd name="connsiteY41" fmla="*/ 4818970 h 4871748"/>
                    <a:gd name="connsiteX42" fmla="*/ 14280871 w 14707080"/>
                    <a:gd name="connsiteY42" fmla="*/ 4867956 h 4871748"/>
                    <a:gd name="connsiteX43" fmla="*/ 13921642 w 14707080"/>
                    <a:gd name="connsiteY43" fmla="*/ 4835299 h 4871748"/>
                    <a:gd name="connsiteX44" fmla="*/ 13562414 w 14707080"/>
                    <a:gd name="connsiteY44" fmla="*/ 4574041 h 4871748"/>
                    <a:gd name="connsiteX45" fmla="*/ 13170528 w 14707080"/>
                    <a:gd name="connsiteY45" fmla="*/ 4329113 h 4871748"/>
                    <a:gd name="connsiteX46" fmla="*/ 12337771 w 14707080"/>
                    <a:gd name="connsiteY46" fmla="*/ 4116841 h 4871748"/>
                    <a:gd name="connsiteX47" fmla="*/ 11423371 w 14707080"/>
                    <a:gd name="connsiteY47" fmla="*/ 3969884 h 4871748"/>
                    <a:gd name="connsiteX48" fmla="*/ 10394671 w 14707080"/>
                    <a:gd name="connsiteY48" fmla="*/ 3757613 h 4871748"/>
                    <a:gd name="connsiteX49" fmla="*/ 10182399 w 14707080"/>
                    <a:gd name="connsiteY49" fmla="*/ 3692299 h 4871748"/>
                    <a:gd name="connsiteX50" fmla="*/ 9398628 w 14707080"/>
                    <a:gd name="connsiteY50" fmla="*/ 3692299 h 4871748"/>
                    <a:gd name="connsiteX51" fmla="*/ 9006742 w 14707080"/>
                    <a:gd name="connsiteY51" fmla="*/ 3643313 h 4871748"/>
                    <a:gd name="connsiteX52" fmla="*/ 8680171 w 14707080"/>
                    <a:gd name="connsiteY52" fmla="*/ 3643313 h 4871748"/>
                    <a:gd name="connsiteX53" fmla="*/ 7896399 w 14707080"/>
                    <a:gd name="connsiteY53" fmla="*/ 3610656 h 4871748"/>
                    <a:gd name="connsiteX54" fmla="*/ 7063642 w 14707080"/>
                    <a:gd name="connsiteY54" fmla="*/ 3659641 h 4871748"/>
                    <a:gd name="connsiteX55" fmla="*/ 6541128 w 14707080"/>
                    <a:gd name="connsiteY55" fmla="*/ 3561670 h 4871748"/>
                    <a:gd name="connsiteX56" fmla="*/ 6165571 w 14707080"/>
                    <a:gd name="connsiteY56" fmla="*/ 3594327 h 4871748"/>
                    <a:gd name="connsiteX57" fmla="*/ 5463442 w 14707080"/>
                    <a:gd name="connsiteY57" fmla="*/ 3594327 h 4871748"/>
                    <a:gd name="connsiteX58" fmla="*/ 4695999 w 14707080"/>
                    <a:gd name="connsiteY58" fmla="*/ 3773941 h 4871748"/>
                    <a:gd name="connsiteX59" fmla="*/ 4222471 w 14707080"/>
                    <a:gd name="connsiteY59" fmla="*/ 3855584 h 4871748"/>
                    <a:gd name="connsiteX60" fmla="*/ 3716285 w 14707080"/>
                    <a:gd name="connsiteY60" fmla="*/ 3855584 h 4871748"/>
                    <a:gd name="connsiteX61" fmla="*/ 3291742 w 14707080"/>
                    <a:gd name="connsiteY61" fmla="*/ 3986213 h 4871748"/>
                    <a:gd name="connsiteX62" fmla="*/ 2916185 w 14707080"/>
                    <a:gd name="connsiteY62" fmla="*/ 4329113 h 4871748"/>
                    <a:gd name="connsiteX63" fmla="*/ 2377342 w 14707080"/>
                    <a:gd name="connsiteY63" fmla="*/ 4443413 h 4871748"/>
                    <a:gd name="connsiteX64" fmla="*/ 1920142 w 14707080"/>
                    <a:gd name="connsiteY64" fmla="*/ 4476070 h 4871748"/>
                    <a:gd name="connsiteX65" fmla="*/ 1593571 w 14707080"/>
                    <a:gd name="connsiteY65" fmla="*/ 4606699 h 4871748"/>
                    <a:gd name="connsiteX66" fmla="*/ 1348642 w 14707080"/>
                    <a:gd name="connsiteY66" fmla="*/ 4737327 h 4871748"/>
                    <a:gd name="connsiteX67" fmla="*/ 989414 w 14707080"/>
                    <a:gd name="connsiteY67" fmla="*/ 4818970 h 4871748"/>
                    <a:gd name="connsiteX68" fmla="*/ 613857 w 14707080"/>
                    <a:gd name="connsiteY68" fmla="*/ 4818970 h 4871748"/>
                    <a:gd name="connsiteX69" fmla="*/ 287285 w 14707080"/>
                    <a:gd name="connsiteY69" fmla="*/ 4737327 h 4871748"/>
                    <a:gd name="connsiteX70" fmla="*/ 156657 w 14707080"/>
                    <a:gd name="connsiteY70" fmla="*/ 4345441 h 4871748"/>
                    <a:gd name="connsiteX71" fmla="*/ 9699 w 14707080"/>
                    <a:gd name="connsiteY71" fmla="*/ 3986213 h 4871748"/>
                    <a:gd name="connsiteX72" fmla="*/ 26028 w 14707080"/>
                    <a:gd name="connsiteY72" fmla="*/ 3757613 h 487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4707080" h="4871748">
                      <a:moveTo>
                        <a:pt x="58685" y="3806599"/>
                      </a:moveTo>
                      <a:cubicBezTo>
                        <a:pt x="50521" y="3641952"/>
                        <a:pt x="42357" y="3477306"/>
                        <a:pt x="42357" y="3333070"/>
                      </a:cubicBezTo>
                      <a:cubicBezTo>
                        <a:pt x="42357" y="3188834"/>
                        <a:pt x="58685" y="3077255"/>
                        <a:pt x="58685" y="2941184"/>
                      </a:cubicBezTo>
                      <a:cubicBezTo>
                        <a:pt x="58685" y="2805113"/>
                        <a:pt x="31471" y="2636384"/>
                        <a:pt x="42357" y="2516641"/>
                      </a:cubicBezTo>
                      <a:cubicBezTo>
                        <a:pt x="53243" y="2396898"/>
                        <a:pt x="107670" y="2331584"/>
                        <a:pt x="123999" y="2222727"/>
                      </a:cubicBezTo>
                      <a:cubicBezTo>
                        <a:pt x="140328" y="2113870"/>
                        <a:pt x="34192" y="1985963"/>
                        <a:pt x="140328" y="1863499"/>
                      </a:cubicBezTo>
                      <a:cubicBezTo>
                        <a:pt x="246464" y="1741035"/>
                        <a:pt x="562150" y="1588634"/>
                        <a:pt x="760814" y="1487941"/>
                      </a:cubicBezTo>
                      <a:cubicBezTo>
                        <a:pt x="959478" y="1387248"/>
                        <a:pt x="1209850" y="1335541"/>
                        <a:pt x="1332314" y="1259341"/>
                      </a:cubicBezTo>
                      <a:cubicBezTo>
                        <a:pt x="1454778" y="1183141"/>
                        <a:pt x="1435728" y="1093334"/>
                        <a:pt x="1495599" y="1030741"/>
                      </a:cubicBezTo>
                      <a:cubicBezTo>
                        <a:pt x="1555470" y="968148"/>
                        <a:pt x="1533699" y="916441"/>
                        <a:pt x="1691542" y="883784"/>
                      </a:cubicBezTo>
                      <a:cubicBezTo>
                        <a:pt x="1849385" y="851127"/>
                        <a:pt x="2273928" y="856570"/>
                        <a:pt x="2442657" y="834799"/>
                      </a:cubicBezTo>
                      <a:cubicBezTo>
                        <a:pt x="2611386" y="813028"/>
                        <a:pt x="2584171" y="793977"/>
                        <a:pt x="2703914" y="753156"/>
                      </a:cubicBezTo>
                      <a:cubicBezTo>
                        <a:pt x="2823657" y="712335"/>
                        <a:pt x="3044093" y="647020"/>
                        <a:pt x="3161114" y="589870"/>
                      </a:cubicBezTo>
                      <a:cubicBezTo>
                        <a:pt x="3278135" y="532720"/>
                        <a:pt x="3329842" y="451077"/>
                        <a:pt x="3406042" y="410256"/>
                      </a:cubicBezTo>
                      <a:cubicBezTo>
                        <a:pt x="3482242" y="369435"/>
                        <a:pt x="3474078" y="358548"/>
                        <a:pt x="3618314" y="344941"/>
                      </a:cubicBezTo>
                      <a:cubicBezTo>
                        <a:pt x="3762550" y="331334"/>
                        <a:pt x="4083679" y="350384"/>
                        <a:pt x="4271457" y="328613"/>
                      </a:cubicBezTo>
                      <a:cubicBezTo>
                        <a:pt x="4459236" y="306842"/>
                        <a:pt x="4608914" y="252413"/>
                        <a:pt x="4744985" y="214313"/>
                      </a:cubicBezTo>
                      <a:cubicBezTo>
                        <a:pt x="4881056" y="176213"/>
                        <a:pt x="4943649" y="132670"/>
                        <a:pt x="5087885" y="100013"/>
                      </a:cubicBezTo>
                      <a:cubicBezTo>
                        <a:pt x="5232121" y="67356"/>
                        <a:pt x="5436227" y="34699"/>
                        <a:pt x="5610399" y="18370"/>
                      </a:cubicBezTo>
                      <a:cubicBezTo>
                        <a:pt x="5784571" y="2041"/>
                        <a:pt x="5923364" y="-3402"/>
                        <a:pt x="6132914" y="2041"/>
                      </a:cubicBezTo>
                      <a:cubicBezTo>
                        <a:pt x="6342464" y="7484"/>
                        <a:pt x="6641821" y="42863"/>
                        <a:pt x="6867699" y="51027"/>
                      </a:cubicBezTo>
                      <a:cubicBezTo>
                        <a:pt x="7093577" y="59191"/>
                        <a:pt x="7488185" y="51027"/>
                        <a:pt x="7488185" y="51027"/>
                      </a:cubicBezTo>
                      <a:cubicBezTo>
                        <a:pt x="7733114" y="51027"/>
                        <a:pt x="8070571" y="40141"/>
                        <a:pt x="8337271" y="51027"/>
                      </a:cubicBezTo>
                      <a:cubicBezTo>
                        <a:pt x="8603971" y="61913"/>
                        <a:pt x="9088385" y="116341"/>
                        <a:pt x="9088385" y="116341"/>
                      </a:cubicBezTo>
                      <a:lnTo>
                        <a:pt x="9872157" y="181656"/>
                      </a:lnTo>
                      <a:cubicBezTo>
                        <a:pt x="10087150" y="197985"/>
                        <a:pt x="10204171" y="184377"/>
                        <a:pt x="10378342" y="214313"/>
                      </a:cubicBezTo>
                      <a:cubicBezTo>
                        <a:pt x="10552513" y="244249"/>
                        <a:pt x="10740292" y="325892"/>
                        <a:pt x="10917185" y="361270"/>
                      </a:cubicBezTo>
                      <a:cubicBezTo>
                        <a:pt x="11094078" y="396648"/>
                        <a:pt x="11265527" y="391205"/>
                        <a:pt x="11439699" y="426584"/>
                      </a:cubicBezTo>
                      <a:cubicBezTo>
                        <a:pt x="11613871" y="461963"/>
                        <a:pt x="11760828" y="532719"/>
                        <a:pt x="11962214" y="573541"/>
                      </a:cubicBezTo>
                      <a:cubicBezTo>
                        <a:pt x="12163600" y="614363"/>
                        <a:pt x="12427578" y="617084"/>
                        <a:pt x="12648014" y="671513"/>
                      </a:cubicBezTo>
                      <a:cubicBezTo>
                        <a:pt x="12868450" y="725942"/>
                        <a:pt x="13091607" y="802142"/>
                        <a:pt x="13284828" y="900113"/>
                      </a:cubicBezTo>
                      <a:cubicBezTo>
                        <a:pt x="13478049" y="998084"/>
                        <a:pt x="13665828" y="1155927"/>
                        <a:pt x="13807342" y="1259341"/>
                      </a:cubicBezTo>
                      <a:cubicBezTo>
                        <a:pt x="13948856" y="1362755"/>
                        <a:pt x="14054993" y="1433513"/>
                        <a:pt x="14133914" y="1520599"/>
                      </a:cubicBezTo>
                      <a:cubicBezTo>
                        <a:pt x="14212835" y="1607685"/>
                        <a:pt x="14280871" y="1781856"/>
                        <a:pt x="14280871" y="1781856"/>
                      </a:cubicBezTo>
                      <a:cubicBezTo>
                        <a:pt x="14343464" y="1893434"/>
                        <a:pt x="14449600" y="2024063"/>
                        <a:pt x="14509471" y="2190070"/>
                      </a:cubicBezTo>
                      <a:cubicBezTo>
                        <a:pt x="14569342" y="2356077"/>
                        <a:pt x="14610163" y="2652713"/>
                        <a:pt x="14640099" y="2777899"/>
                      </a:cubicBezTo>
                      <a:cubicBezTo>
                        <a:pt x="14670035" y="2903085"/>
                        <a:pt x="14678199" y="2856820"/>
                        <a:pt x="14689085" y="2941184"/>
                      </a:cubicBezTo>
                      <a:cubicBezTo>
                        <a:pt x="14699971" y="3025548"/>
                        <a:pt x="14705414" y="3180670"/>
                        <a:pt x="14705414" y="3284084"/>
                      </a:cubicBezTo>
                      <a:cubicBezTo>
                        <a:pt x="14705414" y="3387498"/>
                        <a:pt x="14689085" y="3439206"/>
                        <a:pt x="14689085" y="3561670"/>
                      </a:cubicBezTo>
                      <a:cubicBezTo>
                        <a:pt x="14689085" y="3684134"/>
                        <a:pt x="14713578" y="3858306"/>
                        <a:pt x="14705414" y="4018870"/>
                      </a:cubicBezTo>
                      <a:cubicBezTo>
                        <a:pt x="14697250" y="4179434"/>
                        <a:pt x="14672756" y="4391706"/>
                        <a:pt x="14640099" y="4525056"/>
                      </a:cubicBezTo>
                      <a:cubicBezTo>
                        <a:pt x="14607442" y="4658406"/>
                        <a:pt x="14569342" y="4761820"/>
                        <a:pt x="14509471" y="4818970"/>
                      </a:cubicBezTo>
                      <a:cubicBezTo>
                        <a:pt x="14449600" y="4876120"/>
                        <a:pt x="14378842" y="4865235"/>
                        <a:pt x="14280871" y="4867956"/>
                      </a:cubicBezTo>
                      <a:cubicBezTo>
                        <a:pt x="14182900" y="4870677"/>
                        <a:pt x="14041385" y="4884285"/>
                        <a:pt x="13921642" y="4835299"/>
                      </a:cubicBezTo>
                      <a:cubicBezTo>
                        <a:pt x="13801899" y="4786313"/>
                        <a:pt x="13687600" y="4658405"/>
                        <a:pt x="13562414" y="4574041"/>
                      </a:cubicBezTo>
                      <a:cubicBezTo>
                        <a:pt x="13437228" y="4489677"/>
                        <a:pt x="13374635" y="4405313"/>
                        <a:pt x="13170528" y="4329113"/>
                      </a:cubicBezTo>
                      <a:cubicBezTo>
                        <a:pt x="12966421" y="4252913"/>
                        <a:pt x="12628964" y="4176712"/>
                        <a:pt x="12337771" y="4116841"/>
                      </a:cubicBezTo>
                      <a:cubicBezTo>
                        <a:pt x="12046578" y="4056970"/>
                        <a:pt x="11747221" y="4029755"/>
                        <a:pt x="11423371" y="3969884"/>
                      </a:cubicBezTo>
                      <a:cubicBezTo>
                        <a:pt x="11099521" y="3910013"/>
                        <a:pt x="10601500" y="3803877"/>
                        <a:pt x="10394671" y="3757613"/>
                      </a:cubicBezTo>
                      <a:cubicBezTo>
                        <a:pt x="10187842" y="3711349"/>
                        <a:pt x="10348406" y="3703185"/>
                        <a:pt x="10182399" y="3692299"/>
                      </a:cubicBezTo>
                      <a:cubicBezTo>
                        <a:pt x="10016392" y="3681413"/>
                        <a:pt x="9594571" y="3700463"/>
                        <a:pt x="9398628" y="3692299"/>
                      </a:cubicBezTo>
                      <a:cubicBezTo>
                        <a:pt x="9202685" y="3684135"/>
                        <a:pt x="9126485" y="3651477"/>
                        <a:pt x="9006742" y="3643313"/>
                      </a:cubicBezTo>
                      <a:cubicBezTo>
                        <a:pt x="8886999" y="3635149"/>
                        <a:pt x="8865228" y="3648756"/>
                        <a:pt x="8680171" y="3643313"/>
                      </a:cubicBezTo>
                      <a:cubicBezTo>
                        <a:pt x="8495114" y="3637870"/>
                        <a:pt x="8165820" y="3607935"/>
                        <a:pt x="7896399" y="3610656"/>
                      </a:cubicBezTo>
                      <a:cubicBezTo>
                        <a:pt x="7626978" y="3613377"/>
                        <a:pt x="7289520" y="3667805"/>
                        <a:pt x="7063642" y="3659641"/>
                      </a:cubicBezTo>
                      <a:cubicBezTo>
                        <a:pt x="6837764" y="3651477"/>
                        <a:pt x="6690806" y="3572556"/>
                        <a:pt x="6541128" y="3561670"/>
                      </a:cubicBezTo>
                      <a:cubicBezTo>
                        <a:pt x="6391450" y="3550784"/>
                        <a:pt x="6345185" y="3588884"/>
                        <a:pt x="6165571" y="3594327"/>
                      </a:cubicBezTo>
                      <a:cubicBezTo>
                        <a:pt x="5985957" y="3599770"/>
                        <a:pt x="5708371" y="3564391"/>
                        <a:pt x="5463442" y="3594327"/>
                      </a:cubicBezTo>
                      <a:cubicBezTo>
                        <a:pt x="5218513" y="3624263"/>
                        <a:pt x="4902828" y="3730398"/>
                        <a:pt x="4695999" y="3773941"/>
                      </a:cubicBezTo>
                      <a:cubicBezTo>
                        <a:pt x="4489171" y="3817484"/>
                        <a:pt x="4385757" y="3841977"/>
                        <a:pt x="4222471" y="3855584"/>
                      </a:cubicBezTo>
                      <a:cubicBezTo>
                        <a:pt x="4059185" y="3869191"/>
                        <a:pt x="3871406" y="3833813"/>
                        <a:pt x="3716285" y="3855584"/>
                      </a:cubicBezTo>
                      <a:cubicBezTo>
                        <a:pt x="3561164" y="3877355"/>
                        <a:pt x="3425092" y="3907292"/>
                        <a:pt x="3291742" y="3986213"/>
                      </a:cubicBezTo>
                      <a:cubicBezTo>
                        <a:pt x="3158392" y="4065135"/>
                        <a:pt x="3068585" y="4252913"/>
                        <a:pt x="2916185" y="4329113"/>
                      </a:cubicBezTo>
                      <a:cubicBezTo>
                        <a:pt x="2763785" y="4405313"/>
                        <a:pt x="2543349" y="4418920"/>
                        <a:pt x="2377342" y="4443413"/>
                      </a:cubicBezTo>
                      <a:cubicBezTo>
                        <a:pt x="2211335" y="4467906"/>
                        <a:pt x="2050770" y="4448856"/>
                        <a:pt x="1920142" y="4476070"/>
                      </a:cubicBezTo>
                      <a:cubicBezTo>
                        <a:pt x="1789514" y="4503284"/>
                        <a:pt x="1688821" y="4563156"/>
                        <a:pt x="1593571" y="4606699"/>
                      </a:cubicBezTo>
                      <a:cubicBezTo>
                        <a:pt x="1498321" y="4650242"/>
                        <a:pt x="1449335" y="4701949"/>
                        <a:pt x="1348642" y="4737327"/>
                      </a:cubicBezTo>
                      <a:cubicBezTo>
                        <a:pt x="1247949" y="4772705"/>
                        <a:pt x="1111878" y="4805363"/>
                        <a:pt x="989414" y="4818970"/>
                      </a:cubicBezTo>
                      <a:cubicBezTo>
                        <a:pt x="866950" y="4832577"/>
                        <a:pt x="730879" y="4832577"/>
                        <a:pt x="613857" y="4818970"/>
                      </a:cubicBezTo>
                      <a:cubicBezTo>
                        <a:pt x="496835" y="4805363"/>
                        <a:pt x="363485" y="4816248"/>
                        <a:pt x="287285" y="4737327"/>
                      </a:cubicBezTo>
                      <a:cubicBezTo>
                        <a:pt x="211085" y="4658406"/>
                        <a:pt x="202921" y="4470627"/>
                        <a:pt x="156657" y="4345441"/>
                      </a:cubicBezTo>
                      <a:cubicBezTo>
                        <a:pt x="110393" y="4220255"/>
                        <a:pt x="31470" y="4084184"/>
                        <a:pt x="9699" y="3986213"/>
                      </a:cubicBezTo>
                      <a:cubicBezTo>
                        <a:pt x="-12073" y="3888242"/>
                        <a:pt x="6977" y="3822927"/>
                        <a:pt x="26028" y="3757613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81" name="Vrije vorm 180"/>
                <p:cNvSpPr>
                  <a:spLocks noChangeAspect="1"/>
                </p:cNvSpPr>
                <p:nvPr/>
              </p:nvSpPr>
              <p:spPr>
                <a:xfrm>
                  <a:off x="3717125" y="4516426"/>
                  <a:ext cx="837379" cy="230266"/>
                </a:xfrm>
                <a:custGeom>
                  <a:avLst/>
                  <a:gdLst>
                    <a:gd name="connsiteX0" fmla="*/ 58685 w 14707080"/>
                    <a:gd name="connsiteY0" fmla="*/ 3806599 h 4871748"/>
                    <a:gd name="connsiteX1" fmla="*/ 42357 w 14707080"/>
                    <a:gd name="connsiteY1" fmla="*/ 3333070 h 4871748"/>
                    <a:gd name="connsiteX2" fmla="*/ 58685 w 14707080"/>
                    <a:gd name="connsiteY2" fmla="*/ 2941184 h 4871748"/>
                    <a:gd name="connsiteX3" fmla="*/ 42357 w 14707080"/>
                    <a:gd name="connsiteY3" fmla="*/ 2516641 h 4871748"/>
                    <a:gd name="connsiteX4" fmla="*/ 123999 w 14707080"/>
                    <a:gd name="connsiteY4" fmla="*/ 2222727 h 4871748"/>
                    <a:gd name="connsiteX5" fmla="*/ 140328 w 14707080"/>
                    <a:gd name="connsiteY5" fmla="*/ 1863499 h 4871748"/>
                    <a:gd name="connsiteX6" fmla="*/ 760814 w 14707080"/>
                    <a:gd name="connsiteY6" fmla="*/ 1487941 h 4871748"/>
                    <a:gd name="connsiteX7" fmla="*/ 1332314 w 14707080"/>
                    <a:gd name="connsiteY7" fmla="*/ 1259341 h 4871748"/>
                    <a:gd name="connsiteX8" fmla="*/ 1495599 w 14707080"/>
                    <a:gd name="connsiteY8" fmla="*/ 1030741 h 4871748"/>
                    <a:gd name="connsiteX9" fmla="*/ 1691542 w 14707080"/>
                    <a:gd name="connsiteY9" fmla="*/ 883784 h 4871748"/>
                    <a:gd name="connsiteX10" fmla="*/ 2442657 w 14707080"/>
                    <a:gd name="connsiteY10" fmla="*/ 834799 h 4871748"/>
                    <a:gd name="connsiteX11" fmla="*/ 2703914 w 14707080"/>
                    <a:gd name="connsiteY11" fmla="*/ 753156 h 4871748"/>
                    <a:gd name="connsiteX12" fmla="*/ 3161114 w 14707080"/>
                    <a:gd name="connsiteY12" fmla="*/ 589870 h 4871748"/>
                    <a:gd name="connsiteX13" fmla="*/ 3406042 w 14707080"/>
                    <a:gd name="connsiteY13" fmla="*/ 410256 h 4871748"/>
                    <a:gd name="connsiteX14" fmla="*/ 3618314 w 14707080"/>
                    <a:gd name="connsiteY14" fmla="*/ 344941 h 4871748"/>
                    <a:gd name="connsiteX15" fmla="*/ 4271457 w 14707080"/>
                    <a:gd name="connsiteY15" fmla="*/ 328613 h 4871748"/>
                    <a:gd name="connsiteX16" fmla="*/ 4744985 w 14707080"/>
                    <a:gd name="connsiteY16" fmla="*/ 214313 h 4871748"/>
                    <a:gd name="connsiteX17" fmla="*/ 5087885 w 14707080"/>
                    <a:gd name="connsiteY17" fmla="*/ 100013 h 4871748"/>
                    <a:gd name="connsiteX18" fmla="*/ 5610399 w 14707080"/>
                    <a:gd name="connsiteY18" fmla="*/ 18370 h 4871748"/>
                    <a:gd name="connsiteX19" fmla="*/ 6132914 w 14707080"/>
                    <a:gd name="connsiteY19" fmla="*/ 2041 h 4871748"/>
                    <a:gd name="connsiteX20" fmla="*/ 6867699 w 14707080"/>
                    <a:gd name="connsiteY20" fmla="*/ 51027 h 4871748"/>
                    <a:gd name="connsiteX21" fmla="*/ 7488185 w 14707080"/>
                    <a:gd name="connsiteY21" fmla="*/ 51027 h 4871748"/>
                    <a:gd name="connsiteX22" fmla="*/ 8337271 w 14707080"/>
                    <a:gd name="connsiteY22" fmla="*/ 51027 h 4871748"/>
                    <a:gd name="connsiteX23" fmla="*/ 9088385 w 14707080"/>
                    <a:gd name="connsiteY23" fmla="*/ 116341 h 4871748"/>
                    <a:gd name="connsiteX24" fmla="*/ 9872157 w 14707080"/>
                    <a:gd name="connsiteY24" fmla="*/ 181656 h 4871748"/>
                    <a:gd name="connsiteX25" fmla="*/ 10378342 w 14707080"/>
                    <a:gd name="connsiteY25" fmla="*/ 214313 h 4871748"/>
                    <a:gd name="connsiteX26" fmla="*/ 10917185 w 14707080"/>
                    <a:gd name="connsiteY26" fmla="*/ 361270 h 4871748"/>
                    <a:gd name="connsiteX27" fmla="*/ 11439699 w 14707080"/>
                    <a:gd name="connsiteY27" fmla="*/ 426584 h 4871748"/>
                    <a:gd name="connsiteX28" fmla="*/ 11962214 w 14707080"/>
                    <a:gd name="connsiteY28" fmla="*/ 573541 h 4871748"/>
                    <a:gd name="connsiteX29" fmla="*/ 12648014 w 14707080"/>
                    <a:gd name="connsiteY29" fmla="*/ 671513 h 4871748"/>
                    <a:gd name="connsiteX30" fmla="*/ 13284828 w 14707080"/>
                    <a:gd name="connsiteY30" fmla="*/ 900113 h 4871748"/>
                    <a:gd name="connsiteX31" fmla="*/ 13807342 w 14707080"/>
                    <a:gd name="connsiteY31" fmla="*/ 1259341 h 4871748"/>
                    <a:gd name="connsiteX32" fmla="*/ 14133914 w 14707080"/>
                    <a:gd name="connsiteY32" fmla="*/ 1520599 h 4871748"/>
                    <a:gd name="connsiteX33" fmla="*/ 14280871 w 14707080"/>
                    <a:gd name="connsiteY33" fmla="*/ 1781856 h 4871748"/>
                    <a:gd name="connsiteX34" fmla="*/ 14509471 w 14707080"/>
                    <a:gd name="connsiteY34" fmla="*/ 2190070 h 4871748"/>
                    <a:gd name="connsiteX35" fmla="*/ 14640099 w 14707080"/>
                    <a:gd name="connsiteY35" fmla="*/ 2777899 h 4871748"/>
                    <a:gd name="connsiteX36" fmla="*/ 14689085 w 14707080"/>
                    <a:gd name="connsiteY36" fmla="*/ 2941184 h 4871748"/>
                    <a:gd name="connsiteX37" fmla="*/ 14705414 w 14707080"/>
                    <a:gd name="connsiteY37" fmla="*/ 3284084 h 4871748"/>
                    <a:gd name="connsiteX38" fmla="*/ 14689085 w 14707080"/>
                    <a:gd name="connsiteY38" fmla="*/ 3561670 h 4871748"/>
                    <a:gd name="connsiteX39" fmla="*/ 14705414 w 14707080"/>
                    <a:gd name="connsiteY39" fmla="*/ 4018870 h 4871748"/>
                    <a:gd name="connsiteX40" fmla="*/ 14640099 w 14707080"/>
                    <a:gd name="connsiteY40" fmla="*/ 4525056 h 4871748"/>
                    <a:gd name="connsiteX41" fmla="*/ 14509471 w 14707080"/>
                    <a:gd name="connsiteY41" fmla="*/ 4818970 h 4871748"/>
                    <a:gd name="connsiteX42" fmla="*/ 14280871 w 14707080"/>
                    <a:gd name="connsiteY42" fmla="*/ 4867956 h 4871748"/>
                    <a:gd name="connsiteX43" fmla="*/ 13921642 w 14707080"/>
                    <a:gd name="connsiteY43" fmla="*/ 4835299 h 4871748"/>
                    <a:gd name="connsiteX44" fmla="*/ 13562414 w 14707080"/>
                    <a:gd name="connsiteY44" fmla="*/ 4574041 h 4871748"/>
                    <a:gd name="connsiteX45" fmla="*/ 13170528 w 14707080"/>
                    <a:gd name="connsiteY45" fmla="*/ 4329113 h 4871748"/>
                    <a:gd name="connsiteX46" fmla="*/ 12337771 w 14707080"/>
                    <a:gd name="connsiteY46" fmla="*/ 4116841 h 4871748"/>
                    <a:gd name="connsiteX47" fmla="*/ 11423371 w 14707080"/>
                    <a:gd name="connsiteY47" fmla="*/ 3969884 h 4871748"/>
                    <a:gd name="connsiteX48" fmla="*/ 10394671 w 14707080"/>
                    <a:gd name="connsiteY48" fmla="*/ 3757613 h 4871748"/>
                    <a:gd name="connsiteX49" fmla="*/ 10182399 w 14707080"/>
                    <a:gd name="connsiteY49" fmla="*/ 3692299 h 4871748"/>
                    <a:gd name="connsiteX50" fmla="*/ 9398628 w 14707080"/>
                    <a:gd name="connsiteY50" fmla="*/ 3692299 h 4871748"/>
                    <a:gd name="connsiteX51" fmla="*/ 9006742 w 14707080"/>
                    <a:gd name="connsiteY51" fmla="*/ 3643313 h 4871748"/>
                    <a:gd name="connsiteX52" fmla="*/ 8680171 w 14707080"/>
                    <a:gd name="connsiteY52" fmla="*/ 3643313 h 4871748"/>
                    <a:gd name="connsiteX53" fmla="*/ 7896399 w 14707080"/>
                    <a:gd name="connsiteY53" fmla="*/ 3610656 h 4871748"/>
                    <a:gd name="connsiteX54" fmla="*/ 7063642 w 14707080"/>
                    <a:gd name="connsiteY54" fmla="*/ 3659641 h 4871748"/>
                    <a:gd name="connsiteX55" fmla="*/ 6541128 w 14707080"/>
                    <a:gd name="connsiteY55" fmla="*/ 3561670 h 4871748"/>
                    <a:gd name="connsiteX56" fmla="*/ 6165571 w 14707080"/>
                    <a:gd name="connsiteY56" fmla="*/ 3594327 h 4871748"/>
                    <a:gd name="connsiteX57" fmla="*/ 5463442 w 14707080"/>
                    <a:gd name="connsiteY57" fmla="*/ 3594327 h 4871748"/>
                    <a:gd name="connsiteX58" fmla="*/ 4695999 w 14707080"/>
                    <a:gd name="connsiteY58" fmla="*/ 3773941 h 4871748"/>
                    <a:gd name="connsiteX59" fmla="*/ 4222471 w 14707080"/>
                    <a:gd name="connsiteY59" fmla="*/ 3855584 h 4871748"/>
                    <a:gd name="connsiteX60" fmla="*/ 3716285 w 14707080"/>
                    <a:gd name="connsiteY60" fmla="*/ 3855584 h 4871748"/>
                    <a:gd name="connsiteX61" fmla="*/ 3291742 w 14707080"/>
                    <a:gd name="connsiteY61" fmla="*/ 3986213 h 4871748"/>
                    <a:gd name="connsiteX62" fmla="*/ 2916185 w 14707080"/>
                    <a:gd name="connsiteY62" fmla="*/ 4329113 h 4871748"/>
                    <a:gd name="connsiteX63" fmla="*/ 2377342 w 14707080"/>
                    <a:gd name="connsiteY63" fmla="*/ 4443413 h 4871748"/>
                    <a:gd name="connsiteX64" fmla="*/ 1920142 w 14707080"/>
                    <a:gd name="connsiteY64" fmla="*/ 4476070 h 4871748"/>
                    <a:gd name="connsiteX65" fmla="*/ 1593571 w 14707080"/>
                    <a:gd name="connsiteY65" fmla="*/ 4606699 h 4871748"/>
                    <a:gd name="connsiteX66" fmla="*/ 1348642 w 14707080"/>
                    <a:gd name="connsiteY66" fmla="*/ 4737327 h 4871748"/>
                    <a:gd name="connsiteX67" fmla="*/ 989414 w 14707080"/>
                    <a:gd name="connsiteY67" fmla="*/ 4818970 h 4871748"/>
                    <a:gd name="connsiteX68" fmla="*/ 613857 w 14707080"/>
                    <a:gd name="connsiteY68" fmla="*/ 4818970 h 4871748"/>
                    <a:gd name="connsiteX69" fmla="*/ 287285 w 14707080"/>
                    <a:gd name="connsiteY69" fmla="*/ 4737327 h 4871748"/>
                    <a:gd name="connsiteX70" fmla="*/ 156657 w 14707080"/>
                    <a:gd name="connsiteY70" fmla="*/ 4345441 h 4871748"/>
                    <a:gd name="connsiteX71" fmla="*/ 9699 w 14707080"/>
                    <a:gd name="connsiteY71" fmla="*/ 3986213 h 4871748"/>
                    <a:gd name="connsiteX72" fmla="*/ 26028 w 14707080"/>
                    <a:gd name="connsiteY72" fmla="*/ 3757613 h 487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4707080" h="4871748">
                      <a:moveTo>
                        <a:pt x="58685" y="3806599"/>
                      </a:moveTo>
                      <a:cubicBezTo>
                        <a:pt x="50521" y="3641952"/>
                        <a:pt x="42357" y="3477306"/>
                        <a:pt x="42357" y="3333070"/>
                      </a:cubicBezTo>
                      <a:cubicBezTo>
                        <a:pt x="42357" y="3188834"/>
                        <a:pt x="58685" y="3077255"/>
                        <a:pt x="58685" y="2941184"/>
                      </a:cubicBezTo>
                      <a:cubicBezTo>
                        <a:pt x="58685" y="2805113"/>
                        <a:pt x="31471" y="2636384"/>
                        <a:pt x="42357" y="2516641"/>
                      </a:cubicBezTo>
                      <a:cubicBezTo>
                        <a:pt x="53243" y="2396898"/>
                        <a:pt x="107670" y="2331584"/>
                        <a:pt x="123999" y="2222727"/>
                      </a:cubicBezTo>
                      <a:cubicBezTo>
                        <a:pt x="140328" y="2113870"/>
                        <a:pt x="34192" y="1985963"/>
                        <a:pt x="140328" y="1863499"/>
                      </a:cubicBezTo>
                      <a:cubicBezTo>
                        <a:pt x="246464" y="1741035"/>
                        <a:pt x="562150" y="1588634"/>
                        <a:pt x="760814" y="1487941"/>
                      </a:cubicBezTo>
                      <a:cubicBezTo>
                        <a:pt x="959478" y="1387248"/>
                        <a:pt x="1209850" y="1335541"/>
                        <a:pt x="1332314" y="1259341"/>
                      </a:cubicBezTo>
                      <a:cubicBezTo>
                        <a:pt x="1454778" y="1183141"/>
                        <a:pt x="1435728" y="1093334"/>
                        <a:pt x="1495599" y="1030741"/>
                      </a:cubicBezTo>
                      <a:cubicBezTo>
                        <a:pt x="1555470" y="968148"/>
                        <a:pt x="1533699" y="916441"/>
                        <a:pt x="1691542" y="883784"/>
                      </a:cubicBezTo>
                      <a:cubicBezTo>
                        <a:pt x="1849385" y="851127"/>
                        <a:pt x="2273928" y="856570"/>
                        <a:pt x="2442657" y="834799"/>
                      </a:cubicBezTo>
                      <a:cubicBezTo>
                        <a:pt x="2611386" y="813028"/>
                        <a:pt x="2584171" y="793977"/>
                        <a:pt x="2703914" y="753156"/>
                      </a:cubicBezTo>
                      <a:cubicBezTo>
                        <a:pt x="2823657" y="712335"/>
                        <a:pt x="3044093" y="647020"/>
                        <a:pt x="3161114" y="589870"/>
                      </a:cubicBezTo>
                      <a:cubicBezTo>
                        <a:pt x="3278135" y="532720"/>
                        <a:pt x="3329842" y="451077"/>
                        <a:pt x="3406042" y="410256"/>
                      </a:cubicBezTo>
                      <a:cubicBezTo>
                        <a:pt x="3482242" y="369435"/>
                        <a:pt x="3474078" y="358548"/>
                        <a:pt x="3618314" y="344941"/>
                      </a:cubicBezTo>
                      <a:cubicBezTo>
                        <a:pt x="3762550" y="331334"/>
                        <a:pt x="4083679" y="350384"/>
                        <a:pt x="4271457" y="328613"/>
                      </a:cubicBezTo>
                      <a:cubicBezTo>
                        <a:pt x="4459236" y="306842"/>
                        <a:pt x="4608914" y="252413"/>
                        <a:pt x="4744985" y="214313"/>
                      </a:cubicBezTo>
                      <a:cubicBezTo>
                        <a:pt x="4881056" y="176213"/>
                        <a:pt x="4943649" y="132670"/>
                        <a:pt x="5087885" y="100013"/>
                      </a:cubicBezTo>
                      <a:cubicBezTo>
                        <a:pt x="5232121" y="67356"/>
                        <a:pt x="5436227" y="34699"/>
                        <a:pt x="5610399" y="18370"/>
                      </a:cubicBezTo>
                      <a:cubicBezTo>
                        <a:pt x="5784571" y="2041"/>
                        <a:pt x="5923364" y="-3402"/>
                        <a:pt x="6132914" y="2041"/>
                      </a:cubicBezTo>
                      <a:cubicBezTo>
                        <a:pt x="6342464" y="7484"/>
                        <a:pt x="6641821" y="42863"/>
                        <a:pt x="6867699" y="51027"/>
                      </a:cubicBezTo>
                      <a:cubicBezTo>
                        <a:pt x="7093577" y="59191"/>
                        <a:pt x="7488185" y="51027"/>
                        <a:pt x="7488185" y="51027"/>
                      </a:cubicBezTo>
                      <a:cubicBezTo>
                        <a:pt x="7733114" y="51027"/>
                        <a:pt x="8070571" y="40141"/>
                        <a:pt x="8337271" y="51027"/>
                      </a:cubicBezTo>
                      <a:cubicBezTo>
                        <a:pt x="8603971" y="61913"/>
                        <a:pt x="9088385" y="116341"/>
                        <a:pt x="9088385" y="116341"/>
                      </a:cubicBezTo>
                      <a:lnTo>
                        <a:pt x="9872157" y="181656"/>
                      </a:lnTo>
                      <a:cubicBezTo>
                        <a:pt x="10087150" y="197985"/>
                        <a:pt x="10204171" y="184377"/>
                        <a:pt x="10378342" y="214313"/>
                      </a:cubicBezTo>
                      <a:cubicBezTo>
                        <a:pt x="10552513" y="244249"/>
                        <a:pt x="10740292" y="325892"/>
                        <a:pt x="10917185" y="361270"/>
                      </a:cubicBezTo>
                      <a:cubicBezTo>
                        <a:pt x="11094078" y="396648"/>
                        <a:pt x="11265527" y="391205"/>
                        <a:pt x="11439699" y="426584"/>
                      </a:cubicBezTo>
                      <a:cubicBezTo>
                        <a:pt x="11613871" y="461963"/>
                        <a:pt x="11760828" y="532719"/>
                        <a:pt x="11962214" y="573541"/>
                      </a:cubicBezTo>
                      <a:cubicBezTo>
                        <a:pt x="12163600" y="614363"/>
                        <a:pt x="12427578" y="617084"/>
                        <a:pt x="12648014" y="671513"/>
                      </a:cubicBezTo>
                      <a:cubicBezTo>
                        <a:pt x="12868450" y="725942"/>
                        <a:pt x="13091607" y="802142"/>
                        <a:pt x="13284828" y="900113"/>
                      </a:cubicBezTo>
                      <a:cubicBezTo>
                        <a:pt x="13478049" y="998084"/>
                        <a:pt x="13665828" y="1155927"/>
                        <a:pt x="13807342" y="1259341"/>
                      </a:cubicBezTo>
                      <a:cubicBezTo>
                        <a:pt x="13948856" y="1362755"/>
                        <a:pt x="14054993" y="1433513"/>
                        <a:pt x="14133914" y="1520599"/>
                      </a:cubicBezTo>
                      <a:cubicBezTo>
                        <a:pt x="14212835" y="1607685"/>
                        <a:pt x="14280871" y="1781856"/>
                        <a:pt x="14280871" y="1781856"/>
                      </a:cubicBezTo>
                      <a:cubicBezTo>
                        <a:pt x="14343464" y="1893434"/>
                        <a:pt x="14449600" y="2024063"/>
                        <a:pt x="14509471" y="2190070"/>
                      </a:cubicBezTo>
                      <a:cubicBezTo>
                        <a:pt x="14569342" y="2356077"/>
                        <a:pt x="14610163" y="2652713"/>
                        <a:pt x="14640099" y="2777899"/>
                      </a:cubicBezTo>
                      <a:cubicBezTo>
                        <a:pt x="14670035" y="2903085"/>
                        <a:pt x="14678199" y="2856820"/>
                        <a:pt x="14689085" y="2941184"/>
                      </a:cubicBezTo>
                      <a:cubicBezTo>
                        <a:pt x="14699971" y="3025548"/>
                        <a:pt x="14705414" y="3180670"/>
                        <a:pt x="14705414" y="3284084"/>
                      </a:cubicBezTo>
                      <a:cubicBezTo>
                        <a:pt x="14705414" y="3387498"/>
                        <a:pt x="14689085" y="3439206"/>
                        <a:pt x="14689085" y="3561670"/>
                      </a:cubicBezTo>
                      <a:cubicBezTo>
                        <a:pt x="14689085" y="3684134"/>
                        <a:pt x="14713578" y="3858306"/>
                        <a:pt x="14705414" y="4018870"/>
                      </a:cubicBezTo>
                      <a:cubicBezTo>
                        <a:pt x="14697250" y="4179434"/>
                        <a:pt x="14672756" y="4391706"/>
                        <a:pt x="14640099" y="4525056"/>
                      </a:cubicBezTo>
                      <a:cubicBezTo>
                        <a:pt x="14607442" y="4658406"/>
                        <a:pt x="14569342" y="4761820"/>
                        <a:pt x="14509471" y="4818970"/>
                      </a:cubicBezTo>
                      <a:cubicBezTo>
                        <a:pt x="14449600" y="4876120"/>
                        <a:pt x="14378842" y="4865235"/>
                        <a:pt x="14280871" y="4867956"/>
                      </a:cubicBezTo>
                      <a:cubicBezTo>
                        <a:pt x="14182900" y="4870677"/>
                        <a:pt x="14041385" y="4884285"/>
                        <a:pt x="13921642" y="4835299"/>
                      </a:cubicBezTo>
                      <a:cubicBezTo>
                        <a:pt x="13801899" y="4786313"/>
                        <a:pt x="13687600" y="4658405"/>
                        <a:pt x="13562414" y="4574041"/>
                      </a:cubicBezTo>
                      <a:cubicBezTo>
                        <a:pt x="13437228" y="4489677"/>
                        <a:pt x="13374635" y="4405313"/>
                        <a:pt x="13170528" y="4329113"/>
                      </a:cubicBezTo>
                      <a:cubicBezTo>
                        <a:pt x="12966421" y="4252913"/>
                        <a:pt x="12628964" y="4176712"/>
                        <a:pt x="12337771" y="4116841"/>
                      </a:cubicBezTo>
                      <a:cubicBezTo>
                        <a:pt x="12046578" y="4056970"/>
                        <a:pt x="11747221" y="4029755"/>
                        <a:pt x="11423371" y="3969884"/>
                      </a:cubicBezTo>
                      <a:cubicBezTo>
                        <a:pt x="11099521" y="3910013"/>
                        <a:pt x="10601500" y="3803877"/>
                        <a:pt x="10394671" y="3757613"/>
                      </a:cubicBezTo>
                      <a:cubicBezTo>
                        <a:pt x="10187842" y="3711349"/>
                        <a:pt x="10348406" y="3703185"/>
                        <a:pt x="10182399" y="3692299"/>
                      </a:cubicBezTo>
                      <a:cubicBezTo>
                        <a:pt x="10016392" y="3681413"/>
                        <a:pt x="9594571" y="3700463"/>
                        <a:pt x="9398628" y="3692299"/>
                      </a:cubicBezTo>
                      <a:cubicBezTo>
                        <a:pt x="9202685" y="3684135"/>
                        <a:pt x="9126485" y="3651477"/>
                        <a:pt x="9006742" y="3643313"/>
                      </a:cubicBezTo>
                      <a:cubicBezTo>
                        <a:pt x="8886999" y="3635149"/>
                        <a:pt x="8865228" y="3648756"/>
                        <a:pt x="8680171" y="3643313"/>
                      </a:cubicBezTo>
                      <a:cubicBezTo>
                        <a:pt x="8495114" y="3637870"/>
                        <a:pt x="8165820" y="3607935"/>
                        <a:pt x="7896399" y="3610656"/>
                      </a:cubicBezTo>
                      <a:cubicBezTo>
                        <a:pt x="7626978" y="3613377"/>
                        <a:pt x="7289520" y="3667805"/>
                        <a:pt x="7063642" y="3659641"/>
                      </a:cubicBezTo>
                      <a:cubicBezTo>
                        <a:pt x="6837764" y="3651477"/>
                        <a:pt x="6690806" y="3572556"/>
                        <a:pt x="6541128" y="3561670"/>
                      </a:cubicBezTo>
                      <a:cubicBezTo>
                        <a:pt x="6391450" y="3550784"/>
                        <a:pt x="6345185" y="3588884"/>
                        <a:pt x="6165571" y="3594327"/>
                      </a:cubicBezTo>
                      <a:cubicBezTo>
                        <a:pt x="5985957" y="3599770"/>
                        <a:pt x="5708371" y="3564391"/>
                        <a:pt x="5463442" y="3594327"/>
                      </a:cubicBezTo>
                      <a:cubicBezTo>
                        <a:pt x="5218513" y="3624263"/>
                        <a:pt x="4902828" y="3730398"/>
                        <a:pt x="4695999" y="3773941"/>
                      </a:cubicBezTo>
                      <a:cubicBezTo>
                        <a:pt x="4489171" y="3817484"/>
                        <a:pt x="4385757" y="3841977"/>
                        <a:pt x="4222471" y="3855584"/>
                      </a:cubicBezTo>
                      <a:cubicBezTo>
                        <a:pt x="4059185" y="3869191"/>
                        <a:pt x="3871406" y="3833813"/>
                        <a:pt x="3716285" y="3855584"/>
                      </a:cubicBezTo>
                      <a:cubicBezTo>
                        <a:pt x="3561164" y="3877355"/>
                        <a:pt x="3425092" y="3907292"/>
                        <a:pt x="3291742" y="3986213"/>
                      </a:cubicBezTo>
                      <a:cubicBezTo>
                        <a:pt x="3158392" y="4065135"/>
                        <a:pt x="3068585" y="4252913"/>
                        <a:pt x="2916185" y="4329113"/>
                      </a:cubicBezTo>
                      <a:cubicBezTo>
                        <a:pt x="2763785" y="4405313"/>
                        <a:pt x="2543349" y="4418920"/>
                        <a:pt x="2377342" y="4443413"/>
                      </a:cubicBezTo>
                      <a:cubicBezTo>
                        <a:pt x="2211335" y="4467906"/>
                        <a:pt x="2050770" y="4448856"/>
                        <a:pt x="1920142" y="4476070"/>
                      </a:cubicBezTo>
                      <a:cubicBezTo>
                        <a:pt x="1789514" y="4503284"/>
                        <a:pt x="1688821" y="4563156"/>
                        <a:pt x="1593571" y="4606699"/>
                      </a:cubicBezTo>
                      <a:cubicBezTo>
                        <a:pt x="1498321" y="4650242"/>
                        <a:pt x="1449335" y="4701949"/>
                        <a:pt x="1348642" y="4737327"/>
                      </a:cubicBezTo>
                      <a:cubicBezTo>
                        <a:pt x="1247949" y="4772705"/>
                        <a:pt x="1111878" y="4805363"/>
                        <a:pt x="989414" y="4818970"/>
                      </a:cubicBezTo>
                      <a:cubicBezTo>
                        <a:pt x="866950" y="4832577"/>
                        <a:pt x="730879" y="4832577"/>
                        <a:pt x="613857" y="4818970"/>
                      </a:cubicBezTo>
                      <a:cubicBezTo>
                        <a:pt x="496835" y="4805363"/>
                        <a:pt x="363485" y="4816248"/>
                        <a:pt x="287285" y="4737327"/>
                      </a:cubicBezTo>
                      <a:cubicBezTo>
                        <a:pt x="211085" y="4658406"/>
                        <a:pt x="202921" y="4470627"/>
                        <a:pt x="156657" y="4345441"/>
                      </a:cubicBezTo>
                      <a:cubicBezTo>
                        <a:pt x="110393" y="4220255"/>
                        <a:pt x="31470" y="4084184"/>
                        <a:pt x="9699" y="3986213"/>
                      </a:cubicBezTo>
                      <a:cubicBezTo>
                        <a:pt x="-12073" y="3888242"/>
                        <a:pt x="6977" y="3822927"/>
                        <a:pt x="26028" y="3757613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82" name="Vrije vorm 181"/>
                <p:cNvSpPr>
                  <a:spLocks noChangeAspect="1"/>
                </p:cNvSpPr>
                <p:nvPr/>
              </p:nvSpPr>
              <p:spPr>
                <a:xfrm>
                  <a:off x="2588491" y="4367637"/>
                  <a:ext cx="837379" cy="206087"/>
                </a:xfrm>
                <a:custGeom>
                  <a:avLst/>
                  <a:gdLst>
                    <a:gd name="connsiteX0" fmla="*/ 45592 w 14484434"/>
                    <a:gd name="connsiteY0" fmla="*/ 2972155 h 4720649"/>
                    <a:gd name="connsiteX1" fmla="*/ 421149 w 14484434"/>
                    <a:gd name="connsiteY1" fmla="*/ 2972155 h 4720649"/>
                    <a:gd name="connsiteX2" fmla="*/ 731392 w 14484434"/>
                    <a:gd name="connsiteY2" fmla="*/ 2988484 h 4720649"/>
                    <a:gd name="connsiteX3" fmla="*/ 1286563 w 14484434"/>
                    <a:gd name="connsiteY3" fmla="*/ 3037470 h 4720649"/>
                    <a:gd name="connsiteX4" fmla="*/ 1711106 w 14484434"/>
                    <a:gd name="connsiteY4" fmla="*/ 3135441 h 4720649"/>
                    <a:gd name="connsiteX5" fmla="*/ 2037678 w 14484434"/>
                    <a:gd name="connsiteY5" fmla="*/ 3151770 h 4720649"/>
                    <a:gd name="connsiteX6" fmla="*/ 2707149 w 14484434"/>
                    <a:gd name="connsiteY6" fmla="*/ 3168098 h 4720649"/>
                    <a:gd name="connsiteX7" fmla="*/ 3229663 w 14484434"/>
                    <a:gd name="connsiteY7" fmla="*/ 3200755 h 4720649"/>
                    <a:gd name="connsiteX8" fmla="*/ 3556235 w 14484434"/>
                    <a:gd name="connsiteY8" fmla="*/ 3331384 h 4720649"/>
                    <a:gd name="connsiteX9" fmla="*/ 4470635 w 14484434"/>
                    <a:gd name="connsiteY9" fmla="*/ 3527327 h 4720649"/>
                    <a:gd name="connsiteX10" fmla="*/ 4797206 w 14484434"/>
                    <a:gd name="connsiteY10" fmla="*/ 3592641 h 4720649"/>
                    <a:gd name="connsiteX11" fmla="*/ 5221749 w 14484434"/>
                    <a:gd name="connsiteY11" fmla="*/ 3674284 h 4720649"/>
                    <a:gd name="connsiteX12" fmla="*/ 5940206 w 14484434"/>
                    <a:gd name="connsiteY12" fmla="*/ 3886555 h 4720649"/>
                    <a:gd name="connsiteX13" fmla="*/ 6266778 w 14484434"/>
                    <a:gd name="connsiteY13" fmla="*/ 4049841 h 4720649"/>
                    <a:gd name="connsiteX14" fmla="*/ 6511706 w 14484434"/>
                    <a:gd name="connsiteY14" fmla="*/ 4245784 h 4720649"/>
                    <a:gd name="connsiteX15" fmla="*/ 6903592 w 14484434"/>
                    <a:gd name="connsiteY15" fmla="*/ 4474384 h 4720649"/>
                    <a:gd name="connsiteX16" fmla="*/ 7295478 w 14484434"/>
                    <a:gd name="connsiteY16" fmla="*/ 4702984 h 4720649"/>
                    <a:gd name="connsiteX17" fmla="*/ 7622049 w 14484434"/>
                    <a:gd name="connsiteY17" fmla="*/ 4670327 h 4720649"/>
                    <a:gd name="connsiteX18" fmla="*/ 8144563 w 14484434"/>
                    <a:gd name="connsiteY18" fmla="*/ 4392741 h 4720649"/>
                    <a:gd name="connsiteX19" fmla="*/ 8634421 w 14484434"/>
                    <a:gd name="connsiteY19" fmla="*/ 4115155 h 4720649"/>
                    <a:gd name="connsiteX20" fmla="*/ 8977321 w 14484434"/>
                    <a:gd name="connsiteY20" fmla="*/ 3968198 h 4720649"/>
                    <a:gd name="connsiteX21" fmla="*/ 9287563 w 14484434"/>
                    <a:gd name="connsiteY21" fmla="*/ 3886555 h 4720649"/>
                    <a:gd name="connsiteX22" fmla="*/ 10038678 w 14484434"/>
                    <a:gd name="connsiteY22" fmla="*/ 3690612 h 4720649"/>
                    <a:gd name="connsiteX23" fmla="*/ 10528535 w 14484434"/>
                    <a:gd name="connsiteY23" fmla="*/ 3527327 h 4720649"/>
                    <a:gd name="connsiteX24" fmla="*/ 10740806 w 14484434"/>
                    <a:gd name="connsiteY24" fmla="*/ 3380370 h 4720649"/>
                    <a:gd name="connsiteX25" fmla="*/ 11230663 w 14484434"/>
                    <a:gd name="connsiteY25" fmla="*/ 3315055 h 4720649"/>
                    <a:gd name="connsiteX26" fmla="*/ 12161392 w 14484434"/>
                    <a:gd name="connsiteY26" fmla="*/ 3217084 h 4720649"/>
                    <a:gd name="connsiteX27" fmla="*/ 12553278 w 14484434"/>
                    <a:gd name="connsiteY27" fmla="*/ 3086455 h 4720649"/>
                    <a:gd name="connsiteX28" fmla="*/ 12977821 w 14484434"/>
                    <a:gd name="connsiteY28" fmla="*/ 3053798 h 4720649"/>
                    <a:gd name="connsiteX29" fmla="*/ 13418692 w 14484434"/>
                    <a:gd name="connsiteY29" fmla="*/ 3021141 h 4720649"/>
                    <a:gd name="connsiteX30" fmla="*/ 14039178 w 14484434"/>
                    <a:gd name="connsiteY30" fmla="*/ 2874184 h 4720649"/>
                    <a:gd name="connsiteX31" fmla="*/ 14251449 w 14484434"/>
                    <a:gd name="connsiteY31" fmla="*/ 2629255 h 4720649"/>
                    <a:gd name="connsiteX32" fmla="*/ 14382078 w 14484434"/>
                    <a:gd name="connsiteY32" fmla="*/ 2319012 h 4720649"/>
                    <a:gd name="connsiteX33" fmla="*/ 14480049 w 14484434"/>
                    <a:gd name="connsiteY33" fmla="*/ 1943455 h 4720649"/>
                    <a:gd name="connsiteX34" fmla="*/ 14235121 w 14484434"/>
                    <a:gd name="connsiteY34" fmla="*/ 1502584 h 4720649"/>
                    <a:gd name="connsiteX35" fmla="*/ 14071835 w 14484434"/>
                    <a:gd name="connsiteY35" fmla="*/ 1339298 h 4720649"/>
                    <a:gd name="connsiteX36" fmla="*/ 13777921 w 14484434"/>
                    <a:gd name="connsiteY36" fmla="*/ 1241327 h 4720649"/>
                    <a:gd name="connsiteX37" fmla="*/ 13173763 w 14484434"/>
                    <a:gd name="connsiteY37" fmla="*/ 898427 h 4720649"/>
                    <a:gd name="connsiteX38" fmla="*/ 12781878 w 14484434"/>
                    <a:gd name="connsiteY38" fmla="*/ 767798 h 4720649"/>
                    <a:gd name="connsiteX39" fmla="*/ 12079749 w 14484434"/>
                    <a:gd name="connsiteY39" fmla="*/ 539198 h 4720649"/>
                    <a:gd name="connsiteX40" fmla="*/ 11589892 w 14484434"/>
                    <a:gd name="connsiteY40" fmla="*/ 408570 h 4720649"/>
                    <a:gd name="connsiteX41" fmla="*/ 10920421 w 14484434"/>
                    <a:gd name="connsiteY41" fmla="*/ 261612 h 4720649"/>
                    <a:gd name="connsiteX42" fmla="*/ 10495878 w 14484434"/>
                    <a:gd name="connsiteY42" fmla="*/ 212627 h 4720649"/>
                    <a:gd name="connsiteX43" fmla="*/ 10038678 w 14484434"/>
                    <a:gd name="connsiteY43" fmla="*/ 179970 h 4720649"/>
                    <a:gd name="connsiteX44" fmla="*/ 8895678 w 14484434"/>
                    <a:gd name="connsiteY44" fmla="*/ 33012 h 4720649"/>
                    <a:gd name="connsiteX45" fmla="*/ 7491421 w 14484434"/>
                    <a:gd name="connsiteY45" fmla="*/ 16684 h 4720649"/>
                    <a:gd name="connsiteX46" fmla="*/ 6805621 w 14484434"/>
                    <a:gd name="connsiteY46" fmla="*/ 355 h 4720649"/>
                    <a:gd name="connsiteX47" fmla="*/ 5662621 w 14484434"/>
                    <a:gd name="connsiteY47" fmla="*/ 33012 h 4720649"/>
                    <a:gd name="connsiteX48" fmla="*/ 5025806 w 14484434"/>
                    <a:gd name="connsiteY48" fmla="*/ 98327 h 4720649"/>
                    <a:gd name="connsiteX49" fmla="*/ 3899135 w 14484434"/>
                    <a:gd name="connsiteY49" fmla="*/ 147312 h 4720649"/>
                    <a:gd name="connsiteX50" fmla="*/ 3099035 w 14484434"/>
                    <a:gd name="connsiteY50" fmla="*/ 326927 h 4720649"/>
                    <a:gd name="connsiteX51" fmla="*/ 2266278 w 14484434"/>
                    <a:gd name="connsiteY51" fmla="*/ 522870 h 4720649"/>
                    <a:gd name="connsiteX52" fmla="*/ 1841735 w 14484434"/>
                    <a:gd name="connsiteY52" fmla="*/ 686155 h 4720649"/>
                    <a:gd name="connsiteX53" fmla="*/ 1417192 w 14484434"/>
                    <a:gd name="connsiteY53" fmla="*/ 849441 h 4720649"/>
                    <a:gd name="connsiteX54" fmla="*/ 862021 w 14484434"/>
                    <a:gd name="connsiteY54" fmla="*/ 1176012 h 4720649"/>
                    <a:gd name="connsiteX55" fmla="*/ 437478 w 14484434"/>
                    <a:gd name="connsiteY55" fmla="*/ 1502584 h 4720649"/>
                    <a:gd name="connsiteX56" fmla="*/ 159892 w 14484434"/>
                    <a:gd name="connsiteY56" fmla="*/ 1861812 h 4720649"/>
                    <a:gd name="connsiteX57" fmla="*/ 12935 w 14484434"/>
                    <a:gd name="connsiteY57" fmla="*/ 2384327 h 4720649"/>
                    <a:gd name="connsiteX58" fmla="*/ 12935 w 14484434"/>
                    <a:gd name="connsiteY58" fmla="*/ 2694570 h 4720649"/>
                    <a:gd name="connsiteX59" fmla="*/ 61921 w 14484434"/>
                    <a:gd name="connsiteY59" fmla="*/ 2906841 h 4720649"/>
                    <a:gd name="connsiteX60" fmla="*/ 143563 w 14484434"/>
                    <a:gd name="connsiteY60" fmla="*/ 3021141 h 4720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484434" h="4720649">
                      <a:moveTo>
                        <a:pt x="45592" y="2972155"/>
                      </a:moveTo>
                      <a:cubicBezTo>
                        <a:pt x="176220" y="2970794"/>
                        <a:pt x="306849" y="2969433"/>
                        <a:pt x="421149" y="2972155"/>
                      </a:cubicBezTo>
                      <a:cubicBezTo>
                        <a:pt x="535449" y="2974877"/>
                        <a:pt x="587156" y="2977598"/>
                        <a:pt x="731392" y="2988484"/>
                      </a:cubicBezTo>
                      <a:cubicBezTo>
                        <a:pt x="875628" y="2999370"/>
                        <a:pt x="1123277" y="3012977"/>
                        <a:pt x="1286563" y="3037470"/>
                      </a:cubicBezTo>
                      <a:cubicBezTo>
                        <a:pt x="1449849" y="3061963"/>
                        <a:pt x="1585920" y="3116391"/>
                        <a:pt x="1711106" y="3135441"/>
                      </a:cubicBezTo>
                      <a:cubicBezTo>
                        <a:pt x="1836292" y="3154491"/>
                        <a:pt x="2037678" y="3151770"/>
                        <a:pt x="2037678" y="3151770"/>
                      </a:cubicBezTo>
                      <a:lnTo>
                        <a:pt x="2707149" y="3168098"/>
                      </a:lnTo>
                      <a:cubicBezTo>
                        <a:pt x="2905813" y="3176262"/>
                        <a:pt x="3088149" y="3173541"/>
                        <a:pt x="3229663" y="3200755"/>
                      </a:cubicBezTo>
                      <a:cubicBezTo>
                        <a:pt x="3371177" y="3227969"/>
                        <a:pt x="3349406" y="3276955"/>
                        <a:pt x="3556235" y="3331384"/>
                      </a:cubicBezTo>
                      <a:cubicBezTo>
                        <a:pt x="3763064" y="3385813"/>
                        <a:pt x="4263807" y="3483784"/>
                        <a:pt x="4470635" y="3527327"/>
                      </a:cubicBezTo>
                      <a:cubicBezTo>
                        <a:pt x="4677464" y="3570870"/>
                        <a:pt x="4797206" y="3592641"/>
                        <a:pt x="4797206" y="3592641"/>
                      </a:cubicBezTo>
                      <a:cubicBezTo>
                        <a:pt x="4922392" y="3617134"/>
                        <a:pt x="5031249" y="3625298"/>
                        <a:pt x="5221749" y="3674284"/>
                      </a:cubicBezTo>
                      <a:cubicBezTo>
                        <a:pt x="5412249" y="3723270"/>
                        <a:pt x="5766035" y="3823962"/>
                        <a:pt x="5940206" y="3886555"/>
                      </a:cubicBezTo>
                      <a:cubicBezTo>
                        <a:pt x="6114377" y="3949148"/>
                        <a:pt x="6171528" y="3989970"/>
                        <a:pt x="6266778" y="4049841"/>
                      </a:cubicBezTo>
                      <a:cubicBezTo>
                        <a:pt x="6362028" y="4109713"/>
                        <a:pt x="6405570" y="4175027"/>
                        <a:pt x="6511706" y="4245784"/>
                      </a:cubicBezTo>
                      <a:cubicBezTo>
                        <a:pt x="6617842" y="4316541"/>
                        <a:pt x="6903592" y="4474384"/>
                        <a:pt x="6903592" y="4474384"/>
                      </a:cubicBezTo>
                      <a:cubicBezTo>
                        <a:pt x="7034221" y="4550584"/>
                        <a:pt x="7175735" y="4670327"/>
                        <a:pt x="7295478" y="4702984"/>
                      </a:cubicBezTo>
                      <a:cubicBezTo>
                        <a:pt x="7415221" y="4735641"/>
                        <a:pt x="7480535" y="4722034"/>
                        <a:pt x="7622049" y="4670327"/>
                      </a:cubicBezTo>
                      <a:cubicBezTo>
                        <a:pt x="7763563" y="4618620"/>
                        <a:pt x="7975834" y="4485270"/>
                        <a:pt x="8144563" y="4392741"/>
                      </a:cubicBezTo>
                      <a:cubicBezTo>
                        <a:pt x="8313292" y="4300212"/>
                        <a:pt x="8495628" y="4185912"/>
                        <a:pt x="8634421" y="4115155"/>
                      </a:cubicBezTo>
                      <a:cubicBezTo>
                        <a:pt x="8773214" y="4044398"/>
                        <a:pt x="8868464" y="4006298"/>
                        <a:pt x="8977321" y="3968198"/>
                      </a:cubicBezTo>
                      <a:cubicBezTo>
                        <a:pt x="9086178" y="3930098"/>
                        <a:pt x="9287563" y="3886555"/>
                        <a:pt x="9287563" y="3886555"/>
                      </a:cubicBezTo>
                      <a:cubicBezTo>
                        <a:pt x="9464456" y="3840291"/>
                        <a:pt x="9831849" y="3750483"/>
                        <a:pt x="10038678" y="3690612"/>
                      </a:cubicBezTo>
                      <a:cubicBezTo>
                        <a:pt x="10245507" y="3630741"/>
                        <a:pt x="10411514" y="3579034"/>
                        <a:pt x="10528535" y="3527327"/>
                      </a:cubicBezTo>
                      <a:cubicBezTo>
                        <a:pt x="10645556" y="3475620"/>
                        <a:pt x="10623785" y="3415749"/>
                        <a:pt x="10740806" y="3380370"/>
                      </a:cubicBezTo>
                      <a:cubicBezTo>
                        <a:pt x="10857827" y="3344991"/>
                        <a:pt x="11230663" y="3315055"/>
                        <a:pt x="11230663" y="3315055"/>
                      </a:cubicBezTo>
                      <a:cubicBezTo>
                        <a:pt x="11467427" y="3287841"/>
                        <a:pt x="11940956" y="3255184"/>
                        <a:pt x="12161392" y="3217084"/>
                      </a:cubicBezTo>
                      <a:cubicBezTo>
                        <a:pt x="12381828" y="3178984"/>
                        <a:pt x="12417207" y="3113669"/>
                        <a:pt x="12553278" y="3086455"/>
                      </a:cubicBezTo>
                      <a:cubicBezTo>
                        <a:pt x="12689350" y="3059241"/>
                        <a:pt x="12977821" y="3053798"/>
                        <a:pt x="12977821" y="3053798"/>
                      </a:cubicBezTo>
                      <a:cubicBezTo>
                        <a:pt x="13122057" y="3042912"/>
                        <a:pt x="13241799" y="3051077"/>
                        <a:pt x="13418692" y="3021141"/>
                      </a:cubicBezTo>
                      <a:cubicBezTo>
                        <a:pt x="13595585" y="2991205"/>
                        <a:pt x="13900385" y="2939498"/>
                        <a:pt x="14039178" y="2874184"/>
                      </a:cubicBezTo>
                      <a:cubicBezTo>
                        <a:pt x="14177971" y="2808870"/>
                        <a:pt x="14194299" y="2721784"/>
                        <a:pt x="14251449" y="2629255"/>
                      </a:cubicBezTo>
                      <a:cubicBezTo>
                        <a:pt x="14308599" y="2536726"/>
                        <a:pt x="14343978" y="2433312"/>
                        <a:pt x="14382078" y="2319012"/>
                      </a:cubicBezTo>
                      <a:cubicBezTo>
                        <a:pt x="14420178" y="2204712"/>
                        <a:pt x="14504542" y="2079526"/>
                        <a:pt x="14480049" y="1943455"/>
                      </a:cubicBezTo>
                      <a:cubicBezTo>
                        <a:pt x="14455556" y="1807384"/>
                        <a:pt x="14303157" y="1603277"/>
                        <a:pt x="14235121" y="1502584"/>
                      </a:cubicBezTo>
                      <a:cubicBezTo>
                        <a:pt x="14167085" y="1401891"/>
                        <a:pt x="14148035" y="1382841"/>
                        <a:pt x="14071835" y="1339298"/>
                      </a:cubicBezTo>
                      <a:cubicBezTo>
                        <a:pt x="13995635" y="1295755"/>
                        <a:pt x="13927600" y="1314805"/>
                        <a:pt x="13777921" y="1241327"/>
                      </a:cubicBezTo>
                      <a:cubicBezTo>
                        <a:pt x="13628242" y="1167849"/>
                        <a:pt x="13339770" y="977348"/>
                        <a:pt x="13173763" y="898427"/>
                      </a:cubicBezTo>
                      <a:cubicBezTo>
                        <a:pt x="13007756" y="819506"/>
                        <a:pt x="12781878" y="767798"/>
                        <a:pt x="12781878" y="767798"/>
                      </a:cubicBezTo>
                      <a:lnTo>
                        <a:pt x="12079749" y="539198"/>
                      </a:lnTo>
                      <a:cubicBezTo>
                        <a:pt x="11881085" y="479327"/>
                        <a:pt x="11783113" y="454834"/>
                        <a:pt x="11589892" y="408570"/>
                      </a:cubicBezTo>
                      <a:cubicBezTo>
                        <a:pt x="11396671" y="362306"/>
                        <a:pt x="11102757" y="294269"/>
                        <a:pt x="10920421" y="261612"/>
                      </a:cubicBezTo>
                      <a:cubicBezTo>
                        <a:pt x="10738085" y="228955"/>
                        <a:pt x="10642835" y="226234"/>
                        <a:pt x="10495878" y="212627"/>
                      </a:cubicBezTo>
                      <a:cubicBezTo>
                        <a:pt x="10348921" y="199020"/>
                        <a:pt x="10305378" y="209906"/>
                        <a:pt x="10038678" y="179970"/>
                      </a:cubicBezTo>
                      <a:cubicBezTo>
                        <a:pt x="9771978" y="150034"/>
                        <a:pt x="9320221" y="60226"/>
                        <a:pt x="8895678" y="33012"/>
                      </a:cubicBezTo>
                      <a:cubicBezTo>
                        <a:pt x="8471135" y="5798"/>
                        <a:pt x="7491421" y="16684"/>
                        <a:pt x="7491421" y="16684"/>
                      </a:cubicBezTo>
                      <a:cubicBezTo>
                        <a:pt x="7143078" y="11241"/>
                        <a:pt x="7110421" y="-2366"/>
                        <a:pt x="6805621" y="355"/>
                      </a:cubicBezTo>
                      <a:cubicBezTo>
                        <a:pt x="6500821" y="3076"/>
                        <a:pt x="5959257" y="16683"/>
                        <a:pt x="5662621" y="33012"/>
                      </a:cubicBezTo>
                      <a:cubicBezTo>
                        <a:pt x="5365985" y="49341"/>
                        <a:pt x="5319720" y="79277"/>
                        <a:pt x="5025806" y="98327"/>
                      </a:cubicBezTo>
                      <a:cubicBezTo>
                        <a:pt x="4731892" y="117377"/>
                        <a:pt x="4220263" y="109212"/>
                        <a:pt x="3899135" y="147312"/>
                      </a:cubicBezTo>
                      <a:cubicBezTo>
                        <a:pt x="3578007" y="185412"/>
                        <a:pt x="3099035" y="326927"/>
                        <a:pt x="3099035" y="326927"/>
                      </a:cubicBezTo>
                      <a:cubicBezTo>
                        <a:pt x="2826892" y="389520"/>
                        <a:pt x="2475828" y="462999"/>
                        <a:pt x="2266278" y="522870"/>
                      </a:cubicBezTo>
                      <a:cubicBezTo>
                        <a:pt x="2056728" y="582741"/>
                        <a:pt x="1841735" y="686155"/>
                        <a:pt x="1841735" y="686155"/>
                      </a:cubicBezTo>
                      <a:cubicBezTo>
                        <a:pt x="1700221" y="740583"/>
                        <a:pt x="1580478" y="767798"/>
                        <a:pt x="1417192" y="849441"/>
                      </a:cubicBezTo>
                      <a:cubicBezTo>
                        <a:pt x="1253906" y="931084"/>
                        <a:pt x="1025307" y="1067155"/>
                        <a:pt x="862021" y="1176012"/>
                      </a:cubicBezTo>
                      <a:cubicBezTo>
                        <a:pt x="698735" y="1284869"/>
                        <a:pt x="554499" y="1388284"/>
                        <a:pt x="437478" y="1502584"/>
                      </a:cubicBezTo>
                      <a:cubicBezTo>
                        <a:pt x="320457" y="1616884"/>
                        <a:pt x="230649" y="1714855"/>
                        <a:pt x="159892" y="1861812"/>
                      </a:cubicBezTo>
                      <a:cubicBezTo>
                        <a:pt x="89135" y="2008769"/>
                        <a:pt x="37428" y="2245534"/>
                        <a:pt x="12935" y="2384327"/>
                      </a:cubicBezTo>
                      <a:cubicBezTo>
                        <a:pt x="-11558" y="2523120"/>
                        <a:pt x="4771" y="2607484"/>
                        <a:pt x="12935" y="2694570"/>
                      </a:cubicBezTo>
                      <a:cubicBezTo>
                        <a:pt x="21099" y="2781656"/>
                        <a:pt x="40150" y="2852412"/>
                        <a:pt x="61921" y="2906841"/>
                      </a:cubicBezTo>
                      <a:cubicBezTo>
                        <a:pt x="83692" y="2961269"/>
                        <a:pt x="113627" y="2991205"/>
                        <a:pt x="143563" y="3021141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83" name="Vrije vorm 182"/>
                <p:cNvSpPr>
                  <a:spLocks noChangeAspect="1"/>
                </p:cNvSpPr>
                <p:nvPr/>
              </p:nvSpPr>
              <p:spPr>
                <a:xfrm>
                  <a:off x="3362745" y="4374842"/>
                  <a:ext cx="837379" cy="206087"/>
                </a:xfrm>
                <a:custGeom>
                  <a:avLst/>
                  <a:gdLst>
                    <a:gd name="connsiteX0" fmla="*/ 45592 w 14484434"/>
                    <a:gd name="connsiteY0" fmla="*/ 2972155 h 4720649"/>
                    <a:gd name="connsiteX1" fmla="*/ 421149 w 14484434"/>
                    <a:gd name="connsiteY1" fmla="*/ 2972155 h 4720649"/>
                    <a:gd name="connsiteX2" fmla="*/ 731392 w 14484434"/>
                    <a:gd name="connsiteY2" fmla="*/ 2988484 h 4720649"/>
                    <a:gd name="connsiteX3" fmla="*/ 1286563 w 14484434"/>
                    <a:gd name="connsiteY3" fmla="*/ 3037470 h 4720649"/>
                    <a:gd name="connsiteX4" fmla="*/ 1711106 w 14484434"/>
                    <a:gd name="connsiteY4" fmla="*/ 3135441 h 4720649"/>
                    <a:gd name="connsiteX5" fmla="*/ 2037678 w 14484434"/>
                    <a:gd name="connsiteY5" fmla="*/ 3151770 h 4720649"/>
                    <a:gd name="connsiteX6" fmla="*/ 2707149 w 14484434"/>
                    <a:gd name="connsiteY6" fmla="*/ 3168098 h 4720649"/>
                    <a:gd name="connsiteX7" fmla="*/ 3229663 w 14484434"/>
                    <a:gd name="connsiteY7" fmla="*/ 3200755 h 4720649"/>
                    <a:gd name="connsiteX8" fmla="*/ 3556235 w 14484434"/>
                    <a:gd name="connsiteY8" fmla="*/ 3331384 h 4720649"/>
                    <a:gd name="connsiteX9" fmla="*/ 4470635 w 14484434"/>
                    <a:gd name="connsiteY9" fmla="*/ 3527327 h 4720649"/>
                    <a:gd name="connsiteX10" fmla="*/ 4797206 w 14484434"/>
                    <a:gd name="connsiteY10" fmla="*/ 3592641 h 4720649"/>
                    <a:gd name="connsiteX11" fmla="*/ 5221749 w 14484434"/>
                    <a:gd name="connsiteY11" fmla="*/ 3674284 h 4720649"/>
                    <a:gd name="connsiteX12" fmla="*/ 5940206 w 14484434"/>
                    <a:gd name="connsiteY12" fmla="*/ 3886555 h 4720649"/>
                    <a:gd name="connsiteX13" fmla="*/ 6266778 w 14484434"/>
                    <a:gd name="connsiteY13" fmla="*/ 4049841 h 4720649"/>
                    <a:gd name="connsiteX14" fmla="*/ 6511706 w 14484434"/>
                    <a:gd name="connsiteY14" fmla="*/ 4245784 h 4720649"/>
                    <a:gd name="connsiteX15" fmla="*/ 6903592 w 14484434"/>
                    <a:gd name="connsiteY15" fmla="*/ 4474384 h 4720649"/>
                    <a:gd name="connsiteX16" fmla="*/ 7295478 w 14484434"/>
                    <a:gd name="connsiteY16" fmla="*/ 4702984 h 4720649"/>
                    <a:gd name="connsiteX17" fmla="*/ 7622049 w 14484434"/>
                    <a:gd name="connsiteY17" fmla="*/ 4670327 h 4720649"/>
                    <a:gd name="connsiteX18" fmla="*/ 8144563 w 14484434"/>
                    <a:gd name="connsiteY18" fmla="*/ 4392741 h 4720649"/>
                    <a:gd name="connsiteX19" fmla="*/ 8634421 w 14484434"/>
                    <a:gd name="connsiteY19" fmla="*/ 4115155 h 4720649"/>
                    <a:gd name="connsiteX20" fmla="*/ 8977321 w 14484434"/>
                    <a:gd name="connsiteY20" fmla="*/ 3968198 h 4720649"/>
                    <a:gd name="connsiteX21" fmla="*/ 9287563 w 14484434"/>
                    <a:gd name="connsiteY21" fmla="*/ 3886555 h 4720649"/>
                    <a:gd name="connsiteX22" fmla="*/ 10038678 w 14484434"/>
                    <a:gd name="connsiteY22" fmla="*/ 3690612 h 4720649"/>
                    <a:gd name="connsiteX23" fmla="*/ 10528535 w 14484434"/>
                    <a:gd name="connsiteY23" fmla="*/ 3527327 h 4720649"/>
                    <a:gd name="connsiteX24" fmla="*/ 10740806 w 14484434"/>
                    <a:gd name="connsiteY24" fmla="*/ 3380370 h 4720649"/>
                    <a:gd name="connsiteX25" fmla="*/ 11230663 w 14484434"/>
                    <a:gd name="connsiteY25" fmla="*/ 3315055 h 4720649"/>
                    <a:gd name="connsiteX26" fmla="*/ 12161392 w 14484434"/>
                    <a:gd name="connsiteY26" fmla="*/ 3217084 h 4720649"/>
                    <a:gd name="connsiteX27" fmla="*/ 12553278 w 14484434"/>
                    <a:gd name="connsiteY27" fmla="*/ 3086455 h 4720649"/>
                    <a:gd name="connsiteX28" fmla="*/ 12977821 w 14484434"/>
                    <a:gd name="connsiteY28" fmla="*/ 3053798 h 4720649"/>
                    <a:gd name="connsiteX29" fmla="*/ 13418692 w 14484434"/>
                    <a:gd name="connsiteY29" fmla="*/ 3021141 h 4720649"/>
                    <a:gd name="connsiteX30" fmla="*/ 14039178 w 14484434"/>
                    <a:gd name="connsiteY30" fmla="*/ 2874184 h 4720649"/>
                    <a:gd name="connsiteX31" fmla="*/ 14251449 w 14484434"/>
                    <a:gd name="connsiteY31" fmla="*/ 2629255 h 4720649"/>
                    <a:gd name="connsiteX32" fmla="*/ 14382078 w 14484434"/>
                    <a:gd name="connsiteY32" fmla="*/ 2319012 h 4720649"/>
                    <a:gd name="connsiteX33" fmla="*/ 14480049 w 14484434"/>
                    <a:gd name="connsiteY33" fmla="*/ 1943455 h 4720649"/>
                    <a:gd name="connsiteX34" fmla="*/ 14235121 w 14484434"/>
                    <a:gd name="connsiteY34" fmla="*/ 1502584 h 4720649"/>
                    <a:gd name="connsiteX35" fmla="*/ 14071835 w 14484434"/>
                    <a:gd name="connsiteY35" fmla="*/ 1339298 h 4720649"/>
                    <a:gd name="connsiteX36" fmla="*/ 13777921 w 14484434"/>
                    <a:gd name="connsiteY36" fmla="*/ 1241327 h 4720649"/>
                    <a:gd name="connsiteX37" fmla="*/ 13173763 w 14484434"/>
                    <a:gd name="connsiteY37" fmla="*/ 898427 h 4720649"/>
                    <a:gd name="connsiteX38" fmla="*/ 12781878 w 14484434"/>
                    <a:gd name="connsiteY38" fmla="*/ 767798 h 4720649"/>
                    <a:gd name="connsiteX39" fmla="*/ 12079749 w 14484434"/>
                    <a:gd name="connsiteY39" fmla="*/ 539198 h 4720649"/>
                    <a:gd name="connsiteX40" fmla="*/ 11589892 w 14484434"/>
                    <a:gd name="connsiteY40" fmla="*/ 408570 h 4720649"/>
                    <a:gd name="connsiteX41" fmla="*/ 10920421 w 14484434"/>
                    <a:gd name="connsiteY41" fmla="*/ 261612 h 4720649"/>
                    <a:gd name="connsiteX42" fmla="*/ 10495878 w 14484434"/>
                    <a:gd name="connsiteY42" fmla="*/ 212627 h 4720649"/>
                    <a:gd name="connsiteX43" fmla="*/ 10038678 w 14484434"/>
                    <a:gd name="connsiteY43" fmla="*/ 179970 h 4720649"/>
                    <a:gd name="connsiteX44" fmla="*/ 8895678 w 14484434"/>
                    <a:gd name="connsiteY44" fmla="*/ 33012 h 4720649"/>
                    <a:gd name="connsiteX45" fmla="*/ 7491421 w 14484434"/>
                    <a:gd name="connsiteY45" fmla="*/ 16684 h 4720649"/>
                    <a:gd name="connsiteX46" fmla="*/ 6805621 w 14484434"/>
                    <a:gd name="connsiteY46" fmla="*/ 355 h 4720649"/>
                    <a:gd name="connsiteX47" fmla="*/ 5662621 w 14484434"/>
                    <a:gd name="connsiteY47" fmla="*/ 33012 h 4720649"/>
                    <a:gd name="connsiteX48" fmla="*/ 5025806 w 14484434"/>
                    <a:gd name="connsiteY48" fmla="*/ 98327 h 4720649"/>
                    <a:gd name="connsiteX49" fmla="*/ 3899135 w 14484434"/>
                    <a:gd name="connsiteY49" fmla="*/ 147312 h 4720649"/>
                    <a:gd name="connsiteX50" fmla="*/ 3099035 w 14484434"/>
                    <a:gd name="connsiteY50" fmla="*/ 326927 h 4720649"/>
                    <a:gd name="connsiteX51" fmla="*/ 2266278 w 14484434"/>
                    <a:gd name="connsiteY51" fmla="*/ 522870 h 4720649"/>
                    <a:gd name="connsiteX52" fmla="*/ 1841735 w 14484434"/>
                    <a:gd name="connsiteY52" fmla="*/ 686155 h 4720649"/>
                    <a:gd name="connsiteX53" fmla="*/ 1417192 w 14484434"/>
                    <a:gd name="connsiteY53" fmla="*/ 849441 h 4720649"/>
                    <a:gd name="connsiteX54" fmla="*/ 862021 w 14484434"/>
                    <a:gd name="connsiteY54" fmla="*/ 1176012 h 4720649"/>
                    <a:gd name="connsiteX55" fmla="*/ 437478 w 14484434"/>
                    <a:gd name="connsiteY55" fmla="*/ 1502584 h 4720649"/>
                    <a:gd name="connsiteX56" fmla="*/ 159892 w 14484434"/>
                    <a:gd name="connsiteY56" fmla="*/ 1861812 h 4720649"/>
                    <a:gd name="connsiteX57" fmla="*/ 12935 w 14484434"/>
                    <a:gd name="connsiteY57" fmla="*/ 2384327 h 4720649"/>
                    <a:gd name="connsiteX58" fmla="*/ 12935 w 14484434"/>
                    <a:gd name="connsiteY58" fmla="*/ 2694570 h 4720649"/>
                    <a:gd name="connsiteX59" fmla="*/ 61921 w 14484434"/>
                    <a:gd name="connsiteY59" fmla="*/ 2906841 h 4720649"/>
                    <a:gd name="connsiteX60" fmla="*/ 143563 w 14484434"/>
                    <a:gd name="connsiteY60" fmla="*/ 3021141 h 4720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484434" h="4720649">
                      <a:moveTo>
                        <a:pt x="45592" y="2972155"/>
                      </a:moveTo>
                      <a:cubicBezTo>
                        <a:pt x="176220" y="2970794"/>
                        <a:pt x="306849" y="2969433"/>
                        <a:pt x="421149" y="2972155"/>
                      </a:cubicBezTo>
                      <a:cubicBezTo>
                        <a:pt x="535449" y="2974877"/>
                        <a:pt x="587156" y="2977598"/>
                        <a:pt x="731392" y="2988484"/>
                      </a:cubicBezTo>
                      <a:cubicBezTo>
                        <a:pt x="875628" y="2999370"/>
                        <a:pt x="1123277" y="3012977"/>
                        <a:pt x="1286563" y="3037470"/>
                      </a:cubicBezTo>
                      <a:cubicBezTo>
                        <a:pt x="1449849" y="3061963"/>
                        <a:pt x="1585920" y="3116391"/>
                        <a:pt x="1711106" y="3135441"/>
                      </a:cubicBezTo>
                      <a:cubicBezTo>
                        <a:pt x="1836292" y="3154491"/>
                        <a:pt x="2037678" y="3151770"/>
                        <a:pt x="2037678" y="3151770"/>
                      </a:cubicBezTo>
                      <a:lnTo>
                        <a:pt x="2707149" y="3168098"/>
                      </a:lnTo>
                      <a:cubicBezTo>
                        <a:pt x="2905813" y="3176262"/>
                        <a:pt x="3088149" y="3173541"/>
                        <a:pt x="3229663" y="3200755"/>
                      </a:cubicBezTo>
                      <a:cubicBezTo>
                        <a:pt x="3371177" y="3227969"/>
                        <a:pt x="3349406" y="3276955"/>
                        <a:pt x="3556235" y="3331384"/>
                      </a:cubicBezTo>
                      <a:cubicBezTo>
                        <a:pt x="3763064" y="3385813"/>
                        <a:pt x="4263807" y="3483784"/>
                        <a:pt x="4470635" y="3527327"/>
                      </a:cubicBezTo>
                      <a:cubicBezTo>
                        <a:pt x="4677464" y="3570870"/>
                        <a:pt x="4797206" y="3592641"/>
                        <a:pt x="4797206" y="3592641"/>
                      </a:cubicBezTo>
                      <a:cubicBezTo>
                        <a:pt x="4922392" y="3617134"/>
                        <a:pt x="5031249" y="3625298"/>
                        <a:pt x="5221749" y="3674284"/>
                      </a:cubicBezTo>
                      <a:cubicBezTo>
                        <a:pt x="5412249" y="3723270"/>
                        <a:pt x="5766035" y="3823962"/>
                        <a:pt x="5940206" y="3886555"/>
                      </a:cubicBezTo>
                      <a:cubicBezTo>
                        <a:pt x="6114377" y="3949148"/>
                        <a:pt x="6171528" y="3989970"/>
                        <a:pt x="6266778" y="4049841"/>
                      </a:cubicBezTo>
                      <a:cubicBezTo>
                        <a:pt x="6362028" y="4109713"/>
                        <a:pt x="6405570" y="4175027"/>
                        <a:pt x="6511706" y="4245784"/>
                      </a:cubicBezTo>
                      <a:cubicBezTo>
                        <a:pt x="6617842" y="4316541"/>
                        <a:pt x="6903592" y="4474384"/>
                        <a:pt x="6903592" y="4474384"/>
                      </a:cubicBezTo>
                      <a:cubicBezTo>
                        <a:pt x="7034221" y="4550584"/>
                        <a:pt x="7175735" y="4670327"/>
                        <a:pt x="7295478" y="4702984"/>
                      </a:cubicBezTo>
                      <a:cubicBezTo>
                        <a:pt x="7415221" y="4735641"/>
                        <a:pt x="7480535" y="4722034"/>
                        <a:pt x="7622049" y="4670327"/>
                      </a:cubicBezTo>
                      <a:cubicBezTo>
                        <a:pt x="7763563" y="4618620"/>
                        <a:pt x="7975834" y="4485270"/>
                        <a:pt x="8144563" y="4392741"/>
                      </a:cubicBezTo>
                      <a:cubicBezTo>
                        <a:pt x="8313292" y="4300212"/>
                        <a:pt x="8495628" y="4185912"/>
                        <a:pt x="8634421" y="4115155"/>
                      </a:cubicBezTo>
                      <a:cubicBezTo>
                        <a:pt x="8773214" y="4044398"/>
                        <a:pt x="8868464" y="4006298"/>
                        <a:pt x="8977321" y="3968198"/>
                      </a:cubicBezTo>
                      <a:cubicBezTo>
                        <a:pt x="9086178" y="3930098"/>
                        <a:pt x="9287563" y="3886555"/>
                        <a:pt x="9287563" y="3886555"/>
                      </a:cubicBezTo>
                      <a:cubicBezTo>
                        <a:pt x="9464456" y="3840291"/>
                        <a:pt x="9831849" y="3750483"/>
                        <a:pt x="10038678" y="3690612"/>
                      </a:cubicBezTo>
                      <a:cubicBezTo>
                        <a:pt x="10245507" y="3630741"/>
                        <a:pt x="10411514" y="3579034"/>
                        <a:pt x="10528535" y="3527327"/>
                      </a:cubicBezTo>
                      <a:cubicBezTo>
                        <a:pt x="10645556" y="3475620"/>
                        <a:pt x="10623785" y="3415749"/>
                        <a:pt x="10740806" y="3380370"/>
                      </a:cubicBezTo>
                      <a:cubicBezTo>
                        <a:pt x="10857827" y="3344991"/>
                        <a:pt x="11230663" y="3315055"/>
                        <a:pt x="11230663" y="3315055"/>
                      </a:cubicBezTo>
                      <a:cubicBezTo>
                        <a:pt x="11467427" y="3287841"/>
                        <a:pt x="11940956" y="3255184"/>
                        <a:pt x="12161392" y="3217084"/>
                      </a:cubicBezTo>
                      <a:cubicBezTo>
                        <a:pt x="12381828" y="3178984"/>
                        <a:pt x="12417207" y="3113669"/>
                        <a:pt x="12553278" y="3086455"/>
                      </a:cubicBezTo>
                      <a:cubicBezTo>
                        <a:pt x="12689350" y="3059241"/>
                        <a:pt x="12977821" y="3053798"/>
                        <a:pt x="12977821" y="3053798"/>
                      </a:cubicBezTo>
                      <a:cubicBezTo>
                        <a:pt x="13122057" y="3042912"/>
                        <a:pt x="13241799" y="3051077"/>
                        <a:pt x="13418692" y="3021141"/>
                      </a:cubicBezTo>
                      <a:cubicBezTo>
                        <a:pt x="13595585" y="2991205"/>
                        <a:pt x="13900385" y="2939498"/>
                        <a:pt x="14039178" y="2874184"/>
                      </a:cubicBezTo>
                      <a:cubicBezTo>
                        <a:pt x="14177971" y="2808870"/>
                        <a:pt x="14194299" y="2721784"/>
                        <a:pt x="14251449" y="2629255"/>
                      </a:cubicBezTo>
                      <a:cubicBezTo>
                        <a:pt x="14308599" y="2536726"/>
                        <a:pt x="14343978" y="2433312"/>
                        <a:pt x="14382078" y="2319012"/>
                      </a:cubicBezTo>
                      <a:cubicBezTo>
                        <a:pt x="14420178" y="2204712"/>
                        <a:pt x="14504542" y="2079526"/>
                        <a:pt x="14480049" y="1943455"/>
                      </a:cubicBezTo>
                      <a:cubicBezTo>
                        <a:pt x="14455556" y="1807384"/>
                        <a:pt x="14303157" y="1603277"/>
                        <a:pt x="14235121" y="1502584"/>
                      </a:cubicBezTo>
                      <a:cubicBezTo>
                        <a:pt x="14167085" y="1401891"/>
                        <a:pt x="14148035" y="1382841"/>
                        <a:pt x="14071835" y="1339298"/>
                      </a:cubicBezTo>
                      <a:cubicBezTo>
                        <a:pt x="13995635" y="1295755"/>
                        <a:pt x="13927600" y="1314805"/>
                        <a:pt x="13777921" y="1241327"/>
                      </a:cubicBezTo>
                      <a:cubicBezTo>
                        <a:pt x="13628242" y="1167849"/>
                        <a:pt x="13339770" y="977348"/>
                        <a:pt x="13173763" y="898427"/>
                      </a:cubicBezTo>
                      <a:cubicBezTo>
                        <a:pt x="13007756" y="819506"/>
                        <a:pt x="12781878" y="767798"/>
                        <a:pt x="12781878" y="767798"/>
                      </a:cubicBezTo>
                      <a:lnTo>
                        <a:pt x="12079749" y="539198"/>
                      </a:lnTo>
                      <a:cubicBezTo>
                        <a:pt x="11881085" y="479327"/>
                        <a:pt x="11783113" y="454834"/>
                        <a:pt x="11589892" y="408570"/>
                      </a:cubicBezTo>
                      <a:cubicBezTo>
                        <a:pt x="11396671" y="362306"/>
                        <a:pt x="11102757" y="294269"/>
                        <a:pt x="10920421" y="261612"/>
                      </a:cubicBezTo>
                      <a:cubicBezTo>
                        <a:pt x="10738085" y="228955"/>
                        <a:pt x="10642835" y="226234"/>
                        <a:pt x="10495878" y="212627"/>
                      </a:cubicBezTo>
                      <a:cubicBezTo>
                        <a:pt x="10348921" y="199020"/>
                        <a:pt x="10305378" y="209906"/>
                        <a:pt x="10038678" y="179970"/>
                      </a:cubicBezTo>
                      <a:cubicBezTo>
                        <a:pt x="9771978" y="150034"/>
                        <a:pt x="9320221" y="60226"/>
                        <a:pt x="8895678" y="33012"/>
                      </a:cubicBezTo>
                      <a:cubicBezTo>
                        <a:pt x="8471135" y="5798"/>
                        <a:pt x="7491421" y="16684"/>
                        <a:pt x="7491421" y="16684"/>
                      </a:cubicBezTo>
                      <a:cubicBezTo>
                        <a:pt x="7143078" y="11241"/>
                        <a:pt x="7110421" y="-2366"/>
                        <a:pt x="6805621" y="355"/>
                      </a:cubicBezTo>
                      <a:cubicBezTo>
                        <a:pt x="6500821" y="3076"/>
                        <a:pt x="5959257" y="16683"/>
                        <a:pt x="5662621" y="33012"/>
                      </a:cubicBezTo>
                      <a:cubicBezTo>
                        <a:pt x="5365985" y="49341"/>
                        <a:pt x="5319720" y="79277"/>
                        <a:pt x="5025806" y="98327"/>
                      </a:cubicBezTo>
                      <a:cubicBezTo>
                        <a:pt x="4731892" y="117377"/>
                        <a:pt x="4220263" y="109212"/>
                        <a:pt x="3899135" y="147312"/>
                      </a:cubicBezTo>
                      <a:cubicBezTo>
                        <a:pt x="3578007" y="185412"/>
                        <a:pt x="3099035" y="326927"/>
                        <a:pt x="3099035" y="326927"/>
                      </a:cubicBezTo>
                      <a:cubicBezTo>
                        <a:pt x="2826892" y="389520"/>
                        <a:pt x="2475828" y="462999"/>
                        <a:pt x="2266278" y="522870"/>
                      </a:cubicBezTo>
                      <a:cubicBezTo>
                        <a:pt x="2056728" y="582741"/>
                        <a:pt x="1841735" y="686155"/>
                        <a:pt x="1841735" y="686155"/>
                      </a:cubicBezTo>
                      <a:cubicBezTo>
                        <a:pt x="1700221" y="740583"/>
                        <a:pt x="1580478" y="767798"/>
                        <a:pt x="1417192" y="849441"/>
                      </a:cubicBezTo>
                      <a:cubicBezTo>
                        <a:pt x="1253906" y="931084"/>
                        <a:pt x="1025307" y="1067155"/>
                        <a:pt x="862021" y="1176012"/>
                      </a:cubicBezTo>
                      <a:cubicBezTo>
                        <a:pt x="698735" y="1284869"/>
                        <a:pt x="554499" y="1388284"/>
                        <a:pt x="437478" y="1502584"/>
                      </a:cubicBezTo>
                      <a:cubicBezTo>
                        <a:pt x="320457" y="1616884"/>
                        <a:pt x="230649" y="1714855"/>
                        <a:pt x="159892" y="1861812"/>
                      </a:cubicBezTo>
                      <a:cubicBezTo>
                        <a:pt x="89135" y="2008769"/>
                        <a:pt x="37428" y="2245534"/>
                        <a:pt x="12935" y="2384327"/>
                      </a:cubicBezTo>
                      <a:cubicBezTo>
                        <a:pt x="-11558" y="2523120"/>
                        <a:pt x="4771" y="2607484"/>
                        <a:pt x="12935" y="2694570"/>
                      </a:cubicBezTo>
                      <a:cubicBezTo>
                        <a:pt x="21099" y="2781656"/>
                        <a:pt x="40150" y="2852412"/>
                        <a:pt x="61921" y="2906841"/>
                      </a:cubicBezTo>
                      <a:cubicBezTo>
                        <a:pt x="83692" y="2961269"/>
                        <a:pt x="113627" y="2991205"/>
                        <a:pt x="143563" y="3021141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>
                      <a:alpha val="4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84" name="Vrije vorm 183"/>
                <p:cNvSpPr>
                  <a:spLocks noChangeAspect="1"/>
                </p:cNvSpPr>
                <p:nvPr/>
              </p:nvSpPr>
              <p:spPr>
                <a:xfrm>
                  <a:off x="3015483" y="3973586"/>
                  <a:ext cx="837379" cy="206087"/>
                </a:xfrm>
                <a:custGeom>
                  <a:avLst/>
                  <a:gdLst>
                    <a:gd name="connsiteX0" fmla="*/ 45592 w 14484434"/>
                    <a:gd name="connsiteY0" fmla="*/ 2972155 h 4720649"/>
                    <a:gd name="connsiteX1" fmla="*/ 421149 w 14484434"/>
                    <a:gd name="connsiteY1" fmla="*/ 2972155 h 4720649"/>
                    <a:gd name="connsiteX2" fmla="*/ 731392 w 14484434"/>
                    <a:gd name="connsiteY2" fmla="*/ 2988484 h 4720649"/>
                    <a:gd name="connsiteX3" fmla="*/ 1286563 w 14484434"/>
                    <a:gd name="connsiteY3" fmla="*/ 3037470 h 4720649"/>
                    <a:gd name="connsiteX4" fmla="*/ 1711106 w 14484434"/>
                    <a:gd name="connsiteY4" fmla="*/ 3135441 h 4720649"/>
                    <a:gd name="connsiteX5" fmla="*/ 2037678 w 14484434"/>
                    <a:gd name="connsiteY5" fmla="*/ 3151770 h 4720649"/>
                    <a:gd name="connsiteX6" fmla="*/ 2707149 w 14484434"/>
                    <a:gd name="connsiteY6" fmla="*/ 3168098 h 4720649"/>
                    <a:gd name="connsiteX7" fmla="*/ 3229663 w 14484434"/>
                    <a:gd name="connsiteY7" fmla="*/ 3200755 h 4720649"/>
                    <a:gd name="connsiteX8" fmla="*/ 3556235 w 14484434"/>
                    <a:gd name="connsiteY8" fmla="*/ 3331384 h 4720649"/>
                    <a:gd name="connsiteX9" fmla="*/ 4470635 w 14484434"/>
                    <a:gd name="connsiteY9" fmla="*/ 3527327 h 4720649"/>
                    <a:gd name="connsiteX10" fmla="*/ 4797206 w 14484434"/>
                    <a:gd name="connsiteY10" fmla="*/ 3592641 h 4720649"/>
                    <a:gd name="connsiteX11" fmla="*/ 5221749 w 14484434"/>
                    <a:gd name="connsiteY11" fmla="*/ 3674284 h 4720649"/>
                    <a:gd name="connsiteX12" fmla="*/ 5940206 w 14484434"/>
                    <a:gd name="connsiteY12" fmla="*/ 3886555 h 4720649"/>
                    <a:gd name="connsiteX13" fmla="*/ 6266778 w 14484434"/>
                    <a:gd name="connsiteY13" fmla="*/ 4049841 h 4720649"/>
                    <a:gd name="connsiteX14" fmla="*/ 6511706 w 14484434"/>
                    <a:gd name="connsiteY14" fmla="*/ 4245784 h 4720649"/>
                    <a:gd name="connsiteX15" fmla="*/ 6903592 w 14484434"/>
                    <a:gd name="connsiteY15" fmla="*/ 4474384 h 4720649"/>
                    <a:gd name="connsiteX16" fmla="*/ 7295478 w 14484434"/>
                    <a:gd name="connsiteY16" fmla="*/ 4702984 h 4720649"/>
                    <a:gd name="connsiteX17" fmla="*/ 7622049 w 14484434"/>
                    <a:gd name="connsiteY17" fmla="*/ 4670327 h 4720649"/>
                    <a:gd name="connsiteX18" fmla="*/ 8144563 w 14484434"/>
                    <a:gd name="connsiteY18" fmla="*/ 4392741 h 4720649"/>
                    <a:gd name="connsiteX19" fmla="*/ 8634421 w 14484434"/>
                    <a:gd name="connsiteY19" fmla="*/ 4115155 h 4720649"/>
                    <a:gd name="connsiteX20" fmla="*/ 8977321 w 14484434"/>
                    <a:gd name="connsiteY20" fmla="*/ 3968198 h 4720649"/>
                    <a:gd name="connsiteX21" fmla="*/ 9287563 w 14484434"/>
                    <a:gd name="connsiteY21" fmla="*/ 3886555 h 4720649"/>
                    <a:gd name="connsiteX22" fmla="*/ 10038678 w 14484434"/>
                    <a:gd name="connsiteY22" fmla="*/ 3690612 h 4720649"/>
                    <a:gd name="connsiteX23" fmla="*/ 10528535 w 14484434"/>
                    <a:gd name="connsiteY23" fmla="*/ 3527327 h 4720649"/>
                    <a:gd name="connsiteX24" fmla="*/ 10740806 w 14484434"/>
                    <a:gd name="connsiteY24" fmla="*/ 3380370 h 4720649"/>
                    <a:gd name="connsiteX25" fmla="*/ 11230663 w 14484434"/>
                    <a:gd name="connsiteY25" fmla="*/ 3315055 h 4720649"/>
                    <a:gd name="connsiteX26" fmla="*/ 12161392 w 14484434"/>
                    <a:gd name="connsiteY26" fmla="*/ 3217084 h 4720649"/>
                    <a:gd name="connsiteX27" fmla="*/ 12553278 w 14484434"/>
                    <a:gd name="connsiteY27" fmla="*/ 3086455 h 4720649"/>
                    <a:gd name="connsiteX28" fmla="*/ 12977821 w 14484434"/>
                    <a:gd name="connsiteY28" fmla="*/ 3053798 h 4720649"/>
                    <a:gd name="connsiteX29" fmla="*/ 13418692 w 14484434"/>
                    <a:gd name="connsiteY29" fmla="*/ 3021141 h 4720649"/>
                    <a:gd name="connsiteX30" fmla="*/ 14039178 w 14484434"/>
                    <a:gd name="connsiteY30" fmla="*/ 2874184 h 4720649"/>
                    <a:gd name="connsiteX31" fmla="*/ 14251449 w 14484434"/>
                    <a:gd name="connsiteY31" fmla="*/ 2629255 h 4720649"/>
                    <a:gd name="connsiteX32" fmla="*/ 14382078 w 14484434"/>
                    <a:gd name="connsiteY32" fmla="*/ 2319012 h 4720649"/>
                    <a:gd name="connsiteX33" fmla="*/ 14480049 w 14484434"/>
                    <a:gd name="connsiteY33" fmla="*/ 1943455 h 4720649"/>
                    <a:gd name="connsiteX34" fmla="*/ 14235121 w 14484434"/>
                    <a:gd name="connsiteY34" fmla="*/ 1502584 h 4720649"/>
                    <a:gd name="connsiteX35" fmla="*/ 14071835 w 14484434"/>
                    <a:gd name="connsiteY35" fmla="*/ 1339298 h 4720649"/>
                    <a:gd name="connsiteX36" fmla="*/ 13777921 w 14484434"/>
                    <a:gd name="connsiteY36" fmla="*/ 1241327 h 4720649"/>
                    <a:gd name="connsiteX37" fmla="*/ 13173763 w 14484434"/>
                    <a:gd name="connsiteY37" fmla="*/ 898427 h 4720649"/>
                    <a:gd name="connsiteX38" fmla="*/ 12781878 w 14484434"/>
                    <a:gd name="connsiteY38" fmla="*/ 767798 h 4720649"/>
                    <a:gd name="connsiteX39" fmla="*/ 12079749 w 14484434"/>
                    <a:gd name="connsiteY39" fmla="*/ 539198 h 4720649"/>
                    <a:gd name="connsiteX40" fmla="*/ 11589892 w 14484434"/>
                    <a:gd name="connsiteY40" fmla="*/ 408570 h 4720649"/>
                    <a:gd name="connsiteX41" fmla="*/ 10920421 w 14484434"/>
                    <a:gd name="connsiteY41" fmla="*/ 261612 h 4720649"/>
                    <a:gd name="connsiteX42" fmla="*/ 10495878 w 14484434"/>
                    <a:gd name="connsiteY42" fmla="*/ 212627 h 4720649"/>
                    <a:gd name="connsiteX43" fmla="*/ 10038678 w 14484434"/>
                    <a:gd name="connsiteY43" fmla="*/ 179970 h 4720649"/>
                    <a:gd name="connsiteX44" fmla="*/ 8895678 w 14484434"/>
                    <a:gd name="connsiteY44" fmla="*/ 33012 h 4720649"/>
                    <a:gd name="connsiteX45" fmla="*/ 7491421 w 14484434"/>
                    <a:gd name="connsiteY45" fmla="*/ 16684 h 4720649"/>
                    <a:gd name="connsiteX46" fmla="*/ 6805621 w 14484434"/>
                    <a:gd name="connsiteY46" fmla="*/ 355 h 4720649"/>
                    <a:gd name="connsiteX47" fmla="*/ 5662621 w 14484434"/>
                    <a:gd name="connsiteY47" fmla="*/ 33012 h 4720649"/>
                    <a:gd name="connsiteX48" fmla="*/ 5025806 w 14484434"/>
                    <a:gd name="connsiteY48" fmla="*/ 98327 h 4720649"/>
                    <a:gd name="connsiteX49" fmla="*/ 3899135 w 14484434"/>
                    <a:gd name="connsiteY49" fmla="*/ 147312 h 4720649"/>
                    <a:gd name="connsiteX50" fmla="*/ 3099035 w 14484434"/>
                    <a:gd name="connsiteY50" fmla="*/ 326927 h 4720649"/>
                    <a:gd name="connsiteX51" fmla="*/ 2266278 w 14484434"/>
                    <a:gd name="connsiteY51" fmla="*/ 522870 h 4720649"/>
                    <a:gd name="connsiteX52" fmla="*/ 1841735 w 14484434"/>
                    <a:gd name="connsiteY52" fmla="*/ 686155 h 4720649"/>
                    <a:gd name="connsiteX53" fmla="*/ 1417192 w 14484434"/>
                    <a:gd name="connsiteY53" fmla="*/ 849441 h 4720649"/>
                    <a:gd name="connsiteX54" fmla="*/ 862021 w 14484434"/>
                    <a:gd name="connsiteY54" fmla="*/ 1176012 h 4720649"/>
                    <a:gd name="connsiteX55" fmla="*/ 437478 w 14484434"/>
                    <a:gd name="connsiteY55" fmla="*/ 1502584 h 4720649"/>
                    <a:gd name="connsiteX56" fmla="*/ 159892 w 14484434"/>
                    <a:gd name="connsiteY56" fmla="*/ 1861812 h 4720649"/>
                    <a:gd name="connsiteX57" fmla="*/ 12935 w 14484434"/>
                    <a:gd name="connsiteY57" fmla="*/ 2384327 h 4720649"/>
                    <a:gd name="connsiteX58" fmla="*/ 12935 w 14484434"/>
                    <a:gd name="connsiteY58" fmla="*/ 2694570 h 4720649"/>
                    <a:gd name="connsiteX59" fmla="*/ 61921 w 14484434"/>
                    <a:gd name="connsiteY59" fmla="*/ 2906841 h 4720649"/>
                    <a:gd name="connsiteX60" fmla="*/ 143563 w 14484434"/>
                    <a:gd name="connsiteY60" fmla="*/ 3021141 h 4720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484434" h="4720649">
                      <a:moveTo>
                        <a:pt x="45592" y="2972155"/>
                      </a:moveTo>
                      <a:cubicBezTo>
                        <a:pt x="176220" y="2970794"/>
                        <a:pt x="306849" y="2969433"/>
                        <a:pt x="421149" y="2972155"/>
                      </a:cubicBezTo>
                      <a:cubicBezTo>
                        <a:pt x="535449" y="2974877"/>
                        <a:pt x="587156" y="2977598"/>
                        <a:pt x="731392" y="2988484"/>
                      </a:cubicBezTo>
                      <a:cubicBezTo>
                        <a:pt x="875628" y="2999370"/>
                        <a:pt x="1123277" y="3012977"/>
                        <a:pt x="1286563" y="3037470"/>
                      </a:cubicBezTo>
                      <a:cubicBezTo>
                        <a:pt x="1449849" y="3061963"/>
                        <a:pt x="1585920" y="3116391"/>
                        <a:pt x="1711106" y="3135441"/>
                      </a:cubicBezTo>
                      <a:cubicBezTo>
                        <a:pt x="1836292" y="3154491"/>
                        <a:pt x="2037678" y="3151770"/>
                        <a:pt x="2037678" y="3151770"/>
                      </a:cubicBezTo>
                      <a:lnTo>
                        <a:pt x="2707149" y="3168098"/>
                      </a:lnTo>
                      <a:cubicBezTo>
                        <a:pt x="2905813" y="3176262"/>
                        <a:pt x="3088149" y="3173541"/>
                        <a:pt x="3229663" y="3200755"/>
                      </a:cubicBezTo>
                      <a:cubicBezTo>
                        <a:pt x="3371177" y="3227969"/>
                        <a:pt x="3349406" y="3276955"/>
                        <a:pt x="3556235" y="3331384"/>
                      </a:cubicBezTo>
                      <a:cubicBezTo>
                        <a:pt x="3763064" y="3385813"/>
                        <a:pt x="4263807" y="3483784"/>
                        <a:pt x="4470635" y="3527327"/>
                      </a:cubicBezTo>
                      <a:cubicBezTo>
                        <a:pt x="4677464" y="3570870"/>
                        <a:pt x="4797206" y="3592641"/>
                        <a:pt x="4797206" y="3592641"/>
                      </a:cubicBezTo>
                      <a:cubicBezTo>
                        <a:pt x="4922392" y="3617134"/>
                        <a:pt x="5031249" y="3625298"/>
                        <a:pt x="5221749" y="3674284"/>
                      </a:cubicBezTo>
                      <a:cubicBezTo>
                        <a:pt x="5412249" y="3723270"/>
                        <a:pt x="5766035" y="3823962"/>
                        <a:pt x="5940206" y="3886555"/>
                      </a:cubicBezTo>
                      <a:cubicBezTo>
                        <a:pt x="6114377" y="3949148"/>
                        <a:pt x="6171528" y="3989970"/>
                        <a:pt x="6266778" y="4049841"/>
                      </a:cubicBezTo>
                      <a:cubicBezTo>
                        <a:pt x="6362028" y="4109713"/>
                        <a:pt x="6405570" y="4175027"/>
                        <a:pt x="6511706" y="4245784"/>
                      </a:cubicBezTo>
                      <a:cubicBezTo>
                        <a:pt x="6617842" y="4316541"/>
                        <a:pt x="6903592" y="4474384"/>
                        <a:pt x="6903592" y="4474384"/>
                      </a:cubicBezTo>
                      <a:cubicBezTo>
                        <a:pt x="7034221" y="4550584"/>
                        <a:pt x="7175735" y="4670327"/>
                        <a:pt x="7295478" y="4702984"/>
                      </a:cubicBezTo>
                      <a:cubicBezTo>
                        <a:pt x="7415221" y="4735641"/>
                        <a:pt x="7480535" y="4722034"/>
                        <a:pt x="7622049" y="4670327"/>
                      </a:cubicBezTo>
                      <a:cubicBezTo>
                        <a:pt x="7763563" y="4618620"/>
                        <a:pt x="7975834" y="4485270"/>
                        <a:pt x="8144563" y="4392741"/>
                      </a:cubicBezTo>
                      <a:cubicBezTo>
                        <a:pt x="8313292" y="4300212"/>
                        <a:pt x="8495628" y="4185912"/>
                        <a:pt x="8634421" y="4115155"/>
                      </a:cubicBezTo>
                      <a:cubicBezTo>
                        <a:pt x="8773214" y="4044398"/>
                        <a:pt x="8868464" y="4006298"/>
                        <a:pt x="8977321" y="3968198"/>
                      </a:cubicBezTo>
                      <a:cubicBezTo>
                        <a:pt x="9086178" y="3930098"/>
                        <a:pt x="9287563" y="3886555"/>
                        <a:pt x="9287563" y="3886555"/>
                      </a:cubicBezTo>
                      <a:cubicBezTo>
                        <a:pt x="9464456" y="3840291"/>
                        <a:pt x="9831849" y="3750483"/>
                        <a:pt x="10038678" y="3690612"/>
                      </a:cubicBezTo>
                      <a:cubicBezTo>
                        <a:pt x="10245507" y="3630741"/>
                        <a:pt x="10411514" y="3579034"/>
                        <a:pt x="10528535" y="3527327"/>
                      </a:cubicBezTo>
                      <a:cubicBezTo>
                        <a:pt x="10645556" y="3475620"/>
                        <a:pt x="10623785" y="3415749"/>
                        <a:pt x="10740806" y="3380370"/>
                      </a:cubicBezTo>
                      <a:cubicBezTo>
                        <a:pt x="10857827" y="3344991"/>
                        <a:pt x="11230663" y="3315055"/>
                        <a:pt x="11230663" y="3315055"/>
                      </a:cubicBezTo>
                      <a:cubicBezTo>
                        <a:pt x="11467427" y="3287841"/>
                        <a:pt x="11940956" y="3255184"/>
                        <a:pt x="12161392" y="3217084"/>
                      </a:cubicBezTo>
                      <a:cubicBezTo>
                        <a:pt x="12381828" y="3178984"/>
                        <a:pt x="12417207" y="3113669"/>
                        <a:pt x="12553278" y="3086455"/>
                      </a:cubicBezTo>
                      <a:cubicBezTo>
                        <a:pt x="12689350" y="3059241"/>
                        <a:pt x="12977821" y="3053798"/>
                        <a:pt x="12977821" y="3053798"/>
                      </a:cubicBezTo>
                      <a:cubicBezTo>
                        <a:pt x="13122057" y="3042912"/>
                        <a:pt x="13241799" y="3051077"/>
                        <a:pt x="13418692" y="3021141"/>
                      </a:cubicBezTo>
                      <a:cubicBezTo>
                        <a:pt x="13595585" y="2991205"/>
                        <a:pt x="13900385" y="2939498"/>
                        <a:pt x="14039178" y="2874184"/>
                      </a:cubicBezTo>
                      <a:cubicBezTo>
                        <a:pt x="14177971" y="2808870"/>
                        <a:pt x="14194299" y="2721784"/>
                        <a:pt x="14251449" y="2629255"/>
                      </a:cubicBezTo>
                      <a:cubicBezTo>
                        <a:pt x="14308599" y="2536726"/>
                        <a:pt x="14343978" y="2433312"/>
                        <a:pt x="14382078" y="2319012"/>
                      </a:cubicBezTo>
                      <a:cubicBezTo>
                        <a:pt x="14420178" y="2204712"/>
                        <a:pt x="14504542" y="2079526"/>
                        <a:pt x="14480049" y="1943455"/>
                      </a:cubicBezTo>
                      <a:cubicBezTo>
                        <a:pt x="14455556" y="1807384"/>
                        <a:pt x="14303157" y="1603277"/>
                        <a:pt x="14235121" y="1502584"/>
                      </a:cubicBezTo>
                      <a:cubicBezTo>
                        <a:pt x="14167085" y="1401891"/>
                        <a:pt x="14148035" y="1382841"/>
                        <a:pt x="14071835" y="1339298"/>
                      </a:cubicBezTo>
                      <a:cubicBezTo>
                        <a:pt x="13995635" y="1295755"/>
                        <a:pt x="13927600" y="1314805"/>
                        <a:pt x="13777921" y="1241327"/>
                      </a:cubicBezTo>
                      <a:cubicBezTo>
                        <a:pt x="13628242" y="1167849"/>
                        <a:pt x="13339770" y="977348"/>
                        <a:pt x="13173763" y="898427"/>
                      </a:cubicBezTo>
                      <a:cubicBezTo>
                        <a:pt x="13007756" y="819506"/>
                        <a:pt x="12781878" y="767798"/>
                        <a:pt x="12781878" y="767798"/>
                      </a:cubicBezTo>
                      <a:lnTo>
                        <a:pt x="12079749" y="539198"/>
                      </a:lnTo>
                      <a:cubicBezTo>
                        <a:pt x="11881085" y="479327"/>
                        <a:pt x="11783113" y="454834"/>
                        <a:pt x="11589892" y="408570"/>
                      </a:cubicBezTo>
                      <a:cubicBezTo>
                        <a:pt x="11396671" y="362306"/>
                        <a:pt x="11102757" y="294269"/>
                        <a:pt x="10920421" y="261612"/>
                      </a:cubicBezTo>
                      <a:cubicBezTo>
                        <a:pt x="10738085" y="228955"/>
                        <a:pt x="10642835" y="226234"/>
                        <a:pt x="10495878" y="212627"/>
                      </a:cubicBezTo>
                      <a:cubicBezTo>
                        <a:pt x="10348921" y="199020"/>
                        <a:pt x="10305378" y="209906"/>
                        <a:pt x="10038678" y="179970"/>
                      </a:cubicBezTo>
                      <a:cubicBezTo>
                        <a:pt x="9771978" y="150034"/>
                        <a:pt x="9320221" y="60226"/>
                        <a:pt x="8895678" y="33012"/>
                      </a:cubicBezTo>
                      <a:cubicBezTo>
                        <a:pt x="8471135" y="5798"/>
                        <a:pt x="7491421" y="16684"/>
                        <a:pt x="7491421" y="16684"/>
                      </a:cubicBezTo>
                      <a:cubicBezTo>
                        <a:pt x="7143078" y="11241"/>
                        <a:pt x="7110421" y="-2366"/>
                        <a:pt x="6805621" y="355"/>
                      </a:cubicBezTo>
                      <a:cubicBezTo>
                        <a:pt x="6500821" y="3076"/>
                        <a:pt x="5959257" y="16683"/>
                        <a:pt x="5662621" y="33012"/>
                      </a:cubicBezTo>
                      <a:cubicBezTo>
                        <a:pt x="5365985" y="49341"/>
                        <a:pt x="5319720" y="79277"/>
                        <a:pt x="5025806" y="98327"/>
                      </a:cubicBezTo>
                      <a:cubicBezTo>
                        <a:pt x="4731892" y="117377"/>
                        <a:pt x="4220263" y="109212"/>
                        <a:pt x="3899135" y="147312"/>
                      </a:cubicBezTo>
                      <a:cubicBezTo>
                        <a:pt x="3578007" y="185412"/>
                        <a:pt x="3099035" y="326927"/>
                        <a:pt x="3099035" y="326927"/>
                      </a:cubicBezTo>
                      <a:cubicBezTo>
                        <a:pt x="2826892" y="389520"/>
                        <a:pt x="2475828" y="462999"/>
                        <a:pt x="2266278" y="522870"/>
                      </a:cubicBezTo>
                      <a:cubicBezTo>
                        <a:pt x="2056728" y="582741"/>
                        <a:pt x="1841735" y="686155"/>
                        <a:pt x="1841735" y="686155"/>
                      </a:cubicBezTo>
                      <a:cubicBezTo>
                        <a:pt x="1700221" y="740583"/>
                        <a:pt x="1580478" y="767798"/>
                        <a:pt x="1417192" y="849441"/>
                      </a:cubicBezTo>
                      <a:cubicBezTo>
                        <a:pt x="1253906" y="931084"/>
                        <a:pt x="1025307" y="1067155"/>
                        <a:pt x="862021" y="1176012"/>
                      </a:cubicBezTo>
                      <a:cubicBezTo>
                        <a:pt x="698735" y="1284869"/>
                        <a:pt x="554499" y="1388284"/>
                        <a:pt x="437478" y="1502584"/>
                      </a:cubicBezTo>
                      <a:cubicBezTo>
                        <a:pt x="320457" y="1616884"/>
                        <a:pt x="230649" y="1714855"/>
                        <a:pt x="159892" y="1861812"/>
                      </a:cubicBezTo>
                      <a:cubicBezTo>
                        <a:pt x="89135" y="2008769"/>
                        <a:pt x="37428" y="2245534"/>
                        <a:pt x="12935" y="2384327"/>
                      </a:cubicBezTo>
                      <a:cubicBezTo>
                        <a:pt x="-11558" y="2523120"/>
                        <a:pt x="4771" y="2607484"/>
                        <a:pt x="12935" y="2694570"/>
                      </a:cubicBezTo>
                      <a:cubicBezTo>
                        <a:pt x="21099" y="2781656"/>
                        <a:pt x="40150" y="2852412"/>
                        <a:pt x="61921" y="2906841"/>
                      </a:cubicBezTo>
                      <a:cubicBezTo>
                        <a:pt x="83692" y="2961269"/>
                        <a:pt x="113627" y="2991205"/>
                        <a:pt x="143563" y="3021141"/>
                      </a:cubicBez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sp>
            <p:nvSpPr>
              <p:cNvPr id="167" name="Vrije vorm 166"/>
              <p:cNvSpPr/>
              <p:nvPr/>
            </p:nvSpPr>
            <p:spPr>
              <a:xfrm>
                <a:off x="2632927" y="3107879"/>
                <a:ext cx="3432081" cy="1670995"/>
              </a:xfrm>
              <a:custGeom>
                <a:avLst/>
                <a:gdLst>
                  <a:gd name="connsiteX0" fmla="*/ 897957 w 2475020"/>
                  <a:gd name="connsiteY0" fmla="*/ 929477 h 946933"/>
                  <a:gd name="connsiteX1" fmla="*/ 36023 w 2475020"/>
                  <a:gd name="connsiteY1" fmla="*/ 921982 h 946933"/>
                  <a:gd name="connsiteX2" fmla="*/ 185925 w 2475020"/>
                  <a:gd name="connsiteY2" fmla="*/ 689634 h 946933"/>
                  <a:gd name="connsiteX3" fmla="*/ 403282 w 2475020"/>
                  <a:gd name="connsiteY3" fmla="*/ 644663 h 946933"/>
                  <a:gd name="connsiteX4" fmla="*/ 373302 w 2475020"/>
                  <a:gd name="connsiteY4" fmla="*/ 472277 h 946933"/>
                  <a:gd name="connsiteX5" fmla="*/ 515708 w 2475020"/>
                  <a:gd name="connsiteY5" fmla="*/ 367345 h 946933"/>
                  <a:gd name="connsiteX6" fmla="*/ 808016 w 2475020"/>
                  <a:gd name="connsiteY6" fmla="*/ 329870 h 946933"/>
                  <a:gd name="connsiteX7" fmla="*/ 770541 w 2475020"/>
                  <a:gd name="connsiteY7" fmla="*/ 217444 h 946933"/>
                  <a:gd name="connsiteX8" fmla="*/ 770541 w 2475020"/>
                  <a:gd name="connsiteY8" fmla="*/ 90027 h 946933"/>
                  <a:gd name="connsiteX9" fmla="*/ 950423 w 2475020"/>
                  <a:gd name="connsiteY9" fmla="*/ 22572 h 946933"/>
                  <a:gd name="connsiteX10" fmla="*/ 1190266 w 2475020"/>
                  <a:gd name="connsiteY10" fmla="*/ 15077 h 946933"/>
                  <a:gd name="connsiteX11" fmla="*/ 1302692 w 2475020"/>
                  <a:gd name="connsiteY11" fmla="*/ 7582 h 946933"/>
                  <a:gd name="connsiteX12" fmla="*/ 1475079 w 2475020"/>
                  <a:gd name="connsiteY12" fmla="*/ 37562 h 946933"/>
                  <a:gd name="connsiteX13" fmla="*/ 1602495 w 2475020"/>
                  <a:gd name="connsiteY13" fmla="*/ 67542 h 946933"/>
                  <a:gd name="connsiteX14" fmla="*/ 1617485 w 2475020"/>
                  <a:gd name="connsiteY14" fmla="*/ 90027 h 946933"/>
                  <a:gd name="connsiteX15" fmla="*/ 1767387 w 2475020"/>
                  <a:gd name="connsiteY15" fmla="*/ 30067 h 946933"/>
                  <a:gd name="connsiteX16" fmla="*/ 1984744 w 2475020"/>
                  <a:gd name="connsiteY16" fmla="*/ 86 h 946933"/>
                  <a:gd name="connsiteX17" fmla="*/ 2217092 w 2475020"/>
                  <a:gd name="connsiteY17" fmla="*/ 22572 h 946933"/>
                  <a:gd name="connsiteX18" fmla="*/ 2426954 w 2475020"/>
                  <a:gd name="connsiteY18" fmla="*/ 67542 h 946933"/>
                  <a:gd name="connsiteX19" fmla="*/ 2456934 w 2475020"/>
                  <a:gd name="connsiteY19" fmla="*/ 172473 h 946933"/>
                  <a:gd name="connsiteX20" fmla="*/ 2464430 w 2475020"/>
                  <a:gd name="connsiteY20" fmla="*/ 292395 h 946933"/>
                  <a:gd name="connsiteX21" fmla="*/ 2307033 w 2475020"/>
                  <a:gd name="connsiteY21" fmla="*/ 254919 h 946933"/>
                  <a:gd name="connsiteX0" fmla="*/ 897957 w 2475020"/>
                  <a:gd name="connsiteY0" fmla="*/ 929477 h 946933"/>
                  <a:gd name="connsiteX1" fmla="*/ 36023 w 2475020"/>
                  <a:gd name="connsiteY1" fmla="*/ 921982 h 946933"/>
                  <a:gd name="connsiteX2" fmla="*/ 185925 w 2475020"/>
                  <a:gd name="connsiteY2" fmla="*/ 689634 h 946933"/>
                  <a:gd name="connsiteX3" fmla="*/ 403282 w 2475020"/>
                  <a:gd name="connsiteY3" fmla="*/ 644663 h 946933"/>
                  <a:gd name="connsiteX4" fmla="*/ 373302 w 2475020"/>
                  <a:gd name="connsiteY4" fmla="*/ 472277 h 946933"/>
                  <a:gd name="connsiteX5" fmla="*/ 515708 w 2475020"/>
                  <a:gd name="connsiteY5" fmla="*/ 367345 h 946933"/>
                  <a:gd name="connsiteX6" fmla="*/ 808016 w 2475020"/>
                  <a:gd name="connsiteY6" fmla="*/ 329870 h 946933"/>
                  <a:gd name="connsiteX7" fmla="*/ 770541 w 2475020"/>
                  <a:gd name="connsiteY7" fmla="*/ 217444 h 946933"/>
                  <a:gd name="connsiteX8" fmla="*/ 770541 w 2475020"/>
                  <a:gd name="connsiteY8" fmla="*/ 90027 h 946933"/>
                  <a:gd name="connsiteX9" fmla="*/ 950423 w 2475020"/>
                  <a:gd name="connsiteY9" fmla="*/ 22572 h 946933"/>
                  <a:gd name="connsiteX10" fmla="*/ 1190266 w 2475020"/>
                  <a:gd name="connsiteY10" fmla="*/ 15077 h 946933"/>
                  <a:gd name="connsiteX11" fmla="*/ 1302692 w 2475020"/>
                  <a:gd name="connsiteY11" fmla="*/ 7582 h 946933"/>
                  <a:gd name="connsiteX12" fmla="*/ 1475079 w 2475020"/>
                  <a:gd name="connsiteY12" fmla="*/ 37562 h 946933"/>
                  <a:gd name="connsiteX13" fmla="*/ 1602495 w 2475020"/>
                  <a:gd name="connsiteY13" fmla="*/ 67542 h 946933"/>
                  <a:gd name="connsiteX14" fmla="*/ 1617485 w 2475020"/>
                  <a:gd name="connsiteY14" fmla="*/ 90027 h 946933"/>
                  <a:gd name="connsiteX15" fmla="*/ 1767387 w 2475020"/>
                  <a:gd name="connsiteY15" fmla="*/ 30067 h 946933"/>
                  <a:gd name="connsiteX16" fmla="*/ 1984744 w 2475020"/>
                  <a:gd name="connsiteY16" fmla="*/ 86 h 946933"/>
                  <a:gd name="connsiteX17" fmla="*/ 2217092 w 2475020"/>
                  <a:gd name="connsiteY17" fmla="*/ 22572 h 946933"/>
                  <a:gd name="connsiteX18" fmla="*/ 2426954 w 2475020"/>
                  <a:gd name="connsiteY18" fmla="*/ 67542 h 946933"/>
                  <a:gd name="connsiteX19" fmla="*/ 2456934 w 2475020"/>
                  <a:gd name="connsiteY19" fmla="*/ 172473 h 946933"/>
                  <a:gd name="connsiteX20" fmla="*/ 2464430 w 2475020"/>
                  <a:gd name="connsiteY20" fmla="*/ 292395 h 946933"/>
                  <a:gd name="connsiteX21" fmla="*/ 1999215 w 2475020"/>
                  <a:gd name="connsiteY21" fmla="*/ 197581 h 946933"/>
                  <a:gd name="connsiteX0" fmla="*/ 897957 w 2478583"/>
                  <a:gd name="connsiteY0" fmla="*/ 929477 h 946933"/>
                  <a:gd name="connsiteX1" fmla="*/ 36023 w 2478583"/>
                  <a:gd name="connsiteY1" fmla="*/ 921982 h 946933"/>
                  <a:gd name="connsiteX2" fmla="*/ 185925 w 2478583"/>
                  <a:gd name="connsiteY2" fmla="*/ 689634 h 946933"/>
                  <a:gd name="connsiteX3" fmla="*/ 403282 w 2478583"/>
                  <a:gd name="connsiteY3" fmla="*/ 644663 h 946933"/>
                  <a:gd name="connsiteX4" fmla="*/ 373302 w 2478583"/>
                  <a:gd name="connsiteY4" fmla="*/ 472277 h 946933"/>
                  <a:gd name="connsiteX5" fmla="*/ 515708 w 2478583"/>
                  <a:gd name="connsiteY5" fmla="*/ 367345 h 946933"/>
                  <a:gd name="connsiteX6" fmla="*/ 808016 w 2478583"/>
                  <a:gd name="connsiteY6" fmla="*/ 329870 h 946933"/>
                  <a:gd name="connsiteX7" fmla="*/ 770541 w 2478583"/>
                  <a:gd name="connsiteY7" fmla="*/ 217444 h 946933"/>
                  <a:gd name="connsiteX8" fmla="*/ 770541 w 2478583"/>
                  <a:gd name="connsiteY8" fmla="*/ 90027 h 946933"/>
                  <a:gd name="connsiteX9" fmla="*/ 950423 w 2478583"/>
                  <a:gd name="connsiteY9" fmla="*/ 22572 h 946933"/>
                  <a:gd name="connsiteX10" fmla="*/ 1190266 w 2478583"/>
                  <a:gd name="connsiteY10" fmla="*/ 15077 h 946933"/>
                  <a:gd name="connsiteX11" fmla="*/ 1302692 w 2478583"/>
                  <a:gd name="connsiteY11" fmla="*/ 7582 h 946933"/>
                  <a:gd name="connsiteX12" fmla="*/ 1475079 w 2478583"/>
                  <a:gd name="connsiteY12" fmla="*/ 37562 h 946933"/>
                  <a:gd name="connsiteX13" fmla="*/ 1602495 w 2478583"/>
                  <a:gd name="connsiteY13" fmla="*/ 67542 h 946933"/>
                  <a:gd name="connsiteX14" fmla="*/ 1617485 w 2478583"/>
                  <a:gd name="connsiteY14" fmla="*/ 90027 h 946933"/>
                  <a:gd name="connsiteX15" fmla="*/ 1767387 w 2478583"/>
                  <a:gd name="connsiteY15" fmla="*/ 30067 h 946933"/>
                  <a:gd name="connsiteX16" fmla="*/ 1984744 w 2478583"/>
                  <a:gd name="connsiteY16" fmla="*/ 86 h 946933"/>
                  <a:gd name="connsiteX17" fmla="*/ 2217092 w 2478583"/>
                  <a:gd name="connsiteY17" fmla="*/ 22572 h 946933"/>
                  <a:gd name="connsiteX18" fmla="*/ 2426954 w 2478583"/>
                  <a:gd name="connsiteY18" fmla="*/ 67542 h 946933"/>
                  <a:gd name="connsiteX19" fmla="*/ 2456934 w 2478583"/>
                  <a:gd name="connsiteY19" fmla="*/ 172473 h 946933"/>
                  <a:gd name="connsiteX20" fmla="*/ 2464430 w 2478583"/>
                  <a:gd name="connsiteY20" fmla="*/ 292395 h 946933"/>
                  <a:gd name="connsiteX21" fmla="*/ 2276904 w 2478583"/>
                  <a:gd name="connsiteY21" fmla="*/ 221571 h 946933"/>
                  <a:gd name="connsiteX22" fmla="*/ 1999215 w 2478583"/>
                  <a:gd name="connsiteY22" fmla="*/ 197581 h 946933"/>
                  <a:gd name="connsiteX0" fmla="*/ 897957 w 2457951"/>
                  <a:gd name="connsiteY0" fmla="*/ 929477 h 946933"/>
                  <a:gd name="connsiteX1" fmla="*/ 36023 w 2457951"/>
                  <a:gd name="connsiteY1" fmla="*/ 921982 h 946933"/>
                  <a:gd name="connsiteX2" fmla="*/ 185925 w 2457951"/>
                  <a:gd name="connsiteY2" fmla="*/ 689634 h 946933"/>
                  <a:gd name="connsiteX3" fmla="*/ 403282 w 2457951"/>
                  <a:gd name="connsiteY3" fmla="*/ 644663 h 946933"/>
                  <a:gd name="connsiteX4" fmla="*/ 373302 w 2457951"/>
                  <a:gd name="connsiteY4" fmla="*/ 472277 h 946933"/>
                  <a:gd name="connsiteX5" fmla="*/ 515708 w 2457951"/>
                  <a:gd name="connsiteY5" fmla="*/ 367345 h 946933"/>
                  <a:gd name="connsiteX6" fmla="*/ 808016 w 2457951"/>
                  <a:gd name="connsiteY6" fmla="*/ 329870 h 946933"/>
                  <a:gd name="connsiteX7" fmla="*/ 770541 w 2457951"/>
                  <a:gd name="connsiteY7" fmla="*/ 217444 h 946933"/>
                  <a:gd name="connsiteX8" fmla="*/ 770541 w 2457951"/>
                  <a:gd name="connsiteY8" fmla="*/ 90027 h 946933"/>
                  <a:gd name="connsiteX9" fmla="*/ 950423 w 2457951"/>
                  <a:gd name="connsiteY9" fmla="*/ 22572 h 946933"/>
                  <a:gd name="connsiteX10" fmla="*/ 1190266 w 2457951"/>
                  <a:gd name="connsiteY10" fmla="*/ 15077 h 946933"/>
                  <a:gd name="connsiteX11" fmla="*/ 1302692 w 2457951"/>
                  <a:gd name="connsiteY11" fmla="*/ 7582 h 946933"/>
                  <a:gd name="connsiteX12" fmla="*/ 1475079 w 2457951"/>
                  <a:gd name="connsiteY12" fmla="*/ 37562 h 946933"/>
                  <a:gd name="connsiteX13" fmla="*/ 1602495 w 2457951"/>
                  <a:gd name="connsiteY13" fmla="*/ 67542 h 946933"/>
                  <a:gd name="connsiteX14" fmla="*/ 1617485 w 2457951"/>
                  <a:gd name="connsiteY14" fmla="*/ 90027 h 946933"/>
                  <a:gd name="connsiteX15" fmla="*/ 1767387 w 2457951"/>
                  <a:gd name="connsiteY15" fmla="*/ 30067 h 946933"/>
                  <a:gd name="connsiteX16" fmla="*/ 1984744 w 2457951"/>
                  <a:gd name="connsiteY16" fmla="*/ 86 h 946933"/>
                  <a:gd name="connsiteX17" fmla="*/ 2217092 w 2457951"/>
                  <a:gd name="connsiteY17" fmla="*/ 22572 h 946933"/>
                  <a:gd name="connsiteX18" fmla="*/ 2426954 w 2457951"/>
                  <a:gd name="connsiteY18" fmla="*/ 67542 h 946933"/>
                  <a:gd name="connsiteX19" fmla="*/ 2456934 w 2457951"/>
                  <a:gd name="connsiteY19" fmla="*/ 172473 h 946933"/>
                  <a:gd name="connsiteX20" fmla="*/ 2428217 w 2457951"/>
                  <a:gd name="connsiteY20" fmla="*/ 286360 h 946933"/>
                  <a:gd name="connsiteX21" fmla="*/ 2276904 w 2457951"/>
                  <a:gd name="connsiteY21" fmla="*/ 221571 h 946933"/>
                  <a:gd name="connsiteX22" fmla="*/ 1999215 w 2457951"/>
                  <a:gd name="connsiteY22" fmla="*/ 197581 h 946933"/>
                  <a:gd name="connsiteX0" fmla="*/ 897957 w 2457951"/>
                  <a:gd name="connsiteY0" fmla="*/ 929477 h 969248"/>
                  <a:gd name="connsiteX1" fmla="*/ 36023 w 2457951"/>
                  <a:gd name="connsiteY1" fmla="*/ 953731 h 969248"/>
                  <a:gd name="connsiteX2" fmla="*/ 185925 w 2457951"/>
                  <a:gd name="connsiteY2" fmla="*/ 689634 h 969248"/>
                  <a:gd name="connsiteX3" fmla="*/ 403282 w 2457951"/>
                  <a:gd name="connsiteY3" fmla="*/ 644663 h 969248"/>
                  <a:gd name="connsiteX4" fmla="*/ 373302 w 2457951"/>
                  <a:gd name="connsiteY4" fmla="*/ 472277 h 969248"/>
                  <a:gd name="connsiteX5" fmla="*/ 515708 w 2457951"/>
                  <a:gd name="connsiteY5" fmla="*/ 367345 h 969248"/>
                  <a:gd name="connsiteX6" fmla="*/ 808016 w 2457951"/>
                  <a:gd name="connsiteY6" fmla="*/ 329870 h 969248"/>
                  <a:gd name="connsiteX7" fmla="*/ 770541 w 2457951"/>
                  <a:gd name="connsiteY7" fmla="*/ 217444 h 969248"/>
                  <a:gd name="connsiteX8" fmla="*/ 770541 w 2457951"/>
                  <a:gd name="connsiteY8" fmla="*/ 90027 h 969248"/>
                  <a:gd name="connsiteX9" fmla="*/ 950423 w 2457951"/>
                  <a:gd name="connsiteY9" fmla="*/ 22572 h 969248"/>
                  <a:gd name="connsiteX10" fmla="*/ 1190266 w 2457951"/>
                  <a:gd name="connsiteY10" fmla="*/ 15077 h 969248"/>
                  <a:gd name="connsiteX11" fmla="*/ 1302692 w 2457951"/>
                  <a:gd name="connsiteY11" fmla="*/ 7582 h 969248"/>
                  <a:gd name="connsiteX12" fmla="*/ 1475079 w 2457951"/>
                  <a:gd name="connsiteY12" fmla="*/ 37562 h 969248"/>
                  <a:gd name="connsiteX13" fmla="*/ 1602495 w 2457951"/>
                  <a:gd name="connsiteY13" fmla="*/ 67542 h 969248"/>
                  <a:gd name="connsiteX14" fmla="*/ 1617485 w 2457951"/>
                  <a:gd name="connsiteY14" fmla="*/ 90027 h 969248"/>
                  <a:gd name="connsiteX15" fmla="*/ 1767387 w 2457951"/>
                  <a:gd name="connsiteY15" fmla="*/ 30067 h 969248"/>
                  <a:gd name="connsiteX16" fmla="*/ 1984744 w 2457951"/>
                  <a:gd name="connsiteY16" fmla="*/ 86 h 969248"/>
                  <a:gd name="connsiteX17" fmla="*/ 2217092 w 2457951"/>
                  <a:gd name="connsiteY17" fmla="*/ 22572 h 969248"/>
                  <a:gd name="connsiteX18" fmla="*/ 2426954 w 2457951"/>
                  <a:gd name="connsiteY18" fmla="*/ 67542 h 969248"/>
                  <a:gd name="connsiteX19" fmla="*/ 2456934 w 2457951"/>
                  <a:gd name="connsiteY19" fmla="*/ 172473 h 969248"/>
                  <a:gd name="connsiteX20" fmla="*/ 2428217 w 2457951"/>
                  <a:gd name="connsiteY20" fmla="*/ 286360 h 969248"/>
                  <a:gd name="connsiteX21" fmla="*/ 2276904 w 2457951"/>
                  <a:gd name="connsiteY21" fmla="*/ 221571 h 969248"/>
                  <a:gd name="connsiteX22" fmla="*/ 1999215 w 2457951"/>
                  <a:gd name="connsiteY22" fmla="*/ 197581 h 969248"/>
                  <a:gd name="connsiteX0" fmla="*/ 897957 w 2457951"/>
                  <a:gd name="connsiteY0" fmla="*/ 961227 h 980831"/>
                  <a:gd name="connsiteX1" fmla="*/ 36023 w 2457951"/>
                  <a:gd name="connsiteY1" fmla="*/ 953731 h 980831"/>
                  <a:gd name="connsiteX2" fmla="*/ 185925 w 2457951"/>
                  <a:gd name="connsiteY2" fmla="*/ 689634 h 980831"/>
                  <a:gd name="connsiteX3" fmla="*/ 403282 w 2457951"/>
                  <a:gd name="connsiteY3" fmla="*/ 644663 h 980831"/>
                  <a:gd name="connsiteX4" fmla="*/ 373302 w 2457951"/>
                  <a:gd name="connsiteY4" fmla="*/ 472277 h 980831"/>
                  <a:gd name="connsiteX5" fmla="*/ 515708 w 2457951"/>
                  <a:gd name="connsiteY5" fmla="*/ 367345 h 980831"/>
                  <a:gd name="connsiteX6" fmla="*/ 808016 w 2457951"/>
                  <a:gd name="connsiteY6" fmla="*/ 329870 h 980831"/>
                  <a:gd name="connsiteX7" fmla="*/ 770541 w 2457951"/>
                  <a:gd name="connsiteY7" fmla="*/ 217444 h 980831"/>
                  <a:gd name="connsiteX8" fmla="*/ 770541 w 2457951"/>
                  <a:gd name="connsiteY8" fmla="*/ 90027 h 980831"/>
                  <a:gd name="connsiteX9" fmla="*/ 950423 w 2457951"/>
                  <a:gd name="connsiteY9" fmla="*/ 22572 h 980831"/>
                  <a:gd name="connsiteX10" fmla="*/ 1190266 w 2457951"/>
                  <a:gd name="connsiteY10" fmla="*/ 15077 h 980831"/>
                  <a:gd name="connsiteX11" fmla="*/ 1302692 w 2457951"/>
                  <a:gd name="connsiteY11" fmla="*/ 7582 h 980831"/>
                  <a:gd name="connsiteX12" fmla="*/ 1475079 w 2457951"/>
                  <a:gd name="connsiteY12" fmla="*/ 37562 h 980831"/>
                  <a:gd name="connsiteX13" fmla="*/ 1602495 w 2457951"/>
                  <a:gd name="connsiteY13" fmla="*/ 67542 h 980831"/>
                  <a:gd name="connsiteX14" fmla="*/ 1617485 w 2457951"/>
                  <a:gd name="connsiteY14" fmla="*/ 90027 h 980831"/>
                  <a:gd name="connsiteX15" fmla="*/ 1767387 w 2457951"/>
                  <a:gd name="connsiteY15" fmla="*/ 30067 h 980831"/>
                  <a:gd name="connsiteX16" fmla="*/ 1984744 w 2457951"/>
                  <a:gd name="connsiteY16" fmla="*/ 86 h 980831"/>
                  <a:gd name="connsiteX17" fmla="*/ 2217092 w 2457951"/>
                  <a:gd name="connsiteY17" fmla="*/ 22572 h 980831"/>
                  <a:gd name="connsiteX18" fmla="*/ 2426954 w 2457951"/>
                  <a:gd name="connsiteY18" fmla="*/ 67542 h 980831"/>
                  <a:gd name="connsiteX19" fmla="*/ 2456934 w 2457951"/>
                  <a:gd name="connsiteY19" fmla="*/ 172473 h 980831"/>
                  <a:gd name="connsiteX20" fmla="*/ 2428217 w 2457951"/>
                  <a:gd name="connsiteY20" fmla="*/ 286360 h 980831"/>
                  <a:gd name="connsiteX21" fmla="*/ 2276904 w 2457951"/>
                  <a:gd name="connsiteY21" fmla="*/ 221571 h 980831"/>
                  <a:gd name="connsiteX22" fmla="*/ 1999215 w 2457951"/>
                  <a:gd name="connsiteY22" fmla="*/ 197581 h 98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57951" h="980831">
                    <a:moveTo>
                      <a:pt x="897957" y="961227"/>
                    </a:moveTo>
                    <a:cubicBezTo>
                      <a:pt x="526326" y="977466"/>
                      <a:pt x="154695" y="998996"/>
                      <a:pt x="36023" y="953731"/>
                    </a:cubicBezTo>
                    <a:cubicBezTo>
                      <a:pt x="-82649" y="908466"/>
                      <a:pt x="124715" y="741145"/>
                      <a:pt x="185925" y="689634"/>
                    </a:cubicBezTo>
                    <a:cubicBezTo>
                      <a:pt x="247135" y="638123"/>
                      <a:pt x="372052" y="680889"/>
                      <a:pt x="403282" y="644663"/>
                    </a:cubicBezTo>
                    <a:cubicBezTo>
                      <a:pt x="434511" y="608437"/>
                      <a:pt x="354564" y="518497"/>
                      <a:pt x="373302" y="472277"/>
                    </a:cubicBezTo>
                    <a:cubicBezTo>
                      <a:pt x="392040" y="426057"/>
                      <a:pt x="443256" y="391079"/>
                      <a:pt x="515708" y="367345"/>
                    </a:cubicBezTo>
                    <a:cubicBezTo>
                      <a:pt x="588160" y="343611"/>
                      <a:pt x="765544" y="354854"/>
                      <a:pt x="808016" y="329870"/>
                    </a:cubicBezTo>
                    <a:cubicBezTo>
                      <a:pt x="850488" y="304886"/>
                      <a:pt x="776787" y="257418"/>
                      <a:pt x="770541" y="217444"/>
                    </a:cubicBezTo>
                    <a:cubicBezTo>
                      <a:pt x="764295" y="177470"/>
                      <a:pt x="740561" y="122506"/>
                      <a:pt x="770541" y="90027"/>
                    </a:cubicBezTo>
                    <a:cubicBezTo>
                      <a:pt x="800521" y="57548"/>
                      <a:pt x="880469" y="35064"/>
                      <a:pt x="950423" y="22572"/>
                    </a:cubicBezTo>
                    <a:cubicBezTo>
                      <a:pt x="1020377" y="10080"/>
                      <a:pt x="1131555" y="17575"/>
                      <a:pt x="1190266" y="15077"/>
                    </a:cubicBezTo>
                    <a:cubicBezTo>
                      <a:pt x="1248977" y="12579"/>
                      <a:pt x="1255223" y="3834"/>
                      <a:pt x="1302692" y="7582"/>
                    </a:cubicBezTo>
                    <a:cubicBezTo>
                      <a:pt x="1350161" y="11330"/>
                      <a:pt x="1425112" y="27569"/>
                      <a:pt x="1475079" y="37562"/>
                    </a:cubicBezTo>
                    <a:cubicBezTo>
                      <a:pt x="1525046" y="47555"/>
                      <a:pt x="1602495" y="67542"/>
                      <a:pt x="1602495" y="67542"/>
                    </a:cubicBezTo>
                    <a:cubicBezTo>
                      <a:pt x="1626229" y="76286"/>
                      <a:pt x="1590003" y="96273"/>
                      <a:pt x="1617485" y="90027"/>
                    </a:cubicBezTo>
                    <a:cubicBezTo>
                      <a:pt x="1644967" y="83781"/>
                      <a:pt x="1706177" y="45057"/>
                      <a:pt x="1767387" y="30067"/>
                    </a:cubicBezTo>
                    <a:cubicBezTo>
                      <a:pt x="1828597" y="15077"/>
                      <a:pt x="1909793" y="1335"/>
                      <a:pt x="1984744" y="86"/>
                    </a:cubicBezTo>
                    <a:cubicBezTo>
                      <a:pt x="2059695" y="-1163"/>
                      <a:pt x="2143390" y="11329"/>
                      <a:pt x="2217092" y="22572"/>
                    </a:cubicBezTo>
                    <a:cubicBezTo>
                      <a:pt x="2290794" y="33815"/>
                      <a:pt x="2386980" y="42558"/>
                      <a:pt x="2426954" y="67542"/>
                    </a:cubicBezTo>
                    <a:cubicBezTo>
                      <a:pt x="2466928" y="92526"/>
                      <a:pt x="2456724" y="136003"/>
                      <a:pt x="2456934" y="172473"/>
                    </a:cubicBezTo>
                    <a:cubicBezTo>
                      <a:pt x="2457144" y="208943"/>
                      <a:pt x="2461240" y="270632"/>
                      <a:pt x="2428217" y="286360"/>
                    </a:cubicBezTo>
                    <a:cubicBezTo>
                      <a:pt x="2395194" y="302088"/>
                      <a:pt x="2354440" y="237373"/>
                      <a:pt x="2276904" y="221571"/>
                    </a:cubicBezTo>
                    <a:cubicBezTo>
                      <a:pt x="2199368" y="205769"/>
                      <a:pt x="2042479" y="209124"/>
                      <a:pt x="1999215" y="197581"/>
                    </a:cubicBezTo>
                  </a:path>
                </a:pathLst>
              </a:custGeom>
              <a:ln w="57150">
                <a:solidFill>
                  <a:schemeClr val="tx1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8" name="Rechte verbindingslijn met pijl 167"/>
              <p:cNvCxnSpPr/>
              <p:nvPr/>
            </p:nvCxnSpPr>
            <p:spPr>
              <a:xfrm>
                <a:off x="3133529" y="2939396"/>
                <a:ext cx="363696" cy="19482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Rechthoek 168"/>
              <p:cNvSpPr/>
              <p:nvPr/>
            </p:nvSpPr>
            <p:spPr>
              <a:xfrm>
                <a:off x="3910645" y="3524829"/>
                <a:ext cx="1804865" cy="9400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70" name="Tekstvak 169"/>
              <p:cNvSpPr txBox="1"/>
              <p:nvPr/>
            </p:nvSpPr>
            <p:spPr>
              <a:xfrm>
                <a:off x="6882663" y="4752738"/>
                <a:ext cx="1383304" cy="883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/>
                  <a:t>g</a:t>
                </a:r>
                <a:r>
                  <a:rPr lang="nl-NL" sz="2400" b="1" dirty="0" smtClean="0"/>
                  <a:t>een folie</a:t>
                </a:r>
                <a:endParaRPr lang="nl-NL" sz="2400" b="1" dirty="0"/>
              </a:p>
            </p:txBody>
          </p:sp>
          <p:cxnSp>
            <p:nvCxnSpPr>
              <p:cNvPr id="171" name="Rechte verbindingslijn met pijl 170"/>
              <p:cNvCxnSpPr/>
              <p:nvPr/>
            </p:nvCxnSpPr>
            <p:spPr>
              <a:xfrm flipH="1" flipV="1">
                <a:off x="4320522" y="4782661"/>
                <a:ext cx="2927980" cy="2277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Rechte verbindingslijn met pijl 171"/>
              <p:cNvCxnSpPr/>
              <p:nvPr/>
            </p:nvCxnSpPr>
            <p:spPr>
              <a:xfrm flipH="1" flipV="1">
                <a:off x="6331570" y="3710692"/>
                <a:ext cx="932266" cy="110538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0" name="Tekstvak 159"/>
            <p:cNvSpPr txBox="1"/>
            <p:nvPr/>
          </p:nvSpPr>
          <p:spPr>
            <a:xfrm>
              <a:off x="2176652" y="1464485"/>
              <a:ext cx="1091816" cy="49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b="1" dirty="0" smtClean="0"/>
                <a:t>water</a:t>
              </a:r>
              <a:endParaRPr lang="nl-NL" sz="2400" b="1" dirty="0"/>
            </a:p>
          </p:txBody>
        </p:sp>
        <p:sp>
          <p:nvSpPr>
            <p:cNvPr id="161" name="Tekstvak 160"/>
            <p:cNvSpPr txBox="1"/>
            <p:nvPr/>
          </p:nvSpPr>
          <p:spPr>
            <a:xfrm>
              <a:off x="7631461" y="1785833"/>
              <a:ext cx="9895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b="1" dirty="0" smtClean="0"/>
                <a:t>land</a:t>
              </a:r>
              <a:endParaRPr lang="nl-NL" sz="2400" b="1" dirty="0"/>
            </a:p>
          </p:txBody>
        </p:sp>
        <p:sp>
          <p:nvSpPr>
            <p:cNvPr id="162" name="Vrije vorm 161"/>
            <p:cNvSpPr>
              <a:spLocks noChangeAspect="1"/>
            </p:cNvSpPr>
            <p:nvPr/>
          </p:nvSpPr>
          <p:spPr>
            <a:xfrm>
              <a:off x="3476595" y="2065743"/>
              <a:ext cx="1141970" cy="376265"/>
            </a:xfrm>
            <a:custGeom>
              <a:avLst/>
              <a:gdLst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39178 w 14484434"/>
                <a:gd name="connsiteY30" fmla="*/ 28741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484434" h="4720649">
                  <a:moveTo>
                    <a:pt x="45592" y="2972155"/>
                  </a:moveTo>
                  <a:cubicBezTo>
                    <a:pt x="176220" y="2970794"/>
                    <a:pt x="306849" y="2969433"/>
                    <a:pt x="421149" y="2972155"/>
                  </a:cubicBezTo>
                  <a:cubicBezTo>
                    <a:pt x="535449" y="2974877"/>
                    <a:pt x="587156" y="2977598"/>
                    <a:pt x="731392" y="2988484"/>
                  </a:cubicBezTo>
                  <a:cubicBezTo>
                    <a:pt x="875628" y="2999370"/>
                    <a:pt x="1123277" y="3012977"/>
                    <a:pt x="1286563" y="3037470"/>
                  </a:cubicBezTo>
                  <a:cubicBezTo>
                    <a:pt x="1449849" y="3061963"/>
                    <a:pt x="1585920" y="3116391"/>
                    <a:pt x="1711106" y="3135441"/>
                  </a:cubicBezTo>
                  <a:cubicBezTo>
                    <a:pt x="1836292" y="3154491"/>
                    <a:pt x="2037678" y="3151770"/>
                    <a:pt x="2037678" y="3151770"/>
                  </a:cubicBezTo>
                  <a:lnTo>
                    <a:pt x="2707149" y="3168098"/>
                  </a:lnTo>
                  <a:cubicBezTo>
                    <a:pt x="2905813" y="3176262"/>
                    <a:pt x="3088149" y="3173541"/>
                    <a:pt x="3229663" y="3200755"/>
                  </a:cubicBezTo>
                  <a:cubicBezTo>
                    <a:pt x="3371177" y="3227969"/>
                    <a:pt x="3349406" y="3276955"/>
                    <a:pt x="3556235" y="3331384"/>
                  </a:cubicBezTo>
                  <a:cubicBezTo>
                    <a:pt x="3763064" y="3385813"/>
                    <a:pt x="4263807" y="3483784"/>
                    <a:pt x="4470635" y="3527327"/>
                  </a:cubicBezTo>
                  <a:cubicBezTo>
                    <a:pt x="4677464" y="3570870"/>
                    <a:pt x="4797206" y="3592641"/>
                    <a:pt x="4797206" y="3592641"/>
                  </a:cubicBezTo>
                  <a:cubicBezTo>
                    <a:pt x="4922392" y="3617134"/>
                    <a:pt x="5031249" y="3625298"/>
                    <a:pt x="5221749" y="3674284"/>
                  </a:cubicBezTo>
                  <a:cubicBezTo>
                    <a:pt x="5412249" y="3723270"/>
                    <a:pt x="5766035" y="3823962"/>
                    <a:pt x="5940206" y="3886555"/>
                  </a:cubicBezTo>
                  <a:cubicBezTo>
                    <a:pt x="6114377" y="3949148"/>
                    <a:pt x="6171528" y="3989970"/>
                    <a:pt x="6266778" y="4049841"/>
                  </a:cubicBezTo>
                  <a:cubicBezTo>
                    <a:pt x="6362028" y="4109713"/>
                    <a:pt x="6405570" y="4175027"/>
                    <a:pt x="6511706" y="4245784"/>
                  </a:cubicBezTo>
                  <a:cubicBezTo>
                    <a:pt x="6617842" y="4316541"/>
                    <a:pt x="6903592" y="4474384"/>
                    <a:pt x="6903592" y="4474384"/>
                  </a:cubicBezTo>
                  <a:cubicBezTo>
                    <a:pt x="7034221" y="4550584"/>
                    <a:pt x="7175735" y="4670327"/>
                    <a:pt x="7295478" y="4702984"/>
                  </a:cubicBezTo>
                  <a:cubicBezTo>
                    <a:pt x="7415221" y="4735641"/>
                    <a:pt x="7480535" y="4722034"/>
                    <a:pt x="7622049" y="4670327"/>
                  </a:cubicBezTo>
                  <a:cubicBezTo>
                    <a:pt x="7763563" y="4618620"/>
                    <a:pt x="7975834" y="4485270"/>
                    <a:pt x="8144563" y="4392741"/>
                  </a:cubicBezTo>
                  <a:cubicBezTo>
                    <a:pt x="8313292" y="4300212"/>
                    <a:pt x="8495628" y="4185912"/>
                    <a:pt x="8634421" y="4115155"/>
                  </a:cubicBezTo>
                  <a:cubicBezTo>
                    <a:pt x="8773214" y="4044398"/>
                    <a:pt x="8868464" y="4006298"/>
                    <a:pt x="8977321" y="3968198"/>
                  </a:cubicBezTo>
                  <a:cubicBezTo>
                    <a:pt x="9086178" y="3930098"/>
                    <a:pt x="9287563" y="3886555"/>
                    <a:pt x="9287563" y="3886555"/>
                  </a:cubicBezTo>
                  <a:cubicBezTo>
                    <a:pt x="9464456" y="3840291"/>
                    <a:pt x="9831849" y="3750483"/>
                    <a:pt x="10038678" y="3690612"/>
                  </a:cubicBezTo>
                  <a:cubicBezTo>
                    <a:pt x="10245507" y="3630741"/>
                    <a:pt x="10411514" y="3579034"/>
                    <a:pt x="10528535" y="3527327"/>
                  </a:cubicBezTo>
                  <a:cubicBezTo>
                    <a:pt x="10645556" y="3475620"/>
                    <a:pt x="10623785" y="3415749"/>
                    <a:pt x="10740806" y="3380370"/>
                  </a:cubicBezTo>
                  <a:cubicBezTo>
                    <a:pt x="10857827" y="3344991"/>
                    <a:pt x="11230663" y="3315055"/>
                    <a:pt x="11230663" y="3315055"/>
                  </a:cubicBezTo>
                  <a:cubicBezTo>
                    <a:pt x="11467427" y="3287841"/>
                    <a:pt x="11940956" y="3255184"/>
                    <a:pt x="12161392" y="3217084"/>
                  </a:cubicBezTo>
                  <a:cubicBezTo>
                    <a:pt x="12381828" y="3178984"/>
                    <a:pt x="12417207" y="3113669"/>
                    <a:pt x="12553278" y="3086455"/>
                  </a:cubicBezTo>
                  <a:cubicBezTo>
                    <a:pt x="12689350" y="3059241"/>
                    <a:pt x="12977821" y="3053798"/>
                    <a:pt x="12977821" y="3053798"/>
                  </a:cubicBezTo>
                  <a:cubicBezTo>
                    <a:pt x="13122057" y="3042912"/>
                    <a:pt x="13241799" y="3051077"/>
                    <a:pt x="13418692" y="3021141"/>
                  </a:cubicBezTo>
                  <a:cubicBezTo>
                    <a:pt x="13595585" y="2991205"/>
                    <a:pt x="13900385" y="2939498"/>
                    <a:pt x="14039178" y="2874184"/>
                  </a:cubicBezTo>
                  <a:cubicBezTo>
                    <a:pt x="14177971" y="2808870"/>
                    <a:pt x="14194299" y="2721784"/>
                    <a:pt x="14251449" y="2629255"/>
                  </a:cubicBezTo>
                  <a:cubicBezTo>
                    <a:pt x="14308599" y="2536726"/>
                    <a:pt x="14343978" y="2433312"/>
                    <a:pt x="14382078" y="2319012"/>
                  </a:cubicBezTo>
                  <a:cubicBezTo>
                    <a:pt x="14420178" y="2204712"/>
                    <a:pt x="14504542" y="2079526"/>
                    <a:pt x="14480049" y="1943455"/>
                  </a:cubicBezTo>
                  <a:cubicBezTo>
                    <a:pt x="14455556" y="1807384"/>
                    <a:pt x="14303157" y="1603277"/>
                    <a:pt x="14235121" y="1502584"/>
                  </a:cubicBezTo>
                  <a:cubicBezTo>
                    <a:pt x="14167085" y="1401891"/>
                    <a:pt x="14148035" y="1382841"/>
                    <a:pt x="14071835" y="1339298"/>
                  </a:cubicBezTo>
                  <a:cubicBezTo>
                    <a:pt x="13995635" y="1295755"/>
                    <a:pt x="13927600" y="1314805"/>
                    <a:pt x="13777921" y="1241327"/>
                  </a:cubicBezTo>
                  <a:cubicBezTo>
                    <a:pt x="13628242" y="1167849"/>
                    <a:pt x="13339770" y="977348"/>
                    <a:pt x="13173763" y="898427"/>
                  </a:cubicBezTo>
                  <a:cubicBezTo>
                    <a:pt x="13007756" y="819506"/>
                    <a:pt x="12781878" y="767798"/>
                    <a:pt x="12781878" y="767798"/>
                  </a:cubicBezTo>
                  <a:lnTo>
                    <a:pt x="12079749" y="539198"/>
                  </a:lnTo>
                  <a:cubicBezTo>
                    <a:pt x="11881085" y="479327"/>
                    <a:pt x="11783113" y="454834"/>
                    <a:pt x="11589892" y="408570"/>
                  </a:cubicBezTo>
                  <a:cubicBezTo>
                    <a:pt x="11396671" y="362306"/>
                    <a:pt x="11102757" y="294269"/>
                    <a:pt x="10920421" y="261612"/>
                  </a:cubicBezTo>
                  <a:cubicBezTo>
                    <a:pt x="10738085" y="228955"/>
                    <a:pt x="10642835" y="226234"/>
                    <a:pt x="10495878" y="212627"/>
                  </a:cubicBezTo>
                  <a:cubicBezTo>
                    <a:pt x="10348921" y="199020"/>
                    <a:pt x="10305378" y="209906"/>
                    <a:pt x="10038678" y="179970"/>
                  </a:cubicBezTo>
                  <a:cubicBezTo>
                    <a:pt x="9771978" y="150034"/>
                    <a:pt x="9320221" y="60226"/>
                    <a:pt x="8895678" y="33012"/>
                  </a:cubicBezTo>
                  <a:cubicBezTo>
                    <a:pt x="8471135" y="5798"/>
                    <a:pt x="7491421" y="16684"/>
                    <a:pt x="7491421" y="16684"/>
                  </a:cubicBezTo>
                  <a:cubicBezTo>
                    <a:pt x="7143078" y="11241"/>
                    <a:pt x="7110421" y="-2366"/>
                    <a:pt x="6805621" y="355"/>
                  </a:cubicBezTo>
                  <a:cubicBezTo>
                    <a:pt x="6500821" y="3076"/>
                    <a:pt x="5959257" y="16683"/>
                    <a:pt x="5662621" y="33012"/>
                  </a:cubicBezTo>
                  <a:cubicBezTo>
                    <a:pt x="5365985" y="49341"/>
                    <a:pt x="5319720" y="79277"/>
                    <a:pt x="5025806" y="98327"/>
                  </a:cubicBezTo>
                  <a:cubicBezTo>
                    <a:pt x="4731892" y="117377"/>
                    <a:pt x="4220263" y="109212"/>
                    <a:pt x="3899135" y="147312"/>
                  </a:cubicBezTo>
                  <a:cubicBezTo>
                    <a:pt x="3578007" y="185412"/>
                    <a:pt x="3099035" y="326927"/>
                    <a:pt x="3099035" y="326927"/>
                  </a:cubicBezTo>
                  <a:cubicBezTo>
                    <a:pt x="2826892" y="389520"/>
                    <a:pt x="2475828" y="462999"/>
                    <a:pt x="2266278" y="522870"/>
                  </a:cubicBezTo>
                  <a:cubicBezTo>
                    <a:pt x="2056728" y="582741"/>
                    <a:pt x="1841735" y="686155"/>
                    <a:pt x="1841735" y="686155"/>
                  </a:cubicBezTo>
                  <a:cubicBezTo>
                    <a:pt x="1700221" y="740583"/>
                    <a:pt x="1580478" y="767798"/>
                    <a:pt x="1417192" y="849441"/>
                  </a:cubicBezTo>
                  <a:cubicBezTo>
                    <a:pt x="1253906" y="931084"/>
                    <a:pt x="1025307" y="1067155"/>
                    <a:pt x="862021" y="1176012"/>
                  </a:cubicBezTo>
                  <a:cubicBezTo>
                    <a:pt x="698735" y="1284869"/>
                    <a:pt x="554499" y="1388284"/>
                    <a:pt x="437478" y="1502584"/>
                  </a:cubicBezTo>
                  <a:cubicBezTo>
                    <a:pt x="320457" y="1616884"/>
                    <a:pt x="230649" y="1714855"/>
                    <a:pt x="159892" y="1861812"/>
                  </a:cubicBezTo>
                  <a:cubicBezTo>
                    <a:pt x="89135" y="2008769"/>
                    <a:pt x="37428" y="2245534"/>
                    <a:pt x="12935" y="2384327"/>
                  </a:cubicBezTo>
                  <a:cubicBezTo>
                    <a:pt x="-11558" y="2523120"/>
                    <a:pt x="4771" y="2607484"/>
                    <a:pt x="12935" y="2694570"/>
                  </a:cubicBezTo>
                  <a:cubicBezTo>
                    <a:pt x="21099" y="2781656"/>
                    <a:pt x="40150" y="2852412"/>
                    <a:pt x="61921" y="2906841"/>
                  </a:cubicBezTo>
                  <a:cubicBezTo>
                    <a:pt x="83692" y="2961269"/>
                    <a:pt x="113627" y="2991205"/>
                    <a:pt x="143563" y="3021141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3" name="Vrije vorm 162"/>
            <p:cNvSpPr>
              <a:spLocks noChangeAspect="1"/>
            </p:cNvSpPr>
            <p:nvPr/>
          </p:nvSpPr>
          <p:spPr>
            <a:xfrm>
              <a:off x="4532479" y="2078897"/>
              <a:ext cx="1141970" cy="376265"/>
            </a:xfrm>
            <a:custGeom>
              <a:avLst/>
              <a:gdLst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39178 w 14484434"/>
                <a:gd name="connsiteY30" fmla="*/ 28741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484434" h="4720649">
                  <a:moveTo>
                    <a:pt x="45592" y="2972155"/>
                  </a:moveTo>
                  <a:cubicBezTo>
                    <a:pt x="176220" y="2970794"/>
                    <a:pt x="306849" y="2969433"/>
                    <a:pt x="421149" y="2972155"/>
                  </a:cubicBezTo>
                  <a:cubicBezTo>
                    <a:pt x="535449" y="2974877"/>
                    <a:pt x="587156" y="2977598"/>
                    <a:pt x="731392" y="2988484"/>
                  </a:cubicBezTo>
                  <a:cubicBezTo>
                    <a:pt x="875628" y="2999370"/>
                    <a:pt x="1123277" y="3012977"/>
                    <a:pt x="1286563" y="3037470"/>
                  </a:cubicBezTo>
                  <a:cubicBezTo>
                    <a:pt x="1449849" y="3061963"/>
                    <a:pt x="1585920" y="3116391"/>
                    <a:pt x="1711106" y="3135441"/>
                  </a:cubicBezTo>
                  <a:cubicBezTo>
                    <a:pt x="1836292" y="3154491"/>
                    <a:pt x="2037678" y="3151770"/>
                    <a:pt x="2037678" y="3151770"/>
                  </a:cubicBezTo>
                  <a:lnTo>
                    <a:pt x="2707149" y="3168098"/>
                  </a:lnTo>
                  <a:cubicBezTo>
                    <a:pt x="2905813" y="3176262"/>
                    <a:pt x="3088149" y="3173541"/>
                    <a:pt x="3229663" y="3200755"/>
                  </a:cubicBezTo>
                  <a:cubicBezTo>
                    <a:pt x="3371177" y="3227969"/>
                    <a:pt x="3349406" y="3276955"/>
                    <a:pt x="3556235" y="3331384"/>
                  </a:cubicBezTo>
                  <a:cubicBezTo>
                    <a:pt x="3763064" y="3385813"/>
                    <a:pt x="4263807" y="3483784"/>
                    <a:pt x="4470635" y="3527327"/>
                  </a:cubicBezTo>
                  <a:cubicBezTo>
                    <a:pt x="4677464" y="3570870"/>
                    <a:pt x="4797206" y="3592641"/>
                    <a:pt x="4797206" y="3592641"/>
                  </a:cubicBezTo>
                  <a:cubicBezTo>
                    <a:pt x="4922392" y="3617134"/>
                    <a:pt x="5031249" y="3625298"/>
                    <a:pt x="5221749" y="3674284"/>
                  </a:cubicBezTo>
                  <a:cubicBezTo>
                    <a:pt x="5412249" y="3723270"/>
                    <a:pt x="5766035" y="3823962"/>
                    <a:pt x="5940206" y="3886555"/>
                  </a:cubicBezTo>
                  <a:cubicBezTo>
                    <a:pt x="6114377" y="3949148"/>
                    <a:pt x="6171528" y="3989970"/>
                    <a:pt x="6266778" y="4049841"/>
                  </a:cubicBezTo>
                  <a:cubicBezTo>
                    <a:pt x="6362028" y="4109713"/>
                    <a:pt x="6405570" y="4175027"/>
                    <a:pt x="6511706" y="4245784"/>
                  </a:cubicBezTo>
                  <a:cubicBezTo>
                    <a:pt x="6617842" y="4316541"/>
                    <a:pt x="6903592" y="4474384"/>
                    <a:pt x="6903592" y="4474384"/>
                  </a:cubicBezTo>
                  <a:cubicBezTo>
                    <a:pt x="7034221" y="4550584"/>
                    <a:pt x="7175735" y="4670327"/>
                    <a:pt x="7295478" y="4702984"/>
                  </a:cubicBezTo>
                  <a:cubicBezTo>
                    <a:pt x="7415221" y="4735641"/>
                    <a:pt x="7480535" y="4722034"/>
                    <a:pt x="7622049" y="4670327"/>
                  </a:cubicBezTo>
                  <a:cubicBezTo>
                    <a:pt x="7763563" y="4618620"/>
                    <a:pt x="7975834" y="4485270"/>
                    <a:pt x="8144563" y="4392741"/>
                  </a:cubicBezTo>
                  <a:cubicBezTo>
                    <a:pt x="8313292" y="4300212"/>
                    <a:pt x="8495628" y="4185912"/>
                    <a:pt x="8634421" y="4115155"/>
                  </a:cubicBezTo>
                  <a:cubicBezTo>
                    <a:pt x="8773214" y="4044398"/>
                    <a:pt x="8868464" y="4006298"/>
                    <a:pt x="8977321" y="3968198"/>
                  </a:cubicBezTo>
                  <a:cubicBezTo>
                    <a:pt x="9086178" y="3930098"/>
                    <a:pt x="9287563" y="3886555"/>
                    <a:pt x="9287563" y="3886555"/>
                  </a:cubicBezTo>
                  <a:cubicBezTo>
                    <a:pt x="9464456" y="3840291"/>
                    <a:pt x="9831849" y="3750483"/>
                    <a:pt x="10038678" y="3690612"/>
                  </a:cubicBezTo>
                  <a:cubicBezTo>
                    <a:pt x="10245507" y="3630741"/>
                    <a:pt x="10411514" y="3579034"/>
                    <a:pt x="10528535" y="3527327"/>
                  </a:cubicBezTo>
                  <a:cubicBezTo>
                    <a:pt x="10645556" y="3475620"/>
                    <a:pt x="10623785" y="3415749"/>
                    <a:pt x="10740806" y="3380370"/>
                  </a:cubicBezTo>
                  <a:cubicBezTo>
                    <a:pt x="10857827" y="3344991"/>
                    <a:pt x="11230663" y="3315055"/>
                    <a:pt x="11230663" y="3315055"/>
                  </a:cubicBezTo>
                  <a:cubicBezTo>
                    <a:pt x="11467427" y="3287841"/>
                    <a:pt x="11940956" y="3255184"/>
                    <a:pt x="12161392" y="3217084"/>
                  </a:cubicBezTo>
                  <a:cubicBezTo>
                    <a:pt x="12381828" y="3178984"/>
                    <a:pt x="12417207" y="3113669"/>
                    <a:pt x="12553278" y="3086455"/>
                  </a:cubicBezTo>
                  <a:cubicBezTo>
                    <a:pt x="12689350" y="3059241"/>
                    <a:pt x="12977821" y="3053798"/>
                    <a:pt x="12977821" y="3053798"/>
                  </a:cubicBezTo>
                  <a:cubicBezTo>
                    <a:pt x="13122057" y="3042912"/>
                    <a:pt x="13241799" y="3051077"/>
                    <a:pt x="13418692" y="3021141"/>
                  </a:cubicBezTo>
                  <a:cubicBezTo>
                    <a:pt x="13595585" y="2991205"/>
                    <a:pt x="13900385" y="2939498"/>
                    <a:pt x="14039178" y="2874184"/>
                  </a:cubicBezTo>
                  <a:cubicBezTo>
                    <a:pt x="14177971" y="2808870"/>
                    <a:pt x="14194299" y="2721784"/>
                    <a:pt x="14251449" y="2629255"/>
                  </a:cubicBezTo>
                  <a:cubicBezTo>
                    <a:pt x="14308599" y="2536726"/>
                    <a:pt x="14343978" y="2433312"/>
                    <a:pt x="14382078" y="2319012"/>
                  </a:cubicBezTo>
                  <a:cubicBezTo>
                    <a:pt x="14420178" y="2204712"/>
                    <a:pt x="14504542" y="2079526"/>
                    <a:pt x="14480049" y="1943455"/>
                  </a:cubicBezTo>
                  <a:cubicBezTo>
                    <a:pt x="14455556" y="1807384"/>
                    <a:pt x="14303157" y="1603277"/>
                    <a:pt x="14235121" y="1502584"/>
                  </a:cubicBezTo>
                  <a:cubicBezTo>
                    <a:pt x="14167085" y="1401891"/>
                    <a:pt x="14148035" y="1382841"/>
                    <a:pt x="14071835" y="1339298"/>
                  </a:cubicBezTo>
                  <a:cubicBezTo>
                    <a:pt x="13995635" y="1295755"/>
                    <a:pt x="13927600" y="1314805"/>
                    <a:pt x="13777921" y="1241327"/>
                  </a:cubicBezTo>
                  <a:cubicBezTo>
                    <a:pt x="13628242" y="1167849"/>
                    <a:pt x="13339770" y="977348"/>
                    <a:pt x="13173763" y="898427"/>
                  </a:cubicBezTo>
                  <a:cubicBezTo>
                    <a:pt x="13007756" y="819506"/>
                    <a:pt x="12781878" y="767798"/>
                    <a:pt x="12781878" y="767798"/>
                  </a:cubicBezTo>
                  <a:lnTo>
                    <a:pt x="12079749" y="539198"/>
                  </a:lnTo>
                  <a:cubicBezTo>
                    <a:pt x="11881085" y="479327"/>
                    <a:pt x="11783113" y="454834"/>
                    <a:pt x="11589892" y="408570"/>
                  </a:cubicBezTo>
                  <a:cubicBezTo>
                    <a:pt x="11396671" y="362306"/>
                    <a:pt x="11102757" y="294269"/>
                    <a:pt x="10920421" y="261612"/>
                  </a:cubicBezTo>
                  <a:cubicBezTo>
                    <a:pt x="10738085" y="228955"/>
                    <a:pt x="10642835" y="226234"/>
                    <a:pt x="10495878" y="212627"/>
                  </a:cubicBezTo>
                  <a:cubicBezTo>
                    <a:pt x="10348921" y="199020"/>
                    <a:pt x="10305378" y="209906"/>
                    <a:pt x="10038678" y="179970"/>
                  </a:cubicBezTo>
                  <a:cubicBezTo>
                    <a:pt x="9771978" y="150034"/>
                    <a:pt x="9320221" y="60226"/>
                    <a:pt x="8895678" y="33012"/>
                  </a:cubicBezTo>
                  <a:cubicBezTo>
                    <a:pt x="8471135" y="5798"/>
                    <a:pt x="7491421" y="16684"/>
                    <a:pt x="7491421" y="16684"/>
                  </a:cubicBezTo>
                  <a:cubicBezTo>
                    <a:pt x="7143078" y="11241"/>
                    <a:pt x="7110421" y="-2366"/>
                    <a:pt x="6805621" y="355"/>
                  </a:cubicBezTo>
                  <a:cubicBezTo>
                    <a:pt x="6500821" y="3076"/>
                    <a:pt x="5959257" y="16683"/>
                    <a:pt x="5662621" y="33012"/>
                  </a:cubicBezTo>
                  <a:cubicBezTo>
                    <a:pt x="5365985" y="49341"/>
                    <a:pt x="5319720" y="79277"/>
                    <a:pt x="5025806" y="98327"/>
                  </a:cubicBezTo>
                  <a:cubicBezTo>
                    <a:pt x="4731892" y="117377"/>
                    <a:pt x="4220263" y="109212"/>
                    <a:pt x="3899135" y="147312"/>
                  </a:cubicBezTo>
                  <a:cubicBezTo>
                    <a:pt x="3578007" y="185412"/>
                    <a:pt x="3099035" y="326927"/>
                    <a:pt x="3099035" y="326927"/>
                  </a:cubicBezTo>
                  <a:cubicBezTo>
                    <a:pt x="2826892" y="389520"/>
                    <a:pt x="2475828" y="462999"/>
                    <a:pt x="2266278" y="522870"/>
                  </a:cubicBezTo>
                  <a:cubicBezTo>
                    <a:pt x="2056728" y="582741"/>
                    <a:pt x="1841735" y="686155"/>
                    <a:pt x="1841735" y="686155"/>
                  </a:cubicBezTo>
                  <a:cubicBezTo>
                    <a:pt x="1700221" y="740583"/>
                    <a:pt x="1580478" y="767798"/>
                    <a:pt x="1417192" y="849441"/>
                  </a:cubicBezTo>
                  <a:cubicBezTo>
                    <a:pt x="1253906" y="931084"/>
                    <a:pt x="1025307" y="1067155"/>
                    <a:pt x="862021" y="1176012"/>
                  </a:cubicBezTo>
                  <a:cubicBezTo>
                    <a:pt x="698735" y="1284869"/>
                    <a:pt x="554499" y="1388284"/>
                    <a:pt x="437478" y="1502584"/>
                  </a:cubicBezTo>
                  <a:cubicBezTo>
                    <a:pt x="320457" y="1616884"/>
                    <a:pt x="230649" y="1714855"/>
                    <a:pt x="159892" y="1861812"/>
                  </a:cubicBezTo>
                  <a:cubicBezTo>
                    <a:pt x="89135" y="2008769"/>
                    <a:pt x="37428" y="2245534"/>
                    <a:pt x="12935" y="2384327"/>
                  </a:cubicBezTo>
                  <a:cubicBezTo>
                    <a:pt x="-11558" y="2523120"/>
                    <a:pt x="4771" y="2607484"/>
                    <a:pt x="12935" y="2694570"/>
                  </a:cubicBezTo>
                  <a:cubicBezTo>
                    <a:pt x="21099" y="2781656"/>
                    <a:pt x="40150" y="2852412"/>
                    <a:pt x="61921" y="2906841"/>
                  </a:cubicBezTo>
                  <a:cubicBezTo>
                    <a:pt x="83692" y="2961269"/>
                    <a:pt x="113627" y="2991205"/>
                    <a:pt x="143563" y="3021141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4" name="Vrije vorm 163"/>
            <p:cNvSpPr>
              <a:spLocks noChangeAspect="1"/>
            </p:cNvSpPr>
            <p:nvPr/>
          </p:nvSpPr>
          <p:spPr>
            <a:xfrm>
              <a:off x="5593982" y="2079920"/>
              <a:ext cx="1141970" cy="376265"/>
            </a:xfrm>
            <a:custGeom>
              <a:avLst/>
              <a:gdLst>
                <a:gd name="connsiteX0" fmla="*/ 45592 w 14484434"/>
                <a:gd name="connsiteY0" fmla="*/ 2972155 h 4720649"/>
                <a:gd name="connsiteX1" fmla="*/ 421149 w 14484434"/>
                <a:gd name="connsiteY1" fmla="*/ 2972155 h 4720649"/>
                <a:gd name="connsiteX2" fmla="*/ 731392 w 14484434"/>
                <a:gd name="connsiteY2" fmla="*/ 2988484 h 4720649"/>
                <a:gd name="connsiteX3" fmla="*/ 1286563 w 14484434"/>
                <a:gd name="connsiteY3" fmla="*/ 3037470 h 4720649"/>
                <a:gd name="connsiteX4" fmla="*/ 1711106 w 14484434"/>
                <a:gd name="connsiteY4" fmla="*/ 3135441 h 4720649"/>
                <a:gd name="connsiteX5" fmla="*/ 2037678 w 14484434"/>
                <a:gd name="connsiteY5" fmla="*/ 3151770 h 4720649"/>
                <a:gd name="connsiteX6" fmla="*/ 2707149 w 14484434"/>
                <a:gd name="connsiteY6" fmla="*/ 3168098 h 4720649"/>
                <a:gd name="connsiteX7" fmla="*/ 3229663 w 14484434"/>
                <a:gd name="connsiteY7" fmla="*/ 3200755 h 4720649"/>
                <a:gd name="connsiteX8" fmla="*/ 3556235 w 14484434"/>
                <a:gd name="connsiteY8" fmla="*/ 3331384 h 4720649"/>
                <a:gd name="connsiteX9" fmla="*/ 4470635 w 14484434"/>
                <a:gd name="connsiteY9" fmla="*/ 3527327 h 4720649"/>
                <a:gd name="connsiteX10" fmla="*/ 4797206 w 14484434"/>
                <a:gd name="connsiteY10" fmla="*/ 3592641 h 4720649"/>
                <a:gd name="connsiteX11" fmla="*/ 5221749 w 14484434"/>
                <a:gd name="connsiteY11" fmla="*/ 3674284 h 4720649"/>
                <a:gd name="connsiteX12" fmla="*/ 5940206 w 14484434"/>
                <a:gd name="connsiteY12" fmla="*/ 3886555 h 4720649"/>
                <a:gd name="connsiteX13" fmla="*/ 6266778 w 14484434"/>
                <a:gd name="connsiteY13" fmla="*/ 4049841 h 4720649"/>
                <a:gd name="connsiteX14" fmla="*/ 6511706 w 14484434"/>
                <a:gd name="connsiteY14" fmla="*/ 4245784 h 4720649"/>
                <a:gd name="connsiteX15" fmla="*/ 6903592 w 14484434"/>
                <a:gd name="connsiteY15" fmla="*/ 4474384 h 4720649"/>
                <a:gd name="connsiteX16" fmla="*/ 7295478 w 14484434"/>
                <a:gd name="connsiteY16" fmla="*/ 4702984 h 4720649"/>
                <a:gd name="connsiteX17" fmla="*/ 7622049 w 14484434"/>
                <a:gd name="connsiteY17" fmla="*/ 4670327 h 4720649"/>
                <a:gd name="connsiteX18" fmla="*/ 8144563 w 14484434"/>
                <a:gd name="connsiteY18" fmla="*/ 4392741 h 4720649"/>
                <a:gd name="connsiteX19" fmla="*/ 8634421 w 14484434"/>
                <a:gd name="connsiteY19" fmla="*/ 4115155 h 4720649"/>
                <a:gd name="connsiteX20" fmla="*/ 8977321 w 14484434"/>
                <a:gd name="connsiteY20" fmla="*/ 3968198 h 4720649"/>
                <a:gd name="connsiteX21" fmla="*/ 9287563 w 14484434"/>
                <a:gd name="connsiteY21" fmla="*/ 3886555 h 4720649"/>
                <a:gd name="connsiteX22" fmla="*/ 10038678 w 14484434"/>
                <a:gd name="connsiteY22" fmla="*/ 3690612 h 4720649"/>
                <a:gd name="connsiteX23" fmla="*/ 10528535 w 14484434"/>
                <a:gd name="connsiteY23" fmla="*/ 3527327 h 4720649"/>
                <a:gd name="connsiteX24" fmla="*/ 10740806 w 14484434"/>
                <a:gd name="connsiteY24" fmla="*/ 3380370 h 4720649"/>
                <a:gd name="connsiteX25" fmla="*/ 11230663 w 14484434"/>
                <a:gd name="connsiteY25" fmla="*/ 3315055 h 4720649"/>
                <a:gd name="connsiteX26" fmla="*/ 12161392 w 14484434"/>
                <a:gd name="connsiteY26" fmla="*/ 3217084 h 4720649"/>
                <a:gd name="connsiteX27" fmla="*/ 12553278 w 14484434"/>
                <a:gd name="connsiteY27" fmla="*/ 3086455 h 4720649"/>
                <a:gd name="connsiteX28" fmla="*/ 12977821 w 14484434"/>
                <a:gd name="connsiteY28" fmla="*/ 3053798 h 4720649"/>
                <a:gd name="connsiteX29" fmla="*/ 13418692 w 14484434"/>
                <a:gd name="connsiteY29" fmla="*/ 3021141 h 4720649"/>
                <a:gd name="connsiteX30" fmla="*/ 14039178 w 14484434"/>
                <a:gd name="connsiteY30" fmla="*/ 2874184 h 4720649"/>
                <a:gd name="connsiteX31" fmla="*/ 14251449 w 14484434"/>
                <a:gd name="connsiteY31" fmla="*/ 2629255 h 4720649"/>
                <a:gd name="connsiteX32" fmla="*/ 14382078 w 14484434"/>
                <a:gd name="connsiteY32" fmla="*/ 2319012 h 4720649"/>
                <a:gd name="connsiteX33" fmla="*/ 14480049 w 14484434"/>
                <a:gd name="connsiteY33" fmla="*/ 1943455 h 4720649"/>
                <a:gd name="connsiteX34" fmla="*/ 14235121 w 14484434"/>
                <a:gd name="connsiteY34" fmla="*/ 1502584 h 4720649"/>
                <a:gd name="connsiteX35" fmla="*/ 14071835 w 14484434"/>
                <a:gd name="connsiteY35" fmla="*/ 1339298 h 4720649"/>
                <a:gd name="connsiteX36" fmla="*/ 13777921 w 14484434"/>
                <a:gd name="connsiteY36" fmla="*/ 1241327 h 4720649"/>
                <a:gd name="connsiteX37" fmla="*/ 13173763 w 14484434"/>
                <a:gd name="connsiteY37" fmla="*/ 898427 h 4720649"/>
                <a:gd name="connsiteX38" fmla="*/ 12781878 w 14484434"/>
                <a:gd name="connsiteY38" fmla="*/ 767798 h 4720649"/>
                <a:gd name="connsiteX39" fmla="*/ 12079749 w 14484434"/>
                <a:gd name="connsiteY39" fmla="*/ 539198 h 4720649"/>
                <a:gd name="connsiteX40" fmla="*/ 11589892 w 14484434"/>
                <a:gd name="connsiteY40" fmla="*/ 408570 h 4720649"/>
                <a:gd name="connsiteX41" fmla="*/ 10920421 w 14484434"/>
                <a:gd name="connsiteY41" fmla="*/ 261612 h 4720649"/>
                <a:gd name="connsiteX42" fmla="*/ 10495878 w 14484434"/>
                <a:gd name="connsiteY42" fmla="*/ 212627 h 4720649"/>
                <a:gd name="connsiteX43" fmla="*/ 10038678 w 14484434"/>
                <a:gd name="connsiteY43" fmla="*/ 179970 h 4720649"/>
                <a:gd name="connsiteX44" fmla="*/ 8895678 w 14484434"/>
                <a:gd name="connsiteY44" fmla="*/ 33012 h 4720649"/>
                <a:gd name="connsiteX45" fmla="*/ 7491421 w 14484434"/>
                <a:gd name="connsiteY45" fmla="*/ 16684 h 4720649"/>
                <a:gd name="connsiteX46" fmla="*/ 6805621 w 14484434"/>
                <a:gd name="connsiteY46" fmla="*/ 355 h 4720649"/>
                <a:gd name="connsiteX47" fmla="*/ 5662621 w 14484434"/>
                <a:gd name="connsiteY47" fmla="*/ 33012 h 4720649"/>
                <a:gd name="connsiteX48" fmla="*/ 5025806 w 14484434"/>
                <a:gd name="connsiteY48" fmla="*/ 98327 h 4720649"/>
                <a:gd name="connsiteX49" fmla="*/ 3899135 w 14484434"/>
                <a:gd name="connsiteY49" fmla="*/ 147312 h 4720649"/>
                <a:gd name="connsiteX50" fmla="*/ 3099035 w 14484434"/>
                <a:gd name="connsiteY50" fmla="*/ 326927 h 4720649"/>
                <a:gd name="connsiteX51" fmla="*/ 2266278 w 14484434"/>
                <a:gd name="connsiteY51" fmla="*/ 522870 h 4720649"/>
                <a:gd name="connsiteX52" fmla="*/ 1841735 w 14484434"/>
                <a:gd name="connsiteY52" fmla="*/ 686155 h 4720649"/>
                <a:gd name="connsiteX53" fmla="*/ 1417192 w 14484434"/>
                <a:gd name="connsiteY53" fmla="*/ 849441 h 4720649"/>
                <a:gd name="connsiteX54" fmla="*/ 862021 w 14484434"/>
                <a:gd name="connsiteY54" fmla="*/ 1176012 h 4720649"/>
                <a:gd name="connsiteX55" fmla="*/ 437478 w 14484434"/>
                <a:gd name="connsiteY55" fmla="*/ 1502584 h 4720649"/>
                <a:gd name="connsiteX56" fmla="*/ 159892 w 14484434"/>
                <a:gd name="connsiteY56" fmla="*/ 1861812 h 4720649"/>
                <a:gd name="connsiteX57" fmla="*/ 12935 w 14484434"/>
                <a:gd name="connsiteY57" fmla="*/ 2384327 h 4720649"/>
                <a:gd name="connsiteX58" fmla="*/ 12935 w 14484434"/>
                <a:gd name="connsiteY58" fmla="*/ 2694570 h 4720649"/>
                <a:gd name="connsiteX59" fmla="*/ 61921 w 14484434"/>
                <a:gd name="connsiteY59" fmla="*/ 2906841 h 4720649"/>
                <a:gd name="connsiteX60" fmla="*/ 143563 w 14484434"/>
                <a:gd name="connsiteY60" fmla="*/ 3021141 h 472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4484434" h="4720649">
                  <a:moveTo>
                    <a:pt x="45592" y="2972155"/>
                  </a:moveTo>
                  <a:cubicBezTo>
                    <a:pt x="176220" y="2970794"/>
                    <a:pt x="306849" y="2969433"/>
                    <a:pt x="421149" y="2972155"/>
                  </a:cubicBezTo>
                  <a:cubicBezTo>
                    <a:pt x="535449" y="2974877"/>
                    <a:pt x="587156" y="2977598"/>
                    <a:pt x="731392" y="2988484"/>
                  </a:cubicBezTo>
                  <a:cubicBezTo>
                    <a:pt x="875628" y="2999370"/>
                    <a:pt x="1123277" y="3012977"/>
                    <a:pt x="1286563" y="3037470"/>
                  </a:cubicBezTo>
                  <a:cubicBezTo>
                    <a:pt x="1449849" y="3061963"/>
                    <a:pt x="1585920" y="3116391"/>
                    <a:pt x="1711106" y="3135441"/>
                  </a:cubicBezTo>
                  <a:cubicBezTo>
                    <a:pt x="1836292" y="3154491"/>
                    <a:pt x="2037678" y="3151770"/>
                    <a:pt x="2037678" y="3151770"/>
                  </a:cubicBezTo>
                  <a:lnTo>
                    <a:pt x="2707149" y="3168098"/>
                  </a:lnTo>
                  <a:cubicBezTo>
                    <a:pt x="2905813" y="3176262"/>
                    <a:pt x="3088149" y="3173541"/>
                    <a:pt x="3229663" y="3200755"/>
                  </a:cubicBezTo>
                  <a:cubicBezTo>
                    <a:pt x="3371177" y="3227969"/>
                    <a:pt x="3349406" y="3276955"/>
                    <a:pt x="3556235" y="3331384"/>
                  </a:cubicBezTo>
                  <a:cubicBezTo>
                    <a:pt x="3763064" y="3385813"/>
                    <a:pt x="4263807" y="3483784"/>
                    <a:pt x="4470635" y="3527327"/>
                  </a:cubicBezTo>
                  <a:cubicBezTo>
                    <a:pt x="4677464" y="3570870"/>
                    <a:pt x="4797206" y="3592641"/>
                    <a:pt x="4797206" y="3592641"/>
                  </a:cubicBezTo>
                  <a:cubicBezTo>
                    <a:pt x="4922392" y="3617134"/>
                    <a:pt x="5031249" y="3625298"/>
                    <a:pt x="5221749" y="3674284"/>
                  </a:cubicBezTo>
                  <a:cubicBezTo>
                    <a:pt x="5412249" y="3723270"/>
                    <a:pt x="5766035" y="3823962"/>
                    <a:pt x="5940206" y="3886555"/>
                  </a:cubicBezTo>
                  <a:cubicBezTo>
                    <a:pt x="6114377" y="3949148"/>
                    <a:pt x="6171528" y="3989970"/>
                    <a:pt x="6266778" y="4049841"/>
                  </a:cubicBezTo>
                  <a:cubicBezTo>
                    <a:pt x="6362028" y="4109713"/>
                    <a:pt x="6405570" y="4175027"/>
                    <a:pt x="6511706" y="4245784"/>
                  </a:cubicBezTo>
                  <a:cubicBezTo>
                    <a:pt x="6617842" y="4316541"/>
                    <a:pt x="6903592" y="4474384"/>
                    <a:pt x="6903592" y="4474384"/>
                  </a:cubicBezTo>
                  <a:cubicBezTo>
                    <a:pt x="7034221" y="4550584"/>
                    <a:pt x="7175735" y="4670327"/>
                    <a:pt x="7295478" y="4702984"/>
                  </a:cubicBezTo>
                  <a:cubicBezTo>
                    <a:pt x="7415221" y="4735641"/>
                    <a:pt x="7480535" y="4722034"/>
                    <a:pt x="7622049" y="4670327"/>
                  </a:cubicBezTo>
                  <a:cubicBezTo>
                    <a:pt x="7763563" y="4618620"/>
                    <a:pt x="7975834" y="4485270"/>
                    <a:pt x="8144563" y="4392741"/>
                  </a:cubicBezTo>
                  <a:cubicBezTo>
                    <a:pt x="8313292" y="4300212"/>
                    <a:pt x="8495628" y="4185912"/>
                    <a:pt x="8634421" y="4115155"/>
                  </a:cubicBezTo>
                  <a:cubicBezTo>
                    <a:pt x="8773214" y="4044398"/>
                    <a:pt x="8868464" y="4006298"/>
                    <a:pt x="8977321" y="3968198"/>
                  </a:cubicBezTo>
                  <a:cubicBezTo>
                    <a:pt x="9086178" y="3930098"/>
                    <a:pt x="9287563" y="3886555"/>
                    <a:pt x="9287563" y="3886555"/>
                  </a:cubicBezTo>
                  <a:cubicBezTo>
                    <a:pt x="9464456" y="3840291"/>
                    <a:pt x="9831849" y="3750483"/>
                    <a:pt x="10038678" y="3690612"/>
                  </a:cubicBezTo>
                  <a:cubicBezTo>
                    <a:pt x="10245507" y="3630741"/>
                    <a:pt x="10411514" y="3579034"/>
                    <a:pt x="10528535" y="3527327"/>
                  </a:cubicBezTo>
                  <a:cubicBezTo>
                    <a:pt x="10645556" y="3475620"/>
                    <a:pt x="10623785" y="3415749"/>
                    <a:pt x="10740806" y="3380370"/>
                  </a:cubicBezTo>
                  <a:cubicBezTo>
                    <a:pt x="10857827" y="3344991"/>
                    <a:pt x="11230663" y="3315055"/>
                    <a:pt x="11230663" y="3315055"/>
                  </a:cubicBezTo>
                  <a:cubicBezTo>
                    <a:pt x="11467427" y="3287841"/>
                    <a:pt x="11940956" y="3255184"/>
                    <a:pt x="12161392" y="3217084"/>
                  </a:cubicBezTo>
                  <a:cubicBezTo>
                    <a:pt x="12381828" y="3178984"/>
                    <a:pt x="12417207" y="3113669"/>
                    <a:pt x="12553278" y="3086455"/>
                  </a:cubicBezTo>
                  <a:cubicBezTo>
                    <a:pt x="12689350" y="3059241"/>
                    <a:pt x="12977821" y="3053798"/>
                    <a:pt x="12977821" y="3053798"/>
                  </a:cubicBezTo>
                  <a:cubicBezTo>
                    <a:pt x="13122057" y="3042912"/>
                    <a:pt x="13241799" y="3051077"/>
                    <a:pt x="13418692" y="3021141"/>
                  </a:cubicBezTo>
                  <a:cubicBezTo>
                    <a:pt x="13595585" y="2991205"/>
                    <a:pt x="13900385" y="2939498"/>
                    <a:pt x="14039178" y="2874184"/>
                  </a:cubicBezTo>
                  <a:cubicBezTo>
                    <a:pt x="14177971" y="2808870"/>
                    <a:pt x="14194299" y="2721784"/>
                    <a:pt x="14251449" y="2629255"/>
                  </a:cubicBezTo>
                  <a:cubicBezTo>
                    <a:pt x="14308599" y="2536726"/>
                    <a:pt x="14343978" y="2433312"/>
                    <a:pt x="14382078" y="2319012"/>
                  </a:cubicBezTo>
                  <a:cubicBezTo>
                    <a:pt x="14420178" y="2204712"/>
                    <a:pt x="14504542" y="2079526"/>
                    <a:pt x="14480049" y="1943455"/>
                  </a:cubicBezTo>
                  <a:cubicBezTo>
                    <a:pt x="14455556" y="1807384"/>
                    <a:pt x="14303157" y="1603277"/>
                    <a:pt x="14235121" y="1502584"/>
                  </a:cubicBezTo>
                  <a:cubicBezTo>
                    <a:pt x="14167085" y="1401891"/>
                    <a:pt x="14148035" y="1382841"/>
                    <a:pt x="14071835" y="1339298"/>
                  </a:cubicBezTo>
                  <a:cubicBezTo>
                    <a:pt x="13995635" y="1295755"/>
                    <a:pt x="13927600" y="1314805"/>
                    <a:pt x="13777921" y="1241327"/>
                  </a:cubicBezTo>
                  <a:cubicBezTo>
                    <a:pt x="13628242" y="1167849"/>
                    <a:pt x="13339770" y="977348"/>
                    <a:pt x="13173763" y="898427"/>
                  </a:cubicBezTo>
                  <a:cubicBezTo>
                    <a:pt x="13007756" y="819506"/>
                    <a:pt x="12781878" y="767798"/>
                    <a:pt x="12781878" y="767798"/>
                  </a:cubicBezTo>
                  <a:lnTo>
                    <a:pt x="12079749" y="539198"/>
                  </a:lnTo>
                  <a:cubicBezTo>
                    <a:pt x="11881085" y="479327"/>
                    <a:pt x="11783113" y="454834"/>
                    <a:pt x="11589892" y="408570"/>
                  </a:cubicBezTo>
                  <a:cubicBezTo>
                    <a:pt x="11396671" y="362306"/>
                    <a:pt x="11102757" y="294269"/>
                    <a:pt x="10920421" y="261612"/>
                  </a:cubicBezTo>
                  <a:cubicBezTo>
                    <a:pt x="10738085" y="228955"/>
                    <a:pt x="10642835" y="226234"/>
                    <a:pt x="10495878" y="212627"/>
                  </a:cubicBezTo>
                  <a:cubicBezTo>
                    <a:pt x="10348921" y="199020"/>
                    <a:pt x="10305378" y="209906"/>
                    <a:pt x="10038678" y="179970"/>
                  </a:cubicBezTo>
                  <a:cubicBezTo>
                    <a:pt x="9771978" y="150034"/>
                    <a:pt x="9320221" y="60226"/>
                    <a:pt x="8895678" y="33012"/>
                  </a:cubicBezTo>
                  <a:cubicBezTo>
                    <a:pt x="8471135" y="5798"/>
                    <a:pt x="7491421" y="16684"/>
                    <a:pt x="7491421" y="16684"/>
                  </a:cubicBezTo>
                  <a:cubicBezTo>
                    <a:pt x="7143078" y="11241"/>
                    <a:pt x="7110421" y="-2366"/>
                    <a:pt x="6805621" y="355"/>
                  </a:cubicBezTo>
                  <a:cubicBezTo>
                    <a:pt x="6500821" y="3076"/>
                    <a:pt x="5959257" y="16683"/>
                    <a:pt x="5662621" y="33012"/>
                  </a:cubicBezTo>
                  <a:cubicBezTo>
                    <a:pt x="5365985" y="49341"/>
                    <a:pt x="5319720" y="79277"/>
                    <a:pt x="5025806" y="98327"/>
                  </a:cubicBezTo>
                  <a:cubicBezTo>
                    <a:pt x="4731892" y="117377"/>
                    <a:pt x="4220263" y="109212"/>
                    <a:pt x="3899135" y="147312"/>
                  </a:cubicBezTo>
                  <a:cubicBezTo>
                    <a:pt x="3578007" y="185412"/>
                    <a:pt x="3099035" y="326927"/>
                    <a:pt x="3099035" y="326927"/>
                  </a:cubicBezTo>
                  <a:cubicBezTo>
                    <a:pt x="2826892" y="389520"/>
                    <a:pt x="2475828" y="462999"/>
                    <a:pt x="2266278" y="522870"/>
                  </a:cubicBezTo>
                  <a:cubicBezTo>
                    <a:pt x="2056728" y="582741"/>
                    <a:pt x="1841735" y="686155"/>
                    <a:pt x="1841735" y="686155"/>
                  </a:cubicBezTo>
                  <a:cubicBezTo>
                    <a:pt x="1700221" y="740583"/>
                    <a:pt x="1580478" y="767798"/>
                    <a:pt x="1417192" y="849441"/>
                  </a:cubicBezTo>
                  <a:cubicBezTo>
                    <a:pt x="1253906" y="931084"/>
                    <a:pt x="1025307" y="1067155"/>
                    <a:pt x="862021" y="1176012"/>
                  </a:cubicBezTo>
                  <a:cubicBezTo>
                    <a:pt x="698735" y="1284869"/>
                    <a:pt x="554499" y="1388284"/>
                    <a:pt x="437478" y="1502584"/>
                  </a:cubicBezTo>
                  <a:cubicBezTo>
                    <a:pt x="320457" y="1616884"/>
                    <a:pt x="230649" y="1714855"/>
                    <a:pt x="159892" y="1861812"/>
                  </a:cubicBezTo>
                  <a:cubicBezTo>
                    <a:pt x="89135" y="2008769"/>
                    <a:pt x="37428" y="2245534"/>
                    <a:pt x="12935" y="2384327"/>
                  </a:cubicBezTo>
                  <a:cubicBezTo>
                    <a:pt x="-11558" y="2523120"/>
                    <a:pt x="4771" y="2607484"/>
                    <a:pt x="12935" y="2694570"/>
                  </a:cubicBezTo>
                  <a:cubicBezTo>
                    <a:pt x="21099" y="2781656"/>
                    <a:pt x="40150" y="2852412"/>
                    <a:pt x="61921" y="2906841"/>
                  </a:cubicBezTo>
                  <a:cubicBezTo>
                    <a:pt x="83692" y="2961269"/>
                    <a:pt x="113627" y="2991205"/>
                    <a:pt x="143563" y="3021141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86" name="Rechte verbindingslijn 185"/>
          <p:cNvCxnSpPr/>
          <p:nvPr/>
        </p:nvCxnSpPr>
        <p:spPr>
          <a:xfrm flipH="1">
            <a:off x="6222185" y="-10910"/>
            <a:ext cx="0" cy="68580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Rechte verbindingslijn 186"/>
          <p:cNvCxnSpPr/>
          <p:nvPr/>
        </p:nvCxnSpPr>
        <p:spPr>
          <a:xfrm flipV="1">
            <a:off x="0" y="2336858"/>
            <a:ext cx="622800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Groep 257"/>
          <p:cNvGrpSpPr/>
          <p:nvPr/>
        </p:nvGrpSpPr>
        <p:grpSpPr>
          <a:xfrm>
            <a:off x="1214545" y="2905685"/>
            <a:ext cx="4156037" cy="1276850"/>
            <a:chOff x="7463326" y="688647"/>
            <a:chExt cx="3983324" cy="1143038"/>
          </a:xfrm>
        </p:grpSpPr>
        <p:grpSp>
          <p:nvGrpSpPr>
            <p:cNvPr id="154" name="Groep 153"/>
            <p:cNvGrpSpPr/>
            <p:nvPr/>
          </p:nvGrpSpPr>
          <p:grpSpPr>
            <a:xfrm>
              <a:off x="7463326" y="688647"/>
              <a:ext cx="3983324" cy="1143038"/>
              <a:chOff x="289782" y="827725"/>
              <a:chExt cx="3983324" cy="1328344"/>
            </a:xfrm>
          </p:grpSpPr>
          <p:sp>
            <p:nvSpPr>
              <p:cNvPr id="13" name="Vijfhoek 79"/>
              <p:cNvSpPr>
                <a:spLocks/>
              </p:cNvSpPr>
              <p:nvPr/>
            </p:nvSpPr>
            <p:spPr>
              <a:xfrm>
                <a:off x="331936" y="844101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6" name="Vijfhoek 79"/>
              <p:cNvSpPr>
                <a:spLocks/>
              </p:cNvSpPr>
              <p:nvPr/>
            </p:nvSpPr>
            <p:spPr>
              <a:xfrm>
                <a:off x="932204" y="849444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9" name="Vijfhoek 79"/>
              <p:cNvSpPr>
                <a:spLocks/>
              </p:cNvSpPr>
              <p:nvPr/>
            </p:nvSpPr>
            <p:spPr>
              <a:xfrm>
                <a:off x="1505182" y="844101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Vijfhoek 79"/>
              <p:cNvSpPr>
                <a:spLocks/>
              </p:cNvSpPr>
              <p:nvPr/>
            </p:nvSpPr>
            <p:spPr>
              <a:xfrm>
                <a:off x="608007" y="1427481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3" name="Vijfhoek 79"/>
              <p:cNvSpPr>
                <a:spLocks/>
              </p:cNvSpPr>
              <p:nvPr/>
            </p:nvSpPr>
            <p:spPr>
              <a:xfrm>
                <a:off x="1174766" y="1424291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4" name="Vijfhoek 79"/>
              <p:cNvSpPr>
                <a:spLocks/>
              </p:cNvSpPr>
              <p:nvPr/>
            </p:nvSpPr>
            <p:spPr>
              <a:xfrm>
                <a:off x="1715515" y="1430138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Vijfhoek 79"/>
              <p:cNvSpPr>
                <a:spLocks/>
              </p:cNvSpPr>
              <p:nvPr/>
            </p:nvSpPr>
            <p:spPr>
              <a:xfrm>
                <a:off x="2034708" y="827725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Vijfhoek 79"/>
              <p:cNvSpPr>
                <a:spLocks/>
              </p:cNvSpPr>
              <p:nvPr/>
            </p:nvSpPr>
            <p:spPr>
              <a:xfrm>
                <a:off x="2634976" y="833068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4" name="Vijfhoek 79"/>
              <p:cNvSpPr>
                <a:spLocks/>
              </p:cNvSpPr>
              <p:nvPr/>
            </p:nvSpPr>
            <p:spPr>
              <a:xfrm>
                <a:off x="2310779" y="1411105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5" name="Vijfhoek 79"/>
              <p:cNvSpPr>
                <a:spLocks/>
              </p:cNvSpPr>
              <p:nvPr/>
            </p:nvSpPr>
            <p:spPr>
              <a:xfrm>
                <a:off x="2877538" y="1407915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6" name="Vijfhoek 79"/>
              <p:cNvSpPr>
                <a:spLocks/>
              </p:cNvSpPr>
              <p:nvPr/>
            </p:nvSpPr>
            <p:spPr>
              <a:xfrm rot="10800000">
                <a:off x="2994311" y="1435481"/>
                <a:ext cx="1081499" cy="597070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6" name="Tekstvak 45"/>
              <p:cNvSpPr txBox="1"/>
              <p:nvPr/>
            </p:nvSpPr>
            <p:spPr>
              <a:xfrm>
                <a:off x="719999" y="1518094"/>
                <a:ext cx="347782" cy="478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/>
                  <a:t>1</a:t>
                </a:r>
                <a:endParaRPr lang="nl-NL" sz="2400" b="1" dirty="0"/>
              </a:p>
            </p:txBody>
          </p:sp>
          <p:sp>
            <p:nvSpPr>
              <p:cNvPr id="47" name="Tekstvak 46"/>
              <p:cNvSpPr txBox="1"/>
              <p:nvPr/>
            </p:nvSpPr>
            <p:spPr>
              <a:xfrm>
                <a:off x="3375604" y="1491993"/>
                <a:ext cx="897502" cy="480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/>
                  <a:t>Eind</a:t>
                </a:r>
                <a:endParaRPr lang="nl-NL" sz="2400" b="1" dirty="0"/>
              </a:p>
            </p:txBody>
          </p:sp>
          <p:sp>
            <p:nvSpPr>
              <p:cNvPr id="48" name="Tekstvak 47"/>
              <p:cNvSpPr txBox="1"/>
              <p:nvPr/>
            </p:nvSpPr>
            <p:spPr>
              <a:xfrm>
                <a:off x="1866621" y="1502359"/>
                <a:ext cx="347782" cy="478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/>
                  <a:t>3</a:t>
                </a:r>
              </a:p>
            </p:txBody>
          </p:sp>
          <p:sp>
            <p:nvSpPr>
              <p:cNvPr id="49" name="Tekstvak 48"/>
              <p:cNvSpPr txBox="1"/>
              <p:nvPr/>
            </p:nvSpPr>
            <p:spPr>
              <a:xfrm>
                <a:off x="1300705" y="1518094"/>
                <a:ext cx="347782" cy="478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b="1" dirty="0" smtClean="0"/>
                  <a:t>2</a:t>
                </a:r>
                <a:endParaRPr lang="nl-NL" sz="2400" b="1" dirty="0"/>
              </a:p>
            </p:txBody>
          </p:sp>
          <p:cxnSp>
            <p:nvCxnSpPr>
              <p:cNvPr id="51" name="Rechte verbindingslijn 50"/>
              <p:cNvCxnSpPr/>
              <p:nvPr/>
            </p:nvCxnSpPr>
            <p:spPr>
              <a:xfrm flipH="1">
                <a:off x="289782" y="1319345"/>
                <a:ext cx="0" cy="836724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Rechte verbindingslijn met pijl 9"/>
              <p:cNvCxnSpPr/>
              <p:nvPr/>
            </p:nvCxnSpPr>
            <p:spPr>
              <a:xfrm>
                <a:off x="324140" y="2078294"/>
                <a:ext cx="307895" cy="3759"/>
              </a:xfrm>
              <a:prstGeom prst="straightConnector1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0" name="Tekstvak 209"/>
            <p:cNvSpPr txBox="1"/>
            <p:nvPr/>
          </p:nvSpPr>
          <p:spPr>
            <a:xfrm>
              <a:off x="9612616" y="1195846"/>
              <a:ext cx="4124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b="1" dirty="0" smtClean="0"/>
                <a:t>…</a:t>
              </a:r>
              <a:endParaRPr lang="nl-NL" sz="2400" b="1" dirty="0"/>
            </a:p>
          </p:txBody>
        </p:sp>
      </p:grpSp>
      <p:sp>
        <p:nvSpPr>
          <p:cNvPr id="256" name="Tekstvak 255"/>
          <p:cNvSpPr txBox="1"/>
          <p:nvPr/>
        </p:nvSpPr>
        <p:spPr>
          <a:xfrm>
            <a:off x="1285182" y="1360854"/>
            <a:ext cx="959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/>
              <a:t>zand</a:t>
            </a:r>
            <a:endParaRPr lang="nl-NL" sz="2400" b="1" dirty="0"/>
          </a:p>
        </p:txBody>
      </p:sp>
      <p:sp>
        <p:nvSpPr>
          <p:cNvPr id="257" name="Tekstvak 256"/>
          <p:cNvSpPr txBox="1"/>
          <p:nvPr/>
        </p:nvSpPr>
        <p:spPr>
          <a:xfrm>
            <a:off x="1090229" y="543204"/>
            <a:ext cx="1086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/>
              <a:t>leeg</a:t>
            </a:r>
            <a:endParaRPr lang="nl-NL" sz="2400" b="1" dirty="0"/>
          </a:p>
        </p:txBody>
      </p:sp>
      <p:sp>
        <p:nvSpPr>
          <p:cNvPr id="192" name="Tekstvak 191"/>
          <p:cNvSpPr txBox="1"/>
          <p:nvPr/>
        </p:nvSpPr>
        <p:spPr>
          <a:xfrm>
            <a:off x="2257993" y="985709"/>
            <a:ext cx="9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nl-NL" sz="2400" dirty="0" smtClean="0"/>
              <a:t>max 20 kg</a:t>
            </a:r>
            <a:endParaRPr lang="nl-NL" sz="2400" dirty="0"/>
          </a:p>
        </p:txBody>
      </p:sp>
      <p:cxnSp>
        <p:nvCxnSpPr>
          <p:cNvPr id="193" name="Rechte verbindingslijn met pijl 192"/>
          <p:cNvCxnSpPr/>
          <p:nvPr/>
        </p:nvCxnSpPr>
        <p:spPr>
          <a:xfrm>
            <a:off x="3519239" y="647068"/>
            <a:ext cx="296145" cy="2037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Rechte verbindingslijn met pijl 194"/>
          <p:cNvCxnSpPr/>
          <p:nvPr/>
        </p:nvCxnSpPr>
        <p:spPr>
          <a:xfrm flipV="1">
            <a:off x="3441577" y="1017354"/>
            <a:ext cx="894621" cy="5072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Vrije vorm 200"/>
          <p:cNvSpPr>
            <a:spLocks noChangeAspect="1"/>
          </p:cNvSpPr>
          <p:nvPr/>
        </p:nvSpPr>
        <p:spPr>
          <a:xfrm flipH="1">
            <a:off x="4574782" y="719926"/>
            <a:ext cx="1550691" cy="337249"/>
          </a:xfrm>
          <a:custGeom>
            <a:avLst/>
            <a:gdLst>
              <a:gd name="connsiteX0" fmla="*/ 21632608 w 21635868"/>
              <a:gd name="connsiteY0" fmla="*/ 4269205 h 4465720"/>
              <a:gd name="connsiteX1" fmla="*/ 21504271 w 21635868"/>
              <a:gd name="connsiteY1" fmla="*/ 4445668 h 4465720"/>
              <a:gd name="connsiteX2" fmla="*/ 20734250 w 21635868"/>
              <a:gd name="connsiteY2" fmla="*/ 4461710 h 4465720"/>
              <a:gd name="connsiteX3" fmla="*/ 19851934 w 21635868"/>
              <a:gd name="connsiteY3" fmla="*/ 4445668 h 4465720"/>
              <a:gd name="connsiteX4" fmla="*/ 19482966 w 21635868"/>
              <a:gd name="connsiteY4" fmla="*/ 4397542 h 4465720"/>
              <a:gd name="connsiteX5" fmla="*/ 19210250 w 21635868"/>
              <a:gd name="connsiteY5" fmla="*/ 4397542 h 4465720"/>
              <a:gd name="connsiteX6" fmla="*/ 18825240 w 21635868"/>
              <a:gd name="connsiteY6" fmla="*/ 4461710 h 4465720"/>
              <a:gd name="connsiteX7" fmla="*/ 18488355 w 21635868"/>
              <a:gd name="connsiteY7" fmla="*/ 4429626 h 4465720"/>
              <a:gd name="connsiteX8" fmla="*/ 17846671 w 21635868"/>
              <a:gd name="connsiteY8" fmla="*/ 4381499 h 4465720"/>
              <a:gd name="connsiteX9" fmla="*/ 17413534 w 21635868"/>
              <a:gd name="connsiteY9" fmla="*/ 4381499 h 4465720"/>
              <a:gd name="connsiteX10" fmla="*/ 16948313 w 21635868"/>
              <a:gd name="connsiteY10" fmla="*/ 4381499 h 4465720"/>
              <a:gd name="connsiteX11" fmla="*/ 16611429 w 21635868"/>
              <a:gd name="connsiteY11" fmla="*/ 4397542 h 4465720"/>
              <a:gd name="connsiteX12" fmla="*/ 15777240 w 21635868"/>
              <a:gd name="connsiteY12" fmla="*/ 4333373 h 4465720"/>
              <a:gd name="connsiteX13" fmla="*/ 15328061 w 21635868"/>
              <a:gd name="connsiteY13" fmla="*/ 4349415 h 4465720"/>
              <a:gd name="connsiteX14" fmla="*/ 14894924 w 21635868"/>
              <a:gd name="connsiteY14" fmla="*/ 4349415 h 4465720"/>
              <a:gd name="connsiteX15" fmla="*/ 14189071 w 21635868"/>
              <a:gd name="connsiteY15" fmla="*/ 4349415 h 4465720"/>
              <a:gd name="connsiteX16" fmla="*/ 13675724 w 21635868"/>
              <a:gd name="connsiteY16" fmla="*/ 4365457 h 4465720"/>
              <a:gd name="connsiteX17" fmla="*/ 13451134 w 21635868"/>
              <a:gd name="connsiteY17" fmla="*/ 4333373 h 4465720"/>
              <a:gd name="connsiteX18" fmla="*/ 12953829 w 21635868"/>
              <a:gd name="connsiteY18" fmla="*/ 4317331 h 4465720"/>
              <a:gd name="connsiteX19" fmla="*/ 12520692 w 21635868"/>
              <a:gd name="connsiteY19" fmla="*/ 4333373 h 4465720"/>
              <a:gd name="connsiteX20" fmla="*/ 11927134 w 21635868"/>
              <a:gd name="connsiteY20" fmla="*/ 4381499 h 4465720"/>
              <a:gd name="connsiteX21" fmla="*/ 10820229 w 21635868"/>
              <a:gd name="connsiteY21" fmla="*/ 4285247 h 4465720"/>
              <a:gd name="connsiteX22" fmla="*/ 10355008 w 21635868"/>
              <a:gd name="connsiteY22" fmla="*/ 4317331 h 4465720"/>
              <a:gd name="connsiteX23" fmla="*/ 9969997 w 21635868"/>
              <a:gd name="connsiteY23" fmla="*/ 4333373 h 4465720"/>
              <a:gd name="connsiteX24" fmla="*/ 9536861 w 21635868"/>
              <a:gd name="connsiteY24" fmla="*/ 4333373 h 4465720"/>
              <a:gd name="connsiteX25" fmla="*/ 8814966 w 21635868"/>
              <a:gd name="connsiteY25" fmla="*/ 4349415 h 4465720"/>
              <a:gd name="connsiteX26" fmla="*/ 8317661 w 21635868"/>
              <a:gd name="connsiteY26" fmla="*/ 4365457 h 4465720"/>
              <a:gd name="connsiteX27" fmla="*/ 7595766 w 21635868"/>
              <a:gd name="connsiteY27" fmla="*/ 4381499 h 4465720"/>
              <a:gd name="connsiteX28" fmla="*/ 6312397 w 21635868"/>
              <a:gd name="connsiteY28" fmla="*/ 4365457 h 4465720"/>
              <a:gd name="connsiteX29" fmla="*/ 5430082 w 21635868"/>
              <a:gd name="connsiteY29" fmla="*/ 4381499 h 4465720"/>
              <a:gd name="connsiteX30" fmla="*/ 4627976 w 21635868"/>
              <a:gd name="connsiteY30" fmla="*/ 4365457 h 4465720"/>
              <a:gd name="connsiteX31" fmla="*/ 3681492 w 21635868"/>
              <a:gd name="connsiteY31" fmla="*/ 4333373 h 4465720"/>
              <a:gd name="connsiteX32" fmla="*/ 3168145 w 21635868"/>
              <a:gd name="connsiteY32" fmla="*/ 4349415 h 4465720"/>
              <a:gd name="connsiteX33" fmla="*/ 2349997 w 21635868"/>
              <a:gd name="connsiteY33" fmla="*/ 4333373 h 4465720"/>
              <a:gd name="connsiteX34" fmla="*/ 1644145 w 21635868"/>
              <a:gd name="connsiteY34" fmla="*/ 4349415 h 4465720"/>
              <a:gd name="connsiteX35" fmla="*/ 1259134 w 21635868"/>
              <a:gd name="connsiteY35" fmla="*/ 4349415 h 4465720"/>
              <a:gd name="connsiteX36" fmla="*/ 954334 w 21635868"/>
              <a:gd name="connsiteY36" fmla="*/ 4237120 h 4465720"/>
              <a:gd name="connsiteX37" fmla="*/ 617450 w 21635868"/>
              <a:gd name="connsiteY37" fmla="*/ 4044615 h 4465720"/>
              <a:gd name="connsiteX38" fmla="*/ 376819 w 21635868"/>
              <a:gd name="connsiteY38" fmla="*/ 3739815 h 4465720"/>
              <a:gd name="connsiteX39" fmla="*/ 168271 w 21635868"/>
              <a:gd name="connsiteY39" fmla="*/ 3563352 h 4465720"/>
              <a:gd name="connsiteX40" fmla="*/ 23892 w 21635868"/>
              <a:gd name="connsiteY40" fmla="*/ 3226468 h 4465720"/>
              <a:gd name="connsiteX41" fmla="*/ 7850 w 21635868"/>
              <a:gd name="connsiteY41" fmla="*/ 2825415 h 4465720"/>
              <a:gd name="connsiteX42" fmla="*/ 104103 w 21635868"/>
              <a:gd name="connsiteY42" fmla="*/ 2344152 h 4465720"/>
              <a:gd name="connsiteX43" fmla="*/ 248482 w 21635868"/>
              <a:gd name="connsiteY43" fmla="*/ 1975184 h 4465720"/>
              <a:gd name="connsiteX44" fmla="*/ 473071 w 21635868"/>
              <a:gd name="connsiteY44" fmla="*/ 1718510 h 4465720"/>
              <a:gd name="connsiteX45" fmla="*/ 729745 w 21635868"/>
              <a:gd name="connsiteY45" fmla="*/ 1461836 h 4465720"/>
              <a:gd name="connsiteX46" fmla="*/ 1034545 w 21635868"/>
              <a:gd name="connsiteY46" fmla="*/ 1157036 h 4465720"/>
              <a:gd name="connsiteX47" fmla="*/ 1483724 w 21635868"/>
              <a:gd name="connsiteY47" fmla="*/ 739942 h 4465720"/>
              <a:gd name="connsiteX48" fmla="*/ 1852692 w 21635868"/>
              <a:gd name="connsiteY48" fmla="*/ 595563 h 4465720"/>
              <a:gd name="connsiteX49" fmla="*/ 2847303 w 21635868"/>
              <a:gd name="connsiteY49" fmla="*/ 387015 h 4465720"/>
              <a:gd name="connsiteX50" fmla="*/ 3472945 w 21635868"/>
              <a:gd name="connsiteY50" fmla="*/ 306805 h 4465720"/>
              <a:gd name="connsiteX51" fmla="*/ 4515682 w 21635868"/>
              <a:gd name="connsiteY51" fmla="*/ 242636 h 4465720"/>
              <a:gd name="connsiteX52" fmla="*/ 5141324 w 21635868"/>
              <a:gd name="connsiteY52" fmla="*/ 130342 h 4465720"/>
              <a:gd name="connsiteX53" fmla="*/ 6585113 w 21635868"/>
              <a:gd name="connsiteY53" fmla="*/ 66173 h 4465720"/>
              <a:gd name="connsiteX54" fmla="*/ 7611808 w 21635868"/>
              <a:gd name="connsiteY54" fmla="*/ 50131 h 4465720"/>
              <a:gd name="connsiteX55" fmla="*/ 8702671 w 21635868"/>
              <a:gd name="connsiteY55" fmla="*/ 18047 h 4465720"/>
              <a:gd name="connsiteX56" fmla="*/ 9440608 w 21635868"/>
              <a:gd name="connsiteY56" fmla="*/ 2005 h 4465720"/>
              <a:gd name="connsiteX57" fmla="*/ 9921871 w 21635868"/>
              <a:gd name="connsiteY57" fmla="*/ 2005 h 4465720"/>
              <a:gd name="connsiteX58" fmla="*/ 10547513 w 21635868"/>
              <a:gd name="connsiteY58" fmla="*/ 18047 h 4465720"/>
              <a:gd name="connsiteX59" fmla="*/ 11125029 w 21635868"/>
              <a:gd name="connsiteY59" fmla="*/ 18047 h 4465720"/>
              <a:gd name="connsiteX60" fmla="*/ 11702545 w 21635868"/>
              <a:gd name="connsiteY60" fmla="*/ 130342 h 4465720"/>
              <a:gd name="connsiteX61" fmla="*/ 12296103 w 21635868"/>
              <a:gd name="connsiteY61" fmla="*/ 258678 h 4465720"/>
              <a:gd name="connsiteX62" fmla="*/ 12713197 w 21635868"/>
              <a:gd name="connsiteY62" fmla="*/ 419099 h 4465720"/>
              <a:gd name="connsiteX63" fmla="*/ 13210503 w 21635868"/>
              <a:gd name="connsiteY63" fmla="*/ 723899 h 4465720"/>
              <a:gd name="connsiteX64" fmla="*/ 13370924 w 21635868"/>
              <a:gd name="connsiteY64" fmla="*/ 1028699 h 4465720"/>
              <a:gd name="connsiteX65" fmla="*/ 13739892 w 21635868"/>
              <a:gd name="connsiteY65" fmla="*/ 1285373 h 4465720"/>
              <a:gd name="connsiteX66" fmla="*/ 13932397 w 21635868"/>
              <a:gd name="connsiteY66" fmla="*/ 1798720 h 4465720"/>
              <a:gd name="connsiteX67" fmla="*/ 14092819 w 21635868"/>
              <a:gd name="connsiteY67" fmla="*/ 2183731 h 4465720"/>
              <a:gd name="connsiteX68" fmla="*/ 14205113 w 21635868"/>
              <a:gd name="connsiteY68" fmla="*/ 2520615 h 4465720"/>
              <a:gd name="connsiteX69" fmla="*/ 14381576 w 21635868"/>
              <a:gd name="connsiteY69" fmla="*/ 2729163 h 4465720"/>
              <a:gd name="connsiteX70" fmla="*/ 14574082 w 21635868"/>
              <a:gd name="connsiteY70" fmla="*/ 3033963 h 4465720"/>
              <a:gd name="connsiteX71" fmla="*/ 14959092 w 21635868"/>
              <a:gd name="connsiteY71" fmla="*/ 3386889 h 4465720"/>
              <a:gd name="connsiteX72" fmla="*/ 15392229 w 21635868"/>
              <a:gd name="connsiteY72" fmla="*/ 3723773 h 4465720"/>
              <a:gd name="connsiteX73" fmla="*/ 15905576 w 21635868"/>
              <a:gd name="connsiteY73" fmla="*/ 3884194 h 4465720"/>
              <a:gd name="connsiteX74" fmla="*/ 16659555 w 21635868"/>
              <a:gd name="connsiteY74" fmla="*/ 4012531 h 4465720"/>
              <a:gd name="connsiteX75" fmla="*/ 17493745 w 21635868"/>
              <a:gd name="connsiteY75" fmla="*/ 4108784 h 4465720"/>
              <a:gd name="connsiteX76" fmla="*/ 18135429 w 21635868"/>
              <a:gd name="connsiteY76" fmla="*/ 4012531 h 4465720"/>
              <a:gd name="connsiteX77" fmla="*/ 18793155 w 21635868"/>
              <a:gd name="connsiteY77" fmla="*/ 4012531 h 4465720"/>
              <a:gd name="connsiteX78" fmla="*/ 19595261 w 21635868"/>
              <a:gd name="connsiteY78" fmla="*/ 4028573 h 4465720"/>
              <a:gd name="connsiteX79" fmla="*/ 20156734 w 21635868"/>
              <a:gd name="connsiteY79" fmla="*/ 4060657 h 4465720"/>
              <a:gd name="connsiteX80" fmla="*/ 21039050 w 21635868"/>
              <a:gd name="connsiteY80" fmla="*/ 4108784 h 4465720"/>
              <a:gd name="connsiteX81" fmla="*/ 21391976 w 21635868"/>
              <a:gd name="connsiteY81" fmla="*/ 4140868 h 4465720"/>
              <a:gd name="connsiteX82" fmla="*/ 21472187 w 21635868"/>
              <a:gd name="connsiteY82" fmla="*/ 4237120 h 4465720"/>
              <a:gd name="connsiteX83" fmla="*/ 21632608 w 21635868"/>
              <a:gd name="connsiteY83" fmla="*/ 4269205 h 4465720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125029 w 21635868"/>
              <a:gd name="connsiteY59" fmla="*/ 26968 h 4474641"/>
              <a:gd name="connsiteX60" fmla="*/ 11702545 w 21635868"/>
              <a:gd name="connsiteY60" fmla="*/ 139263 h 4474641"/>
              <a:gd name="connsiteX61" fmla="*/ 12296103 w 21635868"/>
              <a:gd name="connsiteY61" fmla="*/ 267599 h 4474641"/>
              <a:gd name="connsiteX62" fmla="*/ 12713197 w 21635868"/>
              <a:gd name="connsiteY62" fmla="*/ 428020 h 4474641"/>
              <a:gd name="connsiteX63" fmla="*/ 13210503 w 21635868"/>
              <a:gd name="connsiteY63" fmla="*/ 732820 h 4474641"/>
              <a:gd name="connsiteX64" fmla="*/ 13370924 w 21635868"/>
              <a:gd name="connsiteY64" fmla="*/ 1037620 h 4474641"/>
              <a:gd name="connsiteX65" fmla="*/ 13739892 w 21635868"/>
              <a:gd name="connsiteY65" fmla="*/ 1294294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1702545 w 21635868"/>
              <a:gd name="connsiteY60" fmla="*/ 139263 h 4474641"/>
              <a:gd name="connsiteX61" fmla="*/ 12296103 w 21635868"/>
              <a:gd name="connsiteY61" fmla="*/ 267599 h 4474641"/>
              <a:gd name="connsiteX62" fmla="*/ 12713197 w 21635868"/>
              <a:gd name="connsiteY62" fmla="*/ 428020 h 4474641"/>
              <a:gd name="connsiteX63" fmla="*/ 13210503 w 21635868"/>
              <a:gd name="connsiteY63" fmla="*/ 732820 h 4474641"/>
              <a:gd name="connsiteX64" fmla="*/ 13370924 w 21635868"/>
              <a:gd name="connsiteY64" fmla="*/ 1037620 h 4474641"/>
              <a:gd name="connsiteX65" fmla="*/ 13739892 w 21635868"/>
              <a:gd name="connsiteY65" fmla="*/ 1294294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296103 w 21635868"/>
              <a:gd name="connsiteY61" fmla="*/ 267599 h 4474641"/>
              <a:gd name="connsiteX62" fmla="*/ 12713197 w 21635868"/>
              <a:gd name="connsiteY62" fmla="*/ 428020 h 4474641"/>
              <a:gd name="connsiteX63" fmla="*/ 13210503 w 21635868"/>
              <a:gd name="connsiteY63" fmla="*/ 732820 h 4474641"/>
              <a:gd name="connsiteX64" fmla="*/ 13370924 w 21635868"/>
              <a:gd name="connsiteY64" fmla="*/ 1037620 h 4474641"/>
              <a:gd name="connsiteX65" fmla="*/ 13739892 w 21635868"/>
              <a:gd name="connsiteY65" fmla="*/ 1294294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713197 w 21635868"/>
              <a:gd name="connsiteY62" fmla="*/ 428020 h 4474641"/>
              <a:gd name="connsiteX63" fmla="*/ 13210503 w 21635868"/>
              <a:gd name="connsiteY63" fmla="*/ 732820 h 4474641"/>
              <a:gd name="connsiteX64" fmla="*/ 13370924 w 21635868"/>
              <a:gd name="connsiteY64" fmla="*/ 1037620 h 4474641"/>
              <a:gd name="connsiteX65" fmla="*/ 13739892 w 21635868"/>
              <a:gd name="connsiteY65" fmla="*/ 1294294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976966 w 21635868"/>
              <a:gd name="connsiteY62" fmla="*/ 920389 h 4474641"/>
              <a:gd name="connsiteX63" fmla="*/ 13210503 w 21635868"/>
              <a:gd name="connsiteY63" fmla="*/ 732820 h 4474641"/>
              <a:gd name="connsiteX64" fmla="*/ 13370924 w 21635868"/>
              <a:gd name="connsiteY64" fmla="*/ 1037620 h 4474641"/>
              <a:gd name="connsiteX65" fmla="*/ 13739892 w 21635868"/>
              <a:gd name="connsiteY65" fmla="*/ 1294294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976966 w 21635868"/>
              <a:gd name="connsiteY62" fmla="*/ 920389 h 4474641"/>
              <a:gd name="connsiteX63" fmla="*/ 13403934 w 21635868"/>
              <a:gd name="connsiteY63" fmla="*/ 1084512 h 4474641"/>
              <a:gd name="connsiteX64" fmla="*/ 13370924 w 21635868"/>
              <a:gd name="connsiteY64" fmla="*/ 1037620 h 4474641"/>
              <a:gd name="connsiteX65" fmla="*/ 13739892 w 21635868"/>
              <a:gd name="connsiteY65" fmla="*/ 1294294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976966 w 21635868"/>
              <a:gd name="connsiteY62" fmla="*/ 920389 h 4474641"/>
              <a:gd name="connsiteX63" fmla="*/ 13403934 w 21635868"/>
              <a:gd name="connsiteY63" fmla="*/ 1084512 h 4474641"/>
              <a:gd name="connsiteX64" fmla="*/ 13370924 w 21635868"/>
              <a:gd name="connsiteY64" fmla="*/ 1037620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976966 w 21635868"/>
              <a:gd name="connsiteY62" fmla="*/ 920389 h 4474641"/>
              <a:gd name="connsiteX63" fmla="*/ 13403934 w 21635868"/>
              <a:gd name="connsiteY63" fmla="*/ 1084512 h 4474641"/>
              <a:gd name="connsiteX64" fmla="*/ 13177493 w 21635868"/>
              <a:gd name="connsiteY64" fmla="*/ 1160713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976966 w 21635868"/>
              <a:gd name="connsiteY62" fmla="*/ 920389 h 4474641"/>
              <a:gd name="connsiteX63" fmla="*/ 12946734 w 21635868"/>
              <a:gd name="connsiteY63" fmla="*/ 1137266 h 4474641"/>
              <a:gd name="connsiteX64" fmla="*/ 13177493 w 21635868"/>
              <a:gd name="connsiteY64" fmla="*/ 1160713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542288 w 21635868"/>
              <a:gd name="connsiteY61" fmla="*/ 672046 h 4474641"/>
              <a:gd name="connsiteX62" fmla="*/ 12642858 w 21635868"/>
              <a:gd name="connsiteY62" fmla="*/ 973143 h 4474641"/>
              <a:gd name="connsiteX63" fmla="*/ 12946734 w 21635868"/>
              <a:gd name="connsiteY63" fmla="*/ 1137266 h 4474641"/>
              <a:gd name="connsiteX64" fmla="*/ 13177493 w 21635868"/>
              <a:gd name="connsiteY64" fmla="*/ 1160713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2071822 w 21635868"/>
              <a:gd name="connsiteY60" fmla="*/ 508540 h 4474641"/>
              <a:gd name="connsiteX61" fmla="*/ 12190596 w 21635868"/>
              <a:gd name="connsiteY61" fmla="*/ 707215 h 4474641"/>
              <a:gd name="connsiteX62" fmla="*/ 12642858 w 21635868"/>
              <a:gd name="connsiteY62" fmla="*/ 973143 h 4474641"/>
              <a:gd name="connsiteX63" fmla="*/ 12946734 w 21635868"/>
              <a:gd name="connsiteY63" fmla="*/ 1137266 h 4474641"/>
              <a:gd name="connsiteX64" fmla="*/ 13177493 w 21635868"/>
              <a:gd name="connsiteY64" fmla="*/ 1160713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441552 w 21635868"/>
              <a:gd name="connsiteY59" fmla="*/ 343491 h 4474641"/>
              <a:gd name="connsiteX60" fmla="*/ 11597037 w 21635868"/>
              <a:gd name="connsiteY60" fmla="*/ 631633 h 4474641"/>
              <a:gd name="connsiteX61" fmla="*/ 12190596 w 21635868"/>
              <a:gd name="connsiteY61" fmla="*/ 707215 h 4474641"/>
              <a:gd name="connsiteX62" fmla="*/ 12642858 w 21635868"/>
              <a:gd name="connsiteY62" fmla="*/ 973143 h 4474641"/>
              <a:gd name="connsiteX63" fmla="*/ 12946734 w 21635868"/>
              <a:gd name="connsiteY63" fmla="*/ 1137266 h 4474641"/>
              <a:gd name="connsiteX64" fmla="*/ 13177493 w 21635868"/>
              <a:gd name="connsiteY64" fmla="*/ 1160713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78126 h 4474641"/>
              <a:gd name="connsiteX1" fmla="*/ 21504271 w 21635868"/>
              <a:gd name="connsiteY1" fmla="*/ 4454589 h 4474641"/>
              <a:gd name="connsiteX2" fmla="*/ 20734250 w 21635868"/>
              <a:gd name="connsiteY2" fmla="*/ 4470631 h 4474641"/>
              <a:gd name="connsiteX3" fmla="*/ 19851934 w 21635868"/>
              <a:gd name="connsiteY3" fmla="*/ 4454589 h 4474641"/>
              <a:gd name="connsiteX4" fmla="*/ 19482966 w 21635868"/>
              <a:gd name="connsiteY4" fmla="*/ 4406463 h 4474641"/>
              <a:gd name="connsiteX5" fmla="*/ 19210250 w 21635868"/>
              <a:gd name="connsiteY5" fmla="*/ 4406463 h 4474641"/>
              <a:gd name="connsiteX6" fmla="*/ 18825240 w 21635868"/>
              <a:gd name="connsiteY6" fmla="*/ 4470631 h 4474641"/>
              <a:gd name="connsiteX7" fmla="*/ 18488355 w 21635868"/>
              <a:gd name="connsiteY7" fmla="*/ 4438547 h 4474641"/>
              <a:gd name="connsiteX8" fmla="*/ 17846671 w 21635868"/>
              <a:gd name="connsiteY8" fmla="*/ 4390420 h 4474641"/>
              <a:gd name="connsiteX9" fmla="*/ 17413534 w 21635868"/>
              <a:gd name="connsiteY9" fmla="*/ 4390420 h 4474641"/>
              <a:gd name="connsiteX10" fmla="*/ 16948313 w 21635868"/>
              <a:gd name="connsiteY10" fmla="*/ 4390420 h 4474641"/>
              <a:gd name="connsiteX11" fmla="*/ 16611429 w 21635868"/>
              <a:gd name="connsiteY11" fmla="*/ 4406463 h 4474641"/>
              <a:gd name="connsiteX12" fmla="*/ 15777240 w 21635868"/>
              <a:gd name="connsiteY12" fmla="*/ 4342294 h 4474641"/>
              <a:gd name="connsiteX13" fmla="*/ 15328061 w 21635868"/>
              <a:gd name="connsiteY13" fmla="*/ 4358336 h 4474641"/>
              <a:gd name="connsiteX14" fmla="*/ 14894924 w 21635868"/>
              <a:gd name="connsiteY14" fmla="*/ 4358336 h 4474641"/>
              <a:gd name="connsiteX15" fmla="*/ 14189071 w 21635868"/>
              <a:gd name="connsiteY15" fmla="*/ 4358336 h 4474641"/>
              <a:gd name="connsiteX16" fmla="*/ 13675724 w 21635868"/>
              <a:gd name="connsiteY16" fmla="*/ 4374378 h 4474641"/>
              <a:gd name="connsiteX17" fmla="*/ 13451134 w 21635868"/>
              <a:gd name="connsiteY17" fmla="*/ 4342294 h 4474641"/>
              <a:gd name="connsiteX18" fmla="*/ 12953829 w 21635868"/>
              <a:gd name="connsiteY18" fmla="*/ 4326252 h 4474641"/>
              <a:gd name="connsiteX19" fmla="*/ 12520692 w 21635868"/>
              <a:gd name="connsiteY19" fmla="*/ 4342294 h 4474641"/>
              <a:gd name="connsiteX20" fmla="*/ 11927134 w 21635868"/>
              <a:gd name="connsiteY20" fmla="*/ 4390420 h 4474641"/>
              <a:gd name="connsiteX21" fmla="*/ 10820229 w 21635868"/>
              <a:gd name="connsiteY21" fmla="*/ 4294168 h 4474641"/>
              <a:gd name="connsiteX22" fmla="*/ 10355008 w 21635868"/>
              <a:gd name="connsiteY22" fmla="*/ 4326252 h 4474641"/>
              <a:gd name="connsiteX23" fmla="*/ 9969997 w 21635868"/>
              <a:gd name="connsiteY23" fmla="*/ 4342294 h 4474641"/>
              <a:gd name="connsiteX24" fmla="*/ 9536861 w 21635868"/>
              <a:gd name="connsiteY24" fmla="*/ 4342294 h 4474641"/>
              <a:gd name="connsiteX25" fmla="*/ 8814966 w 21635868"/>
              <a:gd name="connsiteY25" fmla="*/ 4358336 h 4474641"/>
              <a:gd name="connsiteX26" fmla="*/ 8317661 w 21635868"/>
              <a:gd name="connsiteY26" fmla="*/ 4374378 h 4474641"/>
              <a:gd name="connsiteX27" fmla="*/ 7595766 w 21635868"/>
              <a:gd name="connsiteY27" fmla="*/ 4390420 h 4474641"/>
              <a:gd name="connsiteX28" fmla="*/ 6312397 w 21635868"/>
              <a:gd name="connsiteY28" fmla="*/ 4374378 h 4474641"/>
              <a:gd name="connsiteX29" fmla="*/ 5430082 w 21635868"/>
              <a:gd name="connsiteY29" fmla="*/ 4390420 h 4474641"/>
              <a:gd name="connsiteX30" fmla="*/ 4627976 w 21635868"/>
              <a:gd name="connsiteY30" fmla="*/ 4374378 h 4474641"/>
              <a:gd name="connsiteX31" fmla="*/ 3681492 w 21635868"/>
              <a:gd name="connsiteY31" fmla="*/ 4342294 h 4474641"/>
              <a:gd name="connsiteX32" fmla="*/ 3168145 w 21635868"/>
              <a:gd name="connsiteY32" fmla="*/ 4358336 h 4474641"/>
              <a:gd name="connsiteX33" fmla="*/ 2349997 w 21635868"/>
              <a:gd name="connsiteY33" fmla="*/ 4342294 h 4474641"/>
              <a:gd name="connsiteX34" fmla="*/ 1644145 w 21635868"/>
              <a:gd name="connsiteY34" fmla="*/ 4358336 h 4474641"/>
              <a:gd name="connsiteX35" fmla="*/ 1259134 w 21635868"/>
              <a:gd name="connsiteY35" fmla="*/ 4358336 h 4474641"/>
              <a:gd name="connsiteX36" fmla="*/ 954334 w 21635868"/>
              <a:gd name="connsiteY36" fmla="*/ 4246041 h 4474641"/>
              <a:gd name="connsiteX37" fmla="*/ 617450 w 21635868"/>
              <a:gd name="connsiteY37" fmla="*/ 4053536 h 4474641"/>
              <a:gd name="connsiteX38" fmla="*/ 376819 w 21635868"/>
              <a:gd name="connsiteY38" fmla="*/ 3748736 h 4474641"/>
              <a:gd name="connsiteX39" fmla="*/ 168271 w 21635868"/>
              <a:gd name="connsiteY39" fmla="*/ 3572273 h 4474641"/>
              <a:gd name="connsiteX40" fmla="*/ 23892 w 21635868"/>
              <a:gd name="connsiteY40" fmla="*/ 3235389 h 4474641"/>
              <a:gd name="connsiteX41" fmla="*/ 7850 w 21635868"/>
              <a:gd name="connsiteY41" fmla="*/ 2834336 h 4474641"/>
              <a:gd name="connsiteX42" fmla="*/ 104103 w 21635868"/>
              <a:gd name="connsiteY42" fmla="*/ 2353073 h 4474641"/>
              <a:gd name="connsiteX43" fmla="*/ 248482 w 21635868"/>
              <a:gd name="connsiteY43" fmla="*/ 1984105 h 4474641"/>
              <a:gd name="connsiteX44" fmla="*/ 473071 w 21635868"/>
              <a:gd name="connsiteY44" fmla="*/ 1727431 h 4474641"/>
              <a:gd name="connsiteX45" fmla="*/ 729745 w 21635868"/>
              <a:gd name="connsiteY45" fmla="*/ 1470757 h 4474641"/>
              <a:gd name="connsiteX46" fmla="*/ 1034545 w 21635868"/>
              <a:gd name="connsiteY46" fmla="*/ 1165957 h 4474641"/>
              <a:gd name="connsiteX47" fmla="*/ 1483724 w 21635868"/>
              <a:gd name="connsiteY47" fmla="*/ 748863 h 4474641"/>
              <a:gd name="connsiteX48" fmla="*/ 1852692 w 21635868"/>
              <a:gd name="connsiteY48" fmla="*/ 604484 h 4474641"/>
              <a:gd name="connsiteX49" fmla="*/ 2847303 w 21635868"/>
              <a:gd name="connsiteY49" fmla="*/ 395936 h 4474641"/>
              <a:gd name="connsiteX50" fmla="*/ 3472945 w 21635868"/>
              <a:gd name="connsiteY50" fmla="*/ 315726 h 4474641"/>
              <a:gd name="connsiteX51" fmla="*/ 4515682 w 21635868"/>
              <a:gd name="connsiteY51" fmla="*/ 251557 h 4474641"/>
              <a:gd name="connsiteX52" fmla="*/ 5141324 w 21635868"/>
              <a:gd name="connsiteY52" fmla="*/ 139263 h 4474641"/>
              <a:gd name="connsiteX53" fmla="*/ 6585113 w 21635868"/>
              <a:gd name="connsiteY53" fmla="*/ 75094 h 4474641"/>
              <a:gd name="connsiteX54" fmla="*/ 7611808 w 21635868"/>
              <a:gd name="connsiteY54" fmla="*/ 59052 h 4474641"/>
              <a:gd name="connsiteX55" fmla="*/ 8702671 w 21635868"/>
              <a:gd name="connsiteY55" fmla="*/ 26968 h 4474641"/>
              <a:gd name="connsiteX56" fmla="*/ 9440608 w 21635868"/>
              <a:gd name="connsiteY56" fmla="*/ 10926 h 4474641"/>
              <a:gd name="connsiteX57" fmla="*/ 9921871 w 21635868"/>
              <a:gd name="connsiteY57" fmla="*/ 10926 h 4474641"/>
              <a:gd name="connsiteX58" fmla="*/ 10811283 w 21635868"/>
              <a:gd name="connsiteY58" fmla="*/ 150060 h 4474641"/>
              <a:gd name="connsiteX59" fmla="*/ 11177783 w 21635868"/>
              <a:gd name="connsiteY59" fmla="*/ 484168 h 4474641"/>
              <a:gd name="connsiteX60" fmla="*/ 11597037 w 21635868"/>
              <a:gd name="connsiteY60" fmla="*/ 631633 h 4474641"/>
              <a:gd name="connsiteX61" fmla="*/ 12190596 w 21635868"/>
              <a:gd name="connsiteY61" fmla="*/ 707215 h 4474641"/>
              <a:gd name="connsiteX62" fmla="*/ 12642858 w 21635868"/>
              <a:gd name="connsiteY62" fmla="*/ 973143 h 4474641"/>
              <a:gd name="connsiteX63" fmla="*/ 12946734 w 21635868"/>
              <a:gd name="connsiteY63" fmla="*/ 1137266 h 4474641"/>
              <a:gd name="connsiteX64" fmla="*/ 13177493 w 21635868"/>
              <a:gd name="connsiteY64" fmla="*/ 1160713 h 4474641"/>
              <a:gd name="connsiteX65" fmla="*/ 13599215 w 21635868"/>
              <a:gd name="connsiteY65" fmla="*/ 1364632 h 4474641"/>
              <a:gd name="connsiteX66" fmla="*/ 13932397 w 21635868"/>
              <a:gd name="connsiteY66" fmla="*/ 1807641 h 4474641"/>
              <a:gd name="connsiteX67" fmla="*/ 14092819 w 21635868"/>
              <a:gd name="connsiteY67" fmla="*/ 2192652 h 4474641"/>
              <a:gd name="connsiteX68" fmla="*/ 14205113 w 21635868"/>
              <a:gd name="connsiteY68" fmla="*/ 2529536 h 4474641"/>
              <a:gd name="connsiteX69" fmla="*/ 14381576 w 21635868"/>
              <a:gd name="connsiteY69" fmla="*/ 2738084 h 4474641"/>
              <a:gd name="connsiteX70" fmla="*/ 14574082 w 21635868"/>
              <a:gd name="connsiteY70" fmla="*/ 3042884 h 4474641"/>
              <a:gd name="connsiteX71" fmla="*/ 14959092 w 21635868"/>
              <a:gd name="connsiteY71" fmla="*/ 3395810 h 4474641"/>
              <a:gd name="connsiteX72" fmla="*/ 15392229 w 21635868"/>
              <a:gd name="connsiteY72" fmla="*/ 3732694 h 4474641"/>
              <a:gd name="connsiteX73" fmla="*/ 15905576 w 21635868"/>
              <a:gd name="connsiteY73" fmla="*/ 3893115 h 4474641"/>
              <a:gd name="connsiteX74" fmla="*/ 16659555 w 21635868"/>
              <a:gd name="connsiteY74" fmla="*/ 4021452 h 4474641"/>
              <a:gd name="connsiteX75" fmla="*/ 17493745 w 21635868"/>
              <a:gd name="connsiteY75" fmla="*/ 4117705 h 4474641"/>
              <a:gd name="connsiteX76" fmla="*/ 18135429 w 21635868"/>
              <a:gd name="connsiteY76" fmla="*/ 4021452 h 4474641"/>
              <a:gd name="connsiteX77" fmla="*/ 18793155 w 21635868"/>
              <a:gd name="connsiteY77" fmla="*/ 4021452 h 4474641"/>
              <a:gd name="connsiteX78" fmla="*/ 19595261 w 21635868"/>
              <a:gd name="connsiteY78" fmla="*/ 4037494 h 4474641"/>
              <a:gd name="connsiteX79" fmla="*/ 20156734 w 21635868"/>
              <a:gd name="connsiteY79" fmla="*/ 4069578 h 4474641"/>
              <a:gd name="connsiteX80" fmla="*/ 21039050 w 21635868"/>
              <a:gd name="connsiteY80" fmla="*/ 4117705 h 4474641"/>
              <a:gd name="connsiteX81" fmla="*/ 21391976 w 21635868"/>
              <a:gd name="connsiteY81" fmla="*/ 4149789 h 4474641"/>
              <a:gd name="connsiteX82" fmla="*/ 21472187 w 21635868"/>
              <a:gd name="connsiteY82" fmla="*/ 4246041 h 4474641"/>
              <a:gd name="connsiteX83" fmla="*/ 21632608 w 21635868"/>
              <a:gd name="connsiteY83" fmla="*/ 4278126 h 4474641"/>
              <a:gd name="connsiteX0" fmla="*/ 21632608 w 21635868"/>
              <a:gd name="connsiteY0" fmla="*/ 4280726 h 4477241"/>
              <a:gd name="connsiteX1" fmla="*/ 21504271 w 21635868"/>
              <a:gd name="connsiteY1" fmla="*/ 4457189 h 4477241"/>
              <a:gd name="connsiteX2" fmla="*/ 20734250 w 21635868"/>
              <a:gd name="connsiteY2" fmla="*/ 4473231 h 4477241"/>
              <a:gd name="connsiteX3" fmla="*/ 19851934 w 21635868"/>
              <a:gd name="connsiteY3" fmla="*/ 4457189 h 4477241"/>
              <a:gd name="connsiteX4" fmla="*/ 19482966 w 21635868"/>
              <a:gd name="connsiteY4" fmla="*/ 4409063 h 4477241"/>
              <a:gd name="connsiteX5" fmla="*/ 19210250 w 21635868"/>
              <a:gd name="connsiteY5" fmla="*/ 4409063 h 4477241"/>
              <a:gd name="connsiteX6" fmla="*/ 18825240 w 21635868"/>
              <a:gd name="connsiteY6" fmla="*/ 4473231 h 4477241"/>
              <a:gd name="connsiteX7" fmla="*/ 18488355 w 21635868"/>
              <a:gd name="connsiteY7" fmla="*/ 4441147 h 4477241"/>
              <a:gd name="connsiteX8" fmla="*/ 17846671 w 21635868"/>
              <a:gd name="connsiteY8" fmla="*/ 4393020 h 4477241"/>
              <a:gd name="connsiteX9" fmla="*/ 17413534 w 21635868"/>
              <a:gd name="connsiteY9" fmla="*/ 4393020 h 4477241"/>
              <a:gd name="connsiteX10" fmla="*/ 16948313 w 21635868"/>
              <a:gd name="connsiteY10" fmla="*/ 4393020 h 4477241"/>
              <a:gd name="connsiteX11" fmla="*/ 16611429 w 21635868"/>
              <a:gd name="connsiteY11" fmla="*/ 4409063 h 4477241"/>
              <a:gd name="connsiteX12" fmla="*/ 15777240 w 21635868"/>
              <a:gd name="connsiteY12" fmla="*/ 4344894 h 4477241"/>
              <a:gd name="connsiteX13" fmla="*/ 15328061 w 21635868"/>
              <a:gd name="connsiteY13" fmla="*/ 4360936 h 4477241"/>
              <a:gd name="connsiteX14" fmla="*/ 14894924 w 21635868"/>
              <a:gd name="connsiteY14" fmla="*/ 4360936 h 4477241"/>
              <a:gd name="connsiteX15" fmla="*/ 14189071 w 21635868"/>
              <a:gd name="connsiteY15" fmla="*/ 4360936 h 4477241"/>
              <a:gd name="connsiteX16" fmla="*/ 13675724 w 21635868"/>
              <a:gd name="connsiteY16" fmla="*/ 4376978 h 4477241"/>
              <a:gd name="connsiteX17" fmla="*/ 13451134 w 21635868"/>
              <a:gd name="connsiteY17" fmla="*/ 4344894 h 4477241"/>
              <a:gd name="connsiteX18" fmla="*/ 12953829 w 21635868"/>
              <a:gd name="connsiteY18" fmla="*/ 4328852 h 4477241"/>
              <a:gd name="connsiteX19" fmla="*/ 12520692 w 21635868"/>
              <a:gd name="connsiteY19" fmla="*/ 4344894 h 4477241"/>
              <a:gd name="connsiteX20" fmla="*/ 11927134 w 21635868"/>
              <a:gd name="connsiteY20" fmla="*/ 4393020 h 4477241"/>
              <a:gd name="connsiteX21" fmla="*/ 10820229 w 21635868"/>
              <a:gd name="connsiteY21" fmla="*/ 4296768 h 4477241"/>
              <a:gd name="connsiteX22" fmla="*/ 10355008 w 21635868"/>
              <a:gd name="connsiteY22" fmla="*/ 4328852 h 4477241"/>
              <a:gd name="connsiteX23" fmla="*/ 9969997 w 21635868"/>
              <a:gd name="connsiteY23" fmla="*/ 4344894 h 4477241"/>
              <a:gd name="connsiteX24" fmla="*/ 9536861 w 21635868"/>
              <a:gd name="connsiteY24" fmla="*/ 4344894 h 4477241"/>
              <a:gd name="connsiteX25" fmla="*/ 8814966 w 21635868"/>
              <a:gd name="connsiteY25" fmla="*/ 4360936 h 4477241"/>
              <a:gd name="connsiteX26" fmla="*/ 8317661 w 21635868"/>
              <a:gd name="connsiteY26" fmla="*/ 4376978 h 4477241"/>
              <a:gd name="connsiteX27" fmla="*/ 7595766 w 21635868"/>
              <a:gd name="connsiteY27" fmla="*/ 4393020 h 4477241"/>
              <a:gd name="connsiteX28" fmla="*/ 6312397 w 21635868"/>
              <a:gd name="connsiteY28" fmla="*/ 4376978 h 4477241"/>
              <a:gd name="connsiteX29" fmla="*/ 5430082 w 21635868"/>
              <a:gd name="connsiteY29" fmla="*/ 4393020 h 4477241"/>
              <a:gd name="connsiteX30" fmla="*/ 4627976 w 21635868"/>
              <a:gd name="connsiteY30" fmla="*/ 4376978 h 4477241"/>
              <a:gd name="connsiteX31" fmla="*/ 3681492 w 21635868"/>
              <a:gd name="connsiteY31" fmla="*/ 4344894 h 4477241"/>
              <a:gd name="connsiteX32" fmla="*/ 3168145 w 21635868"/>
              <a:gd name="connsiteY32" fmla="*/ 4360936 h 4477241"/>
              <a:gd name="connsiteX33" fmla="*/ 2349997 w 21635868"/>
              <a:gd name="connsiteY33" fmla="*/ 4344894 h 4477241"/>
              <a:gd name="connsiteX34" fmla="*/ 1644145 w 21635868"/>
              <a:gd name="connsiteY34" fmla="*/ 4360936 h 4477241"/>
              <a:gd name="connsiteX35" fmla="*/ 1259134 w 21635868"/>
              <a:gd name="connsiteY35" fmla="*/ 4360936 h 4477241"/>
              <a:gd name="connsiteX36" fmla="*/ 954334 w 21635868"/>
              <a:gd name="connsiteY36" fmla="*/ 4248641 h 4477241"/>
              <a:gd name="connsiteX37" fmla="*/ 617450 w 21635868"/>
              <a:gd name="connsiteY37" fmla="*/ 4056136 h 4477241"/>
              <a:gd name="connsiteX38" fmla="*/ 376819 w 21635868"/>
              <a:gd name="connsiteY38" fmla="*/ 3751336 h 4477241"/>
              <a:gd name="connsiteX39" fmla="*/ 168271 w 21635868"/>
              <a:gd name="connsiteY39" fmla="*/ 3574873 h 4477241"/>
              <a:gd name="connsiteX40" fmla="*/ 23892 w 21635868"/>
              <a:gd name="connsiteY40" fmla="*/ 3237989 h 4477241"/>
              <a:gd name="connsiteX41" fmla="*/ 7850 w 21635868"/>
              <a:gd name="connsiteY41" fmla="*/ 2836936 h 4477241"/>
              <a:gd name="connsiteX42" fmla="*/ 104103 w 21635868"/>
              <a:gd name="connsiteY42" fmla="*/ 2355673 h 4477241"/>
              <a:gd name="connsiteX43" fmla="*/ 248482 w 21635868"/>
              <a:gd name="connsiteY43" fmla="*/ 1986705 h 4477241"/>
              <a:gd name="connsiteX44" fmla="*/ 473071 w 21635868"/>
              <a:gd name="connsiteY44" fmla="*/ 1730031 h 4477241"/>
              <a:gd name="connsiteX45" fmla="*/ 729745 w 21635868"/>
              <a:gd name="connsiteY45" fmla="*/ 1473357 h 4477241"/>
              <a:gd name="connsiteX46" fmla="*/ 1034545 w 21635868"/>
              <a:gd name="connsiteY46" fmla="*/ 1168557 h 4477241"/>
              <a:gd name="connsiteX47" fmla="*/ 1483724 w 21635868"/>
              <a:gd name="connsiteY47" fmla="*/ 751463 h 4477241"/>
              <a:gd name="connsiteX48" fmla="*/ 1852692 w 21635868"/>
              <a:gd name="connsiteY48" fmla="*/ 607084 h 4477241"/>
              <a:gd name="connsiteX49" fmla="*/ 2847303 w 21635868"/>
              <a:gd name="connsiteY49" fmla="*/ 398536 h 4477241"/>
              <a:gd name="connsiteX50" fmla="*/ 3472945 w 21635868"/>
              <a:gd name="connsiteY50" fmla="*/ 318326 h 4477241"/>
              <a:gd name="connsiteX51" fmla="*/ 4515682 w 21635868"/>
              <a:gd name="connsiteY51" fmla="*/ 254157 h 4477241"/>
              <a:gd name="connsiteX52" fmla="*/ 5141324 w 21635868"/>
              <a:gd name="connsiteY52" fmla="*/ 141863 h 4477241"/>
              <a:gd name="connsiteX53" fmla="*/ 6585113 w 21635868"/>
              <a:gd name="connsiteY53" fmla="*/ 77694 h 4477241"/>
              <a:gd name="connsiteX54" fmla="*/ 7611808 w 21635868"/>
              <a:gd name="connsiteY54" fmla="*/ 61652 h 4477241"/>
              <a:gd name="connsiteX55" fmla="*/ 8702671 w 21635868"/>
              <a:gd name="connsiteY55" fmla="*/ 29568 h 4477241"/>
              <a:gd name="connsiteX56" fmla="*/ 9440608 w 21635868"/>
              <a:gd name="connsiteY56" fmla="*/ 13526 h 4477241"/>
              <a:gd name="connsiteX57" fmla="*/ 9921871 w 21635868"/>
              <a:gd name="connsiteY57" fmla="*/ 13526 h 4477241"/>
              <a:gd name="connsiteX58" fmla="*/ 10547514 w 21635868"/>
              <a:gd name="connsiteY58" fmla="*/ 187829 h 4477241"/>
              <a:gd name="connsiteX59" fmla="*/ 11177783 w 21635868"/>
              <a:gd name="connsiteY59" fmla="*/ 486768 h 4477241"/>
              <a:gd name="connsiteX60" fmla="*/ 11597037 w 21635868"/>
              <a:gd name="connsiteY60" fmla="*/ 634233 h 4477241"/>
              <a:gd name="connsiteX61" fmla="*/ 12190596 w 21635868"/>
              <a:gd name="connsiteY61" fmla="*/ 709815 h 4477241"/>
              <a:gd name="connsiteX62" fmla="*/ 12642858 w 21635868"/>
              <a:gd name="connsiteY62" fmla="*/ 975743 h 4477241"/>
              <a:gd name="connsiteX63" fmla="*/ 12946734 w 21635868"/>
              <a:gd name="connsiteY63" fmla="*/ 1139866 h 4477241"/>
              <a:gd name="connsiteX64" fmla="*/ 13177493 w 21635868"/>
              <a:gd name="connsiteY64" fmla="*/ 1163313 h 4477241"/>
              <a:gd name="connsiteX65" fmla="*/ 13599215 w 21635868"/>
              <a:gd name="connsiteY65" fmla="*/ 1367232 h 4477241"/>
              <a:gd name="connsiteX66" fmla="*/ 13932397 w 21635868"/>
              <a:gd name="connsiteY66" fmla="*/ 1810241 h 4477241"/>
              <a:gd name="connsiteX67" fmla="*/ 14092819 w 21635868"/>
              <a:gd name="connsiteY67" fmla="*/ 2195252 h 4477241"/>
              <a:gd name="connsiteX68" fmla="*/ 14205113 w 21635868"/>
              <a:gd name="connsiteY68" fmla="*/ 2532136 h 4477241"/>
              <a:gd name="connsiteX69" fmla="*/ 14381576 w 21635868"/>
              <a:gd name="connsiteY69" fmla="*/ 2740684 h 4477241"/>
              <a:gd name="connsiteX70" fmla="*/ 14574082 w 21635868"/>
              <a:gd name="connsiteY70" fmla="*/ 3045484 h 4477241"/>
              <a:gd name="connsiteX71" fmla="*/ 14959092 w 21635868"/>
              <a:gd name="connsiteY71" fmla="*/ 3398410 h 4477241"/>
              <a:gd name="connsiteX72" fmla="*/ 15392229 w 21635868"/>
              <a:gd name="connsiteY72" fmla="*/ 3735294 h 4477241"/>
              <a:gd name="connsiteX73" fmla="*/ 15905576 w 21635868"/>
              <a:gd name="connsiteY73" fmla="*/ 3895715 h 4477241"/>
              <a:gd name="connsiteX74" fmla="*/ 16659555 w 21635868"/>
              <a:gd name="connsiteY74" fmla="*/ 4024052 h 4477241"/>
              <a:gd name="connsiteX75" fmla="*/ 17493745 w 21635868"/>
              <a:gd name="connsiteY75" fmla="*/ 4120305 h 4477241"/>
              <a:gd name="connsiteX76" fmla="*/ 18135429 w 21635868"/>
              <a:gd name="connsiteY76" fmla="*/ 4024052 h 4477241"/>
              <a:gd name="connsiteX77" fmla="*/ 18793155 w 21635868"/>
              <a:gd name="connsiteY77" fmla="*/ 4024052 h 4477241"/>
              <a:gd name="connsiteX78" fmla="*/ 19595261 w 21635868"/>
              <a:gd name="connsiteY78" fmla="*/ 4040094 h 4477241"/>
              <a:gd name="connsiteX79" fmla="*/ 20156734 w 21635868"/>
              <a:gd name="connsiteY79" fmla="*/ 4072178 h 4477241"/>
              <a:gd name="connsiteX80" fmla="*/ 21039050 w 21635868"/>
              <a:gd name="connsiteY80" fmla="*/ 4120305 h 4477241"/>
              <a:gd name="connsiteX81" fmla="*/ 21391976 w 21635868"/>
              <a:gd name="connsiteY81" fmla="*/ 4152389 h 4477241"/>
              <a:gd name="connsiteX82" fmla="*/ 21472187 w 21635868"/>
              <a:gd name="connsiteY82" fmla="*/ 4248641 h 4477241"/>
              <a:gd name="connsiteX83" fmla="*/ 21632608 w 21635868"/>
              <a:gd name="connsiteY83" fmla="*/ 4280726 h 4477241"/>
              <a:gd name="connsiteX0" fmla="*/ 21632608 w 21635868"/>
              <a:gd name="connsiteY0" fmla="*/ 4274214 h 4470729"/>
              <a:gd name="connsiteX1" fmla="*/ 21504271 w 21635868"/>
              <a:gd name="connsiteY1" fmla="*/ 4450677 h 4470729"/>
              <a:gd name="connsiteX2" fmla="*/ 20734250 w 21635868"/>
              <a:gd name="connsiteY2" fmla="*/ 4466719 h 4470729"/>
              <a:gd name="connsiteX3" fmla="*/ 19851934 w 21635868"/>
              <a:gd name="connsiteY3" fmla="*/ 4450677 h 4470729"/>
              <a:gd name="connsiteX4" fmla="*/ 19482966 w 21635868"/>
              <a:gd name="connsiteY4" fmla="*/ 4402551 h 4470729"/>
              <a:gd name="connsiteX5" fmla="*/ 19210250 w 21635868"/>
              <a:gd name="connsiteY5" fmla="*/ 4402551 h 4470729"/>
              <a:gd name="connsiteX6" fmla="*/ 18825240 w 21635868"/>
              <a:gd name="connsiteY6" fmla="*/ 4466719 h 4470729"/>
              <a:gd name="connsiteX7" fmla="*/ 18488355 w 21635868"/>
              <a:gd name="connsiteY7" fmla="*/ 4434635 h 4470729"/>
              <a:gd name="connsiteX8" fmla="*/ 17846671 w 21635868"/>
              <a:gd name="connsiteY8" fmla="*/ 4386508 h 4470729"/>
              <a:gd name="connsiteX9" fmla="*/ 17413534 w 21635868"/>
              <a:gd name="connsiteY9" fmla="*/ 4386508 h 4470729"/>
              <a:gd name="connsiteX10" fmla="*/ 16948313 w 21635868"/>
              <a:gd name="connsiteY10" fmla="*/ 4386508 h 4470729"/>
              <a:gd name="connsiteX11" fmla="*/ 16611429 w 21635868"/>
              <a:gd name="connsiteY11" fmla="*/ 4402551 h 4470729"/>
              <a:gd name="connsiteX12" fmla="*/ 15777240 w 21635868"/>
              <a:gd name="connsiteY12" fmla="*/ 4338382 h 4470729"/>
              <a:gd name="connsiteX13" fmla="*/ 15328061 w 21635868"/>
              <a:gd name="connsiteY13" fmla="*/ 4354424 h 4470729"/>
              <a:gd name="connsiteX14" fmla="*/ 14894924 w 21635868"/>
              <a:gd name="connsiteY14" fmla="*/ 4354424 h 4470729"/>
              <a:gd name="connsiteX15" fmla="*/ 14189071 w 21635868"/>
              <a:gd name="connsiteY15" fmla="*/ 4354424 h 4470729"/>
              <a:gd name="connsiteX16" fmla="*/ 13675724 w 21635868"/>
              <a:gd name="connsiteY16" fmla="*/ 4370466 h 4470729"/>
              <a:gd name="connsiteX17" fmla="*/ 13451134 w 21635868"/>
              <a:gd name="connsiteY17" fmla="*/ 4338382 h 4470729"/>
              <a:gd name="connsiteX18" fmla="*/ 12953829 w 21635868"/>
              <a:gd name="connsiteY18" fmla="*/ 4322340 h 4470729"/>
              <a:gd name="connsiteX19" fmla="*/ 12520692 w 21635868"/>
              <a:gd name="connsiteY19" fmla="*/ 4338382 h 4470729"/>
              <a:gd name="connsiteX20" fmla="*/ 11927134 w 21635868"/>
              <a:gd name="connsiteY20" fmla="*/ 4386508 h 4470729"/>
              <a:gd name="connsiteX21" fmla="*/ 10820229 w 21635868"/>
              <a:gd name="connsiteY21" fmla="*/ 4290256 h 4470729"/>
              <a:gd name="connsiteX22" fmla="*/ 10355008 w 21635868"/>
              <a:gd name="connsiteY22" fmla="*/ 4322340 h 4470729"/>
              <a:gd name="connsiteX23" fmla="*/ 9969997 w 21635868"/>
              <a:gd name="connsiteY23" fmla="*/ 4338382 h 4470729"/>
              <a:gd name="connsiteX24" fmla="*/ 9536861 w 21635868"/>
              <a:gd name="connsiteY24" fmla="*/ 4338382 h 4470729"/>
              <a:gd name="connsiteX25" fmla="*/ 8814966 w 21635868"/>
              <a:gd name="connsiteY25" fmla="*/ 4354424 h 4470729"/>
              <a:gd name="connsiteX26" fmla="*/ 8317661 w 21635868"/>
              <a:gd name="connsiteY26" fmla="*/ 4370466 h 4470729"/>
              <a:gd name="connsiteX27" fmla="*/ 7595766 w 21635868"/>
              <a:gd name="connsiteY27" fmla="*/ 4386508 h 4470729"/>
              <a:gd name="connsiteX28" fmla="*/ 6312397 w 21635868"/>
              <a:gd name="connsiteY28" fmla="*/ 4370466 h 4470729"/>
              <a:gd name="connsiteX29" fmla="*/ 5430082 w 21635868"/>
              <a:gd name="connsiteY29" fmla="*/ 4386508 h 4470729"/>
              <a:gd name="connsiteX30" fmla="*/ 4627976 w 21635868"/>
              <a:gd name="connsiteY30" fmla="*/ 4370466 h 4470729"/>
              <a:gd name="connsiteX31" fmla="*/ 3681492 w 21635868"/>
              <a:gd name="connsiteY31" fmla="*/ 4338382 h 4470729"/>
              <a:gd name="connsiteX32" fmla="*/ 3168145 w 21635868"/>
              <a:gd name="connsiteY32" fmla="*/ 4354424 h 4470729"/>
              <a:gd name="connsiteX33" fmla="*/ 2349997 w 21635868"/>
              <a:gd name="connsiteY33" fmla="*/ 4338382 h 4470729"/>
              <a:gd name="connsiteX34" fmla="*/ 1644145 w 21635868"/>
              <a:gd name="connsiteY34" fmla="*/ 4354424 h 4470729"/>
              <a:gd name="connsiteX35" fmla="*/ 1259134 w 21635868"/>
              <a:gd name="connsiteY35" fmla="*/ 4354424 h 4470729"/>
              <a:gd name="connsiteX36" fmla="*/ 954334 w 21635868"/>
              <a:gd name="connsiteY36" fmla="*/ 4242129 h 4470729"/>
              <a:gd name="connsiteX37" fmla="*/ 617450 w 21635868"/>
              <a:gd name="connsiteY37" fmla="*/ 4049624 h 4470729"/>
              <a:gd name="connsiteX38" fmla="*/ 376819 w 21635868"/>
              <a:gd name="connsiteY38" fmla="*/ 3744824 h 4470729"/>
              <a:gd name="connsiteX39" fmla="*/ 168271 w 21635868"/>
              <a:gd name="connsiteY39" fmla="*/ 3568361 h 4470729"/>
              <a:gd name="connsiteX40" fmla="*/ 23892 w 21635868"/>
              <a:gd name="connsiteY40" fmla="*/ 3231477 h 4470729"/>
              <a:gd name="connsiteX41" fmla="*/ 7850 w 21635868"/>
              <a:gd name="connsiteY41" fmla="*/ 2830424 h 4470729"/>
              <a:gd name="connsiteX42" fmla="*/ 104103 w 21635868"/>
              <a:gd name="connsiteY42" fmla="*/ 2349161 h 4470729"/>
              <a:gd name="connsiteX43" fmla="*/ 248482 w 21635868"/>
              <a:gd name="connsiteY43" fmla="*/ 1980193 h 4470729"/>
              <a:gd name="connsiteX44" fmla="*/ 473071 w 21635868"/>
              <a:gd name="connsiteY44" fmla="*/ 1723519 h 4470729"/>
              <a:gd name="connsiteX45" fmla="*/ 729745 w 21635868"/>
              <a:gd name="connsiteY45" fmla="*/ 1466845 h 4470729"/>
              <a:gd name="connsiteX46" fmla="*/ 1034545 w 21635868"/>
              <a:gd name="connsiteY46" fmla="*/ 1162045 h 4470729"/>
              <a:gd name="connsiteX47" fmla="*/ 1483724 w 21635868"/>
              <a:gd name="connsiteY47" fmla="*/ 744951 h 4470729"/>
              <a:gd name="connsiteX48" fmla="*/ 1852692 w 21635868"/>
              <a:gd name="connsiteY48" fmla="*/ 600572 h 4470729"/>
              <a:gd name="connsiteX49" fmla="*/ 2847303 w 21635868"/>
              <a:gd name="connsiteY49" fmla="*/ 392024 h 4470729"/>
              <a:gd name="connsiteX50" fmla="*/ 3472945 w 21635868"/>
              <a:gd name="connsiteY50" fmla="*/ 311814 h 4470729"/>
              <a:gd name="connsiteX51" fmla="*/ 4515682 w 21635868"/>
              <a:gd name="connsiteY51" fmla="*/ 247645 h 4470729"/>
              <a:gd name="connsiteX52" fmla="*/ 5141324 w 21635868"/>
              <a:gd name="connsiteY52" fmla="*/ 135351 h 4470729"/>
              <a:gd name="connsiteX53" fmla="*/ 6585113 w 21635868"/>
              <a:gd name="connsiteY53" fmla="*/ 71182 h 4470729"/>
              <a:gd name="connsiteX54" fmla="*/ 7611808 w 21635868"/>
              <a:gd name="connsiteY54" fmla="*/ 55140 h 4470729"/>
              <a:gd name="connsiteX55" fmla="*/ 8702671 w 21635868"/>
              <a:gd name="connsiteY55" fmla="*/ 23056 h 4470729"/>
              <a:gd name="connsiteX56" fmla="*/ 9440608 w 21635868"/>
              <a:gd name="connsiteY56" fmla="*/ 7014 h 4470729"/>
              <a:gd name="connsiteX57" fmla="*/ 9833948 w 21635868"/>
              <a:gd name="connsiteY57" fmla="*/ 147691 h 4470729"/>
              <a:gd name="connsiteX58" fmla="*/ 10547514 w 21635868"/>
              <a:gd name="connsiteY58" fmla="*/ 181317 h 4470729"/>
              <a:gd name="connsiteX59" fmla="*/ 11177783 w 21635868"/>
              <a:gd name="connsiteY59" fmla="*/ 480256 h 4470729"/>
              <a:gd name="connsiteX60" fmla="*/ 11597037 w 21635868"/>
              <a:gd name="connsiteY60" fmla="*/ 627721 h 4470729"/>
              <a:gd name="connsiteX61" fmla="*/ 12190596 w 21635868"/>
              <a:gd name="connsiteY61" fmla="*/ 703303 h 4470729"/>
              <a:gd name="connsiteX62" fmla="*/ 12642858 w 21635868"/>
              <a:gd name="connsiteY62" fmla="*/ 969231 h 4470729"/>
              <a:gd name="connsiteX63" fmla="*/ 12946734 w 21635868"/>
              <a:gd name="connsiteY63" fmla="*/ 1133354 h 4470729"/>
              <a:gd name="connsiteX64" fmla="*/ 13177493 w 21635868"/>
              <a:gd name="connsiteY64" fmla="*/ 1156801 h 4470729"/>
              <a:gd name="connsiteX65" fmla="*/ 13599215 w 21635868"/>
              <a:gd name="connsiteY65" fmla="*/ 1360720 h 4470729"/>
              <a:gd name="connsiteX66" fmla="*/ 13932397 w 21635868"/>
              <a:gd name="connsiteY66" fmla="*/ 1803729 h 4470729"/>
              <a:gd name="connsiteX67" fmla="*/ 14092819 w 21635868"/>
              <a:gd name="connsiteY67" fmla="*/ 2188740 h 4470729"/>
              <a:gd name="connsiteX68" fmla="*/ 14205113 w 21635868"/>
              <a:gd name="connsiteY68" fmla="*/ 2525624 h 4470729"/>
              <a:gd name="connsiteX69" fmla="*/ 14381576 w 21635868"/>
              <a:gd name="connsiteY69" fmla="*/ 2734172 h 4470729"/>
              <a:gd name="connsiteX70" fmla="*/ 14574082 w 21635868"/>
              <a:gd name="connsiteY70" fmla="*/ 3038972 h 4470729"/>
              <a:gd name="connsiteX71" fmla="*/ 14959092 w 21635868"/>
              <a:gd name="connsiteY71" fmla="*/ 3391898 h 4470729"/>
              <a:gd name="connsiteX72" fmla="*/ 15392229 w 21635868"/>
              <a:gd name="connsiteY72" fmla="*/ 3728782 h 4470729"/>
              <a:gd name="connsiteX73" fmla="*/ 15905576 w 21635868"/>
              <a:gd name="connsiteY73" fmla="*/ 3889203 h 4470729"/>
              <a:gd name="connsiteX74" fmla="*/ 16659555 w 21635868"/>
              <a:gd name="connsiteY74" fmla="*/ 4017540 h 4470729"/>
              <a:gd name="connsiteX75" fmla="*/ 17493745 w 21635868"/>
              <a:gd name="connsiteY75" fmla="*/ 4113793 h 4470729"/>
              <a:gd name="connsiteX76" fmla="*/ 18135429 w 21635868"/>
              <a:gd name="connsiteY76" fmla="*/ 4017540 h 4470729"/>
              <a:gd name="connsiteX77" fmla="*/ 18793155 w 21635868"/>
              <a:gd name="connsiteY77" fmla="*/ 4017540 h 4470729"/>
              <a:gd name="connsiteX78" fmla="*/ 19595261 w 21635868"/>
              <a:gd name="connsiteY78" fmla="*/ 4033582 h 4470729"/>
              <a:gd name="connsiteX79" fmla="*/ 20156734 w 21635868"/>
              <a:gd name="connsiteY79" fmla="*/ 4065666 h 4470729"/>
              <a:gd name="connsiteX80" fmla="*/ 21039050 w 21635868"/>
              <a:gd name="connsiteY80" fmla="*/ 4113793 h 4470729"/>
              <a:gd name="connsiteX81" fmla="*/ 21391976 w 21635868"/>
              <a:gd name="connsiteY81" fmla="*/ 4145877 h 4470729"/>
              <a:gd name="connsiteX82" fmla="*/ 21472187 w 21635868"/>
              <a:gd name="connsiteY82" fmla="*/ 4242129 h 4470729"/>
              <a:gd name="connsiteX83" fmla="*/ 21632608 w 21635868"/>
              <a:gd name="connsiteY83" fmla="*/ 4274214 h 4470729"/>
              <a:gd name="connsiteX0" fmla="*/ 21632608 w 21635868"/>
              <a:gd name="connsiteY0" fmla="*/ 4274214 h 4470729"/>
              <a:gd name="connsiteX1" fmla="*/ 21504271 w 21635868"/>
              <a:gd name="connsiteY1" fmla="*/ 4450677 h 4470729"/>
              <a:gd name="connsiteX2" fmla="*/ 20734250 w 21635868"/>
              <a:gd name="connsiteY2" fmla="*/ 4466719 h 4470729"/>
              <a:gd name="connsiteX3" fmla="*/ 19851934 w 21635868"/>
              <a:gd name="connsiteY3" fmla="*/ 4450677 h 4470729"/>
              <a:gd name="connsiteX4" fmla="*/ 19482966 w 21635868"/>
              <a:gd name="connsiteY4" fmla="*/ 4402551 h 4470729"/>
              <a:gd name="connsiteX5" fmla="*/ 19210250 w 21635868"/>
              <a:gd name="connsiteY5" fmla="*/ 4402551 h 4470729"/>
              <a:gd name="connsiteX6" fmla="*/ 18825240 w 21635868"/>
              <a:gd name="connsiteY6" fmla="*/ 4466719 h 4470729"/>
              <a:gd name="connsiteX7" fmla="*/ 18488355 w 21635868"/>
              <a:gd name="connsiteY7" fmla="*/ 4434635 h 4470729"/>
              <a:gd name="connsiteX8" fmla="*/ 17846671 w 21635868"/>
              <a:gd name="connsiteY8" fmla="*/ 4386508 h 4470729"/>
              <a:gd name="connsiteX9" fmla="*/ 17413534 w 21635868"/>
              <a:gd name="connsiteY9" fmla="*/ 4386508 h 4470729"/>
              <a:gd name="connsiteX10" fmla="*/ 16948313 w 21635868"/>
              <a:gd name="connsiteY10" fmla="*/ 4386508 h 4470729"/>
              <a:gd name="connsiteX11" fmla="*/ 16611429 w 21635868"/>
              <a:gd name="connsiteY11" fmla="*/ 4402551 h 4470729"/>
              <a:gd name="connsiteX12" fmla="*/ 15777240 w 21635868"/>
              <a:gd name="connsiteY12" fmla="*/ 4338382 h 4470729"/>
              <a:gd name="connsiteX13" fmla="*/ 15328061 w 21635868"/>
              <a:gd name="connsiteY13" fmla="*/ 4354424 h 4470729"/>
              <a:gd name="connsiteX14" fmla="*/ 14894924 w 21635868"/>
              <a:gd name="connsiteY14" fmla="*/ 4354424 h 4470729"/>
              <a:gd name="connsiteX15" fmla="*/ 14189071 w 21635868"/>
              <a:gd name="connsiteY15" fmla="*/ 4354424 h 4470729"/>
              <a:gd name="connsiteX16" fmla="*/ 13675724 w 21635868"/>
              <a:gd name="connsiteY16" fmla="*/ 4370466 h 4470729"/>
              <a:gd name="connsiteX17" fmla="*/ 13451134 w 21635868"/>
              <a:gd name="connsiteY17" fmla="*/ 4338382 h 4470729"/>
              <a:gd name="connsiteX18" fmla="*/ 12953829 w 21635868"/>
              <a:gd name="connsiteY18" fmla="*/ 4322340 h 4470729"/>
              <a:gd name="connsiteX19" fmla="*/ 12520692 w 21635868"/>
              <a:gd name="connsiteY19" fmla="*/ 4338382 h 4470729"/>
              <a:gd name="connsiteX20" fmla="*/ 11927134 w 21635868"/>
              <a:gd name="connsiteY20" fmla="*/ 4386508 h 4470729"/>
              <a:gd name="connsiteX21" fmla="*/ 10820229 w 21635868"/>
              <a:gd name="connsiteY21" fmla="*/ 4290256 h 4470729"/>
              <a:gd name="connsiteX22" fmla="*/ 10355008 w 21635868"/>
              <a:gd name="connsiteY22" fmla="*/ 4322340 h 4470729"/>
              <a:gd name="connsiteX23" fmla="*/ 9969997 w 21635868"/>
              <a:gd name="connsiteY23" fmla="*/ 4338382 h 4470729"/>
              <a:gd name="connsiteX24" fmla="*/ 9536861 w 21635868"/>
              <a:gd name="connsiteY24" fmla="*/ 4338382 h 4470729"/>
              <a:gd name="connsiteX25" fmla="*/ 8814966 w 21635868"/>
              <a:gd name="connsiteY25" fmla="*/ 4354424 h 4470729"/>
              <a:gd name="connsiteX26" fmla="*/ 8317661 w 21635868"/>
              <a:gd name="connsiteY26" fmla="*/ 4370466 h 4470729"/>
              <a:gd name="connsiteX27" fmla="*/ 7595766 w 21635868"/>
              <a:gd name="connsiteY27" fmla="*/ 4386508 h 4470729"/>
              <a:gd name="connsiteX28" fmla="*/ 6312397 w 21635868"/>
              <a:gd name="connsiteY28" fmla="*/ 4370466 h 4470729"/>
              <a:gd name="connsiteX29" fmla="*/ 5430082 w 21635868"/>
              <a:gd name="connsiteY29" fmla="*/ 4386508 h 4470729"/>
              <a:gd name="connsiteX30" fmla="*/ 4627976 w 21635868"/>
              <a:gd name="connsiteY30" fmla="*/ 4370466 h 4470729"/>
              <a:gd name="connsiteX31" fmla="*/ 3681492 w 21635868"/>
              <a:gd name="connsiteY31" fmla="*/ 4338382 h 4470729"/>
              <a:gd name="connsiteX32" fmla="*/ 3168145 w 21635868"/>
              <a:gd name="connsiteY32" fmla="*/ 4354424 h 4470729"/>
              <a:gd name="connsiteX33" fmla="*/ 2349997 w 21635868"/>
              <a:gd name="connsiteY33" fmla="*/ 4338382 h 4470729"/>
              <a:gd name="connsiteX34" fmla="*/ 1644145 w 21635868"/>
              <a:gd name="connsiteY34" fmla="*/ 4354424 h 4470729"/>
              <a:gd name="connsiteX35" fmla="*/ 1259134 w 21635868"/>
              <a:gd name="connsiteY35" fmla="*/ 4354424 h 4470729"/>
              <a:gd name="connsiteX36" fmla="*/ 954334 w 21635868"/>
              <a:gd name="connsiteY36" fmla="*/ 4242129 h 4470729"/>
              <a:gd name="connsiteX37" fmla="*/ 617450 w 21635868"/>
              <a:gd name="connsiteY37" fmla="*/ 4049624 h 4470729"/>
              <a:gd name="connsiteX38" fmla="*/ 376819 w 21635868"/>
              <a:gd name="connsiteY38" fmla="*/ 3744824 h 4470729"/>
              <a:gd name="connsiteX39" fmla="*/ 168271 w 21635868"/>
              <a:gd name="connsiteY39" fmla="*/ 3568361 h 4470729"/>
              <a:gd name="connsiteX40" fmla="*/ 23892 w 21635868"/>
              <a:gd name="connsiteY40" fmla="*/ 3231477 h 4470729"/>
              <a:gd name="connsiteX41" fmla="*/ 7850 w 21635868"/>
              <a:gd name="connsiteY41" fmla="*/ 2830424 h 4470729"/>
              <a:gd name="connsiteX42" fmla="*/ 104103 w 21635868"/>
              <a:gd name="connsiteY42" fmla="*/ 2349161 h 4470729"/>
              <a:gd name="connsiteX43" fmla="*/ 248482 w 21635868"/>
              <a:gd name="connsiteY43" fmla="*/ 1980193 h 4470729"/>
              <a:gd name="connsiteX44" fmla="*/ 473071 w 21635868"/>
              <a:gd name="connsiteY44" fmla="*/ 1723519 h 4470729"/>
              <a:gd name="connsiteX45" fmla="*/ 729745 w 21635868"/>
              <a:gd name="connsiteY45" fmla="*/ 1466845 h 4470729"/>
              <a:gd name="connsiteX46" fmla="*/ 1034545 w 21635868"/>
              <a:gd name="connsiteY46" fmla="*/ 1162045 h 4470729"/>
              <a:gd name="connsiteX47" fmla="*/ 1483724 w 21635868"/>
              <a:gd name="connsiteY47" fmla="*/ 744951 h 4470729"/>
              <a:gd name="connsiteX48" fmla="*/ 1852692 w 21635868"/>
              <a:gd name="connsiteY48" fmla="*/ 600572 h 4470729"/>
              <a:gd name="connsiteX49" fmla="*/ 2847303 w 21635868"/>
              <a:gd name="connsiteY49" fmla="*/ 392024 h 4470729"/>
              <a:gd name="connsiteX50" fmla="*/ 3472945 w 21635868"/>
              <a:gd name="connsiteY50" fmla="*/ 311814 h 4470729"/>
              <a:gd name="connsiteX51" fmla="*/ 4515682 w 21635868"/>
              <a:gd name="connsiteY51" fmla="*/ 247645 h 4470729"/>
              <a:gd name="connsiteX52" fmla="*/ 5141324 w 21635868"/>
              <a:gd name="connsiteY52" fmla="*/ 135351 h 4470729"/>
              <a:gd name="connsiteX53" fmla="*/ 6585113 w 21635868"/>
              <a:gd name="connsiteY53" fmla="*/ 71182 h 4470729"/>
              <a:gd name="connsiteX54" fmla="*/ 7611808 w 21635868"/>
              <a:gd name="connsiteY54" fmla="*/ 55140 h 4470729"/>
              <a:gd name="connsiteX55" fmla="*/ 8702671 w 21635868"/>
              <a:gd name="connsiteY55" fmla="*/ 23056 h 4470729"/>
              <a:gd name="connsiteX56" fmla="*/ 9440608 w 21635868"/>
              <a:gd name="connsiteY56" fmla="*/ 7014 h 4470729"/>
              <a:gd name="connsiteX57" fmla="*/ 9833948 w 21635868"/>
              <a:gd name="connsiteY57" fmla="*/ 147691 h 4470729"/>
              <a:gd name="connsiteX58" fmla="*/ 10494761 w 21635868"/>
              <a:gd name="connsiteY58" fmla="*/ 321994 h 4470729"/>
              <a:gd name="connsiteX59" fmla="*/ 11177783 w 21635868"/>
              <a:gd name="connsiteY59" fmla="*/ 480256 h 4470729"/>
              <a:gd name="connsiteX60" fmla="*/ 11597037 w 21635868"/>
              <a:gd name="connsiteY60" fmla="*/ 627721 h 4470729"/>
              <a:gd name="connsiteX61" fmla="*/ 12190596 w 21635868"/>
              <a:gd name="connsiteY61" fmla="*/ 703303 h 4470729"/>
              <a:gd name="connsiteX62" fmla="*/ 12642858 w 21635868"/>
              <a:gd name="connsiteY62" fmla="*/ 969231 h 4470729"/>
              <a:gd name="connsiteX63" fmla="*/ 12946734 w 21635868"/>
              <a:gd name="connsiteY63" fmla="*/ 1133354 h 4470729"/>
              <a:gd name="connsiteX64" fmla="*/ 13177493 w 21635868"/>
              <a:gd name="connsiteY64" fmla="*/ 1156801 h 4470729"/>
              <a:gd name="connsiteX65" fmla="*/ 13599215 w 21635868"/>
              <a:gd name="connsiteY65" fmla="*/ 1360720 h 4470729"/>
              <a:gd name="connsiteX66" fmla="*/ 13932397 w 21635868"/>
              <a:gd name="connsiteY66" fmla="*/ 1803729 h 4470729"/>
              <a:gd name="connsiteX67" fmla="*/ 14092819 w 21635868"/>
              <a:gd name="connsiteY67" fmla="*/ 2188740 h 4470729"/>
              <a:gd name="connsiteX68" fmla="*/ 14205113 w 21635868"/>
              <a:gd name="connsiteY68" fmla="*/ 2525624 h 4470729"/>
              <a:gd name="connsiteX69" fmla="*/ 14381576 w 21635868"/>
              <a:gd name="connsiteY69" fmla="*/ 2734172 h 4470729"/>
              <a:gd name="connsiteX70" fmla="*/ 14574082 w 21635868"/>
              <a:gd name="connsiteY70" fmla="*/ 3038972 h 4470729"/>
              <a:gd name="connsiteX71" fmla="*/ 14959092 w 21635868"/>
              <a:gd name="connsiteY71" fmla="*/ 3391898 h 4470729"/>
              <a:gd name="connsiteX72" fmla="*/ 15392229 w 21635868"/>
              <a:gd name="connsiteY72" fmla="*/ 3728782 h 4470729"/>
              <a:gd name="connsiteX73" fmla="*/ 15905576 w 21635868"/>
              <a:gd name="connsiteY73" fmla="*/ 3889203 h 4470729"/>
              <a:gd name="connsiteX74" fmla="*/ 16659555 w 21635868"/>
              <a:gd name="connsiteY74" fmla="*/ 4017540 h 4470729"/>
              <a:gd name="connsiteX75" fmla="*/ 17493745 w 21635868"/>
              <a:gd name="connsiteY75" fmla="*/ 4113793 h 4470729"/>
              <a:gd name="connsiteX76" fmla="*/ 18135429 w 21635868"/>
              <a:gd name="connsiteY76" fmla="*/ 4017540 h 4470729"/>
              <a:gd name="connsiteX77" fmla="*/ 18793155 w 21635868"/>
              <a:gd name="connsiteY77" fmla="*/ 4017540 h 4470729"/>
              <a:gd name="connsiteX78" fmla="*/ 19595261 w 21635868"/>
              <a:gd name="connsiteY78" fmla="*/ 4033582 h 4470729"/>
              <a:gd name="connsiteX79" fmla="*/ 20156734 w 21635868"/>
              <a:gd name="connsiteY79" fmla="*/ 4065666 h 4470729"/>
              <a:gd name="connsiteX80" fmla="*/ 21039050 w 21635868"/>
              <a:gd name="connsiteY80" fmla="*/ 4113793 h 4470729"/>
              <a:gd name="connsiteX81" fmla="*/ 21391976 w 21635868"/>
              <a:gd name="connsiteY81" fmla="*/ 4145877 h 4470729"/>
              <a:gd name="connsiteX82" fmla="*/ 21472187 w 21635868"/>
              <a:gd name="connsiteY82" fmla="*/ 4242129 h 4470729"/>
              <a:gd name="connsiteX83" fmla="*/ 21632608 w 21635868"/>
              <a:gd name="connsiteY83" fmla="*/ 4274214 h 4470729"/>
              <a:gd name="connsiteX0" fmla="*/ 21632608 w 21635868"/>
              <a:gd name="connsiteY0" fmla="*/ 4274214 h 4470729"/>
              <a:gd name="connsiteX1" fmla="*/ 21504271 w 21635868"/>
              <a:gd name="connsiteY1" fmla="*/ 4450677 h 4470729"/>
              <a:gd name="connsiteX2" fmla="*/ 20734250 w 21635868"/>
              <a:gd name="connsiteY2" fmla="*/ 4466719 h 4470729"/>
              <a:gd name="connsiteX3" fmla="*/ 19851934 w 21635868"/>
              <a:gd name="connsiteY3" fmla="*/ 4450677 h 4470729"/>
              <a:gd name="connsiteX4" fmla="*/ 19482966 w 21635868"/>
              <a:gd name="connsiteY4" fmla="*/ 4402551 h 4470729"/>
              <a:gd name="connsiteX5" fmla="*/ 19210250 w 21635868"/>
              <a:gd name="connsiteY5" fmla="*/ 4402551 h 4470729"/>
              <a:gd name="connsiteX6" fmla="*/ 18825240 w 21635868"/>
              <a:gd name="connsiteY6" fmla="*/ 4466719 h 4470729"/>
              <a:gd name="connsiteX7" fmla="*/ 18488355 w 21635868"/>
              <a:gd name="connsiteY7" fmla="*/ 4434635 h 4470729"/>
              <a:gd name="connsiteX8" fmla="*/ 17846671 w 21635868"/>
              <a:gd name="connsiteY8" fmla="*/ 4386508 h 4470729"/>
              <a:gd name="connsiteX9" fmla="*/ 17413534 w 21635868"/>
              <a:gd name="connsiteY9" fmla="*/ 4386508 h 4470729"/>
              <a:gd name="connsiteX10" fmla="*/ 16948313 w 21635868"/>
              <a:gd name="connsiteY10" fmla="*/ 4386508 h 4470729"/>
              <a:gd name="connsiteX11" fmla="*/ 16611429 w 21635868"/>
              <a:gd name="connsiteY11" fmla="*/ 4402551 h 4470729"/>
              <a:gd name="connsiteX12" fmla="*/ 15777240 w 21635868"/>
              <a:gd name="connsiteY12" fmla="*/ 4338382 h 4470729"/>
              <a:gd name="connsiteX13" fmla="*/ 15328061 w 21635868"/>
              <a:gd name="connsiteY13" fmla="*/ 4354424 h 4470729"/>
              <a:gd name="connsiteX14" fmla="*/ 14894924 w 21635868"/>
              <a:gd name="connsiteY14" fmla="*/ 4354424 h 4470729"/>
              <a:gd name="connsiteX15" fmla="*/ 14189071 w 21635868"/>
              <a:gd name="connsiteY15" fmla="*/ 4354424 h 4470729"/>
              <a:gd name="connsiteX16" fmla="*/ 13675724 w 21635868"/>
              <a:gd name="connsiteY16" fmla="*/ 4370466 h 4470729"/>
              <a:gd name="connsiteX17" fmla="*/ 13451134 w 21635868"/>
              <a:gd name="connsiteY17" fmla="*/ 4338382 h 4470729"/>
              <a:gd name="connsiteX18" fmla="*/ 12953829 w 21635868"/>
              <a:gd name="connsiteY18" fmla="*/ 4322340 h 4470729"/>
              <a:gd name="connsiteX19" fmla="*/ 12520692 w 21635868"/>
              <a:gd name="connsiteY19" fmla="*/ 4338382 h 4470729"/>
              <a:gd name="connsiteX20" fmla="*/ 11927134 w 21635868"/>
              <a:gd name="connsiteY20" fmla="*/ 4386508 h 4470729"/>
              <a:gd name="connsiteX21" fmla="*/ 10820229 w 21635868"/>
              <a:gd name="connsiteY21" fmla="*/ 4290256 h 4470729"/>
              <a:gd name="connsiteX22" fmla="*/ 10355008 w 21635868"/>
              <a:gd name="connsiteY22" fmla="*/ 4322340 h 4470729"/>
              <a:gd name="connsiteX23" fmla="*/ 9969997 w 21635868"/>
              <a:gd name="connsiteY23" fmla="*/ 4338382 h 4470729"/>
              <a:gd name="connsiteX24" fmla="*/ 9536861 w 21635868"/>
              <a:gd name="connsiteY24" fmla="*/ 4338382 h 4470729"/>
              <a:gd name="connsiteX25" fmla="*/ 8814966 w 21635868"/>
              <a:gd name="connsiteY25" fmla="*/ 4354424 h 4470729"/>
              <a:gd name="connsiteX26" fmla="*/ 8317661 w 21635868"/>
              <a:gd name="connsiteY26" fmla="*/ 4370466 h 4470729"/>
              <a:gd name="connsiteX27" fmla="*/ 7595766 w 21635868"/>
              <a:gd name="connsiteY27" fmla="*/ 4386508 h 4470729"/>
              <a:gd name="connsiteX28" fmla="*/ 6312397 w 21635868"/>
              <a:gd name="connsiteY28" fmla="*/ 4370466 h 4470729"/>
              <a:gd name="connsiteX29" fmla="*/ 5430082 w 21635868"/>
              <a:gd name="connsiteY29" fmla="*/ 4386508 h 4470729"/>
              <a:gd name="connsiteX30" fmla="*/ 4627976 w 21635868"/>
              <a:gd name="connsiteY30" fmla="*/ 4370466 h 4470729"/>
              <a:gd name="connsiteX31" fmla="*/ 3681492 w 21635868"/>
              <a:gd name="connsiteY31" fmla="*/ 4338382 h 4470729"/>
              <a:gd name="connsiteX32" fmla="*/ 3168145 w 21635868"/>
              <a:gd name="connsiteY32" fmla="*/ 4354424 h 4470729"/>
              <a:gd name="connsiteX33" fmla="*/ 2349997 w 21635868"/>
              <a:gd name="connsiteY33" fmla="*/ 4338382 h 4470729"/>
              <a:gd name="connsiteX34" fmla="*/ 1644145 w 21635868"/>
              <a:gd name="connsiteY34" fmla="*/ 4354424 h 4470729"/>
              <a:gd name="connsiteX35" fmla="*/ 1259134 w 21635868"/>
              <a:gd name="connsiteY35" fmla="*/ 4354424 h 4470729"/>
              <a:gd name="connsiteX36" fmla="*/ 954334 w 21635868"/>
              <a:gd name="connsiteY36" fmla="*/ 4242129 h 4470729"/>
              <a:gd name="connsiteX37" fmla="*/ 617450 w 21635868"/>
              <a:gd name="connsiteY37" fmla="*/ 4049624 h 4470729"/>
              <a:gd name="connsiteX38" fmla="*/ 376819 w 21635868"/>
              <a:gd name="connsiteY38" fmla="*/ 3744824 h 4470729"/>
              <a:gd name="connsiteX39" fmla="*/ 168271 w 21635868"/>
              <a:gd name="connsiteY39" fmla="*/ 3568361 h 4470729"/>
              <a:gd name="connsiteX40" fmla="*/ 23892 w 21635868"/>
              <a:gd name="connsiteY40" fmla="*/ 3231477 h 4470729"/>
              <a:gd name="connsiteX41" fmla="*/ 7850 w 21635868"/>
              <a:gd name="connsiteY41" fmla="*/ 2830424 h 4470729"/>
              <a:gd name="connsiteX42" fmla="*/ 104103 w 21635868"/>
              <a:gd name="connsiteY42" fmla="*/ 2349161 h 4470729"/>
              <a:gd name="connsiteX43" fmla="*/ 248482 w 21635868"/>
              <a:gd name="connsiteY43" fmla="*/ 1980193 h 4470729"/>
              <a:gd name="connsiteX44" fmla="*/ 473071 w 21635868"/>
              <a:gd name="connsiteY44" fmla="*/ 1723519 h 4470729"/>
              <a:gd name="connsiteX45" fmla="*/ 729745 w 21635868"/>
              <a:gd name="connsiteY45" fmla="*/ 1466845 h 4470729"/>
              <a:gd name="connsiteX46" fmla="*/ 1034545 w 21635868"/>
              <a:gd name="connsiteY46" fmla="*/ 1162045 h 4470729"/>
              <a:gd name="connsiteX47" fmla="*/ 1483724 w 21635868"/>
              <a:gd name="connsiteY47" fmla="*/ 744951 h 4470729"/>
              <a:gd name="connsiteX48" fmla="*/ 1852692 w 21635868"/>
              <a:gd name="connsiteY48" fmla="*/ 600572 h 4470729"/>
              <a:gd name="connsiteX49" fmla="*/ 2847303 w 21635868"/>
              <a:gd name="connsiteY49" fmla="*/ 392024 h 4470729"/>
              <a:gd name="connsiteX50" fmla="*/ 3472945 w 21635868"/>
              <a:gd name="connsiteY50" fmla="*/ 311814 h 4470729"/>
              <a:gd name="connsiteX51" fmla="*/ 4515682 w 21635868"/>
              <a:gd name="connsiteY51" fmla="*/ 247645 h 4470729"/>
              <a:gd name="connsiteX52" fmla="*/ 5141324 w 21635868"/>
              <a:gd name="connsiteY52" fmla="*/ 135351 h 4470729"/>
              <a:gd name="connsiteX53" fmla="*/ 6585113 w 21635868"/>
              <a:gd name="connsiteY53" fmla="*/ 71182 h 4470729"/>
              <a:gd name="connsiteX54" fmla="*/ 7611808 w 21635868"/>
              <a:gd name="connsiteY54" fmla="*/ 55140 h 4470729"/>
              <a:gd name="connsiteX55" fmla="*/ 8702671 w 21635868"/>
              <a:gd name="connsiteY55" fmla="*/ 23056 h 4470729"/>
              <a:gd name="connsiteX56" fmla="*/ 9440608 w 21635868"/>
              <a:gd name="connsiteY56" fmla="*/ 7014 h 4470729"/>
              <a:gd name="connsiteX57" fmla="*/ 9833948 w 21635868"/>
              <a:gd name="connsiteY57" fmla="*/ 147691 h 4470729"/>
              <a:gd name="connsiteX58" fmla="*/ 10494761 w 21635868"/>
              <a:gd name="connsiteY58" fmla="*/ 321994 h 4470729"/>
              <a:gd name="connsiteX59" fmla="*/ 11177783 w 21635868"/>
              <a:gd name="connsiteY59" fmla="*/ 480256 h 4470729"/>
              <a:gd name="connsiteX60" fmla="*/ 11597037 w 21635868"/>
              <a:gd name="connsiteY60" fmla="*/ 627721 h 4470729"/>
              <a:gd name="connsiteX61" fmla="*/ 12173011 w 21635868"/>
              <a:gd name="connsiteY61" fmla="*/ 843980 h 4470729"/>
              <a:gd name="connsiteX62" fmla="*/ 12642858 w 21635868"/>
              <a:gd name="connsiteY62" fmla="*/ 969231 h 4470729"/>
              <a:gd name="connsiteX63" fmla="*/ 12946734 w 21635868"/>
              <a:gd name="connsiteY63" fmla="*/ 1133354 h 4470729"/>
              <a:gd name="connsiteX64" fmla="*/ 13177493 w 21635868"/>
              <a:gd name="connsiteY64" fmla="*/ 1156801 h 4470729"/>
              <a:gd name="connsiteX65" fmla="*/ 13599215 w 21635868"/>
              <a:gd name="connsiteY65" fmla="*/ 1360720 h 4470729"/>
              <a:gd name="connsiteX66" fmla="*/ 13932397 w 21635868"/>
              <a:gd name="connsiteY66" fmla="*/ 1803729 h 4470729"/>
              <a:gd name="connsiteX67" fmla="*/ 14092819 w 21635868"/>
              <a:gd name="connsiteY67" fmla="*/ 2188740 h 4470729"/>
              <a:gd name="connsiteX68" fmla="*/ 14205113 w 21635868"/>
              <a:gd name="connsiteY68" fmla="*/ 2525624 h 4470729"/>
              <a:gd name="connsiteX69" fmla="*/ 14381576 w 21635868"/>
              <a:gd name="connsiteY69" fmla="*/ 2734172 h 4470729"/>
              <a:gd name="connsiteX70" fmla="*/ 14574082 w 21635868"/>
              <a:gd name="connsiteY70" fmla="*/ 3038972 h 4470729"/>
              <a:gd name="connsiteX71" fmla="*/ 14959092 w 21635868"/>
              <a:gd name="connsiteY71" fmla="*/ 3391898 h 4470729"/>
              <a:gd name="connsiteX72" fmla="*/ 15392229 w 21635868"/>
              <a:gd name="connsiteY72" fmla="*/ 3728782 h 4470729"/>
              <a:gd name="connsiteX73" fmla="*/ 15905576 w 21635868"/>
              <a:gd name="connsiteY73" fmla="*/ 3889203 h 4470729"/>
              <a:gd name="connsiteX74" fmla="*/ 16659555 w 21635868"/>
              <a:gd name="connsiteY74" fmla="*/ 4017540 h 4470729"/>
              <a:gd name="connsiteX75" fmla="*/ 17493745 w 21635868"/>
              <a:gd name="connsiteY75" fmla="*/ 4113793 h 4470729"/>
              <a:gd name="connsiteX76" fmla="*/ 18135429 w 21635868"/>
              <a:gd name="connsiteY76" fmla="*/ 4017540 h 4470729"/>
              <a:gd name="connsiteX77" fmla="*/ 18793155 w 21635868"/>
              <a:gd name="connsiteY77" fmla="*/ 4017540 h 4470729"/>
              <a:gd name="connsiteX78" fmla="*/ 19595261 w 21635868"/>
              <a:gd name="connsiteY78" fmla="*/ 4033582 h 4470729"/>
              <a:gd name="connsiteX79" fmla="*/ 20156734 w 21635868"/>
              <a:gd name="connsiteY79" fmla="*/ 4065666 h 4470729"/>
              <a:gd name="connsiteX80" fmla="*/ 21039050 w 21635868"/>
              <a:gd name="connsiteY80" fmla="*/ 4113793 h 4470729"/>
              <a:gd name="connsiteX81" fmla="*/ 21391976 w 21635868"/>
              <a:gd name="connsiteY81" fmla="*/ 4145877 h 4470729"/>
              <a:gd name="connsiteX82" fmla="*/ 21472187 w 21635868"/>
              <a:gd name="connsiteY82" fmla="*/ 4242129 h 4470729"/>
              <a:gd name="connsiteX83" fmla="*/ 21632608 w 21635868"/>
              <a:gd name="connsiteY83" fmla="*/ 4274214 h 4470729"/>
              <a:gd name="connsiteX0" fmla="*/ 21632608 w 21635868"/>
              <a:gd name="connsiteY0" fmla="*/ 4274214 h 4470729"/>
              <a:gd name="connsiteX1" fmla="*/ 21504271 w 21635868"/>
              <a:gd name="connsiteY1" fmla="*/ 4450677 h 4470729"/>
              <a:gd name="connsiteX2" fmla="*/ 20734250 w 21635868"/>
              <a:gd name="connsiteY2" fmla="*/ 4466719 h 4470729"/>
              <a:gd name="connsiteX3" fmla="*/ 19851934 w 21635868"/>
              <a:gd name="connsiteY3" fmla="*/ 4450677 h 4470729"/>
              <a:gd name="connsiteX4" fmla="*/ 19482966 w 21635868"/>
              <a:gd name="connsiteY4" fmla="*/ 4402551 h 4470729"/>
              <a:gd name="connsiteX5" fmla="*/ 19210250 w 21635868"/>
              <a:gd name="connsiteY5" fmla="*/ 4402551 h 4470729"/>
              <a:gd name="connsiteX6" fmla="*/ 18825240 w 21635868"/>
              <a:gd name="connsiteY6" fmla="*/ 4466719 h 4470729"/>
              <a:gd name="connsiteX7" fmla="*/ 18488355 w 21635868"/>
              <a:gd name="connsiteY7" fmla="*/ 4434635 h 4470729"/>
              <a:gd name="connsiteX8" fmla="*/ 17846671 w 21635868"/>
              <a:gd name="connsiteY8" fmla="*/ 4386508 h 4470729"/>
              <a:gd name="connsiteX9" fmla="*/ 17413534 w 21635868"/>
              <a:gd name="connsiteY9" fmla="*/ 4386508 h 4470729"/>
              <a:gd name="connsiteX10" fmla="*/ 16948313 w 21635868"/>
              <a:gd name="connsiteY10" fmla="*/ 4386508 h 4470729"/>
              <a:gd name="connsiteX11" fmla="*/ 16611429 w 21635868"/>
              <a:gd name="connsiteY11" fmla="*/ 4402551 h 4470729"/>
              <a:gd name="connsiteX12" fmla="*/ 15777240 w 21635868"/>
              <a:gd name="connsiteY12" fmla="*/ 4338382 h 4470729"/>
              <a:gd name="connsiteX13" fmla="*/ 15328061 w 21635868"/>
              <a:gd name="connsiteY13" fmla="*/ 4354424 h 4470729"/>
              <a:gd name="connsiteX14" fmla="*/ 14894924 w 21635868"/>
              <a:gd name="connsiteY14" fmla="*/ 4354424 h 4470729"/>
              <a:gd name="connsiteX15" fmla="*/ 14189071 w 21635868"/>
              <a:gd name="connsiteY15" fmla="*/ 4354424 h 4470729"/>
              <a:gd name="connsiteX16" fmla="*/ 13675724 w 21635868"/>
              <a:gd name="connsiteY16" fmla="*/ 4370466 h 4470729"/>
              <a:gd name="connsiteX17" fmla="*/ 13451134 w 21635868"/>
              <a:gd name="connsiteY17" fmla="*/ 4338382 h 4470729"/>
              <a:gd name="connsiteX18" fmla="*/ 12953829 w 21635868"/>
              <a:gd name="connsiteY18" fmla="*/ 4322340 h 4470729"/>
              <a:gd name="connsiteX19" fmla="*/ 12520692 w 21635868"/>
              <a:gd name="connsiteY19" fmla="*/ 4338382 h 4470729"/>
              <a:gd name="connsiteX20" fmla="*/ 11927134 w 21635868"/>
              <a:gd name="connsiteY20" fmla="*/ 4386508 h 4470729"/>
              <a:gd name="connsiteX21" fmla="*/ 10820229 w 21635868"/>
              <a:gd name="connsiteY21" fmla="*/ 4290256 h 4470729"/>
              <a:gd name="connsiteX22" fmla="*/ 10355008 w 21635868"/>
              <a:gd name="connsiteY22" fmla="*/ 4322340 h 4470729"/>
              <a:gd name="connsiteX23" fmla="*/ 9969997 w 21635868"/>
              <a:gd name="connsiteY23" fmla="*/ 4338382 h 4470729"/>
              <a:gd name="connsiteX24" fmla="*/ 9536861 w 21635868"/>
              <a:gd name="connsiteY24" fmla="*/ 4338382 h 4470729"/>
              <a:gd name="connsiteX25" fmla="*/ 8814966 w 21635868"/>
              <a:gd name="connsiteY25" fmla="*/ 4354424 h 4470729"/>
              <a:gd name="connsiteX26" fmla="*/ 8317661 w 21635868"/>
              <a:gd name="connsiteY26" fmla="*/ 4370466 h 4470729"/>
              <a:gd name="connsiteX27" fmla="*/ 7595766 w 21635868"/>
              <a:gd name="connsiteY27" fmla="*/ 4386508 h 4470729"/>
              <a:gd name="connsiteX28" fmla="*/ 6312397 w 21635868"/>
              <a:gd name="connsiteY28" fmla="*/ 4370466 h 4470729"/>
              <a:gd name="connsiteX29" fmla="*/ 5430082 w 21635868"/>
              <a:gd name="connsiteY29" fmla="*/ 4386508 h 4470729"/>
              <a:gd name="connsiteX30" fmla="*/ 4627976 w 21635868"/>
              <a:gd name="connsiteY30" fmla="*/ 4370466 h 4470729"/>
              <a:gd name="connsiteX31" fmla="*/ 3681492 w 21635868"/>
              <a:gd name="connsiteY31" fmla="*/ 4338382 h 4470729"/>
              <a:gd name="connsiteX32" fmla="*/ 3168145 w 21635868"/>
              <a:gd name="connsiteY32" fmla="*/ 4354424 h 4470729"/>
              <a:gd name="connsiteX33" fmla="*/ 2349997 w 21635868"/>
              <a:gd name="connsiteY33" fmla="*/ 4338382 h 4470729"/>
              <a:gd name="connsiteX34" fmla="*/ 1644145 w 21635868"/>
              <a:gd name="connsiteY34" fmla="*/ 4354424 h 4470729"/>
              <a:gd name="connsiteX35" fmla="*/ 1259134 w 21635868"/>
              <a:gd name="connsiteY35" fmla="*/ 4354424 h 4470729"/>
              <a:gd name="connsiteX36" fmla="*/ 954334 w 21635868"/>
              <a:gd name="connsiteY36" fmla="*/ 4242129 h 4470729"/>
              <a:gd name="connsiteX37" fmla="*/ 617450 w 21635868"/>
              <a:gd name="connsiteY37" fmla="*/ 4049624 h 4470729"/>
              <a:gd name="connsiteX38" fmla="*/ 376819 w 21635868"/>
              <a:gd name="connsiteY38" fmla="*/ 3744824 h 4470729"/>
              <a:gd name="connsiteX39" fmla="*/ 168271 w 21635868"/>
              <a:gd name="connsiteY39" fmla="*/ 3568361 h 4470729"/>
              <a:gd name="connsiteX40" fmla="*/ 23892 w 21635868"/>
              <a:gd name="connsiteY40" fmla="*/ 3231477 h 4470729"/>
              <a:gd name="connsiteX41" fmla="*/ 7850 w 21635868"/>
              <a:gd name="connsiteY41" fmla="*/ 2830424 h 4470729"/>
              <a:gd name="connsiteX42" fmla="*/ 104103 w 21635868"/>
              <a:gd name="connsiteY42" fmla="*/ 2349161 h 4470729"/>
              <a:gd name="connsiteX43" fmla="*/ 248482 w 21635868"/>
              <a:gd name="connsiteY43" fmla="*/ 1980193 h 4470729"/>
              <a:gd name="connsiteX44" fmla="*/ 473071 w 21635868"/>
              <a:gd name="connsiteY44" fmla="*/ 1723519 h 4470729"/>
              <a:gd name="connsiteX45" fmla="*/ 729745 w 21635868"/>
              <a:gd name="connsiteY45" fmla="*/ 1466845 h 4470729"/>
              <a:gd name="connsiteX46" fmla="*/ 1034545 w 21635868"/>
              <a:gd name="connsiteY46" fmla="*/ 1162045 h 4470729"/>
              <a:gd name="connsiteX47" fmla="*/ 1483724 w 21635868"/>
              <a:gd name="connsiteY47" fmla="*/ 744951 h 4470729"/>
              <a:gd name="connsiteX48" fmla="*/ 1852692 w 21635868"/>
              <a:gd name="connsiteY48" fmla="*/ 600572 h 4470729"/>
              <a:gd name="connsiteX49" fmla="*/ 2847303 w 21635868"/>
              <a:gd name="connsiteY49" fmla="*/ 392024 h 4470729"/>
              <a:gd name="connsiteX50" fmla="*/ 3472945 w 21635868"/>
              <a:gd name="connsiteY50" fmla="*/ 311814 h 4470729"/>
              <a:gd name="connsiteX51" fmla="*/ 4515682 w 21635868"/>
              <a:gd name="connsiteY51" fmla="*/ 247645 h 4470729"/>
              <a:gd name="connsiteX52" fmla="*/ 5141324 w 21635868"/>
              <a:gd name="connsiteY52" fmla="*/ 135351 h 4470729"/>
              <a:gd name="connsiteX53" fmla="*/ 6585113 w 21635868"/>
              <a:gd name="connsiteY53" fmla="*/ 71182 h 4470729"/>
              <a:gd name="connsiteX54" fmla="*/ 7611808 w 21635868"/>
              <a:gd name="connsiteY54" fmla="*/ 55140 h 4470729"/>
              <a:gd name="connsiteX55" fmla="*/ 8702671 w 21635868"/>
              <a:gd name="connsiteY55" fmla="*/ 23056 h 4470729"/>
              <a:gd name="connsiteX56" fmla="*/ 9440608 w 21635868"/>
              <a:gd name="connsiteY56" fmla="*/ 7014 h 4470729"/>
              <a:gd name="connsiteX57" fmla="*/ 9833948 w 21635868"/>
              <a:gd name="connsiteY57" fmla="*/ 147691 h 4470729"/>
              <a:gd name="connsiteX58" fmla="*/ 10494761 w 21635868"/>
              <a:gd name="connsiteY58" fmla="*/ 321994 h 4470729"/>
              <a:gd name="connsiteX59" fmla="*/ 11177783 w 21635868"/>
              <a:gd name="connsiteY59" fmla="*/ 480256 h 4470729"/>
              <a:gd name="connsiteX60" fmla="*/ 11597037 w 21635868"/>
              <a:gd name="connsiteY60" fmla="*/ 627721 h 4470729"/>
              <a:gd name="connsiteX61" fmla="*/ 12173011 w 21635868"/>
              <a:gd name="connsiteY61" fmla="*/ 843980 h 4470729"/>
              <a:gd name="connsiteX62" fmla="*/ 12642858 w 21635868"/>
              <a:gd name="connsiteY62" fmla="*/ 969231 h 4470729"/>
              <a:gd name="connsiteX63" fmla="*/ 12946734 w 21635868"/>
              <a:gd name="connsiteY63" fmla="*/ 1133354 h 4470729"/>
              <a:gd name="connsiteX64" fmla="*/ 13230247 w 21635868"/>
              <a:gd name="connsiteY64" fmla="*/ 1262309 h 4470729"/>
              <a:gd name="connsiteX65" fmla="*/ 13599215 w 21635868"/>
              <a:gd name="connsiteY65" fmla="*/ 1360720 h 4470729"/>
              <a:gd name="connsiteX66" fmla="*/ 13932397 w 21635868"/>
              <a:gd name="connsiteY66" fmla="*/ 1803729 h 4470729"/>
              <a:gd name="connsiteX67" fmla="*/ 14092819 w 21635868"/>
              <a:gd name="connsiteY67" fmla="*/ 2188740 h 4470729"/>
              <a:gd name="connsiteX68" fmla="*/ 14205113 w 21635868"/>
              <a:gd name="connsiteY68" fmla="*/ 2525624 h 4470729"/>
              <a:gd name="connsiteX69" fmla="*/ 14381576 w 21635868"/>
              <a:gd name="connsiteY69" fmla="*/ 2734172 h 4470729"/>
              <a:gd name="connsiteX70" fmla="*/ 14574082 w 21635868"/>
              <a:gd name="connsiteY70" fmla="*/ 3038972 h 4470729"/>
              <a:gd name="connsiteX71" fmla="*/ 14959092 w 21635868"/>
              <a:gd name="connsiteY71" fmla="*/ 3391898 h 4470729"/>
              <a:gd name="connsiteX72" fmla="*/ 15392229 w 21635868"/>
              <a:gd name="connsiteY72" fmla="*/ 3728782 h 4470729"/>
              <a:gd name="connsiteX73" fmla="*/ 15905576 w 21635868"/>
              <a:gd name="connsiteY73" fmla="*/ 3889203 h 4470729"/>
              <a:gd name="connsiteX74" fmla="*/ 16659555 w 21635868"/>
              <a:gd name="connsiteY74" fmla="*/ 4017540 h 4470729"/>
              <a:gd name="connsiteX75" fmla="*/ 17493745 w 21635868"/>
              <a:gd name="connsiteY75" fmla="*/ 4113793 h 4470729"/>
              <a:gd name="connsiteX76" fmla="*/ 18135429 w 21635868"/>
              <a:gd name="connsiteY76" fmla="*/ 4017540 h 4470729"/>
              <a:gd name="connsiteX77" fmla="*/ 18793155 w 21635868"/>
              <a:gd name="connsiteY77" fmla="*/ 4017540 h 4470729"/>
              <a:gd name="connsiteX78" fmla="*/ 19595261 w 21635868"/>
              <a:gd name="connsiteY78" fmla="*/ 4033582 h 4470729"/>
              <a:gd name="connsiteX79" fmla="*/ 20156734 w 21635868"/>
              <a:gd name="connsiteY79" fmla="*/ 4065666 h 4470729"/>
              <a:gd name="connsiteX80" fmla="*/ 21039050 w 21635868"/>
              <a:gd name="connsiteY80" fmla="*/ 4113793 h 4470729"/>
              <a:gd name="connsiteX81" fmla="*/ 21391976 w 21635868"/>
              <a:gd name="connsiteY81" fmla="*/ 4145877 h 4470729"/>
              <a:gd name="connsiteX82" fmla="*/ 21472187 w 21635868"/>
              <a:gd name="connsiteY82" fmla="*/ 4242129 h 4470729"/>
              <a:gd name="connsiteX83" fmla="*/ 21632608 w 21635868"/>
              <a:gd name="connsiteY83" fmla="*/ 4274214 h 4470729"/>
              <a:gd name="connsiteX0" fmla="*/ 21632608 w 21635868"/>
              <a:gd name="connsiteY0" fmla="*/ 4274214 h 4470729"/>
              <a:gd name="connsiteX1" fmla="*/ 21504271 w 21635868"/>
              <a:gd name="connsiteY1" fmla="*/ 4450677 h 4470729"/>
              <a:gd name="connsiteX2" fmla="*/ 20734250 w 21635868"/>
              <a:gd name="connsiteY2" fmla="*/ 4466719 h 4470729"/>
              <a:gd name="connsiteX3" fmla="*/ 19851934 w 21635868"/>
              <a:gd name="connsiteY3" fmla="*/ 4450677 h 4470729"/>
              <a:gd name="connsiteX4" fmla="*/ 19482966 w 21635868"/>
              <a:gd name="connsiteY4" fmla="*/ 4402551 h 4470729"/>
              <a:gd name="connsiteX5" fmla="*/ 19210250 w 21635868"/>
              <a:gd name="connsiteY5" fmla="*/ 4402551 h 4470729"/>
              <a:gd name="connsiteX6" fmla="*/ 18825240 w 21635868"/>
              <a:gd name="connsiteY6" fmla="*/ 4466719 h 4470729"/>
              <a:gd name="connsiteX7" fmla="*/ 18488355 w 21635868"/>
              <a:gd name="connsiteY7" fmla="*/ 4434635 h 4470729"/>
              <a:gd name="connsiteX8" fmla="*/ 17846671 w 21635868"/>
              <a:gd name="connsiteY8" fmla="*/ 4386508 h 4470729"/>
              <a:gd name="connsiteX9" fmla="*/ 17413534 w 21635868"/>
              <a:gd name="connsiteY9" fmla="*/ 4386508 h 4470729"/>
              <a:gd name="connsiteX10" fmla="*/ 16948313 w 21635868"/>
              <a:gd name="connsiteY10" fmla="*/ 4386508 h 4470729"/>
              <a:gd name="connsiteX11" fmla="*/ 16611429 w 21635868"/>
              <a:gd name="connsiteY11" fmla="*/ 4402551 h 4470729"/>
              <a:gd name="connsiteX12" fmla="*/ 15777240 w 21635868"/>
              <a:gd name="connsiteY12" fmla="*/ 4338382 h 4470729"/>
              <a:gd name="connsiteX13" fmla="*/ 15328061 w 21635868"/>
              <a:gd name="connsiteY13" fmla="*/ 4354424 h 4470729"/>
              <a:gd name="connsiteX14" fmla="*/ 14894924 w 21635868"/>
              <a:gd name="connsiteY14" fmla="*/ 4354424 h 4470729"/>
              <a:gd name="connsiteX15" fmla="*/ 14189071 w 21635868"/>
              <a:gd name="connsiteY15" fmla="*/ 4354424 h 4470729"/>
              <a:gd name="connsiteX16" fmla="*/ 13675724 w 21635868"/>
              <a:gd name="connsiteY16" fmla="*/ 4370466 h 4470729"/>
              <a:gd name="connsiteX17" fmla="*/ 13451134 w 21635868"/>
              <a:gd name="connsiteY17" fmla="*/ 4338382 h 4470729"/>
              <a:gd name="connsiteX18" fmla="*/ 12953829 w 21635868"/>
              <a:gd name="connsiteY18" fmla="*/ 4322340 h 4470729"/>
              <a:gd name="connsiteX19" fmla="*/ 12520692 w 21635868"/>
              <a:gd name="connsiteY19" fmla="*/ 4338382 h 4470729"/>
              <a:gd name="connsiteX20" fmla="*/ 11927134 w 21635868"/>
              <a:gd name="connsiteY20" fmla="*/ 4386508 h 4470729"/>
              <a:gd name="connsiteX21" fmla="*/ 10820229 w 21635868"/>
              <a:gd name="connsiteY21" fmla="*/ 4290256 h 4470729"/>
              <a:gd name="connsiteX22" fmla="*/ 10355008 w 21635868"/>
              <a:gd name="connsiteY22" fmla="*/ 4322340 h 4470729"/>
              <a:gd name="connsiteX23" fmla="*/ 9969997 w 21635868"/>
              <a:gd name="connsiteY23" fmla="*/ 4338382 h 4470729"/>
              <a:gd name="connsiteX24" fmla="*/ 9536861 w 21635868"/>
              <a:gd name="connsiteY24" fmla="*/ 4338382 h 4470729"/>
              <a:gd name="connsiteX25" fmla="*/ 8814966 w 21635868"/>
              <a:gd name="connsiteY25" fmla="*/ 4354424 h 4470729"/>
              <a:gd name="connsiteX26" fmla="*/ 8317661 w 21635868"/>
              <a:gd name="connsiteY26" fmla="*/ 4370466 h 4470729"/>
              <a:gd name="connsiteX27" fmla="*/ 7595766 w 21635868"/>
              <a:gd name="connsiteY27" fmla="*/ 4386508 h 4470729"/>
              <a:gd name="connsiteX28" fmla="*/ 6312397 w 21635868"/>
              <a:gd name="connsiteY28" fmla="*/ 4370466 h 4470729"/>
              <a:gd name="connsiteX29" fmla="*/ 5430082 w 21635868"/>
              <a:gd name="connsiteY29" fmla="*/ 4386508 h 4470729"/>
              <a:gd name="connsiteX30" fmla="*/ 4627976 w 21635868"/>
              <a:gd name="connsiteY30" fmla="*/ 4370466 h 4470729"/>
              <a:gd name="connsiteX31" fmla="*/ 3681492 w 21635868"/>
              <a:gd name="connsiteY31" fmla="*/ 4338382 h 4470729"/>
              <a:gd name="connsiteX32" fmla="*/ 3168145 w 21635868"/>
              <a:gd name="connsiteY32" fmla="*/ 4354424 h 4470729"/>
              <a:gd name="connsiteX33" fmla="*/ 2349997 w 21635868"/>
              <a:gd name="connsiteY33" fmla="*/ 4338382 h 4470729"/>
              <a:gd name="connsiteX34" fmla="*/ 1644145 w 21635868"/>
              <a:gd name="connsiteY34" fmla="*/ 4354424 h 4470729"/>
              <a:gd name="connsiteX35" fmla="*/ 1259134 w 21635868"/>
              <a:gd name="connsiteY35" fmla="*/ 4354424 h 4470729"/>
              <a:gd name="connsiteX36" fmla="*/ 954334 w 21635868"/>
              <a:gd name="connsiteY36" fmla="*/ 4242129 h 4470729"/>
              <a:gd name="connsiteX37" fmla="*/ 617450 w 21635868"/>
              <a:gd name="connsiteY37" fmla="*/ 4049624 h 4470729"/>
              <a:gd name="connsiteX38" fmla="*/ 376819 w 21635868"/>
              <a:gd name="connsiteY38" fmla="*/ 3744824 h 4470729"/>
              <a:gd name="connsiteX39" fmla="*/ 168271 w 21635868"/>
              <a:gd name="connsiteY39" fmla="*/ 3568361 h 4470729"/>
              <a:gd name="connsiteX40" fmla="*/ 23892 w 21635868"/>
              <a:gd name="connsiteY40" fmla="*/ 3231477 h 4470729"/>
              <a:gd name="connsiteX41" fmla="*/ 7850 w 21635868"/>
              <a:gd name="connsiteY41" fmla="*/ 2830424 h 4470729"/>
              <a:gd name="connsiteX42" fmla="*/ 104103 w 21635868"/>
              <a:gd name="connsiteY42" fmla="*/ 2349161 h 4470729"/>
              <a:gd name="connsiteX43" fmla="*/ 248482 w 21635868"/>
              <a:gd name="connsiteY43" fmla="*/ 1980193 h 4470729"/>
              <a:gd name="connsiteX44" fmla="*/ 473071 w 21635868"/>
              <a:gd name="connsiteY44" fmla="*/ 1723519 h 4470729"/>
              <a:gd name="connsiteX45" fmla="*/ 729745 w 21635868"/>
              <a:gd name="connsiteY45" fmla="*/ 1466845 h 4470729"/>
              <a:gd name="connsiteX46" fmla="*/ 1034545 w 21635868"/>
              <a:gd name="connsiteY46" fmla="*/ 1162045 h 4470729"/>
              <a:gd name="connsiteX47" fmla="*/ 1483724 w 21635868"/>
              <a:gd name="connsiteY47" fmla="*/ 744951 h 4470729"/>
              <a:gd name="connsiteX48" fmla="*/ 1852692 w 21635868"/>
              <a:gd name="connsiteY48" fmla="*/ 600572 h 4470729"/>
              <a:gd name="connsiteX49" fmla="*/ 2847303 w 21635868"/>
              <a:gd name="connsiteY49" fmla="*/ 392024 h 4470729"/>
              <a:gd name="connsiteX50" fmla="*/ 3472945 w 21635868"/>
              <a:gd name="connsiteY50" fmla="*/ 311814 h 4470729"/>
              <a:gd name="connsiteX51" fmla="*/ 4515682 w 21635868"/>
              <a:gd name="connsiteY51" fmla="*/ 247645 h 4470729"/>
              <a:gd name="connsiteX52" fmla="*/ 5141324 w 21635868"/>
              <a:gd name="connsiteY52" fmla="*/ 135351 h 4470729"/>
              <a:gd name="connsiteX53" fmla="*/ 6585113 w 21635868"/>
              <a:gd name="connsiteY53" fmla="*/ 71182 h 4470729"/>
              <a:gd name="connsiteX54" fmla="*/ 7611808 w 21635868"/>
              <a:gd name="connsiteY54" fmla="*/ 55140 h 4470729"/>
              <a:gd name="connsiteX55" fmla="*/ 8702671 w 21635868"/>
              <a:gd name="connsiteY55" fmla="*/ 23056 h 4470729"/>
              <a:gd name="connsiteX56" fmla="*/ 9440608 w 21635868"/>
              <a:gd name="connsiteY56" fmla="*/ 7014 h 4470729"/>
              <a:gd name="connsiteX57" fmla="*/ 9833948 w 21635868"/>
              <a:gd name="connsiteY57" fmla="*/ 147691 h 4470729"/>
              <a:gd name="connsiteX58" fmla="*/ 10494761 w 21635868"/>
              <a:gd name="connsiteY58" fmla="*/ 321994 h 4470729"/>
              <a:gd name="connsiteX59" fmla="*/ 11177783 w 21635868"/>
              <a:gd name="connsiteY59" fmla="*/ 480256 h 4470729"/>
              <a:gd name="connsiteX60" fmla="*/ 11597037 w 21635868"/>
              <a:gd name="connsiteY60" fmla="*/ 627721 h 4470729"/>
              <a:gd name="connsiteX61" fmla="*/ 12173011 w 21635868"/>
              <a:gd name="connsiteY61" fmla="*/ 843980 h 4470729"/>
              <a:gd name="connsiteX62" fmla="*/ 12642858 w 21635868"/>
              <a:gd name="connsiteY62" fmla="*/ 969231 h 4470729"/>
              <a:gd name="connsiteX63" fmla="*/ 12946734 w 21635868"/>
              <a:gd name="connsiteY63" fmla="*/ 1133354 h 4470729"/>
              <a:gd name="connsiteX64" fmla="*/ 13230247 w 21635868"/>
              <a:gd name="connsiteY64" fmla="*/ 1262309 h 4470729"/>
              <a:gd name="connsiteX65" fmla="*/ 13634385 w 21635868"/>
              <a:gd name="connsiteY65" fmla="*/ 1554151 h 4470729"/>
              <a:gd name="connsiteX66" fmla="*/ 13932397 w 21635868"/>
              <a:gd name="connsiteY66" fmla="*/ 1803729 h 4470729"/>
              <a:gd name="connsiteX67" fmla="*/ 14092819 w 21635868"/>
              <a:gd name="connsiteY67" fmla="*/ 2188740 h 4470729"/>
              <a:gd name="connsiteX68" fmla="*/ 14205113 w 21635868"/>
              <a:gd name="connsiteY68" fmla="*/ 2525624 h 4470729"/>
              <a:gd name="connsiteX69" fmla="*/ 14381576 w 21635868"/>
              <a:gd name="connsiteY69" fmla="*/ 2734172 h 4470729"/>
              <a:gd name="connsiteX70" fmla="*/ 14574082 w 21635868"/>
              <a:gd name="connsiteY70" fmla="*/ 3038972 h 4470729"/>
              <a:gd name="connsiteX71" fmla="*/ 14959092 w 21635868"/>
              <a:gd name="connsiteY71" fmla="*/ 3391898 h 4470729"/>
              <a:gd name="connsiteX72" fmla="*/ 15392229 w 21635868"/>
              <a:gd name="connsiteY72" fmla="*/ 3728782 h 4470729"/>
              <a:gd name="connsiteX73" fmla="*/ 15905576 w 21635868"/>
              <a:gd name="connsiteY73" fmla="*/ 3889203 h 4470729"/>
              <a:gd name="connsiteX74" fmla="*/ 16659555 w 21635868"/>
              <a:gd name="connsiteY74" fmla="*/ 4017540 h 4470729"/>
              <a:gd name="connsiteX75" fmla="*/ 17493745 w 21635868"/>
              <a:gd name="connsiteY75" fmla="*/ 4113793 h 4470729"/>
              <a:gd name="connsiteX76" fmla="*/ 18135429 w 21635868"/>
              <a:gd name="connsiteY76" fmla="*/ 4017540 h 4470729"/>
              <a:gd name="connsiteX77" fmla="*/ 18793155 w 21635868"/>
              <a:gd name="connsiteY77" fmla="*/ 4017540 h 4470729"/>
              <a:gd name="connsiteX78" fmla="*/ 19595261 w 21635868"/>
              <a:gd name="connsiteY78" fmla="*/ 4033582 h 4470729"/>
              <a:gd name="connsiteX79" fmla="*/ 20156734 w 21635868"/>
              <a:gd name="connsiteY79" fmla="*/ 4065666 h 4470729"/>
              <a:gd name="connsiteX80" fmla="*/ 21039050 w 21635868"/>
              <a:gd name="connsiteY80" fmla="*/ 4113793 h 4470729"/>
              <a:gd name="connsiteX81" fmla="*/ 21391976 w 21635868"/>
              <a:gd name="connsiteY81" fmla="*/ 4145877 h 4470729"/>
              <a:gd name="connsiteX82" fmla="*/ 21472187 w 21635868"/>
              <a:gd name="connsiteY82" fmla="*/ 4242129 h 4470729"/>
              <a:gd name="connsiteX83" fmla="*/ 21632608 w 21635868"/>
              <a:gd name="connsiteY83" fmla="*/ 4274214 h 4470729"/>
              <a:gd name="connsiteX0" fmla="*/ 21632608 w 21635868"/>
              <a:gd name="connsiteY0" fmla="*/ 4253886 h 4450401"/>
              <a:gd name="connsiteX1" fmla="*/ 21504271 w 21635868"/>
              <a:gd name="connsiteY1" fmla="*/ 4430349 h 4450401"/>
              <a:gd name="connsiteX2" fmla="*/ 20734250 w 21635868"/>
              <a:gd name="connsiteY2" fmla="*/ 4446391 h 4450401"/>
              <a:gd name="connsiteX3" fmla="*/ 19851934 w 21635868"/>
              <a:gd name="connsiteY3" fmla="*/ 4430349 h 4450401"/>
              <a:gd name="connsiteX4" fmla="*/ 19482966 w 21635868"/>
              <a:gd name="connsiteY4" fmla="*/ 4382223 h 4450401"/>
              <a:gd name="connsiteX5" fmla="*/ 19210250 w 21635868"/>
              <a:gd name="connsiteY5" fmla="*/ 4382223 h 4450401"/>
              <a:gd name="connsiteX6" fmla="*/ 18825240 w 21635868"/>
              <a:gd name="connsiteY6" fmla="*/ 4446391 h 4450401"/>
              <a:gd name="connsiteX7" fmla="*/ 18488355 w 21635868"/>
              <a:gd name="connsiteY7" fmla="*/ 4414307 h 4450401"/>
              <a:gd name="connsiteX8" fmla="*/ 17846671 w 21635868"/>
              <a:gd name="connsiteY8" fmla="*/ 4366180 h 4450401"/>
              <a:gd name="connsiteX9" fmla="*/ 17413534 w 21635868"/>
              <a:gd name="connsiteY9" fmla="*/ 4366180 h 4450401"/>
              <a:gd name="connsiteX10" fmla="*/ 16948313 w 21635868"/>
              <a:gd name="connsiteY10" fmla="*/ 4366180 h 4450401"/>
              <a:gd name="connsiteX11" fmla="*/ 16611429 w 21635868"/>
              <a:gd name="connsiteY11" fmla="*/ 4382223 h 4450401"/>
              <a:gd name="connsiteX12" fmla="*/ 15777240 w 21635868"/>
              <a:gd name="connsiteY12" fmla="*/ 4318054 h 4450401"/>
              <a:gd name="connsiteX13" fmla="*/ 15328061 w 21635868"/>
              <a:gd name="connsiteY13" fmla="*/ 4334096 h 4450401"/>
              <a:gd name="connsiteX14" fmla="*/ 14894924 w 21635868"/>
              <a:gd name="connsiteY14" fmla="*/ 4334096 h 4450401"/>
              <a:gd name="connsiteX15" fmla="*/ 14189071 w 21635868"/>
              <a:gd name="connsiteY15" fmla="*/ 4334096 h 4450401"/>
              <a:gd name="connsiteX16" fmla="*/ 13675724 w 21635868"/>
              <a:gd name="connsiteY16" fmla="*/ 4350138 h 4450401"/>
              <a:gd name="connsiteX17" fmla="*/ 13451134 w 21635868"/>
              <a:gd name="connsiteY17" fmla="*/ 4318054 h 4450401"/>
              <a:gd name="connsiteX18" fmla="*/ 12953829 w 21635868"/>
              <a:gd name="connsiteY18" fmla="*/ 4302012 h 4450401"/>
              <a:gd name="connsiteX19" fmla="*/ 12520692 w 21635868"/>
              <a:gd name="connsiteY19" fmla="*/ 4318054 h 4450401"/>
              <a:gd name="connsiteX20" fmla="*/ 11927134 w 21635868"/>
              <a:gd name="connsiteY20" fmla="*/ 4366180 h 4450401"/>
              <a:gd name="connsiteX21" fmla="*/ 10820229 w 21635868"/>
              <a:gd name="connsiteY21" fmla="*/ 4269928 h 4450401"/>
              <a:gd name="connsiteX22" fmla="*/ 10355008 w 21635868"/>
              <a:gd name="connsiteY22" fmla="*/ 4302012 h 4450401"/>
              <a:gd name="connsiteX23" fmla="*/ 9969997 w 21635868"/>
              <a:gd name="connsiteY23" fmla="*/ 4318054 h 4450401"/>
              <a:gd name="connsiteX24" fmla="*/ 9536861 w 21635868"/>
              <a:gd name="connsiteY24" fmla="*/ 4318054 h 4450401"/>
              <a:gd name="connsiteX25" fmla="*/ 8814966 w 21635868"/>
              <a:gd name="connsiteY25" fmla="*/ 4334096 h 4450401"/>
              <a:gd name="connsiteX26" fmla="*/ 8317661 w 21635868"/>
              <a:gd name="connsiteY26" fmla="*/ 4350138 h 4450401"/>
              <a:gd name="connsiteX27" fmla="*/ 7595766 w 21635868"/>
              <a:gd name="connsiteY27" fmla="*/ 4366180 h 4450401"/>
              <a:gd name="connsiteX28" fmla="*/ 6312397 w 21635868"/>
              <a:gd name="connsiteY28" fmla="*/ 4350138 h 4450401"/>
              <a:gd name="connsiteX29" fmla="*/ 5430082 w 21635868"/>
              <a:gd name="connsiteY29" fmla="*/ 4366180 h 4450401"/>
              <a:gd name="connsiteX30" fmla="*/ 4627976 w 21635868"/>
              <a:gd name="connsiteY30" fmla="*/ 4350138 h 4450401"/>
              <a:gd name="connsiteX31" fmla="*/ 3681492 w 21635868"/>
              <a:gd name="connsiteY31" fmla="*/ 4318054 h 4450401"/>
              <a:gd name="connsiteX32" fmla="*/ 3168145 w 21635868"/>
              <a:gd name="connsiteY32" fmla="*/ 4334096 h 4450401"/>
              <a:gd name="connsiteX33" fmla="*/ 2349997 w 21635868"/>
              <a:gd name="connsiteY33" fmla="*/ 4318054 h 4450401"/>
              <a:gd name="connsiteX34" fmla="*/ 1644145 w 21635868"/>
              <a:gd name="connsiteY34" fmla="*/ 4334096 h 4450401"/>
              <a:gd name="connsiteX35" fmla="*/ 1259134 w 21635868"/>
              <a:gd name="connsiteY35" fmla="*/ 4334096 h 4450401"/>
              <a:gd name="connsiteX36" fmla="*/ 954334 w 21635868"/>
              <a:gd name="connsiteY36" fmla="*/ 4221801 h 4450401"/>
              <a:gd name="connsiteX37" fmla="*/ 617450 w 21635868"/>
              <a:gd name="connsiteY37" fmla="*/ 4029296 h 4450401"/>
              <a:gd name="connsiteX38" fmla="*/ 376819 w 21635868"/>
              <a:gd name="connsiteY38" fmla="*/ 3724496 h 4450401"/>
              <a:gd name="connsiteX39" fmla="*/ 168271 w 21635868"/>
              <a:gd name="connsiteY39" fmla="*/ 3548033 h 4450401"/>
              <a:gd name="connsiteX40" fmla="*/ 23892 w 21635868"/>
              <a:gd name="connsiteY40" fmla="*/ 3211149 h 4450401"/>
              <a:gd name="connsiteX41" fmla="*/ 7850 w 21635868"/>
              <a:gd name="connsiteY41" fmla="*/ 2810096 h 4450401"/>
              <a:gd name="connsiteX42" fmla="*/ 104103 w 21635868"/>
              <a:gd name="connsiteY42" fmla="*/ 2328833 h 4450401"/>
              <a:gd name="connsiteX43" fmla="*/ 248482 w 21635868"/>
              <a:gd name="connsiteY43" fmla="*/ 1959865 h 4450401"/>
              <a:gd name="connsiteX44" fmla="*/ 473071 w 21635868"/>
              <a:gd name="connsiteY44" fmla="*/ 1703191 h 4450401"/>
              <a:gd name="connsiteX45" fmla="*/ 729745 w 21635868"/>
              <a:gd name="connsiteY45" fmla="*/ 1446517 h 4450401"/>
              <a:gd name="connsiteX46" fmla="*/ 1034545 w 21635868"/>
              <a:gd name="connsiteY46" fmla="*/ 1141717 h 4450401"/>
              <a:gd name="connsiteX47" fmla="*/ 1483724 w 21635868"/>
              <a:gd name="connsiteY47" fmla="*/ 724623 h 4450401"/>
              <a:gd name="connsiteX48" fmla="*/ 1852692 w 21635868"/>
              <a:gd name="connsiteY48" fmla="*/ 580244 h 4450401"/>
              <a:gd name="connsiteX49" fmla="*/ 2847303 w 21635868"/>
              <a:gd name="connsiteY49" fmla="*/ 371696 h 4450401"/>
              <a:gd name="connsiteX50" fmla="*/ 3472945 w 21635868"/>
              <a:gd name="connsiteY50" fmla="*/ 291486 h 4450401"/>
              <a:gd name="connsiteX51" fmla="*/ 4515682 w 21635868"/>
              <a:gd name="connsiteY51" fmla="*/ 227317 h 4450401"/>
              <a:gd name="connsiteX52" fmla="*/ 5141324 w 21635868"/>
              <a:gd name="connsiteY52" fmla="*/ 115023 h 4450401"/>
              <a:gd name="connsiteX53" fmla="*/ 6585113 w 21635868"/>
              <a:gd name="connsiteY53" fmla="*/ 50854 h 4450401"/>
              <a:gd name="connsiteX54" fmla="*/ 7611808 w 21635868"/>
              <a:gd name="connsiteY54" fmla="*/ 34812 h 4450401"/>
              <a:gd name="connsiteX55" fmla="*/ 8702671 w 21635868"/>
              <a:gd name="connsiteY55" fmla="*/ 2728 h 4450401"/>
              <a:gd name="connsiteX56" fmla="*/ 9264762 w 21635868"/>
              <a:gd name="connsiteY56" fmla="*/ 109778 h 4450401"/>
              <a:gd name="connsiteX57" fmla="*/ 9833948 w 21635868"/>
              <a:gd name="connsiteY57" fmla="*/ 127363 h 4450401"/>
              <a:gd name="connsiteX58" fmla="*/ 10494761 w 21635868"/>
              <a:gd name="connsiteY58" fmla="*/ 301666 h 4450401"/>
              <a:gd name="connsiteX59" fmla="*/ 11177783 w 21635868"/>
              <a:gd name="connsiteY59" fmla="*/ 459928 h 4450401"/>
              <a:gd name="connsiteX60" fmla="*/ 11597037 w 21635868"/>
              <a:gd name="connsiteY60" fmla="*/ 607393 h 4450401"/>
              <a:gd name="connsiteX61" fmla="*/ 12173011 w 21635868"/>
              <a:gd name="connsiteY61" fmla="*/ 823652 h 4450401"/>
              <a:gd name="connsiteX62" fmla="*/ 12642858 w 21635868"/>
              <a:gd name="connsiteY62" fmla="*/ 948903 h 4450401"/>
              <a:gd name="connsiteX63" fmla="*/ 12946734 w 21635868"/>
              <a:gd name="connsiteY63" fmla="*/ 1113026 h 4450401"/>
              <a:gd name="connsiteX64" fmla="*/ 13230247 w 21635868"/>
              <a:gd name="connsiteY64" fmla="*/ 1241981 h 4450401"/>
              <a:gd name="connsiteX65" fmla="*/ 13634385 w 21635868"/>
              <a:gd name="connsiteY65" fmla="*/ 1533823 h 4450401"/>
              <a:gd name="connsiteX66" fmla="*/ 13932397 w 21635868"/>
              <a:gd name="connsiteY66" fmla="*/ 1783401 h 4450401"/>
              <a:gd name="connsiteX67" fmla="*/ 14092819 w 21635868"/>
              <a:gd name="connsiteY67" fmla="*/ 2168412 h 4450401"/>
              <a:gd name="connsiteX68" fmla="*/ 14205113 w 21635868"/>
              <a:gd name="connsiteY68" fmla="*/ 2505296 h 4450401"/>
              <a:gd name="connsiteX69" fmla="*/ 14381576 w 21635868"/>
              <a:gd name="connsiteY69" fmla="*/ 2713844 h 4450401"/>
              <a:gd name="connsiteX70" fmla="*/ 14574082 w 21635868"/>
              <a:gd name="connsiteY70" fmla="*/ 3018644 h 4450401"/>
              <a:gd name="connsiteX71" fmla="*/ 14959092 w 21635868"/>
              <a:gd name="connsiteY71" fmla="*/ 3371570 h 4450401"/>
              <a:gd name="connsiteX72" fmla="*/ 15392229 w 21635868"/>
              <a:gd name="connsiteY72" fmla="*/ 3708454 h 4450401"/>
              <a:gd name="connsiteX73" fmla="*/ 15905576 w 21635868"/>
              <a:gd name="connsiteY73" fmla="*/ 3868875 h 4450401"/>
              <a:gd name="connsiteX74" fmla="*/ 16659555 w 21635868"/>
              <a:gd name="connsiteY74" fmla="*/ 3997212 h 4450401"/>
              <a:gd name="connsiteX75" fmla="*/ 17493745 w 21635868"/>
              <a:gd name="connsiteY75" fmla="*/ 4093465 h 4450401"/>
              <a:gd name="connsiteX76" fmla="*/ 18135429 w 21635868"/>
              <a:gd name="connsiteY76" fmla="*/ 3997212 h 4450401"/>
              <a:gd name="connsiteX77" fmla="*/ 18793155 w 21635868"/>
              <a:gd name="connsiteY77" fmla="*/ 3997212 h 4450401"/>
              <a:gd name="connsiteX78" fmla="*/ 19595261 w 21635868"/>
              <a:gd name="connsiteY78" fmla="*/ 4013254 h 4450401"/>
              <a:gd name="connsiteX79" fmla="*/ 20156734 w 21635868"/>
              <a:gd name="connsiteY79" fmla="*/ 4045338 h 4450401"/>
              <a:gd name="connsiteX80" fmla="*/ 21039050 w 21635868"/>
              <a:gd name="connsiteY80" fmla="*/ 4093465 h 4450401"/>
              <a:gd name="connsiteX81" fmla="*/ 21391976 w 21635868"/>
              <a:gd name="connsiteY81" fmla="*/ 4125549 h 4450401"/>
              <a:gd name="connsiteX82" fmla="*/ 21472187 w 21635868"/>
              <a:gd name="connsiteY82" fmla="*/ 4221801 h 4450401"/>
              <a:gd name="connsiteX83" fmla="*/ 21632608 w 21635868"/>
              <a:gd name="connsiteY83" fmla="*/ 4253886 h 445040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833948 w 21635868"/>
              <a:gd name="connsiteY57" fmla="*/ 94743 h 4417781"/>
              <a:gd name="connsiteX58" fmla="*/ 10494761 w 21635868"/>
              <a:gd name="connsiteY58" fmla="*/ 269046 h 4417781"/>
              <a:gd name="connsiteX59" fmla="*/ 11177783 w 21635868"/>
              <a:gd name="connsiteY59" fmla="*/ 427308 h 4417781"/>
              <a:gd name="connsiteX60" fmla="*/ 11597037 w 21635868"/>
              <a:gd name="connsiteY60" fmla="*/ 574773 h 4417781"/>
              <a:gd name="connsiteX61" fmla="*/ 12173011 w 21635868"/>
              <a:gd name="connsiteY61" fmla="*/ 791032 h 4417781"/>
              <a:gd name="connsiteX62" fmla="*/ 12642858 w 21635868"/>
              <a:gd name="connsiteY62" fmla="*/ 9162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494761 w 21635868"/>
              <a:gd name="connsiteY58" fmla="*/ 269046 h 4417781"/>
              <a:gd name="connsiteX59" fmla="*/ 11177783 w 21635868"/>
              <a:gd name="connsiteY59" fmla="*/ 427308 h 4417781"/>
              <a:gd name="connsiteX60" fmla="*/ 11597037 w 21635868"/>
              <a:gd name="connsiteY60" fmla="*/ 574773 h 4417781"/>
              <a:gd name="connsiteX61" fmla="*/ 12173011 w 21635868"/>
              <a:gd name="connsiteY61" fmla="*/ 791032 h 4417781"/>
              <a:gd name="connsiteX62" fmla="*/ 12642858 w 21635868"/>
              <a:gd name="connsiteY62" fmla="*/ 9162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427308 h 4417781"/>
              <a:gd name="connsiteX60" fmla="*/ 11597037 w 21635868"/>
              <a:gd name="connsiteY60" fmla="*/ 574773 h 4417781"/>
              <a:gd name="connsiteX61" fmla="*/ 12173011 w 21635868"/>
              <a:gd name="connsiteY61" fmla="*/ 791032 h 4417781"/>
              <a:gd name="connsiteX62" fmla="*/ 12642858 w 21635868"/>
              <a:gd name="connsiteY62" fmla="*/ 9162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97037 w 21635868"/>
              <a:gd name="connsiteY60" fmla="*/ 574773 h 4417781"/>
              <a:gd name="connsiteX61" fmla="*/ 12173011 w 21635868"/>
              <a:gd name="connsiteY61" fmla="*/ 791032 h 4417781"/>
              <a:gd name="connsiteX62" fmla="*/ 12642858 w 21635868"/>
              <a:gd name="connsiteY62" fmla="*/ 9162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73011 w 21635868"/>
              <a:gd name="connsiteY61" fmla="*/ 791032 h 4417781"/>
              <a:gd name="connsiteX62" fmla="*/ 12642858 w 21635868"/>
              <a:gd name="connsiteY62" fmla="*/ 9162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42858 w 21635868"/>
              <a:gd name="connsiteY62" fmla="*/ 9162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25273 w 21635868"/>
              <a:gd name="connsiteY62" fmla="*/ 1144883 h 4417781"/>
              <a:gd name="connsiteX63" fmla="*/ 12946734 w 21635868"/>
              <a:gd name="connsiteY63" fmla="*/ 1080406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25273 w 21635868"/>
              <a:gd name="connsiteY62" fmla="*/ 1144883 h 4417781"/>
              <a:gd name="connsiteX63" fmla="*/ 12911565 w 21635868"/>
              <a:gd name="connsiteY63" fmla="*/ 1326591 h 4417781"/>
              <a:gd name="connsiteX64" fmla="*/ 13230247 w 21635868"/>
              <a:gd name="connsiteY64" fmla="*/ 1209361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25273 w 21635868"/>
              <a:gd name="connsiteY62" fmla="*/ 1144883 h 4417781"/>
              <a:gd name="connsiteX63" fmla="*/ 12911565 w 21635868"/>
              <a:gd name="connsiteY63" fmla="*/ 1326591 h 4417781"/>
              <a:gd name="connsiteX64" fmla="*/ 13247832 w 21635868"/>
              <a:gd name="connsiteY64" fmla="*/ 1367622 h 4417781"/>
              <a:gd name="connsiteX65" fmla="*/ 13634385 w 21635868"/>
              <a:gd name="connsiteY65" fmla="*/ 1501203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25273 w 21635868"/>
              <a:gd name="connsiteY62" fmla="*/ 1144883 h 4417781"/>
              <a:gd name="connsiteX63" fmla="*/ 12911565 w 21635868"/>
              <a:gd name="connsiteY63" fmla="*/ 1326591 h 4417781"/>
              <a:gd name="connsiteX64" fmla="*/ 13247832 w 21635868"/>
              <a:gd name="connsiteY64" fmla="*/ 1367622 h 4417781"/>
              <a:gd name="connsiteX65" fmla="*/ 13616800 w 21635868"/>
              <a:gd name="connsiteY65" fmla="*/ 1641880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25273 w 21635868"/>
              <a:gd name="connsiteY62" fmla="*/ 1144883 h 4417781"/>
              <a:gd name="connsiteX63" fmla="*/ 12911565 w 21635868"/>
              <a:gd name="connsiteY63" fmla="*/ 1326591 h 4417781"/>
              <a:gd name="connsiteX64" fmla="*/ 13212662 w 21635868"/>
              <a:gd name="connsiteY64" fmla="*/ 1473130 h 4417781"/>
              <a:gd name="connsiteX65" fmla="*/ 13616800 w 21635868"/>
              <a:gd name="connsiteY65" fmla="*/ 1641880 h 4417781"/>
              <a:gd name="connsiteX66" fmla="*/ 13932397 w 21635868"/>
              <a:gd name="connsiteY66" fmla="*/ 1750781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  <a:gd name="connsiteX0" fmla="*/ 21632608 w 21635868"/>
              <a:gd name="connsiteY0" fmla="*/ 4221266 h 4417781"/>
              <a:gd name="connsiteX1" fmla="*/ 21504271 w 21635868"/>
              <a:gd name="connsiteY1" fmla="*/ 4397729 h 4417781"/>
              <a:gd name="connsiteX2" fmla="*/ 20734250 w 21635868"/>
              <a:gd name="connsiteY2" fmla="*/ 4413771 h 4417781"/>
              <a:gd name="connsiteX3" fmla="*/ 19851934 w 21635868"/>
              <a:gd name="connsiteY3" fmla="*/ 4397729 h 4417781"/>
              <a:gd name="connsiteX4" fmla="*/ 19482966 w 21635868"/>
              <a:gd name="connsiteY4" fmla="*/ 4349603 h 4417781"/>
              <a:gd name="connsiteX5" fmla="*/ 19210250 w 21635868"/>
              <a:gd name="connsiteY5" fmla="*/ 4349603 h 4417781"/>
              <a:gd name="connsiteX6" fmla="*/ 18825240 w 21635868"/>
              <a:gd name="connsiteY6" fmla="*/ 4413771 h 4417781"/>
              <a:gd name="connsiteX7" fmla="*/ 18488355 w 21635868"/>
              <a:gd name="connsiteY7" fmla="*/ 4381687 h 4417781"/>
              <a:gd name="connsiteX8" fmla="*/ 17846671 w 21635868"/>
              <a:gd name="connsiteY8" fmla="*/ 4333560 h 4417781"/>
              <a:gd name="connsiteX9" fmla="*/ 17413534 w 21635868"/>
              <a:gd name="connsiteY9" fmla="*/ 4333560 h 4417781"/>
              <a:gd name="connsiteX10" fmla="*/ 16948313 w 21635868"/>
              <a:gd name="connsiteY10" fmla="*/ 4333560 h 4417781"/>
              <a:gd name="connsiteX11" fmla="*/ 16611429 w 21635868"/>
              <a:gd name="connsiteY11" fmla="*/ 4349603 h 4417781"/>
              <a:gd name="connsiteX12" fmla="*/ 15777240 w 21635868"/>
              <a:gd name="connsiteY12" fmla="*/ 4285434 h 4417781"/>
              <a:gd name="connsiteX13" fmla="*/ 15328061 w 21635868"/>
              <a:gd name="connsiteY13" fmla="*/ 4301476 h 4417781"/>
              <a:gd name="connsiteX14" fmla="*/ 14894924 w 21635868"/>
              <a:gd name="connsiteY14" fmla="*/ 4301476 h 4417781"/>
              <a:gd name="connsiteX15" fmla="*/ 14189071 w 21635868"/>
              <a:gd name="connsiteY15" fmla="*/ 4301476 h 4417781"/>
              <a:gd name="connsiteX16" fmla="*/ 13675724 w 21635868"/>
              <a:gd name="connsiteY16" fmla="*/ 4317518 h 4417781"/>
              <a:gd name="connsiteX17" fmla="*/ 13451134 w 21635868"/>
              <a:gd name="connsiteY17" fmla="*/ 4285434 h 4417781"/>
              <a:gd name="connsiteX18" fmla="*/ 12953829 w 21635868"/>
              <a:gd name="connsiteY18" fmla="*/ 4269392 h 4417781"/>
              <a:gd name="connsiteX19" fmla="*/ 12520692 w 21635868"/>
              <a:gd name="connsiteY19" fmla="*/ 4285434 h 4417781"/>
              <a:gd name="connsiteX20" fmla="*/ 11927134 w 21635868"/>
              <a:gd name="connsiteY20" fmla="*/ 4333560 h 4417781"/>
              <a:gd name="connsiteX21" fmla="*/ 10820229 w 21635868"/>
              <a:gd name="connsiteY21" fmla="*/ 4237308 h 4417781"/>
              <a:gd name="connsiteX22" fmla="*/ 10355008 w 21635868"/>
              <a:gd name="connsiteY22" fmla="*/ 4269392 h 4417781"/>
              <a:gd name="connsiteX23" fmla="*/ 9969997 w 21635868"/>
              <a:gd name="connsiteY23" fmla="*/ 4285434 h 4417781"/>
              <a:gd name="connsiteX24" fmla="*/ 9536861 w 21635868"/>
              <a:gd name="connsiteY24" fmla="*/ 4285434 h 4417781"/>
              <a:gd name="connsiteX25" fmla="*/ 8814966 w 21635868"/>
              <a:gd name="connsiteY25" fmla="*/ 4301476 h 4417781"/>
              <a:gd name="connsiteX26" fmla="*/ 8317661 w 21635868"/>
              <a:gd name="connsiteY26" fmla="*/ 4317518 h 4417781"/>
              <a:gd name="connsiteX27" fmla="*/ 7595766 w 21635868"/>
              <a:gd name="connsiteY27" fmla="*/ 4333560 h 4417781"/>
              <a:gd name="connsiteX28" fmla="*/ 6312397 w 21635868"/>
              <a:gd name="connsiteY28" fmla="*/ 4317518 h 4417781"/>
              <a:gd name="connsiteX29" fmla="*/ 5430082 w 21635868"/>
              <a:gd name="connsiteY29" fmla="*/ 4333560 h 4417781"/>
              <a:gd name="connsiteX30" fmla="*/ 4627976 w 21635868"/>
              <a:gd name="connsiteY30" fmla="*/ 4317518 h 4417781"/>
              <a:gd name="connsiteX31" fmla="*/ 3681492 w 21635868"/>
              <a:gd name="connsiteY31" fmla="*/ 4285434 h 4417781"/>
              <a:gd name="connsiteX32" fmla="*/ 3168145 w 21635868"/>
              <a:gd name="connsiteY32" fmla="*/ 4301476 h 4417781"/>
              <a:gd name="connsiteX33" fmla="*/ 2349997 w 21635868"/>
              <a:gd name="connsiteY33" fmla="*/ 4285434 h 4417781"/>
              <a:gd name="connsiteX34" fmla="*/ 1644145 w 21635868"/>
              <a:gd name="connsiteY34" fmla="*/ 4301476 h 4417781"/>
              <a:gd name="connsiteX35" fmla="*/ 1259134 w 21635868"/>
              <a:gd name="connsiteY35" fmla="*/ 4301476 h 4417781"/>
              <a:gd name="connsiteX36" fmla="*/ 954334 w 21635868"/>
              <a:gd name="connsiteY36" fmla="*/ 4189181 h 4417781"/>
              <a:gd name="connsiteX37" fmla="*/ 617450 w 21635868"/>
              <a:gd name="connsiteY37" fmla="*/ 3996676 h 4417781"/>
              <a:gd name="connsiteX38" fmla="*/ 376819 w 21635868"/>
              <a:gd name="connsiteY38" fmla="*/ 3691876 h 4417781"/>
              <a:gd name="connsiteX39" fmla="*/ 168271 w 21635868"/>
              <a:gd name="connsiteY39" fmla="*/ 3515413 h 4417781"/>
              <a:gd name="connsiteX40" fmla="*/ 23892 w 21635868"/>
              <a:gd name="connsiteY40" fmla="*/ 3178529 h 4417781"/>
              <a:gd name="connsiteX41" fmla="*/ 7850 w 21635868"/>
              <a:gd name="connsiteY41" fmla="*/ 2777476 h 4417781"/>
              <a:gd name="connsiteX42" fmla="*/ 104103 w 21635868"/>
              <a:gd name="connsiteY42" fmla="*/ 2296213 h 4417781"/>
              <a:gd name="connsiteX43" fmla="*/ 248482 w 21635868"/>
              <a:gd name="connsiteY43" fmla="*/ 1927245 h 4417781"/>
              <a:gd name="connsiteX44" fmla="*/ 473071 w 21635868"/>
              <a:gd name="connsiteY44" fmla="*/ 1670571 h 4417781"/>
              <a:gd name="connsiteX45" fmla="*/ 729745 w 21635868"/>
              <a:gd name="connsiteY45" fmla="*/ 1413897 h 4417781"/>
              <a:gd name="connsiteX46" fmla="*/ 1034545 w 21635868"/>
              <a:gd name="connsiteY46" fmla="*/ 1109097 h 4417781"/>
              <a:gd name="connsiteX47" fmla="*/ 1483724 w 21635868"/>
              <a:gd name="connsiteY47" fmla="*/ 692003 h 4417781"/>
              <a:gd name="connsiteX48" fmla="*/ 1852692 w 21635868"/>
              <a:gd name="connsiteY48" fmla="*/ 547624 h 4417781"/>
              <a:gd name="connsiteX49" fmla="*/ 2847303 w 21635868"/>
              <a:gd name="connsiteY49" fmla="*/ 339076 h 4417781"/>
              <a:gd name="connsiteX50" fmla="*/ 3472945 w 21635868"/>
              <a:gd name="connsiteY50" fmla="*/ 258866 h 4417781"/>
              <a:gd name="connsiteX51" fmla="*/ 4515682 w 21635868"/>
              <a:gd name="connsiteY51" fmla="*/ 194697 h 4417781"/>
              <a:gd name="connsiteX52" fmla="*/ 5141324 w 21635868"/>
              <a:gd name="connsiteY52" fmla="*/ 82403 h 4417781"/>
              <a:gd name="connsiteX53" fmla="*/ 6585113 w 21635868"/>
              <a:gd name="connsiteY53" fmla="*/ 18234 h 4417781"/>
              <a:gd name="connsiteX54" fmla="*/ 7611808 w 21635868"/>
              <a:gd name="connsiteY54" fmla="*/ 2192 h 4417781"/>
              <a:gd name="connsiteX55" fmla="*/ 8632333 w 21635868"/>
              <a:gd name="connsiteY55" fmla="*/ 58031 h 4417781"/>
              <a:gd name="connsiteX56" fmla="*/ 9264762 w 21635868"/>
              <a:gd name="connsiteY56" fmla="*/ 77158 h 4417781"/>
              <a:gd name="connsiteX57" fmla="*/ 9622933 w 21635868"/>
              <a:gd name="connsiteY57" fmla="*/ 217835 h 4417781"/>
              <a:gd name="connsiteX58" fmla="*/ 10565100 w 21635868"/>
              <a:gd name="connsiteY58" fmla="*/ 392139 h 4417781"/>
              <a:gd name="connsiteX59" fmla="*/ 11177783 w 21635868"/>
              <a:gd name="connsiteY59" fmla="*/ 585569 h 4417781"/>
              <a:gd name="connsiteX60" fmla="*/ 11579453 w 21635868"/>
              <a:gd name="connsiteY60" fmla="*/ 750619 h 4417781"/>
              <a:gd name="connsiteX61" fmla="*/ 12102673 w 21635868"/>
              <a:gd name="connsiteY61" fmla="*/ 896540 h 4417781"/>
              <a:gd name="connsiteX62" fmla="*/ 12625273 w 21635868"/>
              <a:gd name="connsiteY62" fmla="*/ 1144883 h 4417781"/>
              <a:gd name="connsiteX63" fmla="*/ 12911565 w 21635868"/>
              <a:gd name="connsiteY63" fmla="*/ 1326591 h 4417781"/>
              <a:gd name="connsiteX64" fmla="*/ 13212662 w 21635868"/>
              <a:gd name="connsiteY64" fmla="*/ 1473130 h 4417781"/>
              <a:gd name="connsiteX65" fmla="*/ 13616800 w 21635868"/>
              <a:gd name="connsiteY65" fmla="*/ 1641880 h 4417781"/>
              <a:gd name="connsiteX66" fmla="*/ 13774135 w 21635868"/>
              <a:gd name="connsiteY66" fmla="*/ 1803535 h 4417781"/>
              <a:gd name="connsiteX67" fmla="*/ 14092819 w 21635868"/>
              <a:gd name="connsiteY67" fmla="*/ 2135792 h 4417781"/>
              <a:gd name="connsiteX68" fmla="*/ 14205113 w 21635868"/>
              <a:gd name="connsiteY68" fmla="*/ 2472676 h 4417781"/>
              <a:gd name="connsiteX69" fmla="*/ 14381576 w 21635868"/>
              <a:gd name="connsiteY69" fmla="*/ 2681224 h 4417781"/>
              <a:gd name="connsiteX70" fmla="*/ 14574082 w 21635868"/>
              <a:gd name="connsiteY70" fmla="*/ 2986024 h 4417781"/>
              <a:gd name="connsiteX71" fmla="*/ 14959092 w 21635868"/>
              <a:gd name="connsiteY71" fmla="*/ 3338950 h 4417781"/>
              <a:gd name="connsiteX72" fmla="*/ 15392229 w 21635868"/>
              <a:gd name="connsiteY72" fmla="*/ 3675834 h 4417781"/>
              <a:gd name="connsiteX73" fmla="*/ 15905576 w 21635868"/>
              <a:gd name="connsiteY73" fmla="*/ 3836255 h 4417781"/>
              <a:gd name="connsiteX74" fmla="*/ 16659555 w 21635868"/>
              <a:gd name="connsiteY74" fmla="*/ 3964592 h 4417781"/>
              <a:gd name="connsiteX75" fmla="*/ 17493745 w 21635868"/>
              <a:gd name="connsiteY75" fmla="*/ 4060845 h 4417781"/>
              <a:gd name="connsiteX76" fmla="*/ 18135429 w 21635868"/>
              <a:gd name="connsiteY76" fmla="*/ 3964592 h 4417781"/>
              <a:gd name="connsiteX77" fmla="*/ 18793155 w 21635868"/>
              <a:gd name="connsiteY77" fmla="*/ 3964592 h 4417781"/>
              <a:gd name="connsiteX78" fmla="*/ 19595261 w 21635868"/>
              <a:gd name="connsiteY78" fmla="*/ 3980634 h 4417781"/>
              <a:gd name="connsiteX79" fmla="*/ 20156734 w 21635868"/>
              <a:gd name="connsiteY79" fmla="*/ 4012718 h 4417781"/>
              <a:gd name="connsiteX80" fmla="*/ 21039050 w 21635868"/>
              <a:gd name="connsiteY80" fmla="*/ 4060845 h 4417781"/>
              <a:gd name="connsiteX81" fmla="*/ 21391976 w 21635868"/>
              <a:gd name="connsiteY81" fmla="*/ 4092929 h 4417781"/>
              <a:gd name="connsiteX82" fmla="*/ 21472187 w 21635868"/>
              <a:gd name="connsiteY82" fmla="*/ 4189181 h 4417781"/>
              <a:gd name="connsiteX83" fmla="*/ 21632608 w 21635868"/>
              <a:gd name="connsiteY83" fmla="*/ 4221266 h 441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1635868" h="4417781">
                <a:moveTo>
                  <a:pt x="21632608" y="4221266"/>
                </a:moveTo>
                <a:cubicBezTo>
                  <a:pt x="21637955" y="4256024"/>
                  <a:pt x="21653997" y="4365645"/>
                  <a:pt x="21504271" y="4397729"/>
                </a:cubicBezTo>
                <a:cubicBezTo>
                  <a:pt x="21354545" y="4429813"/>
                  <a:pt x="21009639" y="4413771"/>
                  <a:pt x="20734250" y="4413771"/>
                </a:cubicBezTo>
                <a:cubicBezTo>
                  <a:pt x="20458861" y="4413771"/>
                  <a:pt x="20060481" y="4408424"/>
                  <a:pt x="19851934" y="4397729"/>
                </a:cubicBezTo>
                <a:cubicBezTo>
                  <a:pt x="19643387" y="4387034"/>
                  <a:pt x="19589913" y="4357624"/>
                  <a:pt x="19482966" y="4349603"/>
                </a:cubicBezTo>
                <a:cubicBezTo>
                  <a:pt x="19376019" y="4341582"/>
                  <a:pt x="19319871" y="4338908"/>
                  <a:pt x="19210250" y="4349603"/>
                </a:cubicBezTo>
                <a:cubicBezTo>
                  <a:pt x="19100629" y="4360298"/>
                  <a:pt x="18945556" y="4408424"/>
                  <a:pt x="18825240" y="4413771"/>
                </a:cubicBezTo>
                <a:cubicBezTo>
                  <a:pt x="18704924" y="4419118"/>
                  <a:pt x="18488355" y="4381687"/>
                  <a:pt x="18488355" y="4381687"/>
                </a:cubicBezTo>
                <a:cubicBezTo>
                  <a:pt x="18325260" y="4368319"/>
                  <a:pt x="18025808" y="4341581"/>
                  <a:pt x="17846671" y="4333560"/>
                </a:cubicBezTo>
                <a:cubicBezTo>
                  <a:pt x="17667534" y="4325539"/>
                  <a:pt x="17413534" y="4333560"/>
                  <a:pt x="17413534" y="4333560"/>
                </a:cubicBezTo>
                <a:lnTo>
                  <a:pt x="16948313" y="4333560"/>
                </a:lnTo>
                <a:cubicBezTo>
                  <a:pt x="16814629" y="4336234"/>
                  <a:pt x="16806608" y="4357624"/>
                  <a:pt x="16611429" y="4349603"/>
                </a:cubicBezTo>
                <a:cubicBezTo>
                  <a:pt x="16416250" y="4341582"/>
                  <a:pt x="15991135" y="4293455"/>
                  <a:pt x="15777240" y="4285434"/>
                </a:cubicBezTo>
                <a:lnTo>
                  <a:pt x="15328061" y="4301476"/>
                </a:lnTo>
                <a:cubicBezTo>
                  <a:pt x="15181008" y="4304150"/>
                  <a:pt x="14894924" y="4301476"/>
                  <a:pt x="14894924" y="4301476"/>
                </a:cubicBezTo>
                <a:lnTo>
                  <a:pt x="14189071" y="4301476"/>
                </a:lnTo>
                <a:cubicBezTo>
                  <a:pt x="13985871" y="4304150"/>
                  <a:pt x="13798713" y="4320192"/>
                  <a:pt x="13675724" y="4317518"/>
                </a:cubicBezTo>
                <a:cubicBezTo>
                  <a:pt x="13552735" y="4314844"/>
                  <a:pt x="13571450" y="4293455"/>
                  <a:pt x="13451134" y="4285434"/>
                </a:cubicBezTo>
                <a:cubicBezTo>
                  <a:pt x="13330818" y="4277413"/>
                  <a:pt x="13108903" y="4269392"/>
                  <a:pt x="12953829" y="4269392"/>
                </a:cubicBezTo>
                <a:cubicBezTo>
                  <a:pt x="12798755" y="4269392"/>
                  <a:pt x="12691808" y="4274739"/>
                  <a:pt x="12520692" y="4285434"/>
                </a:cubicBezTo>
                <a:cubicBezTo>
                  <a:pt x="12349576" y="4296129"/>
                  <a:pt x="12210544" y="4341581"/>
                  <a:pt x="11927134" y="4333560"/>
                </a:cubicBezTo>
                <a:cubicBezTo>
                  <a:pt x="11643724" y="4325539"/>
                  <a:pt x="11082250" y="4248003"/>
                  <a:pt x="10820229" y="4237308"/>
                </a:cubicBezTo>
                <a:cubicBezTo>
                  <a:pt x="10558208" y="4226613"/>
                  <a:pt x="10496713" y="4261371"/>
                  <a:pt x="10355008" y="4269392"/>
                </a:cubicBezTo>
                <a:cubicBezTo>
                  <a:pt x="10213303" y="4277413"/>
                  <a:pt x="10106355" y="4282760"/>
                  <a:pt x="9969997" y="4285434"/>
                </a:cubicBezTo>
                <a:cubicBezTo>
                  <a:pt x="9833639" y="4288108"/>
                  <a:pt x="9536861" y="4285434"/>
                  <a:pt x="9536861" y="4285434"/>
                </a:cubicBezTo>
                <a:lnTo>
                  <a:pt x="8814966" y="4301476"/>
                </a:lnTo>
                <a:lnTo>
                  <a:pt x="8317661" y="4317518"/>
                </a:lnTo>
                <a:cubicBezTo>
                  <a:pt x="8114461" y="4322865"/>
                  <a:pt x="7929977" y="4333560"/>
                  <a:pt x="7595766" y="4333560"/>
                </a:cubicBezTo>
                <a:cubicBezTo>
                  <a:pt x="7261555" y="4333560"/>
                  <a:pt x="6673344" y="4317518"/>
                  <a:pt x="6312397" y="4317518"/>
                </a:cubicBezTo>
                <a:cubicBezTo>
                  <a:pt x="5951450" y="4317518"/>
                  <a:pt x="5710819" y="4333560"/>
                  <a:pt x="5430082" y="4333560"/>
                </a:cubicBezTo>
                <a:cubicBezTo>
                  <a:pt x="5149345" y="4333560"/>
                  <a:pt x="4627976" y="4317518"/>
                  <a:pt x="4627976" y="4317518"/>
                </a:cubicBezTo>
                <a:lnTo>
                  <a:pt x="3681492" y="4285434"/>
                </a:lnTo>
                <a:cubicBezTo>
                  <a:pt x="3438187" y="4282760"/>
                  <a:pt x="3390061" y="4301476"/>
                  <a:pt x="3168145" y="4301476"/>
                </a:cubicBezTo>
                <a:cubicBezTo>
                  <a:pt x="2946229" y="4301476"/>
                  <a:pt x="2603997" y="4285434"/>
                  <a:pt x="2349997" y="4285434"/>
                </a:cubicBezTo>
                <a:cubicBezTo>
                  <a:pt x="2095997" y="4285434"/>
                  <a:pt x="1825955" y="4298802"/>
                  <a:pt x="1644145" y="4301476"/>
                </a:cubicBezTo>
                <a:cubicBezTo>
                  <a:pt x="1462335" y="4304150"/>
                  <a:pt x="1374102" y="4320192"/>
                  <a:pt x="1259134" y="4301476"/>
                </a:cubicBezTo>
                <a:cubicBezTo>
                  <a:pt x="1144165" y="4282760"/>
                  <a:pt x="1061281" y="4239981"/>
                  <a:pt x="954334" y="4189181"/>
                </a:cubicBezTo>
                <a:cubicBezTo>
                  <a:pt x="847387" y="4138381"/>
                  <a:pt x="713702" y="4079560"/>
                  <a:pt x="617450" y="3996676"/>
                </a:cubicBezTo>
                <a:cubicBezTo>
                  <a:pt x="521198" y="3913792"/>
                  <a:pt x="451682" y="3772086"/>
                  <a:pt x="376819" y="3691876"/>
                </a:cubicBezTo>
                <a:cubicBezTo>
                  <a:pt x="301956" y="3611666"/>
                  <a:pt x="227092" y="3600971"/>
                  <a:pt x="168271" y="3515413"/>
                </a:cubicBezTo>
                <a:cubicBezTo>
                  <a:pt x="109450" y="3429855"/>
                  <a:pt x="50629" y="3301518"/>
                  <a:pt x="23892" y="3178529"/>
                </a:cubicBezTo>
                <a:cubicBezTo>
                  <a:pt x="-2845" y="3055540"/>
                  <a:pt x="-5518" y="2924529"/>
                  <a:pt x="7850" y="2777476"/>
                </a:cubicBezTo>
                <a:cubicBezTo>
                  <a:pt x="21218" y="2630423"/>
                  <a:pt x="63998" y="2437918"/>
                  <a:pt x="104103" y="2296213"/>
                </a:cubicBezTo>
                <a:cubicBezTo>
                  <a:pt x="144208" y="2154508"/>
                  <a:pt x="186987" y="2031519"/>
                  <a:pt x="248482" y="1927245"/>
                </a:cubicBezTo>
                <a:cubicBezTo>
                  <a:pt x="309977" y="1822971"/>
                  <a:pt x="392861" y="1756129"/>
                  <a:pt x="473071" y="1670571"/>
                </a:cubicBezTo>
                <a:cubicBezTo>
                  <a:pt x="553281" y="1585013"/>
                  <a:pt x="729745" y="1413897"/>
                  <a:pt x="729745" y="1413897"/>
                </a:cubicBezTo>
                <a:cubicBezTo>
                  <a:pt x="823324" y="1320318"/>
                  <a:pt x="908882" y="1229413"/>
                  <a:pt x="1034545" y="1109097"/>
                </a:cubicBezTo>
                <a:cubicBezTo>
                  <a:pt x="1160208" y="988781"/>
                  <a:pt x="1347366" y="785582"/>
                  <a:pt x="1483724" y="692003"/>
                </a:cubicBezTo>
                <a:cubicBezTo>
                  <a:pt x="1620082" y="598424"/>
                  <a:pt x="1625429" y="606445"/>
                  <a:pt x="1852692" y="547624"/>
                </a:cubicBezTo>
                <a:cubicBezTo>
                  <a:pt x="2079955" y="488803"/>
                  <a:pt x="2577261" y="387202"/>
                  <a:pt x="2847303" y="339076"/>
                </a:cubicBezTo>
                <a:cubicBezTo>
                  <a:pt x="3117345" y="290950"/>
                  <a:pt x="3194882" y="282929"/>
                  <a:pt x="3472945" y="258866"/>
                </a:cubicBezTo>
                <a:cubicBezTo>
                  <a:pt x="3751008" y="234803"/>
                  <a:pt x="4237619" y="224107"/>
                  <a:pt x="4515682" y="194697"/>
                </a:cubicBezTo>
                <a:cubicBezTo>
                  <a:pt x="4793745" y="165286"/>
                  <a:pt x="4796419" y="111813"/>
                  <a:pt x="5141324" y="82403"/>
                </a:cubicBezTo>
                <a:cubicBezTo>
                  <a:pt x="5486229" y="52993"/>
                  <a:pt x="6173366" y="31602"/>
                  <a:pt x="6585113" y="18234"/>
                </a:cubicBezTo>
                <a:cubicBezTo>
                  <a:pt x="6996860" y="4866"/>
                  <a:pt x="7270605" y="-4441"/>
                  <a:pt x="7611808" y="2192"/>
                </a:cubicBezTo>
                <a:cubicBezTo>
                  <a:pt x="7953011" y="8825"/>
                  <a:pt x="8356841" y="45537"/>
                  <a:pt x="8632333" y="58031"/>
                </a:cubicBezTo>
                <a:cubicBezTo>
                  <a:pt x="8907825" y="70525"/>
                  <a:pt x="9099662" y="50524"/>
                  <a:pt x="9264762" y="77158"/>
                </a:cubicBezTo>
                <a:cubicBezTo>
                  <a:pt x="9429862" y="103792"/>
                  <a:pt x="9406210" y="165338"/>
                  <a:pt x="9622933" y="217835"/>
                </a:cubicBezTo>
                <a:cubicBezTo>
                  <a:pt x="9839656" y="270332"/>
                  <a:pt x="10305958" y="330850"/>
                  <a:pt x="10565100" y="392139"/>
                </a:cubicBezTo>
                <a:cubicBezTo>
                  <a:pt x="10824242" y="453428"/>
                  <a:pt x="11008724" y="525822"/>
                  <a:pt x="11177783" y="585569"/>
                </a:cubicBezTo>
                <a:cubicBezTo>
                  <a:pt x="11346842" y="645316"/>
                  <a:pt x="11425305" y="698791"/>
                  <a:pt x="11579453" y="750619"/>
                </a:cubicBezTo>
                <a:cubicBezTo>
                  <a:pt x="11733601" y="802447"/>
                  <a:pt x="11928370" y="830829"/>
                  <a:pt x="12102673" y="896540"/>
                </a:cubicBezTo>
                <a:cubicBezTo>
                  <a:pt x="12276976" y="962251"/>
                  <a:pt x="12490458" y="1073208"/>
                  <a:pt x="12625273" y="1144883"/>
                </a:cubicBezTo>
                <a:cubicBezTo>
                  <a:pt x="12760088" y="1216558"/>
                  <a:pt x="12813667" y="1271883"/>
                  <a:pt x="12911565" y="1326591"/>
                </a:cubicBezTo>
                <a:cubicBezTo>
                  <a:pt x="13009463" y="1381299"/>
                  <a:pt x="13095123" y="1420582"/>
                  <a:pt x="13212662" y="1473130"/>
                </a:cubicBezTo>
                <a:cubicBezTo>
                  <a:pt x="13330201" y="1525678"/>
                  <a:pt x="13523221" y="1586813"/>
                  <a:pt x="13616800" y="1641880"/>
                </a:cubicBezTo>
                <a:cubicBezTo>
                  <a:pt x="13710379" y="1696947"/>
                  <a:pt x="13694799" y="1721216"/>
                  <a:pt x="13774135" y="1803535"/>
                </a:cubicBezTo>
                <a:cubicBezTo>
                  <a:pt x="13853471" y="1885854"/>
                  <a:pt x="14020989" y="2024269"/>
                  <a:pt x="14092819" y="2135792"/>
                </a:cubicBezTo>
                <a:cubicBezTo>
                  <a:pt x="14164649" y="2247315"/>
                  <a:pt x="14156987" y="2381771"/>
                  <a:pt x="14205113" y="2472676"/>
                </a:cubicBezTo>
                <a:cubicBezTo>
                  <a:pt x="14253239" y="2563581"/>
                  <a:pt x="14320081" y="2595666"/>
                  <a:pt x="14381576" y="2681224"/>
                </a:cubicBezTo>
                <a:cubicBezTo>
                  <a:pt x="14443071" y="2766782"/>
                  <a:pt x="14477829" y="2876403"/>
                  <a:pt x="14574082" y="2986024"/>
                </a:cubicBezTo>
                <a:cubicBezTo>
                  <a:pt x="14670335" y="3095645"/>
                  <a:pt x="14822734" y="3223982"/>
                  <a:pt x="14959092" y="3338950"/>
                </a:cubicBezTo>
                <a:cubicBezTo>
                  <a:pt x="15095450" y="3453918"/>
                  <a:pt x="15234482" y="3592950"/>
                  <a:pt x="15392229" y="3675834"/>
                </a:cubicBezTo>
                <a:cubicBezTo>
                  <a:pt x="15549976" y="3758718"/>
                  <a:pt x="15694355" y="3788129"/>
                  <a:pt x="15905576" y="3836255"/>
                </a:cubicBezTo>
                <a:cubicBezTo>
                  <a:pt x="16116797" y="3884381"/>
                  <a:pt x="16394860" y="3927160"/>
                  <a:pt x="16659555" y="3964592"/>
                </a:cubicBezTo>
                <a:cubicBezTo>
                  <a:pt x="16924250" y="4002024"/>
                  <a:pt x="17247766" y="4060845"/>
                  <a:pt x="17493745" y="4060845"/>
                </a:cubicBezTo>
                <a:cubicBezTo>
                  <a:pt x="17739724" y="4060845"/>
                  <a:pt x="17918861" y="3980634"/>
                  <a:pt x="18135429" y="3964592"/>
                </a:cubicBezTo>
                <a:cubicBezTo>
                  <a:pt x="18351997" y="3948550"/>
                  <a:pt x="18793155" y="3964592"/>
                  <a:pt x="18793155" y="3964592"/>
                </a:cubicBezTo>
                <a:lnTo>
                  <a:pt x="19595261" y="3980634"/>
                </a:lnTo>
                <a:cubicBezTo>
                  <a:pt x="19822524" y="3988655"/>
                  <a:pt x="20156734" y="4012718"/>
                  <a:pt x="20156734" y="4012718"/>
                </a:cubicBezTo>
                <a:lnTo>
                  <a:pt x="21039050" y="4060845"/>
                </a:lnTo>
                <a:cubicBezTo>
                  <a:pt x="21244924" y="4074213"/>
                  <a:pt x="21319787" y="4071540"/>
                  <a:pt x="21391976" y="4092929"/>
                </a:cubicBezTo>
                <a:cubicBezTo>
                  <a:pt x="21464165" y="4114318"/>
                  <a:pt x="21437429" y="4165118"/>
                  <a:pt x="21472187" y="4189181"/>
                </a:cubicBezTo>
                <a:cubicBezTo>
                  <a:pt x="21506945" y="4213244"/>
                  <a:pt x="21627261" y="4186508"/>
                  <a:pt x="21632608" y="4221266"/>
                </a:cubicBezTo>
                <a:close/>
              </a:path>
            </a:pathLst>
          </a:custGeom>
          <a:noFill/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="1"/>
          </a:p>
        </p:txBody>
      </p:sp>
      <p:sp>
        <p:nvSpPr>
          <p:cNvPr id="199" name="Tekstvak 198"/>
          <p:cNvSpPr txBox="1"/>
          <p:nvPr/>
        </p:nvSpPr>
        <p:spPr>
          <a:xfrm>
            <a:off x="186236" y="2599155"/>
            <a:ext cx="998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/>
              <a:t>boven</a:t>
            </a:r>
            <a:endParaRPr lang="nl-NL" b="1" i="1" dirty="0"/>
          </a:p>
        </p:txBody>
      </p:sp>
      <p:sp>
        <p:nvSpPr>
          <p:cNvPr id="204" name="Tekstvak 203"/>
          <p:cNvSpPr txBox="1"/>
          <p:nvPr/>
        </p:nvSpPr>
        <p:spPr>
          <a:xfrm>
            <a:off x="8431337" y="3006727"/>
            <a:ext cx="215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/>
              <a:t>zijkant</a:t>
            </a:r>
            <a:endParaRPr lang="nl-NL" b="1" i="1" dirty="0"/>
          </a:p>
        </p:txBody>
      </p:sp>
      <p:sp>
        <p:nvSpPr>
          <p:cNvPr id="205" name="Tekstvak 204"/>
          <p:cNvSpPr txBox="1"/>
          <p:nvPr/>
        </p:nvSpPr>
        <p:spPr>
          <a:xfrm>
            <a:off x="8579509" y="6306015"/>
            <a:ext cx="215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/>
              <a:t>zijkant</a:t>
            </a:r>
            <a:endParaRPr lang="nl-NL" b="1" i="1" dirty="0"/>
          </a:p>
        </p:txBody>
      </p:sp>
      <p:cxnSp>
        <p:nvCxnSpPr>
          <p:cNvPr id="196" name="Rechte verbindingslijn 195"/>
          <p:cNvCxnSpPr/>
          <p:nvPr/>
        </p:nvCxnSpPr>
        <p:spPr>
          <a:xfrm>
            <a:off x="5620576" y="5288865"/>
            <a:ext cx="0" cy="118800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Rechte verbindingslijn met pijl 196"/>
          <p:cNvCxnSpPr/>
          <p:nvPr/>
        </p:nvCxnSpPr>
        <p:spPr>
          <a:xfrm flipH="1" flipV="1">
            <a:off x="5182379" y="5462713"/>
            <a:ext cx="396000" cy="3619"/>
          </a:xfrm>
          <a:prstGeom prst="straightConnector1">
            <a:avLst/>
          </a:prstGeom>
          <a:solidFill>
            <a:schemeClr val="bg1"/>
          </a:solidFill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8" name="Tekstvak 197"/>
          <p:cNvSpPr txBox="1"/>
          <p:nvPr/>
        </p:nvSpPr>
        <p:spPr>
          <a:xfrm>
            <a:off x="235367" y="4715236"/>
            <a:ext cx="1077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/>
              <a:t>zijkant</a:t>
            </a:r>
            <a:endParaRPr lang="nl-NL" b="1" i="1" dirty="0"/>
          </a:p>
        </p:txBody>
      </p:sp>
      <p:sp>
        <p:nvSpPr>
          <p:cNvPr id="150" name="Draaiende pijl 149"/>
          <p:cNvSpPr/>
          <p:nvPr/>
        </p:nvSpPr>
        <p:spPr>
          <a:xfrm rot="15900998" flipV="1">
            <a:off x="5530249" y="5744820"/>
            <a:ext cx="438148" cy="811692"/>
          </a:xfrm>
          <a:prstGeom prst="circularArrow">
            <a:avLst/>
          </a:prstGeom>
          <a:solidFill>
            <a:schemeClr val="bg1"/>
          </a:solidFill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90" name="Draaiende pijl 189"/>
          <p:cNvSpPr/>
          <p:nvPr/>
        </p:nvSpPr>
        <p:spPr>
          <a:xfrm rot="15900998" flipV="1">
            <a:off x="5085265" y="3399869"/>
            <a:ext cx="438148" cy="811692"/>
          </a:xfrm>
          <a:prstGeom prst="circularArrow">
            <a:avLst/>
          </a:prstGeom>
          <a:solidFill>
            <a:schemeClr val="bg1"/>
          </a:solidFill>
          <a:ln w="571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02" name="Tekstvak 201"/>
          <p:cNvSpPr txBox="1"/>
          <p:nvPr/>
        </p:nvSpPr>
        <p:spPr>
          <a:xfrm>
            <a:off x="2390206" y="6389782"/>
            <a:ext cx="156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smtClean="0"/>
              <a:t>laag </a:t>
            </a:r>
            <a:r>
              <a:rPr lang="nl-NL" sz="2400" b="1" dirty="0" smtClean="0"/>
              <a:t>1</a:t>
            </a:r>
            <a:endParaRPr lang="nl-NL" sz="2400" b="1" dirty="0"/>
          </a:p>
        </p:txBody>
      </p:sp>
      <p:sp>
        <p:nvSpPr>
          <p:cNvPr id="203" name="Tekstvak 202"/>
          <p:cNvSpPr txBox="1"/>
          <p:nvPr/>
        </p:nvSpPr>
        <p:spPr>
          <a:xfrm>
            <a:off x="2359305" y="4755740"/>
            <a:ext cx="156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laag 2</a:t>
            </a:r>
            <a:endParaRPr lang="nl-NL" sz="2400" b="1" dirty="0"/>
          </a:p>
        </p:txBody>
      </p:sp>
      <p:cxnSp>
        <p:nvCxnSpPr>
          <p:cNvPr id="207" name="Rechte verbindingslijn 206"/>
          <p:cNvCxnSpPr/>
          <p:nvPr/>
        </p:nvCxnSpPr>
        <p:spPr>
          <a:xfrm flipV="1">
            <a:off x="6222185" y="3500486"/>
            <a:ext cx="594000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Rechte verbindingslijn 208"/>
          <p:cNvCxnSpPr/>
          <p:nvPr/>
        </p:nvCxnSpPr>
        <p:spPr>
          <a:xfrm flipV="1">
            <a:off x="-3444" y="4424003"/>
            <a:ext cx="622800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ep 10"/>
          <p:cNvGrpSpPr/>
          <p:nvPr/>
        </p:nvGrpSpPr>
        <p:grpSpPr>
          <a:xfrm>
            <a:off x="956689" y="5243736"/>
            <a:ext cx="4649429" cy="1146046"/>
            <a:chOff x="909142" y="5364354"/>
            <a:chExt cx="4649429" cy="1146046"/>
          </a:xfrm>
        </p:grpSpPr>
        <p:sp>
          <p:nvSpPr>
            <p:cNvPr id="138" name="Vrije vorm 137"/>
            <p:cNvSpPr>
              <a:spLocks noChangeAspect="1"/>
            </p:cNvSpPr>
            <p:nvPr/>
          </p:nvSpPr>
          <p:spPr>
            <a:xfrm flipH="1">
              <a:off x="4227956" y="6026156"/>
              <a:ext cx="1330615" cy="366079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125029 w 21635868"/>
                <a:gd name="connsiteY59" fmla="*/ 26968 h 4474641"/>
                <a:gd name="connsiteX60" fmla="*/ 11702545 w 21635868"/>
                <a:gd name="connsiteY60" fmla="*/ 139263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1702545 w 21635868"/>
                <a:gd name="connsiteY60" fmla="*/ 139263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370924 w 21635868"/>
                <a:gd name="connsiteY64" fmla="*/ 1037620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1597037 w 21635868"/>
                <a:gd name="connsiteY60" fmla="*/ 631633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177783 w 21635868"/>
                <a:gd name="connsiteY59" fmla="*/ 484168 h 4474641"/>
                <a:gd name="connsiteX60" fmla="*/ 11597037 w 21635868"/>
                <a:gd name="connsiteY60" fmla="*/ 631633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80726 h 4477241"/>
                <a:gd name="connsiteX1" fmla="*/ 21504271 w 21635868"/>
                <a:gd name="connsiteY1" fmla="*/ 4457189 h 4477241"/>
                <a:gd name="connsiteX2" fmla="*/ 20734250 w 21635868"/>
                <a:gd name="connsiteY2" fmla="*/ 4473231 h 4477241"/>
                <a:gd name="connsiteX3" fmla="*/ 19851934 w 21635868"/>
                <a:gd name="connsiteY3" fmla="*/ 4457189 h 4477241"/>
                <a:gd name="connsiteX4" fmla="*/ 19482966 w 21635868"/>
                <a:gd name="connsiteY4" fmla="*/ 4409063 h 4477241"/>
                <a:gd name="connsiteX5" fmla="*/ 19210250 w 21635868"/>
                <a:gd name="connsiteY5" fmla="*/ 4409063 h 4477241"/>
                <a:gd name="connsiteX6" fmla="*/ 18825240 w 21635868"/>
                <a:gd name="connsiteY6" fmla="*/ 4473231 h 4477241"/>
                <a:gd name="connsiteX7" fmla="*/ 18488355 w 21635868"/>
                <a:gd name="connsiteY7" fmla="*/ 4441147 h 4477241"/>
                <a:gd name="connsiteX8" fmla="*/ 17846671 w 21635868"/>
                <a:gd name="connsiteY8" fmla="*/ 4393020 h 4477241"/>
                <a:gd name="connsiteX9" fmla="*/ 17413534 w 21635868"/>
                <a:gd name="connsiteY9" fmla="*/ 4393020 h 4477241"/>
                <a:gd name="connsiteX10" fmla="*/ 16948313 w 21635868"/>
                <a:gd name="connsiteY10" fmla="*/ 4393020 h 4477241"/>
                <a:gd name="connsiteX11" fmla="*/ 16611429 w 21635868"/>
                <a:gd name="connsiteY11" fmla="*/ 4409063 h 4477241"/>
                <a:gd name="connsiteX12" fmla="*/ 15777240 w 21635868"/>
                <a:gd name="connsiteY12" fmla="*/ 4344894 h 4477241"/>
                <a:gd name="connsiteX13" fmla="*/ 15328061 w 21635868"/>
                <a:gd name="connsiteY13" fmla="*/ 4360936 h 4477241"/>
                <a:gd name="connsiteX14" fmla="*/ 14894924 w 21635868"/>
                <a:gd name="connsiteY14" fmla="*/ 4360936 h 4477241"/>
                <a:gd name="connsiteX15" fmla="*/ 14189071 w 21635868"/>
                <a:gd name="connsiteY15" fmla="*/ 4360936 h 4477241"/>
                <a:gd name="connsiteX16" fmla="*/ 13675724 w 21635868"/>
                <a:gd name="connsiteY16" fmla="*/ 4376978 h 4477241"/>
                <a:gd name="connsiteX17" fmla="*/ 13451134 w 21635868"/>
                <a:gd name="connsiteY17" fmla="*/ 4344894 h 4477241"/>
                <a:gd name="connsiteX18" fmla="*/ 12953829 w 21635868"/>
                <a:gd name="connsiteY18" fmla="*/ 4328852 h 4477241"/>
                <a:gd name="connsiteX19" fmla="*/ 12520692 w 21635868"/>
                <a:gd name="connsiteY19" fmla="*/ 4344894 h 4477241"/>
                <a:gd name="connsiteX20" fmla="*/ 11927134 w 21635868"/>
                <a:gd name="connsiteY20" fmla="*/ 4393020 h 4477241"/>
                <a:gd name="connsiteX21" fmla="*/ 10820229 w 21635868"/>
                <a:gd name="connsiteY21" fmla="*/ 4296768 h 4477241"/>
                <a:gd name="connsiteX22" fmla="*/ 10355008 w 21635868"/>
                <a:gd name="connsiteY22" fmla="*/ 4328852 h 4477241"/>
                <a:gd name="connsiteX23" fmla="*/ 9969997 w 21635868"/>
                <a:gd name="connsiteY23" fmla="*/ 4344894 h 4477241"/>
                <a:gd name="connsiteX24" fmla="*/ 9536861 w 21635868"/>
                <a:gd name="connsiteY24" fmla="*/ 4344894 h 4477241"/>
                <a:gd name="connsiteX25" fmla="*/ 8814966 w 21635868"/>
                <a:gd name="connsiteY25" fmla="*/ 4360936 h 4477241"/>
                <a:gd name="connsiteX26" fmla="*/ 8317661 w 21635868"/>
                <a:gd name="connsiteY26" fmla="*/ 4376978 h 4477241"/>
                <a:gd name="connsiteX27" fmla="*/ 7595766 w 21635868"/>
                <a:gd name="connsiteY27" fmla="*/ 4393020 h 4477241"/>
                <a:gd name="connsiteX28" fmla="*/ 6312397 w 21635868"/>
                <a:gd name="connsiteY28" fmla="*/ 4376978 h 4477241"/>
                <a:gd name="connsiteX29" fmla="*/ 5430082 w 21635868"/>
                <a:gd name="connsiteY29" fmla="*/ 4393020 h 4477241"/>
                <a:gd name="connsiteX30" fmla="*/ 4627976 w 21635868"/>
                <a:gd name="connsiteY30" fmla="*/ 4376978 h 4477241"/>
                <a:gd name="connsiteX31" fmla="*/ 3681492 w 21635868"/>
                <a:gd name="connsiteY31" fmla="*/ 4344894 h 4477241"/>
                <a:gd name="connsiteX32" fmla="*/ 3168145 w 21635868"/>
                <a:gd name="connsiteY32" fmla="*/ 4360936 h 4477241"/>
                <a:gd name="connsiteX33" fmla="*/ 2349997 w 21635868"/>
                <a:gd name="connsiteY33" fmla="*/ 4344894 h 4477241"/>
                <a:gd name="connsiteX34" fmla="*/ 1644145 w 21635868"/>
                <a:gd name="connsiteY34" fmla="*/ 4360936 h 4477241"/>
                <a:gd name="connsiteX35" fmla="*/ 1259134 w 21635868"/>
                <a:gd name="connsiteY35" fmla="*/ 4360936 h 4477241"/>
                <a:gd name="connsiteX36" fmla="*/ 954334 w 21635868"/>
                <a:gd name="connsiteY36" fmla="*/ 4248641 h 4477241"/>
                <a:gd name="connsiteX37" fmla="*/ 617450 w 21635868"/>
                <a:gd name="connsiteY37" fmla="*/ 4056136 h 4477241"/>
                <a:gd name="connsiteX38" fmla="*/ 376819 w 21635868"/>
                <a:gd name="connsiteY38" fmla="*/ 3751336 h 4477241"/>
                <a:gd name="connsiteX39" fmla="*/ 168271 w 21635868"/>
                <a:gd name="connsiteY39" fmla="*/ 3574873 h 4477241"/>
                <a:gd name="connsiteX40" fmla="*/ 23892 w 21635868"/>
                <a:gd name="connsiteY40" fmla="*/ 3237989 h 4477241"/>
                <a:gd name="connsiteX41" fmla="*/ 7850 w 21635868"/>
                <a:gd name="connsiteY41" fmla="*/ 2836936 h 4477241"/>
                <a:gd name="connsiteX42" fmla="*/ 104103 w 21635868"/>
                <a:gd name="connsiteY42" fmla="*/ 2355673 h 4477241"/>
                <a:gd name="connsiteX43" fmla="*/ 248482 w 21635868"/>
                <a:gd name="connsiteY43" fmla="*/ 1986705 h 4477241"/>
                <a:gd name="connsiteX44" fmla="*/ 473071 w 21635868"/>
                <a:gd name="connsiteY44" fmla="*/ 1730031 h 4477241"/>
                <a:gd name="connsiteX45" fmla="*/ 729745 w 21635868"/>
                <a:gd name="connsiteY45" fmla="*/ 1473357 h 4477241"/>
                <a:gd name="connsiteX46" fmla="*/ 1034545 w 21635868"/>
                <a:gd name="connsiteY46" fmla="*/ 1168557 h 4477241"/>
                <a:gd name="connsiteX47" fmla="*/ 1483724 w 21635868"/>
                <a:gd name="connsiteY47" fmla="*/ 751463 h 4477241"/>
                <a:gd name="connsiteX48" fmla="*/ 1852692 w 21635868"/>
                <a:gd name="connsiteY48" fmla="*/ 607084 h 4477241"/>
                <a:gd name="connsiteX49" fmla="*/ 2847303 w 21635868"/>
                <a:gd name="connsiteY49" fmla="*/ 398536 h 4477241"/>
                <a:gd name="connsiteX50" fmla="*/ 3472945 w 21635868"/>
                <a:gd name="connsiteY50" fmla="*/ 318326 h 4477241"/>
                <a:gd name="connsiteX51" fmla="*/ 4515682 w 21635868"/>
                <a:gd name="connsiteY51" fmla="*/ 254157 h 4477241"/>
                <a:gd name="connsiteX52" fmla="*/ 5141324 w 21635868"/>
                <a:gd name="connsiteY52" fmla="*/ 141863 h 4477241"/>
                <a:gd name="connsiteX53" fmla="*/ 6585113 w 21635868"/>
                <a:gd name="connsiteY53" fmla="*/ 77694 h 4477241"/>
                <a:gd name="connsiteX54" fmla="*/ 7611808 w 21635868"/>
                <a:gd name="connsiteY54" fmla="*/ 61652 h 4477241"/>
                <a:gd name="connsiteX55" fmla="*/ 8702671 w 21635868"/>
                <a:gd name="connsiteY55" fmla="*/ 29568 h 4477241"/>
                <a:gd name="connsiteX56" fmla="*/ 9440608 w 21635868"/>
                <a:gd name="connsiteY56" fmla="*/ 13526 h 4477241"/>
                <a:gd name="connsiteX57" fmla="*/ 9921871 w 21635868"/>
                <a:gd name="connsiteY57" fmla="*/ 13526 h 4477241"/>
                <a:gd name="connsiteX58" fmla="*/ 10547514 w 21635868"/>
                <a:gd name="connsiteY58" fmla="*/ 187829 h 4477241"/>
                <a:gd name="connsiteX59" fmla="*/ 11177783 w 21635868"/>
                <a:gd name="connsiteY59" fmla="*/ 486768 h 4477241"/>
                <a:gd name="connsiteX60" fmla="*/ 11597037 w 21635868"/>
                <a:gd name="connsiteY60" fmla="*/ 634233 h 4477241"/>
                <a:gd name="connsiteX61" fmla="*/ 12190596 w 21635868"/>
                <a:gd name="connsiteY61" fmla="*/ 709815 h 4477241"/>
                <a:gd name="connsiteX62" fmla="*/ 12642858 w 21635868"/>
                <a:gd name="connsiteY62" fmla="*/ 975743 h 4477241"/>
                <a:gd name="connsiteX63" fmla="*/ 12946734 w 21635868"/>
                <a:gd name="connsiteY63" fmla="*/ 1139866 h 4477241"/>
                <a:gd name="connsiteX64" fmla="*/ 13177493 w 21635868"/>
                <a:gd name="connsiteY64" fmla="*/ 1163313 h 4477241"/>
                <a:gd name="connsiteX65" fmla="*/ 13599215 w 21635868"/>
                <a:gd name="connsiteY65" fmla="*/ 1367232 h 4477241"/>
                <a:gd name="connsiteX66" fmla="*/ 13932397 w 21635868"/>
                <a:gd name="connsiteY66" fmla="*/ 1810241 h 4477241"/>
                <a:gd name="connsiteX67" fmla="*/ 14092819 w 21635868"/>
                <a:gd name="connsiteY67" fmla="*/ 2195252 h 4477241"/>
                <a:gd name="connsiteX68" fmla="*/ 14205113 w 21635868"/>
                <a:gd name="connsiteY68" fmla="*/ 2532136 h 4477241"/>
                <a:gd name="connsiteX69" fmla="*/ 14381576 w 21635868"/>
                <a:gd name="connsiteY69" fmla="*/ 2740684 h 4477241"/>
                <a:gd name="connsiteX70" fmla="*/ 14574082 w 21635868"/>
                <a:gd name="connsiteY70" fmla="*/ 3045484 h 4477241"/>
                <a:gd name="connsiteX71" fmla="*/ 14959092 w 21635868"/>
                <a:gd name="connsiteY71" fmla="*/ 3398410 h 4477241"/>
                <a:gd name="connsiteX72" fmla="*/ 15392229 w 21635868"/>
                <a:gd name="connsiteY72" fmla="*/ 3735294 h 4477241"/>
                <a:gd name="connsiteX73" fmla="*/ 15905576 w 21635868"/>
                <a:gd name="connsiteY73" fmla="*/ 3895715 h 4477241"/>
                <a:gd name="connsiteX74" fmla="*/ 16659555 w 21635868"/>
                <a:gd name="connsiteY74" fmla="*/ 4024052 h 4477241"/>
                <a:gd name="connsiteX75" fmla="*/ 17493745 w 21635868"/>
                <a:gd name="connsiteY75" fmla="*/ 4120305 h 4477241"/>
                <a:gd name="connsiteX76" fmla="*/ 18135429 w 21635868"/>
                <a:gd name="connsiteY76" fmla="*/ 4024052 h 4477241"/>
                <a:gd name="connsiteX77" fmla="*/ 18793155 w 21635868"/>
                <a:gd name="connsiteY77" fmla="*/ 4024052 h 4477241"/>
                <a:gd name="connsiteX78" fmla="*/ 19595261 w 21635868"/>
                <a:gd name="connsiteY78" fmla="*/ 4040094 h 4477241"/>
                <a:gd name="connsiteX79" fmla="*/ 20156734 w 21635868"/>
                <a:gd name="connsiteY79" fmla="*/ 4072178 h 4477241"/>
                <a:gd name="connsiteX80" fmla="*/ 21039050 w 21635868"/>
                <a:gd name="connsiteY80" fmla="*/ 4120305 h 4477241"/>
                <a:gd name="connsiteX81" fmla="*/ 21391976 w 21635868"/>
                <a:gd name="connsiteY81" fmla="*/ 4152389 h 4477241"/>
                <a:gd name="connsiteX82" fmla="*/ 21472187 w 21635868"/>
                <a:gd name="connsiteY82" fmla="*/ 4248641 h 4477241"/>
                <a:gd name="connsiteX83" fmla="*/ 21632608 w 21635868"/>
                <a:gd name="connsiteY83" fmla="*/ 4280726 h 4477241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547514 w 21635868"/>
                <a:gd name="connsiteY58" fmla="*/ 181317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90596 w 21635868"/>
                <a:gd name="connsiteY61" fmla="*/ 703303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90596 w 21635868"/>
                <a:gd name="connsiteY61" fmla="*/ 703303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230247 w 21635868"/>
                <a:gd name="connsiteY64" fmla="*/ 1262309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230247 w 21635868"/>
                <a:gd name="connsiteY64" fmla="*/ 1262309 h 4470729"/>
                <a:gd name="connsiteX65" fmla="*/ 13634385 w 21635868"/>
                <a:gd name="connsiteY65" fmla="*/ 1554151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53886 h 4450401"/>
                <a:gd name="connsiteX1" fmla="*/ 21504271 w 21635868"/>
                <a:gd name="connsiteY1" fmla="*/ 4430349 h 4450401"/>
                <a:gd name="connsiteX2" fmla="*/ 20734250 w 21635868"/>
                <a:gd name="connsiteY2" fmla="*/ 4446391 h 4450401"/>
                <a:gd name="connsiteX3" fmla="*/ 19851934 w 21635868"/>
                <a:gd name="connsiteY3" fmla="*/ 4430349 h 4450401"/>
                <a:gd name="connsiteX4" fmla="*/ 19482966 w 21635868"/>
                <a:gd name="connsiteY4" fmla="*/ 4382223 h 4450401"/>
                <a:gd name="connsiteX5" fmla="*/ 19210250 w 21635868"/>
                <a:gd name="connsiteY5" fmla="*/ 4382223 h 4450401"/>
                <a:gd name="connsiteX6" fmla="*/ 18825240 w 21635868"/>
                <a:gd name="connsiteY6" fmla="*/ 4446391 h 4450401"/>
                <a:gd name="connsiteX7" fmla="*/ 18488355 w 21635868"/>
                <a:gd name="connsiteY7" fmla="*/ 4414307 h 4450401"/>
                <a:gd name="connsiteX8" fmla="*/ 17846671 w 21635868"/>
                <a:gd name="connsiteY8" fmla="*/ 4366180 h 4450401"/>
                <a:gd name="connsiteX9" fmla="*/ 17413534 w 21635868"/>
                <a:gd name="connsiteY9" fmla="*/ 4366180 h 4450401"/>
                <a:gd name="connsiteX10" fmla="*/ 16948313 w 21635868"/>
                <a:gd name="connsiteY10" fmla="*/ 4366180 h 4450401"/>
                <a:gd name="connsiteX11" fmla="*/ 16611429 w 21635868"/>
                <a:gd name="connsiteY11" fmla="*/ 4382223 h 4450401"/>
                <a:gd name="connsiteX12" fmla="*/ 15777240 w 21635868"/>
                <a:gd name="connsiteY12" fmla="*/ 4318054 h 4450401"/>
                <a:gd name="connsiteX13" fmla="*/ 15328061 w 21635868"/>
                <a:gd name="connsiteY13" fmla="*/ 4334096 h 4450401"/>
                <a:gd name="connsiteX14" fmla="*/ 14894924 w 21635868"/>
                <a:gd name="connsiteY14" fmla="*/ 4334096 h 4450401"/>
                <a:gd name="connsiteX15" fmla="*/ 14189071 w 21635868"/>
                <a:gd name="connsiteY15" fmla="*/ 4334096 h 4450401"/>
                <a:gd name="connsiteX16" fmla="*/ 13675724 w 21635868"/>
                <a:gd name="connsiteY16" fmla="*/ 4350138 h 4450401"/>
                <a:gd name="connsiteX17" fmla="*/ 13451134 w 21635868"/>
                <a:gd name="connsiteY17" fmla="*/ 4318054 h 4450401"/>
                <a:gd name="connsiteX18" fmla="*/ 12953829 w 21635868"/>
                <a:gd name="connsiteY18" fmla="*/ 4302012 h 4450401"/>
                <a:gd name="connsiteX19" fmla="*/ 12520692 w 21635868"/>
                <a:gd name="connsiteY19" fmla="*/ 4318054 h 4450401"/>
                <a:gd name="connsiteX20" fmla="*/ 11927134 w 21635868"/>
                <a:gd name="connsiteY20" fmla="*/ 4366180 h 4450401"/>
                <a:gd name="connsiteX21" fmla="*/ 10820229 w 21635868"/>
                <a:gd name="connsiteY21" fmla="*/ 4269928 h 4450401"/>
                <a:gd name="connsiteX22" fmla="*/ 10355008 w 21635868"/>
                <a:gd name="connsiteY22" fmla="*/ 4302012 h 4450401"/>
                <a:gd name="connsiteX23" fmla="*/ 9969997 w 21635868"/>
                <a:gd name="connsiteY23" fmla="*/ 4318054 h 4450401"/>
                <a:gd name="connsiteX24" fmla="*/ 9536861 w 21635868"/>
                <a:gd name="connsiteY24" fmla="*/ 4318054 h 4450401"/>
                <a:gd name="connsiteX25" fmla="*/ 8814966 w 21635868"/>
                <a:gd name="connsiteY25" fmla="*/ 4334096 h 4450401"/>
                <a:gd name="connsiteX26" fmla="*/ 8317661 w 21635868"/>
                <a:gd name="connsiteY26" fmla="*/ 4350138 h 4450401"/>
                <a:gd name="connsiteX27" fmla="*/ 7595766 w 21635868"/>
                <a:gd name="connsiteY27" fmla="*/ 4366180 h 4450401"/>
                <a:gd name="connsiteX28" fmla="*/ 6312397 w 21635868"/>
                <a:gd name="connsiteY28" fmla="*/ 4350138 h 4450401"/>
                <a:gd name="connsiteX29" fmla="*/ 5430082 w 21635868"/>
                <a:gd name="connsiteY29" fmla="*/ 4366180 h 4450401"/>
                <a:gd name="connsiteX30" fmla="*/ 4627976 w 21635868"/>
                <a:gd name="connsiteY30" fmla="*/ 4350138 h 4450401"/>
                <a:gd name="connsiteX31" fmla="*/ 3681492 w 21635868"/>
                <a:gd name="connsiteY31" fmla="*/ 4318054 h 4450401"/>
                <a:gd name="connsiteX32" fmla="*/ 3168145 w 21635868"/>
                <a:gd name="connsiteY32" fmla="*/ 4334096 h 4450401"/>
                <a:gd name="connsiteX33" fmla="*/ 2349997 w 21635868"/>
                <a:gd name="connsiteY33" fmla="*/ 4318054 h 4450401"/>
                <a:gd name="connsiteX34" fmla="*/ 1644145 w 21635868"/>
                <a:gd name="connsiteY34" fmla="*/ 4334096 h 4450401"/>
                <a:gd name="connsiteX35" fmla="*/ 1259134 w 21635868"/>
                <a:gd name="connsiteY35" fmla="*/ 4334096 h 4450401"/>
                <a:gd name="connsiteX36" fmla="*/ 954334 w 21635868"/>
                <a:gd name="connsiteY36" fmla="*/ 4221801 h 4450401"/>
                <a:gd name="connsiteX37" fmla="*/ 617450 w 21635868"/>
                <a:gd name="connsiteY37" fmla="*/ 4029296 h 4450401"/>
                <a:gd name="connsiteX38" fmla="*/ 376819 w 21635868"/>
                <a:gd name="connsiteY38" fmla="*/ 3724496 h 4450401"/>
                <a:gd name="connsiteX39" fmla="*/ 168271 w 21635868"/>
                <a:gd name="connsiteY39" fmla="*/ 3548033 h 4450401"/>
                <a:gd name="connsiteX40" fmla="*/ 23892 w 21635868"/>
                <a:gd name="connsiteY40" fmla="*/ 3211149 h 4450401"/>
                <a:gd name="connsiteX41" fmla="*/ 7850 w 21635868"/>
                <a:gd name="connsiteY41" fmla="*/ 2810096 h 4450401"/>
                <a:gd name="connsiteX42" fmla="*/ 104103 w 21635868"/>
                <a:gd name="connsiteY42" fmla="*/ 2328833 h 4450401"/>
                <a:gd name="connsiteX43" fmla="*/ 248482 w 21635868"/>
                <a:gd name="connsiteY43" fmla="*/ 1959865 h 4450401"/>
                <a:gd name="connsiteX44" fmla="*/ 473071 w 21635868"/>
                <a:gd name="connsiteY44" fmla="*/ 1703191 h 4450401"/>
                <a:gd name="connsiteX45" fmla="*/ 729745 w 21635868"/>
                <a:gd name="connsiteY45" fmla="*/ 1446517 h 4450401"/>
                <a:gd name="connsiteX46" fmla="*/ 1034545 w 21635868"/>
                <a:gd name="connsiteY46" fmla="*/ 1141717 h 4450401"/>
                <a:gd name="connsiteX47" fmla="*/ 1483724 w 21635868"/>
                <a:gd name="connsiteY47" fmla="*/ 724623 h 4450401"/>
                <a:gd name="connsiteX48" fmla="*/ 1852692 w 21635868"/>
                <a:gd name="connsiteY48" fmla="*/ 580244 h 4450401"/>
                <a:gd name="connsiteX49" fmla="*/ 2847303 w 21635868"/>
                <a:gd name="connsiteY49" fmla="*/ 371696 h 4450401"/>
                <a:gd name="connsiteX50" fmla="*/ 3472945 w 21635868"/>
                <a:gd name="connsiteY50" fmla="*/ 291486 h 4450401"/>
                <a:gd name="connsiteX51" fmla="*/ 4515682 w 21635868"/>
                <a:gd name="connsiteY51" fmla="*/ 227317 h 4450401"/>
                <a:gd name="connsiteX52" fmla="*/ 5141324 w 21635868"/>
                <a:gd name="connsiteY52" fmla="*/ 115023 h 4450401"/>
                <a:gd name="connsiteX53" fmla="*/ 6585113 w 21635868"/>
                <a:gd name="connsiteY53" fmla="*/ 50854 h 4450401"/>
                <a:gd name="connsiteX54" fmla="*/ 7611808 w 21635868"/>
                <a:gd name="connsiteY54" fmla="*/ 34812 h 4450401"/>
                <a:gd name="connsiteX55" fmla="*/ 8702671 w 21635868"/>
                <a:gd name="connsiteY55" fmla="*/ 2728 h 4450401"/>
                <a:gd name="connsiteX56" fmla="*/ 9264762 w 21635868"/>
                <a:gd name="connsiteY56" fmla="*/ 109778 h 4450401"/>
                <a:gd name="connsiteX57" fmla="*/ 9833948 w 21635868"/>
                <a:gd name="connsiteY57" fmla="*/ 127363 h 4450401"/>
                <a:gd name="connsiteX58" fmla="*/ 10494761 w 21635868"/>
                <a:gd name="connsiteY58" fmla="*/ 301666 h 4450401"/>
                <a:gd name="connsiteX59" fmla="*/ 11177783 w 21635868"/>
                <a:gd name="connsiteY59" fmla="*/ 459928 h 4450401"/>
                <a:gd name="connsiteX60" fmla="*/ 11597037 w 21635868"/>
                <a:gd name="connsiteY60" fmla="*/ 607393 h 4450401"/>
                <a:gd name="connsiteX61" fmla="*/ 12173011 w 21635868"/>
                <a:gd name="connsiteY61" fmla="*/ 823652 h 4450401"/>
                <a:gd name="connsiteX62" fmla="*/ 12642858 w 21635868"/>
                <a:gd name="connsiteY62" fmla="*/ 948903 h 4450401"/>
                <a:gd name="connsiteX63" fmla="*/ 12946734 w 21635868"/>
                <a:gd name="connsiteY63" fmla="*/ 1113026 h 4450401"/>
                <a:gd name="connsiteX64" fmla="*/ 13230247 w 21635868"/>
                <a:gd name="connsiteY64" fmla="*/ 1241981 h 4450401"/>
                <a:gd name="connsiteX65" fmla="*/ 13634385 w 21635868"/>
                <a:gd name="connsiteY65" fmla="*/ 1533823 h 4450401"/>
                <a:gd name="connsiteX66" fmla="*/ 13932397 w 21635868"/>
                <a:gd name="connsiteY66" fmla="*/ 1783401 h 4450401"/>
                <a:gd name="connsiteX67" fmla="*/ 14092819 w 21635868"/>
                <a:gd name="connsiteY67" fmla="*/ 2168412 h 4450401"/>
                <a:gd name="connsiteX68" fmla="*/ 14205113 w 21635868"/>
                <a:gd name="connsiteY68" fmla="*/ 2505296 h 4450401"/>
                <a:gd name="connsiteX69" fmla="*/ 14381576 w 21635868"/>
                <a:gd name="connsiteY69" fmla="*/ 2713844 h 4450401"/>
                <a:gd name="connsiteX70" fmla="*/ 14574082 w 21635868"/>
                <a:gd name="connsiteY70" fmla="*/ 3018644 h 4450401"/>
                <a:gd name="connsiteX71" fmla="*/ 14959092 w 21635868"/>
                <a:gd name="connsiteY71" fmla="*/ 3371570 h 4450401"/>
                <a:gd name="connsiteX72" fmla="*/ 15392229 w 21635868"/>
                <a:gd name="connsiteY72" fmla="*/ 3708454 h 4450401"/>
                <a:gd name="connsiteX73" fmla="*/ 15905576 w 21635868"/>
                <a:gd name="connsiteY73" fmla="*/ 3868875 h 4450401"/>
                <a:gd name="connsiteX74" fmla="*/ 16659555 w 21635868"/>
                <a:gd name="connsiteY74" fmla="*/ 3997212 h 4450401"/>
                <a:gd name="connsiteX75" fmla="*/ 17493745 w 21635868"/>
                <a:gd name="connsiteY75" fmla="*/ 4093465 h 4450401"/>
                <a:gd name="connsiteX76" fmla="*/ 18135429 w 21635868"/>
                <a:gd name="connsiteY76" fmla="*/ 3997212 h 4450401"/>
                <a:gd name="connsiteX77" fmla="*/ 18793155 w 21635868"/>
                <a:gd name="connsiteY77" fmla="*/ 3997212 h 4450401"/>
                <a:gd name="connsiteX78" fmla="*/ 19595261 w 21635868"/>
                <a:gd name="connsiteY78" fmla="*/ 4013254 h 4450401"/>
                <a:gd name="connsiteX79" fmla="*/ 20156734 w 21635868"/>
                <a:gd name="connsiteY79" fmla="*/ 4045338 h 4450401"/>
                <a:gd name="connsiteX80" fmla="*/ 21039050 w 21635868"/>
                <a:gd name="connsiteY80" fmla="*/ 4093465 h 4450401"/>
                <a:gd name="connsiteX81" fmla="*/ 21391976 w 21635868"/>
                <a:gd name="connsiteY81" fmla="*/ 4125549 h 4450401"/>
                <a:gd name="connsiteX82" fmla="*/ 21472187 w 21635868"/>
                <a:gd name="connsiteY82" fmla="*/ 4221801 h 4450401"/>
                <a:gd name="connsiteX83" fmla="*/ 21632608 w 21635868"/>
                <a:gd name="connsiteY83" fmla="*/ 4253886 h 445040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833948 w 21635868"/>
                <a:gd name="connsiteY57" fmla="*/ 94743 h 4417781"/>
                <a:gd name="connsiteX58" fmla="*/ 10494761 w 21635868"/>
                <a:gd name="connsiteY58" fmla="*/ 269046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494761 w 21635868"/>
                <a:gd name="connsiteY58" fmla="*/ 269046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47832 w 21635868"/>
                <a:gd name="connsiteY64" fmla="*/ 1367622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47832 w 21635868"/>
                <a:gd name="connsiteY64" fmla="*/ 1367622 h 4417781"/>
                <a:gd name="connsiteX65" fmla="*/ 13616800 w 21635868"/>
                <a:gd name="connsiteY65" fmla="*/ 1641880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47156 w 21635868"/>
                <a:gd name="connsiteY72" fmla="*/ 2023086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47156 w 21635868"/>
                <a:gd name="connsiteY72" fmla="*/ 2023086 h 4417781"/>
                <a:gd name="connsiteX73" fmla="*/ 15860503 w 21635868"/>
                <a:gd name="connsiteY73" fmla="*/ 1259932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47156 w 21635868"/>
                <a:gd name="connsiteY72" fmla="*/ 2023086 h 4417781"/>
                <a:gd name="connsiteX73" fmla="*/ 15860503 w 21635868"/>
                <a:gd name="connsiteY73" fmla="*/ 1259932 h 4417781"/>
                <a:gd name="connsiteX74" fmla="*/ 16614470 w 21635868"/>
                <a:gd name="connsiteY74" fmla="*/ 513297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47156 w 21635868"/>
                <a:gd name="connsiteY72" fmla="*/ 2023086 h 4417781"/>
                <a:gd name="connsiteX73" fmla="*/ 15860503 w 21635868"/>
                <a:gd name="connsiteY73" fmla="*/ 1259932 h 4417781"/>
                <a:gd name="connsiteX74" fmla="*/ 16614470 w 21635868"/>
                <a:gd name="connsiteY74" fmla="*/ 513297 h 4417781"/>
                <a:gd name="connsiteX75" fmla="*/ 17133073 w 21635868"/>
                <a:gd name="connsiteY75" fmla="*/ 269268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553932 h 4750447"/>
                <a:gd name="connsiteX1" fmla="*/ 21504271 w 21635868"/>
                <a:gd name="connsiteY1" fmla="*/ 4730395 h 4750447"/>
                <a:gd name="connsiteX2" fmla="*/ 20734250 w 21635868"/>
                <a:gd name="connsiteY2" fmla="*/ 4746437 h 4750447"/>
                <a:gd name="connsiteX3" fmla="*/ 19851934 w 21635868"/>
                <a:gd name="connsiteY3" fmla="*/ 4730395 h 4750447"/>
                <a:gd name="connsiteX4" fmla="*/ 19482966 w 21635868"/>
                <a:gd name="connsiteY4" fmla="*/ 4682269 h 4750447"/>
                <a:gd name="connsiteX5" fmla="*/ 19210250 w 21635868"/>
                <a:gd name="connsiteY5" fmla="*/ 4682269 h 4750447"/>
                <a:gd name="connsiteX6" fmla="*/ 18825240 w 21635868"/>
                <a:gd name="connsiteY6" fmla="*/ 4746437 h 4750447"/>
                <a:gd name="connsiteX7" fmla="*/ 18488355 w 21635868"/>
                <a:gd name="connsiteY7" fmla="*/ 4714353 h 4750447"/>
                <a:gd name="connsiteX8" fmla="*/ 17846671 w 21635868"/>
                <a:gd name="connsiteY8" fmla="*/ 4666226 h 4750447"/>
                <a:gd name="connsiteX9" fmla="*/ 17413534 w 21635868"/>
                <a:gd name="connsiteY9" fmla="*/ 4666226 h 4750447"/>
                <a:gd name="connsiteX10" fmla="*/ 16948313 w 21635868"/>
                <a:gd name="connsiteY10" fmla="*/ 4666226 h 4750447"/>
                <a:gd name="connsiteX11" fmla="*/ 16611429 w 21635868"/>
                <a:gd name="connsiteY11" fmla="*/ 4682269 h 4750447"/>
                <a:gd name="connsiteX12" fmla="*/ 15777240 w 21635868"/>
                <a:gd name="connsiteY12" fmla="*/ 4618100 h 4750447"/>
                <a:gd name="connsiteX13" fmla="*/ 15328061 w 21635868"/>
                <a:gd name="connsiteY13" fmla="*/ 4634142 h 4750447"/>
                <a:gd name="connsiteX14" fmla="*/ 14894924 w 21635868"/>
                <a:gd name="connsiteY14" fmla="*/ 4634142 h 4750447"/>
                <a:gd name="connsiteX15" fmla="*/ 14189071 w 21635868"/>
                <a:gd name="connsiteY15" fmla="*/ 4634142 h 4750447"/>
                <a:gd name="connsiteX16" fmla="*/ 13675724 w 21635868"/>
                <a:gd name="connsiteY16" fmla="*/ 4650184 h 4750447"/>
                <a:gd name="connsiteX17" fmla="*/ 13451134 w 21635868"/>
                <a:gd name="connsiteY17" fmla="*/ 4618100 h 4750447"/>
                <a:gd name="connsiteX18" fmla="*/ 12953829 w 21635868"/>
                <a:gd name="connsiteY18" fmla="*/ 4602058 h 4750447"/>
                <a:gd name="connsiteX19" fmla="*/ 12520692 w 21635868"/>
                <a:gd name="connsiteY19" fmla="*/ 4618100 h 4750447"/>
                <a:gd name="connsiteX20" fmla="*/ 11927134 w 21635868"/>
                <a:gd name="connsiteY20" fmla="*/ 4666226 h 4750447"/>
                <a:gd name="connsiteX21" fmla="*/ 10820229 w 21635868"/>
                <a:gd name="connsiteY21" fmla="*/ 4569974 h 4750447"/>
                <a:gd name="connsiteX22" fmla="*/ 10355008 w 21635868"/>
                <a:gd name="connsiteY22" fmla="*/ 4602058 h 4750447"/>
                <a:gd name="connsiteX23" fmla="*/ 9969997 w 21635868"/>
                <a:gd name="connsiteY23" fmla="*/ 4618100 h 4750447"/>
                <a:gd name="connsiteX24" fmla="*/ 9536861 w 21635868"/>
                <a:gd name="connsiteY24" fmla="*/ 4618100 h 4750447"/>
                <a:gd name="connsiteX25" fmla="*/ 8814966 w 21635868"/>
                <a:gd name="connsiteY25" fmla="*/ 4634142 h 4750447"/>
                <a:gd name="connsiteX26" fmla="*/ 8317661 w 21635868"/>
                <a:gd name="connsiteY26" fmla="*/ 4650184 h 4750447"/>
                <a:gd name="connsiteX27" fmla="*/ 7595766 w 21635868"/>
                <a:gd name="connsiteY27" fmla="*/ 4666226 h 4750447"/>
                <a:gd name="connsiteX28" fmla="*/ 6312397 w 21635868"/>
                <a:gd name="connsiteY28" fmla="*/ 4650184 h 4750447"/>
                <a:gd name="connsiteX29" fmla="*/ 5430082 w 21635868"/>
                <a:gd name="connsiteY29" fmla="*/ 4666226 h 4750447"/>
                <a:gd name="connsiteX30" fmla="*/ 4627976 w 21635868"/>
                <a:gd name="connsiteY30" fmla="*/ 4650184 h 4750447"/>
                <a:gd name="connsiteX31" fmla="*/ 3681492 w 21635868"/>
                <a:gd name="connsiteY31" fmla="*/ 4618100 h 4750447"/>
                <a:gd name="connsiteX32" fmla="*/ 3168145 w 21635868"/>
                <a:gd name="connsiteY32" fmla="*/ 4634142 h 4750447"/>
                <a:gd name="connsiteX33" fmla="*/ 2349997 w 21635868"/>
                <a:gd name="connsiteY33" fmla="*/ 4618100 h 4750447"/>
                <a:gd name="connsiteX34" fmla="*/ 1644145 w 21635868"/>
                <a:gd name="connsiteY34" fmla="*/ 4634142 h 4750447"/>
                <a:gd name="connsiteX35" fmla="*/ 1259134 w 21635868"/>
                <a:gd name="connsiteY35" fmla="*/ 4634142 h 4750447"/>
                <a:gd name="connsiteX36" fmla="*/ 954334 w 21635868"/>
                <a:gd name="connsiteY36" fmla="*/ 4521847 h 4750447"/>
                <a:gd name="connsiteX37" fmla="*/ 617450 w 21635868"/>
                <a:gd name="connsiteY37" fmla="*/ 4329342 h 4750447"/>
                <a:gd name="connsiteX38" fmla="*/ 376819 w 21635868"/>
                <a:gd name="connsiteY38" fmla="*/ 4024542 h 4750447"/>
                <a:gd name="connsiteX39" fmla="*/ 168271 w 21635868"/>
                <a:gd name="connsiteY39" fmla="*/ 3848079 h 4750447"/>
                <a:gd name="connsiteX40" fmla="*/ 23892 w 21635868"/>
                <a:gd name="connsiteY40" fmla="*/ 3511195 h 4750447"/>
                <a:gd name="connsiteX41" fmla="*/ 7850 w 21635868"/>
                <a:gd name="connsiteY41" fmla="*/ 3110142 h 4750447"/>
                <a:gd name="connsiteX42" fmla="*/ 104103 w 21635868"/>
                <a:gd name="connsiteY42" fmla="*/ 2628879 h 4750447"/>
                <a:gd name="connsiteX43" fmla="*/ 248482 w 21635868"/>
                <a:gd name="connsiteY43" fmla="*/ 2259911 h 4750447"/>
                <a:gd name="connsiteX44" fmla="*/ 473071 w 21635868"/>
                <a:gd name="connsiteY44" fmla="*/ 2003237 h 4750447"/>
                <a:gd name="connsiteX45" fmla="*/ 729745 w 21635868"/>
                <a:gd name="connsiteY45" fmla="*/ 1746563 h 4750447"/>
                <a:gd name="connsiteX46" fmla="*/ 1034545 w 21635868"/>
                <a:gd name="connsiteY46" fmla="*/ 1441763 h 4750447"/>
                <a:gd name="connsiteX47" fmla="*/ 1483724 w 21635868"/>
                <a:gd name="connsiteY47" fmla="*/ 1024669 h 4750447"/>
                <a:gd name="connsiteX48" fmla="*/ 1852692 w 21635868"/>
                <a:gd name="connsiteY48" fmla="*/ 880290 h 4750447"/>
                <a:gd name="connsiteX49" fmla="*/ 2847303 w 21635868"/>
                <a:gd name="connsiteY49" fmla="*/ 671742 h 4750447"/>
                <a:gd name="connsiteX50" fmla="*/ 3472945 w 21635868"/>
                <a:gd name="connsiteY50" fmla="*/ 591532 h 4750447"/>
                <a:gd name="connsiteX51" fmla="*/ 4515682 w 21635868"/>
                <a:gd name="connsiteY51" fmla="*/ 527363 h 4750447"/>
                <a:gd name="connsiteX52" fmla="*/ 5141324 w 21635868"/>
                <a:gd name="connsiteY52" fmla="*/ 415069 h 4750447"/>
                <a:gd name="connsiteX53" fmla="*/ 6585113 w 21635868"/>
                <a:gd name="connsiteY53" fmla="*/ 350900 h 4750447"/>
                <a:gd name="connsiteX54" fmla="*/ 7611808 w 21635868"/>
                <a:gd name="connsiteY54" fmla="*/ 334858 h 4750447"/>
                <a:gd name="connsiteX55" fmla="*/ 8632333 w 21635868"/>
                <a:gd name="connsiteY55" fmla="*/ 390697 h 4750447"/>
                <a:gd name="connsiteX56" fmla="*/ 9264762 w 21635868"/>
                <a:gd name="connsiteY56" fmla="*/ 409824 h 4750447"/>
                <a:gd name="connsiteX57" fmla="*/ 9622933 w 21635868"/>
                <a:gd name="connsiteY57" fmla="*/ 550501 h 4750447"/>
                <a:gd name="connsiteX58" fmla="*/ 10565100 w 21635868"/>
                <a:gd name="connsiteY58" fmla="*/ 724805 h 4750447"/>
                <a:gd name="connsiteX59" fmla="*/ 11177783 w 21635868"/>
                <a:gd name="connsiteY59" fmla="*/ 918235 h 4750447"/>
                <a:gd name="connsiteX60" fmla="*/ 11579453 w 21635868"/>
                <a:gd name="connsiteY60" fmla="*/ 1083285 h 4750447"/>
                <a:gd name="connsiteX61" fmla="*/ 12102673 w 21635868"/>
                <a:gd name="connsiteY61" fmla="*/ 1229206 h 4750447"/>
                <a:gd name="connsiteX62" fmla="*/ 12625273 w 21635868"/>
                <a:gd name="connsiteY62" fmla="*/ 1477549 h 4750447"/>
                <a:gd name="connsiteX63" fmla="*/ 12911565 w 21635868"/>
                <a:gd name="connsiteY63" fmla="*/ 1659257 h 4750447"/>
                <a:gd name="connsiteX64" fmla="*/ 13212662 w 21635868"/>
                <a:gd name="connsiteY64" fmla="*/ 1805796 h 4750447"/>
                <a:gd name="connsiteX65" fmla="*/ 13616800 w 21635868"/>
                <a:gd name="connsiteY65" fmla="*/ 1974546 h 4750447"/>
                <a:gd name="connsiteX66" fmla="*/ 13774135 w 21635868"/>
                <a:gd name="connsiteY66" fmla="*/ 2136201 h 4750447"/>
                <a:gd name="connsiteX67" fmla="*/ 14092819 w 21635868"/>
                <a:gd name="connsiteY67" fmla="*/ 2468458 h 4750447"/>
                <a:gd name="connsiteX68" fmla="*/ 14205113 w 21635868"/>
                <a:gd name="connsiteY68" fmla="*/ 2805342 h 4750447"/>
                <a:gd name="connsiteX69" fmla="*/ 14381576 w 21635868"/>
                <a:gd name="connsiteY69" fmla="*/ 3013890 h 4750447"/>
                <a:gd name="connsiteX70" fmla="*/ 14574082 w 21635868"/>
                <a:gd name="connsiteY70" fmla="*/ 3318690 h 4750447"/>
                <a:gd name="connsiteX71" fmla="*/ 14959092 w 21635868"/>
                <a:gd name="connsiteY71" fmla="*/ 3671616 h 4750447"/>
                <a:gd name="connsiteX72" fmla="*/ 15347156 w 21635868"/>
                <a:gd name="connsiteY72" fmla="*/ 2355752 h 4750447"/>
                <a:gd name="connsiteX73" fmla="*/ 15860503 w 21635868"/>
                <a:gd name="connsiteY73" fmla="*/ 1592598 h 4750447"/>
                <a:gd name="connsiteX74" fmla="*/ 16614470 w 21635868"/>
                <a:gd name="connsiteY74" fmla="*/ 845963 h 4750447"/>
                <a:gd name="connsiteX75" fmla="*/ 17133073 w 21635868"/>
                <a:gd name="connsiteY75" fmla="*/ 601934 h 4750447"/>
                <a:gd name="connsiteX76" fmla="*/ 17549361 w 21635868"/>
                <a:gd name="connsiteY76" fmla="*/ 214027 h 4750447"/>
                <a:gd name="connsiteX77" fmla="*/ 18793155 w 21635868"/>
                <a:gd name="connsiteY77" fmla="*/ 4297258 h 4750447"/>
                <a:gd name="connsiteX78" fmla="*/ 19595261 w 21635868"/>
                <a:gd name="connsiteY78" fmla="*/ 4313300 h 4750447"/>
                <a:gd name="connsiteX79" fmla="*/ 20156734 w 21635868"/>
                <a:gd name="connsiteY79" fmla="*/ 4345384 h 4750447"/>
                <a:gd name="connsiteX80" fmla="*/ 21039050 w 21635868"/>
                <a:gd name="connsiteY80" fmla="*/ 4393511 h 4750447"/>
                <a:gd name="connsiteX81" fmla="*/ 21391976 w 21635868"/>
                <a:gd name="connsiteY81" fmla="*/ 4425595 h 4750447"/>
                <a:gd name="connsiteX82" fmla="*/ 21472187 w 21635868"/>
                <a:gd name="connsiteY82" fmla="*/ 4521847 h 4750447"/>
                <a:gd name="connsiteX83" fmla="*/ 21632608 w 21635868"/>
                <a:gd name="connsiteY83" fmla="*/ 4553932 h 4750447"/>
                <a:gd name="connsiteX0" fmla="*/ 21632608 w 21635868"/>
                <a:gd name="connsiteY0" fmla="*/ 4553932 h 4750447"/>
                <a:gd name="connsiteX1" fmla="*/ 21504271 w 21635868"/>
                <a:gd name="connsiteY1" fmla="*/ 4730395 h 4750447"/>
                <a:gd name="connsiteX2" fmla="*/ 20734250 w 21635868"/>
                <a:gd name="connsiteY2" fmla="*/ 4746437 h 4750447"/>
                <a:gd name="connsiteX3" fmla="*/ 19851934 w 21635868"/>
                <a:gd name="connsiteY3" fmla="*/ 4730395 h 4750447"/>
                <a:gd name="connsiteX4" fmla="*/ 19482966 w 21635868"/>
                <a:gd name="connsiteY4" fmla="*/ 4682269 h 4750447"/>
                <a:gd name="connsiteX5" fmla="*/ 19210250 w 21635868"/>
                <a:gd name="connsiteY5" fmla="*/ 4682269 h 4750447"/>
                <a:gd name="connsiteX6" fmla="*/ 18825240 w 21635868"/>
                <a:gd name="connsiteY6" fmla="*/ 4746437 h 4750447"/>
                <a:gd name="connsiteX7" fmla="*/ 18488355 w 21635868"/>
                <a:gd name="connsiteY7" fmla="*/ 4714353 h 4750447"/>
                <a:gd name="connsiteX8" fmla="*/ 17846671 w 21635868"/>
                <a:gd name="connsiteY8" fmla="*/ 4666226 h 4750447"/>
                <a:gd name="connsiteX9" fmla="*/ 17413534 w 21635868"/>
                <a:gd name="connsiteY9" fmla="*/ 4666226 h 4750447"/>
                <a:gd name="connsiteX10" fmla="*/ 16948313 w 21635868"/>
                <a:gd name="connsiteY10" fmla="*/ 4666226 h 4750447"/>
                <a:gd name="connsiteX11" fmla="*/ 16611429 w 21635868"/>
                <a:gd name="connsiteY11" fmla="*/ 4682269 h 4750447"/>
                <a:gd name="connsiteX12" fmla="*/ 15777240 w 21635868"/>
                <a:gd name="connsiteY12" fmla="*/ 4618100 h 4750447"/>
                <a:gd name="connsiteX13" fmla="*/ 15328061 w 21635868"/>
                <a:gd name="connsiteY13" fmla="*/ 4634142 h 4750447"/>
                <a:gd name="connsiteX14" fmla="*/ 14894924 w 21635868"/>
                <a:gd name="connsiteY14" fmla="*/ 4634142 h 4750447"/>
                <a:gd name="connsiteX15" fmla="*/ 14189071 w 21635868"/>
                <a:gd name="connsiteY15" fmla="*/ 4634142 h 4750447"/>
                <a:gd name="connsiteX16" fmla="*/ 13675724 w 21635868"/>
                <a:gd name="connsiteY16" fmla="*/ 4650184 h 4750447"/>
                <a:gd name="connsiteX17" fmla="*/ 13451134 w 21635868"/>
                <a:gd name="connsiteY17" fmla="*/ 4618100 h 4750447"/>
                <a:gd name="connsiteX18" fmla="*/ 12953829 w 21635868"/>
                <a:gd name="connsiteY18" fmla="*/ 4602058 h 4750447"/>
                <a:gd name="connsiteX19" fmla="*/ 12520692 w 21635868"/>
                <a:gd name="connsiteY19" fmla="*/ 4618100 h 4750447"/>
                <a:gd name="connsiteX20" fmla="*/ 11927134 w 21635868"/>
                <a:gd name="connsiteY20" fmla="*/ 4666226 h 4750447"/>
                <a:gd name="connsiteX21" fmla="*/ 10820229 w 21635868"/>
                <a:gd name="connsiteY21" fmla="*/ 4569974 h 4750447"/>
                <a:gd name="connsiteX22" fmla="*/ 10355008 w 21635868"/>
                <a:gd name="connsiteY22" fmla="*/ 4602058 h 4750447"/>
                <a:gd name="connsiteX23" fmla="*/ 9969997 w 21635868"/>
                <a:gd name="connsiteY23" fmla="*/ 4618100 h 4750447"/>
                <a:gd name="connsiteX24" fmla="*/ 9536861 w 21635868"/>
                <a:gd name="connsiteY24" fmla="*/ 4618100 h 4750447"/>
                <a:gd name="connsiteX25" fmla="*/ 8814966 w 21635868"/>
                <a:gd name="connsiteY25" fmla="*/ 4634142 h 4750447"/>
                <a:gd name="connsiteX26" fmla="*/ 8317661 w 21635868"/>
                <a:gd name="connsiteY26" fmla="*/ 4650184 h 4750447"/>
                <a:gd name="connsiteX27" fmla="*/ 7595766 w 21635868"/>
                <a:gd name="connsiteY27" fmla="*/ 4666226 h 4750447"/>
                <a:gd name="connsiteX28" fmla="*/ 6312397 w 21635868"/>
                <a:gd name="connsiteY28" fmla="*/ 4650184 h 4750447"/>
                <a:gd name="connsiteX29" fmla="*/ 5430082 w 21635868"/>
                <a:gd name="connsiteY29" fmla="*/ 4666226 h 4750447"/>
                <a:gd name="connsiteX30" fmla="*/ 4627976 w 21635868"/>
                <a:gd name="connsiteY30" fmla="*/ 4650184 h 4750447"/>
                <a:gd name="connsiteX31" fmla="*/ 3681492 w 21635868"/>
                <a:gd name="connsiteY31" fmla="*/ 4618100 h 4750447"/>
                <a:gd name="connsiteX32" fmla="*/ 3168145 w 21635868"/>
                <a:gd name="connsiteY32" fmla="*/ 4634142 h 4750447"/>
                <a:gd name="connsiteX33" fmla="*/ 2349997 w 21635868"/>
                <a:gd name="connsiteY33" fmla="*/ 4618100 h 4750447"/>
                <a:gd name="connsiteX34" fmla="*/ 1644145 w 21635868"/>
                <a:gd name="connsiteY34" fmla="*/ 4634142 h 4750447"/>
                <a:gd name="connsiteX35" fmla="*/ 1259134 w 21635868"/>
                <a:gd name="connsiteY35" fmla="*/ 4634142 h 4750447"/>
                <a:gd name="connsiteX36" fmla="*/ 954334 w 21635868"/>
                <a:gd name="connsiteY36" fmla="*/ 4521847 h 4750447"/>
                <a:gd name="connsiteX37" fmla="*/ 617450 w 21635868"/>
                <a:gd name="connsiteY37" fmla="*/ 4329342 h 4750447"/>
                <a:gd name="connsiteX38" fmla="*/ 376819 w 21635868"/>
                <a:gd name="connsiteY38" fmla="*/ 4024542 h 4750447"/>
                <a:gd name="connsiteX39" fmla="*/ 168271 w 21635868"/>
                <a:gd name="connsiteY39" fmla="*/ 3848079 h 4750447"/>
                <a:gd name="connsiteX40" fmla="*/ 23892 w 21635868"/>
                <a:gd name="connsiteY40" fmla="*/ 3511195 h 4750447"/>
                <a:gd name="connsiteX41" fmla="*/ 7850 w 21635868"/>
                <a:gd name="connsiteY41" fmla="*/ 3110142 h 4750447"/>
                <a:gd name="connsiteX42" fmla="*/ 104103 w 21635868"/>
                <a:gd name="connsiteY42" fmla="*/ 2628879 h 4750447"/>
                <a:gd name="connsiteX43" fmla="*/ 248482 w 21635868"/>
                <a:gd name="connsiteY43" fmla="*/ 2259911 h 4750447"/>
                <a:gd name="connsiteX44" fmla="*/ 473071 w 21635868"/>
                <a:gd name="connsiteY44" fmla="*/ 2003237 h 4750447"/>
                <a:gd name="connsiteX45" fmla="*/ 729745 w 21635868"/>
                <a:gd name="connsiteY45" fmla="*/ 1746563 h 4750447"/>
                <a:gd name="connsiteX46" fmla="*/ 1034545 w 21635868"/>
                <a:gd name="connsiteY46" fmla="*/ 1441763 h 4750447"/>
                <a:gd name="connsiteX47" fmla="*/ 1483724 w 21635868"/>
                <a:gd name="connsiteY47" fmla="*/ 1024669 h 4750447"/>
                <a:gd name="connsiteX48" fmla="*/ 1852692 w 21635868"/>
                <a:gd name="connsiteY48" fmla="*/ 880290 h 4750447"/>
                <a:gd name="connsiteX49" fmla="*/ 2847303 w 21635868"/>
                <a:gd name="connsiteY49" fmla="*/ 671742 h 4750447"/>
                <a:gd name="connsiteX50" fmla="*/ 3472945 w 21635868"/>
                <a:gd name="connsiteY50" fmla="*/ 591532 h 4750447"/>
                <a:gd name="connsiteX51" fmla="*/ 4515682 w 21635868"/>
                <a:gd name="connsiteY51" fmla="*/ 527363 h 4750447"/>
                <a:gd name="connsiteX52" fmla="*/ 5141324 w 21635868"/>
                <a:gd name="connsiteY52" fmla="*/ 415069 h 4750447"/>
                <a:gd name="connsiteX53" fmla="*/ 6585113 w 21635868"/>
                <a:gd name="connsiteY53" fmla="*/ 350900 h 4750447"/>
                <a:gd name="connsiteX54" fmla="*/ 7611808 w 21635868"/>
                <a:gd name="connsiteY54" fmla="*/ 334858 h 4750447"/>
                <a:gd name="connsiteX55" fmla="*/ 8632333 w 21635868"/>
                <a:gd name="connsiteY55" fmla="*/ 390697 h 4750447"/>
                <a:gd name="connsiteX56" fmla="*/ 9264762 w 21635868"/>
                <a:gd name="connsiteY56" fmla="*/ 409824 h 4750447"/>
                <a:gd name="connsiteX57" fmla="*/ 9622933 w 21635868"/>
                <a:gd name="connsiteY57" fmla="*/ 550501 h 4750447"/>
                <a:gd name="connsiteX58" fmla="*/ 10565100 w 21635868"/>
                <a:gd name="connsiteY58" fmla="*/ 724805 h 4750447"/>
                <a:gd name="connsiteX59" fmla="*/ 11177783 w 21635868"/>
                <a:gd name="connsiteY59" fmla="*/ 918235 h 4750447"/>
                <a:gd name="connsiteX60" fmla="*/ 11579453 w 21635868"/>
                <a:gd name="connsiteY60" fmla="*/ 1083285 h 4750447"/>
                <a:gd name="connsiteX61" fmla="*/ 12102673 w 21635868"/>
                <a:gd name="connsiteY61" fmla="*/ 1229206 h 4750447"/>
                <a:gd name="connsiteX62" fmla="*/ 12625273 w 21635868"/>
                <a:gd name="connsiteY62" fmla="*/ 1477549 h 4750447"/>
                <a:gd name="connsiteX63" fmla="*/ 12911565 w 21635868"/>
                <a:gd name="connsiteY63" fmla="*/ 1659257 h 4750447"/>
                <a:gd name="connsiteX64" fmla="*/ 13212662 w 21635868"/>
                <a:gd name="connsiteY64" fmla="*/ 1805796 h 4750447"/>
                <a:gd name="connsiteX65" fmla="*/ 13616800 w 21635868"/>
                <a:gd name="connsiteY65" fmla="*/ 1974546 h 4750447"/>
                <a:gd name="connsiteX66" fmla="*/ 13774135 w 21635868"/>
                <a:gd name="connsiteY66" fmla="*/ 2136201 h 4750447"/>
                <a:gd name="connsiteX67" fmla="*/ 14092819 w 21635868"/>
                <a:gd name="connsiteY67" fmla="*/ 2468458 h 4750447"/>
                <a:gd name="connsiteX68" fmla="*/ 14205113 w 21635868"/>
                <a:gd name="connsiteY68" fmla="*/ 2805342 h 4750447"/>
                <a:gd name="connsiteX69" fmla="*/ 14381576 w 21635868"/>
                <a:gd name="connsiteY69" fmla="*/ 3013890 h 4750447"/>
                <a:gd name="connsiteX70" fmla="*/ 14574082 w 21635868"/>
                <a:gd name="connsiteY70" fmla="*/ 3318690 h 4750447"/>
                <a:gd name="connsiteX71" fmla="*/ 14959092 w 21635868"/>
                <a:gd name="connsiteY71" fmla="*/ 3671616 h 4750447"/>
                <a:gd name="connsiteX72" fmla="*/ 15121745 w 21635868"/>
                <a:gd name="connsiteY72" fmla="*/ 2744643 h 4750447"/>
                <a:gd name="connsiteX73" fmla="*/ 15860503 w 21635868"/>
                <a:gd name="connsiteY73" fmla="*/ 1592598 h 4750447"/>
                <a:gd name="connsiteX74" fmla="*/ 16614470 w 21635868"/>
                <a:gd name="connsiteY74" fmla="*/ 845963 h 4750447"/>
                <a:gd name="connsiteX75" fmla="*/ 17133073 w 21635868"/>
                <a:gd name="connsiteY75" fmla="*/ 601934 h 4750447"/>
                <a:gd name="connsiteX76" fmla="*/ 17549361 w 21635868"/>
                <a:gd name="connsiteY76" fmla="*/ 214027 h 4750447"/>
                <a:gd name="connsiteX77" fmla="*/ 18793155 w 21635868"/>
                <a:gd name="connsiteY77" fmla="*/ 4297258 h 4750447"/>
                <a:gd name="connsiteX78" fmla="*/ 19595261 w 21635868"/>
                <a:gd name="connsiteY78" fmla="*/ 4313300 h 4750447"/>
                <a:gd name="connsiteX79" fmla="*/ 20156734 w 21635868"/>
                <a:gd name="connsiteY79" fmla="*/ 4345384 h 4750447"/>
                <a:gd name="connsiteX80" fmla="*/ 21039050 w 21635868"/>
                <a:gd name="connsiteY80" fmla="*/ 4393511 h 4750447"/>
                <a:gd name="connsiteX81" fmla="*/ 21391976 w 21635868"/>
                <a:gd name="connsiteY81" fmla="*/ 4425595 h 4750447"/>
                <a:gd name="connsiteX82" fmla="*/ 21472187 w 21635868"/>
                <a:gd name="connsiteY82" fmla="*/ 4521847 h 4750447"/>
                <a:gd name="connsiteX83" fmla="*/ 21632608 w 21635868"/>
                <a:gd name="connsiteY83" fmla="*/ 4553932 h 4750447"/>
                <a:gd name="connsiteX0" fmla="*/ 21632608 w 21635868"/>
                <a:gd name="connsiteY0" fmla="*/ 4553932 h 4750447"/>
                <a:gd name="connsiteX1" fmla="*/ 21504271 w 21635868"/>
                <a:gd name="connsiteY1" fmla="*/ 4730395 h 4750447"/>
                <a:gd name="connsiteX2" fmla="*/ 20734250 w 21635868"/>
                <a:gd name="connsiteY2" fmla="*/ 4746437 h 4750447"/>
                <a:gd name="connsiteX3" fmla="*/ 19851934 w 21635868"/>
                <a:gd name="connsiteY3" fmla="*/ 4730395 h 4750447"/>
                <a:gd name="connsiteX4" fmla="*/ 19482966 w 21635868"/>
                <a:gd name="connsiteY4" fmla="*/ 4682269 h 4750447"/>
                <a:gd name="connsiteX5" fmla="*/ 19210250 w 21635868"/>
                <a:gd name="connsiteY5" fmla="*/ 4682269 h 4750447"/>
                <a:gd name="connsiteX6" fmla="*/ 18825240 w 21635868"/>
                <a:gd name="connsiteY6" fmla="*/ 4746437 h 4750447"/>
                <a:gd name="connsiteX7" fmla="*/ 18488355 w 21635868"/>
                <a:gd name="connsiteY7" fmla="*/ 4714353 h 4750447"/>
                <a:gd name="connsiteX8" fmla="*/ 17846671 w 21635868"/>
                <a:gd name="connsiteY8" fmla="*/ 4666226 h 4750447"/>
                <a:gd name="connsiteX9" fmla="*/ 17413534 w 21635868"/>
                <a:gd name="connsiteY9" fmla="*/ 4666226 h 4750447"/>
                <a:gd name="connsiteX10" fmla="*/ 16948313 w 21635868"/>
                <a:gd name="connsiteY10" fmla="*/ 4666226 h 4750447"/>
                <a:gd name="connsiteX11" fmla="*/ 16611429 w 21635868"/>
                <a:gd name="connsiteY11" fmla="*/ 4682269 h 4750447"/>
                <a:gd name="connsiteX12" fmla="*/ 15777240 w 21635868"/>
                <a:gd name="connsiteY12" fmla="*/ 4618100 h 4750447"/>
                <a:gd name="connsiteX13" fmla="*/ 15328061 w 21635868"/>
                <a:gd name="connsiteY13" fmla="*/ 4634142 h 4750447"/>
                <a:gd name="connsiteX14" fmla="*/ 14894924 w 21635868"/>
                <a:gd name="connsiteY14" fmla="*/ 4634142 h 4750447"/>
                <a:gd name="connsiteX15" fmla="*/ 14189071 w 21635868"/>
                <a:gd name="connsiteY15" fmla="*/ 4634142 h 4750447"/>
                <a:gd name="connsiteX16" fmla="*/ 13675724 w 21635868"/>
                <a:gd name="connsiteY16" fmla="*/ 4650184 h 4750447"/>
                <a:gd name="connsiteX17" fmla="*/ 13451134 w 21635868"/>
                <a:gd name="connsiteY17" fmla="*/ 4618100 h 4750447"/>
                <a:gd name="connsiteX18" fmla="*/ 12953829 w 21635868"/>
                <a:gd name="connsiteY18" fmla="*/ 4602058 h 4750447"/>
                <a:gd name="connsiteX19" fmla="*/ 12520692 w 21635868"/>
                <a:gd name="connsiteY19" fmla="*/ 4618100 h 4750447"/>
                <a:gd name="connsiteX20" fmla="*/ 11927134 w 21635868"/>
                <a:gd name="connsiteY20" fmla="*/ 4666226 h 4750447"/>
                <a:gd name="connsiteX21" fmla="*/ 10820229 w 21635868"/>
                <a:gd name="connsiteY21" fmla="*/ 4569974 h 4750447"/>
                <a:gd name="connsiteX22" fmla="*/ 10355008 w 21635868"/>
                <a:gd name="connsiteY22" fmla="*/ 4602058 h 4750447"/>
                <a:gd name="connsiteX23" fmla="*/ 9969997 w 21635868"/>
                <a:gd name="connsiteY23" fmla="*/ 4618100 h 4750447"/>
                <a:gd name="connsiteX24" fmla="*/ 9536861 w 21635868"/>
                <a:gd name="connsiteY24" fmla="*/ 4618100 h 4750447"/>
                <a:gd name="connsiteX25" fmla="*/ 8814966 w 21635868"/>
                <a:gd name="connsiteY25" fmla="*/ 4634142 h 4750447"/>
                <a:gd name="connsiteX26" fmla="*/ 8317661 w 21635868"/>
                <a:gd name="connsiteY26" fmla="*/ 4650184 h 4750447"/>
                <a:gd name="connsiteX27" fmla="*/ 7595766 w 21635868"/>
                <a:gd name="connsiteY27" fmla="*/ 4666226 h 4750447"/>
                <a:gd name="connsiteX28" fmla="*/ 6312397 w 21635868"/>
                <a:gd name="connsiteY28" fmla="*/ 4650184 h 4750447"/>
                <a:gd name="connsiteX29" fmla="*/ 5430082 w 21635868"/>
                <a:gd name="connsiteY29" fmla="*/ 4666226 h 4750447"/>
                <a:gd name="connsiteX30" fmla="*/ 4627976 w 21635868"/>
                <a:gd name="connsiteY30" fmla="*/ 4650184 h 4750447"/>
                <a:gd name="connsiteX31" fmla="*/ 3681492 w 21635868"/>
                <a:gd name="connsiteY31" fmla="*/ 4618100 h 4750447"/>
                <a:gd name="connsiteX32" fmla="*/ 3168145 w 21635868"/>
                <a:gd name="connsiteY32" fmla="*/ 4634142 h 4750447"/>
                <a:gd name="connsiteX33" fmla="*/ 2349997 w 21635868"/>
                <a:gd name="connsiteY33" fmla="*/ 4618100 h 4750447"/>
                <a:gd name="connsiteX34" fmla="*/ 1644145 w 21635868"/>
                <a:gd name="connsiteY34" fmla="*/ 4634142 h 4750447"/>
                <a:gd name="connsiteX35" fmla="*/ 1259134 w 21635868"/>
                <a:gd name="connsiteY35" fmla="*/ 4634142 h 4750447"/>
                <a:gd name="connsiteX36" fmla="*/ 954334 w 21635868"/>
                <a:gd name="connsiteY36" fmla="*/ 4521847 h 4750447"/>
                <a:gd name="connsiteX37" fmla="*/ 617450 w 21635868"/>
                <a:gd name="connsiteY37" fmla="*/ 4329342 h 4750447"/>
                <a:gd name="connsiteX38" fmla="*/ 376819 w 21635868"/>
                <a:gd name="connsiteY38" fmla="*/ 4024542 h 4750447"/>
                <a:gd name="connsiteX39" fmla="*/ 168271 w 21635868"/>
                <a:gd name="connsiteY39" fmla="*/ 3848079 h 4750447"/>
                <a:gd name="connsiteX40" fmla="*/ 23892 w 21635868"/>
                <a:gd name="connsiteY40" fmla="*/ 3511195 h 4750447"/>
                <a:gd name="connsiteX41" fmla="*/ 7850 w 21635868"/>
                <a:gd name="connsiteY41" fmla="*/ 3110142 h 4750447"/>
                <a:gd name="connsiteX42" fmla="*/ 104103 w 21635868"/>
                <a:gd name="connsiteY42" fmla="*/ 2628879 h 4750447"/>
                <a:gd name="connsiteX43" fmla="*/ 248482 w 21635868"/>
                <a:gd name="connsiteY43" fmla="*/ 2259911 h 4750447"/>
                <a:gd name="connsiteX44" fmla="*/ 473071 w 21635868"/>
                <a:gd name="connsiteY44" fmla="*/ 2003237 h 4750447"/>
                <a:gd name="connsiteX45" fmla="*/ 729745 w 21635868"/>
                <a:gd name="connsiteY45" fmla="*/ 1746563 h 4750447"/>
                <a:gd name="connsiteX46" fmla="*/ 1034545 w 21635868"/>
                <a:gd name="connsiteY46" fmla="*/ 1441763 h 4750447"/>
                <a:gd name="connsiteX47" fmla="*/ 1483724 w 21635868"/>
                <a:gd name="connsiteY47" fmla="*/ 1024669 h 4750447"/>
                <a:gd name="connsiteX48" fmla="*/ 1852692 w 21635868"/>
                <a:gd name="connsiteY48" fmla="*/ 880290 h 4750447"/>
                <a:gd name="connsiteX49" fmla="*/ 2847303 w 21635868"/>
                <a:gd name="connsiteY49" fmla="*/ 671742 h 4750447"/>
                <a:gd name="connsiteX50" fmla="*/ 3472945 w 21635868"/>
                <a:gd name="connsiteY50" fmla="*/ 591532 h 4750447"/>
                <a:gd name="connsiteX51" fmla="*/ 4515682 w 21635868"/>
                <a:gd name="connsiteY51" fmla="*/ 527363 h 4750447"/>
                <a:gd name="connsiteX52" fmla="*/ 5141324 w 21635868"/>
                <a:gd name="connsiteY52" fmla="*/ 415069 h 4750447"/>
                <a:gd name="connsiteX53" fmla="*/ 6585113 w 21635868"/>
                <a:gd name="connsiteY53" fmla="*/ 350900 h 4750447"/>
                <a:gd name="connsiteX54" fmla="*/ 7611808 w 21635868"/>
                <a:gd name="connsiteY54" fmla="*/ 334858 h 4750447"/>
                <a:gd name="connsiteX55" fmla="*/ 8632333 w 21635868"/>
                <a:gd name="connsiteY55" fmla="*/ 390697 h 4750447"/>
                <a:gd name="connsiteX56" fmla="*/ 9264762 w 21635868"/>
                <a:gd name="connsiteY56" fmla="*/ 409824 h 4750447"/>
                <a:gd name="connsiteX57" fmla="*/ 9622933 w 21635868"/>
                <a:gd name="connsiteY57" fmla="*/ 550501 h 4750447"/>
                <a:gd name="connsiteX58" fmla="*/ 10565100 w 21635868"/>
                <a:gd name="connsiteY58" fmla="*/ 724805 h 4750447"/>
                <a:gd name="connsiteX59" fmla="*/ 11177783 w 21635868"/>
                <a:gd name="connsiteY59" fmla="*/ 918235 h 4750447"/>
                <a:gd name="connsiteX60" fmla="*/ 11579453 w 21635868"/>
                <a:gd name="connsiteY60" fmla="*/ 1083285 h 4750447"/>
                <a:gd name="connsiteX61" fmla="*/ 12102673 w 21635868"/>
                <a:gd name="connsiteY61" fmla="*/ 1229206 h 4750447"/>
                <a:gd name="connsiteX62" fmla="*/ 12625273 w 21635868"/>
                <a:gd name="connsiteY62" fmla="*/ 1477549 h 4750447"/>
                <a:gd name="connsiteX63" fmla="*/ 12911565 w 21635868"/>
                <a:gd name="connsiteY63" fmla="*/ 1659257 h 4750447"/>
                <a:gd name="connsiteX64" fmla="*/ 13212662 w 21635868"/>
                <a:gd name="connsiteY64" fmla="*/ 1805796 h 4750447"/>
                <a:gd name="connsiteX65" fmla="*/ 13616800 w 21635868"/>
                <a:gd name="connsiteY65" fmla="*/ 1974546 h 4750447"/>
                <a:gd name="connsiteX66" fmla="*/ 13774135 w 21635868"/>
                <a:gd name="connsiteY66" fmla="*/ 2136201 h 4750447"/>
                <a:gd name="connsiteX67" fmla="*/ 14092819 w 21635868"/>
                <a:gd name="connsiteY67" fmla="*/ 2468458 h 4750447"/>
                <a:gd name="connsiteX68" fmla="*/ 14205113 w 21635868"/>
                <a:gd name="connsiteY68" fmla="*/ 2805342 h 4750447"/>
                <a:gd name="connsiteX69" fmla="*/ 14381576 w 21635868"/>
                <a:gd name="connsiteY69" fmla="*/ 3013890 h 4750447"/>
                <a:gd name="connsiteX70" fmla="*/ 14574082 w 21635868"/>
                <a:gd name="connsiteY70" fmla="*/ 3318690 h 4750447"/>
                <a:gd name="connsiteX71" fmla="*/ 14959092 w 21635868"/>
                <a:gd name="connsiteY71" fmla="*/ 3671616 h 4750447"/>
                <a:gd name="connsiteX72" fmla="*/ 15121745 w 21635868"/>
                <a:gd name="connsiteY72" fmla="*/ 2744643 h 4750447"/>
                <a:gd name="connsiteX73" fmla="*/ 15319499 w 21635868"/>
                <a:gd name="connsiteY73" fmla="*/ 1981470 h 4750447"/>
                <a:gd name="connsiteX74" fmla="*/ 16614470 w 21635868"/>
                <a:gd name="connsiteY74" fmla="*/ 845963 h 4750447"/>
                <a:gd name="connsiteX75" fmla="*/ 17133073 w 21635868"/>
                <a:gd name="connsiteY75" fmla="*/ 601934 h 4750447"/>
                <a:gd name="connsiteX76" fmla="*/ 17549361 w 21635868"/>
                <a:gd name="connsiteY76" fmla="*/ 214027 h 4750447"/>
                <a:gd name="connsiteX77" fmla="*/ 18793155 w 21635868"/>
                <a:gd name="connsiteY77" fmla="*/ 4297258 h 4750447"/>
                <a:gd name="connsiteX78" fmla="*/ 19595261 w 21635868"/>
                <a:gd name="connsiteY78" fmla="*/ 4313300 h 4750447"/>
                <a:gd name="connsiteX79" fmla="*/ 20156734 w 21635868"/>
                <a:gd name="connsiteY79" fmla="*/ 4345384 h 4750447"/>
                <a:gd name="connsiteX80" fmla="*/ 21039050 w 21635868"/>
                <a:gd name="connsiteY80" fmla="*/ 4393511 h 4750447"/>
                <a:gd name="connsiteX81" fmla="*/ 21391976 w 21635868"/>
                <a:gd name="connsiteY81" fmla="*/ 4425595 h 4750447"/>
                <a:gd name="connsiteX82" fmla="*/ 21472187 w 21635868"/>
                <a:gd name="connsiteY82" fmla="*/ 4521847 h 4750447"/>
                <a:gd name="connsiteX83" fmla="*/ 21632608 w 21635868"/>
                <a:gd name="connsiteY83" fmla="*/ 4553932 h 4750447"/>
                <a:gd name="connsiteX0" fmla="*/ 21632608 w 21635868"/>
                <a:gd name="connsiteY0" fmla="*/ 4573745 h 4770260"/>
                <a:gd name="connsiteX1" fmla="*/ 21504271 w 21635868"/>
                <a:gd name="connsiteY1" fmla="*/ 4750208 h 4770260"/>
                <a:gd name="connsiteX2" fmla="*/ 20734250 w 21635868"/>
                <a:gd name="connsiteY2" fmla="*/ 4766250 h 4770260"/>
                <a:gd name="connsiteX3" fmla="*/ 19851934 w 21635868"/>
                <a:gd name="connsiteY3" fmla="*/ 4750208 h 4770260"/>
                <a:gd name="connsiteX4" fmla="*/ 19482966 w 21635868"/>
                <a:gd name="connsiteY4" fmla="*/ 4702082 h 4770260"/>
                <a:gd name="connsiteX5" fmla="*/ 19210250 w 21635868"/>
                <a:gd name="connsiteY5" fmla="*/ 4702082 h 4770260"/>
                <a:gd name="connsiteX6" fmla="*/ 18825240 w 21635868"/>
                <a:gd name="connsiteY6" fmla="*/ 4766250 h 4770260"/>
                <a:gd name="connsiteX7" fmla="*/ 18488355 w 21635868"/>
                <a:gd name="connsiteY7" fmla="*/ 4734166 h 4770260"/>
                <a:gd name="connsiteX8" fmla="*/ 17846671 w 21635868"/>
                <a:gd name="connsiteY8" fmla="*/ 4686039 h 4770260"/>
                <a:gd name="connsiteX9" fmla="*/ 17413534 w 21635868"/>
                <a:gd name="connsiteY9" fmla="*/ 4686039 h 4770260"/>
                <a:gd name="connsiteX10" fmla="*/ 16948313 w 21635868"/>
                <a:gd name="connsiteY10" fmla="*/ 4686039 h 4770260"/>
                <a:gd name="connsiteX11" fmla="*/ 16611429 w 21635868"/>
                <a:gd name="connsiteY11" fmla="*/ 4702082 h 4770260"/>
                <a:gd name="connsiteX12" fmla="*/ 15777240 w 21635868"/>
                <a:gd name="connsiteY12" fmla="*/ 4637913 h 4770260"/>
                <a:gd name="connsiteX13" fmla="*/ 15328061 w 21635868"/>
                <a:gd name="connsiteY13" fmla="*/ 4653955 h 4770260"/>
                <a:gd name="connsiteX14" fmla="*/ 14894924 w 21635868"/>
                <a:gd name="connsiteY14" fmla="*/ 4653955 h 4770260"/>
                <a:gd name="connsiteX15" fmla="*/ 14189071 w 21635868"/>
                <a:gd name="connsiteY15" fmla="*/ 4653955 h 4770260"/>
                <a:gd name="connsiteX16" fmla="*/ 13675724 w 21635868"/>
                <a:gd name="connsiteY16" fmla="*/ 4669997 h 4770260"/>
                <a:gd name="connsiteX17" fmla="*/ 13451134 w 21635868"/>
                <a:gd name="connsiteY17" fmla="*/ 4637913 h 4770260"/>
                <a:gd name="connsiteX18" fmla="*/ 12953829 w 21635868"/>
                <a:gd name="connsiteY18" fmla="*/ 4621871 h 4770260"/>
                <a:gd name="connsiteX19" fmla="*/ 12520692 w 21635868"/>
                <a:gd name="connsiteY19" fmla="*/ 4637913 h 4770260"/>
                <a:gd name="connsiteX20" fmla="*/ 11927134 w 21635868"/>
                <a:gd name="connsiteY20" fmla="*/ 4686039 h 4770260"/>
                <a:gd name="connsiteX21" fmla="*/ 10820229 w 21635868"/>
                <a:gd name="connsiteY21" fmla="*/ 4589787 h 4770260"/>
                <a:gd name="connsiteX22" fmla="*/ 10355008 w 21635868"/>
                <a:gd name="connsiteY22" fmla="*/ 4621871 h 4770260"/>
                <a:gd name="connsiteX23" fmla="*/ 9969997 w 21635868"/>
                <a:gd name="connsiteY23" fmla="*/ 4637913 h 4770260"/>
                <a:gd name="connsiteX24" fmla="*/ 9536861 w 21635868"/>
                <a:gd name="connsiteY24" fmla="*/ 4637913 h 4770260"/>
                <a:gd name="connsiteX25" fmla="*/ 8814966 w 21635868"/>
                <a:gd name="connsiteY25" fmla="*/ 4653955 h 4770260"/>
                <a:gd name="connsiteX26" fmla="*/ 8317661 w 21635868"/>
                <a:gd name="connsiteY26" fmla="*/ 4669997 h 4770260"/>
                <a:gd name="connsiteX27" fmla="*/ 7595766 w 21635868"/>
                <a:gd name="connsiteY27" fmla="*/ 4686039 h 4770260"/>
                <a:gd name="connsiteX28" fmla="*/ 6312397 w 21635868"/>
                <a:gd name="connsiteY28" fmla="*/ 4669997 h 4770260"/>
                <a:gd name="connsiteX29" fmla="*/ 5430082 w 21635868"/>
                <a:gd name="connsiteY29" fmla="*/ 4686039 h 4770260"/>
                <a:gd name="connsiteX30" fmla="*/ 4627976 w 21635868"/>
                <a:gd name="connsiteY30" fmla="*/ 4669997 h 4770260"/>
                <a:gd name="connsiteX31" fmla="*/ 3681492 w 21635868"/>
                <a:gd name="connsiteY31" fmla="*/ 4637913 h 4770260"/>
                <a:gd name="connsiteX32" fmla="*/ 3168145 w 21635868"/>
                <a:gd name="connsiteY32" fmla="*/ 4653955 h 4770260"/>
                <a:gd name="connsiteX33" fmla="*/ 2349997 w 21635868"/>
                <a:gd name="connsiteY33" fmla="*/ 4637913 h 4770260"/>
                <a:gd name="connsiteX34" fmla="*/ 1644145 w 21635868"/>
                <a:gd name="connsiteY34" fmla="*/ 4653955 h 4770260"/>
                <a:gd name="connsiteX35" fmla="*/ 1259134 w 21635868"/>
                <a:gd name="connsiteY35" fmla="*/ 4653955 h 4770260"/>
                <a:gd name="connsiteX36" fmla="*/ 954334 w 21635868"/>
                <a:gd name="connsiteY36" fmla="*/ 4541660 h 4770260"/>
                <a:gd name="connsiteX37" fmla="*/ 617450 w 21635868"/>
                <a:gd name="connsiteY37" fmla="*/ 4349155 h 4770260"/>
                <a:gd name="connsiteX38" fmla="*/ 376819 w 21635868"/>
                <a:gd name="connsiteY38" fmla="*/ 4044355 h 4770260"/>
                <a:gd name="connsiteX39" fmla="*/ 168271 w 21635868"/>
                <a:gd name="connsiteY39" fmla="*/ 3867892 h 4770260"/>
                <a:gd name="connsiteX40" fmla="*/ 23892 w 21635868"/>
                <a:gd name="connsiteY40" fmla="*/ 3531008 h 4770260"/>
                <a:gd name="connsiteX41" fmla="*/ 7850 w 21635868"/>
                <a:gd name="connsiteY41" fmla="*/ 3129955 h 4770260"/>
                <a:gd name="connsiteX42" fmla="*/ 104103 w 21635868"/>
                <a:gd name="connsiteY42" fmla="*/ 2648692 h 4770260"/>
                <a:gd name="connsiteX43" fmla="*/ 248482 w 21635868"/>
                <a:gd name="connsiteY43" fmla="*/ 2279724 h 4770260"/>
                <a:gd name="connsiteX44" fmla="*/ 473071 w 21635868"/>
                <a:gd name="connsiteY44" fmla="*/ 2023050 h 4770260"/>
                <a:gd name="connsiteX45" fmla="*/ 729745 w 21635868"/>
                <a:gd name="connsiteY45" fmla="*/ 1766376 h 4770260"/>
                <a:gd name="connsiteX46" fmla="*/ 1034545 w 21635868"/>
                <a:gd name="connsiteY46" fmla="*/ 1461576 h 4770260"/>
                <a:gd name="connsiteX47" fmla="*/ 1483724 w 21635868"/>
                <a:gd name="connsiteY47" fmla="*/ 1044482 h 4770260"/>
                <a:gd name="connsiteX48" fmla="*/ 1852692 w 21635868"/>
                <a:gd name="connsiteY48" fmla="*/ 900103 h 4770260"/>
                <a:gd name="connsiteX49" fmla="*/ 2847303 w 21635868"/>
                <a:gd name="connsiteY49" fmla="*/ 691555 h 4770260"/>
                <a:gd name="connsiteX50" fmla="*/ 3472945 w 21635868"/>
                <a:gd name="connsiteY50" fmla="*/ 611345 h 4770260"/>
                <a:gd name="connsiteX51" fmla="*/ 4515682 w 21635868"/>
                <a:gd name="connsiteY51" fmla="*/ 547176 h 4770260"/>
                <a:gd name="connsiteX52" fmla="*/ 5141324 w 21635868"/>
                <a:gd name="connsiteY52" fmla="*/ 434882 h 4770260"/>
                <a:gd name="connsiteX53" fmla="*/ 6585113 w 21635868"/>
                <a:gd name="connsiteY53" fmla="*/ 370713 h 4770260"/>
                <a:gd name="connsiteX54" fmla="*/ 7611808 w 21635868"/>
                <a:gd name="connsiteY54" fmla="*/ 354671 h 4770260"/>
                <a:gd name="connsiteX55" fmla="*/ 8632333 w 21635868"/>
                <a:gd name="connsiteY55" fmla="*/ 410510 h 4770260"/>
                <a:gd name="connsiteX56" fmla="*/ 9264762 w 21635868"/>
                <a:gd name="connsiteY56" fmla="*/ 429637 h 4770260"/>
                <a:gd name="connsiteX57" fmla="*/ 9622933 w 21635868"/>
                <a:gd name="connsiteY57" fmla="*/ 570314 h 4770260"/>
                <a:gd name="connsiteX58" fmla="*/ 10565100 w 21635868"/>
                <a:gd name="connsiteY58" fmla="*/ 744618 h 4770260"/>
                <a:gd name="connsiteX59" fmla="*/ 11177783 w 21635868"/>
                <a:gd name="connsiteY59" fmla="*/ 938048 h 4770260"/>
                <a:gd name="connsiteX60" fmla="*/ 11579453 w 21635868"/>
                <a:gd name="connsiteY60" fmla="*/ 1103098 h 4770260"/>
                <a:gd name="connsiteX61" fmla="*/ 12102673 w 21635868"/>
                <a:gd name="connsiteY61" fmla="*/ 1249019 h 4770260"/>
                <a:gd name="connsiteX62" fmla="*/ 12625273 w 21635868"/>
                <a:gd name="connsiteY62" fmla="*/ 1497362 h 4770260"/>
                <a:gd name="connsiteX63" fmla="*/ 12911565 w 21635868"/>
                <a:gd name="connsiteY63" fmla="*/ 1679070 h 4770260"/>
                <a:gd name="connsiteX64" fmla="*/ 13212662 w 21635868"/>
                <a:gd name="connsiteY64" fmla="*/ 1825609 h 4770260"/>
                <a:gd name="connsiteX65" fmla="*/ 13616800 w 21635868"/>
                <a:gd name="connsiteY65" fmla="*/ 1994359 h 4770260"/>
                <a:gd name="connsiteX66" fmla="*/ 13774135 w 21635868"/>
                <a:gd name="connsiteY66" fmla="*/ 2156014 h 4770260"/>
                <a:gd name="connsiteX67" fmla="*/ 14092819 w 21635868"/>
                <a:gd name="connsiteY67" fmla="*/ 2488271 h 4770260"/>
                <a:gd name="connsiteX68" fmla="*/ 14205113 w 21635868"/>
                <a:gd name="connsiteY68" fmla="*/ 2825155 h 4770260"/>
                <a:gd name="connsiteX69" fmla="*/ 14381576 w 21635868"/>
                <a:gd name="connsiteY69" fmla="*/ 3033703 h 4770260"/>
                <a:gd name="connsiteX70" fmla="*/ 14574082 w 21635868"/>
                <a:gd name="connsiteY70" fmla="*/ 3338503 h 4770260"/>
                <a:gd name="connsiteX71" fmla="*/ 14959092 w 21635868"/>
                <a:gd name="connsiteY71" fmla="*/ 3691429 h 4770260"/>
                <a:gd name="connsiteX72" fmla="*/ 15121745 w 21635868"/>
                <a:gd name="connsiteY72" fmla="*/ 2764456 h 4770260"/>
                <a:gd name="connsiteX73" fmla="*/ 15319499 w 21635868"/>
                <a:gd name="connsiteY73" fmla="*/ 2001283 h 4770260"/>
                <a:gd name="connsiteX74" fmla="*/ 15577561 w 21635868"/>
                <a:gd name="connsiteY74" fmla="*/ 1643538 h 4770260"/>
                <a:gd name="connsiteX75" fmla="*/ 17133073 w 21635868"/>
                <a:gd name="connsiteY75" fmla="*/ 621747 h 4770260"/>
                <a:gd name="connsiteX76" fmla="*/ 17549361 w 21635868"/>
                <a:gd name="connsiteY76" fmla="*/ 233840 h 4770260"/>
                <a:gd name="connsiteX77" fmla="*/ 18793155 w 21635868"/>
                <a:gd name="connsiteY77" fmla="*/ 4317071 h 4770260"/>
                <a:gd name="connsiteX78" fmla="*/ 19595261 w 21635868"/>
                <a:gd name="connsiteY78" fmla="*/ 4333113 h 4770260"/>
                <a:gd name="connsiteX79" fmla="*/ 20156734 w 21635868"/>
                <a:gd name="connsiteY79" fmla="*/ 4365197 h 4770260"/>
                <a:gd name="connsiteX80" fmla="*/ 21039050 w 21635868"/>
                <a:gd name="connsiteY80" fmla="*/ 4413324 h 4770260"/>
                <a:gd name="connsiteX81" fmla="*/ 21391976 w 21635868"/>
                <a:gd name="connsiteY81" fmla="*/ 4445408 h 4770260"/>
                <a:gd name="connsiteX82" fmla="*/ 21472187 w 21635868"/>
                <a:gd name="connsiteY82" fmla="*/ 4541660 h 4770260"/>
                <a:gd name="connsiteX83" fmla="*/ 21632608 w 21635868"/>
                <a:gd name="connsiteY83" fmla="*/ 4573745 h 4770260"/>
                <a:gd name="connsiteX0" fmla="*/ 21632608 w 21635868"/>
                <a:gd name="connsiteY0" fmla="*/ 4471062 h 4667577"/>
                <a:gd name="connsiteX1" fmla="*/ 21504271 w 21635868"/>
                <a:gd name="connsiteY1" fmla="*/ 4647525 h 4667577"/>
                <a:gd name="connsiteX2" fmla="*/ 20734250 w 21635868"/>
                <a:gd name="connsiteY2" fmla="*/ 4663567 h 4667577"/>
                <a:gd name="connsiteX3" fmla="*/ 19851934 w 21635868"/>
                <a:gd name="connsiteY3" fmla="*/ 4647525 h 4667577"/>
                <a:gd name="connsiteX4" fmla="*/ 19482966 w 21635868"/>
                <a:gd name="connsiteY4" fmla="*/ 4599399 h 4667577"/>
                <a:gd name="connsiteX5" fmla="*/ 19210250 w 21635868"/>
                <a:gd name="connsiteY5" fmla="*/ 4599399 h 4667577"/>
                <a:gd name="connsiteX6" fmla="*/ 18825240 w 21635868"/>
                <a:gd name="connsiteY6" fmla="*/ 4663567 h 4667577"/>
                <a:gd name="connsiteX7" fmla="*/ 18488355 w 21635868"/>
                <a:gd name="connsiteY7" fmla="*/ 4631483 h 4667577"/>
                <a:gd name="connsiteX8" fmla="*/ 17846671 w 21635868"/>
                <a:gd name="connsiteY8" fmla="*/ 4583356 h 4667577"/>
                <a:gd name="connsiteX9" fmla="*/ 17413534 w 21635868"/>
                <a:gd name="connsiteY9" fmla="*/ 4583356 h 4667577"/>
                <a:gd name="connsiteX10" fmla="*/ 16948313 w 21635868"/>
                <a:gd name="connsiteY10" fmla="*/ 4583356 h 4667577"/>
                <a:gd name="connsiteX11" fmla="*/ 16611429 w 21635868"/>
                <a:gd name="connsiteY11" fmla="*/ 4599399 h 4667577"/>
                <a:gd name="connsiteX12" fmla="*/ 15777240 w 21635868"/>
                <a:gd name="connsiteY12" fmla="*/ 4535230 h 4667577"/>
                <a:gd name="connsiteX13" fmla="*/ 15328061 w 21635868"/>
                <a:gd name="connsiteY13" fmla="*/ 4551272 h 4667577"/>
                <a:gd name="connsiteX14" fmla="*/ 14894924 w 21635868"/>
                <a:gd name="connsiteY14" fmla="*/ 4551272 h 4667577"/>
                <a:gd name="connsiteX15" fmla="*/ 14189071 w 21635868"/>
                <a:gd name="connsiteY15" fmla="*/ 4551272 h 4667577"/>
                <a:gd name="connsiteX16" fmla="*/ 13675724 w 21635868"/>
                <a:gd name="connsiteY16" fmla="*/ 4567314 h 4667577"/>
                <a:gd name="connsiteX17" fmla="*/ 13451134 w 21635868"/>
                <a:gd name="connsiteY17" fmla="*/ 4535230 h 4667577"/>
                <a:gd name="connsiteX18" fmla="*/ 12953829 w 21635868"/>
                <a:gd name="connsiteY18" fmla="*/ 4519188 h 4667577"/>
                <a:gd name="connsiteX19" fmla="*/ 12520692 w 21635868"/>
                <a:gd name="connsiteY19" fmla="*/ 4535230 h 4667577"/>
                <a:gd name="connsiteX20" fmla="*/ 11927134 w 21635868"/>
                <a:gd name="connsiteY20" fmla="*/ 4583356 h 4667577"/>
                <a:gd name="connsiteX21" fmla="*/ 10820229 w 21635868"/>
                <a:gd name="connsiteY21" fmla="*/ 4487104 h 4667577"/>
                <a:gd name="connsiteX22" fmla="*/ 10355008 w 21635868"/>
                <a:gd name="connsiteY22" fmla="*/ 4519188 h 4667577"/>
                <a:gd name="connsiteX23" fmla="*/ 9969997 w 21635868"/>
                <a:gd name="connsiteY23" fmla="*/ 4535230 h 4667577"/>
                <a:gd name="connsiteX24" fmla="*/ 9536861 w 21635868"/>
                <a:gd name="connsiteY24" fmla="*/ 4535230 h 4667577"/>
                <a:gd name="connsiteX25" fmla="*/ 8814966 w 21635868"/>
                <a:gd name="connsiteY25" fmla="*/ 4551272 h 4667577"/>
                <a:gd name="connsiteX26" fmla="*/ 8317661 w 21635868"/>
                <a:gd name="connsiteY26" fmla="*/ 4567314 h 4667577"/>
                <a:gd name="connsiteX27" fmla="*/ 7595766 w 21635868"/>
                <a:gd name="connsiteY27" fmla="*/ 4583356 h 4667577"/>
                <a:gd name="connsiteX28" fmla="*/ 6312397 w 21635868"/>
                <a:gd name="connsiteY28" fmla="*/ 4567314 h 4667577"/>
                <a:gd name="connsiteX29" fmla="*/ 5430082 w 21635868"/>
                <a:gd name="connsiteY29" fmla="*/ 4583356 h 4667577"/>
                <a:gd name="connsiteX30" fmla="*/ 4627976 w 21635868"/>
                <a:gd name="connsiteY30" fmla="*/ 4567314 h 4667577"/>
                <a:gd name="connsiteX31" fmla="*/ 3681492 w 21635868"/>
                <a:gd name="connsiteY31" fmla="*/ 4535230 h 4667577"/>
                <a:gd name="connsiteX32" fmla="*/ 3168145 w 21635868"/>
                <a:gd name="connsiteY32" fmla="*/ 4551272 h 4667577"/>
                <a:gd name="connsiteX33" fmla="*/ 2349997 w 21635868"/>
                <a:gd name="connsiteY33" fmla="*/ 4535230 h 4667577"/>
                <a:gd name="connsiteX34" fmla="*/ 1644145 w 21635868"/>
                <a:gd name="connsiteY34" fmla="*/ 4551272 h 4667577"/>
                <a:gd name="connsiteX35" fmla="*/ 1259134 w 21635868"/>
                <a:gd name="connsiteY35" fmla="*/ 4551272 h 4667577"/>
                <a:gd name="connsiteX36" fmla="*/ 954334 w 21635868"/>
                <a:gd name="connsiteY36" fmla="*/ 4438977 h 4667577"/>
                <a:gd name="connsiteX37" fmla="*/ 617450 w 21635868"/>
                <a:gd name="connsiteY37" fmla="*/ 4246472 h 4667577"/>
                <a:gd name="connsiteX38" fmla="*/ 376819 w 21635868"/>
                <a:gd name="connsiteY38" fmla="*/ 3941672 h 4667577"/>
                <a:gd name="connsiteX39" fmla="*/ 168271 w 21635868"/>
                <a:gd name="connsiteY39" fmla="*/ 3765209 h 4667577"/>
                <a:gd name="connsiteX40" fmla="*/ 23892 w 21635868"/>
                <a:gd name="connsiteY40" fmla="*/ 3428325 h 4667577"/>
                <a:gd name="connsiteX41" fmla="*/ 7850 w 21635868"/>
                <a:gd name="connsiteY41" fmla="*/ 3027272 h 4667577"/>
                <a:gd name="connsiteX42" fmla="*/ 104103 w 21635868"/>
                <a:gd name="connsiteY42" fmla="*/ 2546009 h 4667577"/>
                <a:gd name="connsiteX43" fmla="*/ 248482 w 21635868"/>
                <a:gd name="connsiteY43" fmla="*/ 2177041 h 4667577"/>
                <a:gd name="connsiteX44" fmla="*/ 473071 w 21635868"/>
                <a:gd name="connsiteY44" fmla="*/ 1920367 h 4667577"/>
                <a:gd name="connsiteX45" fmla="*/ 729745 w 21635868"/>
                <a:gd name="connsiteY45" fmla="*/ 1663693 h 4667577"/>
                <a:gd name="connsiteX46" fmla="*/ 1034545 w 21635868"/>
                <a:gd name="connsiteY46" fmla="*/ 1358893 h 4667577"/>
                <a:gd name="connsiteX47" fmla="*/ 1483724 w 21635868"/>
                <a:gd name="connsiteY47" fmla="*/ 941799 h 4667577"/>
                <a:gd name="connsiteX48" fmla="*/ 1852692 w 21635868"/>
                <a:gd name="connsiteY48" fmla="*/ 797420 h 4667577"/>
                <a:gd name="connsiteX49" fmla="*/ 2847303 w 21635868"/>
                <a:gd name="connsiteY49" fmla="*/ 588872 h 4667577"/>
                <a:gd name="connsiteX50" fmla="*/ 3472945 w 21635868"/>
                <a:gd name="connsiteY50" fmla="*/ 508662 h 4667577"/>
                <a:gd name="connsiteX51" fmla="*/ 4515682 w 21635868"/>
                <a:gd name="connsiteY51" fmla="*/ 444493 h 4667577"/>
                <a:gd name="connsiteX52" fmla="*/ 5141324 w 21635868"/>
                <a:gd name="connsiteY52" fmla="*/ 332199 h 4667577"/>
                <a:gd name="connsiteX53" fmla="*/ 6585113 w 21635868"/>
                <a:gd name="connsiteY53" fmla="*/ 268030 h 4667577"/>
                <a:gd name="connsiteX54" fmla="*/ 7611808 w 21635868"/>
                <a:gd name="connsiteY54" fmla="*/ 251988 h 4667577"/>
                <a:gd name="connsiteX55" fmla="*/ 8632333 w 21635868"/>
                <a:gd name="connsiteY55" fmla="*/ 307827 h 4667577"/>
                <a:gd name="connsiteX56" fmla="*/ 9264762 w 21635868"/>
                <a:gd name="connsiteY56" fmla="*/ 326954 h 4667577"/>
                <a:gd name="connsiteX57" fmla="*/ 9622933 w 21635868"/>
                <a:gd name="connsiteY57" fmla="*/ 467631 h 4667577"/>
                <a:gd name="connsiteX58" fmla="*/ 10565100 w 21635868"/>
                <a:gd name="connsiteY58" fmla="*/ 641935 h 4667577"/>
                <a:gd name="connsiteX59" fmla="*/ 11177783 w 21635868"/>
                <a:gd name="connsiteY59" fmla="*/ 835365 h 4667577"/>
                <a:gd name="connsiteX60" fmla="*/ 11579453 w 21635868"/>
                <a:gd name="connsiteY60" fmla="*/ 1000415 h 4667577"/>
                <a:gd name="connsiteX61" fmla="*/ 12102673 w 21635868"/>
                <a:gd name="connsiteY61" fmla="*/ 1146336 h 4667577"/>
                <a:gd name="connsiteX62" fmla="*/ 12625273 w 21635868"/>
                <a:gd name="connsiteY62" fmla="*/ 1394679 h 4667577"/>
                <a:gd name="connsiteX63" fmla="*/ 12911565 w 21635868"/>
                <a:gd name="connsiteY63" fmla="*/ 1576387 h 4667577"/>
                <a:gd name="connsiteX64" fmla="*/ 13212662 w 21635868"/>
                <a:gd name="connsiteY64" fmla="*/ 1722926 h 4667577"/>
                <a:gd name="connsiteX65" fmla="*/ 13616800 w 21635868"/>
                <a:gd name="connsiteY65" fmla="*/ 1891676 h 4667577"/>
                <a:gd name="connsiteX66" fmla="*/ 13774135 w 21635868"/>
                <a:gd name="connsiteY66" fmla="*/ 2053331 h 4667577"/>
                <a:gd name="connsiteX67" fmla="*/ 14092819 w 21635868"/>
                <a:gd name="connsiteY67" fmla="*/ 2385588 h 4667577"/>
                <a:gd name="connsiteX68" fmla="*/ 14205113 w 21635868"/>
                <a:gd name="connsiteY68" fmla="*/ 2722472 h 4667577"/>
                <a:gd name="connsiteX69" fmla="*/ 14381576 w 21635868"/>
                <a:gd name="connsiteY69" fmla="*/ 2931020 h 4667577"/>
                <a:gd name="connsiteX70" fmla="*/ 14574082 w 21635868"/>
                <a:gd name="connsiteY70" fmla="*/ 3235820 h 4667577"/>
                <a:gd name="connsiteX71" fmla="*/ 14959092 w 21635868"/>
                <a:gd name="connsiteY71" fmla="*/ 3588746 h 4667577"/>
                <a:gd name="connsiteX72" fmla="*/ 15121745 w 21635868"/>
                <a:gd name="connsiteY72" fmla="*/ 2661773 h 4667577"/>
                <a:gd name="connsiteX73" fmla="*/ 15319499 w 21635868"/>
                <a:gd name="connsiteY73" fmla="*/ 1898600 h 4667577"/>
                <a:gd name="connsiteX74" fmla="*/ 15577561 w 21635868"/>
                <a:gd name="connsiteY74" fmla="*/ 1540855 h 4667577"/>
                <a:gd name="connsiteX75" fmla="*/ 16006000 w 21635868"/>
                <a:gd name="connsiteY75" fmla="*/ 1053762 h 4667577"/>
                <a:gd name="connsiteX76" fmla="*/ 17549361 w 21635868"/>
                <a:gd name="connsiteY76" fmla="*/ 131157 h 4667577"/>
                <a:gd name="connsiteX77" fmla="*/ 18793155 w 21635868"/>
                <a:gd name="connsiteY77" fmla="*/ 4214388 h 4667577"/>
                <a:gd name="connsiteX78" fmla="*/ 19595261 w 21635868"/>
                <a:gd name="connsiteY78" fmla="*/ 4230430 h 4667577"/>
                <a:gd name="connsiteX79" fmla="*/ 20156734 w 21635868"/>
                <a:gd name="connsiteY79" fmla="*/ 4262514 h 4667577"/>
                <a:gd name="connsiteX80" fmla="*/ 21039050 w 21635868"/>
                <a:gd name="connsiteY80" fmla="*/ 4310641 h 4667577"/>
                <a:gd name="connsiteX81" fmla="*/ 21391976 w 21635868"/>
                <a:gd name="connsiteY81" fmla="*/ 4342725 h 4667577"/>
                <a:gd name="connsiteX82" fmla="*/ 21472187 w 21635868"/>
                <a:gd name="connsiteY82" fmla="*/ 4438977 h 4667577"/>
                <a:gd name="connsiteX83" fmla="*/ 21632608 w 21635868"/>
                <a:gd name="connsiteY83" fmla="*/ 4471062 h 4667577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121745 w 21635868"/>
                <a:gd name="connsiteY72" fmla="*/ 2411977 h 4417781"/>
                <a:gd name="connsiteX73" fmla="*/ 15319499 w 21635868"/>
                <a:gd name="connsiteY73" fmla="*/ 1648804 h 4417781"/>
                <a:gd name="connsiteX74" fmla="*/ 15577561 w 21635868"/>
                <a:gd name="connsiteY74" fmla="*/ 1291059 h 4417781"/>
                <a:gd name="connsiteX75" fmla="*/ 16006000 w 21635868"/>
                <a:gd name="connsiteY75" fmla="*/ 803966 h 4417781"/>
                <a:gd name="connsiteX76" fmla="*/ 16422288 w 21635868"/>
                <a:gd name="connsiteY76" fmla="*/ 416079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42687 h 4439202"/>
                <a:gd name="connsiteX1" fmla="*/ 21504271 w 21635868"/>
                <a:gd name="connsiteY1" fmla="*/ 4419150 h 4439202"/>
                <a:gd name="connsiteX2" fmla="*/ 20734250 w 21635868"/>
                <a:gd name="connsiteY2" fmla="*/ 4435192 h 4439202"/>
                <a:gd name="connsiteX3" fmla="*/ 19851934 w 21635868"/>
                <a:gd name="connsiteY3" fmla="*/ 4419150 h 4439202"/>
                <a:gd name="connsiteX4" fmla="*/ 19482966 w 21635868"/>
                <a:gd name="connsiteY4" fmla="*/ 4371024 h 4439202"/>
                <a:gd name="connsiteX5" fmla="*/ 19210250 w 21635868"/>
                <a:gd name="connsiteY5" fmla="*/ 4371024 h 4439202"/>
                <a:gd name="connsiteX6" fmla="*/ 18825240 w 21635868"/>
                <a:gd name="connsiteY6" fmla="*/ 4435192 h 4439202"/>
                <a:gd name="connsiteX7" fmla="*/ 18488355 w 21635868"/>
                <a:gd name="connsiteY7" fmla="*/ 4403108 h 4439202"/>
                <a:gd name="connsiteX8" fmla="*/ 17846671 w 21635868"/>
                <a:gd name="connsiteY8" fmla="*/ 4354981 h 4439202"/>
                <a:gd name="connsiteX9" fmla="*/ 17413534 w 21635868"/>
                <a:gd name="connsiteY9" fmla="*/ 4354981 h 4439202"/>
                <a:gd name="connsiteX10" fmla="*/ 16948313 w 21635868"/>
                <a:gd name="connsiteY10" fmla="*/ 4354981 h 4439202"/>
                <a:gd name="connsiteX11" fmla="*/ 16611429 w 21635868"/>
                <a:gd name="connsiteY11" fmla="*/ 4371024 h 4439202"/>
                <a:gd name="connsiteX12" fmla="*/ 15777240 w 21635868"/>
                <a:gd name="connsiteY12" fmla="*/ 4306855 h 4439202"/>
                <a:gd name="connsiteX13" fmla="*/ 15328061 w 21635868"/>
                <a:gd name="connsiteY13" fmla="*/ 4322897 h 4439202"/>
                <a:gd name="connsiteX14" fmla="*/ 14894924 w 21635868"/>
                <a:gd name="connsiteY14" fmla="*/ 4322897 h 4439202"/>
                <a:gd name="connsiteX15" fmla="*/ 14189071 w 21635868"/>
                <a:gd name="connsiteY15" fmla="*/ 4322897 h 4439202"/>
                <a:gd name="connsiteX16" fmla="*/ 13675724 w 21635868"/>
                <a:gd name="connsiteY16" fmla="*/ 4338939 h 4439202"/>
                <a:gd name="connsiteX17" fmla="*/ 13451134 w 21635868"/>
                <a:gd name="connsiteY17" fmla="*/ 4306855 h 4439202"/>
                <a:gd name="connsiteX18" fmla="*/ 12953829 w 21635868"/>
                <a:gd name="connsiteY18" fmla="*/ 4290813 h 4439202"/>
                <a:gd name="connsiteX19" fmla="*/ 12520692 w 21635868"/>
                <a:gd name="connsiteY19" fmla="*/ 4306855 h 4439202"/>
                <a:gd name="connsiteX20" fmla="*/ 11927134 w 21635868"/>
                <a:gd name="connsiteY20" fmla="*/ 4354981 h 4439202"/>
                <a:gd name="connsiteX21" fmla="*/ 10820229 w 21635868"/>
                <a:gd name="connsiteY21" fmla="*/ 4258729 h 4439202"/>
                <a:gd name="connsiteX22" fmla="*/ 10355008 w 21635868"/>
                <a:gd name="connsiteY22" fmla="*/ 4290813 h 4439202"/>
                <a:gd name="connsiteX23" fmla="*/ 9969997 w 21635868"/>
                <a:gd name="connsiteY23" fmla="*/ 4306855 h 4439202"/>
                <a:gd name="connsiteX24" fmla="*/ 9536861 w 21635868"/>
                <a:gd name="connsiteY24" fmla="*/ 4306855 h 4439202"/>
                <a:gd name="connsiteX25" fmla="*/ 8814966 w 21635868"/>
                <a:gd name="connsiteY25" fmla="*/ 4322897 h 4439202"/>
                <a:gd name="connsiteX26" fmla="*/ 8317661 w 21635868"/>
                <a:gd name="connsiteY26" fmla="*/ 4338939 h 4439202"/>
                <a:gd name="connsiteX27" fmla="*/ 7595766 w 21635868"/>
                <a:gd name="connsiteY27" fmla="*/ 4354981 h 4439202"/>
                <a:gd name="connsiteX28" fmla="*/ 6312397 w 21635868"/>
                <a:gd name="connsiteY28" fmla="*/ 4338939 h 4439202"/>
                <a:gd name="connsiteX29" fmla="*/ 5430082 w 21635868"/>
                <a:gd name="connsiteY29" fmla="*/ 4354981 h 4439202"/>
                <a:gd name="connsiteX30" fmla="*/ 4627976 w 21635868"/>
                <a:gd name="connsiteY30" fmla="*/ 4338939 h 4439202"/>
                <a:gd name="connsiteX31" fmla="*/ 3681492 w 21635868"/>
                <a:gd name="connsiteY31" fmla="*/ 4306855 h 4439202"/>
                <a:gd name="connsiteX32" fmla="*/ 3168145 w 21635868"/>
                <a:gd name="connsiteY32" fmla="*/ 4322897 h 4439202"/>
                <a:gd name="connsiteX33" fmla="*/ 2349997 w 21635868"/>
                <a:gd name="connsiteY33" fmla="*/ 4306855 h 4439202"/>
                <a:gd name="connsiteX34" fmla="*/ 1644145 w 21635868"/>
                <a:gd name="connsiteY34" fmla="*/ 4322897 h 4439202"/>
                <a:gd name="connsiteX35" fmla="*/ 1259134 w 21635868"/>
                <a:gd name="connsiteY35" fmla="*/ 4322897 h 4439202"/>
                <a:gd name="connsiteX36" fmla="*/ 954334 w 21635868"/>
                <a:gd name="connsiteY36" fmla="*/ 4210602 h 4439202"/>
                <a:gd name="connsiteX37" fmla="*/ 617450 w 21635868"/>
                <a:gd name="connsiteY37" fmla="*/ 4018097 h 4439202"/>
                <a:gd name="connsiteX38" fmla="*/ 376819 w 21635868"/>
                <a:gd name="connsiteY38" fmla="*/ 3713297 h 4439202"/>
                <a:gd name="connsiteX39" fmla="*/ 168271 w 21635868"/>
                <a:gd name="connsiteY39" fmla="*/ 3536834 h 4439202"/>
                <a:gd name="connsiteX40" fmla="*/ 23892 w 21635868"/>
                <a:gd name="connsiteY40" fmla="*/ 3199950 h 4439202"/>
                <a:gd name="connsiteX41" fmla="*/ 7850 w 21635868"/>
                <a:gd name="connsiteY41" fmla="*/ 2798897 h 4439202"/>
                <a:gd name="connsiteX42" fmla="*/ 104103 w 21635868"/>
                <a:gd name="connsiteY42" fmla="*/ 2317634 h 4439202"/>
                <a:gd name="connsiteX43" fmla="*/ 248482 w 21635868"/>
                <a:gd name="connsiteY43" fmla="*/ 1948666 h 4439202"/>
                <a:gd name="connsiteX44" fmla="*/ 473071 w 21635868"/>
                <a:gd name="connsiteY44" fmla="*/ 1691992 h 4439202"/>
                <a:gd name="connsiteX45" fmla="*/ 729745 w 21635868"/>
                <a:gd name="connsiteY45" fmla="*/ 1435318 h 4439202"/>
                <a:gd name="connsiteX46" fmla="*/ 1034545 w 21635868"/>
                <a:gd name="connsiteY46" fmla="*/ 1130518 h 4439202"/>
                <a:gd name="connsiteX47" fmla="*/ 1483724 w 21635868"/>
                <a:gd name="connsiteY47" fmla="*/ 713424 h 4439202"/>
                <a:gd name="connsiteX48" fmla="*/ 1852692 w 21635868"/>
                <a:gd name="connsiteY48" fmla="*/ 569045 h 4439202"/>
                <a:gd name="connsiteX49" fmla="*/ 2847303 w 21635868"/>
                <a:gd name="connsiteY49" fmla="*/ 360497 h 4439202"/>
                <a:gd name="connsiteX50" fmla="*/ 3472945 w 21635868"/>
                <a:gd name="connsiteY50" fmla="*/ 280287 h 4439202"/>
                <a:gd name="connsiteX51" fmla="*/ 4515682 w 21635868"/>
                <a:gd name="connsiteY51" fmla="*/ 216118 h 4439202"/>
                <a:gd name="connsiteX52" fmla="*/ 5141324 w 21635868"/>
                <a:gd name="connsiteY52" fmla="*/ 103824 h 4439202"/>
                <a:gd name="connsiteX53" fmla="*/ 6585113 w 21635868"/>
                <a:gd name="connsiteY53" fmla="*/ 39655 h 4439202"/>
                <a:gd name="connsiteX54" fmla="*/ 7611808 w 21635868"/>
                <a:gd name="connsiteY54" fmla="*/ 23613 h 4439202"/>
                <a:gd name="connsiteX55" fmla="*/ 8632333 w 21635868"/>
                <a:gd name="connsiteY55" fmla="*/ 79452 h 4439202"/>
                <a:gd name="connsiteX56" fmla="*/ 9264762 w 21635868"/>
                <a:gd name="connsiteY56" fmla="*/ 98579 h 4439202"/>
                <a:gd name="connsiteX57" fmla="*/ 9622933 w 21635868"/>
                <a:gd name="connsiteY57" fmla="*/ 239256 h 4439202"/>
                <a:gd name="connsiteX58" fmla="*/ 10565100 w 21635868"/>
                <a:gd name="connsiteY58" fmla="*/ 413560 h 4439202"/>
                <a:gd name="connsiteX59" fmla="*/ 11177783 w 21635868"/>
                <a:gd name="connsiteY59" fmla="*/ 606990 h 4439202"/>
                <a:gd name="connsiteX60" fmla="*/ 11579453 w 21635868"/>
                <a:gd name="connsiteY60" fmla="*/ 772040 h 4439202"/>
                <a:gd name="connsiteX61" fmla="*/ 12102673 w 21635868"/>
                <a:gd name="connsiteY61" fmla="*/ 917961 h 4439202"/>
                <a:gd name="connsiteX62" fmla="*/ 12625273 w 21635868"/>
                <a:gd name="connsiteY62" fmla="*/ 1166304 h 4439202"/>
                <a:gd name="connsiteX63" fmla="*/ 12911565 w 21635868"/>
                <a:gd name="connsiteY63" fmla="*/ 1348012 h 4439202"/>
                <a:gd name="connsiteX64" fmla="*/ 13212662 w 21635868"/>
                <a:gd name="connsiteY64" fmla="*/ 1494551 h 4439202"/>
                <a:gd name="connsiteX65" fmla="*/ 13616800 w 21635868"/>
                <a:gd name="connsiteY65" fmla="*/ 1663301 h 4439202"/>
                <a:gd name="connsiteX66" fmla="*/ 13774135 w 21635868"/>
                <a:gd name="connsiteY66" fmla="*/ 1824956 h 4439202"/>
                <a:gd name="connsiteX67" fmla="*/ 14092819 w 21635868"/>
                <a:gd name="connsiteY67" fmla="*/ 2157213 h 4439202"/>
                <a:gd name="connsiteX68" fmla="*/ 14205113 w 21635868"/>
                <a:gd name="connsiteY68" fmla="*/ 2494097 h 4439202"/>
                <a:gd name="connsiteX69" fmla="*/ 14381576 w 21635868"/>
                <a:gd name="connsiteY69" fmla="*/ 2702645 h 4439202"/>
                <a:gd name="connsiteX70" fmla="*/ 14574082 w 21635868"/>
                <a:gd name="connsiteY70" fmla="*/ 3007445 h 4439202"/>
                <a:gd name="connsiteX71" fmla="*/ 14959092 w 21635868"/>
                <a:gd name="connsiteY71" fmla="*/ 3360371 h 4439202"/>
                <a:gd name="connsiteX72" fmla="*/ 15121745 w 21635868"/>
                <a:gd name="connsiteY72" fmla="*/ 2433398 h 4439202"/>
                <a:gd name="connsiteX73" fmla="*/ 15319499 w 21635868"/>
                <a:gd name="connsiteY73" fmla="*/ 1670225 h 4439202"/>
                <a:gd name="connsiteX74" fmla="*/ 15577561 w 21635868"/>
                <a:gd name="connsiteY74" fmla="*/ 1312480 h 4439202"/>
                <a:gd name="connsiteX75" fmla="*/ 16006000 w 21635868"/>
                <a:gd name="connsiteY75" fmla="*/ 825387 h 4439202"/>
                <a:gd name="connsiteX76" fmla="*/ 16422288 w 21635868"/>
                <a:gd name="connsiteY76" fmla="*/ 437500 h 4439202"/>
                <a:gd name="connsiteX77" fmla="*/ 16989832 w 21635868"/>
                <a:gd name="connsiteY77" fmla="*/ 0 h 4439202"/>
                <a:gd name="connsiteX78" fmla="*/ 19595261 w 21635868"/>
                <a:gd name="connsiteY78" fmla="*/ 4002055 h 4439202"/>
                <a:gd name="connsiteX79" fmla="*/ 20156734 w 21635868"/>
                <a:gd name="connsiteY79" fmla="*/ 4034139 h 4439202"/>
                <a:gd name="connsiteX80" fmla="*/ 21039050 w 21635868"/>
                <a:gd name="connsiteY80" fmla="*/ 4082266 h 4439202"/>
                <a:gd name="connsiteX81" fmla="*/ 21391976 w 21635868"/>
                <a:gd name="connsiteY81" fmla="*/ 4114350 h 4439202"/>
                <a:gd name="connsiteX82" fmla="*/ 21472187 w 21635868"/>
                <a:gd name="connsiteY82" fmla="*/ 4210602 h 4439202"/>
                <a:gd name="connsiteX83" fmla="*/ 21632608 w 21635868"/>
                <a:gd name="connsiteY83" fmla="*/ 4242687 h 4439202"/>
                <a:gd name="connsiteX0" fmla="*/ 21632608 w 21635868"/>
                <a:gd name="connsiteY0" fmla="*/ 4566894 h 4763409"/>
                <a:gd name="connsiteX1" fmla="*/ 21504271 w 21635868"/>
                <a:gd name="connsiteY1" fmla="*/ 4743357 h 4763409"/>
                <a:gd name="connsiteX2" fmla="*/ 20734250 w 21635868"/>
                <a:gd name="connsiteY2" fmla="*/ 4759399 h 4763409"/>
                <a:gd name="connsiteX3" fmla="*/ 19851934 w 21635868"/>
                <a:gd name="connsiteY3" fmla="*/ 4743357 h 4763409"/>
                <a:gd name="connsiteX4" fmla="*/ 19482966 w 21635868"/>
                <a:gd name="connsiteY4" fmla="*/ 4695231 h 4763409"/>
                <a:gd name="connsiteX5" fmla="*/ 19210250 w 21635868"/>
                <a:gd name="connsiteY5" fmla="*/ 4695231 h 4763409"/>
                <a:gd name="connsiteX6" fmla="*/ 18825240 w 21635868"/>
                <a:gd name="connsiteY6" fmla="*/ 4759399 h 4763409"/>
                <a:gd name="connsiteX7" fmla="*/ 18488355 w 21635868"/>
                <a:gd name="connsiteY7" fmla="*/ 4727315 h 4763409"/>
                <a:gd name="connsiteX8" fmla="*/ 17846671 w 21635868"/>
                <a:gd name="connsiteY8" fmla="*/ 4679188 h 4763409"/>
                <a:gd name="connsiteX9" fmla="*/ 17413534 w 21635868"/>
                <a:gd name="connsiteY9" fmla="*/ 4679188 h 4763409"/>
                <a:gd name="connsiteX10" fmla="*/ 16948313 w 21635868"/>
                <a:gd name="connsiteY10" fmla="*/ 4679188 h 4763409"/>
                <a:gd name="connsiteX11" fmla="*/ 16611429 w 21635868"/>
                <a:gd name="connsiteY11" fmla="*/ 4695231 h 4763409"/>
                <a:gd name="connsiteX12" fmla="*/ 15777240 w 21635868"/>
                <a:gd name="connsiteY12" fmla="*/ 4631062 h 4763409"/>
                <a:gd name="connsiteX13" fmla="*/ 15328061 w 21635868"/>
                <a:gd name="connsiteY13" fmla="*/ 4647104 h 4763409"/>
                <a:gd name="connsiteX14" fmla="*/ 14894924 w 21635868"/>
                <a:gd name="connsiteY14" fmla="*/ 4647104 h 4763409"/>
                <a:gd name="connsiteX15" fmla="*/ 14189071 w 21635868"/>
                <a:gd name="connsiteY15" fmla="*/ 4647104 h 4763409"/>
                <a:gd name="connsiteX16" fmla="*/ 13675724 w 21635868"/>
                <a:gd name="connsiteY16" fmla="*/ 4663146 h 4763409"/>
                <a:gd name="connsiteX17" fmla="*/ 13451134 w 21635868"/>
                <a:gd name="connsiteY17" fmla="*/ 4631062 h 4763409"/>
                <a:gd name="connsiteX18" fmla="*/ 12953829 w 21635868"/>
                <a:gd name="connsiteY18" fmla="*/ 4615020 h 4763409"/>
                <a:gd name="connsiteX19" fmla="*/ 12520692 w 21635868"/>
                <a:gd name="connsiteY19" fmla="*/ 4631062 h 4763409"/>
                <a:gd name="connsiteX20" fmla="*/ 11927134 w 21635868"/>
                <a:gd name="connsiteY20" fmla="*/ 4679188 h 4763409"/>
                <a:gd name="connsiteX21" fmla="*/ 10820229 w 21635868"/>
                <a:gd name="connsiteY21" fmla="*/ 4582936 h 4763409"/>
                <a:gd name="connsiteX22" fmla="*/ 10355008 w 21635868"/>
                <a:gd name="connsiteY22" fmla="*/ 4615020 h 4763409"/>
                <a:gd name="connsiteX23" fmla="*/ 9969997 w 21635868"/>
                <a:gd name="connsiteY23" fmla="*/ 4631062 h 4763409"/>
                <a:gd name="connsiteX24" fmla="*/ 9536861 w 21635868"/>
                <a:gd name="connsiteY24" fmla="*/ 4631062 h 4763409"/>
                <a:gd name="connsiteX25" fmla="*/ 8814966 w 21635868"/>
                <a:gd name="connsiteY25" fmla="*/ 4647104 h 4763409"/>
                <a:gd name="connsiteX26" fmla="*/ 8317661 w 21635868"/>
                <a:gd name="connsiteY26" fmla="*/ 4663146 h 4763409"/>
                <a:gd name="connsiteX27" fmla="*/ 7595766 w 21635868"/>
                <a:gd name="connsiteY27" fmla="*/ 4679188 h 4763409"/>
                <a:gd name="connsiteX28" fmla="*/ 6312397 w 21635868"/>
                <a:gd name="connsiteY28" fmla="*/ 4663146 h 4763409"/>
                <a:gd name="connsiteX29" fmla="*/ 5430082 w 21635868"/>
                <a:gd name="connsiteY29" fmla="*/ 4679188 h 4763409"/>
                <a:gd name="connsiteX30" fmla="*/ 4627976 w 21635868"/>
                <a:gd name="connsiteY30" fmla="*/ 4663146 h 4763409"/>
                <a:gd name="connsiteX31" fmla="*/ 3681492 w 21635868"/>
                <a:gd name="connsiteY31" fmla="*/ 4631062 h 4763409"/>
                <a:gd name="connsiteX32" fmla="*/ 3168145 w 21635868"/>
                <a:gd name="connsiteY32" fmla="*/ 4647104 h 4763409"/>
                <a:gd name="connsiteX33" fmla="*/ 2349997 w 21635868"/>
                <a:gd name="connsiteY33" fmla="*/ 4631062 h 4763409"/>
                <a:gd name="connsiteX34" fmla="*/ 1644145 w 21635868"/>
                <a:gd name="connsiteY34" fmla="*/ 4647104 h 4763409"/>
                <a:gd name="connsiteX35" fmla="*/ 1259134 w 21635868"/>
                <a:gd name="connsiteY35" fmla="*/ 4647104 h 4763409"/>
                <a:gd name="connsiteX36" fmla="*/ 954334 w 21635868"/>
                <a:gd name="connsiteY36" fmla="*/ 4534809 h 4763409"/>
                <a:gd name="connsiteX37" fmla="*/ 617450 w 21635868"/>
                <a:gd name="connsiteY37" fmla="*/ 4342304 h 4763409"/>
                <a:gd name="connsiteX38" fmla="*/ 376819 w 21635868"/>
                <a:gd name="connsiteY38" fmla="*/ 4037504 h 4763409"/>
                <a:gd name="connsiteX39" fmla="*/ 168271 w 21635868"/>
                <a:gd name="connsiteY39" fmla="*/ 3861041 h 4763409"/>
                <a:gd name="connsiteX40" fmla="*/ 23892 w 21635868"/>
                <a:gd name="connsiteY40" fmla="*/ 3524157 h 4763409"/>
                <a:gd name="connsiteX41" fmla="*/ 7850 w 21635868"/>
                <a:gd name="connsiteY41" fmla="*/ 3123104 h 4763409"/>
                <a:gd name="connsiteX42" fmla="*/ 104103 w 21635868"/>
                <a:gd name="connsiteY42" fmla="*/ 2641841 h 4763409"/>
                <a:gd name="connsiteX43" fmla="*/ 248482 w 21635868"/>
                <a:gd name="connsiteY43" fmla="*/ 2272873 h 4763409"/>
                <a:gd name="connsiteX44" fmla="*/ 473071 w 21635868"/>
                <a:gd name="connsiteY44" fmla="*/ 2016199 h 4763409"/>
                <a:gd name="connsiteX45" fmla="*/ 729745 w 21635868"/>
                <a:gd name="connsiteY45" fmla="*/ 1759525 h 4763409"/>
                <a:gd name="connsiteX46" fmla="*/ 1034545 w 21635868"/>
                <a:gd name="connsiteY46" fmla="*/ 1454725 h 4763409"/>
                <a:gd name="connsiteX47" fmla="*/ 1483724 w 21635868"/>
                <a:gd name="connsiteY47" fmla="*/ 1037631 h 4763409"/>
                <a:gd name="connsiteX48" fmla="*/ 1852692 w 21635868"/>
                <a:gd name="connsiteY48" fmla="*/ 893252 h 4763409"/>
                <a:gd name="connsiteX49" fmla="*/ 2847303 w 21635868"/>
                <a:gd name="connsiteY49" fmla="*/ 684704 h 4763409"/>
                <a:gd name="connsiteX50" fmla="*/ 3472945 w 21635868"/>
                <a:gd name="connsiteY50" fmla="*/ 604494 h 4763409"/>
                <a:gd name="connsiteX51" fmla="*/ 4515682 w 21635868"/>
                <a:gd name="connsiteY51" fmla="*/ 540325 h 4763409"/>
                <a:gd name="connsiteX52" fmla="*/ 5141324 w 21635868"/>
                <a:gd name="connsiteY52" fmla="*/ 428031 h 4763409"/>
                <a:gd name="connsiteX53" fmla="*/ 6585113 w 21635868"/>
                <a:gd name="connsiteY53" fmla="*/ 363862 h 4763409"/>
                <a:gd name="connsiteX54" fmla="*/ 7611808 w 21635868"/>
                <a:gd name="connsiteY54" fmla="*/ 347820 h 4763409"/>
                <a:gd name="connsiteX55" fmla="*/ 8632333 w 21635868"/>
                <a:gd name="connsiteY55" fmla="*/ 403659 h 4763409"/>
                <a:gd name="connsiteX56" fmla="*/ 9264762 w 21635868"/>
                <a:gd name="connsiteY56" fmla="*/ 422786 h 4763409"/>
                <a:gd name="connsiteX57" fmla="*/ 9622933 w 21635868"/>
                <a:gd name="connsiteY57" fmla="*/ 563463 h 4763409"/>
                <a:gd name="connsiteX58" fmla="*/ 10565100 w 21635868"/>
                <a:gd name="connsiteY58" fmla="*/ 737767 h 4763409"/>
                <a:gd name="connsiteX59" fmla="*/ 11177783 w 21635868"/>
                <a:gd name="connsiteY59" fmla="*/ 931197 h 4763409"/>
                <a:gd name="connsiteX60" fmla="*/ 11579453 w 21635868"/>
                <a:gd name="connsiteY60" fmla="*/ 1096247 h 4763409"/>
                <a:gd name="connsiteX61" fmla="*/ 12102673 w 21635868"/>
                <a:gd name="connsiteY61" fmla="*/ 1242168 h 4763409"/>
                <a:gd name="connsiteX62" fmla="*/ 12625273 w 21635868"/>
                <a:gd name="connsiteY62" fmla="*/ 1490511 h 4763409"/>
                <a:gd name="connsiteX63" fmla="*/ 12911565 w 21635868"/>
                <a:gd name="connsiteY63" fmla="*/ 1672219 h 4763409"/>
                <a:gd name="connsiteX64" fmla="*/ 13212662 w 21635868"/>
                <a:gd name="connsiteY64" fmla="*/ 1818758 h 4763409"/>
                <a:gd name="connsiteX65" fmla="*/ 13616800 w 21635868"/>
                <a:gd name="connsiteY65" fmla="*/ 1987508 h 4763409"/>
                <a:gd name="connsiteX66" fmla="*/ 13774135 w 21635868"/>
                <a:gd name="connsiteY66" fmla="*/ 2149163 h 4763409"/>
                <a:gd name="connsiteX67" fmla="*/ 14092819 w 21635868"/>
                <a:gd name="connsiteY67" fmla="*/ 2481420 h 4763409"/>
                <a:gd name="connsiteX68" fmla="*/ 14205113 w 21635868"/>
                <a:gd name="connsiteY68" fmla="*/ 2818304 h 4763409"/>
                <a:gd name="connsiteX69" fmla="*/ 14381576 w 21635868"/>
                <a:gd name="connsiteY69" fmla="*/ 3026852 h 4763409"/>
                <a:gd name="connsiteX70" fmla="*/ 14574082 w 21635868"/>
                <a:gd name="connsiteY70" fmla="*/ 3331652 h 4763409"/>
                <a:gd name="connsiteX71" fmla="*/ 14959092 w 21635868"/>
                <a:gd name="connsiteY71" fmla="*/ 3684578 h 4763409"/>
                <a:gd name="connsiteX72" fmla="*/ 15121745 w 21635868"/>
                <a:gd name="connsiteY72" fmla="*/ 2757605 h 4763409"/>
                <a:gd name="connsiteX73" fmla="*/ 15319499 w 21635868"/>
                <a:gd name="connsiteY73" fmla="*/ 1994432 h 4763409"/>
                <a:gd name="connsiteX74" fmla="*/ 15577561 w 21635868"/>
                <a:gd name="connsiteY74" fmla="*/ 1636687 h 4763409"/>
                <a:gd name="connsiteX75" fmla="*/ 16006000 w 21635868"/>
                <a:gd name="connsiteY75" fmla="*/ 1149594 h 4763409"/>
                <a:gd name="connsiteX76" fmla="*/ 16422288 w 21635868"/>
                <a:gd name="connsiteY76" fmla="*/ 761707 h 4763409"/>
                <a:gd name="connsiteX77" fmla="*/ 16989832 w 21635868"/>
                <a:gd name="connsiteY77" fmla="*/ 324207 h 4763409"/>
                <a:gd name="connsiteX78" fmla="*/ 17341096 w 21635868"/>
                <a:gd name="connsiteY78" fmla="*/ 0 h 4763409"/>
                <a:gd name="connsiteX79" fmla="*/ 20156734 w 21635868"/>
                <a:gd name="connsiteY79" fmla="*/ 4358346 h 4763409"/>
                <a:gd name="connsiteX80" fmla="*/ 21039050 w 21635868"/>
                <a:gd name="connsiteY80" fmla="*/ 4406473 h 4763409"/>
                <a:gd name="connsiteX81" fmla="*/ 21391976 w 21635868"/>
                <a:gd name="connsiteY81" fmla="*/ 4438557 h 4763409"/>
                <a:gd name="connsiteX82" fmla="*/ 21472187 w 21635868"/>
                <a:gd name="connsiteY82" fmla="*/ 4534809 h 4763409"/>
                <a:gd name="connsiteX83" fmla="*/ 21632608 w 21635868"/>
                <a:gd name="connsiteY83" fmla="*/ 4566894 h 4763409"/>
                <a:gd name="connsiteX0" fmla="*/ 21632608 w 21635868"/>
                <a:gd name="connsiteY0" fmla="*/ 4875085 h 5071600"/>
                <a:gd name="connsiteX1" fmla="*/ 21504271 w 21635868"/>
                <a:gd name="connsiteY1" fmla="*/ 5051548 h 5071600"/>
                <a:gd name="connsiteX2" fmla="*/ 20734250 w 21635868"/>
                <a:gd name="connsiteY2" fmla="*/ 5067590 h 5071600"/>
                <a:gd name="connsiteX3" fmla="*/ 19851934 w 21635868"/>
                <a:gd name="connsiteY3" fmla="*/ 5051548 h 5071600"/>
                <a:gd name="connsiteX4" fmla="*/ 19482966 w 21635868"/>
                <a:gd name="connsiteY4" fmla="*/ 5003422 h 5071600"/>
                <a:gd name="connsiteX5" fmla="*/ 19210250 w 21635868"/>
                <a:gd name="connsiteY5" fmla="*/ 5003422 h 5071600"/>
                <a:gd name="connsiteX6" fmla="*/ 18825240 w 21635868"/>
                <a:gd name="connsiteY6" fmla="*/ 5067590 h 5071600"/>
                <a:gd name="connsiteX7" fmla="*/ 18488355 w 21635868"/>
                <a:gd name="connsiteY7" fmla="*/ 5035506 h 5071600"/>
                <a:gd name="connsiteX8" fmla="*/ 17846671 w 21635868"/>
                <a:gd name="connsiteY8" fmla="*/ 4987379 h 5071600"/>
                <a:gd name="connsiteX9" fmla="*/ 17413534 w 21635868"/>
                <a:gd name="connsiteY9" fmla="*/ 4987379 h 5071600"/>
                <a:gd name="connsiteX10" fmla="*/ 16948313 w 21635868"/>
                <a:gd name="connsiteY10" fmla="*/ 4987379 h 5071600"/>
                <a:gd name="connsiteX11" fmla="*/ 16611429 w 21635868"/>
                <a:gd name="connsiteY11" fmla="*/ 5003422 h 5071600"/>
                <a:gd name="connsiteX12" fmla="*/ 15777240 w 21635868"/>
                <a:gd name="connsiteY12" fmla="*/ 4939253 h 5071600"/>
                <a:gd name="connsiteX13" fmla="*/ 15328061 w 21635868"/>
                <a:gd name="connsiteY13" fmla="*/ 4955295 h 5071600"/>
                <a:gd name="connsiteX14" fmla="*/ 14894924 w 21635868"/>
                <a:gd name="connsiteY14" fmla="*/ 4955295 h 5071600"/>
                <a:gd name="connsiteX15" fmla="*/ 14189071 w 21635868"/>
                <a:gd name="connsiteY15" fmla="*/ 4955295 h 5071600"/>
                <a:gd name="connsiteX16" fmla="*/ 13675724 w 21635868"/>
                <a:gd name="connsiteY16" fmla="*/ 4971337 h 5071600"/>
                <a:gd name="connsiteX17" fmla="*/ 13451134 w 21635868"/>
                <a:gd name="connsiteY17" fmla="*/ 4939253 h 5071600"/>
                <a:gd name="connsiteX18" fmla="*/ 12953829 w 21635868"/>
                <a:gd name="connsiteY18" fmla="*/ 4923211 h 5071600"/>
                <a:gd name="connsiteX19" fmla="*/ 12520692 w 21635868"/>
                <a:gd name="connsiteY19" fmla="*/ 4939253 h 5071600"/>
                <a:gd name="connsiteX20" fmla="*/ 11927134 w 21635868"/>
                <a:gd name="connsiteY20" fmla="*/ 4987379 h 5071600"/>
                <a:gd name="connsiteX21" fmla="*/ 10820229 w 21635868"/>
                <a:gd name="connsiteY21" fmla="*/ 4891127 h 5071600"/>
                <a:gd name="connsiteX22" fmla="*/ 10355008 w 21635868"/>
                <a:gd name="connsiteY22" fmla="*/ 4923211 h 5071600"/>
                <a:gd name="connsiteX23" fmla="*/ 9969997 w 21635868"/>
                <a:gd name="connsiteY23" fmla="*/ 4939253 h 5071600"/>
                <a:gd name="connsiteX24" fmla="*/ 9536861 w 21635868"/>
                <a:gd name="connsiteY24" fmla="*/ 4939253 h 5071600"/>
                <a:gd name="connsiteX25" fmla="*/ 8814966 w 21635868"/>
                <a:gd name="connsiteY25" fmla="*/ 4955295 h 5071600"/>
                <a:gd name="connsiteX26" fmla="*/ 8317661 w 21635868"/>
                <a:gd name="connsiteY26" fmla="*/ 4971337 h 5071600"/>
                <a:gd name="connsiteX27" fmla="*/ 7595766 w 21635868"/>
                <a:gd name="connsiteY27" fmla="*/ 4987379 h 5071600"/>
                <a:gd name="connsiteX28" fmla="*/ 6312397 w 21635868"/>
                <a:gd name="connsiteY28" fmla="*/ 4971337 h 5071600"/>
                <a:gd name="connsiteX29" fmla="*/ 5430082 w 21635868"/>
                <a:gd name="connsiteY29" fmla="*/ 4987379 h 5071600"/>
                <a:gd name="connsiteX30" fmla="*/ 4627976 w 21635868"/>
                <a:gd name="connsiteY30" fmla="*/ 4971337 h 5071600"/>
                <a:gd name="connsiteX31" fmla="*/ 3681492 w 21635868"/>
                <a:gd name="connsiteY31" fmla="*/ 4939253 h 5071600"/>
                <a:gd name="connsiteX32" fmla="*/ 3168145 w 21635868"/>
                <a:gd name="connsiteY32" fmla="*/ 4955295 h 5071600"/>
                <a:gd name="connsiteX33" fmla="*/ 2349997 w 21635868"/>
                <a:gd name="connsiteY33" fmla="*/ 4939253 h 5071600"/>
                <a:gd name="connsiteX34" fmla="*/ 1644145 w 21635868"/>
                <a:gd name="connsiteY34" fmla="*/ 4955295 h 5071600"/>
                <a:gd name="connsiteX35" fmla="*/ 1259134 w 21635868"/>
                <a:gd name="connsiteY35" fmla="*/ 4955295 h 5071600"/>
                <a:gd name="connsiteX36" fmla="*/ 954334 w 21635868"/>
                <a:gd name="connsiteY36" fmla="*/ 4843000 h 5071600"/>
                <a:gd name="connsiteX37" fmla="*/ 617450 w 21635868"/>
                <a:gd name="connsiteY37" fmla="*/ 4650495 h 5071600"/>
                <a:gd name="connsiteX38" fmla="*/ 376819 w 21635868"/>
                <a:gd name="connsiteY38" fmla="*/ 4345695 h 5071600"/>
                <a:gd name="connsiteX39" fmla="*/ 168271 w 21635868"/>
                <a:gd name="connsiteY39" fmla="*/ 4169232 h 5071600"/>
                <a:gd name="connsiteX40" fmla="*/ 23892 w 21635868"/>
                <a:gd name="connsiteY40" fmla="*/ 3832348 h 5071600"/>
                <a:gd name="connsiteX41" fmla="*/ 7850 w 21635868"/>
                <a:gd name="connsiteY41" fmla="*/ 3431295 h 5071600"/>
                <a:gd name="connsiteX42" fmla="*/ 104103 w 21635868"/>
                <a:gd name="connsiteY42" fmla="*/ 2950032 h 5071600"/>
                <a:gd name="connsiteX43" fmla="*/ 248482 w 21635868"/>
                <a:gd name="connsiteY43" fmla="*/ 2581064 h 5071600"/>
                <a:gd name="connsiteX44" fmla="*/ 473071 w 21635868"/>
                <a:gd name="connsiteY44" fmla="*/ 2324390 h 5071600"/>
                <a:gd name="connsiteX45" fmla="*/ 729745 w 21635868"/>
                <a:gd name="connsiteY45" fmla="*/ 2067716 h 5071600"/>
                <a:gd name="connsiteX46" fmla="*/ 1034545 w 21635868"/>
                <a:gd name="connsiteY46" fmla="*/ 1762916 h 5071600"/>
                <a:gd name="connsiteX47" fmla="*/ 1483724 w 21635868"/>
                <a:gd name="connsiteY47" fmla="*/ 1345822 h 5071600"/>
                <a:gd name="connsiteX48" fmla="*/ 1852692 w 21635868"/>
                <a:gd name="connsiteY48" fmla="*/ 1201443 h 5071600"/>
                <a:gd name="connsiteX49" fmla="*/ 2847303 w 21635868"/>
                <a:gd name="connsiteY49" fmla="*/ 992895 h 5071600"/>
                <a:gd name="connsiteX50" fmla="*/ 3472945 w 21635868"/>
                <a:gd name="connsiteY50" fmla="*/ 912685 h 5071600"/>
                <a:gd name="connsiteX51" fmla="*/ 4515682 w 21635868"/>
                <a:gd name="connsiteY51" fmla="*/ 848516 h 5071600"/>
                <a:gd name="connsiteX52" fmla="*/ 5141324 w 21635868"/>
                <a:gd name="connsiteY52" fmla="*/ 736222 h 5071600"/>
                <a:gd name="connsiteX53" fmla="*/ 6585113 w 21635868"/>
                <a:gd name="connsiteY53" fmla="*/ 672053 h 5071600"/>
                <a:gd name="connsiteX54" fmla="*/ 7611808 w 21635868"/>
                <a:gd name="connsiteY54" fmla="*/ 656011 h 5071600"/>
                <a:gd name="connsiteX55" fmla="*/ 8632333 w 21635868"/>
                <a:gd name="connsiteY55" fmla="*/ 711850 h 5071600"/>
                <a:gd name="connsiteX56" fmla="*/ 9264762 w 21635868"/>
                <a:gd name="connsiteY56" fmla="*/ 730977 h 5071600"/>
                <a:gd name="connsiteX57" fmla="*/ 9622933 w 21635868"/>
                <a:gd name="connsiteY57" fmla="*/ 871654 h 5071600"/>
                <a:gd name="connsiteX58" fmla="*/ 10565100 w 21635868"/>
                <a:gd name="connsiteY58" fmla="*/ 1045958 h 5071600"/>
                <a:gd name="connsiteX59" fmla="*/ 11177783 w 21635868"/>
                <a:gd name="connsiteY59" fmla="*/ 1239388 h 5071600"/>
                <a:gd name="connsiteX60" fmla="*/ 11579453 w 21635868"/>
                <a:gd name="connsiteY60" fmla="*/ 1404438 h 5071600"/>
                <a:gd name="connsiteX61" fmla="*/ 12102673 w 21635868"/>
                <a:gd name="connsiteY61" fmla="*/ 1550359 h 5071600"/>
                <a:gd name="connsiteX62" fmla="*/ 12625273 w 21635868"/>
                <a:gd name="connsiteY62" fmla="*/ 1798702 h 5071600"/>
                <a:gd name="connsiteX63" fmla="*/ 12911565 w 21635868"/>
                <a:gd name="connsiteY63" fmla="*/ 1980410 h 5071600"/>
                <a:gd name="connsiteX64" fmla="*/ 13212662 w 21635868"/>
                <a:gd name="connsiteY64" fmla="*/ 2126949 h 5071600"/>
                <a:gd name="connsiteX65" fmla="*/ 13616800 w 21635868"/>
                <a:gd name="connsiteY65" fmla="*/ 2295699 h 5071600"/>
                <a:gd name="connsiteX66" fmla="*/ 13774135 w 21635868"/>
                <a:gd name="connsiteY66" fmla="*/ 2457354 h 5071600"/>
                <a:gd name="connsiteX67" fmla="*/ 14092819 w 21635868"/>
                <a:gd name="connsiteY67" fmla="*/ 2789611 h 5071600"/>
                <a:gd name="connsiteX68" fmla="*/ 14205113 w 21635868"/>
                <a:gd name="connsiteY68" fmla="*/ 3126495 h 5071600"/>
                <a:gd name="connsiteX69" fmla="*/ 14381576 w 21635868"/>
                <a:gd name="connsiteY69" fmla="*/ 3335043 h 5071600"/>
                <a:gd name="connsiteX70" fmla="*/ 14574082 w 21635868"/>
                <a:gd name="connsiteY70" fmla="*/ 3639843 h 5071600"/>
                <a:gd name="connsiteX71" fmla="*/ 14959092 w 21635868"/>
                <a:gd name="connsiteY71" fmla="*/ 3992769 h 5071600"/>
                <a:gd name="connsiteX72" fmla="*/ 15121745 w 21635868"/>
                <a:gd name="connsiteY72" fmla="*/ 3065796 h 5071600"/>
                <a:gd name="connsiteX73" fmla="*/ 15319499 w 21635868"/>
                <a:gd name="connsiteY73" fmla="*/ 2302623 h 5071600"/>
                <a:gd name="connsiteX74" fmla="*/ 15577561 w 21635868"/>
                <a:gd name="connsiteY74" fmla="*/ 1944878 h 5071600"/>
                <a:gd name="connsiteX75" fmla="*/ 16006000 w 21635868"/>
                <a:gd name="connsiteY75" fmla="*/ 1457785 h 5071600"/>
                <a:gd name="connsiteX76" fmla="*/ 16422288 w 21635868"/>
                <a:gd name="connsiteY76" fmla="*/ 1069898 h 5071600"/>
                <a:gd name="connsiteX77" fmla="*/ 16989832 w 21635868"/>
                <a:gd name="connsiteY77" fmla="*/ 632398 h 5071600"/>
                <a:gd name="connsiteX78" fmla="*/ 17341096 w 21635868"/>
                <a:gd name="connsiteY78" fmla="*/ 308191 h 5071600"/>
                <a:gd name="connsiteX79" fmla="*/ 17812418 w 21635868"/>
                <a:gd name="connsiteY79" fmla="*/ 0 h 5071600"/>
                <a:gd name="connsiteX80" fmla="*/ 21039050 w 21635868"/>
                <a:gd name="connsiteY80" fmla="*/ 4714664 h 5071600"/>
                <a:gd name="connsiteX81" fmla="*/ 21391976 w 21635868"/>
                <a:gd name="connsiteY81" fmla="*/ 4746748 h 5071600"/>
                <a:gd name="connsiteX82" fmla="*/ 21472187 w 21635868"/>
                <a:gd name="connsiteY82" fmla="*/ 4843000 h 5071600"/>
                <a:gd name="connsiteX83" fmla="*/ 21632608 w 21635868"/>
                <a:gd name="connsiteY83" fmla="*/ 4875085 h 5071600"/>
                <a:gd name="connsiteX0" fmla="*/ 21632608 w 21635868"/>
                <a:gd name="connsiteY0" fmla="*/ 4972805 h 5169320"/>
                <a:gd name="connsiteX1" fmla="*/ 21504271 w 21635868"/>
                <a:gd name="connsiteY1" fmla="*/ 5149268 h 5169320"/>
                <a:gd name="connsiteX2" fmla="*/ 20734250 w 21635868"/>
                <a:gd name="connsiteY2" fmla="*/ 5165310 h 5169320"/>
                <a:gd name="connsiteX3" fmla="*/ 19851934 w 21635868"/>
                <a:gd name="connsiteY3" fmla="*/ 5149268 h 5169320"/>
                <a:gd name="connsiteX4" fmla="*/ 19482966 w 21635868"/>
                <a:gd name="connsiteY4" fmla="*/ 5101142 h 5169320"/>
                <a:gd name="connsiteX5" fmla="*/ 19210250 w 21635868"/>
                <a:gd name="connsiteY5" fmla="*/ 5101142 h 5169320"/>
                <a:gd name="connsiteX6" fmla="*/ 18825240 w 21635868"/>
                <a:gd name="connsiteY6" fmla="*/ 5165310 h 5169320"/>
                <a:gd name="connsiteX7" fmla="*/ 18488355 w 21635868"/>
                <a:gd name="connsiteY7" fmla="*/ 5133226 h 5169320"/>
                <a:gd name="connsiteX8" fmla="*/ 17846671 w 21635868"/>
                <a:gd name="connsiteY8" fmla="*/ 5085099 h 5169320"/>
                <a:gd name="connsiteX9" fmla="*/ 17413534 w 21635868"/>
                <a:gd name="connsiteY9" fmla="*/ 5085099 h 5169320"/>
                <a:gd name="connsiteX10" fmla="*/ 16948313 w 21635868"/>
                <a:gd name="connsiteY10" fmla="*/ 5085099 h 5169320"/>
                <a:gd name="connsiteX11" fmla="*/ 16611429 w 21635868"/>
                <a:gd name="connsiteY11" fmla="*/ 5101142 h 5169320"/>
                <a:gd name="connsiteX12" fmla="*/ 15777240 w 21635868"/>
                <a:gd name="connsiteY12" fmla="*/ 5036973 h 5169320"/>
                <a:gd name="connsiteX13" fmla="*/ 15328061 w 21635868"/>
                <a:gd name="connsiteY13" fmla="*/ 5053015 h 5169320"/>
                <a:gd name="connsiteX14" fmla="*/ 14894924 w 21635868"/>
                <a:gd name="connsiteY14" fmla="*/ 5053015 h 5169320"/>
                <a:gd name="connsiteX15" fmla="*/ 14189071 w 21635868"/>
                <a:gd name="connsiteY15" fmla="*/ 5053015 h 5169320"/>
                <a:gd name="connsiteX16" fmla="*/ 13675724 w 21635868"/>
                <a:gd name="connsiteY16" fmla="*/ 5069057 h 5169320"/>
                <a:gd name="connsiteX17" fmla="*/ 13451134 w 21635868"/>
                <a:gd name="connsiteY17" fmla="*/ 5036973 h 5169320"/>
                <a:gd name="connsiteX18" fmla="*/ 12953829 w 21635868"/>
                <a:gd name="connsiteY18" fmla="*/ 5020931 h 5169320"/>
                <a:gd name="connsiteX19" fmla="*/ 12520692 w 21635868"/>
                <a:gd name="connsiteY19" fmla="*/ 5036973 h 5169320"/>
                <a:gd name="connsiteX20" fmla="*/ 11927134 w 21635868"/>
                <a:gd name="connsiteY20" fmla="*/ 5085099 h 5169320"/>
                <a:gd name="connsiteX21" fmla="*/ 10820229 w 21635868"/>
                <a:gd name="connsiteY21" fmla="*/ 4988847 h 5169320"/>
                <a:gd name="connsiteX22" fmla="*/ 10355008 w 21635868"/>
                <a:gd name="connsiteY22" fmla="*/ 5020931 h 5169320"/>
                <a:gd name="connsiteX23" fmla="*/ 9969997 w 21635868"/>
                <a:gd name="connsiteY23" fmla="*/ 5036973 h 5169320"/>
                <a:gd name="connsiteX24" fmla="*/ 9536861 w 21635868"/>
                <a:gd name="connsiteY24" fmla="*/ 5036973 h 5169320"/>
                <a:gd name="connsiteX25" fmla="*/ 8814966 w 21635868"/>
                <a:gd name="connsiteY25" fmla="*/ 5053015 h 5169320"/>
                <a:gd name="connsiteX26" fmla="*/ 8317661 w 21635868"/>
                <a:gd name="connsiteY26" fmla="*/ 5069057 h 5169320"/>
                <a:gd name="connsiteX27" fmla="*/ 7595766 w 21635868"/>
                <a:gd name="connsiteY27" fmla="*/ 5085099 h 5169320"/>
                <a:gd name="connsiteX28" fmla="*/ 6312397 w 21635868"/>
                <a:gd name="connsiteY28" fmla="*/ 5069057 h 5169320"/>
                <a:gd name="connsiteX29" fmla="*/ 5430082 w 21635868"/>
                <a:gd name="connsiteY29" fmla="*/ 5085099 h 5169320"/>
                <a:gd name="connsiteX30" fmla="*/ 4627976 w 21635868"/>
                <a:gd name="connsiteY30" fmla="*/ 5069057 h 5169320"/>
                <a:gd name="connsiteX31" fmla="*/ 3681492 w 21635868"/>
                <a:gd name="connsiteY31" fmla="*/ 5036973 h 5169320"/>
                <a:gd name="connsiteX32" fmla="*/ 3168145 w 21635868"/>
                <a:gd name="connsiteY32" fmla="*/ 5053015 h 5169320"/>
                <a:gd name="connsiteX33" fmla="*/ 2349997 w 21635868"/>
                <a:gd name="connsiteY33" fmla="*/ 5036973 h 5169320"/>
                <a:gd name="connsiteX34" fmla="*/ 1644145 w 21635868"/>
                <a:gd name="connsiteY34" fmla="*/ 5053015 h 5169320"/>
                <a:gd name="connsiteX35" fmla="*/ 1259134 w 21635868"/>
                <a:gd name="connsiteY35" fmla="*/ 5053015 h 5169320"/>
                <a:gd name="connsiteX36" fmla="*/ 954334 w 21635868"/>
                <a:gd name="connsiteY36" fmla="*/ 4940720 h 5169320"/>
                <a:gd name="connsiteX37" fmla="*/ 617450 w 21635868"/>
                <a:gd name="connsiteY37" fmla="*/ 4748215 h 5169320"/>
                <a:gd name="connsiteX38" fmla="*/ 376819 w 21635868"/>
                <a:gd name="connsiteY38" fmla="*/ 4443415 h 5169320"/>
                <a:gd name="connsiteX39" fmla="*/ 168271 w 21635868"/>
                <a:gd name="connsiteY39" fmla="*/ 4266952 h 5169320"/>
                <a:gd name="connsiteX40" fmla="*/ 23892 w 21635868"/>
                <a:gd name="connsiteY40" fmla="*/ 3930068 h 5169320"/>
                <a:gd name="connsiteX41" fmla="*/ 7850 w 21635868"/>
                <a:gd name="connsiteY41" fmla="*/ 3529015 h 5169320"/>
                <a:gd name="connsiteX42" fmla="*/ 104103 w 21635868"/>
                <a:gd name="connsiteY42" fmla="*/ 3047752 h 5169320"/>
                <a:gd name="connsiteX43" fmla="*/ 248482 w 21635868"/>
                <a:gd name="connsiteY43" fmla="*/ 2678784 h 5169320"/>
                <a:gd name="connsiteX44" fmla="*/ 473071 w 21635868"/>
                <a:gd name="connsiteY44" fmla="*/ 2422110 h 5169320"/>
                <a:gd name="connsiteX45" fmla="*/ 729745 w 21635868"/>
                <a:gd name="connsiteY45" fmla="*/ 2165436 h 5169320"/>
                <a:gd name="connsiteX46" fmla="*/ 1034545 w 21635868"/>
                <a:gd name="connsiteY46" fmla="*/ 1860636 h 5169320"/>
                <a:gd name="connsiteX47" fmla="*/ 1483724 w 21635868"/>
                <a:gd name="connsiteY47" fmla="*/ 1443542 h 5169320"/>
                <a:gd name="connsiteX48" fmla="*/ 1852692 w 21635868"/>
                <a:gd name="connsiteY48" fmla="*/ 1299163 h 5169320"/>
                <a:gd name="connsiteX49" fmla="*/ 2847303 w 21635868"/>
                <a:gd name="connsiteY49" fmla="*/ 1090615 h 5169320"/>
                <a:gd name="connsiteX50" fmla="*/ 3472945 w 21635868"/>
                <a:gd name="connsiteY50" fmla="*/ 1010405 h 5169320"/>
                <a:gd name="connsiteX51" fmla="*/ 4515682 w 21635868"/>
                <a:gd name="connsiteY51" fmla="*/ 946236 h 5169320"/>
                <a:gd name="connsiteX52" fmla="*/ 5141324 w 21635868"/>
                <a:gd name="connsiteY52" fmla="*/ 833942 h 5169320"/>
                <a:gd name="connsiteX53" fmla="*/ 6585113 w 21635868"/>
                <a:gd name="connsiteY53" fmla="*/ 769773 h 5169320"/>
                <a:gd name="connsiteX54" fmla="*/ 7611808 w 21635868"/>
                <a:gd name="connsiteY54" fmla="*/ 753731 h 5169320"/>
                <a:gd name="connsiteX55" fmla="*/ 8632333 w 21635868"/>
                <a:gd name="connsiteY55" fmla="*/ 809570 h 5169320"/>
                <a:gd name="connsiteX56" fmla="*/ 9264762 w 21635868"/>
                <a:gd name="connsiteY56" fmla="*/ 828697 h 5169320"/>
                <a:gd name="connsiteX57" fmla="*/ 9622933 w 21635868"/>
                <a:gd name="connsiteY57" fmla="*/ 969374 h 5169320"/>
                <a:gd name="connsiteX58" fmla="*/ 10565100 w 21635868"/>
                <a:gd name="connsiteY58" fmla="*/ 1143678 h 5169320"/>
                <a:gd name="connsiteX59" fmla="*/ 11177783 w 21635868"/>
                <a:gd name="connsiteY59" fmla="*/ 1337108 h 5169320"/>
                <a:gd name="connsiteX60" fmla="*/ 11579453 w 21635868"/>
                <a:gd name="connsiteY60" fmla="*/ 1502158 h 5169320"/>
                <a:gd name="connsiteX61" fmla="*/ 12102673 w 21635868"/>
                <a:gd name="connsiteY61" fmla="*/ 1648079 h 5169320"/>
                <a:gd name="connsiteX62" fmla="*/ 12625273 w 21635868"/>
                <a:gd name="connsiteY62" fmla="*/ 1896422 h 5169320"/>
                <a:gd name="connsiteX63" fmla="*/ 12911565 w 21635868"/>
                <a:gd name="connsiteY63" fmla="*/ 2078130 h 5169320"/>
                <a:gd name="connsiteX64" fmla="*/ 13212662 w 21635868"/>
                <a:gd name="connsiteY64" fmla="*/ 2224669 h 5169320"/>
                <a:gd name="connsiteX65" fmla="*/ 13616800 w 21635868"/>
                <a:gd name="connsiteY65" fmla="*/ 2393419 h 5169320"/>
                <a:gd name="connsiteX66" fmla="*/ 13774135 w 21635868"/>
                <a:gd name="connsiteY66" fmla="*/ 2555074 h 5169320"/>
                <a:gd name="connsiteX67" fmla="*/ 14092819 w 21635868"/>
                <a:gd name="connsiteY67" fmla="*/ 2887331 h 5169320"/>
                <a:gd name="connsiteX68" fmla="*/ 14205113 w 21635868"/>
                <a:gd name="connsiteY68" fmla="*/ 3224215 h 5169320"/>
                <a:gd name="connsiteX69" fmla="*/ 14381576 w 21635868"/>
                <a:gd name="connsiteY69" fmla="*/ 3432763 h 5169320"/>
                <a:gd name="connsiteX70" fmla="*/ 14574082 w 21635868"/>
                <a:gd name="connsiteY70" fmla="*/ 3737563 h 5169320"/>
                <a:gd name="connsiteX71" fmla="*/ 14959092 w 21635868"/>
                <a:gd name="connsiteY71" fmla="*/ 4090489 h 5169320"/>
                <a:gd name="connsiteX72" fmla="*/ 15121745 w 21635868"/>
                <a:gd name="connsiteY72" fmla="*/ 3163516 h 5169320"/>
                <a:gd name="connsiteX73" fmla="*/ 15319499 w 21635868"/>
                <a:gd name="connsiteY73" fmla="*/ 2400343 h 5169320"/>
                <a:gd name="connsiteX74" fmla="*/ 15577561 w 21635868"/>
                <a:gd name="connsiteY74" fmla="*/ 2042598 h 5169320"/>
                <a:gd name="connsiteX75" fmla="*/ 16006000 w 21635868"/>
                <a:gd name="connsiteY75" fmla="*/ 1555505 h 5169320"/>
                <a:gd name="connsiteX76" fmla="*/ 16422288 w 21635868"/>
                <a:gd name="connsiteY76" fmla="*/ 1167618 h 5169320"/>
                <a:gd name="connsiteX77" fmla="*/ 16989832 w 21635868"/>
                <a:gd name="connsiteY77" fmla="*/ 730118 h 5169320"/>
                <a:gd name="connsiteX78" fmla="*/ 17341096 w 21635868"/>
                <a:gd name="connsiteY78" fmla="*/ 405911 h 5169320"/>
                <a:gd name="connsiteX79" fmla="*/ 17812418 w 21635868"/>
                <a:gd name="connsiteY79" fmla="*/ 97720 h 5169320"/>
                <a:gd name="connsiteX80" fmla="*/ 18243895 w 21635868"/>
                <a:gd name="connsiteY80" fmla="*/ 0 h 5169320"/>
                <a:gd name="connsiteX81" fmla="*/ 21391976 w 21635868"/>
                <a:gd name="connsiteY81" fmla="*/ 4844468 h 5169320"/>
                <a:gd name="connsiteX82" fmla="*/ 21472187 w 21635868"/>
                <a:gd name="connsiteY82" fmla="*/ 4940720 h 5169320"/>
                <a:gd name="connsiteX83" fmla="*/ 21632608 w 21635868"/>
                <a:gd name="connsiteY83" fmla="*/ 4972805 h 5169320"/>
                <a:gd name="connsiteX0" fmla="*/ 21632608 w 21818731"/>
                <a:gd name="connsiteY0" fmla="*/ 4972805 h 5384413"/>
                <a:gd name="connsiteX1" fmla="*/ 21504271 w 21818731"/>
                <a:gd name="connsiteY1" fmla="*/ 5149268 h 5384413"/>
                <a:gd name="connsiteX2" fmla="*/ 20734250 w 21818731"/>
                <a:gd name="connsiteY2" fmla="*/ 5165310 h 5384413"/>
                <a:gd name="connsiteX3" fmla="*/ 19851934 w 21818731"/>
                <a:gd name="connsiteY3" fmla="*/ 5149268 h 5384413"/>
                <a:gd name="connsiteX4" fmla="*/ 19482966 w 21818731"/>
                <a:gd name="connsiteY4" fmla="*/ 5101142 h 5384413"/>
                <a:gd name="connsiteX5" fmla="*/ 19210250 w 21818731"/>
                <a:gd name="connsiteY5" fmla="*/ 5101142 h 5384413"/>
                <a:gd name="connsiteX6" fmla="*/ 18825240 w 21818731"/>
                <a:gd name="connsiteY6" fmla="*/ 5165310 h 5384413"/>
                <a:gd name="connsiteX7" fmla="*/ 18488355 w 21818731"/>
                <a:gd name="connsiteY7" fmla="*/ 5133226 h 5384413"/>
                <a:gd name="connsiteX8" fmla="*/ 17846671 w 21818731"/>
                <a:gd name="connsiteY8" fmla="*/ 5085099 h 5384413"/>
                <a:gd name="connsiteX9" fmla="*/ 17413534 w 21818731"/>
                <a:gd name="connsiteY9" fmla="*/ 5085099 h 5384413"/>
                <a:gd name="connsiteX10" fmla="*/ 16948313 w 21818731"/>
                <a:gd name="connsiteY10" fmla="*/ 5085099 h 5384413"/>
                <a:gd name="connsiteX11" fmla="*/ 16611429 w 21818731"/>
                <a:gd name="connsiteY11" fmla="*/ 5101142 h 5384413"/>
                <a:gd name="connsiteX12" fmla="*/ 15777240 w 21818731"/>
                <a:gd name="connsiteY12" fmla="*/ 5036973 h 5384413"/>
                <a:gd name="connsiteX13" fmla="*/ 15328061 w 21818731"/>
                <a:gd name="connsiteY13" fmla="*/ 5053015 h 5384413"/>
                <a:gd name="connsiteX14" fmla="*/ 14894924 w 21818731"/>
                <a:gd name="connsiteY14" fmla="*/ 5053015 h 5384413"/>
                <a:gd name="connsiteX15" fmla="*/ 14189071 w 21818731"/>
                <a:gd name="connsiteY15" fmla="*/ 5053015 h 5384413"/>
                <a:gd name="connsiteX16" fmla="*/ 13675724 w 21818731"/>
                <a:gd name="connsiteY16" fmla="*/ 5069057 h 5384413"/>
                <a:gd name="connsiteX17" fmla="*/ 13451134 w 21818731"/>
                <a:gd name="connsiteY17" fmla="*/ 5036973 h 5384413"/>
                <a:gd name="connsiteX18" fmla="*/ 12953829 w 21818731"/>
                <a:gd name="connsiteY18" fmla="*/ 5020931 h 5384413"/>
                <a:gd name="connsiteX19" fmla="*/ 12520692 w 21818731"/>
                <a:gd name="connsiteY19" fmla="*/ 5036973 h 5384413"/>
                <a:gd name="connsiteX20" fmla="*/ 11927134 w 21818731"/>
                <a:gd name="connsiteY20" fmla="*/ 5085099 h 5384413"/>
                <a:gd name="connsiteX21" fmla="*/ 10820229 w 21818731"/>
                <a:gd name="connsiteY21" fmla="*/ 4988847 h 5384413"/>
                <a:gd name="connsiteX22" fmla="*/ 10355008 w 21818731"/>
                <a:gd name="connsiteY22" fmla="*/ 5020931 h 5384413"/>
                <a:gd name="connsiteX23" fmla="*/ 9969997 w 21818731"/>
                <a:gd name="connsiteY23" fmla="*/ 5036973 h 5384413"/>
                <a:gd name="connsiteX24" fmla="*/ 9536861 w 21818731"/>
                <a:gd name="connsiteY24" fmla="*/ 5036973 h 5384413"/>
                <a:gd name="connsiteX25" fmla="*/ 8814966 w 21818731"/>
                <a:gd name="connsiteY25" fmla="*/ 5053015 h 5384413"/>
                <a:gd name="connsiteX26" fmla="*/ 8317661 w 21818731"/>
                <a:gd name="connsiteY26" fmla="*/ 5069057 h 5384413"/>
                <a:gd name="connsiteX27" fmla="*/ 7595766 w 21818731"/>
                <a:gd name="connsiteY27" fmla="*/ 5085099 h 5384413"/>
                <a:gd name="connsiteX28" fmla="*/ 6312397 w 21818731"/>
                <a:gd name="connsiteY28" fmla="*/ 5069057 h 5384413"/>
                <a:gd name="connsiteX29" fmla="*/ 5430082 w 21818731"/>
                <a:gd name="connsiteY29" fmla="*/ 5085099 h 5384413"/>
                <a:gd name="connsiteX30" fmla="*/ 4627976 w 21818731"/>
                <a:gd name="connsiteY30" fmla="*/ 5069057 h 5384413"/>
                <a:gd name="connsiteX31" fmla="*/ 3681492 w 21818731"/>
                <a:gd name="connsiteY31" fmla="*/ 5036973 h 5384413"/>
                <a:gd name="connsiteX32" fmla="*/ 3168145 w 21818731"/>
                <a:gd name="connsiteY32" fmla="*/ 5053015 h 5384413"/>
                <a:gd name="connsiteX33" fmla="*/ 2349997 w 21818731"/>
                <a:gd name="connsiteY33" fmla="*/ 5036973 h 5384413"/>
                <a:gd name="connsiteX34" fmla="*/ 1644145 w 21818731"/>
                <a:gd name="connsiteY34" fmla="*/ 5053015 h 5384413"/>
                <a:gd name="connsiteX35" fmla="*/ 1259134 w 21818731"/>
                <a:gd name="connsiteY35" fmla="*/ 5053015 h 5384413"/>
                <a:gd name="connsiteX36" fmla="*/ 954334 w 21818731"/>
                <a:gd name="connsiteY36" fmla="*/ 4940720 h 5384413"/>
                <a:gd name="connsiteX37" fmla="*/ 617450 w 21818731"/>
                <a:gd name="connsiteY37" fmla="*/ 4748215 h 5384413"/>
                <a:gd name="connsiteX38" fmla="*/ 376819 w 21818731"/>
                <a:gd name="connsiteY38" fmla="*/ 4443415 h 5384413"/>
                <a:gd name="connsiteX39" fmla="*/ 168271 w 21818731"/>
                <a:gd name="connsiteY39" fmla="*/ 4266952 h 5384413"/>
                <a:gd name="connsiteX40" fmla="*/ 23892 w 21818731"/>
                <a:gd name="connsiteY40" fmla="*/ 3930068 h 5384413"/>
                <a:gd name="connsiteX41" fmla="*/ 7850 w 21818731"/>
                <a:gd name="connsiteY41" fmla="*/ 3529015 h 5384413"/>
                <a:gd name="connsiteX42" fmla="*/ 104103 w 21818731"/>
                <a:gd name="connsiteY42" fmla="*/ 3047752 h 5384413"/>
                <a:gd name="connsiteX43" fmla="*/ 248482 w 21818731"/>
                <a:gd name="connsiteY43" fmla="*/ 2678784 h 5384413"/>
                <a:gd name="connsiteX44" fmla="*/ 473071 w 21818731"/>
                <a:gd name="connsiteY44" fmla="*/ 2422110 h 5384413"/>
                <a:gd name="connsiteX45" fmla="*/ 729745 w 21818731"/>
                <a:gd name="connsiteY45" fmla="*/ 2165436 h 5384413"/>
                <a:gd name="connsiteX46" fmla="*/ 1034545 w 21818731"/>
                <a:gd name="connsiteY46" fmla="*/ 1860636 h 5384413"/>
                <a:gd name="connsiteX47" fmla="*/ 1483724 w 21818731"/>
                <a:gd name="connsiteY47" fmla="*/ 1443542 h 5384413"/>
                <a:gd name="connsiteX48" fmla="*/ 1852692 w 21818731"/>
                <a:gd name="connsiteY48" fmla="*/ 1299163 h 5384413"/>
                <a:gd name="connsiteX49" fmla="*/ 2847303 w 21818731"/>
                <a:gd name="connsiteY49" fmla="*/ 1090615 h 5384413"/>
                <a:gd name="connsiteX50" fmla="*/ 3472945 w 21818731"/>
                <a:gd name="connsiteY50" fmla="*/ 1010405 h 5384413"/>
                <a:gd name="connsiteX51" fmla="*/ 4515682 w 21818731"/>
                <a:gd name="connsiteY51" fmla="*/ 946236 h 5384413"/>
                <a:gd name="connsiteX52" fmla="*/ 5141324 w 21818731"/>
                <a:gd name="connsiteY52" fmla="*/ 833942 h 5384413"/>
                <a:gd name="connsiteX53" fmla="*/ 6585113 w 21818731"/>
                <a:gd name="connsiteY53" fmla="*/ 769773 h 5384413"/>
                <a:gd name="connsiteX54" fmla="*/ 7611808 w 21818731"/>
                <a:gd name="connsiteY54" fmla="*/ 753731 h 5384413"/>
                <a:gd name="connsiteX55" fmla="*/ 8632333 w 21818731"/>
                <a:gd name="connsiteY55" fmla="*/ 809570 h 5384413"/>
                <a:gd name="connsiteX56" fmla="*/ 9264762 w 21818731"/>
                <a:gd name="connsiteY56" fmla="*/ 828697 h 5384413"/>
                <a:gd name="connsiteX57" fmla="*/ 9622933 w 21818731"/>
                <a:gd name="connsiteY57" fmla="*/ 969374 h 5384413"/>
                <a:gd name="connsiteX58" fmla="*/ 10565100 w 21818731"/>
                <a:gd name="connsiteY58" fmla="*/ 1143678 h 5384413"/>
                <a:gd name="connsiteX59" fmla="*/ 11177783 w 21818731"/>
                <a:gd name="connsiteY59" fmla="*/ 1337108 h 5384413"/>
                <a:gd name="connsiteX60" fmla="*/ 11579453 w 21818731"/>
                <a:gd name="connsiteY60" fmla="*/ 1502158 h 5384413"/>
                <a:gd name="connsiteX61" fmla="*/ 12102673 w 21818731"/>
                <a:gd name="connsiteY61" fmla="*/ 1648079 h 5384413"/>
                <a:gd name="connsiteX62" fmla="*/ 12625273 w 21818731"/>
                <a:gd name="connsiteY62" fmla="*/ 1896422 h 5384413"/>
                <a:gd name="connsiteX63" fmla="*/ 12911565 w 21818731"/>
                <a:gd name="connsiteY63" fmla="*/ 2078130 h 5384413"/>
                <a:gd name="connsiteX64" fmla="*/ 13212662 w 21818731"/>
                <a:gd name="connsiteY64" fmla="*/ 2224669 h 5384413"/>
                <a:gd name="connsiteX65" fmla="*/ 13616800 w 21818731"/>
                <a:gd name="connsiteY65" fmla="*/ 2393419 h 5384413"/>
                <a:gd name="connsiteX66" fmla="*/ 13774135 w 21818731"/>
                <a:gd name="connsiteY66" fmla="*/ 2555074 h 5384413"/>
                <a:gd name="connsiteX67" fmla="*/ 14092819 w 21818731"/>
                <a:gd name="connsiteY67" fmla="*/ 2887331 h 5384413"/>
                <a:gd name="connsiteX68" fmla="*/ 14205113 w 21818731"/>
                <a:gd name="connsiteY68" fmla="*/ 3224215 h 5384413"/>
                <a:gd name="connsiteX69" fmla="*/ 14381576 w 21818731"/>
                <a:gd name="connsiteY69" fmla="*/ 3432763 h 5384413"/>
                <a:gd name="connsiteX70" fmla="*/ 14574082 w 21818731"/>
                <a:gd name="connsiteY70" fmla="*/ 3737563 h 5384413"/>
                <a:gd name="connsiteX71" fmla="*/ 14959092 w 21818731"/>
                <a:gd name="connsiteY71" fmla="*/ 4090489 h 5384413"/>
                <a:gd name="connsiteX72" fmla="*/ 15121745 w 21818731"/>
                <a:gd name="connsiteY72" fmla="*/ 3163516 h 5384413"/>
                <a:gd name="connsiteX73" fmla="*/ 15319499 w 21818731"/>
                <a:gd name="connsiteY73" fmla="*/ 2400343 h 5384413"/>
                <a:gd name="connsiteX74" fmla="*/ 15577561 w 21818731"/>
                <a:gd name="connsiteY74" fmla="*/ 2042598 h 5384413"/>
                <a:gd name="connsiteX75" fmla="*/ 16006000 w 21818731"/>
                <a:gd name="connsiteY75" fmla="*/ 1555505 h 5384413"/>
                <a:gd name="connsiteX76" fmla="*/ 16422288 w 21818731"/>
                <a:gd name="connsiteY76" fmla="*/ 1167618 h 5384413"/>
                <a:gd name="connsiteX77" fmla="*/ 16989832 w 21818731"/>
                <a:gd name="connsiteY77" fmla="*/ 730118 h 5384413"/>
                <a:gd name="connsiteX78" fmla="*/ 17341096 w 21818731"/>
                <a:gd name="connsiteY78" fmla="*/ 405911 h 5384413"/>
                <a:gd name="connsiteX79" fmla="*/ 17812418 w 21818731"/>
                <a:gd name="connsiteY79" fmla="*/ 97720 h 5384413"/>
                <a:gd name="connsiteX80" fmla="*/ 18243895 w 21818731"/>
                <a:gd name="connsiteY80" fmla="*/ 0 h 5384413"/>
                <a:gd name="connsiteX81" fmla="*/ 21391976 w 21818731"/>
                <a:gd name="connsiteY81" fmla="*/ 4844468 h 5384413"/>
                <a:gd name="connsiteX82" fmla="*/ 18992606 w 21818731"/>
                <a:gd name="connsiteY82" fmla="*/ 176973 h 5384413"/>
                <a:gd name="connsiteX83" fmla="*/ 21632608 w 21818731"/>
                <a:gd name="connsiteY83" fmla="*/ 4972805 h 5384413"/>
                <a:gd name="connsiteX0" fmla="*/ 21632608 w 21818731"/>
                <a:gd name="connsiteY0" fmla="*/ 5259435 h 5671043"/>
                <a:gd name="connsiteX1" fmla="*/ 21504271 w 21818731"/>
                <a:gd name="connsiteY1" fmla="*/ 5435898 h 5671043"/>
                <a:gd name="connsiteX2" fmla="*/ 20734250 w 21818731"/>
                <a:gd name="connsiteY2" fmla="*/ 5451940 h 5671043"/>
                <a:gd name="connsiteX3" fmla="*/ 19851934 w 21818731"/>
                <a:gd name="connsiteY3" fmla="*/ 5435898 h 5671043"/>
                <a:gd name="connsiteX4" fmla="*/ 19482966 w 21818731"/>
                <a:gd name="connsiteY4" fmla="*/ 5387772 h 5671043"/>
                <a:gd name="connsiteX5" fmla="*/ 19210250 w 21818731"/>
                <a:gd name="connsiteY5" fmla="*/ 5387772 h 5671043"/>
                <a:gd name="connsiteX6" fmla="*/ 18825240 w 21818731"/>
                <a:gd name="connsiteY6" fmla="*/ 5451940 h 5671043"/>
                <a:gd name="connsiteX7" fmla="*/ 18488355 w 21818731"/>
                <a:gd name="connsiteY7" fmla="*/ 5419856 h 5671043"/>
                <a:gd name="connsiteX8" fmla="*/ 17846671 w 21818731"/>
                <a:gd name="connsiteY8" fmla="*/ 5371729 h 5671043"/>
                <a:gd name="connsiteX9" fmla="*/ 17413534 w 21818731"/>
                <a:gd name="connsiteY9" fmla="*/ 5371729 h 5671043"/>
                <a:gd name="connsiteX10" fmla="*/ 16948313 w 21818731"/>
                <a:gd name="connsiteY10" fmla="*/ 5371729 h 5671043"/>
                <a:gd name="connsiteX11" fmla="*/ 16611429 w 21818731"/>
                <a:gd name="connsiteY11" fmla="*/ 5387772 h 5671043"/>
                <a:gd name="connsiteX12" fmla="*/ 15777240 w 21818731"/>
                <a:gd name="connsiteY12" fmla="*/ 5323603 h 5671043"/>
                <a:gd name="connsiteX13" fmla="*/ 15328061 w 21818731"/>
                <a:gd name="connsiteY13" fmla="*/ 5339645 h 5671043"/>
                <a:gd name="connsiteX14" fmla="*/ 14894924 w 21818731"/>
                <a:gd name="connsiteY14" fmla="*/ 5339645 h 5671043"/>
                <a:gd name="connsiteX15" fmla="*/ 14189071 w 21818731"/>
                <a:gd name="connsiteY15" fmla="*/ 5339645 h 5671043"/>
                <a:gd name="connsiteX16" fmla="*/ 13675724 w 21818731"/>
                <a:gd name="connsiteY16" fmla="*/ 5355687 h 5671043"/>
                <a:gd name="connsiteX17" fmla="*/ 13451134 w 21818731"/>
                <a:gd name="connsiteY17" fmla="*/ 5323603 h 5671043"/>
                <a:gd name="connsiteX18" fmla="*/ 12953829 w 21818731"/>
                <a:gd name="connsiteY18" fmla="*/ 5307561 h 5671043"/>
                <a:gd name="connsiteX19" fmla="*/ 12520692 w 21818731"/>
                <a:gd name="connsiteY19" fmla="*/ 5323603 h 5671043"/>
                <a:gd name="connsiteX20" fmla="*/ 11927134 w 21818731"/>
                <a:gd name="connsiteY20" fmla="*/ 5371729 h 5671043"/>
                <a:gd name="connsiteX21" fmla="*/ 10820229 w 21818731"/>
                <a:gd name="connsiteY21" fmla="*/ 5275477 h 5671043"/>
                <a:gd name="connsiteX22" fmla="*/ 10355008 w 21818731"/>
                <a:gd name="connsiteY22" fmla="*/ 5307561 h 5671043"/>
                <a:gd name="connsiteX23" fmla="*/ 9969997 w 21818731"/>
                <a:gd name="connsiteY23" fmla="*/ 5323603 h 5671043"/>
                <a:gd name="connsiteX24" fmla="*/ 9536861 w 21818731"/>
                <a:gd name="connsiteY24" fmla="*/ 5323603 h 5671043"/>
                <a:gd name="connsiteX25" fmla="*/ 8814966 w 21818731"/>
                <a:gd name="connsiteY25" fmla="*/ 5339645 h 5671043"/>
                <a:gd name="connsiteX26" fmla="*/ 8317661 w 21818731"/>
                <a:gd name="connsiteY26" fmla="*/ 5355687 h 5671043"/>
                <a:gd name="connsiteX27" fmla="*/ 7595766 w 21818731"/>
                <a:gd name="connsiteY27" fmla="*/ 5371729 h 5671043"/>
                <a:gd name="connsiteX28" fmla="*/ 6312397 w 21818731"/>
                <a:gd name="connsiteY28" fmla="*/ 5355687 h 5671043"/>
                <a:gd name="connsiteX29" fmla="*/ 5430082 w 21818731"/>
                <a:gd name="connsiteY29" fmla="*/ 5371729 h 5671043"/>
                <a:gd name="connsiteX30" fmla="*/ 4627976 w 21818731"/>
                <a:gd name="connsiteY30" fmla="*/ 5355687 h 5671043"/>
                <a:gd name="connsiteX31" fmla="*/ 3681492 w 21818731"/>
                <a:gd name="connsiteY31" fmla="*/ 5323603 h 5671043"/>
                <a:gd name="connsiteX32" fmla="*/ 3168145 w 21818731"/>
                <a:gd name="connsiteY32" fmla="*/ 5339645 h 5671043"/>
                <a:gd name="connsiteX33" fmla="*/ 2349997 w 21818731"/>
                <a:gd name="connsiteY33" fmla="*/ 5323603 h 5671043"/>
                <a:gd name="connsiteX34" fmla="*/ 1644145 w 21818731"/>
                <a:gd name="connsiteY34" fmla="*/ 5339645 h 5671043"/>
                <a:gd name="connsiteX35" fmla="*/ 1259134 w 21818731"/>
                <a:gd name="connsiteY35" fmla="*/ 5339645 h 5671043"/>
                <a:gd name="connsiteX36" fmla="*/ 954334 w 21818731"/>
                <a:gd name="connsiteY36" fmla="*/ 5227350 h 5671043"/>
                <a:gd name="connsiteX37" fmla="*/ 617450 w 21818731"/>
                <a:gd name="connsiteY37" fmla="*/ 5034845 h 5671043"/>
                <a:gd name="connsiteX38" fmla="*/ 376819 w 21818731"/>
                <a:gd name="connsiteY38" fmla="*/ 4730045 h 5671043"/>
                <a:gd name="connsiteX39" fmla="*/ 168271 w 21818731"/>
                <a:gd name="connsiteY39" fmla="*/ 4553582 h 5671043"/>
                <a:gd name="connsiteX40" fmla="*/ 23892 w 21818731"/>
                <a:gd name="connsiteY40" fmla="*/ 4216698 h 5671043"/>
                <a:gd name="connsiteX41" fmla="*/ 7850 w 21818731"/>
                <a:gd name="connsiteY41" fmla="*/ 3815645 h 5671043"/>
                <a:gd name="connsiteX42" fmla="*/ 104103 w 21818731"/>
                <a:gd name="connsiteY42" fmla="*/ 3334382 h 5671043"/>
                <a:gd name="connsiteX43" fmla="*/ 248482 w 21818731"/>
                <a:gd name="connsiteY43" fmla="*/ 2965414 h 5671043"/>
                <a:gd name="connsiteX44" fmla="*/ 473071 w 21818731"/>
                <a:gd name="connsiteY44" fmla="*/ 2708740 h 5671043"/>
                <a:gd name="connsiteX45" fmla="*/ 729745 w 21818731"/>
                <a:gd name="connsiteY45" fmla="*/ 2452066 h 5671043"/>
                <a:gd name="connsiteX46" fmla="*/ 1034545 w 21818731"/>
                <a:gd name="connsiteY46" fmla="*/ 2147266 h 5671043"/>
                <a:gd name="connsiteX47" fmla="*/ 1483724 w 21818731"/>
                <a:gd name="connsiteY47" fmla="*/ 1730172 h 5671043"/>
                <a:gd name="connsiteX48" fmla="*/ 1852692 w 21818731"/>
                <a:gd name="connsiteY48" fmla="*/ 1585793 h 5671043"/>
                <a:gd name="connsiteX49" fmla="*/ 2847303 w 21818731"/>
                <a:gd name="connsiteY49" fmla="*/ 1377245 h 5671043"/>
                <a:gd name="connsiteX50" fmla="*/ 3472945 w 21818731"/>
                <a:gd name="connsiteY50" fmla="*/ 1297035 h 5671043"/>
                <a:gd name="connsiteX51" fmla="*/ 4515682 w 21818731"/>
                <a:gd name="connsiteY51" fmla="*/ 1232866 h 5671043"/>
                <a:gd name="connsiteX52" fmla="*/ 5141324 w 21818731"/>
                <a:gd name="connsiteY52" fmla="*/ 1120572 h 5671043"/>
                <a:gd name="connsiteX53" fmla="*/ 6585113 w 21818731"/>
                <a:gd name="connsiteY53" fmla="*/ 1056403 h 5671043"/>
                <a:gd name="connsiteX54" fmla="*/ 7611808 w 21818731"/>
                <a:gd name="connsiteY54" fmla="*/ 1040361 h 5671043"/>
                <a:gd name="connsiteX55" fmla="*/ 8632333 w 21818731"/>
                <a:gd name="connsiteY55" fmla="*/ 1096200 h 5671043"/>
                <a:gd name="connsiteX56" fmla="*/ 9264762 w 21818731"/>
                <a:gd name="connsiteY56" fmla="*/ 1115327 h 5671043"/>
                <a:gd name="connsiteX57" fmla="*/ 9622933 w 21818731"/>
                <a:gd name="connsiteY57" fmla="*/ 1256004 h 5671043"/>
                <a:gd name="connsiteX58" fmla="*/ 10565100 w 21818731"/>
                <a:gd name="connsiteY58" fmla="*/ 1430308 h 5671043"/>
                <a:gd name="connsiteX59" fmla="*/ 11177783 w 21818731"/>
                <a:gd name="connsiteY59" fmla="*/ 1623738 h 5671043"/>
                <a:gd name="connsiteX60" fmla="*/ 11579453 w 21818731"/>
                <a:gd name="connsiteY60" fmla="*/ 1788788 h 5671043"/>
                <a:gd name="connsiteX61" fmla="*/ 12102673 w 21818731"/>
                <a:gd name="connsiteY61" fmla="*/ 1934709 h 5671043"/>
                <a:gd name="connsiteX62" fmla="*/ 12625273 w 21818731"/>
                <a:gd name="connsiteY62" fmla="*/ 2183052 h 5671043"/>
                <a:gd name="connsiteX63" fmla="*/ 12911565 w 21818731"/>
                <a:gd name="connsiteY63" fmla="*/ 2364760 h 5671043"/>
                <a:gd name="connsiteX64" fmla="*/ 13212662 w 21818731"/>
                <a:gd name="connsiteY64" fmla="*/ 2511299 h 5671043"/>
                <a:gd name="connsiteX65" fmla="*/ 13616800 w 21818731"/>
                <a:gd name="connsiteY65" fmla="*/ 2680049 h 5671043"/>
                <a:gd name="connsiteX66" fmla="*/ 13774135 w 21818731"/>
                <a:gd name="connsiteY66" fmla="*/ 2841704 h 5671043"/>
                <a:gd name="connsiteX67" fmla="*/ 14092819 w 21818731"/>
                <a:gd name="connsiteY67" fmla="*/ 3173961 h 5671043"/>
                <a:gd name="connsiteX68" fmla="*/ 14205113 w 21818731"/>
                <a:gd name="connsiteY68" fmla="*/ 3510845 h 5671043"/>
                <a:gd name="connsiteX69" fmla="*/ 14381576 w 21818731"/>
                <a:gd name="connsiteY69" fmla="*/ 3719393 h 5671043"/>
                <a:gd name="connsiteX70" fmla="*/ 14574082 w 21818731"/>
                <a:gd name="connsiteY70" fmla="*/ 4024193 h 5671043"/>
                <a:gd name="connsiteX71" fmla="*/ 14959092 w 21818731"/>
                <a:gd name="connsiteY71" fmla="*/ 4377119 h 5671043"/>
                <a:gd name="connsiteX72" fmla="*/ 15121745 w 21818731"/>
                <a:gd name="connsiteY72" fmla="*/ 3450146 h 5671043"/>
                <a:gd name="connsiteX73" fmla="*/ 15319499 w 21818731"/>
                <a:gd name="connsiteY73" fmla="*/ 2686973 h 5671043"/>
                <a:gd name="connsiteX74" fmla="*/ 15577561 w 21818731"/>
                <a:gd name="connsiteY74" fmla="*/ 2329228 h 5671043"/>
                <a:gd name="connsiteX75" fmla="*/ 16006000 w 21818731"/>
                <a:gd name="connsiteY75" fmla="*/ 1842135 h 5671043"/>
                <a:gd name="connsiteX76" fmla="*/ 16422288 w 21818731"/>
                <a:gd name="connsiteY76" fmla="*/ 1454248 h 5671043"/>
                <a:gd name="connsiteX77" fmla="*/ 16989832 w 21818731"/>
                <a:gd name="connsiteY77" fmla="*/ 1016748 h 5671043"/>
                <a:gd name="connsiteX78" fmla="*/ 17341096 w 21818731"/>
                <a:gd name="connsiteY78" fmla="*/ 692541 h 5671043"/>
                <a:gd name="connsiteX79" fmla="*/ 17812418 w 21818731"/>
                <a:gd name="connsiteY79" fmla="*/ 384350 h 5671043"/>
                <a:gd name="connsiteX80" fmla="*/ 18243895 w 21818731"/>
                <a:gd name="connsiteY80" fmla="*/ 286630 h 5671043"/>
                <a:gd name="connsiteX81" fmla="*/ 18641900 w 21818731"/>
                <a:gd name="connsiteY81" fmla="*/ 172894 h 5671043"/>
                <a:gd name="connsiteX82" fmla="*/ 18992606 w 21818731"/>
                <a:gd name="connsiteY82" fmla="*/ 463603 h 5671043"/>
                <a:gd name="connsiteX83" fmla="*/ 21632608 w 21818731"/>
                <a:gd name="connsiteY83" fmla="*/ 5259435 h 5671043"/>
                <a:gd name="connsiteX0" fmla="*/ 19153031 w 21559047"/>
                <a:gd name="connsiteY0" fmla="*/ 713781 h 5607644"/>
                <a:gd name="connsiteX1" fmla="*/ 21504271 w 21559047"/>
                <a:gd name="connsiteY1" fmla="*/ 5265114 h 5607644"/>
                <a:gd name="connsiteX2" fmla="*/ 20734250 w 21559047"/>
                <a:gd name="connsiteY2" fmla="*/ 5281156 h 5607644"/>
                <a:gd name="connsiteX3" fmla="*/ 19851934 w 21559047"/>
                <a:gd name="connsiteY3" fmla="*/ 5265114 h 5607644"/>
                <a:gd name="connsiteX4" fmla="*/ 19482966 w 21559047"/>
                <a:gd name="connsiteY4" fmla="*/ 5216988 h 5607644"/>
                <a:gd name="connsiteX5" fmla="*/ 19210250 w 21559047"/>
                <a:gd name="connsiteY5" fmla="*/ 5216988 h 5607644"/>
                <a:gd name="connsiteX6" fmla="*/ 18825240 w 21559047"/>
                <a:gd name="connsiteY6" fmla="*/ 5281156 h 5607644"/>
                <a:gd name="connsiteX7" fmla="*/ 18488355 w 21559047"/>
                <a:gd name="connsiteY7" fmla="*/ 5249072 h 5607644"/>
                <a:gd name="connsiteX8" fmla="*/ 17846671 w 21559047"/>
                <a:gd name="connsiteY8" fmla="*/ 5200945 h 5607644"/>
                <a:gd name="connsiteX9" fmla="*/ 17413534 w 21559047"/>
                <a:gd name="connsiteY9" fmla="*/ 5200945 h 5607644"/>
                <a:gd name="connsiteX10" fmla="*/ 16948313 w 21559047"/>
                <a:gd name="connsiteY10" fmla="*/ 5200945 h 5607644"/>
                <a:gd name="connsiteX11" fmla="*/ 16611429 w 21559047"/>
                <a:gd name="connsiteY11" fmla="*/ 5216988 h 5607644"/>
                <a:gd name="connsiteX12" fmla="*/ 15777240 w 21559047"/>
                <a:gd name="connsiteY12" fmla="*/ 5152819 h 5607644"/>
                <a:gd name="connsiteX13" fmla="*/ 15328061 w 21559047"/>
                <a:gd name="connsiteY13" fmla="*/ 5168861 h 5607644"/>
                <a:gd name="connsiteX14" fmla="*/ 14894924 w 21559047"/>
                <a:gd name="connsiteY14" fmla="*/ 5168861 h 5607644"/>
                <a:gd name="connsiteX15" fmla="*/ 14189071 w 21559047"/>
                <a:gd name="connsiteY15" fmla="*/ 5168861 h 5607644"/>
                <a:gd name="connsiteX16" fmla="*/ 13675724 w 21559047"/>
                <a:gd name="connsiteY16" fmla="*/ 5184903 h 5607644"/>
                <a:gd name="connsiteX17" fmla="*/ 13451134 w 21559047"/>
                <a:gd name="connsiteY17" fmla="*/ 5152819 h 5607644"/>
                <a:gd name="connsiteX18" fmla="*/ 12953829 w 21559047"/>
                <a:gd name="connsiteY18" fmla="*/ 5136777 h 5607644"/>
                <a:gd name="connsiteX19" fmla="*/ 12520692 w 21559047"/>
                <a:gd name="connsiteY19" fmla="*/ 5152819 h 5607644"/>
                <a:gd name="connsiteX20" fmla="*/ 11927134 w 21559047"/>
                <a:gd name="connsiteY20" fmla="*/ 5200945 h 5607644"/>
                <a:gd name="connsiteX21" fmla="*/ 10820229 w 21559047"/>
                <a:gd name="connsiteY21" fmla="*/ 5104693 h 5607644"/>
                <a:gd name="connsiteX22" fmla="*/ 10355008 w 21559047"/>
                <a:gd name="connsiteY22" fmla="*/ 5136777 h 5607644"/>
                <a:gd name="connsiteX23" fmla="*/ 9969997 w 21559047"/>
                <a:gd name="connsiteY23" fmla="*/ 5152819 h 5607644"/>
                <a:gd name="connsiteX24" fmla="*/ 9536861 w 21559047"/>
                <a:gd name="connsiteY24" fmla="*/ 5152819 h 5607644"/>
                <a:gd name="connsiteX25" fmla="*/ 8814966 w 21559047"/>
                <a:gd name="connsiteY25" fmla="*/ 5168861 h 5607644"/>
                <a:gd name="connsiteX26" fmla="*/ 8317661 w 21559047"/>
                <a:gd name="connsiteY26" fmla="*/ 5184903 h 5607644"/>
                <a:gd name="connsiteX27" fmla="*/ 7595766 w 21559047"/>
                <a:gd name="connsiteY27" fmla="*/ 5200945 h 5607644"/>
                <a:gd name="connsiteX28" fmla="*/ 6312397 w 21559047"/>
                <a:gd name="connsiteY28" fmla="*/ 5184903 h 5607644"/>
                <a:gd name="connsiteX29" fmla="*/ 5430082 w 21559047"/>
                <a:gd name="connsiteY29" fmla="*/ 5200945 h 5607644"/>
                <a:gd name="connsiteX30" fmla="*/ 4627976 w 21559047"/>
                <a:gd name="connsiteY30" fmla="*/ 5184903 h 5607644"/>
                <a:gd name="connsiteX31" fmla="*/ 3681492 w 21559047"/>
                <a:gd name="connsiteY31" fmla="*/ 5152819 h 5607644"/>
                <a:gd name="connsiteX32" fmla="*/ 3168145 w 21559047"/>
                <a:gd name="connsiteY32" fmla="*/ 5168861 h 5607644"/>
                <a:gd name="connsiteX33" fmla="*/ 2349997 w 21559047"/>
                <a:gd name="connsiteY33" fmla="*/ 5152819 h 5607644"/>
                <a:gd name="connsiteX34" fmla="*/ 1644145 w 21559047"/>
                <a:gd name="connsiteY34" fmla="*/ 5168861 h 5607644"/>
                <a:gd name="connsiteX35" fmla="*/ 1259134 w 21559047"/>
                <a:gd name="connsiteY35" fmla="*/ 5168861 h 5607644"/>
                <a:gd name="connsiteX36" fmla="*/ 954334 w 21559047"/>
                <a:gd name="connsiteY36" fmla="*/ 5056566 h 5607644"/>
                <a:gd name="connsiteX37" fmla="*/ 617450 w 21559047"/>
                <a:gd name="connsiteY37" fmla="*/ 4864061 h 5607644"/>
                <a:gd name="connsiteX38" fmla="*/ 376819 w 21559047"/>
                <a:gd name="connsiteY38" fmla="*/ 4559261 h 5607644"/>
                <a:gd name="connsiteX39" fmla="*/ 168271 w 21559047"/>
                <a:gd name="connsiteY39" fmla="*/ 4382798 h 5607644"/>
                <a:gd name="connsiteX40" fmla="*/ 23892 w 21559047"/>
                <a:gd name="connsiteY40" fmla="*/ 4045914 h 5607644"/>
                <a:gd name="connsiteX41" fmla="*/ 7850 w 21559047"/>
                <a:gd name="connsiteY41" fmla="*/ 3644861 h 5607644"/>
                <a:gd name="connsiteX42" fmla="*/ 104103 w 21559047"/>
                <a:gd name="connsiteY42" fmla="*/ 3163598 h 5607644"/>
                <a:gd name="connsiteX43" fmla="*/ 248482 w 21559047"/>
                <a:gd name="connsiteY43" fmla="*/ 2794630 h 5607644"/>
                <a:gd name="connsiteX44" fmla="*/ 473071 w 21559047"/>
                <a:gd name="connsiteY44" fmla="*/ 2537956 h 5607644"/>
                <a:gd name="connsiteX45" fmla="*/ 729745 w 21559047"/>
                <a:gd name="connsiteY45" fmla="*/ 2281282 h 5607644"/>
                <a:gd name="connsiteX46" fmla="*/ 1034545 w 21559047"/>
                <a:gd name="connsiteY46" fmla="*/ 1976482 h 5607644"/>
                <a:gd name="connsiteX47" fmla="*/ 1483724 w 21559047"/>
                <a:gd name="connsiteY47" fmla="*/ 1559388 h 5607644"/>
                <a:gd name="connsiteX48" fmla="*/ 1852692 w 21559047"/>
                <a:gd name="connsiteY48" fmla="*/ 1415009 h 5607644"/>
                <a:gd name="connsiteX49" fmla="*/ 2847303 w 21559047"/>
                <a:gd name="connsiteY49" fmla="*/ 1206461 h 5607644"/>
                <a:gd name="connsiteX50" fmla="*/ 3472945 w 21559047"/>
                <a:gd name="connsiteY50" fmla="*/ 1126251 h 5607644"/>
                <a:gd name="connsiteX51" fmla="*/ 4515682 w 21559047"/>
                <a:gd name="connsiteY51" fmla="*/ 1062082 h 5607644"/>
                <a:gd name="connsiteX52" fmla="*/ 5141324 w 21559047"/>
                <a:gd name="connsiteY52" fmla="*/ 949788 h 5607644"/>
                <a:gd name="connsiteX53" fmla="*/ 6585113 w 21559047"/>
                <a:gd name="connsiteY53" fmla="*/ 885619 h 5607644"/>
                <a:gd name="connsiteX54" fmla="*/ 7611808 w 21559047"/>
                <a:gd name="connsiteY54" fmla="*/ 869577 h 5607644"/>
                <a:gd name="connsiteX55" fmla="*/ 8632333 w 21559047"/>
                <a:gd name="connsiteY55" fmla="*/ 925416 h 5607644"/>
                <a:gd name="connsiteX56" fmla="*/ 9264762 w 21559047"/>
                <a:gd name="connsiteY56" fmla="*/ 944543 h 5607644"/>
                <a:gd name="connsiteX57" fmla="*/ 9622933 w 21559047"/>
                <a:gd name="connsiteY57" fmla="*/ 1085220 h 5607644"/>
                <a:gd name="connsiteX58" fmla="*/ 10565100 w 21559047"/>
                <a:gd name="connsiteY58" fmla="*/ 1259524 h 5607644"/>
                <a:gd name="connsiteX59" fmla="*/ 11177783 w 21559047"/>
                <a:gd name="connsiteY59" fmla="*/ 1452954 h 5607644"/>
                <a:gd name="connsiteX60" fmla="*/ 11579453 w 21559047"/>
                <a:gd name="connsiteY60" fmla="*/ 1618004 h 5607644"/>
                <a:gd name="connsiteX61" fmla="*/ 12102673 w 21559047"/>
                <a:gd name="connsiteY61" fmla="*/ 1763925 h 5607644"/>
                <a:gd name="connsiteX62" fmla="*/ 12625273 w 21559047"/>
                <a:gd name="connsiteY62" fmla="*/ 2012268 h 5607644"/>
                <a:gd name="connsiteX63" fmla="*/ 12911565 w 21559047"/>
                <a:gd name="connsiteY63" fmla="*/ 2193976 h 5607644"/>
                <a:gd name="connsiteX64" fmla="*/ 13212662 w 21559047"/>
                <a:gd name="connsiteY64" fmla="*/ 2340515 h 5607644"/>
                <a:gd name="connsiteX65" fmla="*/ 13616800 w 21559047"/>
                <a:gd name="connsiteY65" fmla="*/ 2509265 h 5607644"/>
                <a:gd name="connsiteX66" fmla="*/ 13774135 w 21559047"/>
                <a:gd name="connsiteY66" fmla="*/ 2670920 h 5607644"/>
                <a:gd name="connsiteX67" fmla="*/ 14092819 w 21559047"/>
                <a:gd name="connsiteY67" fmla="*/ 3003177 h 5607644"/>
                <a:gd name="connsiteX68" fmla="*/ 14205113 w 21559047"/>
                <a:gd name="connsiteY68" fmla="*/ 3340061 h 5607644"/>
                <a:gd name="connsiteX69" fmla="*/ 14381576 w 21559047"/>
                <a:gd name="connsiteY69" fmla="*/ 3548609 h 5607644"/>
                <a:gd name="connsiteX70" fmla="*/ 14574082 w 21559047"/>
                <a:gd name="connsiteY70" fmla="*/ 3853409 h 5607644"/>
                <a:gd name="connsiteX71" fmla="*/ 14959092 w 21559047"/>
                <a:gd name="connsiteY71" fmla="*/ 4206335 h 5607644"/>
                <a:gd name="connsiteX72" fmla="*/ 15121745 w 21559047"/>
                <a:gd name="connsiteY72" fmla="*/ 3279362 h 5607644"/>
                <a:gd name="connsiteX73" fmla="*/ 15319499 w 21559047"/>
                <a:gd name="connsiteY73" fmla="*/ 2516189 h 5607644"/>
                <a:gd name="connsiteX74" fmla="*/ 15577561 w 21559047"/>
                <a:gd name="connsiteY74" fmla="*/ 2158444 h 5607644"/>
                <a:gd name="connsiteX75" fmla="*/ 16006000 w 21559047"/>
                <a:gd name="connsiteY75" fmla="*/ 1671351 h 5607644"/>
                <a:gd name="connsiteX76" fmla="*/ 16422288 w 21559047"/>
                <a:gd name="connsiteY76" fmla="*/ 1283464 h 5607644"/>
                <a:gd name="connsiteX77" fmla="*/ 16989832 w 21559047"/>
                <a:gd name="connsiteY77" fmla="*/ 845964 h 5607644"/>
                <a:gd name="connsiteX78" fmla="*/ 17341096 w 21559047"/>
                <a:gd name="connsiteY78" fmla="*/ 521757 h 5607644"/>
                <a:gd name="connsiteX79" fmla="*/ 17812418 w 21559047"/>
                <a:gd name="connsiteY79" fmla="*/ 213566 h 5607644"/>
                <a:gd name="connsiteX80" fmla="*/ 18243895 w 21559047"/>
                <a:gd name="connsiteY80" fmla="*/ 115846 h 5607644"/>
                <a:gd name="connsiteX81" fmla="*/ 18641900 w 21559047"/>
                <a:gd name="connsiteY81" fmla="*/ 2110 h 5607644"/>
                <a:gd name="connsiteX82" fmla="*/ 18992606 w 21559047"/>
                <a:gd name="connsiteY82" fmla="*/ 292819 h 5607644"/>
                <a:gd name="connsiteX83" fmla="*/ 19153031 w 21559047"/>
                <a:gd name="connsiteY83" fmla="*/ 713781 h 5607644"/>
                <a:gd name="connsiteX0" fmla="*/ 19153031 w 20754594"/>
                <a:gd name="connsiteY0" fmla="*/ 713781 h 5607061"/>
                <a:gd name="connsiteX1" fmla="*/ 18889451 w 20754594"/>
                <a:gd name="connsiteY1" fmla="*/ 841603 h 5607061"/>
                <a:gd name="connsiteX2" fmla="*/ 20734250 w 20754594"/>
                <a:gd name="connsiteY2" fmla="*/ 5281156 h 5607061"/>
                <a:gd name="connsiteX3" fmla="*/ 19851934 w 20754594"/>
                <a:gd name="connsiteY3" fmla="*/ 5265114 h 5607061"/>
                <a:gd name="connsiteX4" fmla="*/ 19482966 w 20754594"/>
                <a:gd name="connsiteY4" fmla="*/ 5216988 h 5607061"/>
                <a:gd name="connsiteX5" fmla="*/ 19210250 w 20754594"/>
                <a:gd name="connsiteY5" fmla="*/ 5216988 h 5607061"/>
                <a:gd name="connsiteX6" fmla="*/ 18825240 w 20754594"/>
                <a:gd name="connsiteY6" fmla="*/ 5281156 h 5607061"/>
                <a:gd name="connsiteX7" fmla="*/ 18488355 w 20754594"/>
                <a:gd name="connsiteY7" fmla="*/ 5249072 h 5607061"/>
                <a:gd name="connsiteX8" fmla="*/ 17846671 w 20754594"/>
                <a:gd name="connsiteY8" fmla="*/ 5200945 h 5607061"/>
                <a:gd name="connsiteX9" fmla="*/ 17413534 w 20754594"/>
                <a:gd name="connsiteY9" fmla="*/ 5200945 h 5607061"/>
                <a:gd name="connsiteX10" fmla="*/ 16948313 w 20754594"/>
                <a:gd name="connsiteY10" fmla="*/ 5200945 h 5607061"/>
                <a:gd name="connsiteX11" fmla="*/ 16611429 w 20754594"/>
                <a:gd name="connsiteY11" fmla="*/ 5216988 h 5607061"/>
                <a:gd name="connsiteX12" fmla="*/ 15777240 w 20754594"/>
                <a:gd name="connsiteY12" fmla="*/ 5152819 h 5607061"/>
                <a:gd name="connsiteX13" fmla="*/ 15328061 w 20754594"/>
                <a:gd name="connsiteY13" fmla="*/ 5168861 h 5607061"/>
                <a:gd name="connsiteX14" fmla="*/ 14894924 w 20754594"/>
                <a:gd name="connsiteY14" fmla="*/ 5168861 h 5607061"/>
                <a:gd name="connsiteX15" fmla="*/ 14189071 w 20754594"/>
                <a:gd name="connsiteY15" fmla="*/ 5168861 h 5607061"/>
                <a:gd name="connsiteX16" fmla="*/ 13675724 w 20754594"/>
                <a:gd name="connsiteY16" fmla="*/ 5184903 h 5607061"/>
                <a:gd name="connsiteX17" fmla="*/ 13451134 w 20754594"/>
                <a:gd name="connsiteY17" fmla="*/ 5152819 h 5607061"/>
                <a:gd name="connsiteX18" fmla="*/ 12953829 w 20754594"/>
                <a:gd name="connsiteY18" fmla="*/ 5136777 h 5607061"/>
                <a:gd name="connsiteX19" fmla="*/ 12520692 w 20754594"/>
                <a:gd name="connsiteY19" fmla="*/ 5152819 h 5607061"/>
                <a:gd name="connsiteX20" fmla="*/ 11927134 w 20754594"/>
                <a:gd name="connsiteY20" fmla="*/ 5200945 h 5607061"/>
                <a:gd name="connsiteX21" fmla="*/ 10820229 w 20754594"/>
                <a:gd name="connsiteY21" fmla="*/ 5104693 h 5607061"/>
                <a:gd name="connsiteX22" fmla="*/ 10355008 w 20754594"/>
                <a:gd name="connsiteY22" fmla="*/ 5136777 h 5607061"/>
                <a:gd name="connsiteX23" fmla="*/ 9969997 w 20754594"/>
                <a:gd name="connsiteY23" fmla="*/ 5152819 h 5607061"/>
                <a:gd name="connsiteX24" fmla="*/ 9536861 w 20754594"/>
                <a:gd name="connsiteY24" fmla="*/ 5152819 h 5607061"/>
                <a:gd name="connsiteX25" fmla="*/ 8814966 w 20754594"/>
                <a:gd name="connsiteY25" fmla="*/ 5168861 h 5607061"/>
                <a:gd name="connsiteX26" fmla="*/ 8317661 w 20754594"/>
                <a:gd name="connsiteY26" fmla="*/ 5184903 h 5607061"/>
                <a:gd name="connsiteX27" fmla="*/ 7595766 w 20754594"/>
                <a:gd name="connsiteY27" fmla="*/ 5200945 h 5607061"/>
                <a:gd name="connsiteX28" fmla="*/ 6312397 w 20754594"/>
                <a:gd name="connsiteY28" fmla="*/ 5184903 h 5607061"/>
                <a:gd name="connsiteX29" fmla="*/ 5430082 w 20754594"/>
                <a:gd name="connsiteY29" fmla="*/ 5200945 h 5607061"/>
                <a:gd name="connsiteX30" fmla="*/ 4627976 w 20754594"/>
                <a:gd name="connsiteY30" fmla="*/ 5184903 h 5607061"/>
                <a:gd name="connsiteX31" fmla="*/ 3681492 w 20754594"/>
                <a:gd name="connsiteY31" fmla="*/ 5152819 h 5607061"/>
                <a:gd name="connsiteX32" fmla="*/ 3168145 w 20754594"/>
                <a:gd name="connsiteY32" fmla="*/ 5168861 h 5607061"/>
                <a:gd name="connsiteX33" fmla="*/ 2349997 w 20754594"/>
                <a:gd name="connsiteY33" fmla="*/ 5152819 h 5607061"/>
                <a:gd name="connsiteX34" fmla="*/ 1644145 w 20754594"/>
                <a:gd name="connsiteY34" fmla="*/ 5168861 h 5607061"/>
                <a:gd name="connsiteX35" fmla="*/ 1259134 w 20754594"/>
                <a:gd name="connsiteY35" fmla="*/ 5168861 h 5607061"/>
                <a:gd name="connsiteX36" fmla="*/ 954334 w 20754594"/>
                <a:gd name="connsiteY36" fmla="*/ 5056566 h 5607061"/>
                <a:gd name="connsiteX37" fmla="*/ 617450 w 20754594"/>
                <a:gd name="connsiteY37" fmla="*/ 4864061 h 5607061"/>
                <a:gd name="connsiteX38" fmla="*/ 376819 w 20754594"/>
                <a:gd name="connsiteY38" fmla="*/ 4559261 h 5607061"/>
                <a:gd name="connsiteX39" fmla="*/ 168271 w 20754594"/>
                <a:gd name="connsiteY39" fmla="*/ 4382798 h 5607061"/>
                <a:gd name="connsiteX40" fmla="*/ 23892 w 20754594"/>
                <a:gd name="connsiteY40" fmla="*/ 4045914 h 5607061"/>
                <a:gd name="connsiteX41" fmla="*/ 7850 w 20754594"/>
                <a:gd name="connsiteY41" fmla="*/ 3644861 h 5607061"/>
                <a:gd name="connsiteX42" fmla="*/ 104103 w 20754594"/>
                <a:gd name="connsiteY42" fmla="*/ 3163598 h 5607061"/>
                <a:gd name="connsiteX43" fmla="*/ 248482 w 20754594"/>
                <a:gd name="connsiteY43" fmla="*/ 2794630 h 5607061"/>
                <a:gd name="connsiteX44" fmla="*/ 473071 w 20754594"/>
                <a:gd name="connsiteY44" fmla="*/ 2537956 h 5607061"/>
                <a:gd name="connsiteX45" fmla="*/ 729745 w 20754594"/>
                <a:gd name="connsiteY45" fmla="*/ 2281282 h 5607061"/>
                <a:gd name="connsiteX46" fmla="*/ 1034545 w 20754594"/>
                <a:gd name="connsiteY46" fmla="*/ 1976482 h 5607061"/>
                <a:gd name="connsiteX47" fmla="*/ 1483724 w 20754594"/>
                <a:gd name="connsiteY47" fmla="*/ 1559388 h 5607061"/>
                <a:gd name="connsiteX48" fmla="*/ 1852692 w 20754594"/>
                <a:gd name="connsiteY48" fmla="*/ 1415009 h 5607061"/>
                <a:gd name="connsiteX49" fmla="*/ 2847303 w 20754594"/>
                <a:gd name="connsiteY49" fmla="*/ 1206461 h 5607061"/>
                <a:gd name="connsiteX50" fmla="*/ 3472945 w 20754594"/>
                <a:gd name="connsiteY50" fmla="*/ 1126251 h 5607061"/>
                <a:gd name="connsiteX51" fmla="*/ 4515682 w 20754594"/>
                <a:gd name="connsiteY51" fmla="*/ 1062082 h 5607061"/>
                <a:gd name="connsiteX52" fmla="*/ 5141324 w 20754594"/>
                <a:gd name="connsiteY52" fmla="*/ 949788 h 5607061"/>
                <a:gd name="connsiteX53" fmla="*/ 6585113 w 20754594"/>
                <a:gd name="connsiteY53" fmla="*/ 885619 h 5607061"/>
                <a:gd name="connsiteX54" fmla="*/ 7611808 w 20754594"/>
                <a:gd name="connsiteY54" fmla="*/ 869577 h 5607061"/>
                <a:gd name="connsiteX55" fmla="*/ 8632333 w 20754594"/>
                <a:gd name="connsiteY55" fmla="*/ 925416 h 5607061"/>
                <a:gd name="connsiteX56" fmla="*/ 9264762 w 20754594"/>
                <a:gd name="connsiteY56" fmla="*/ 944543 h 5607061"/>
                <a:gd name="connsiteX57" fmla="*/ 9622933 w 20754594"/>
                <a:gd name="connsiteY57" fmla="*/ 1085220 h 5607061"/>
                <a:gd name="connsiteX58" fmla="*/ 10565100 w 20754594"/>
                <a:gd name="connsiteY58" fmla="*/ 1259524 h 5607061"/>
                <a:gd name="connsiteX59" fmla="*/ 11177783 w 20754594"/>
                <a:gd name="connsiteY59" fmla="*/ 1452954 h 5607061"/>
                <a:gd name="connsiteX60" fmla="*/ 11579453 w 20754594"/>
                <a:gd name="connsiteY60" fmla="*/ 1618004 h 5607061"/>
                <a:gd name="connsiteX61" fmla="*/ 12102673 w 20754594"/>
                <a:gd name="connsiteY61" fmla="*/ 1763925 h 5607061"/>
                <a:gd name="connsiteX62" fmla="*/ 12625273 w 20754594"/>
                <a:gd name="connsiteY62" fmla="*/ 2012268 h 5607061"/>
                <a:gd name="connsiteX63" fmla="*/ 12911565 w 20754594"/>
                <a:gd name="connsiteY63" fmla="*/ 2193976 h 5607061"/>
                <a:gd name="connsiteX64" fmla="*/ 13212662 w 20754594"/>
                <a:gd name="connsiteY64" fmla="*/ 2340515 h 5607061"/>
                <a:gd name="connsiteX65" fmla="*/ 13616800 w 20754594"/>
                <a:gd name="connsiteY65" fmla="*/ 2509265 h 5607061"/>
                <a:gd name="connsiteX66" fmla="*/ 13774135 w 20754594"/>
                <a:gd name="connsiteY66" fmla="*/ 2670920 h 5607061"/>
                <a:gd name="connsiteX67" fmla="*/ 14092819 w 20754594"/>
                <a:gd name="connsiteY67" fmla="*/ 3003177 h 5607061"/>
                <a:gd name="connsiteX68" fmla="*/ 14205113 w 20754594"/>
                <a:gd name="connsiteY68" fmla="*/ 3340061 h 5607061"/>
                <a:gd name="connsiteX69" fmla="*/ 14381576 w 20754594"/>
                <a:gd name="connsiteY69" fmla="*/ 3548609 h 5607061"/>
                <a:gd name="connsiteX70" fmla="*/ 14574082 w 20754594"/>
                <a:gd name="connsiteY70" fmla="*/ 3853409 h 5607061"/>
                <a:gd name="connsiteX71" fmla="*/ 14959092 w 20754594"/>
                <a:gd name="connsiteY71" fmla="*/ 4206335 h 5607061"/>
                <a:gd name="connsiteX72" fmla="*/ 15121745 w 20754594"/>
                <a:gd name="connsiteY72" fmla="*/ 3279362 h 5607061"/>
                <a:gd name="connsiteX73" fmla="*/ 15319499 w 20754594"/>
                <a:gd name="connsiteY73" fmla="*/ 2516189 h 5607061"/>
                <a:gd name="connsiteX74" fmla="*/ 15577561 w 20754594"/>
                <a:gd name="connsiteY74" fmla="*/ 2158444 h 5607061"/>
                <a:gd name="connsiteX75" fmla="*/ 16006000 w 20754594"/>
                <a:gd name="connsiteY75" fmla="*/ 1671351 h 5607061"/>
                <a:gd name="connsiteX76" fmla="*/ 16422288 w 20754594"/>
                <a:gd name="connsiteY76" fmla="*/ 1283464 h 5607061"/>
                <a:gd name="connsiteX77" fmla="*/ 16989832 w 20754594"/>
                <a:gd name="connsiteY77" fmla="*/ 845964 h 5607061"/>
                <a:gd name="connsiteX78" fmla="*/ 17341096 w 20754594"/>
                <a:gd name="connsiteY78" fmla="*/ 521757 h 5607061"/>
                <a:gd name="connsiteX79" fmla="*/ 17812418 w 20754594"/>
                <a:gd name="connsiteY79" fmla="*/ 213566 h 5607061"/>
                <a:gd name="connsiteX80" fmla="*/ 18243895 w 20754594"/>
                <a:gd name="connsiteY80" fmla="*/ 115846 h 5607061"/>
                <a:gd name="connsiteX81" fmla="*/ 18641900 w 20754594"/>
                <a:gd name="connsiteY81" fmla="*/ 2110 h 5607061"/>
                <a:gd name="connsiteX82" fmla="*/ 18992606 w 20754594"/>
                <a:gd name="connsiteY82" fmla="*/ 292819 h 5607061"/>
                <a:gd name="connsiteX83" fmla="*/ 19153031 w 20754594"/>
                <a:gd name="connsiteY83" fmla="*/ 713781 h 5607061"/>
                <a:gd name="connsiteX0" fmla="*/ 19153031 w 19882676"/>
                <a:gd name="connsiteY0" fmla="*/ 713781 h 5574086"/>
                <a:gd name="connsiteX1" fmla="*/ 18889451 w 19882676"/>
                <a:gd name="connsiteY1" fmla="*/ 841603 h 5574086"/>
                <a:gd name="connsiteX2" fmla="*/ 18615343 w 19882676"/>
                <a:gd name="connsiteY2" fmla="*/ 906247 h 5574086"/>
                <a:gd name="connsiteX3" fmla="*/ 19851934 w 19882676"/>
                <a:gd name="connsiteY3" fmla="*/ 5265114 h 5574086"/>
                <a:gd name="connsiteX4" fmla="*/ 19482966 w 19882676"/>
                <a:gd name="connsiteY4" fmla="*/ 5216988 h 5574086"/>
                <a:gd name="connsiteX5" fmla="*/ 19210250 w 19882676"/>
                <a:gd name="connsiteY5" fmla="*/ 5216988 h 5574086"/>
                <a:gd name="connsiteX6" fmla="*/ 18825240 w 19882676"/>
                <a:gd name="connsiteY6" fmla="*/ 5281156 h 5574086"/>
                <a:gd name="connsiteX7" fmla="*/ 18488355 w 19882676"/>
                <a:gd name="connsiteY7" fmla="*/ 5249072 h 5574086"/>
                <a:gd name="connsiteX8" fmla="*/ 17846671 w 19882676"/>
                <a:gd name="connsiteY8" fmla="*/ 5200945 h 5574086"/>
                <a:gd name="connsiteX9" fmla="*/ 17413534 w 19882676"/>
                <a:gd name="connsiteY9" fmla="*/ 5200945 h 5574086"/>
                <a:gd name="connsiteX10" fmla="*/ 16948313 w 19882676"/>
                <a:gd name="connsiteY10" fmla="*/ 5200945 h 5574086"/>
                <a:gd name="connsiteX11" fmla="*/ 16611429 w 19882676"/>
                <a:gd name="connsiteY11" fmla="*/ 5216988 h 5574086"/>
                <a:gd name="connsiteX12" fmla="*/ 15777240 w 19882676"/>
                <a:gd name="connsiteY12" fmla="*/ 5152819 h 5574086"/>
                <a:gd name="connsiteX13" fmla="*/ 15328061 w 19882676"/>
                <a:gd name="connsiteY13" fmla="*/ 5168861 h 5574086"/>
                <a:gd name="connsiteX14" fmla="*/ 14894924 w 19882676"/>
                <a:gd name="connsiteY14" fmla="*/ 5168861 h 5574086"/>
                <a:gd name="connsiteX15" fmla="*/ 14189071 w 19882676"/>
                <a:gd name="connsiteY15" fmla="*/ 5168861 h 5574086"/>
                <a:gd name="connsiteX16" fmla="*/ 13675724 w 19882676"/>
                <a:gd name="connsiteY16" fmla="*/ 5184903 h 5574086"/>
                <a:gd name="connsiteX17" fmla="*/ 13451134 w 19882676"/>
                <a:gd name="connsiteY17" fmla="*/ 5152819 h 5574086"/>
                <a:gd name="connsiteX18" fmla="*/ 12953829 w 19882676"/>
                <a:gd name="connsiteY18" fmla="*/ 5136777 h 5574086"/>
                <a:gd name="connsiteX19" fmla="*/ 12520692 w 19882676"/>
                <a:gd name="connsiteY19" fmla="*/ 5152819 h 5574086"/>
                <a:gd name="connsiteX20" fmla="*/ 11927134 w 19882676"/>
                <a:gd name="connsiteY20" fmla="*/ 5200945 h 5574086"/>
                <a:gd name="connsiteX21" fmla="*/ 10820229 w 19882676"/>
                <a:gd name="connsiteY21" fmla="*/ 5104693 h 5574086"/>
                <a:gd name="connsiteX22" fmla="*/ 10355008 w 19882676"/>
                <a:gd name="connsiteY22" fmla="*/ 5136777 h 5574086"/>
                <a:gd name="connsiteX23" fmla="*/ 9969997 w 19882676"/>
                <a:gd name="connsiteY23" fmla="*/ 5152819 h 5574086"/>
                <a:gd name="connsiteX24" fmla="*/ 9536861 w 19882676"/>
                <a:gd name="connsiteY24" fmla="*/ 5152819 h 5574086"/>
                <a:gd name="connsiteX25" fmla="*/ 8814966 w 19882676"/>
                <a:gd name="connsiteY25" fmla="*/ 5168861 h 5574086"/>
                <a:gd name="connsiteX26" fmla="*/ 8317661 w 19882676"/>
                <a:gd name="connsiteY26" fmla="*/ 5184903 h 5574086"/>
                <a:gd name="connsiteX27" fmla="*/ 7595766 w 19882676"/>
                <a:gd name="connsiteY27" fmla="*/ 5200945 h 5574086"/>
                <a:gd name="connsiteX28" fmla="*/ 6312397 w 19882676"/>
                <a:gd name="connsiteY28" fmla="*/ 5184903 h 5574086"/>
                <a:gd name="connsiteX29" fmla="*/ 5430082 w 19882676"/>
                <a:gd name="connsiteY29" fmla="*/ 5200945 h 5574086"/>
                <a:gd name="connsiteX30" fmla="*/ 4627976 w 19882676"/>
                <a:gd name="connsiteY30" fmla="*/ 5184903 h 5574086"/>
                <a:gd name="connsiteX31" fmla="*/ 3681492 w 19882676"/>
                <a:gd name="connsiteY31" fmla="*/ 5152819 h 5574086"/>
                <a:gd name="connsiteX32" fmla="*/ 3168145 w 19882676"/>
                <a:gd name="connsiteY32" fmla="*/ 5168861 h 5574086"/>
                <a:gd name="connsiteX33" fmla="*/ 2349997 w 19882676"/>
                <a:gd name="connsiteY33" fmla="*/ 5152819 h 5574086"/>
                <a:gd name="connsiteX34" fmla="*/ 1644145 w 19882676"/>
                <a:gd name="connsiteY34" fmla="*/ 5168861 h 5574086"/>
                <a:gd name="connsiteX35" fmla="*/ 1259134 w 19882676"/>
                <a:gd name="connsiteY35" fmla="*/ 5168861 h 5574086"/>
                <a:gd name="connsiteX36" fmla="*/ 954334 w 19882676"/>
                <a:gd name="connsiteY36" fmla="*/ 5056566 h 5574086"/>
                <a:gd name="connsiteX37" fmla="*/ 617450 w 19882676"/>
                <a:gd name="connsiteY37" fmla="*/ 4864061 h 5574086"/>
                <a:gd name="connsiteX38" fmla="*/ 376819 w 19882676"/>
                <a:gd name="connsiteY38" fmla="*/ 4559261 h 5574086"/>
                <a:gd name="connsiteX39" fmla="*/ 168271 w 19882676"/>
                <a:gd name="connsiteY39" fmla="*/ 4382798 h 5574086"/>
                <a:gd name="connsiteX40" fmla="*/ 23892 w 19882676"/>
                <a:gd name="connsiteY40" fmla="*/ 4045914 h 5574086"/>
                <a:gd name="connsiteX41" fmla="*/ 7850 w 19882676"/>
                <a:gd name="connsiteY41" fmla="*/ 3644861 h 5574086"/>
                <a:gd name="connsiteX42" fmla="*/ 104103 w 19882676"/>
                <a:gd name="connsiteY42" fmla="*/ 3163598 h 5574086"/>
                <a:gd name="connsiteX43" fmla="*/ 248482 w 19882676"/>
                <a:gd name="connsiteY43" fmla="*/ 2794630 h 5574086"/>
                <a:gd name="connsiteX44" fmla="*/ 473071 w 19882676"/>
                <a:gd name="connsiteY44" fmla="*/ 2537956 h 5574086"/>
                <a:gd name="connsiteX45" fmla="*/ 729745 w 19882676"/>
                <a:gd name="connsiteY45" fmla="*/ 2281282 h 5574086"/>
                <a:gd name="connsiteX46" fmla="*/ 1034545 w 19882676"/>
                <a:gd name="connsiteY46" fmla="*/ 1976482 h 5574086"/>
                <a:gd name="connsiteX47" fmla="*/ 1483724 w 19882676"/>
                <a:gd name="connsiteY47" fmla="*/ 1559388 h 5574086"/>
                <a:gd name="connsiteX48" fmla="*/ 1852692 w 19882676"/>
                <a:gd name="connsiteY48" fmla="*/ 1415009 h 5574086"/>
                <a:gd name="connsiteX49" fmla="*/ 2847303 w 19882676"/>
                <a:gd name="connsiteY49" fmla="*/ 1206461 h 5574086"/>
                <a:gd name="connsiteX50" fmla="*/ 3472945 w 19882676"/>
                <a:gd name="connsiteY50" fmla="*/ 1126251 h 5574086"/>
                <a:gd name="connsiteX51" fmla="*/ 4515682 w 19882676"/>
                <a:gd name="connsiteY51" fmla="*/ 1062082 h 5574086"/>
                <a:gd name="connsiteX52" fmla="*/ 5141324 w 19882676"/>
                <a:gd name="connsiteY52" fmla="*/ 949788 h 5574086"/>
                <a:gd name="connsiteX53" fmla="*/ 6585113 w 19882676"/>
                <a:gd name="connsiteY53" fmla="*/ 885619 h 5574086"/>
                <a:gd name="connsiteX54" fmla="*/ 7611808 w 19882676"/>
                <a:gd name="connsiteY54" fmla="*/ 869577 h 5574086"/>
                <a:gd name="connsiteX55" fmla="*/ 8632333 w 19882676"/>
                <a:gd name="connsiteY55" fmla="*/ 925416 h 5574086"/>
                <a:gd name="connsiteX56" fmla="*/ 9264762 w 19882676"/>
                <a:gd name="connsiteY56" fmla="*/ 944543 h 5574086"/>
                <a:gd name="connsiteX57" fmla="*/ 9622933 w 19882676"/>
                <a:gd name="connsiteY57" fmla="*/ 1085220 h 5574086"/>
                <a:gd name="connsiteX58" fmla="*/ 10565100 w 19882676"/>
                <a:gd name="connsiteY58" fmla="*/ 1259524 h 5574086"/>
                <a:gd name="connsiteX59" fmla="*/ 11177783 w 19882676"/>
                <a:gd name="connsiteY59" fmla="*/ 1452954 h 5574086"/>
                <a:gd name="connsiteX60" fmla="*/ 11579453 w 19882676"/>
                <a:gd name="connsiteY60" fmla="*/ 1618004 h 5574086"/>
                <a:gd name="connsiteX61" fmla="*/ 12102673 w 19882676"/>
                <a:gd name="connsiteY61" fmla="*/ 1763925 h 5574086"/>
                <a:gd name="connsiteX62" fmla="*/ 12625273 w 19882676"/>
                <a:gd name="connsiteY62" fmla="*/ 2012268 h 5574086"/>
                <a:gd name="connsiteX63" fmla="*/ 12911565 w 19882676"/>
                <a:gd name="connsiteY63" fmla="*/ 2193976 h 5574086"/>
                <a:gd name="connsiteX64" fmla="*/ 13212662 w 19882676"/>
                <a:gd name="connsiteY64" fmla="*/ 2340515 h 5574086"/>
                <a:gd name="connsiteX65" fmla="*/ 13616800 w 19882676"/>
                <a:gd name="connsiteY65" fmla="*/ 2509265 h 5574086"/>
                <a:gd name="connsiteX66" fmla="*/ 13774135 w 19882676"/>
                <a:gd name="connsiteY66" fmla="*/ 2670920 h 5574086"/>
                <a:gd name="connsiteX67" fmla="*/ 14092819 w 19882676"/>
                <a:gd name="connsiteY67" fmla="*/ 3003177 h 5574086"/>
                <a:gd name="connsiteX68" fmla="*/ 14205113 w 19882676"/>
                <a:gd name="connsiteY68" fmla="*/ 3340061 h 5574086"/>
                <a:gd name="connsiteX69" fmla="*/ 14381576 w 19882676"/>
                <a:gd name="connsiteY69" fmla="*/ 3548609 h 5574086"/>
                <a:gd name="connsiteX70" fmla="*/ 14574082 w 19882676"/>
                <a:gd name="connsiteY70" fmla="*/ 3853409 h 5574086"/>
                <a:gd name="connsiteX71" fmla="*/ 14959092 w 19882676"/>
                <a:gd name="connsiteY71" fmla="*/ 4206335 h 5574086"/>
                <a:gd name="connsiteX72" fmla="*/ 15121745 w 19882676"/>
                <a:gd name="connsiteY72" fmla="*/ 3279362 h 5574086"/>
                <a:gd name="connsiteX73" fmla="*/ 15319499 w 19882676"/>
                <a:gd name="connsiteY73" fmla="*/ 2516189 h 5574086"/>
                <a:gd name="connsiteX74" fmla="*/ 15577561 w 19882676"/>
                <a:gd name="connsiteY74" fmla="*/ 2158444 h 5574086"/>
                <a:gd name="connsiteX75" fmla="*/ 16006000 w 19882676"/>
                <a:gd name="connsiteY75" fmla="*/ 1671351 h 5574086"/>
                <a:gd name="connsiteX76" fmla="*/ 16422288 w 19882676"/>
                <a:gd name="connsiteY76" fmla="*/ 1283464 h 5574086"/>
                <a:gd name="connsiteX77" fmla="*/ 16989832 w 19882676"/>
                <a:gd name="connsiteY77" fmla="*/ 845964 h 5574086"/>
                <a:gd name="connsiteX78" fmla="*/ 17341096 w 19882676"/>
                <a:gd name="connsiteY78" fmla="*/ 521757 h 5574086"/>
                <a:gd name="connsiteX79" fmla="*/ 17812418 w 19882676"/>
                <a:gd name="connsiteY79" fmla="*/ 213566 h 5574086"/>
                <a:gd name="connsiteX80" fmla="*/ 18243895 w 19882676"/>
                <a:gd name="connsiteY80" fmla="*/ 115846 h 5574086"/>
                <a:gd name="connsiteX81" fmla="*/ 18641900 w 19882676"/>
                <a:gd name="connsiteY81" fmla="*/ 2110 h 5574086"/>
                <a:gd name="connsiteX82" fmla="*/ 18992606 w 19882676"/>
                <a:gd name="connsiteY82" fmla="*/ 292819 h 5574086"/>
                <a:gd name="connsiteX83" fmla="*/ 19153031 w 19882676"/>
                <a:gd name="connsiteY83" fmla="*/ 713781 h 5574086"/>
                <a:gd name="connsiteX0" fmla="*/ 19153031 w 19882676"/>
                <a:gd name="connsiteY0" fmla="*/ 843130 h 5703435"/>
                <a:gd name="connsiteX1" fmla="*/ 18889451 w 19882676"/>
                <a:gd name="connsiteY1" fmla="*/ 970952 h 5703435"/>
                <a:gd name="connsiteX2" fmla="*/ 18615343 w 19882676"/>
                <a:gd name="connsiteY2" fmla="*/ 1035596 h 5703435"/>
                <a:gd name="connsiteX3" fmla="*/ 19851934 w 19882676"/>
                <a:gd name="connsiteY3" fmla="*/ 5394463 h 5703435"/>
                <a:gd name="connsiteX4" fmla="*/ 19482966 w 19882676"/>
                <a:gd name="connsiteY4" fmla="*/ 5346337 h 5703435"/>
                <a:gd name="connsiteX5" fmla="*/ 19210250 w 19882676"/>
                <a:gd name="connsiteY5" fmla="*/ 5346337 h 5703435"/>
                <a:gd name="connsiteX6" fmla="*/ 18825240 w 19882676"/>
                <a:gd name="connsiteY6" fmla="*/ 5410505 h 5703435"/>
                <a:gd name="connsiteX7" fmla="*/ 18488355 w 19882676"/>
                <a:gd name="connsiteY7" fmla="*/ 5378421 h 5703435"/>
                <a:gd name="connsiteX8" fmla="*/ 17846671 w 19882676"/>
                <a:gd name="connsiteY8" fmla="*/ 5330294 h 5703435"/>
                <a:gd name="connsiteX9" fmla="*/ 17413534 w 19882676"/>
                <a:gd name="connsiteY9" fmla="*/ 5330294 h 5703435"/>
                <a:gd name="connsiteX10" fmla="*/ 16948313 w 19882676"/>
                <a:gd name="connsiteY10" fmla="*/ 5330294 h 5703435"/>
                <a:gd name="connsiteX11" fmla="*/ 16611429 w 19882676"/>
                <a:gd name="connsiteY11" fmla="*/ 5346337 h 5703435"/>
                <a:gd name="connsiteX12" fmla="*/ 15777240 w 19882676"/>
                <a:gd name="connsiteY12" fmla="*/ 5282168 h 5703435"/>
                <a:gd name="connsiteX13" fmla="*/ 15328061 w 19882676"/>
                <a:gd name="connsiteY13" fmla="*/ 5298210 h 5703435"/>
                <a:gd name="connsiteX14" fmla="*/ 14894924 w 19882676"/>
                <a:gd name="connsiteY14" fmla="*/ 5298210 h 5703435"/>
                <a:gd name="connsiteX15" fmla="*/ 14189071 w 19882676"/>
                <a:gd name="connsiteY15" fmla="*/ 5298210 h 5703435"/>
                <a:gd name="connsiteX16" fmla="*/ 13675724 w 19882676"/>
                <a:gd name="connsiteY16" fmla="*/ 5314252 h 5703435"/>
                <a:gd name="connsiteX17" fmla="*/ 13451134 w 19882676"/>
                <a:gd name="connsiteY17" fmla="*/ 5282168 h 5703435"/>
                <a:gd name="connsiteX18" fmla="*/ 12953829 w 19882676"/>
                <a:gd name="connsiteY18" fmla="*/ 5266126 h 5703435"/>
                <a:gd name="connsiteX19" fmla="*/ 12520692 w 19882676"/>
                <a:gd name="connsiteY19" fmla="*/ 5282168 h 5703435"/>
                <a:gd name="connsiteX20" fmla="*/ 11927134 w 19882676"/>
                <a:gd name="connsiteY20" fmla="*/ 5330294 h 5703435"/>
                <a:gd name="connsiteX21" fmla="*/ 10820229 w 19882676"/>
                <a:gd name="connsiteY21" fmla="*/ 5234042 h 5703435"/>
                <a:gd name="connsiteX22" fmla="*/ 10355008 w 19882676"/>
                <a:gd name="connsiteY22" fmla="*/ 5266126 h 5703435"/>
                <a:gd name="connsiteX23" fmla="*/ 9969997 w 19882676"/>
                <a:gd name="connsiteY23" fmla="*/ 5282168 h 5703435"/>
                <a:gd name="connsiteX24" fmla="*/ 9536861 w 19882676"/>
                <a:gd name="connsiteY24" fmla="*/ 5282168 h 5703435"/>
                <a:gd name="connsiteX25" fmla="*/ 8814966 w 19882676"/>
                <a:gd name="connsiteY25" fmla="*/ 5298210 h 5703435"/>
                <a:gd name="connsiteX26" fmla="*/ 8317661 w 19882676"/>
                <a:gd name="connsiteY26" fmla="*/ 5314252 h 5703435"/>
                <a:gd name="connsiteX27" fmla="*/ 7595766 w 19882676"/>
                <a:gd name="connsiteY27" fmla="*/ 5330294 h 5703435"/>
                <a:gd name="connsiteX28" fmla="*/ 6312397 w 19882676"/>
                <a:gd name="connsiteY28" fmla="*/ 5314252 h 5703435"/>
                <a:gd name="connsiteX29" fmla="*/ 5430082 w 19882676"/>
                <a:gd name="connsiteY29" fmla="*/ 5330294 h 5703435"/>
                <a:gd name="connsiteX30" fmla="*/ 4627976 w 19882676"/>
                <a:gd name="connsiteY30" fmla="*/ 5314252 h 5703435"/>
                <a:gd name="connsiteX31" fmla="*/ 3681492 w 19882676"/>
                <a:gd name="connsiteY31" fmla="*/ 5282168 h 5703435"/>
                <a:gd name="connsiteX32" fmla="*/ 3168145 w 19882676"/>
                <a:gd name="connsiteY32" fmla="*/ 5298210 h 5703435"/>
                <a:gd name="connsiteX33" fmla="*/ 2349997 w 19882676"/>
                <a:gd name="connsiteY33" fmla="*/ 5282168 h 5703435"/>
                <a:gd name="connsiteX34" fmla="*/ 1644145 w 19882676"/>
                <a:gd name="connsiteY34" fmla="*/ 5298210 h 5703435"/>
                <a:gd name="connsiteX35" fmla="*/ 1259134 w 19882676"/>
                <a:gd name="connsiteY35" fmla="*/ 5298210 h 5703435"/>
                <a:gd name="connsiteX36" fmla="*/ 954334 w 19882676"/>
                <a:gd name="connsiteY36" fmla="*/ 5185915 h 5703435"/>
                <a:gd name="connsiteX37" fmla="*/ 617450 w 19882676"/>
                <a:gd name="connsiteY37" fmla="*/ 4993410 h 5703435"/>
                <a:gd name="connsiteX38" fmla="*/ 376819 w 19882676"/>
                <a:gd name="connsiteY38" fmla="*/ 4688610 h 5703435"/>
                <a:gd name="connsiteX39" fmla="*/ 168271 w 19882676"/>
                <a:gd name="connsiteY39" fmla="*/ 4512147 h 5703435"/>
                <a:gd name="connsiteX40" fmla="*/ 23892 w 19882676"/>
                <a:gd name="connsiteY40" fmla="*/ 4175263 h 5703435"/>
                <a:gd name="connsiteX41" fmla="*/ 7850 w 19882676"/>
                <a:gd name="connsiteY41" fmla="*/ 3774210 h 5703435"/>
                <a:gd name="connsiteX42" fmla="*/ 104103 w 19882676"/>
                <a:gd name="connsiteY42" fmla="*/ 3292947 h 5703435"/>
                <a:gd name="connsiteX43" fmla="*/ 248482 w 19882676"/>
                <a:gd name="connsiteY43" fmla="*/ 2923979 h 5703435"/>
                <a:gd name="connsiteX44" fmla="*/ 473071 w 19882676"/>
                <a:gd name="connsiteY44" fmla="*/ 2667305 h 5703435"/>
                <a:gd name="connsiteX45" fmla="*/ 729745 w 19882676"/>
                <a:gd name="connsiteY45" fmla="*/ 2410631 h 5703435"/>
                <a:gd name="connsiteX46" fmla="*/ 1034545 w 19882676"/>
                <a:gd name="connsiteY46" fmla="*/ 2105831 h 5703435"/>
                <a:gd name="connsiteX47" fmla="*/ 1483724 w 19882676"/>
                <a:gd name="connsiteY47" fmla="*/ 1688737 h 5703435"/>
                <a:gd name="connsiteX48" fmla="*/ 1852692 w 19882676"/>
                <a:gd name="connsiteY48" fmla="*/ 1544358 h 5703435"/>
                <a:gd name="connsiteX49" fmla="*/ 2847303 w 19882676"/>
                <a:gd name="connsiteY49" fmla="*/ 1335810 h 5703435"/>
                <a:gd name="connsiteX50" fmla="*/ 3472945 w 19882676"/>
                <a:gd name="connsiteY50" fmla="*/ 1255600 h 5703435"/>
                <a:gd name="connsiteX51" fmla="*/ 4515682 w 19882676"/>
                <a:gd name="connsiteY51" fmla="*/ 1191431 h 5703435"/>
                <a:gd name="connsiteX52" fmla="*/ 5141324 w 19882676"/>
                <a:gd name="connsiteY52" fmla="*/ 1079137 h 5703435"/>
                <a:gd name="connsiteX53" fmla="*/ 6585113 w 19882676"/>
                <a:gd name="connsiteY53" fmla="*/ 1014968 h 5703435"/>
                <a:gd name="connsiteX54" fmla="*/ 7611808 w 19882676"/>
                <a:gd name="connsiteY54" fmla="*/ 998926 h 5703435"/>
                <a:gd name="connsiteX55" fmla="*/ 8632333 w 19882676"/>
                <a:gd name="connsiteY55" fmla="*/ 1054765 h 5703435"/>
                <a:gd name="connsiteX56" fmla="*/ 9264762 w 19882676"/>
                <a:gd name="connsiteY56" fmla="*/ 1073892 h 5703435"/>
                <a:gd name="connsiteX57" fmla="*/ 9622933 w 19882676"/>
                <a:gd name="connsiteY57" fmla="*/ 1214569 h 5703435"/>
                <a:gd name="connsiteX58" fmla="*/ 10565100 w 19882676"/>
                <a:gd name="connsiteY58" fmla="*/ 1388873 h 5703435"/>
                <a:gd name="connsiteX59" fmla="*/ 11177783 w 19882676"/>
                <a:gd name="connsiteY59" fmla="*/ 1582303 h 5703435"/>
                <a:gd name="connsiteX60" fmla="*/ 11579453 w 19882676"/>
                <a:gd name="connsiteY60" fmla="*/ 1747353 h 5703435"/>
                <a:gd name="connsiteX61" fmla="*/ 12102673 w 19882676"/>
                <a:gd name="connsiteY61" fmla="*/ 1893274 h 5703435"/>
                <a:gd name="connsiteX62" fmla="*/ 12625273 w 19882676"/>
                <a:gd name="connsiteY62" fmla="*/ 2141617 h 5703435"/>
                <a:gd name="connsiteX63" fmla="*/ 12911565 w 19882676"/>
                <a:gd name="connsiteY63" fmla="*/ 2323325 h 5703435"/>
                <a:gd name="connsiteX64" fmla="*/ 13212662 w 19882676"/>
                <a:gd name="connsiteY64" fmla="*/ 2469864 h 5703435"/>
                <a:gd name="connsiteX65" fmla="*/ 13616800 w 19882676"/>
                <a:gd name="connsiteY65" fmla="*/ 2638614 h 5703435"/>
                <a:gd name="connsiteX66" fmla="*/ 13774135 w 19882676"/>
                <a:gd name="connsiteY66" fmla="*/ 2800269 h 5703435"/>
                <a:gd name="connsiteX67" fmla="*/ 14092819 w 19882676"/>
                <a:gd name="connsiteY67" fmla="*/ 3132526 h 5703435"/>
                <a:gd name="connsiteX68" fmla="*/ 14205113 w 19882676"/>
                <a:gd name="connsiteY68" fmla="*/ 3469410 h 5703435"/>
                <a:gd name="connsiteX69" fmla="*/ 14381576 w 19882676"/>
                <a:gd name="connsiteY69" fmla="*/ 3677958 h 5703435"/>
                <a:gd name="connsiteX70" fmla="*/ 14574082 w 19882676"/>
                <a:gd name="connsiteY70" fmla="*/ 3982758 h 5703435"/>
                <a:gd name="connsiteX71" fmla="*/ 14959092 w 19882676"/>
                <a:gd name="connsiteY71" fmla="*/ 4335684 h 5703435"/>
                <a:gd name="connsiteX72" fmla="*/ 15121745 w 19882676"/>
                <a:gd name="connsiteY72" fmla="*/ 3408711 h 5703435"/>
                <a:gd name="connsiteX73" fmla="*/ 15319499 w 19882676"/>
                <a:gd name="connsiteY73" fmla="*/ 2645538 h 5703435"/>
                <a:gd name="connsiteX74" fmla="*/ 15577561 w 19882676"/>
                <a:gd name="connsiteY74" fmla="*/ 2287793 h 5703435"/>
                <a:gd name="connsiteX75" fmla="*/ 16006000 w 19882676"/>
                <a:gd name="connsiteY75" fmla="*/ 1800700 h 5703435"/>
                <a:gd name="connsiteX76" fmla="*/ 16422288 w 19882676"/>
                <a:gd name="connsiteY76" fmla="*/ 1412813 h 5703435"/>
                <a:gd name="connsiteX77" fmla="*/ 16989832 w 19882676"/>
                <a:gd name="connsiteY77" fmla="*/ 975313 h 5703435"/>
                <a:gd name="connsiteX78" fmla="*/ 17341096 w 19882676"/>
                <a:gd name="connsiteY78" fmla="*/ 651106 h 5703435"/>
                <a:gd name="connsiteX79" fmla="*/ 17812418 w 19882676"/>
                <a:gd name="connsiteY79" fmla="*/ 342915 h 5703435"/>
                <a:gd name="connsiteX80" fmla="*/ 18243895 w 19882676"/>
                <a:gd name="connsiteY80" fmla="*/ 245195 h 5703435"/>
                <a:gd name="connsiteX81" fmla="*/ 18641900 w 19882676"/>
                <a:gd name="connsiteY81" fmla="*/ 131459 h 5703435"/>
                <a:gd name="connsiteX82" fmla="*/ 18947524 w 19882676"/>
                <a:gd name="connsiteY82" fmla="*/ 33277 h 5703435"/>
                <a:gd name="connsiteX83" fmla="*/ 19153031 w 19882676"/>
                <a:gd name="connsiteY83" fmla="*/ 843130 h 5703435"/>
                <a:gd name="connsiteX0" fmla="*/ 19153031 w 19882676"/>
                <a:gd name="connsiteY0" fmla="*/ 816826 h 5677131"/>
                <a:gd name="connsiteX1" fmla="*/ 18889451 w 19882676"/>
                <a:gd name="connsiteY1" fmla="*/ 944648 h 5677131"/>
                <a:gd name="connsiteX2" fmla="*/ 18615343 w 19882676"/>
                <a:gd name="connsiteY2" fmla="*/ 1009292 h 5677131"/>
                <a:gd name="connsiteX3" fmla="*/ 19851934 w 19882676"/>
                <a:gd name="connsiteY3" fmla="*/ 5368159 h 5677131"/>
                <a:gd name="connsiteX4" fmla="*/ 19482966 w 19882676"/>
                <a:gd name="connsiteY4" fmla="*/ 5320033 h 5677131"/>
                <a:gd name="connsiteX5" fmla="*/ 19210250 w 19882676"/>
                <a:gd name="connsiteY5" fmla="*/ 5320033 h 5677131"/>
                <a:gd name="connsiteX6" fmla="*/ 18825240 w 19882676"/>
                <a:gd name="connsiteY6" fmla="*/ 5384201 h 5677131"/>
                <a:gd name="connsiteX7" fmla="*/ 18488355 w 19882676"/>
                <a:gd name="connsiteY7" fmla="*/ 5352117 h 5677131"/>
                <a:gd name="connsiteX8" fmla="*/ 17846671 w 19882676"/>
                <a:gd name="connsiteY8" fmla="*/ 5303990 h 5677131"/>
                <a:gd name="connsiteX9" fmla="*/ 17413534 w 19882676"/>
                <a:gd name="connsiteY9" fmla="*/ 5303990 h 5677131"/>
                <a:gd name="connsiteX10" fmla="*/ 16948313 w 19882676"/>
                <a:gd name="connsiteY10" fmla="*/ 5303990 h 5677131"/>
                <a:gd name="connsiteX11" fmla="*/ 16611429 w 19882676"/>
                <a:gd name="connsiteY11" fmla="*/ 5320033 h 5677131"/>
                <a:gd name="connsiteX12" fmla="*/ 15777240 w 19882676"/>
                <a:gd name="connsiteY12" fmla="*/ 5255864 h 5677131"/>
                <a:gd name="connsiteX13" fmla="*/ 15328061 w 19882676"/>
                <a:gd name="connsiteY13" fmla="*/ 5271906 h 5677131"/>
                <a:gd name="connsiteX14" fmla="*/ 14894924 w 19882676"/>
                <a:gd name="connsiteY14" fmla="*/ 5271906 h 5677131"/>
                <a:gd name="connsiteX15" fmla="*/ 14189071 w 19882676"/>
                <a:gd name="connsiteY15" fmla="*/ 5271906 h 5677131"/>
                <a:gd name="connsiteX16" fmla="*/ 13675724 w 19882676"/>
                <a:gd name="connsiteY16" fmla="*/ 5287948 h 5677131"/>
                <a:gd name="connsiteX17" fmla="*/ 13451134 w 19882676"/>
                <a:gd name="connsiteY17" fmla="*/ 5255864 h 5677131"/>
                <a:gd name="connsiteX18" fmla="*/ 12953829 w 19882676"/>
                <a:gd name="connsiteY18" fmla="*/ 5239822 h 5677131"/>
                <a:gd name="connsiteX19" fmla="*/ 12520692 w 19882676"/>
                <a:gd name="connsiteY19" fmla="*/ 5255864 h 5677131"/>
                <a:gd name="connsiteX20" fmla="*/ 11927134 w 19882676"/>
                <a:gd name="connsiteY20" fmla="*/ 5303990 h 5677131"/>
                <a:gd name="connsiteX21" fmla="*/ 10820229 w 19882676"/>
                <a:gd name="connsiteY21" fmla="*/ 5207738 h 5677131"/>
                <a:gd name="connsiteX22" fmla="*/ 10355008 w 19882676"/>
                <a:gd name="connsiteY22" fmla="*/ 5239822 h 5677131"/>
                <a:gd name="connsiteX23" fmla="*/ 9969997 w 19882676"/>
                <a:gd name="connsiteY23" fmla="*/ 5255864 h 5677131"/>
                <a:gd name="connsiteX24" fmla="*/ 9536861 w 19882676"/>
                <a:gd name="connsiteY24" fmla="*/ 5255864 h 5677131"/>
                <a:gd name="connsiteX25" fmla="*/ 8814966 w 19882676"/>
                <a:gd name="connsiteY25" fmla="*/ 5271906 h 5677131"/>
                <a:gd name="connsiteX26" fmla="*/ 8317661 w 19882676"/>
                <a:gd name="connsiteY26" fmla="*/ 5287948 h 5677131"/>
                <a:gd name="connsiteX27" fmla="*/ 7595766 w 19882676"/>
                <a:gd name="connsiteY27" fmla="*/ 5303990 h 5677131"/>
                <a:gd name="connsiteX28" fmla="*/ 6312397 w 19882676"/>
                <a:gd name="connsiteY28" fmla="*/ 5287948 h 5677131"/>
                <a:gd name="connsiteX29" fmla="*/ 5430082 w 19882676"/>
                <a:gd name="connsiteY29" fmla="*/ 5303990 h 5677131"/>
                <a:gd name="connsiteX30" fmla="*/ 4627976 w 19882676"/>
                <a:gd name="connsiteY30" fmla="*/ 5287948 h 5677131"/>
                <a:gd name="connsiteX31" fmla="*/ 3681492 w 19882676"/>
                <a:gd name="connsiteY31" fmla="*/ 5255864 h 5677131"/>
                <a:gd name="connsiteX32" fmla="*/ 3168145 w 19882676"/>
                <a:gd name="connsiteY32" fmla="*/ 5271906 h 5677131"/>
                <a:gd name="connsiteX33" fmla="*/ 2349997 w 19882676"/>
                <a:gd name="connsiteY33" fmla="*/ 5255864 h 5677131"/>
                <a:gd name="connsiteX34" fmla="*/ 1644145 w 19882676"/>
                <a:gd name="connsiteY34" fmla="*/ 5271906 h 5677131"/>
                <a:gd name="connsiteX35" fmla="*/ 1259134 w 19882676"/>
                <a:gd name="connsiteY35" fmla="*/ 5271906 h 5677131"/>
                <a:gd name="connsiteX36" fmla="*/ 954334 w 19882676"/>
                <a:gd name="connsiteY36" fmla="*/ 5159611 h 5677131"/>
                <a:gd name="connsiteX37" fmla="*/ 617450 w 19882676"/>
                <a:gd name="connsiteY37" fmla="*/ 4967106 h 5677131"/>
                <a:gd name="connsiteX38" fmla="*/ 376819 w 19882676"/>
                <a:gd name="connsiteY38" fmla="*/ 4662306 h 5677131"/>
                <a:gd name="connsiteX39" fmla="*/ 168271 w 19882676"/>
                <a:gd name="connsiteY39" fmla="*/ 4485843 h 5677131"/>
                <a:gd name="connsiteX40" fmla="*/ 23892 w 19882676"/>
                <a:gd name="connsiteY40" fmla="*/ 4148959 h 5677131"/>
                <a:gd name="connsiteX41" fmla="*/ 7850 w 19882676"/>
                <a:gd name="connsiteY41" fmla="*/ 3747906 h 5677131"/>
                <a:gd name="connsiteX42" fmla="*/ 104103 w 19882676"/>
                <a:gd name="connsiteY42" fmla="*/ 3266643 h 5677131"/>
                <a:gd name="connsiteX43" fmla="*/ 248482 w 19882676"/>
                <a:gd name="connsiteY43" fmla="*/ 2897675 h 5677131"/>
                <a:gd name="connsiteX44" fmla="*/ 473071 w 19882676"/>
                <a:gd name="connsiteY44" fmla="*/ 2641001 h 5677131"/>
                <a:gd name="connsiteX45" fmla="*/ 729745 w 19882676"/>
                <a:gd name="connsiteY45" fmla="*/ 2384327 h 5677131"/>
                <a:gd name="connsiteX46" fmla="*/ 1034545 w 19882676"/>
                <a:gd name="connsiteY46" fmla="*/ 2079527 h 5677131"/>
                <a:gd name="connsiteX47" fmla="*/ 1483724 w 19882676"/>
                <a:gd name="connsiteY47" fmla="*/ 1662433 h 5677131"/>
                <a:gd name="connsiteX48" fmla="*/ 1852692 w 19882676"/>
                <a:gd name="connsiteY48" fmla="*/ 1518054 h 5677131"/>
                <a:gd name="connsiteX49" fmla="*/ 2847303 w 19882676"/>
                <a:gd name="connsiteY49" fmla="*/ 1309506 h 5677131"/>
                <a:gd name="connsiteX50" fmla="*/ 3472945 w 19882676"/>
                <a:gd name="connsiteY50" fmla="*/ 1229296 h 5677131"/>
                <a:gd name="connsiteX51" fmla="*/ 4515682 w 19882676"/>
                <a:gd name="connsiteY51" fmla="*/ 1165127 h 5677131"/>
                <a:gd name="connsiteX52" fmla="*/ 5141324 w 19882676"/>
                <a:gd name="connsiteY52" fmla="*/ 1052833 h 5677131"/>
                <a:gd name="connsiteX53" fmla="*/ 6585113 w 19882676"/>
                <a:gd name="connsiteY53" fmla="*/ 988664 h 5677131"/>
                <a:gd name="connsiteX54" fmla="*/ 7611808 w 19882676"/>
                <a:gd name="connsiteY54" fmla="*/ 972622 h 5677131"/>
                <a:gd name="connsiteX55" fmla="*/ 8632333 w 19882676"/>
                <a:gd name="connsiteY55" fmla="*/ 1028461 h 5677131"/>
                <a:gd name="connsiteX56" fmla="*/ 9264762 w 19882676"/>
                <a:gd name="connsiteY56" fmla="*/ 1047588 h 5677131"/>
                <a:gd name="connsiteX57" fmla="*/ 9622933 w 19882676"/>
                <a:gd name="connsiteY57" fmla="*/ 1188265 h 5677131"/>
                <a:gd name="connsiteX58" fmla="*/ 10565100 w 19882676"/>
                <a:gd name="connsiteY58" fmla="*/ 1362569 h 5677131"/>
                <a:gd name="connsiteX59" fmla="*/ 11177783 w 19882676"/>
                <a:gd name="connsiteY59" fmla="*/ 1555999 h 5677131"/>
                <a:gd name="connsiteX60" fmla="*/ 11579453 w 19882676"/>
                <a:gd name="connsiteY60" fmla="*/ 1721049 h 5677131"/>
                <a:gd name="connsiteX61" fmla="*/ 12102673 w 19882676"/>
                <a:gd name="connsiteY61" fmla="*/ 1866970 h 5677131"/>
                <a:gd name="connsiteX62" fmla="*/ 12625273 w 19882676"/>
                <a:gd name="connsiteY62" fmla="*/ 2115313 h 5677131"/>
                <a:gd name="connsiteX63" fmla="*/ 12911565 w 19882676"/>
                <a:gd name="connsiteY63" fmla="*/ 2297021 h 5677131"/>
                <a:gd name="connsiteX64" fmla="*/ 13212662 w 19882676"/>
                <a:gd name="connsiteY64" fmla="*/ 2443560 h 5677131"/>
                <a:gd name="connsiteX65" fmla="*/ 13616800 w 19882676"/>
                <a:gd name="connsiteY65" fmla="*/ 2612310 h 5677131"/>
                <a:gd name="connsiteX66" fmla="*/ 13774135 w 19882676"/>
                <a:gd name="connsiteY66" fmla="*/ 2773965 h 5677131"/>
                <a:gd name="connsiteX67" fmla="*/ 14092819 w 19882676"/>
                <a:gd name="connsiteY67" fmla="*/ 3106222 h 5677131"/>
                <a:gd name="connsiteX68" fmla="*/ 14205113 w 19882676"/>
                <a:gd name="connsiteY68" fmla="*/ 3443106 h 5677131"/>
                <a:gd name="connsiteX69" fmla="*/ 14381576 w 19882676"/>
                <a:gd name="connsiteY69" fmla="*/ 3651654 h 5677131"/>
                <a:gd name="connsiteX70" fmla="*/ 14574082 w 19882676"/>
                <a:gd name="connsiteY70" fmla="*/ 3956454 h 5677131"/>
                <a:gd name="connsiteX71" fmla="*/ 14959092 w 19882676"/>
                <a:gd name="connsiteY71" fmla="*/ 4309380 h 5677131"/>
                <a:gd name="connsiteX72" fmla="*/ 15121745 w 19882676"/>
                <a:gd name="connsiteY72" fmla="*/ 3382407 h 5677131"/>
                <a:gd name="connsiteX73" fmla="*/ 15319499 w 19882676"/>
                <a:gd name="connsiteY73" fmla="*/ 2619234 h 5677131"/>
                <a:gd name="connsiteX74" fmla="*/ 15577561 w 19882676"/>
                <a:gd name="connsiteY74" fmla="*/ 2261489 h 5677131"/>
                <a:gd name="connsiteX75" fmla="*/ 16006000 w 19882676"/>
                <a:gd name="connsiteY75" fmla="*/ 1774396 h 5677131"/>
                <a:gd name="connsiteX76" fmla="*/ 16422288 w 19882676"/>
                <a:gd name="connsiteY76" fmla="*/ 1386509 h 5677131"/>
                <a:gd name="connsiteX77" fmla="*/ 16989832 w 19882676"/>
                <a:gd name="connsiteY77" fmla="*/ 949009 h 5677131"/>
                <a:gd name="connsiteX78" fmla="*/ 17341096 w 19882676"/>
                <a:gd name="connsiteY78" fmla="*/ 624802 h 5677131"/>
                <a:gd name="connsiteX79" fmla="*/ 17812418 w 19882676"/>
                <a:gd name="connsiteY79" fmla="*/ 316611 h 5677131"/>
                <a:gd name="connsiteX80" fmla="*/ 18243895 w 19882676"/>
                <a:gd name="connsiteY80" fmla="*/ 218891 h 5677131"/>
                <a:gd name="connsiteX81" fmla="*/ 18686983 w 19882676"/>
                <a:gd name="connsiteY81" fmla="*/ 396828 h 5677131"/>
                <a:gd name="connsiteX82" fmla="*/ 18947524 w 19882676"/>
                <a:gd name="connsiteY82" fmla="*/ 6973 h 5677131"/>
                <a:gd name="connsiteX83" fmla="*/ 19153031 w 19882676"/>
                <a:gd name="connsiteY83" fmla="*/ 816826 h 5677131"/>
                <a:gd name="connsiteX0" fmla="*/ 19153031 w 19882676"/>
                <a:gd name="connsiteY0" fmla="*/ 816826 h 5677131"/>
                <a:gd name="connsiteX1" fmla="*/ 18889451 w 19882676"/>
                <a:gd name="connsiteY1" fmla="*/ 944648 h 5677131"/>
                <a:gd name="connsiteX2" fmla="*/ 18615343 w 19882676"/>
                <a:gd name="connsiteY2" fmla="*/ 1009292 h 5677131"/>
                <a:gd name="connsiteX3" fmla="*/ 19851934 w 19882676"/>
                <a:gd name="connsiteY3" fmla="*/ 5368159 h 5677131"/>
                <a:gd name="connsiteX4" fmla="*/ 19482966 w 19882676"/>
                <a:gd name="connsiteY4" fmla="*/ 5320033 h 5677131"/>
                <a:gd name="connsiteX5" fmla="*/ 19210250 w 19882676"/>
                <a:gd name="connsiteY5" fmla="*/ 5320033 h 5677131"/>
                <a:gd name="connsiteX6" fmla="*/ 18825240 w 19882676"/>
                <a:gd name="connsiteY6" fmla="*/ 5384201 h 5677131"/>
                <a:gd name="connsiteX7" fmla="*/ 18488355 w 19882676"/>
                <a:gd name="connsiteY7" fmla="*/ 5352117 h 5677131"/>
                <a:gd name="connsiteX8" fmla="*/ 17846671 w 19882676"/>
                <a:gd name="connsiteY8" fmla="*/ 5303990 h 5677131"/>
                <a:gd name="connsiteX9" fmla="*/ 17413534 w 19882676"/>
                <a:gd name="connsiteY9" fmla="*/ 5303990 h 5677131"/>
                <a:gd name="connsiteX10" fmla="*/ 16948313 w 19882676"/>
                <a:gd name="connsiteY10" fmla="*/ 5303990 h 5677131"/>
                <a:gd name="connsiteX11" fmla="*/ 16611429 w 19882676"/>
                <a:gd name="connsiteY11" fmla="*/ 5320033 h 5677131"/>
                <a:gd name="connsiteX12" fmla="*/ 15777240 w 19882676"/>
                <a:gd name="connsiteY12" fmla="*/ 5255864 h 5677131"/>
                <a:gd name="connsiteX13" fmla="*/ 15328061 w 19882676"/>
                <a:gd name="connsiteY13" fmla="*/ 5271906 h 5677131"/>
                <a:gd name="connsiteX14" fmla="*/ 14894924 w 19882676"/>
                <a:gd name="connsiteY14" fmla="*/ 5271906 h 5677131"/>
                <a:gd name="connsiteX15" fmla="*/ 14189071 w 19882676"/>
                <a:gd name="connsiteY15" fmla="*/ 5271906 h 5677131"/>
                <a:gd name="connsiteX16" fmla="*/ 13675724 w 19882676"/>
                <a:gd name="connsiteY16" fmla="*/ 5287948 h 5677131"/>
                <a:gd name="connsiteX17" fmla="*/ 13451134 w 19882676"/>
                <a:gd name="connsiteY17" fmla="*/ 5255864 h 5677131"/>
                <a:gd name="connsiteX18" fmla="*/ 12953829 w 19882676"/>
                <a:gd name="connsiteY18" fmla="*/ 5239822 h 5677131"/>
                <a:gd name="connsiteX19" fmla="*/ 12520692 w 19882676"/>
                <a:gd name="connsiteY19" fmla="*/ 5255864 h 5677131"/>
                <a:gd name="connsiteX20" fmla="*/ 11927134 w 19882676"/>
                <a:gd name="connsiteY20" fmla="*/ 5303990 h 5677131"/>
                <a:gd name="connsiteX21" fmla="*/ 10820229 w 19882676"/>
                <a:gd name="connsiteY21" fmla="*/ 5207738 h 5677131"/>
                <a:gd name="connsiteX22" fmla="*/ 10355008 w 19882676"/>
                <a:gd name="connsiteY22" fmla="*/ 5239822 h 5677131"/>
                <a:gd name="connsiteX23" fmla="*/ 9969997 w 19882676"/>
                <a:gd name="connsiteY23" fmla="*/ 5255864 h 5677131"/>
                <a:gd name="connsiteX24" fmla="*/ 9536861 w 19882676"/>
                <a:gd name="connsiteY24" fmla="*/ 5255864 h 5677131"/>
                <a:gd name="connsiteX25" fmla="*/ 8814966 w 19882676"/>
                <a:gd name="connsiteY25" fmla="*/ 5271906 h 5677131"/>
                <a:gd name="connsiteX26" fmla="*/ 8317661 w 19882676"/>
                <a:gd name="connsiteY26" fmla="*/ 5287948 h 5677131"/>
                <a:gd name="connsiteX27" fmla="*/ 7595766 w 19882676"/>
                <a:gd name="connsiteY27" fmla="*/ 5303990 h 5677131"/>
                <a:gd name="connsiteX28" fmla="*/ 6312397 w 19882676"/>
                <a:gd name="connsiteY28" fmla="*/ 5287948 h 5677131"/>
                <a:gd name="connsiteX29" fmla="*/ 5430082 w 19882676"/>
                <a:gd name="connsiteY29" fmla="*/ 5303990 h 5677131"/>
                <a:gd name="connsiteX30" fmla="*/ 4627976 w 19882676"/>
                <a:gd name="connsiteY30" fmla="*/ 5287948 h 5677131"/>
                <a:gd name="connsiteX31" fmla="*/ 3681492 w 19882676"/>
                <a:gd name="connsiteY31" fmla="*/ 5255864 h 5677131"/>
                <a:gd name="connsiteX32" fmla="*/ 3168145 w 19882676"/>
                <a:gd name="connsiteY32" fmla="*/ 5271906 h 5677131"/>
                <a:gd name="connsiteX33" fmla="*/ 2349997 w 19882676"/>
                <a:gd name="connsiteY33" fmla="*/ 5255864 h 5677131"/>
                <a:gd name="connsiteX34" fmla="*/ 1644145 w 19882676"/>
                <a:gd name="connsiteY34" fmla="*/ 5271906 h 5677131"/>
                <a:gd name="connsiteX35" fmla="*/ 1259134 w 19882676"/>
                <a:gd name="connsiteY35" fmla="*/ 5271906 h 5677131"/>
                <a:gd name="connsiteX36" fmla="*/ 954334 w 19882676"/>
                <a:gd name="connsiteY36" fmla="*/ 5159611 h 5677131"/>
                <a:gd name="connsiteX37" fmla="*/ 617450 w 19882676"/>
                <a:gd name="connsiteY37" fmla="*/ 4967106 h 5677131"/>
                <a:gd name="connsiteX38" fmla="*/ 376819 w 19882676"/>
                <a:gd name="connsiteY38" fmla="*/ 4662306 h 5677131"/>
                <a:gd name="connsiteX39" fmla="*/ 168271 w 19882676"/>
                <a:gd name="connsiteY39" fmla="*/ 4485843 h 5677131"/>
                <a:gd name="connsiteX40" fmla="*/ 23892 w 19882676"/>
                <a:gd name="connsiteY40" fmla="*/ 4148959 h 5677131"/>
                <a:gd name="connsiteX41" fmla="*/ 7850 w 19882676"/>
                <a:gd name="connsiteY41" fmla="*/ 3747906 h 5677131"/>
                <a:gd name="connsiteX42" fmla="*/ 104103 w 19882676"/>
                <a:gd name="connsiteY42" fmla="*/ 3266643 h 5677131"/>
                <a:gd name="connsiteX43" fmla="*/ 248482 w 19882676"/>
                <a:gd name="connsiteY43" fmla="*/ 2897675 h 5677131"/>
                <a:gd name="connsiteX44" fmla="*/ 473071 w 19882676"/>
                <a:gd name="connsiteY44" fmla="*/ 2641001 h 5677131"/>
                <a:gd name="connsiteX45" fmla="*/ 729745 w 19882676"/>
                <a:gd name="connsiteY45" fmla="*/ 2384327 h 5677131"/>
                <a:gd name="connsiteX46" fmla="*/ 1034545 w 19882676"/>
                <a:gd name="connsiteY46" fmla="*/ 2079527 h 5677131"/>
                <a:gd name="connsiteX47" fmla="*/ 1483724 w 19882676"/>
                <a:gd name="connsiteY47" fmla="*/ 1662433 h 5677131"/>
                <a:gd name="connsiteX48" fmla="*/ 1852692 w 19882676"/>
                <a:gd name="connsiteY48" fmla="*/ 1518054 h 5677131"/>
                <a:gd name="connsiteX49" fmla="*/ 2847303 w 19882676"/>
                <a:gd name="connsiteY49" fmla="*/ 1309506 h 5677131"/>
                <a:gd name="connsiteX50" fmla="*/ 3472945 w 19882676"/>
                <a:gd name="connsiteY50" fmla="*/ 1229296 h 5677131"/>
                <a:gd name="connsiteX51" fmla="*/ 4515682 w 19882676"/>
                <a:gd name="connsiteY51" fmla="*/ 1165127 h 5677131"/>
                <a:gd name="connsiteX52" fmla="*/ 5141324 w 19882676"/>
                <a:gd name="connsiteY52" fmla="*/ 1052833 h 5677131"/>
                <a:gd name="connsiteX53" fmla="*/ 6585113 w 19882676"/>
                <a:gd name="connsiteY53" fmla="*/ 988664 h 5677131"/>
                <a:gd name="connsiteX54" fmla="*/ 7611808 w 19882676"/>
                <a:gd name="connsiteY54" fmla="*/ 972622 h 5677131"/>
                <a:gd name="connsiteX55" fmla="*/ 8632333 w 19882676"/>
                <a:gd name="connsiteY55" fmla="*/ 1028461 h 5677131"/>
                <a:gd name="connsiteX56" fmla="*/ 9264762 w 19882676"/>
                <a:gd name="connsiteY56" fmla="*/ 1047588 h 5677131"/>
                <a:gd name="connsiteX57" fmla="*/ 9622933 w 19882676"/>
                <a:gd name="connsiteY57" fmla="*/ 1188265 h 5677131"/>
                <a:gd name="connsiteX58" fmla="*/ 10565100 w 19882676"/>
                <a:gd name="connsiteY58" fmla="*/ 1362569 h 5677131"/>
                <a:gd name="connsiteX59" fmla="*/ 11177783 w 19882676"/>
                <a:gd name="connsiteY59" fmla="*/ 1555999 h 5677131"/>
                <a:gd name="connsiteX60" fmla="*/ 11579453 w 19882676"/>
                <a:gd name="connsiteY60" fmla="*/ 1721049 h 5677131"/>
                <a:gd name="connsiteX61" fmla="*/ 12102673 w 19882676"/>
                <a:gd name="connsiteY61" fmla="*/ 1866970 h 5677131"/>
                <a:gd name="connsiteX62" fmla="*/ 12625273 w 19882676"/>
                <a:gd name="connsiteY62" fmla="*/ 2115313 h 5677131"/>
                <a:gd name="connsiteX63" fmla="*/ 12911565 w 19882676"/>
                <a:gd name="connsiteY63" fmla="*/ 2297021 h 5677131"/>
                <a:gd name="connsiteX64" fmla="*/ 13212662 w 19882676"/>
                <a:gd name="connsiteY64" fmla="*/ 2443560 h 5677131"/>
                <a:gd name="connsiteX65" fmla="*/ 13616800 w 19882676"/>
                <a:gd name="connsiteY65" fmla="*/ 2612310 h 5677131"/>
                <a:gd name="connsiteX66" fmla="*/ 13774135 w 19882676"/>
                <a:gd name="connsiteY66" fmla="*/ 2773965 h 5677131"/>
                <a:gd name="connsiteX67" fmla="*/ 14092819 w 19882676"/>
                <a:gd name="connsiteY67" fmla="*/ 3106222 h 5677131"/>
                <a:gd name="connsiteX68" fmla="*/ 14205113 w 19882676"/>
                <a:gd name="connsiteY68" fmla="*/ 3443106 h 5677131"/>
                <a:gd name="connsiteX69" fmla="*/ 14381576 w 19882676"/>
                <a:gd name="connsiteY69" fmla="*/ 3651654 h 5677131"/>
                <a:gd name="connsiteX70" fmla="*/ 14574082 w 19882676"/>
                <a:gd name="connsiteY70" fmla="*/ 3956454 h 5677131"/>
                <a:gd name="connsiteX71" fmla="*/ 14959092 w 19882676"/>
                <a:gd name="connsiteY71" fmla="*/ 4309380 h 5677131"/>
                <a:gd name="connsiteX72" fmla="*/ 15121745 w 19882676"/>
                <a:gd name="connsiteY72" fmla="*/ 3382407 h 5677131"/>
                <a:gd name="connsiteX73" fmla="*/ 15319499 w 19882676"/>
                <a:gd name="connsiteY73" fmla="*/ 2619234 h 5677131"/>
                <a:gd name="connsiteX74" fmla="*/ 15577561 w 19882676"/>
                <a:gd name="connsiteY74" fmla="*/ 2261489 h 5677131"/>
                <a:gd name="connsiteX75" fmla="*/ 16006000 w 19882676"/>
                <a:gd name="connsiteY75" fmla="*/ 1774396 h 5677131"/>
                <a:gd name="connsiteX76" fmla="*/ 16422288 w 19882676"/>
                <a:gd name="connsiteY76" fmla="*/ 1386509 h 5677131"/>
                <a:gd name="connsiteX77" fmla="*/ 16989832 w 19882676"/>
                <a:gd name="connsiteY77" fmla="*/ 949009 h 5677131"/>
                <a:gd name="connsiteX78" fmla="*/ 17341096 w 19882676"/>
                <a:gd name="connsiteY78" fmla="*/ 624802 h 5677131"/>
                <a:gd name="connsiteX79" fmla="*/ 17812418 w 19882676"/>
                <a:gd name="connsiteY79" fmla="*/ 316611 h 5677131"/>
                <a:gd name="connsiteX80" fmla="*/ 18379160 w 19882676"/>
                <a:gd name="connsiteY80" fmla="*/ 413326 h 5677131"/>
                <a:gd name="connsiteX81" fmla="*/ 18686983 w 19882676"/>
                <a:gd name="connsiteY81" fmla="*/ 396828 h 5677131"/>
                <a:gd name="connsiteX82" fmla="*/ 18947524 w 19882676"/>
                <a:gd name="connsiteY82" fmla="*/ 6973 h 5677131"/>
                <a:gd name="connsiteX83" fmla="*/ 19153031 w 19882676"/>
                <a:gd name="connsiteY83" fmla="*/ 816826 h 5677131"/>
                <a:gd name="connsiteX0" fmla="*/ 19153031 w 19882676"/>
                <a:gd name="connsiteY0" fmla="*/ 816826 h 5677131"/>
                <a:gd name="connsiteX1" fmla="*/ 18889451 w 19882676"/>
                <a:gd name="connsiteY1" fmla="*/ 944648 h 5677131"/>
                <a:gd name="connsiteX2" fmla="*/ 18615343 w 19882676"/>
                <a:gd name="connsiteY2" fmla="*/ 1009292 h 5677131"/>
                <a:gd name="connsiteX3" fmla="*/ 19851934 w 19882676"/>
                <a:gd name="connsiteY3" fmla="*/ 5368159 h 5677131"/>
                <a:gd name="connsiteX4" fmla="*/ 19482966 w 19882676"/>
                <a:gd name="connsiteY4" fmla="*/ 5320033 h 5677131"/>
                <a:gd name="connsiteX5" fmla="*/ 19210250 w 19882676"/>
                <a:gd name="connsiteY5" fmla="*/ 5320033 h 5677131"/>
                <a:gd name="connsiteX6" fmla="*/ 18825240 w 19882676"/>
                <a:gd name="connsiteY6" fmla="*/ 5384201 h 5677131"/>
                <a:gd name="connsiteX7" fmla="*/ 18488355 w 19882676"/>
                <a:gd name="connsiteY7" fmla="*/ 5352117 h 5677131"/>
                <a:gd name="connsiteX8" fmla="*/ 17846671 w 19882676"/>
                <a:gd name="connsiteY8" fmla="*/ 5303990 h 5677131"/>
                <a:gd name="connsiteX9" fmla="*/ 17413534 w 19882676"/>
                <a:gd name="connsiteY9" fmla="*/ 5303990 h 5677131"/>
                <a:gd name="connsiteX10" fmla="*/ 16948313 w 19882676"/>
                <a:gd name="connsiteY10" fmla="*/ 5303990 h 5677131"/>
                <a:gd name="connsiteX11" fmla="*/ 16611429 w 19882676"/>
                <a:gd name="connsiteY11" fmla="*/ 5320033 h 5677131"/>
                <a:gd name="connsiteX12" fmla="*/ 15777240 w 19882676"/>
                <a:gd name="connsiteY12" fmla="*/ 5255864 h 5677131"/>
                <a:gd name="connsiteX13" fmla="*/ 15328061 w 19882676"/>
                <a:gd name="connsiteY13" fmla="*/ 5271906 h 5677131"/>
                <a:gd name="connsiteX14" fmla="*/ 14894924 w 19882676"/>
                <a:gd name="connsiteY14" fmla="*/ 5271906 h 5677131"/>
                <a:gd name="connsiteX15" fmla="*/ 14189071 w 19882676"/>
                <a:gd name="connsiteY15" fmla="*/ 5271906 h 5677131"/>
                <a:gd name="connsiteX16" fmla="*/ 13675724 w 19882676"/>
                <a:gd name="connsiteY16" fmla="*/ 5287948 h 5677131"/>
                <a:gd name="connsiteX17" fmla="*/ 13451134 w 19882676"/>
                <a:gd name="connsiteY17" fmla="*/ 5255864 h 5677131"/>
                <a:gd name="connsiteX18" fmla="*/ 12953829 w 19882676"/>
                <a:gd name="connsiteY18" fmla="*/ 5239822 h 5677131"/>
                <a:gd name="connsiteX19" fmla="*/ 12520692 w 19882676"/>
                <a:gd name="connsiteY19" fmla="*/ 5255864 h 5677131"/>
                <a:gd name="connsiteX20" fmla="*/ 11927134 w 19882676"/>
                <a:gd name="connsiteY20" fmla="*/ 5303990 h 5677131"/>
                <a:gd name="connsiteX21" fmla="*/ 10820229 w 19882676"/>
                <a:gd name="connsiteY21" fmla="*/ 5207738 h 5677131"/>
                <a:gd name="connsiteX22" fmla="*/ 10355008 w 19882676"/>
                <a:gd name="connsiteY22" fmla="*/ 5239822 h 5677131"/>
                <a:gd name="connsiteX23" fmla="*/ 9969997 w 19882676"/>
                <a:gd name="connsiteY23" fmla="*/ 5255864 h 5677131"/>
                <a:gd name="connsiteX24" fmla="*/ 9536861 w 19882676"/>
                <a:gd name="connsiteY24" fmla="*/ 5255864 h 5677131"/>
                <a:gd name="connsiteX25" fmla="*/ 8814966 w 19882676"/>
                <a:gd name="connsiteY25" fmla="*/ 5271906 h 5677131"/>
                <a:gd name="connsiteX26" fmla="*/ 8317661 w 19882676"/>
                <a:gd name="connsiteY26" fmla="*/ 5287948 h 5677131"/>
                <a:gd name="connsiteX27" fmla="*/ 7595766 w 19882676"/>
                <a:gd name="connsiteY27" fmla="*/ 5303990 h 5677131"/>
                <a:gd name="connsiteX28" fmla="*/ 6312397 w 19882676"/>
                <a:gd name="connsiteY28" fmla="*/ 5287948 h 5677131"/>
                <a:gd name="connsiteX29" fmla="*/ 5430082 w 19882676"/>
                <a:gd name="connsiteY29" fmla="*/ 5303990 h 5677131"/>
                <a:gd name="connsiteX30" fmla="*/ 4627976 w 19882676"/>
                <a:gd name="connsiteY30" fmla="*/ 5287948 h 5677131"/>
                <a:gd name="connsiteX31" fmla="*/ 3681492 w 19882676"/>
                <a:gd name="connsiteY31" fmla="*/ 5255864 h 5677131"/>
                <a:gd name="connsiteX32" fmla="*/ 3168145 w 19882676"/>
                <a:gd name="connsiteY32" fmla="*/ 5271906 h 5677131"/>
                <a:gd name="connsiteX33" fmla="*/ 2349997 w 19882676"/>
                <a:gd name="connsiteY33" fmla="*/ 5255864 h 5677131"/>
                <a:gd name="connsiteX34" fmla="*/ 1644145 w 19882676"/>
                <a:gd name="connsiteY34" fmla="*/ 5271906 h 5677131"/>
                <a:gd name="connsiteX35" fmla="*/ 1259134 w 19882676"/>
                <a:gd name="connsiteY35" fmla="*/ 5271906 h 5677131"/>
                <a:gd name="connsiteX36" fmla="*/ 954334 w 19882676"/>
                <a:gd name="connsiteY36" fmla="*/ 5159611 h 5677131"/>
                <a:gd name="connsiteX37" fmla="*/ 617450 w 19882676"/>
                <a:gd name="connsiteY37" fmla="*/ 4967106 h 5677131"/>
                <a:gd name="connsiteX38" fmla="*/ 376819 w 19882676"/>
                <a:gd name="connsiteY38" fmla="*/ 4662306 h 5677131"/>
                <a:gd name="connsiteX39" fmla="*/ 168271 w 19882676"/>
                <a:gd name="connsiteY39" fmla="*/ 4485843 h 5677131"/>
                <a:gd name="connsiteX40" fmla="*/ 23892 w 19882676"/>
                <a:gd name="connsiteY40" fmla="*/ 4148959 h 5677131"/>
                <a:gd name="connsiteX41" fmla="*/ 7850 w 19882676"/>
                <a:gd name="connsiteY41" fmla="*/ 3747906 h 5677131"/>
                <a:gd name="connsiteX42" fmla="*/ 104103 w 19882676"/>
                <a:gd name="connsiteY42" fmla="*/ 3266643 h 5677131"/>
                <a:gd name="connsiteX43" fmla="*/ 248482 w 19882676"/>
                <a:gd name="connsiteY43" fmla="*/ 2897675 h 5677131"/>
                <a:gd name="connsiteX44" fmla="*/ 473071 w 19882676"/>
                <a:gd name="connsiteY44" fmla="*/ 2641001 h 5677131"/>
                <a:gd name="connsiteX45" fmla="*/ 729745 w 19882676"/>
                <a:gd name="connsiteY45" fmla="*/ 2384327 h 5677131"/>
                <a:gd name="connsiteX46" fmla="*/ 1034545 w 19882676"/>
                <a:gd name="connsiteY46" fmla="*/ 2079527 h 5677131"/>
                <a:gd name="connsiteX47" fmla="*/ 1483724 w 19882676"/>
                <a:gd name="connsiteY47" fmla="*/ 1662433 h 5677131"/>
                <a:gd name="connsiteX48" fmla="*/ 1852692 w 19882676"/>
                <a:gd name="connsiteY48" fmla="*/ 1518054 h 5677131"/>
                <a:gd name="connsiteX49" fmla="*/ 2847303 w 19882676"/>
                <a:gd name="connsiteY49" fmla="*/ 1309506 h 5677131"/>
                <a:gd name="connsiteX50" fmla="*/ 3472945 w 19882676"/>
                <a:gd name="connsiteY50" fmla="*/ 1229296 h 5677131"/>
                <a:gd name="connsiteX51" fmla="*/ 4515682 w 19882676"/>
                <a:gd name="connsiteY51" fmla="*/ 1165127 h 5677131"/>
                <a:gd name="connsiteX52" fmla="*/ 5141324 w 19882676"/>
                <a:gd name="connsiteY52" fmla="*/ 1052833 h 5677131"/>
                <a:gd name="connsiteX53" fmla="*/ 6585113 w 19882676"/>
                <a:gd name="connsiteY53" fmla="*/ 988664 h 5677131"/>
                <a:gd name="connsiteX54" fmla="*/ 7611808 w 19882676"/>
                <a:gd name="connsiteY54" fmla="*/ 972622 h 5677131"/>
                <a:gd name="connsiteX55" fmla="*/ 8632333 w 19882676"/>
                <a:gd name="connsiteY55" fmla="*/ 1028461 h 5677131"/>
                <a:gd name="connsiteX56" fmla="*/ 9264762 w 19882676"/>
                <a:gd name="connsiteY56" fmla="*/ 1047588 h 5677131"/>
                <a:gd name="connsiteX57" fmla="*/ 9622933 w 19882676"/>
                <a:gd name="connsiteY57" fmla="*/ 1188265 h 5677131"/>
                <a:gd name="connsiteX58" fmla="*/ 10565100 w 19882676"/>
                <a:gd name="connsiteY58" fmla="*/ 1362569 h 5677131"/>
                <a:gd name="connsiteX59" fmla="*/ 11177783 w 19882676"/>
                <a:gd name="connsiteY59" fmla="*/ 1555999 h 5677131"/>
                <a:gd name="connsiteX60" fmla="*/ 11579453 w 19882676"/>
                <a:gd name="connsiteY60" fmla="*/ 1721049 h 5677131"/>
                <a:gd name="connsiteX61" fmla="*/ 12102673 w 19882676"/>
                <a:gd name="connsiteY61" fmla="*/ 1866970 h 5677131"/>
                <a:gd name="connsiteX62" fmla="*/ 12625273 w 19882676"/>
                <a:gd name="connsiteY62" fmla="*/ 2115313 h 5677131"/>
                <a:gd name="connsiteX63" fmla="*/ 12911565 w 19882676"/>
                <a:gd name="connsiteY63" fmla="*/ 2297021 h 5677131"/>
                <a:gd name="connsiteX64" fmla="*/ 13212662 w 19882676"/>
                <a:gd name="connsiteY64" fmla="*/ 2443560 h 5677131"/>
                <a:gd name="connsiteX65" fmla="*/ 13616800 w 19882676"/>
                <a:gd name="connsiteY65" fmla="*/ 2612310 h 5677131"/>
                <a:gd name="connsiteX66" fmla="*/ 13774135 w 19882676"/>
                <a:gd name="connsiteY66" fmla="*/ 2773965 h 5677131"/>
                <a:gd name="connsiteX67" fmla="*/ 14092819 w 19882676"/>
                <a:gd name="connsiteY67" fmla="*/ 3106222 h 5677131"/>
                <a:gd name="connsiteX68" fmla="*/ 14205113 w 19882676"/>
                <a:gd name="connsiteY68" fmla="*/ 3443106 h 5677131"/>
                <a:gd name="connsiteX69" fmla="*/ 14381576 w 19882676"/>
                <a:gd name="connsiteY69" fmla="*/ 3651654 h 5677131"/>
                <a:gd name="connsiteX70" fmla="*/ 14574082 w 19882676"/>
                <a:gd name="connsiteY70" fmla="*/ 3956454 h 5677131"/>
                <a:gd name="connsiteX71" fmla="*/ 14959092 w 19882676"/>
                <a:gd name="connsiteY71" fmla="*/ 4309380 h 5677131"/>
                <a:gd name="connsiteX72" fmla="*/ 15121745 w 19882676"/>
                <a:gd name="connsiteY72" fmla="*/ 3382407 h 5677131"/>
                <a:gd name="connsiteX73" fmla="*/ 15319499 w 19882676"/>
                <a:gd name="connsiteY73" fmla="*/ 2619234 h 5677131"/>
                <a:gd name="connsiteX74" fmla="*/ 15577561 w 19882676"/>
                <a:gd name="connsiteY74" fmla="*/ 2261489 h 5677131"/>
                <a:gd name="connsiteX75" fmla="*/ 16006000 w 19882676"/>
                <a:gd name="connsiteY75" fmla="*/ 1774396 h 5677131"/>
                <a:gd name="connsiteX76" fmla="*/ 16422288 w 19882676"/>
                <a:gd name="connsiteY76" fmla="*/ 1386509 h 5677131"/>
                <a:gd name="connsiteX77" fmla="*/ 16989832 w 19882676"/>
                <a:gd name="connsiteY77" fmla="*/ 949009 h 5677131"/>
                <a:gd name="connsiteX78" fmla="*/ 17341096 w 19882676"/>
                <a:gd name="connsiteY78" fmla="*/ 624802 h 5677131"/>
                <a:gd name="connsiteX79" fmla="*/ 17947665 w 19882676"/>
                <a:gd name="connsiteY79" fmla="*/ 656873 h 5677131"/>
                <a:gd name="connsiteX80" fmla="*/ 18379160 w 19882676"/>
                <a:gd name="connsiteY80" fmla="*/ 413326 h 5677131"/>
                <a:gd name="connsiteX81" fmla="*/ 18686983 w 19882676"/>
                <a:gd name="connsiteY81" fmla="*/ 396828 h 5677131"/>
                <a:gd name="connsiteX82" fmla="*/ 18947524 w 19882676"/>
                <a:gd name="connsiteY82" fmla="*/ 6973 h 5677131"/>
                <a:gd name="connsiteX83" fmla="*/ 19153031 w 19882676"/>
                <a:gd name="connsiteY83" fmla="*/ 816826 h 5677131"/>
                <a:gd name="connsiteX0" fmla="*/ 19153031 w 19882676"/>
                <a:gd name="connsiteY0" fmla="*/ 816826 h 5677131"/>
                <a:gd name="connsiteX1" fmla="*/ 18889451 w 19882676"/>
                <a:gd name="connsiteY1" fmla="*/ 944648 h 5677131"/>
                <a:gd name="connsiteX2" fmla="*/ 18615343 w 19882676"/>
                <a:gd name="connsiteY2" fmla="*/ 1009292 h 5677131"/>
                <a:gd name="connsiteX3" fmla="*/ 19851934 w 19882676"/>
                <a:gd name="connsiteY3" fmla="*/ 5368159 h 5677131"/>
                <a:gd name="connsiteX4" fmla="*/ 19482966 w 19882676"/>
                <a:gd name="connsiteY4" fmla="*/ 5320033 h 5677131"/>
                <a:gd name="connsiteX5" fmla="*/ 19210250 w 19882676"/>
                <a:gd name="connsiteY5" fmla="*/ 5320033 h 5677131"/>
                <a:gd name="connsiteX6" fmla="*/ 18825240 w 19882676"/>
                <a:gd name="connsiteY6" fmla="*/ 5384201 h 5677131"/>
                <a:gd name="connsiteX7" fmla="*/ 18488355 w 19882676"/>
                <a:gd name="connsiteY7" fmla="*/ 5352117 h 5677131"/>
                <a:gd name="connsiteX8" fmla="*/ 17846671 w 19882676"/>
                <a:gd name="connsiteY8" fmla="*/ 5303990 h 5677131"/>
                <a:gd name="connsiteX9" fmla="*/ 17413534 w 19882676"/>
                <a:gd name="connsiteY9" fmla="*/ 5303990 h 5677131"/>
                <a:gd name="connsiteX10" fmla="*/ 16948313 w 19882676"/>
                <a:gd name="connsiteY10" fmla="*/ 5303990 h 5677131"/>
                <a:gd name="connsiteX11" fmla="*/ 16611429 w 19882676"/>
                <a:gd name="connsiteY11" fmla="*/ 5320033 h 5677131"/>
                <a:gd name="connsiteX12" fmla="*/ 15777240 w 19882676"/>
                <a:gd name="connsiteY12" fmla="*/ 5255864 h 5677131"/>
                <a:gd name="connsiteX13" fmla="*/ 15328061 w 19882676"/>
                <a:gd name="connsiteY13" fmla="*/ 5271906 h 5677131"/>
                <a:gd name="connsiteX14" fmla="*/ 14894924 w 19882676"/>
                <a:gd name="connsiteY14" fmla="*/ 5271906 h 5677131"/>
                <a:gd name="connsiteX15" fmla="*/ 14189071 w 19882676"/>
                <a:gd name="connsiteY15" fmla="*/ 5271906 h 5677131"/>
                <a:gd name="connsiteX16" fmla="*/ 13675724 w 19882676"/>
                <a:gd name="connsiteY16" fmla="*/ 5287948 h 5677131"/>
                <a:gd name="connsiteX17" fmla="*/ 13451134 w 19882676"/>
                <a:gd name="connsiteY17" fmla="*/ 5255864 h 5677131"/>
                <a:gd name="connsiteX18" fmla="*/ 12953829 w 19882676"/>
                <a:gd name="connsiteY18" fmla="*/ 5239822 h 5677131"/>
                <a:gd name="connsiteX19" fmla="*/ 12520692 w 19882676"/>
                <a:gd name="connsiteY19" fmla="*/ 5255864 h 5677131"/>
                <a:gd name="connsiteX20" fmla="*/ 11927134 w 19882676"/>
                <a:gd name="connsiteY20" fmla="*/ 5303990 h 5677131"/>
                <a:gd name="connsiteX21" fmla="*/ 10820229 w 19882676"/>
                <a:gd name="connsiteY21" fmla="*/ 5207738 h 5677131"/>
                <a:gd name="connsiteX22" fmla="*/ 10355008 w 19882676"/>
                <a:gd name="connsiteY22" fmla="*/ 5239822 h 5677131"/>
                <a:gd name="connsiteX23" fmla="*/ 9969997 w 19882676"/>
                <a:gd name="connsiteY23" fmla="*/ 5255864 h 5677131"/>
                <a:gd name="connsiteX24" fmla="*/ 9536861 w 19882676"/>
                <a:gd name="connsiteY24" fmla="*/ 5255864 h 5677131"/>
                <a:gd name="connsiteX25" fmla="*/ 8814966 w 19882676"/>
                <a:gd name="connsiteY25" fmla="*/ 5271906 h 5677131"/>
                <a:gd name="connsiteX26" fmla="*/ 8317661 w 19882676"/>
                <a:gd name="connsiteY26" fmla="*/ 5287948 h 5677131"/>
                <a:gd name="connsiteX27" fmla="*/ 7595766 w 19882676"/>
                <a:gd name="connsiteY27" fmla="*/ 5303990 h 5677131"/>
                <a:gd name="connsiteX28" fmla="*/ 6312397 w 19882676"/>
                <a:gd name="connsiteY28" fmla="*/ 5287948 h 5677131"/>
                <a:gd name="connsiteX29" fmla="*/ 5430082 w 19882676"/>
                <a:gd name="connsiteY29" fmla="*/ 5303990 h 5677131"/>
                <a:gd name="connsiteX30" fmla="*/ 4627976 w 19882676"/>
                <a:gd name="connsiteY30" fmla="*/ 5287948 h 5677131"/>
                <a:gd name="connsiteX31" fmla="*/ 3681492 w 19882676"/>
                <a:gd name="connsiteY31" fmla="*/ 5255864 h 5677131"/>
                <a:gd name="connsiteX32" fmla="*/ 3168145 w 19882676"/>
                <a:gd name="connsiteY32" fmla="*/ 5271906 h 5677131"/>
                <a:gd name="connsiteX33" fmla="*/ 2349997 w 19882676"/>
                <a:gd name="connsiteY33" fmla="*/ 5255864 h 5677131"/>
                <a:gd name="connsiteX34" fmla="*/ 1644145 w 19882676"/>
                <a:gd name="connsiteY34" fmla="*/ 5271906 h 5677131"/>
                <a:gd name="connsiteX35" fmla="*/ 1259134 w 19882676"/>
                <a:gd name="connsiteY35" fmla="*/ 5271906 h 5677131"/>
                <a:gd name="connsiteX36" fmla="*/ 954334 w 19882676"/>
                <a:gd name="connsiteY36" fmla="*/ 5159611 h 5677131"/>
                <a:gd name="connsiteX37" fmla="*/ 617450 w 19882676"/>
                <a:gd name="connsiteY37" fmla="*/ 4967106 h 5677131"/>
                <a:gd name="connsiteX38" fmla="*/ 376819 w 19882676"/>
                <a:gd name="connsiteY38" fmla="*/ 4662306 h 5677131"/>
                <a:gd name="connsiteX39" fmla="*/ 168271 w 19882676"/>
                <a:gd name="connsiteY39" fmla="*/ 4485843 h 5677131"/>
                <a:gd name="connsiteX40" fmla="*/ 23892 w 19882676"/>
                <a:gd name="connsiteY40" fmla="*/ 4148959 h 5677131"/>
                <a:gd name="connsiteX41" fmla="*/ 7850 w 19882676"/>
                <a:gd name="connsiteY41" fmla="*/ 3747906 h 5677131"/>
                <a:gd name="connsiteX42" fmla="*/ 104103 w 19882676"/>
                <a:gd name="connsiteY42" fmla="*/ 3266643 h 5677131"/>
                <a:gd name="connsiteX43" fmla="*/ 248482 w 19882676"/>
                <a:gd name="connsiteY43" fmla="*/ 2897675 h 5677131"/>
                <a:gd name="connsiteX44" fmla="*/ 473071 w 19882676"/>
                <a:gd name="connsiteY44" fmla="*/ 2641001 h 5677131"/>
                <a:gd name="connsiteX45" fmla="*/ 729745 w 19882676"/>
                <a:gd name="connsiteY45" fmla="*/ 2384327 h 5677131"/>
                <a:gd name="connsiteX46" fmla="*/ 1034545 w 19882676"/>
                <a:gd name="connsiteY46" fmla="*/ 2079527 h 5677131"/>
                <a:gd name="connsiteX47" fmla="*/ 1483724 w 19882676"/>
                <a:gd name="connsiteY47" fmla="*/ 1662433 h 5677131"/>
                <a:gd name="connsiteX48" fmla="*/ 1852692 w 19882676"/>
                <a:gd name="connsiteY48" fmla="*/ 1518054 h 5677131"/>
                <a:gd name="connsiteX49" fmla="*/ 2847303 w 19882676"/>
                <a:gd name="connsiteY49" fmla="*/ 1309506 h 5677131"/>
                <a:gd name="connsiteX50" fmla="*/ 3472945 w 19882676"/>
                <a:gd name="connsiteY50" fmla="*/ 1229296 h 5677131"/>
                <a:gd name="connsiteX51" fmla="*/ 4515682 w 19882676"/>
                <a:gd name="connsiteY51" fmla="*/ 1165127 h 5677131"/>
                <a:gd name="connsiteX52" fmla="*/ 5141324 w 19882676"/>
                <a:gd name="connsiteY52" fmla="*/ 1052833 h 5677131"/>
                <a:gd name="connsiteX53" fmla="*/ 6585113 w 19882676"/>
                <a:gd name="connsiteY53" fmla="*/ 988664 h 5677131"/>
                <a:gd name="connsiteX54" fmla="*/ 7611808 w 19882676"/>
                <a:gd name="connsiteY54" fmla="*/ 972622 h 5677131"/>
                <a:gd name="connsiteX55" fmla="*/ 8632333 w 19882676"/>
                <a:gd name="connsiteY55" fmla="*/ 1028461 h 5677131"/>
                <a:gd name="connsiteX56" fmla="*/ 9264762 w 19882676"/>
                <a:gd name="connsiteY56" fmla="*/ 1047588 h 5677131"/>
                <a:gd name="connsiteX57" fmla="*/ 9622933 w 19882676"/>
                <a:gd name="connsiteY57" fmla="*/ 1188265 h 5677131"/>
                <a:gd name="connsiteX58" fmla="*/ 10565100 w 19882676"/>
                <a:gd name="connsiteY58" fmla="*/ 1362569 h 5677131"/>
                <a:gd name="connsiteX59" fmla="*/ 11177783 w 19882676"/>
                <a:gd name="connsiteY59" fmla="*/ 1555999 h 5677131"/>
                <a:gd name="connsiteX60" fmla="*/ 11579453 w 19882676"/>
                <a:gd name="connsiteY60" fmla="*/ 1721049 h 5677131"/>
                <a:gd name="connsiteX61" fmla="*/ 12102673 w 19882676"/>
                <a:gd name="connsiteY61" fmla="*/ 1866970 h 5677131"/>
                <a:gd name="connsiteX62" fmla="*/ 12625273 w 19882676"/>
                <a:gd name="connsiteY62" fmla="*/ 2115313 h 5677131"/>
                <a:gd name="connsiteX63" fmla="*/ 12911565 w 19882676"/>
                <a:gd name="connsiteY63" fmla="*/ 2297021 h 5677131"/>
                <a:gd name="connsiteX64" fmla="*/ 13212662 w 19882676"/>
                <a:gd name="connsiteY64" fmla="*/ 2443560 h 5677131"/>
                <a:gd name="connsiteX65" fmla="*/ 13616800 w 19882676"/>
                <a:gd name="connsiteY65" fmla="*/ 2612310 h 5677131"/>
                <a:gd name="connsiteX66" fmla="*/ 13774135 w 19882676"/>
                <a:gd name="connsiteY66" fmla="*/ 2773965 h 5677131"/>
                <a:gd name="connsiteX67" fmla="*/ 14092819 w 19882676"/>
                <a:gd name="connsiteY67" fmla="*/ 3106222 h 5677131"/>
                <a:gd name="connsiteX68" fmla="*/ 14205113 w 19882676"/>
                <a:gd name="connsiteY68" fmla="*/ 3443106 h 5677131"/>
                <a:gd name="connsiteX69" fmla="*/ 14381576 w 19882676"/>
                <a:gd name="connsiteY69" fmla="*/ 3651654 h 5677131"/>
                <a:gd name="connsiteX70" fmla="*/ 14574082 w 19882676"/>
                <a:gd name="connsiteY70" fmla="*/ 3956454 h 5677131"/>
                <a:gd name="connsiteX71" fmla="*/ 14959092 w 19882676"/>
                <a:gd name="connsiteY71" fmla="*/ 4309380 h 5677131"/>
                <a:gd name="connsiteX72" fmla="*/ 15121745 w 19882676"/>
                <a:gd name="connsiteY72" fmla="*/ 3382407 h 5677131"/>
                <a:gd name="connsiteX73" fmla="*/ 15319499 w 19882676"/>
                <a:gd name="connsiteY73" fmla="*/ 2619234 h 5677131"/>
                <a:gd name="connsiteX74" fmla="*/ 15577561 w 19882676"/>
                <a:gd name="connsiteY74" fmla="*/ 2261489 h 5677131"/>
                <a:gd name="connsiteX75" fmla="*/ 16006000 w 19882676"/>
                <a:gd name="connsiteY75" fmla="*/ 1774396 h 5677131"/>
                <a:gd name="connsiteX76" fmla="*/ 16422288 w 19882676"/>
                <a:gd name="connsiteY76" fmla="*/ 1386509 h 5677131"/>
                <a:gd name="connsiteX77" fmla="*/ 16989832 w 19882676"/>
                <a:gd name="connsiteY77" fmla="*/ 949009 h 5677131"/>
                <a:gd name="connsiteX78" fmla="*/ 17566525 w 19882676"/>
                <a:gd name="connsiteY78" fmla="*/ 867846 h 5677131"/>
                <a:gd name="connsiteX79" fmla="*/ 17947665 w 19882676"/>
                <a:gd name="connsiteY79" fmla="*/ 656873 h 5677131"/>
                <a:gd name="connsiteX80" fmla="*/ 18379160 w 19882676"/>
                <a:gd name="connsiteY80" fmla="*/ 413326 h 5677131"/>
                <a:gd name="connsiteX81" fmla="*/ 18686983 w 19882676"/>
                <a:gd name="connsiteY81" fmla="*/ 396828 h 5677131"/>
                <a:gd name="connsiteX82" fmla="*/ 18947524 w 19882676"/>
                <a:gd name="connsiteY82" fmla="*/ 6973 h 5677131"/>
                <a:gd name="connsiteX83" fmla="*/ 19153031 w 19882676"/>
                <a:gd name="connsiteY83" fmla="*/ 816826 h 5677131"/>
                <a:gd name="connsiteX0" fmla="*/ 19153031 w 19522354"/>
                <a:gd name="connsiteY0" fmla="*/ 816826 h 5616566"/>
                <a:gd name="connsiteX1" fmla="*/ 18889451 w 19522354"/>
                <a:gd name="connsiteY1" fmla="*/ 944648 h 5616566"/>
                <a:gd name="connsiteX2" fmla="*/ 18615343 w 19522354"/>
                <a:gd name="connsiteY2" fmla="*/ 1009292 h 5616566"/>
                <a:gd name="connsiteX3" fmla="*/ 18319113 w 19522354"/>
                <a:gd name="connsiteY3" fmla="*/ 1284930 h 5616566"/>
                <a:gd name="connsiteX4" fmla="*/ 19482966 w 19522354"/>
                <a:gd name="connsiteY4" fmla="*/ 5320033 h 5616566"/>
                <a:gd name="connsiteX5" fmla="*/ 19210250 w 19522354"/>
                <a:gd name="connsiteY5" fmla="*/ 5320033 h 5616566"/>
                <a:gd name="connsiteX6" fmla="*/ 18825240 w 19522354"/>
                <a:gd name="connsiteY6" fmla="*/ 5384201 h 5616566"/>
                <a:gd name="connsiteX7" fmla="*/ 18488355 w 19522354"/>
                <a:gd name="connsiteY7" fmla="*/ 5352117 h 5616566"/>
                <a:gd name="connsiteX8" fmla="*/ 17846671 w 19522354"/>
                <a:gd name="connsiteY8" fmla="*/ 5303990 h 5616566"/>
                <a:gd name="connsiteX9" fmla="*/ 17413534 w 19522354"/>
                <a:gd name="connsiteY9" fmla="*/ 5303990 h 5616566"/>
                <a:gd name="connsiteX10" fmla="*/ 16948313 w 19522354"/>
                <a:gd name="connsiteY10" fmla="*/ 5303990 h 5616566"/>
                <a:gd name="connsiteX11" fmla="*/ 16611429 w 19522354"/>
                <a:gd name="connsiteY11" fmla="*/ 5320033 h 5616566"/>
                <a:gd name="connsiteX12" fmla="*/ 15777240 w 19522354"/>
                <a:gd name="connsiteY12" fmla="*/ 5255864 h 5616566"/>
                <a:gd name="connsiteX13" fmla="*/ 15328061 w 19522354"/>
                <a:gd name="connsiteY13" fmla="*/ 5271906 h 5616566"/>
                <a:gd name="connsiteX14" fmla="*/ 14894924 w 19522354"/>
                <a:gd name="connsiteY14" fmla="*/ 5271906 h 5616566"/>
                <a:gd name="connsiteX15" fmla="*/ 14189071 w 19522354"/>
                <a:gd name="connsiteY15" fmla="*/ 5271906 h 5616566"/>
                <a:gd name="connsiteX16" fmla="*/ 13675724 w 19522354"/>
                <a:gd name="connsiteY16" fmla="*/ 5287948 h 5616566"/>
                <a:gd name="connsiteX17" fmla="*/ 13451134 w 19522354"/>
                <a:gd name="connsiteY17" fmla="*/ 5255864 h 5616566"/>
                <a:gd name="connsiteX18" fmla="*/ 12953829 w 19522354"/>
                <a:gd name="connsiteY18" fmla="*/ 5239822 h 5616566"/>
                <a:gd name="connsiteX19" fmla="*/ 12520692 w 19522354"/>
                <a:gd name="connsiteY19" fmla="*/ 5255864 h 5616566"/>
                <a:gd name="connsiteX20" fmla="*/ 11927134 w 19522354"/>
                <a:gd name="connsiteY20" fmla="*/ 5303990 h 5616566"/>
                <a:gd name="connsiteX21" fmla="*/ 10820229 w 19522354"/>
                <a:gd name="connsiteY21" fmla="*/ 5207738 h 5616566"/>
                <a:gd name="connsiteX22" fmla="*/ 10355008 w 19522354"/>
                <a:gd name="connsiteY22" fmla="*/ 5239822 h 5616566"/>
                <a:gd name="connsiteX23" fmla="*/ 9969997 w 19522354"/>
                <a:gd name="connsiteY23" fmla="*/ 5255864 h 5616566"/>
                <a:gd name="connsiteX24" fmla="*/ 9536861 w 19522354"/>
                <a:gd name="connsiteY24" fmla="*/ 5255864 h 5616566"/>
                <a:gd name="connsiteX25" fmla="*/ 8814966 w 19522354"/>
                <a:gd name="connsiteY25" fmla="*/ 5271906 h 5616566"/>
                <a:gd name="connsiteX26" fmla="*/ 8317661 w 19522354"/>
                <a:gd name="connsiteY26" fmla="*/ 5287948 h 5616566"/>
                <a:gd name="connsiteX27" fmla="*/ 7595766 w 19522354"/>
                <a:gd name="connsiteY27" fmla="*/ 5303990 h 5616566"/>
                <a:gd name="connsiteX28" fmla="*/ 6312397 w 19522354"/>
                <a:gd name="connsiteY28" fmla="*/ 5287948 h 5616566"/>
                <a:gd name="connsiteX29" fmla="*/ 5430082 w 19522354"/>
                <a:gd name="connsiteY29" fmla="*/ 5303990 h 5616566"/>
                <a:gd name="connsiteX30" fmla="*/ 4627976 w 19522354"/>
                <a:gd name="connsiteY30" fmla="*/ 5287948 h 5616566"/>
                <a:gd name="connsiteX31" fmla="*/ 3681492 w 19522354"/>
                <a:gd name="connsiteY31" fmla="*/ 5255864 h 5616566"/>
                <a:gd name="connsiteX32" fmla="*/ 3168145 w 19522354"/>
                <a:gd name="connsiteY32" fmla="*/ 5271906 h 5616566"/>
                <a:gd name="connsiteX33" fmla="*/ 2349997 w 19522354"/>
                <a:gd name="connsiteY33" fmla="*/ 5255864 h 5616566"/>
                <a:gd name="connsiteX34" fmla="*/ 1644145 w 19522354"/>
                <a:gd name="connsiteY34" fmla="*/ 5271906 h 5616566"/>
                <a:gd name="connsiteX35" fmla="*/ 1259134 w 19522354"/>
                <a:gd name="connsiteY35" fmla="*/ 5271906 h 5616566"/>
                <a:gd name="connsiteX36" fmla="*/ 954334 w 19522354"/>
                <a:gd name="connsiteY36" fmla="*/ 5159611 h 5616566"/>
                <a:gd name="connsiteX37" fmla="*/ 617450 w 19522354"/>
                <a:gd name="connsiteY37" fmla="*/ 4967106 h 5616566"/>
                <a:gd name="connsiteX38" fmla="*/ 376819 w 19522354"/>
                <a:gd name="connsiteY38" fmla="*/ 4662306 h 5616566"/>
                <a:gd name="connsiteX39" fmla="*/ 168271 w 19522354"/>
                <a:gd name="connsiteY39" fmla="*/ 4485843 h 5616566"/>
                <a:gd name="connsiteX40" fmla="*/ 23892 w 19522354"/>
                <a:gd name="connsiteY40" fmla="*/ 4148959 h 5616566"/>
                <a:gd name="connsiteX41" fmla="*/ 7850 w 19522354"/>
                <a:gd name="connsiteY41" fmla="*/ 3747906 h 5616566"/>
                <a:gd name="connsiteX42" fmla="*/ 104103 w 19522354"/>
                <a:gd name="connsiteY42" fmla="*/ 3266643 h 5616566"/>
                <a:gd name="connsiteX43" fmla="*/ 248482 w 19522354"/>
                <a:gd name="connsiteY43" fmla="*/ 2897675 h 5616566"/>
                <a:gd name="connsiteX44" fmla="*/ 473071 w 19522354"/>
                <a:gd name="connsiteY44" fmla="*/ 2641001 h 5616566"/>
                <a:gd name="connsiteX45" fmla="*/ 729745 w 19522354"/>
                <a:gd name="connsiteY45" fmla="*/ 2384327 h 5616566"/>
                <a:gd name="connsiteX46" fmla="*/ 1034545 w 19522354"/>
                <a:gd name="connsiteY46" fmla="*/ 2079527 h 5616566"/>
                <a:gd name="connsiteX47" fmla="*/ 1483724 w 19522354"/>
                <a:gd name="connsiteY47" fmla="*/ 1662433 h 5616566"/>
                <a:gd name="connsiteX48" fmla="*/ 1852692 w 19522354"/>
                <a:gd name="connsiteY48" fmla="*/ 1518054 h 5616566"/>
                <a:gd name="connsiteX49" fmla="*/ 2847303 w 19522354"/>
                <a:gd name="connsiteY49" fmla="*/ 1309506 h 5616566"/>
                <a:gd name="connsiteX50" fmla="*/ 3472945 w 19522354"/>
                <a:gd name="connsiteY50" fmla="*/ 1229296 h 5616566"/>
                <a:gd name="connsiteX51" fmla="*/ 4515682 w 19522354"/>
                <a:gd name="connsiteY51" fmla="*/ 1165127 h 5616566"/>
                <a:gd name="connsiteX52" fmla="*/ 5141324 w 19522354"/>
                <a:gd name="connsiteY52" fmla="*/ 1052833 h 5616566"/>
                <a:gd name="connsiteX53" fmla="*/ 6585113 w 19522354"/>
                <a:gd name="connsiteY53" fmla="*/ 988664 h 5616566"/>
                <a:gd name="connsiteX54" fmla="*/ 7611808 w 19522354"/>
                <a:gd name="connsiteY54" fmla="*/ 972622 h 5616566"/>
                <a:gd name="connsiteX55" fmla="*/ 8632333 w 19522354"/>
                <a:gd name="connsiteY55" fmla="*/ 1028461 h 5616566"/>
                <a:gd name="connsiteX56" fmla="*/ 9264762 w 19522354"/>
                <a:gd name="connsiteY56" fmla="*/ 1047588 h 5616566"/>
                <a:gd name="connsiteX57" fmla="*/ 9622933 w 19522354"/>
                <a:gd name="connsiteY57" fmla="*/ 1188265 h 5616566"/>
                <a:gd name="connsiteX58" fmla="*/ 10565100 w 19522354"/>
                <a:gd name="connsiteY58" fmla="*/ 1362569 h 5616566"/>
                <a:gd name="connsiteX59" fmla="*/ 11177783 w 19522354"/>
                <a:gd name="connsiteY59" fmla="*/ 1555999 h 5616566"/>
                <a:gd name="connsiteX60" fmla="*/ 11579453 w 19522354"/>
                <a:gd name="connsiteY60" fmla="*/ 1721049 h 5616566"/>
                <a:gd name="connsiteX61" fmla="*/ 12102673 w 19522354"/>
                <a:gd name="connsiteY61" fmla="*/ 1866970 h 5616566"/>
                <a:gd name="connsiteX62" fmla="*/ 12625273 w 19522354"/>
                <a:gd name="connsiteY62" fmla="*/ 2115313 h 5616566"/>
                <a:gd name="connsiteX63" fmla="*/ 12911565 w 19522354"/>
                <a:gd name="connsiteY63" fmla="*/ 2297021 h 5616566"/>
                <a:gd name="connsiteX64" fmla="*/ 13212662 w 19522354"/>
                <a:gd name="connsiteY64" fmla="*/ 2443560 h 5616566"/>
                <a:gd name="connsiteX65" fmla="*/ 13616800 w 19522354"/>
                <a:gd name="connsiteY65" fmla="*/ 2612310 h 5616566"/>
                <a:gd name="connsiteX66" fmla="*/ 13774135 w 19522354"/>
                <a:gd name="connsiteY66" fmla="*/ 2773965 h 5616566"/>
                <a:gd name="connsiteX67" fmla="*/ 14092819 w 19522354"/>
                <a:gd name="connsiteY67" fmla="*/ 3106222 h 5616566"/>
                <a:gd name="connsiteX68" fmla="*/ 14205113 w 19522354"/>
                <a:gd name="connsiteY68" fmla="*/ 3443106 h 5616566"/>
                <a:gd name="connsiteX69" fmla="*/ 14381576 w 19522354"/>
                <a:gd name="connsiteY69" fmla="*/ 3651654 h 5616566"/>
                <a:gd name="connsiteX70" fmla="*/ 14574082 w 19522354"/>
                <a:gd name="connsiteY70" fmla="*/ 3956454 h 5616566"/>
                <a:gd name="connsiteX71" fmla="*/ 14959092 w 19522354"/>
                <a:gd name="connsiteY71" fmla="*/ 4309380 h 5616566"/>
                <a:gd name="connsiteX72" fmla="*/ 15121745 w 19522354"/>
                <a:gd name="connsiteY72" fmla="*/ 3382407 h 5616566"/>
                <a:gd name="connsiteX73" fmla="*/ 15319499 w 19522354"/>
                <a:gd name="connsiteY73" fmla="*/ 2619234 h 5616566"/>
                <a:gd name="connsiteX74" fmla="*/ 15577561 w 19522354"/>
                <a:gd name="connsiteY74" fmla="*/ 2261489 h 5616566"/>
                <a:gd name="connsiteX75" fmla="*/ 16006000 w 19522354"/>
                <a:gd name="connsiteY75" fmla="*/ 1774396 h 5616566"/>
                <a:gd name="connsiteX76" fmla="*/ 16422288 w 19522354"/>
                <a:gd name="connsiteY76" fmla="*/ 1386509 h 5616566"/>
                <a:gd name="connsiteX77" fmla="*/ 16989832 w 19522354"/>
                <a:gd name="connsiteY77" fmla="*/ 949009 h 5616566"/>
                <a:gd name="connsiteX78" fmla="*/ 17566525 w 19522354"/>
                <a:gd name="connsiteY78" fmla="*/ 867846 h 5616566"/>
                <a:gd name="connsiteX79" fmla="*/ 17947665 w 19522354"/>
                <a:gd name="connsiteY79" fmla="*/ 656873 h 5616566"/>
                <a:gd name="connsiteX80" fmla="*/ 18379160 w 19522354"/>
                <a:gd name="connsiteY80" fmla="*/ 413326 h 5616566"/>
                <a:gd name="connsiteX81" fmla="*/ 18686983 w 19522354"/>
                <a:gd name="connsiteY81" fmla="*/ 396828 h 5616566"/>
                <a:gd name="connsiteX82" fmla="*/ 18947524 w 19522354"/>
                <a:gd name="connsiteY82" fmla="*/ 6973 h 5616566"/>
                <a:gd name="connsiteX83" fmla="*/ 19153031 w 19522354"/>
                <a:gd name="connsiteY83" fmla="*/ 816826 h 5616566"/>
                <a:gd name="connsiteX0" fmla="*/ 19153031 w 19522354"/>
                <a:gd name="connsiteY0" fmla="*/ 425282 h 5225022"/>
                <a:gd name="connsiteX1" fmla="*/ 18889451 w 19522354"/>
                <a:gd name="connsiteY1" fmla="*/ 553104 h 5225022"/>
                <a:gd name="connsiteX2" fmla="*/ 18615343 w 19522354"/>
                <a:gd name="connsiteY2" fmla="*/ 617748 h 5225022"/>
                <a:gd name="connsiteX3" fmla="*/ 18319113 w 19522354"/>
                <a:gd name="connsiteY3" fmla="*/ 893386 h 5225022"/>
                <a:gd name="connsiteX4" fmla="*/ 19482966 w 19522354"/>
                <a:gd name="connsiteY4" fmla="*/ 4928489 h 5225022"/>
                <a:gd name="connsiteX5" fmla="*/ 19210250 w 19522354"/>
                <a:gd name="connsiteY5" fmla="*/ 4928489 h 5225022"/>
                <a:gd name="connsiteX6" fmla="*/ 18825240 w 19522354"/>
                <a:gd name="connsiteY6" fmla="*/ 4992657 h 5225022"/>
                <a:gd name="connsiteX7" fmla="*/ 18488355 w 19522354"/>
                <a:gd name="connsiteY7" fmla="*/ 4960573 h 5225022"/>
                <a:gd name="connsiteX8" fmla="*/ 17846671 w 19522354"/>
                <a:gd name="connsiteY8" fmla="*/ 4912446 h 5225022"/>
                <a:gd name="connsiteX9" fmla="*/ 17413534 w 19522354"/>
                <a:gd name="connsiteY9" fmla="*/ 4912446 h 5225022"/>
                <a:gd name="connsiteX10" fmla="*/ 16948313 w 19522354"/>
                <a:gd name="connsiteY10" fmla="*/ 4912446 h 5225022"/>
                <a:gd name="connsiteX11" fmla="*/ 16611429 w 19522354"/>
                <a:gd name="connsiteY11" fmla="*/ 4928489 h 5225022"/>
                <a:gd name="connsiteX12" fmla="*/ 15777240 w 19522354"/>
                <a:gd name="connsiteY12" fmla="*/ 4864320 h 5225022"/>
                <a:gd name="connsiteX13" fmla="*/ 15328061 w 19522354"/>
                <a:gd name="connsiteY13" fmla="*/ 4880362 h 5225022"/>
                <a:gd name="connsiteX14" fmla="*/ 14894924 w 19522354"/>
                <a:gd name="connsiteY14" fmla="*/ 4880362 h 5225022"/>
                <a:gd name="connsiteX15" fmla="*/ 14189071 w 19522354"/>
                <a:gd name="connsiteY15" fmla="*/ 4880362 h 5225022"/>
                <a:gd name="connsiteX16" fmla="*/ 13675724 w 19522354"/>
                <a:gd name="connsiteY16" fmla="*/ 4896404 h 5225022"/>
                <a:gd name="connsiteX17" fmla="*/ 13451134 w 19522354"/>
                <a:gd name="connsiteY17" fmla="*/ 4864320 h 5225022"/>
                <a:gd name="connsiteX18" fmla="*/ 12953829 w 19522354"/>
                <a:gd name="connsiteY18" fmla="*/ 4848278 h 5225022"/>
                <a:gd name="connsiteX19" fmla="*/ 12520692 w 19522354"/>
                <a:gd name="connsiteY19" fmla="*/ 4864320 h 5225022"/>
                <a:gd name="connsiteX20" fmla="*/ 11927134 w 19522354"/>
                <a:gd name="connsiteY20" fmla="*/ 4912446 h 5225022"/>
                <a:gd name="connsiteX21" fmla="*/ 10820229 w 19522354"/>
                <a:gd name="connsiteY21" fmla="*/ 4816194 h 5225022"/>
                <a:gd name="connsiteX22" fmla="*/ 10355008 w 19522354"/>
                <a:gd name="connsiteY22" fmla="*/ 4848278 h 5225022"/>
                <a:gd name="connsiteX23" fmla="*/ 9969997 w 19522354"/>
                <a:gd name="connsiteY23" fmla="*/ 4864320 h 5225022"/>
                <a:gd name="connsiteX24" fmla="*/ 9536861 w 19522354"/>
                <a:gd name="connsiteY24" fmla="*/ 4864320 h 5225022"/>
                <a:gd name="connsiteX25" fmla="*/ 8814966 w 19522354"/>
                <a:gd name="connsiteY25" fmla="*/ 4880362 h 5225022"/>
                <a:gd name="connsiteX26" fmla="*/ 8317661 w 19522354"/>
                <a:gd name="connsiteY26" fmla="*/ 4896404 h 5225022"/>
                <a:gd name="connsiteX27" fmla="*/ 7595766 w 19522354"/>
                <a:gd name="connsiteY27" fmla="*/ 4912446 h 5225022"/>
                <a:gd name="connsiteX28" fmla="*/ 6312397 w 19522354"/>
                <a:gd name="connsiteY28" fmla="*/ 4896404 h 5225022"/>
                <a:gd name="connsiteX29" fmla="*/ 5430082 w 19522354"/>
                <a:gd name="connsiteY29" fmla="*/ 4912446 h 5225022"/>
                <a:gd name="connsiteX30" fmla="*/ 4627976 w 19522354"/>
                <a:gd name="connsiteY30" fmla="*/ 4896404 h 5225022"/>
                <a:gd name="connsiteX31" fmla="*/ 3681492 w 19522354"/>
                <a:gd name="connsiteY31" fmla="*/ 4864320 h 5225022"/>
                <a:gd name="connsiteX32" fmla="*/ 3168145 w 19522354"/>
                <a:gd name="connsiteY32" fmla="*/ 4880362 h 5225022"/>
                <a:gd name="connsiteX33" fmla="*/ 2349997 w 19522354"/>
                <a:gd name="connsiteY33" fmla="*/ 4864320 h 5225022"/>
                <a:gd name="connsiteX34" fmla="*/ 1644145 w 19522354"/>
                <a:gd name="connsiteY34" fmla="*/ 4880362 h 5225022"/>
                <a:gd name="connsiteX35" fmla="*/ 1259134 w 19522354"/>
                <a:gd name="connsiteY35" fmla="*/ 4880362 h 5225022"/>
                <a:gd name="connsiteX36" fmla="*/ 954334 w 19522354"/>
                <a:gd name="connsiteY36" fmla="*/ 4768067 h 5225022"/>
                <a:gd name="connsiteX37" fmla="*/ 617450 w 19522354"/>
                <a:gd name="connsiteY37" fmla="*/ 4575562 h 5225022"/>
                <a:gd name="connsiteX38" fmla="*/ 376819 w 19522354"/>
                <a:gd name="connsiteY38" fmla="*/ 4270762 h 5225022"/>
                <a:gd name="connsiteX39" fmla="*/ 168271 w 19522354"/>
                <a:gd name="connsiteY39" fmla="*/ 4094299 h 5225022"/>
                <a:gd name="connsiteX40" fmla="*/ 23892 w 19522354"/>
                <a:gd name="connsiteY40" fmla="*/ 3757415 h 5225022"/>
                <a:gd name="connsiteX41" fmla="*/ 7850 w 19522354"/>
                <a:gd name="connsiteY41" fmla="*/ 3356362 h 5225022"/>
                <a:gd name="connsiteX42" fmla="*/ 104103 w 19522354"/>
                <a:gd name="connsiteY42" fmla="*/ 2875099 h 5225022"/>
                <a:gd name="connsiteX43" fmla="*/ 248482 w 19522354"/>
                <a:gd name="connsiteY43" fmla="*/ 2506131 h 5225022"/>
                <a:gd name="connsiteX44" fmla="*/ 473071 w 19522354"/>
                <a:gd name="connsiteY44" fmla="*/ 2249457 h 5225022"/>
                <a:gd name="connsiteX45" fmla="*/ 729745 w 19522354"/>
                <a:gd name="connsiteY45" fmla="*/ 1992783 h 5225022"/>
                <a:gd name="connsiteX46" fmla="*/ 1034545 w 19522354"/>
                <a:gd name="connsiteY46" fmla="*/ 1687983 h 5225022"/>
                <a:gd name="connsiteX47" fmla="*/ 1483724 w 19522354"/>
                <a:gd name="connsiteY47" fmla="*/ 1270889 h 5225022"/>
                <a:gd name="connsiteX48" fmla="*/ 1852692 w 19522354"/>
                <a:gd name="connsiteY48" fmla="*/ 1126510 h 5225022"/>
                <a:gd name="connsiteX49" fmla="*/ 2847303 w 19522354"/>
                <a:gd name="connsiteY49" fmla="*/ 917962 h 5225022"/>
                <a:gd name="connsiteX50" fmla="*/ 3472945 w 19522354"/>
                <a:gd name="connsiteY50" fmla="*/ 837752 h 5225022"/>
                <a:gd name="connsiteX51" fmla="*/ 4515682 w 19522354"/>
                <a:gd name="connsiteY51" fmla="*/ 773583 h 5225022"/>
                <a:gd name="connsiteX52" fmla="*/ 5141324 w 19522354"/>
                <a:gd name="connsiteY52" fmla="*/ 661289 h 5225022"/>
                <a:gd name="connsiteX53" fmla="*/ 6585113 w 19522354"/>
                <a:gd name="connsiteY53" fmla="*/ 597120 h 5225022"/>
                <a:gd name="connsiteX54" fmla="*/ 7611808 w 19522354"/>
                <a:gd name="connsiteY54" fmla="*/ 581078 h 5225022"/>
                <a:gd name="connsiteX55" fmla="*/ 8632333 w 19522354"/>
                <a:gd name="connsiteY55" fmla="*/ 636917 h 5225022"/>
                <a:gd name="connsiteX56" fmla="*/ 9264762 w 19522354"/>
                <a:gd name="connsiteY56" fmla="*/ 656044 h 5225022"/>
                <a:gd name="connsiteX57" fmla="*/ 9622933 w 19522354"/>
                <a:gd name="connsiteY57" fmla="*/ 796721 h 5225022"/>
                <a:gd name="connsiteX58" fmla="*/ 10565100 w 19522354"/>
                <a:gd name="connsiteY58" fmla="*/ 971025 h 5225022"/>
                <a:gd name="connsiteX59" fmla="*/ 11177783 w 19522354"/>
                <a:gd name="connsiteY59" fmla="*/ 1164455 h 5225022"/>
                <a:gd name="connsiteX60" fmla="*/ 11579453 w 19522354"/>
                <a:gd name="connsiteY60" fmla="*/ 1329505 h 5225022"/>
                <a:gd name="connsiteX61" fmla="*/ 12102673 w 19522354"/>
                <a:gd name="connsiteY61" fmla="*/ 1475426 h 5225022"/>
                <a:gd name="connsiteX62" fmla="*/ 12625273 w 19522354"/>
                <a:gd name="connsiteY62" fmla="*/ 1723769 h 5225022"/>
                <a:gd name="connsiteX63" fmla="*/ 12911565 w 19522354"/>
                <a:gd name="connsiteY63" fmla="*/ 1905477 h 5225022"/>
                <a:gd name="connsiteX64" fmla="*/ 13212662 w 19522354"/>
                <a:gd name="connsiteY64" fmla="*/ 2052016 h 5225022"/>
                <a:gd name="connsiteX65" fmla="*/ 13616800 w 19522354"/>
                <a:gd name="connsiteY65" fmla="*/ 2220766 h 5225022"/>
                <a:gd name="connsiteX66" fmla="*/ 13774135 w 19522354"/>
                <a:gd name="connsiteY66" fmla="*/ 2382421 h 5225022"/>
                <a:gd name="connsiteX67" fmla="*/ 14092819 w 19522354"/>
                <a:gd name="connsiteY67" fmla="*/ 2714678 h 5225022"/>
                <a:gd name="connsiteX68" fmla="*/ 14205113 w 19522354"/>
                <a:gd name="connsiteY68" fmla="*/ 3051562 h 5225022"/>
                <a:gd name="connsiteX69" fmla="*/ 14381576 w 19522354"/>
                <a:gd name="connsiteY69" fmla="*/ 3260110 h 5225022"/>
                <a:gd name="connsiteX70" fmla="*/ 14574082 w 19522354"/>
                <a:gd name="connsiteY70" fmla="*/ 3564910 h 5225022"/>
                <a:gd name="connsiteX71" fmla="*/ 14959092 w 19522354"/>
                <a:gd name="connsiteY71" fmla="*/ 3917836 h 5225022"/>
                <a:gd name="connsiteX72" fmla="*/ 15121745 w 19522354"/>
                <a:gd name="connsiteY72" fmla="*/ 2990863 h 5225022"/>
                <a:gd name="connsiteX73" fmla="*/ 15319499 w 19522354"/>
                <a:gd name="connsiteY73" fmla="*/ 2227690 h 5225022"/>
                <a:gd name="connsiteX74" fmla="*/ 15577561 w 19522354"/>
                <a:gd name="connsiteY74" fmla="*/ 1869945 h 5225022"/>
                <a:gd name="connsiteX75" fmla="*/ 16006000 w 19522354"/>
                <a:gd name="connsiteY75" fmla="*/ 1382852 h 5225022"/>
                <a:gd name="connsiteX76" fmla="*/ 16422288 w 19522354"/>
                <a:gd name="connsiteY76" fmla="*/ 994965 h 5225022"/>
                <a:gd name="connsiteX77" fmla="*/ 16989832 w 19522354"/>
                <a:gd name="connsiteY77" fmla="*/ 557465 h 5225022"/>
                <a:gd name="connsiteX78" fmla="*/ 17566525 w 19522354"/>
                <a:gd name="connsiteY78" fmla="*/ 476302 h 5225022"/>
                <a:gd name="connsiteX79" fmla="*/ 17947665 w 19522354"/>
                <a:gd name="connsiteY79" fmla="*/ 265329 h 5225022"/>
                <a:gd name="connsiteX80" fmla="*/ 18379160 w 19522354"/>
                <a:gd name="connsiteY80" fmla="*/ 21782 h 5225022"/>
                <a:gd name="connsiteX81" fmla="*/ 18686983 w 19522354"/>
                <a:gd name="connsiteY81" fmla="*/ 5284 h 5225022"/>
                <a:gd name="connsiteX82" fmla="*/ 18857359 w 19522354"/>
                <a:gd name="connsiteY82" fmla="*/ 101538 h 5225022"/>
                <a:gd name="connsiteX83" fmla="*/ 19153031 w 19522354"/>
                <a:gd name="connsiteY83" fmla="*/ 425282 h 5225022"/>
                <a:gd name="connsiteX0" fmla="*/ 19153031 w 19486832"/>
                <a:gd name="connsiteY0" fmla="*/ 425282 h 5293002"/>
                <a:gd name="connsiteX1" fmla="*/ 18889451 w 19486832"/>
                <a:gd name="connsiteY1" fmla="*/ 553104 h 5293002"/>
                <a:gd name="connsiteX2" fmla="*/ 18615343 w 19486832"/>
                <a:gd name="connsiteY2" fmla="*/ 617748 h 5293002"/>
                <a:gd name="connsiteX3" fmla="*/ 18319113 w 19486832"/>
                <a:gd name="connsiteY3" fmla="*/ 893386 h 5293002"/>
                <a:gd name="connsiteX4" fmla="*/ 19482966 w 19486832"/>
                <a:gd name="connsiteY4" fmla="*/ 4928489 h 5293002"/>
                <a:gd name="connsiteX5" fmla="*/ 17857743 w 19486832"/>
                <a:gd name="connsiteY5" fmla="*/ 796631 h 5293002"/>
                <a:gd name="connsiteX6" fmla="*/ 18825240 w 19486832"/>
                <a:gd name="connsiteY6" fmla="*/ 4992657 h 5293002"/>
                <a:gd name="connsiteX7" fmla="*/ 18488355 w 19486832"/>
                <a:gd name="connsiteY7" fmla="*/ 4960573 h 5293002"/>
                <a:gd name="connsiteX8" fmla="*/ 17846671 w 19486832"/>
                <a:gd name="connsiteY8" fmla="*/ 4912446 h 5293002"/>
                <a:gd name="connsiteX9" fmla="*/ 17413534 w 19486832"/>
                <a:gd name="connsiteY9" fmla="*/ 4912446 h 5293002"/>
                <a:gd name="connsiteX10" fmla="*/ 16948313 w 19486832"/>
                <a:gd name="connsiteY10" fmla="*/ 4912446 h 5293002"/>
                <a:gd name="connsiteX11" fmla="*/ 16611429 w 19486832"/>
                <a:gd name="connsiteY11" fmla="*/ 4928489 h 5293002"/>
                <a:gd name="connsiteX12" fmla="*/ 15777240 w 19486832"/>
                <a:gd name="connsiteY12" fmla="*/ 4864320 h 5293002"/>
                <a:gd name="connsiteX13" fmla="*/ 15328061 w 19486832"/>
                <a:gd name="connsiteY13" fmla="*/ 4880362 h 5293002"/>
                <a:gd name="connsiteX14" fmla="*/ 14894924 w 19486832"/>
                <a:gd name="connsiteY14" fmla="*/ 4880362 h 5293002"/>
                <a:gd name="connsiteX15" fmla="*/ 14189071 w 19486832"/>
                <a:gd name="connsiteY15" fmla="*/ 4880362 h 5293002"/>
                <a:gd name="connsiteX16" fmla="*/ 13675724 w 19486832"/>
                <a:gd name="connsiteY16" fmla="*/ 4896404 h 5293002"/>
                <a:gd name="connsiteX17" fmla="*/ 13451134 w 19486832"/>
                <a:gd name="connsiteY17" fmla="*/ 4864320 h 5293002"/>
                <a:gd name="connsiteX18" fmla="*/ 12953829 w 19486832"/>
                <a:gd name="connsiteY18" fmla="*/ 4848278 h 5293002"/>
                <a:gd name="connsiteX19" fmla="*/ 12520692 w 19486832"/>
                <a:gd name="connsiteY19" fmla="*/ 4864320 h 5293002"/>
                <a:gd name="connsiteX20" fmla="*/ 11927134 w 19486832"/>
                <a:gd name="connsiteY20" fmla="*/ 4912446 h 5293002"/>
                <a:gd name="connsiteX21" fmla="*/ 10820229 w 19486832"/>
                <a:gd name="connsiteY21" fmla="*/ 4816194 h 5293002"/>
                <a:gd name="connsiteX22" fmla="*/ 10355008 w 19486832"/>
                <a:gd name="connsiteY22" fmla="*/ 4848278 h 5293002"/>
                <a:gd name="connsiteX23" fmla="*/ 9969997 w 19486832"/>
                <a:gd name="connsiteY23" fmla="*/ 4864320 h 5293002"/>
                <a:gd name="connsiteX24" fmla="*/ 9536861 w 19486832"/>
                <a:gd name="connsiteY24" fmla="*/ 4864320 h 5293002"/>
                <a:gd name="connsiteX25" fmla="*/ 8814966 w 19486832"/>
                <a:gd name="connsiteY25" fmla="*/ 4880362 h 5293002"/>
                <a:gd name="connsiteX26" fmla="*/ 8317661 w 19486832"/>
                <a:gd name="connsiteY26" fmla="*/ 4896404 h 5293002"/>
                <a:gd name="connsiteX27" fmla="*/ 7595766 w 19486832"/>
                <a:gd name="connsiteY27" fmla="*/ 4912446 h 5293002"/>
                <a:gd name="connsiteX28" fmla="*/ 6312397 w 19486832"/>
                <a:gd name="connsiteY28" fmla="*/ 4896404 h 5293002"/>
                <a:gd name="connsiteX29" fmla="*/ 5430082 w 19486832"/>
                <a:gd name="connsiteY29" fmla="*/ 4912446 h 5293002"/>
                <a:gd name="connsiteX30" fmla="*/ 4627976 w 19486832"/>
                <a:gd name="connsiteY30" fmla="*/ 4896404 h 5293002"/>
                <a:gd name="connsiteX31" fmla="*/ 3681492 w 19486832"/>
                <a:gd name="connsiteY31" fmla="*/ 4864320 h 5293002"/>
                <a:gd name="connsiteX32" fmla="*/ 3168145 w 19486832"/>
                <a:gd name="connsiteY32" fmla="*/ 4880362 h 5293002"/>
                <a:gd name="connsiteX33" fmla="*/ 2349997 w 19486832"/>
                <a:gd name="connsiteY33" fmla="*/ 4864320 h 5293002"/>
                <a:gd name="connsiteX34" fmla="*/ 1644145 w 19486832"/>
                <a:gd name="connsiteY34" fmla="*/ 4880362 h 5293002"/>
                <a:gd name="connsiteX35" fmla="*/ 1259134 w 19486832"/>
                <a:gd name="connsiteY35" fmla="*/ 4880362 h 5293002"/>
                <a:gd name="connsiteX36" fmla="*/ 954334 w 19486832"/>
                <a:gd name="connsiteY36" fmla="*/ 4768067 h 5293002"/>
                <a:gd name="connsiteX37" fmla="*/ 617450 w 19486832"/>
                <a:gd name="connsiteY37" fmla="*/ 4575562 h 5293002"/>
                <a:gd name="connsiteX38" fmla="*/ 376819 w 19486832"/>
                <a:gd name="connsiteY38" fmla="*/ 4270762 h 5293002"/>
                <a:gd name="connsiteX39" fmla="*/ 168271 w 19486832"/>
                <a:gd name="connsiteY39" fmla="*/ 4094299 h 5293002"/>
                <a:gd name="connsiteX40" fmla="*/ 23892 w 19486832"/>
                <a:gd name="connsiteY40" fmla="*/ 3757415 h 5293002"/>
                <a:gd name="connsiteX41" fmla="*/ 7850 w 19486832"/>
                <a:gd name="connsiteY41" fmla="*/ 3356362 h 5293002"/>
                <a:gd name="connsiteX42" fmla="*/ 104103 w 19486832"/>
                <a:gd name="connsiteY42" fmla="*/ 2875099 h 5293002"/>
                <a:gd name="connsiteX43" fmla="*/ 248482 w 19486832"/>
                <a:gd name="connsiteY43" fmla="*/ 2506131 h 5293002"/>
                <a:gd name="connsiteX44" fmla="*/ 473071 w 19486832"/>
                <a:gd name="connsiteY44" fmla="*/ 2249457 h 5293002"/>
                <a:gd name="connsiteX45" fmla="*/ 729745 w 19486832"/>
                <a:gd name="connsiteY45" fmla="*/ 1992783 h 5293002"/>
                <a:gd name="connsiteX46" fmla="*/ 1034545 w 19486832"/>
                <a:gd name="connsiteY46" fmla="*/ 1687983 h 5293002"/>
                <a:gd name="connsiteX47" fmla="*/ 1483724 w 19486832"/>
                <a:gd name="connsiteY47" fmla="*/ 1270889 h 5293002"/>
                <a:gd name="connsiteX48" fmla="*/ 1852692 w 19486832"/>
                <a:gd name="connsiteY48" fmla="*/ 1126510 h 5293002"/>
                <a:gd name="connsiteX49" fmla="*/ 2847303 w 19486832"/>
                <a:gd name="connsiteY49" fmla="*/ 917962 h 5293002"/>
                <a:gd name="connsiteX50" fmla="*/ 3472945 w 19486832"/>
                <a:gd name="connsiteY50" fmla="*/ 837752 h 5293002"/>
                <a:gd name="connsiteX51" fmla="*/ 4515682 w 19486832"/>
                <a:gd name="connsiteY51" fmla="*/ 773583 h 5293002"/>
                <a:gd name="connsiteX52" fmla="*/ 5141324 w 19486832"/>
                <a:gd name="connsiteY52" fmla="*/ 661289 h 5293002"/>
                <a:gd name="connsiteX53" fmla="*/ 6585113 w 19486832"/>
                <a:gd name="connsiteY53" fmla="*/ 597120 h 5293002"/>
                <a:gd name="connsiteX54" fmla="*/ 7611808 w 19486832"/>
                <a:gd name="connsiteY54" fmla="*/ 581078 h 5293002"/>
                <a:gd name="connsiteX55" fmla="*/ 8632333 w 19486832"/>
                <a:gd name="connsiteY55" fmla="*/ 636917 h 5293002"/>
                <a:gd name="connsiteX56" fmla="*/ 9264762 w 19486832"/>
                <a:gd name="connsiteY56" fmla="*/ 656044 h 5293002"/>
                <a:gd name="connsiteX57" fmla="*/ 9622933 w 19486832"/>
                <a:gd name="connsiteY57" fmla="*/ 796721 h 5293002"/>
                <a:gd name="connsiteX58" fmla="*/ 10565100 w 19486832"/>
                <a:gd name="connsiteY58" fmla="*/ 971025 h 5293002"/>
                <a:gd name="connsiteX59" fmla="*/ 11177783 w 19486832"/>
                <a:gd name="connsiteY59" fmla="*/ 1164455 h 5293002"/>
                <a:gd name="connsiteX60" fmla="*/ 11579453 w 19486832"/>
                <a:gd name="connsiteY60" fmla="*/ 1329505 h 5293002"/>
                <a:gd name="connsiteX61" fmla="*/ 12102673 w 19486832"/>
                <a:gd name="connsiteY61" fmla="*/ 1475426 h 5293002"/>
                <a:gd name="connsiteX62" fmla="*/ 12625273 w 19486832"/>
                <a:gd name="connsiteY62" fmla="*/ 1723769 h 5293002"/>
                <a:gd name="connsiteX63" fmla="*/ 12911565 w 19486832"/>
                <a:gd name="connsiteY63" fmla="*/ 1905477 h 5293002"/>
                <a:gd name="connsiteX64" fmla="*/ 13212662 w 19486832"/>
                <a:gd name="connsiteY64" fmla="*/ 2052016 h 5293002"/>
                <a:gd name="connsiteX65" fmla="*/ 13616800 w 19486832"/>
                <a:gd name="connsiteY65" fmla="*/ 2220766 h 5293002"/>
                <a:gd name="connsiteX66" fmla="*/ 13774135 w 19486832"/>
                <a:gd name="connsiteY66" fmla="*/ 2382421 h 5293002"/>
                <a:gd name="connsiteX67" fmla="*/ 14092819 w 19486832"/>
                <a:gd name="connsiteY67" fmla="*/ 2714678 h 5293002"/>
                <a:gd name="connsiteX68" fmla="*/ 14205113 w 19486832"/>
                <a:gd name="connsiteY68" fmla="*/ 3051562 h 5293002"/>
                <a:gd name="connsiteX69" fmla="*/ 14381576 w 19486832"/>
                <a:gd name="connsiteY69" fmla="*/ 3260110 h 5293002"/>
                <a:gd name="connsiteX70" fmla="*/ 14574082 w 19486832"/>
                <a:gd name="connsiteY70" fmla="*/ 3564910 h 5293002"/>
                <a:gd name="connsiteX71" fmla="*/ 14959092 w 19486832"/>
                <a:gd name="connsiteY71" fmla="*/ 3917836 h 5293002"/>
                <a:gd name="connsiteX72" fmla="*/ 15121745 w 19486832"/>
                <a:gd name="connsiteY72" fmla="*/ 2990863 h 5293002"/>
                <a:gd name="connsiteX73" fmla="*/ 15319499 w 19486832"/>
                <a:gd name="connsiteY73" fmla="*/ 2227690 h 5293002"/>
                <a:gd name="connsiteX74" fmla="*/ 15577561 w 19486832"/>
                <a:gd name="connsiteY74" fmla="*/ 1869945 h 5293002"/>
                <a:gd name="connsiteX75" fmla="*/ 16006000 w 19486832"/>
                <a:gd name="connsiteY75" fmla="*/ 1382852 h 5293002"/>
                <a:gd name="connsiteX76" fmla="*/ 16422288 w 19486832"/>
                <a:gd name="connsiteY76" fmla="*/ 994965 h 5293002"/>
                <a:gd name="connsiteX77" fmla="*/ 16989832 w 19486832"/>
                <a:gd name="connsiteY77" fmla="*/ 557465 h 5293002"/>
                <a:gd name="connsiteX78" fmla="*/ 17566525 w 19486832"/>
                <a:gd name="connsiteY78" fmla="*/ 476302 h 5293002"/>
                <a:gd name="connsiteX79" fmla="*/ 17947665 w 19486832"/>
                <a:gd name="connsiteY79" fmla="*/ 265329 h 5293002"/>
                <a:gd name="connsiteX80" fmla="*/ 18379160 w 19486832"/>
                <a:gd name="connsiteY80" fmla="*/ 21782 h 5293002"/>
                <a:gd name="connsiteX81" fmla="*/ 18686983 w 19486832"/>
                <a:gd name="connsiteY81" fmla="*/ 5284 h 5293002"/>
                <a:gd name="connsiteX82" fmla="*/ 18857359 w 19486832"/>
                <a:gd name="connsiteY82" fmla="*/ 101538 h 5293002"/>
                <a:gd name="connsiteX83" fmla="*/ 19153031 w 19486832"/>
                <a:gd name="connsiteY83" fmla="*/ 425282 h 5293002"/>
                <a:gd name="connsiteX0" fmla="*/ 19153031 w 19153142"/>
                <a:gd name="connsiteY0" fmla="*/ 425282 h 5293002"/>
                <a:gd name="connsiteX1" fmla="*/ 18889451 w 19153142"/>
                <a:gd name="connsiteY1" fmla="*/ 553104 h 5293002"/>
                <a:gd name="connsiteX2" fmla="*/ 18615343 w 19153142"/>
                <a:gd name="connsiteY2" fmla="*/ 617748 h 5293002"/>
                <a:gd name="connsiteX3" fmla="*/ 18319113 w 19153142"/>
                <a:gd name="connsiteY3" fmla="*/ 893386 h 5293002"/>
                <a:gd name="connsiteX4" fmla="*/ 18175554 w 19153142"/>
                <a:gd name="connsiteY4" fmla="*/ 699413 h 5293002"/>
                <a:gd name="connsiteX5" fmla="*/ 17857743 w 19153142"/>
                <a:gd name="connsiteY5" fmla="*/ 796631 h 5293002"/>
                <a:gd name="connsiteX6" fmla="*/ 18825240 w 19153142"/>
                <a:gd name="connsiteY6" fmla="*/ 4992657 h 5293002"/>
                <a:gd name="connsiteX7" fmla="*/ 18488355 w 19153142"/>
                <a:gd name="connsiteY7" fmla="*/ 4960573 h 5293002"/>
                <a:gd name="connsiteX8" fmla="*/ 17846671 w 19153142"/>
                <a:gd name="connsiteY8" fmla="*/ 4912446 h 5293002"/>
                <a:gd name="connsiteX9" fmla="*/ 17413534 w 19153142"/>
                <a:gd name="connsiteY9" fmla="*/ 4912446 h 5293002"/>
                <a:gd name="connsiteX10" fmla="*/ 16948313 w 19153142"/>
                <a:gd name="connsiteY10" fmla="*/ 4912446 h 5293002"/>
                <a:gd name="connsiteX11" fmla="*/ 16611429 w 19153142"/>
                <a:gd name="connsiteY11" fmla="*/ 4928489 h 5293002"/>
                <a:gd name="connsiteX12" fmla="*/ 15777240 w 19153142"/>
                <a:gd name="connsiteY12" fmla="*/ 4864320 h 5293002"/>
                <a:gd name="connsiteX13" fmla="*/ 15328061 w 19153142"/>
                <a:gd name="connsiteY13" fmla="*/ 4880362 h 5293002"/>
                <a:gd name="connsiteX14" fmla="*/ 14894924 w 19153142"/>
                <a:gd name="connsiteY14" fmla="*/ 4880362 h 5293002"/>
                <a:gd name="connsiteX15" fmla="*/ 14189071 w 19153142"/>
                <a:gd name="connsiteY15" fmla="*/ 4880362 h 5293002"/>
                <a:gd name="connsiteX16" fmla="*/ 13675724 w 19153142"/>
                <a:gd name="connsiteY16" fmla="*/ 4896404 h 5293002"/>
                <a:gd name="connsiteX17" fmla="*/ 13451134 w 19153142"/>
                <a:gd name="connsiteY17" fmla="*/ 4864320 h 5293002"/>
                <a:gd name="connsiteX18" fmla="*/ 12953829 w 19153142"/>
                <a:gd name="connsiteY18" fmla="*/ 4848278 h 5293002"/>
                <a:gd name="connsiteX19" fmla="*/ 12520692 w 19153142"/>
                <a:gd name="connsiteY19" fmla="*/ 4864320 h 5293002"/>
                <a:gd name="connsiteX20" fmla="*/ 11927134 w 19153142"/>
                <a:gd name="connsiteY20" fmla="*/ 4912446 h 5293002"/>
                <a:gd name="connsiteX21" fmla="*/ 10820229 w 19153142"/>
                <a:gd name="connsiteY21" fmla="*/ 4816194 h 5293002"/>
                <a:gd name="connsiteX22" fmla="*/ 10355008 w 19153142"/>
                <a:gd name="connsiteY22" fmla="*/ 4848278 h 5293002"/>
                <a:gd name="connsiteX23" fmla="*/ 9969997 w 19153142"/>
                <a:gd name="connsiteY23" fmla="*/ 4864320 h 5293002"/>
                <a:gd name="connsiteX24" fmla="*/ 9536861 w 19153142"/>
                <a:gd name="connsiteY24" fmla="*/ 4864320 h 5293002"/>
                <a:gd name="connsiteX25" fmla="*/ 8814966 w 19153142"/>
                <a:gd name="connsiteY25" fmla="*/ 4880362 h 5293002"/>
                <a:gd name="connsiteX26" fmla="*/ 8317661 w 19153142"/>
                <a:gd name="connsiteY26" fmla="*/ 4896404 h 5293002"/>
                <a:gd name="connsiteX27" fmla="*/ 7595766 w 19153142"/>
                <a:gd name="connsiteY27" fmla="*/ 4912446 h 5293002"/>
                <a:gd name="connsiteX28" fmla="*/ 6312397 w 19153142"/>
                <a:gd name="connsiteY28" fmla="*/ 4896404 h 5293002"/>
                <a:gd name="connsiteX29" fmla="*/ 5430082 w 19153142"/>
                <a:gd name="connsiteY29" fmla="*/ 4912446 h 5293002"/>
                <a:gd name="connsiteX30" fmla="*/ 4627976 w 19153142"/>
                <a:gd name="connsiteY30" fmla="*/ 4896404 h 5293002"/>
                <a:gd name="connsiteX31" fmla="*/ 3681492 w 19153142"/>
                <a:gd name="connsiteY31" fmla="*/ 4864320 h 5293002"/>
                <a:gd name="connsiteX32" fmla="*/ 3168145 w 19153142"/>
                <a:gd name="connsiteY32" fmla="*/ 4880362 h 5293002"/>
                <a:gd name="connsiteX33" fmla="*/ 2349997 w 19153142"/>
                <a:gd name="connsiteY33" fmla="*/ 4864320 h 5293002"/>
                <a:gd name="connsiteX34" fmla="*/ 1644145 w 19153142"/>
                <a:gd name="connsiteY34" fmla="*/ 4880362 h 5293002"/>
                <a:gd name="connsiteX35" fmla="*/ 1259134 w 19153142"/>
                <a:gd name="connsiteY35" fmla="*/ 4880362 h 5293002"/>
                <a:gd name="connsiteX36" fmla="*/ 954334 w 19153142"/>
                <a:gd name="connsiteY36" fmla="*/ 4768067 h 5293002"/>
                <a:gd name="connsiteX37" fmla="*/ 617450 w 19153142"/>
                <a:gd name="connsiteY37" fmla="*/ 4575562 h 5293002"/>
                <a:gd name="connsiteX38" fmla="*/ 376819 w 19153142"/>
                <a:gd name="connsiteY38" fmla="*/ 4270762 h 5293002"/>
                <a:gd name="connsiteX39" fmla="*/ 168271 w 19153142"/>
                <a:gd name="connsiteY39" fmla="*/ 4094299 h 5293002"/>
                <a:gd name="connsiteX40" fmla="*/ 23892 w 19153142"/>
                <a:gd name="connsiteY40" fmla="*/ 3757415 h 5293002"/>
                <a:gd name="connsiteX41" fmla="*/ 7850 w 19153142"/>
                <a:gd name="connsiteY41" fmla="*/ 3356362 h 5293002"/>
                <a:gd name="connsiteX42" fmla="*/ 104103 w 19153142"/>
                <a:gd name="connsiteY42" fmla="*/ 2875099 h 5293002"/>
                <a:gd name="connsiteX43" fmla="*/ 248482 w 19153142"/>
                <a:gd name="connsiteY43" fmla="*/ 2506131 h 5293002"/>
                <a:gd name="connsiteX44" fmla="*/ 473071 w 19153142"/>
                <a:gd name="connsiteY44" fmla="*/ 2249457 h 5293002"/>
                <a:gd name="connsiteX45" fmla="*/ 729745 w 19153142"/>
                <a:gd name="connsiteY45" fmla="*/ 1992783 h 5293002"/>
                <a:gd name="connsiteX46" fmla="*/ 1034545 w 19153142"/>
                <a:gd name="connsiteY46" fmla="*/ 1687983 h 5293002"/>
                <a:gd name="connsiteX47" fmla="*/ 1483724 w 19153142"/>
                <a:gd name="connsiteY47" fmla="*/ 1270889 h 5293002"/>
                <a:gd name="connsiteX48" fmla="*/ 1852692 w 19153142"/>
                <a:gd name="connsiteY48" fmla="*/ 1126510 h 5293002"/>
                <a:gd name="connsiteX49" fmla="*/ 2847303 w 19153142"/>
                <a:gd name="connsiteY49" fmla="*/ 917962 h 5293002"/>
                <a:gd name="connsiteX50" fmla="*/ 3472945 w 19153142"/>
                <a:gd name="connsiteY50" fmla="*/ 837752 h 5293002"/>
                <a:gd name="connsiteX51" fmla="*/ 4515682 w 19153142"/>
                <a:gd name="connsiteY51" fmla="*/ 773583 h 5293002"/>
                <a:gd name="connsiteX52" fmla="*/ 5141324 w 19153142"/>
                <a:gd name="connsiteY52" fmla="*/ 661289 h 5293002"/>
                <a:gd name="connsiteX53" fmla="*/ 6585113 w 19153142"/>
                <a:gd name="connsiteY53" fmla="*/ 597120 h 5293002"/>
                <a:gd name="connsiteX54" fmla="*/ 7611808 w 19153142"/>
                <a:gd name="connsiteY54" fmla="*/ 581078 h 5293002"/>
                <a:gd name="connsiteX55" fmla="*/ 8632333 w 19153142"/>
                <a:gd name="connsiteY55" fmla="*/ 636917 h 5293002"/>
                <a:gd name="connsiteX56" fmla="*/ 9264762 w 19153142"/>
                <a:gd name="connsiteY56" fmla="*/ 656044 h 5293002"/>
                <a:gd name="connsiteX57" fmla="*/ 9622933 w 19153142"/>
                <a:gd name="connsiteY57" fmla="*/ 796721 h 5293002"/>
                <a:gd name="connsiteX58" fmla="*/ 10565100 w 19153142"/>
                <a:gd name="connsiteY58" fmla="*/ 971025 h 5293002"/>
                <a:gd name="connsiteX59" fmla="*/ 11177783 w 19153142"/>
                <a:gd name="connsiteY59" fmla="*/ 1164455 h 5293002"/>
                <a:gd name="connsiteX60" fmla="*/ 11579453 w 19153142"/>
                <a:gd name="connsiteY60" fmla="*/ 1329505 h 5293002"/>
                <a:gd name="connsiteX61" fmla="*/ 12102673 w 19153142"/>
                <a:gd name="connsiteY61" fmla="*/ 1475426 h 5293002"/>
                <a:gd name="connsiteX62" fmla="*/ 12625273 w 19153142"/>
                <a:gd name="connsiteY62" fmla="*/ 1723769 h 5293002"/>
                <a:gd name="connsiteX63" fmla="*/ 12911565 w 19153142"/>
                <a:gd name="connsiteY63" fmla="*/ 1905477 h 5293002"/>
                <a:gd name="connsiteX64" fmla="*/ 13212662 w 19153142"/>
                <a:gd name="connsiteY64" fmla="*/ 2052016 h 5293002"/>
                <a:gd name="connsiteX65" fmla="*/ 13616800 w 19153142"/>
                <a:gd name="connsiteY65" fmla="*/ 2220766 h 5293002"/>
                <a:gd name="connsiteX66" fmla="*/ 13774135 w 19153142"/>
                <a:gd name="connsiteY66" fmla="*/ 2382421 h 5293002"/>
                <a:gd name="connsiteX67" fmla="*/ 14092819 w 19153142"/>
                <a:gd name="connsiteY67" fmla="*/ 2714678 h 5293002"/>
                <a:gd name="connsiteX68" fmla="*/ 14205113 w 19153142"/>
                <a:gd name="connsiteY68" fmla="*/ 3051562 h 5293002"/>
                <a:gd name="connsiteX69" fmla="*/ 14381576 w 19153142"/>
                <a:gd name="connsiteY69" fmla="*/ 3260110 h 5293002"/>
                <a:gd name="connsiteX70" fmla="*/ 14574082 w 19153142"/>
                <a:gd name="connsiteY70" fmla="*/ 3564910 h 5293002"/>
                <a:gd name="connsiteX71" fmla="*/ 14959092 w 19153142"/>
                <a:gd name="connsiteY71" fmla="*/ 3917836 h 5293002"/>
                <a:gd name="connsiteX72" fmla="*/ 15121745 w 19153142"/>
                <a:gd name="connsiteY72" fmla="*/ 2990863 h 5293002"/>
                <a:gd name="connsiteX73" fmla="*/ 15319499 w 19153142"/>
                <a:gd name="connsiteY73" fmla="*/ 2227690 h 5293002"/>
                <a:gd name="connsiteX74" fmla="*/ 15577561 w 19153142"/>
                <a:gd name="connsiteY74" fmla="*/ 1869945 h 5293002"/>
                <a:gd name="connsiteX75" fmla="*/ 16006000 w 19153142"/>
                <a:gd name="connsiteY75" fmla="*/ 1382852 h 5293002"/>
                <a:gd name="connsiteX76" fmla="*/ 16422288 w 19153142"/>
                <a:gd name="connsiteY76" fmla="*/ 994965 h 5293002"/>
                <a:gd name="connsiteX77" fmla="*/ 16989832 w 19153142"/>
                <a:gd name="connsiteY77" fmla="*/ 557465 h 5293002"/>
                <a:gd name="connsiteX78" fmla="*/ 17566525 w 19153142"/>
                <a:gd name="connsiteY78" fmla="*/ 476302 h 5293002"/>
                <a:gd name="connsiteX79" fmla="*/ 17947665 w 19153142"/>
                <a:gd name="connsiteY79" fmla="*/ 265329 h 5293002"/>
                <a:gd name="connsiteX80" fmla="*/ 18379160 w 19153142"/>
                <a:gd name="connsiteY80" fmla="*/ 21782 h 5293002"/>
                <a:gd name="connsiteX81" fmla="*/ 18686983 w 19153142"/>
                <a:gd name="connsiteY81" fmla="*/ 5284 h 5293002"/>
                <a:gd name="connsiteX82" fmla="*/ 18857359 w 19153142"/>
                <a:gd name="connsiteY82" fmla="*/ 101538 h 5293002"/>
                <a:gd name="connsiteX83" fmla="*/ 19153031 w 19153142"/>
                <a:gd name="connsiteY83" fmla="*/ 425282 h 5293002"/>
                <a:gd name="connsiteX0" fmla="*/ 19153031 w 19153142"/>
                <a:gd name="connsiteY0" fmla="*/ 425282 h 5235994"/>
                <a:gd name="connsiteX1" fmla="*/ 18889451 w 19153142"/>
                <a:gd name="connsiteY1" fmla="*/ 553104 h 5235994"/>
                <a:gd name="connsiteX2" fmla="*/ 18615343 w 19153142"/>
                <a:gd name="connsiteY2" fmla="*/ 617748 h 5235994"/>
                <a:gd name="connsiteX3" fmla="*/ 18319113 w 19153142"/>
                <a:gd name="connsiteY3" fmla="*/ 893386 h 5235994"/>
                <a:gd name="connsiteX4" fmla="*/ 18175554 w 19153142"/>
                <a:gd name="connsiteY4" fmla="*/ 699413 h 5235994"/>
                <a:gd name="connsiteX5" fmla="*/ 17857743 w 19153142"/>
                <a:gd name="connsiteY5" fmla="*/ 796631 h 5235994"/>
                <a:gd name="connsiteX6" fmla="*/ 17517846 w 19153142"/>
                <a:gd name="connsiteY6" fmla="*/ 1055249 h 5235994"/>
                <a:gd name="connsiteX7" fmla="*/ 18488355 w 19153142"/>
                <a:gd name="connsiteY7" fmla="*/ 4960573 h 5235994"/>
                <a:gd name="connsiteX8" fmla="*/ 17846671 w 19153142"/>
                <a:gd name="connsiteY8" fmla="*/ 4912446 h 5235994"/>
                <a:gd name="connsiteX9" fmla="*/ 17413534 w 19153142"/>
                <a:gd name="connsiteY9" fmla="*/ 4912446 h 5235994"/>
                <a:gd name="connsiteX10" fmla="*/ 16948313 w 19153142"/>
                <a:gd name="connsiteY10" fmla="*/ 4912446 h 5235994"/>
                <a:gd name="connsiteX11" fmla="*/ 16611429 w 19153142"/>
                <a:gd name="connsiteY11" fmla="*/ 4928489 h 5235994"/>
                <a:gd name="connsiteX12" fmla="*/ 15777240 w 19153142"/>
                <a:gd name="connsiteY12" fmla="*/ 4864320 h 5235994"/>
                <a:gd name="connsiteX13" fmla="*/ 15328061 w 19153142"/>
                <a:gd name="connsiteY13" fmla="*/ 4880362 h 5235994"/>
                <a:gd name="connsiteX14" fmla="*/ 14894924 w 19153142"/>
                <a:gd name="connsiteY14" fmla="*/ 4880362 h 5235994"/>
                <a:gd name="connsiteX15" fmla="*/ 14189071 w 19153142"/>
                <a:gd name="connsiteY15" fmla="*/ 4880362 h 5235994"/>
                <a:gd name="connsiteX16" fmla="*/ 13675724 w 19153142"/>
                <a:gd name="connsiteY16" fmla="*/ 4896404 h 5235994"/>
                <a:gd name="connsiteX17" fmla="*/ 13451134 w 19153142"/>
                <a:gd name="connsiteY17" fmla="*/ 4864320 h 5235994"/>
                <a:gd name="connsiteX18" fmla="*/ 12953829 w 19153142"/>
                <a:gd name="connsiteY18" fmla="*/ 4848278 h 5235994"/>
                <a:gd name="connsiteX19" fmla="*/ 12520692 w 19153142"/>
                <a:gd name="connsiteY19" fmla="*/ 4864320 h 5235994"/>
                <a:gd name="connsiteX20" fmla="*/ 11927134 w 19153142"/>
                <a:gd name="connsiteY20" fmla="*/ 4912446 h 5235994"/>
                <a:gd name="connsiteX21" fmla="*/ 10820229 w 19153142"/>
                <a:gd name="connsiteY21" fmla="*/ 4816194 h 5235994"/>
                <a:gd name="connsiteX22" fmla="*/ 10355008 w 19153142"/>
                <a:gd name="connsiteY22" fmla="*/ 4848278 h 5235994"/>
                <a:gd name="connsiteX23" fmla="*/ 9969997 w 19153142"/>
                <a:gd name="connsiteY23" fmla="*/ 4864320 h 5235994"/>
                <a:gd name="connsiteX24" fmla="*/ 9536861 w 19153142"/>
                <a:gd name="connsiteY24" fmla="*/ 4864320 h 5235994"/>
                <a:gd name="connsiteX25" fmla="*/ 8814966 w 19153142"/>
                <a:gd name="connsiteY25" fmla="*/ 4880362 h 5235994"/>
                <a:gd name="connsiteX26" fmla="*/ 8317661 w 19153142"/>
                <a:gd name="connsiteY26" fmla="*/ 4896404 h 5235994"/>
                <a:gd name="connsiteX27" fmla="*/ 7595766 w 19153142"/>
                <a:gd name="connsiteY27" fmla="*/ 4912446 h 5235994"/>
                <a:gd name="connsiteX28" fmla="*/ 6312397 w 19153142"/>
                <a:gd name="connsiteY28" fmla="*/ 4896404 h 5235994"/>
                <a:gd name="connsiteX29" fmla="*/ 5430082 w 19153142"/>
                <a:gd name="connsiteY29" fmla="*/ 4912446 h 5235994"/>
                <a:gd name="connsiteX30" fmla="*/ 4627976 w 19153142"/>
                <a:gd name="connsiteY30" fmla="*/ 4896404 h 5235994"/>
                <a:gd name="connsiteX31" fmla="*/ 3681492 w 19153142"/>
                <a:gd name="connsiteY31" fmla="*/ 4864320 h 5235994"/>
                <a:gd name="connsiteX32" fmla="*/ 3168145 w 19153142"/>
                <a:gd name="connsiteY32" fmla="*/ 4880362 h 5235994"/>
                <a:gd name="connsiteX33" fmla="*/ 2349997 w 19153142"/>
                <a:gd name="connsiteY33" fmla="*/ 4864320 h 5235994"/>
                <a:gd name="connsiteX34" fmla="*/ 1644145 w 19153142"/>
                <a:gd name="connsiteY34" fmla="*/ 4880362 h 5235994"/>
                <a:gd name="connsiteX35" fmla="*/ 1259134 w 19153142"/>
                <a:gd name="connsiteY35" fmla="*/ 4880362 h 5235994"/>
                <a:gd name="connsiteX36" fmla="*/ 954334 w 19153142"/>
                <a:gd name="connsiteY36" fmla="*/ 4768067 h 5235994"/>
                <a:gd name="connsiteX37" fmla="*/ 617450 w 19153142"/>
                <a:gd name="connsiteY37" fmla="*/ 4575562 h 5235994"/>
                <a:gd name="connsiteX38" fmla="*/ 376819 w 19153142"/>
                <a:gd name="connsiteY38" fmla="*/ 4270762 h 5235994"/>
                <a:gd name="connsiteX39" fmla="*/ 168271 w 19153142"/>
                <a:gd name="connsiteY39" fmla="*/ 4094299 h 5235994"/>
                <a:gd name="connsiteX40" fmla="*/ 23892 w 19153142"/>
                <a:gd name="connsiteY40" fmla="*/ 3757415 h 5235994"/>
                <a:gd name="connsiteX41" fmla="*/ 7850 w 19153142"/>
                <a:gd name="connsiteY41" fmla="*/ 3356362 h 5235994"/>
                <a:gd name="connsiteX42" fmla="*/ 104103 w 19153142"/>
                <a:gd name="connsiteY42" fmla="*/ 2875099 h 5235994"/>
                <a:gd name="connsiteX43" fmla="*/ 248482 w 19153142"/>
                <a:gd name="connsiteY43" fmla="*/ 2506131 h 5235994"/>
                <a:gd name="connsiteX44" fmla="*/ 473071 w 19153142"/>
                <a:gd name="connsiteY44" fmla="*/ 2249457 h 5235994"/>
                <a:gd name="connsiteX45" fmla="*/ 729745 w 19153142"/>
                <a:gd name="connsiteY45" fmla="*/ 1992783 h 5235994"/>
                <a:gd name="connsiteX46" fmla="*/ 1034545 w 19153142"/>
                <a:gd name="connsiteY46" fmla="*/ 1687983 h 5235994"/>
                <a:gd name="connsiteX47" fmla="*/ 1483724 w 19153142"/>
                <a:gd name="connsiteY47" fmla="*/ 1270889 h 5235994"/>
                <a:gd name="connsiteX48" fmla="*/ 1852692 w 19153142"/>
                <a:gd name="connsiteY48" fmla="*/ 1126510 h 5235994"/>
                <a:gd name="connsiteX49" fmla="*/ 2847303 w 19153142"/>
                <a:gd name="connsiteY49" fmla="*/ 917962 h 5235994"/>
                <a:gd name="connsiteX50" fmla="*/ 3472945 w 19153142"/>
                <a:gd name="connsiteY50" fmla="*/ 837752 h 5235994"/>
                <a:gd name="connsiteX51" fmla="*/ 4515682 w 19153142"/>
                <a:gd name="connsiteY51" fmla="*/ 773583 h 5235994"/>
                <a:gd name="connsiteX52" fmla="*/ 5141324 w 19153142"/>
                <a:gd name="connsiteY52" fmla="*/ 661289 h 5235994"/>
                <a:gd name="connsiteX53" fmla="*/ 6585113 w 19153142"/>
                <a:gd name="connsiteY53" fmla="*/ 597120 h 5235994"/>
                <a:gd name="connsiteX54" fmla="*/ 7611808 w 19153142"/>
                <a:gd name="connsiteY54" fmla="*/ 581078 h 5235994"/>
                <a:gd name="connsiteX55" fmla="*/ 8632333 w 19153142"/>
                <a:gd name="connsiteY55" fmla="*/ 636917 h 5235994"/>
                <a:gd name="connsiteX56" fmla="*/ 9264762 w 19153142"/>
                <a:gd name="connsiteY56" fmla="*/ 656044 h 5235994"/>
                <a:gd name="connsiteX57" fmla="*/ 9622933 w 19153142"/>
                <a:gd name="connsiteY57" fmla="*/ 796721 h 5235994"/>
                <a:gd name="connsiteX58" fmla="*/ 10565100 w 19153142"/>
                <a:gd name="connsiteY58" fmla="*/ 971025 h 5235994"/>
                <a:gd name="connsiteX59" fmla="*/ 11177783 w 19153142"/>
                <a:gd name="connsiteY59" fmla="*/ 1164455 h 5235994"/>
                <a:gd name="connsiteX60" fmla="*/ 11579453 w 19153142"/>
                <a:gd name="connsiteY60" fmla="*/ 1329505 h 5235994"/>
                <a:gd name="connsiteX61" fmla="*/ 12102673 w 19153142"/>
                <a:gd name="connsiteY61" fmla="*/ 1475426 h 5235994"/>
                <a:gd name="connsiteX62" fmla="*/ 12625273 w 19153142"/>
                <a:gd name="connsiteY62" fmla="*/ 1723769 h 5235994"/>
                <a:gd name="connsiteX63" fmla="*/ 12911565 w 19153142"/>
                <a:gd name="connsiteY63" fmla="*/ 1905477 h 5235994"/>
                <a:gd name="connsiteX64" fmla="*/ 13212662 w 19153142"/>
                <a:gd name="connsiteY64" fmla="*/ 2052016 h 5235994"/>
                <a:gd name="connsiteX65" fmla="*/ 13616800 w 19153142"/>
                <a:gd name="connsiteY65" fmla="*/ 2220766 h 5235994"/>
                <a:gd name="connsiteX66" fmla="*/ 13774135 w 19153142"/>
                <a:gd name="connsiteY66" fmla="*/ 2382421 h 5235994"/>
                <a:gd name="connsiteX67" fmla="*/ 14092819 w 19153142"/>
                <a:gd name="connsiteY67" fmla="*/ 2714678 h 5235994"/>
                <a:gd name="connsiteX68" fmla="*/ 14205113 w 19153142"/>
                <a:gd name="connsiteY68" fmla="*/ 3051562 h 5235994"/>
                <a:gd name="connsiteX69" fmla="*/ 14381576 w 19153142"/>
                <a:gd name="connsiteY69" fmla="*/ 3260110 h 5235994"/>
                <a:gd name="connsiteX70" fmla="*/ 14574082 w 19153142"/>
                <a:gd name="connsiteY70" fmla="*/ 3564910 h 5235994"/>
                <a:gd name="connsiteX71" fmla="*/ 14959092 w 19153142"/>
                <a:gd name="connsiteY71" fmla="*/ 3917836 h 5235994"/>
                <a:gd name="connsiteX72" fmla="*/ 15121745 w 19153142"/>
                <a:gd name="connsiteY72" fmla="*/ 2990863 h 5235994"/>
                <a:gd name="connsiteX73" fmla="*/ 15319499 w 19153142"/>
                <a:gd name="connsiteY73" fmla="*/ 2227690 h 5235994"/>
                <a:gd name="connsiteX74" fmla="*/ 15577561 w 19153142"/>
                <a:gd name="connsiteY74" fmla="*/ 1869945 h 5235994"/>
                <a:gd name="connsiteX75" fmla="*/ 16006000 w 19153142"/>
                <a:gd name="connsiteY75" fmla="*/ 1382852 h 5235994"/>
                <a:gd name="connsiteX76" fmla="*/ 16422288 w 19153142"/>
                <a:gd name="connsiteY76" fmla="*/ 994965 h 5235994"/>
                <a:gd name="connsiteX77" fmla="*/ 16989832 w 19153142"/>
                <a:gd name="connsiteY77" fmla="*/ 557465 h 5235994"/>
                <a:gd name="connsiteX78" fmla="*/ 17566525 w 19153142"/>
                <a:gd name="connsiteY78" fmla="*/ 476302 h 5235994"/>
                <a:gd name="connsiteX79" fmla="*/ 17947665 w 19153142"/>
                <a:gd name="connsiteY79" fmla="*/ 265329 h 5235994"/>
                <a:gd name="connsiteX80" fmla="*/ 18379160 w 19153142"/>
                <a:gd name="connsiteY80" fmla="*/ 21782 h 5235994"/>
                <a:gd name="connsiteX81" fmla="*/ 18686983 w 19153142"/>
                <a:gd name="connsiteY81" fmla="*/ 5284 h 5235994"/>
                <a:gd name="connsiteX82" fmla="*/ 18857359 w 19153142"/>
                <a:gd name="connsiteY82" fmla="*/ 101538 h 5235994"/>
                <a:gd name="connsiteX83" fmla="*/ 19153031 w 19153142"/>
                <a:gd name="connsiteY83" fmla="*/ 425282 h 5235994"/>
                <a:gd name="connsiteX0" fmla="*/ 19153031 w 19153142"/>
                <a:gd name="connsiteY0" fmla="*/ 425282 h 5182542"/>
                <a:gd name="connsiteX1" fmla="*/ 18889451 w 19153142"/>
                <a:gd name="connsiteY1" fmla="*/ 553104 h 5182542"/>
                <a:gd name="connsiteX2" fmla="*/ 18615343 w 19153142"/>
                <a:gd name="connsiteY2" fmla="*/ 617748 h 5182542"/>
                <a:gd name="connsiteX3" fmla="*/ 18319113 w 19153142"/>
                <a:gd name="connsiteY3" fmla="*/ 893386 h 5182542"/>
                <a:gd name="connsiteX4" fmla="*/ 18175554 w 19153142"/>
                <a:gd name="connsiteY4" fmla="*/ 699413 h 5182542"/>
                <a:gd name="connsiteX5" fmla="*/ 17857743 w 19153142"/>
                <a:gd name="connsiteY5" fmla="*/ 796631 h 5182542"/>
                <a:gd name="connsiteX6" fmla="*/ 17517846 w 19153142"/>
                <a:gd name="connsiteY6" fmla="*/ 1055249 h 5182542"/>
                <a:gd name="connsiteX7" fmla="*/ 17226014 w 19153142"/>
                <a:gd name="connsiteY7" fmla="*/ 1266222 h 5182542"/>
                <a:gd name="connsiteX8" fmla="*/ 17846671 w 19153142"/>
                <a:gd name="connsiteY8" fmla="*/ 4912446 h 5182542"/>
                <a:gd name="connsiteX9" fmla="*/ 17413534 w 19153142"/>
                <a:gd name="connsiteY9" fmla="*/ 4912446 h 5182542"/>
                <a:gd name="connsiteX10" fmla="*/ 16948313 w 19153142"/>
                <a:gd name="connsiteY10" fmla="*/ 4912446 h 5182542"/>
                <a:gd name="connsiteX11" fmla="*/ 16611429 w 19153142"/>
                <a:gd name="connsiteY11" fmla="*/ 4928489 h 5182542"/>
                <a:gd name="connsiteX12" fmla="*/ 15777240 w 19153142"/>
                <a:gd name="connsiteY12" fmla="*/ 4864320 h 5182542"/>
                <a:gd name="connsiteX13" fmla="*/ 15328061 w 19153142"/>
                <a:gd name="connsiteY13" fmla="*/ 4880362 h 5182542"/>
                <a:gd name="connsiteX14" fmla="*/ 14894924 w 19153142"/>
                <a:gd name="connsiteY14" fmla="*/ 4880362 h 5182542"/>
                <a:gd name="connsiteX15" fmla="*/ 14189071 w 19153142"/>
                <a:gd name="connsiteY15" fmla="*/ 4880362 h 5182542"/>
                <a:gd name="connsiteX16" fmla="*/ 13675724 w 19153142"/>
                <a:gd name="connsiteY16" fmla="*/ 4896404 h 5182542"/>
                <a:gd name="connsiteX17" fmla="*/ 13451134 w 19153142"/>
                <a:gd name="connsiteY17" fmla="*/ 4864320 h 5182542"/>
                <a:gd name="connsiteX18" fmla="*/ 12953829 w 19153142"/>
                <a:gd name="connsiteY18" fmla="*/ 4848278 h 5182542"/>
                <a:gd name="connsiteX19" fmla="*/ 12520692 w 19153142"/>
                <a:gd name="connsiteY19" fmla="*/ 4864320 h 5182542"/>
                <a:gd name="connsiteX20" fmla="*/ 11927134 w 19153142"/>
                <a:gd name="connsiteY20" fmla="*/ 4912446 h 5182542"/>
                <a:gd name="connsiteX21" fmla="*/ 10820229 w 19153142"/>
                <a:gd name="connsiteY21" fmla="*/ 4816194 h 5182542"/>
                <a:gd name="connsiteX22" fmla="*/ 10355008 w 19153142"/>
                <a:gd name="connsiteY22" fmla="*/ 4848278 h 5182542"/>
                <a:gd name="connsiteX23" fmla="*/ 9969997 w 19153142"/>
                <a:gd name="connsiteY23" fmla="*/ 4864320 h 5182542"/>
                <a:gd name="connsiteX24" fmla="*/ 9536861 w 19153142"/>
                <a:gd name="connsiteY24" fmla="*/ 4864320 h 5182542"/>
                <a:gd name="connsiteX25" fmla="*/ 8814966 w 19153142"/>
                <a:gd name="connsiteY25" fmla="*/ 4880362 h 5182542"/>
                <a:gd name="connsiteX26" fmla="*/ 8317661 w 19153142"/>
                <a:gd name="connsiteY26" fmla="*/ 4896404 h 5182542"/>
                <a:gd name="connsiteX27" fmla="*/ 7595766 w 19153142"/>
                <a:gd name="connsiteY27" fmla="*/ 4912446 h 5182542"/>
                <a:gd name="connsiteX28" fmla="*/ 6312397 w 19153142"/>
                <a:gd name="connsiteY28" fmla="*/ 4896404 h 5182542"/>
                <a:gd name="connsiteX29" fmla="*/ 5430082 w 19153142"/>
                <a:gd name="connsiteY29" fmla="*/ 4912446 h 5182542"/>
                <a:gd name="connsiteX30" fmla="*/ 4627976 w 19153142"/>
                <a:gd name="connsiteY30" fmla="*/ 4896404 h 5182542"/>
                <a:gd name="connsiteX31" fmla="*/ 3681492 w 19153142"/>
                <a:gd name="connsiteY31" fmla="*/ 4864320 h 5182542"/>
                <a:gd name="connsiteX32" fmla="*/ 3168145 w 19153142"/>
                <a:gd name="connsiteY32" fmla="*/ 4880362 h 5182542"/>
                <a:gd name="connsiteX33" fmla="*/ 2349997 w 19153142"/>
                <a:gd name="connsiteY33" fmla="*/ 4864320 h 5182542"/>
                <a:gd name="connsiteX34" fmla="*/ 1644145 w 19153142"/>
                <a:gd name="connsiteY34" fmla="*/ 4880362 h 5182542"/>
                <a:gd name="connsiteX35" fmla="*/ 1259134 w 19153142"/>
                <a:gd name="connsiteY35" fmla="*/ 4880362 h 5182542"/>
                <a:gd name="connsiteX36" fmla="*/ 954334 w 19153142"/>
                <a:gd name="connsiteY36" fmla="*/ 4768067 h 5182542"/>
                <a:gd name="connsiteX37" fmla="*/ 617450 w 19153142"/>
                <a:gd name="connsiteY37" fmla="*/ 4575562 h 5182542"/>
                <a:gd name="connsiteX38" fmla="*/ 376819 w 19153142"/>
                <a:gd name="connsiteY38" fmla="*/ 4270762 h 5182542"/>
                <a:gd name="connsiteX39" fmla="*/ 168271 w 19153142"/>
                <a:gd name="connsiteY39" fmla="*/ 4094299 h 5182542"/>
                <a:gd name="connsiteX40" fmla="*/ 23892 w 19153142"/>
                <a:gd name="connsiteY40" fmla="*/ 3757415 h 5182542"/>
                <a:gd name="connsiteX41" fmla="*/ 7850 w 19153142"/>
                <a:gd name="connsiteY41" fmla="*/ 3356362 h 5182542"/>
                <a:gd name="connsiteX42" fmla="*/ 104103 w 19153142"/>
                <a:gd name="connsiteY42" fmla="*/ 2875099 h 5182542"/>
                <a:gd name="connsiteX43" fmla="*/ 248482 w 19153142"/>
                <a:gd name="connsiteY43" fmla="*/ 2506131 h 5182542"/>
                <a:gd name="connsiteX44" fmla="*/ 473071 w 19153142"/>
                <a:gd name="connsiteY44" fmla="*/ 2249457 h 5182542"/>
                <a:gd name="connsiteX45" fmla="*/ 729745 w 19153142"/>
                <a:gd name="connsiteY45" fmla="*/ 1992783 h 5182542"/>
                <a:gd name="connsiteX46" fmla="*/ 1034545 w 19153142"/>
                <a:gd name="connsiteY46" fmla="*/ 1687983 h 5182542"/>
                <a:gd name="connsiteX47" fmla="*/ 1483724 w 19153142"/>
                <a:gd name="connsiteY47" fmla="*/ 1270889 h 5182542"/>
                <a:gd name="connsiteX48" fmla="*/ 1852692 w 19153142"/>
                <a:gd name="connsiteY48" fmla="*/ 1126510 h 5182542"/>
                <a:gd name="connsiteX49" fmla="*/ 2847303 w 19153142"/>
                <a:gd name="connsiteY49" fmla="*/ 917962 h 5182542"/>
                <a:gd name="connsiteX50" fmla="*/ 3472945 w 19153142"/>
                <a:gd name="connsiteY50" fmla="*/ 837752 h 5182542"/>
                <a:gd name="connsiteX51" fmla="*/ 4515682 w 19153142"/>
                <a:gd name="connsiteY51" fmla="*/ 773583 h 5182542"/>
                <a:gd name="connsiteX52" fmla="*/ 5141324 w 19153142"/>
                <a:gd name="connsiteY52" fmla="*/ 661289 h 5182542"/>
                <a:gd name="connsiteX53" fmla="*/ 6585113 w 19153142"/>
                <a:gd name="connsiteY53" fmla="*/ 597120 h 5182542"/>
                <a:gd name="connsiteX54" fmla="*/ 7611808 w 19153142"/>
                <a:gd name="connsiteY54" fmla="*/ 581078 h 5182542"/>
                <a:gd name="connsiteX55" fmla="*/ 8632333 w 19153142"/>
                <a:gd name="connsiteY55" fmla="*/ 636917 h 5182542"/>
                <a:gd name="connsiteX56" fmla="*/ 9264762 w 19153142"/>
                <a:gd name="connsiteY56" fmla="*/ 656044 h 5182542"/>
                <a:gd name="connsiteX57" fmla="*/ 9622933 w 19153142"/>
                <a:gd name="connsiteY57" fmla="*/ 796721 h 5182542"/>
                <a:gd name="connsiteX58" fmla="*/ 10565100 w 19153142"/>
                <a:gd name="connsiteY58" fmla="*/ 971025 h 5182542"/>
                <a:gd name="connsiteX59" fmla="*/ 11177783 w 19153142"/>
                <a:gd name="connsiteY59" fmla="*/ 1164455 h 5182542"/>
                <a:gd name="connsiteX60" fmla="*/ 11579453 w 19153142"/>
                <a:gd name="connsiteY60" fmla="*/ 1329505 h 5182542"/>
                <a:gd name="connsiteX61" fmla="*/ 12102673 w 19153142"/>
                <a:gd name="connsiteY61" fmla="*/ 1475426 h 5182542"/>
                <a:gd name="connsiteX62" fmla="*/ 12625273 w 19153142"/>
                <a:gd name="connsiteY62" fmla="*/ 1723769 h 5182542"/>
                <a:gd name="connsiteX63" fmla="*/ 12911565 w 19153142"/>
                <a:gd name="connsiteY63" fmla="*/ 1905477 h 5182542"/>
                <a:gd name="connsiteX64" fmla="*/ 13212662 w 19153142"/>
                <a:gd name="connsiteY64" fmla="*/ 2052016 h 5182542"/>
                <a:gd name="connsiteX65" fmla="*/ 13616800 w 19153142"/>
                <a:gd name="connsiteY65" fmla="*/ 2220766 h 5182542"/>
                <a:gd name="connsiteX66" fmla="*/ 13774135 w 19153142"/>
                <a:gd name="connsiteY66" fmla="*/ 2382421 h 5182542"/>
                <a:gd name="connsiteX67" fmla="*/ 14092819 w 19153142"/>
                <a:gd name="connsiteY67" fmla="*/ 2714678 h 5182542"/>
                <a:gd name="connsiteX68" fmla="*/ 14205113 w 19153142"/>
                <a:gd name="connsiteY68" fmla="*/ 3051562 h 5182542"/>
                <a:gd name="connsiteX69" fmla="*/ 14381576 w 19153142"/>
                <a:gd name="connsiteY69" fmla="*/ 3260110 h 5182542"/>
                <a:gd name="connsiteX70" fmla="*/ 14574082 w 19153142"/>
                <a:gd name="connsiteY70" fmla="*/ 3564910 h 5182542"/>
                <a:gd name="connsiteX71" fmla="*/ 14959092 w 19153142"/>
                <a:gd name="connsiteY71" fmla="*/ 3917836 h 5182542"/>
                <a:gd name="connsiteX72" fmla="*/ 15121745 w 19153142"/>
                <a:gd name="connsiteY72" fmla="*/ 2990863 h 5182542"/>
                <a:gd name="connsiteX73" fmla="*/ 15319499 w 19153142"/>
                <a:gd name="connsiteY73" fmla="*/ 2227690 h 5182542"/>
                <a:gd name="connsiteX74" fmla="*/ 15577561 w 19153142"/>
                <a:gd name="connsiteY74" fmla="*/ 1869945 h 5182542"/>
                <a:gd name="connsiteX75" fmla="*/ 16006000 w 19153142"/>
                <a:gd name="connsiteY75" fmla="*/ 1382852 h 5182542"/>
                <a:gd name="connsiteX76" fmla="*/ 16422288 w 19153142"/>
                <a:gd name="connsiteY76" fmla="*/ 994965 h 5182542"/>
                <a:gd name="connsiteX77" fmla="*/ 16989832 w 19153142"/>
                <a:gd name="connsiteY77" fmla="*/ 557465 h 5182542"/>
                <a:gd name="connsiteX78" fmla="*/ 17566525 w 19153142"/>
                <a:gd name="connsiteY78" fmla="*/ 476302 h 5182542"/>
                <a:gd name="connsiteX79" fmla="*/ 17947665 w 19153142"/>
                <a:gd name="connsiteY79" fmla="*/ 265329 h 5182542"/>
                <a:gd name="connsiteX80" fmla="*/ 18379160 w 19153142"/>
                <a:gd name="connsiteY80" fmla="*/ 21782 h 5182542"/>
                <a:gd name="connsiteX81" fmla="*/ 18686983 w 19153142"/>
                <a:gd name="connsiteY81" fmla="*/ 5284 h 5182542"/>
                <a:gd name="connsiteX82" fmla="*/ 18857359 w 19153142"/>
                <a:gd name="connsiteY82" fmla="*/ 101538 h 5182542"/>
                <a:gd name="connsiteX83" fmla="*/ 19153031 w 19153142"/>
                <a:gd name="connsiteY83" fmla="*/ 425282 h 5182542"/>
                <a:gd name="connsiteX0" fmla="*/ 19153031 w 19153142"/>
                <a:gd name="connsiteY0" fmla="*/ 425282 h 4930274"/>
                <a:gd name="connsiteX1" fmla="*/ 18889451 w 19153142"/>
                <a:gd name="connsiteY1" fmla="*/ 553104 h 4930274"/>
                <a:gd name="connsiteX2" fmla="*/ 18615343 w 19153142"/>
                <a:gd name="connsiteY2" fmla="*/ 617748 h 4930274"/>
                <a:gd name="connsiteX3" fmla="*/ 18319113 w 19153142"/>
                <a:gd name="connsiteY3" fmla="*/ 893386 h 4930274"/>
                <a:gd name="connsiteX4" fmla="*/ 18175554 w 19153142"/>
                <a:gd name="connsiteY4" fmla="*/ 699413 h 4930274"/>
                <a:gd name="connsiteX5" fmla="*/ 17857743 w 19153142"/>
                <a:gd name="connsiteY5" fmla="*/ 796631 h 4930274"/>
                <a:gd name="connsiteX6" fmla="*/ 17517846 w 19153142"/>
                <a:gd name="connsiteY6" fmla="*/ 1055249 h 4930274"/>
                <a:gd name="connsiteX7" fmla="*/ 17226014 w 19153142"/>
                <a:gd name="connsiteY7" fmla="*/ 1266222 h 4930274"/>
                <a:gd name="connsiteX8" fmla="*/ 16899928 w 19153142"/>
                <a:gd name="connsiteY8" fmla="*/ 1704204 h 4930274"/>
                <a:gd name="connsiteX9" fmla="*/ 17413534 w 19153142"/>
                <a:gd name="connsiteY9" fmla="*/ 4912446 h 4930274"/>
                <a:gd name="connsiteX10" fmla="*/ 16948313 w 19153142"/>
                <a:gd name="connsiteY10" fmla="*/ 4912446 h 4930274"/>
                <a:gd name="connsiteX11" fmla="*/ 16611429 w 19153142"/>
                <a:gd name="connsiteY11" fmla="*/ 4928489 h 4930274"/>
                <a:gd name="connsiteX12" fmla="*/ 15777240 w 19153142"/>
                <a:gd name="connsiteY12" fmla="*/ 4864320 h 4930274"/>
                <a:gd name="connsiteX13" fmla="*/ 15328061 w 19153142"/>
                <a:gd name="connsiteY13" fmla="*/ 4880362 h 4930274"/>
                <a:gd name="connsiteX14" fmla="*/ 14894924 w 19153142"/>
                <a:gd name="connsiteY14" fmla="*/ 4880362 h 4930274"/>
                <a:gd name="connsiteX15" fmla="*/ 14189071 w 19153142"/>
                <a:gd name="connsiteY15" fmla="*/ 4880362 h 4930274"/>
                <a:gd name="connsiteX16" fmla="*/ 13675724 w 19153142"/>
                <a:gd name="connsiteY16" fmla="*/ 4896404 h 4930274"/>
                <a:gd name="connsiteX17" fmla="*/ 13451134 w 19153142"/>
                <a:gd name="connsiteY17" fmla="*/ 4864320 h 4930274"/>
                <a:gd name="connsiteX18" fmla="*/ 12953829 w 19153142"/>
                <a:gd name="connsiteY18" fmla="*/ 4848278 h 4930274"/>
                <a:gd name="connsiteX19" fmla="*/ 12520692 w 19153142"/>
                <a:gd name="connsiteY19" fmla="*/ 4864320 h 4930274"/>
                <a:gd name="connsiteX20" fmla="*/ 11927134 w 19153142"/>
                <a:gd name="connsiteY20" fmla="*/ 4912446 h 4930274"/>
                <a:gd name="connsiteX21" fmla="*/ 10820229 w 19153142"/>
                <a:gd name="connsiteY21" fmla="*/ 4816194 h 4930274"/>
                <a:gd name="connsiteX22" fmla="*/ 10355008 w 19153142"/>
                <a:gd name="connsiteY22" fmla="*/ 4848278 h 4930274"/>
                <a:gd name="connsiteX23" fmla="*/ 9969997 w 19153142"/>
                <a:gd name="connsiteY23" fmla="*/ 4864320 h 4930274"/>
                <a:gd name="connsiteX24" fmla="*/ 9536861 w 19153142"/>
                <a:gd name="connsiteY24" fmla="*/ 4864320 h 4930274"/>
                <a:gd name="connsiteX25" fmla="*/ 8814966 w 19153142"/>
                <a:gd name="connsiteY25" fmla="*/ 4880362 h 4930274"/>
                <a:gd name="connsiteX26" fmla="*/ 8317661 w 19153142"/>
                <a:gd name="connsiteY26" fmla="*/ 4896404 h 4930274"/>
                <a:gd name="connsiteX27" fmla="*/ 7595766 w 19153142"/>
                <a:gd name="connsiteY27" fmla="*/ 4912446 h 4930274"/>
                <a:gd name="connsiteX28" fmla="*/ 6312397 w 19153142"/>
                <a:gd name="connsiteY28" fmla="*/ 4896404 h 4930274"/>
                <a:gd name="connsiteX29" fmla="*/ 5430082 w 19153142"/>
                <a:gd name="connsiteY29" fmla="*/ 4912446 h 4930274"/>
                <a:gd name="connsiteX30" fmla="*/ 4627976 w 19153142"/>
                <a:gd name="connsiteY30" fmla="*/ 4896404 h 4930274"/>
                <a:gd name="connsiteX31" fmla="*/ 3681492 w 19153142"/>
                <a:gd name="connsiteY31" fmla="*/ 4864320 h 4930274"/>
                <a:gd name="connsiteX32" fmla="*/ 3168145 w 19153142"/>
                <a:gd name="connsiteY32" fmla="*/ 4880362 h 4930274"/>
                <a:gd name="connsiteX33" fmla="*/ 2349997 w 19153142"/>
                <a:gd name="connsiteY33" fmla="*/ 4864320 h 4930274"/>
                <a:gd name="connsiteX34" fmla="*/ 1644145 w 19153142"/>
                <a:gd name="connsiteY34" fmla="*/ 4880362 h 4930274"/>
                <a:gd name="connsiteX35" fmla="*/ 1259134 w 19153142"/>
                <a:gd name="connsiteY35" fmla="*/ 4880362 h 4930274"/>
                <a:gd name="connsiteX36" fmla="*/ 954334 w 19153142"/>
                <a:gd name="connsiteY36" fmla="*/ 4768067 h 4930274"/>
                <a:gd name="connsiteX37" fmla="*/ 617450 w 19153142"/>
                <a:gd name="connsiteY37" fmla="*/ 4575562 h 4930274"/>
                <a:gd name="connsiteX38" fmla="*/ 376819 w 19153142"/>
                <a:gd name="connsiteY38" fmla="*/ 4270762 h 4930274"/>
                <a:gd name="connsiteX39" fmla="*/ 168271 w 19153142"/>
                <a:gd name="connsiteY39" fmla="*/ 4094299 h 4930274"/>
                <a:gd name="connsiteX40" fmla="*/ 23892 w 19153142"/>
                <a:gd name="connsiteY40" fmla="*/ 3757415 h 4930274"/>
                <a:gd name="connsiteX41" fmla="*/ 7850 w 19153142"/>
                <a:gd name="connsiteY41" fmla="*/ 3356362 h 4930274"/>
                <a:gd name="connsiteX42" fmla="*/ 104103 w 19153142"/>
                <a:gd name="connsiteY42" fmla="*/ 2875099 h 4930274"/>
                <a:gd name="connsiteX43" fmla="*/ 248482 w 19153142"/>
                <a:gd name="connsiteY43" fmla="*/ 2506131 h 4930274"/>
                <a:gd name="connsiteX44" fmla="*/ 473071 w 19153142"/>
                <a:gd name="connsiteY44" fmla="*/ 2249457 h 4930274"/>
                <a:gd name="connsiteX45" fmla="*/ 729745 w 19153142"/>
                <a:gd name="connsiteY45" fmla="*/ 1992783 h 4930274"/>
                <a:gd name="connsiteX46" fmla="*/ 1034545 w 19153142"/>
                <a:gd name="connsiteY46" fmla="*/ 1687983 h 4930274"/>
                <a:gd name="connsiteX47" fmla="*/ 1483724 w 19153142"/>
                <a:gd name="connsiteY47" fmla="*/ 1270889 h 4930274"/>
                <a:gd name="connsiteX48" fmla="*/ 1852692 w 19153142"/>
                <a:gd name="connsiteY48" fmla="*/ 1126510 h 4930274"/>
                <a:gd name="connsiteX49" fmla="*/ 2847303 w 19153142"/>
                <a:gd name="connsiteY49" fmla="*/ 917962 h 4930274"/>
                <a:gd name="connsiteX50" fmla="*/ 3472945 w 19153142"/>
                <a:gd name="connsiteY50" fmla="*/ 837752 h 4930274"/>
                <a:gd name="connsiteX51" fmla="*/ 4515682 w 19153142"/>
                <a:gd name="connsiteY51" fmla="*/ 773583 h 4930274"/>
                <a:gd name="connsiteX52" fmla="*/ 5141324 w 19153142"/>
                <a:gd name="connsiteY52" fmla="*/ 661289 h 4930274"/>
                <a:gd name="connsiteX53" fmla="*/ 6585113 w 19153142"/>
                <a:gd name="connsiteY53" fmla="*/ 597120 h 4930274"/>
                <a:gd name="connsiteX54" fmla="*/ 7611808 w 19153142"/>
                <a:gd name="connsiteY54" fmla="*/ 581078 h 4930274"/>
                <a:gd name="connsiteX55" fmla="*/ 8632333 w 19153142"/>
                <a:gd name="connsiteY55" fmla="*/ 636917 h 4930274"/>
                <a:gd name="connsiteX56" fmla="*/ 9264762 w 19153142"/>
                <a:gd name="connsiteY56" fmla="*/ 656044 h 4930274"/>
                <a:gd name="connsiteX57" fmla="*/ 9622933 w 19153142"/>
                <a:gd name="connsiteY57" fmla="*/ 796721 h 4930274"/>
                <a:gd name="connsiteX58" fmla="*/ 10565100 w 19153142"/>
                <a:gd name="connsiteY58" fmla="*/ 971025 h 4930274"/>
                <a:gd name="connsiteX59" fmla="*/ 11177783 w 19153142"/>
                <a:gd name="connsiteY59" fmla="*/ 1164455 h 4930274"/>
                <a:gd name="connsiteX60" fmla="*/ 11579453 w 19153142"/>
                <a:gd name="connsiteY60" fmla="*/ 1329505 h 4930274"/>
                <a:gd name="connsiteX61" fmla="*/ 12102673 w 19153142"/>
                <a:gd name="connsiteY61" fmla="*/ 1475426 h 4930274"/>
                <a:gd name="connsiteX62" fmla="*/ 12625273 w 19153142"/>
                <a:gd name="connsiteY62" fmla="*/ 1723769 h 4930274"/>
                <a:gd name="connsiteX63" fmla="*/ 12911565 w 19153142"/>
                <a:gd name="connsiteY63" fmla="*/ 1905477 h 4930274"/>
                <a:gd name="connsiteX64" fmla="*/ 13212662 w 19153142"/>
                <a:gd name="connsiteY64" fmla="*/ 2052016 h 4930274"/>
                <a:gd name="connsiteX65" fmla="*/ 13616800 w 19153142"/>
                <a:gd name="connsiteY65" fmla="*/ 2220766 h 4930274"/>
                <a:gd name="connsiteX66" fmla="*/ 13774135 w 19153142"/>
                <a:gd name="connsiteY66" fmla="*/ 2382421 h 4930274"/>
                <a:gd name="connsiteX67" fmla="*/ 14092819 w 19153142"/>
                <a:gd name="connsiteY67" fmla="*/ 2714678 h 4930274"/>
                <a:gd name="connsiteX68" fmla="*/ 14205113 w 19153142"/>
                <a:gd name="connsiteY68" fmla="*/ 3051562 h 4930274"/>
                <a:gd name="connsiteX69" fmla="*/ 14381576 w 19153142"/>
                <a:gd name="connsiteY69" fmla="*/ 3260110 h 4930274"/>
                <a:gd name="connsiteX70" fmla="*/ 14574082 w 19153142"/>
                <a:gd name="connsiteY70" fmla="*/ 3564910 h 4930274"/>
                <a:gd name="connsiteX71" fmla="*/ 14959092 w 19153142"/>
                <a:gd name="connsiteY71" fmla="*/ 3917836 h 4930274"/>
                <a:gd name="connsiteX72" fmla="*/ 15121745 w 19153142"/>
                <a:gd name="connsiteY72" fmla="*/ 2990863 h 4930274"/>
                <a:gd name="connsiteX73" fmla="*/ 15319499 w 19153142"/>
                <a:gd name="connsiteY73" fmla="*/ 2227690 h 4930274"/>
                <a:gd name="connsiteX74" fmla="*/ 15577561 w 19153142"/>
                <a:gd name="connsiteY74" fmla="*/ 1869945 h 4930274"/>
                <a:gd name="connsiteX75" fmla="*/ 16006000 w 19153142"/>
                <a:gd name="connsiteY75" fmla="*/ 1382852 h 4930274"/>
                <a:gd name="connsiteX76" fmla="*/ 16422288 w 19153142"/>
                <a:gd name="connsiteY76" fmla="*/ 994965 h 4930274"/>
                <a:gd name="connsiteX77" fmla="*/ 16989832 w 19153142"/>
                <a:gd name="connsiteY77" fmla="*/ 557465 h 4930274"/>
                <a:gd name="connsiteX78" fmla="*/ 17566525 w 19153142"/>
                <a:gd name="connsiteY78" fmla="*/ 476302 h 4930274"/>
                <a:gd name="connsiteX79" fmla="*/ 17947665 w 19153142"/>
                <a:gd name="connsiteY79" fmla="*/ 265329 h 4930274"/>
                <a:gd name="connsiteX80" fmla="*/ 18379160 w 19153142"/>
                <a:gd name="connsiteY80" fmla="*/ 21782 h 4930274"/>
                <a:gd name="connsiteX81" fmla="*/ 18686983 w 19153142"/>
                <a:gd name="connsiteY81" fmla="*/ 5284 h 4930274"/>
                <a:gd name="connsiteX82" fmla="*/ 18857359 w 19153142"/>
                <a:gd name="connsiteY82" fmla="*/ 101538 h 4930274"/>
                <a:gd name="connsiteX83" fmla="*/ 19153031 w 19153142"/>
                <a:gd name="connsiteY83" fmla="*/ 425282 h 4930274"/>
                <a:gd name="connsiteX0" fmla="*/ 19153031 w 19153142"/>
                <a:gd name="connsiteY0" fmla="*/ 425282 h 4930274"/>
                <a:gd name="connsiteX1" fmla="*/ 18889451 w 19153142"/>
                <a:gd name="connsiteY1" fmla="*/ 553104 h 4930274"/>
                <a:gd name="connsiteX2" fmla="*/ 18615343 w 19153142"/>
                <a:gd name="connsiteY2" fmla="*/ 617748 h 4930274"/>
                <a:gd name="connsiteX3" fmla="*/ 18319113 w 19153142"/>
                <a:gd name="connsiteY3" fmla="*/ 893386 h 4930274"/>
                <a:gd name="connsiteX4" fmla="*/ 18175554 w 19153142"/>
                <a:gd name="connsiteY4" fmla="*/ 699413 h 4930274"/>
                <a:gd name="connsiteX5" fmla="*/ 17857743 w 19153142"/>
                <a:gd name="connsiteY5" fmla="*/ 796631 h 4930274"/>
                <a:gd name="connsiteX6" fmla="*/ 17517846 w 19153142"/>
                <a:gd name="connsiteY6" fmla="*/ 1055249 h 4930274"/>
                <a:gd name="connsiteX7" fmla="*/ 17226014 w 19153142"/>
                <a:gd name="connsiteY7" fmla="*/ 1266222 h 4930274"/>
                <a:gd name="connsiteX8" fmla="*/ 16899928 w 19153142"/>
                <a:gd name="connsiteY8" fmla="*/ 1704204 h 4930274"/>
                <a:gd name="connsiteX9" fmla="*/ 16692222 w 19153142"/>
                <a:gd name="connsiteY9" fmla="*/ 1801422 h 4930274"/>
                <a:gd name="connsiteX10" fmla="*/ 16948313 w 19153142"/>
                <a:gd name="connsiteY10" fmla="*/ 4912446 h 4930274"/>
                <a:gd name="connsiteX11" fmla="*/ 16611429 w 19153142"/>
                <a:gd name="connsiteY11" fmla="*/ 4928489 h 4930274"/>
                <a:gd name="connsiteX12" fmla="*/ 15777240 w 19153142"/>
                <a:gd name="connsiteY12" fmla="*/ 4864320 h 4930274"/>
                <a:gd name="connsiteX13" fmla="*/ 15328061 w 19153142"/>
                <a:gd name="connsiteY13" fmla="*/ 4880362 h 4930274"/>
                <a:gd name="connsiteX14" fmla="*/ 14894924 w 19153142"/>
                <a:gd name="connsiteY14" fmla="*/ 4880362 h 4930274"/>
                <a:gd name="connsiteX15" fmla="*/ 14189071 w 19153142"/>
                <a:gd name="connsiteY15" fmla="*/ 4880362 h 4930274"/>
                <a:gd name="connsiteX16" fmla="*/ 13675724 w 19153142"/>
                <a:gd name="connsiteY16" fmla="*/ 4896404 h 4930274"/>
                <a:gd name="connsiteX17" fmla="*/ 13451134 w 19153142"/>
                <a:gd name="connsiteY17" fmla="*/ 4864320 h 4930274"/>
                <a:gd name="connsiteX18" fmla="*/ 12953829 w 19153142"/>
                <a:gd name="connsiteY18" fmla="*/ 4848278 h 4930274"/>
                <a:gd name="connsiteX19" fmla="*/ 12520692 w 19153142"/>
                <a:gd name="connsiteY19" fmla="*/ 4864320 h 4930274"/>
                <a:gd name="connsiteX20" fmla="*/ 11927134 w 19153142"/>
                <a:gd name="connsiteY20" fmla="*/ 4912446 h 4930274"/>
                <a:gd name="connsiteX21" fmla="*/ 10820229 w 19153142"/>
                <a:gd name="connsiteY21" fmla="*/ 4816194 h 4930274"/>
                <a:gd name="connsiteX22" fmla="*/ 10355008 w 19153142"/>
                <a:gd name="connsiteY22" fmla="*/ 4848278 h 4930274"/>
                <a:gd name="connsiteX23" fmla="*/ 9969997 w 19153142"/>
                <a:gd name="connsiteY23" fmla="*/ 4864320 h 4930274"/>
                <a:gd name="connsiteX24" fmla="*/ 9536861 w 19153142"/>
                <a:gd name="connsiteY24" fmla="*/ 4864320 h 4930274"/>
                <a:gd name="connsiteX25" fmla="*/ 8814966 w 19153142"/>
                <a:gd name="connsiteY25" fmla="*/ 4880362 h 4930274"/>
                <a:gd name="connsiteX26" fmla="*/ 8317661 w 19153142"/>
                <a:gd name="connsiteY26" fmla="*/ 4896404 h 4930274"/>
                <a:gd name="connsiteX27" fmla="*/ 7595766 w 19153142"/>
                <a:gd name="connsiteY27" fmla="*/ 4912446 h 4930274"/>
                <a:gd name="connsiteX28" fmla="*/ 6312397 w 19153142"/>
                <a:gd name="connsiteY28" fmla="*/ 4896404 h 4930274"/>
                <a:gd name="connsiteX29" fmla="*/ 5430082 w 19153142"/>
                <a:gd name="connsiteY29" fmla="*/ 4912446 h 4930274"/>
                <a:gd name="connsiteX30" fmla="*/ 4627976 w 19153142"/>
                <a:gd name="connsiteY30" fmla="*/ 4896404 h 4930274"/>
                <a:gd name="connsiteX31" fmla="*/ 3681492 w 19153142"/>
                <a:gd name="connsiteY31" fmla="*/ 4864320 h 4930274"/>
                <a:gd name="connsiteX32" fmla="*/ 3168145 w 19153142"/>
                <a:gd name="connsiteY32" fmla="*/ 4880362 h 4930274"/>
                <a:gd name="connsiteX33" fmla="*/ 2349997 w 19153142"/>
                <a:gd name="connsiteY33" fmla="*/ 4864320 h 4930274"/>
                <a:gd name="connsiteX34" fmla="*/ 1644145 w 19153142"/>
                <a:gd name="connsiteY34" fmla="*/ 4880362 h 4930274"/>
                <a:gd name="connsiteX35" fmla="*/ 1259134 w 19153142"/>
                <a:gd name="connsiteY35" fmla="*/ 4880362 h 4930274"/>
                <a:gd name="connsiteX36" fmla="*/ 954334 w 19153142"/>
                <a:gd name="connsiteY36" fmla="*/ 4768067 h 4930274"/>
                <a:gd name="connsiteX37" fmla="*/ 617450 w 19153142"/>
                <a:gd name="connsiteY37" fmla="*/ 4575562 h 4930274"/>
                <a:gd name="connsiteX38" fmla="*/ 376819 w 19153142"/>
                <a:gd name="connsiteY38" fmla="*/ 4270762 h 4930274"/>
                <a:gd name="connsiteX39" fmla="*/ 168271 w 19153142"/>
                <a:gd name="connsiteY39" fmla="*/ 4094299 h 4930274"/>
                <a:gd name="connsiteX40" fmla="*/ 23892 w 19153142"/>
                <a:gd name="connsiteY40" fmla="*/ 3757415 h 4930274"/>
                <a:gd name="connsiteX41" fmla="*/ 7850 w 19153142"/>
                <a:gd name="connsiteY41" fmla="*/ 3356362 h 4930274"/>
                <a:gd name="connsiteX42" fmla="*/ 104103 w 19153142"/>
                <a:gd name="connsiteY42" fmla="*/ 2875099 h 4930274"/>
                <a:gd name="connsiteX43" fmla="*/ 248482 w 19153142"/>
                <a:gd name="connsiteY43" fmla="*/ 2506131 h 4930274"/>
                <a:gd name="connsiteX44" fmla="*/ 473071 w 19153142"/>
                <a:gd name="connsiteY44" fmla="*/ 2249457 h 4930274"/>
                <a:gd name="connsiteX45" fmla="*/ 729745 w 19153142"/>
                <a:gd name="connsiteY45" fmla="*/ 1992783 h 4930274"/>
                <a:gd name="connsiteX46" fmla="*/ 1034545 w 19153142"/>
                <a:gd name="connsiteY46" fmla="*/ 1687983 h 4930274"/>
                <a:gd name="connsiteX47" fmla="*/ 1483724 w 19153142"/>
                <a:gd name="connsiteY47" fmla="*/ 1270889 h 4930274"/>
                <a:gd name="connsiteX48" fmla="*/ 1852692 w 19153142"/>
                <a:gd name="connsiteY48" fmla="*/ 1126510 h 4930274"/>
                <a:gd name="connsiteX49" fmla="*/ 2847303 w 19153142"/>
                <a:gd name="connsiteY49" fmla="*/ 917962 h 4930274"/>
                <a:gd name="connsiteX50" fmla="*/ 3472945 w 19153142"/>
                <a:gd name="connsiteY50" fmla="*/ 837752 h 4930274"/>
                <a:gd name="connsiteX51" fmla="*/ 4515682 w 19153142"/>
                <a:gd name="connsiteY51" fmla="*/ 773583 h 4930274"/>
                <a:gd name="connsiteX52" fmla="*/ 5141324 w 19153142"/>
                <a:gd name="connsiteY52" fmla="*/ 661289 h 4930274"/>
                <a:gd name="connsiteX53" fmla="*/ 6585113 w 19153142"/>
                <a:gd name="connsiteY53" fmla="*/ 597120 h 4930274"/>
                <a:gd name="connsiteX54" fmla="*/ 7611808 w 19153142"/>
                <a:gd name="connsiteY54" fmla="*/ 581078 h 4930274"/>
                <a:gd name="connsiteX55" fmla="*/ 8632333 w 19153142"/>
                <a:gd name="connsiteY55" fmla="*/ 636917 h 4930274"/>
                <a:gd name="connsiteX56" fmla="*/ 9264762 w 19153142"/>
                <a:gd name="connsiteY56" fmla="*/ 656044 h 4930274"/>
                <a:gd name="connsiteX57" fmla="*/ 9622933 w 19153142"/>
                <a:gd name="connsiteY57" fmla="*/ 796721 h 4930274"/>
                <a:gd name="connsiteX58" fmla="*/ 10565100 w 19153142"/>
                <a:gd name="connsiteY58" fmla="*/ 971025 h 4930274"/>
                <a:gd name="connsiteX59" fmla="*/ 11177783 w 19153142"/>
                <a:gd name="connsiteY59" fmla="*/ 1164455 h 4930274"/>
                <a:gd name="connsiteX60" fmla="*/ 11579453 w 19153142"/>
                <a:gd name="connsiteY60" fmla="*/ 1329505 h 4930274"/>
                <a:gd name="connsiteX61" fmla="*/ 12102673 w 19153142"/>
                <a:gd name="connsiteY61" fmla="*/ 1475426 h 4930274"/>
                <a:gd name="connsiteX62" fmla="*/ 12625273 w 19153142"/>
                <a:gd name="connsiteY62" fmla="*/ 1723769 h 4930274"/>
                <a:gd name="connsiteX63" fmla="*/ 12911565 w 19153142"/>
                <a:gd name="connsiteY63" fmla="*/ 1905477 h 4930274"/>
                <a:gd name="connsiteX64" fmla="*/ 13212662 w 19153142"/>
                <a:gd name="connsiteY64" fmla="*/ 2052016 h 4930274"/>
                <a:gd name="connsiteX65" fmla="*/ 13616800 w 19153142"/>
                <a:gd name="connsiteY65" fmla="*/ 2220766 h 4930274"/>
                <a:gd name="connsiteX66" fmla="*/ 13774135 w 19153142"/>
                <a:gd name="connsiteY66" fmla="*/ 2382421 h 4930274"/>
                <a:gd name="connsiteX67" fmla="*/ 14092819 w 19153142"/>
                <a:gd name="connsiteY67" fmla="*/ 2714678 h 4930274"/>
                <a:gd name="connsiteX68" fmla="*/ 14205113 w 19153142"/>
                <a:gd name="connsiteY68" fmla="*/ 3051562 h 4930274"/>
                <a:gd name="connsiteX69" fmla="*/ 14381576 w 19153142"/>
                <a:gd name="connsiteY69" fmla="*/ 3260110 h 4930274"/>
                <a:gd name="connsiteX70" fmla="*/ 14574082 w 19153142"/>
                <a:gd name="connsiteY70" fmla="*/ 3564910 h 4930274"/>
                <a:gd name="connsiteX71" fmla="*/ 14959092 w 19153142"/>
                <a:gd name="connsiteY71" fmla="*/ 3917836 h 4930274"/>
                <a:gd name="connsiteX72" fmla="*/ 15121745 w 19153142"/>
                <a:gd name="connsiteY72" fmla="*/ 2990863 h 4930274"/>
                <a:gd name="connsiteX73" fmla="*/ 15319499 w 19153142"/>
                <a:gd name="connsiteY73" fmla="*/ 2227690 h 4930274"/>
                <a:gd name="connsiteX74" fmla="*/ 15577561 w 19153142"/>
                <a:gd name="connsiteY74" fmla="*/ 1869945 h 4930274"/>
                <a:gd name="connsiteX75" fmla="*/ 16006000 w 19153142"/>
                <a:gd name="connsiteY75" fmla="*/ 1382852 h 4930274"/>
                <a:gd name="connsiteX76" fmla="*/ 16422288 w 19153142"/>
                <a:gd name="connsiteY76" fmla="*/ 994965 h 4930274"/>
                <a:gd name="connsiteX77" fmla="*/ 16989832 w 19153142"/>
                <a:gd name="connsiteY77" fmla="*/ 557465 h 4930274"/>
                <a:gd name="connsiteX78" fmla="*/ 17566525 w 19153142"/>
                <a:gd name="connsiteY78" fmla="*/ 476302 h 4930274"/>
                <a:gd name="connsiteX79" fmla="*/ 17947665 w 19153142"/>
                <a:gd name="connsiteY79" fmla="*/ 265329 h 4930274"/>
                <a:gd name="connsiteX80" fmla="*/ 18379160 w 19153142"/>
                <a:gd name="connsiteY80" fmla="*/ 21782 h 4930274"/>
                <a:gd name="connsiteX81" fmla="*/ 18686983 w 19153142"/>
                <a:gd name="connsiteY81" fmla="*/ 5284 h 4930274"/>
                <a:gd name="connsiteX82" fmla="*/ 18857359 w 19153142"/>
                <a:gd name="connsiteY82" fmla="*/ 101538 h 4930274"/>
                <a:gd name="connsiteX83" fmla="*/ 19153031 w 19153142"/>
                <a:gd name="connsiteY83" fmla="*/ 425282 h 4930274"/>
                <a:gd name="connsiteX0" fmla="*/ 19153031 w 19153142"/>
                <a:gd name="connsiteY0" fmla="*/ 425282 h 5109176"/>
                <a:gd name="connsiteX1" fmla="*/ 18889451 w 19153142"/>
                <a:gd name="connsiteY1" fmla="*/ 553104 h 5109176"/>
                <a:gd name="connsiteX2" fmla="*/ 18615343 w 19153142"/>
                <a:gd name="connsiteY2" fmla="*/ 617748 h 5109176"/>
                <a:gd name="connsiteX3" fmla="*/ 18319113 w 19153142"/>
                <a:gd name="connsiteY3" fmla="*/ 893386 h 5109176"/>
                <a:gd name="connsiteX4" fmla="*/ 18175554 w 19153142"/>
                <a:gd name="connsiteY4" fmla="*/ 699413 h 5109176"/>
                <a:gd name="connsiteX5" fmla="*/ 17857743 w 19153142"/>
                <a:gd name="connsiteY5" fmla="*/ 796631 h 5109176"/>
                <a:gd name="connsiteX6" fmla="*/ 17517846 w 19153142"/>
                <a:gd name="connsiteY6" fmla="*/ 1055249 h 5109176"/>
                <a:gd name="connsiteX7" fmla="*/ 17226014 w 19153142"/>
                <a:gd name="connsiteY7" fmla="*/ 1266222 h 5109176"/>
                <a:gd name="connsiteX8" fmla="*/ 16899928 w 19153142"/>
                <a:gd name="connsiteY8" fmla="*/ 1704204 h 5109176"/>
                <a:gd name="connsiteX9" fmla="*/ 16692222 w 19153142"/>
                <a:gd name="connsiteY9" fmla="*/ 1801422 h 5109176"/>
                <a:gd name="connsiteX10" fmla="*/ 16317139 w 19153142"/>
                <a:gd name="connsiteY10" fmla="*/ 2238922 h 5109176"/>
                <a:gd name="connsiteX11" fmla="*/ 16611429 w 19153142"/>
                <a:gd name="connsiteY11" fmla="*/ 4928489 h 5109176"/>
                <a:gd name="connsiteX12" fmla="*/ 15777240 w 19153142"/>
                <a:gd name="connsiteY12" fmla="*/ 4864320 h 5109176"/>
                <a:gd name="connsiteX13" fmla="*/ 15328061 w 19153142"/>
                <a:gd name="connsiteY13" fmla="*/ 4880362 h 5109176"/>
                <a:gd name="connsiteX14" fmla="*/ 14894924 w 19153142"/>
                <a:gd name="connsiteY14" fmla="*/ 4880362 h 5109176"/>
                <a:gd name="connsiteX15" fmla="*/ 14189071 w 19153142"/>
                <a:gd name="connsiteY15" fmla="*/ 4880362 h 5109176"/>
                <a:gd name="connsiteX16" fmla="*/ 13675724 w 19153142"/>
                <a:gd name="connsiteY16" fmla="*/ 4896404 h 5109176"/>
                <a:gd name="connsiteX17" fmla="*/ 13451134 w 19153142"/>
                <a:gd name="connsiteY17" fmla="*/ 4864320 h 5109176"/>
                <a:gd name="connsiteX18" fmla="*/ 12953829 w 19153142"/>
                <a:gd name="connsiteY18" fmla="*/ 4848278 h 5109176"/>
                <a:gd name="connsiteX19" fmla="*/ 12520692 w 19153142"/>
                <a:gd name="connsiteY19" fmla="*/ 4864320 h 5109176"/>
                <a:gd name="connsiteX20" fmla="*/ 11927134 w 19153142"/>
                <a:gd name="connsiteY20" fmla="*/ 4912446 h 5109176"/>
                <a:gd name="connsiteX21" fmla="*/ 10820229 w 19153142"/>
                <a:gd name="connsiteY21" fmla="*/ 4816194 h 5109176"/>
                <a:gd name="connsiteX22" fmla="*/ 10355008 w 19153142"/>
                <a:gd name="connsiteY22" fmla="*/ 4848278 h 5109176"/>
                <a:gd name="connsiteX23" fmla="*/ 9969997 w 19153142"/>
                <a:gd name="connsiteY23" fmla="*/ 4864320 h 5109176"/>
                <a:gd name="connsiteX24" fmla="*/ 9536861 w 19153142"/>
                <a:gd name="connsiteY24" fmla="*/ 4864320 h 5109176"/>
                <a:gd name="connsiteX25" fmla="*/ 8814966 w 19153142"/>
                <a:gd name="connsiteY25" fmla="*/ 4880362 h 5109176"/>
                <a:gd name="connsiteX26" fmla="*/ 8317661 w 19153142"/>
                <a:gd name="connsiteY26" fmla="*/ 4896404 h 5109176"/>
                <a:gd name="connsiteX27" fmla="*/ 7595766 w 19153142"/>
                <a:gd name="connsiteY27" fmla="*/ 4912446 h 5109176"/>
                <a:gd name="connsiteX28" fmla="*/ 6312397 w 19153142"/>
                <a:gd name="connsiteY28" fmla="*/ 4896404 h 5109176"/>
                <a:gd name="connsiteX29" fmla="*/ 5430082 w 19153142"/>
                <a:gd name="connsiteY29" fmla="*/ 4912446 h 5109176"/>
                <a:gd name="connsiteX30" fmla="*/ 4627976 w 19153142"/>
                <a:gd name="connsiteY30" fmla="*/ 4896404 h 5109176"/>
                <a:gd name="connsiteX31" fmla="*/ 3681492 w 19153142"/>
                <a:gd name="connsiteY31" fmla="*/ 4864320 h 5109176"/>
                <a:gd name="connsiteX32" fmla="*/ 3168145 w 19153142"/>
                <a:gd name="connsiteY32" fmla="*/ 4880362 h 5109176"/>
                <a:gd name="connsiteX33" fmla="*/ 2349997 w 19153142"/>
                <a:gd name="connsiteY33" fmla="*/ 4864320 h 5109176"/>
                <a:gd name="connsiteX34" fmla="*/ 1644145 w 19153142"/>
                <a:gd name="connsiteY34" fmla="*/ 4880362 h 5109176"/>
                <a:gd name="connsiteX35" fmla="*/ 1259134 w 19153142"/>
                <a:gd name="connsiteY35" fmla="*/ 4880362 h 5109176"/>
                <a:gd name="connsiteX36" fmla="*/ 954334 w 19153142"/>
                <a:gd name="connsiteY36" fmla="*/ 4768067 h 5109176"/>
                <a:gd name="connsiteX37" fmla="*/ 617450 w 19153142"/>
                <a:gd name="connsiteY37" fmla="*/ 4575562 h 5109176"/>
                <a:gd name="connsiteX38" fmla="*/ 376819 w 19153142"/>
                <a:gd name="connsiteY38" fmla="*/ 4270762 h 5109176"/>
                <a:gd name="connsiteX39" fmla="*/ 168271 w 19153142"/>
                <a:gd name="connsiteY39" fmla="*/ 4094299 h 5109176"/>
                <a:gd name="connsiteX40" fmla="*/ 23892 w 19153142"/>
                <a:gd name="connsiteY40" fmla="*/ 3757415 h 5109176"/>
                <a:gd name="connsiteX41" fmla="*/ 7850 w 19153142"/>
                <a:gd name="connsiteY41" fmla="*/ 3356362 h 5109176"/>
                <a:gd name="connsiteX42" fmla="*/ 104103 w 19153142"/>
                <a:gd name="connsiteY42" fmla="*/ 2875099 h 5109176"/>
                <a:gd name="connsiteX43" fmla="*/ 248482 w 19153142"/>
                <a:gd name="connsiteY43" fmla="*/ 2506131 h 5109176"/>
                <a:gd name="connsiteX44" fmla="*/ 473071 w 19153142"/>
                <a:gd name="connsiteY44" fmla="*/ 2249457 h 5109176"/>
                <a:gd name="connsiteX45" fmla="*/ 729745 w 19153142"/>
                <a:gd name="connsiteY45" fmla="*/ 1992783 h 5109176"/>
                <a:gd name="connsiteX46" fmla="*/ 1034545 w 19153142"/>
                <a:gd name="connsiteY46" fmla="*/ 1687983 h 5109176"/>
                <a:gd name="connsiteX47" fmla="*/ 1483724 w 19153142"/>
                <a:gd name="connsiteY47" fmla="*/ 1270889 h 5109176"/>
                <a:gd name="connsiteX48" fmla="*/ 1852692 w 19153142"/>
                <a:gd name="connsiteY48" fmla="*/ 1126510 h 5109176"/>
                <a:gd name="connsiteX49" fmla="*/ 2847303 w 19153142"/>
                <a:gd name="connsiteY49" fmla="*/ 917962 h 5109176"/>
                <a:gd name="connsiteX50" fmla="*/ 3472945 w 19153142"/>
                <a:gd name="connsiteY50" fmla="*/ 837752 h 5109176"/>
                <a:gd name="connsiteX51" fmla="*/ 4515682 w 19153142"/>
                <a:gd name="connsiteY51" fmla="*/ 773583 h 5109176"/>
                <a:gd name="connsiteX52" fmla="*/ 5141324 w 19153142"/>
                <a:gd name="connsiteY52" fmla="*/ 661289 h 5109176"/>
                <a:gd name="connsiteX53" fmla="*/ 6585113 w 19153142"/>
                <a:gd name="connsiteY53" fmla="*/ 597120 h 5109176"/>
                <a:gd name="connsiteX54" fmla="*/ 7611808 w 19153142"/>
                <a:gd name="connsiteY54" fmla="*/ 581078 h 5109176"/>
                <a:gd name="connsiteX55" fmla="*/ 8632333 w 19153142"/>
                <a:gd name="connsiteY55" fmla="*/ 636917 h 5109176"/>
                <a:gd name="connsiteX56" fmla="*/ 9264762 w 19153142"/>
                <a:gd name="connsiteY56" fmla="*/ 656044 h 5109176"/>
                <a:gd name="connsiteX57" fmla="*/ 9622933 w 19153142"/>
                <a:gd name="connsiteY57" fmla="*/ 796721 h 5109176"/>
                <a:gd name="connsiteX58" fmla="*/ 10565100 w 19153142"/>
                <a:gd name="connsiteY58" fmla="*/ 971025 h 5109176"/>
                <a:gd name="connsiteX59" fmla="*/ 11177783 w 19153142"/>
                <a:gd name="connsiteY59" fmla="*/ 1164455 h 5109176"/>
                <a:gd name="connsiteX60" fmla="*/ 11579453 w 19153142"/>
                <a:gd name="connsiteY60" fmla="*/ 1329505 h 5109176"/>
                <a:gd name="connsiteX61" fmla="*/ 12102673 w 19153142"/>
                <a:gd name="connsiteY61" fmla="*/ 1475426 h 5109176"/>
                <a:gd name="connsiteX62" fmla="*/ 12625273 w 19153142"/>
                <a:gd name="connsiteY62" fmla="*/ 1723769 h 5109176"/>
                <a:gd name="connsiteX63" fmla="*/ 12911565 w 19153142"/>
                <a:gd name="connsiteY63" fmla="*/ 1905477 h 5109176"/>
                <a:gd name="connsiteX64" fmla="*/ 13212662 w 19153142"/>
                <a:gd name="connsiteY64" fmla="*/ 2052016 h 5109176"/>
                <a:gd name="connsiteX65" fmla="*/ 13616800 w 19153142"/>
                <a:gd name="connsiteY65" fmla="*/ 2220766 h 5109176"/>
                <a:gd name="connsiteX66" fmla="*/ 13774135 w 19153142"/>
                <a:gd name="connsiteY66" fmla="*/ 2382421 h 5109176"/>
                <a:gd name="connsiteX67" fmla="*/ 14092819 w 19153142"/>
                <a:gd name="connsiteY67" fmla="*/ 2714678 h 5109176"/>
                <a:gd name="connsiteX68" fmla="*/ 14205113 w 19153142"/>
                <a:gd name="connsiteY68" fmla="*/ 3051562 h 5109176"/>
                <a:gd name="connsiteX69" fmla="*/ 14381576 w 19153142"/>
                <a:gd name="connsiteY69" fmla="*/ 3260110 h 5109176"/>
                <a:gd name="connsiteX70" fmla="*/ 14574082 w 19153142"/>
                <a:gd name="connsiteY70" fmla="*/ 3564910 h 5109176"/>
                <a:gd name="connsiteX71" fmla="*/ 14959092 w 19153142"/>
                <a:gd name="connsiteY71" fmla="*/ 3917836 h 5109176"/>
                <a:gd name="connsiteX72" fmla="*/ 15121745 w 19153142"/>
                <a:gd name="connsiteY72" fmla="*/ 2990863 h 5109176"/>
                <a:gd name="connsiteX73" fmla="*/ 15319499 w 19153142"/>
                <a:gd name="connsiteY73" fmla="*/ 2227690 h 5109176"/>
                <a:gd name="connsiteX74" fmla="*/ 15577561 w 19153142"/>
                <a:gd name="connsiteY74" fmla="*/ 1869945 h 5109176"/>
                <a:gd name="connsiteX75" fmla="*/ 16006000 w 19153142"/>
                <a:gd name="connsiteY75" fmla="*/ 1382852 h 5109176"/>
                <a:gd name="connsiteX76" fmla="*/ 16422288 w 19153142"/>
                <a:gd name="connsiteY76" fmla="*/ 994965 h 5109176"/>
                <a:gd name="connsiteX77" fmla="*/ 16989832 w 19153142"/>
                <a:gd name="connsiteY77" fmla="*/ 557465 h 5109176"/>
                <a:gd name="connsiteX78" fmla="*/ 17566525 w 19153142"/>
                <a:gd name="connsiteY78" fmla="*/ 476302 h 5109176"/>
                <a:gd name="connsiteX79" fmla="*/ 17947665 w 19153142"/>
                <a:gd name="connsiteY79" fmla="*/ 265329 h 5109176"/>
                <a:gd name="connsiteX80" fmla="*/ 18379160 w 19153142"/>
                <a:gd name="connsiteY80" fmla="*/ 21782 h 5109176"/>
                <a:gd name="connsiteX81" fmla="*/ 18686983 w 19153142"/>
                <a:gd name="connsiteY81" fmla="*/ 5284 h 5109176"/>
                <a:gd name="connsiteX82" fmla="*/ 18857359 w 19153142"/>
                <a:gd name="connsiteY82" fmla="*/ 101538 h 5109176"/>
                <a:gd name="connsiteX83" fmla="*/ 19153031 w 19153142"/>
                <a:gd name="connsiteY83" fmla="*/ 425282 h 5109176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777240 w 19153142"/>
                <a:gd name="connsiteY12" fmla="*/ 4864320 h 4913394"/>
                <a:gd name="connsiteX13" fmla="*/ 15328061 w 19153142"/>
                <a:gd name="connsiteY13" fmla="*/ 4880362 h 4913394"/>
                <a:gd name="connsiteX14" fmla="*/ 14894924 w 19153142"/>
                <a:gd name="connsiteY14" fmla="*/ 4880362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574082 w 19153142"/>
                <a:gd name="connsiteY70" fmla="*/ 3564910 h 4913394"/>
                <a:gd name="connsiteX71" fmla="*/ 14959092 w 19153142"/>
                <a:gd name="connsiteY71" fmla="*/ 3917836 h 4913394"/>
                <a:gd name="connsiteX72" fmla="*/ 15121745 w 19153142"/>
                <a:gd name="connsiteY72" fmla="*/ 2990863 h 4913394"/>
                <a:gd name="connsiteX73" fmla="*/ 15319499 w 19153142"/>
                <a:gd name="connsiteY73" fmla="*/ 2227690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328061 w 19153142"/>
                <a:gd name="connsiteY13" fmla="*/ 4880362 h 4913394"/>
                <a:gd name="connsiteX14" fmla="*/ 14894924 w 19153142"/>
                <a:gd name="connsiteY14" fmla="*/ 4880362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574082 w 19153142"/>
                <a:gd name="connsiteY70" fmla="*/ 3564910 h 4913394"/>
                <a:gd name="connsiteX71" fmla="*/ 14959092 w 19153142"/>
                <a:gd name="connsiteY71" fmla="*/ 3917836 h 4913394"/>
                <a:gd name="connsiteX72" fmla="*/ 15121745 w 19153142"/>
                <a:gd name="connsiteY72" fmla="*/ 2990863 h 4913394"/>
                <a:gd name="connsiteX73" fmla="*/ 15319499 w 19153142"/>
                <a:gd name="connsiteY73" fmla="*/ 2227690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4894924 w 19153142"/>
                <a:gd name="connsiteY14" fmla="*/ 4880362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574082 w 19153142"/>
                <a:gd name="connsiteY70" fmla="*/ 3564910 h 4913394"/>
                <a:gd name="connsiteX71" fmla="*/ 14959092 w 19153142"/>
                <a:gd name="connsiteY71" fmla="*/ 3917836 h 4913394"/>
                <a:gd name="connsiteX72" fmla="*/ 15121745 w 19153142"/>
                <a:gd name="connsiteY72" fmla="*/ 2990863 h 4913394"/>
                <a:gd name="connsiteX73" fmla="*/ 15319499 w 19153142"/>
                <a:gd name="connsiteY73" fmla="*/ 2227690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574082 w 19153142"/>
                <a:gd name="connsiteY70" fmla="*/ 3564910 h 4913394"/>
                <a:gd name="connsiteX71" fmla="*/ 14959092 w 19153142"/>
                <a:gd name="connsiteY71" fmla="*/ 3917836 h 4913394"/>
                <a:gd name="connsiteX72" fmla="*/ 15121745 w 19153142"/>
                <a:gd name="connsiteY72" fmla="*/ 2990863 h 4913394"/>
                <a:gd name="connsiteX73" fmla="*/ 15319499 w 19153142"/>
                <a:gd name="connsiteY73" fmla="*/ 2227690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574082 w 19153142"/>
                <a:gd name="connsiteY70" fmla="*/ 3564910 h 4913394"/>
                <a:gd name="connsiteX71" fmla="*/ 14959092 w 19153142"/>
                <a:gd name="connsiteY71" fmla="*/ 3917836 h 4913394"/>
                <a:gd name="connsiteX72" fmla="*/ 15121745 w 19153142"/>
                <a:gd name="connsiteY72" fmla="*/ 2990863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574082 w 19153142"/>
                <a:gd name="connsiteY70" fmla="*/ 3564910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81576 w 19153142"/>
                <a:gd name="connsiteY69" fmla="*/ 3260110 h 4913394"/>
                <a:gd name="connsiteX70" fmla="*/ 14667214 w 19153142"/>
                <a:gd name="connsiteY70" fmla="*/ 2008597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205113 w 19153142"/>
                <a:gd name="connsiteY68" fmla="*/ 3051562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2008597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4092819 w 19153142"/>
                <a:gd name="connsiteY67" fmla="*/ 2714678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2008597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774135 w 19153142"/>
                <a:gd name="connsiteY66" fmla="*/ 2382421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2008597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122287 w 19153142"/>
                <a:gd name="connsiteY66" fmla="*/ 1026935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2008597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122287 w 19153142"/>
                <a:gd name="connsiteY66" fmla="*/ 1026935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82605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122287 w 19153142"/>
                <a:gd name="connsiteY66" fmla="*/ 1026935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123208 h 4913394"/>
                <a:gd name="connsiteX74" fmla="*/ 15577561 w 19153142"/>
                <a:gd name="connsiteY74" fmla="*/ 1869945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122287 w 19153142"/>
                <a:gd name="connsiteY66" fmla="*/ 1026935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936578 h 4913394"/>
                <a:gd name="connsiteX73" fmla="*/ 15272944 w 19153142"/>
                <a:gd name="connsiteY73" fmla="*/ 1123208 h 4913394"/>
                <a:gd name="connsiteX74" fmla="*/ 15577561 w 19153142"/>
                <a:gd name="connsiteY74" fmla="*/ 1217291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122287 w 19153142"/>
                <a:gd name="connsiteY66" fmla="*/ 1026935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959092 w 19153142"/>
                <a:gd name="connsiteY71" fmla="*/ 3917836 h 4913394"/>
                <a:gd name="connsiteX72" fmla="*/ 14982062 w 19153142"/>
                <a:gd name="connsiteY72" fmla="*/ 1283945 h 4913394"/>
                <a:gd name="connsiteX73" fmla="*/ 15272944 w 19153142"/>
                <a:gd name="connsiteY73" fmla="*/ 1123208 h 4913394"/>
                <a:gd name="connsiteX74" fmla="*/ 15577561 w 19153142"/>
                <a:gd name="connsiteY74" fmla="*/ 1217291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3122287 w 19153142"/>
                <a:gd name="connsiteY66" fmla="*/ 1026935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865974 w 19153142"/>
                <a:gd name="connsiteY71" fmla="*/ 1809279 h 4913394"/>
                <a:gd name="connsiteX72" fmla="*/ 14982062 w 19153142"/>
                <a:gd name="connsiteY72" fmla="*/ 1283945 h 4913394"/>
                <a:gd name="connsiteX73" fmla="*/ 15272944 w 19153142"/>
                <a:gd name="connsiteY73" fmla="*/ 1123208 h 4913394"/>
                <a:gd name="connsiteX74" fmla="*/ 15577561 w 19153142"/>
                <a:gd name="connsiteY74" fmla="*/ 1217291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4193189 w 19153142"/>
                <a:gd name="connsiteY66" fmla="*/ 2081219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865974 w 19153142"/>
                <a:gd name="connsiteY71" fmla="*/ 1809279 h 4913394"/>
                <a:gd name="connsiteX72" fmla="*/ 14982062 w 19153142"/>
                <a:gd name="connsiteY72" fmla="*/ 1283945 h 4913394"/>
                <a:gd name="connsiteX73" fmla="*/ 15272944 w 19153142"/>
                <a:gd name="connsiteY73" fmla="*/ 1123208 h 4913394"/>
                <a:gd name="connsiteX74" fmla="*/ 15577561 w 19153142"/>
                <a:gd name="connsiteY74" fmla="*/ 1217291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82 h 4913394"/>
                <a:gd name="connsiteX1" fmla="*/ 18889451 w 19153142"/>
                <a:gd name="connsiteY1" fmla="*/ 553104 h 4913394"/>
                <a:gd name="connsiteX2" fmla="*/ 18615343 w 19153142"/>
                <a:gd name="connsiteY2" fmla="*/ 617748 h 4913394"/>
                <a:gd name="connsiteX3" fmla="*/ 18319113 w 19153142"/>
                <a:gd name="connsiteY3" fmla="*/ 893386 h 4913394"/>
                <a:gd name="connsiteX4" fmla="*/ 18175554 w 19153142"/>
                <a:gd name="connsiteY4" fmla="*/ 699413 h 4913394"/>
                <a:gd name="connsiteX5" fmla="*/ 17857743 w 19153142"/>
                <a:gd name="connsiteY5" fmla="*/ 796631 h 4913394"/>
                <a:gd name="connsiteX6" fmla="*/ 17517846 w 19153142"/>
                <a:gd name="connsiteY6" fmla="*/ 1055249 h 4913394"/>
                <a:gd name="connsiteX7" fmla="*/ 17226014 w 19153142"/>
                <a:gd name="connsiteY7" fmla="*/ 1266222 h 4913394"/>
                <a:gd name="connsiteX8" fmla="*/ 16899928 w 19153142"/>
                <a:gd name="connsiteY8" fmla="*/ 1704204 h 4913394"/>
                <a:gd name="connsiteX9" fmla="*/ 16692222 w 19153142"/>
                <a:gd name="connsiteY9" fmla="*/ 1801422 h 4913394"/>
                <a:gd name="connsiteX10" fmla="*/ 16317139 w 19153142"/>
                <a:gd name="connsiteY10" fmla="*/ 2238922 h 4913394"/>
                <a:gd name="connsiteX11" fmla="*/ 16115509 w 19153142"/>
                <a:gd name="connsiteY11" fmla="*/ 2692437 h 4913394"/>
                <a:gd name="connsiteX12" fmla="*/ 15687070 w 19153142"/>
                <a:gd name="connsiteY12" fmla="*/ 3017166 h 4913394"/>
                <a:gd name="connsiteX13" fmla="*/ 15508381 w 19153142"/>
                <a:gd name="connsiteY13" fmla="*/ 3373443 h 4913394"/>
                <a:gd name="connsiteX14" fmla="*/ 15165410 w 19153142"/>
                <a:gd name="connsiteY14" fmla="*/ 3567899 h 4913394"/>
                <a:gd name="connsiteX15" fmla="*/ 14189071 w 19153142"/>
                <a:gd name="connsiteY15" fmla="*/ 4880362 h 4913394"/>
                <a:gd name="connsiteX16" fmla="*/ 13675724 w 19153142"/>
                <a:gd name="connsiteY16" fmla="*/ 4896404 h 4913394"/>
                <a:gd name="connsiteX17" fmla="*/ 13451134 w 19153142"/>
                <a:gd name="connsiteY17" fmla="*/ 4864320 h 4913394"/>
                <a:gd name="connsiteX18" fmla="*/ 12953829 w 19153142"/>
                <a:gd name="connsiteY18" fmla="*/ 4848278 h 4913394"/>
                <a:gd name="connsiteX19" fmla="*/ 12520692 w 19153142"/>
                <a:gd name="connsiteY19" fmla="*/ 4864320 h 4913394"/>
                <a:gd name="connsiteX20" fmla="*/ 11927134 w 19153142"/>
                <a:gd name="connsiteY20" fmla="*/ 4912446 h 4913394"/>
                <a:gd name="connsiteX21" fmla="*/ 10820229 w 19153142"/>
                <a:gd name="connsiteY21" fmla="*/ 4816194 h 4913394"/>
                <a:gd name="connsiteX22" fmla="*/ 10355008 w 19153142"/>
                <a:gd name="connsiteY22" fmla="*/ 4848278 h 4913394"/>
                <a:gd name="connsiteX23" fmla="*/ 9969997 w 19153142"/>
                <a:gd name="connsiteY23" fmla="*/ 4864320 h 4913394"/>
                <a:gd name="connsiteX24" fmla="*/ 9536861 w 19153142"/>
                <a:gd name="connsiteY24" fmla="*/ 4864320 h 4913394"/>
                <a:gd name="connsiteX25" fmla="*/ 8814966 w 19153142"/>
                <a:gd name="connsiteY25" fmla="*/ 4880362 h 4913394"/>
                <a:gd name="connsiteX26" fmla="*/ 8317661 w 19153142"/>
                <a:gd name="connsiteY26" fmla="*/ 4896404 h 4913394"/>
                <a:gd name="connsiteX27" fmla="*/ 7595766 w 19153142"/>
                <a:gd name="connsiteY27" fmla="*/ 4912446 h 4913394"/>
                <a:gd name="connsiteX28" fmla="*/ 6312397 w 19153142"/>
                <a:gd name="connsiteY28" fmla="*/ 4896404 h 4913394"/>
                <a:gd name="connsiteX29" fmla="*/ 5430082 w 19153142"/>
                <a:gd name="connsiteY29" fmla="*/ 4912446 h 4913394"/>
                <a:gd name="connsiteX30" fmla="*/ 4627976 w 19153142"/>
                <a:gd name="connsiteY30" fmla="*/ 4896404 h 4913394"/>
                <a:gd name="connsiteX31" fmla="*/ 3681492 w 19153142"/>
                <a:gd name="connsiteY31" fmla="*/ 4864320 h 4913394"/>
                <a:gd name="connsiteX32" fmla="*/ 3168145 w 19153142"/>
                <a:gd name="connsiteY32" fmla="*/ 4880362 h 4913394"/>
                <a:gd name="connsiteX33" fmla="*/ 2349997 w 19153142"/>
                <a:gd name="connsiteY33" fmla="*/ 4864320 h 4913394"/>
                <a:gd name="connsiteX34" fmla="*/ 1644145 w 19153142"/>
                <a:gd name="connsiteY34" fmla="*/ 4880362 h 4913394"/>
                <a:gd name="connsiteX35" fmla="*/ 1259134 w 19153142"/>
                <a:gd name="connsiteY35" fmla="*/ 4880362 h 4913394"/>
                <a:gd name="connsiteX36" fmla="*/ 954334 w 19153142"/>
                <a:gd name="connsiteY36" fmla="*/ 4768067 h 4913394"/>
                <a:gd name="connsiteX37" fmla="*/ 617450 w 19153142"/>
                <a:gd name="connsiteY37" fmla="*/ 4575562 h 4913394"/>
                <a:gd name="connsiteX38" fmla="*/ 376819 w 19153142"/>
                <a:gd name="connsiteY38" fmla="*/ 4270762 h 4913394"/>
                <a:gd name="connsiteX39" fmla="*/ 168271 w 19153142"/>
                <a:gd name="connsiteY39" fmla="*/ 4094299 h 4913394"/>
                <a:gd name="connsiteX40" fmla="*/ 23892 w 19153142"/>
                <a:gd name="connsiteY40" fmla="*/ 3757415 h 4913394"/>
                <a:gd name="connsiteX41" fmla="*/ 7850 w 19153142"/>
                <a:gd name="connsiteY41" fmla="*/ 3356362 h 4913394"/>
                <a:gd name="connsiteX42" fmla="*/ 104103 w 19153142"/>
                <a:gd name="connsiteY42" fmla="*/ 2875099 h 4913394"/>
                <a:gd name="connsiteX43" fmla="*/ 248482 w 19153142"/>
                <a:gd name="connsiteY43" fmla="*/ 2506131 h 4913394"/>
                <a:gd name="connsiteX44" fmla="*/ 473071 w 19153142"/>
                <a:gd name="connsiteY44" fmla="*/ 2249457 h 4913394"/>
                <a:gd name="connsiteX45" fmla="*/ 729745 w 19153142"/>
                <a:gd name="connsiteY45" fmla="*/ 1992783 h 4913394"/>
                <a:gd name="connsiteX46" fmla="*/ 1034545 w 19153142"/>
                <a:gd name="connsiteY46" fmla="*/ 1687983 h 4913394"/>
                <a:gd name="connsiteX47" fmla="*/ 1483724 w 19153142"/>
                <a:gd name="connsiteY47" fmla="*/ 1270889 h 4913394"/>
                <a:gd name="connsiteX48" fmla="*/ 1852692 w 19153142"/>
                <a:gd name="connsiteY48" fmla="*/ 1126510 h 4913394"/>
                <a:gd name="connsiteX49" fmla="*/ 2847303 w 19153142"/>
                <a:gd name="connsiteY49" fmla="*/ 917962 h 4913394"/>
                <a:gd name="connsiteX50" fmla="*/ 3472945 w 19153142"/>
                <a:gd name="connsiteY50" fmla="*/ 837752 h 4913394"/>
                <a:gd name="connsiteX51" fmla="*/ 4515682 w 19153142"/>
                <a:gd name="connsiteY51" fmla="*/ 773583 h 4913394"/>
                <a:gd name="connsiteX52" fmla="*/ 5141324 w 19153142"/>
                <a:gd name="connsiteY52" fmla="*/ 661289 h 4913394"/>
                <a:gd name="connsiteX53" fmla="*/ 6585113 w 19153142"/>
                <a:gd name="connsiteY53" fmla="*/ 597120 h 4913394"/>
                <a:gd name="connsiteX54" fmla="*/ 7611808 w 19153142"/>
                <a:gd name="connsiteY54" fmla="*/ 581078 h 4913394"/>
                <a:gd name="connsiteX55" fmla="*/ 8632333 w 19153142"/>
                <a:gd name="connsiteY55" fmla="*/ 636917 h 4913394"/>
                <a:gd name="connsiteX56" fmla="*/ 9264762 w 19153142"/>
                <a:gd name="connsiteY56" fmla="*/ 656044 h 4913394"/>
                <a:gd name="connsiteX57" fmla="*/ 9622933 w 19153142"/>
                <a:gd name="connsiteY57" fmla="*/ 796721 h 4913394"/>
                <a:gd name="connsiteX58" fmla="*/ 10565100 w 19153142"/>
                <a:gd name="connsiteY58" fmla="*/ 971025 h 4913394"/>
                <a:gd name="connsiteX59" fmla="*/ 11177783 w 19153142"/>
                <a:gd name="connsiteY59" fmla="*/ 1164455 h 4913394"/>
                <a:gd name="connsiteX60" fmla="*/ 11579453 w 19153142"/>
                <a:gd name="connsiteY60" fmla="*/ 1329505 h 4913394"/>
                <a:gd name="connsiteX61" fmla="*/ 12102673 w 19153142"/>
                <a:gd name="connsiteY61" fmla="*/ 1475426 h 4913394"/>
                <a:gd name="connsiteX62" fmla="*/ 12625273 w 19153142"/>
                <a:gd name="connsiteY62" fmla="*/ 1723769 h 4913394"/>
                <a:gd name="connsiteX63" fmla="*/ 12911565 w 19153142"/>
                <a:gd name="connsiteY63" fmla="*/ 1905477 h 4913394"/>
                <a:gd name="connsiteX64" fmla="*/ 13212662 w 19153142"/>
                <a:gd name="connsiteY64" fmla="*/ 2052016 h 4913394"/>
                <a:gd name="connsiteX65" fmla="*/ 13616800 w 19153142"/>
                <a:gd name="connsiteY65" fmla="*/ 2220766 h 4913394"/>
                <a:gd name="connsiteX66" fmla="*/ 14193189 w 19153142"/>
                <a:gd name="connsiteY66" fmla="*/ 2081219 h 4913394"/>
                <a:gd name="connsiteX67" fmla="*/ 13813448 w 19153142"/>
                <a:gd name="connsiteY67" fmla="*/ 1359179 h 4913394"/>
                <a:gd name="connsiteX68" fmla="*/ 14111989 w 19153142"/>
                <a:gd name="connsiteY68" fmla="*/ 1344631 h 4913394"/>
                <a:gd name="connsiteX69" fmla="*/ 14334996 w 19153142"/>
                <a:gd name="connsiteY69" fmla="*/ 1502997 h 4913394"/>
                <a:gd name="connsiteX70" fmla="*/ 14667214 w 19153142"/>
                <a:gd name="connsiteY70" fmla="*/ 1205335 h 4913394"/>
                <a:gd name="connsiteX71" fmla="*/ 14865974 w 19153142"/>
                <a:gd name="connsiteY71" fmla="*/ 1809279 h 4913394"/>
                <a:gd name="connsiteX72" fmla="*/ 14982062 w 19153142"/>
                <a:gd name="connsiteY72" fmla="*/ 1283945 h 4913394"/>
                <a:gd name="connsiteX73" fmla="*/ 15459199 w 19153142"/>
                <a:gd name="connsiteY73" fmla="*/ 1826058 h 4913394"/>
                <a:gd name="connsiteX74" fmla="*/ 15577561 w 19153142"/>
                <a:gd name="connsiteY74" fmla="*/ 1217291 h 4913394"/>
                <a:gd name="connsiteX75" fmla="*/ 16006000 w 19153142"/>
                <a:gd name="connsiteY75" fmla="*/ 1382852 h 4913394"/>
                <a:gd name="connsiteX76" fmla="*/ 16422288 w 19153142"/>
                <a:gd name="connsiteY76" fmla="*/ 994965 h 4913394"/>
                <a:gd name="connsiteX77" fmla="*/ 16989832 w 19153142"/>
                <a:gd name="connsiteY77" fmla="*/ 557465 h 4913394"/>
                <a:gd name="connsiteX78" fmla="*/ 17566525 w 19153142"/>
                <a:gd name="connsiteY78" fmla="*/ 476302 h 4913394"/>
                <a:gd name="connsiteX79" fmla="*/ 17947665 w 19153142"/>
                <a:gd name="connsiteY79" fmla="*/ 265329 h 4913394"/>
                <a:gd name="connsiteX80" fmla="*/ 18379160 w 19153142"/>
                <a:gd name="connsiteY80" fmla="*/ 21782 h 4913394"/>
                <a:gd name="connsiteX81" fmla="*/ 18686983 w 19153142"/>
                <a:gd name="connsiteY81" fmla="*/ 5284 h 4913394"/>
                <a:gd name="connsiteX82" fmla="*/ 18857359 w 19153142"/>
                <a:gd name="connsiteY82" fmla="*/ 101538 h 4913394"/>
                <a:gd name="connsiteX83" fmla="*/ 19153031 w 19153142"/>
                <a:gd name="connsiteY83" fmla="*/ 425282 h 4913394"/>
                <a:gd name="connsiteX0" fmla="*/ 19153031 w 19153142"/>
                <a:gd name="connsiteY0" fmla="*/ 425295 h 4913407"/>
                <a:gd name="connsiteX1" fmla="*/ 18889451 w 19153142"/>
                <a:gd name="connsiteY1" fmla="*/ 553117 h 4913407"/>
                <a:gd name="connsiteX2" fmla="*/ 18615343 w 19153142"/>
                <a:gd name="connsiteY2" fmla="*/ 617761 h 4913407"/>
                <a:gd name="connsiteX3" fmla="*/ 18319113 w 19153142"/>
                <a:gd name="connsiteY3" fmla="*/ 893399 h 4913407"/>
                <a:gd name="connsiteX4" fmla="*/ 18175554 w 19153142"/>
                <a:gd name="connsiteY4" fmla="*/ 699426 h 4913407"/>
                <a:gd name="connsiteX5" fmla="*/ 17857743 w 19153142"/>
                <a:gd name="connsiteY5" fmla="*/ 796644 h 4913407"/>
                <a:gd name="connsiteX6" fmla="*/ 17517846 w 19153142"/>
                <a:gd name="connsiteY6" fmla="*/ 1055262 h 4913407"/>
                <a:gd name="connsiteX7" fmla="*/ 17226014 w 19153142"/>
                <a:gd name="connsiteY7" fmla="*/ 1266235 h 4913407"/>
                <a:gd name="connsiteX8" fmla="*/ 16899928 w 19153142"/>
                <a:gd name="connsiteY8" fmla="*/ 1704217 h 4913407"/>
                <a:gd name="connsiteX9" fmla="*/ 16692222 w 19153142"/>
                <a:gd name="connsiteY9" fmla="*/ 1801435 h 4913407"/>
                <a:gd name="connsiteX10" fmla="*/ 16317139 w 19153142"/>
                <a:gd name="connsiteY10" fmla="*/ 2238935 h 4913407"/>
                <a:gd name="connsiteX11" fmla="*/ 16115509 w 19153142"/>
                <a:gd name="connsiteY11" fmla="*/ 2692450 h 4913407"/>
                <a:gd name="connsiteX12" fmla="*/ 15687070 w 19153142"/>
                <a:gd name="connsiteY12" fmla="*/ 3017179 h 4913407"/>
                <a:gd name="connsiteX13" fmla="*/ 15508381 w 19153142"/>
                <a:gd name="connsiteY13" fmla="*/ 3373456 h 4913407"/>
                <a:gd name="connsiteX14" fmla="*/ 15165410 w 19153142"/>
                <a:gd name="connsiteY14" fmla="*/ 3567912 h 4913407"/>
                <a:gd name="connsiteX15" fmla="*/ 14189075 w 19153142"/>
                <a:gd name="connsiteY15" fmla="*/ 4599741 h 4913407"/>
                <a:gd name="connsiteX16" fmla="*/ 13675724 w 19153142"/>
                <a:gd name="connsiteY16" fmla="*/ 4896417 h 4913407"/>
                <a:gd name="connsiteX17" fmla="*/ 13451134 w 19153142"/>
                <a:gd name="connsiteY17" fmla="*/ 4864333 h 4913407"/>
                <a:gd name="connsiteX18" fmla="*/ 12953829 w 19153142"/>
                <a:gd name="connsiteY18" fmla="*/ 4848291 h 4913407"/>
                <a:gd name="connsiteX19" fmla="*/ 12520692 w 19153142"/>
                <a:gd name="connsiteY19" fmla="*/ 4864333 h 4913407"/>
                <a:gd name="connsiteX20" fmla="*/ 11927134 w 19153142"/>
                <a:gd name="connsiteY20" fmla="*/ 4912459 h 4913407"/>
                <a:gd name="connsiteX21" fmla="*/ 10820229 w 19153142"/>
                <a:gd name="connsiteY21" fmla="*/ 4816207 h 4913407"/>
                <a:gd name="connsiteX22" fmla="*/ 10355008 w 19153142"/>
                <a:gd name="connsiteY22" fmla="*/ 4848291 h 4913407"/>
                <a:gd name="connsiteX23" fmla="*/ 9969997 w 19153142"/>
                <a:gd name="connsiteY23" fmla="*/ 4864333 h 4913407"/>
                <a:gd name="connsiteX24" fmla="*/ 9536861 w 19153142"/>
                <a:gd name="connsiteY24" fmla="*/ 4864333 h 4913407"/>
                <a:gd name="connsiteX25" fmla="*/ 8814966 w 19153142"/>
                <a:gd name="connsiteY25" fmla="*/ 4880375 h 4913407"/>
                <a:gd name="connsiteX26" fmla="*/ 8317661 w 19153142"/>
                <a:gd name="connsiteY26" fmla="*/ 4896417 h 4913407"/>
                <a:gd name="connsiteX27" fmla="*/ 7595766 w 19153142"/>
                <a:gd name="connsiteY27" fmla="*/ 4912459 h 4913407"/>
                <a:gd name="connsiteX28" fmla="*/ 6312397 w 19153142"/>
                <a:gd name="connsiteY28" fmla="*/ 4896417 h 4913407"/>
                <a:gd name="connsiteX29" fmla="*/ 5430082 w 19153142"/>
                <a:gd name="connsiteY29" fmla="*/ 4912459 h 4913407"/>
                <a:gd name="connsiteX30" fmla="*/ 4627976 w 19153142"/>
                <a:gd name="connsiteY30" fmla="*/ 4896417 h 4913407"/>
                <a:gd name="connsiteX31" fmla="*/ 3681492 w 19153142"/>
                <a:gd name="connsiteY31" fmla="*/ 4864333 h 4913407"/>
                <a:gd name="connsiteX32" fmla="*/ 3168145 w 19153142"/>
                <a:gd name="connsiteY32" fmla="*/ 4880375 h 4913407"/>
                <a:gd name="connsiteX33" fmla="*/ 2349997 w 19153142"/>
                <a:gd name="connsiteY33" fmla="*/ 4864333 h 4913407"/>
                <a:gd name="connsiteX34" fmla="*/ 1644145 w 19153142"/>
                <a:gd name="connsiteY34" fmla="*/ 4880375 h 4913407"/>
                <a:gd name="connsiteX35" fmla="*/ 1259134 w 19153142"/>
                <a:gd name="connsiteY35" fmla="*/ 4880375 h 4913407"/>
                <a:gd name="connsiteX36" fmla="*/ 954334 w 19153142"/>
                <a:gd name="connsiteY36" fmla="*/ 4768080 h 4913407"/>
                <a:gd name="connsiteX37" fmla="*/ 617450 w 19153142"/>
                <a:gd name="connsiteY37" fmla="*/ 4575575 h 4913407"/>
                <a:gd name="connsiteX38" fmla="*/ 376819 w 19153142"/>
                <a:gd name="connsiteY38" fmla="*/ 4270775 h 4913407"/>
                <a:gd name="connsiteX39" fmla="*/ 168271 w 19153142"/>
                <a:gd name="connsiteY39" fmla="*/ 4094312 h 4913407"/>
                <a:gd name="connsiteX40" fmla="*/ 23892 w 19153142"/>
                <a:gd name="connsiteY40" fmla="*/ 3757428 h 4913407"/>
                <a:gd name="connsiteX41" fmla="*/ 7850 w 19153142"/>
                <a:gd name="connsiteY41" fmla="*/ 3356375 h 4913407"/>
                <a:gd name="connsiteX42" fmla="*/ 104103 w 19153142"/>
                <a:gd name="connsiteY42" fmla="*/ 2875112 h 4913407"/>
                <a:gd name="connsiteX43" fmla="*/ 248482 w 19153142"/>
                <a:gd name="connsiteY43" fmla="*/ 2506144 h 4913407"/>
                <a:gd name="connsiteX44" fmla="*/ 473071 w 19153142"/>
                <a:gd name="connsiteY44" fmla="*/ 2249470 h 4913407"/>
                <a:gd name="connsiteX45" fmla="*/ 729745 w 19153142"/>
                <a:gd name="connsiteY45" fmla="*/ 1992796 h 4913407"/>
                <a:gd name="connsiteX46" fmla="*/ 1034545 w 19153142"/>
                <a:gd name="connsiteY46" fmla="*/ 1687996 h 4913407"/>
                <a:gd name="connsiteX47" fmla="*/ 1483724 w 19153142"/>
                <a:gd name="connsiteY47" fmla="*/ 1270902 h 4913407"/>
                <a:gd name="connsiteX48" fmla="*/ 1852692 w 19153142"/>
                <a:gd name="connsiteY48" fmla="*/ 1126523 h 4913407"/>
                <a:gd name="connsiteX49" fmla="*/ 2847303 w 19153142"/>
                <a:gd name="connsiteY49" fmla="*/ 917975 h 4913407"/>
                <a:gd name="connsiteX50" fmla="*/ 3472945 w 19153142"/>
                <a:gd name="connsiteY50" fmla="*/ 837765 h 4913407"/>
                <a:gd name="connsiteX51" fmla="*/ 4515682 w 19153142"/>
                <a:gd name="connsiteY51" fmla="*/ 773596 h 4913407"/>
                <a:gd name="connsiteX52" fmla="*/ 5141324 w 19153142"/>
                <a:gd name="connsiteY52" fmla="*/ 661302 h 4913407"/>
                <a:gd name="connsiteX53" fmla="*/ 6585113 w 19153142"/>
                <a:gd name="connsiteY53" fmla="*/ 597133 h 4913407"/>
                <a:gd name="connsiteX54" fmla="*/ 7611808 w 19153142"/>
                <a:gd name="connsiteY54" fmla="*/ 581091 h 4913407"/>
                <a:gd name="connsiteX55" fmla="*/ 8632333 w 19153142"/>
                <a:gd name="connsiteY55" fmla="*/ 636930 h 4913407"/>
                <a:gd name="connsiteX56" fmla="*/ 9264762 w 19153142"/>
                <a:gd name="connsiteY56" fmla="*/ 656057 h 4913407"/>
                <a:gd name="connsiteX57" fmla="*/ 9622933 w 19153142"/>
                <a:gd name="connsiteY57" fmla="*/ 796734 h 4913407"/>
                <a:gd name="connsiteX58" fmla="*/ 10565100 w 19153142"/>
                <a:gd name="connsiteY58" fmla="*/ 971038 h 4913407"/>
                <a:gd name="connsiteX59" fmla="*/ 11177783 w 19153142"/>
                <a:gd name="connsiteY59" fmla="*/ 1164468 h 4913407"/>
                <a:gd name="connsiteX60" fmla="*/ 11579453 w 19153142"/>
                <a:gd name="connsiteY60" fmla="*/ 1329518 h 4913407"/>
                <a:gd name="connsiteX61" fmla="*/ 12102673 w 19153142"/>
                <a:gd name="connsiteY61" fmla="*/ 1475439 h 4913407"/>
                <a:gd name="connsiteX62" fmla="*/ 12625273 w 19153142"/>
                <a:gd name="connsiteY62" fmla="*/ 1723782 h 4913407"/>
                <a:gd name="connsiteX63" fmla="*/ 12911565 w 19153142"/>
                <a:gd name="connsiteY63" fmla="*/ 1905490 h 4913407"/>
                <a:gd name="connsiteX64" fmla="*/ 13212662 w 19153142"/>
                <a:gd name="connsiteY64" fmla="*/ 2052029 h 4913407"/>
                <a:gd name="connsiteX65" fmla="*/ 13616800 w 19153142"/>
                <a:gd name="connsiteY65" fmla="*/ 2220779 h 4913407"/>
                <a:gd name="connsiteX66" fmla="*/ 14193189 w 19153142"/>
                <a:gd name="connsiteY66" fmla="*/ 2081232 h 4913407"/>
                <a:gd name="connsiteX67" fmla="*/ 13813448 w 19153142"/>
                <a:gd name="connsiteY67" fmla="*/ 1359192 h 4913407"/>
                <a:gd name="connsiteX68" fmla="*/ 14111989 w 19153142"/>
                <a:gd name="connsiteY68" fmla="*/ 1344644 h 4913407"/>
                <a:gd name="connsiteX69" fmla="*/ 14334996 w 19153142"/>
                <a:gd name="connsiteY69" fmla="*/ 1503010 h 4913407"/>
                <a:gd name="connsiteX70" fmla="*/ 14667214 w 19153142"/>
                <a:gd name="connsiteY70" fmla="*/ 1205348 h 4913407"/>
                <a:gd name="connsiteX71" fmla="*/ 14865974 w 19153142"/>
                <a:gd name="connsiteY71" fmla="*/ 1809292 h 4913407"/>
                <a:gd name="connsiteX72" fmla="*/ 14982062 w 19153142"/>
                <a:gd name="connsiteY72" fmla="*/ 1283958 h 4913407"/>
                <a:gd name="connsiteX73" fmla="*/ 15459199 w 19153142"/>
                <a:gd name="connsiteY73" fmla="*/ 1826071 h 4913407"/>
                <a:gd name="connsiteX74" fmla="*/ 15577561 w 19153142"/>
                <a:gd name="connsiteY74" fmla="*/ 1217304 h 4913407"/>
                <a:gd name="connsiteX75" fmla="*/ 16006000 w 19153142"/>
                <a:gd name="connsiteY75" fmla="*/ 1382865 h 4913407"/>
                <a:gd name="connsiteX76" fmla="*/ 16422288 w 19153142"/>
                <a:gd name="connsiteY76" fmla="*/ 994978 h 4913407"/>
                <a:gd name="connsiteX77" fmla="*/ 16989832 w 19153142"/>
                <a:gd name="connsiteY77" fmla="*/ 557478 h 4913407"/>
                <a:gd name="connsiteX78" fmla="*/ 17566525 w 19153142"/>
                <a:gd name="connsiteY78" fmla="*/ 476315 h 4913407"/>
                <a:gd name="connsiteX79" fmla="*/ 17947665 w 19153142"/>
                <a:gd name="connsiteY79" fmla="*/ 265342 h 4913407"/>
                <a:gd name="connsiteX80" fmla="*/ 18379160 w 19153142"/>
                <a:gd name="connsiteY80" fmla="*/ 21795 h 4913407"/>
                <a:gd name="connsiteX81" fmla="*/ 18686983 w 19153142"/>
                <a:gd name="connsiteY81" fmla="*/ 5297 h 4913407"/>
                <a:gd name="connsiteX82" fmla="*/ 18857359 w 19153142"/>
                <a:gd name="connsiteY82" fmla="*/ 101551 h 4913407"/>
                <a:gd name="connsiteX83" fmla="*/ 19153031 w 19153142"/>
                <a:gd name="connsiteY83" fmla="*/ 425295 h 4913407"/>
                <a:gd name="connsiteX0" fmla="*/ 19153031 w 19153142"/>
                <a:gd name="connsiteY0" fmla="*/ 425295 h 4931213"/>
                <a:gd name="connsiteX1" fmla="*/ 18889451 w 19153142"/>
                <a:gd name="connsiteY1" fmla="*/ 553117 h 4931213"/>
                <a:gd name="connsiteX2" fmla="*/ 18615343 w 19153142"/>
                <a:gd name="connsiteY2" fmla="*/ 617761 h 4931213"/>
                <a:gd name="connsiteX3" fmla="*/ 18319113 w 19153142"/>
                <a:gd name="connsiteY3" fmla="*/ 893399 h 4931213"/>
                <a:gd name="connsiteX4" fmla="*/ 18175554 w 19153142"/>
                <a:gd name="connsiteY4" fmla="*/ 699426 h 4931213"/>
                <a:gd name="connsiteX5" fmla="*/ 17857743 w 19153142"/>
                <a:gd name="connsiteY5" fmla="*/ 796644 h 4931213"/>
                <a:gd name="connsiteX6" fmla="*/ 17517846 w 19153142"/>
                <a:gd name="connsiteY6" fmla="*/ 1055262 h 4931213"/>
                <a:gd name="connsiteX7" fmla="*/ 17226014 w 19153142"/>
                <a:gd name="connsiteY7" fmla="*/ 1266235 h 4931213"/>
                <a:gd name="connsiteX8" fmla="*/ 16899928 w 19153142"/>
                <a:gd name="connsiteY8" fmla="*/ 1704217 h 4931213"/>
                <a:gd name="connsiteX9" fmla="*/ 16692222 w 19153142"/>
                <a:gd name="connsiteY9" fmla="*/ 1801435 h 4931213"/>
                <a:gd name="connsiteX10" fmla="*/ 16317139 w 19153142"/>
                <a:gd name="connsiteY10" fmla="*/ 2238935 h 4931213"/>
                <a:gd name="connsiteX11" fmla="*/ 16115509 w 19153142"/>
                <a:gd name="connsiteY11" fmla="*/ 2692450 h 4931213"/>
                <a:gd name="connsiteX12" fmla="*/ 15687070 w 19153142"/>
                <a:gd name="connsiteY12" fmla="*/ 3017179 h 4931213"/>
                <a:gd name="connsiteX13" fmla="*/ 15508381 w 19153142"/>
                <a:gd name="connsiteY13" fmla="*/ 3373456 h 4931213"/>
                <a:gd name="connsiteX14" fmla="*/ 15165410 w 19153142"/>
                <a:gd name="connsiteY14" fmla="*/ 3567912 h 4931213"/>
                <a:gd name="connsiteX15" fmla="*/ 14285745 w 19153142"/>
                <a:gd name="connsiteY15" fmla="*/ 4319115 h 4931213"/>
                <a:gd name="connsiteX16" fmla="*/ 13675724 w 19153142"/>
                <a:gd name="connsiteY16" fmla="*/ 4896417 h 4931213"/>
                <a:gd name="connsiteX17" fmla="*/ 13451134 w 19153142"/>
                <a:gd name="connsiteY17" fmla="*/ 4864333 h 4931213"/>
                <a:gd name="connsiteX18" fmla="*/ 12953829 w 19153142"/>
                <a:gd name="connsiteY18" fmla="*/ 4848291 h 4931213"/>
                <a:gd name="connsiteX19" fmla="*/ 12520692 w 19153142"/>
                <a:gd name="connsiteY19" fmla="*/ 4864333 h 4931213"/>
                <a:gd name="connsiteX20" fmla="*/ 11927134 w 19153142"/>
                <a:gd name="connsiteY20" fmla="*/ 4912459 h 4931213"/>
                <a:gd name="connsiteX21" fmla="*/ 10820229 w 19153142"/>
                <a:gd name="connsiteY21" fmla="*/ 4816207 h 4931213"/>
                <a:gd name="connsiteX22" fmla="*/ 10355008 w 19153142"/>
                <a:gd name="connsiteY22" fmla="*/ 4848291 h 4931213"/>
                <a:gd name="connsiteX23" fmla="*/ 9969997 w 19153142"/>
                <a:gd name="connsiteY23" fmla="*/ 4864333 h 4931213"/>
                <a:gd name="connsiteX24" fmla="*/ 9536861 w 19153142"/>
                <a:gd name="connsiteY24" fmla="*/ 4864333 h 4931213"/>
                <a:gd name="connsiteX25" fmla="*/ 8814966 w 19153142"/>
                <a:gd name="connsiteY25" fmla="*/ 4880375 h 4931213"/>
                <a:gd name="connsiteX26" fmla="*/ 8317661 w 19153142"/>
                <a:gd name="connsiteY26" fmla="*/ 4896417 h 4931213"/>
                <a:gd name="connsiteX27" fmla="*/ 7595766 w 19153142"/>
                <a:gd name="connsiteY27" fmla="*/ 4912459 h 4931213"/>
                <a:gd name="connsiteX28" fmla="*/ 6312397 w 19153142"/>
                <a:gd name="connsiteY28" fmla="*/ 4896417 h 4931213"/>
                <a:gd name="connsiteX29" fmla="*/ 5430082 w 19153142"/>
                <a:gd name="connsiteY29" fmla="*/ 4912459 h 4931213"/>
                <a:gd name="connsiteX30" fmla="*/ 4627976 w 19153142"/>
                <a:gd name="connsiteY30" fmla="*/ 4896417 h 4931213"/>
                <a:gd name="connsiteX31" fmla="*/ 3681492 w 19153142"/>
                <a:gd name="connsiteY31" fmla="*/ 4864333 h 4931213"/>
                <a:gd name="connsiteX32" fmla="*/ 3168145 w 19153142"/>
                <a:gd name="connsiteY32" fmla="*/ 4880375 h 4931213"/>
                <a:gd name="connsiteX33" fmla="*/ 2349997 w 19153142"/>
                <a:gd name="connsiteY33" fmla="*/ 4864333 h 4931213"/>
                <a:gd name="connsiteX34" fmla="*/ 1644145 w 19153142"/>
                <a:gd name="connsiteY34" fmla="*/ 4880375 h 4931213"/>
                <a:gd name="connsiteX35" fmla="*/ 1259134 w 19153142"/>
                <a:gd name="connsiteY35" fmla="*/ 4880375 h 4931213"/>
                <a:gd name="connsiteX36" fmla="*/ 954334 w 19153142"/>
                <a:gd name="connsiteY36" fmla="*/ 4768080 h 4931213"/>
                <a:gd name="connsiteX37" fmla="*/ 617450 w 19153142"/>
                <a:gd name="connsiteY37" fmla="*/ 4575575 h 4931213"/>
                <a:gd name="connsiteX38" fmla="*/ 376819 w 19153142"/>
                <a:gd name="connsiteY38" fmla="*/ 4270775 h 4931213"/>
                <a:gd name="connsiteX39" fmla="*/ 168271 w 19153142"/>
                <a:gd name="connsiteY39" fmla="*/ 4094312 h 4931213"/>
                <a:gd name="connsiteX40" fmla="*/ 23892 w 19153142"/>
                <a:gd name="connsiteY40" fmla="*/ 3757428 h 4931213"/>
                <a:gd name="connsiteX41" fmla="*/ 7850 w 19153142"/>
                <a:gd name="connsiteY41" fmla="*/ 3356375 h 4931213"/>
                <a:gd name="connsiteX42" fmla="*/ 104103 w 19153142"/>
                <a:gd name="connsiteY42" fmla="*/ 2875112 h 4931213"/>
                <a:gd name="connsiteX43" fmla="*/ 248482 w 19153142"/>
                <a:gd name="connsiteY43" fmla="*/ 2506144 h 4931213"/>
                <a:gd name="connsiteX44" fmla="*/ 473071 w 19153142"/>
                <a:gd name="connsiteY44" fmla="*/ 2249470 h 4931213"/>
                <a:gd name="connsiteX45" fmla="*/ 729745 w 19153142"/>
                <a:gd name="connsiteY45" fmla="*/ 1992796 h 4931213"/>
                <a:gd name="connsiteX46" fmla="*/ 1034545 w 19153142"/>
                <a:gd name="connsiteY46" fmla="*/ 1687996 h 4931213"/>
                <a:gd name="connsiteX47" fmla="*/ 1483724 w 19153142"/>
                <a:gd name="connsiteY47" fmla="*/ 1270902 h 4931213"/>
                <a:gd name="connsiteX48" fmla="*/ 1852692 w 19153142"/>
                <a:gd name="connsiteY48" fmla="*/ 1126523 h 4931213"/>
                <a:gd name="connsiteX49" fmla="*/ 2847303 w 19153142"/>
                <a:gd name="connsiteY49" fmla="*/ 917975 h 4931213"/>
                <a:gd name="connsiteX50" fmla="*/ 3472945 w 19153142"/>
                <a:gd name="connsiteY50" fmla="*/ 837765 h 4931213"/>
                <a:gd name="connsiteX51" fmla="*/ 4515682 w 19153142"/>
                <a:gd name="connsiteY51" fmla="*/ 773596 h 4931213"/>
                <a:gd name="connsiteX52" fmla="*/ 5141324 w 19153142"/>
                <a:gd name="connsiteY52" fmla="*/ 661302 h 4931213"/>
                <a:gd name="connsiteX53" fmla="*/ 6585113 w 19153142"/>
                <a:gd name="connsiteY53" fmla="*/ 597133 h 4931213"/>
                <a:gd name="connsiteX54" fmla="*/ 7611808 w 19153142"/>
                <a:gd name="connsiteY54" fmla="*/ 581091 h 4931213"/>
                <a:gd name="connsiteX55" fmla="*/ 8632333 w 19153142"/>
                <a:gd name="connsiteY55" fmla="*/ 636930 h 4931213"/>
                <a:gd name="connsiteX56" fmla="*/ 9264762 w 19153142"/>
                <a:gd name="connsiteY56" fmla="*/ 656057 h 4931213"/>
                <a:gd name="connsiteX57" fmla="*/ 9622933 w 19153142"/>
                <a:gd name="connsiteY57" fmla="*/ 796734 h 4931213"/>
                <a:gd name="connsiteX58" fmla="*/ 10565100 w 19153142"/>
                <a:gd name="connsiteY58" fmla="*/ 971038 h 4931213"/>
                <a:gd name="connsiteX59" fmla="*/ 11177783 w 19153142"/>
                <a:gd name="connsiteY59" fmla="*/ 1164468 h 4931213"/>
                <a:gd name="connsiteX60" fmla="*/ 11579453 w 19153142"/>
                <a:gd name="connsiteY60" fmla="*/ 1329518 h 4931213"/>
                <a:gd name="connsiteX61" fmla="*/ 12102673 w 19153142"/>
                <a:gd name="connsiteY61" fmla="*/ 1475439 h 4931213"/>
                <a:gd name="connsiteX62" fmla="*/ 12625273 w 19153142"/>
                <a:gd name="connsiteY62" fmla="*/ 1723782 h 4931213"/>
                <a:gd name="connsiteX63" fmla="*/ 12911565 w 19153142"/>
                <a:gd name="connsiteY63" fmla="*/ 1905490 h 4931213"/>
                <a:gd name="connsiteX64" fmla="*/ 13212662 w 19153142"/>
                <a:gd name="connsiteY64" fmla="*/ 2052029 h 4931213"/>
                <a:gd name="connsiteX65" fmla="*/ 13616800 w 19153142"/>
                <a:gd name="connsiteY65" fmla="*/ 2220779 h 4931213"/>
                <a:gd name="connsiteX66" fmla="*/ 14193189 w 19153142"/>
                <a:gd name="connsiteY66" fmla="*/ 2081232 h 4931213"/>
                <a:gd name="connsiteX67" fmla="*/ 13813448 w 19153142"/>
                <a:gd name="connsiteY67" fmla="*/ 1359192 h 4931213"/>
                <a:gd name="connsiteX68" fmla="*/ 14111989 w 19153142"/>
                <a:gd name="connsiteY68" fmla="*/ 1344644 h 4931213"/>
                <a:gd name="connsiteX69" fmla="*/ 14334996 w 19153142"/>
                <a:gd name="connsiteY69" fmla="*/ 1503010 h 4931213"/>
                <a:gd name="connsiteX70" fmla="*/ 14667214 w 19153142"/>
                <a:gd name="connsiteY70" fmla="*/ 1205348 h 4931213"/>
                <a:gd name="connsiteX71" fmla="*/ 14865974 w 19153142"/>
                <a:gd name="connsiteY71" fmla="*/ 1809292 h 4931213"/>
                <a:gd name="connsiteX72" fmla="*/ 14982062 w 19153142"/>
                <a:gd name="connsiteY72" fmla="*/ 1283958 h 4931213"/>
                <a:gd name="connsiteX73" fmla="*/ 15459199 w 19153142"/>
                <a:gd name="connsiteY73" fmla="*/ 1826071 h 4931213"/>
                <a:gd name="connsiteX74" fmla="*/ 15577561 w 19153142"/>
                <a:gd name="connsiteY74" fmla="*/ 1217304 h 4931213"/>
                <a:gd name="connsiteX75" fmla="*/ 16006000 w 19153142"/>
                <a:gd name="connsiteY75" fmla="*/ 1382865 h 4931213"/>
                <a:gd name="connsiteX76" fmla="*/ 16422288 w 19153142"/>
                <a:gd name="connsiteY76" fmla="*/ 994978 h 4931213"/>
                <a:gd name="connsiteX77" fmla="*/ 16989832 w 19153142"/>
                <a:gd name="connsiteY77" fmla="*/ 557478 h 4931213"/>
                <a:gd name="connsiteX78" fmla="*/ 17566525 w 19153142"/>
                <a:gd name="connsiteY78" fmla="*/ 476315 h 4931213"/>
                <a:gd name="connsiteX79" fmla="*/ 17947665 w 19153142"/>
                <a:gd name="connsiteY79" fmla="*/ 265342 h 4931213"/>
                <a:gd name="connsiteX80" fmla="*/ 18379160 w 19153142"/>
                <a:gd name="connsiteY80" fmla="*/ 21795 h 4931213"/>
                <a:gd name="connsiteX81" fmla="*/ 18686983 w 19153142"/>
                <a:gd name="connsiteY81" fmla="*/ 5297 h 4931213"/>
                <a:gd name="connsiteX82" fmla="*/ 18857359 w 19153142"/>
                <a:gd name="connsiteY82" fmla="*/ 101551 h 4931213"/>
                <a:gd name="connsiteX83" fmla="*/ 19153031 w 19153142"/>
                <a:gd name="connsiteY83" fmla="*/ 425295 h 4931213"/>
                <a:gd name="connsiteX0" fmla="*/ 19153031 w 19153142"/>
                <a:gd name="connsiteY0" fmla="*/ 425295 h 4913407"/>
                <a:gd name="connsiteX1" fmla="*/ 18889451 w 19153142"/>
                <a:gd name="connsiteY1" fmla="*/ 553117 h 4913407"/>
                <a:gd name="connsiteX2" fmla="*/ 18615343 w 19153142"/>
                <a:gd name="connsiteY2" fmla="*/ 617761 h 4913407"/>
                <a:gd name="connsiteX3" fmla="*/ 18319113 w 19153142"/>
                <a:gd name="connsiteY3" fmla="*/ 893399 h 4913407"/>
                <a:gd name="connsiteX4" fmla="*/ 18175554 w 19153142"/>
                <a:gd name="connsiteY4" fmla="*/ 699426 h 4913407"/>
                <a:gd name="connsiteX5" fmla="*/ 17857743 w 19153142"/>
                <a:gd name="connsiteY5" fmla="*/ 796644 h 4913407"/>
                <a:gd name="connsiteX6" fmla="*/ 17517846 w 19153142"/>
                <a:gd name="connsiteY6" fmla="*/ 1055262 h 4913407"/>
                <a:gd name="connsiteX7" fmla="*/ 17226014 w 19153142"/>
                <a:gd name="connsiteY7" fmla="*/ 1266235 h 4913407"/>
                <a:gd name="connsiteX8" fmla="*/ 16899928 w 19153142"/>
                <a:gd name="connsiteY8" fmla="*/ 1704217 h 4913407"/>
                <a:gd name="connsiteX9" fmla="*/ 16692222 w 19153142"/>
                <a:gd name="connsiteY9" fmla="*/ 1801435 h 4913407"/>
                <a:gd name="connsiteX10" fmla="*/ 16317139 w 19153142"/>
                <a:gd name="connsiteY10" fmla="*/ 2238935 h 4913407"/>
                <a:gd name="connsiteX11" fmla="*/ 16115509 w 19153142"/>
                <a:gd name="connsiteY11" fmla="*/ 2692450 h 4913407"/>
                <a:gd name="connsiteX12" fmla="*/ 15687070 w 19153142"/>
                <a:gd name="connsiteY12" fmla="*/ 3017179 h 4913407"/>
                <a:gd name="connsiteX13" fmla="*/ 15508381 w 19153142"/>
                <a:gd name="connsiteY13" fmla="*/ 3373456 h 4913407"/>
                <a:gd name="connsiteX14" fmla="*/ 15165410 w 19153142"/>
                <a:gd name="connsiteY14" fmla="*/ 3567912 h 4913407"/>
                <a:gd name="connsiteX15" fmla="*/ 14285745 w 19153142"/>
                <a:gd name="connsiteY15" fmla="*/ 4319115 h 4913407"/>
                <a:gd name="connsiteX16" fmla="*/ 13772391 w 19153142"/>
                <a:gd name="connsiteY16" fmla="*/ 4575704 h 4913407"/>
                <a:gd name="connsiteX17" fmla="*/ 13451134 w 19153142"/>
                <a:gd name="connsiteY17" fmla="*/ 4864333 h 4913407"/>
                <a:gd name="connsiteX18" fmla="*/ 12953829 w 19153142"/>
                <a:gd name="connsiteY18" fmla="*/ 4848291 h 4913407"/>
                <a:gd name="connsiteX19" fmla="*/ 12520692 w 19153142"/>
                <a:gd name="connsiteY19" fmla="*/ 4864333 h 4913407"/>
                <a:gd name="connsiteX20" fmla="*/ 11927134 w 19153142"/>
                <a:gd name="connsiteY20" fmla="*/ 4912459 h 4913407"/>
                <a:gd name="connsiteX21" fmla="*/ 10820229 w 19153142"/>
                <a:gd name="connsiteY21" fmla="*/ 4816207 h 4913407"/>
                <a:gd name="connsiteX22" fmla="*/ 10355008 w 19153142"/>
                <a:gd name="connsiteY22" fmla="*/ 4848291 h 4913407"/>
                <a:gd name="connsiteX23" fmla="*/ 9969997 w 19153142"/>
                <a:gd name="connsiteY23" fmla="*/ 4864333 h 4913407"/>
                <a:gd name="connsiteX24" fmla="*/ 9536861 w 19153142"/>
                <a:gd name="connsiteY24" fmla="*/ 4864333 h 4913407"/>
                <a:gd name="connsiteX25" fmla="*/ 8814966 w 19153142"/>
                <a:gd name="connsiteY25" fmla="*/ 4880375 h 4913407"/>
                <a:gd name="connsiteX26" fmla="*/ 8317661 w 19153142"/>
                <a:gd name="connsiteY26" fmla="*/ 4896417 h 4913407"/>
                <a:gd name="connsiteX27" fmla="*/ 7595766 w 19153142"/>
                <a:gd name="connsiteY27" fmla="*/ 4912459 h 4913407"/>
                <a:gd name="connsiteX28" fmla="*/ 6312397 w 19153142"/>
                <a:gd name="connsiteY28" fmla="*/ 4896417 h 4913407"/>
                <a:gd name="connsiteX29" fmla="*/ 5430082 w 19153142"/>
                <a:gd name="connsiteY29" fmla="*/ 4912459 h 4913407"/>
                <a:gd name="connsiteX30" fmla="*/ 4627976 w 19153142"/>
                <a:gd name="connsiteY30" fmla="*/ 4896417 h 4913407"/>
                <a:gd name="connsiteX31" fmla="*/ 3681492 w 19153142"/>
                <a:gd name="connsiteY31" fmla="*/ 4864333 h 4913407"/>
                <a:gd name="connsiteX32" fmla="*/ 3168145 w 19153142"/>
                <a:gd name="connsiteY32" fmla="*/ 4880375 h 4913407"/>
                <a:gd name="connsiteX33" fmla="*/ 2349997 w 19153142"/>
                <a:gd name="connsiteY33" fmla="*/ 4864333 h 4913407"/>
                <a:gd name="connsiteX34" fmla="*/ 1644145 w 19153142"/>
                <a:gd name="connsiteY34" fmla="*/ 4880375 h 4913407"/>
                <a:gd name="connsiteX35" fmla="*/ 1259134 w 19153142"/>
                <a:gd name="connsiteY35" fmla="*/ 4880375 h 4913407"/>
                <a:gd name="connsiteX36" fmla="*/ 954334 w 19153142"/>
                <a:gd name="connsiteY36" fmla="*/ 4768080 h 4913407"/>
                <a:gd name="connsiteX37" fmla="*/ 617450 w 19153142"/>
                <a:gd name="connsiteY37" fmla="*/ 4575575 h 4913407"/>
                <a:gd name="connsiteX38" fmla="*/ 376819 w 19153142"/>
                <a:gd name="connsiteY38" fmla="*/ 4270775 h 4913407"/>
                <a:gd name="connsiteX39" fmla="*/ 168271 w 19153142"/>
                <a:gd name="connsiteY39" fmla="*/ 4094312 h 4913407"/>
                <a:gd name="connsiteX40" fmla="*/ 23892 w 19153142"/>
                <a:gd name="connsiteY40" fmla="*/ 3757428 h 4913407"/>
                <a:gd name="connsiteX41" fmla="*/ 7850 w 19153142"/>
                <a:gd name="connsiteY41" fmla="*/ 3356375 h 4913407"/>
                <a:gd name="connsiteX42" fmla="*/ 104103 w 19153142"/>
                <a:gd name="connsiteY42" fmla="*/ 2875112 h 4913407"/>
                <a:gd name="connsiteX43" fmla="*/ 248482 w 19153142"/>
                <a:gd name="connsiteY43" fmla="*/ 2506144 h 4913407"/>
                <a:gd name="connsiteX44" fmla="*/ 473071 w 19153142"/>
                <a:gd name="connsiteY44" fmla="*/ 2249470 h 4913407"/>
                <a:gd name="connsiteX45" fmla="*/ 729745 w 19153142"/>
                <a:gd name="connsiteY45" fmla="*/ 1992796 h 4913407"/>
                <a:gd name="connsiteX46" fmla="*/ 1034545 w 19153142"/>
                <a:gd name="connsiteY46" fmla="*/ 1687996 h 4913407"/>
                <a:gd name="connsiteX47" fmla="*/ 1483724 w 19153142"/>
                <a:gd name="connsiteY47" fmla="*/ 1270902 h 4913407"/>
                <a:gd name="connsiteX48" fmla="*/ 1852692 w 19153142"/>
                <a:gd name="connsiteY48" fmla="*/ 1126523 h 4913407"/>
                <a:gd name="connsiteX49" fmla="*/ 2847303 w 19153142"/>
                <a:gd name="connsiteY49" fmla="*/ 917975 h 4913407"/>
                <a:gd name="connsiteX50" fmla="*/ 3472945 w 19153142"/>
                <a:gd name="connsiteY50" fmla="*/ 837765 h 4913407"/>
                <a:gd name="connsiteX51" fmla="*/ 4515682 w 19153142"/>
                <a:gd name="connsiteY51" fmla="*/ 773596 h 4913407"/>
                <a:gd name="connsiteX52" fmla="*/ 5141324 w 19153142"/>
                <a:gd name="connsiteY52" fmla="*/ 661302 h 4913407"/>
                <a:gd name="connsiteX53" fmla="*/ 6585113 w 19153142"/>
                <a:gd name="connsiteY53" fmla="*/ 597133 h 4913407"/>
                <a:gd name="connsiteX54" fmla="*/ 7611808 w 19153142"/>
                <a:gd name="connsiteY54" fmla="*/ 581091 h 4913407"/>
                <a:gd name="connsiteX55" fmla="*/ 8632333 w 19153142"/>
                <a:gd name="connsiteY55" fmla="*/ 636930 h 4913407"/>
                <a:gd name="connsiteX56" fmla="*/ 9264762 w 19153142"/>
                <a:gd name="connsiteY56" fmla="*/ 656057 h 4913407"/>
                <a:gd name="connsiteX57" fmla="*/ 9622933 w 19153142"/>
                <a:gd name="connsiteY57" fmla="*/ 796734 h 4913407"/>
                <a:gd name="connsiteX58" fmla="*/ 10565100 w 19153142"/>
                <a:gd name="connsiteY58" fmla="*/ 971038 h 4913407"/>
                <a:gd name="connsiteX59" fmla="*/ 11177783 w 19153142"/>
                <a:gd name="connsiteY59" fmla="*/ 1164468 h 4913407"/>
                <a:gd name="connsiteX60" fmla="*/ 11579453 w 19153142"/>
                <a:gd name="connsiteY60" fmla="*/ 1329518 h 4913407"/>
                <a:gd name="connsiteX61" fmla="*/ 12102673 w 19153142"/>
                <a:gd name="connsiteY61" fmla="*/ 1475439 h 4913407"/>
                <a:gd name="connsiteX62" fmla="*/ 12625273 w 19153142"/>
                <a:gd name="connsiteY62" fmla="*/ 1723782 h 4913407"/>
                <a:gd name="connsiteX63" fmla="*/ 12911565 w 19153142"/>
                <a:gd name="connsiteY63" fmla="*/ 1905490 h 4913407"/>
                <a:gd name="connsiteX64" fmla="*/ 13212662 w 19153142"/>
                <a:gd name="connsiteY64" fmla="*/ 2052029 h 4913407"/>
                <a:gd name="connsiteX65" fmla="*/ 13616800 w 19153142"/>
                <a:gd name="connsiteY65" fmla="*/ 2220779 h 4913407"/>
                <a:gd name="connsiteX66" fmla="*/ 14193189 w 19153142"/>
                <a:gd name="connsiteY66" fmla="*/ 2081232 h 4913407"/>
                <a:gd name="connsiteX67" fmla="*/ 13813448 w 19153142"/>
                <a:gd name="connsiteY67" fmla="*/ 1359192 h 4913407"/>
                <a:gd name="connsiteX68" fmla="*/ 14111989 w 19153142"/>
                <a:gd name="connsiteY68" fmla="*/ 1344644 h 4913407"/>
                <a:gd name="connsiteX69" fmla="*/ 14334996 w 19153142"/>
                <a:gd name="connsiteY69" fmla="*/ 1503010 h 4913407"/>
                <a:gd name="connsiteX70" fmla="*/ 14667214 w 19153142"/>
                <a:gd name="connsiteY70" fmla="*/ 1205348 h 4913407"/>
                <a:gd name="connsiteX71" fmla="*/ 14865974 w 19153142"/>
                <a:gd name="connsiteY71" fmla="*/ 1809292 h 4913407"/>
                <a:gd name="connsiteX72" fmla="*/ 14982062 w 19153142"/>
                <a:gd name="connsiteY72" fmla="*/ 1283958 h 4913407"/>
                <a:gd name="connsiteX73" fmla="*/ 15459199 w 19153142"/>
                <a:gd name="connsiteY73" fmla="*/ 1826071 h 4913407"/>
                <a:gd name="connsiteX74" fmla="*/ 15577561 w 19153142"/>
                <a:gd name="connsiteY74" fmla="*/ 1217304 h 4913407"/>
                <a:gd name="connsiteX75" fmla="*/ 16006000 w 19153142"/>
                <a:gd name="connsiteY75" fmla="*/ 1382865 h 4913407"/>
                <a:gd name="connsiteX76" fmla="*/ 16422288 w 19153142"/>
                <a:gd name="connsiteY76" fmla="*/ 994978 h 4913407"/>
                <a:gd name="connsiteX77" fmla="*/ 16989832 w 19153142"/>
                <a:gd name="connsiteY77" fmla="*/ 557478 h 4913407"/>
                <a:gd name="connsiteX78" fmla="*/ 17566525 w 19153142"/>
                <a:gd name="connsiteY78" fmla="*/ 476315 h 4913407"/>
                <a:gd name="connsiteX79" fmla="*/ 17947665 w 19153142"/>
                <a:gd name="connsiteY79" fmla="*/ 265342 h 4913407"/>
                <a:gd name="connsiteX80" fmla="*/ 18379160 w 19153142"/>
                <a:gd name="connsiteY80" fmla="*/ 21795 h 4913407"/>
                <a:gd name="connsiteX81" fmla="*/ 18686983 w 19153142"/>
                <a:gd name="connsiteY81" fmla="*/ 5297 h 4913407"/>
                <a:gd name="connsiteX82" fmla="*/ 18857359 w 19153142"/>
                <a:gd name="connsiteY82" fmla="*/ 101551 h 4913407"/>
                <a:gd name="connsiteX83" fmla="*/ 19153031 w 19153142"/>
                <a:gd name="connsiteY83" fmla="*/ 425295 h 4913407"/>
                <a:gd name="connsiteX0" fmla="*/ 19153031 w 19153142"/>
                <a:gd name="connsiteY0" fmla="*/ 425295 h 4913407"/>
                <a:gd name="connsiteX1" fmla="*/ 18889451 w 19153142"/>
                <a:gd name="connsiteY1" fmla="*/ 553117 h 4913407"/>
                <a:gd name="connsiteX2" fmla="*/ 18615343 w 19153142"/>
                <a:gd name="connsiteY2" fmla="*/ 617761 h 4913407"/>
                <a:gd name="connsiteX3" fmla="*/ 18319113 w 19153142"/>
                <a:gd name="connsiteY3" fmla="*/ 893399 h 4913407"/>
                <a:gd name="connsiteX4" fmla="*/ 18175554 w 19153142"/>
                <a:gd name="connsiteY4" fmla="*/ 699426 h 4913407"/>
                <a:gd name="connsiteX5" fmla="*/ 17857743 w 19153142"/>
                <a:gd name="connsiteY5" fmla="*/ 796644 h 4913407"/>
                <a:gd name="connsiteX6" fmla="*/ 17517846 w 19153142"/>
                <a:gd name="connsiteY6" fmla="*/ 1055262 h 4913407"/>
                <a:gd name="connsiteX7" fmla="*/ 17226014 w 19153142"/>
                <a:gd name="connsiteY7" fmla="*/ 1266235 h 4913407"/>
                <a:gd name="connsiteX8" fmla="*/ 16899928 w 19153142"/>
                <a:gd name="connsiteY8" fmla="*/ 1704217 h 4913407"/>
                <a:gd name="connsiteX9" fmla="*/ 16692222 w 19153142"/>
                <a:gd name="connsiteY9" fmla="*/ 1801435 h 4913407"/>
                <a:gd name="connsiteX10" fmla="*/ 16317139 w 19153142"/>
                <a:gd name="connsiteY10" fmla="*/ 2238935 h 4913407"/>
                <a:gd name="connsiteX11" fmla="*/ 16115509 w 19153142"/>
                <a:gd name="connsiteY11" fmla="*/ 2692450 h 4913407"/>
                <a:gd name="connsiteX12" fmla="*/ 15687070 w 19153142"/>
                <a:gd name="connsiteY12" fmla="*/ 3017179 h 4913407"/>
                <a:gd name="connsiteX13" fmla="*/ 15508381 w 19153142"/>
                <a:gd name="connsiteY13" fmla="*/ 3373456 h 4913407"/>
                <a:gd name="connsiteX14" fmla="*/ 15165410 w 19153142"/>
                <a:gd name="connsiteY14" fmla="*/ 3567912 h 4913407"/>
                <a:gd name="connsiteX15" fmla="*/ 14285745 w 19153142"/>
                <a:gd name="connsiteY15" fmla="*/ 4319115 h 4913407"/>
                <a:gd name="connsiteX16" fmla="*/ 13772391 w 19153142"/>
                <a:gd name="connsiteY16" fmla="*/ 4575704 h 4913407"/>
                <a:gd name="connsiteX17" fmla="*/ 13451137 w 19153142"/>
                <a:gd name="connsiteY17" fmla="*/ 4663878 h 4913407"/>
                <a:gd name="connsiteX18" fmla="*/ 12953829 w 19153142"/>
                <a:gd name="connsiteY18" fmla="*/ 4848291 h 4913407"/>
                <a:gd name="connsiteX19" fmla="*/ 12520692 w 19153142"/>
                <a:gd name="connsiteY19" fmla="*/ 4864333 h 4913407"/>
                <a:gd name="connsiteX20" fmla="*/ 11927134 w 19153142"/>
                <a:gd name="connsiteY20" fmla="*/ 4912459 h 4913407"/>
                <a:gd name="connsiteX21" fmla="*/ 10820229 w 19153142"/>
                <a:gd name="connsiteY21" fmla="*/ 4816207 h 4913407"/>
                <a:gd name="connsiteX22" fmla="*/ 10355008 w 19153142"/>
                <a:gd name="connsiteY22" fmla="*/ 4848291 h 4913407"/>
                <a:gd name="connsiteX23" fmla="*/ 9969997 w 19153142"/>
                <a:gd name="connsiteY23" fmla="*/ 4864333 h 4913407"/>
                <a:gd name="connsiteX24" fmla="*/ 9536861 w 19153142"/>
                <a:gd name="connsiteY24" fmla="*/ 4864333 h 4913407"/>
                <a:gd name="connsiteX25" fmla="*/ 8814966 w 19153142"/>
                <a:gd name="connsiteY25" fmla="*/ 4880375 h 4913407"/>
                <a:gd name="connsiteX26" fmla="*/ 8317661 w 19153142"/>
                <a:gd name="connsiteY26" fmla="*/ 4896417 h 4913407"/>
                <a:gd name="connsiteX27" fmla="*/ 7595766 w 19153142"/>
                <a:gd name="connsiteY27" fmla="*/ 4912459 h 4913407"/>
                <a:gd name="connsiteX28" fmla="*/ 6312397 w 19153142"/>
                <a:gd name="connsiteY28" fmla="*/ 4896417 h 4913407"/>
                <a:gd name="connsiteX29" fmla="*/ 5430082 w 19153142"/>
                <a:gd name="connsiteY29" fmla="*/ 4912459 h 4913407"/>
                <a:gd name="connsiteX30" fmla="*/ 4627976 w 19153142"/>
                <a:gd name="connsiteY30" fmla="*/ 4896417 h 4913407"/>
                <a:gd name="connsiteX31" fmla="*/ 3681492 w 19153142"/>
                <a:gd name="connsiteY31" fmla="*/ 4864333 h 4913407"/>
                <a:gd name="connsiteX32" fmla="*/ 3168145 w 19153142"/>
                <a:gd name="connsiteY32" fmla="*/ 4880375 h 4913407"/>
                <a:gd name="connsiteX33" fmla="*/ 2349997 w 19153142"/>
                <a:gd name="connsiteY33" fmla="*/ 4864333 h 4913407"/>
                <a:gd name="connsiteX34" fmla="*/ 1644145 w 19153142"/>
                <a:gd name="connsiteY34" fmla="*/ 4880375 h 4913407"/>
                <a:gd name="connsiteX35" fmla="*/ 1259134 w 19153142"/>
                <a:gd name="connsiteY35" fmla="*/ 4880375 h 4913407"/>
                <a:gd name="connsiteX36" fmla="*/ 954334 w 19153142"/>
                <a:gd name="connsiteY36" fmla="*/ 4768080 h 4913407"/>
                <a:gd name="connsiteX37" fmla="*/ 617450 w 19153142"/>
                <a:gd name="connsiteY37" fmla="*/ 4575575 h 4913407"/>
                <a:gd name="connsiteX38" fmla="*/ 376819 w 19153142"/>
                <a:gd name="connsiteY38" fmla="*/ 4270775 h 4913407"/>
                <a:gd name="connsiteX39" fmla="*/ 168271 w 19153142"/>
                <a:gd name="connsiteY39" fmla="*/ 4094312 h 4913407"/>
                <a:gd name="connsiteX40" fmla="*/ 23892 w 19153142"/>
                <a:gd name="connsiteY40" fmla="*/ 3757428 h 4913407"/>
                <a:gd name="connsiteX41" fmla="*/ 7850 w 19153142"/>
                <a:gd name="connsiteY41" fmla="*/ 3356375 h 4913407"/>
                <a:gd name="connsiteX42" fmla="*/ 104103 w 19153142"/>
                <a:gd name="connsiteY42" fmla="*/ 2875112 h 4913407"/>
                <a:gd name="connsiteX43" fmla="*/ 248482 w 19153142"/>
                <a:gd name="connsiteY43" fmla="*/ 2506144 h 4913407"/>
                <a:gd name="connsiteX44" fmla="*/ 473071 w 19153142"/>
                <a:gd name="connsiteY44" fmla="*/ 2249470 h 4913407"/>
                <a:gd name="connsiteX45" fmla="*/ 729745 w 19153142"/>
                <a:gd name="connsiteY45" fmla="*/ 1992796 h 4913407"/>
                <a:gd name="connsiteX46" fmla="*/ 1034545 w 19153142"/>
                <a:gd name="connsiteY46" fmla="*/ 1687996 h 4913407"/>
                <a:gd name="connsiteX47" fmla="*/ 1483724 w 19153142"/>
                <a:gd name="connsiteY47" fmla="*/ 1270902 h 4913407"/>
                <a:gd name="connsiteX48" fmla="*/ 1852692 w 19153142"/>
                <a:gd name="connsiteY48" fmla="*/ 1126523 h 4913407"/>
                <a:gd name="connsiteX49" fmla="*/ 2847303 w 19153142"/>
                <a:gd name="connsiteY49" fmla="*/ 917975 h 4913407"/>
                <a:gd name="connsiteX50" fmla="*/ 3472945 w 19153142"/>
                <a:gd name="connsiteY50" fmla="*/ 837765 h 4913407"/>
                <a:gd name="connsiteX51" fmla="*/ 4515682 w 19153142"/>
                <a:gd name="connsiteY51" fmla="*/ 773596 h 4913407"/>
                <a:gd name="connsiteX52" fmla="*/ 5141324 w 19153142"/>
                <a:gd name="connsiteY52" fmla="*/ 661302 h 4913407"/>
                <a:gd name="connsiteX53" fmla="*/ 6585113 w 19153142"/>
                <a:gd name="connsiteY53" fmla="*/ 597133 h 4913407"/>
                <a:gd name="connsiteX54" fmla="*/ 7611808 w 19153142"/>
                <a:gd name="connsiteY54" fmla="*/ 581091 h 4913407"/>
                <a:gd name="connsiteX55" fmla="*/ 8632333 w 19153142"/>
                <a:gd name="connsiteY55" fmla="*/ 636930 h 4913407"/>
                <a:gd name="connsiteX56" fmla="*/ 9264762 w 19153142"/>
                <a:gd name="connsiteY56" fmla="*/ 656057 h 4913407"/>
                <a:gd name="connsiteX57" fmla="*/ 9622933 w 19153142"/>
                <a:gd name="connsiteY57" fmla="*/ 796734 h 4913407"/>
                <a:gd name="connsiteX58" fmla="*/ 10565100 w 19153142"/>
                <a:gd name="connsiteY58" fmla="*/ 971038 h 4913407"/>
                <a:gd name="connsiteX59" fmla="*/ 11177783 w 19153142"/>
                <a:gd name="connsiteY59" fmla="*/ 1164468 h 4913407"/>
                <a:gd name="connsiteX60" fmla="*/ 11579453 w 19153142"/>
                <a:gd name="connsiteY60" fmla="*/ 1329518 h 4913407"/>
                <a:gd name="connsiteX61" fmla="*/ 12102673 w 19153142"/>
                <a:gd name="connsiteY61" fmla="*/ 1475439 h 4913407"/>
                <a:gd name="connsiteX62" fmla="*/ 12625273 w 19153142"/>
                <a:gd name="connsiteY62" fmla="*/ 1723782 h 4913407"/>
                <a:gd name="connsiteX63" fmla="*/ 12911565 w 19153142"/>
                <a:gd name="connsiteY63" fmla="*/ 1905490 h 4913407"/>
                <a:gd name="connsiteX64" fmla="*/ 13212662 w 19153142"/>
                <a:gd name="connsiteY64" fmla="*/ 2052029 h 4913407"/>
                <a:gd name="connsiteX65" fmla="*/ 13616800 w 19153142"/>
                <a:gd name="connsiteY65" fmla="*/ 2220779 h 4913407"/>
                <a:gd name="connsiteX66" fmla="*/ 14193189 w 19153142"/>
                <a:gd name="connsiteY66" fmla="*/ 2081232 h 4913407"/>
                <a:gd name="connsiteX67" fmla="*/ 13813448 w 19153142"/>
                <a:gd name="connsiteY67" fmla="*/ 1359192 h 4913407"/>
                <a:gd name="connsiteX68" fmla="*/ 14111989 w 19153142"/>
                <a:gd name="connsiteY68" fmla="*/ 1344644 h 4913407"/>
                <a:gd name="connsiteX69" fmla="*/ 14334996 w 19153142"/>
                <a:gd name="connsiteY69" fmla="*/ 1503010 h 4913407"/>
                <a:gd name="connsiteX70" fmla="*/ 14667214 w 19153142"/>
                <a:gd name="connsiteY70" fmla="*/ 1205348 h 4913407"/>
                <a:gd name="connsiteX71" fmla="*/ 14865974 w 19153142"/>
                <a:gd name="connsiteY71" fmla="*/ 1809292 h 4913407"/>
                <a:gd name="connsiteX72" fmla="*/ 14982062 w 19153142"/>
                <a:gd name="connsiteY72" fmla="*/ 1283958 h 4913407"/>
                <a:gd name="connsiteX73" fmla="*/ 15459199 w 19153142"/>
                <a:gd name="connsiteY73" fmla="*/ 1826071 h 4913407"/>
                <a:gd name="connsiteX74" fmla="*/ 15577561 w 19153142"/>
                <a:gd name="connsiteY74" fmla="*/ 1217304 h 4913407"/>
                <a:gd name="connsiteX75" fmla="*/ 16006000 w 19153142"/>
                <a:gd name="connsiteY75" fmla="*/ 1382865 h 4913407"/>
                <a:gd name="connsiteX76" fmla="*/ 16422288 w 19153142"/>
                <a:gd name="connsiteY76" fmla="*/ 994978 h 4913407"/>
                <a:gd name="connsiteX77" fmla="*/ 16989832 w 19153142"/>
                <a:gd name="connsiteY77" fmla="*/ 557478 h 4913407"/>
                <a:gd name="connsiteX78" fmla="*/ 17566525 w 19153142"/>
                <a:gd name="connsiteY78" fmla="*/ 476315 h 4913407"/>
                <a:gd name="connsiteX79" fmla="*/ 17947665 w 19153142"/>
                <a:gd name="connsiteY79" fmla="*/ 265342 h 4913407"/>
                <a:gd name="connsiteX80" fmla="*/ 18379160 w 19153142"/>
                <a:gd name="connsiteY80" fmla="*/ 21795 h 4913407"/>
                <a:gd name="connsiteX81" fmla="*/ 18686983 w 19153142"/>
                <a:gd name="connsiteY81" fmla="*/ 5297 h 4913407"/>
                <a:gd name="connsiteX82" fmla="*/ 18857359 w 19153142"/>
                <a:gd name="connsiteY82" fmla="*/ 101551 h 4913407"/>
                <a:gd name="connsiteX83" fmla="*/ 19153031 w 19153142"/>
                <a:gd name="connsiteY83" fmla="*/ 425295 h 4913407"/>
                <a:gd name="connsiteX0" fmla="*/ 20071313 w 20071329"/>
                <a:gd name="connsiteY0" fmla="*/ 385202 h 4913407"/>
                <a:gd name="connsiteX1" fmla="*/ 18889451 w 20071329"/>
                <a:gd name="connsiteY1" fmla="*/ 553117 h 4913407"/>
                <a:gd name="connsiteX2" fmla="*/ 18615343 w 20071329"/>
                <a:gd name="connsiteY2" fmla="*/ 617761 h 4913407"/>
                <a:gd name="connsiteX3" fmla="*/ 18319113 w 20071329"/>
                <a:gd name="connsiteY3" fmla="*/ 893399 h 4913407"/>
                <a:gd name="connsiteX4" fmla="*/ 18175554 w 20071329"/>
                <a:gd name="connsiteY4" fmla="*/ 699426 h 4913407"/>
                <a:gd name="connsiteX5" fmla="*/ 17857743 w 20071329"/>
                <a:gd name="connsiteY5" fmla="*/ 796644 h 4913407"/>
                <a:gd name="connsiteX6" fmla="*/ 17517846 w 20071329"/>
                <a:gd name="connsiteY6" fmla="*/ 1055262 h 4913407"/>
                <a:gd name="connsiteX7" fmla="*/ 17226014 w 20071329"/>
                <a:gd name="connsiteY7" fmla="*/ 1266235 h 4913407"/>
                <a:gd name="connsiteX8" fmla="*/ 16899928 w 20071329"/>
                <a:gd name="connsiteY8" fmla="*/ 1704217 h 4913407"/>
                <a:gd name="connsiteX9" fmla="*/ 16692222 w 20071329"/>
                <a:gd name="connsiteY9" fmla="*/ 1801435 h 4913407"/>
                <a:gd name="connsiteX10" fmla="*/ 16317139 w 20071329"/>
                <a:gd name="connsiteY10" fmla="*/ 2238935 h 4913407"/>
                <a:gd name="connsiteX11" fmla="*/ 16115509 w 20071329"/>
                <a:gd name="connsiteY11" fmla="*/ 2692450 h 4913407"/>
                <a:gd name="connsiteX12" fmla="*/ 15687070 w 20071329"/>
                <a:gd name="connsiteY12" fmla="*/ 3017179 h 4913407"/>
                <a:gd name="connsiteX13" fmla="*/ 15508381 w 20071329"/>
                <a:gd name="connsiteY13" fmla="*/ 3373456 h 4913407"/>
                <a:gd name="connsiteX14" fmla="*/ 15165410 w 20071329"/>
                <a:gd name="connsiteY14" fmla="*/ 3567912 h 4913407"/>
                <a:gd name="connsiteX15" fmla="*/ 14285745 w 20071329"/>
                <a:gd name="connsiteY15" fmla="*/ 4319115 h 4913407"/>
                <a:gd name="connsiteX16" fmla="*/ 13772391 w 20071329"/>
                <a:gd name="connsiteY16" fmla="*/ 4575704 h 4913407"/>
                <a:gd name="connsiteX17" fmla="*/ 13451137 w 20071329"/>
                <a:gd name="connsiteY17" fmla="*/ 4663878 h 4913407"/>
                <a:gd name="connsiteX18" fmla="*/ 12953829 w 20071329"/>
                <a:gd name="connsiteY18" fmla="*/ 4848291 h 4913407"/>
                <a:gd name="connsiteX19" fmla="*/ 12520692 w 20071329"/>
                <a:gd name="connsiteY19" fmla="*/ 4864333 h 4913407"/>
                <a:gd name="connsiteX20" fmla="*/ 11927134 w 20071329"/>
                <a:gd name="connsiteY20" fmla="*/ 4912459 h 4913407"/>
                <a:gd name="connsiteX21" fmla="*/ 10820229 w 20071329"/>
                <a:gd name="connsiteY21" fmla="*/ 4816207 h 4913407"/>
                <a:gd name="connsiteX22" fmla="*/ 10355008 w 20071329"/>
                <a:gd name="connsiteY22" fmla="*/ 4848291 h 4913407"/>
                <a:gd name="connsiteX23" fmla="*/ 9969997 w 20071329"/>
                <a:gd name="connsiteY23" fmla="*/ 4864333 h 4913407"/>
                <a:gd name="connsiteX24" fmla="*/ 9536861 w 20071329"/>
                <a:gd name="connsiteY24" fmla="*/ 4864333 h 4913407"/>
                <a:gd name="connsiteX25" fmla="*/ 8814966 w 20071329"/>
                <a:gd name="connsiteY25" fmla="*/ 4880375 h 4913407"/>
                <a:gd name="connsiteX26" fmla="*/ 8317661 w 20071329"/>
                <a:gd name="connsiteY26" fmla="*/ 4896417 h 4913407"/>
                <a:gd name="connsiteX27" fmla="*/ 7595766 w 20071329"/>
                <a:gd name="connsiteY27" fmla="*/ 4912459 h 4913407"/>
                <a:gd name="connsiteX28" fmla="*/ 6312397 w 20071329"/>
                <a:gd name="connsiteY28" fmla="*/ 4896417 h 4913407"/>
                <a:gd name="connsiteX29" fmla="*/ 5430082 w 20071329"/>
                <a:gd name="connsiteY29" fmla="*/ 4912459 h 4913407"/>
                <a:gd name="connsiteX30" fmla="*/ 4627976 w 20071329"/>
                <a:gd name="connsiteY30" fmla="*/ 4896417 h 4913407"/>
                <a:gd name="connsiteX31" fmla="*/ 3681492 w 20071329"/>
                <a:gd name="connsiteY31" fmla="*/ 4864333 h 4913407"/>
                <a:gd name="connsiteX32" fmla="*/ 3168145 w 20071329"/>
                <a:gd name="connsiteY32" fmla="*/ 4880375 h 4913407"/>
                <a:gd name="connsiteX33" fmla="*/ 2349997 w 20071329"/>
                <a:gd name="connsiteY33" fmla="*/ 4864333 h 4913407"/>
                <a:gd name="connsiteX34" fmla="*/ 1644145 w 20071329"/>
                <a:gd name="connsiteY34" fmla="*/ 4880375 h 4913407"/>
                <a:gd name="connsiteX35" fmla="*/ 1259134 w 20071329"/>
                <a:gd name="connsiteY35" fmla="*/ 4880375 h 4913407"/>
                <a:gd name="connsiteX36" fmla="*/ 954334 w 20071329"/>
                <a:gd name="connsiteY36" fmla="*/ 4768080 h 4913407"/>
                <a:gd name="connsiteX37" fmla="*/ 617450 w 20071329"/>
                <a:gd name="connsiteY37" fmla="*/ 4575575 h 4913407"/>
                <a:gd name="connsiteX38" fmla="*/ 376819 w 20071329"/>
                <a:gd name="connsiteY38" fmla="*/ 4270775 h 4913407"/>
                <a:gd name="connsiteX39" fmla="*/ 168271 w 20071329"/>
                <a:gd name="connsiteY39" fmla="*/ 4094312 h 4913407"/>
                <a:gd name="connsiteX40" fmla="*/ 23892 w 20071329"/>
                <a:gd name="connsiteY40" fmla="*/ 3757428 h 4913407"/>
                <a:gd name="connsiteX41" fmla="*/ 7850 w 20071329"/>
                <a:gd name="connsiteY41" fmla="*/ 3356375 h 4913407"/>
                <a:gd name="connsiteX42" fmla="*/ 104103 w 20071329"/>
                <a:gd name="connsiteY42" fmla="*/ 2875112 h 4913407"/>
                <a:gd name="connsiteX43" fmla="*/ 248482 w 20071329"/>
                <a:gd name="connsiteY43" fmla="*/ 2506144 h 4913407"/>
                <a:gd name="connsiteX44" fmla="*/ 473071 w 20071329"/>
                <a:gd name="connsiteY44" fmla="*/ 2249470 h 4913407"/>
                <a:gd name="connsiteX45" fmla="*/ 729745 w 20071329"/>
                <a:gd name="connsiteY45" fmla="*/ 1992796 h 4913407"/>
                <a:gd name="connsiteX46" fmla="*/ 1034545 w 20071329"/>
                <a:gd name="connsiteY46" fmla="*/ 1687996 h 4913407"/>
                <a:gd name="connsiteX47" fmla="*/ 1483724 w 20071329"/>
                <a:gd name="connsiteY47" fmla="*/ 1270902 h 4913407"/>
                <a:gd name="connsiteX48" fmla="*/ 1852692 w 20071329"/>
                <a:gd name="connsiteY48" fmla="*/ 1126523 h 4913407"/>
                <a:gd name="connsiteX49" fmla="*/ 2847303 w 20071329"/>
                <a:gd name="connsiteY49" fmla="*/ 917975 h 4913407"/>
                <a:gd name="connsiteX50" fmla="*/ 3472945 w 20071329"/>
                <a:gd name="connsiteY50" fmla="*/ 837765 h 4913407"/>
                <a:gd name="connsiteX51" fmla="*/ 4515682 w 20071329"/>
                <a:gd name="connsiteY51" fmla="*/ 773596 h 4913407"/>
                <a:gd name="connsiteX52" fmla="*/ 5141324 w 20071329"/>
                <a:gd name="connsiteY52" fmla="*/ 661302 h 4913407"/>
                <a:gd name="connsiteX53" fmla="*/ 6585113 w 20071329"/>
                <a:gd name="connsiteY53" fmla="*/ 597133 h 4913407"/>
                <a:gd name="connsiteX54" fmla="*/ 7611808 w 20071329"/>
                <a:gd name="connsiteY54" fmla="*/ 581091 h 4913407"/>
                <a:gd name="connsiteX55" fmla="*/ 8632333 w 20071329"/>
                <a:gd name="connsiteY55" fmla="*/ 636930 h 4913407"/>
                <a:gd name="connsiteX56" fmla="*/ 9264762 w 20071329"/>
                <a:gd name="connsiteY56" fmla="*/ 656057 h 4913407"/>
                <a:gd name="connsiteX57" fmla="*/ 9622933 w 20071329"/>
                <a:gd name="connsiteY57" fmla="*/ 796734 h 4913407"/>
                <a:gd name="connsiteX58" fmla="*/ 10565100 w 20071329"/>
                <a:gd name="connsiteY58" fmla="*/ 971038 h 4913407"/>
                <a:gd name="connsiteX59" fmla="*/ 11177783 w 20071329"/>
                <a:gd name="connsiteY59" fmla="*/ 1164468 h 4913407"/>
                <a:gd name="connsiteX60" fmla="*/ 11579453 w 20071329"/>
                <a:gd name="connsiteY60" fmla="*/ 1329518 h 4913407"/>
                <a:gd name="connsiteX61" fmla="*/ 12102673 w 20071329"/>
                <a:gd name="connsiteY61" fmla="*/ 1475439 h 4913407"/>
                <a:gd name="connsiteX62" fmla="*/ 12625273 w 20071329"/>
                <a:gd name="connsiteY62" fmla="*/ 1723782 h 4913407"/>
                <a:gd name="connsiteX63" fmla="*/ 12911565 w 20071329"/>
                <a:gd name="connsiteY63" fmla="*/ 1905490 h 4913407"/>
                <a:gd name="connsiteX64" fmla="*/ 13212662 w 20071329"/>
                <a:gd name="connsiteY64" fmla="*/ 2052029 h 4913407"/>
                <a:gd name="connsiteX65" fmla="*/ 13616800 w 20071329"/>
                <a:gd name="connsiteY65" fmla="*/ 2220779 h 4913407"/>
                <a:gd name="connsiteX66" fmla="*/ 14193189 w 20071329"/>
                <a:gd name="connsiteY66" fmla="*/ 2081232 h 4913407"/>
                <a:gd name="connsiteX67" fmla="*/ 13813448 w 20071329"/>
                <a:gd name="connsiteY67" fmla="*/ 1359192 h 4913407"/>
                <a:gd name="connsiteX68" fmla="*/ 14111989 w 20071329"/>
                <a:gd name="connsiteY68" fmla="*/ 1344644 h 4913407"/>
                <a:gd name="connsiteX69" fmla="*/ 14334996 w 20071329"/>
                <a:gd name="connsiteY69" fmla="*/ 1503010 h 4913407"/>
                <a:gd name="connsiteX70" fmla="*/ 14667214 w 20071329"/>
                <a:gd name="connsiteY70" fmla="*/ 1205348 h 4913407"/>
                <a:gd name="connsiteX71" fmla="*/ 14865974 w 20071329"/>
                <a:gd name="connsiteY71" fmla="*/ 1809292 h 4913407"/>
                <a:gd name="connsiteX72" fmla="*/ 14982062 w 20071329"/>
                <a:gd name="connsiteY72" fmla="*/ 1283958 h 4913407"/>
                <a:gd name="connsiteX73" fmla="*/ 15459199 w 20071329"/>
                <a:gd name="connsiteY73" fmla="*/ 1826071 h 4913407"/>
                <a:gd name="connsiteX74" fmla="*/ 15577561 w 20071329"/>
                <a:gd name="connsiteY74" fmla="*/ 1217304 h 4913407"/>
                <a:gd name="connsiteX75" fmla="*/ 16006000 w 20071329"/>
                <a:gd name="connsiteY75" fmla="*/ 1382865 h 4913407"/>
                <a:gd name="connsiteX76" fmla="*/ 16422288 w 20071329"/>
                <a:gd name="connsiteY76" fmla="*/ 994978 h 4913407"/>
                <a:gd name="connsiteX77" fmla="*/ 16989832 w 20071329"/>
                <a:gd name="connsiteY77" fmla="*/ 557478 h 4913407"/>
                <a:gd name="connsiteX78" fmla="*/ 17566525 w 20071329"/>
                <a:gd name="connsiteY78" fmla="*/ 476315 h 4913407"/>
                <a:gd name="connsiteX79" fmla="*/ 17947665 w 20071329"/>
                <a:gd name="connsiteY79" fmla="*/ 265342 h 4913407"/>
                <a:gd name="connsiteX80" fmla="*/ 18379160 w 20071329"/>
                <a:gd name="connsiteY80" fmla="*/ 21795 h 4913407"/>
                <a:gd name="connsiteX81" fmla="*/ 18686983 w 20071329"/>
                <a:gd name="connsiteY81" fmla="*/ 5297 h 4913407"/>
                <a:gd name="connsiteX82" fmla="*/ 18857359 w 20071329"/>
                <a:gd name="connsiteY82" fmla="*/ 101551 h 4913407"/>
                <a:gd name="connsiteX83" fmla="*/ 20071313 w 20071329"/>
                <a:gd name="connsiteY83" fmla="*/ 385202 h 4913407"/>
                <a:gd name="connsiteX0" fmla="*/ 20071313 w 20103996"/>
                <a:gd name="connsiteY0" fmla="*/ 391384 h 4919589"/>
                <a:gd name="connsiteX1" fmla="*/ 18889451 w 20103996"/>
                <a:gd name="connsiteY1" fmla="*/ 559299 h 4919589"/>
                <a:gd name="connsiteX2" fmla="*/ 18615343 w 20103996"/>
                <a:gd name="connsiteY2" fmla="*/ 623943 h 4919589"/>
                <a:gd name="connsiteX3" fmla="*/ 18319113 w 20103996"/>
                <a:gd name="connsiteY3" fmla="*/ 899581 h 4919589"/>
                <a:gd name="connsiteX4" fmla="*/ 18175554 w 20103996"/>
                <a:gd name="connsiteY4" fmla="*/ 705608 h 4919589"/>
                <a:gd name="connsiteX5" fmla="*/ 17857743 w 20103996"/>
                <a:gd name="connsiteY5" fmla="*/ 802826 h 4919589"/>
                <a:gd name="connsiteX6" fmla="*/ 17517846 w 20103996"/>
                <a:gd name="connsiteY6" fmla="*/ 1061444 h 4919589"/>
                <a:gd name="connsiteX7" fmla="*/ 17226014 w 20103996"/>
                <a:gd name="connsiteY7" fmla="*/ 1272417 h 4919589"/>
                <a:gd name="connsiteX8" fmla="*/ 16899928 w 20103996"/>
                <a:gd name="connsiteY8" fmla="*/ 1710399 h 4919589"/>
                <a:gd name="connsiteX9" fmla="*/ 16692222 w 20103996"/>
                <a:gd name="connsiteY9" fmla="*/ 1807617 h 4919589"/>
                <a:gd name="connsiteX10" fmla="*/ 16317139 w 20103996"/>
                <a:gd name="connsiteY10" fmla="*/ 2245117 h 4919589"/>
                <a:gd name="connsiteX11" fmla="*/ 16115509 w 20103996"/>
                <a:gd name="connsiteY11" fmla="*/ 2698632 h 4919589"/>
                <a:gd name="connsiteX12" fmla="*/ 15687070 w 20103996"/>
                <a:gd name="connsiteY12" fmla="*/ 3023361 h 4919589"/>
                <a:gd name="connsiteX13" fmla="*/ 15508381 w 20103996"/>
                <a:gd name="connsiteY13" fmla="*/ 3379638 h 4919589"/>
                <a:gd name="connsiteX14" fmla="*/ 15165410 w 20103996"/>
                <a:gd name="connsiteY14" fmla="*/ 3574094 h 4919589"/>
                <a:gd name="connsiteX15" fmla="*/ 14285745 w 20103996"/>
                <a:gd name="connsiteY15" fmla="*/ 4325297 h 4919589"/>
                <a:gd name="connsiteX16" fmla="*/ 13772391 w 20103996"/>
                <a:gd name="connsiteY16" fmla="*/ 4581886 h 4919589"/>
                <a:gd name="connsiteX17" fmla="*/ 13451137 w 20103996"/>
                <a:gd name="connsiteY17" fmla="*/ 4670060 h 4919589"/>
                <a:gd name="connsiteX18" fmla="*/ 12953829 w 20103996"/>
                <a:gd name="connsiteY18" fmla="*/ 4854473 h 4919589"/>
                <a:gd name="connsiteX19" fmla="*/ 12520692 w 20103996"/>
                <a:gd name="connsiteY19" fmla="*/ 4870515 h 4919589"/>
                <a:gd name="connsiteX20" fmla="*/ 11927134 w 20103996"/>
                <a:gd name="connsiteY20" fmla="*/ 4918641 h 4919589"/>
                <a:gd name="connsiteX21" fmla="*/ 10820229 w 20103996"/>
                <a:gd name="connsiteY21" fmla="*/ 4822389 h 4919589"/>
                <a:gd name="connsiteX22" fmla="*/ 10355008 w 20103996"/>
                <a:gd name="connsiteY22" fmla="*/ 4854473 h 4919589"/>
                <a:gd name="connsiteX23" fmla="*/ 9969997 w 20103996"/>
                <a:gd name="connsiteY23" fmla="*/ 4870515 h 4919589"/>
                <a:gd name="connsiteX24" fmla="*/ 9536861 w 20103996"/>
                <a:gd name="connsiteY24" fmla="*/ 4870515 h 4919589"/>
                <a:gd name="connsiteX25" fmla="*/ 8814966 w 20103996"/>
                <a:gd name="connsiteY25" fmla="*/ 4886557 h 4919589"/>
                <a:gd name="connsiteX26" fmla="*/ 8317661 w 20103996"/>
                <a:gd name="connsiteY26" fmla="*/ 4902599 h 4919589"/>
                <a:gd name="connsiteX27" fmla="*/ 7595766 w 20103996"/>
                <a:gd name="connsiteY27" fmla="*/ 4918641 h 4919589"/>
                <a:gd name="connsiteX28" fmla="*/ 6312397 w 20103996"/>
                <a:gd name="connsiteY28" fmla="*/ 4902599 h 4919589"/>
                <a:gd name="connsiteX29" fmla="*/ 5430082 w 20103996"/>
                <a:gd name="connsiteY29" fmla="*/ 4918641 h 4919589"/>
                <a:gd name="connsiteX30" fmla="*/ 4627976 w 20103996"/>
                <a:gd name="connsiteY30" fmla="*/ 4902599 h 4919589"/>
                <a:gd name="connsiteX31" fmla="*/ 3681492 w 20103996"/>
                <a:gd name="connsiteY31" fmla="*/ 4870515 h 4919589"/>
                <a:gd name="connsiteX32" fmla="*/ 3168145 w 20103996"/>
                <a:gd name="connsiteY32" fmla="*/ 4886557 h 4919589"/>
                <a:gd name="connsiteX33" fmla="*/ 2349997 w 20103996"/>
                <a:gd name="connsiteY33" fmla="*/ 4870515 h 4919589"/>
                <a:gd name="connsiteX34" fmla="*/ 1644145 w 20103996"/>
                <a:gd name="connsiteY34" fmla="*/ 4886557 h 4919589"/>
                <a:gd name="connsiteX35" fmla="*/ 1259134 w 20103996"/>
                <a:gd name="connsiteY35" fmla="*/ 4886557 h 4919589"/>
                <a:gd name="connsiteX36" fmla="*/ 954334 w 20103996"/>
                <a:gd name="connsiteY36" fmla="*/ 4774262 h 4919589"/>
                <a:gd name="connsiteX37" fmla="*/ 617450 w 20103996"/>
                <a:gd name="connsiteY37" fmla="*/ 4581757 h 4919589"/>
                <a:gd name="connsiteX38" fmla="*/ 376819 w 20103996"/>
                <a:gd name="connsiteY38" fmla="*/ 4276957 h 4919589"/>
                <a:gd name="connsiteX39" fmla="*/ 168271 w 20103996"/>
                <a:gd name="connsiteY39" fmla="*/ 4100494 h 4919589"/>
                <a:gd name="connsiteX40" fmla="*/ 23892 w 20103996"/>
                <a:gd name="connsiteY40" fmla="*/ 3763610 h 4919589"/>
                <a:gd name="connsiteX41" fmla="*/ 7850 w 20103996"/>
                <a:gd name="connsiteY41" fmla="*/ 3362557 h 4919589"/>
                <a:gd name="connsiteX42" fmla="*/ 104103 w 20103996"/>
                <a:gd name="connsiteY42" fmla="*/ 2881294 h 4919589"/>
                <a:gd name="connsiteX43" fmla="*/ 248482 w 20103996"/>
                <a:gd name="connsiteY43" fmla="*/ 2512326 h 4919589"/>
                <a:gd name="connsiteX44" fmla="*/ 473071 w 20103996"/>
                <a:gd name="connsiteY44" fmla="*/ 2255652 h 4919589"/>
                <a:gd name="connsiteX45" fmla="*/ 729745 w 20103996"/>
                <a:gd name="connsiteY45" fmla="*/ 1998978 h 4919589"/>
                <a:gd name="connsiteX46" fmla="*/ 1034545 w 20103996"/>
                <a:gd name="connsiteY46" fmla="*/ 1694178 h 4919589"/>
                <a:gd name="connsiteX47" fmla="*/ 1483724 w 20103996"/>
                <a:gd name="connsiteY47" fmla="*/ 1277084 h 4919589"/>
                <a:gd name="connsiteX48" fmla="*/ 1852692 w 20103996"/>
                <a:gd name="connsiteY48" fmla="*/ 1132705 h 4919589"/>
                <a:gd name="connsiteX49" fmla="*/ 2847303 w 20103996"/>
                <a:gd name="connsiteY49" fmla="*/ 924157 h 4919589"/>
                <a:gd name="connsiteX50" fmla="*/ 3472945 w 20103996"/>
                <a:gd name="connsiteY50" fmla="*/ 843947 h 4919589"/>
                <a:gd name="connsiteX51" fmla="*/ 4515682 w 20103996"/>
                <a:gd name="connsiteY51" fmla="*/ 779778 h 4919589"/>
                <a:gd name="connsiteX52" fmla="*/ 5141324 w 20103996"/>
                <a:gd name="connsiteY52" fmla="*/ 667484 h 4919589"/>
                <a:gd name="connsiteX53" fmla="*/ 6585113 w 20103996"/>
                <a:gd name="connsiteY53" fmla="*/ 603315 h 4919589"/>
                <a:gd name="connsiteX54" fmla="*/ 7611808 w 20103996"/>
                <a:gd name="connsiteY54" fmla="*/ 587273 h 4919589"/>
                <a:gd name="connsiteX55" fmla="*/ 8632333 w 20103996"/>
                <a:gd name="connsiteY55" fmla="*/ 643112 h 4919589"/>
                <a:gd name="connsiteX56" fmla="*/ 9264762 w 20103996"/>
                <a:gd name="connsiteY56" fmla="*/ 662239 h 4919589"/>
                <a:gd name="connsiteX57" fmla="*/ 9622933 w 20103996"/>
                <a:gd name="connsiteY57" fmla="*/ 802916 h 4919589"/>
                <a:gd name="connsiteX58" fmla="*/ 10565100 w 20103996"/>
                <a:gd name="connsiteY58" fmla="*/ 977220 h 4919589"/>
                <a:gd name="connsiteX59" fmla="*/ 11177783 w 20103996"/>
                <a:gd name="connsiteY59" fmla="*/ 1170650 h 4919589"/>
                <a:gd name="connsiteX60" fmla="*/ 11579453 w 20103996"/>
                <a:gd name="connsiteY60" fmla="*/ 1335700 h 4919589"/>
                <a:gd name="connsiteX61" fmla="*/ 12102673 w 20103996"/>
                <a:gd name="connsiteY61" fmla="*/ 1481621 h 4919589"/>
                <a:gd name="connsiteX62" fmla="*/ 12625273 w 20103996"/>
                <a:gd name="connsiteY62" fmla="*/ 1729964 h 4919589"/>
                <a:gd name="connsiteX63" fmla="*/ 12911565 w 20103996"/>
                <a:gd name="connsiteY63" fmla="*/ 1911672 h 4919589"/>
                <a:gd name="connsiteX64" fmla="*/ 13212662 w 20103996"/>
                <a:gd name="connsiteY64" fmla="*/ 2058211 h 4919589"/>
                <a:gd name="connsiteX65" fmla="*/ 13616800 w 20103996"/>
                <a:gd name="connsiteY65" fmla="*/ 2226961 h 4919589"/>
                <a:gd name="connsiteX66" fmla="*/ 14193189 w 20103996"/>
                <a:gd name="connsiteY66" fmla="*/ 2087414 h 4919589"/>
                <a:gd name="connsiteX67" fmla="*/ 13813448 w 20103996"/>
                <a:gd name="connsiteY67" fmla="*/ 1365374 h 4919589"/>
                <a:gd name="connsiteX68" fmla="*/ 14111989 w 20103996"/>
                <a:gd name="connsiteY68" fmla="*/ 1350826 h 4919589"/>
                <a:gd name="connsiteX69" fmla="*/ 14334996 w 20103996"/>
                <a:gd name="connsiteY69" fmla="*/ 1509192 h 4919589"/>
                <a:gd name="connsiteX70" fmla="*/ 14667214 w 20103996"/>
                <a:gd name="connsiteY70" fmla="*/ 1211530 h 4919589"/>
                <a:gd name="connsiteX71" fmla="*/ 14865974 w 20103996"/>
                <a:gd name="connsiteY71" fmla="*/ 1815474 h 4919589"/>
                <a:gd name="connsiteX72" fmla="*/ 14982062 w 20103996"/>
                <a:gd name="connsiteY72" fmla="*/ 1290140 h 4919589"/>
                <a:gd name="connsiteX73" fmla="*/ 15459199 w 20103996"/>
                <a:gd name="connsiteY73" fmla="*/ 1832253 h 4919589"/>
                <a:gd name="connsiteX74" fmla="*/ 15577561 w 20103996"/>
                <a:gd name="connsiteY74" fmla="*/ 1223486 h 4919589"/>
                <a:gd name="connsiteX75" fmla="*/ 16006000 w 20103996"/>
                <a:gd name="connsiteY75" fmla="*/ 1389047 h 4919589"/>
                <a:gd name="connsiteX76" fmla="*/ 16422288 w 20103996"/>
                <a:gd name="connsiteY76" fmla="*/ 1001160 h 4919589"/>
                <a:gd name="connsiteX77" fmla="*/ 16989832 w 20103996"/>
                <a:gd name="connsiteY77" fmla="*/ 563660 h 4919589"/>
                <a:gd name="connsiteX78" fmla="*/ 17566525 w 20103996"/>
                <a:gd name="connsiteY78" fmla="*/ 482497 h 4919589"/>
                <a:gd name="connsiteX79" fmla="*/ 17947665 w 20103996"/>
                <a:gd name="connsiteY79" fmla="*/ 271524 h 4919589"/>
                <a:gd name="connsiteX80" fmla="*/ 18379160 w 20103996"/>
                <a:gd name="connsiteY80" fmla="*/ 27977 h 4919589"/>
                <a:gd name="connsiteX81" fmla="*/ 18686983 w 20103996"/>
                <a:gd name="connsiteY81" fmla="*/ 11479 h 4919589"/>
                <a:gd name="connsiteX82" fmla="*/ 19678967 w 20103996"/>
                <a:gd name="connsiteY82" fmla="*/ 27549 h 4919589"/>
                <a:gd name="connsiteX83" fmla="*/ 20071313 w 20103996"/>
                <a:gd name="connsiteY83" fmla="*/ 391384 h 4919589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5577561 w 20100277"/>
                <a:gd name="connsiteY74" fmla="*/ 1207085 h 4903188"/>
                <a:gd name="connsiteX75" fmla="*/ 16006000 w 20100277"/>
                <a:gd name="connsiteY75" fmla="*/ 1372646 h 4903188"/>
                <a:gd name="connsiteX76" fmla="*/ 16422288 w 20100277"/>
                <a:gd name="connsiteY76" fmla="*/ 984759 h 4903188"/>
                <a:gd name="connsiteX77" fmla="*/ 16989832 w 20100277"/>
                <a:gd name="connsiteY77" fmla="*/ 547259 h 4903188"/>
                <a:gd name="connsiteX78" fmla="*/ 17566525 w 20100277"/>
                <a:gd name="connsiteY78" fmla="*/ 466096 h 4903188"/>
                <a:gd name="connsiteX79" fmla="*/ 17947665 w 20100277"/>
                <a:gd name="connsiteY79" fmla="*/ 255123 h 4903188"/>
                <a:gd name="connsiteX80" fmla="*/ 18379160 w 20100277"/>
                <a:gd name="connsiteY80" fmla="*/ 11576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5577561 w 20100277"/>
                <a:gd name="connsiteY74" fmla="*/ 1207085 h 4903188"/>
                <a:gd name="connsiteX75" fmla="*/ 16006000 w 20100277"/>
                <a:gd name="connsiteY75" fmla="*/ 1372646 h 4903188"/>
                <a:gd name="connsiteX76" fmla="*/ 16422288 w 20100277"/>
                <a:gd name="connsiteY76" fmla="*/ 984759 h 4903188"/>
                <a:gd name="connsiteX77" fmla="*/ 16989832 w 20100277"/>
                <a:gd name="connsiteY77" fmla="*/ 547259 h 4903188"/>
                <a:gd name="connsiteX78" fmla="*/ 17566525 w 20100277"/>
                <a:gd name="connsiteY78" fmla="*/ 466096 h 4903188"/>
                <a:gd name="connsiteX79" fmla="*/ 17947665 w 20100277"/>
                <a:gd name="connsiteY79" fmla="*/ 255123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5577561 w 20100277"/>
                <a:gd name="connsiteY74" fmla="*/ 1207085 h 4903188"/>
                <a:gd name="connsiteX75" fmla="*/ 16006000 w 20100277"/>
                <a:gd name="connsiteY75" fmla="*/ 1372646 h 4903188"/>
                <a:gd name="connsiteX76" fmla="*/ 16422288 w 20100277"/>
                <a:gd name="connsiteY76" fmla="*/ 984759 h 4903188"/>
                <a:gd name="connsiteX77" fmla="*/ 16989832 w 20100277"/>
                <a:gd name="connsiteY77" fmla="*/ 547259 h 4903188"/>
                <a:gd name="connsiteX78" fmla="*/ 17566525 w 20100277"/>
                <a:gd name="connsiteY78" fmla="*/ 466096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5577561 w 20100277"/>
                <a:gd name="connsiteY74" fmla="*/ 1207085 h 4903188"/>
                <a:gd name="connsiteX75" fmla="*/ 16006000 w 20100277"/>
                <a:gd name="connsiteY75" fmla="*/ 1372646 h 4903188"/>
                <a:gd name="connsiteX76" fmla="*/ 16422288 w 20100277"/>
                <a:gd name="connsiteY76" fmla="*/ 984759 h 4903188"/>
                <a:gd name="connsiteX77" fmla="*/ 16989832 w 20100277"/>
                <a:gd name="connsiteY77" fmla="*/ 547259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5577561 w 20100277"/>
                <a:gd name="connsiteY74" fmla="*/ 1207085 h 4903188"/>
                <a:gd name="connsiteX75" fmla="*/ 16006000 w 20100277"/>
                <a:gd name="connsiteY75" fmla="*/ 1372646 h 4903188"/>
                <a:gd name="connsiteX76" fmla="*/ 16422288 w 20100277"/>
                <a:gd name="connsiteY76" fmla="*/ 984759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5577561 w 20100277"/>
                <a:gd name="connsiteY74" fmla="*/ 1207085 h 4903188"/>
                <a:gd name="connsiteX75" fmla="*/ 16006000 w 20100277"/>
                <a:gd name="connsiteY75" fmla="*/ 1372646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6109197 w 20100277"/>
                <a:gd name="connsiteY74" fmla="*/ 1487726 h 4903188"/>
                <a:gd name="connsiteX75" fmla="*/ 16006000 w 20100277"/>
                <a:gd name="connsiteY75" fmla="*/ 1372646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5459199 w 20100277"/>
                <a:gd name="connsiteY73" fmla="*/ 1815852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4982062 w 20100277"/>
                <a:gd name="connsiteY72" fmla="*/ 127373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4865974 w 20100277"/>
                <a:gd name="connsiteY71" fmla="*/ 1799073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4667214 w 20100277"/>
                <a:gd name="connsiteY70" fmla="*/ 1195129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4334996 w 20100277"/>
                <a:gd name="connsiteY69" fmla="*/ 1492791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111989 w 20100277"/>
                <a:gd name="connsiteY68" fmla="*/ 1334425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3813448 w 20100277"/>
                <a:gd name="connsiteY67" fmla="*/ 1348973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616800 w 20100277"/>
                <a:gd name="connsiteY65" fmla="*/ 2210560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212662 w 20100277"/>
                <a:gd name="connsiteY64" fmla="*/ 2041810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911565 w 20100277"/>
                <a:gd name="connsiteY63" fmla="*/ 1895271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625273 w 20100277"/>
                <a:gd name="connsiteY62" fmla="*/ 1713563 h 4903188"/>
                <a:gd name="connsiteX63" fmla="*/ 12863235 w 20100277"/>
                <a:gd name="connsiteY63" fmla="*/ 1454284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73 w 20100277"/>
                <a:gd name="connsiteY61" fmla="*/ 1465220 h 4903188"/>
                <a:gd name="connsiteX62" fmla="*/ 12576930 w 20100277"/>
                <a:gd name="connsiteY62" fmla="*/ 1192393 h 4903188"/>
                <a:gd name="connsiteX63" fmla="*/ 12863235 w 20100277"/>
                <a:gd name="connsiteY63" fmla="*/ 1454284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579453 w 20100277"/>
                <a:gd name="connsiteY60" fmla="*/ 1319299 h 4903188"/>
                <a:gd name="connsiteX61" fmla="*/ 12102668 w 20100277"/>
                <a:gd name="connsiteY61" fmla="*/ 1184581 h 4903188"/>
                <a:gd name="connsiteX62" fmla="*/ 12576930 w 20100277"/>
                <a:gd name="connsiteY62" fmla="*/ 1192393 h 4903188"/>
                <a:gd name="connsiteX63" fmla="*/ 12863235 w 20100277"/>
                <a:gd name="connsiteY63" fmla="*/ 1454284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177783 w 20100277"/>
                <a:gd name="connsiteY59" fmla="*/ 1154249 h 4903188"/>
                <a:gd name="connsiteX60" fmla="*/ 11627785 w 20100277"/>
                <a:gd name="connsiteY60" fmla="*/ 998576 h 4903188"/>
                <a:gd name="connsiteX61" fmla="*/ 12102668 w 20100277"/>
                <a:gd name="connsiteY61" fmla="*/ 1184581 h 4903188"/>
                <a:gd name="connsiteX62" fmla="*/ 12576930 w 20100277"/>
                <a:gd name="connsiteY62" fmla="*/ 1192393 h 4903188"/>
                <a:gd name="connsiteX63" fmla="*/ 12863235 w 20100277"/>
                <a:gd name="connsiteY63" fmla="*/ 1454284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0 w 20100277"/>
                <a:gd name="connsiteY58" fmla="*/ 960819 h 4903188"/>
                <a:gd name="connsiteX59" fmla="*/ 11226112 w 20100277"/>
                <a:gd name="connsiteY59" fmla="*/ 913711 h 4903188"/>
                <a:gd name="connsiteX60" fmla="*/ 11627785 w 20100277"/>
                <a:gd name="connsiteY60" fmla="*/ 998576 h 4903188"/>
                <a:gd name="connsiteX61" fmla="*/ 12102668 w 20100277"/>
                <a:gd name="connsiteY61" fmla="*/ 1184581 h 4903188"/>
                <a:gd name="connsiteX62" fmla="*/ 12576930 w 20100277"/>
                <a:gd name="connsiteY62" fmla="*/ 1192393 h 4903188"/>
                <a:gd name="connsiteX63" fmla="*/ 12863235 w 20100277"/>
                <a:gd name="connsiteY63" fmla="*/ 1454284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00277"/>
                <a:gd name="connsiteY0" fmla="*/ 374983 h 4903188"/>
                <a:gd name="connsiteX1" fmla="*/ 18889451 w 20100277"/>
                <a:gd name="connsiteY1" fmla="*/ 542898 h 4903188"/>
                <a:gd name="connsiteX2" fmla="*/ 18615343 w 20100277"/>
                <a:gd name="connsiteY2" fmla="*/ 607542 h 4903188"/>
                <a:gd name="connsiteX3" fmla="*/ 18319113 w 20100277"/>
                <a:gd name="connsiteY3" fmla="*/ 883180 h 4903188"/>
                <a:gd name="connsiteX4" fmla="*/ 18175554 w 20100277"/>
                <a:gd name="connsiteY4" fmla="*/ 689207 h 4903188"/>
                <a:gd name="connsiteX5" fmla="*/ 17857743 w 20100277"/>
                <a:gd name="connsiteY5" fmla="*/ 786425 h 4903188"/>
                <a:gd name="connsiteX6" fmla="*/ 17517846 w 20100277"/>
                <a:gd name="connsiteY6" fmla="*/ 1045043 h 4903188"/>
                <a:gd name="connsiteX7" fmla="*/ 17226014 w 20100277"/>
                <a:gd name="connsiteY7" fmla="*/ 1256016 h 4903188"/>
                <a:gd name="connsiteX8" fmla="*/ 16899928 w 20100277"/>
                <a:gd name="connsiteY8" fmla="*/ 1693998 h 4903188"/>
                <a:gd name="connsiteX9" fmla="*/ 16692222 w 20100277"/>
                <a:gd name="connsiteY9" fmla="*/ 1791216 h 4903188"/>
                <a:gd name="connsiteX10" fmla="*/ 16317139 w 20100277"/>
                <a:gd name="connsiteY10" fmla="*/ 2228716 h 4903188"/>
                <a:gd name="connsiteX11" fmla="*/ 16115509 w 20100277"/>
                <a:gd name="connsiteY11" fmla="*/ 2682231 h 4903188"/>
                <a:gd name="connsiteX12" fmla="*/ 15687070 w 20100277"/>
                <a:gd name="connsiteY12" fmla="*/ 3006960 h 4903188"/>
                <a:gd name="connsiteX13" fmla="*/ 15508381 w 20100277"/>
                <a:gd name="connsiteY13" fmla="*/ 3363237 h 4903188"/>
                <a:gd name="connsiteX14" fmla="*/ 15165410 w 20100277"/>
                <a:gd name="connsiteY14" fmla="*/ 3557693 h 4903188"/>
                <a:gd name="connsiteX15" fmla="*/ 14285745 w 20100277"/>
                <a:gd name="connsiteY15" fmla="*/ 4308896 h 4903188"/>
                <a:gd name="connsiteX16" fmla="*/ 13772391 w 20100277"/>
                <a:gd name="connsiteY16" fmla="*/ 4565485 h 4903188"/>
                <a:gd name="connsiteX17" fmla="*/ 13451137 w 20100277"/>
                <a:gd name="connsiteY17" fmla="*/ 4653659 h 4903188"/>
                <a:gd name="connsiteX18" fmla="*/ 12953829 w 20100277"/>
                <a:gd name="connsiteY18" fmla="*/ 4838072 h 4903188"/>
                <a:gd name="connsiteX19" fmla="*/ 12520692 w 20100277"/>
                <a:gd name="connsiteY19" fmla="*/ 4854114 h 4903188"/>
                <a:gd name="connsiteX20" fmla="*/ 11927134 w 20100277"/>
                <a:gd name="connsiteY20" fmla="*/ 4902240 h 4903188"/>
                <a:gd name="connsiteX21" fmla="*/ 10820229 w 20100277"/>
                <a:gd name="connsiteY21" fmla="*/ 4805988 h 4903188"/>
                <a:gd name="connsiteX22" fmla="*/ 10355008 w 20100277"/>
                <a:gd name="connsiteY22" fmla="*/ 4838072 h 4903188"/>
                <a:gd name="connsiteX23" fmla="*/ 9969997 w 20100277"/>
                <a:gd name="connsiteY23" fmla="*/ 4854114 h 4903188"/>
                <a:gd name="connsiteX24" fmla="*/ 9536861 w 20100277"/>
                <a:gd name="connsiteY24" fmla="*/ 4854114 h 4903188"/>
                <a:gd name="connsiteX25" fmla="*/ 8814966 w 20100277"/>
                <a:gd name="connsiteY25" fmla="*/ 4870156 h 4903188"/>
                <a:gd name="connsiteX26" fmla="*/ 8317661 w 20100277"/>
                <a:gd name="connsiteY26" fmla="*/ 4886198 h 4903188"/>
                <a:gd name="connsiteX27" fmla="*/ 7595766 w 20100277"/>
                <a:gd name="connsiteY27" fmla="*/ 4902240 h 4903188"/>
                <a:gd name="connsiteX28" fmla="*/ 6312397 w 20100277"/>
                <a:gd name="connsiteY28" fmla="*/ 4886198 h 4903188"/>
                <a:gd name="connsiteX29" fmla="*/ 5430082 w 20100277"/>
                <a:gd name="connsiteY29" fmla="*/ 4902240 h 4903188"/>
                <a:gd name="connsiteX30" fmla="*/ 4627976 w 20100277"/>
                <a:gd name="connsiteY30" fmla="*/ 4886198 h 4903188"/>
                <a:gd name="connsiteX31" fmla="*/ 3681492 w 20100277"/>
                <a:gd name="connsiteY31" fmla="*/ 4854114 h 4903188"/>
                <a:gd name="connsiteX32" fmla="*/ 3168145 w 20100277"/>
                <a:gd name="connsiteY32" fmla="*/ 4870156 h 4903188"/>
                <a:gd name="connsiteX33" fmla="*/ 2349997 w 20100277"/>
                <a:gd name="connsiteY33" fmla="*/ 4854114 h 4903188"/>
                <a:gd name="connsiteX34" fmla="*/ 1644145 w 20100277"/>
                <a:gd name="connsiteY34" fmla="*/ 4870156 h 4903188"/>
                <a:gd name="connsiteX35" fmla="*/ 1259134 w 20100277"/>
                <a:gd name="connsiteY35" fmla="*/ 4870156 h 4903188"/>
                <a:gd name="connsiteX36" fmla="*/ 954334 w 20100277"/>
                <a:gd name="connsiteY36" fmla="*/ 4757861 h 4903188"/>
                <a:gd name="connsiteX37" fmla="*/ 617450 w 20100277"/>
                <a:gd name="connsiteY37" fmla="*/ 4565356 h 4903188"/>
                <a:gd name="connsiteX38" fmla="*/ 376819 w 20100277"/>
                <a:gd name="connsiteY38" fmla="*/ 4260556 h 4903188"/>
                <a:gd name="connsiteX39" fmla="*/ 168271 w 20100277"/>
                <a:gd name="connsiteY39" fmla="*/ 4084093 h 4903188"/>
                <a:gd name="connsiteX40" fmla="*/ 23892 w 20100277"/>
                <a:gd name="connsiteY40" fmla="*/ 3747209 h 4903188"/>
                <a:gd name="connsiteX41" fmla="*/ 7850 w 20100277"/>
                <a:gd name="connsiteY41" fmla="*/ 3346156 h 4903188"/>
                <a:gd name="connsiteX42" fmla="*/ 104103 w 20100277"/>
                <a:gd name="connsiteY42" fmla="*/ 2864893 h 4903188"/>
                <a:gd name="connsiteX43" fmla="*/ 248482 w 20100277"/>
                <a:gd name="connsiteY43" fmla="*/ 2495925 h 4903188"/>
                <a:gd name="connsiteX44" fmla="*/ 473071 w 20100277"/>
                <a:gd name="connsiteY44" fmla="*/ 2239251 h 4903188"/>
                <a:gd name="connsiteX45" fmla="*/ 729745 w 20100277"/>
                <a:gd name="connsiteY45" fmla="*/ 1982577 h 4903188"/>
                <a:gd name="connsiteX46" fmla="*/ 1034545 w 20100277"/>
                <a:gd name="connsiteY46" fmla="*/ 1677777 h 4903188"/>
                <a:gd name="connsiteX47" fmla="*/ 1483724 w 20100277"/>
                <a:gd name="connsiteY47" fmla="*/ 1260683 h 4903188"/>
                <a:gd name="connsiteX48" fmla="*/ 1852692 w 20100277"/>
                <a:gd name="connsiteY48" fmla="*/ 1116304 h 4903188"/>
                <a:gd name="connsiteX49" fmla="*/ 2847303 w 20100277"/>
                <a:gd name="connsiteY49" fmla="*/ 907756 h 4903188"/>
                <a:gd name="connsiteX50" fmla="*/ 3472945 w 20100277"/>
                <a:gd name="connsiteY50" fmla="*/ 827546 h 4903188"/>
                <a:gd name="connsiteX51" fmla="*/ 4515682 w 20100277"/>
                <a:gd name="connsiteY51" fmla="*/ 763377 h 4903188"/>
                <a:gd name="connsiteX52" fmla="*/ 5141324 w 20100277"/>
                <a:gd name="connsiteY52" fmla="*/ 651083 h 4903188"/>
                <a:gd name="connsiteX53" fmla="*/ 6585113 w 20100277"/>
                <a:gd name="connsiteY53" fmla="*/ 586914 h 4903188"/>
                <a:gd name="connsiteX54" fmla="*/ 7611808 w 20100277"/>
                <a:gd name="connsiteY54" fmla="*/ 570872 h 4903188"/>
                <a:gd name="connsiteX55" fmla="*/ 8632333 w 20100277"/>
                <a:gd name="connsiteY55" fmla="*/ 626711 h 4903188"/>
                <a:gd name="connsiteX56" fmla="*/ 9264762 w 20100277"/>
                <a:gd name="connsiteY56" fmla="*/ 645838 h 4903188"/>
                <a:gd name="connsiteX57" fmla="*/ 9622933 w 20100277"/>
                <a:gd name="connsiteY57" fmla="*/ 786515 h 4903188"/>
                <a:gd name="connsiteX58" fmla="*/ 10565102 w 20100277"/>
                <a:gd name="connsiteY58" fmla="*/ 760371 h 4903188"/>
                <a:gd name="connsiteX59" fmla="*/ 11226112 w 20100277"/>
                <a:gd name="connsiteY59" fmla="*/ 913711 h 4903188"/>
                <a:gd name="connsiteX60" fmla="*/ 11627785 w 20100277"/>
                <a:gd name="connsiteY60" fmla="*/ 998576 h 4903188"/>
                <a:gd name="connsiteX61" fmla="*/ 12102668 w 20100277"/>
                <a:gd name="connsiteY61" fmla="*/ 1184581 h 4903188"/>
                <a:gd name="connsiteX62" fmla="*/ 12576930 w 20100277"/>
                <a:gd name="connsiteY62" fmla="*/ 1192393 h 4903188"/>
                <a:gd name="connsiteX63" fmla="*/ 12863235 w 20100277"/>
                <a:gd name="connsiteY63" fmla="*/ 1454284 h 4903188"/>
                <a:gd name="connsiteX64" fmla="*/ 13309320 w 20100277"/>
                <a:gd name="connsiteY64" fmla="*/ 1600829 h 4903188"/>
                <a:gd name="connsiteX65" fmla="*/ 13810127 w 20100277"/>
                <a:gd name="connsiteY65" fmla="*/ 1809655 h 4903188"/>
                <a:gd name="connsiteX66" fmla="*/ 14193189 w 20100277"/>
                <a:gd name="connsiteY66" fmla="*/ 2071013 h 4903188"/>
                <a:gd name="connsiteX67" fmla="*/ 14586732 w 20100277"/>
                <a:gd name="connsiteY67" fmla="*/ 2230956 h 4903188"/>
                <a:gd name="connsiteX68" fmla="*/ 14981936 w 20100277"/>
                <a:gd name="connsiteY68" fmla="*/ 2256486 h 4903188"/>
                <a:gd name="connsiteX69" fmla="*/ 15156606 w 20100277"/>
                <a:gd name="connsiteY69" fmla="*/ 2254504 h 4903188"/>
                <a:gd name="connsiteX70" fmla="*/ 15440492 w 20100277"/>
                <a:gd name="connsiteY70" fmla="*/ 2277551 h 4903188"/>
                <a:gd name="connsiteX71" fmla="*/ 15397622 w 20100277"/>
                <a:gd name="connsiteY71" fmla="*/ 2039609 h 4903188"/>
                <a:gd name="connsiteX72" fmla="*/ 15707009 w 20100277"/>
                <a:gd name="connsiteY72" fmla="*/ 1955259 h 4903188"/>
                <a:gd name="connsiteX73" fmla="*/ 16087505 w 20100277"/>
                <a:gd name="connsiteY73" fmla="*/ 1936124 h 4903188"/>
                <a:gd name="connsiteX74" fmla="*/ 16109197 w 20100277"/>
                <a:gd name="connsiteY74" fmla="*/ 1487726 h 4903188"/>
                <a:gd name="connsiteX75" fmla="*/ 16247648 w 20100277"/>
                <a:gd name="connsiteY75" fmla="*/ 1573092 h 4903188"/>
                <a:gd name="connsiteX76" fmla="*/ 16760593 w 20100277"/>
                <a:gd name="connsiteY76" fmla="*/ 1225295 h 4903188"/>
                <a:gd name="connsiteX77" fmla="*/ 17328139 w 20100277"/>
                <a:gd name="connsiteY77" fmla="*/ 1108506 h 4903188"/>
                <a:gd name="connsiteX78" fmla="*/ 17711506 w 20100277"/>
                <a:gd name="connsiteY78" fmla="*/ 746728 h 4903188"/>
                <a:gd name="connsiteX79" fmla="*/ 18044324 w 20100277"/>
                <a:gd name="connsiteY79" fmla="*/ 575845 h 4903188"/>
                <a:gd name="connsiteX80" fmla="*/ 18524149 w 20100277"/>
                <a:gd name="connsiteY80" fmla="*/ 212024 h 4903188"/>
                <a:gd name="connsiteX81" fmla="*/ 19025289 w 20100277"/>
                <a:gd name="connsiteY81" fmla="*/ 75260 h 4903188"/>
                <a:gd name="connsiteX82" fmla="*/ 19678967 w 20100277"/>
                <a:gd name="connsiteY82" fmla="*/ 11148 h 4903188"/>
                <a:gd name="connsiteX83" fmla="*/ 20071313 w 20100277"/>
                <a:gd name="connsiteY83" fmla="*/ 374983 h 4903188"/>
                <a:gd name="connsiteX0" fmla="*/ 20071313 w 20163297"/>
                <a:gd name="connsiteY0" fmla="*/ 301567 h 4829772"/>
                <a:gd name="connsiteX1" fmla="*/ 18889451 w 20163297"/>
                <a:gd name="connsiteY1" fmla="*/ 469482 h 4829772"/>
                <a:gd name="connsiteX2" fmla="*/ 18615343 w 20163297"/>
                <a:gd name="connsiteY2" fmla="*/ 534126 h 4829772"/>
                <a:gd name="connsiteX3" fmla="*/ 18319113 w 20163297"/>
                <a:gd name="connsiteY3" fmla="*/ 809764 h 4829772"/>
                <a:gd name="connsiteX4" fmla="*/ 18175554 w 20163297"/>
                <a:gd name="connsiteY4" fmla="*/ 615791 h 4829772"/>
                <a:gd name="connsiteX5" fmla="*/ 17857743 w 20163297"/>
                <a:gd name="connsiteY5" fmla="*/ 713009 h 4829772"/>
                <a:gd name="connsiteX6" fmla="*/ 17517846 w 20163297"/>
                <a:gd name="connsiteY6" fmla="*/ 971627 h 4829772"/>
                <a:gd name="connsiteX7" fmla="*/ 17226014 w 20163297"/>
                <a:gd name="connsiteY7" fmla="*/ 1182600 h 4829772"/>
                <a:gd name="connsiteX8" fmla="*/ 16899928 w 20163297"/>
                <a:gd name="connsiteY8" fmla="*/ 1620582 h 4829772"/>
                <a:gd name="connsiteX9" fmla="*/ 16692222 w 20163297"/>
                <a:gd name="connsiteY9" fmla="*/ 1717800 h 4829772"/>
                <a:gd name="connsiteX10" fmla="*/ 16317139 w 20163297"/>
                <a:gd name="connsiteY10" fmla="*/ 2155300 h 4829772"/>
                <a:gd name="connsiteX11" fmla="*/ 16115509 w 20163297"/>
                <a:gd name="connsiteY11" fmla="*/ 2608815 h 4829772"/>
                <a:gd name="connsiteX12" fmla="*/ 15687070 w 20163297"/>
                <a:gd name="connsiteY12" fmla="*/ 2933544 h 4829772"/>
                <a:gd name="connsiteX13" fmla="*/ 15508381 w 20163297"/>
                <a:gd name="connsiteY13" fmla="*/ 3289821 h 4829772"/>
                <a:gd name="connsiteX14" fmla="*/ 15165410 w 20163297"/>
                <a:gd name="connsiteY14" fmla="*/ 3484277 h 4829772"/>
                <a:gd name="connsiteX15" fmla="*/ 14285745 w 20163297"/>
                <a:gd name="connsiteY15" fmla="*/ 4235480 h 4829772"/>
                <a:gd name="connsiteX16" fmla="*/ 13772391 w 20163297"/>
                <a:gd name="connsiteY16" fmla="*/ 4492069 h 4829772"/>
                <a:gd name="connsiteX17" fmla="*/ 13451137 w 20163297"/>
                <a:gd name="connsiteY17" fmla="*/ 4580243 h 4829772"/>
                <a:gd name="connsiteX18" fmla="*/ 12953829 w 20163297"/>
                <a:gd name="connsiteY18" fmla="*/ 4764656 h 4829772"/>
                <a:gd name="connsiteX19" fmla="*/ 12520692 w 20163297"/>
                <a:gd name="connsiteY19" fmla="*/ 4780698 h 4829772"/>
                <a:gd name="connsiteX20" fmla="*/ 11927134 w 20163297"/>
                <a:gd name="connsiteY20" fmla="*/ 4828824 h 4829772"/>
                <a:gd name="connsiteX21" fmla="*/ 10820229 w 20163297"/>
                <a:gd name="connsiteY21" fmla="*/ 4732572 h 4829772"/>
                <a:gd name="connsiteX22" fmla="*/ 10355008 w 20163297"/>
                <a:gd name="connsiteY22" fmla="*/ 4764656 h 4829772"/>
                <a:gd name="connsiteX23" fmla="*/ 9969997 w 20163297"/>
                <a:gd name="connsiteY23" fmla="*/ 4780698 h 4829772"/>
                <a:gd name="connsiteX24" fmla="*/ 9536861 w 20163297"/>
                <a:gd name="connsiteY24" fmla="*/ 4780698 h 4829772"/>
                <a:gd name="connsiteX25" fmla="*/ 8814966 w 20163297"/>
                <a:gd name="connsiteY25" fmla="*/ 4796740 h 4829772"/>
                <a:gd name="connsiteX26" fmla="*/ 8317661 w 20163297"/>
                <a:gd name="connsiteY26" fmla="*/ 4812782 h 4829772"/>
                <a:gd name="connsiteX27" fmla="*/ 7595766 w 20163297"/>
                <a:gd name="connsiteY27" fmla="*/ 4828824 h 4829772"/>
                <a:gd name="connsiteX28" fmla="*/ 6312397 w 20163297"/>
                <a:gd name="connsiteY28" fmla="*/ 4812782 h 4829772"/>
                <a:gd name="connsiteX29" fmla="*/ 5430082 w 20163297"/>
                <a:gd name="connsiteY29" fmla="*/ 4828824 h 4829772"/>
                <a:gd name="connsiteX30" fmla="*/ 4627976 w 20163297"/>
                <a:gd name="connsiteY30" fmla="*/ 4812782 h 4829772"/>
                <a:gd name="connsiteX31" fmla="*/ 3681492 w 20163297"/>
                <a:gd name="connsiteY31" fmla="*/ 4780698 h 4829772"/>
                <a:gd name="connsiteX32" fmla="*/ 3168145 w 20163297"/>
                <a:gd name="connsiteY32" fmla="*/ 4796740 h 4829772"/>
                <a:gd name="connsiteX33" fmla="*/ 2349997 w 20163297"/>
                <a:gd name="connsiteY33" fmla="*/ 4780698 h 4829772"/>
                <a:gd name="connsiteX34" fmla="*/ 1644145 w 20163297"/>
                <a:gd name="connsiteY34" fmla="*/ 4796740 h 4829772"/>
                <a:gd name="connsiteX35" fmla="*/ 1259134 w 20163297"/>
                <a:gd name="connsiteY35" fmla="*/ 4796740 h 4829772"/>
                <a:gd name="connsiteX36" fmla="*/ 954334 w 20163297"/>
                <a:gd name="connsiteY36" fmla="*/ 4684445 h 4829772"/>
                <a:gd name="connsiteX37" fmla="*/ 617450 w 20163297"/>
                <a:gd name="connsiteY37" fmla="*/ 4491940 h 4829772"/>
                <a:gd name="connsiteX38" fmla="*/ 376819 w 20163297"/>
                <a:gd name="connsiteY38" fmla="*/ 4187140 h 4829772"/>
                <a:gd name="connsiteX39" fmla="*/ 168271 w 20163297"/>
                <a:gd name="connsiteY39" fmla="*/ 4010677 h 4829772"/>
                <a:gd name="connsiteX40" fmla="*/ 23892 w 20163297"/>
                <a:gd name="connsiteY40" fmla="*/ 3673793 h 4829772"/>
                <a:gd name="connsiteX41" fmla="*/ 7850 w 20163297"/>
                <a:gd name="connsiteY41" fmla="*/ 3272740 h 4829772"/>
                <a:gd name="connsiteX42" fmla="*/ 104103 w 20163297"/>
                <a:gd name="connsiteY42" fmla="*/ 2791477 h 4829772"/>
                <a:gd name="connsiteX43" fmla="*/ 248482 w 20163297"/>
                <a:gd name="connsiteY43" fmla="*/ 2422509 h 4829772"/>
                <a:gd name="connsiteX44" fmla="*/ 473071 w 20163297"/>
                <a:gd name="connsiteY44" fmla="*/ 2165835 h 4829772"/>
                <a:gd name="connsiteX45" fmla="*/ 729745 w 20163297"/>
                <a:gd name="connsiteY45" fmla="*/ 1909161 h 4829772"/>
                <a:gd name="connsiteX46" fmla="*/ 1034545 w 20163297"/>
                <a:gd name="connsiteY46" fmla="*/ 1604361 h 4829772"/>
                <a:gd name="connsiteX47" fmla="*/ 1483724 w 20163297"/>
                <a:gd name="connsiteY47" fmla="*/ 1187267 h 4829772"/>
                <a:gd name="connsiteX48" fmla="*/ 1852692 w 20163297"/>
                <a:gd name="connsiteY48" fmla="*/ 1042888 h 4829772"/>
                <a:gd name="connsiteX49" fmla="*/ 2847303 w 20163297"/>
                <a:gd name="connsiteY49" fmla="*/ 834340 h 4829772"/>
                <a:gd name="connsiteX50" fmla="*/ 3472945 w 20163297"/>
                <a:gd name="connsiteY50" fmla="*/ 754130 h 4829772"/>
                <a:gd name="connsiteX51" fmla="*/ 4515682 w 20163297"/>
                <a:gd name="connsiteY51" fmla="*/ 689961 h 4829772"/>
                <a:gd name="connsiteX52" fmla="*/ 5141324 w 20163297"/>
                <a:gd name="connsiteY52" fmla="*/ 577667 h 4829772"/>
                <a:gd name="connsiteX53" fmla="*/ 6585113 w 20163297"/>
                <a:gd name="connsiteY53" fmla="*/ 513498 h 4829772"/>
                <a:gd name="connsiteX54" fmla="*/ 7611808 w 20163297"/>
                <a:gd name="connsiteY54" fmla="*/ 497456 h 4829772"/>
                <a:gd name="connsiteX55" fmla="*/ 8632333 w 20163297"/>
                <a:gd name="connsiteY55" fmla="*/ 553295 h 4829772"/>
                <a:gd name="connsiteX56" fmla="*/ 9264762 w 20163297"/>
                <a:gd name="connsiteY56" fmla="*/ 572422 h 4829772"/>
                <a:gd name="connsiteX57" fmla="*/ 9622933 w 20163297"/>
                <a:gd name="connsiteY57" fmla="*/ 713099 h 4829772"/>
                <a:gd name="connsiteX58" fmla="*/ 10565102 w 20163297"/>
                <a:gd name="connsiteY58" fmla="*/ 686955 h 4829772"/>
                <a:gd name="connsiteX59" fmla="*/ 11226112 w 20163297"/>
                <a:gd name="connsiteY59" fmla="*/ 840295 h 4829772"/>
                <a:gd name="connsiteX60" fmla="*/ 11627785 w 20163297"/>
                <a:gd name="connsiteY60" fmla="*/ 925160 h 4829772"/>
                <a:gd name="connsiteX61" fmla="*/ 12102668 w 20163297"/>
                <a:gd name="connsiteY61" fmla="*/ 1111165 h 4829772"/>
                <a:gd name="connsiteX62" fmla="*/ 12576930 w 20163297"/>
                <a:gd name="connsiteY62" fmla="*/ 1118977 h 4829772"/>
                <a:gd name="connsiteX63" fmla="*/ 12863235 w 20163297"/>
                <a:gd name="connsiteY63" fmla="*/ 1380868 h 4829772"/>
                <a:gd name="connsiteX64" fmla="*/ 13309320 w 20163297"/>
                <a:gd name="connsiteY64" fmla="*/ 1527413 h 4829772"/>
                <a:gd name="connsiteX65" fmla="*/ 13810127 w 20163297"/>
                <a:gd name="connsiteY65" fmla="*/ 1736239 h 4829772"/>
                <a:gd name="connsiteX66" fmla="*/ 14193189 w 20163297"/>
                <a:gd name="connsiteY66" fmla="*/ 1997597 h 4829772"/>
                <a:gd name="connsiteX67" fmla="*/ 14586732 w 20163297"/>
                <a:gd name="connsiteY67" fmla="*/ 2157540 h 4829772"/>
                <a:gd name="connsiteX68" fmla="*/ 14981936 w 20163297"/>
                <a:gd name="connsiteY68" fmla="*/ 2183070 h 4829772"/>
                <a:gd name="connsiteX69" fmla="*/ 15156606 w 20163297"/>
                <a:gd name="connsiteY69" fmla="*/ 2181088 h 4829772"/>
                <a:gd name="connsiteX70" fmla="*/ 15440492 w 20163297"/>
                <a:gd name="connsiteY70" fmla="*/ 2204135 h 4829772"/>
                <a:gd name="connsiteX71" fmla="*/ 15397622 w 20163297"/>
                <a:gd name="connsiteY71" fmla="*/ 1966193 h 4829772"/>
                <a:gd name="connsiteX72" fmla="*/ 15707009 w 20163297"/>
                <a:gd name="connsiteY72" fmla="*/ 1881843 h 4829772"/>
                <a:gd name="connsiteX73" fmla="*/ 16087505 w 20163297"/>
                <a:gd name="connsiteY73" fmla="*/ 1862708 h 4829772"/>
                <a:gd name="connsiteX74" fmla="*/ 16109197 w 20163297"/>
                <a:gd name="connsiteY74" fmla="*/ 1414310 h 4829772"/>
                <a:gd name="connsiteX75" fmla="*/ 16247648 w 20163297"/>
                <a:gd name="connsiteY75" fmla="*/ 1499676 h 4829772"/>
                <a:gd name="connsiteX76" fmla="*/ 16760593 w 20163297"/>
                <a:gd name="connsiteY76" fmla="*/ 1151879 h 4829772"/>
                <a:gd name="connsiteX77" fmla="*/ 17328139 w 20163297"/>
                <a:gd name="connsiteY77" fmla="*/ 1035090 h 4829772"/>
                <a:gd name="connsiteX78" fmla="*/ 17711506 w 20163297"/>
                <a:gd name="connsiteY78" fmla="*/ 673312 h 4829772"/>
                <a:gd name="connsiteX79" fmla="*/ 18044324 w 20163297"/>
                <a:gd name="connsiteY79" fmla="*/ 502429 h 4829772"/>
                <a:gd name="connsiteX80" fmla="*/ 18524149 w 20163297"/>
                <a:gd name="connsiteY80" fmla="*/ 138608 h 4829772"/>
                <a:gd name="connsiteX81" fmla="*/ 19025289 w 20163297"/>
                <a:gd name="connsiteY81" fmla="*/ 1844 h 4829772"/>
                <a:gd name="connsiteX82" fmla="*/ 19966935 w 20163297"/>
                <a:gd name="connsiteY82" fmla="*/ 266168 h 4829772"/>
                <a:gd name="connsiteX83" fmla="*/ 20071313 w 20163297"/>
                <a:gd name="connsiteY83" fmla="*/ 301567 h 4829772"/>
                <a:gd name="connsiteX0" fmla="*/ 20071313 w 20142860"/>
                <a:gd name="connsiteY0" fmla="*/ 162959 h 4691164"/>
                <a:gd name="connsiteX1" fmla="*/ 18889451 w 20142860"/>
                <a:gd name="connsiteY1" fmla="*/ 330874 h 4691164"/>
                <a:gd name="connsiteX2" fmla="*/ 18615343 w 20142860"/>
                <a:gd name="connsiteY2" fmla="*/ 395518 h 4691164"/>
                <a:gd name="connsiteX3" fmla="*/ 18319113 w 20142860"/>
                <a:gd name="connsiteY3" fmla="*/ 671156 h 4691164"/>
                <a:gd name="connsiteX4" fmla="*/ 18175554 w 20142860"/>
                <a:gd name="connsiteY4" fmla="*/ 477183 h 4691164"/>
                <a:gd name="connsiteX5" fmla="*/ 17857743 w 20142860"/>
                <a:gd name="connsiteY5" fmla="*/ 574401 h 4691164"/>
                <a:gd name="connsiteX6" fmla="*/ 17517846 w 20142860"/>
                <a:gd name="connsiteY6" fmla="*/ 833019 h 4691164"/>
                <a:gd name="connsiteX7" fmla="*/ 17226014 w 20142860"/>
                <a:gd name="connsiteY7" fmla="*/ 1043992 h 4691164"/>
                <a:gd name="connsiteX8" fmla="*/ 16899928 w 20142860"/>
                <a:gd name="connsiteY8" fmla="*/ 1481974 h 4691164"/>
                <a:gd name="connsiteX9" fmla="*/ 16692222 w 20142860"/>
                <a:gd name="connsiteY9" fmla="*/ 1579192 h 4691164"/>
                <a:gd name="connsiteX10" fmla="*/ 16317139 w 20142860"/>
                <a:gd name="connsiteY10" fmla="*/ 2016692 h 4691164"/>
                <a:gd name="connsiteX11" fmla="*/ 16115509 w 20142860"/>
                <a:gd name="connsiteY11" fmla="*/ 2470207 h 4691164"/>
                <a:gd name="connsiteX12" fmla="*/ 15687070 w 20142860"/>
                <a:gd name="connsiteY12" fmla="*/ 2794936 h 4691164"/>
                <a:gd name="connsiteX13" fmla="*/ 15508381 w 20142860"/>
                <a:gd name="connsiteY13" fmla="*/ 3151213 h 4691164"/>
                <a:gd name="connsiteX14" fmla="*/ 15165410 w 20142860"/>
                <a:gd name="connsiteY14" fmla="*/ 3345669 h 4691164"/>
                <a:gd name="connsiteX15" fmla="*/ 14285745 w 20142860"/>
                <a:gd name="connsiteY15" fmla="*/ 4096872 h 4691164"/>
                <a:gd name="connsiteX16" fmla="*/ 13772391 w 20142860"/>
                <a:gd name="connsiteY16" fmla="*/ 4353461 h 4691164"/>
                <a:gd name="connsiteX17" fmla="*/ 13451137 w 20142860"/>
                <a:gd name="connsiteY17" fmla="*/ 4441635 h 4691164"/>
                <a:gd name="connsiteX18" fmla="*/ 12953829 w 20142860"/>
                <a:gd name="connsiteY18" fmla="*/ 4626048 h 4691164"/>
                <a:gd name="connsiteX19" fmla="*/ 12520692 w 20142860"/>
                <a:gd name="connsiteY19" fmla="*/ 4642090 h 4691164"/>
                <a:gd name="connsiteX20" fmla="*/ 11927134 w 20142860"/>
                <a:gd name="connsiteY20" fmla="*/ 4690216 h 4691164"/>
                <a:gd name="connsiteX21" fmla="*/ 10820229 w 20142860"/>
                <a:gd name="connsiteY21" fmla="*/ 4593964 h 4691164"/>
                <a:gd name="connsiteX22" fmla="*/ 10355008 w 20142860"/>
                <a:gd name="connsiteY22" fmla="*/ 4626048 h 4691164"/>
                <a:gd name="connsiteX23" fmla="*/ 9969997 w 20142860"/>
                <a:gd name="connsiteY23" fmla="*/ 4642090 h 4691164"/>
                <a:gd name="connsiteX24" fmla="*/ 9536861 w 20142860"/>
                <a:gd name="connsiteY24" fmla="*/ 4642090 h 4691164"/>
                <a:gd name="connsiteX25" fmla="*/ 8814966 w 20142860"/>
                <a:gd name="connsiteY25" fmla="*/ 4658132 h 4691164"/>
                <a:gd name="connsiteX26" fmla="*/ 8317661 w 20142860"/>
                <a:gd name="connsiteY26" fmla="*/ 4674174 h 4691164"/>
                <a:gd name="connsiteX27" fmla="*/ 7595766 w 20142860"/>
                <a:gd name="connsiteY27" fmla="*/ 4690216 h 4691164"/>
                <a:gd name="connsiteX28" fmla="*/ 6312397 w 20142860"/>
                <a:gd name="connsiteY28" fmla="*/ 4674174 h 4691164"/>
                <a:gd name="connsiteX29" fmla="*/ 5430082 w 20142860"/>
                <a:gd name="connsiteY29" fmla="*/ 4690216 h 4691164"/>
                <a:gd name="connsiteX30" fmla="*/ 4627976 w 20142860"/>
                <a:gd name="connsiteY30" fmla="*/ 4674174 h 4691164"/>
                <a:gd name="connsiteX31" fmla="*/ 3681492 w 20142860"/>
                <a:gd name="connsiteY31" fmla="*/ 4642090 h 4691164"/>
                <a:gd name="connsiteX32" fmla="*/ 3168145 w 20142860"/>
                <a:gd name="connsiteY32" fmla="*/ 4658132 h 4691164"/>
                <a:gd name="connsiteX33" fmla="*/ 2349997 w 20142860"/>
                <a:gd name="connsiteY33" fmla="*/ 4642090 h 4691164"/>
                <a:gd name="connsiteX34" fmla="*/ 1644145 w 20142860"/>
                <a:gd name="connsiteY34" fmla="*/ 4658132 h 4691164"/>
                <a:gd name="connsiteX35" fmla="*/ 1259134 w 20142860"/>
                <a:gd name="connsiteY35" fmla="*/ 4658132 h 4691164"/>
                <a:gd name="connsiteX36" fmla="*/ 954334 w 20142860"/>
                <a:gd name="connsiteY36" fmla="*/ 4545837 h 4691164"/>
                <a:gd name="connsiteX37" fmla="*/ 617450 w 20142860"/>
                <a:gd name="connsiteY37" fmla="*/ 4353332 h 4691164"/>
                <a:gd name="connsiteX38" fmla="*/ 376819 w 20142860"/>
                <a:gd name="connsiteY38" fmla="*/ 4048532 h 4691164"/>
                <a:gd name="connsiteX39" fmla="*/ 168271 w 20142860"/>
                <a:gd name="connsiteY39" fmla="*/ 3872069 h 4691164"/>
                <a:gd name="connsiteX40" fmla="*/ 23892 w 20142860"/>
                <a:gd name="connsiteY40" fmla="*/ 3535185 h 4691164"/>
                <a:gd name="connsiteX41" fmla="*/ 7850 w 20142860"/>
                <a:gd name="connsiteY41" fmla="*/ 3134132 h 4691164"/>
                <a:gd name="connsiteX42" fmla="*/ 104103 w 20142860"/>
                <a:gd name="connsiteY42" fmla="*/ 2652869 h 4691164"/>
                <a:gd name="connsiteX43" fmla="*/ 248482 w 20142860"/>
                <a:gd name="connsiteY43" fmla="*/ 2283901 h 4691164"/>
                <a:gd name="connsiteX44" fmla="*/ 473071 w 20142860"/>
                <a:gd name="connsiteY44" fmla="*/ 2027227 h 4691164"/>
                <a:gd name="connsiteX45" fmla="*/ 729745 w 20142860"/>
                <a:gd name="connsiteY45" fmla="*/ 1770553 h 4691164"/>
                <a:gd name="connsiteX46" fmla="*/ 1034545 w 20142860"/>
                <a:gd name="connsiteY46" fmla="*/ 1465753 h 4691164"/>
                <a:gd name="connsiteX47" fmla="*/ 1483724 w 20142860"/>
                <a:gd name="connsiteY47" fmla="*/ 1048659 h 4691164"/>
                <a:gd name="connsiteX48" fmla="*/ 1852692 w 20142860"/>
                <a:gd name="connsiteY48" fmla="*/ 904280 h 4691164"/>
                <a:gd name="connsiteX49" fmla="*/ 2847303 w 20142860"/>
                <a:gd name="connsiteY49" fmla="*/ 695732 h 4691164"/>
                <a:gd name="connsiteX50" fmla="*/ 3472945 w 20142860"/>
                <a:gd name="connsiteY50" fmla="*/ 615522 h 4691164"/>
                <a:gd name="connsiteX51" fmla="*/ 4515682 w 20142860"/>
                <a:gd name="connsiteY51" fmla="*/ 551353 h 4691164"/>
                <a:gd name="connsiteX52" fmla="*/ 5141324 w 20142860"/>
                <a:gd name="connsiteY52" fmla="*/ 439059 h 4691164"/>
                <a:gd name="connsiteX53" fmla="*/ 6585113 w 20142860"/>
                <a:gd name="connsiteY53" fmla="*/ 374890 h 4691164"/>
                <a:gd name="connsiteX54" fmla="*/ 7611808 w 20142860"/>
                <a:gd name="connsiteY54" fmla="*/ 358848 h 4691164"/>
                <a:gd name="connsiteX55" fmla="*/ 8632333 w 20142860"/>
                <a:gd name="connsiteY55" fmla="*/ 414687 h 4691164"/>
                <a:gd name="connsiteX56" fmla="*/ 9264762 w 20142860"/>
                <a:gd name="connsiteY56" fmla="*/ 433814 h 4691164"/>
                <a:gd name="connsiteX57" fmla="*/ 9622933 w 20142860"/>
                <a:gd name="connsiteY57" fmla="*/ 574491 h 4691164"/>
                <a:gd name="connsiteX58" fmla="*/ 10565102 w 20142860"/>
                <a:gd name="connsiteY58" fmla="*/ 548347 h 4691164"/>
                <a:gd name="connsiteX59" fmla="*/ 11226112 w 20142860"/>
                <a:gd name="connsiteY59" fmla="*/ 701687 h 4691164"/>
                <a:gd name="connsiteX60" fmla="*/ 11627785 w 20142860"/>
                <a:gd name="connsiteY60" fmla="*/ 786552 h 4691164"/>
                <a:gd name="connsiteX61" fmla="*/ 12102668 w 20142860"/>
                <a:gd name="connsiteY61" fmla="*/ 972557 h 4691164"/>
                <a:gd name="connsiteX62" fmla="*/ 12576930 w 20142860"/>
                <a:gd name="connsiteY62" fmla="*/ 980369 h 4691164"/>
                <a:gd name="connsiteX63" fmla="*/ 12863235 w 20142860"/>
                <a:gd name="connsiteY63" fmla="*/ 1242260 h 4691164"/>
                <a:gd name="connsiteX64" fmla="*/ 13309320 w 20142860"/>
                <a:gd name="connsiteY64" fmla="*/ 1388805 h 4691164"/>
                <a:gd name="connsiteX65" fmla="*/ 13810127 w 20142860"/>
                <a:gd name="connsiteY65" fmla="*/ 1597631 h 4691164"/>
                <a:gd name="connsiteX66" fmla="*/ 14193189 w 20142860"/>
                <a:gd name="connsiteY66" fmla="*/ 1858989 h 4691164"/>
                <a:gd name="connsiteX67" fmla="*/ 14586732 w 20142860"/>
                <a:gd name="connsiteY67" fmla="*/ 2018932 h 4691164"/>
                <a:gd name="connsiteX68" fmla="*/ 14981936 w 20142860"/>
                <a:gd name="connsiteY68" fmla="*/ 2044462 h 4691164"/>
                <a:gd name="connsiteX69" fmla="*/ 15156606 w 20142860"/>
                <a:gd name="connsiteY69" fmla="*/ 2042480 h 4691164"/>
                <a:gd name="connsiteX70" fmla="*/ 15440492 w 20142860"/>
                <a:gd name="connsiteY70" fmla="*/ 2065527 h 4691164"/>
                <a:gd name="connsiteX71" fmla="*/ 15397622 w 20142860"/>
                <a:gd name="connsiteY71" fmla="*/ 1827585 h 4691164"/>
                <a:gd name="connsiteX72" fmla="*/ 15707009 w 20142860"/>
                <a:gd name="connsiteY72" fmla="*/ 1743235 h 4691164"/>
                <a:gd name="connsiteX73" fmla="*/ 16087505 w 20142860"/>
                <a:gd name="connsiteY73" fmla="*/ 1724100 h 4691164"/>
                <a:gd name="connsiteX74" fmla="*/ 16109197 w 20142860"/>
                <a:gd name="connsiteY74" fmla="*/ 1275702 h 4691164"/>
                <a:gd name="connsiteX75" fmla="*/ 16247648 w 20142860"/>
                <a:gd name="connsiteY75" fmla="*/ 1361068 h 4691164"/>
                <a:gd name="connsiteX76" fmla="*/ 16760593 w 20142860"/>
                <a:gd name="connsiteY76" fmla="*/ 1013271 h 4691164"/>
                <a:gd name="connsiteX77" fmla="*/ 17328139 w 20142860"/>
                <a:gd name="connsiteY77" fmla="*/ 896482 h 4691164"/>
                <a:gd name="connsiteX78" fmla="*/ 17711506 w 20142860"/>
                <a:gd name="connsiteY78" fmla="*/ 534704 h 4691164"/>
                <a:gd name="connsiteX79" fmla="*/ 18044324 w 20142860"/>
                <a:gd name="connsiteY79" fmla="*/ 363821 h 4691164"/>
                <a:gd name="connsiteX80" fmla="*/ 18524149 w 20142860"/>
                <a:gd name="connsiteY80" fmla="*/ 0 h 4691164"/>
                <a:gd name="connsiteX81" fmla="*/ 19601223 w 20142860"/>
                <a:gd name="connsiteY81" fmla="*/ 102106 h 4691164"/>
                <a:gd name="connsiteX82" fmla="*/ 19966935 w 20142860"/>
                <a:gd name="connsiteY82" fmla="*/ 127560 h 4691164"/>
                <a:gd name="connsiteX83" fmla="*/ 20071313 w 20142860"/>
                <a:gd name="connsiteY83" fmla="*/ 162959 h 4691164"/>
                <a:gd name="connsiteX0" fmla="*/ 20071313 w 20142860"/>
                <a:gd name="connsiteY0" fmla="*/ 103248 h 4631453"/>
                <a:gd name="connsiteX1" fmla="*/ 18889451 w 20142860"/>
                <a:gd name="connsiteY1" fmla="*/ 271163 h 4631453"/>
                <a:gd name="connsiteX2" fmla="*/ 18615343 w 20142860"/>
                <a:gd name="connsiteY2" fmla="*/ 335807 h 4631453"/>
                <a:gd name="connsiteX3" fmla="*/ 18319113 w 20142860"/>
                <a:gd name="connsiteY3" fmla="*/ 611445 h 4631453"/>
                <a:gd name="connsiteX4" fmla="*/ 18175554 w 20142860"/>
                <a:gd name="connsiteY4" fmla="*/ 417472 h 4631453"/>
                <a:gd name="connsiteX5" fmla="*/ 17857743 w 20142860"/>
                <a:gd name="connsiteY5" fmla="*/ 514690 h 4631453"/>
                <a:gd name="connsiteX6" fmla="*/ 17517846 w 20142860"/>
                <a:gd name="connsiteY6" fmla="*/ 773308 h 4631453"/>
                <a:gd name="connsiteX7" fmla="*/ 17226014 w 20142860"/>
                <a:gd name="connsiteY7" fmla="*/ 984281 h 4631453"/>
                <a:gd name="connsiteX8" fmla="*/ 16899928 w 20142860"/>
                <a:gd name="connsiteY8" fmla="*/ 1422263 h 4631453"/>
                <a:gd name="connsiteX9" fmla="*/ 16692222 w 20142860"/>
                <a:gd name="connsiteY9" fmla="*/ 1519481 h 4631453"/>
                <a:gd name="connsiteX10" fmla="*/ 16317139 w 20142860"/>
                <a:gd name="connsiteY10" fmla="*/ 1956981 h 4631453"/>
                <a:gd name="connsiteX11" fmla="*/ 16115509 w 20142860"/>
                <a:gd name="connsiteY11" fmla="*/ 2410496 h 4631453"/>
                <a:gd name="connsiteX12" fmla="*/ 15687070 w 20142860"/>
                <a:gd name="connsiteY12" fmla="*/ 2735225 h 4631453"/>
                <a:gd name="connsiteX13" fmla="*/ 15508381 w 20142860"/>
                <a:gd name="connsiteY13" fmla="*/ 3091502 h 4631453"/>
                <a:gd name="connsiteX14" fmla="*/ 15165410 w 20142860"/>
                <a:gd name="connsiteY14" fmla="*/ 3285958 h 4631453"/>
                <a:gd name="connsiteX15" fmla="*/ 14285745 w 20142860"/>
                <a:gd name="connsiteY15" fmla="*/ 4037161 h 4631453"/>
                <a:gd name="connsiteX16" fmla="*/ 13772391 w 20142860"/>
                <a:gd name="connsiteY16" fmla="*/ 4293750 h 4631453"/>
                <a:gd name="connsiteX17" fmla="*/ 13451137 w 20142860"/>
                <a:gd name="connsiteY17" fmla="*/ 4381924 h 4631453"/>
                <a:gd name="connsiteX18" fmla="*/ 12953829 w 20142860"/>
                <a:gd name="connsiteY18" fmla="*/ 4566337 h 4631453"/>
                <a:gd name="connsiteX19" fmla="*/ 12520692 w 20142860"/>
                <a:gd name="connsiteY19" fmla="*/ 4582379 h 4631453"/>
                <a:gd name="connsiteX20" fmla="*/ 11927134 w 20142860"/>
                <a:gd name="connsiteY20" fmla="*/ 4630505 h 4631453"/>
                <a:gd name="connsiteX21" fmla="*/ 10820229 w 20142860"/>
                <a:gd name="connsiteY21" fmla="*/ 4534253 h 4631453"/>
                <a:gd name="connsiteX22" fmla="*/ 10355008 w 20142860"/>
                <a:gd name="connsiteY22" fmla="*/ 4566337 h 4631453"/>
                <a:gd name="connsiteX23" fmla="*/ 9969997 w 20142860"/>
                <a:gd name="connsiteY23" fmla="*/ 4582379 h 4631453"/>
                <a:gd name="connsiteX24" fmla="*/ 9536861 w 20142860"/>
                <a:gd name="connsiteY24" fmla="*/ 4582379 h 4631453"/>
                <a:gd name="connsiteX25" fmla="*/ 8814966 w 20142860"/>
                <a:gd name="connsiteY25" fmla="*/ 4598421 h 4631453"/>
                <a:gd name="connsiteX26" fmla="*/ 8317661 w 20142860"/>
                <a:gd name="connsiteY26" fmla="*/ 4614463 h 4631453"/>
                <a:gd name="connsiteX27" fmla="*/ 7595766 w 20142860"/>
                <a:gd name="connsiteY27" fmla="*/ 4630505 h 4631453"/>
                <a:gd name="connsiteX28" fmla="*/ 6312397 w 20142860"/>
                <a:gd name="connsiteY28" fmla="*/ 4614463 h 4631453"/>
                <a:gd name="connsiteX29" fmla="*/ 5430082 w 20142860"/>
                <a:gd name="connsiteY29" fmla="*/ 4630505 h 4631453"/>
                <a:gd name="connsiteX30" fmla="*/ 4627976 w 20142860"/>
                <a:gd name="connsiteY30" fmla="*/ 4614463 h 4631453"/>
                <a:gd name="connsiteX31" fmla="*/ 3681492 w 20142860"/>
                <a:gd name="connsiteY31" fmla="*/ 4582379 h 4631453"/>
                <a:gd name="connsiteX32" fmla="*/ 3168145 w 20142860"/>
                <a:gd name="connsiteY32" fmla="*/ 4598421 h 4631453"/>
                <a:gd name="connsiteX33" fmla="*/ 2349997 w 20142860"/>
                <a:gd name="connsiteY33" fmla="*/ 4582379 h 4631453"/>
                <a:gd name="connsiteX34" fmla="*/ 1644145 w 20142860"/>
                <a:gd name="connsiteY34" fmla="*/ 4598421 h 4631453"/>
                <a:gd name="connsiteX35" fmla="*/ 1259134 w 20142860"/>
                <a:gd name="connsiteY35" fmla="*/ 4598421 h 4631453"/>
                <a:gd name="connsiteX36" fmla="*/ 954334 w 20142860"/>
                <a:gd name="connsiteY36" fmla="*/ 4486126 h 4631453"/>
                <a:gd name="connsiteX37" fmla="*/ 617450 w 20142860"/>
                <a:gd name="connsiteY37" fmla="*/ 4293621 h 4631453"/>
                <a:gd name="connsiteX38" fmla="*/ 376819 w 20142860"/>
                <a:gd name="connsiteY38" fmla="*/ 3988821 h 4631453"/>
                <a:gd name="connsiteX39" fmla="*/ 168271 w 20142860"/>
                <a:gd name="connsiteY39" fmla="*/ 3812358 h 4631453"/>
                <a:gd name="connsiteX40" fmla="*/ 23892 w 20142860"/>
                <a:gd name="connsiteY40" fmla="*/ 3475474 h 4631453"/>
                <a:gd name="connsiteX41" fmla="*/ 7850 w 20142860"/>
                <a:gd name="connsiteY41" fmla="*/ 3074421 h 4631453"/>
                <a:gd name="connsiteX42" fmla="*/ 104103 w 20142860"/>
                <a:gd name="connsiteY42" fmla="*/ 2593158 h 4631453"/>
                <a:gd name="connsiteX43" fmla="*/ 248482 w 20142860"/>
                <a:gd name="connsiteY43" fmla="*/ 2224190 h 4631453"/>
                <a:gd name="connsiteX44" fmla="*/ 473071 w 20142860"/>
                <a:gd name="connsiteY44" fmla="*/ 1967516 h 4631453"/>
                <a:gd name="connsiteX45" fmla="*/ 729745 w 20142860"/>
                <a:gd name="connsiteY45" fmla="*/ 1710842 h 4631453"/>
                <a:gd name="connsiteX46" fmla="*/ 1034545 w 20142860"/>
                <a:gd name="connsiteY46" fmla="*/ 1406042 h 4631453"/>
                <a:gd name="connsiteX47" fmla="*/ 1483724 w 20142860"/>
                <a:gd name="connsiteY47" fmla="*/ 988948 h 4631453"/>
                <a:gd name="connsiteX48" fmla="*/ 1852692 w 20142860"/>
                <a:gd name="connsiteY48" fmla="*/ 844569 h 4631453"/>
                <a:gd name="connsiteX49" fmla="*/ 2847303 w 20142860"/>
                <a:gd name="connsiteY49" fmla="*/ 636021 h 4631453"/>
                <a:gd name="connsiteX50" fmla="*/ 3472945 w 20142860"/>
                <a:gd name="connsiteY50" fmla="*/ 555811 h 4631453"/>
                <a:gd name="connsiteX51" fmla="*/ 4515682 w 20142860"/>
                <a:gd name="connsiteY51" fmla="*/ 491642 h 4631453"/>
                <a:gd name="connsiteX52" fmla="*/ 5141324 w 20142860"/>
                <a:gd name="connsiteY52" fmla="*/ 379348 h 4631453"/>
                <a:gd name="connsiteX53" fmla="*/ 6585113 w 20142860"/>
                <a:gd name="connsiteY53" fmla="*/ 315179 h 4631453"/>
                <a:gd name="connsiteX54" fmla="*/ 7611808 w 20142860"/>
                <a:gd name="connsiteY54" fmla="*/ 299137 h 4631453"/>
                <a:gd name="connsiteX55" fmla="*/ 8632333 w 20142860"/>
                <a:gd name="connsiteY55" fmla="*/ 354976 h 4631453"/>
                <a:gd name="connsiteX56" fmla="*/ 9264762 w 20142860"/>
                <a:gd name="connsiteY56" fmla="*/ 374103 h 4631453"/>
                <a:gd name="connsiteX57" fmla="*/ 9622933 w 20142860"/>
                <a:gd name="connsiteY57" fmla="*/ 514780 h 4631453"/>
                <a:gd name="connsiteX58" fmla="*/ 10565102 w 20142860"/>
                <a:gd name="connsiteY58" fmla="*/ 488636 h 4631453"/>
                <a:gd name="connsiteX59" fmla="*/ 11226112 w 20142860"/>
                <a:gd name="connsiteY59" fmla="*/ 641976 h 4631453"/>
                <a:gd name="connsiteX60" fmla="*/ 11627785 w 20142860"/>
                <a:gd name="connsiteY60" fmla="*/ 726841 h 4631453"/>
                <a:gd name="connsiteX61" fmla="*/ 12102668 w 20142860"/>
                <a:gd name="connsiteY61" fmla="*/ 912846 h 4631453"/>
                <a:gd name="connsiteX62" fmla="*/ 12576930 w 20142860"/>
                <a:gd name="connsiteY62" fmla="*/ 920658 h 4631453"/>
                <a:gd name="connsiteX63" fmla="*/ 12863235 w 20142860"/>
                <a:gd name="connsiteY63" fmla="*/ 1182549 h 4631453"/>
                <a:gd name="connsiteX64" fmla="*/ 13309320 w 20142860"/>
                <a:gd name="connsiteY64" fmla="*/ 1329094 h 4631453"/>
                <a:gd name="connsiteX65" fmla="*/ 13810127 w 20142860"/>
                <a:gd name="connsiteY65" fmla="*/ 1537920 h 4631453"/>
                <a:gd name="connsiteX66" fmla="*/ 14193189 w 20142860"/>
                <a:gd name="connsiteY66" fmla="*/ 1799278 h 4631453"/>
                <a:gd name="connsiteX67" fmla="*/ 14586732 w 20142860"/>
                <a:gd name="connsiteY67" fmla="*/ 1959221 h 4631453"/>
                <a:gd name="connsiteX68" fmla="*/ 14981936 w 20142860"/>
                <a:gd name="connsiteY68" fmla="*/ 1984751 h 4631453"/>
                <a:gd name="connsiteX69" fmla="*/ 15156606 w 20142860"/>
                <a:gd name="connsiteY69" fmla="*/ 1982769 h 4631453"/>
                <a:gd name="connsiteX70" fmla="*/ 15440492 w 20142860"/>
                <a:gd name="connsiteY70" fmla="*/ 2005816 h 4631453"/>
                <a:gd name="connsiteX71" fmla="*/ 15397622 w 20142860"/>
                <a:gd name="connsiteY71" fmla="*/ 1767874 h 4631453"/>
                <a:gd name="connsiteX72" fmla="*/ 15707009 w 20142860"/>
                <a:gd name="connsiteY72" fmla="*/ 1683524 h 4631453"/>
                <a:gd name="connsiteX73" fmla="*/ 16087505 w 20142860"/>
                <a:gd name="connsiteY73" fmla="*/ 1664389 h 4631453"/>
                <a:gd name="connsiteX74" fmla="*/ 16109197 w 20142860"/>
                <a:gd name="connsiteY74" fmla="*/ 1215991 h 4631453"/>
                <a:gd name="connsiteX75" fmla="*/ 16247648 w 20142860"/>
                <a:gd name="connsiteY75" fmla="*/ 1301357 h 4631453"/>
                <a:gd name="connsiteX76" fmla="*/ 16760593 w 20142860"/>
                <a:gd name="connsiteY76" fmla="*/ 953560 h 4631453"/>
                <a:gd name="connsiteX77" fmla="*/ 17328139 w 20142860"/>
                <a:gd name="connsiteY77" fmla="*/ 836771 h 4631453"/>
                <a:gd name="connsiteX78" fmla="*/ 17711506 w 20142860"/>
                <a:gd name="connsiteY78" fmla="*/ 474993 h 4631453"/>
                <a:gd name="connsiteX79" fmla="*/ 18044324 w 20142860"/>
                <a:gd name="connsiteY79" fmla="*/ 304110 h 4631453"/>
                <a:gd name="connsiteX80" fmla="*/ 18956100 w 20142860"/>
                <a:gd name="connsiteY80" fmla="*/ 0 h 4631453"/>
                <a:gd name="connsiteX81" fmla="*/ 19601223 w 20142860"/>
                <a:gd name="connsiteY81" fmla="*/ 42395 h 4631453"/>
                <a:gd name="connsiteX82" fmla="*/ 19966935 w 20142860"/>
                <a:gd name="connsiteY82" fmla="*/ 67849 h 4631453"/>
                <a:gd name="connsiteX83" fmla="*/ 20071313 w 20142860"/>
                <a:gd name="connsiteY83" fmla="*/ 103248 h 4631453"/>
                <a:gd name="connsiteX0" fmla="*/ 20071313 w 20114139"/>
                <a:gd name="connsiteY0" fmla="*/ 103248 h 4631453"/>
                <a:gd name="connsiteX1" fmla="*/ 19285396 w 20114139"/>
                <a:gd name="connsiteY1" fmla="*/ 241302 h 4631453"/>
                <a:gd name="connsiteX2" fmla="*/ 18615343 w 20114139"/>
                <a:gd name="connsiteY2" fmla="*/ 335807 h 4631453"/>
                <a:gd name="connsiteX3" fmla="*/ 18319113 w 20114139"/>
                <a:gd name="connsiteY3" fmla="*/ 611445 h 4631453"/>
                <a:gd name="connsiteX4" fmla="*/ 18175554 w 20114139"/>
                <a:gd name="connsiteY4" fmla="*/ 417472 h 4631453"/>
                <a:gd name="connsiteX5" fmla="*/ 17857743 w 20114139"/>
                <a:gd name="connsiteY5" fmla="*/ 514690 h 4631453"/>
                <a:gd name="connsiteX6" fmla="*/ 17517846 w 20114139"/>
                <a:gd name="connsiteY6" fmla="*/ 773308 h 4631453"/>
                <a:gd name="connsiteX7" fmla="*/ 17226014 w 20114139"/>
                <a:gd name="connsiteY7" fmla="*/ 984281 h 4631453"/>
                <a:gd name="connsiteX8" fmla="*/ 16899928 w 20114139"/>
                <a:gd name="connsiteY8" fmla="*/ 1422263 h 4631453"/>
                <a:gd name="connsiteX9" fmla="*/ 16692222 w 20114139"/>
                <a:gd name="connsiteY9" fmla="*/ 1519481 h 4631453"/>
                <a:gd name="connsiteX10" fmla="*/ 16317139 w 20114139"/>
                <a:gd name="connsiteY10" fmla="*/ 1956981 h 4631453"/>
                <a:gd name="connsiteX11" fmla="*/ 16115509 w 20114139"/>
                <a:gd name="connsiteY11" fmla="*/ 2410496 h 4631453"/>
                <a:gd name="connsiteX12" fmla="*/ 15687070 w 20114139"/>
                <a:gd name="connsiteY12" fmla="*/ 2735225 h 4631453"/>
                <a:gd name="connsiteX13" fmla="*/ 15508381 w 20114139"/>
                <a:gd name="connsiteY13" fmla="*/ 3091502 h 4631453"/>
                <a:gd name="connsiteX14" fmla="*/ 15165410 w 20114139"/>
                <a:gd name="connsiteY14" fmla="*/ 3285958 h 4631453"/>
                <a:gd name="connsiteX15" fmla="*/ 14285745 w 20114139"/>
                <a:gd name="connsiteY15" fmla="*/ 4037161 h 4631453"/>
                <a:gd name="connsiteX16" fmla="*/ 13772391 w 20114139"/>
                <a:gd name="connsiteY16" fmla="*/ 4293750 h 4631453"/>
                <a:gd name="connsiteX17" fmla="*/ 13451137 w 20114139"/>
                <a:gd name="connsiteY17" fmla="*/ 4381924 h 4631453"/>
                <a:gd name="connsiteX18" fmla="*/ 12953829 w 20114139"/>
                <a:gd name="connsiteY18" fmla="*/ 4566337 h 4631453"/>
                <a:gd name="connsiteX19" fmla="*/ 12520692 w 20114139"/>
                <a:gd name="connsiteY19" fmla="*/ 4582379 h 4631453"/>
                <a:gd name="connsiteX20" fmla="*/ 11927134 w 20114139"/>
                <a:gd name="connsiteY20" fmla="*/ 4630505 h 4631453"/>
                <a:gd name="connsiteX21" fmla="*/ 10820229 w 20114139"/>
                <a:gd name="connsiteY21" fmla="*/ 4534253 h 4631453"/>
                <a:gd name="connsiteX22" fmla="*/ 10355008 w 20114139"/>
                <a:gd name="connsiteY22" fmla="*/ 4566337 h 4631453"/>
                <a:gd name="connsiteX23" fmla="*/ 9969997 w 20114139"/>
                <a:gd name="connsiteY23" fmla="*/ 4582379 h 4631453"/>
                <a:gd name="connsiteX24" fmla="*/ 9536861 w 20114139"/>
                <a:gd name="connsiteY24" fmla="*/ 4582379 h 4631453"/>
                <a:gd name="connsiteX25" fmla="*/ 8814966 w 20114139"/>
                <a:gd name="connsiteY25" fmla="*/ 4598421 h 4631453"/>
                <a:gd name="connsiteX26" fmla="*/ 8317661 w 20114139"/>
                <a:gd name="connsiteY26" fmla="*/ 4614463 h 4631453"/>
                <a:gd name="connsiteX27" fmla="*/ 7595766 w 20114139"/>
                <a:gd name="connsiteY27" fmla="*/ 4630505 h 4631453"/>
                <a:gd name="connsiteX28" fmla="*/ 6312397 w 20114139"/>
                <a:gd name="connsiteY28" fmla="*/ 4614463 h 4631453"/>
                <a:gd name="connsiteX29" fmla="*/ 5430082 w 20114139"/>
                <a:gd name="connsiteY29" fmla="*/ 4630505 h 4631453"/>
                <a:gd name="connsiteX30" fmla="*/ 4627976 w 20114139"/>
                <a:gd name="connsiteY30" fmla="*/ 4614463 h 4631453"/>
                <a:gd name="connsiteX31" fmla="*/ 3681492 w 20114139"/>
                <a:gd name="connsiteY31" fmla="*/ 4582379 h 4631453"/>
                <a:gd name="connsiteX32" fmla="*/ 3168145 w 20114139"/>
                <a:gd name="connsiteY32" fmla="*/ 4598421 h 4631453"/>
                <a:gd name="connsiteX33" fmla="*/ 2349997 w 20114139"/>
                <a:gd name="connsiteY33" fmla="*/ 4582379 h 4631453"/>
                <a:gd name="connsiteX34" fmla="*/ 1644145 w 20114139"/>
                <a:gd name="connsiteY34" fmla="*/ 4598421 h 4631453"/>
                <a:gd name="connsiteX35" fmla="*/ 1259134 w 20114139"/>
                <a:gd name="connsiteY35" fmla="*/ 4598421 h 4631453"/>
                <a:gd name="connsiteX36" fmla="*/ 954334 w 20114139"/>
                <a:gd name="connsiteY36" fmla="*/ 4486126 h 4631453"/>
                <a:gd name="connsiteX37" fmla="*/ 617450 w 20114139"/>
                <a:gd name="connsiteY37" fmla="*/ 4293621 h 4631453"/>
                <a:gd name="connsiteX38" fmla="*/ 376819 w 20114139"/>
                <a:gd name="connsiteY38" fmla="*/ 3988821 h 4631453"/>
                <a:gd name="connsiteX39" fmla="*/ 168271 w 20114139"/>
                <a:gd name="connsiteY39" fmla="*/ 3812358 h 4631453"/>
                <a:gd name="connsiteX40" fmla="*/ 23892 w 20114139"/>
                <a:gd name="connsiteY40" fmla="*/ 3475474 h 4631453"/>
                <a:gd name="connsiteX41" fmla="*/ 7850 w 20114139"/>
                <a:gd name="connsiteY41" fmla="*/ 3074421 h 4631453"/>
                <a:gd name="connsiteX42" fmla="*/ 104103 w 20114139"/>
                <a:gd name="connsiteY42" fmla="*/ 2593158 h 4631453"/>
                <a:gd name="connsiteX43" fmla="*/ 248482 w 20114139"/>
                <a:gd name="connsiteY43" fmla="*/ 2224190 h 4631453"/>
                <a:gd name="connsiteX44" fmla="*/ 473071 w 20114139"/>
                <a:gd name="connsiteY44" fmla="*/ 1967516 h 4631453"/>
                <a:gd name="connsiteX45" fmla="*/ 729745 w 20114139"/>
                <a:gd name="connsiteY45" fmla="*/ 1710842 h 4631453"/>
                <a:gd name="connsiteX46" fmla="*/ 1034545 w 20114139"/>
                <a:gd name="connsiteY46" fmla="*/ 1406042 h 4631453"/>
                <a:gd name="connsiteX47" fmla="*/ 1483724 w 20114139"/>
                <a:gd name="connsiteY47" fmla="*/ 988948 h 4631453"/>
                <a:gd name="connsiteX48" fmla="*/ 1852692 w 20114139"/>
                <a:gd name="connsiteY48" fmla="*/ 844569 h 4631453"/>
                <a:gd name="connsiteX49" fmla="*/ 2847303 w 20114139"/>
                <a:gd name="connsiteY49" fmla="*/ 636021 h 4631453"/>
                <a:gd name="connsiteX50" fmla="*/ 3472945 w 20114139"/>
                <a:gd name="connsiteY50" fmla="*/ 555811 h 4631453"/>
                <a:gd name="connsiteX51" fmla="*/ 4515682 w 20114139"/>
                <a:gd name="connsiteY51" fmla="*/ 491642 h 4631453"/>
                <a:gd name="connsiteX52" fmla="*/ 5141324 w 20114139"/>
                <a:gd name="connsiteY52" fmla="*/ 379348 h 4631453"/>
                <a:gd name="connsiteX53" fmla="*/ 6585113 w 20114139"/>
                <a:gd name="connsiteY53" fmla="*/ 315179 h 4631453"/>
                <a:gd name="connsiteX54" fmla="*/ 7611808 w 20114139"/>
                <a:gd name="connsiteY54" fmla="*/ 299137 h 4631453"/>
                <a:gd name="connsiteX55" fmla="*/ 8632333 w 20114139"/>
                <a:gd name="connsiteY55" fmla="*/ 354976 h 4631453"/>
                <a:gd name="connsiteX56" fmla="*/ 9264762 w 20114139"/>
                <a:gd name="connsiteY56" fmla="*/ 374103 h 4631453"/>
                <a:gd name="connsiteX57" fmla="*/ 9622933 w 20114139"/>
                <a:gd name="connsiteY57" fmla="*/ 514780 h 4631453"/>
                <a:gd name="connsiteX58" fmla="*/ 10565102 w 20114139"/>
                <a:gd name="connsiteY58" fmla="*/ 488636 h 4631453"/>
                <a:gd name="connsiteX59" fmla="*/ 11226112 w 20114139"/>
                <a:gd name="connsiteY59" fmla="*/ 641976 h 4631453"/>
                <a:gd name="connsiteX60" fmla="*/ 11627785 w 20114139"/>
                <a:gd name="connsiteY60" fmla="*/ 726841 h 4631453"/>
                <a:gd name="connsiteX61" fmla="*/ 12102668 w 20114139"/>
                <a:gd name="connsiteY61" fmla="*/ 912846 h 4631453"/>
                <a:gd name="connsiteX62" fmla="*/ 12576930 w 20114139"/>
                <a:gd name="connsiteY62" fmla="*/ 920658 h 4631453"/>
                <a:gd name="connsiteX63" fmla="*/ 12863235 w 20114139"/>
                <a:gd name="connsiteY63" fmla="*/ 1182549 h 4631453"/>
                <a:gd name="connsiteX64" fmla="*/ 13309320 w 20114139"/>
                <a:gd name="connsiteY64" fmla="*/ 1329094 h 4631453"/>
                <a:gd name="connsiteX65" fmla="*/ 13810127 w 20114139"/>
                <a:gd name="connsiteY65" fmla="*/ 1537920 h 4631453"/>
                <a:gd name="connsiteX66" fmla="*/ 14193189 w 20114139"/>
                <a:gd name="connsiteY66" fmla="*/ 1799278 h 4631453"/>
                <a:gd name="connsiteX67" fmla="*/ 14586732 w 20114139"/>
                <a:gd name="connsiteY67" fmla="*/ 1959221 h 4631453"/>
                <a:gd name="connsiteX68" fmla="*/ 14981936 w 20114139"/>
                <a:gd name="connsiteY68" fmla="*/ 1984751 h 4631453"/>
                <a:gd name="connsiteX69" fmla="*/ 15156606 w 20114139"/>
                <a:gd name="connsiteY69" fmla="*/ 1982769 h 4631453"/>
                <a:gd name="connsiteX70" fmla="*/ 15440492 w 20114139"/>
                <a:gd name="connsiteY70" fmla="*/ 2005816 h 4631453"/>
                <a:gd name="connsiteX71" fmla="*/ 15397622 w 20114139"/>
                <a:gd name="connsiteY71" fmla="*/ 1767874 h 4631453"/>
                <a:gd name="connsiteX72" fmla="*/ 15707009 w 20114139"/>
                <a:gd name="connsiteY72" fmla="*/ 1683524 h 4631453"/>
                <a:gd name="connsiteX73" fmla="*/ 16087505 w 20114139"/>
                <a:gd name="connsiteY73" fmla="*/ 1664389 h 4631453"/>
                <a:gd name="connsiteX74" fmla="*/ 16109197 w 20114139"/>
                <a:gd name="connsiteY74" fmla="*/ 1215991 h 4631453"/>
                <a:gd name="connsiteX75" fmla="*/ 16247648 w 20114139"/>
                <a:gd name="connsiteY75" fmla="*/ 1301357 h 4631453"/>
                <a:gd name="connsiteX76" fmla="*/ 16760593 w 20114139"/>
                <a:gd name="connsiteY76" fmla="*/ 953560 h 4631453"/>
                <a:gd name="connsiteX77" fmla="*/ 17328139 w 20114139"/>
                <a:gd name="connsiteY77" fmla="*/ 836771 h 4631453"/>
                <a:gd name="connsiteX78" fmla="*/ 17711506 w 20114139"/>
                <a:gd name="connsiteY78" fmla="*/ 474993 h 4631453"/>
                <a:gd name="connsiteX79" fmla="*/ 18044324 w 20114139"/>
                <a:gd name="connsiteY79" fmla="*/ 304110 h 4631453"/>
                <a:gd name="connsiteX80" fmla="*/ 18956100 w 20114139"/>
                <a:gd name="connsiteY80" fmla="*/ 0 h 4631453"/>
                <a:gd name="connsiteX81" fmla="*/ 19601223 w 20114139"/>
                <a:gd name="connsiteY81" fmla="*/ 42395 h 4631453"/>
                <a:gd name="connsiteX82" fmla="*/ 19966935 w 20114139"/>
                <a:gd name="connsiteY82" fmla="*/ 67849 h 4631453"/>
                <a:gd name="connsiteX83" fmla="*/ 20071313 w 20114139"/>
                <a:gd name="connsiteY83" fmla="*/ 103248 h 4631453"/>
                <a:gd name="connsiteX0" fmla="*/ 20071313 w 20114139"/>
                <a:gd name="connsiteY0" fmla="*/ 103248 h 4631453"/>
                <a:gd name="connsiteX1" fmla="*/ 19285396 w 20114139"/>
                <a:gd name="connsiteY1" fmla="*/ 241302 h 4631453"/>
                <a:gd name="connsiteX2" fmla="*/ 19047297 w 20114139"/>
                <a:gd name="connsiteY2" fmla="*/ 395521 h 4631453"/>
                <a:gd name="connsiteX3" fmla="*/ 18319113 w 20114139"/>
                <a:gd name="connsiteY3" fmla="*/ 611445 h 4631453"/>
                <a:gd name="connsiteX4" fmla="*/ 18175554 w 20114139"/>
                <a:gd name="connsiteY4" fmla="*/ 417472 h 4631453"/>
                <a:gd name="connsiteX5" fmla="*/ 17857743 w 20114139"/>
                <a:gd name="connsiteY5" fmla="*/ 514690 h 4631453"/>
                <a:gd name="connsiteX6" fmla="*/ 17517846 w 20114139"/>
                <a:gd name="connsiteY6" fmla="*/ 773308 h 4631453"/>
                <a:gd name="connsiteX7" fmla="*/ 17226014 w 20114139"/>
                <a:gd name="connsiteY7" fmla="*/ 984281 h 4631453"/>
                <a:gd name="connsiteX8" fmla="*/ 16899928 w 20114139"/>
                <a:gd name="connsiteY8" fmla="*/ 1422263 h 4631453"/>
                <a:gd name="connsiteX9" fmla="*/ 16692222 w 20114139"/>
                <a:gd name="connsiteY9" fmla="*/ 1519481 h 4631453"/>
                <a:gd name="connsiteX10" fmla="*/ 16317139 w 20114139"/>
                <a:gd name="connsiteY10" fmla="*/ 1956981 h 4631453"/>
                <a:gd name="connsiteX11" fmla="*/ 16115509 w 20114139"/>
                <a:gd name="connsiteY11" fmla="*/ 2410496 h 4631453"/>
                <a:gd name="connsiteX12" fmla="*/ 15687070 w 20114139"/>
                <a:gd name="connsiteY12" fmla="*/ 2735225 h 4631453"/>
                <a:gd name="connsiteX13" fmla="*/ 15508381 w 20114139"/>
                <a:gd name="connsiteY13" fmla="*/ 3091502 h 4631453"/>
                <a:gd name="connsiteX14" fmla="*/ 15165410 w 20114139"/>
                <a:gd name="connsiteY14" fmla="*/ 3285958 h 4631453"/>
                <a:gd name="connsiteX15" fmla="*/ 14285745 w 20114139"/>
                <a:gd name="connsiteY15" fmla="*/ 4037161 h 4631453"/>
                <a:gd name="connsiteX16" fmla="*/ 13772391 w 20114139"/>
                <a:gd name="connsiteY16" fmla="*/ 4293750 h 4631453"/>
                <a:gd name="connsiteX17" fmla="*/ 13451137 w 20114139"/>
                <a:gd name="connsiteY17" fmla="*/ 4381924 h 4631453"/>
                <a:gd name="connsiteX18" fmla="*/ 12953829 w 20114139"/>
                <a:gd name="connsiteY18" fmla="*/ 4566337 h 4631453"/>
                <a:gd name="connsiteX19" fmla="*/ 12520692 w 20114139"/>
                <a:gd name="connsiteY19" fmla="*/ 4582379 h 4631453"/>
                <a:gd name="connsiteX20" fmla="*/ 11927134 w 20114139"/>
                <a:gd name="connsiteY20" fmla="*/ 4630505 h 4631453"/>
                <a:gd name="connsiteX21" fmla="*/ 10820229 w 20114139"/>
                <a:gd name="connsiteY21" fmla="*/ 4534253 h 4631453"/>
                <a:gd name="connsiteX22" fmla="*/ 10355008 w 20114139"/>
                <a:gd name="connsiteY22" fmla="*/ 4566337 h 4631453"/>
                <a:gd name="connsiteX23" fmla="*/ 9969997 w 20114139"/>
                <a:gd name="connsiteY23" fmla="*/ 4582379 h 4631453"/>
                <a:gd name="connsiteX24" fmla="*/ 9536861 w 20114139"/>
                <a:gd name="connsiteY24" fmla="*/ 4582379 h 4631453"/>
                <a:gd name="connsiteX25" fmla="*/ 8814966 w 20114139"/>
                <a:gd name="connsiteY25" fmla="*/ 4598421 h 4631453"/>
                <a:gd name="connsiteX26" fmla="*/ 8317661 w 20114139"/>
                <a:gd name="connsiteY26" fmla="*/ 4614463 h 4631453"/>
                <a:gd name="connsiteX27" fmla="*/ 7595766 w 20114139"/>
                <a:gd name="connsiteY27" fmla="*/ 4630505 h 4631453"/>
                <a:gd name="connsiteX28" fmla="*/ 6312397 w 20114139"/>
                <a:gd name="connsiteY28" fmla="*/ 4614463 h 4631453"/>
                <a:gd name="connsiteX29" fmla="*/ 5430082 w 20114139"/>
                <a:gd name="connsiteY29" fmla="*/ 4630505 h 4631453"/>
                <a:gd name="connsiteX30" fmla="*/ 4627976 w 20114139"/>
                <a:gd name="connsiteY30" fmla="*/ 4614463 h 4631453"/>
                <a:gd name="connsiteX31" fmla="*/ 3681492 w 20114139"/>
                <a:gd name="connsiteY31" fmla="*/ 4582379 h 4631453"/>
                <a:gd name="connsiteX32" fmla="*/ 3168145 w 20114139"/>
                <a:gd name="connsiteY32" fmla="*/ 4598421 h 4631453"/>
                <a:gd name="connsiteX33" fmla="*/ 2349997 w 20114139"/>
                <a:gd name="connsiteY33" fmla="*/ 4582379 h 4631453"/>
                <a:gd name="connsiteX34" fmla="*/ 1644145 w 20114139"/>
                <a:gd name="connsiteY34" fmla="*/ 4598421 h 4631453"/>
                <a:gd name="connsiteX35" fmla="*/ 1259134 w 20114139"/>
                <a:gd name="connsiteY35" fmla="*/ 4598421 h 4631453"/>
                <a:gd name="connsiteX36" fmla="*/ 954334 w 20114139"/>
                <a:gd name="connsiteY36" fmla="*/ 4486126 h 4631453"/>
                <a:gd name="connsiteX37" fmla="*/ 617450 w 20114139"/>
                <a:gd name="connsiteY37" fmla="*/ 4293621 h 4631453"/>
                <a:gd name="connsiteX38" fmla="*/ 376819 w 20114139"/>
                <a:gd name="connsiteY38" fmla="*/ 3988821 h 4631453"/>
                <a:gd name="connsiteX39" fmla="*/ 168271 w 20114139"/>
                <a:gd name="connsiteY39" fmla="*/ 3812358 h 4631453"/>
                <a:gd name="connsiteX40" fmla="*/ 23892 w 20114139"/>
                <a:gd name="connsiteY40" fmla="*/ 3475474 h 4631453"/>
                <a:gd name="connsiteX41" fmla="*/ 7850 w 20114139"/>
                <a:gd name="connsiteY41" fmla="*/ 3074421 h 4631453"/>
                <a:gd name="connsiteX42" fmla="*/ 104103 w 20114139"/>
                <a:gd name="connsiteY42" fmla="*/ 2593158 h 4631453"/>
                <a:gd name="connsiteX43" fmla="*/ 248482 w 20114139"/>
                <a:gd name="connsiteY43" fmla="*/ 2224190 h 4631453"/>
                <a:gd name="connsiteX44" fmla="*/ 473071 w 20114139"/>
                <a:gd name="connsiteY44" fmla="*/ 1967516 h 4631453"/>
                <a:gd name="connsiteX45" fmla="*/ 729745 w 20114139"/>
                <a:gd name="connsiteY45" fmla="*/ 1710842 h 4631453"/>
                <a:gd name="connsiteX46" fmla="*/ 1034545 w 20114139"/>
                <a:gd name="connsiteY46" fmla="*/ 1406042 h 4631453"/>
                <a:gd name="connsiteX47" fmla="*/ 1483724 w 20114139"/>
                <a:gd name="connsiteY47" fmla="*/ 988948 h 4631453"/>
                <a:gd name="connsiteX48" fmla="*/ 1852692 w 20114139"/>
                <a:gd name="connsiteY48" fmla="*/ 844569 h 4631453"/>
                <a:gd name="connsiteX49" fmla="*/ 2847303 w 20114139"/>
                <a:gd name="connsiteY49" fmla="*/ 636021 h 4631453"/>
                <a:gd name="connsiteX50" fmla="*/ 3472945 w 20114139"/>
                <a:gd name="connsiteY50" fmla="*/ 555811 h 4631453"/>
                <a:gd name="connsiteX51" fmla="*/ 4515682 w 20114139"/>
                <a:gd name="connsiteY51" fmla="*/ 491642 h 4631453"/>
                <a:gd name="connsiteX52" fmla="*/ 5141324 w 20114139"/>
                <a:gd name="connsiteY52" fmla="*/ 379348 h 4631453"/>
                <a:gd name="connsiteX53" fmla="*/ 6585113 w 20114139"/>
                <a:gd name="connsiteY53" fmla="*/ 315179 h 4631453"/>
                <a:gd name="connsiteX54" fmla="*/ 7611808 w 20114139"/>
                <a:gd name="connsiteY54" fmla="*/ 299137 h 4631453"/>
                <a:gd name="connsiteX55" fmla="*/ 8632333 w 20114139"/>
                <a:gd name="connsiteY55" fmla="*/ 354976 h 4631453"/>
                <a:gd name="connsiteX56" fmla="*/ 9264762 w 20114139"/>
                <a:gd name="connsiteY56" fmla="*/ 374103 h 4631453"/>
                <a:gd name="connsiteX57" fmla="*/ 9622933 w 20114139"/>
                <a:gd name="connsiteY57" fmla="*/ 514780 h 4631453"/>
                <a:gd name="connsiteX58" fmla="*/ 10565102 w 20114139"/>
                <a:gd name="connsiteY58" fmla="*/ 488636 h 4631453"/>
                <a:gd name="connsiteX59" fmla="*/ 11226112 w 20114139"/>
                <a:gd name="connsiteY59" fmla="*/ 641976 h 4631453"/>
                <a:gd name="connsiteX60" fmla="*/ 11627785 w 20114139"/>
                <a:gd name="connsiteY60" fmla="*/ 726841 h 4631453"/>
                <a:gd name="connsiteX61" fmla="*/ 12102668 w 20114139"/>
                <a:gd name="connsiteY61" fmla="*/ 912846 h 4631453"/>
                <a:gd name="connsiteX62" fmla="*/ 12576930 w 20114139"/>
                <a:gd name="connsiteY62" fmla="*/ 920658 h 4631453"/>
                <a:gd name="connsiteX63" fmla="*/ 12863235 w 20114139"/>
                <a:gd name="connsiteY63" fmla="*/ 1182549 h 4631453"/>
                <a:gd name="connsiteX64" fmla="*/ 13309320 w 20114139"/>
                <a:gd name="connsiteY64" fmla="*/ 1329094 h 4631453"/>
                <a:gd name="connsiteX65" fmla="*/ 13810127 w 20114139"/>
                <a:gd name="connsiteY65" fmla="*/ 1537920 h 4631453"/>
                <a:gd name="connsiteX66" fmla="*/ 14193189 w 20114139"/>
                <a:gd name="connsiteY66" fmla="*/ 1799278 h 4631453"/>
                <a:gd name="connsiteX67" fmla="*/ 14586732 w 20114139"/>
                <a:gd name="connsiteY67" fmla="*/ 1959221 h 4631453"/>
                <a:gd name="connsiteX68" fmla="*/ 14981936 w 20114139"/>
                <a:gd name="connsiteY68" fmla="*/ 1984751 h 4631453"/>
                <a:gd name="connsiteX69" fmla="*/ 15156606 w 20114139"/>
                <a:gd name="connsiteY69" fmla="*/ 1982769 h 4631453"/>
                <a:gd name="connsiteX70" fmla="*/ 15440492 w 20114139"/>
                <a:gd name="connsiteY70" fmla="*/ 2005816 h 4631453"/>
                <a:gd name="connsiteX71" fmla="*/ 15397622 w 20114139"/>
                <a:gd name="connsiteY71" fmla="*/ 1767874 h 4631453"/>
                <a:gd name="connsiteX72" fmla="*/ 15707009 w 20114139"/>
                <a:gd name="connsiteY72" fmla="*/ 1683524 h 4631453"/>
                <a:gd name="connsiteX73" fmla="*/ 16087505 w 20114139"/>
                <a:gd name="connsiteY73" fmla="*/ 1664389 h 4631453"/>
                <a:gd name="connsiteX74" fmla="*/ 16109197 w 20114139"/>
                <a:gd name="connsiteY74" fmla="*/ 1215991 h 4631453"/>
                <a:gd name="connsiteX75" fmla="*/ 16247648 w 20114139"/>
                <a:gd name="connsiteY75" fmla="*/ 1301357 h 4631453"/>
                <a:gd name="connsiteX76" fmla="*/ 16760593 w 20114139"/>
                <a:gd name="connsiteY76" fmla="*/ 953560 h 4631453"/>
                <a:gd name="connsiteX77" fmla="*/ 17328139 w 20114139"/>
                <a:gd name="connsiteY77" fmla="*/ 836771 h 4631453"/>
                <a:gd name="connsiteX78" fmla="*/ 17711506 w 20114139"/>
                <a:gd name="connsiteY78" fmla="*/ 474993 h 4631453"/>
                <a:gd name="connsiteX79" fmla="*/ 18044324 w 20114139"/>
                <a:gd name="connsiteY79" fmla="*/ 304110 h 4631453"/>
                <a:gd name="connsiteX80" fmla="*/ 18956100 w 20114139"/>
                <a:gd name="connsiteY80" fmla="*/ 0 h 4631453"/>
                <a:gd name="connsiteX81" fmla="*/ 19601223 w 20114139"/>
                <a:gd name="connsiteY81" fmla="*/ 42395 h 4631453"/>
                <a:gd name="connsiteX82" fmla="*/ 19966935 w 20114139"/>
                <a:gd name="connsiteY82" fmla="*/ 67849 h 4631453"/>
                <a:gd name="connsiteX83" fmla="*/ 20071313 w 20114139"/>
                <a:gd name="connsiteY83" fmla="*/ 103248 h 4631453"/>
                <a:gd name="connsiteX0" fmla="*/ 20071313 w 20114139"/>
                <a:gd name="connsiteY0" fmla="*/ 103248 h 4631453"/>
                <a:gd name="connsiteX1" fmla="*/ 19285396 w 20114139"/>
                <a:gd name="connsiteY1" fmla="*/ 241302 h 4631453"/>
                <a:gd name="connsiteX2" fmla="*/ 19047297 w 20114139"/>
                <a:gd name="connsiteY2" fmla="*/ 395521 h 4631453"/>
                <a:gd name="connsiteX3" fmla="*/ 18319113 w 20114139"/>
                <a:gd name="connsiteY3" fmla="*/ 611445 h 4631453"/>
                <a:gd name="connsiteX4" fmla="*/ 18499509 w 20114139"/>
                <a:gd name="connsiteY4" fmla="*/ 268186 h 4631453"/>
                <a:gd name="connsiteX5" fmla="*/ 17857743 w 20114139"/>
                <a:gd name="connsiteY5" fmla="*/ 514690 h 4631453"/>
                <a:gd name="connsiteX6" fmla="*/ 17517846 w 20114139"/>
                <a:gd name="connsiteY6" fmla="*/ 773308 h 4631453"/>
                <a:gd name="connsiteX7" fmla="*/ 17226014 w 20114139"/>
                <a:gd name="connsiteY7" fmla="*/ 984281 h 4631453"/>
                <a:gd name="connsiteX8" fmla="*/ 16899928 w 20114139"/>
                <a:gd name="connsiteY8" fmla="*/ 1422263 h 4631453"/>
                <a:gd name="connsiteX9" fmla="*/ 16692222 w 20114139"/>
                <a:gd name="connsiteY9" fmla="*/ 1519481 h 4631453"/>
                <a:gd name="connsiteX10" fmla="*/ 16317139 w 20114139"/>
                <a:gd name="connsiteY10" fmla="*/ 1956981 h 4631453"/>
                <a:gd name="connsiteX11" fmla="*/ 16115509 w 20114139"/>
                <a:gd name="connsiteY11" fmla="*/ 2410496 h 4631453"/>
                <a:gd name="connsiteX12" fmla="*/ 15687070 w 20114139"/>
                <a:gd name="connsiteY12" fmla="*/ 2735225 h 4631453"/>
                <a:gd name="connsiteX13" fmla="*/ 15508381 w 20114139"/>
                <a:gd name="connsiteY13" fmla="*/ 3091502 h 4631453"/>
                <a:gd name="connsiteX14" fmla="*/ 15165410 w 20114139"/>
                <a:gd name="connsiteY14" fmla="*/ 3285958 h 4631453"/>
                <a:gd name="connsiteX15" fmla="*/ 14285745 w 20114139"/>
                <a:gd name="connsiteY15" fmla="*/ 4037161 h 4631453"/>
                <a:gd name="connsiteX16" fmla="*/ 13772391 w 20114139"/>
                <a:gd name="connsiteY16" fmla="*/ 4293750 h 4631453"/>
                <a:gd name="connsiteX17" fmla="*/ 13451137 w 20114139"/>
                <a:gd name="connsiteY17" fmla="*/ 4381924 h 4631453"/>
                <a:gd name="connsiteX18" fmla="*/ 12953829 w 20114139"/>
                <a:gd name="connsiteY18" fmla="*/ 4566337 h 4631453"/>
                <a:gd name="connsiteX19" fmla="*/ 12520692 w 20114139"/>
                <a:gd name="connsiteY19" fmla="*/ 4582379 h 4631453"/>
                <a:gd name="connsiteX20" fmla="*/ 11927134 w 20114139"/>
                <a:gd name="connsiteY20" fmla="*/ 4630505 h 4631453"/>
                <a:gd name="connsiteX21" fmla="*/ 10820229 w 20114139"/>
                <a:gd name="connsiteY21" fmla="*/ 4534253 h 4631453"/>
                <a:gd name="connsiteX22" fmla="*/ 10355008 w 20114139"/>
                <a:gd name="connsiteY22" fmla="*/ 4566337 h 4631453"/>
                <a:gd name="connsiteX23" fmla="*/ 9969997 w 20114139"/>
                <a:gd name="connsiteY23" fmla="*/ 4582379 h 4631453"/>
                <a:gd name="connsiteX24" fmla="*/ 9536861 w 20114139"/>
                <a:gd name="connsiteY24" fmla="*/ 4582379 h 4631453"/>
                <a:gd name="connsiteX25" fmla="*/ 8814966 w 20114139"/>
                <a:gd name="connsiteY25" fmla="*/ 4598421 h 4631453"/>
                <a:gd name="connsiteX26" fmla="*/ 8317661 w 20114139"/>
                <a:gd name="connsiteY26" fmla="*/ 4614463 h 4631453"/>
                <a:gd name="connsiteX27" fmla="*/ 7595766 w 20114139"/>
                <a:gd name="connsiteY27" fmla="*/ 4630505 h 4631453"/>
                <a:gd name="connsiteX28" fmla="*/ 6312397 w 20114139"/>
                <a:gd name="connsiteY28" fmla="*/ 4614463 h 4631453"/>
                <a:gd name="connsiteX29" fmla="*/ 5430082 w 20114139"/>
                <a:gd name="connsiteY29" fmla="*/ 4630505 h 4631453"/>
                <a:gd name="connsiteX30" fmla="*/ 4627976 w 20114139"/>
                <a:gd name="connsiteY30" fmla="*/ 4614463 h 4631453"/>
                <a:gd name="connsiteX31" fmla="*/ 3681492 w 20114139"/>
                <a:gd name="connsiteY31" fmla="*/ 4582379 h 4631453"/>
                <a:gd name="connsiteX32" fmla="*/ 3168145 w 20114139"/>
                <a:gd name="connsiteY32" fmla="*/ 4598421 h 4631453"/>
                <a:gd name="connsiteX33" fmla="*/ 2349997 w 20114139"/>
                <a:gd name="connsiteY33" fmla="*/ 4582379 h 4631453"/>
                <a:gd name="connsiteX34" fmla="*/ 1644145 w 20114139"/>
                <a:gd name="connsiteY34" fmla="*/ 4598421 h 4631453"/>
                <a:gd name="connsiteX35" fmla="*/ 1259134 w 20114139"/>
                <a:gd name="connsiteY35" fmla="*/ 4598421 h 4631453"/>
                <a:gd name="connsiteX36" fmla="*/ 954334 w 20114139"/>
                <a:gd name="connsiteY36" fmla="*/ 4486126 h 4631453"/>
                <a:gd name="connsiteX37" fmla="*/ 617450 w 20114139"/>
                <a:gd name="connsiteY37" fmla="*/ 4293621 h 4631453"/>
                <a:gd name="connsiteX38" fmla="*/ 376819 w 20114139"/>
                <a:gd name="connsiteY38" fmla="*/ 3988821 h 4631453"/>
                <a:gd name="connsiteX39" fmla="*/ 168271 w 20114139"/>
                <a:gd name="connsiteY39" fmla="*/ 3812358 h 4631453"/>
                <a:gd name="connsiteX40" fmla="*/ 23892 w 20114139"/>
                <a:gd name="connsiteY40" fmla="*/ 3475474 h 4631453"/>
                <a:gd name="connsiteX41" fmla="*/ 7850 w 20114139"/>
                <a:gd name="connsiteY41" fmla="*/ 3074421 h 4631453"/>
                <a:gd name="connsiteX42" fmla="*/ 104103 w 20114139"/>
                <a:gd name="connsiteY42" fmla="*/ 2593158 h 4631453"/>
                <a:gd name="connsiteX43" fmla="*/ 248482 w 20114139"/>
                <a:gd name="connsiteY43" fmla="*/ 2224190 h 4631453"/>
                <a:gd name="connsiteX44" fmla="*/ 473071 w 20114139"/>
                <a:gd name="connsiteY44" fmla="*/ 1967516 h 4631453"/>
                <a:gd name="connsiteX45" fmla="*/ 729745 w 20114139"/>
                <a:gd name="connsiteY45" fmla="*/ 1710842 h 4631453"/>
                <a:gd name="connsiteX46" fmla="*/ 1034545 w 20114139"/>
                <a:gd name="connsiteY46" fmla="*/ 1406042 h 4631453"/>
                <a:gd name="connsiteX47" fmla="*/ 1483724 w 20114139"/>
                <a:gd name="connsiteY47" fmla="*/ 988948 h 4631453"/>
                <a:gd name="connsiteX48" fmla="*/ 1852692 w 20114139"/>
                <a:gd name="connsiteY48" fmla="*/ 844569 h 4631453"/>
                <a:gd name="connsiteX49" fmla="*/ 2847303 w 20114139"/>
                <a:gd name="connsiteY49" fmla="*/ 636021 h 4631453"/>
                <a:gd name="connsiteX50" fmla="*/ 3472945 w 20114139"/>
                <a:gd name="connsiteY50" fmla="*/ 555811 h 4631453"/>
                <a:gd name="connsiteX51" fmla="*/ 4515682 w 20114139"/>
                <a:gd name="connsiteY51" fmla="*/ 491642 h 4631453"/>
                <a:gd name="connsiteX52" fmla="*/ 5141324 w 20114139"/>
                <a:gd name="connsiteY52" fmla="*/ 379348 h 4631453"/>
                <a:gd name="connsiteX53" fmla="*/ 6585113 w 20114139"/>
                <a:gd name="connsiteY53" fmla="*/ 315179 h 4631453"/>
                <a:gd name="connsiteX54" fmla="*/ 7611808 w 20114139"/>
                <a:gd name="connsiteY54" fmla="*/ 299137 h 4631453"/>
                <a:gd name="connsiteX55" fmla="*/ 8632333 w 20114139"/>
                <a:gd name="connsiteY55" fmla="*/ 354976 h 4631453"/>
                <a:gd name="connsiteX56" fmla="*/ 9264762 w 20114139"/>
                <a:gd name="connsiteY56" fmla="*/ 374103 h 4631453"/>
                <a:gd name="connsiteX57" fmla="*/ 9622933 w 20114139"/>
                <a:gd name="connsiteY57" fmla="*/ 514780 h 4631453"/>
                <a:gd name="connsiteX58" fmla="*/ 10565102 w 20114139"/>
                <a:gd name="connsiteY58" fmla="*/ 488636 h 4631453"/>
                <a:gd name="connsiteX59" fmla="*/ 11226112 w 20114139"/>
                <a:gd name="connsiteY59" fmla="*/ 641976 h 4631453"/>
                <a:gd name="connsiteX60" fmla="*/ 11627785 w 20114139"/>
                <a:gd name="connsiteY60" fmla="*/ 726841 h 4631453"/>
                <a:gd name="connsiteX61" fmla="*/ 12102668 w 20114139"/>
                <a:gd name="connsiteY61" fmla="*/ 912846 h 4631453"/>
                <a:gd name="connsiteX62" fmla="*/ 12576930 w 20114139"/>
                <a:gd name="connsiteY62" fmla="*/ 920658 h 4631453"/>
                <a:gd name="connsiteX63" fmla="*/ 12863235 w 20114139"/>
                <a:gd name="connsiteY63" fmla="*/ 1182549 h 4631453"/>
                <a:gd name="connsiteX64" fmla="*/ 13309320 w 20114139"/>
                <a:gd name="connsiteY64" fmla="*/ 1329094 h 4631453"/>
                <a:gd name="connsiteX65" fmla="*/ 13810127 w 20114139"/>
                <a:gd name="connsiteY65" fmla="*/ 1537920 h 4631453"/>
                <a:gd name="connsiteX66" fmla="*/ 14193189 w 20114139"/>
                <a:gd name="connsiteY66" fmla="*/ 1799278 h 4631453"/>
                <a:gd name="connsiteX67" fmla="*/ 14586732 w 20114139"/>
                <a:gd name="connsiteY67" fmla="*/ 1959221 h 4631453"/>
                <a:gd name="connsiteX68" fmla="*/ 14981936 w 20114139"/>
                <a:gd name="connsiteY68" fmla="*/ 1984751 h 4631453"/>
                <a:gd name="connsiteX69" fmla="*/ 15156606 w 20114139"/>
                <a:gd name="connsiteY69" fmla="*/ 1982769 h 4631453"/>
                <a:gd name="connsiteX70" fmla="*/ 15440492 w 20114139"/>
                <a:gd name="connsiteY70" fmla="*/ 2005816 h 4631453"/>
                <a:gd name="connsiteX71" fmla="*/ 15397622 w 20114139"/>
                <a:gd name="connsiteY71" fmla="*/ 1767874 h 4631453"/>
                <a:gd name="connsiteX72" fmla="*/ 15707009 w 20114139"/>
                <a:gd name="connsiteY72" fmla="*/ 1683524 h 4631453"/>
                <a:gd name="connsiteX73" fmla="*/ 16087505 w 20114139"/>
                <a:gd name="connsiteY73" fmla="*/ 1664389 h 4631453"/>
                <a:gd name="connsiteX74" fmla="*/ 16109197 w 20114139"/>
                <a:gd name="connsiteY74" fmla="*/ 1215991 h 4631453"/>
                <a:gd name="connsiteX75" fmla="*/ 16247648 w 20114139"/>
                <a:gd name="connsiteY75" fmla="*/ 1301357 h 4631453"/>
                <a:gd name="connsiteX76" fmla="*/ 16760593 w 20114139"/>
                <a:gd name="connsiteY76" fmla="*/ 953560 h 4631453"/>
                <a:gd name="connsiteX77" fmla="*/ 17328139 w 20114139"/>
                <a:gd name="connsiteY77" fmla="*/ 836771 h 4631453"/>
                <a:gd name="connsiteX78" fmla="*/ 17711506 w 20114139"/>
                <a:gd name="connsiteY78" fmla="*/ 474993 h 4631453"/>
                <a:gd name="connsiteX79" fmla="*/ 18044324 w 20114139"/>
                <a:gd name="connsiteY79" fmla="*/ 304110 h 4631453"/>
                <a:gd name="connsiteX80" fmla="*/ 18956100 w 20114139"/>
                <a:gd name="connsiteY80" fmla="*/ 0 h 4631453"/>
                <a:gd name="connsiteX81" fmla="*/ 19601223 w 20114139"/>
                <a:gd name="connsiteY81" fmla="*/ 42395 h 4631453"/>
                <a:gd name="connsiteX82" fmla="*/ 19966935 w 20114139"/>
                <a:gd name="connsiteY82" fmla="*/ 67849 h 4631453"/>
                <a:gd name="connsiteX83" fmla="*/ 20071313 w 20114139"/>
                <a:gd name="connsiteY83" fmla="*/ 103248 h 4631453"/>
                <a:gd name="connsiteX0" fmla="*/ 20071313 w 20114139"/>
                <a:gd name="connsiteY0" fmla="*/ 103248 h 4631453"/>
                <a:gd name="connsiteX1" fmla="*/ 19285396 w 20114139"/>
                <a:gd name="connsiteY1" fmla="*/ 241302 h 4631453"/>
                <a:gd name="connsiteX2" fmla="*/ 18975298 w 20114139"/>
                <a:gd name="connsiteY2" fmla="*/ 186519 h 4631453"/>
                <a:gd name="connsiteX3" fmla="*/ 18319113 w 20114139"/>
                <a:gd name="connsiteY3" fmla="*/ 611445 h 4631453"/>
                <a:gd name="connsiteX4" fmla="*/ 18499509 w 20114139"/>
                <a:gd name="connsiteY4" fmla="*/ 268186 h 4631453"/>
                <a:gd name="connsiteX5" fmla="*/ 17857743 w 20114139"/>
                <a:gd name="connsiteY5" fmla="*/ 514690 h 4631453"/>
                <a:gd name="connsiteX6" fmla="*/ 17517846 w 20114139"/>
                <a:gd name="connsiteY6" fmla="*/ 773308 h 4631453"/>
                <a:gd name="connsiteX7" fmla="*/ 17226014 w 20114139"/>
                <a:gd name="connsiteY7" fmla="*/ 984281 h 4631453"/>
                <a:gd name="connsiteX8" fmla="*/ 16899928 w 20114139"/>
                <a:gd name="connsiteY8" fmla="*/ 1422263 h 4631453"/>
                <a:gd name="connsiteX9" fmla="*/ 16692222 w 20114139"/>
                <a:gd name="connsiteY9" fmla="*/ 1519481 h 4631453"/>
                <a:gd name="connsiteX10" fmla="*/ 16317139 w 20114139"/>
                <a:gd name="connsiteY10" fmla="*/ 1956981 h 4631453"/>
                <a:gd name="connsiteX11" fmla="*/ 16115509 w 20114139"/>
                <a:gd name="connsiteY11" fmla="*/ 2410496 h 4631453"/>
                <a:gd name="connsiteX12" fmla="*/ 15687070 w 20114139"/>
                <a:gd name="connsiteY12" fmla="*/ 2735225 h 4631453"/>
                <a:gd name="connsiteX13" fmla="*/ 15508381 w 20114139"/>
                <a:gd name="connsiteY13" fmla="*/ 3091502 h 4631453"/>
                <a:gd name="connsiteX14" fmla="*/ 15165410 w 20114139"/>
                <a:gd name="connsiteY14" fmla="*/ 3285958 h 4631453"/>
                <a:gd name="connsiteX15" fmla="*/ 14285745 w 20114139"/>
                <a:gd name="connsiteY15" fmla="*/ 4037161 h 4631453"/>
                <a:gd name="connsiteX16" fmla="*/ 13772391 w 20114139"/>
                <a:gd name="connsiteY16" fmla="*/ 4293750 h 4631453"/>
                <a:gd name="connsiteX17" fmla="*/ 13451137 w 20114139"/>
                <a:gd name="connsiteY17" fmla="*/ 4381924 h 4631453"/>
                <a:gd name="connsiteX18" fmla="*/ 12953829 w 20114139"/>
                <a:gd name="connsiteY18" fmla="*/ 4566337 h 4631453"/>
                <a:gd name="connsiteX19" fmla="*/ 12520692 w 20114139"/>
                <a:gd name="connsiteY19" fmla="*/ 4582379 h 4631453"/>
                <a:gd name="connsiteX20" fmla="*/ 11927134 w 20114139"/>
                <a:gd name="connsiteY20" fmla="*/ 4630505 h 4631453"/>
                <a:gd name="connsiteX21" fmla="*/ 10820229 w 20114139"/>
                <a:gd name="connsiteY21" fmla="*/ 4534253 h 4631453"/>
                <a:gd name="connsiteX22" fmla="*/ 10355008 w 20114139"/>
                <a:gd name="connsiteY22" fmla="*/ 4566337 h 4631453"/>
                <a:gd name="connsiteX23" fmla="*/ 9969997 w 20114139"/>
                <a:gd name="connsiteY23" fmla="*/ 4582379 h 4631453"/>
                <a:gd name="connsiteX24" fmla="*/ 9536861 w 20114139"/>
                <a:gd name="connsiteY24" fmla="*/ 4582379 h 4631453"/>
                <a:gd name="connsiteX25" fmla="*/ 8814966 w 20114139"/>
                <a:gd name="connsiteY25" fmla="*/ 4598421 h 4631453"/>
                <a:gd name="connsiteX26" fmla="*/ 8317661 w 20114139"/>
                <a:gd name="connsiteY26" fmla="*/ 4614463 h 4631453"/>
                <a:gd name="connsiteX27" fmla="*/ 7595766 w 20114139"/>
                <a:gd name="connsiteY27" fmla="*/ 4630505 h 4631453"/>
                <a:gd name="connsiteX28" fmla="*/ 6312397 w 20114139"/>
                <a:gd name="connsiteY28" fmla="*/ 4614463 h 4631453"/>
                <a:gd name="connsiteX29" fmla="*/ 5430082 w 20114139"/>
                <a:gd name="connsiteY29" fmla="*/ 4630505 h 4631453"/>
                <a:gd name="connsiteX30" fmla="*/ 4627976 w 20114139"/>
                <a:gd name="connsiteY30" fmla="*/ 4614463 h 4631453"/>
                <a:gd name="connsiteX31" fmla="*/ 3681492 w 20114139"/>
                <a:gd name="connsiteY31" fmla="*/ 4582379 h 4631453"/>
                <a:gd name="connsiteX32" fmla="*/ 3168145 w 20114139"/>
                <a:gd name="connsiteY32" fmla="*/ 4598421 h 4631453"/>
                <a:gd name="connsiteX33" fmla="*/ 2349997 w 20114139"/>
                <a:gd name="connsiteY33" fmla="*/ 4582379 h 4631453"/>
                <a:gd name="connsiteX34" fmla="*/ 1644145 w 20114139"/>
                <a:gd name="connsiteY34" fmla="*/ 4598421 h 4631453"/>
                <a:gd name="connsiteX35" fmla="*/ 1259134 w 20114139"/>
                <a:gd name="connsiteY35" fmla="*/ 4598421 h 4631453"/>
                <a:gd name="connsiteX36" fmla="*/ 954334 w 20114139"/>
                <a:gd name="connsiteY36" fmla="*/ 4486126 h 4631453"/>
                <a:gd name="connsiteX37" fmla="*/ 617450 w 20114139"/>
                <a:gd name="connsiteY37" fmla="*/ 4293621 h 4631453"/>
                <a:gd name="connsiteX38" fmla="*/ 376819 w 20114139"/>
                <a:gd name="connsiteY38" fmla="*/ 3988821 h 4631453"/>
                <a:gd name="connsiteX39" fmla="*/ 168271 w 20114139"/>
                <a:gd name="connsiteY39" fmla="*/ 3812358 h 4631453"/>
                <a:gd name="connsiteX40" fmla="*/ 23892 w 20114139"/>
                <a:gd name="connsiteY40" fmla="*/ 3475474 h 4631453"/>
                <a:gd name="connsiteX41" fmla="*/ 7850 w 20114139"/>
                <a:gd name="connsiteY41" fmla="*/ 3074421 h 4631453"/>
                <a:gd name="connsiteX42" fmla="*/ 104103 w 20114139"/>
                <a:gd name="connsiteY42" fmla="*/ 2593158 h 4631453"/>
                <a:gd name="connsiteX43" fmla="*/ 248482 w 20114139"/>
                <a:gd name="connsiteY43" fmla="*/ 2224190 h 4631453"/>
                <a:gd name="connsiteX44" fmla="*/ 473071 w 20114139"/>
                <a:gd name="connsiteY44" fmla="*/ 1967516 h 4631453"/>
                <a:gd name="connsiteX45" fmla="*/ 729745 w 20114139"/>
                <a:gd name="connsiteY45" fmla="*/ 1710842 h 4631453"/>
                <a:gd name="connsiteX46" fmla="*/ 1034545 w 20114139"/>
                <a:gd name="connsiteY46" fmla="*/ 1406042 h 4631453"/>
                <a:gd name="connsiteX47" fmla="*/ 1483724 w 20114139"/>
                <a:gd name="connsiteY47" fmla="*/ 988948 h 4631453"/>
                <a:gd name="connsiteX48" fmla="*/ 1852692 w 20114139"/>
                <a:gd name="connsiteY48" fmla="*/ 844569 h 4631453"/>
                <a:gd name="connsiteX49" fmla="*/ 2847303 w 20114139"/>
                <a:gd name="connsiteY49" fmla="*/ 636021 h 4631453"/>
                <a:gd name="connsiteX50" fmla="*/ 3472945 w 20114139"/>
                <a:gd name="connsiteY50" fmla="*/ 555811 h 4631453"/>
                <a:gd name="connsiteX51" fmla="*/ 4515682 w 20114139"/>
                <a:gd name="connsiteY51" fmla="*/ 491642 h 4631453"/>
                <a:gd name="connsiteX52" fmla="*/ 5141324 w 20114139"/>
                <a:gd name="connsiteY52" fmla="*/ 379348 h 4631453"/>
                <a:gd name="connsiteX53" fmla="*/ 6585113 w 20114139"/>
                <a:gd name="connsiteY53" fmla="*/ 315179 h 4631453"/>
                <a:gd name="connsiteX54" fmla="*/ 7611808 w 20114139"/>
                <a:gd name="connsiteY54" fmla="*/ 299137 h 4631453"/>
                <a:gd name="connsiteX55" fmla="*/ 8632333 w 20114139"/>
                <a:gd name="connsiteY55" fmla="*/ 354976 h 4631453"/>
                <a:gd name="connsiteX56" fmla="*/ 9264762 w 20114139"/>
                <a:gd name="connsiteY56" fmla="*/ 374103 h 4631453"/>
                <a:gd name="connsiteX57" fmla="*/ 9622933 w 20114139"/>
                <a:gd name="connsiteY57" fmla="*/ 514780 h 4631453"/>
                <a:gd name="connsiteX58" fmla="*/ 10565102 w 20114139"/>
                <a:gd name="connsiteY58" fmla="*/ 488636 h 4631453"/>
                <a:gd name="connsiteX59" fmla="*/ 11226112 w 20114139"/>
                <a:gd name="connsiteY59" fmla="*/ 641976 h 4631453"/>
                <a:gd name="connsiteX60" fmla="*/ 11627785 w 20114139"/>
                <a:gd name="connsiteY60" fmla="*/ 726841 h 4631453"/>
                <a:gd name="connsiteX61" fmla="*/ 12102668 w 20114139"/>
                <a:gd name="connsiteY61" fmla="*/ 912846 h 4631453"/>
                <a:gd name="connsiteX62" fmla="*/ 12576930 w 20114139"/>
                <a:gd name="connsiteY62" fmla="*/ 920658 h 4631453"/>
                <a:gd name="connsiteX63" fmla="*/ 12863235 w 20114139"/>
                <a:gd name="connsiteY63" fmla="*/ 1182549 h 4631453"/>
                <a:gd name="connsiteX64" fmla="*/ 13309320 w 20114139"/>
                <a:gd name="connsiteY64" fmla="*/ 1329094 h 4631453"/>
                <a:gd name="connsiteX65" fmla="*/ 13810127 w 20114139"/>
                <a:gd name="connsiteY65" fmla="*/ 1537920 h 4631453"/>
                <a:gd name="connsiteX66" fmla="*/ 14193189 w 20114139"/>
                <a:gd name="connsiteY66" fmla="*/ 1799278 h 4631453"/>
                <a:gd name="connsiteX67" fmla="*/ 14586732 w 20114139"/>
                <a:gd name="connsiteY67" fmla="*/ 1959221 h 4631453"/>
                <a:gd name="connsiteX68" fmla="*/ 14981936 w 20114139"/>
                <a:gd name="connsiteY68" fmla="*/ 1984751 h 4631453"/>
                <a:gd name="connsiteX69" fmla="*/ 15156606 w 20114139"/>
                <a:gd name="connsiteY69" fmla="*/ 1982769 h 4631453"/>
                <a:gd name="connsiteX70" fmla="*/ 15440492 w 20114139"/>
                <a:gd name="connsiteY70" fmla="*/ 2005816 h 4631453"/>
                <a:gd name="connsiteX71" fmla="*/ 15397622 w 20114139"/>
                <a:gd name="connsiteY71" fmla="*/ 1767874 h 4631453"/>
                <a:gd name="connsiteX72" fmla="*/ 15707009 w 20114139"/>
                <a:gd name="connsiteY72" fmla="*/ 1683524 h 4631453"/>
                <a:gd name="connsiteX73" fmla="*/ 16087505 w 20114139"/>
                <a:gd name="connsiteY73" fmla="*/ 1664389 h 4631453"/>
                <a:gd name="connsiteX74" fmla="*/ 16109197 w 20114139"/>
                <a:gd name="connsiteY74" fmla="*/ 1215991 h 4631453"/>
                <a:gd name="connsiteX75" fmla="*/ 16247648 w 20114139"/>
                <a:gd name="connsiteY75" fmla="*/ 1301357 h 4631453"/>
                <a:gd name="connsiteX76" fmla="*/ 16760593 w 20114139"/>
                <a:gd name="connsiteY76" fmla="*/ 953560 h 4631453"/>
                <a:gd name="connsiteX77" fmla="*/ 17328139 w 20114139"/>
                <a:gd name="connsiteY77" fmla="*/ 836771 h 4631453"/>
                <a:gd name="connsiteX78" fmla="*/ 17711506 w 20114139"/>
                <a:gd name="connsiteY78" fmla="*/ 474993 h 4631453"/>
                <a:gd name="connsiteX79" fmla="*/ 18044324 w 20114139"/>
                <a:gd name="connsiteY79" fmla="*/ 304110 h 4631453"/>
                <a:gd name="connsiteX80" fmla="*/ 18956100 w 20114139"/>
                <a:gd name="connsiteY80" fmla="*/ 0 h 4631453"/>
                <a:gd name="connsiteX81" fmla="*/ 19601223 w 20114139"/>
                <a:gd name="connsiteY81" fmla="*/ 42395 h 4631453"/>
                <a:gd name="connsiteX82" fmla="*/ 19966935 w 20114139"/>
                <a:gd name="connsiteY82" fmla="*/ 67849 h 4631453"/>
                <a:gd name="connsiteX83" fmla="*/ 20071313 w 20114139"/>
                <a:gd name="connsiteY83" fmla="*/ 103248 h 4631453"/>
                <a:gd name="connsiteX0" fmla="*/ 20071313 w 20114139"/>
                <a:gd name="connsiteY0" fmla="*/ 103248 h 4631453"/>
                <a:gd name="connsiteX1" fmla="*/ 19285396 w 20114139"/>
                <a:gd name="connsiteY1" fmla="*/ 241302 h 4631453"/>
                <a:gd name="connsiteX2" fmla="*/ 18975298 w 20114139"/>
                <a:gd name="connsiteY2" fmla="*/ 186519 h 4631453"/>
                <a:gd name="connsiteX3" fmla="*/ 18319109 w 20114139"/>
                <a:gd name="connsiteY3" fmla="*/ 402430 h 4631453"/>
                <a:gd name="connsiteX4" fmla="*/ 18499509 w 20114139"/>
                <a:gd name="connsiteY4" fmla="*/ 268186 h 4631453"/>
                <a:gd name="connsiteX5" fmla="*/ 17857743 w 20114139"/>
                <a:gd name="connsiteY5" fmla="*/ 514690 h 4631453"/>
                <a:gd name="connsiteX6" fmla="*/ 17517846 w 20114139"/>
                <a:gd name="connsiteY6" fmla="*/ 773308 h 4631453"/>
                <a:gd name="connsiteX7" fmla="*/ 17226014 w 20114139"/>
                <a:gd name="connsiteY7" fmla="*/ 984281 h 4631453"/>
                <a:gd name="connsiteX8" fmla="*/ 16899928 w 20114139"/>
                <a:gd name="connsiteY8" fmla="*/ 1422263 h 4631453"/>
                <a:gd name="connsiteX9" fmla="*/ 16692222 w 20114139"/>
                <a:gd name="connsiteY9" fmla="*/ 1519481 h 4631453"/>
                <a:gd name="connsiteX10" fmla="*/ 16317139 w 20114139"/>
                <a:gd name="connsiteY10" fmla="*/ 1956981 h 4631453"/>
                <a:gd name="connsiteX11" fmla="*/ 16115509 w 20114139"/>
                <a:gd name="connsiteY11" fmla="*/ 2410496 h 4631453"/>
                <a:gd name="connsiteX12" fmla="*/ 15687070 w 20114139"/>
                <a:gd name="connsiteY12" fmla="*/ 2735225 h 4631453"/>
                <a:gd name="connsiteX13" fmla="*/ 15508381 w 20114139"/>
                <a:gd name="connsiteY13" fmla="*/ 3091502 h 4631453"/>
                <a:gd name="connsiteX14" fmla="*/ 15165410 w 20114139"/>
                <a:gd name="connsiteY14" fmla="*/ 3285958 h 4631453"/>
                <a:gd name="connsiteX15" fmla="*/ 14285745 w 20114139"/>
                <a:gd name="connsiteY15" fmla="*/ 4037161 h 4631453"/>
                <a:gd name="connsiteX16" fmla="*/ 13772391 w 20114139"/>
                <a:gd name="connsiteY16" fmla="*/ 4293750 h 4631453"/>
                <a:gd name="connsiteX17" fmla="*/ 13451137 w 20114139"/>
                <a:gd name="connsiteY17" fmla="*/ 4381924 h 4631453"/>
                <a:gd name="connsiteX18" fmla="*/ 12953829 w 20114139"/>
                <a:gd name="connsiteY18" fmla="*/ 4566337 h 4631453"/>
                <a:gd name="connsiteX19" fmla="*/ 12520692 w 20114139"/>
                <a:gd name="connsiteY19" fmla="*/ 4582379 h 4631453"/>
                <a:gd name="connsiteX20" fmla="*/ 11927134 w 20114139"/>
                <a:gd name="connsiteY20" fmla="*/ 4630505 h 4631453"/>
                <a:gd name="connsiteX21" fmla="*/ 10820229 w 20114139"/>
                <a:gd name="connsiteY21" fmla="*/ 4534253 h 4631453"/>
                <a:gd name="connsiteX22" fmla="*/ 10355008 w 20114139"/>
                <a:gd name="connsiteY22" fmla="*/ 4566337 h 4631453"/>
                <a:gd name="connsiteX23" fmla="*/ 9969997 w 20114139"/>
                <a:gd name="connsiteY23" fmla="*/ 4582379 h 4631453"/>
                <a:gd name="connsiteX24" fmla="*/ 9536861 w 20114139"/>
                <a:gd name="connsiteY24" fmla="*/ 4582379 h 4631453"/>
                <a:gd name="connsiteX25" fmla="*/ 8814966 w 20114139"/>
                <a:gd name="connsiteY25" fmla="*/ 4598421 h 4631453"/>
                <a:gd name="connsiteX26" fmla="*/ 8317661 w 20114139"/>
                <a:gd name="connsiteY26" fmla="*/ 4614463 h 4631453"/>
                <a:gd name="connsiteX27" fmla="*/ 7595766 w 20114139"/>
                <a:gd name="connsiteY27" fmla="*/ 4630505 h 4631453"/>
                <a:gd name="connsiteX28" fmla="*/ 6312397 w 20114139"/>
                <a:gd name="connsiteY28" fmla="*/ 4614463 h 4631453"/>
                <a:gd name="connsiteX29" fmla="*/ 5430082 w 20114139"/>
                <a:gd name="connsiteY29" fmla="*/ 4630505 h 4631453"/>
                <a:gd name="connsiteX30" fmla="*/ 4627976 w 20114139"/>
                <a:gd name="connsiteY30" fmla="*/ 4614463 h 4631453"/>
                <a:gd name="connsiteX31" fmla="*/ 3681492 w 20114139"/>
                <a:gd name="connsiteY31" fmla="*/ 4582379 h 4631453"/>
                <a:gd name="connsiteX32" fmla="*/ 3168145 w 20114139"/>
                <a:gd name="connsiteY32" fmla="*/ 4598421 h 4631453"/>
                <a:gd name="connsiteX33" fmla="*/ 2349997 w 20114139"/>
                <a:gd name="connsiteY33" fmla="*/ 4582379 h 4631453"/>
                <a:gd name="connsiteX34" fmla="*/ 1644145 w 20114139"/>
                <a:gd name="connsiteY34" fmla="*/ 4598421 h 4631453"/>
                <a:gd name="connsiteX35" fmla="*/ 1259134 w 20114139"/>
                <a:gd name="connsiteY35" fmla="*/ 4598421 h 4631453"/>
                <a:gd name="connsiteX36" fmla="*/ 954334 w 20114139"/>
                <a:gd name="connsiteY36" fmla="*/ 4486126 h 4631453"/>
                <a:gd name="connsiteX37" fmla="*/ 617450 w 20114139"/>
                <a:gd name="connsiteY37" fmla="*/ 4293621 h 4631453"/>
                <a:gd name="connsiteX38" fmla="*/ 376819 w 20114139"/>
                <a:gd name="connsiteY38" fmla="*/ 3988821 h 4631453"/>
                <a:gd name="connsiteX39" fmla="*/ 168271 w 20114139"/>
                <a:gd name="connsiteY39" fmla="*/ 3812358 h 4631453"/>
                <a:gd name="connsiteX40" fmla="*/ 23892 w 20114139"/>
                <a:gd name="connsiteY40" fmla="*/ 3475474 h 4631453"/>
                <a:gd name="connsiteX41" fmla="*/ 7850 w 20114139"/>
                <a:gd name="connsiteY41" fmla="*/ 3074421 h 4631453"/>
                <a:gd name="connsiteX42" fmla="*/ 104103 w 20114139"/>
                <a:gd name="connsiteY42" fmla="*/ 2593158 h 4631453"/>
                <a:gd name="connsiteX43" fmla="*/ 248482 w 20114139"/>
                <a:gd name="connsiteY43" fmla="*/ 2224190 h 4631453"/>
                <a:gd name="connsiteX44" fmla="*/ 473071 w 20114139"/>
                <a:gd name="connsiteY44" fmla="*/ 1967516 h 4631453"/>
                <a:gd name="connsiteX45" fmla="*/ 729745 w 20114139"/>
                <a:gd name="connsiteY45" fmla="*/ 1710842 h 4631453"/>
                <a:gd name="connsiteX46" fmla="*/ 1034545 w 20114139"/>
                <a:gd name="connsiteY46" fmla="*/ 1406042 h 4631453"/>
                <a:gd name="connsiteX47" fmla="*/ 1483724 w 20114139"/>
                <a:gd name="connsiteY47" fmla="*/ 988948 h 4631453"/>
                <a:gd name="connsiteX48" fmla="*/ 1852692 w 20114139"/>
                <a:gd name="connsiteY48" fmla="*/ 844569 h 4631453"/>
                <a:gd name="connsiteX49" fmla="*/ 2847303 w 20114139"/>
                <a:gd name="connsiteY49" fmla="*/ 636021 h 4631453"/>
                <a:gd name="connsiteX50" fmla="*/ 3472945 w 20114139"/>
                <a:gd name="connsiteY50" fmla="*/ 555811 h 4631453"/>
                <a:gd name="connsiteX51" fmla="*/ 4515682 w 20114139"/>
                <a:gd name="connsiteY51" fmla="*/ 491642 h 4631453"/>
                <a:gd name="connsiteX52" fmla="*/ 5141324 w 20114139"/>
                <a:gd name="connsiteY52" fmla="*/ 379348 h 4631453"/>
                <a:gd name="connsiteX53" fmla="*/ 6585113 w 20114139"/>
                <a:gd name="connsiteY53" fmla="*/ 315179 h 4631453"/>
                <a:gd name="connsiteX54" fmla="*/ 7611808 w 20114139"/>
                <a:gd name="connsiteY54" fmla="*/ 299137 h 4631453"/>
                <a:gd name="connsiteX55" fmla="*/ 8632333 w 20114139"/>
                <a:gd name="connsiteY55" fmla="*/ 354976 h 4631453"/>
                <a:gd name="connsiteX56" fmla="*/ 9264762 w 20114139"/>
                <a:gd name="connsiteY56" fmla="*/ 374103 h 4631453"/>
                <a:gd name="connsiteX57" fmla="*/ 9622933 w 20114139"/>
                <a:gd name="connsiteY57" fmla="*/ 514780 h 4631453"/>
                <a:gd name="connsiteX58" fmla="*/ 10565102 w 20114139"/>
                <a:gd name="connsiteY58" fmla="*/ 488636 h 4631453"/>
                <a:gd name="connsiteX59" fmla="*/ 11226112 w 20114139"/>
                <a:gd name="connsiteY59" fmla="*/ 641976 h 4631453"/>
                <a:gd name="connsiteX60" fmla="*/ 11627785 w 20114139"/>
                <a:gd name="connsiteY60" fmla="*/ 726841 h 4631453"/>
                <a:gd name="connsiteX61" fmla="*/ 12102668 w 20114139"/>
                <a:gd name="connsiteY61" fmla="*/ 912846 h 4631453"/>
                <a:gd name="connsiteX62" fmla="*/ 12576930 w 20114139"/>
                <a:gd name="connsiteY62" fmla="*/ 920658 h 4631453"/>
                <a:gd name="connsiteX63" fmla="*/ 12863235 w 20114139"/>
                <a:gd name="connsiteY63" fmla="*/ 1182549 h 4631453"/>
                <a:gd name="connsiteX64" fmla="*/ 13309320 w 20114139"/>
                <a:gd name="connsiteY64" fmla="*/ 1329094 h 4631453"/>
                <a:gd name="connsiteX65" fmla="*/ 13810127 w 20114139"/>
                <a:gd name="connsiteY65" fmla="*/ 1537920 h 4631453"/>
                <a:gd name="connsiteX66" fmla="*/ 14193189 w 20114139"/>
                <a:gd name="connsiteY66" fmla="*/ 1799278 h 4631453"/>
                <a:gd name="connsiteX67" fmla="*/ 14586732 w 20114139"/>
                <a:gd name="connsiteY67" fmla="*/ 1959221 h 4631453"/>
                <a:gd name="connsiteX68" fmla="*/ 14981936 w 20114139"/>
                <a:gd name="connsiteY68" fmla="*/ 1984751 h 4631453"/>
                <a:gd name="connsiteX69" fmla="*/ 15156606 w 20114139"/>
                <a:gd name="connsiteY69" fmla="*/ 1982769 h 4631453"/>
                <a:gd name="connsiteX70" fmla="*/ 15440492 w 20114139"/>
                <a:gd name="connsiteY70" fmla="*/ 2005816 h 4631453"/>
                <a:gd name="connsiteX71" fmla="*/ 15397622 w 20114139"/>
                <a:gd name="connsiteY71" fmla="*/ 1767874 h 4631453"/>
                <a:gd name="connsiteX72" fmla="*/ 15707009 w 20114139"/>
                <a:gd name="connsiteY72" fmla="*/ 1683524 h 4631453"/>
                <a:gd name="connsiteX73" fmla="*/ 16087505 w 20114139"/>
                <a:gd name="connsiteY73" fmla="*/ 1664389 h 4631453"/>
                <a:gd name="connsiteX74" fmla="*/ 16109197 w 20114139"/>
                <a:gd name="connsiteY74" fmla="*/ 1215991 h 4631453"/>
                <a:gd name="connsiteX75" fmla="*/ 16247648 w 20114139"/>
                <a:gd name="connsiteY75" fmla="*/ 1301357 h 4631453"/>
                <a:gd name="connsiteX76" fmla="*/ 16760593 w 20114139"/>
                <a:gd name="connsiteY76" fmla="*/ 953560 h 4631453"/>
                <a:gd name="connsiteX77" fmla="*/ 17328139 w 20114139"/>
                <a:gd name="connsiteY77" fmla="*/ 836771 h 4631453"/>
                <a:gd name="connsiteX78" fmla="*/ 17711506 w 20114139"/>
                <a:gd name="connsiteY78" fmla="*/ 474993 h 4631453"/>
                <a:gd name="connsiteX79" fmla="*/ 18044324 w 20114139"/>
                <a:gd name="connsiteY79" fmla="*/ 304110 h 4631453"/>
                <a:gd name="connsiteX80" fmla="*/ 18956100 w 20114139"/>
                <a:gd name="connsiteY80" fmla="*/ 0 h 4631453"/>
                <a:gd name="connsiteX81" fmla="*/ 19601223 w 20114139"/>
                <a:gd name="connsiteY81" fmla="*/ 42395 h 4631453"/>
                <a:gd name="connsiteX82" fmla="*/ 19966935 w 20114139"/>
                <a:gd name="connsiteY82" fmla="*/ 67849 h 4631453"/>
                <a:gd name="connsiteX83" fmla="*/ 20071313 w 20114139"/>
                <a:gd name="connsiteY83" fmla="*/ 103248 h 4631453"/>
                <a:gd name="connsiteX0" fmla="*/ 20071313 w 20114139"/>
                <a:gd name="connsiteY0" fmla="*/ 62095 h 4590300"/>
                <a:gd name="connsiteX1" fmla="*/ 19285396 w 20114139"/>
                <a:gd name="connsiteY1" fmla="*/ 200149 h 4590300"/>
                <a:gd name="connsiteX2" fmla="*/ 18975298 w 20114139"/>
                <a:gd name="connsiteY2" fmla="*/ 145366 h 4590300"/>
                <a:gd name="connsiteX3" fmla="*/ 18319109 w 20114139"/>
                <a:gd name="connsiteY3" fmla="*/ 361277 h 4590300"/>
                <a:gd name="connsiteX4" fmla="*/ 18499509 w 20114139"/>
                <a:gd name="connsiteY4" fmla="*/ 227033 h 4590300"/>
                <a:gd name="connsiteX5" fmla="*/ 17857743 w 20114139"/>
                <a:gd name="connsiteY5" fmla="*/ 473537 h 4590300"/>
                <a:gd name="connsiteX6" fmla="*/ 17517846 w 20114139"/>
                <a:gd name="connsiteY6" fmla="*/ 732155 h 4590300"/>
                <a:gd name="connsiteX7" fmla="*/ 17226014 w 20114139"/>
                <a:gd name="connsiteY7" fmla="*/ 943128 h 4590300"/>
                <a:gd name="connsiteX8" fmla="*/ 16899928 w 20114139"/>
                <a:gd name="connsiteY8" fmla="*/ 1381110 h 4590300"/>
                <a:gd name="connsiteX9" fmla="*/ 16692222 w 20114139"/>
                <a:gd name="connsiteY9" fmla="*/ 1478328 h 4590300"/>
                <a:gd name="connsiteX10" fmla="*/ 16317139 w 20114139"/>
                <a:gd name="connsiteY10" fmla="*/ 1915828 h 4590300"/>
                <a:gd name="connsiteX11" fmla="*/ 16115509 w 20114139"/>
                <a:gd name="connsiteY11" fmla="*/ 2369343 h 4590300"/>
                <a:gd name="connsiteX12" fmla="*/ 15687070 w 20114139"/>
                <a:gd name="connsiteY12" fmla="*/ 2694072 h 4590300"/>
                <a:gd name="connsiteX13" fmla="*/ 15508381 w 20114139"/>
                <a:gd name="connsiteY13" fmla="*/ 3050349 h 4590300"/>
                <a:gd name="connsiteX14" fmla="*/ 15165410 w 20114139"/>
                <a:gd name="connsiteY14" fmla="*/ 3244805 h 4590300"/>
                <a:gd name="connsiteX15" fmla="*/ 14285745 w 20114139"/>
                <a:gd name="connsiteY15" fmla="*/ 3996008 h 4590300"/>
                <a:gd name="connsiteX16" fmla="*/ 13772391 w 20114139"/>
                <a:gd name="connsiteY16" fmla="*/ 4252597 h 4590300"/>
                <a:gd name="connsiteX17" fmla="*/ 13451137 w 20114139"/>
                <a:gd name="connsiteY17" fmla="*/ 4340771 h 4590300"/>
                <a:gd name="connsiteX18" fmla="*/ 12953829 w 20114139"/>
                <a:gd name="connsiteY18" fmla="*/ 4525184 h 4590300"/>
                <a:gd name="connsiteX19" fmla="*/ 12520692 w 20114139"/>
                <a:gd name="connsiteY19" fmla="*/ 4541226 h 4590300"/>
                <a:gd name="connsiteX20" fmla="*/ 11927134 w 20114139"/>
                <a:gd name="connsiteY20" fmla="*/ 4589352 h 4590300"/>
                <a:gd name="connsiteX21" fmla="*/ 10820229 w 20114139"/>
                <a:gd name="connsiteY21" fmla="*/ 4493100 h 4590300"/>
                <a:gd name="connsiteX22" fmla="*/ 10355008 w 20114139"/>
                <a:gd name="connsiteY22" fmla="*/ 4525184 h 4590300"/>
                <a:gd name="connsiteX23" fmla="*/ 9969997 w 20114139"/>
                <a:gd name="connsiteY23" fmla="*/ 4541226 h 4590300"/>
                <a:gd name="connsiteX24" fmla="*/ 9536861 w 20114139"/>
                <a:gd name="connsiteY24" fmla="*/ 4541226 h 4590300"/>
                <a:gd name="connsiteX25" fmla="*/ 8814966 w 20114139"/>
                <a:gd name="connsiteY25" fmla="*/ 4557268 h 4590300"/>
                <a:gd name="connsiteX26" fmla="*/ 8317661 w 20114139"/>
                <a:gd name="connsiteY26" fmla="*/ 4573310 h 4590300"/>
                <a:gd name="connsiteX27" fmla="*/ 7595766 w 20114139"/>
                <a:gd name="connsiteY27" fmla="*/ 4589352 h 4590300"/>
                <a:gd name="connsiteX28" fmla="*/ 6312397 w 20114139"/>
                <a:gd name="connsiteY28" fmla="*/ 4573310 h 4590300"/>
                <a:gd name="connsiteX29" fmla="*/ 5430082 w 20114139"/>
                <a:gd name="connsiteY29" fmla="*/ 4589352 h 4590300"/>
                <a:gd name="connsiteX30" fmla="*/ 4627976 w 20114139"/>
                <a:gd name="connsiteY30" fmla="*/ 4573310 h 4590300"/>
                <a:gd name="connsiteX31" fmla="*/ 3681492 w 20114139"/>
                <a:gd name="connsiteY31" fmla="*/ 4541226 h 4590300"/>
                <a:gd name="connsiteX32" fmla="*/ 3168145 w 20114139"/>
                <a:gd name="connsiteY32" fmla="*/ 4557268 h 4590300"/>
                <a:gd name="connsiteX33" fmla="*/ 2349997 w 20114139"/>
                <a:gd name="connsiteY33" fmla="*/ 4541226 h 4590300"/>
                <a:gd name="connsiteX34" fmla="*/ 1644145 w 20114139"/>
                <a:gd name="connsiteY34" fmla="*/ 4557268 h 4590300"/>
                <a:gd name="connsiteX35" fmla="*/ 1259134 w 20114139"/>
                <a:gd name="connsiteY35" fmla="*/ 4557268 h 4590300"/>
                <a:gd name="connsiteX36" fmla="*/ 954334 w 20114139"/>
                <a:gd name="connsiteY36" fmla="*/ 4444973 h 4590300"/>
                <a:gd name="connsiteX37" fmla="*/ 617450 w 20114139"/>
                <a:gd name="connsiteY37" fmla="*/ 4252468 h 4590300"/>
                <a:gd name="connsiteX38" fmla="*/ 376819 w 20114139"/>
                <a:gd name="connsiteY38" fmla="*/ 3947668 h 4590300"/>
                <a:gd name="connsiteX39" fmla="*/ 168271 w 20114139"/>
                <a:gd name="connsiteY39" fmla="*/ 3771205 h 4590300"/>
                <a:gd name="connsiteX40" fmla="*/ 23892 w 20114139"/>
                <a:gd name="connsiteY40" fmla="*/ 3434321 h 4590300"/>
                <a:gd name="connsiteX41" fmla="*/ 7850 w 20114139"/>
                <a:gd name="connsiteY41" fmla="*/ 3033268 h 4590300"/>
                <a:gd name="connsiteX42" fmla="*/ 104103 w 20114139"/>
                <a:gd name="connsiteY42" fmla="*/ 2552005 h 4590300"/>
                <a:gd name="connsiteX43" fmla="*/ 248482 w 20114139"/>
                <a:gd name="connsiteY43" fmla="*/ 2183037 h 4590300"/>
                <a:gd name="connsiteX44" fmla="*/ 473071 w 20114139"/>
                <a:gd name="connsiteY44" fmla="*/ 1926363 h 4590300"/>
                <a:gd name="connsiteX45" fmla="*/ 729745 w 20114139"/>
                <a:gd name="connsiteY45" fmla="*/ 1669689 h 4590300"/>
                <a:gd name="connsiteX46" fmla="*/ 1034545 w 20114139"/>
                <a:gd name="connsiteY46" fmla="*/ 1364889 h 4590300"/>
                <a:gd name="connsiteX47" fmla="*/ 1483724 w 20114139"/>
                <a:gd name="connsiteY47" fmla="*/ 947795 h 4590300"/>
                <a:gd name="connsiteX48" fmla="*/ 1852692 w 20114139"/>
                <a:gd name="connsiteY48" fmla="*/ 803416 h 4590300"/>
                <a:gd name="connsiteX49" fmla="*/ 2847303 w 20114139"/>
                <a:gd name="connsiteY49" fmla="*/ 594868 h 4590300"/>
                <a:gd name="connsiteX50" fmla="*/ 3472945 w 20114139"/>
                <a:gd name="connsiteY50" fmla="*/ 514658 h 4590300"/>
                <a:gd name="connsiteX51" fmla="*/ 4515682 w 20114139"/>
                <a:gd name="connsiteY51" fmla="*/ 450489 h 4590300"/>
                <a:gd name="connsiteX52" fmla="*/ 5141324 w 20114139"/>
                <a:gd name="connsiteY52" fmla="*/ 338195 h 4590300"/>
                <a:gd name="connsiteX53" fmla="*/ 6585113 w 20114139"/>
                <a:gd name="connsiteY53" fmla="*/ 274026 h 4590300"/>
                <a:gd name="connsiteX54" fmla="*/ 7611808 w 20114139"/>
                <a:gd name="connsiteY54" fmla="*/ 257984 h 4590300"/>
                <a:gd name="connsiteX55" fmla="*/ 8632333 w 20114139"/>
                <a:gd name="connsiteY55" fmla="*/ 313823 h 4590300"/>
                <a:gd name="connsiteX56" fmla="*/ 9264762 w 20114139"/>
                <a:gd name="connsiteY56" fmla="*/ 332950 h 4590300"/>
                <a:gd name="connsiteX57" fmla="*/ 9622933 w 20114139"/>
                <a:gd name="connsiteY57" fmla="*/ 473627 h 4590300"/>
                <a:gd name="connsiteX58" fmla="*/ 10565102 w 20114139"/>
                <a:gd name="connsiteY58" fmla="*/ 447483 h 4590300"/>
                <a:gd name="connsiteX59" fmla="*/ 11226112 w 20114139"/>
                <a:gd name="connsiteY59" fmla="*/ 600823 h 4590300"/>
                <a:gd name="connsiteX60" fmla="*/ 11627785 w 20114139"/>
                <a:gd name="connsiteY60" fmla="*/ 685688 h 4590300"/>
                <a:gd name="connsiteX61" fmla="*/ 12102668 w 20114139"/>
                <a:gd name="connsiteY61" fmla="*/ 871693 h 4590300"/>
                <a:gd name="connsiteX62" fmla="*/ 12576930 w 20114139"/>
                <a:gd name="connsiteY62" fmla="*/ 879505 h 4590300"/>
                <a:gd name="connsiteX63" fmla="*/ 12863235 w 20114139"/>
                <a:gd name="connsiteY63" fmla="*/ 1141396 h 4590300"/>
                <a:gd name="connsiteX64" fmla="*/ 13309320 w 20114139"/>
                <a:gd name="connsiteY64" fmla="*/ 1287941 h 4590300"/>
                <a:gd name="connsiteX65" fmla="*/ 13810127 w 20114139"/>
                <a:gd name="connsiteY65" fmla="*/ 1496767 h 4590300"/>
                <a:gd name="connsiteX66" fmla="*/ 14193189 w 20114139"/>
                <a:gd name="connsiteY66" fmla="*/ 1758125 h 4590300"/>
                <a:gd name="connsiteX67" fmla="*/ 14586732 w 20114139"/>
                <a:gd name="connsiteY67" fmla="*/ 1918068 h 4590300"/>
                <a:gd name="connsiteX68" fmla="*/ 14981936 w 20114139"/>
                <a:gd name="connsiteY68" fmla="*/ 1943598 h 4590300"/>
                <a:gd name="connsiteX69" fmla="*/ 15156606 w 20114139"/>
                <a:gd name="connsiteY69" fmla="*/ 1941616 h 4590300"/>
                <a:gd name="connsiteX70" fmla="*/ 15440492 w 20114139"/>
                <a:gd name="connsiteY70" fmla="*/ 1964663 h 4590300"/>
                <a:gd name="connsiteX71" fmla="*/ 15397622 w 20114139"/>
                <a:gd name="connsiteY71" fmla="*/ 1726721 h 4590300"/>
                <a:gd name="connsiteX72" fmla="*/ 15707009 w 20114139"/>
                <a:gd name="connsiteY72" fmla="*/ 1642371 h 4590300"/>
                <a:gd name="connsiteX73" fmla="*/ 16087505 w 20114139"/>
                <a:gd name="connsiteY73" fmla="*/ 1623236 h 4590300"/>
                <a:gd name="connsiteX74" fmla="*/ 16109197 w 20114139"/>
                <a:gd name="connsiteY74" fmla="*/ 1174838 h 4590300"/>
                <a:gd name="connsiteX75" fmla="*/ 16247648 w 20114139"/>
                <a:gd name="connsiteY75" fmla="*/ 1260204 h 4590300"/>
                <a:gd name="connsiteX76" fmla="*/ 16760593 w 20114139"/>
                <a:gd name="connsiteY76" fmla="*/ 912407 h 4590300"/>
                <a:gd name="connsiteX77" fmla="*/ 17328139 w 20114139"/>
                <a:gd name="connsiteY77" fmla="*/ 795618 h 4590300"/>
                <a:gd name="connsiteX78" fmla="*/ 17711506 w 20114139"/>
                <a:gd name="connsiteY78" fmla="*/ 433840 h 4590300"/>
                <a:gd name="connsiteX79" fmla="*/ 18044324 w 20114139"/>
                <a:gd name="connsiteY79" fmla="*/ 262957 h 4590300"/>
                <a:gd name="connsiteX80" fmla="*/ 18776124 w 20114139"/>
                <a:gd name="connsiteY80" fmla="*/ 227572 h 4590300"/>
                <a:gd name="connsiteX81" fmla="*/ 19601223 w 20114139"/>
                <a:gd name="connsiteY81" fmla="*/ 1242 h 4590300"/>
                <a:gd name="connsiteX82" fmla="*/ 19966935 w 20114139"/>
                <a:gd name="connsiteY82" fmla="*/ 26696 h 4590300"/>
                <a:gd name="connsiteX83" fmla="*/ 20071313 w 20114139"/>
                <a:gd name="connsiteY83" fmla="*/ 62095 h 4590300"/>
                <a:gd name="connsiteX0" fmla="*/ 20071313 w 20114139"/>
                <a:gd name="connsiteY0" fmla="*/ 62095 h 4590300"/>
                <a:gd name="connsiteX1" fmla="*/ 19285396 w 20114139"/>
                <a:gd name="connsiteY1" fmla="*/ 200149 h 4590300"/>
                <a:gd name="connsiteX2" fmla="*/ 18975298 w 20114139"/>
                <a:gd name="connsiteY2" fmla="*/ 145366 h 4590300"/>
                <a:gd name="connsiteX3" fmla="*/ 18319109 w 20114139"/>
                <a:gd name="connsiteY3" fmla="*/ 361277 h 4590300"/>
                <a:gd name="connsiteX4" fmla="*/ 18499509 w 20114139"/>
                <a:gd name="connsiteY4" fmla="*/ 227033 h 4590300"/>
                <a:gd name="connsiteX5" fmla="*/ 17857743 w 20114139"/>
                <a:gd name="connsiteY5" fmla="*/ 473537 h 4590300"/>
                <a:gd name="connsiteX6" fmla="*/ 17517846 w 20114139"/>
                <a:gd name="connsiteY6" fmla="*/ 732155 h 4590300"/>
                <a:gd name="connsiteX7" fmla="*/ 17226014 w 20114139"/>
                <a:gd name="connsiteY7" fmla="*/ 943128 h 4590300"/>
                <a:gd name="connsiteX8" fmla="*/ 16899928 w 20114139"/>
                <a:gd name="connsiteY8" fmla="*/ 1381110 h 4590300"/>
                <a:gd name="connsiteX9" fmla="*/ 16692222 w 20114139"/>
                <a:gd name="connsiteY9" fmla="*/ 1478328 h 4590300"/>
                <a:gd name="connsiteX10" fmla="*/ 16317139 w 20114139"/>
                <a:gd name="connsiteY10" fmla="*/ 1915828 h 4590300"/>
                <a:gd name="connsiteX11" fmla="*/ 16115509 w 20114139"/>
                <a:gd name="connsiteY11" fmla="*/ 2369343 h 4590300"/>
                <a:gd name="connsiteX12" fmla="*/ 15687070 w 20114139"/>
                <a:gd name="connsiteY12" fmla="*/ 2694072 h 4590300"/>
                <a:gd name="connsiteX13" fmla="*/ 15508381 w 20114139"/>
                <a:gd name="connsiteY13" fmla="*/ 3050349 h 4590300"/>
                <a:gd name="connsiteX14" fmla="*/ 15165410 w 20114139"/>
                <a:gd name="connsiteY14" fmla="*/ 3244805 h 4590300"/>
                <a:gd name="connsiteX15" fmla="*/ 14285745 w 20114139"/>
                <a:gd name="connsiteY15" fmla="*/ 3996008 h 4590300"/>
                <a:gd name="connsiteX16" fmla="*/ 13772391 w 20114139"/>
                <a:gd name="connsiteY16" fmla="*/ 4252597 h 4590300"/>
                <a:gd name="connsiteX17" fmla="*/ 13451137 w 20114139"/>
                <a:gd name="connsiteY17" fmla="*/ 4340771 h 4590300"/>
                <a:gd name="connsiteX18" fmla="*/ 12953829 w 20114139"/>
                <a:gd name="connsiteY18" fmla="*/ 4525184 h 4590300"/>
                <a:gd name="connsiteX19" fmla="*/ 12520692 w 20114139"/>
                <a:gd name="connsiteY19" fmla="*/ 4541226 h 4590300"/>
                <a:gd name="connsiteX20" fmla="*/ 11927134 w 20114139"/>
                <a:gd name="connsiteY20" fmla="*/ 4589352 h 4590300"/>
                <a:gd name="connsiteX21" fmla="*/ 10820229 w 20114139"/>
                <a:gd name="connsiteY21" fmla="*/ 4493100 h 4590300"/>
                <a:gd name="connsiteX22" fmla="*/ 10355008 w 20114139"/>
                <a:gd name="connsiteY22" fmla="*/ 4525184 h 4590300"/>
                <a:gd name="connsiteX23" fmla="*/ 9969997 w 20114139"/>
                <a:gd name="connsiteY23" fmla="*/ 4541226 h 4590300"/>
                <a:gd name="connsiteX24" fmla="*/ 9536861 w 20114139"/>
                <a:gd name="connsiteY24" fmla="*/ 4541226 h 4590300"/>
                <a:gd name="connsiteX25" fmla="*/ 8814966 w 20114139"/>
                <a:gd name="connsiteY25" fmla="*/ 4557268 h 4590300"/>
                <a:gd name="connsiteX26" fmla="*/ 8317661 w 20114139"/>
                <a:gd name="connsiteY26" fmla="*/ 4573310 h 4590300"/>
                <a:gd name="connsiteX27" fmla="*/ 7595766 w 20114139"/>
                <a:gd name="connsiteY27" fmla="*/ 4589352 h 4590300"/>
                <a:gd name="connsiteX28" fmla="*/ 6312397 w 20114139"/>
                <a:gd name="connsiteY28" fmla="*/ 4573310 h 4590300"/>
                <a:gd name="connsiteX29" fmla="*/ 5430082 w 20114139"/>
                <a:gd name="connsiteY29" fmla="*/ 4589352 h 4590300"/>
                <a:gd name="connsiteX30" fmla="*/ 4627976 w 20114139"/>
                <a:gd name="connsiteY30" fmla="*/ 4573310 h 4590300"/>
                <a:gd name="connsiteX31" fmla="*/ 3681492 w 20114139"/>
                <a:gd name="connsiteY31" fmla="*/ 4541226 h 4590300"/>
                <a:gd name="connsiteX32" fmla="*/ 3168145 w 20114139"/>
                <a:gd name="connsiteY32" fmla="*/ 4557268 h 4590300"/>
                <a:gd name="connsiteX33" fmla="*/ 2349997 w 20114139"/>
                <a:gd name="connsiteY33" fmla="*/ 4541226 h 4590300"/>
                <a:gd name="connsiteX34" fmla="*/ 1644145 w 20114139"/>
                <a:gd name="connsiteY34" fmla="*/ 4557268 h 4590300"/>
                <a:gd name="connsiteX35" fmla="*/ 1259134 w 20114139"/>
                <a:gd name="connsiteY35" fmla="*/ 4557268 h 4590300"/>
                <a:gd name="connsiteX36" fmla="*/ 954334 w 20114139"/>
                <a:gd name="connsiteY36" fmla="*/ 4444973 h 4590300"/>
                <a:gd name="connsiteX37" fmla="*/ 617450 w 20114139"/>
                <a:gd name="connsiteY37" fmla="*/ 4252468 h 4590300"/>
                <a:gd name="connsiteX38" fmla="*/ 376819 w 20114139"/>
                <a:gd name="connsiteY38" fmla="*/ 3947668 h 4590300"/>
                <a:gd name="connsiteX39" fmla="*/ 168271 w 20114139"/>
                <a:gd name="connsiteY39" fmla="*/ 3771205 h 4590300"/>
                <a:gd name="connsiteX40" fmla="*/ 23892 w 20114139"/>
                <a:gd name="connsiteY40" fmla="*/ 3434321 h 4590300"/>
                <a:gd name="connsiteX41" fmla="*/ 7850 w 20114139"/>
                <a:gd name="connsiteY41" fmla="*/ 3033268 h 4590300"/>
                <a:gd name="connsiteX42" fmla="*/ 104103 w 20114139"/>
                <a:gd name="connsiteY42" fmla="*/ 2552005 h 4590300"/>
                <a:gd name="connsiteX43" fmla="*/ 248482 w 20114139"/>
                <a:gd name="connsiteY43" fmla="*/ 2183037 h 4590300"/>
                <a:gd name="connsiteX44" fmla="*/ 473071 w 20114139"/>
                <a:gd name="connsiteY44" fmla="*/ 1926363 h 4590300"/>
                <a:gd name="connsiteX45" fmla="*/ 729745 w 20114139"/>
                <a:gd name="connsiteY45" fmla="*/ 1669689 h 4590300"/>
                <a:gd name="connsiteX46" fmla="*/ 1034545 w 20114139"/>
                <a:gd name="connsiteY46" fmla="*/ 1364889 h 4590300"/>
                <a:gd name="connsiteX47" fmla="*/ 1483724 w 20114139"/>
                <a:gd name="connsiteY47" fmla="*/ 947795 h 4590300"/>
                <a:gd name="connsiteX48" fmla="*/ 1852692 w 20114139"/>
                <a:gd name="connsiteY48" fmla="*/ 803416 h 4590300"/>
                <a:gd name="connsiteX49" fmla="*/ 2847303 w 20114139"/>
                <a:gd name="connsiteY49" fmla="*/ 594868 h 4590300"/>
                <a:gd name="connsiteX50" fmla="*/ 3472945 w 20114139"/>
                <a:gd name="connsiteY50" fmla="*/ 514658 h 4590300"/>
                <a:gd name="connsiteX51" fmla="*/ 4515682 w 20114139"/>
                <a:gd name="connsiteY51" fmla="*/ 450489 h 4590300"/>
                <a:gd name="connsiteX52" fmla="*/ 5141324 w 20114139"/>
                <a:gd name="connsiteY52" fmla="*/ 338195 h 4590300"/>
                <a:gd name="connsiteX53" fmla="*/ 6585113 w 20114139"/>
                <a:gd name="connsiteY53" fmla="*/ 274026 h 4590300"/>
                <a:gd name="connsiteX54" fmla="*/ 7611808 w 20114139"/>
                <a:gd name="connsiteY54" fmla="*/ 257984 h 4590300"/>
                <a:gd name="connsiteX55" fmla="*/ 8632333 w 20114139"/>
                <a:gd name="connsiteY55" fmla="*/ 313823 h 4590300"/>
                <a:gd name="connsiteX56" fmla="*/ 9264762 w 20114139"/>
                <a:gd name="connsiteY56" fmla="*/ 332950 h 4590300"/>
                <a:gd name="connsiteX57" fmla="*/ 9622933 w 20114139"/>
                <a:gd name="connsiteY57" fmla="*/ 473627 h 4590300"/>
                <a:gd name="connsiteX58" fmla="*/ 10565102 w 20114139"/>
                <a:gd name="connsiteY58" fmla="*/ 447483 h 4590300"/>
                <a:gd name="connsiteX59" fmla="*/ 11226112 w 20114139"/>
                <a:gd name="connsiteY59" fmla="*/ 600823 h 4590300"/>
                <a:gd name="connsiteX60" fmla="*/ 11627785 w 20114139"/>
                <a:gd name="connsiteY60" fmla="*/ 685688 h 4590300"/>
                <a:gd name="connsiteX61" fmla="*/ 12102668 w 20114139"/>
                <a:gd name="connsiteY61" fmla="*/ 871693 h 4590300"/>
                <a:gd name="connsiteX62" fmla="*/ 12576930 w 20114139"/>
                <a:gd name="connsiteY62" fmla="*/ 879505 h 4590300"/>
                <a:gd name="connsiteX63" fmla="*/ 12863235 w 20114139"/>
                <a:gd name="connsiteY63" fmla="*/ 1141396 h 4590300"/>
                <a:gd name="connsiteX64" fmla="*/ 13309320 w 20114139"/>
                <a:gd name="connsiteY64" fmla="*/ 1287941 h 4590300"/>
                <a:gd name="connsiteX65" fmla="*/ 13810127 w 20114139"/>
                <a:gd name="connsiteY65" fmla="*/ 1496767 h 4590300"/>
                <a:gd name="connsiteX66" fmla="*/ 14193189 w 20114139"/>
                <a:gd name="connsiteY66" fmla="*/ 1758125 h 4590300"/>
                <a:gd name="connsiteX67" fmla="*/ 14586732 w 20114139"/>
                <a:gd name="connsiteY67" fmla="*/ 1918068 h 4590300"/>
                <a:gd name="connsiteX68" fmla="*/ 14981936 w 20114139"/>
                <a:gd name="connsiteY68" fmla="*/ 1943598 h 4590300"/>
                <a:gd name="connsiteX69" fmla="*/ 15156606 w 20114139"/>
                <a:gd name="connsiteY69" fmla="*/ 1941616 h 4590300"/>
                <a:gd name="connsiteX70" fmla="*/ 15440492 w 20114139"/>
                <a:gd name="connsiteY70" fmla="*/ 1964663 h 4590300"/>
                <a:gd name="connsiteX71" fmla="*/ 15397622 w 20114139"/>
                <a:gd name="connsiteY71" fmla="*/ 1726721 h 4590300"/>
                <a:gd name="connsiteX72" fmla="*/ 15707009 w 20114139"/>
                <a:gd name="connsiteY72" fmla="*/ 1642371 h 4590300"/>
                <a:gd name="connsiteX73" fmla="*/ 16087505 w 20114139"/>
                <a:gd name="connsiteY73" fmla="*/ 1623236 h 4590300"/>
                <a:gd name="connsiteX74" fmla="*/ 16109197 w 20114139"/>
                <a:gd name="connsiteY74" fmla="*/ 1174838 h 4590300"/>
                <a:gd name="connsiteX75" fmla="*/ 16247648 w 20114139"/>
                <a:gd name="connsiteY75" fmla="*/ 1260204 h 4590300"/>
                <a:gd name="connsiteX76" fmla="*/ 16760593 w 20114139"/>
                <a:gd name="connsiteY76" fmla="*/ 912407 h 4590300"/>
                <a:gd name="connsiteX77" fmla="*/ 17328139 w 20114139"/>
                <a:gd name="connsiteY77" fmla="*/ 795618 h 4590300"/>
                <a:gd name="connsiteX78" fmla="*/ 17711506 w 20114139"/>
                <a:gd name="connsiteY78" fmla="*/ 433840 h 4590300"/>
                <a:gd name="connsiteX79" fmla="*/ 18080315 w 20114139"/>
                <a:gd name="connsiteY79" fmla="*/ 412248 h 4590300"/>
                <a:gd name="connsiteX80" fmla="*/ 18776124 w 20114139"/>
                <a:gd name="connsiteY80" fmla="*/ 227572 h 4590300"/>
                <a:gd name="connsiteX81" fmla="*/ 19601223 w 20114139"/>
                <a:gd name="connsiteY81" fmla="*/ 1242 h 4590300"/>
                <a:gd name="connsiteX82" fmla="*/ 19966935 w 20114139"/>
                <a:gd name="connsiteY82" fmla="*/ 26696 h 4590300"/>
                <a:gd name="connsiteX83" fmla="*/ 20071313 w 20114139"/>
                <a:gd name="connsiteY83" fmla="*/ 62095 h 459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0114139" h="4590300">
                  <a:moveTo>
                    <a:pt x="20071313" y="62095"/>
                  </a:moveTo>
                  <a:cubicBezTo>
                    <a:pt x="19957723" y="91004"/>
                    <a:pt x="19468065" y="186271"/>
                    <a:pt x="19285396" y="200149"/>
                  </a:cubicBezTo>
                  <a:cubicBezTo>
                    <a:pt x="19102727" y="214027"/>
                    <a:pt x="19136346" y="118511"/>
                    <a:pt x="18975298" y="145366"/>
                  </a:cubicBezTo>
                  <a:cubicBezTo>
                    <a:pt x="18814250" y="172221"/>
                    <a:pt x="18398407" y="347666"/>
                    <a:pt x="18319109" y="361277"/>
                  </a:cubicBezTo>
                  <a:cubicBezTo>
                    <a:pt x="18239811" y="374888"/>
                    <a:pt x="18576403" y="208323"/>
                    <a:pt x="18499509" y="227033"/>
                  </a:cubicBezTo>
                  <a:cubicBezTo>
                    <a:pt x="18422615" y="245743"/>
                    <a:pt x="18021353" y="389350"/>
                    <a:pt x="17857743" y="473537"/>
                  </a:cubicBezTo>
                  <a:cubicBezTo>
                    <a:pt x="17694133" y="557724"/>
                    <a:pt x="17623134" y="653890"/>
                    <a:pt x="17517846" y="732155"/>
                  </a:cubicBezTo>
                  <a:cubicBezTo>
                    <a:pt x="17412558" y="810420"/>
                    <a:pt x="17329000" y="834969"/>
                    <a:pt x="17226014" y="943128"/>
                  </a:cubicBezTo>
                  <a:cubicBezTo>
                    <a:pt x="17123028" y="1051287"/>
                    <a:pt x="16988893" y="1291910"/>
                    <a:pt x="16899928" y="1381110"/>
                  </a:cubicBezTo>
                  <a:cubicBezTo>
                    <a:pt x="16810963" y="1470310"/>
                    <a:pt x="16692222" y="1478328"/>
                    <a:pt x="16692222" y="1478328"/>
                  </a:cubicBezTo>
                  <a:lnTo>
                    <a:pt x="16317139" y="1915828"/>
                  </a:lnTo>
                  <a:cubicBezTo>
                    <a:pt x="16183455" y="1918502"/>
                    <a:pt x="16220520" y="2239636"/>
                    <a:pt x="16115509" y="2369343"/>
                  </a:cubicBezTo>
                  <a:cubicBezTo>
                    <a:pt x="16010498" y="2499050"/>
                    <a:pt x="15900965" y="2702093"/>
                    <a:pt x="15687070" y="2694072"/>
                  </a:cubicBezTo>
                  <a:lnTo>
                    <a:pt x="15508381" y="3050349"/>
                  </a:lnTo>
                  <a:cubicBezTo>
                    <a:pt x="15361328" y="3053023"/>
                    <a:pt x="15165410" y="3244805"/>
                    <a:pt x="15165410" y="3244805"/>
                  </a:cubicBezTo>
                  <a:cubicBezTo>
                    <a:pt x="14839964" y="3682293"/>
                    <a:pt x="14611191" y="3558520"/>
                    <a:pt x="14285745" y="3996008"/>
                  </a:cubicBezTo>
                  <a:cubicBezTo>
                    <a:pt x="14082545" y="3998682"/>
                    <a:pt x="13911492" y="4195137"/>
                    <a:pt x="13772391" y="4252597"/>
                  </a:cubicBezTo>
                  <a:cubicBezTo>
                    <a:pt x="13633290" y="4310058"/>
                    <a:pt x="13587564" y="4295340"/>
                    <a:pt x="13451137" y="4340771"/>
                  </a:cubicBezTo>
                  <a:cubicBezTo>
                    <a:pt x="13314710" y="4386202"/>
                    <a:pt x="13108903" y="4491775"/>
                    <a:pt x="12953829" y="4525184"/>
                  </a:cubicBezTo>
                  <a:cubicBezTo>
                    <a:pt x="12798755" y="4558593"/>
                    <a:pt x="12691808" y="4530531"/>
                    <a:pt x="12520692" y="4541226"/>
                  </a:cubicBezTo>
                  <a:cubicBezTo>
                    <a:pt x="12349576" y="4551921"/>
                    <a:pt x="12210544" y="4597373"/>
                    <a:pt x="11927134" y="4589352"/>
                  </a:cubicBezTo>
                  <a:cubicBezTo>
                    <a:pt x="11643724" y="4581331"/>
                    <a:pt x="11082250" y="4503795"/>
                    <a:pt x="10820229" y="4493100"/>
                  </a:cubicBezTo>
                  <a:cubicBezTo>
                    <a:pt x="10558208" y="4482405"/>
                    <a:pt x="10496713" y="4517163"/>
                    <a:pt x="10355008" y="4525184"/>
                  </a:cubicBezTo>
                  <a:cubicBezTo>
                    <a:pt x="10213303" y="4533205"/>
                    <a:pt x="10106355" y="4538552"/>
                    <a:pt x="9969997" y="4541226"/>
                  </a:cubicBezTo>
                  <a:cubicBezTo>
                    <a:pt x="9833639" y="4543900"/>
                    <a:pt x="9536861" y="4541226"/>
                    <a:pt x="9536861" y="4541226"/>
                  </a:cubicBezTo>
                  <a:lnTo>
                    <a:pt x="8814966" y="4557268"/>
                  </a:lnTo>
                  <a:lnTo>
                    <a:pt x="8317661" y="4573310"/>
                  </a:lnTo>
                  <a:cubicBezTo>
                    <a:pt x="8114461" y="4578657"/>
                    <a:pt x="7929977" y="4589352"/>
                    <a:pt x="7595766" y="4589352"/>
                  </a:cubicBezTo>
                  <a:cubicBezTo>
                    <a:pt x="7261555" y="4589352"/>
                    <a:pt x="6673344" y="4573310"/>
                    <a:pt x="6312397" y="4573310"/>
                  </a:cubicBezTo>
                  <a:cubicBezTo>
                    <a:pt x="5951450" y="4573310"/>
                    <a:pt x="5710819" y="4589352"/>
                    <a:pt x="5430082" y="4589352"/>
                  </a:cubicBezTo>
                  <a:cubicBezTo>
                    <a:pt x="5149345" y="4589352"/>
                    <a:pt x="4627976" y="4573310"/>
                    <a:pt x="4627976" y="4573310"/>
                  </a:cubicBezTo>
                  <a:lnTo>
                    <a:pt x="3681492" y="4541226"/>
                  </a:lnTo>
                  <a:cubicBezTo>
                    <a:pt x="3438187" y="4538552"/>
                    <a:pt x="3390061" y="4557268"/>
                    <a:pt x="3168145" y="4557268"/>
                  </a:cubicBezTo>
                  <a:cubicBezTo>
                    <a:pt x="2946229" y="4557268"/>
                    <a:pt x="2603997" y="4541226"/>
                    <a:pt x="2349997" y="4541226"/>
                  </a:cubicBezTo>
                  <a:cubicBezTo>
                    <a:pt x="2095997" y="4541226"/>
                    <a:pt x="1825955" y="4554594"/>
                    <a:pt x="1644145" y="4557268"/>
                  </a:cubicBezTo>
                  <a:cubicBezTo>
                    <a:pt x="1462335" y="4559942"/>
                    <a:pt x="1374102" y="4575984"/>
                    <a:pt x="1259134" y="4557268"/>
                  </a:cubicBezTo>
                  <a:cubicBezTo>
                    <a:pt x="1144165" y="4538552"/>
                    <a:pt x="1061281" y="4495773"/>
                    <a:pt x="954334" y="4444973"/>
                  </a:cubicBezTo>
                  <a:cubicBezTo>
                    <a:pt x="847387" y="4394173"/>
                    <a:pt x="713702" y="4335352"/>
                    <a:pt x="617450" y="4252468"/>
                  </a:cubicBezTo>
                  <a:cubicBezTo>
                    <a:pt x="521198" y="4169584"/>
                    <a:pt x="451682" y="4027878"/>
                    <a:pt x="376819" y="3947668"/>
                  </a:cubicBezTo>
                  <a:cubicBezTo>
                    <a:pt x="301956" y="3867458"/>
                    <a:pt x="227092" y="3856763"/>
                    <a:pt x="168271" y="3771205"/>
                  </a:cubicBezTo>
                  <a:cubicBezTo>
                    <a:pt x="109450" y="3685647"/>
                    <a:pt x="50629" y="3557310"/>
                    <a:pt x="23892" y="3434321"/>
                  </a:cubicBezTo>
                  <a:cubicBezTo>
                    <a:pt x="-2845" y="3311332"/>
                    <a:pt x="-5518" y="3180321"/>
                    <a:pt x="7850" y="3033268"/>
                  </a:cubicBezTo>
                  <a:cubicBezTo>
                    <a:pt x="21218" y="2886215"/>
                    <a:pt x="63998" y="2693710"/>
                    <a:pt x="104103" y="2552005"/>
                  </a:cubicBezTo>
                  <a:cubicBezTo>
                    <a:pt x="144208" y="2410300"/>
                    <a:pt x="186987" y="2287311"/>
                    <a:pt x="248482" y="2183037"/>
                  </a:cubicBezTo>
                  <a:cubicBezTo>
                    <a:pt x="309977" y="2078763"/>
                    <a:pt x="392861" y="2011921"/>
                    <a:pt x="473071" y="1926363"/>
                  </a:cubicBezTo>
                  <a:cubicBezTo>
                    <a:pt x="553281" y="1840805"/>
                    <a:pt x="729745" y="1669689"/>
                    <a:pt x="729745" y="1669689"/>
                  </a:cubicBezTo>
                  <a:cubicBezTo>
                    <a:pt x="823324" y="1576110"/>
                    <a:pt x="908882" y="1485205"/>
                    <a:pt x="1034545" y="1364889"/>
                  </a:cubicBezTo>
                  <a:cubicBezTo>
                    <a:pt x="1160208" y="1244573"/>
                    <a:pt x="1347366" y="1041374"/>
                    <a:pt x="1483724" y="947795"/>
                  </a:cubicBezTo>
                  <a:cubicBezTo>
                    <a:pt x="1620082" y="854216"/>
                    <a:pt x="1625429" y="862237"/>
                    <a:pt x="1852692" y="803416"/>
                  </a:cubicBezTo>
                  <a:cubicBezTo>
                    <a:pt x="2079955" y="744595"/>
                    <a:pt x="2577261" y="642994"/>
                    <a:pt x="2847303" y="594868"/>
                  </a:cubicBezTo>
                  <a:cubicBezTo>
                    <a:pt x="3117345" y="546742"/>
                    <a:pt x="3194882" y="538721"/>
                    <a:pt x="3472945" y="514658"/>
                  </a:cubicBezTo>
                  <a:cubicBezTo>
                    <a:pt x="3751008" y="490595"/>
                    <a:pt x="4237619" y="479899"/>
                    <a:pt x="4515682" y="450489"/>
                  </a:cubicBezTo>
                  <a:cubicBezTo>
                    <a:pt x="4793745" y="421078"/>
                    <a:pt x="4796419" y="367605"/>
                    <a:pt x="5141324" y="338195"/>
                  </a:cubicBezTo>
                  <a:cubicBezTo>
                    <a:pt x="5486229" y="308785"/>
                    <a:pt x="6173366" y="287394"/>
                    <a:pt x="6585113" y="274026"/>
                  </a:cubicBezTo>
                  <a:cubicBezTo>
                    <a:pt x="6996860" y="260658"/>
                    <a:pt x="7270605" y="251351"/>
                    <a:pt x="7611808" y="257984"/>
                  </a:cubicBezTo>
                  <a:cubicBezTo>
                    <a:pt x="7953011" y="264617"/>
                    <a:pt x="8356841" y="301329"/>
                    <a:pt x="8632333" y="313823"/>
                  </a:cubicBezTo>
                  <a:cubicBezTo>
                    <a:pt x="8907825" y="326317"/>
                    <a:pt x="9099662" y="306316"/>
                    <a:pt x="9264762" y="332950"/>
                  </a:cubicBezTo>
                  <a:cubicBezTo>
                    <a:pt x="9429862" y="359584"/>
                    <a:pt x="9406210" y="454538"/>
                    <a:pt x="9622933" y="473627"/>
                  </a:cubicBezTo>
                  <a:cubicBezTo>
                    <a:pt x="9839656" y="492716"/>
                    <a:pt x="10297905" y="426284"/>
                    <a:pt x="10565102" y="447483"/>
                  </a:cubicBezTo>
                  <a:cubicBezTo>
                    <a:pt x="10832299" y="468682"/>
                    <a:pt x="11048998" y="561122"/>
                    <a:pt x="11226112" y="600823"/>
                  </a:cubicBezTo>
                  <a:cubicBezTo>
                    <a:pt x="11403226" y="640524"/>
                    <a:pt x="11481692" y="640543"/>
                    <a:pt x="11627785" y="685688"/>
                  </a:cubicBezTo>
                  <a:cubicBezTo>
                    <a:pt x="11773878" y="730833"/>
                    <a:pt x="11944477" y="839390"/>
                    <a:pt x="12102668" y="871693"/>
                  </a:cubicBezTo>
                  <a:cubicBezTo>
                    <a:pt x="12260859" y="903996"/>
                    <a:pt x="12450169" y="834554"/>
                    <a:pt x="12576930" y="879505"/>
                  </a:cubicBezTo>
                  <a:cubicBezTo>
                    <a:pt x="12703691" y="924456"/>
                    <a:pt x="12741170" y="1073323"/>
                    <a:pt x="12863235" y="1141396"/>
                  </a:cubicBezTo>
                  <a:cubicBezTo>
                    <a:pt x="12985300" y="1209469"/>
                    <a:pt x="13151505" y="1228713"/>
                    <a:pt x="13309320" y="1287941"/>
                  </a:cubicBezTo>
                  <a:cubicBezTo>
                    <a:pt x="13467135" y="1347169"/>
                    <a:pt x="13662816" y="1418403"/>
                    <a:pt x="13810127" y="1496767"/>
                  </a:cubicBezTo>
                  <a:cubicBezTo>
                    <a:pt x="13957438" y="1575131"/>
                    <a:pt x="14063755" y="1687908"/>
                    <a:pt x="14193189" y="1758125"/>
                  </a:cubicBezTo>
                  <a:cubicBezTo>
                    <a:pt x="14322623" y="1828342"/>
                    <a:pt x="14455274" y="1887156"/>
                    <a:pt x="14586732" y="1918068"/>
                  </a:cubicBezTo>
                  <a:cubicBezTo>
                    <a:pt x="14718190" y="1948980"/>
                    <a:pt x="14886957" y="1939673"/>
                    <a:pt x="14981936" y="1943598"/>
                  </a:cubicBezTo>
                  <a:cubicBezTo>
                    <a:pt x="15076915" y="1947523"/>
                    <a:pt x="15080180" y="1938105"/>
                    <a:pt x="15156606" y="1941616"/>
                  </a:cubicBezTo>
                  <a:cubicBezTo>
                    <a:pt x="15233032" y="1945127"/>
                    <a:pt x="15400323" y="2000479"/>
                    <a:pt x="15440492" y="1964663"/>
                  </a:cubicBezTo>
                  <a:cubicBezTo>
                    <a:pt x="15480661" y="1928847"/>
                    <a:pt x="15353203" y="1780436"/>
                    <a:pt x="15397622" y="1726721"/>
                  </a:cubicBezTo>
                  <a:cubicBezTo>
                    <a:pt x="15442041" y="1673006"/>
                    <a:pt x="15592029" y="1659618"/>
                    <a:pt x="15707009" y="1642371"/>
                  </a:cubicBezTo>
                  <a:cubicBezTo>
                    <a:pt x="15821989" y="1625124"/>
                    <a:pt x="16020474" y="1701158"/>
                    <a:pt x="16087505" y="1623236"/>
                  </a:cubicBezTo>
                  <a:cubicBezTo>
                    <a:pt x="16154536" y="1545314"/>
                    <a:pt x="16082507" y="1235343"/>
                    <a:pt x="16109197" y="1174838"/>
                  </a:cubicBezTo>
                  <a:cubicBezTo>
                    <a:pt x="16135888" y="1114333"/>
                    <a:pt x="16139082" y="1303942"/>
                    <a:pt x="16247648" y="1260204"/>
                  </a:cubicBezTo>
                  <a:cubicBezTo>
                    <a:pt x="16356214" y="1216466"/>
                    <a:pt x="16580511" y="989838"/>
                    <a:pt x="16760593" y="912407"/>
                  </a:cubicBezTo>
                  <a:cubicBezTo>
                    <a:pt x="16940675" y="834976"/>
                    <a:pt x="17138957" y="834548"/>
                    <a:pt x="17328139" y="795618"/>
                  </a:cubicBezTo>
                  <a:lnTo>
                    <a:pt x="17711506" y="433840"/>
                  </a:lnTo>
                  <a:cubicBezTo>
                    <a:pt x="17938769" y="441861"/>
                    <a:pt x="18080315" y="412248"/>
                    <a:pt x="18080315" y="412248"/>
                  </a:cubicBezTo>
                  <a:lnTo>
                    <a:pt x="18776124" y="227572"/>
                  </a:lnTo>
                  <a:cubicBezTo>
                    <a:pt x="18981998" y="240940"/>
                    <a:pt x="19529034" y="-20147"/>
                    <a:pt x="19601223" y="1242"/>
                  </a:cubicBezTo>
                  <a:cubicBezTo>
                    <a:pt x="19673412" y="22631"/>
                    <a:pt x="19888587" y="16554"/>
                    <a:pt x="19966935" y="26696"/>
                  </a:cubicBezTo>
                  <a:cubicBezTo>
                    <a:pt x="20045283" y="36838"/>
                    <a:pt x="20184903" y="33186"/>
                    <a:pt x="20071313" y="62095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39" name="Vrije vorm 138"/>
            <p:cNvSpPr>
              <a:spLocks noChangeAspect="1"/>
            </p:cNvSpPr>
            <p:nvPr/>
          </p:nvSpPr>
          <p:spPr>
            <a:xfrm>
              <a:off x="909142" y="6120102"/>
              <a:ext cx="1431284" cy="384801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125029 w 21635868"/>
                <a:gd name="connsiteY59" fmla="*/ 26968 h 4474641"/>
                <a:gd name="connsiteX60" fmla="*/ 11702545 w 21635868"/>
                <a:gd name="connsiteY60" fmla="*/ 139263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1702545 w 21635868"/>
                <a:gd name="connsiteY60" fmla="*/ 139263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370924 w 21635868"/>
                <a:gd name="connsiteY64" fmla="*/ 1037620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1597037 w 21635868"/>
                <a:gd name="connsiteY60" fmla="*/ 631633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177783 w 21635868"/>
                <a:gd name="connsiteY59" fmla="*/ 484168 h 4474641"/>
                <a:gd name="connsiteX60" fmla="*/ 11597037 w 21635868"/>
                <a:gd name="connsiteY60" fmla="*/ 631633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80726 h 4477241"/>
                <a:gd name="connsiteX1" fmla="*/ 21504271 w 21635868"/>
                <a:gd name="connsiteY1" fmla="*/ 4457189 h 4477241"/>
                <a:gd name="connsiteX2" fmla="*/ 20734250 w 21635868"/>
                <a:gd name="connsiteY2" fmla="*/ 4473231 h 4477241"/>
                <a:gd name="connsiteX3" fmla="*/ 19851934 w 21635868"/>
                <a:gd name="connsiteY3" fmla="*/ 4457189 h 4477241"/>
                <a:gd name="connsiteX4" fmla="*/ 19482966 w 21635868"/>
                <a:gd name="connsiteY4" fmla="*/ 4409063 h 4477241"/>
                <a:gd name="connsiteX5" fmla="*/ 19210250 w 21635868"/>
                <a:gd name="connsiteY5" fmla="*/ 4409063 h 4477241"/>
                <a:gd name="connsiteX6" fmla="*/ 18825240 w 21635868"/>
                <a:gd name="connsiteY6" fmla="*/ 4473231 h 4477241"/>
                <a:gd name="connsiteX7" fmla="*/ 18488355 w 21635868"/>
                <a:gd name="connsiteY7" fmla="*/ 4441147 h 4477241"/>
                <a:gd name="connsiteX8" fmla="*/ 17846671 w 21635868"/>
                <a:gd name="connsiteY8" fmla="*/ 4393020 h 4477241"/>
                <a:gd name="connsiteX9" fmla="*/ 17413534 w 21635868"/>
                <a:gd name="connsiteY9" fmla="*/ 4393020 h 4477241"/>
                <a:gd name="connsiteX10" fmla="*/ 16948313 w 21635868"/>
                <a:gd name="connsiteY10" fmla="*/ 4393020 h 4477241"/>
                <a:gd name="connsiteX11" fmla="*/ 16611429 w 21635868"/>
                <a:gd name="connsiteY11" fmla="*/ 4409063 h 4477241"/>
                <a:gd name="connsiteX12" fmla="*/ 15777240 w 21635868"/>
                <a:gd name="connsiteY12" fmla="*/ 4344894 h 4477241"/>
                <a:gd name="connsiteX13" fmla="*/ 15328061 w 21635868"/>
                <a:gd name="connsiteY13" fmla="*/ 4360936 h 4477241"/>
                <a:gd name="connsiteX14" fmla="*/ 14894924 w 21635868"/>
                <a:gd name="connsiteY14" fmla="*/ 4360936 h 4477241"/>
                <a:gd name="connsiteX15" fmla="*/ 14189071 w 21635868"/>
                <a:gd name="connsiteY15" fmla="*/ 4360936 h 4477241"/>
                <a:gd name="connsiteX16" fmla="*/ 13675724 w 21635868"/>
                <a:gd name="connsiteY16" fmla="*/ 4376978 h 4477241"/>
                <a:gd name="connsiteX17" fmla="*/ 13451134 w 21635868"/>
                <a:gd name="connsiteY17" fmla="*/ 4344894 h 4477241"/>
                <a:gd name="connsiteX18" fmla="*/ 12953829 w 21635868"/>
                <a:gd name="connsiteY18" fmla="*/ 4328852 h 4477241"/>
                <a:gd name="connsiteX19" fmla="*/ 12520692 w 21635868"/>
                <a:gd name="connsiteY19" fmla="*/ 4344894 h 4477241"/>
                <a:gd name="connsiteX20" fmla="*/ 11927134 w 21635868"/>
                <a:gd name="connsiteY20" fmla="*/ 4393020 h 4477241"/>
                <a:gd name="connsiteX21" fmla="*/ 10820229 w 21635868"/>
                <a:gd name="connsiteY21" fmla="*/ 4296768 h 4477241"/>
                <a:gd name="connsiteX22" fmla="*/ 10355008 w 21635868"/>
                <a:gd name="connsiteY22" fmla="*/ 4328852 h 4477241"/>
                <a:gd name="connsiteX23" fmla="*/ 9969997 w 21635868"/>
                <a:gd name="connsiteY23" fmla="*/ 4344894 h 4477241"/>
                <a:gd name="connsiteX24" fmla="*/ 9536861 w 21635868"/>
                <a:gd name="connsiteY24" fmla="*/ 4344894 h 4477241"/>
                <a:gd name="connsiteX25" fmla="*/ 8814966 w 21635868"/>
                <a:gd name="connsiteY25" fmla="*/ 4360936 h 4477241"/>
                <a:gd name="connsiteX26" fmla="*/ 8317661 w 21635868"/>
                <a:gd name="connsiteY26" fmla="*/ 4376978 h 4477241"/>
                <a:gd name="connsiteX27" fmla="*/ 7595766 w 21635868"/>
                <a:gd name="connsiteY27" fmla="*/ 4393020 h 4477241"/>
                <a:gd name="connsiteX28" fmla="*/ 6312397 w 21635868"/>
                <a:gd name="connsiteY28" fmla="*/ 4376978 h 4477241"/>
                <a:gd name="connsiteX29" fmla="*/ 5430082 w 21635868"/>
                <a:gd name="connsiteY29" fmla="*/ 4393020 h 4477241"/>
                <a:gd name="connsiteX30" fmla="*/ 4627976 w 21635868"/>
                <a:gd name="connsiteY30" fmla="*/ 4376978 h 4477241"/>
                <a:gd name="connsiteX31" fmla="*/ 3681492 w 21635868"/>
                <a:gd name="connsiteY31" fmla="*/ 4344894 h 4477241"/>
                <a:gd name="connsiteX32" fmla="*/ 3168145 w 21635868"/>
                <a:gd name="connsiteY32" fmla="*/ 4360936 h 4477241"/>
                <a:gd name="connsiteX33" fmla="*/ 2349997 w 21635868"/>
                <a:gd name="connsiteY33" fmla="*/ 4344894 h 4477241"/>
                <a:gd name="connsiteX34" fmla="*/ 1644145 w 21635868"/>
                <a:gd name="connsiteY34" fmla="*/ 4360936 h 4477241"/>
                <a:gd name="connsiteX35" fmla="*/ 1259134 w 21635868"/>
                <a:gd name="connsiteY35" fmla="*/ 4360936 h 4477241"/>
                <a:gd name="connsiteX36" fmla="*/ 954334 w 21635868"/>
                <a:gd name="connsiteY36" fmla="*/ 4248641 h 4477241"/>
                <a:gd name="connsiteX37" fmla="*/ 617450 w 21635868"/>
                <a:gd name="connsiteY37" fmla="*/ 4056136 h 4477241"/>
                <a:gd name="connsiteX38" fmla="*/ 376819 w 21635868"/>
                <a:gd name="connsiteY38" fmla="*/ 3751336 h 4477241"/>
                <a:gd name="connsiteX39" fmla="*/ 168271 w 21635868"/>
                <a:gd name="connsiteY39" fmla="*/ 3574873 h 4477241"/>
                <a:gd name="connsiteX40" fmla="*/ 23892 w 21635868"/>
                <a:gd name="connsiteY40" fmla="*/ 3237989 h 4477241"/>
                <a:gd name="connsiteX41" fmla="*/ 7850 w 21635868"/>
                <a:gd name="connsiteY41" fmla="*/ 2836936 h 4477241"/>
                <a:gd name="connsiteX42" fmla="*/ 104103 w 21635868"/>
                <a:gd name="connsiteY42" fmla="*/ 2355673 h 4477241"/>
                <a:gd name="connsiteX43" fmla="*/ 248482 w 21635868"/>
                <a:gd name="connsiteY43" fmla="*/ 1986705 h 4477241"/>
                <a:gd name="connsiteX44" fmla="*/ 473071 w 21635868"/>
                <a:gd name="connsiteY44" fmla="*/ 1730031 h 4477241"/>
                <a:gd name="connsiteX45" fmla="*/ 729745 w 21635868"/>
                <a:gd name="connsiteY45" fmla="*/ 1473357 h 4477241"/>
                <a:gd name="connsiteX46" fmla="*/ 1034545 w 21635868"/>
                <a:gd name="connsiteY46" fmla="*/ 1168557 h 4477241"/>
                <a:gd name="connsiteX47" fmla="*/ 1483724 w 21635868"/>
                <a:gd name="connsiteY47" fmla="*/ 751463 h 4477241"/>
                <a:gd name="connsiteX48" fmla="*/ 1852692 w 21635868"/>
                <a:gd name="connsiteY48" fmla="*/ 607084 h 4477241"/>
                <a:gd name="connsiteX49" fmla="*/ 2847303 w 21635868"/>
                <a:gd name="connsiteY49" fmla="*/ 398536 h 4477241"/>
                <a:gd name="connsiteX50" fmla="*/ 3472945 w 21635868"/>
                <a:gd name="connsiteY50" fmla="*/ 318326 h 4477241"/>
                <a:gd name="connsiteX51" fmla="*/ 4515682 w 21635868"/>
                <a:gd name="connsiteY51" fmla="*/ 254157 h 4477241"/>
                <a:gd name="connsiteX52" fmla="*/ 5141324 w 21635868"/>
                <a:gd name="connsiteY52" fmla="*/ 141863 h 4477241"/>
                <a:gd name="connsiteX53" fmla="*/ 6585113 w 21635868"/>
                <a:gd name="connsiteY53" fmla="*/ 77694 h 4477241"/>
                <a:gd name="connsiteX54" fmla="*/ 7611808 w 21635868"/>
                <a:gd name="connsiteY54" fmla="*/ 61652 h 4477241"/>
                <a:gd name="connsiteX55" fmla="*/ 8702671 w 21635868"/>
                <a:gd name="connsiteY55" fmla="*/ 29568 h 4477241"/>
                <a:gd name="connsiteX56" fmla="*/ 9440608 w 21635868"/>
                <a:gd name="connsiteY56" fmla="*/ 13526 h 4477241"/>
                <a:gd name="connsiteX57" fmla="*/ 9921871 w 21635868"/>
                <a:gd name="connsiteY57" fmla="*/ 13526 h 4477241"/>
                <a:gd name="connsiteX58" fmla="*/ 10547514 w 21635868"/>
                <a:gd name="connsiteY58" fmla="*/ 187829 h 4477241"/>
                <a:gd name="connsiteX59" fmla="*/ 11177783 w 21635868"/>
                <a:gd name="connsiteY59" fmla="*/ 486768 h 4477241"/>
                <a:gd name="connsiteX60" fmla="*/ 11597037 w 21635868"/>
                <a:gd name="connsiteY60" fmla="*/ 634233 h 4477241"/>
                <a:gd name="connsiteX61" fmla="*/ 12190596 w 21635868"/>
                <a:gd name="connsiteY61" fmla="*/ 709815 h 4477241"/>
                <a:gd name="connsiteX62" fmla="*/ 12642858 w 21635868"/>
                <a:gd name="connsiteY62" fmla="*/ 975743 h 4477241"/>
                <a:gd name="connsiteX63" fmla="*/ 12946734 w 21635868"/>
                <a:gd name="connsiteY63" fmla="*/ 1139866 h 4477241"/>
                <a:gd name="connsiteX64" fmla="*/ 13177493 w 21635868"/>
                <a:gd name="connsiteY64" fmla="*/ 1163313 h 4477241"/>
                <a:gd name="connsiteX65" fmla="*/ 13599215 w 21635868"/>
                <a:gd name="connsiteY65" fmla="*/ 1367232 h 4477241"/>
                <a:gd name="connsiteX66" fmla="*/ 13932397 w 21635868"/>
                <a:gd name="connsiteY66" fmla="*/ 1810241 h 4477241"/>
                <a:gd name="connsiteX67" fmla="*/ 14092819 w 21635868"/>
                <a:gd name="connsiteY67" fmla="*/ 2195252 h 4477241"/>
                <a:gd name="connsiteX68" fmla="*/ 14205113 w 21635868"/>
                <a:gd name="connsiteY68" fmla="*/ 2532136 h 4477241"/>
                <a:gd name="connsiteX69" fmla="*/ 14381576 w 21635868"/>
                <a:gd name="connsiteY69" fmla="*/ 2740684 h 4477241"/>
                <a:gd name="connsiteX70" fmla="*/ 14574082 w 21635868"/>
                <a:gd name="connsiteY70" fmla="*/ 3045484 h 4477241"/>
                <a:gd name="connsiteX71" fmla="*/ 14959092 w 21635868"/>
                <a:gd name="connsiteY71" fmla="*/ 3398410 h 4477241"/>
                <a:gd name="connsiteX72" fmla="*/ 15392229 w 21635868"/>
                <a:gd name="connsiteY72" fmla="*/ 3735294 h 4477241"/>
                <a:gd name="connsiteX73" fmla="*/ 15905576 w 21635868"/>
                <a:gd name="connsiteY73" fmla="*/ 3895715 h 4477241"/>
                <a:gd name="connsiteX74" fmla="*/ 16659555 w 21635868"/>
                <a:gd name="connsiteY74" fmla="*/ 4024052 h 4477241"/>
                <a:gd name="connsiteX75" fmla="*/ 17493745 w 21635868"/>
                <a:gd name="connsiteY75" fmla="*/ 4120305 h 4477241"/>
                <a:gd name="connsiteX76" fmla="*/ 18135429 w 21635868"/>
                <a:gd name="connsiteY76" fmla="*/ 4024052 h 4477241"/>
                <a:gd name="connsiteX77" fmla="*/ 18793155 w 21635868"/>
                <a:gd name="connsiteY77" fmla="*/ 4024052 h 4477241"/>
                <a:gd name="connsiteX78" fmla="*/ 19595261 w 21635868"/>
                <a:gd name="connsiteY78" fmla="*/ 4040094 h 4477241"/>
                <a:gd name="connsiteX79" fmla="*/ 20156734 w 21635868"/>
                <a:gd name="connsiteY79" fmla="*/ 4072178 h 4477241"/>
                <a:gd name="connsiteX80" fmla="*/ 21039050 w 21635868"/>
                <a:gd name="connsiteY80" fmla="*/ 4120305 h 4477241"/>
                <a:gd name="connsiteX81" fmla="*/ 21391976 w 21635868"/>
                <a:gd name="connsiteY81" fmla="*/ 4152389 h 4477241"/>
                <a:gd name="connsiteX82" fmla="*/ 21472187 w 21635868"/>
                <a:gd name="connsiteY82" fmla="*/ 4248641 h 4477241"/>
                <a:gd name="connsiteX83" fmla="*/ 21632608 w 21635868"/>
                <a:gd name="connsiteY83" fmla="*/ 4280726 h 4477241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547514 w 21635868"/>
                <a:gd name="connsiteY58" fmla="*/ 181317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90596 w 21635868"/>
                <a:gd name="connsiteY61" fmla="*/ 703303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90596 w 21635868"/>
                <a:gd name="connsiteY61" fmla="*/ 703303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230247 w 21635868"/>
                <a:gd name="connsiteY64" fmla="*/ 1262309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230247 w 21635868"/>
                <a:gd name="connsiteY64" fmla="*/ 1262309 h 4470729"/>
                <a:gd name="connsiteX65" fmla="*/ 13634385 w 21635868"/>
                <a:gd name="connsiteY65" fmla="*/ 1554151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53886 h 4450401"/>
                <a:gd name="connsiteX1" fmla="*/ 21504271 w 21635868"/>
                <a:gd name="connsiteY1" fmla="*/ 4430349 h 4450401"/>
                <a:gd name="connsiteX2" fmla="*/ 20734250 w 21635868"/>
                <a:gd name="connsiteY2" fmla="*/ 4446391 h 4450401"/>
                <a:gd name="connsiteX3" fmla="*/ 19851934 w 21635868"/>
                <a:gd name="connsiteY3" fmla="*/ 4430349 h 4450401"/>
                <a:gd name="connsiteX4" fmla="*/ 19482966 w 21635868"/>
                <a:gd name="connsiteY4" fmla="*/ 4382223 h 4450401"/>
                <a:gd name="connsiteX5" fmla="*/ 19210250 w 21635868"/>
                <a:gd name="connsiteY5" fmla="*/ 4382223 h 4450401"/>
                <a:gd name="connsiteX6" fmla="*/ 18825240 w 21635868"/>
                <a:gd name="connsiteY6" fmla="*/ 4446391 h 4450401"/>
                <a:gd name="connsiteX7" fmla="*/ 18488355 w 21635868"/>
                <a:gd name="connsiteY7" fmla="*/ 4414307 h 4450401"/>
                <a:gd name="connsiteX8" fmla="*/ 17846671 w 21635868"/>
                <a:gd name="connsiteY8" fmla="*/ 4366180 h 4450401"/>
                <a:gd name="connsiteX9" fmla="*/ 17413534 w 21635868"/>
                <a:gd name="connsiteY9" fmla="*/ 4366180 h 4450401"/>
                <a:gd name="connsiteX10" fmla="*/ 16948313 w 21635868"/>
                <a:gd name="connsiteY10" fmla="*/ 4366180 h 4450401"/>
                <a:gd name="connsiteX11" fmla="*/ 16611429 w 21635868"/>
                <a:gd name="connsiteY11" fmla="*/ 4382223 h 4450401"/>
                <a:gd name="connsiteX12" fmla="*/ 15777240 w 21635868"/>
                <a:gd name="connsiteY12" fmla="*/ 4318054 h 4450401"/>
                <a:gd name="connsiteX13" fmla="*/ 15328061 w 21635868"/>
                <a:gd name="connsiteY13" fmla="*/ 4334096 h 4450401"/>
                <a:gd name="connsiteX14" fmla="*/ 14894924 w 21635868"/>
                <a:gd name="connsiteY14" fmla="*/ 4334096 h 4450401"/>
                <a:gd name="connsiteX15" fmla="*/ 14189071 w 21635868"/>
                <a:gd name="connsiteY15" fmla="*/ 4334096 h 4450401"/>
                <a:gd name="connsiteX16" fmla="*/ 13675724 w 21635868"/>
                <a:gd name="connsiteY16" fmla="*/ 4350138 h 4450401"/>
                <a:gd name="connsiteX17" fmla="*/ 13451134 w 21635868"/>
                <a:gd name="connsiteY17" fmla="*/ 4318054 h 4450401"/>
                <a:gd name="connsiteX18" fmla="*/ 12953829 w 21635868"/>
                <a:gd name="connsiteY18" fmla="*/ 4302012 h 4450401"/>
                <a:gd name="connsiteX19" fmla="*/ 12520692 w 21635868"/>
                <a:gd name="connsiteY19" fmla="*/ 4318054 h 4450401"/>
                <a:gd name="connsiteX20" fmla="*/ 11927134 w 21635868"/>
                <a:gd name="connsiteY20" fmla="*/ 4366180 h 4450401"/>
                <a:gd name="connsiteX21" fmla="*/ 10820229 w 21635868"/>
                <a:gd name="connsiteY21" fmla="*/ 4269928 h 4450401"/>
                <a:gd name="connsiteX22" fmla="*/ 10355008 w 21635868"/>
                <a:gd name="connsiteY22" fmla="*/ 4302012 h 4450401"/>
                <a:gd name="connsiteX23" fmla="*/ 9969997 w 21635868"/>
                <a:gd name="connsiteY23" fmla="*/ 4318054 h 4450401"/>
                <a:gd name="connsiteX24" fmla="*/ 9536861 w 21635868"/>
                <a:gd name="connsiteY24" fmla="*/ 4318054 h 4450401"/>
                <a:gd name="connsiteX25" fmla="*/ 8814966 w 21635868"/>
                <a:gd name="connsiteY25" fmla="*/ 4334096 h 4450401"/>
                <a:gd name="connsiteX26" fmla="*/ 8317661 w 21635868"/>
                <a:gd name="connsiteY26" fmla="*/ 4350138 h 4450401"/>
                <a:gd name="connsiteX27" fmla="*/ 7595766 w 21635868"/>
                <a:gd name="connsiteY27" fmla="*/ 4366180 h 4450401"/>
                <a:gd name="connsiteX28" fmla="*/ 6312397 w 21635868"/>
                <a:gd name="connsiteY28" fmla="*/ 4350138 h 4450401"/>
                <a:gd name="connsiteX29" fmla="*/ 5430082 w 21635868"/>
                <a:gd name="connsiteY29" fmla="*/ 4366180 h 4450401"/>
                <a:gd name="connsiteX30" fmla="*/ 4627976 w 21635868"/>
                <a:gd name="connsiteY30" fmla="*/ 4350138 h 4450401"/>
                <a:gd name="connsiteX31" fmla="*/ 3681492 w 21635868"/>
                <a:gd name="connsiteY31" fmla="*/ 4318054 h 4450401"/>
                <a:gd name="connsiteX32" fmla="*/ 3168145 w 21635868"/>
                <a:gd name="connsiteY32" fmla="*/ 4334096 h 4450401"/>
                <a:gd name="connsiteX33" fmla="*/ 2349997 w 21635868"/>
                <a:gd name="connsiteY33" fmla="*/ 4318054 h 4450401"/>
                <a:gd name="connsiteX34" fmla="*/ 1644145 w 21635868"/>
                <a:gd name="connsiteY34" fmla="*/ 4334096 h 4450401"/>
                <a:gd name="connsiteX35" fmla="*/ 1259134 w 21635868"/>
                <a:gd name="connsiteY35" fmla="*/ 4334096 h 4450401"/>
                <a:gd name="connsiteX36" fmla="*/ 954334 w 21635868"/>
                <a:gd name="connsiteY36" fmla="*/ 4221801 h 4450401"/>
                <a:gd name="connsiteX37" fmla="*/ 617450 w 21635868"/>
                <a:gd name="connsiteY37" fmla="*/ 4029296 h 4450401"/>
                <a:gd name="connsiteX38" fmla="*/ 376819 w 21635868"/>
                <a:gd name="connsiteY38" fmla="*/ 3724496 h 4450401"/>
                <a:gd name="connsiteX39" fmla="*/ 168271 w 21635868"/>
                <a:gd name="connsiteY39" fmla="*/ 3548033 h 4450401"/>
                <a:gd name="connsiteX40" fmla="*/ 23892 w 21635868"/>
                <a:gd name="connsiteY40" fmla="*/ 3211149 h 4450401"/>
                <a:gd name="connsiteX41" fmla="*/ 7850 w 21635868"/>
                <a:gd name="connsiteY41" fmla="*/ 2810096 h 4450401"/>
                <a:gd name="connsiteX42" fmla="*/ 104103 w 21635868"/>
                <a:gd name="connsiteY42" fmla="*/ 2328833 h 4450401"/>
                <a:gd name="connsiteX43" fmla="*/ 248482 w 21635868"/>
                <a:gd name="connsiteY43" fmla="*/ 1959865 h 4450401"/>
                <a:gd name="connsiteX44" fmla="*/ 473071 w 21635868"/>
                <a:gd name="connsiteY44" fmla="*/ 1703191 h 4450401"/>
                <a:gd name="connsiteX45" fmla="*/ 729745 w 21635868"/>
                <a:gd name="connsiteY45" fmla="*/ 1446517 h 4450401"/>
                <a:gd name="connsiteX46" fmla="*/ 1034545 w 21635868"/>
                <a:gd name="connsiteY46" fmla="*/ 1141717 h 4450401"/>
                <a:gd name="connsiteX47" fmla="*/ 1483724 w 21635868"/>
                <a:gd name="connsiteY47" fmla="*/ 724623 h 4450401"/>
                <a:gd name="connsiteX48" fmla="*/ 1852692 w 21635868"/>
                <a:gd name="connsiteY48" fmla="*/ 580244 h 4450401"/>
                <a:gd name="connsiteX49" fmla="*/ 2847303 w 21635868"/>
                <a:gd name="connsiteY49" fmla="*/ 371696 h 4450401"/>
                <a:gd name="connsiteX50" fmla="*/ 3472945 w 21635868"/>
                <a:gd name="connsiteY50" fmla="*/ 291486 h 4450401"/>
                <a:gd name="connsiteX51" fmla="*/ 4515682 w 21635868"/>
                <a:gd name="connsiteY51" fmla="*/ 227317 h 4450401"/>
                <a:gd name="connsiteX52" fmla="*/ 5141324 w 21635868"/>
                <a:gd name="connsiteY52" fmla="*/ 115023 h 4450401"/>
                <a:gd name="connsiteX53" fmla="*/ 6585113 w 21635868"/>
                <a:gd name="connsiteY53" fmla="*/ 50854 h 4450401"/>
                <a:gd name="connsiteX54" fmla="*/ 7611808 w 21635868"/>
                <a:gd name="connsiteY54" fmla="*/ 34812 h 4450401"/>
                <a:gd name="connsiteX55" fmla="*/ 8702671 w 21635868"/>
                <a:gd name="connsiteY55" fmla="*/ 2728 h 4450401"/>
                <a:gd name="connsiteX56" fmla="*/ 9264762 w 21635868"/>
                <a:gd name="connsiteY56" fmla="*/ 109778 h 4450401"/>
                <a:gd name="connsiteX57" fmla="*/ 9833948 w 21635868"/>
                <a:gd name="connsiteY57" fmla="*/ 127363 h 4450401"/>
                <a:gd name="connsiteX58" fmla="*/ 10494761 w 21635868"/>
                <a:gd name="connsiteY58" fmla="*/ 301666 h 4450401"/>
                <a:gd name="connsiteX59" fmla="*/ 11177783 w 21635868"/>
                <a:gd name="connsiteY59" fmla="*/ 459928 h 4450401"/>
                <a:gd name="connsiteX60" fmla="*/ 11597037 w 21635868"/>
                <a:gd name="connsiteY60" fmla="*/ 607393 h 4450401"/>
                <a:gd name="connsiteX61" fmla="*/ 12173011 w 21635868"/>
                <a:gd name="connsiteY61" fmla="*/ 823652 h 4450401"/>
                <a:gd name="connsiteX62" fmla="*/ 12642858 w 21635868"/>
                <a:gd name="connsiteY62" fmla="*/ 948903 h 4450401"/>
                <a:gd name="connsiteX63" fmla="*/ 12946734 w 21635868"/>
                <a:gd name="connsiteY63" fmla="*/ 1113026 h 4450401"/>
                <a:gd name="connsiteX64" fmla="*/ 13230247 w 21635868"/>
                <a:gd name="connsiteY64" fmla="*/ 1241981 h 4450401"/>
                <a:gd name="connsiteX65" fmla="*/ 13634385 w 21635868"/>
                <a:gd name="connsiteY65" fmla="*/ 1533823 h 4450401"/>
                <a:gd name="connsiteX66" fmla="*/ 13932397 w 21635868"/>
                <a:gd name="connsiteY66" fmla="*/ 1783401 h 4450401"/>
                <a:gd name="connsiteX67" fmla="*/ 14092819 w 21635868"/>
                <a:gd name="connsiteY67" fmla="*/ 2168412 h 4450401"/>
                <a:gd name="connsiteX68" fmla="*/ 14205113 w 21635868"/>
                <a:gd name="connsiteY68" fmla="*/ 2505296 h 4450401"/>
                <a:gd name="connsiteX69" fmla="*/ 14381576 w 21635868"/>
                <a:gd name="connsiteY69" fmla="*/ 2713844 h 4450401"/>
                <a:gd name="connsiteX70" fmla="*/ 14574082 w 21635868"/>
                <a:gd name="connsiteY70" fmla="*/ 3018644 h 4450401"/>
                <a:gd name="connsiteX71" fmla="*/ 14959092 w 21635868"/>
                <a:gd name="connsiteY71" fmla="*/ 3371570 h 4450401"/>
                <a:gd name="connsiteX72" fmla="*/ 15392229 w 21635868"/>
                <a:gd name="connsiteY72" fmla="*/ 3708454 h 4450401"/>
                <a:gd name="connsiteX73" fmla="*/ 15905576 w 21635868"/>
                <a:gd name="connsiteY73" fmla="*/ 3868875 h 4450401"/>
                <a:gd name="connsiteX74" fmla="*/ 16659555 w 21635868"/>
                <a:gd name="connsiteY74" fmla="*/ 3997212 h 4450401"/>
                <a:gd name="connsiteX75" fmla="*/ 17493745 w 21635868"/>
                <a:gd name="connsiteY75" fmla="*/ 4093465 h 4450401"/>
                <a:gd name="connsiteX76" fmla="*/ 18135429 w 21635868"/>
                <a:gd name="connsiteY76" fmla="*/ 3997212 h 4450401"/>
                <a:gd name="connsiteX77" fmla="*/ 18793155 w 21635868"/>
                <a:gd name="connsiteY77" fmla="*/ 3997212 h 4450401"/>
                <a:gd name="connsiteX78" fmla="*/ 19595261 w 21635868"/>
                <a:gd name="connsiteY78" fmla="*/ 4013254 h 4450401"/>
                <a:gd name="connsiteX79" fmla="*/ 20156734 w 21635868"/>
                <a:gd name="connsiteY79" fmla="*/ 4045338 h 4450401"/>
                <a:gd name="connsiteX80" fmla="*/ 21039050 w 21635868"/>
                <a:gd name="connsiteY80" fmla="*/ 4093465 h 4450401"/>
                <a:gd name="connsiteX81" fmla="*/ 21391976 w 21635868"/>
                <a:gd name="connsiteY81" fmla="*/ 4125549 h 4450401"/>
                <a:gd name="connsiteX82" fmla="*/ 21472187 w 21635868"/>
                <a:gd name="connsiteY82" fmla="*/ 4221801 h 4450401"/>
                <a:gd name="connsiteX83" fmla="*/ 21632608 w 21635868"/>
                <a:gd name="connsiteY83" fmla="*/ 4253886 h 445040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833948 w 21635868"/>
                <a:gd name="connsiteY57" fmla="*/ 94743 h 4417781"/>
                <a:gd name="connsiteX58" fmla="*/ 10494761 w 21635868"/>
                <a:gd name="connsiteY58" fmla="*/ 269046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494761 w 21635868"/>
                <a:gd name="connsiteY58" fmla="*/ 269046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47832 w 21635868"/>
                <a:gd name="connsiteY64" fmla="*/ 1367622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47832 w 21635868"/>
                <a:gd name="connsiteY64" fmla="*/ 1367622 h 4417781"/>
                <a:gd name="connsiteX65" fmla="*/ 13616800 w 21635868"/>
                <a:gd name="connsiteY65" fmla="*/ 1641880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1635868" h="4417781">
                  <a:moveTo>
                    <a:pt x="21632608" y="4221266"/>
                  </a:moveTo>
                  <a:cubicBezTo>
                    <a:pt x="21637955" y="4256024"/>
                    <a:pt x="21653997" y="4365645"/>
                    <a:pt x="21504271" y="4397729"/>
                  </a:cubicBezTo>
                  <a:cubicBezTo>
                    <a:pt x="21354545" y="4429813"/>
                    <a:pt x="21009639" y="4413771"/>
                    <a:pt x="20734250" y="4413771"/>
                  </a:cubicBezTo>
                  <a:cubicBezTo>
                    <a:pt x="20458861" y="4413771"/>
                    <a:pt x="20060481" y="4408424"/>
                    <a:pt x="19851934" y="4397729"/>
                  </a:cubicBezTo>
                  <a:cubicBezTo>
                    <a:pt x="19643387" y="4387034"/>
                    <a:pt x="19589913" y="4357624"/>
                    <a:pt x="19482966" y="4349603"/>
                  </a:cubicBezTo>
                  <a:cubicBezTo>
                    <a:pt x="19376019" y="4341582"/>
                    <a:pt x="19319871" y="4338908"/>
                    <a:pt x="19210250" y="4349603"/>
                  </a:cubicBezTo>
                  <a:cubicBezTo>
                    <a:pt x="19100629" y="4360298"/>
                    <a:pt x="18945556" y="4408424"/>
                    <a:pt x="18825240" y="4413771"/>
                  </a:cubicBezTo>
                  <a:cubicBezTo>
                    <a:pt x="18704924" y="4419118"/>
                    <a:pt x="18488355" y="4381687"/>
                    <a:pt x="18488355" y="4381687"/>
                  </a:cubicBezTo>
                  <a:cubicBezTo>
                    <a:pt x="18325260" y="4368319"/>
                    <a:pt x="18025808" y="4341581"/>
                    <a:pt x="17846671" y="4333560"/>
                  </a:cubicBezTo>
                  <a:cubicBezTo>
                    <a:pt x="17667534" y="4325539"/>
                    <a:pt x="17413534" y="4333560"/>
                    <a:pt x="17413534" y="4333560"/>
                  </a:cubicBezTo>
                  <a:lnTo>
                    <a:pt x="16948313" y="4333560"/>
                  </a:lnTo>
                  <a:cubicBezTo>
                    <a:pt x="16814629" y="4336234"/>
                    <a:pt x="16806608" y="4357624"/>
                    <a:pt x="16611429" y="4349603"/>
                  </a:cubicBezTo>
                  <a:cubicBezTo>
                    <a:pt x="16416250" y="4341582"/>
                    <a:pt x="15991135" y="4293455"/>
                    <a:pt x="15777240" y="4285434"/>
                  </a:cubicBezTo>
                  <a:lnTo>
                    <a:pt x="15328061" y="4301476"/>
                  </a:lnTo>
                  <a:cubicBezTo>
                    <a:pt x="15181008" y="4304150"/>
                    <a:pt x="14894924" y="4301476"/>
                    <a:pt x="14894924" y="4301476"/>
                  </a:cubicBezTo>
                  <a:lnTo>
                    <a:pt x="14189071" y="4301476"/>
                  </a:lnTo>
                  <a:cubicBezTo>
                    <a:pt x="13985871" y="4304150"/>
                    <a:pt x="13798713" y="4320192"/>
                    <a:pt x="13675724" y="4317518"/>
                  </a:cubicBezTo>
                  <a:cubicBezTo>
                    <a:pt x="13552735" y="4314844"/>
                    <a:pt x="13571450" y="4293455"/>
                    <a:pt x="13451134" y="4285434"/>
                  </a:cubicBezTo>
                  <a:cubicBezTo>
                    <a:pt x="13330818" y="4277413"/>
                    <a:pt x="13108903" y="4269392"/>
                    <a:pt x="12953829" y="4269392"/>
                  </a:cubicBezTo>
                  <a:cubicBezTo>
                    <a:pt x="12798755" y="4269392"/>
                    <a:pt x="12691808" y="4274739"/>
                    <a:pt x="12520692" y="4285434"/>
                  </a:cubicBezTo>
                  <a:cubicBezTo>
                    <a:pt x="12349576" y="4296129"/>
                    <a:pt x="12210544" y="4341581"/>
                    <a:pt x="11927134" y="4333560"/>
                  </a:cubicBezTo>
                  <a:cubicBezTo>
                    <a:pt x="11643724" y="4325539"/>
                    <a:pt x="11082250" y="4248003"/>
                    <a:pt x="10820229" y="4237308"/>
                  </a:cubicBezTo>
                  <a:cubicBezTo>
                    <a:pt x="10558208" y="4226613"/>
                    <a:pt x="10496713" y="4261371"/>
                    <a:pt x="10355008" y="4269392"/>
                  </a:cubicBezTo>
                  <a:cubicBezTo>
                    <a:pt x="10213303" y="4277413"/>
                    <a:pt x="10106355" y="4282760"/>
                    <a:pt x="9969997" y="4285434"/>
                  </a:cubicBezTo>
                  <a:cubicBezTo>
                    <a:pt x="9833639" y="4288108"/>
                    <a:pt x="9536861" y="4285434"/>
                    <a:pt x="9536861" y="4285434"/>
                  </a:cubicBezTo>
                  <a:lnTo>
                    <a:pt x="8814966" y="4301476"/>
                  </a:lnTo>
                  <a:lnTo>
                    <a:pt x="8317661" y="4317518"/>
                  </a:lnTo>
                  <a:cubicBezTo>
                    <a:pt x="8114461" y="4322865"/>
                    <a:pt x="7929977" y="4333560"/>
                    <a:pt x="7595766" y="4333560"/>
                  </a:cubicBezTo>
                  <a:cubicBezTo>
                    <a:pt x="7261555" y="4333560"/>
                    <a:pt x="6673344" y="4317518"/>
                    <a:pt x="6312397" y="4317518"/>
                  </a:cubicBezTo>
                  <a:cubicBezTo>
                    <a:pt x="5951450" y="4317518"/>
                    <a:pt x="5710819" y="4333560"/>
                    <a:pt x="5430082" y="4333560"/>
                  </a:cubicBezTo>
                  <a:cubicBezTo>
                    <a:pt x="5149345" y="4333560"/>
                    <a:pt x="4627976" y="4317518"/>
                    <a:pt x="4627976" y="4317518"/>
                  </a:cubicBezTo>
                  <a:lnTo>
                    <a:pt x="3681492" y="4285434"/>
                  </a:lnTo>
                  <a:cubicBezTo>
                    <a:pt x="3438187" y="4282760"/>
                    <a:pt x="3390061" y="4301476"/>
                    <a:pt x="3168145" y="4301476"/>
                  </a:cubicBezTo>
                  <a:cubicBezTo>
                    <a:pt x="2946229" y="4301476"/>
                    <a:pt x="2603997" y="4285434"/>
                    <a:pt x="2349997" y="4285434"/>
                  </a:cubicBezTo>
                  <a:cubicBezTo>
                    <a:pt x="2095997" y="4285434"/>
                    <a:pt x="1825955" y="4298802"/>
                    <a:pt x="1644145" y="4301476"/>
                  </a:cubicBezTo>
                  <a:cubicBezTo>
                    <a:pt x="1462335" y="4304150"/>
                    <a:pt x="1374102" y="4320192"/>
                    <a:pt x="1259134" y="4301476"/>
                  </a:cubicBezTo>
                  <a:cubicBezTo>
                    <a:pt x="1144165" y="4282760"/>
                    <a:pt x="1061281" y="4239981"/>
                    <a:pt x="954334" y="4189181"/>
                  </a:cubicBezTo>
                  <a:cubicBezTo>
                    <a:pt x="847387" y="4138381"/>
                    <a:pt x="713702" y="4079560"/>
                    <a:pt x="617450" y="3996676"/>
                  </a:cubicBezTo>
                  <a:cubicBezTo>
                    <a:pt x="521198" y="3913792"/>
                    <a:pt x="451682" y="3772086"/>
                    <a:pt x="376819" y="3691876"/>
                  </a:cubicBezTo>
                  <a:cubicBezTo>
                    <a:pt x="301956" y="3611666"/>
                    <a:pt x="227092" y="3600971"/>
                    <a:pt x="168271" y="3515413"/>
                  </a:cubicBezTo>
                  <a:cubicBezTo>
                    <a:pt x="109450" y="3429855"/>
                    <a:pt x="50629" y="3301518"/>
                    <a:pt x="23892" y="3178529"/>
                  </a:cubicBezTo>
                  <a:cubicBezTo>
                    <a:pt x="-2845" y="3055540"/>
                    <a:pt x="-5518" y="2924529"/>
                    <a:pt x="7850" y="2777476"/>
                  </a:cubicBezTo>
                  <a:cubicBezTo>
                    <a:pt x="21218" y="2630423"/>
                    <a:pt x="63998" y="2437918"/>
                    <a:pt x="104103" y="2296213"/>
                  </a:cubicBezTo>
                  <a:cubicBezTo>
                    <a:pt x="144208" y="2154508"/>
                    <a:pt x="186987" y="2031519"/>
                    <a:pt x="248482" y="1927245"/>
                  </a:cubicBezTo>
                  <a:cubicBezTo>
                    <a:pt x="309977" y="1822971"/>
                    <a:pt x="392861" y="1756129"/>
                    <a:pt x="473071" y="1670571"/>
                  </a:cubicBezTo>
                  <a:cubicBezTo>
                    <a:pt x="553281" y="1585013"/>
                    <a:pt x="729745" y="1413897"/>
                    <a:pt x="729745" y="1413897"/>
                  </a:cubicBezTo>
                  <a:cubicBezTo>
                    <a:pt x="823324" y="1320318"/>
                    <a:pt x="908882" y="1229413"/>
                    <a:pt x="1034545" y="1109097"/>
                  </a:cubicBezTo>
                  <a:cubicBezTo>
                    <a:pt x="1160208" y="988781"/>
                    <a:pt x="1347366" y="785582"/>
                    <a:pt x="1483724" y="692003"/>
                  </a:cubicBezTo>
                  <a:cubicBezTo>
                    <a:pt x="1620082" y="598424"/>
                    <a:pt x="1625429" y="606445"/>
                    <a:pt x="1852692" y="547624"/>
                  </a:cubicBezTo>
                  <a:cubicBezTo>
                    <a:pt x="2079955" y="488803"/>
                    <a:pt x="2577261" y="387202"/>
                    <a:pt x="2847303" y="339076"/>
                  </a:cubicBezTo>
                  <a:cubicBezTo>
                    <a:pt x="3117345" y="290950"/>
                    <a:pt x="3194882" y="282929"/>
                    <a:pt x="3472945" y="258866"/>
                  </a:cubicBezTo>
                  <a:cubicBezTo>
                    <a:pt x="3751008" y="234803"/>
                    <a:pt x="4237619" y="224107"/>
                    <a:pt x="4515682" y="194697"/>
                  </a:cubicBezTo>
                  <a:cubicBezTo>
                    <a:pt x="4793745" y="165286"/>
                    <a:pt x="4796419" y="111813"/>
                    <a:pt x="5141324" y="82403"/>
                  </a:cubicBezTo>
                  <a:cubicBezTo>
                    <a:pt x="5486229" y="52993"/>
                    <a:pt x="6173366" y="31602"/>
                    <a:pt x="6585113" y="18234"/>
                  </a:cubicBezTo>
                  <a:cubicBezTo>
                    <a:pt x="6996860" y="4866"/>
                    <a:pt x="7270605" y="-4441"/>
                    <a:pt x="7611808" y="2192"/>
                  </a:cubicBezTo>
                  <a:cubicBezTo>
                    <a:pt x="7953011" y="8825"/>
                    <a:pt x="8356841" y="45537"/>
                    <a:pt x="8632333" y="58031"/>
                  </a:cubicBezTo>
                  <a:cubicBezTo>
                    <a:pt x="8907825" y="70525"/>
                    <a:pt x="9099662" y="50524"/>
                    <a:pt x="9264762" y="77158"/>
                  </a:cubicBezTo>
                  <a:cubicBezTo>
                    <a:pt x="9429862" y="103792"/>
                    <a:pt x="9406210" y="165338"/>
                    <a:pt x="9622933" y="217835"/>
                  </a:cubicBezTo>
                  <a:cubicBezTo>
                    <a:pt x="9839656" y="270332"/>
                    <a:pt x="10305958" y="330850"/>
                    <a:pt x="10565100" y="392139"/>
                  </a:cubicBezTo>
                  <a:cubicBezTo>
                    <a:pt x="10824242" y="453428"/>
                    <a:pt x="11008724" y="525822"/>
                    <a:pt x="11177783" y="585569"/>
                  </a:cubicBezTo>
                  <a:cubicBezTo>
                    <a:pt x="11346842" y="645316"/>
                    <a:pt x="11425305" y="698791"/>
                    <a:pt x="11579453" y="750619"/>
                  </a:cubicBezTo>
                  <a:cubicBezTo>
                    <a:pt x="11733601" y="802447"/>
                    <a:pt x="11928370" y="830829"/>
                    <a:pt x="12102673" y="896540"/>
                  </a:cubicBezTo>
                  <a:cubicBezTo>
                    <a:pt x="12276976" y="962251"/>
                    <a:pt x="12490458" y="1073208"/>
                    <a:pt x="12625273" y="1144883"/>
                  </a:cubicBezTo>
                  <a:cubicBezTo>
                    <a:pt x="12760088" y="1216558"/>
                    <a:pt x="12813667" y="1271883"/>
                    <a:pt x="12911565" y="1326591"/>
                  </a:cubicBezTo>
                  <a:cubicBezTo>
                    <a:pt x="13009463" y="1381299"/>
                    <a:pt x="13095123" y="1420582"/>
                    <a:pt x="13212662" y="1473130"/>
                  </a:cubicBezTo>
                  <a:cubicBezTo>
                    <a:pt x="13330201" y="1525678"/>
                    <a:pt x="13523221" y="1586813"/>
                    <a:pt x="13616800" y="1641880"/>
                  </a:cubicBezTo>
                  <a:cubicBezTo>
                    <a:pt x="13710379" y="1696947"/>
                    <a:pt x="13694799" y="1721216"/>
                    <a:pt x="13774135" y="1803535"/>
                  </a:cubicBezTo>
                  <a:cubicBezTo>
                    <a:pt x="13853471" y="1885854"/>
                    <a:pt x="14020989" y="2024269"/>
                    <a:pt x="14092819" y="2135792"/>
                  </a:cubicBezTo>
                  <a:cubicBezTo>
                    <a:pt x="14164649" y="2247315"/>
                    <a:pt x="14156987" y="2381771"/>
                    <a:pt x="14205113" y="2472676"/>
                  </a:cubicBezTo>
                  <a:cubicBezTo>
                    <a:pt x="14253239" y="2563581"/>
                    <a:pt x="14320081" y="2595666"/>
                    <a:pt x="14381576" y="2681224"/>
                  </a:cubicBezTo>
                  <a:cubicBezTo>
                    <a:pt x="14443071" y="2766782"/>
                    <a:pt x="14477829" y="2876403"/>
                    <a:pt x="14574082" y="2986024"/>
                  </a:cubicBezTo>
                  <a:cubicBezTo>
                    <a:pt x="14670335" y="3095645"/>
                    <a:pt x="14822734" y="3223982"/>
                    <a:pt x="14959092" y="3338950"/>
                  </a:cubicBezTo>
                  <a:cubicBezTo>
                    <a:pt x="15095450" y="3453918"/>
                    <a:pt x="15234482" y="3592950"/>
                    <a:pt x="15392229" y="3675834"/>
                  </a:cubicBezTo>
                  <a:cubicBezTo>
                    <a:pt x="15549976" y="3758718"/>
                    <a:pt x="15694355" y="3788129"/>
                    <a:pt x="15905576" y="3836255"/>
                  </a:cubicBezTo>
                  <a:cubicBezTo>
                    <a:pt x="16116797" y="3884381"/>
                    <a:pt x="16394860" y="3927160"/>
                    <a:pt x="16659555" y="3964592"/>
                  </a:cubicBezTo>
                  <a:cubicBezTo>
                    <a:pt x="16924250" y="4002024"/>
                    <a:pt x="17247766" y="4060845"/>
                    <a:pt x="17493745" y="4060845"/>
                  </a:cubicBezTo>
                  <a:cubicBezTo>
                    <a:pt x="17739724" y="4060845"/>
                    <a:pt x="17918861" y="3980634"/>
                    <a:pt x="18135429" y="3964592"/>
                  </a:cubicBezTo>
                  <a:cubicBezTo>
                    <a:pt x="18351997" y="3948550"/>
                    <a:pt x="18793155" y="3964592"/>
                    <a:pt x="18793155" y="3964592"/>
                  </a:cubicBezTo>
                  <a:lnTo>
                    <a:pt x="19595261" y="3980634"/>
                  </a:lnTo>
                  <a:cubicBezTo>
                    <a:pt x="19822524" y="3988655"/>
                    <a:pt x="20156734" y="4012718"/>
                    <a:pt x="20156734" y="4012718"/>
                  </a:cubicBezTo>
                  <a:lnTo>
                    <a:pt x="21039050" y="4060845"/>
                  </a:lnTo>
                  <a:cubicBezTo>
                    <a:pt x="21244924" y="4074213"/>
                    <a:pt x="21319787" y="4071540"/>
                    <a:pt x="21391976" y="4092929"/>
                  </a:cubicBezTo>
                  <a:cubicBezTo>
                    <a:pt x="21464165" y="4114318"/>
                    <a:pt x="21437429" y="4165118"/>
                    <a:pt x="21472187" y="4189181"/>
                  </a:cubicBezTo>
                  <a:cubicBezTo>
                    <a:pt x="21506945" y="4213244"/>
                    <a:pt x="21627261" y="4186508"/>
                    <a:pt x="21632608" y="4221266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51" name="Vrije vorm 150"/>
            <p:cNvSpPr/>
            <p:nvPr/>
          </p:nvSpPr>
          <p:spPr>
            <a:xfrm>
              <a:off x="2636432" y="6105198"/>
              <a:ext cx="1408958" cy="399705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81492 w 21635868"/>
                <a:gd name="connsiteY32" fmla="*/ 4333373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772355 w 21635868"/>
                <a:gd name="connsiteY30" fmla="*/ 40606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08942 w 21612202"/>
                <a:gd name="connsiteY0" fmla="*/ 4269205 h 4465720"/>
                <a:gd name="connsiteX1" fmla="*/ 21480605 w 21612202"/>
                <a:gd name="connsiteY1" fmla="*/ 4445668 h 4465720"/>
                <a:gd name="connsiteX2" fmla="*/ 20710584 w 21612202"/>
                <a:gd name="connsiteY2" fmla="*/ 4461710 h 4465720"/>
                <a:gd name="connsiteX3" fmla="*/ 19828268 w 21612202"/>
                <a:gd name="connsiteY3" fmla="*/ 4445668 h 4465720"/>
                <a:gd name="connsiteX4" fmla="*/ 19459300 w 21612202"/>
                <a:gd name="connsiteY4" fmla="*/ 4397542 h 4465720"/>
                <a:gd name="connsiteX5" fmla="*/ 19186584 w 21612202"/>
                <a:gd name="connsiteY5" fmla="*/ 4397542 h 4465720"/>
                <a:gd name="connsiteX6" fmla="*/ 18801574 w 21612202"/>
                <a:gd name="connsiteY6" fmla="*/ 4461710 h 4465720"/>
                <a:gd name="connsiteX7" fmla="*/ 18464689 w 21612202"/>
                <a:gd name="connsiteY7" fmla="*/ 4429626 h 4465720"/>
                <a:gd name="connsiteX8" fmla="*/ 17823005 w 21612202"/>
                <a:gd name="connsiteY8" fmla="*/ 4381499 h 4465720"/>
                <a:gd name="connsiteX9" fmla="*/ 17389868 w 21612202"/>
                <a:gd name="connsiteY9" fmla="*/ 4381499 h 4465720"/>
                <a:gd name="connsiteX10" fmla="*/ 16924647 w 21612202"/>
                <a:gd name="connsiteY10" fmla="*/ 4381499 h 4465720"/>
                <a:gd name="connsiteX11" fmla="*/ 16587763 w 21612202"/>
                <a:gd name="connsiteY11" fmla="*/ 4397542 h 4465720"/>
                <a:gd name="connsiteX12" fmla="*/ 15753574 w 21612202"/>
                <a:gd name="connsiteY12" fmla="*/ 4333373 h 4465720"/>
                <a:gd name="connsiteX13" fmla="*/ 15304395 w 21612202"/>
                <a:gd name="connsiteY13" fmla="*/ 4349415 h 4465720"/>
                <a:gd name="connsiteX14" fmla="*/ 14871258 w 21612202"/>
                <a:gd name="connsiteY14" fmla="*/ 4349415 h 4465720"/>
                <a:gd name="connsiteX15" fmla="*/ 14165405 w 21612202"/>
                <a:gd name="connsiteY15" fmla="*/ 4349415 h 4465720"/>
                <a:gd name="connsiteX16" fmla="*/ 13652058 w 21612202"/>
                <a:gd name="connsiteY16" fmla="*/ 4365457 h 4465720"/>
                <a:gd name="connsiteX17" fmla="*/ 13427468 w 21612202"/>
                <a:gd name="connsiteY17" fmla="*/ 4333373 h 4465720"/>
                <a:gd name="connsiteX18" fmla="*/ 12930163 w 21612202"/>
                <a:gd name="connsiteY18" fmla="*/ 4317331 h 4465720"/>
                <a:gd name="connsiteX19" fmla="*/ 12497026 w 21612202"/>
                <a:gd name="connsiteY19" fmla="*/ 4333373 h 4465720"/>
                <a:gd name="connsiteX20" fmla="*/ 11903468 w 21612202"/>
                <a:gd name="connsiteY20" fmla="*/ 4381499 h 4465720"/>
                <a:gd name="connsiteX21" fmla="*/ 10796563 w 21612202"/>
                <a:gd name="connsiteY21" fmla="*/ 4285247 h 4465720"/>
                <a:gd name="connsiteX22" fmla="*/ 10331342 w 21612202"/>
                <a:gd name="connsiteY22" fmla="*/ 4317331 h 4465720"/>
                <a:gd name="connsiteX23" fmla="*/ 9946331 w 21612202"/>
                <a:gd name="connsiteY23" fmla="*/ 4333373 h 4465720"/>
                <a:gd name="connsiteX24" fmla="*/ 9513195 w 21612202"/>
                <a:gd name="connsiteY24" fmla="*/ 4333373 h 4465720"/>
                <a:gd name="connsiteX25" fmla="*/ 8791300 w 21612202"/>
                <a:gd name="connsiteY25" fmla="*/ 4349415 h 4465720"/>
                <a:gd name="connsiteX26" fmla="*/ 8293995 w 21612202"/>
                <a:gd name="connsiteY26" fmla="*/ 4365457 h 4465720"/>
                <a:gd name="connsiteX27" fmla="*/ 7572100 w 21612202"/>
                <a:gd name="connsiteY27" fmla="*/ 4381499 h 4465720"/>
                <a:gd name="connsiteX28" fmla="*/ 7090836 w 21612202"/>
                <a:gd name="connsiteY28" fmla="*/ 4076699 h 4465720"/>
                <a:gd name="connsiteX29" fmla="*/ 5390374 w 21612202"/>
                <a:gd name="connsiteY29" fmla="*/ 4012530 h 4465720"/>
                <a:gd name="connsiteX30" fmla="*/ 4748689 w 21612202"/>
                <a:gd name="connsiteY30" fmla="*/ 4060657 h 4465720"/>
                <a:gd name="connsiteX31" fmla="*/ 4442829 w 21612202"/>
                <a:gd name="connsiteY31" fmla="*/ 4026434 h 4465720"/>
                <a:gd name="connsiteX32" fmla="*/ 3593658 w 21612202"/>
                <a:gd name="connsiteY32" fmla="*/ 4076700 h 4465720"/>
                <a:gd name="connsiteX33" fmla="*/ 3144479 w 21612202"/>
                <a:gd name="connsiteY33" fmla="*/ 4349415 h 4465720"/>
                <a:gd name="connsiteX34" fmla="*/ 2326331 w 21612202"/>
                <a:gd name="connsiteY34" fmla="*/ 4333373 h 4465720"/>
                <a:gd name="connsiteX35" fmla="*/ 1620479 w 21612202"/>
                <a:gd name="connsiteY35" fmla="*/ 4349415 h 4465720"/>
                <a:gd name="connsiteX36" fmla="*/ 1235468 w 21612202"/>
                <a:gd name="connsiteY36" fmla="*/ 4349415 h 4465720"/>
                <a:gd name="connsiteX37" fmla="*/ 930668 w 21612202"/>
                <a:gd name="connsiteY37" fmla="*/ 4237120 h 4465720"/>
                <a:gd name="connsiteX38" fmla="*/ 593784 w 21612202"/>
                <a:gd name="connsiteY38" fmla="*/ 4044615 h 4465720"/>
                <a:gd name="connsiteX39" fmla="*/ 353153 w 21612202"/>
                <a:gd name="connsiteY39" fmla="*/ 3739815 h 4465720"/>
                <a:gd name="connsiteX40" fmla="*/ 144605 w 21612202"/>
                <a:gd name="connsiteY40" fmla="*/ 3563352 h 4465720"/>
                <a:gd name="connsiteX41" fmla="*/ 226 w 21612202"/>
                <a:gd name="connsiteY41" fmla="*/ 3226468 h 4465720"/>
                <a:gd name="connsiteX42" fmla="*/ 176689 w 21612202"/>
                <a:gd name="connsiteY42" fmla="*/ 2777289 h 4465720"/>
                <a:gd name="connsiteX43" fmla="*/ 80437 w 21612202"/>
                <a:gd name="connsiteY43" fmla="*/ 2344152 h 4465720"/>
                <a:gd name="connsiteX44" fmla="*/ 224816 w 21612202"/>
                <a:gd name="connsiteY44" fmla="*/ 1975184 h 4465720"/>
                <a:gd name="connsiteX45" fmla="*/ 449405 w 21612202"/>
                <a:gd name="connsiteY45" fmla="*/ 1718510 h 4465720"/>
                <a:gd name="connsiteX46" fmla="*/ 706079 w 21612202"/>
                <a:gd name="connsiteY46" fmla="*/ 1461836 h 4465720"/>
                <a:gd name="connsiteX47" fmla="*/ 1010879 w 21612202"/>
                <a:gd name="connsiteY47" fmla="*/ 1157036 h 4465720"/>
                <a:gd name="connsiteX48" fmla="*/ 1460058 w 21612202"/>
                <a:gd name="connsiteY48" fmla="*/ 739942 h 4465720"/>
                <a:gd name="connsiteX49" fmla="*/ 1829026 w 21612202"/>
                <a:gd name="connsiteY49" fmla="*/ 595563 h 4465720"/>
                <a:gd name="connsiteX50" fmla="*/ 2823637 w 21612202"/>
                <a:gd name="connsiteY50" fmla="*/ 387015 h 4465720"/>
                <a:gd name="connsiteX51" fmla="*/ 3449279 w 21612202"/>
                <a:gd name="connsiteY51" fmla="*/ 306805 h 4465720"/>
                <a:gd name="connsiteX52" fmla="*/ 4492016 w 21612202"/>
                <a:gd name="connsiteY52" fmla="*/ 242636 h 4465720"/>
                <a:gd name="connsiteX53" fmla="*/ 5117658 w 21612202"/>
                <a:gd name="connsiteY53" fmla="*/ 130342 h 4465720"/>
                <a:gd name="connsiteX54" fmla="*/ 6561447 w 21612202"/>
                <a:gd name="connsiteY54" fmla="*/ 66173 h 4465720"/>
                <a:gd name="connsiteX55" fmla="*/ 7588142 w 21612202"/>
                <a:gd name="connsiteY55" fmla="*/ 50131 h 4465720"/>
                <a:gd name="connsiteX56" fmla="*/ 8679005 w 21612202"/>
                <a:gd name="connsiteY56" fmla="*/ 18047 h 4465720"/>
                <a:gd name="connsiteX57" fmla="*/ 9416942 w 21612202"/>
                <a:gd name="connsiteY57" fmla="*/ 2005 h 4465720"/>
                <a:gd name="connsiteX58" fmla="*/ 9898205 w 21612202"/>
                <a:gd name="connsiteY58" fmla="*/ 2005 h 4465720"/>
                <a:gd name="connsiteX59" fmla="*/ 10523847 w 21612202"/>
                <a:gd name="connsiteY59" fmla="*/ 18047 h 4465720"/>
                <a:gd name="connsiteX60" fmla="*/ 11101363 w 21612202"/>
                <a:gd name="connsiteY60" fmla="*/ 18047 h 4465720"/>
                <a:gd name="connsiteX61" fmla="*/ 11678879 w 21612202"/>
                <a:gd name="connsiteY61" fmla="*/ 130342 h 4465720"/>
                <a:gd name="connsiteX62" fmla="*/ 12272437 w 21612202"/>
                <a:gd name="connsiteY62" fmla="*/ 258678 h 4465720"/>
                <a:gd name="connsiteX63" fmla="*/ 12689531 w 21612202"/>
                <a:gd name="connsiteY63" fmla="*/ 419099 h 4465720"/>
                <a:gd name="connsiteX64" fmla="*/ 13186837 w 21612202"/>
                <a:gd name="connsiteY64" fmla="*/ 723899 h 4465720"/>
                <a:gd name="connsiteX65" fmla="*/ 13347258 w 21612202"/>
                <a:gd name="connsiteY65" fmla="*/ 1028699 h 4465720"/>
                <a:gd name="connsiteX66" fmla="*/ 13716226 w 21612202"/>
                <a:gd name="connsiteY66" fmla="*/ 1285373 h 4465720"/>
                <a:gd name="connsiteX67" fmla="*/ 13908731 w 21612202"/>
                <a:gd name="connsiteY67" fmla="*/ 1798720 h 4465720"/>
                <a:gd name="connsiteX68" fmla="*/ 14069153 w 21612202"/>
                <a:gd name="connsiteY68" fmla="*/ 2183731 h 4465720"/>
                <a:gd name="connsiteX69" fmla="*/ 14181447 w 21612202"/>
                <a:gd name="connsiteY69" fmla="*/ 2520615 h 4465720"/>
                <a:gd name="connsiteX70" fmla="*/ 14357910 w 21612202"/>
                <a:gd name="connsiteY70" fmla="*/ 2729163 h 4465720"/>
                <a:gd name="connsiteX71" fmla="*/ 14550416 w 21612202"/>
                <a:gd name="connsiteY71" fmla="*/ 3033963 h 4465720"/>
                <a:gd name="connsiteX72" fmla="*/ 14935426 w 21612202"/>
                <a:gd name="connsiteY72" fmla="*/ 3386889 h 4465720"/>
                <a:gd name="connsiteX73" fmla="*/ 15368563 w 21612202"/>
                <a:gd name="connsiteY73" fmla="*/ 3723773 h 4465720"/>
                <a:gd name="connsiteX74" fmla="*/ 15881910 w 21612202"/>
                <a:gd name="connsiteY74" fmla="*/ 3884194 h 4465720"/>
                <a:gd name="connsiteX75" fmla="*/ 16635889 w 21612202"/>
                <a:gd name="connsiteY75" fmla="*/ 4012531 h 4465720"/>
                <a:gd name="connsiteX76" fmla="*/ 17470079 w 21612202"/>
                <a:gd name="connsiteY76" fmla="*/ 4108784 h 4465720"/>
                <a:gd name="connsiteX77" fmla="*/ 18111763 w 21612202"/>
                <a:gd name="connsiteY77" fmla="*/ 4012531 h 4465720"/>
                <a:gd name="connsiteX78" fmla="*/ 18769489 w 21612202"/>
                <a:gd name="connsiteY78" fmla="*/ 4012531 h 4465720"/>
                <a:gd name="connsiteX79" fmla="*/ 19571595 w 21612202"/>
                <a:gd name="connsiteY79" fmla="*/ 4028573 h 4465720"/>
                <a:gd name="connsiteX80" fmla="*/ 20133068 w 21612202"/>
                <a:gd name="connsiteY80" fmla="*/ 4060657 h 4465720"/>
                <a:gd name="connsiteX81" fmla="*/ 21015384 w 21612202"/>
                <a:gd name="connsiteY81" fmla="*/ 4108784 h 4465720"/>
                <a:gd name="connsiteX82" fmla="*/ 21368310 w 21612202"/>
                <a:gd name="connsiteY82" fmla="*/ 4140868 h 4465720"/>
                <a:gd name="connsiteX83" fmla="*/ 21448521 w 21612202"/>
                <a:gd name="connsiteY83" fmla="*/ 4237120 h 4465720"/>
                <a:gd name="connsiteX84" fmla="*/ 21608942 w 21612202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5628 w 21533225"/>
                <a:gd name="connsiteY40" fmla="*/ 3563352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012531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8608 w 21531868"/>
                <a:gd name="connsiteY0" fmla="*/ 4269205 h 4465720"/>
                <a:gd name="connsiteX1" fmla="*/ 21400271 w 21531868"/>
                <a:gd name="connsiteY1" fmla="*/ 4445668 h 4465720"/>
                <a:gd name="connsiteX2" fmla="*/ 20630250 w 21531868"/>
                <a:gd name="connsiteY2" fmla="*/ 4461710 h 4465720"/>
                <a:gd name="connsiteX3" fmla="*/ 19747934 w 21531868"/>
                <a:gd name="connsiteY3" fmla="*/ 4445668 h 4465720"/>
                <a:gd name="connsiteX4" fmla="*/ 19378966 w 21531868"/>
                <a:gd name="connsiteY4" fmla="*/ 4397542 h 4465720"/>
                <a:gd name="connsiteX5" fmla="*/ 19106250 w 21531868"/>
                <a:gd name="connsiteY5" fmla="*/ 4397542 h 4465720"/>
                <a:gd name="connsiteX6" fmla="*/ 18721240 w 21531868"/>
                <a:gd name="connsiteY6" fmla="*/ 4461710 h 4465720"/>
                <a:gd name="connsiteX7" fmla="*/ 18384355 w 21531868"/>
                <a:gd name="connsiteY7" fmla="*/ 4429626 h 4465720"/>
                <a:gd name="connsiteX8" fmla="*/ 17742671 w 21531868"/>
                <a:gd name="connsiteY8" fmla="*/ 4381499 h 4465720"/>
                <a:gd name="connsiteX9" fmla="*/ 17309534 w 21531868"/>
                <a:gd name="connsiteY9" fmla="*/ 4381499 h 4465720"/>
                <a:gd name="connsiteX10" fmla="*/ 16844313 w 21531868"/>
                <a:gd name="connsiteY10" fmla="*/ 4381499 h 4465720"/>
                <a:gd name="connsiteX11" fmla="*/ 16507429 w 21531868"/>
                <a:gd name="connsiteY11" fmla="*/ 4397542 h 4465720"/>
                <a:gd name="connsiteX12" fmla="*/ 15673240 w 21531868"/>
                <a:gd name="connsiteY12" fmla="*/ 4333373 h 4465720"/>
                <a:gd name="connsiteX13" fmla="*/ 15224061 w 21531868"/>
                <a:gd name="connsiteY13" fmla="*/ 4349415 h 4465720"/>
                <a:gd name="connsiteX14" fmla="*/ 14790924 w 21531868"/>
                <a:gd name="connsiteY14" fmla="*/ 4349415 h 4465720"/>
                <a:gd name="connsiteX15" fmla="*/ 14085071 w 21531868"/>
                <a:gd name="connsiteY15" fmla="*/ 4349415 h 4465720"/>
                <a:gd name="connsiteX16" fmla="*/ 13571724 w 21531868"/>
                <a:gd name="connsiteY16" fmla="*/ 4365457 h 4465720"/>
                <a:gd name="connsiteX17" fmla="*/ 13347134 w 21531868"/>
                <a:gd name="connsiteY17" fmla="*/ 4333373 h 4465720"/>
                <a:gd name="connsiteX18" fmla="*/ 12849829 w 21531868"/>
                <a:gd name="connsiteY18" fmla="*/ 4317331 h 4465720"/>
                <a:gd name="connsiteX19" fmla="*/ 12416692 w 21531868"/>
                <a:gd name="connsiteY19" fmla="*/ 4333373 h 4465720"/>
                <a:gd name="connsiteX20" fmla="*/ 11823134 w 21531868"/>
                <a:gd name="connsiteY20" fmla="*/ 4381499 h 4465720"/>
                <a:gd name="connsiteX21" fmla="*/ 10716229 w 21531868"/>
                <a:gd name="connsiteY21" fmla="*/ 4285247 h 4465720"/>
                <a:gd name="connsiteX22" fmla="*/ 10251008 w 21531868"/>
                <a:gd name="connsiteY22" fmla="*/ 4317331 h 4465720"/>
                <a:gd name="connsiteX23" fmla="*/ 9865997 w 21531868"/>
                <a:gd name="connsiteY23" fmla="*/ 4333373 h 4465720"/>
                <a:gd name="connsiteX24" fmla="*/ 9432861 w 21531868"/>
                <a:gd name="connsiteY24" fmla="*/ 4333373 h 4465720"/>
                <a:gd name="connsiteX25" fmla="*/ 8710966 w 21531868"/>
                <a:gd name="connsiteY25" fmla="*/ 4349415 h 4465720"/>
                <a:gd name="connsiteX26" fmla="*/ 8213661 w 21531868"/>
                <a:gd name="connsiteY26" fmla="*/ 4365457 h 4465720"/>
                <a:gd name="connsiteX27" fmla="*/ 7491766 w 21531868"/>
                <a:gd name="connsiteY27" fmla="*/ 4381499 h 4465720"/>
                <a:gd name="connsiteX28" fmla="*/ 7010502 w 21531868"/>
                <a:gd name="connsiteY28" fmla="*/ 4076699 h 4465720"/>
                <a:gd name="connsiteX29" fmla="*/ 5310040 w 21531868"/>
                <a:gd name="connsiteY29" fmla="*/ 4012530 h 4465720"/>
                <a:gd name="connsiteX30" fmla="*/ 4668355 w 21531868"/>
                <a:gd name="connsiteY30" fmla="*/ 4060657 h 4465720"/>
                <a:gd name="connsiteX31" fmla="*/ 4362495 w 21531868"/>
                <a:gd name="connsiteY31" fmla="*/ 4026434 h 4465720"/>
                <a:gd name="connsiteX32" fmla="*/ 3513324 w 21531868"/>
                <a:gd name="connsiteY32" fmla="*/ 4076700 h 4465720"/>
                <a:gd name="connsiteX33" fmla="*/ 3064145 w 21531868"/>
                <a:gd name="connsiteY33" fmla="*/ 4012531 h 4465720"/>
                <a:gd name="connsiteX34" fmla="*/ 2358292 w 21531868"/>
                <a:gd name="connsiteY34" fmla="*/ 4044615 h 4465720"/>
                <a:gd name="connsiteX35" fmla="*/ 1973282 w 21531868"/>
                <a:gd name="connsiteY35" fmla="*/ 3948363 h 4465720"/>
                <a:gd name="connsiteX36" fmla="*/ 1556186 w 21531868"/>
                <a:gd name="connsiteY36" fmla="*/ 3964404 h 4465720"/>
                <a:gd name="connsiteX37" fmla="*/ 1363681 w 21531868"/>
                <a:gd name="connsiteY37" fmla="*/ 3868151 h 4465720"/>
                <a:gd name="connsiteX38" fmla="*/ 1042840 w 21531868"/>
                <a:gd name="connsiteY38" fmla="*/ 3707731 h 4465720"/>
                <a:gd name="connsiteX39" fmla="*/ 786166 w 21531868"/>
                <a:gd name="connsiteY39" fmla="*/ 3563352 h 4465720"/>
                <a:gd name="connsiteX40" fmla="*/ 625745 w 21531868"/>
                <a:gd name="connsiteY40" fmla="*/ 3386889 h 4465720"/>
                <a:gd name="connsiteX41" fmla="*/ 481366 w 21531868"/>
                <a:gd name="connsiteY41" fmla="*/ 3114173 h 4465720"/>
                <a:gd name="connsiteX42" fmla="*/ 165367 w 21531868"/>
                <a:gd name="connsiteY42" fmla="*/ 2742783 h 4465720"/>
                <a:gd name="connsiteX43" fmla="*/ 103 w 21531868"/>
                <a:gd name="connsiteY43" fmla="*/ 2344152 h 4465720"/>
                <a:gd name="connsiteX44" fmla="*/ 144482 w 21531868"/>
                <a:gd name="connsiteY44" fmla="*/ 1975184 h 4465720"/>
                <a:gd name="connsiteX45" fmla="*/ 369071 w 21531868"/>
                <a:gd name="connsiteY45" fmla="*/ 1718510 h 4465720"/>
                <a:gd name="connsiteX46" fmla="*/ 625745 w 21531868"/>
                <a:gd name="connsiteY46" fmla="*/ 1461836 h 4465720"/>
                <a:gd name="connsiteX47" fmla="*/ 930545 w 21531868"/>
                <a:gd name="connsiteY47" fmla="*/ 1157036 h 4465720"/>
                <a:gd name="connsiteX48" fmla="*/ 1379724 w 21531868"/>
                <a:gd name="connsiteY48" fmla="*/ 739942 h 4465720"/>
                <a:gd name="connsiteX49" fmla="*/ 1748692 w 21531868"/>
                <a:gd name="connsiteY49" fmla="*/ 595563 h 4465720"/>
                <a:gd name="connsiteX50" fmla="*/ 2743303 w 21531868"/>
                <a:gd name="connsiteY50" fmla="*/ 387015 h 4465720"/>
                <a:gd name="connsiteX51" fmla="*/ 3368945 w 21531868"/>
                <a:gd name="connsiteY51" fmla="*/ 306805 h 4465720"/>
                <a:gd name="connsiteX52" fmla="*/ 4411682 w 21531868"/>
                <a:gd name="connsiteY52" fmla="*/ 242636 h 4465720"/>
                <a:gd name="connsiteX53" fmla="*/ 5037324 w 21531868"/>
                <a:gd name="connsiteY53" fmla="*/ 130342 h 4465720"/>
                <a:gd name="connsiteX54" fmla="*/ 6481113 w 21531868"/>
                <a:gd name="connsiteY54" fmla="*/ 66173 h 4465720"/>
                <a:gd name="connsiteX55" fmla="*/ 7507808 w 21531868"/>
                <a:gd name="connsiteY55" fmla="*/ 50131 h 4465720"/>
                <a:gd name="connsiteX56" fmla="*/ 8598671 w 21531868"/>
                <a:gd name="connsiteY56" fmla="*/ 18047 h 4465720"/>
                <a:gd name="connsiteX57" fmla="*/ 9336608 w 21531868"/>
                <a:gd name="connsiteY57" fmla="*/ 2005 h 4465720"/>
                <a:gd name="connsiteX58" fmla="*/ 9817871 w 21531868"/>
                <a:gd name="connsiteY58" fmla="*/ 2005 h 4465720"/>
                <a:gd name="connsiteX59" fmla="*/ 10443513 w 21531868"/>
                <a:gd name="connsiteY59" fmla="*/ 18047 h 4465720"/>
                <a:gd name="connsiteX60" fmla="*/ 11021029 w 21531868"/>
                <a:gd name="connsiteY60" fmla="*/ 18047 h 4465720"/>
                <a:gd name="connsiteX61" fmla="*/ 11598545 w 21531868"/>
                <a:gd name="connsiteY61" fmla="*/ 130342 h 4465720"/>
                <a:gd name="connsiteX62" fmla="*/ 12192103 w 21531868"/>
                <a:gd name="connsiteY62" fmla="*/ 258678 h 4465720"/>
                <a:gd name="connsiteX63" fmla="*/ 12609197 w 21531868"/>
                <a:gd name="connsiteY63" fmla="*/ 419099 h 4465720"/>
                <a:gd name="connsiteX64" fmla="*/ 13106503 w 21531868"/>
                <a:gd name="connsiteY64" fmla="*/ 723899 h 4465720"/>
                <a:gd name="connsiteX65" fmla="*/ 13266924 w 21531868"/>
                <a:gd name="connsiteY65" fmla="*/ 1028699 h 4465720"/>
                <a:gd name="connsiteX66" fmla="*/ 13635892 w 21531868"/>
                <a:gd name="connsiteY66" fmla="*/ 1285373 h 4465720"/>
                <a:gd name="connsiteX67" fmla="*/ 13828397 w 21531868"/>
                <a:gd name="connsiteY67" fmla="*/ 1798720 h 4465720"/>
                <a:gd name="connsiteX68" fmla="*/ 13988819 w 21531868"/>
                <a:gd name="connsiteY68" fmla="*/ 2183731 h 4465720"/>
                <a:gd name="connsiteX69" fmla="*/ 14101113 w 21531868"/>
                <a:gd name="connsiteY69" fmla="*/ 2520615 h 4465720"/>
                <a:gd name="connsiteX70" fmla="*/ 14277576 w 21531868"/>
                <a:gd name="connsiteY70" fmla="*/ 2729163 h 4465720"/>
                <a:gd name="connsiteX71" fmla="*/ 14470082 w 21531868"/>
                <a:gd name="connsiteY71" fmla="*/ 3033963 h 4465720"/>
                <a:gd name="connsiteX72" fmla="*/ 14855092 w 21531868"/>
                <a:gd name="connsiteY72" fmla="*/ 3386889 h 4465720"/>
                <a:gd name="connsiteX73" fmla="*/ 15288229 w 21531868"/>
                <a:gd name="connsiteY73" fmla="*/ 3723773 h 4465720"/>
                <a:gd name="connsiteX74" fmla="*/ 15801576 w 21531868"/>
                <a:gd name="connsiteY74" fmla="*/ 3884194 h 4465720"/>
                <a:gd name="connsiteX75" fmla="*/ 16555555 w 21531868"/>
                <a:gd name="connsiteY75" fmla="*/ 4012531 h 4465720"/>
                <a:gd name="connsiteX76" fmla="*/ 17389745 w 21531868"/>
                <a:gd name="connsiteY76" fmla="*/ 4108784 h 4465720"/>
                <a:gd name="connsiteX77" fmla="*/ 18031429 w 21531868"/>
                <a:gd name="connsiteY77" fmla="*/ 4012531 h 4465720"/>
                <a:gd name="connsiteX78" fmla="*/ 18689155 w 21531868"/>
                <a:gd name="connsiteY78" fmla="*/ 4012531 h 4465720"/>
                <a:gd name="connsiteX79" fmla="*/ 19491261 w 21531868"/>
                <a:gd name="connsiteY79" fmla="*/ 4028573 h 4465720"/>
                <a:gd name="connsiteX80" fmla="*/ 20052734 w 21531868"/>
                <a:gd name="connsiteY80" fmla="*/ 4060657 h 4465720"/>
                <a:gd name="connsiteX81" fmla="*/ 20935050 w 21531868"/>
                <a:gd name="connsiteY81" fmla="*/ 4108784 h 4465720"/>
                <a:gd name="connsiteX82" fmla="*/ 21287976 w 21531868"/>
                <a:gd name="connsiteY82" fmla="*/ 4140868 h 4465720"/>
                <a:gd name="connsiteX83" fmla="*/ 21368187 w 21531868"/>
                <a:gd name="connsiteY83" fmla="*/ 4237120 h 4465720"/>
                <a:gd name="connsiteX84" fmla="*/ 21528608 w 21531868"/>
                <a:gd name="connsiteY84" fmla="*/ 4269205 h 4465720"/>
                <a:gd name="connsiteX0" fmla="*/ 21659190 w 21662450"/>
                <a:gd name="connsiteY0" fmla="*/ 4269205 h 4465720"/>
                <a:gd name="connsiteX1" fmla="*/ 21530853 w 21662450"/>
                <a:gd name="connsiteY1" fmla="*/ 4445668 h 4465720"/>
                <a:gd name="connsiteX2" fmla="*/ 20760832 w 21662450"/>
                <a:gd name="connsiteY2" fmla="*/ 4461710 h 4465720"/>
                <a:gd name="connsiteX3" fmla="*/ 19878516 w 21662450"/>
                <a:gd name="connsiteY3" fmla="*/ 4445668 h 4465720"/>
                <a:gd name="connsiteX4" fmla="*/ 19509548 w 21662450"/>
                <a:gd name="connsiteY4" fmla="*/ 4397542 h 4465720"/>
                <a:gd name="connsiteX5" fmla="*/ 19236832 w 21662450"/>
                <a:gd name="connsiteY5" fmla="*/ 4397542 h 4465720"/>
                <a:gd name="connsiteX6" fmla="*/ 18851822 w 21662450"/>
                <a:gd name="connsiteY6" fmla="*/ 4461710 h 4465720"/>
                <a:gd name="connsiteX7" fmla="*/ 18514937 w 21662450"/>
                <a:gd name="connsiteY7" fmla="*/ 4429626 h 4465720"/>
                <a:gd name="connsiteX8" fmla="*/ 17873253 w 21662450"/>
                <a:gd name="connsiteY8" fmla="*/ 4381499 h 4465720"/>
                <a:gd name="connsiteX9" fmla="*/ 17440116 w 21662450"/>
                <a:gd name="connsiteY9" fmla="*/ 4381499 h 4465720"/>
                <a:gd name="connsiteX10" fmla="*/ 16974895 w 21662450"/>
                <a:gd name="connsiteY10" fmla="*/ 4381499 h 4465720"/>
                <a:gd name="connsiteX11" fmla="*/ 16638011 w 21662450"/>
                <a:gd name="connsiteY11" fmla="*/ 4397542 h 4465720"/>
                <a:gd name="connsiteX12" fmla="*/ 15803822 w 21662450"/>
                <a:gd name="connsiteY12" fmla="*/ 4333373 h 4465720"/>
                <a:gd name="connsiteX13" fmla="*/ 15354643 w 21662450"/>
                <a:gd name="connsiteY13" fmla="*/ 4349415 h 4465720"/>
                <a:gd name="connsiteX14" fmla="*/ 14921506 w 21662450"/>
                <a:gd name="connsiteY14" fmla="*/ 4349415 h 4465720"/>
                <a:gd name="connsiteX15" fmla="*/ 14215653 w 21662450"/>
                <a:gd name="connsiteY15" fmla="*/ 4349415 h 4465720"/>
                <a:gd name="connsiteX16" fmla="*/ 13702306 w 21662450"/>
                <a:gd name="connsiteY16" fmla="*/ 4365457 h 4465720"/>
                <a:gd name="connsiteX17" fmla="*/ 13477716 w 21662450"/>
                <a:gd name="connsiteY17" fmla="*/ 4333373 h 4465720"/>
                <a:gd name="connsiteX18" fmla="*/ 12980411 w 21662450"/>
                <a:gd name="connsiteY18" fmla="*/ 4317331 h 4465720"/>
                <a:gd name="connsiteX19" fmla="*/ 12547274 w 21662450"/>
                <a:gd name="connsiteY19" fmla="*/ 4333373 h 4465720"/>
                <a:gd name="connsiteX20" fmla="*/ 11953716 w 21662450"/>
                <a:gd name="connsiteY20" fmla="*/ 4381499 h 4465720"/>
                <a:gd name="connsiteX21" fmla="*/ 10846811 w 21662450"/>
                <a:gd name="connsiteY21" fmla="*/ 4285247 h 4465720"/>
                <a:gd name="connsiteX22" fmla="*/ 10381590 w 21662450"/>
                <a:gd name="connsiteY22" fmla="*/ 4317331 h 4465720"/>
                <a:gd name="connsiteX23" fmla="*/ 9996579 w 21662450"/>
                <a:gd name="connsiteY23" fmla="*/ 4333373 h 4465720"/>
                <a:gd name="connsiteX24" fmla="*/ 9563443 w 21662450"/>
                <a:gd name="connsiteY24" fmla="*/ 4333373 h 4465720"/>
                <a:gd name="connsiteX25" fmla="*/ 8841548 w 21662450"/>
                <a:gd name="connsiteY25" fmla="*/ 4349415 h 4465720"/>
                <a:gd name="connsiteX26" fmla="*/ 8344243 w 21662450"/>
                <a:gd name="connsiteY26" fmla="*/ 4365457 h 4465720"/>
                <a:gd name="connsiteX27" fmla="*/ 7622348 w 21662450"/>
                <a:gd name="connsiteY27" fmla="*/ 4381499 h 4465720"/>
                <a:gd name="connsiteX28" fmla="*/ 7141084 w 21662450"/>
                <a:gd name="connsiteY28" fmla="*/ 4076699 h 4465720"/>
                <a:gd name="connsiteX29" fmla="*/ 5440622 w 21662450"/>
                <a:gd name="connsiteY29" fmla="*/ 4012530 h 4465720"/>
                <a:gd name="connsiteX30" fmla="*/ 4798937 w 21662450"/>
                <a:gd name="connsiteY30" fmla="*/ 4060657 h 4465720"/>
                <a:gd name="connsiteX31" fmla="*/ 4493077 w 21662450"/>
                <a:gd name="connsiteY31" fmla="*/ 4026434 h 4465720"/>
                <a:gd name="connsiteX32" fmla="*/ 3643906 w 21662450"/>
                <a:gd name="connsiteY32" fmla="*/ 4076700 h 4465720"/>
                <a:gd name="connsiteX33" fmla="*/ 3194727 w 21662450"/>
                <a:gd name="connsiteY33" fmla="*/ 4012531 h 4465720"/>
                <a:gd name="connsiteX34" fmla="*/ 2488874 w 21662450"/>
                <a:gd name="connsiteY34" fmla="*/ 4044615 h 4465720"/>
                <a:gd name="connsiteX35" fmla="*/ 2103864 w 21662450"/>
                <a:gd name="connsiteY35" fmla="*/ 3948363 h 4465720"/>
                <a:gd name="connsiteX36" fmla="*/ 1686768 w 21662450"/>
                <a:gd name="connsiteY36" fmla="*/ 3964404 h 4465720"/>
                <a:gd name="connsiteX37" fmla="*/ 1494263 w 21662450"/>
                <a:gd name="connsiteY37" fmla="*/ 3868151 h 4465720"/>
                <a:gd name="connsiteX38" fmla="*/ 1173422 w 21662450"/>
                <a:gd name="connsiteY38" fmla="*/ 3707731 h 4465720"/>
                <a:gd name="connsiteX39" fmla="*/ 916748 w 21662450"/>
                <a:gd name="connsiteY39" fmla="*/ 3563352 h 4465720"/>
                <a:gd name="connsiteX40" fmla="*/ 756327 w 21662450"/>
                <a:gd name="connsiteY40" fmla="*/ 3386889 h 4465720"/>
                <a:gd name="connsiteX41" fmla="*/ 611948 w 21662450"/>
                <a:gd name="connsiteY41" fmla="*/ 3114173 h 4465720"/>
                <a:gd name="connsiteX42" fmla="*/ 295949 w 21662450"/>
                <a:gd name="connsiteY42" fmla="*/ 2742783 h 4465720"/>
                <a:gd name="connsiteX43" fmla="*/ 130685 w 21662450"/>
                <a:gd name="connsiteY43" fmla="*/ 2344152 h 4465720"/>
                <a:gd name="connsiteX44" fmla="*/ 16272 w 21662450"/>
                <a:gd name="connsiteY44" fmla="*/ 1917674 h 4465720"/>
                <a:gd name="connsiteX45" fmla="*/ 499653 w 21662450"/>
                <a:gd name="connsiteY45" fmla="*/ 1718510 h 4465720"/>
                <a:gd name="connsiteX46" fmla="*/ 756327 w 21662450"/>
                <a:gd name="connsiteY46" fmla="*/ 1461836 h 4465720"/>
                <a:gd name="connsiteX47" fmla="*/ 1061127 w 21662450"/>
                <a:gd name="connsiteY47" fmla="*/ 1157036 h 4465720"/>
                <a:gd name="connsiteX48" fmla="*/ 1510306 w 21662450"/>
                <a:gd name="connsiteY48" fmla="*/ 739942 h 4465720"/>
                <a:gd name="connsiteX49" fmla="*/ 1879274 w 21662450"/>
                <a:gd name="connsiteY49" fmla="*/ 595563 h 4465720"/>
                <a:gd name="connsiteX50" fmla="*/ 2873885 w 21662450"/>
                <a:gd name="connsiteY50" fmla="*/ 387015 h 4465720"/>
                <a:gd name="connsiteX51" fmla="*/ 3499527 w 21662450"/>
                <a:gd name="connsiteY51" fmla="*/ 306805 h 4465720"/>
                <a:gd name="connsiteX52" fmla="*/ 4542264 w 21662450"/>
                <a:gd name="connsiteY52" fmla="*/ 242636 h 4465720"/>
                <a:gd name="connsiteX53" fmla="*/ 5167906 w 21662450"/>
                <a:gd name="connsiteY53" fmla="*/ 130342 h 4465720"/>
                <a:gd name="connsiteX54" fmla="*/ 6611695 w 21662450"/>
                <a:gd name="connsiteY54" fmla="*/ 66173 h 4465720"/>
                <a:gd name="connsiteX55" fmla="*/ 7638390 w 21662450"/>
                <a:gd name="connsiteY55" fmla="*/ 50131 h 4465720"/>
                <a:gd name="connsiteX56" fmla="*/ 8729253 w 21662450"/>
                <a:gd name="connsiteY56" fmla="*/ 18047 h 4465720"/>
                <a:gd name="connsiteX57" fmla="*/ 9467190 w 21662450"/>
                <a:gd name="connsiteY57" fmla="*/ 2005 h 4465720"/>
                <a:gd name="connsiteX58" fmla="*/ 9948453 w 21662450"/>
                <a:gd name="connsiteY58" fmla="*/ 2005 h 4465720"/>
                <a:gd name="connsiteX59" fmla="*/ 10574095 w 21662450"/>
                <a:gd name="connsiteY59" fmla="*/ 18047 h 4465720"/>
                <a:gd name="connsiteX60" fmla="*/ 11151611 w 21662450"/>
                <a:gd name="connsiteY60" fmla="*/ 18047 h 4465720"/>
                <a:gd name="connsiteX61" fmla="*/ 11729127 w 21662450"/>
                <a:gd name="connsiteY61" fmla="*/ 130342 h 4465720"/>
                <a:gd name="connsiteX62" fmla="*/ 12322685 w 21662450"/>
                <a:gd name="connsiteY62" fmla="*/ 258678 h 4465720"/>
                <a:gd name="connsiteX63" fmla="*/ 12739779 w 21662450"/>
                <a:gd name="connsiteY63" fmla="*/ 419099 h 4465720"/>
                <a:gd name="connsiteX64" fmla="*/ 13237085 w 21662450"/>
                <a:gd name="connsiteY64" fmla="*/ 723899 h 4465720"/>
                <a:gd name="connsiteX65" fmla="*/ 13397506 w 21662450"/>
                <a:gd name="connsiteY65" fmla="*/ 1028699 h 4465720"/>
                <a:gd name="connsiteX66" fmla="*/ 13766474 w 21662450"/>
                <a:gd name="connsiteY66" fmla="*/ 1285373 h 4465720"/>
                <a:gd name="connsiteX67" fmla="*/ 13958979 w 21662450"/>
                <a:gd name="connsiteY67" fmla="*/ 1798720 h 4465720"/>
                <a:gd name="connsiteX68" fmla="*/ 14119401 w 21662450"/>
                <a:gd name="connsiteY68" fmla="*/ 2183731 h 4465720"/>
                <a:gd name="connsiteX69" fmla="*/ 14231695 w 21662450"/>
                <a:gd name="connsiteY69" fmla="*/ 2520615 h 4465720"/>
                <a:gd name="connsiteX70" fmla="*/ 14408158 w 21662450"/>
                <a:gd name="connsiteY70" fmla="*/ 2729163 h 4465720"/>
                <a:gd name="connsiteX71" fmla="*/ 14600664 w 21662450"/>
                <a:gd name="connsiteY71" fmla="*/ 3033963 h 4465720"/>
                <a:gd name="connsiteX72" fmla="*/ 14985674 w 21662450"/>
                <a:gd name="connsiteY72" fmla="*/ 3386889 h 4465720"/>
                <a:gd name="connsiteX73" fmla="*/ 15418811 w 21662450"/>
                <a:gd name="connsiteY73" fmla="*/ 3723773 h 4465720"/>
                <a:gd name="connsiteX74" fmla="*/ 15932158 w 21662450"/>
                <a:gd name="connsiteY74" fmla="*/ 3884194 h 4465720"/>
                <a:gd name="connsiteX75" fmla="*/ 16686137 w 21662450"/>
                <a:gd name="connsiteY75" fmla="*/ 4012531 h 4465720"/>
                <a:gd name="connsiteX76" fmla="*/ 17520327 w 21662450"/>
                <a:gd name="connsiteY76" fmla="*/ 4108784 h 4465720"/>
                <a:gd name="connsiteX77" fmla="*/ 18162011 w 21662450"/>
                <a:gd name="connsiteY77" fmla="*/ 4012531 h 4465720"/>
                <a:gd name="connsiteX78" fmla="*/ 18819737 w 21662450"/>
                <a:gd name="connsiteY78" fmla="*/ 4012531 h 4465720"/>
                <a:gd name="connsiteX79" fmla="*/ 19621843 w 21662450"/>
                <a:gd name="connsiteY79" fmla="*/ 4028573 h 4465720"/>
                <a:gd name="connsiteX80" fmla="*/ 20183316 w 21662450"/>
                <a:gd name="connsiteY80" fmla="*/ 4060657 h 4465720"/>
                <a:gd name="connsiteX81" fmla="*/ 21065632 w 21662450"/>
                <a:gd name="connsiteY81" fmla="*/ 4108784 h 4465720"/>
                <a:gd name="connsiteX82" fmla="*/ 21418558 w 21662450"/>
                <a:gd name="connsiteY82" fmla="*/ 4140868 h 4465720"/>
                <a:gd name="connsiteX83" fmla="*/ 21498769 w 21662450"/>
                <a:gd name="connsiteY83" fmla="*/ 4237120 h 4465720"/>
                <a:gd name="connsiteX84" fmla="*/ 21659190 w 21662450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741751 w 21647874"/>
                <a:gd name="connsiteY46" fmla="*/ 1461836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792962 w 21647874"/>
                <a:gd name="connsiteY36" fmla="*/ 3855136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9288 w 21647874"/>
                <a:gd name="connsiteY36" fmla="*/ 3948363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4045061 w 21647874"/>
                <a:gd name="connsiteY32" fmla="*/ 3953790 h 4465720"/>
                <a:gd name="connsiteX33" fmla="*/ 3635081 w 21647874"/>
                <a:gd name="connsiteY33" fmla="*/ 4030693 h 4465720"/>
                <a:gd name="connsiteX34" fmla="*/ 3151396 w 21647874"/>
                <a:gd name="connsiteY34" fmla="*/ 4029783 h 4465720"/>
                <a:gd name="connsiteX35" fmla="*/ 2503052 w 21647874"/>
                <a:gd name="connsiteY35" fmla="*/ 3992856 h 4465720"/>
                <a:gd name="connsiteX36" fmla="*/ 2147249 w 21647874"/>
                <a:gd name="connsiteY36" fmla="*/ 3919285 h 4465720"/>
                <a:gd name="connsiteX37" fmla="*/ 2083537 w 21647874"/>
                <a:gd name="connsiteY37" fmla="*/ 3919609 h 4465720"/>
                <a:gd name="connsiteX38" fmla="*/ 1792962 w 21647874"/>
                <a:gd name="connsiteY38" fmla="*/ 3855136 h 4465720"/>
                <a:gd name="connsiteX39" fmla="*/ 1537196 w 21647874"/>
                <a:gd name="connsiteY39" fmla="*/ 3787638 h 4465720"/>
                <a:gd name="connsiteX40" fmla="*/ 1273865 w 21647874"/>
                <a:gd name="connsiteY40" fmla="*/ 3673225 h 4465720"/>
                <a:gd name="connsiteX41" fmla="*/ 994187 w 21647874"/>
                <a:gd name="connsiteY41" fmla="*/ 3505843 h 4465720"/>
                <a:gd name="connsiteX42" fmla="*/ 793510 w 21647874"/>
                <a:gd name="connsiteY42" fmla="*/ 3335130 h 4465720"/>
                <a:gd name="connsiteX43" fmla="*/ 597372 w 21647874"/>
                <a:gd name="connsiteY43" fmla="*/ 3114173 h 4465720"/>
                <a:gd name="connsiteX44" fmla="*/ 281373 w 21647874"/>
                <a:gd name="connsiteY44" fmla="*/ 2742783 h 4465720"/>
                <a:gd name="connsiteX45" fmla="*/ 116109 w 21647874"/>
                <a:gd name="connsiteY45" fmla="*/ 2344152 h 4465720"/>
                <a:gd name="connsiteX46" fmla="*/ 1696 w 21647874"/>
                <a:gd name="connsiteY46" fmla="*/ 1917674 h 4465720"/>
                <a:gd name="connsiteX47" fmla="*/ 203281 w 21647874"/>
                <a:gd name="connsiteY47" fmla="*/ 1684004 h 4465720"/>
                <a:gd name="connsiteX48" fmla="*/ 643985 w 21647874"/>
                <a:gd name="connsiteY48" fmla="*/ 1427330 h 4465720"/>
                <a:gd name="connsiteX49" fmla="*/ 1046551 w 21647874"/>
                <a:gd name="connsiteY49" fmla="*/ 1157036 h 4465720"/>
                <a:gd name="connsiteX50" fmla="*/ 1495730 w 21647874"/>
                <a:gd name="connsiteY50" fmla="*/ 739942 h 4465720"/>
                <a:gd name="connsiteX51" fmla="*/ 1864698 w 21647874"/>
                <a:gd name="connsiteY51" fmla="*/ 595563 h 4465720"/>
                <a:gd name="connsiteX52" fmla="*/ 2859309 w 21647874"/>
                <a:gd name="connsiteY52" fmla="*/ 387015 h 4465720"/>
                <a:gd name="connsiteX53" fmla="*/ 3484951 w 21647874"/>
                <a:gd name="connsiteY53" fmla="*/ 306805 h 4465720"/>
                <a:gd name="connsiteX54" fmla="*/ 4527688 w 21647874"/>
                <a:gd name="connsiteY54" fmla="*/ 242636 h 4465720"/>
                <a:gd name="connsiteX55" fmla="*/ 5153330 w 21647874"/>
                <a:gd name="connsiteY55" fmla="*/ 130342 h 4465720"/>
                <a:gd name="connsiteX56" fmla="*/ 6597119 w 21647874"/>
                <a:gd name="connsiteY56" fmla="*/ 66173 h 4465720"/>
                <a:gd name="connsiteX57" fmla="*/ 7623814 w 21647874"/>
                <a:gd name="connsiteY57" fmla="*/ 50131 h 4465720"/>
                <a:gd name="connsiteX58" fmla="*/ 8714677 w 21647874"/>
                <a:gd name="connsiteY58" fmla="*/ 18047 h 4465720"/>
                <a:gd name="connsiteX59" fmla="*/ 9452614 w 21647874"/>
                <a:gd name="connsiteY59" fmla="*/ 2005 h 4465720"/>
                <a:gd name="connsiteX60" fmla="*/ 9933877 w 21647874"/>
                <a:gd name="connsiteY60" fmla="*/ 2005 h 4465720"/>
                <a:gd name="connsiteX61" fmla="*/ 10559519 w 21647874"/>
                <a:gd name="connsiteY61" fmla="*/ 18047 h 4465720"/>
                <a:gd name="connsiteX62" fmla="*/ 11137035 w 21647874"/>
                <a:gd name="connsiteY62" fmla="*/ 18047 h 4465720"/>
                <a:gd name="connsiteX63" fmla="*/ 11714551 w 21647874"/>
                <a:gd name="connsiteY63" fmla="*/ 130342 h 4465720"/>
                <a:gd name="connsiteX64" fmla="*/ 12308109 w 21647874"/>
                <a:gd name="connsiteY64" fmla="*/ 258678 h 4465720"/>
                <a:gd name="connsiteX65" fmla="*/ 12725203 w 21647874"/>
                <a:gd name="connsiteY65" fmla="*/ 419099 h 4465720"/>
                <a:gd name="connsiteX66" fmla="*/ 13222509 w 21647874"/>
                <a:gd name="connsiteY66" fmla="*/ 723899 h 4465720"/>
                <a:gd name="connsiteX67" fmla="*/ 13382930 w 21647874"/>
                <a:gd name="connsiteY67" fmla="*/ 1028699 h 4465720"/>
                <a:gd name="connsiteX68" fmla="*/ 13751898 w 21647874"/>
                <a:gd name="connsiteY68" fmla="*/ 1285373 h 4465720"/>
                <a:gd name="connsiteX69" fmla="*/ 13944403 w 21647874"/>
                <a:gd name="connsiteY69" fmla="*/ 1798720 h 4465720"/>
                <a:gd name="connsiteX70" fmla="*/ 14104825 w 21647874"/>
                <a:gd name="connsiteY70" fmla="*/ 2183731 h 4465720"/>
                <a:gd name="connsiteX71" fmla="*/ 14217119 w 21647874"/>
                <a:gd name="connsiteY71" fmla="*/ 2520615 h 4465720"/>
                <a:gd name="connsiteX72" fmla="*/ 14393582 w 21647874"/>
                <a:gd name="connsiteY72" fmla="*/ 2729163 h 4465720"/>
                <a:gd name="connsiteX73" fmla="*/ 14586088 w 21647874"/>
                <a:gd name="connsiteY73" fmla="*/ 3033963 h 4465720"/>
                <a:gd name="connsiteX74" fmla="*/ 14971098 w 21647874"/>
                <a:gd name="connsiteY74" fmla="*/ 3386889 h 4465720"/>
                <a:gd name="connsiteX75" fmla="*/ 15404235 w 21647874"/>
                <a:gd name="connsiteY75" fmla="*/ 3723773 h 4465720"/>
                <a:gd name="connsiteX76" fmla="*/ 15917582 w 21647874"/>
                <a:gd name="connsiteY76" fmla="*/ 3884194 h 4465720"/>
                <a:gd name="connsiteX77" fmla="*/ 16671561 w 21647874"/>
                <a:gd name="connsiteY77" fmla="*/ 4012531 h 4465720"/>
                <a:gd name="connsiteX78" fmla="*/ 17505751 w 21647874"/>
                <a:gd name="connsiteY78" fmla="*/ 4108784 h 4465720"/>
                <a:gd name="connsiteX79" fmla="*/ 18147435 w 21647874"/>
                <a:gd name="connsiteY79" fmla="*/ 4012531 h 4465720"/>
                <a:gd name="connsiteX80" fmla="*/ 18805161 w 21647874"/>
                <a:gd name="connsiteY80" fmla="*/ 4012531 h 4465720"/>
                <a:gd name="connsiteX81" fmla="*/ 19607267 w 21647874"/>
                <a:gd name="connsiteY81" fmla="*/ 4028573 h 4465720"/>
                <a:gd name="connsiteX82" fmla="*/ 20168740 w 21647874"/>
                <a:gd name="connsiteY82" fmla="*/ 4060657 h 4465720"/>
                <a:gd name="connsiteX83" fmla="*/ 21051056 w 21647874"/>
                <a:gd name="connsiteY83" fmla="*/ 4108784 h 4465720"/>
                <a:gd name="connsiteX84" fmla="*/ 21403982 w 21647874"/>
                <a:gd name="connsiteY84" fmla="*/ 4140868 h 4465720"/>
                <a:gd name="connsiteX85" fmla="*/ 21484193 w 21647874"/>
                <a:gd name="connsiteY85" fmla="*/ 4237120 h 4465720"/>
                <a:gd name="connsiteX86" fmla="*/ 21644614 w 21647874"/>
                <a:gd name="connsiteY86" fmla="*/ 4269205 h 4465720"/>
                <a:gd name="connsiteX0" fmla="*/ 21836972 w 21840232"/>
                <a:gd name="connsiteY0" fmla="*/ 4269205 h 4465720"/>
                <a:gd name="connsiteX1" fmla="*/ 21708635 w 21840232"/>
                <a:gd name="connsiteY1" fmla="*/ 4445668 h 4465720"/>
                <a:gd name="connsiteX2" fmla="*/ 20938614 w 21840232"/>
                <a:gd name="connsiteY2" fmla="*/ 4461710 h 4465720"/>
                <a:gd name="connsiteX3" fmla="*/ 20056298 w 21840232"/>
                <a:gd name="connsiteY3" fmla="*/ 4445668 h 4465720"/>
                <a:gd name="connsiteX4" fmla="*/ 19687330 w 21840232"/>
                <a:gd name="connsiteY4" fmla="*/ 4397542 h 4465720"/>
                <a:gd name="connsiteX5" fmla="*/ 19414614 w 21840232"/>
                <a:gd name="connsiteY5" fmla="*/ 4397542 h 4465720"/>
                <a:gd name="connsiteX6" fmla="*/ 19029604 w 21840232"/>
                <a:gd name="connsiteY6" fmla="*/ 4461710 h 4465720"/>
                <a:gd name="connsiteX7" fmla="*/ 18692719 w 21840232"/>
                <a:gd name="connsiteY7" fmla="*/ 4429626 h 4465720"/>
                <a:gd name="connsiteX8" fmla="*/ 18051035 w 21840232"/>
                <a:gd name="connsiteY8" fmla="*/ 4381499 h 4465720"/>
                <a:gd name="connsiteX9" fmla="*/ 17617898 w 21840232"/>
                <a:gd name="connsiteY9" fmla="*/ 4381499 h 4465720"/>
                <a:gd name="connsiteX10" fmla="*/ 17152677 w 21840232"/>
                <a:gd name="connsiteY10" fmla="*/ 4381499 h 4465720"/>
                <a:gd name="connsiteX11" fmla="*/ 16815793 w 21840232"/>
                <a:gd name="connsiteY11" fmla="*/ 4397542 h 4465720"/>
                <a:gd name="connsiteX12" fmla="*/ 15981604 w 21840232"/>
                <a:gd name="connsiteY12" fmla="*/ 4333373 h 4465720"/>
                <a:gd name="connsiteX13" fmla="*/ 15532425 w 21840232"/>
                <a:gd name="connsiteY13" fmla="*/ 4349415 h 4465720"/>
                <a:gd name="connsiteX14" fmla="*/ 15099288 w 21840232"/>
                <a:gd name="connsiteY14" fmla="*/ 4349415 h 4465720"/>
                <a:gd name="connsiteX15" fmla="*/ 14393435 w 21840232"/>
                <a:gd name="connsiteY15" fmla="*/ 4349415 h 4465720"/>
                <a:gd name="connsiteX16" fmla="*/ 13880088 w 21840232"/>
                <a:gd name="connsiteY16" fmla="*/ 4365457 h 4465720"/>
                <a:gd name="connsiteX17" fmla="*/ 13655498 w 21840232"/>
                <a:gd name="connsiteY17" fmla="*/ 4333373 h 4465720"/>
                <a:gd name="connsiteX18" fmla="*/ 13158193 w 21840232"/>
                <a:gd name="connsiteY18" fmla="*/ 4317331 h 4465720"/>
                <a:gd name="connsiteX19" fmla="*/ 12725056 w 21840232"/>
                <a:gd name="connsiteY19" fmla="*/ 4333373 h 4465720"/>
                <a:gd name="connsiteX20" fmla="*/ 12131498 w 21840232"/>
                <a:gd name="connsiteY20" fmla="*/ 4381499 h 4465720"/>
                <a:gd name="connsiteX21" fmla="*/ 11024593 w 21840232"/>
                <a:gd name="connsiteY21" fmla="*/ 4285247 h 4465720"/>
                <a:gd name="connsiteX22" fmla="*/ 10559372 w 21840232"/>
                <a:gd name="connsiteY22" fmla="*/ 4317331 h 4465720"/>
                <a:gd name="connsiteX23" fmla="*/ 10174361 w 21840232"/>
                <a:gd name="connsiteY23" fmla="*/ 4333373 h 4465720"/>
                <a:gd name="connsiteX24" fmla="*/ 9741225 w 21840232"/>
                <a:gd name="connsiteY24" fmla="*/ 4333373 h 4465720"/>
                <a:gd name="connsiteX25" fmla="*/ 9019330 w 21840232"/>
                <a:gd name="connsiteY25" fmla="*/ 4349415 h 4465720"/>
                <a:gd name="connsiteX26" fmla="*/ 8522025 w 21840232"/>
                <a:gd name="connsiteY26" fmla="*/ 4365457 h 4465720"/>
                <a:gd name="connsiteX27" fmla="*/ 7800130 w 21840232"/>
                <a:gd name="connsiteY27" fmla="*/ 4381499 h 4465720"/>
                <a:gd name="connsiteX28" fmla="*/ 7318866 w 21840232"/>
                <a:gd name="connsiteY28" fmla="*/ 4076699 h 4465720"/>
                <a:gd name="connsiteX29" fmla="*/ 5612653 w 21840232"/>
                <a:gd name="connsiteY29" fmla="*/ 3978024 h 4465720"/>
                <a:gd name="connsiteX30" fmla="*/ 5011225 w 21840232"/>
                <a:gd name="connsiteY30" fmla="*/ 3974393 h 4465720"/>
                <a:gd name="connsiteX31" fmla="*/ 4670859 w 21840232"/>
                <a:gd name="connsiteY31" fmla="*/ 3963174 h 4465720"/>
                <a:gd name="connsiteX32" fmla="*/ 4237419 w 21840232"/>
                <a:gd name="connsiteY32" fmla="*/ 3953790 h 4465720"/>
                <a:gd name="connsiteX33" fmla="*/ 3827439 w 21840232"/>
                <a:gd name="connsiteY33" fmla="*/ 4030693 h 4465720"/>
                <a:gd name="connsiteX34" fmla="*/ 3343754 w 21840232"/>
                <a:gd name="connsiteY34" fmla="*/ 4029783 h 4465720"/>
                <a:gd name="connsiteX35" fmla="*/ 2695410 w 21840232"/>
                <a:gd name="connsiteY35" fmla="*/ 3992856 h 4465720"/>
                <a:gd name="connsiteX36" fmla="*/ 2339607 w 21840232"/>
                <a:gd name="connsiteY36" fmla="*/ 3919285 h 4465720"/>
                <a:gd name="connsiteX37" fmla="*/ 2275895 w 21840232"/>
                <a:gd name="connsiteY37" fmla="*/ 3919609 h 4465720"/>
                <a:gd name="connsiteX38" fmla="*/ 1985320 w 21840232"/>
                <a:gd name="connsiteY38" fmla="*/ 3855136 h 4465720"/>
                <a:gd name="connsiteX39" fmla="*/ 1729554 w 21840232"/>
                <a:gd name="connsiteY39" fmla="*/ 3787638 h 4465720"/>
                <a:gd name="connsiteX40" fmla="*/ 1466223 w 21840232"/>
                <a:gd name="connsiteY40" fmla="*/ 3673225 h 4465720"/>
                <a:gd name="connsiteX41" fmla="*/ 1186545 w 21840232"/>
                <a:gd name="connsiteY41" fmla="*/ 3505843 h 4465720"/>
                <a:gd name="connsiteX42" fmla="*/ 985868 w 21840232"/>
                <a:gd name="connsiteY42" fmla="*/ 3335130 h 4465720"/>
                <a:gd name="connsiteX43" fmla="*/ 789730 w 21840232"/>
                <a:gd name="connsiteY43" fmla="*/ 3114173 h 4465720"/>
                <a:gd name="connsiteX44" fmla="*/ 473731 w 21840232"/>
                <a:gd name="connsiteY44" fmla="*/ 2742783 h 4465720"/>
                <a:gd name="connsiteX45" fmla="*/ 308467 w 21840232"/>
                <a:gd name="connsiteY45" fmla="*/ 2344152 h 4465720"/>
                <a:gd name="connsiteX46" fmla="*/ 623 w 21840232"/>
                <a:gd name="connsiteY46" fmla="*/ 1829751 h 4465720"/>
                <a:gd name="connsiteX47" fmla="*/ 395639 w 21840232"/>
                <a:gd name="connsiteY47" fmla="*/ 1684004 h 4465720"/>
                <a:gd name="connsiteX48" fmla="*/ 836343 w 21840232"/>
                <a:gd name="connsiteY48" fmla="*/ 1427330 h 4465720"/>
                <a:gd name="connsiteX49" fmla="*/ 1238909 w 21840232"/>
                <a:gd name="connsiteY49" fmla="*/ 1157036 h 4465720"/>
                <a:gd name="connsiteX50" fmla="*/ 1688088 w 21840232"/>
                <a:gd name="connsiteY50" fmla="*/ 739942 h 4465720"/>
                <a:gd name="connsiteX51" fmla="*/ 2057056 w 21840232"/>
                <a:gd name="connsiteY51" fmla="*/ 595563 h 4465720"/>
                <a:gd name="connsiteX52" fmla="*/ 3051667 w 21840232"/>
                <a:gd name="connsiteY52" fmla="*/ 387015 h 4465720"/>
                <a:gd name="connsiteX53" fmla="*/ 3677309 w 21840232"/>
                <a:gd name="connsiteY53" fmla="*/ 306805 h 4465720"/>
                <a:gd name="connsiteX54" fmla="*/ 4720046 w 21840232"/>
                <a:gd name="connsiteY54" fmla="*/ 242636 h 4465720"/>
                <a:gd name="connsiteX55" fmla="*/ 5345688 w 21840232"/>
                <a:gd name="connsiteY55" fmla="*/ 130342 h 4465720"/>
                <a:gd name="connsiteX56" fmla="*/ 6789477 w 21840232"/>
                <a:gd name="connsiteY56" fmla="*/ 66173 h 4465720"/>
                <a:gd name="connsiteX57" fmla="*/ 7816172 w 21840232"/>
                <a:gd name="connsiteY57" fmla="*/ 50131 h 4465720"/>
                <a:gd name="connsiteX58" fmla="*/ 8907035 w 21840232"/>
                <a:gd name="connsiteY58" fmla="*/ 18047 h 4465720"/>
                <a:gd name="connsiteX59" fmla="*/ 9644972 w 21840232"/>
                <a:gd name="connsiteY59" fmla="*/ 2005 h 4465720"/>
                <a:gd name="connsiteX60" fmla="*/ 10126235 w 21840232"/>
                <a:gd name="connsiteY60" fmla="*/ 2005 h 4465720"/>
                <a:gd name="connsiteX61" fmla="*/ 10751877 w 21840232"/>
                <a:gd name="connsiteY61" fmla="*/ 18047 h 4465720"/>
                <a:gd name="connsiteX62" fmla="*/ 11329393 w 21840232"/>
                <a:gd name="connsiteY62" fmla="*/ 18047 h 4465720"/>
                <a:gd name="connsiteX63" fmla="*/ 11906909 w 21840232"/>
                <a:gd name="connsiteY63" fmla="*/ 130342 h 4465720"/>
                <a:gd name="connsiteX64" fmla="*/ 12500467 w 21840232"/>
                <a:gd name="connsiteY64" fmla="*/ 258678 h 4465720"/>
                <a:gd name="connsiteX65" fmla="*/ 12917561 w 21840232"/>
                <a:gd name="connsiteY65" fmla="*/ 419099 h 4465720"/>
                <a:gd name="connsiteX66" fmla="*/ 13414867 w 21840232"/>
                <a:gd name="connsiteY66" fmla="*/ 723899 h 4465720"/>
                <a:gd name="connsiteX67" fmla="*/ 13575288 w 21840232"/>
                <a:gd name="connsiteY67" fmla="*/ 1028699 h 4465720"/>
                <a:gd name="connsiteX68" fmla="*/ 13944256 w 21840232"/>
                <a:gd name="connsiteY68" fmla="*/ 1285373 h 4465720"/>
                <a:gd name="connsiteX69" fmla="*/ 14136761 w 21840232"/>
                <a:gd name="connsiteY69" fmla="*/ 1798720 h 4465720"/>
                <a:gd name="connsiteX70" fmla="*/ 14297183 w 21840232"/>
                <a:gd name="connsiteY70" fmla="*/ 2183731 h 4465720"/>
                <a:gd name="connsiteX71" fmla="*/ 14409477 w 21840232"/>
                <a:gd name="connsiteY71" fmla="*/ 2520615 h 4465720"/>
                <a:gd name="connsiteX72" fmla="*/ 14585940 w 21840232"/>
                <a:gd name="connsiteY72" fmla="*/ 2729163 h 4465720"/>
                <a:gd name="connsiteX73" fmla="*/ 14778446 w 21840232"/>
                <a:gd name="connsiteY73" fmla="*/ 3033963 h 4465720"/>
                <a:gd name="connsiteX74" fmla="*/ 15163456 w 21840232"/>
                <a:gd name="connsiteY74" fmla="*/ 3386889 h 4465720"/>
                <a:gd name="connsiteX75" fmla="*/ 15596593 w 21840232"/>
                <a:gd name="connsiteY75" fmla="*/ 3723773 h 4465720"/>
                <a:gd name="connsiteX76" fmla="*/ 16109940 w 21840232"/>
                <a:gd name="connsiteY76" fmla="*/ 3884194 h 4465720"/>
                <a:gd name="connsiteX77" fmla="*/ 16863919 w 21840232"/>
                <a:gd name="connsiteY77" fmla="*/ 4012531 h 4465720"/>
                <a:gd name="connsiteX78" fmla="*/ 17698109 w 21840232"/>
                <a:gd name="connsiteY78" fmla="*/ 4108784 h 4465720"/>
                <a:gd name="connsiteX79" fmla="*/ 18339793 w 21840232"/>
                <a:gd name="connsiteY79" fmla="*/ 4012531 h 4465720"/>
                <a:gd name="connsiteX80" fmla="*/ 18997519 w 21840232"/>
                <a:gd name="connsiteY80" fmla="*/ 4012531 h 4465720"/>
                <a:gd name="connsiteX81" fmla="*/ 19799625 w 21840232"/>
                <a:gd name="connsiteY81" fmla="*/ 4028573 h 4465720"/>
                <a:gd name="connsiteX82" fmla="*/ 20361098 w 21840232"/>
                <a:gd name="connsiteY82" fmla="*/ 4060657 h 4465720"/>
                <a:gd name="connsiteX83" fmla="*/ 21243414 w 21840232"/>
                <a:gd name="connsiteY83" fmla="*/ 4108784 h 4465720"/>
                <a:gd name="connsiteX84" fmla="*/ 21596340 w 21840232"/>
                <a:gd name="connsiteY84" fmla="*/ 4140868 h 4465720"/>
                <a:gd name="connsiteX85" fmla="*/ 21676551 w 21840232"/>
                <a:gd name="connsiteY85" fmla="*/ 4237120 h 4465720"/>
                <a:gd name="connsiteX86" fmla="*/ 21836972 w 21840232"/>
                <a:gd name="connsiteY86" fmla="*/ 4269205 h 4465720"/>
                <a:gd name="connsiteX0" fmla="*/ 22082877 w 22086137"/>
                <a:gd name="connsiteY0" fmla="*/ 4269205 h 4465720"/>
                <a:gd name="connsiteX1" fmla="*/ 21954540 w 22086137"/>
                <a:gd name="connsiteY1" fmla="*/ 4445668 h 4465720"/>
                <a:gd name="connsiteX2" fmla="*/ 21184519 w 22086137"/>
                <a:gd name="connsiteY2" fmla="*/ 4461710 h 4465720"/>
                <a:gd name="connsiteX3" fmla="*/ 20302203 w 22086137"/>
                <a:gd name="connsiteY3" fmla="*/ 4445668 h 4465720"/>
                <a:gd name="connsiteX4" fmla="*/ 19933235 w 22086137"/>
                <a:gd name="connsiteY4" fmla="*/ 4397542 h 4465720"/>
                <a:gd name="connsiteX5" fmla="*/ 19660519 w 22086137"/>
                <a:gd name="connsiteY5" fmla="*/ 4397542 h 4465720"/>
                <a:gd name="connsiteX6" fmla="*/ 19275509 w 22086137"/>
                <a:gd name="connsiteY6" fmla="*/ 4461710 h 4465720"/>
                <a:gd name="connsiteX7" fmla="*/ 18938624 w 22086137"/>
                <a:gd name="connsiteY7" fmla="*/ 4429626 h 4465720"/>
                <a:gd name="connsiteX8" fmla="*/ 18296940 w 22086137"/>
                <a:gd name="connsiteY8" fmla="*/ 4381499 h 4465720"/>
                <a:gd name="connsiteX9" fmla="*/ 17863803 w 22086137"/>
                <a:gd name="connsiteY9" fmla="*/ 4381499 h 4465720"/>
                <a:gd name="connsiteX10" fmla="*/ 17398582 w 22086137"/>
                <a:gd name="connsiteY10" fmla="*/ 4381499 h 4465720"/>
                <a:gd name="connsiteX11" fmla="*/ 17061698 w 22086137"/>
                <a:gd name="connsiteY11" fmla="*/ 4397542 h 4465720"/>
                <a:gd name="connsiteX12" fmla="*/ 16227509 w 22086137"/>
                <a:gd name="connsiteY12" fmla="*/ 4333373 h 4465720"/>
                <a:gd name="connsiteX13" fmla="*/ 15778330 w 22086137"/>
                <a:gd name="connsiteY13" fmla="*/ 4349415 h 4465720"/>
                <a:gd name="connsiteX14" fmla="*/ 15345193 w 22086137"/>
                <a:gd name="connsiteY14" fmla="*/ 4349415 h 4465720"/>
                <a:gd name="connsiteX15" fmla="*/ 14639340 w 22086137"/>
                <a:gd name="connsiteY15" fmla="*/ 4349415 h 4465720"/>
                <a:gd name="connsiteX16" fmla="*/ 14125993 w 22086137"/>
                <a:gd name="connsiteY16" fmla="*/ 4365457 h 4465720"/>
                <a:gd name="connsiteX17" fmla="*/ 13901403 w 22086137"/>
                <a:gd name="connsiteY17" fmla="*/ 4333373 h 4465720"/>
                <a:gd name="connsiteX18" fmla="*/ 13404098 w 22086137"/>
                <a:gd name="connsiteY18" fmla="*/ 4317331 h 4465720"/>
                <a:gd name="connsiteX19" fmla="*/ 12970961 w 22086137"/>
                <a:gd name="connsiteY19" fmla="*/ 4333373 h 4465720"/>
                <a:gd name="connsiteX20" fmla="*/ 12377403 w 22086137"/>
                <a:gd name="connsiteY20" fmla="*/ 4381499 h 4465720"/>
                <a:gd name="connsiteX21" fmla="*/ 11270498 w 22086137"/>
                <a:gd name="connsiteY21" fmla="*/ 4285247 h 4465720"/>
                <a:gd name="connsiteX22" fmla="*/ 10805277 w 22086137"/>
                <a:gd name="connsiteY22" fmla="*/ 4317331 h 4465720"/>
                <a:gd name="connsiteX23" fmla="*/ 10420266 w 22086137"/>
                <a:gd name="connsiteY23" fmla="*/ 4333373 h 4465720"/>
                <a:gd name="connsiteX24" fmla="*/ 9987130 w 22086137"/>
                <a:gd name="connsiteY24" fmla="*/ 4333373 h 4465720"/>
                <a:gd name="connsiteX25" fmla="*/ 9265235 w 22086137"/>
                <a:gd name="connsiteY25" fmla="*/ 4349415 h 4465720"/>
                <a:gd name="connsiteX26" fmla="*/ 8767930 w 22086137"/>
                <a:gd name="connsiteY26" fmla="*/ 4365457 h 4465720"/>
                <a:gd name="connsiteX27" fmla="*/ 8046035 w 22086137"/>
                <a:gd name="connsiteY27" fmla="*/ 4381499 h 4465720"/>
                <a:gd name="connsiteX28" fmla="*/ 7564771 w 22086137"/>
                <a:gd name="connsiteY28" fmla="*/ 4076699 h 4465720"/>
                <a:gd name="connsiteX29" fmla="*/ 5858558 w 22086137"/>
                <a:gd name="connsiteY29" fmla="*/ 3978024 h 4465720"/>
                <a:gd name="connsiteX30" fmla="*/ 5257130 w 22086137"/>
                <a:gd name="connsiteY30" fmla="*/ 3974393 h 4465720"/>
                <a:gd name="connsiteX31" fmla="*/ 4916764 w 22086137"/>
                <a:gd name="connsiteY31" fmla="*/ 3963174 h 4465720"/>
                <a:gd name="connsiteX32" fmla="*/ 4483324 w 22086137"/>
                <a:gd name="connsiteY32" fmla="*/ 3953790 h 4465720"/>
                <a:gd name="connsiteX33" fmla="*/ 4073344 w 22086137"/>
                <a:gd name="connsiteY33" fmla="*/ 4030693 h 4465720"/>
                <a:gd name="connsiteX34" fmla="*/ 3589659 w 22086137"/>
                <a:gd name="connsiteY34" fmla="*/ 4029783 h 4465720"/>
                <a:gd name="connsiteX35" fmla="*/ 2941315 w 22086137"/>
                <a:gd name="connsiteY35" fmla="*/ 3992856 h 4465720"/>
                <a:gd name="connsiteX36" fmla="*/ 2585512 w 22086137"/>
                <a:gd name="connsiteY36" fmla="*/ 3919285 h 4465720"/>
                <a:gd name="connsiteX37" fmla="*/ 2521800 w 22086137"/>
                <a:gd name="connsiteY37" fmla="*/ 3919609 h 4465720"/>
                <a:gd name="connsiteX38" fmla="*/ 2231225 w 22086137"/>
                <a:gd name="connsiteY38" fmla="*/ 3855136 h 4465720"/>
                <a:gd name="connsiteX39" fmla="*/ 1975459 w 22086137"/>
                <a:gd name="connsiteY39" fmla="*/ 3787638 h 4465720"/>
                <a:gd name="connsiteX40" fmla="*/ 1712128 w 22086137"/>
                <a:gd name="connsiteY40" fmla="*/ 3673225 h 4465720"/>
                <a:gd name="connsiteX41" fmla="*/ 1432450 w 22086137"/>
                <a:gd name="connsiteY41" fmla="*/ 3505843 h 4465720"/>
                <a:gd name="connsiteX42" fmla="*/ 1231773 w 22086137"/>
                <a:gd name="connsiteY42" fmla="*/ 3335130 h 4465720"/>
                <a:gd name="connsiteX43" fmla="*/ 1035635 w 22086137"/>
                <a:gd name="connsiteY43" fmla="*/ 3114173 h 4465720"/>
                <a:gd name="connsiteX44" fmla="*/ 719636 w 22086137"/>
                <a:gd name="connsiteY44" fmla="*/ 2742783 h 4465720"/>
                <a:gd name="connsiteX45" fmla="*/ 554372 w 22086137"/>
                <a:gd name="connsiteY45" fmla="*/ 2344152 h 4465720"/>
                <a:gd name="connsiteX46" fmla="*/ 344 w 22086137"/>
                <a:gd name="connsiteY46" fmla="*/ 1653905 h 4465720"/>
                <a:gd name="connsiteX47" fmla="*/ 641544 w 22086137"/>
                <a:gd name="connsiteY47" fmla="*/ 1684004 h 4465720"/>
                <a:gd name="connsiteX48" fmla="*/ 1082248 w 22086137"/>
                <a:gd name="connsiteY48" fmla="*/ 1427330 h 4465720"/>
                <a:gd name="connsiteX49" fmla="*/ 1484814 w 22086137"/>
                <a:gd name="connsiteY49" fmla="*/ 1157036 h 4465720"/>
                <a:gd name="connsiteX50" fmla="*/ 1933993 w 22086137"/>
                <a:gd name="connsiteY50" fmla="*/ 739942 h 4465720"/>
                <a:gd name="connsiteX51" fmla="*/ 2302961 w 22086137"/>
                <a:gd name="connsiteY51" fmla="*/ 595563 h 4465720"/>
                <a:gd name="connsiteX52" fmla="*/ 3297572 w 22086137"/>
                <a:gd name="connsiteY52" fmla="*/ 387015 h 4465720"/>
                <a:gd name="connsiteX53" fmla="*/ 3923214 w 22086137"/>
                <a:gd name="connsiteY53" fmla="*/ 306805 h 4465720"/>
                <a:gd name="connsiteX54" fmla="*/ 4965951 w 22086137"/>
                <a:gd name="connsiteY54" fmla="*/ 242636 h 4465720"/>
                <a:gd name="connsiteX55" fmla="*/ 5591593 w 22086137"/>
                <a:gd name="connsiteY55" fmla="*/ 130342 h 4465720"/>
                <a:gd name="connsiteX56" fmla="*/ 7035382 w 22086137"/>
                <a:gd name="connsiteY56" fmla="*/ 66173 h 4465720"/>
                <a:gd name="connsiteX57" fmla="*/ 8062077 w 22086137"/>
                <a:gd name="connsiteY57" fmla="*/ 50131 h 4465720"/>
                <a:gd name="connsiteX58" fmla="*/ 9152940 w 22086137"/>
                <a:gd name="connsiteY58" fmla="*/ 18047 h 4465720"/>
                <a:gd name="connsiteX59" fmla="*/ 9890877 w 22086137"/>
                <a:gd name="connsiteY59" fmla="*/ 2005 h 4465720"/>
                <a:gd name="connsiteX60" fmla="*/ 10372140 w 22086137"/>
                <a:gd name="connsiteY60" fmla="*/ 2005 h 4465720"/>
                <a:gd name="connsiteX61" fmla="*/ 10997782 w 22086137"/>
                <a:gd name="connsiteY61" fmla="*/ 18047 h 4465720"/>
                <a:gd name="connsiteX62" fmla="*/ 11575298 w 22086137"/>
                <a:gd name="connsiteY62" fmla="*/ 18047 h 4465720"/>
                <a:gd name="connsiteX63" fmla="*/ 12152814 w 22086137"/>
                <a:gd name="connsiteY63" fmla="*/ 130342 h 4465720"/>
                <a:gd name="connsiteX64" fmla="*/ 12746372 w 22086137"/>
                <a:gd name="connsiteY64" fmla="*/ 258678 h 4465720"/>
                <a:gd name="connsiteX65" fmla="*/ 13163466 w 22086137"/>
                <a:gd name="connsiteY65" fmla="*/ 419099 h 4465720"/>
                <a:gd name="connsiteX66" fmla="*/ 13660772 w 22086137"/>
                <a:gd name="connsiteY66" fmla="*/ 723899 h 4465720"/>
                <a:gd name="connsiteX67" fmla="*/ 13821193 w 22086137"/>
                <a:gd name="connsiteY67" fmla="*/ 1028699 h 4465720"/>
                <a:gd name="connsiteX68" fmla="*/ 14190161 w 22086137"/>
                <a:gd name="connsiteY68" fmla="*/ 1285373 h 4465720"/>
                <a:gd name="connsiteX69" fmla="*/ 14382666 w 22086137"/>
                <a:gd name="connsiteY69" fmla="*/ 1798720 h 4465720"/>
                <a:gd name="connsiteX70" fmla="*/ 14543088 w 22086137"/>
                <a:gd name="connsiteY70" fmla="*/ 2183731 h 4465720"/>
                <a:gd name="connsiteX71" fmla="*/ 14655382 w 22086137"/>
                <a:gd name="connsiteY71" fmla="*/ 2520615 h 4465720"/>
                <a:gd name="connsiteX72" fmla="*/ 14831845 w 22086137"/>
                <a:gd name="connsiteY72" fmla="*/ 2729163 h 4465720"/>
                <a:gd name="connsiteX73" fmla="*/ 15024351 w 22086137"/>
                <a:gd name="connsiteY73" fmla="*/ 3033963 h 4465720"/>
                <a:gd name="connsiteX74" fmla="*/ 15409361 w 22086137"/>
                <a:gd name="connsiteY74" fmla="*/ 3386889 h 4465720"/>
                <a:gd name="connsiteX75" fmla="*/ 15842498 w 22086137"/>
                <a:gd name="connsiteY75" fmla="*/ 3723773 h 4465720"/>
                <a:gd name="connsiteX76" fmla="*/ 16355845 w 22086137"/>
                <a:gd name="connsiteY76" fmla="*/ 3884194 h 4465720"/>
                <a:gd name="connsiteX77" fmla="*/ 17109824 w 22086137"/>
                <a:gd name="connsiteY77" fmla="*/ 4012531 h 4465720"/>
                <a:gd name="connsiteX78" fmla="*/ 17944014 w 22086137"/>
                <a:gd name="connsiteY78" fmla="*/ 4108784 h 4465720"/>
                <a:gd name="connsiteX79" fmla="*/ 18585698 w 22086137"/>
                <a:gd name="connsiteY79" fmla="*/ 4012531 h 4465720"/>
                <a:gd name="connsiteX80" fmla="*/ 19243424 w 22086137"/>
                <a:gd name="connsiteY80" fmla="*/ 4012531 h 4465720"/>
                <a:gd name="connsiteX81" fmla="*/ 20045530 w 22086137"/>
                <a:gd name="connsiteY81" fmla="*/ 4028573 h 4465720"/>
                <a:gd name="connsiteX82" fmla="*/ 20607003 w 22086137"/>
                <a:gd name="connsiteY82" fmla="*/ 4060657 h 4465720"/>
                <a:gd name="connsiteX83" fmla="*/ 21489319 w 22086137"/>
                <a:gd name="connsiteY83" fmla="*/ 4108784 h 4465720"/>
                <a:gd name="connsiteX84" fmla="*/ 21842245 w 22086137"/>
                <a:gd name="connsiteY84" fmla="*/ 4140868 h 4465720"/>
                <a:gd name="connsiteX85" fmla="*/ 21922456 w 22086137"/>
                <a:gd name="connsiteY85" fmla="*/ 4237120 h 4465720"/>
                <a:gd name="connsiteX86" fmla="*/ 22082877 w 22086137"/>
                <a:gd name="connsiteY86" fmla="*/ 4269205 h 4465720"/>
                <a:gd name="connsiteX0" fmla="*/ 22084052 w 22087312"/>
                <a:gd name="connsiteY0" fmla="*/ 4269205 h 4465720"/>
                <a:gd name="connsiteX1" fmla="*/ 21955715 w 22087312"/>
                <a:gd name="connsiteY1" fmla="*/ 4445668 h 4465720"/>
                <a:gd name="connsiteX2" fmla="*/ 21185694 w 22087312"/>
                <a:gd name="connsiteY2" fmla="*/ 4461710 h 4465720"/>
                <a:gd name="connsiteX3" fmla="*/ 20303378 w 22087312"/>
                <a:gd name="connsiteY3" fmla="*/ 4445668 h 4465720"/>
                <a:gd name="connsiteX4" fmla="*/ 19934410 w 22087312"/>
                <a:gd name="connsiteY4" fmla="*/ 4397542 h 4465720"/>
                <a:gd name="connsiteX5" fmla="*/ 19661694 w 22087312"/>
                <a:gd name="connsiteY5" fmla="*/ 4397542 h 4465720"/>
                <a:gd name="connsiteX6" fmla="*/ 19276684 w 22087312"/>
                <a:gd name="connsiteY6" fmla="*/ 4461710 h 4465720"/>
                <a:gd name="connsiteX7" fmla="*/ 18939799 w 22087312"/>
                <a:gd name="connsiteY7" fmla="*/ 4429626 h 4465720"/>
                <a:gd name="connsiteX8" fmla="*/ 18298115 w 22087312"/>
                <a:gd name="connsiteY8" fmla="*/ 4381499 h 4465720"/>
                <a:gd name="connsiteX9" fmla="*/ 17864978 w 22087312"/>
                <a:gd name="connsiteY9" fmla="*/ 4381499 h 4465720"/>
                <a:gd name="connsiteX10" fmla="*/ 17399757 w 22087312"/>
                <a:gd name="connsiteY10" fmla="*/ 4381499 h 4465720"/>
                <a:gd name="connsiteX11" fmla="*/ 17062873 w 22087312"/>
                <a:gd name="connsiteY11" fmla="*/ 4397542 h 4465720"/>
                <a:gd name="connsiteX12" fmla="*/ 16228684 w 22087312"/>
                <a:gd name="connsiteY12" fmla="*/ 4333373 h 4465720"/>
                <a:gd name="connsiteX13" fmla="*/ 15779505 w 22087312"/>
                <a:gd name="connsiteY13" fmla="*/ 4349415 h 4465720"/>
                <a:gd name="connsiteX14" fmla="*/ 15346368 w 22087312"/>
                <a:gd name="connsiteY14" fmla="*/ 4349415 h 4465720"/>
                <a:gd name="connsiteX15" fmla="*/ 14640515 w 22087312"/>
                <a:gd name="connsiteY15" fmla="*/ 4349415 h 4465720"/>
                <a:gd name="connsiteX16" fmla="*/ 14127168 w 22087312"/>
                <a:gd name="connsiteY16" fmla="*/ 4365457 h 4465720"/>
                <a:gd name="connsiteX17" fmla="*/ 13902578 w 22087312"/>
                <a:gd name="connsiteY17" fmla="*/ 4333373 h 4465720"/>
                <a:gd name="connsiteX18" fmla="*/ 13405273 w 22087312"/>
                <a:gd name="connsiteY18" fmla="*/ 4317331 h 4465720"/>
                <a:gd name="connsiteX19" fmla="*/ 12972136 w 22087312"/>
                <a:gd name="connsiteY19" fmla="*/ 4333373 h 4465720"/>
                <a:gd name="connsiteX20" fmla="*/ 12378578 w 22087312"/>
                <a:gd name="connsiteY20" fmla="*/ 4381499 h 4465720"/>
                <a:gd name="connsiteX21" fmla="*/ 11271673 w 22087312"/>
                <a:gd name="connsiteY21" fmla="*/ 4285247 h 4465720"/>
                <a:gd name="connsiteX22" fmla="*/ 10806452 w 22087312"/>
                <a:gd name="connsiteY22" fmla="*/ 4317331 h 4465720"/>
                <a:gd name="connsiteX23" fmla="*/ 10421441 w 22087312"/>
                <a:gd name="connsiteY23" fmla="*/ 4333373 h 4465720"/>
                <a:gd name="connsiteX24" fmla="*/ 9988305 w 22087312"/>
                <a:gd name="connsiteY24" fmla="*/ 4333373 h 4465720"/>
                <a:gd name="connsiteX25" fmla="*/ 9266410 w 22087312"/>
                <a:gd name="connsiteY25" fmla="*/ 4349415 h 4465720"/>
                <a:gd name="connsiteX26" fmla="*/ 8769105 w 22087312"/>
                <a:gd name="connsiteY26" fmla="*/ 4365457 h 4465720"/>
                <a:gd name="connsiteX27" fmla="*/ 8047210 w 22087312"/>
                <a:gd name="connsiteY27" fmla="*/ 4381499 h 4465720"/>
                <a:gd name="connsiteX28" fmla="*/ 7565946 w 22087312"/>
                <a:gd name="connsiteY28" fmla="*/ 4076699 h 4465720"/>
                <a:gd name="connsiteX29" fmla="*/ 5859733 w 22087312"/>
                <a:gd name="connsiteY29" fmla="*/ 3978024 h 4465720"/>
                <a:gd name="connsiteX30" fmla="*/ 5258305 w 22087312"/>
                <a:gd name="connsiteY30" fmla="*/ 3974393 h 4465720"/>
                <a:gd name="connsiteX31" fmla="*/ 4917939 w 22087312"/>
                <a:gd name="connsiteY31" fmla="*/ 3963174 h 4465720"/>
                <a:gd name="connsiteX32" fmla="*/ 4484499 w 22087312"/>
                <a:gd name="connsiteY32" fmla="*/ 3953790 h 4465720"/>
                <a:gd name="connsiteX33" fmla="*/ 4074519 w 22087312"/>
                <a:gd name="connsiteY33" fmla="*/ 4030693 h 4465720"/>
                <a:gd name="connsiteX34" fmla="*/ 3590834 w 22087312"/>
                <a:gd name="connsiteY34" fmla="*/ 4029783 h 4465720"/>
                <a:gd name="connsiteX35" fmla="*/ 2942490 w 22087312"/>
                <a:gd name="connsiteY35" fmla="*/ 3992856 h 4465720"/>
                <a:gd name="connsiteX36" fmla="*/ 2586687 w 22087312"/>
                <a:gd name="connsiteY36" fmla="*/ 3919285 h 4465720"/>
                <a:gd name="connsiteX37" fmla="*/ 2522975 w 22087312"/>
                <a:gd name="connsiteY37" fmla="*/ 3919609 h 4465720"/>
                <a:gd name="connsiteX38" fmla="*/ 2232400 w 22087312"/>
                <a:gd name="connsiteY38" fmla="*/ 3855136 h 4465720"/>
                <a:gd name="connsiteX39" fmla="*/ 1976634 w 22087312"/>
                <a:gd name="connsiteY39" fmla="*/ 3787638 h 4465720"/>
                <a:gd name="connsiteX40" fmla="*/ 1713303 w 22087312"/>
                <a:gd name="connsiteY40" fmla="*/ 3673225 h 4465720"/>
                <a:gd name="connsiteX41" fmla="*/ 1433625 w 22087312"/>
                <a:gd name="connsiteY41" fmla="*/ 3505843 h 4465720"/>
                <a:gd name="connsiteX42" fmla="*/ 1232948 w 22087312"/>
                <a:gd name="connsiteY42" fmla="*/ 3335130 h 4465720"/>
                <a:gd name="connsiteX43" fmla="*/ 1036810 w 22087312"/>
                <a:gd name="connsiteY43" fmla="*/ 3114173 h 4465720"/>
                <a:gd name="connsiteX44" fmla="*/ 720811 w 22087312"/>
                <a:gd name="connsiteY44" fmla="*/ 2742783 h 4465720"/>
                <a:gd name="connsiteX45" fmla="*/ 555547 w 22087312"/>
                <a:gd name="connsiteY45" fmla="*/ 2344152 h 4465720"/>
                <a:gd name="connsiteX46" fmla="*/ 1519 w 22087312"/>
                <a:gd name="connsiteY46" fmla="*/ 1653905 h 4465720"/>
                <a:gd name="connsiteX47" fmla="*/ 414119 w 22087312"/>
                <a:gd name="connsiteY47" fmla="*/ 1455404 h 4465720"/>
                <a:gd name="connsiteX48" fmla="*/ 1083423 w 22087312"/>
                <a:gd name="connsiteY48" fmla="*/ 1427330 h 4465720"/>
                <a:gd name="connsiteX49" fmla="*/ 1485989 w 22087312"/>
                <a:gd name="connsiteY49" fmla="*/ 1157036 h 4465720"/>
                <a:gd name="connsiteX50" fmla="*/ 1935168 w 22087312"/>
                <a:gd name="connsiteY50" fmla="*/ 739942 h 4465720"/>
                <a:gd name="connsiteX51" fmla="*/ 2304136 w 22087312"/>
                <a:gd name="connsiteY51" fmla="*/ 595563 h 4465720"/>
                <a:gd name="connsiteX52" fmla="*/ 3298747 w 22087312"/>
                <a:gd name="connsiteY52" fmla="*/ 387015 h 4465720"/>
                <a:gd name="connsiteX53" fmla="*/ 3924389 w 22087312"/>
                <a:gd name="connsiteY53" fmla="*/ 306805 h 4465720"/>
                <a:gd name="connsiteX54" fmla="*/ 4967126 w 22087312"/>
                <a:gd name="connsiteY54" fmla="*/ 242636 h 4465720"/>
                <a:gd name="connsiteX55" fmla="*/ 5592768 w 22087312"/>
                <a:gd name="connsiteY55" fmla="*/ 130342 h 4465720"/>
                <a:gd name="connsiteX56" fmla="*/ 7036557 w 22087312"/>
                <a:gd name="connsiteY56" fmla="*/ 66173 h 4465720"/>
                <a:gd name="connsiteX57" fmla="*/ 8063252 w 22087312"/>
                <a:gd name="connsiteY57" fmla="*/ 50131 h 4465720"/>
                <a:gd name="connsiteX58" fmla="*/ 9154115 w 22087312"/>
                <a:gd name="connsiteY58" fmla="*/ 18047 h 4465720"/>
                <a:gd name="connsiteX59" fmla="*/ 9892052 w 22087312"/>
                <a:gd name="connsiteY59" fmla="*/ 2005 h 4465720"/>
                <a:gd name="connsiteX60" fmla="*/ 10373315 w 22087312"/>
                <a:gd name="connsiteY60" fmla="*/ 2005 h 4465720"/>
                <a:gd name="connsiteX61" fmla="*/ 10998957 w 22087312"/>
                <a:gd name="connsiteY61" fmla="*/ 18047 h 4465720"/>
                <a:gd name="connsiteX62" fmla="*/ 11576473 w 22087312"/>
                <a:gd name="connsiteY62" fmla="*/ 18047 h 4465720"/>
                <a:gd name="connsiteX63" fmla="*/ 12153989 w 22087312"/>
                <a:gd name="connsiteY63" fmla="*/ 130342 h 4465720"/>
                <a:gd name="connsiteX64" fmla="*/ 12747547 w 22087312"/>
                <a:gd name="connsiteY64" fmla="*/ 258678 h 4465720"/>
                <a:gd name="connsiteX65" fmla="*/ 13164641 w 22087312"/>
                <a:gd name="connsiteY65" fmla="*/ 419099 h 4465720"/>
                <a:gd name="connsiteX66" fmla="*/ 13661947 w 22087312"/>
                <a:gd name="connsiteY66" fmla="*/ 723899 h 4465720"/>
                <a:gd name="connsiteX67" fmla="*/ 13822368 w 22087312"/>
                <a:gd name="connsiteY67" fmla="*/ 1028699 h 4465720"/>
                <a:gd name="connsiteX68" fmla="*/ 14191336 w 22087312"/>
                <a:gd name="connsiteY68" fmla="*/ 1285373 h 4465720"/>
                <a:gd name="connsiteX69" fmla="*/ 14383841 w 22087312"/>
                <a:gd name="connsiteY69" fmla="*/ 1798720 h 4465720"/>
                <a:gd name="connsiteX70" fmla="*/ 14544263 w 22087312"/>
                <a:gd name="connsiteY70" fmla="*/ 2183731 h 4465720"/>
                <a:gd name="connsiteX71" fmla="*/ 14656557 w 22087312"/>
                <a:gd name="connsiteY71" fmla="*/ 2520615 h 4465720"/>
                <a:gd name="connsiteX72" fmla="*/ 14833020 w 22087312"/>
                <a:gd name="connsiteY72" fmla="*/ 2729163 h 4465720"/>
                <a:gd name="connsiteX73" fmla="*/ 15025526 w 22087312"/>
                <a:gd name="connsiteY73" fmla="*/ 3033963 h 4465720"/>
                <a:gd name="connsiteX74" fmla="*/ 15410536 w 22087312"/>
                <a:gd name="connsiteY74" fmla="*/ 3386889 h 4465720"/>
                <a:gd name="connsiteX75" fmla="*/ 15843673 w 22087312"/>
                <a:gd name="connsiteY75" fmla="*/ 3723773 h 4465720"/>
                <a:gd name="connsiteX76" fmla="*/ 16357020 w 22087312"/>
                <a:gd name="connsiteY76" fmla="*/ 3884194 h 4465720"/>
                <a:gd name="connsiteX77" fmla="*/ 17110999 w 22087312"/>
                <a:gd name="connsiteY77" fmla="*/ 4012531 h 4465720"/>
                <a:gd name="connsiteX78" fmla="*/ 17945189 w 22087312"/>
                <a:gd name="connsiteY78" fmla="*/ 4108784 h 4465720"/>
                <a:gd name="connsiteX79" fmla="*/ 18586873 w 22087312"/>
                <a:gd name="connsiteY79" fmla="*/ 4012531 h 4465720"/>
                <a:gd name="connsiteX80" fmla="*/ 19244599 w 22087312"/>
                <a:gd name="connsiteY80" fmla="*/ 4012531 h 4465720"/>
                <a:gd name="connsiteX81" fmla="*/ 20046705 w 22087312"/>
                <a:gd name="connsiteY81" fmla="*/ 4028573 h 4465720"/>
                <a:gd name="connsiteX82" fmla="*/ 20608178 w 22087312"/>
                <a:gd name="connsiteY82" fmla="*/ 4060657 h 4465720"/>
                <a:gd name="connsiteX83" fmla="*/ 21490494 w 22087312"/>
                <a:gd name="connsiteY83" fmla="*/ 4108784 h 4465720"/>
                <a:gd name="connsiteX84" fmla="*/ 21843420 w 22087312"/>
                <a:gd name="connsiteY84" fmla="*/ 4140868 h 4465720"/>
                <a:gd name="connsiteX85" fmla="*/ 21923631 w 22087312"/>
                <a:gd name="connsiteY85" fmla="*/ 4237120 h 4465720"/>
                <a:gd name="connsiteX86" fmla="*/ 22084052 w 22087312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1935233 w 22087377"/>
                <a:gd name="connsiteY50" fmla="*/ 739942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230052 w 22087377"/>
                <a:gd name="connsiteY56" fmla="*/ 118927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259399 w 22262659"/>
                <a:gd name="connsiteY0" fmla="*/ 4269205 h 4465720"/>
                <a:gd name="connsiteX1" fmla="*/ 22131062 w 22262659"/>
                <a:gd name="connsiteY1" fmla="*/ 4445668 h 4465720"/>
                <a:gd name="connsiteX2" fmla="*/ 21361041 w 22262659"/>
                <a:gd name="connsiteY2" fmla="*/ 4461710 h 4465720"/>
                <a:gd name="connsiteX3" fmla="*/ 20478725 w 22262659"/>
                <a:gd name="connsiteY3" fmla="*/ 4445668 h 4465720"/>
                <a:gd name="connsiteX4" fmla="*/ 20109757 w 22262659"/>
                <a:gd name="connsiteY4" fmla="*/ 4397542 h 4465720"/>
                <a:gd name="connsiteX5" fmla="*/ 19837041 w 22262659"/>
                <a:gd name="connsiteY5" fmla="*/ 4397542 h 4465720"/>
                <a:gd name="connsiteX6" fmla="*/ 19452031 w 22262659"/>
                <a:gd name="connsiteY6" fmla="*/ 4461710 h 4465720"/>
                <a:gd name="connsiteX7" fmla="*/ 19115146 w 22262659"/>
                <a:gd name="connsiteY7" fmla="*/ 4429626 h 4465720"/>
                <a:gd name="connsiteX8" fmla="*/ 18473462 w 22262659"/>
                <a:gd name="connsiteY8" fmla="*/ 4381499 h 4465720"/>
                <a:gd name="connsiteX9" fmla="*/ 18040325 w 22262659"/>
                <a:gd name="connsiteY9" fmla="*/ 4381499 h 4465720"/>
                <a:gd name="connsiteX10" fmla="*/ 17575104 w 22262659"/>
                <a:gd name="connsiteY10" fmla="*/ 4381499 h 4465720"/>
                <a:gd name="connsiteX11" fmla="*/ 17238220 w 22262659"/>
                <a:gd name="connsiteY11" fmla="*/ 4397542 h 4465720"/>
                <a:gd name="connsiteX12" fmla="*/ 16404031 w 22262659"/>
                <a:gd name="connsiteY12" fmla="*/ 4333373 h 4465720"/>
                <a:gd name="connsiteX13" fmla="*/ 15954852 w 22262659"/>
                <a:gd name="connsiteY13" fmla="*/ 4349415 h 4465720"/>
                <a:gd name="connsiteX14" fmla="*/ 15521715 w 22262659"/>
                <a:gd name="connsiteY14" fmla="*/ 4349415 h 4465720"/>
                <a:gd name="connsiteX15" fmla="*/ 14815862 w 22262659"/>
                <a:gd name="connsiteY15" fmla="*/ 4349415 h 4465720"/>
                <a:gd name="connsiteX16" fmla="*/ 14302515 w 22262659"/>
                <a:gd name="connsiteY16" fmla="*/ 4365457 h 4465720"/>
                <a:gd name="connsiteX17" fmla="*/ 14077925 w 22262659"/>
                <a:gd name="connsiteY17" fmla="*/ 4333373 h 4465720"/>
                <a:gd name="connsiteX18" fmla="*/ 13580620 w 22262659"/>
                <a:gd name="connsiteY18" fmla="*/ 4317331 h 4465720"/>
                <a:gd name="connsiteX19" fmla="*/ 13147483 w 22262659"/>
                <a:gd name="connsiteY19" fmla="*/ 4333373 h 4465720"/>
                <a:gd name="connsiteX20" fmla="*/ 12553925 w 22262659"/>
                <a:gd name="connsiteY20" fmla="*/ 4381499 h 4465720"/>
                <a:gd name="connsiteX21" fmla="*/ 11447020 w 22262659"/>
                <a:gd name="connsiteY21" fmla="*/ 4285247 h 4465720"/>
                <a:gd name="connsiteX22" fmla="*/ 10981799 w 22262659"/>
                <a:gd name="connsiteY22" fmla="*/ 4317331 h 4465720"/>
                <a:gd name="connsiteX23" fmla="*/ 10596788 w 22262659"/>
                <a:gd name="connsiteY23" fmla="*/ 4333373 h 4465720"/>
                <a:gd name="connsiteX24" fmla="*/ 10163652 w 22262659"/>
                <a:gd name="connsiteY24" fmla="*/ 4333373 h 4465720"/>
                <a:gd name="connsiteX25" fmla="*/ 9441757 w 22262659"/>
                <a:gd name="connsiteY25" fmla="*/ 4349415 h 4465720"/>
                <a:gd name="connsiteX26" fmla="*/ 8944452 w 22262659"/>
                <a:gd name="connsiteY26" fmla="*/ 4365457 h 4465720"/>
                <a:gd name="connsiteX27" fmla="*/ 8222557 w 22262659"/>
                <a:gd name="connsiteY27" fmla="*/ 4381499 h 4465720"/>
                <a:gd name="connsiteX28" fmla="*/ 7741293 w 22262659"/>
                <a:gd name="connsiteY28" fmla="*/ 4076699 h 4465720"/>
                <a:gd name="connsiteX29" fmla="*/ 6035080 w 22262659"/>
                <a:gd name="connsiteY29" fmla="*/ 3978024 h 4465720"/>
                <a:gd name="connsiteX30" fmla="*/ 5433652 w 22262659"/>
                <a:gd name="connsiteY30" fmla="*/ 3974393 h 4465720"/>
                <a:gd name="connsiteX31" fmla="*/ 5093286 w 22262659"/>
                <a:gd name="connsiteY31" fmla="*/ 3963174 h 4465720"/>
                <a:gd name="connsiteX32" fmla="*/ 4659846 w 22262659"/>
                <a:gd name="connsiteY32" fmla="*/ 3953790 h 4465720"/>
                <a:gd name="connsiteX33" fmla="*/ 4249866 w 22262659"/>
                <a:gd name="connsiteY33" fmla="*/ 4030693 h 4465720"/>
                <a:gd name="connsiteX34" fmla="*/ 3766181 w 22262659"/>
                <a:gd name="connsiteY34" fmla="*/ 4029783 h 4465720"/>
                <a:gd name="connsiteX35" fmla="*/ 3117837 w 22262659"/>
                <a:gd name="connsiteY35" fmla="*/ 3992856 h 4465720"/>
                <a:gd name="connsiteX36" fmla="*/ 2762034 w 22262659"/>
                <a:gd name="connsiteY36" fmla="*/ 3919285 h 4465720"/>
                <a:gd name="connsiteX37" fmla="*/ 2698322 w 22262659"/>
                <a:gd name="connsiteY37" fmla="*/ 3919609 h 4465720"/>
                <a:gd name="connsiteX38" fmla="*/ 2407747 w 22262659"/>
                <a:gd name="connsiteY38" fmla="*/ 3855136 h 4465720"/>
                <a:gd name="connsiteX39" fmla="*/ 2151981 w 22262659"/>
                <a:gd name="connsiteY39" fmla="*/ 3787638 h 4465720"/>
                <a:gd name="connsiteX40" fmla="*/ 1888650 w 22262659"/>
                <a:gd name="connsiteY40" fmla="*/ 3673225 h 4465720"/>
                <a:gd name="connsiteX41" fmla="*/ 1608972 w 22262659"/>
                <a:gd name="connsiteY41" fmla="*/ 3505843 h 4465720"/>
                <a:gd name="connsiteX42" fmla="*/ 1408295 w 22262659"/>
                <a:gd name="connsiteY42" fmla="*/ 3335130 h 4465720"/>
                <a:gd name="connsiteX43" fmla="*/ 1212157 w 22262659"/>
                <a:gd name="connsiteY43" fmla="*/ 3114173 h 4465720"/>
                <a:gd name="connsiteX44" fmla="*/ 896158 w 22262659"/>
                <a:gd name="connsiteY44" fmla="*/ 2742783 h 4465720"/>
                <a:gd name="connsiteX45" fmla="*/ 730894 w 22262659"/>
                <a:gd name="connsiteY45" fmla="*/ 2344152 h 4465720"/>
                <a:gd name="connsiteX46" fmla="*/ 1019 w 22262659"/>
                <a:gd name="connsiteY46" fmla="*/ 1442890 h 4465720"/>
                <a:gd name="connsiteX47" fmla="*/ 589466 w 22262659"/>
                <a:gd name="connsiteY47" fmla="*/ 1455404 h 4465720"/>
                <a:gd name="connsiteX48" fmla="*/ 1329109 w 22262659"/>
                <a:gd name="connsiteY48" fmla="*/ 1198730 h 4465720"/>
                <a:gd name="connsiteX49" fmla="*/ 1661336 w 22262659"/>
                <a:gd name="connsiteY49" fmla="*/ 1157036 h 4465720"/>
                <a:gd name="connsiteX50" fmla="*/ 2286361 w 22262659"/>
                <a:gd name="connsiteY50" fmla="*/ 810281 h 4465720"/>
                <a:gd name="connsiteX51" fmla="*/ 2725667 w 22262659"/>
                <a:gd name="connsiteY51" fmla="*/ 701071 h 4465720"/>
                <a:gd name="connsiteX52" fmla="*/ 3843370 w 22262659"/>
                <a:gd name="connsiteY52" fmla="*/ 474938 h 4465720"/>
                <a:gd name="connsiteX53" fmla="*/ 4416259 w 22262659"/>
                <a:gd name="connsiteY53" fmla="*/ 412313 h 4465720"/>
                <a:gd name="connsiteX54" fmla="*/ 5388658 w 22262659"/>
                <a:gd name="connsiteY54" fmla="*/ 330559 h 4465720"/>
                <a:gd name="connsiteX55" fmla="*/ 6102223 w 22262659"/>
                <a:gd name="connsiteY55" fmla="*/ 235850 h 4465720"/>
                <a:gd name="connsiteX56" fmla="*/ 7405334 w 22262659"/>
                <a:gd name="connsiteY56" fmla="*/ 118927 h 4465720"/>
                <a:gd name="connsiteX57" fmla="*/ 8238599 w 22262659"/>
                <a:gd name="connsiteY57" fmla="*/ 50131 h 4465720"/>
                <a:gd name="connsiteX58" fmla="*/ 9329462 w 22262659"/>
                <a:gd name="connsiteY58" fmla="*/ 18047 h 4465720"/>
                <a:gd name="connsiteX59" fmla="*/ 10067399 w 22262659"/>
                <a:gd name="connsiteY59" fmla="*/ 2005 h 4465720"/>
                <a:gd name="connsiteX60" fmla="*/ 10548662 w 22262659"/>
                <a:gd name="connsiteY60" fmla="*/ 2005 h 4465720"/>
                <a:gd name="connsiteX61" fmla="*/ 11174304 w 22262659"/>
                <a:gd name="connsiteY61" fmla="*/ 18047 h 4465720"/>
                <a:gd name="connsiteX62" fmla="*/ 11751820 w 22262659"/>
                <a:gd name="connsiteY62" fmla="*/ 18047 h 4465720"/>
                <a:gd name="connsiteX63" fmla="*/ 12329336 w 22262659"/>
                <a:gd name="connsiteY63" fmla="*/ 130342 h 4465720"/>
                <a:gd name="connsiteX64" fmla="*/ 12922894 w 22262659"/>
                <a:gd name="connsiteY64" fmla="*/ 258678 h 4465720"/>
                <a:gd name="connsiteX65" fmla="*/ 13339988 w 22262659"/>
                <a:gd name="connsiteY65" fmla="*/ 419099 h 4465720"/>
                <a:gd name="connsiteX66" fmla="*/ 13837294 w 22262659"/>
                <a:gd name="connsiteY66" fmla="*/ 723899 h 4465720"/>
                <a:gd name="connsiteX67" fmla="*/ 13997715 w 22262659"/>
                <a:gd name="connsiteY67" fmla="*/ 1028699 h 4465720"/>
                <a:gd name="connsiteX68" fmla="*/ 14366683 w 22262659"/>
                <a:gd name="connsiteY68" fmla="*/ 1285373 h 4465720"/>
                <a:gd name="connsiteX69" fmla="*/ 14559188 w 22262659"/>
                <a:gd name="connsiteY69" fmla="*/ 1798720 h 4465720"/>
                <a:gd name="connsiteX70" fmla="*/ 14719610 w 22262659"/>
                <a:gd name="connsiteY70" fmla="*/ 2183731 h 4465720"/>
                <a:gd name="connsiteX71" fmla="*/ 14831904 w 22262659"/>
                <a:gd name="connsiteY71" fmla="*/ 2520615 h 4465720"/>
                <a:gd name="connsiteX72" fmla="*/ 15008367 w 22262659"/>
                <a:gd name="connsiteY72" fmla="*/ 2729163 h 4465720"/>
                <a:gd name="connsiteX73" fmla="*/ 15200873 w 22262659"/>
                <a:gd name="connsiteY73" fmla="*/ 3033963 h 4465720"/>
                <a:gd name="connsiteX74" fmla="*/ 15585883 w 22262659"/>
                <a:gd name="connsiteY74" fmla="*/ 3386889 h 4465720"/>
                <a:gd name="connsiteX75" fmla="*/ 16019020 w 22262659"/>
                <a:gd name="connsiteY75" fmla="*/ 3723773 h 4465720"/>
                <a:gd name="connsiteX76" fmla="*/ 16532367 w 22262659"/>
                <a:gd name="connsiteY76" fmla="*/ 3884194 h 4465720"/>
                <a:gd name="connsiteX77" fmla="*/ 17286346 w 22262659"/>
                <a:gd name="connsiteY77" fmla="*/ 4012531 h 4465720"/>
                <a:gd name="connsiteX78" fmla="*/ 18120536 w 22262659"/>
                <a:gd name="connsiteY78" fmla="*/ 4108784 h 4465720"/>
                <a:gd name="connsiteX79" fmla="*/ 18762220 w 22262659"/>
                <a:gd name="connsiteY79" fmla="*/ 4012531 h 4465720"/>
                <a:gd name="connsiteX80" fmla="*/ 19419946 w 22262659"/>
                <a:gd name="connsiteY80" fmla="*/ 4012531 h 4465720"/>
                <a:gd name="connsiteX81" fmla="*/ 20222052 w 22262659"/>
                <a:gd name="connsiteY81" fmla="*/ 4028573 h 4465720"/>
                <a:gd name="connsiteX82" fmla="*/ 20783525 w 22262659"/>
                <a:gd name="connsiteY82" fmla="*/ 4060657 h 4465720"/>
                <a:gd name="connsiteX83" fmla="*/ 21665841 w 22262659"/>
                <a:gd name="connsiteY83" fmla="*/ 4108784 h 4465720"/>
                <a:gd name="connsiteX84" fmla="*/ 22018767 w 22262659"/>
                <a:gd name="connsiteY84" fmla="*/ 4140868 h 4465720"/>
                <a:gd name="connsiteX85" fmla="*/ 22098978 w 22262659"/>
                <a:gd name="connsiteY85" fmla="*/ 4237120 h 4465720"/>
                <a:gd name="connsiteX86" fmla="*/ 22259399 w 22262659"/>
                <a:gd name="connsiteY86" fmla="*/ 4269205 h 4465720"/>
                <a:gd name="connsiteX0" fmla="*/ 22269467 w 22272727"/>
                <a:gd name="connsiteY0" fmla="*/ 4269205 h 4465720"/>
                <a:gd name="connsiteX1" fmla="*/ 22141130 w 22272727"/>
                <a:gd name="connsiteY1" fmla="*/ 4445668 h 4465720"/>
                <a:gd name="connsiteX2" fmla="*/ 21371109 w 22272727"/>
                <a:gd name="connsiteY2" fmla="*/ 4461710 h 4465720"/>
                <a:gd name="connsiteX3" fmla="*/ 20488793 w 22272727"/>
                <a:gd name="connsiteY3" fmla="*/ 4445668 h 4465720"/>
                <a:gd name="connsiteX4" fmla="*/ 20119825 w 22272727"/>
                <a:gd name="connsiteY4" fmla="*/ 4397542 h 4465720"/>
                <a:gd name="connsiteX5" fmla="*/ 19847109 w 22272727"/>
                <a:gd name="connsiteY5" fmla="*/ 4397542 h 4465720"/>
                <a:gd name="connsiteX6" fmla="*/ 19462099 w 22272727"/>
                <a:gd name="connsiteY6" fmla="*/ 4461710 h 4465720"/>
                <a:gd name="connsiteX7" fmla="*/ 19125214 w 22272727"/>
                <a:gd name="connsiteY7" fmla="*/ 4429626 h 4465720"/>
                <a:gd name="connsiteX8" fmla="*/ 18483530 w 22272727"/>
                <a:gd name="connsiteY8" fmla="*/ 4381499 h 4465720"/>
                <a:gd name="connsiteX9" fmla="*/ 18050393 w 22272727"/>
                <a:gd name="connsiteY9" fmla="*/ 4381499 h 4465720"/>
                <a:gd name="connsiteX10" fmla="*/ 17585172 w 22272727"/>
                <a:gd name="connsiteY10" fmla="*/ 4381499 h 4465720"/>
                <a:gd name="connsiteX11" fmla="*/ 17248288 w 22272727"/>
                <a:gd name="connsiteY11" fmla="*/ 4397542 h 4465720"/>
                <a:gd name="connsiteX12" fmla="*/ 16414099 w 22272727"/>
                <a:gd name="connsiteY12" fmla="*/ 4333373 h 4465720"/>
                <a:gd name="connsiteX13" fmla="*/ 15964920 w 22272727"/>
                <a:gd name="connsiteY13" fmla="*/ 4349415 h 4465720"/>
                <a:gd name="connsiteX14" fmla="*/ 15531783 w 22272727"/>
                <a:gd name="connsiteY14" fmla="*/ 4349415 h 4465720"/>
                <a:gd name="connsiteX15" fmla="*/ 14825930 w 22272727"/>
                <a:gd name="connsiteY15" fmla="*/ 4349415 h 4465720"/>
                <a:gd name="connsiteX16" fmla="*/ 14312583 w 22272727"/>
                <a:gd name="connsiteY16" fmla="*/ 4365457 h 4465720"/>
                <a:gd name="connsiteX17" fmla="*/ 14087993 w 22272727"/>
                <a:gd name="connsiteY17" fmla="*/ 4333373 h 4465720"/>
                <a:gd name="connsiteX18" fmla="*/ 13590688 w 22272727"/>
                <a:gd name="connsiteY18" fmla="*/ 4317331 h 4465720"/>
                <a:gd name="connsiteX19" fmla="*/ 13157551 w 22272727"/>
                <a:gd name="connsiteY19" fmla="*/ 4333373 h 4465720"/>
                <a:gd name="connsiteX20" fmla="*/ 12563993 w 22272727"/>
                <a:gd name="connsiteY20" fmla="*/ 4381499 h 4465720"/>
                <a:gd name="connsiteX21" fmla="*/ 11457088 w 22272727"/>
                <a:gd name="connsiteY21" fmla="*/ 4285247 h 4465720"/>
                <a:gd name="connsiteX22" fmla="*/ 10991867 w 22272727"/>
                <a:gd name="connsiteY22" fmla="*/ 4317331 h 4465720"/>
                <a:gd name="connsiteX23" fmla="*/ 10606856 w 22272727"/>
                <a:gd name="connsiteY23" fmla="*/ 4333373 h 4465720"/>
                <a:gd name="connsiteX24" fmla="*/ 10173720 w 22272727"/>
                <a:gd name="connsiteY24" fmla="*/ 4333373 h 4465720"/>
                <a:gd name="connsiteX25" fmla="*/ 9451825 w 22272727"/>
                <a:gd name="connsiteY25" fmla="*/ 4349415 h 4465720"/>
                <a:gd name="connsiteX26" fmla="*/ 8954520 w 22272727"/>
                <a:gd name="connsiteY26" fmla="*/ 4365457 h 4465720"/>
                <a:gd name="connsiteX27" fmla="*/ 8232625 w 22272727"/>
                <a:gd name="connsiteY27" fmla="*/ 4381499 h 4465720"/>
                <a:gd name="connsiteX28" fmla="*/ 7751361 w 22272727"/>
                <a:gd name="connsiteY28" fmla="*/ 4076699 h 4465720"/>
                <a:gd name="connsiteX29" fmla="*/ 6045148 w 22272727"/>
                <a:gd name="connsiteY29" fmla="*/ 3978024 h 4465720"/>
                <a:gd name="connsiteX30" fmla="*/ 5443720 w 22272727"/>
                <a:gd name="connsiteY30" fmla="*/ 3974393 h 4465720"/>
                <a:gd name="connsiteX31" fmla="*/ 5103354 w 22272727"/>
                <a:gd name="connsiteY31" fmla="*/ 3963174 h 4465720"/>
                <a:gd name="connsiteX32" fmla="*/ 4669914 w 22272727"/>
                <a:gd name="connsiteY32" fmla="*/ 3953790 h 4465720"/>
                <a:gd name="connsiteX33" fmla="*/ 4259934 w 22272727"/>
                <a:gd name="connsiteY33" fmla="*/ 4030693 h 4465720"/>
                <a:gd name="connsiteX34" fmla="*/ 3776249 w 22272727"/>
                <a:gd name="connsiteY34" fmla="*/ 4029783 h 4465720"/>
                <a:gd name="connsiteX35" fmla="*/ 3127905 w 22272727"/>
                <a:gd name="connsiteY35" fmla="*/ 3992856 h 4465720"/>
                <a:gd name="connsiteX36" fmla="*/ 2772102 w 22272727"/>
                <a:gd name="connsiteY36" fmla="*/ 3919285 h 4465720"/>
                <a:gd name="connsiteX37" fmla="*/ 2708390 w 22272727"/>
                <a:gd name="connsiteY37" fmla="*/ 3919609 h 4465720"/>
                <a:gd name="connsiteX38" fmla="*/ 2417815 w 22272727"/>
                <a:gd name="connsiteY38" fmla="*/ 3855136 h 4465720"/>
                <a:gd name="connsiteX39" fmla="*/ 2162049 w 22272727"/>
                <a:gd name="connsiteY39" fmla="*/ 3787638 h 4465720"/>
                <a:gd name="connsiteX40" fmla="*/ 1898718 w 22272727"/>
                <a:gd name="connsiteY40" fmla="*/ 3673225 h 4465720"/>
                <a:gd name="connsiteX41" fmla="*/ 1619040 w 22272727"/>
                <a:gd name="connsiteY41" fmla="*/ 3505843 h 4465720"/>
                <a:gd name="connsiteX42" fmla="*/ 1418363 w 22272727"/>
                <a:gd name="connsiteY42" fmla="*/ 3335130 h 4465720"/>
                <a:gd name="connsiteX43" fmla="*/ 1222225 w 22272727"/>
                <a:gd name="connsiteY43" fmla="*/ 3114173 h 4465720"/>
                <a:gd name="connsiteX44" fmla="*/ 906226 w 22272727"/>
                <a:gd name="connsiteY44" fmla="*/ 2742783 h 4465720"/>
                <a:gd name="connsiteX45" fmla="*/ 740962 w 22272727"/>
                <a:gd name="connsiteY45" fmla="*/ 2344152 h 4465720"/>
                <a:gd name="connsiteX46" fmla="*/ 254351 w 22272727"/>
                <a:gd name="connsiteY46" fmla="*/ 1747917 h 4465720"/>
                <a:gd name="connsiteX47" fmla="*/ 11087 w 22272727"/>
                <a:gd name="connsiteY47" fmla="*/ 1442890 h 4465720"/>
                <a:gd name="connsiteX48" fmla="*/ 599534 w 22272727"/>
                <a:gd name="connsiteY48" fmla="*/ 1455404 h 4465720"/>
                <a:gd name="connsiteX49" fmla="*/ 1339177 w 22272727"/>
                <a:gd name="connsiteY49" fmla="*/ 1198730 h 4465720"/>
                <a:gd name="connsiteX50" fmla="*/ 1671404 w 22272727"/>
                <a:gd name="connsiteY50" fmla="*/ 1157036 h 4465720"/>
                <a:gd name="connsiteX51" fmla="*/ 2296429 w 22272727"/>
                <a:gd name="connsiteY51" fmla="*/ 810281 h 4465720"/>
                <a:gd name="connsiteX52" fmla="*/ 2735735 w 22272727"/>
                <a:gd name="connsiteY52" fmla="*/ 701071 h 4465720"/>
                <a:gd name="connsiteX53" fmla="*/ 3853438 w 22272727"/>
                <a:gd name="connsiteY53" fmla="*/ 474938 h 4465720"/>
                <a:gd name="connsiteX54" fmla="*/ 4426327 w 22272727"/>
                <a:gd name="connsiteY54" fmla="*/ 412313 h 4465720"/>
                <a:gd name="connsiteX55" fmla="*/ 5398726 w 22272727"/>
                <a:gd name="connsiteY55" fmla="*/ 330559 h 4465720"/>
                <a:gd name="connsiteX56" fmla="*/ 6112291 w 22272727"/>
                <a:gd name="connsiteY56" fmla="*/ 235850 h 4465720"/>
                <a:gd name="connsiteX57" fmla="*/ 7415402 w 22272727"/>
                <a:gd name="connsiteY57" fmla="*/ 118927 h 4465720"/>
                <a:gd name="connsiteX58" fmla="*/ 8248667 w 22272727"/>
                <a:gd name="connsiteY58" fmla="*/ 50131 h 4465720"/>
                <a:gd name="connsiteX59" fmla="*/ 9339530 w 22272727"/>
                <a:gd name="connsiteY59" fmla="*/ 18047 h 4465720"/>
                <a:gd name="connsiteX60" fmla="*/ 10077467 w 22272727"/>
                <a:gd name="connsiteY60" fmla="*/ 2005 h 4465720"/>
                <a:gd name="connsiteX61" fmla="*/ 10558730 w 22272727"/>
                <a:gd name="connsiteY61" fmla="*/ 2005 h 4465720"/>
                <a:gd name="connsiteX62" fmla="*/ 11184372 w 22272727"/>
                <a:gd name="connsiteY62" fmla="*/ 18047 h 4465720"/>
                <a:gd name="connsiteX63" fmla="*/ 11761888 w 22272727"/>
                <a:gd name="connsiteY63" fmla="*/ 18047 h 4465720"/>
                <a:gd name="connsiteX64" fmla="*/ 12339404 w 22272727"/>
                <a:gd name="connsiteY64" fmla="*/ 130342 h 4465720"/>
                <a:gd name="connsiteX65" fmla="*/ 12932962 w 22272727"/>
                <a:gd name="connsiteY65" fmla="*/ 258678 h 4465720"/>
                <a:gd name="connsiteX66" fmla="*/ 13350056 w 22272727"/>
                <a:gd name="connsiteY66" fmla="*/ 419099 h 4465720"/>
                <a:gd name="connsiteX67" fmla="*/ 13847362 w 22272727"/>
                <a:gd name="connsiteY67" fmla="*/ 723899 h 4465720"/>
                <a:gd name="connsiteX68" fmla="*/ 14007783 w 22272727"/>
                <a:gd name="connsiteY68" fmla="*/ 1028699 h 4465720"/>
                <a:gd name="connsiteX69" fmla="*/ 14376751 w 22272727"/>
                <a:gd name="connsiteY69" fmla="*/ 1285373 h 4465720"/>
                <a:gd name="connsiteX70" fmla="*/ 14569256 w 22272727"/>
                <a:gd name="connsiteY70" fmla="*/ 1798720 h 4465720"/>
                <a:gd name="connsiteX71" fmla="*/ 14729678 w 22272727"/>
                <a:gd name="connsiteY71" fmla="*/ 2183731 h 4465720"/>
                <a:gd name="connsiteX72" fmla="*/ 14841972 w 22272727"/>
                <a:gd name="connsiteY72" fmla="*/ 2520615 h 4465720"/>
                <a:gd name="connsiteX73" fmla="*/ 15018435 w 22272727"/>
                <a:gd name="connsiteY73" fmla="*/ 2729163 h 4465720"/>
                <a:gd name="connsiteX74" fmla="*/ 15210941 w 22272727"/>
                <a:gd name="connsiteY74" fmla="*/ 3033963 h 4465720"/>
                <a:gd name="connsiteX75" fmla="*/ 15595951 w 22272727"/>
                <a:gd name="connsiteY75" fmla="*/ 3386889 h 4465720"/>
                <a:gd name="connsiteX76" fmla="*/ 16029088 w 22272727"/>
                <a:gd name="connsiteY76" fmla="*/ 3723773 h 4465720"/>
                <a:gd name="connsiteX77" fmla="*/ 16542435 w 22272727"/>
                <a:gd name="connsiteY77" fmla="*/ 3884194 h 4465720"/>
                <a:gd name="connsiteX78" fmla="*/ 17296414 w 22272727"/>
                <a:gd name="connsiteY78" fmla="*/ 4012531 h 4465720"/>
                <a:gd name="connsiteX79" fmla="*/ 18130604 w 22272727"/>
                <a:gd name="connsiteY79" fmla="*/ 4108784 h 4465720"/>
                <a:gd name="connsiteX80" fmla="*/ 18772288 w 22272727"/>
                <a:gd name="connsiteY80" fmla="*/ 4012531 h 4465720"/>
                <a:gd name="connsiteX81" fmla="*/ 19430014 w 22272727"/>
                <a:gd name="connsiteY81" fmla="*/ 4012531 h 4465720"/>
                <a:gd name="connsiteX82" fmla="*/ 20232120 w 22272727"/>
                <a:gd name="connsiteY82" fmla="*/ 4028573 h 4465720"/>
                <a:gd name="connsiteX83" fmla="*/ 20793593 w 22272727"/>
                <a:gd name="connsiteY83" fmla="*/ 4060657 h 4465720"/>
                <a:gd name="connsiteX84" fmla="*/ 21675909 w 22272727"/>
                <a:gd name="connsiteY84" fmla="*/ 4108784 h 4465720"/>
                <a:gd name="connsiteX85" fmla="*/ 22028835 w 22272727"/>
                <a:gd name="connsiteY85" fmla="*/ 4140868 h 4465720"/>
                <a:gd name="connsiteX86" fmla="*/ 22109046 w 22272727"/>
                <a:gd name="connsiteY86" fmla="*/ 4237120 h 4465720"/>
                <a:gd name="connsiteX87" fmla="*/ 22269467 w 22272727"/>
                <a:gd name="connsiteY87" fmla="*/ 4269205 h 4465720"/>
                <a:gd name="connsiteX0" fmla="*/ 22806750 w 22810010"/>
                <a:gd name="connsiteY0" fmla="*/ 4269205 h 4465720"/>
                <a:gd name="connsiteX1" fmla="*/ 22678413 w 22810010"/>
                <a:gd name="connsiteY1" fmla="*/ 4445668 h 4465720"/>
                <a:gd name="connsiteX2" fmla="*/ 21908392 w 22810010"/>
                <a:gd name="connsiteY2" fmla="*/ 4461710 h 4465720"/>
                <a:gd name="connsiteX3" fmla="*/ 21026076 w 22810010"/>
                <a:gd name="connsiteY3" fmla="*/ 4445668 h 4465720"/>
                <a:gd name="connsiteX4" fmla="*/ 20657108 w 22810010"/>
                <a:gd name="connsiteY4" fmla="*/ 4397542 h 4465720"/>
                <a:gd name="connsiteX5" fmla="*/ 20384392 w 22810010"/>
                <a:gd name="connsiteY5" fmla="*/ 4397542 h 4465720"/>
                <a:gd name="connsiteX6" fmla="*/ 19999382 w 22810010"/>
                <a:gd name="connsiteY6" fmla="*/ 4461710 h 4465720"/>
                <a:gd name="connsiteX7" fmla="*/ 19662497 w 22810010"/>
                <a:gd name="connsiteY7" fmla="*/ 4429626 h 4465720"/>
                <a:gd name="connsiteX8" fmla="*/ 19020813 w 22810010"/>
                <a:gd name="connsiteY8" fmla="*/ 4381499 h 4465720"/>
                <a:gd name="connsiteX9" fmla="*/ 18587676 w 22810010"/>
                <a:gd name="connsiteY9" fmla="*/ 4381499 h 4465720"/>
                <a:gd name="connsiteX10" fmla="*/ 18122455 w 22810010"/>
                <a:gd name="connsiteY10" fmla="*/ 4381499 h 4465720"/>
                <a:gd name="connsiteX11" fmla="*/ 17785571 w 22810010"/>
                <a:gd name="connsiteY11" fmla="*/ 4397542 h 4465720"/>
                <a:gd name="connsiteX12" fmla="*/ 16951382 w 22810010"/>
                <a:gd name="connsiteY12" fmla="*/ 4333373 h 4465720"/>
                <a:gd name="connsiteX13" fmla="*/ 16502203 w 22810010"/>
                <a:gd name="connsiteY13" fmla="*/ 4349415 h 4465720"/>
                <a:gd name="connsiteX14" fmla="*/ 16069066 w 22810010"/>
                <a:gd name="connsiteY14" fmla="*/ 4349415 h 4465720"/>
                <a:gd name="connsiteX15" fmla="*/ 15363213 w 22810010"/>
                <a:gd name="connsiteY15" fmla="*/ 4349415 h 4465720"/>
                <a:gd name="connsiteX16" fmla="*/ 14849866 w 22810010"/>
                <a:gd name="connsiteY16" fmla="*/ 4365457 h 4465720"/>
                <a:gd name="connsiteX17" fmla="*/ 14625276 w 22810010"/>
                <a:gd name="connsiteY17" fmla="*/ 4333373 h 4465720"/>
                <a:gd name="connsiteX18" fmla="*/ 14127971 w 22810010"/>
                <a:gd name="connsiteY18" fmla="*/ 4317331 h 4465720"/>
                <a:gd name="connsiteX19" fmla="*/ 13694834 w 22810010"/>
                <a:gd name="connsiteY19" fmla="*/ 4333373 h 4465720"/>
                <a:gd name="connsiteX20" fmla="*/ 13101276 w 22810010"/>
                <a:gd name="connsiteY20" fmla="*/ 4381499 h 4465720"/>
                <a:gd name="connsiteX21" fmla="*/ 11994371 w 22810010"/>
                <a:gd name="connsiteY21" fmla="*/ 4285247 h 4465720"/>
                <a:gd name="connsiteX22" fmla="*/ 11529150 w 22810010"/>
                <a:gd name="connsiteY22" fmla="*/ 4317331 h 4465720"/>
                <a:gd name="connsiteX23" fmla="*/ 11144139 w 22810010"/>
                <a:gd name="connsiteY23" fmla="*/ 4333373 h 4465720"/>
                <a:gd name="connsiteX24" fmla="*/ 10711003 w 22810010"/>
                <a:gd name="connsiteY24" fmla="*/ 4333373 h 4465720"/>
                <a:gd name="connsiteX25" fmla="*/ 9989108 w 22810010"/>
                <a:gd name="connsiteY25" fmla="*/ 4349415 h 4465720"/>
                <a:gd name="connsiteX26" fmla="*/ 9491803 w 22810010"/>
                <a:gd name="connsiteY26" fmla="*/ 4365457 h 4465720"/>
                <a:gd name="connsiteX27" fmla="*/ 8769908 w 22810010"/>
                <a:gd name="connsiteY27" fmla="*/ 4381499 h 4465720"/>
                <a:gd name="connsiteX28" fmla="*/ 8288644 w 22810010"/>
                <a:gd name="connsiteY28" fmla="*/ 4076699 h 4465720"/>
                <a:gd name="connsiteX29" fmla="*/ 6582431 w 22810010"/>
                <a:gd name="connsiteY29" fmla="*/ 3978024 h 4465720"/>
                <a:gd name="connsiteX30" fmla="*/ 5981003 w 22810010"/>
                <a:gd name="connsiteY30" fmla="*/ 3974393 h 4465720"/>
                <a:gd name="connsiteX31" fmla="*/ 5640637 w 22810010"/>
                <a:gd name="connsiteY31" fmla="*/ 3963174 h 4465720"/>
                <a:gd name="connsiteX32" fmla="*/ 5207197 w 22810010"/>
                <a:gd name="connsiteY32" fmla="*/ 3953790 h 4465720"/>
                <a:gd name="connsiteX33" fmla="*/ 4797217 w 22810010"/>
                <a:gd name="connsiteY33" fmla="*/ 4030693 h 4465720"/>
                <a:gd name="connsiteX34" fmla="*/ 4313532 w 22810010"/>
                <a:gd name="connsiteY34" fmla="*/ 4029783 h 4465720"/>
                <a:gd name="connsiteX35" fmla="*/ 3665188 w 22810010"/>
                <a:gd name="connsiteY35" fmla="*/ 3992856 h 4465720"/>
                <a:gd name="connsiteX36" fmla="*/ 3309385 w 22810010"/>
                <a:gd name="connsiteY36" fmla="*/ 3919285 h 4465720"/>
                <a:gd name="connsiteX37" fmla="*/ 3245673 w 22810010"/>
                <a:gd name="connsiteY37" fmla="*/ 3919609 h 4465720"/>
                <a:gd name="connsiteX38" fmla="*/ 2955098 w 22810010"/>
                <a:gd name="connsiteY38" fmla="*/ 3855136 h 4465720"/>
                <a:gd name="connsiteX39" fmla="*/ 2699332 w 22810010"/>
                <a:gd name="connsiteY39" fmla="*/ 3787638 h 4465720"/>
                <a:gd name="connsiteX40" fmla="*/ 2436001 w 22810010"/>
                <a:gd name="connsiteY40" fmla="*/ 3673225 h 4465720"/>
                <a:gd name="connsiteX41" fmla="*/ 2156323 w 22810010"/>
                <a:gd name="connsiteY41" fmla="*/ 3505843 h 4465720"/>
                <a:gd name="connsiteX42" fmla="*/ 1955646 w 22810010"/>
                <a:gd name="connsiteY42" fmla="*/ 3335130 h 4465720"/>
                <a:gd name="connsiteX43" fmla="*/ 1759508 w 22810010"/>
                <a:gd name="connsiteY43" fmla="*/ 3114173 h 4465720"/>
                <a:gd name="connsiteX44" fmla="*/ 1443509 w 22810010"/>
                <a:gd name="connsiteY44" fmla="*/ 2742783 h 4465720"/>
                <a:gd name="connsiteX45" fmla="*/ 1278245 w 22810010"/>
                <a:gd name="connsiteY45" fmla="*/ 2344152 h 4465720"/>
                <a:gd name="connsiteX46" fmla="*/ 791634 w 22810010"/>
                <a:gd name="connsiteY46" fmla="*/ 1747917 h 4465720"/>
                <a:gd name="connsiteX47" fmla="*/ 3247 w 22810010"/>
                <a:gd name="connsiteY47" fmla="*/ 1319797 h 4465720"/>
                <a:gd name="connsiteX48" fmla="*/ 1136817 w 22810010"/>
                <a:gd name="connsiteY48" fmla="*/ 1455404 h 4465720"/>
                <a:gd name="connsiteX49" fmla="*/ 1876460 w 22810010"/>
                <a:gd name="connsiteY49" fmla="*/ 1198730 h 4465720"/>
                <a:gd name="connsiteX50" fmla="*/ 2208687 w 22810010"/>
                <a:gd name="connsiteY50" fmla="*/ 1157036 h 4465720"/>
                <a:gd name="connsiteX51" fmla="*/ 2833712 w 22810010"/>
                <a:gd name="connsiteY51" fmla="*/ 810281 h 4465720"/>
                <a:gd name="connsiteX52" fmla="*/ 3273018 w 22810010"/>
                <a:gd name="connsiteY52" fmla="*/ 701071 h 4465720"/>
                <a:gd name="connsiteX53" fmla="*/ 4390721 w 22810010"/>
                <a:gd name="connsiteY53" fmla="*/ 474938 h 4465720"/>
                <a:gd name="connsiteX54" fmla="*/ 4963610 w 22810010"/>
                <a:gd name="connsiteY54" fmla="*/ 412313 h 4465720"/>
                <a:gd name="connsiteX55" fmla="*/ 5936009 w 22810010"/>
                <a:gd name="connsiteY55" fmla="*/ 330559 h 4465720"/>
                <a:gd name="connsiteX56" fmla="*/ 6649574 w 22810010"/>
                <a:gd name="connsiteY56" fmla="*/ 235850 h 4465720"/>
                <a:gd name="connsiteX57" fmla="*/ 7952685 w 22810010"/>
                <a:gd name="connsiteY57" fmla="*/ 118927 h 4465720"/>
                <a:gd name="connsiteX58" fmla="*/ 8785950 w 22810010"/>
                <a:gd name="connsiteY58" fmla="*/ 50131 h 4465720"/>
                <a:gd name="connsiteX59" fmla="*/ 9876813 w 22810010"/>
                <a:gd name="connsiteY59" fmla="*/ 18047 h 4465720"/>
                <a:gd name="connsiteX60" fmla="*/ 10614750 w 22810010"/>
                <a:gd name="connsiteY60" fmla="*/ 2005 h 4465720"/>
                <a:gd name="connsiteX61" fmla="*/ 11096013 w 22810010"/>
                <a:gd name="connsiteY61" fmla="*/ 2005 h 4465720"/>
                <a:gd name="connsiteX62" fmla="*/ 11721655 w 22810010"/>
                <a:gd name="connsiteY62" fmla="*/ 18047 h 4465720"/>
                <a:gd name="connsiteX63" fmla="*/ 12299171 w 22810010"/>
                <a:gd name="connsiteY63" fmla="*/ 18047 h 4465720"/>
                <a:gd name="connsiteX64" fmla="*/ 12876687 w 22810010"/>
                <a:gd name="connsiteY64" fmla="*/ 130342 h 4465720"/>
                <a:gd name="connsiteX65" fmla="*/ 13470245 w 22810010"/>
                <a:gd name="connsiteY65" fmla="*/ 258678 h 4465720"/>
                <a:gd name="connsiteX66" fmla="*/ 13887339 w 22810010"/>
                <a:gd name="connsiteY66" fmla="*/ 419099 h 4465720"/>
                <a:gd name="connsiteX67" fmla="*/ 14384645 w 22810010"/>
                <a:gd name="connsiteY67" fmla="*/ 723899 h 4465720"/>
                <a:gd name="connsiteX68" fmla="*/ 14545066 w 22810010"/>
                <a:gd name="connsiteY68" fmla="*/ 1028699 h 4465720"/>
                <a:gd name="connsiteX69" fmla="*/ 14914034 w 22810010"/>
                <a:gd name="connsiteY69" fmla="*/ 1285373 h 4465720"/>
                <a:gd name="connsiteX70" fmla="*/ 15106539 w 22810010"/>
                <a:gd name="connsiteY70" fmla="*/ 1798720 h 4465720"/>
                <a:gd name="connsiteX71" fmla="*/ 15266961 w 22810010"/>
                <a:gd name="connsiteY71" fmla="*/ 2183731 h 4465720"/>
                <a:gd name="connsiteX72" fmla="*/ 15379255 w 22810010"/>
                <a:gd name="connsiteY72" fmla="*/ 2520615 h 4465720"/>
                <a:gd name="connsiteX73" fmla="*/ 15555718 w 22810010"/>
                <a:gd name="connsiteY73" fmla="*/ 2729163 h 4465720"/>
                <a:gd name="connsiteX74" fmla="*/ 15748224 w 22810010"/>
                <a:gd name="connsiteY74" fmla="*/ 3033963 h 4465720"/>
                <a:gd name="connsiteX75" fmla="*/ 16133234 w 22810010"/>
                <a:gd name="connsiteY75" fmla="*/ 3386889 h 4465720"/>
                <a:gd name="connsiteX76" fmla="*/ 16566371 w 22810010"/>
                <a:gd name="connsiteY76" fmla="*/ 3723773 h 4465720"/>
                <a:gd name="connsiteX77" fmla="*/ 17079718 w 22810010"/>
                <a:gd name="connsiteY77" fmla="*/ 3884194 h 4465720"/>
                <a:gd name="connsiteX78" fmla="*/ 17833697 w 22810010"/>
                <a:gd name="connsiteY78" fmla="*/ 4012531 h 4465720"/>
                <a:gd name="connsiteX79" fmla="*/ 18667887 w 22810010"/>
                <a:gd name="connsiteY79" fmla="*/ 4108784 h 4465720"/>
                <a:gd name="connsiteX80" fmla="*/ 19309571 w 22810010"/>
                <a:gd name="connsiteY80" fmla="*/ 4012531 h 4465720"/>
                <a:gd name="connsiteX81" fmla="*/ 19967297 w 22810010"/>
                <a:gd name="connsiteY81" fmla="*/ 4012531 h 4465720"/>
                <a:gd name="connsiteX82" fmla="*/ 20769403 w 22810010"/>
                <a:gd name="connsiteY82" fmla="*/ 4028573 h 4465720"/>
                <a:gd name="connsiteX83" fmla="*/ 21330876 w 22810010"/>
                <a:gd name="connsiteY83" fmla="*/ 4060657 h 4465720"/>
                <a:gd name="connsiteX84" fmla="*/ 22213192 w 22810010"/>
                <a:gd name="connsiteY84" fmla="*/ 4108784 h 4465720"/>
                <a:gd name="connsiteX85" fmla="*/ 22566118 w 22810010"/>
                <a:gd name="connsiteY85" fmla="*/ 4140868 h 4465720"/>
                <a:gd name="connsiteX86" fmla="*/ 22646329 w 22810010"/>
                <a:gd name="connsiteY86" fmla="*/ 4237120 h 4465720"/>
                <a:gd name="connsiteX87" fmla="*/ 22806750 w 22810010"/>
                <a:gd name="connsiteY87" fmla="*/ 4269205 h 4465720"/>
                <a:gd name="connsiteX0" fmla="*/ 23251788 w 23255048"/>
                <a:gd name="connsiteY0" fmla="*/ 4269205 h 4465720"/>
                <a:gd name="connsiteX1" fmla="*/ 23123451 w 23255048"/>
                <a:gd name="connsiteY1" fmla="*/ 4445668 h 4465720"/>
                <a:gd name="connsiteX2" fmla="*/ 22353430 w 23255048"/>
                <a:gd name="connsiteY2" fmla="*/ 4461710 h 4465720"/>
                <a:gd name="connsiteX3" fmla="*/ 21471114 w 23255048"/>
                <a:gd name="connsiteY3" fmla="*/ 4445668 h 4465720"/>
                <a:gd name="connsiteX4" fmla="*/ 21102146 w 23255048"/>
                <a:gd name="connsiteY4" fmla="*/ 4397542 h 4465720"/>
                <a:gd name="connsiteX5" fmla="*/ 20829430 w 23255048"/>
                <a:gd name="connsiteY5" fmla="*/ 4397542 h 4465720"/>
                <a:gd name="connsiteX6" fmla="*/ 20444420 w 23255048"/>
                <a:gd name="connsiteY6" fmla="*/ 4461710 h 4465720"/>
                <a:gd name="connsiteX7" fmla="*/ 20107535 w 23255048"/>
                <a:gd name="connsiteY7" fmla="*/ 4429626 h 4465720"/>
                <a:gd name="connsiteX8" fmla="*/ 19465851 w 23255048"/>
                <a:gd name="connsiteY8" fmla="*/ 4381499 h 4465720"/>
                <a:gd name="connsiteX9" fmla="*/ 19032714 w 23255048"/>
                <a:gd name="connsiteY9" fmla="*/ 4381499 h 4465720"/>
                <a:gd name="connsiteX10" fmla="*/ 18567493 w 23255048"/>
                <a:gd name="connsiteY10" fmla="*/ 4381499 h 4465720"/>
                <a:gd name="connsiteX11" fmla="*/ 18230609 w 23255048"/>
                <a:gd name="connsiteY11" fmla="*/ 4397542 h 4465720"/>
                <a:gd name="connsiteX12" fmla="*/ 17396420 w 23255048"/>
                <a:gd name="connsiteY12" fmla="*/ 4333373 h 4465720"/>
                <a:gd name="connsiteX13" fmla="*/ 16947241 w 23255048"/>
                <a:gd name="connsiteY13" fmla="*/ 4349415 h 4465720"/>
                <a:gd name="connsiteX14" fmla="*/ 16514104 w 23255048"/>
                <a:gd name="connsiteY14" fmla="*/ 4349415 h 4465720"/>
                <a:gd name="connsiteX15" fmla="*/ 15808251 w 23255048"/>
                <a:gd name="connsiteY15" fmla="*/ 4349415 h 4465720"/>
                <a:gd name="connsiteX16" fmla="*/ 15294904 w 23255048"/>
                <a:gd name="connsiteY16" fmla="*/ 4365457 h 4465720"/>
                <a:gd name="connsiteX17" fmla="*/ 15070314 w 23255048"/>
                <a:gd name="connsiteY17" fmla="*/ 4333373 h 4465720"/>
                <a:gd name="connsiteX18" fmla="*/ 14573009 w 23255048"/>
                <a:gd name="connsiteY18" fmla="*/ 4317331 h 4465720"/>
                <a:gd name="connsiteX19" fmla="*/ 14139872 w 23255048"/>
                <a:gd name="connsiteY19" fmla="*/ 4333373 h 4465720"/>
                <a:gd name="connsiteX20" fmla="*/ 13546314 w 23255048"/>
                <a:gd name="connsiteY20" fmla="*/ 4381499 h 4465720"/>
                <a:gd name="connsiteX21" fmla="*/ 12439409 w 23255048"/>
                <a:gd name="connsiteY21" fmla="*/ 4285247 h 4465720"/>
                <a:gd name="connsiteX22" fmla="*/ 11974188 w 23255048"/>
                <a:gd name="connsiteY22" fmla="*/ 4317331 h 4465720"/>
                <a:gd name="connsiteX23" fmla="*/ 11589177 w 23255048"/>
                <a:gd name="connsiteY23" fmla="*/ 4333373 h 4465720"/>
                <a:gd name="connsiteX24" fmla="*/ 11156041 w 23255048"/>
                <a:gd name="connsiteY24" fmla="*/ 4333373 h 4465720"/>
                <a:gd name="connsiteX25" fmla="*/ 10434146 w 23255048"/>
                <a:gd name="connsiteY25" fmla="*/ 4349415 h 4465720"/>
                <a:gd name="connsiteX26" fmla="*/ 9936841 w 23255048"/>
                <a:gd name="connsiteY26" fmla="*/ 4365457 h 4465720"/>
                <a:gd name="connsiteX27" fmla="*/ 9214946 w 23255048"/>
                <a:gd name="connsiteY27" fmla="*/ 4381499 h 4465720"/>
                <a:gd name="connsiteX28" fmla="*/ 8733682 w 23255048"/>
                <a:gd name="connsiteY28" fmla="*/ 4076699 h 4465720"/>
                <a:gd name="connsiteX29" fmla="*/ 7027469 w 23255048"/>
                <a:gd name="connsiteY29" fmla="*/ 3978024 h 4465720"/>
                <a:gd name="connsiteX30" fmla="*/ 6426041 w 23255048"/>
                <a:gd name="connsiteY30" fmla="*/ 3974393 h 4465720"/>
                <a:gd name="connsiteX31" fmla="*/ 6085675 w 23255048"/>
                <a:gd name="connsiteY31" fmla="*/ 3963174 h 4465720"/>
                <a:gd name="connsiteX32" fmla="*/ 5652235 w 23255048"/>
                <a:gd name="connsiteY32" fmla="*/ 3953790 h 4465720"/>
                <a:gd name="connsiteX33" fmla="*/ 5242255 w 23255048"/>
                <a:gd name="connsiteY33" fmla="*/ 4030693 h 4465720"/>
                <a:gd name="connsiteX34" fmla="*/ 4758570 w 23255048"/>
                <a:gd name="connsiteY34" fmla="*/ 4029783 h 4465720"/>
                <a:gd name="connsiteX35" fmla="*/ 4110226 w 23255048"/>
                <a:gd name="connsiteY35" fmla="*/ 3992856 h 4465720"/>
                <a:gd name="connsiteX36" fmla="*/ 3754423 w 23255048"/>
                <a:gd name="connsiteY36" fmla="*/ 3919285 h 4465720"/>
                <a:gd name="connsiteX37" fmla="*/ 3690711 w 23255048"/>
                <a:gd name="connsiteY37" fmla="*/ 3919609 h 4465720"/>
                <a:gd name="connsiteX38" fmla="*/ 3400136 w 23255048"/>
                <a:gd name="connsiteY38" fmla="*/ 3855136 h 4465720"/>
                <a:gd name="connsiteX39" fmla="*/ 3144370 w 23255048"/>
                <a:gd name="connsiteY39" fmla="*/ 3787638 h 4465720"/>
                <a:gd name="connsiteX40" fmla="*/ 2881039 w 23255048"/>
                <a:gd name="connsiteY40" fmla="*/ 3673225 h 4465720"/>
                <a:gd name="connsiteX41" fmla="*/ 2601361 w 23255048"/>
                <a:gd name="connsiteY41" fmla="*/ 3505843 h 4465720"/>
                <a:gd name="connsiteX42" fmla="*/ 2400684 w 23255048"/>
                <a:gd name="connsiteY42" fmla="*/ 3335130 h 4465720"/>
                <a:gd name="connsiteX43" fmla="*/ 2204546 w 23255048"/>
                <a:gd name="connsiteY43" fmla="*/ 3114173 h 4465720"/>
                <a:gd name="connsiteX44" fmla="*/ 1888547 w 23255048"/>
                <a:gd name="connsiteY44" fmla="*/ 2742783 h 4465720"/>
                <a:gd name="connsiteX45" fmla="*/ 1723283 w 23255048"/>
                <a:gd name="connsiteY45" fmla="*/ 2344152 h 4465720"/>
                <a:gd name="connsiteX46" fmla="*/ 1236672 w 23255048"/>
                <a:gd name="connsiteY46" fmla="*/ 1747917 h 4465720"/>
                <a:gd name="connsiteX47" fmla="*/ 448285 w 23255048"/>
                <a:gd name="connsiteY47" fmla="*/ 1319797 h 4465720"/>
                <a:gd name="connsiteX48" fmla="*/ 104747 w 23255048"/>
                <a:gd name="connsiteY48" fmla="*/ 1050957 h 4465720"/>
                <a:gd name="connsiteX49" fmla="*/ 2321498 w 23255048"/>
                <a:gd name="connsiteY49" fmla="*/ 1198730 h 4465720"/>
                <a:gd name="connsiteX50" fmla="*/ 2653725 w 23255048"/>
                <a:gd name="connsiteY50" fmla="*/ 1157036 h 4465720"/>
                <a:gd name="connsiteX51" fmla="*/ 3278750 w 23255048"/>
                <a:gd name="connsiteY51" fmla="*/ 810281 h 4465720"/>
                <a:gd name="connsiteX52" fmla="*/ 3718056 w 23255048"/>
                <a:gd name="connsiteY52" fmla="*/ 701071 h 4465720"/>
                <a:gd name="connsiteX53" fmla="*/ 4835759 w 23255048"/>
                <a:gd name="connsiteY53" fmla="*/ 474938 h 4465720"/>
                <a:gd name="connsiteX54" fmla="*/ 5408648 w 23255048"/>
                <a:gd name="connsiteY54" fmla="*/ 412313 h 4465720"/>
                <a:gd name="connsiteX55" fmla="*/ 6381047 w 23255048"/>
                <a:gd name="connsiteY55" fmla="*/ 330559 h 4465720"/>
                <a:gd name="connsiteX56" fmla="*/ 7094612 w 23255048"/>
                <a:gd name="connsiteY56" fmla="*/ 235850 h 4465720"/>
                <a:gd name="connsiteX57" fmla="*/ 8397723 w 23255048"/>
                <a:gd name="connsiteY57" fmla="*/ 118927 h 4465720"/>
                <a:gd name="connsiteX58" fmla="*/ 9230988 w 23255048"/>
                <a:gd name="connsiteY58" fmla="*/ 50131 h 4465720"/>
                <a:gd name="connsiteX59" fmla="*/ 10321851 w 23255048"/>
                <a:gd name="connsiteY59" fmla="*/ 18047 h 4465720"/>
                <a:gd name="connsiteX60" fmla="*/ 11059788 w 23255048"/>
                <a:gd name="connsiteY60" fmla="*/ 2005 h 4465720"/>
                <a:gd name="connsiteX61" fmla="*/ 11541051 w 23255048"/>
                <a:gd name="connsiteY61" fmla="*/ 2005 h 4465720"/>
                <a:gd name="connsiteX62" fmla="*/ 12166693 w 23255048"/>
                <a:gd name="connsiteY62" fmla="*/ 18047 h 4465720"/>
                <a:gd name="connsiteX63" fmla="*/ 12744209 w 23255048"/>
                <a:gd name="connsiteY63" fmla="*/ 18047 h 4465720"/>
                <a:gd name="connsiteX64" fmla="*/ 13321725 w 23255048"/>
                <a:gd name="connsiteY64" fmla="*/ 130342 h 4465720"/>
                <a:gd name="connsiteX65" fmla="*/ 13915283 w 23255048"/>
                <a:gd name="connsiteY65" fmla="*/ 258678 h 4465720"/>
                <a:gd name="connsiteX66" fmla="*/ 14332377 w 23255048"/>
                <a:gd name="connsiteY66" fmla="*/ 419099 h 4465720"/>
                <a:gd name="connsiteX67" fmla="*/ 14829683 w 23255048"/>
                <a:gd name="connsiteY67" fmla="*/ 723899 h 4465720"/>
                <a:gd name="connsiteX68" fmla="*/ 14990104 w 23255048"/>
                <a:gd name="connsiteY68" fmla="*/ 1028699 h 4465720"/>
                <a:gd name="connsiteX69" fmla="*/ 15359072 w 23255048"/>
                <a:gd name="connsiteY69" fmla="*/ 1285373 h 4465720"/>
                <a:gd name="connsiteX70" fmla="*/ 15551577 w 23255048"/>
                <a:gd name="connsiteY70" fmla="*/ 1798720 h 4465720"/>
                <a:gd name="connsiteX71" fmla="*/ 15711999 w 23255048"/>
                <a:gd name="connsiteY71" fmla="*/ 2183731 h 4465720"/>
                <a:gd name="connsiteX72" fmla="*/ 15824293 w 23255048"/>
                <a:gd name="connsiteY72" fmla="*/ 2520615 h 4465720"/>
                <a:gd name="connsiteX73" fmla="*/ 16000756 w 23255048"/>
                <a:gd name="connsiteY73" fmla="*/ 2729163 h 4465720"/>
                <a:gd name="connsiteX74" fmla="*/ 16193262 w 23255048"/>
                <a:gd name="connsiteY74" fmla="*/ 3033963 h 4465720"/>
                <a:gd name="connsiteX75" fmla="*/ 16578272 w 23255048"/>
                <a:gd name="connsiteY75" fmla="*/ 3386889 h 4465720"/>
                <a:gd name="connsiteX76" fmla="*/ 17011409 w 23255048"/>
                <a:gd name="connsiteY76" fmla="*/ 3723773 h 4465720"/>
                <a:gd name="connsiteX77" fmla="*/ 17524756 w 23255048"/>
                <a:gd name="connsiteY77" fmla="*/ 3884194 h 4465720"/>
                <a:gd name="connsiteX78" fmla="*/ 18278735 w 23255048"/>
                <a:gd name="connsiteY78" fmla="*/ 4012531 h 4465720"/>
                <a:gd name="connsiteX79" fmla="*/ 19112925 w 23255048"/>
                <a:gd name="connsiteY79" fmla="*/ 4108784 h 4465720"/>
                <a:gd name="connsiteX80" fmla="*/ 19754609 w 23255048"/>
                <a:gd name="connsiteY80" fmla="*/ 4012531 h 4465720"/>
                <a:gd name="connsiteX81" fmla="*/ 20412335 w 23255048"/>
                <a:gd name="connsiteY81" fmla="*/ 4012531 h 4465720"/>
                <a:gd name="connsiteX82" fmla="*/ 21214441 w 23255048"/>
                <a:gd name="connsiteY82" fmla="*/ 4028573 h 4465720"/>
                <a:gd name="connsiteX83" fmla="*/ 21775914 w 23255048"/>
                <a:gd name="connsiteY83" fmla="*/ 4060657 h 4465720"/>
                <a:gd name="connsiteX84" fmla="*/ 22658230 w 23255048"/>
                <a:gd name="connsiteY84" fmla="*/ 4108784 h 4465720"/>
                <a:gd name="connsiteX85" fmla="*/ 23011156 w 23255048"/>
                <a:gd name="connsiteY85" fmla="*/ 4140868 h 4465720"/>
                <a:gd name="connsiteX86" fmla="*/ 23091367 w 23255048"/>
                <a:gd name="connsiteY86" fmla="*/ 4237120 h 4465720"/>
                <a:gd name="connsiteX87" fmla="*/ 23251788 w 23255048"/>
                <a:gd name="connsiteY87" fmla="*/ 4269205 h 4465720"/>
                <a:gd name="connsiteX0" fmla="*/ 23230089 w 23233349"/>
                <a:gd name="connsiteY0" fmla="*/ 4269205 h 4465720"/>
                <a:gd name="connsiteX1" fmla="*/ 23101752 w 23233349"/>
                <a:gd name="connsiteY1" fmla="*/ 4445668 h 4465720"/>
                <a:gd name="connsiteX2" fmla="*/ 22331731 w 23233349"/>
                <a:gd name="connsiteY2" fmla="*/ 4461710 h 4465720"/>
                <a:gd name="connsiteX3" fmla="*/ 21449415 w 23233349"/>
                <a:gd name="connsiteY3" fmla="*/ 4445668 h 4465720"/>
                <a:gd name="connsiteX4" fmla="*/ 21080447 w 23233349"/>
                <a:gd name="connsiteY4" fmla="*/ 4397542 h 4465720"/>
                <a:gd name="connsiteX5" fmla="*/ 20807731 w 23233349"/>
                <a:gd name="connsiteY5" fmla="*/ 4397542 h 4465720"/>
                <a:gd name="connsiteX6" fmla="*/ 20422721 w 23233349"/>
                <a:gd name="connsiteY6" fmla="*/ 4461710 h 4465720"/>
                <a:gd name="connsiteX7" fmla="*/ 20085836 w 23233349"/>
                <a:gd name="connsiteY7" fmla="*/ 4429626 h 4465720"/>
                <a:gd name="connsiteX8" fmla="*/ 19444152 w 23233349"/>
                <a:gd name="connsiteY8" fmla="*/ 4381499 h 4465720"/>
                <a:gd name="connsiteX9" fmla="*/ 19011015 w 23233349"/>
                <a:gd name="connsiteY9" fmla="*/ 4381499 h 4465720"/>
                <a:gd name="connsiteX10" fmla="*/ 18545794 w 23233349"/>
                <a:gd name="connsiteY10" fmla="*/ 4381499 h 4465720"/>
                <a:gd name="connsiteX11" fmla="*/ 18208910 w 23233349"/>
                <a:gd name="connsiteY11" fmla="*/ 4397542 h 4465720"/>
                <a:gd name="connsiteX12" fmla="*/ 17374721 w 23233349"/>
                <a:gd name="connsiteY12" fmla="*/ 4333373 h 4465720"/>
                <a:gd name="connsiteX13" fmla="*/ 16925542 w 23233349"/>
                <a:gd name="connsiteY13" fmla="*/ 4349415 h 4465720"/>
                <a:gd name="connsiteX14" fmla="*/ 16492405 w 23233349"/>
                <a:gd name="connsiteY14" fmla="*/ 4349415 h 4465720"/>
                <a:gd name="connsiteX15" fmla="*/ 15786552 w 23233349"/>
                <a:gd name="connsiteY15" fmla="*/ 4349415 h 4465720"/>
                <a:gd name="connsiteX16" fmla="*/ 15273205 w 23233349"/>
                <a:gd name="connsiteY16" fmla="*/ 4365457 h 4465720"/>
                <a:gd name="connsiteX17" fmla="*/ 15048615 w 23233349"/>
                <a:gd name="connsiteY17" fmla="*/ 4333373 h 4465720"/>
                <a:gd name="connsiteX18" fmla="*/ 14551310 w 23233349"/>
                <a:gd name="connsiteY18" fmla="*/ 4317331 h 4465720"/>
                <a:gd name="connsiteX19" fmla="*/ 14118173 w 23233349"/>
                <a:gd name="connsiteY19" fmla="*/ 4333373 h 4465720"/>
                <a:gd name="connsiteX20" fmla="*/ 13524615 w 23233349"/>
                <a:gd name="connsiteY20" fmla="*/ 4381499 h 4465720"/>
                <a:gd name="connsiteX21" fmla="*/ 12417710 w 23233349"/>
                <a:gd name="connsiteY21" fmla="*/ 4285247 h 4465720"/>
                <a:gd name="connsiteX22" fmla="*/ 11952489 w 23233349"/>
                <a:gd name="connsiteY22" fmla="*/ 4317331 h 4465720"/>
                <a:gd name="connsiteX23" fmla="*/ 11567478 w 23233349"/>
                <a:gd name="connsiteY23" fmla="*/ 4333373 h 4465720"/>
                <a:gd name="connsiteX24" fmla="*/ 11134342 w 23233349"/>
                <a:gd name="connsiteY24" fmla="*/ 4333373 h 4465720"/>
                <a:gd name="connsiteX25" fmla="*/ 10412447 w 23233349"/>
                <a:gd name="connsiteY25" fmla="*/ 4349415 h 4465720"/>
                <a:gd name="connsiteX26" fmla="*/ 9915142 w 23233349"/>
                <a:gd name="connsiteY26" fmla="*/ 4365457 h 4465720"/>
                <a:gd name="connsiteX27" fmla="*/ 9193247 w 23233349"/>
                <a:gd name="connsiteY27" fmla="*/ 4381499 h 4465720"/>
                <a:gd name="connsiteX28" fmla="*/ 8711983 w 23233349"/>
                <a:gd name="connsiteY28" fmla="*/ 4076699 h 4465720"/>
                <a:gd name="connsiteX29" fmla="*/ 7005770 w 23233349"/>
                <a:gd name="connsiteY29" fmla="*/ 3978024 h 4465720"/>
                <a:gd name="connsiteX30" fmla="*/ 6404342 w 23233349"/>
                <a:gd name="connsiteY30" fmla="*/ 3974393 h 4465720"/>
                <a:gd name="connsiteX31" fmla="*/ 6063976 w 23233349"/>
                <a:gd name="connsiteY31" fmla="*/ 3963174 h 4465720"/>
                <a:gd name="connsiteX32" fmla="*/ 5630536 w 23233349"/>
                <a:gd name="connsiteY32" fmla="*/ 3953790 h 4465720"/>
                <a:gd name="connsiteX33" fmla="*/ 5220556 w 23233349"/>
                <a:gd name="connsiteY33" fmla="*/ 4030693 h 4465720"/>
                <a:gd name="connsiteX34" fmla="*/ 4736871 w 23233349"/>
                <a:gd name="connsiteY34" fmla="*/ 4029783 h 4465720"/>
                <a:gd name="connsiteX35" fmla="*/ 4088527 w 23233349"/>
                <a:gd name="connsiteY35" fmla="*/ 3992856 h 4465720"/>
                <a:gd name="connsiteX36" fmla="*/ 3732724 w 23233349"/>
                <a:gd name="connsiteY36" fmla="*/ 3919285 h 4465720"/>
                <a:gd name="connsiteX37" fmla="*/ 3669012 w 23233349"/>
                <a:gd name="connsiteY37" fmla="*/ 3919609 h 4465720"/>
                <a:gd name="connsiteX38" fmla="*/ 3378437 w 23233349"/>
                <a:gd name="connsiteY38" fmla="*/ 3855136 h 4465720"/>
                <a:gd name="connsiteX39" fmla="*/ 3122671 w 23233349"/>
                <a:gd name="connsiteY39" fmla="*/ 3787638 h 4465720"/>
                <a:gd name="connsiteX40" fmla="*/ 2859340 w 23233349"/>
                <a:gd name="connsiteY40" fmla="*/ 3673225 h 4465720"/>
                <a:gd name="connsiteX41" fmla="*/ 2579662 w 23233349"/>
                <a:gd name="connsiteY41" fmla="*/ 3505843 h 4465720"/>
                <a:gd name="connsiteX42" fmla="*/ 2378985 w 23233349"/>
                <a:gd name="connsiteY42" fmla="*/ 3335130 h 4465720"/>
                <a:gd name="connsiteX43" fmla="*/ 2182847 w 23233349"/>
                <a:gd name="connsiteY43" fmla="*/ 3114173 h 4465720"/>
                <a:gd name="connsiteX44" fmla="*/ 1866848 w 23233349"/>
                <a:gd name="connsiteY44" fmla="*/ 2742783 h 4465720"/>
                <a:gd name="connsiteX45" fmla="*/ 1701584 w 23233349"/>
                <a:gd name="connsiteY45" fmla="*/ 2344152 h 4465720"/>
                <a:gd name="connsiteX46" fmla="*/ 1214973 w 23233349"/>
                <a:gd name="connsiteY46" fmla="*/ 1747917 h 4465720"/>
                <a:gd name="connsiteX47" fmla="*/ 426586 w 23233349"/>
                <a:gd name="connsiteY47" fmla="*/ 1319797 h 4465720"/>
                <a:gd name="connsiteX48" fmla="*/ 83048 w 23233349"/>
                <a:gd name="connsiteY48" fmla="*/ 1050957 h 4465720"/>
                <a:gd name="connsiteX49" fmla="*/ 1983276 w 23233349"/>
                <a:gd name="connsiteY49" fmla="*/ 934961 h 4465720"/>
                <a:gd name="connsiteX50" fmla="*/ 2632026 w 23233349"/>
                <a:gd name="connsiteY50" fmla="*/ 1157036 h 4465720"/>
                <a:gd name="connsiteX51" fmla="*/ 3257051 w 23233349"/>
                <a:gd name="connsiteY51" fmla="*/ 810281 h 4465720"/>
                <a:gd name="connsiteX52" fmla="*/ 3696357 w 23233349"/>
                <a:gd name="connsiteY52" fmla="*/ 701071 h 4465720"/>
                <a:gd name="connsiteX53" fmla="*/ 4814060 w 23233349"/>
                <a:gd name="connsiteY53" fmla="*/ 474938 h 4465720"/>
                <a:gd name="connsiteX54" fmla="*/ 5386949 w 23233349"/>
                <a:gd name="connsiteY54" fmla="*/ 412313 h 4465720"/>
                <a:gd name="connsiteX55" fmla="*/ 6359348 w 23233349"/>
                <a:gd name="connsiteY55" fmla="*/ 330559 h 4465720"/>
                <a:gd name="connsiteX56" fmla="*/ 7072913 w 23233349"/>
                <a:gd name="connsiteY56" fmla="*/ 235850 h 4465720"/>
                <a:gd name="connsiteX57" fmla="*/ 8376024 w 23233349"/>
                <a:gd name="connsiteY57" fmla="*/ 118927 h 4465720"/>
                <a:gd name="connsiteX58" fmla="*/ 9209289 w 23233349"/>
                <a:gd name="connsiteY58" fmla="*/ 50131 h 4465720"/>
                <a:gd name="connsiteX59" fmla="*/ 10300152 w 23233349"/>
                <a:gd name="connsiteY59" fmla="*/ 18047 h 4465720"/>
                <a:gd name="connsiteX60" fmla="*/ 11038089 w 23233349"/>
                <a:gd name="connsiteY60" fmla="*/ 2005 h 4465720"/>
                <a:gd name="connsiteX61" fmla="*/ 11519352 w 23233349"/>
                <a:gd name="connsiteY61" fmla="*/ 2005 h 4465720"/>
                <a:gd name="connsiteX62" fmla="*/ 12144994 w 23233349"/>
                <a:gd name="connsiteY62" fmla="*/ 18047 h 4465720"/>
                <a:gd name="connsiteX63" fmla="*/ 12722510 w 23233349"/>
                <a:gd name="connsiteY63" fmla="*/ 18047 h 4465720"/>
                <a:gd name="connsiteX64" fmla="*/ 13300026 w 23233349"/>
                <a:gd name="connsiteY64" fmla="*/ 130342 h 4465720"/>
                <a:gd name="connsiteX65" fmla="*/ 13893584 w 23233349"/>
                <a:gd name="connsiteY65" fmla="*/ 258678 h 4465720"/>
                <a:gd name="connsiteX66" fmla="*/ 14310678 w 23233349"/>
                <a:gd name="connsiteY66" fmla="*/ 419099 h 4465720"/>
                <a:gd name="connsiteX67" fmla="*/ 14807984 w 23233349"/>
                <a:gd name="connsiteY67" fmla="*/ 723899 h 4465720"/>
                <a:gd name="connsiteX68" fmla="*/ 14968405 w 23233349"/>
                <a:gd name="connsiteY68" fmla="*/ 1028699 h 4465720"/>
                <a:gd name="connsiteX69" fmla="*/ 15337373 w 23233349"/>
                <a:gd name="connsiteY69" fmla="*/ 1285373 h 4465720"/>
                <a:gd name="connsiteX70" fmla="*/ 15529878 w 23233349"/>
                <a:gd name="connsiteY70" fmla="*/ 1798720 h 4465720"/>
                <a:gd name="connsiteX71" fmla="*/ 15690300 w 23233349"/>
                <a:gd name="connsiteY71" fmla="*/ 2183731 h 4465720"/>
                <a:gd name="connsiteX72" fmla="*/ 15802594 w 23233349"/>
                <a:gd name="connsiteY72" fmla="*/ 2520615 h 4465720"/>
                <a:gd name="connsiteX73" fmla="*/ 15979057 w 23233349"/>
                <a:gd name="connsiteY73" fmla="*/ 2729163 h 4465720"/>
                <a:gd name="connsiteX74" fmla="*/ 16171563 w 23233349"/>
                <a:gd name="connsiteY74" fmla="*/ 3033963 h 4465720"/>
                <a:gd name="connsiteX75" fmla="*/ 16556573 w 23233349"/>
                <a:gd name="connsiteY75" fmla="*/ 3386889 h 4465720"/>
                <a:gd name="connsiteX76" fmla="*/ 16989710 w 23233349"/>
                <a:gd name="connsiteY76" fmla="*/ 3723773 h 4465720"/>
                <a:gd name="connsiteX77" fmla="*/ 17503057 w 23233349"/>
                <a:gd name="connsiteY77" fmla="*/ 3884194 h 4465720"/>
                <a:gd name="connsiteX78" fmla="*/ 18257036 w 23233349"/>
                <a:gd name="connsiteY78" fmla="*/ 4012531 h 4465720"/>
                <a:gd name="connsiteX79" fmla="*/ 19091226 w 23233349"/>
                <a:gd name="connsiteY79" fmla="*/ 4108784 h 4465720"/>
                <a:gd name="connsiteX80" fmla="*/ 19732910 w 23233349"/>
                <a:gd name="connsiteY80" fmla="*/ 4012531 h 4465720"/>
                <a:gd name="connsiteX81" fmla="*/ 20390636 w 23233349"/>
                <a:gd name="connsiteY81" fmla="*/ 4012531 h 4465720"/>
                <a:gd name="connsiteX82" fmla="*/ 21192742 w 23233349"/>
                <a:gd name="connsiteY82" fmla="*/ 4028573 h 4465720"/>
                <a:gd name="connsiteX83" fmla="*/ 21754215 w 23233349"/>
                <a:gd name="connsiteY83" fmla="*/ 4060657 h 4465720"/>
                <a:gd name="connsiteX84" fmla="*/ 22636531 w 23233349"/>
                <a:gd name="connsiteY84" fmla="*/ 4108784 h 4465720"/>
                <a:gd name="connsiteX85" fmla="*/ 22989457 w 23233349"/>
                <a:gd name="connsiteY85" fmla="*/ 4140868 h 4465720"/>
                <a:gd name="connsiteX86" fmla="*/ 23069668 w 23233349"/>
                <a:gd name="connsiteY86" fmla="*/ 4237120 h 4465720"/>
                <a:gd name="connsiteX87" fmla="*/ 23230089 w 23233349"/>
                <a:gd name="connsiteY87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72165 w 23173488"/>
                <a:gd name="connsiteY51" fmla="*/ 1157036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93754 w 23173488"/>
                <a:gd name="connsiteY50" fmla="*/ 811869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72270 h 4468785"/>
                <a:gd name="connsiteX1" fmla="*/ 23041891 w 23173488"/>
                <a:gd name="connsiteY1" fmla="*/ 4448733 h 4468785"/>
                <a:gd name="connsiteX2" fmla="*/ 22271870 w 23173488"/>
                <a:gd name="connsiteY2" fmla="*/ 4464775 h 4468785"/>
                <a:gd name="connsiteX3" fmla="*/ 21389554 w 23173488"/>
                <a:gd name="connsiteY3" fmla="*/ 4448733 h 4468785"/>
                <a:gd name="connsiteX4" fmla="*/ 21020586 w 23173488"/>
                <a:gd name="connsiteY4" fmla="*/ 4400607 h 4468785"/>
                <a:gd name="connsiteX5" fmla="*/ 20747870 w 23173488"/>
                <a:gd name="connsiteY5" fmla="*/ 4400607 h 4468785"/>
                <a:gd name="connsiteX6" fmla="*/ 20362860 w 23173488"/>
                <a:gd name="connsiteY6" fmla="*/ 4464775 h 4468785"/>
                <a:gd name="connsiteX7" fmla="*/ 20025975 w 23173488"/>
                <a:gd name="connsiteY7" fmla="*/ 4432691 h 4468785"/>
                <a:gd name="connsiteX8" fmla="*/ 19384291 w 23173488"/>
                <a:gd name="connsiteY8" fmla="*/ 4384564 h 4468785"/>
                <a:gd name="connsiteX9" fmla="*/ 18951154 w 23173488"/>
                <a:gd name="connsiteY9" fmla="*/ 4384564 h 4468785"/>
                <a:gd name="connsiteX10" fmla="*/ 18485933 w 23173488"/>
                <a:gd name="connsiteY10" fmla="*/ 4384564 h 4468785"/>
                <a:gd name="connsiteX11" fmla="*/ 18149049 w 23173488"/>
                <a:gd name="connsiteY11" fmla="*/ 4400607 h 4468785"/>
                <a:gd name="connsiteX12" fmla="*/ 17314860 w 23173488"/>
                <a:gd name="connsiteY12" fmla="*/ 4336438 h 4468785"/>
                <a:gd name="connsiteX13" fmla="*/ 16865681 w 23173488"/>
                <a:gd name="connsiteY13" fmla="*/ 4352480 h 4468785"/>
                <a:gd name="connsiteX14" fmla="*/ 16432544 w 23173488"/>
                <a:gd name="connsiteY14" fmla="*/ 4352480 h 4468785"/>
                <a:gd name="connsiteX15" fmla="*/ 15726691 w 23173488"/>
                <a:gd name="connsiteY15" fmla="*/ 4352480 h 4468785"/>
                <a:gd name="connsiteX16" fmla="*/ 15213344 w 23173488"/>
                <a:gd name="connsiteY16" fmla="*/ 4368522 h 4468785"/>
                <a:gd name="connsiteX17" fmla="*/ 14988754 w 23173488"/>
                <a:gd name="connsiteY17" fmla="*/ 4336438 h 4468785"/>
                <a:gd name="connsiteX18" fmla="*/ 14491449 w 23173488"/>
                <a:gd name="connsiteY18" fmla="*/ 4320396 h 4468785"/>
                <a:gd name="connsiteX19" fmla="*/ 14058312 w 23173488"/>
                <a:gd name="connsiteY19" fmla="*/ 4336438 h 4468785"/>
                <a:gd name="connsiteX20" fmla="*/ 13464754 w 23173488"/>
                <a:gd name="connsiteY20" fmla="*/ 4384564 h 4468785"/>
                <a:gd name="connsiteX21" fmla="*/ 12357849 w 23173488"/>
                <a:gd name="connsiteY21" fmla="*/ 4288312 h 4468785"/>
                <a:gd name="connsiteX22" fmla="*/ 11892628 w 23173488"/>
                <a:gd name="connsiteY22" fmla="*/ 4320396 h 4468785"/>
                <a:gd name="connsiteX23" fmla="*/ 11507617 w 23173488"/>
                <a:gd name="connsiteY23" fmla="*/ 4336438 h 4468785"/>
                <a:gd name="connsiteX24" fmla="*/ 11074481 w 23173488"/>
                <a:gd name="connsiteY24" fmla="*/ 4336438 h 4468785"/>
                <a:gd name="connsiteX25" fmla="*/ 10352586 w 23173488"/>
                <a:gd name="connsiteY25" fmla="*/ 4352480 h 4468785"/>
                <a:gd name="connsiteX26" fmla="*/ 9855281 w 23173488"/>
                <a:gd name="connsiteY26" fmla="*/ 4368522 h 4468785"/>
                <a:gd name="connsiteX27" fmla="*/ 9133386 w 23173488"/>
                <a:gd name="connsiteY27" fmla="*/ 4384564 h 4468785"/>
                <a:gd name="connsiteX28" fmla="*/ 8652122 w 23173488"/>
                <a:gd name="connsiteY28" fmla="*/ 4079764 h 4468785"/>
                <a:gd name="connsiteX29" fmla="*/ 6945909 w 23173488"/>
                <a:gd name="connsiteY29" fmla="*/ 3981089 h 4468785"/>
                <a:gd name="connsiteX30" fmla="*/ 6344481 w 23173488"/>
                <a:gd name="connsiteY30" fmla="*/ 3977458 h 4468785"/>
                <a:gd name="connsiteX31" fmla="*/ 6004115 w 23173488"/>
                <a:gd name="connsiteY31" fmla="*/ 3966239 h 4468785"/>
                <a:gd name="connsiteX32" fmla="*/ 5570675 w 23173488"/>
                <a:gd name="connsiteY32" fmla="*/ 3956855 h 4468785"/>
                <a:gd name="connsiteX33" fmla="*/ 5160695 w 23173488"/>
                <a:gd name="connsiteY33" fmla="*/ 4033758 h 4468785"/>
                <a:gd name="connsiteX34" fmla="*/ 4677010 w 23173488"/>
                <a:gd name="connsiteY34" fmla="*/ 4032848 h 4468785"/>
                <a:gd name="connsiteX35" fmla="*/ 4028666 w 23173488"/>
                <a:gd name="connsiteY35" fmla="*/ 3995921 h 4468785"/>
                <a:gd name="connsiteX36" fmla="*/ 3672863 w 23173488"/>
                <a:gd name="connsiteY36" fmla="*/ 3922350 h 4468785"/>
                <a:gd name="connsiteX37" fmla="*/ 3609151 w 23173488"/>
                <a:gd name="connsiteY37" fmla="*/ 3922674 h 4468785"/>
                <a:gd name="connsiteX38" fmla="*/ 3318576 w 23173488"/>
                <a:gd name="connsiteY38" fmla="*/ 3858201 h 4468785"/>
                <a:gd name="connsiteX39" fmla="*/ 3062810 w 23173488"/>
                <a:gd name="connsiteY39" fmla="*/ 3790703 h 4468785"/>
                <a:gd name="connsiteX40" fmla="*/ 2799479 w 23173488"/>
                <a:gd name="connsiteY40" fmla="*/ 3676290 h 4468785"/>
                <a:gd name="connsiteX41" fmla="*/ 2519801 w 23173488"/>
                <a:gd name="connsiteY41" fmla="*/ 3508908 h 4468785"/>
                <a:gd name="connsiteX42" fmla="*/ 2319124 w 23173488"/>
                <a:gd name="connsiteY42" fmla="*/ 3338195 h 4468785"/>
                <a:gd name="connsiteX43" fmla="*/ 2122986 w 23173488"/>
                <a:gd name="connsiteY43" fmla="*/ 3117238 h 4468785"/>
                <a:gd name="connsiteX44" fmla="*/ 1806987 w 23173488"/>
                <a:gd name="connsiteY44" fmla="*/ 2745848 h 4468785"/>
                <a:gd name="connsiteX45" fmla="*/ 1641723 w 23173488"/>
                <a:gd name="connsiteY45" fmla="*/ 2347217 h 4468785"/>
                <a:gd name="connsiteX46" fmla="*/ 1155112 w 23173488"/>
                <a:gd name="connsiteY46" fmla="*/ 1750982 h 4468785"/>
                <a:gd name="connsiteX47" fmla="*/ 366725 w 23173488"/>
                <a:gd name="connsiteY47" fmla="*/ 1322862 h 4468785"/>
                <a:gd name="connsiteX48" fmla="*/ 23187 w 23173488"/>
                <a:gd name="connsiteY48" fmla="*/ 1054022 h 4468785"/>
                <a:gd name="connsiteX49" fmla="*/ 979266 w 23173488"/>
                <a:gd name="connsiteY49" fmla="*/ 906921 h 4468785"/>
                <a:gd name="connsiteX50" fmla="*/ 1993754 w 23173488"/>
                <a:gd name="connsiteY50" fmla="*/ 814934 h 4468785"/>
                <a:gd name="connsiteX51" fmla="*/ 2589750 w 23173488"/>
                <a:gd name="connsiteY51" fmla="*/ 755655 h 4468785"/>
                <a:gd name="connsiteX52" fmla="*/ 3249944 w 23173488"/>
                <a:gd name="connsiteY52" fmla="*/ 619915 h 4468785"/>
                <a:gd name="connsiteX53" fmla="*/ 3847512 w 23173488"/>
                <a:gd name="connsiteY53" fmla="*/ 528290 h 4468785"/>
                <a:gd name="connsiteX54" fmla="*/ 4754199 w 23173488"/>
                <a:gd name="connsiteY54" fmla="*/ 478003 h 4468785"/>
                <a:gd name="connsiteX55" fmla="*/ 5327088 w 23173488"/>
                <a:gd name="connsiteY55" fmla="*/ 415378 h 4468785"/>
                <a:gd name="connsiteX56" fmla="*/ 6299487 w 23173488"/>
                <a:gd name="connsiteY56" fmla="*/ 333624 h 4468785"/>
                <a:gd name="connsiteX57" fmla="*/ 7013052 w 23173488"/>
                <a:gd name="connsiteY57" fmla="*/ 238915 h 4468785"/>
                <a:gd name="connsiteX58" fmla="*/ 8316163 w 23173488"/>
                <a:gd name="connsiteY58" fmla="*/ 121992 h 4468785"/>
                <a:gd name="connsiteX59" fmla="*/ 9149428 w 23173488"/>
                <a:gd name="connsiteY59" fmla="*/ 53196 h 4468785"/>
                <a:gd name="connsiteX60" fmla="*/ 10258952 w 23173488"/>
                <a:gd name="connsiteY60" fmla="*/ 64655 h 4468785"/>
                <a:gd name="connsiteX61" fmla="*/ 10978228 w 23173488"/>
                <a:gd name="connsiteY61" fmla="*/ 5070 h 4468785"/>
                <a:gd name="connsiteX62" fmla="*/ 11459491 w 23173488"/>
                <a:gd name="connsiteY62" fmla="*/ 5070 h 4468785"/>
                <a:gd name="connsiteX63" fmla="*/ 12085133 w 23173488"/>
                <a:gd name="connsiteY63" fmla="*/ 21112 h 4468785"/>
                <a:gd name="connsiteX64" fmla="*/ 12662649 w 23173488"/>
                <a:gd name="connsiteY64" fmla="*/ 21112 h 4468785"/>
                <a:gd name="connsiteX65" fmla="*/ 13240165 w 23173488"/>
                <a:gd name="connsiteY65" fmla="*/ 133407 h 4468785"/>
                <a:gd name="connsiteX66" fmla="*/ 13833723 w 23173488"/>
                <a:gd name="connsiteY66" fmla="*/ 261743 h 4468785"/>
                <a:gd name="connsiteX67" fmla="*/ 14250817 w 23173488"/>
                <a:gd name="connsiteY67" fmla="*/ 422164 h 4468785"/>
                <a:gd name="connsiteX68" fmla="*/ 14748123 w 23173488"/>
                <a:gd name="connsiteY68" fmla="*/ 726964 h 4468785"/>
                <a:gd name="connsiteX69" fmla="*/ 14908544 w 23173488"/>
                <a:gd name="connsiteY69" fmla="*/ 1031764 h 4468785"/>
                <a:gd name="connsiteX70" fmla="*/ 15277512 w 23173488"/>
                <a:gd name="connsiteY70" fmla="*/ 1288438 h 4468785"/>
                <a:gd name="connsiteX71" fmla="*/ 15470017 w 23173488"/>
                <a:gd name="connsiteY71" fmla="*/ 1801785 h 4468785"/>
                <a:gd name="connsiteX72" fmla="*/ 15630439 w 23173488"/>
                <a:gd name="connsiteY72" fmla="*/ 2186796 h 4468785"/>
                <a:gd name="connsiteX73" fmla="*/ 15742733 w 23173488"/>
                <a:gd name="connsiteY73" fmla="*/ 2523680 h 4468785"/>
                <a:gd name="connsiteX74" fmla="*/ 15919196 w 23173488"/>
                <a:gd name="connsiteY74" fmla="*/ 2732228 h 4468785"/>
                <a:gd name="connsiteX75" fmla="*/ 16111702 w 23173488"/>
                <a:gd name="connsiteY75" fmla="*/ 3037028 h 4468785"/>
                <a:gd name="connsiteX76" fmla="*/ 16496712 w 23173488"/>
                <a:gd name="connsiteY76" fmla="*/ 3389954 h 4468785"/>
                <a:gd name="connsiteX77" fmla="*/ 16929849 w 23173488"/>
                <a:gd name="connsiteY77" fmla="*/ 3726838 h 4468785"/>
                <a:gd name="connsiteX78" fmla="*/ 17443196 w 23173488"/>
                <a:gd name="connsiteY78" fmla="*/ 3887259 h 4468785"/>
                <a:gd name="connsiteX79" fmla="*/ 18197175 w 23173488"/>
                <a:gd name="connsiteY79" fmla="*/ 4015596 h 4468785"/>
                <a:gd name="connsiteX80" fmla="*/ 19031365 w 23173488"/>
                <a:gd name="connsiteY80" fmla="*/ 4111849 h 4468785"/>
                <a:gd name="connsiteX81" fmla="*/ 19673049 w 23173488"/>
                <a:gd name="connsiteY81" fmla="*/ 4015596 h 4468785"/>
                <a:gd name="connsiteX82" fmla="*/ 20330775 w 23173488"/>
                <a:gd name="connsiteY82" fmla="*/ 4015596 h 4468785"/>
                <a:gd name="connsiteX83" fmla="*/ 21132881 w 23173488"/>
                <a:gd name="connsiteY83" fmla="*/ 4031638 h 4468785"/>
                <a:gd name="connsiteX84" fmla="*/ 21694354 w 23173488"/>
                <a:gd name="connsiteY84" fmla="*/ 4063722 h 4468785"/>
                <a:gd name="connsiteX85" fmla="*/ 22576670 w 23173488"/>
                <a:gd name="connsiteY85" fmla="*/ 4111849 h 4468785"/>
                <a:gd name="connsiteX86" fmla="*/ 22929596 w 23173488"/>
                <a:gd name="connsiteY86" fmla="*/ 4143933 h 4468785"/>
                <a:gd name="connsiteX87" fmla="*/ 23009807 w 23173488"/>
                <a:gd name="connsiteY87" fmla="*/ 4240185 h 4468785"/>
                <a:gd name="connsiteX88" fmla="*/ 23170228 w 23173488"/>
                <a:gd name="connsiteY88" fmla="*/ 4272270 h 4468785"/>
                <a:gd name="connsiteX0" fmla="*/ 23170228 w 23173488"/>
                <a:gd name="connsiteY0" fmla="*/ 4270736 h 4467251"/>
                <a:gd name="connsiteX1" fmla="*/ 23041891 w 23173488"/>
                <a:gd name="connsiteY1" fmla="*/ 4447199 h 4467251"/>
                <a:gd name="connsiteX2" fmla="*/ 22271870 w 23173488"/>
                <a:gd name="connsiteY2" fmla="*/ 4463241 h 4467251"/>
                <a:gd name="connsiteX3" fmla="*/ 21389554 w 23173488"/>
                <a:gd name="connsiteY3" fmla="*/ 4447199 h 4467251"/>
                <a:gd name="connsiteX4" fmla="*/ 21020586 w 23173488"/>
                <a:gd name="connsiteY4" fmla="*/ 4399073 h 4467251"/>
                <a:gd name="connsiteX5" fmla="*/ 20747870 w 23173488"/>
                <a:gd name="connsiteY5" fmla="*/ 4399073 h 4467251"/>
                <a:gd name="connsiteX6" fmla="*/ 20362860 w 23173488"/>
                <a:gd name="connsiteY6" fmla="*/ 4463241 h 4467251"/>
                <a:gd name="connsiteX7" fmla="*/ 20025975 w 23173488"/>
                <a:gd name="connsiteY7" fmla="*/ 4431157 h 4467251"/>
                <a:gd name="connsiteX8" fmla="*/ 19384291 w 23173488"/>
                <a:gd name="connsiteY8" fmla="*/ 4383030 h 4467251"/>
                <a:gd name="connsiteX9" fmla="*/ 18951154 w 23173488"/>
                <a:gd name="connsiteY9" fmla="*/ 4383030 h 4467251"/>
                <a:gd name="connsiteX10" fmla="*/ 18485933 w 23173488"/>
                <a:gd name="connsiteY10" fmla="*/ 4383030 h 4467251"/>
                <a:gd name="connsiteX11" fmla="*/ 18149049 w 23173488"/>
                <a:gd name="connsiteY11" fmla="*/ 4399073 h 4467251"/>
                <a:gd name="connsiteX12" fmla="*/ 17314860 w 23173488"/>
                <a:gd name="connsiteY12" fmla="*/ 4334904 h 4467251"/>
                <a:gd name="connsiteX13" fmla="*/ 16865681 w 23173488"/>
                <a:gd name="connsiteY13" fmla="*/ 4350946 h 4467251"/>
                <a:gd name="connsiteX14" fmla="*/ 16432544 w 23173488"/>
                <a:gd name="connsiteY14" fmla="*/ 4350946 h 4467251"/>
                <a:gd name="connsiteX15" fmla="*/ 15726691 w 23173488"/>
                <a:gd name="connsiteY15" fmla="*/ 4350946 h 4467251"/>
                <a:gd name="connsiteX16" fmla="*/ 15213344 w 23173488"/>
                <a:gd name="connsiteY16" fmla="*/ 4366988 h 4467251"/>
                <a:gd name="connsiteX17" fmla="*/ 14988754 w 23173488"/>
                <a:gd name="connsiteY17" fmla="*/ 4334904 h 4467251"/>
                <a:gd name="connsiteX18" fmla="*/ 14491449 w 23173488"/>
                <a:gd name="connsiteY18" fmla="*/ 4318862 h 4467251"/>
                <a:gd name="connsiteX19" fmla="*/ 14058312 w 23173488"/>
                <a:gd name="connsiteY19" fmla="*/ 4334904 h 4467251"/>
                <a:gd name="connsiteX20" fmla="*/ 13464754 w 23173488"/>
                <a:gd name="connsiteY20" fmla="*/ 4383030 h 4467251"/>
                <a:gd name="connsiteX21" fmla="*/ 12357849 w 23173488"/>
                <a:gd name="connsiteY21" fmla="*/ 4286778 h 4467251"/>
                <a:gd name="connsiteX22" fmla="*/ 11892628 w 23173488"/>
                <a:gd name="connsiteY22" fmla="*/ 4318862 h 4467251"/>
                <a:gd name="connsiteX23" fmla="*/ 11507617 w 23173488"/>
                <a:gd name="connsiteY23" fmla="*/ 4334904 h 4467251"/>
                <a:gd name="connsiteX24" fmla="*/ 11074481 w 23173488"/>
                <a:gd name="connsiteY24" fmla="*/ 4334904 h 4467251"/>
                <a:gd name="connsiteX25" fmla="*/ 10352586 w 23173488"/>
                <a:gd name="connsiteY25" fmla="*/ 4350946 h 4467251"/>
                <a:gd name="connsiteX26" fmla="*/ 9855281 w 23173488"/>
                <a:gd name="connsiteY26" fmla="*/ 4366988 h 4467251"/>
                <a:gd name="connsiteX27" fmla="*/ 9133386 w 23173488"/>
                <a:gd name="connsiteY27" fmla="*/ 4383030 h 4467251"/>
                <a:gd name="connsiteX28" fmla="*/ 8652122 w 23173488"/>
                <a:gd name="connsiteY28" fmla="*/ 4078230 h 4467251"/>
                <a:gd name="connsiteX29" fmla="*/ 6945909 w 23173488"/>
                <a:gd name="connsiteY29" fmla="*/ 3979555 h 4467251"/>
                <a:gd name="connsiteX30" fmla="*/ 6344481 w 23173488"/>
                <a:gd name="connsiteY30" fmla="*/ 3975924 h 4467251"/>
                <a:gd name="connsiteX31" fmla="*/ 6004115 w 23173488"/>
                <a:gd name="connsiteY31" fmla="*/ 3964705 h 4467251"/>
                <a:gd name="connsiteX32" fmla="*/ 5570675 w 23173488"/>
                <a:gd name="connsiteY32" fmla="*/ 3955321 h 4467251"/>
                <a:gd name="connsiteX33" fmla="*/ 5160695 w 23173488"/>
                <a:gd name="connsiteY33" fmla="*/ 4032224 h 4467251"/>
                <a:gd name="connsiteX34" fmla="*/ 4677010 w 23173488"/>
                <a:gd name="connsiteY34" fmla="*/ 4031314 h 4467251"/>
                <a:gd name="connsiteX35" fmla="*/ 4028666 w 23173488"/>
                <a:gd name="connsiteY35" fmla="*/ 3994387 h 4467251"/>
                <a:gd name="connsiteX36" fmla="*/ 3672863 w 23173488"/>
                <a:gd name="connsiteY36" fmla="*/ 3920816 h 4467251"/>
                <a:gd name="connsiteX37" fmla="*/ 3609151 w 23173488"/>
                <a:gd name="connsiteY37" fmla="*/ 3921140 h 4467251"/>
                <a:gd name="connsiteX38" fmla="*/ 3318576 w 23173488"/>
                <a:gd name="connsiteY38" fmla="*/ 3856667 h 4467251"/>
                <a:gd name="connsiteX39" fmla="*/ 3062810 w 23173488"/>
                <a:gd name="connsiteY39" fmla="*/ 3789169 h 4467251"/>
                <a:gd name="connsiteX40" fmla="*/ 2799479 w 23173488"/>
                <a:gd name="connsiteY40" fmla="*/ 3674756 h 4467251"/>
                <a:gd name="connsiteX41" fmla="*/ 2519801 w 23173488"/>
                <a:gd name="connsiteY41" fmla="*/ 3507374 h 4467251"/>
                <a:gd name="connsiteX42" fmla="*/ 2319124 w 23173488"/>
                <a:gd name="connsiteY42" fmla="*/ 3336661 h 4467251"/>
                <a:gd name="connsiteX43" fmla="*/ 2122986 w 23173488"/>
                <a:gd name="connsiteY43" fmla="*/ 3115704 h 4467251"/>
                <a:gd name="connsiteX44" fmla="*/ 1806987 w 23173488"/>
                <a:gd name="connsiteY44" fmla="*/ 2744314 h 4467251"/>
                <a:gd name="connsiteX45" fmla="*/ 1641723 w 23173488"/>
                <a:gd name="connsiteY45" fmla="*/ 2345683 h 4467251"/>
                <a:gd name="connsiteX46" fmla="*/ 1155112 w 23173488"/>
                <a:gd name="connsiteY46" fmla="*/ 1749448 h 4467251"/>
                <a:gd name="connsiteX47" fmla="*/ 366725 w 23173488"/>
                <a:gd name="connsiteY47" fmla="*/ 1321328 h 4467251"/>
                <a:gd name="connsiteX48" fmla="*/ 23187 w 23173488"/>
                <a:gd name="connsiteY48" fmla="*/ 1052488 h 4467251"/>
                <a:gd name="connsiteX49" fmla="*/ 979266 w 23173488"/>
                <a:gd name="connsiteY49" fmla="*/ 905387 h 4467251"/>
                <a:gd name="connsiteX50" fmla="*/ 1993754 w 23173488"/>
                <a:gd name="connsiteY50" fmla="*/ 813400 h 4467251"/>
                <a:gd name="connsiteX51" fmla="*/ 2589750 w 23173488"/>
                <a:gd name="connsiteY51" fmla="*/ 754121 h 4467251"/>
                <a:gd name="connsiteX52" fmla="*/ 3249944 w 23173488"/>
                <a:gd name="connsiteY52" fmla="*/ 618381 h 4467251"/>
                <a:gd name="connsiteX53" fmla="*/ 3847512 w 23173488"/>
                <a:gd name="connsiteY53" fmla="*/ 526756 h 4467251"/>
                <a:gd name="connsiteX54" fmla="*/ 4754199 w 23173488"/>
                <a:gd name="connsiteY54" fmla="*/ 476469 h 4467251"/>
                <a:gd name="connsiteX55" fmla="*/ 5327088 w 23173488"/>
                <a:gd name="connsiteY55" fmla="*/ 413844 h 4467251"/>
                <a:gd name="connsiteX56" fmla="*/ 6299487 w 23173488"/>
                <a:gd name="connsiteY56" fmla="*/ 332090 h 4467251"/>
                <a:gd name="connsiteX57" fmla="*/ 7013052 w 23173488"/>
                <a:gd name="connsiteY57" fmla="*/ 237381 h 4467251"/>
                <a:gd name="connsiteX58" fmla="*/ 8316163 w 23173488"/>
                <a:gd name="connsiteY58" fmla="*/ 120458 h 4467251"/>
                <a:gd name="connsiteX59" fmla="*/ 9149428 w 23173488"/>
                <a:gd name="connsiteY59" fmla="*/ 51662 h 4467251"/>
                <a:gd name="connsiteX60" fmla="*/ 10258952 w 23173488"/>
                <a:gd name="connsiteY60" fmla="*/ 63121 h 4467251"/>
                <a:gd name="connsiteX61" fmla="*/ 10978228 w 23173488"/>
                <a:gd name="connsiteY61" fmla="*/ 96842 h 4467251"/>
                <a:gd name="connsiteX62" fmla="*/ 11459491 w 23173488"/>
                <a:gd name="connsiteY62" fmla="*/ 3536 h 4467251"/>
                <a:gd name="connsiteX63" fmla="*/ 12085133 w 23173488"/>
                <a:gd name="connsiteY63" fmla="*/ 19578 h 4467251"/>
                <a:gd name="connsiteX64" fmla="*/ 12662649 w 23173488"/>
                <a:gd name="connsiteY64" fmla="*/ 19578 h 4467251"/>
                <a:gd name="connsiteX65" fmla="*/ 13240165 w 23173488"/>
                <a:gd name="connsiteY65" fmla="*/ 131873 h 4467251"/>
                <a:gd name="connsiteX66" fmla="*/ 13833723 w 23173488"/>
                <a:gd name="connsiteY66" fmla="*/ 260209 h 4467251"/>
                <a:gd name="connsiteX67" fmla="*/ 14250817 w 23173488"/>
                <a:gd name="connsiteY67" fmla="*/ 420630 h 4467251"/>
                <a:gd name="connsiteX68" fmla="*/ 14748123 w 23173488"/>
                <a:gd name="connsiteY68" fmla="*/ 725430 h 4467251"/>
                <a:gd name="connsiteX69" fmla="*/ 14908544 w 23173488"/>
                <a:gd name="connsiteY69" fmla="*/ 1030230 h 4467251"/>
                <a:gd name="connsiteX70" fmla="*/ 15277512 w 23173488"/>
                <a:gd name="connsiteY70" fmla="*/ 1286904 h 4467251"/>
                <a:gd name="connsiteX71" fmla="*/ 15470017 w 23173488"/>
                <a:gd name="connsiteY71" fmla="*/ 1800251 h 4467251"/>
                <a:gd name="connsiteX72" fmla="*/ 15630439 w 23173488"/>
                <a:gd name="connsiteY72" fmla="*/ 2185262 h 4467251"/>
                <a:gd name="connsiteX73" fmla="*/ 15742733 w 23173488"/>
                <a:gd name="connsiteY73" fmla="*/ 2522146 h 4467251"/>
                <a:gd name="connsiteX74" fmla="*/ 15919196 w 23173488"/>
                <a:gd name="connsiteY74" fmla="*/ 2730694 h 4467251"/>
                <a:gd name="connsiteX75" fmla="*/ 16111702 w 23173488"/>
                <a:gd name="connsiteY75" fmla="*/ 3035494 h 4467251"/>
                <a:gd name="connsiteX76" fmla="*/ 16496712 w 23173488"/>
                <a:gd name="connsiteY76" fmla="*/ 3388420 h 4467251"/>
                <a:gd name="connsiteX77" fmla="*/ 16929849 w 23173488"/>
                <a:gd name="connsiteY77" fmla="*/ 3725304 h 4467251"/>
                <a:gd name="connsiteX78" fmla="*/ 17443196 w 23173488"/>
                <a:gd name="connsiteY78" fmla="*/ 3885725 h 4467251"/>
                <a:gd name="connsiteX79" fmla="*/ 18197175 w 23173488"/>
                <a:gd name="connsiteY79" fmla="*/ 4014062 h 4467251"/>
                <a:gd name="connsiteX80" fmla="*/ 19031365 w 23173488"/>
                <a:gd name="connsiteY80" fmla="*/ 4110315 h 4467251"/>
                <a:gd name="connsiteX81" fmla="*/ 19673049 w 23173488"/>
                <a:gd name="connsiteY81" fmla="*/ 4014062 h 4467251"/>
                <a:gd name="connsiteX82" fmla="*/ 20330775 w 23173488"/>
                <a:gd name="connsiteY82" fmla="*/ 4014062 h 4467251"/>
                <a:gd name="connsiteX83" fmla="*/ 21132881 w 23173488"/>
                <a:gd name="connsiteY83" fmla="*/ 4030104 h 4467251"/>
                <a:gd name="connsiteX84" fmla="*/ 21694354 w 23173488"/>
                <a:gd name="connsiteY84" fmla="*/ 4062188 h 4467251"/>
                <a:gd name="connsiteX85" fmla="*/ 22576670 w 23173488"/>
                <a:gd name="connsiteY85" fmla="*/ 4110315 h 4467251"/>
                <a:gd name="connsiteX86" fmla="*/ 22929596 w 23173488"/>
                <a:gd name="connsiteY86" fmla="*/ 4142399 h 4467251"/>
                <a:gd name="connsiteX87" fmla="*/ 23009807 w 23173488"/>
                <a:gd name="connsiteY87" fmla="*/ 4238651 h 4467251"/>
                <a:gd name="connsiteX88" fmla="*/ 23170228 w 23173488"/>
                <a:gd name="connsiteY88" fmla="*/ 4270736 h 4467251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459491 w 23173488"/>
                <a:gd name="connsiteY62" fmla="*/ 9145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34685 w 23173488"/>
                <a:gd name="connsiteY61" fmla="*/ 133553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57819 h 4454334"/>
                <a:gd name="connsiteX1" fmla="*/ 23041891 w 23173488"/>
                <a:gd name="connsiteY1" fmla="*/ 4434282 h 4454334"/>
                <a:gd name="connsiteX2" fmla="*/ 22271870 w 23173488"/>
                <a:gd name="connsiteY2" fmla="*/ 4450324 h 4454334"/>
                <a:gd name="connsiteX3" fmla="*/ 21389554 w 23173488"/>
                <a:gd name="connsiteY3" fmla="*/ 4434282 h 4454334"/>
                <a:gd name="connsiteX4" fmla="*/ 21020586 w 23173488"/>
                <a:gd name="connsiteY4" fmla="*/ 4386156 h 4454334"/>
                <a:gd name="connsiteX5" fmla="*/ 20747870 w 23173488"/>
                <a:gd name="connsiteY5" fmla="*/ 4386156 h 4454334"/>
                <a:gd name="connsiteX6" fmla="*/ 20362860 w 23173488"/>
                <a:gd name="connsiteY6" fmla="*/ 4450324 h 4454334"/>
                <a:gd name="connsiteX7" fmla="*/ 20025975 w 23173488"/>
                <a:gd name="connsiteY7" fmla="*/ 4418240 h 4454334"/>
                <a:gd name="connsiteX8" fmla="*/ 19384291 w 23173488"/>
                <a:gd name="connsiteY8" fmla="*/ 4370113 h 4454334"/>
                <a:gd name="connsiteX9" fmla="*/ 18951154 w 23173488"/>
                <a:gd name="connsiteY9" fmla="*/ 4370113 h 4454334"/>
                <a:gd name="connsiteX10" fmla="*/ 18485933 w 23173488"/>
                <a:gd name="connsiteY10" fmla="*/ 4370113 h 4454334"/>
                <a:gd name="connsiteX11" fmla="*/ 18149049 w 23173488"/>
                <a:gd name="connsiteY11" fmla="*/ 4386156 h 4454334"/>
                <a:gd name="connsiteX12" fmla="*/ 17314860 w 23173488"/>
                <a:gd name="connsiteY12" fmla="*/ 4321987 h 4454334"/>
                <a:gd name="connsiteX13" fmla="*/ 16865681 w 23173488"/>
                <a:gd name="connsiteY13" fmla="*/ 4338029 h 4454334"/>
                <a:gd name="connsiteX14" fmla="*/ 16432544 w 23173488"/>
                <a:gd name="connsiteY14" fmla="*/ 4338029 h 4454334"/>
                <a:gd name="connsiteX15" fmla="*/ 15726691 w 23173488"/>
                <a:gd name="connsiteY15" fmla="*/ 4338029 h 4454334"/>
                <a:gd name="connsiteX16" fmla="*/ 15213344 w 23173488"/>
                <a:gd name="connsiteY16" fmla="*/ 4354071 h 4454334"/>
                <a:gd name="connsiteX17" fmla="*/ 14988754 w 23173488"/>
                <a:gd name="connsiteY17" fmla="*/ 4321987 h 4454334"/>
                <a:gd name="connsiteX18" fmla="*/ 14491449 w 23173488"/>
                <a:gd name="connsiteY18" fmla="*/ 4305945 h 4454334"/>
                <a:gd name="connsiteX19" fmla="*/ 14058312 w 23173488"/>
                <a:gd name="connsiteY19" fmla="*/ 4321987 h 4454334"/>
                <a:gd name="connsiteX20" fmla="*/ 13464754 w 23173488"/>
                <a:gd name="connsiteY20" fmla="*/ 4370113 h 4454334"/>
                <a:gd name="connsiteX21" fmla="*/ 12357849 w 23173488"/>
                <a:gd name="connsiteY21" fmla="*/ 4273861 h 4454334"/>
                <a:gd name="connsiteX22" fmla="*/ 11892628 w 23173488"/>
                <a:gd name="connsiteY22" fmla="*/ 4305945 h 4454334"/>
                <a:gd name="connsiteX23" fmla="*/ 11507617 w 23173488"/>
                <a:gd name="connsiteY23" fmla="*/ 4321987 h 4454334"/>
                <a:gd name="connsiteX24" fmla="*/ 11074481 w 23173488"/>
                <a:gd name="connsiteY24" fmla="*/ 4321987 h 4454334"/>
                <a:gd name="connsiteX25" fmla="*/ 10352586 w 23173488"/>
                <a:gd name="connsiteY25" fmla="*/ 4338029 h 4454334"/>
                <a:gd name="connsiteX26" fmla="*/ 9855281 w 23173488"/>
                <a:gd name="connsiteY26" fmla="*/ 4354071 h 4454334"/>
                <a:gd name="connsiteX27" fmla="*/ 9133386 w 23173488"/>
                <a:gd name="connsiteY27" fmla="*/ 4370113 h 4454334"/>
                <a:gd name="connsiteX28" fmla="*/ 8652122 w 23173488"/>
                <a:gd name="connsiteY28" fmla="*/ 4065313 h 4454334"/>
                <a:gd name="connsiteX29" fmla="*/ 6945909 w 23173488"/>
                <a:gd name="connsiteY29" fmla="*/ 3966638 h 4454334"/>
                <a:gd name="connsiteX30" fmla="*/ 6344481 w 23173488"/>
                <a:gd name="connsiteY30" fmla="*/ 3963007 h 4454334"/>
                <a:gd name="connsiteX31" fmla="*/ 6004115 w 23173488"/>
                <a:gd name="connsiteY31" fmla="*/ 3951788 h 4454334"/>
                <a:gd name="connsiteX32" fmla="*/ 5570675 w 23173488"/>
                <a:gd name="connsiteY32" fmla="*/ 3942404 h 4454334"/>
                <a:gd name="connsiteX33" fmla="*/ 5160695 w 23173488"/>
                <a:gd name="connsiteY33" fmla="*/ 4019307 h 4454334"/>
                <a:gd name="connsiteX34" fmla="*/ 4677010 w 23173488"/>
                <a:gd name="connsiteY34" fmla="*/ 4018397 h 4454334"/>
                <a:gd name="connsiteX35" fmla="*/ 4028666 w 23173488"/>
                <a:gd name="connsiteY35" fmla="*/ 3981470 h 4454334"/>
                <a:gd name="connsiteX36" fmla="*/ 3672863 w 23173488"/>
                <a:gd name="connsiteY36" fmla="*/ 3907899 h 4454334"/>
                <a:gd name="connsiteX37" fmla="*/ 3609151 w 23173488"/>
                <a:gd name="connsiteY37" fmla="*/ 3908223 h 4454334"/>
                <a:gd name="connsiteX38" fmla="*/ 3318576 w 23173488"/>
                <a:gd name="connsiteY38" fmla="*/ 3843750 h 4454334"/>
                <a:gd name="connsiteX39" fmla="*/ 3062810 w 23173488"/>
                <a:gd name="connsiteY39" fmla="*/ 3776252 h 4454334"/>
                <a:gd name="connsiteX40" fmla="*/ 2799479 w 23173488"/>
                <a:gd name="connsiteY40" fmla="*/ 3661839 h 4454334"/>
                <a:gd name="connsiteX41" fmla="*/ 2519801 w 23173488"/>
                <a:gd name="connsiteY41" fmla="*/ 3494457 h 4454334"/>
                <a:gd name="connsiteX42" fmla="*/ 2319124 w 23173488"/>
                <a:gd name="connsiteY42" fmla="*/ 3323744 h 4454334"/>
                <a:gd name="connsiteX43" fmla="*/ 2122986 w 23173488"/>
                <a:gd name="connsiteY43" fmla="*/ 3102787 h 4454334"/>
                <a:gd name="connsiteX44" fmla="*/ 1806987 w 23173488"/>
                <a:gd name="connsiteY44" fmla="*/ 2731397 h 4454334"/>
                <a:gd name="connsiteX45" fmla="*/ 1641723 w 23173488"/>
                <a:gd name="connsiteY45" fmla="*/ 2332766 h 4454334"/>
                <a:gd name="connsiteX46" fmla="*/ 1155112 w 23173488"/>
                <a:gd name="connsiteY46" fmla="*/ 1736531 h 4454334"/>
                <a:gd name="connsiteX47" fmla="*/ 366725 w 23173488"/>
                <a:gd name="connsiteY47" fmla="*/ 1308411 h 4454334"/>
                <a:gd name="connsiteX48" fmla="*/ 23187 w 23173488"/>
                <a:gd name="connsiteY48" fmla="*/ 1039571 h 4454334"/>
                <a:gd name="connsiteX49" fmla="*/ 979266 w 23173488"/>
                <a:gd name="connsiteY49" fmla="*/ 892470 h 4454334"/>
                <a:gd name="connsiteX50" fmla="*/ 1993754 w 23173488"/>
                <a:gd name="connsiteY50" fmla="*/ 800483 h 4454334"/>
                <a:gd name="connsiteX51" fmla="*/ 2589750 w 23173488"/>
                <a:gd name="connsiteY51" fmla="*/ 741204 h 4454334"/>
                <a:gd name="connsiteX52" fmla="*/ 3249944 w 23173488"/>
                <a:gd name="connsiteY52" fmla="*/ 605464 h 4454334"/>
                <a:gd name="connsiteX53" fmla="*/ 3847512 w 23173488"/>
                <a:gd name="connsiteY53" fmla="*/ 513839 h 4454334"/>
                <a:gd name="connsiteX54" fmla="*/ 4754199 w 23173488"/>
                <a:gd name="connsiteY54" fmla="*/ 463552 h 4454334"/>
                <a:gd name="connsiteX55" fmla="*/ 5327088 w 23173488"/>
                <a:gd name="connsiteY55" fmla="*/ 400927 h 4454334"/>
                <a:gd name="connsiteX56" fmla="*/ 6299487 w 23173488"/>
                <a:gd name="connsiteY56" fmla="*/ 319173 h 4454334"/>
                <a:gd name="connsiteX57" fmla="*/ 7013052 w 23173488"/>
                <a:gd name="connsiteY57" fmla="*/ 224464 h 4454334"/>
                <a:gd name="connsiteX58" fmla="*/ 8316163 w 23173488"/>
                <a:gd name="connsiteY58" fmla="*/ 107541 h 4454334"/>
                <a:gd name="connsiteX59" fmla="*/ 9149428 w 23173488"/>
                <a:gd name="connsiteY59" fmla="*/ 38745 h 4454334"/>
                <a:gd name="connsiteX60" fmla="*/ 10258952 w 23173488"/>
                <a:gd name="connsiteY60" fmla="*/ 50204 h 4454334"/>
                <a:gd name="connsiteX61" fmla="*/ 10934685 w 23173488"/>
                <a:gd name="connsiteY61" fmla="*/ 115027 h 4454334"/>
                <a:gd name="connsiteX62" fmla="*/ 11279099 w 23173488"/>
                <a:gd name="connsiteY62" fmla="*/ 245656 h 4454334"/>
                <a:gd name="connsiteX63" fmla="*/ 11534819 w 23173488"/>
                <a:gd name="connsiteY63" fmla="*/ 281555 h 4454334"/>
                <a:gd name="connsiteX64" fmla="*/ 12060252 w 23173488"/>
                <a:gd name="connsiteY64" fmla="*/ 323902 h 4454334"/>
                <a:gd name="connsiteX65" fmla="*/ 12662649 w 23173488"/>
                <a:gd name="connsiteY65" fmla="*/ 6661 h 4454334"/>
                <a:gd name="connsiteX66" fmla="*/ 13240165 w 23173488"/>
                <a:gd name="connsiteY66" fmla="*/ 118956 h 4454334"/>
                <a:gd name="connsiteX67" fmla="*/ 13833723 w 23173488"/>
                <a:gd name="connsiteY67" fmla="*/ 247292 h 4454334"/>
                <a:gd name="connsiteX68" fmla="*/ 14250817 w 23173488"/>
                <a:gd name="connsiteY68" fmla="*/ 407713 h 4454334"/>
                <a:gd name="connsiteX69" fmla="*/ 14748123 w 23173488"/>
                <a:gd name="connsiteY69" fmla="*/ 712513 h 4454334"/>
                <a:gd name="connsiteX70" fmla="*/ 14908544 w 23173488"/>
                <a:gd name="connsiteY70" fmla="*/ 1017313 h 4454334"/>
                <a:gd name="connsiteX71" fmla="*/ 15277512 w 23173488"/>
                <a:gd name="connsiteY71" fmla="*/ 1273987 h 4454334"/>
                <a:gd name="connsiteX72" fmla="*/ 15470017 w 23173488"/>
                <a:gd name="connsiteY72" fmla="*/ 1787334 h 4454334"/>
                <a:gd name="connsiteX73" fmla="*/ 15630439 w 23173488"/>
                <a:gd name="connsiteY73" fmla="*/ 2172345 h 4454334"/>
                <a:gd name="connsiteX74" fmla="*/ 15742733 w 23173488"/>
                <a:gd name="connsiteY74" fmla="*/ 2509229 h 4454334"/>
                <a:gd name="connsiteX75" fmla="*/ 15919196 w 23173488"/>
                <a:gd name="connsiteY75" fmla="*/ 2717777 h 4454334"/>
                <a:gd name="connsiteX76" fmla="*/ 16111702 w 23173488"/>
                <a:gd name="connsiteY76" fmla="*/ 3022577 h 4454334"/>
                <a:gd name="connsiteX77" fmla="*/ 16496712 w 23173488"/>
                <a:gd name="connsiteY77" fmla="*/ 3375503 h 4454334"/>
                <a:gd name="connsiteX78" fmla="*/ 16929849 w 23173488"/>
                <a:gd name="connsiteY78" fmla="*/ 3712387 h 4454334"/>
                <a:gd name="connsiteX79" fmla="*/ 17443196 w 23173488"/>
                <a:gd name="connsiteY79" fmla="*/ 3872808 h 4454334"/>
                <a:gd name="connsiteX80" fmla="*/ 18197175 w 23173488"/>
                <a:gd name="connsiteY80" fmla="*/ 4001145 h 4454334"/>
                <a:gd name="connsiteX81" fmla="*/ 19031365 w 23173488"/>
                <a:gd name="connsiteY81" fmla="*/ 4097398 h 4454334"/>
                <a:gd name="connsiteX82" fmla="*/ 19673049 w 23173488"/>
                <a:gd name="connsiteY82" fmla="*/ 4001145 h 4454334"/>
                <a:gd name="connsiteX83" fmla="*/ 20330775 w 23173488"/>
                <a:gd name="connsiteY83" fmla="*/ 4001145 h 4454334"/>
                <a:gd name="connsiteX84" fmla="*/ 21132881 w 23173488"/>
                <a:gd name="connsiteY84" fmla="*/ 4017187 h 4454334"/>
                <a:gd name="connsiteX85" fmla="*/ 21694354 w 23173488"/>
                <a:gd name="connsiteY85" fmla="*/ 4049271 h 4454334"/>
                <a:gd name="connsiteX86" fmla="*/ 22576670 w 23173488"/>
                <a:gd name="connsiteY86" fmla="*/ 4097398 h 4454334"/>
                <a:gd name="connsiteX87" fmla="*/ 22929596 w 23173488"/>
                <a:gd name="connsiteY87" fmla="*/ 4129482 h 4454334"/>
                <a:gd name="connsiteX88" fmla="*/ 23009807 w 23173488"/>
                <a:gd name="connsiteY88" fmla="*/ 4225734 h 4454334"/>
                <a:gd name="connsiteX89" fmla="*/ 23170228 w 23173488"/>
                <a:gd name="connsiteY89" fmla="*/ 4257819 h 4454334"/>
                <a:gd name="connsiteX0" fmla="*/ 23170228 w 23173488"/>
                <a:gd name="connsiteY0" fmla="*/ 4251158 h 4447673"/>
                <a:gd name="connsiteX1" fmla="*/ 23041891 w 23173488"/>
                <a:gd name="connsiteY1" fmla="*/ 4427621 h 4447673"/>
                <a:gd name="connsiteX2" fmla="*/ 22271870 w 23173488"/>
                <a:gd name="connsiteY2" fmla="*/ 4443663 h 4447673"/>
                <a:gd name="connsiteX3" fmla="*/ 21389554 w 23173488"/>
                <a:gd name="connsiteY3" fmla="*/ 4427621 h 4447673"/>
                <a:gd name="connsiteX4" fmla="*/ 21020586 w 23173488"/>
                <a:gd name="connsiteY4" fmla="*/ 4379495 h 4447673"/>
                <a:gd name="connsiteX5" fmla="*/ 20747870 w 23173488"/>
                <a:gd name="connsiteY5" fmla="*/ 4379495 h 4447673"/>
                <a:gd name="connsiteX6" fmla="*/ 20362860 w 23173488"/>
                <a:gd name="connsiteY6" fmla="*/ 4443663 h 4447673"/>
                <a:gd name="connsiteX7" fmla="*/ 20025975 w 23173488"/>
                <a:gd name="connsiteY7" fmla="*/ 4411579 h 4447673"/>
                <a:gd name="connsiteX8" fmla="*/ 19384291 w 23173488"/>
                <a:gd name="connsiteY8" fmla="*/ 4363452 h 4447673"/>
                <a:gd name="connsiteX9" fmla="*/ 18951154 w 23173488"/>
                <a:gd name="connsiteY9" fmla="*/ 4363452 h 4447673"/>
                <a:gd name="connsiteX10" fmla="*/ 18485933 w 23173488"/>
                <a:gd name="connsiteY10" fmla="*/ 4363452 h 4447673"/>
                <a:gd name="connsiteX11" fmla="*/ 18149049 w 23173488"/>
                <a:gd name="connsiteY11" fmla="*/ 4379495 h 4447673"/>
                <a:gd name="connsiteX12" fmla="*/ 17314860 w 23173488"/>
                <a:gd name="connsiteY12" fmla="*/ 4315326 h 4447673"/>
                <a:gd name="connsiteX13" fmla="*/ 16865681 w 23173488"/>
                <a:gd name="connsiteY13" fmla="*/ 4331368 h 4447673"/>
                <a:gd name="connsiteX14" fmla="*/ 16432544 w 23173488"/>
                <a:gd name="connsiteY14" fmla="*/ 4331368 h 4447673"/>
                <a:gd name="connsiteX15" fmla="*/ 15726691 w 23173488"/>
                <a:gd name="connsiteY15" fmla="*/ 4331368 h 4447673"/>
                <a:gd name="connsiteX16" fmla="*/ 15213344 w 23173488"/>
                <a:gd name="connsiteY16" fmla="*/ 4347410 h 4447673"/>
                <a:gd name="connsiteX17" fmla="*/ 14988754 w 23173488"/>
                <a:gd name="connsiteY17" fmla="*/ 4315326 h 4447673"/>
                <a:gd name="connsiteX18" fmla="*/ 14491449 w 23173488"/>
                <a:gd name="connsiteY18" fmla="*/ 4299284 h 4447673"/>
                <a:gd name="connsiteX19" fmla="*/ 14058312 w 23173488"/>
                <a:gd name="connsiteY19" fmla="*/ 4315326 h 4447673"/>
                <a:gd name="connsiteX20" fmla="*/ 13464754 w 23173488"/>
                <a:gd name="connsiteY20" fmla="*/ 4363452 h 4447673"/>
                <a:gd name="connsiteX21" fmla="*/ 12357849 w 23173488"/>
                <a:gd name="connsiteY21" fmla="*/ 4267200 h 4447673"/>
                <a:gd name="connsiteX22" fmla="*/ 11892628 w 23173488"/>
                <a:gd name="connsiteY22" fmla="*/ 4299284 h 4447673"/>
                <a:gd name="connsiteX23" fmla="*/ 11507617 w 23173488"/>
                <a:gd name="connsiteY23" fmla="*/ 4315326 h 4447673"/>
                <a:gd name="connsiteX24" fmla="*/ 11074481 w 23173488"/>
                <a:gd name="connsiteY24" fmla="*/ 4315326 h 4447673"/>
                <a:gd name="connsiteX25" fmla="*/ 10352586 w 23173488"/>
                <a:gd name="connsiteY25" fmla="*/ 4331368 h 4447673"/>
                <a:gd name="connsiteX26" fmla="*/ 9855281 w 23173488"/>
                <a:gd name="connsiteY26" fmla="*/ 4347410 h 4447673"/>
                <a:gd name="connsiteX27" fmla="*/ 9133386 w 23173488"/>
                <a:gd name="connsiteY27" fmla="*/ 4363452 h 4447673"/>
                <a:gd name="connsiteX28" fmla="*/ 8652122 w 23173488"/>
                <a:gd name="connsiteY28" fmla="*/ 4058652 h 4447673"/>
                <a:gd name="connsiteX29" fmla="*/ 6945909 w 23173488"/>
                <a:gd name="connsiteY29" fmla="*/ 3959977 h 4447673"/>
                <a:gd name="connsiteX30" fmla="*/ 6344481 w 23173488"/>
                <a:gd name="connsiteY30" fmla="*/ 3956346 h 4447673"/>
                <a:gd name="connsiteX31" fmla="*/ 6004115 w 23173488"/>
                <a:gd name="connsiteY31" fmla="*/ 3945127 h 4447673"/>
                <a:gd name="connsiteX32" fmla="*/ 5570675 w 23173488"/>
                <a:gd name="connsiteY32" fmla="*/ 3935743 h 4447673"/>
                <a:gd name="connsiteX33" fmla="*/ 5160695 w 23173488"/>
                <a:gd name="connsiteY33" fmla="*/ 4012646 h 4447673"/>
                <a:gd name="connsiteX34" fmla="*/ 4677010 w 23173488"/>
                <a:gd name="connsiteY34" fmla="*/ 4011736 h 4447673"/>
                <a:gd name="connsiteX35" fmla="*/ 4028666 w 23173488"/>
                <a:gd name="connsiteY35" fmla="*/ 3974809 h 4447673"/>
                <a:gd name="connsiteX36" fmla="*/ 3672863 w 23173488"/>
                <a:gd name="connsiteY36" fmla="*/ 3901238 h 4447673"/>
                <a:gd name="connsiteX37" fmla="*/ 3609151 w 23173488"/>
                <a:gd name="connsiteY37" fmla="*/ 3901562 h 4447673"/>
                <a:gd name="connsiteX38" fmla="*/ 3318576 w 23173488"/>
                <a:gd name="connsiteY38" fmla="*/ 3837089 h 4447673"/>
                <a:gd name="connsiteX39" fmla="*/ 3062810 w 23173488"/>
                <a:gd name="connsiteY39" fmla="*/ 3769591 h 4447673"/>
                <a:gd name="connsiteX40" fmla="*/ 2799479 w 23173488"/>
                <a:gd name="connsiteY40" fmla="*/ 3655178 h 4447673"/>
                <a:gd name="connsiteX41" fmla="*/ 2519801 w 23173488"/>
                <a:gd name="connsiteY41" fmla="*/ 3487796 h 4447673"/>
                <a:gd name="connsiteX42" fmla="*/ 2319124 w 23173488"/>
                <a:gd name="connsiteY42" fmla="*/ 3317083 h 4447673"/>
                <a:gd name="connsiteX43" fmla="*/ 2122986 w 23173488"/>
                <a:gd name="connsiteY43" fmla="*/ 3096126 h 4447673"/>
                <a:gd name="connsiteX44" fmla="*/ 1806987 w 23173488"/>
                <a:gd name="connsiteY44" fmla="*/ 2724736 h 4447673"/>
                <a:gd name="connsiteX45" fmla="*/ 1641723 w 23173488"/>
                <a:gd name="connsiteY45" fmla="*/ 2326105 h 4447673"/>
                <a:gd name="connsiteX46" fmla="*/ 1155112 w 23173488"/>
                <a:gd name="connsiteY46" fmla="*/ 1729870 h 4447673"/>
                <a:gd name="connsiteX47" fmla="*/ 366725 w 23173488"/>
                <a:gd name="connsiteY47" fmla="*/ 1301750 h 4447673"/>
                <a:gd name="connsiteX48" fmla="*/ 23187 w 23173488"/>
                <a:gd name="connsiteY48" fmla="*/ 1032910 h 4447673"/>
                <a:gd name="connsiteX49" fmla="*/ 979266 w 23173488"/>
                <a:gd name="connsiteY49" fmla="*/ 885809 h 4447673"/>
                <a:gd name="connsiteX50" fmla="*/ 1993754 w 23173488"/>
                <a:gd name="connsiteY50" fmla="*/ 793822 h 4447673"/>
                <a:gd name="connsiteX51" fmla="*/ 2589750 w 23173488"/>
                <a:gd name="connsiteY51" fmla="*/ 734543 h 4447673"/>
                <a:gd name="connsiteX52" fmla="*/ 3249944 w 23173488"/>
                <a:gd name="connsiteY52" fmla="*/ 598803 h 4447673"/>
                <a:gd name="connsiteX53" fmla="*/ 3847512 w 23173488"/>
                <a:gd name="connsiteY53" fmla="*/ 507178 h 4447673"/>
                <a:gd name="connsiteX54" fmla="*/ 4754199 w 23173488"/>
                <a:gd name="connsiteY54" fmla="*/ 456891 h 4447673"/>
                <a:gd name="connsiteX55" fmla="*/ 5327088 w 23173488"/>
                <a:gd name="connsiteY55" fmla="*/ 394266 h 4447673"/>
                <a:gd name="connsiteX56" fmla="*/ 6299487 w 23173488"/>
                <a:gd name="connsiteY56" fmla="*/ 312512 h 4447673"/>
                <a:gd name="connsiteX57" fmla="*/ 7013052 w 23173488"/>
                <a:gd name="connsiteY57" fmla="*/ 217803 h 4447673"/>
                <a:gd name="connsiteX58" fmla="*/ 8316163 w 23173488"/>
                <a:gd name="connsiteY58" fmla="*/ 100880 h 4447673"/>
                <a:gd name="connsiteX59" fmla="*/ 9149428 w 23173488"/>
                <a:gd name="connsiteY59" fmla="*/ 32084 h 4447673"/>
                <a:gd name="connsiteX60" fmla="*/ 10258952 w 23173488"/>
                <a:gd name="connsiteY60" fmla="*/ 43543 h 4447673"/>
                <a:gd name="connsiteX61" fmla="*/ 10934685 w 23173488"/>
                <a:gd name="connsiteY61" fmla="*/ 108366 h 4447673"/>
                <a:gd name="connsiteX62" fmla="*/ 11279099 w 23173488"/>
                <a:gd name="connsiteY62" fmla="*/ 238995 h 4447673"/>
                <a:gd name="connsiteX63" fmla="*/ 11534819 w 23173488"/>
                <a:gd name="connsiteY63" fmla="*/ 274894 h 4447673"/>
                <a:gd name="connsiteX64" fmla="*/ 12060252 w 23173488"/>
                <a:gd name="connsiteY64" fmla="*/ 342123 h 4447673"/>
                <a:gd name="connsiteX65" fmla="*/ 12662649 w 23173488"/>
                <a:gd name="connsiteY65" fmla="*/ 0 h 4447673"/>
                <a:gd name="connsiteX66" fmla="*/ 13240165 w 23173488"/>
                <a:gd name="connsiteY66" fmla="*/ 112295 h 4447673"/>
                <a:gd name="connsiteX67" fmla="*/ 13833723 w 23173488"/>
                <a:gd name="connsiteY67" fmla="*/ 240631 h 4447673"/>
                <a:gd name="connsiteX68" fmla="*/ 14250817 w 23173488"/>
                <a:gd name="connsiteY68" fmla="*/ 401052 h 4447673"/>
                <a:gd name="connsiteX69" fmla="*/ 14748123 w 23173488"/>
                <a:gd name="connsiteY69" fmla="*/ 705852 h 4447673"/>
                <a:gd name="connsiteX70" fmla="*/ 14908544 w 23173488"/>
                <a:gd name="connsiteY70" fmla="*/ 1010652 h 4447673"/>
                <a:gd name="connsiteX71" fmla="*/ 15277512 w 23173488"/>
                <a:gd name="connsiteY71" fmla="*/ 1267326 h 4447673"/>
                <a:gd name="connsiteX72" fmla="*/ 15470017 w 23173488"/>
                <a:gd name="connsiteY72" fmla="*/ 1780673 h 4447673"/>
                <a:gd name="connsiteX73" fmla="*/ 15630439 w 23173488"/>
                <a:gd name="connsiteY73" fmla="*/ 2165684 h 4447673"/>
                <a:gd name="connsiteX74" fmla="*/ 15742733 w 23173488"/>
                <a:gd name="connsiteY74" fmla="*/ 2502568 h 4447673"/>
                <a:gd name="connsiteX75" fmla="*/ 15919196 w 23173488"/>
                <a:gd name="connsiteY75" fmla="*/ 2711116 h 4447673"/>
                <a:gd name="connsiteX76" fmla="*/ 16111702 w 23173488"/>
                <a:gd name="connsiteY76" fmla="*/ 3015916 h 4447673"/>
                <a:gd name="connsiteX77" fmla="*/ 16496712 w 23173488"/>
                <a:gd name="connsiteY77" fmla="*/ 3368842 h 4447673"/>
                <a:gd name="connsiteX78" fmla="*/ 16929849 w 23173488"/>
                <a:gd name="connsiteY78" fmla="*/ 3705726 h 4447673"/>
                <a:gd name="connsiteX79" fmla="*/ 17443196 w 23173488"/>
                <a:gd name="connsiteY79" fmla="*/ 3866147 h 4447673"/>
                <a:gd name="connsiteX80" fmla="*/ 18197175 w 23173488"/>
                <a:gd name="connsiteY80" fmla="*/ 3994484 h 4447673"/>
                <a:gd name="connsiteX81" fmla="*/ 19031365 w 23173488"/>
                <a:gd name="connsiteY81" fmla="*/ 4090737 h 4447673"/>
                <a:gd name="connsiteX82" fmla="*/ 19673049 w 23173488"/>
                <a:gd name="connsiteY82" fmla="*/ 3994484 h 4447673"/>
                <a:gd name="connsiteX83" fmla="*/ 20330775 w 23173488"/>
                <a:gd name="connsiteY83" fmla="*/ 3994484 h 4447673"/>
                <a:gd name="connsiteX84" fmla="*/ 21132881 w 23173488"/>
                <a:gd name="connsiteY84" fmla="*/ 4010526 h 4447673"/>
                <a:gd name="connsiteX85" fmla="*/ 21694354 w 23173488"/>
                <a:gd name="connsiteY85" fmla="*/ 4042610 h 4447673"/>
                <a:gd name="connsiteX86" fmla="*/ 22576670 w 23173488"/>
                <a:gd name="connsiteY86" fmla="*/ 4090737 h 4447673"/>
                <a:gd name="connsiteX87" fmla="*/ 22929596 w 23173488"/>
                <a:gd name="connsiteY87" fmla="*/ 4122821 h 4447673"/>
                <a:gd name="connsiteX88" fmla="*/ 23009807 w 23173488"/>
                <a:gd name="connsiteY88" fmla="*/ 4219073 h 4447673"/>
                <a:gd name="connsiteX89" fmla="*/ 23170228 w 23173488"/>
                <a:gd name="connsiteY89" fmla="*/ 4251158 h 4447673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240165 w 23173488"/>
                <a:gd name="connsiteY66" fmla="*/ 84354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54032 w 23173488"/>
                <a:gd name="connsiteY64" fmla="*/ 345284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173488" h="4419732">
                  <a:moveTo>
                    <a:pt x="23170228" y="4223217"/>
                  </a:moveTo>
                  <a:cubicBezTo>
                    <a:pt x="23175575" y="4257975"/>
                    <a:pt x="23191617" y="4367596"/>
                    <a:pt x="23041891" y="4399680"/>
                  </a:cubicBezTo>
                  <a:cubicBezTo>
                    <a:pt x="22892165" y="4431764"/>
                    <a:pt x="22547259" y="4415722"/>
                    <a:pt x="22271870" y="4415722"/>
                  </a:cubicBezTo>
                  <a:cubicBezTo>
                    <a:pt x="21996481" y="4415722"/>
                    <a:pt x="21598101" y="4410375"/>
                    <a:pt x="21389554" y="4399680"/>
                  </a:cubicBezTo>
                  <a:cubicBezTo>
                    <a:pt x="21181007" y="4388985"/>
                    <a:pt x="21127533" y="4359575"/>
                    <a:pt x="21020586" y="4351554"/>
                  </a:cubicBezTo>
                  <a:cubicBezTo>
                    <a:pt x="20913639" y="4343533"/>
                    <a:pt x="20857491" y="4340859"/>
                    <a:pt x="20747870" y="4351554"/>
                  </a:cubicBezTo>
                  <a:cubicBezTo>
                    <a:pt x="20638249" y="4362249"/>
                    <a:pt x="20483176" y="4410375"/>
                    <a:pt x="20362860" y="4415722"/>
                  </a:cubicBezTo>
                  <a:cubicBezTo>
                    <a:pt x="20242544" y="4421069"/>
                    <a:pt x="20025975" y="4383638"/>
                    <a:pt x="20025975" y="4383638"/>
                  </a:cubicBezTo>
                  <a:cubicBezTo>
                    <a:pt x="19862880" y="4370270"/>
                    <a:pt x="19563428" y="4343532"/>
                    <a:pt x="19384291" y="4335511"/>
                  </a:cubicBezTo>
                  <a:cubicBezTo>
                    <a:pt x="19205154" y="4327490"/>
                    <a:pt x="18951154" y="4335511"/>
                    <a:pt x="18951154" y="4335511"/>
                  </a:cubicBezTo>
                  <a:lnTo>
                    <a:pt x="18485933" y="4335511"/>
                  </a:lnTo>
                  <a:cubicBezTo>
                    <a:pt x="18352249" y="4338185"/>
                    <a:pt x="18344228" y="4359575"/>
                    <a:pt x="18149049" y="4351554"/>
                  </a:cubicBezTo>
                  <a:cubicBezTo>
                    <a:pt x="17953870" y="4343533"/>
                    <a:pt x="17528755" y="4295406"/>
                    <a:pt x="17314860" y="4287385"/>
                  </a:cubicBezTo>
                  <a:lnTo>
                    <a:pt x="16865681" y="4303427"/>
                  </a:lnTo>
                  <a:cubicBezTo>
                    <a:pt x="16718628" y="4306101"/>
                    <a:pt x="16432544" y="4303427"/>
                    <a:pt x="16432544" y="4303427"/>
                  </a:cubicBezTo>
                  <a:lnTo>
                    <a:pt x="15726691" y="4303427"/>
                  </a:lnTo>
                  <a:cubicBezTo>
                    <a:pt x="15523491" y="4306101"/>
                    <a:pt x="15336333" y="4322143"/>
                    <a:pt x="15213344" y="4319469"/>
                  </a:cubicBezTo>
                  <a:cubicBezTo>
                    <a:pt x="15090355" y="4316795"/>
                    <a:pt x="15109070" y="4295406"/>
                    <a:pt x="14988754" y="4287385"/>
                  </a:cubicBezTo>
                  <a:cubicBezTo>
                    <a:pt x="14868438" y="4279364"/>
                    <a:pt x="14646523" y="4271343"/>
                    <a:pt x="14491449" y="4271343"/>
                  </a:cubicBezTo>
                  <a:cubicBezTo>
                    <a:pt x="14336375" y="4271343"/>
                    <a:pt x="14229428" y="4276690"/>
                    <a:pt x="14058312" y="4287385"/>
                  </a:cubicBezTo>
                  <a:cubicBezTo>
                    <a:pt x="13887196" y="4298080"/>
                    <a:pt x="13748164" y="4343532"/>
                    <a:pt x="13464754" y="4335511"/>
                  </a:cubicBezTo>
                  <a:cubicBezTo>
                    <a:pt x="13181344" y="4327490"/>
                    <a:pt x="12619870" y="4249954"/>
                    <a:pt x="12357849" y="4239259"/>
                  </a:cubicBezTo>
                  <a:cubicBezTo>
                    <a:pt x="12095828" y="4228564"/>
                    <a:pt x="12034333" y="4263322"/>
                    <a:pt x="11892628" y="4271343"/>
                  </a:cubicBezTo>
                  <a:cubicBezTo>
                    <a:pt x="11750923" y="4279364"/>
                    <a:pt x="11643975" y="4284711"/>
                    <a:pt x="11507617" y="4287385"/>
                  </a:cubicBezTo>
                  <a:cubicBezTo>
                    <a:pt x="11371259" y="4290059"/>
                    <a:pt x="11074481" y="4287385"/>
                    <a:pt x="11074481" y="4287385"/>
                  </a:cubicBezTo>
                  <a:lnTo>
                    <a:pt x="10352586" y="4303427"/>
                  </a:lnTo>
                  <a:lnTo>
                    <a:pt x="9855281" y="4319469"/>
                  </a:lnTo>
                  <a:cubicBezTo>
                    <a:pt x="9652081" y="4324816"/>
                    <a:pt x="9333912" y="4383637"/>
                    <a:pt x="9133386" y="4335511"/>
                  </a:cubicBezTo>
                  <a:cubicBezTo>
                    <a:pt x="8932860" y="4287385"/>
                    <a:pt x="9016701" y="4097957"/>
                    <a:pt x="8652122" y="4030711"/>
                  </a:cubicBezTo>
                  <a:cubicBezTo>
                    <a:pt x="8287543" y="3963465"/>
                    <a:pt x="7330516" y="3949087"/>
                    <a:pt x="6945909" y="3932036"/>
                  </a:cubicBezTo>
                  <a:cubicBezTo>
                    <a:pt x="6561302" y="3914985"/>
                    <a:pt x="6501447" y="3930880"/>
                    <a:pt x="6344481" y="3928405"/>
                  </a:cubicBezTo>
                  <a:cubicBezTo>
                    <a:pt x="6187515" y="3925930"/>
                    <a:pt x="6129249" y="3915827"/>
                    <a:pt x="6004115" y="3917186"/>
                  </a:cubicBezTo>
                  <a:cubicBezTo>
                    <a:pt x="5878981" y="3918545"/>
                    <a:pt x="5711245" y="3896549"/>
                    <a:pt x="5570675" y="3907802"/>
                  </a:cubicBezTo>
                  <a:cubicBezTo>
                    <a:pt x="5430105" y="3919055"/>
                    <a:pt x="5309639" y="3972040"/>
                    <a:pt x="5160695" y="3984705"/>
                  </a:cubicBezTo>
                  <a:cubicBezTo>
                    <a:pt x="5011751" y="3997370"/>
                    <a:pt x="4865681" y="3990101"/>
                    <a:pt x="4677010" y="3983795"/>
                  </a:cubicBezTo>
                  <a:cubicBezTo>
                    <a:pt x="4488339" y="3977489"/>
                    <a:pt x="4196024" y="3965284"/>
                    <a:pt x="4028666" y="3946868"/>
                  </a:cubicBezTo>
                  <a:cubicBezTo>
                    <a:pt x="3861308" y="3928452"/>
                    <a:pt x="3737031" y="3889339"/>
                    <a:pt x="3672863" y="3873297"/>
                  </a:cubicBezTo>
                  <a:cubicBezTo>
                    <a:pt x="3608695" y="3857255"/>
                    <a:pt x="3668199" y="3884312"/>
                    <a:pt x="3609151" y="3873621"/>
                  </a:cubicBezTo>
                  <a:cubicBezTo>
                    <a:pt x="3550103" y="3862930"/>
                    <a:pt x="3409633" y="3831143"/>
                    <a:pt x="3318576" y="3809148"/>
                  </a:cubicBezTo>
                  <a:cubicBezTo>
                    <a:pt x="3227519" y="3787153"/>
                    <a:pt x="3149326" y="3771969"/>
                    <a:pt x="3062810" y="3741650"/>
                  </a:cubicBezTo>
                  <a:cubicBezTo>
                    <a:pt x="2976294" y="3711332"/>
                    <a:pt x="2889980" y="3674203"/>
                    <a:pt x="2799479" y="3627237"/>
                  </a:cubicBezTo>
                  <a:cubicBezTo>
                    <a:pt x="2708978" y="3580271"/>
                    <a:pt x="2599860" y="3516204"/>
                    <a:pt x="2519801" y="3459855"/>
                  </a:cubicBezTo>
                  <a:cubicBezTo>
                    <a:pt x="2439742" y="3403506"/>
                    <a:pt x="2385260" y="3354420"/>
                    <a:pt x="2319124" y="3289142"/>
                  </a:cubicBezTo>
                  <a:cubicBezTo>
                    <a:pt x="2252988" y="3223864"/>
                    <a:pt x="2208342" y="3166910"/>
                    <a:pt x="2122986" y="3068185"/>
                  </a:cubicBezTo>
                  <a:cubicBezTo>
                    <a:pt x="2037630" y="2969460"/>
                    <a:pt x="1887198" y="2825132"/>
                    <a:pt x="1806987" y="2696795"/>
                  </a:cubicBezTo>
                  <a:cubicBezTo>
                    <a:pt x="1726777" y="2568458"/>
                    <a:pt x="1750369" y="2463975"/>
                    <a:pt x="1641723" y="2298164"/>
                  </a:cubicBezTo>
                  <a:cubicBezTo>
                    <a:pt x="1533077" y="2132353"/>
                    <a:pt x="1276758" y="1852139"/>
                    <a:pt x="1155112" y="1701929"/>
                  </a:cubicBezTo>
                  <a:cubicBezTo>
                    <a:pt x="1033466" y="1551719"/>
                    <a:pt x="555379" y="1389969"/>
                    <a:pt x="366725" y="1273809"/>
                  </a:cubicBezTo>
                  <a:cubicBezTo>
                    <a:pt x="178071" y="1157649"/>
                    <a:pt x="-78903" y="1074293"/>
                    <a:pt x="23187" y="1004969"/>
                  </a:cubicBezTo>
                  <a:cubicBezTo>
                    <a:pt x="125277" y="935646"/>
                    <a:pt x="662561" y="877201"/>
                    <a:pt x="979266" y="857868"/>
                  </a:cubicBezTo>
                  <a:cubicBezTo>
                    <a:pt x="1295971" y="838535"/>
                    <a:pt x="1725340" y="791092"/>
                    <a:pt x="1993754" y="765881"/>
                  </a:cubicBezTo>
                  <a:cubicBezTo>
                    <a:pt x="2262168" y="740670"/>
                    <a:pt x="2380385" y="739105"/>
                    <a:pt x="2589750" y="706602"/>
                  </a:cubicBezTo>
                  <a:cubicBezTo>
                    <a:pt x="2799115" y="674099"/>
                    <a:pt x="3040317" y="608756"/>
                    <a:pt x="3249944" y="570862"/>
                  </a:cubicBezTo>
                  <a:cubicBezTo>
                    <a:pt x="3459571" y="532968"/>
                    <a:pt x="3596803" y="502889"/>
                    <a:pt x="3847512" y="479237"/>
                  </a:cubicBezTo>
                  <a:cubicBezTo>
                    <a:pt x="4098221" y="455585"/>
                    <a:pt x="4507603" y="447769"/>
                    <a:pt x="4754199" y="428950"/>
                  </a:cubicBezTo>
                  <a:cubicBezTo>
                    <a:pt x="5000795" y="410131"/>
                    <a:pt x="5069540" y="390388"/>
                    <a:pt x="5327088" y="366325"/>
                  </a:cubicBezTo>
                  <a:lnTo>
                    <a:pt x="6299487" y="284571"/>
                  </a:lnTo>
                  <a:cubicBezTo>
                    <a:pt x="6580481" y="255161"/>
                    <a:pt x="6676939" y="225134"/>
                    <a:pt x="7013052" y="189862"/>
                  </a:cubicBezTo>
                  <a:cubicBezTo>
                    <a:pt x="7349165" y="154590"/>
                    <a:pt x="7960100" y="103892"/>
                    <a:pt x="8316163" y="72939"/>
                  </a:cubicBezTo>
                  <a:cubicBezTo>
                    <a:pt x="8672226" y="41986"/>
                    <a:pt x="8825630" y="13699"/>
                    <a:pt x="9149428" y="4143"/>
                  </a:cubicBezTo>
                  <a:cubicBezTo>
                    <a:pt x="9473226" y="-5413"/>
                    <a:pt x="9961409" y="2888"/>
                    <a:pt x="10258952" y="15602"/>
                  </a:cubicBezTo>
                  <a:cubicBezTo>
                    <a:pt x="10556495" y="28316"/>
                    <a:pt x="10764661" y="47850"/>
                    <a:pt x="10934685" y="80425"/>
                  </a:cubicBezTo>
                  <a:cubicBezTo>
                    <a:pt x="11104709" y="113000"/>
                    <a:pt x="11179077" y="183299"/>
                    <a:pt x="11279099" y="211054"/>
                  </a:cubicBezTo>
                  <a:cubicBezTo>
                    <a:pt x="11379121" y="238809"/>
                    <a:pt x="11430545" y="244279"/>
                    <a:pt x="11534819" y="246953"/>
                  </a:cubicBezTo>
                  <a:cubicBezTo>
                    <a:pt x="11639093" y="249627"/>
                    <a:pt x="11885758" y="308161"/>
                    <a:pt x="12054032" y="345284"/>
                  </a:cubicBezTo>
                  <a:cubicBezTo>
                    <a:pt x="12222306" y="382407"/>
                    <a:pt x="12365435" y="411580"/>
                    <a:pt x="12544462" y="469692"/>
                  </a:cubicBezTo>
                  <a:cubicBezTo>
                    <a:pt x="12723490" y="527804"/>
                    <a:pt x="12968267" y="636225"/>
                    <a:pt x="13128197" y="693954"/>
                  </a:cubicBezTo>
                  <a:cubicBezTo>
                    <a:pt x="13288127" y="751683"/>
                    <a:pt x="13354261" y="761723"/>
                    <a:pt x="13504042" y="816069"/>
                  </a:cubicBezTo>
                  <a:cubicBezTo>
                    <a:pt x="13653823" y="870415"/>
                    <a:pt x="13894180" y="958047"/>
                    <a:pt x="14026882" y="1020033"/>
                  </a:cubicBezTo>
                  <a:cubicBezTo>
                    <a:pt x="14159584" y="1082019"/>
                    <a:pt x="14221735" y="1141332"/>
                    <a:pt x="14300254" y="1187985"/>
                  </a:cubicBezTo>
                  <a:cubicBezTo>
                    <a:pt x="14378773" y="1234638"/>
                    <a:pt x="14399398" y="1251989"/>
                    <a:pt x="14497997" y="1299952"/>
                  </a:cubicBezTo>
                  <a:cubicBezTo>
                    <a:pt x="14596596" y="1347915"/>
                    <a:pt x="14743321" y="1389930"/>
                    <a:pt x="14891847" y="1475761"/>
                  </a:cubicBezTo>
                  <a:cubicBezTo>
                    <a:pt x="15040373" y="1561592"/>
                    <a:pt x="15266052" y="1704606"/>
                    <a:pt x="15389151" y="1814936"/>
                  </a:cubicBezTo>
                  <a:cubicBezTo>
                    <a:pt x="15512250" y="1925266"/>
                    <a:pt x="15571509" y="2027795"/>
                    <a:pt x="15630439" y="2137743"/>
                  </a:cubicBezTo>
                  <a:cubicBezTo>
                    <a:pt x="15689369" y="2247691"/>
                    <a:pt x="15694607" y="2383722"/>
                    <a:pt x="15742733" y="2474627"/>
                  </a:cubicBezTo>
                  <a:cubicBezTo>
                    <a:pt x="15790859" y="2565532"/>
                    <a:pt x="15857701" y="2597617"/>
                    <a:pt x="15919196" y="2683175"/>
                  </a:cubicBezTo>
                  <a:cubicBezTo>
                    <a:pt x="15980691" y="2768733"/>
                    <a:pt x="16015449" y="2878354"/>
                    <a:pt x="16111702" y="2987975"/>
                  </a:cubicBezTo>
                  <a:cubicBezTo>
                    <a:pt x="16207955" y="3097596"/>
                    <a:pt x="16360354" y="3225933"/>
                    <a:pt x="16496712" y="3340901"/>
                  </a:cubicBezTo>
                  <a:cubicBezTo>
                    <a:pt x="16633070" y="3455869"/>
                    <a:pt x="16772102" y="3594901"/>
                    <a:pt x="16929849" y="3677785"/>
                  </a:cubicBezTo>
                  <a:cubicBezTo>
                    <a:pt x="17087596" y="3760669"/>
                    <a:pt x="17231975" y="3790080"/>
                    <a:pt x="17443196" y="3838206"/>
                  </a:cubicBezTo>
                  <a:cubicBezTo>
                    <a:pt x="17654417" y="3886332"/>
                    <a:pt x="17932480" y="3929111"/>
                    <a:pt x="18197175" y="3966543"/>
                  </a:cubicBezTo>
                  <a:cubicBezTo>
                    <a:pt x="18461870" y="4003975"/>
                    <a:pt x="18785386" y="4062796"/>
                    <a:pt x="19031365" y="4062796"/>
                  </a:cubicBezTo>
                  <a:cubicBezTo>
                    <a:pt x="19277344" y="4062796"/>
                    <a:pt x="19456481" y="3982585"/>
                    <a:pt x="19673049" y="3966543"/>
                  </a:cubicBezTo>
                  <a:cubicBezTo>
                    <a:pt x="19889617" y="3950501"/>
                    <a:pt x="20330775" y="3966543"/>
                    <a:pt x="20330775" y="3966543"/>
                  </a:cubicBezTo>
                  <a:lnTo>
                    <a:pt x="21132881" y="3982585"/>
                  </a:lnTo>
                  <a:cubicBezTo>
                    <a:pt x="21360144" y="3990606"/>
                    <a:pt x="21694354" y="4014669"/>
                    <a:pt x="21694354" y="4014669"/>
                  </a:cubicBezTo>
                  <a:lnTo>
                    <a:pt x="22576670" y="4062796"/>
                  </a:lnTo>
                  <a:cubicBezTo>
                    <a:pt x="22782544" y="4076164"/>
                    <a:pt x="22857407" y="4073491"/>
                    <a:pt x="22929596" y="4094880"/>
                  </a:cubicBezTo>
                  <a:cubicBezTo>
                    <a:pt x="23001785" y="4116269"/>
                    <a:pt x="22975049" y="4167069"/>
                    <a:pt x="23009807" y="4191132"/>
                  </a:cubicBezTo>
                  <a:cubicBezTo>
                    <a:pt x="23044565" y="4215195"/>
                    <a:pt x="23164881" y="4188459"/>
                    <a:pt x="23170228" y="422321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52" name="Vrije vorm 151"/>
            <p:cNvSpPr/>
            <p:nvPr/>
          </p:nvSpPr>
          <p:spPr>
            <a:xfrm>
              <a:off x="1765653" y="6110695"/>
              <a:ext cx="1408958" cy="399705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81492 w 21635868"/>
                <a:gd name="connsiteY32" fmla="*/ 4333373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772355 w 21635868"/>
                <a:gd name="connsiteY30" fmla="*/ 40606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08942 w 21612202"/>
                <a:gd name="connsiteY0" fmla="*/ 4269205 h 4465720"/>
                <a:gd name="connsiteX1" fmla="*/ 21480605 w 21612202"/>
                <a:gd name="connsiteY1" fmla="*/ 4445668 h 4465720"/>
                <a:gd name="connsiteX2" fmla="*/ 20710584 w 21612202"/>
                <a:gd name="connsiteY2" fmla="*/ 4461710 h 4465720"/>
                <a:gd name="connsiteX3" fmla="*/ 19828268 w 21612202"/>
                <a:gd name="connsiteY3" fmla="*/ 4445668 h 4465720"/>
                <a:gd name="connsiteX4" fmla="*/ 19459300 w 21612202"/>
                <a:gd name="connsiteY4" fmla="*/ 4397542 h 4465720"/>
                <a:gd name="connsiteX5" fmla="*/ 19186584 w 21612202"/>
                <a:gd name="connsiteY5" fmla="*/ 4397542 h 4465720"/>
                <a:gd name="connsiteX6" fmla="*/ 18801574 w 21612202"/>
                <a:gd name="connsiteY6" fmla="*/ 4461710 h 4465720"/>
                <a:gd name="connsiteX7" fmla="*/ 18464689 w 21612202"/>
                <a:gd name="connsiteY7" fmla="*/ 4429626 h 4465720"/>
                <a:gd name="connsiteX8" fmla="*/ 17823005 w 21612202"/>
                <a:gd name="connsiteY8" fmla="*/ 4381499 h 4465720"/>
                <a:gd name="connsiteX9" fmla="*/ 17389868 w 21612202"/>
                <a:gd name="connsiteY9" fmla="*/ 4381499 h 4465720"/>
                <a:gd name="connsiteX10" fmla="*/ 16924647 w 21612202"/>
                <a:gd name="connsiteY10" fmla="*/ 4381499 h 4465720"/>
                <a:gd name="connsiteX11" fmla="*/ 16587763 w 21612202"/>
                <a:gd name="connsiteY11" fmla="*/ 4397542 h 4465720"/>
                <a:gd name="connsiteX12" fmla="*/ 15753574 w 21612202"/>
                <a:gd name="connsiteY12" fmla="*/ 4333373 h 4465720"/>
                <a:gd name="connsiteX13" fmla="*/ 15304395 w 21612202"/>
                <a:gd name="connsiteY13" fmla="*/ 4349415 h 4465720"/>
                <a:gd name="connsiteX14" fmla="*/ 14871258 w 21612202"/>
                <a:gd name="connsiteY14" fmla="*/ 4349415 h 4465720"/>
                <a:gd name="connsiteX15" fmla="*/ 14165405 w 21612202"/>
                <a:gd name="connsiteY15" fmla="*/ 4349415 h 4465720"/>
                <a:gd name="connsiteX16" fmla="*/ 13652058 w 21612202"/>
                <a:gd name="connsiteY16" fmla="*/ 4365457 h 4465720"/>
                <a:gd name="connsiteX17" fmla="*/ 13427468 w 21612202"/>
                <a:gd name="connsiteY17" fmla="*/ 4333373 h 4465720"/>
                <a:gd name="connsiteX18" fmla="*/ 12930163 w 21612202"/>
                <a:gd name="connsiteY18" fmla="*/ 4317331 h 4465720"/>
                <a:gd name="connsiteX19" fmla="*/ 12497026 w 21612202"/>
                <a:gd name="connsiteY19" fmla="*/ 4333373 h 4465720"/>
                <a:gd name="connsiteX20" fmla="*/ 11903468 w 21612202"/>
                <a:gd name="connsiteY20" fmla="*/ 4381499 h 4465720"/>
                <a:gd name="connsiteX21" fmla="*/ 10796563 w 21612202"/>
                <a:gd name="connsiteY21" fmla="*/ 4285247 h 4465720"/>
                <a:gd name="connsiteX22" fmla="*/ 10331342 w 21612202"/>
                <a:gd name="connsiteY22" fmla="*/ 4317331 h 4465720"/>
                <a:gd name="connsiteX23" fmla="*/ 9946331 w 21612202"/>
                <a:gd name="connsiteY23" fmla="*/ 4333373 h 4465720"/>
                <a:gd name="connsiteX24" fmla="*/ 9513195 w 21612202"/>
                <a:gd name="connsiteY24" fmla="*/ 4333373 h 4465720"/>
                <a:gd name="connsiteX25" fmla="*/ 8791300 w 21612202"/>
                <a:gd name="connsiteY25" fmla="*/ 4349415 h 4465720"/>
                <a:gd name="connsiteX26" fmla="*/ 8293995 w 21612202"/>
                <a:gd name="connsiteY26" fmla="*/ 4365457 h 4465720"/>
                <a:gd name="connsiteX27" fmla="*/ 7572100 w 21612202"/>
                <a:gd name="connsiteY27" fmla="*/ 4381499 h 4465720"/>
                <a:gd name="connsiteX28" fmla="*/ 7090836 w 21612202"/>
                <a:gd name="connsiteY28" fmla="*/ 4076699 h 4465720"/>
                <a:gd name="connsiteX29" fmla="*/ 5390374 w 21612202"/>
                <a:gd name="connsiteY29" fmla="*/ 4012530 h 4465720"/>
                <a:gd name="connsiteX30" fmla="*/ 4748689 w 21612202"/>
                <a:gd name="connsiteY30" fmla="*/ 4060657 h 4465720"/>
                <a:gd name="connsiteX31" fmla="*/ 4442829 w 21612202"/>
                <a:gd name="connsiteY31" fmla="*/ 4026434 h 4465720"/>
                <a:gd name="connsiteX32" fmla="*/ 3593658 w 21612202"/>
                <a:gd name="connsiteY32" fmla="*/ 4076700 h 4465720"/>
                <a:gd name="connsiteX33" fmla="*/ 3144479 w 21612202"/>
                <a:gd name="connsiteY33" fmla="*/ 4349415 h 4465720"/>
                <a:gd name="connsiteX34" fmla="*/ 2326331 w 21612202"/>
                <a:gd name="connsiteY34" fmla="*/ 4333373 h 4465720"/>
                <a:gd name="connsiteX35" fmla="*/ 1620479 w 21612202"/>
                <a:gd name="connsiteY35" fmla="*/ 4349415 h 4465720"/>
                <a:gd name="connsiteX36" fmla="*/ 1235468 w 21612202"/>
                <a:gd name="connsiteY36" fmla="*/ 4349415 h 4465720"/>
                <a:gd name="connsiteX37" fmla="*/ 930668 w 21612202"/>
                <a:gd name="connsiteY37" fmla="*/ 4237120 h 4465720"/>
                <a:gd name="connsiteX38" fmla="*/ 593784 w 21612202"/>
                <a:gd name="connsiteY38" fmla="*/ 4044615 h 4465720"/>
                <a:gd name="connsiteX39" fmla="*/ 353153 w 21612202"/>
                <a:gd name="connsiteY39" fmla="*/ 3739815 h 4465720"/>
                <a:gd name="connsiteX40" fmla="*/ 144605 w 21612202"/>
                <a:gd name="connsiteY40" fmla="*/ 3563352 h 4465720"/>
                <a:gd name="connsiteX41" fmla="*/ 226 w 21612202"/>
                <a:gd name="connsiteY41" fmla="*/ 3226468 h 4465720"/>
                <a:gd name="connsiteX42" fmla="*/ 176689 w 21612202"/>
                <a:gd name="connsiteY42" fmla="*/ 2777289 h 4465720"/>
                <a:gd name="connsiteX43" fmla="*/ 80437 w 21612202"/>
                <a:gd name="connsiteY43" fmla="*/ 2344152 h 4465720"/>
                <a:gd name="connsiteX44" fmla="*/ 224816 w 21612202"/>
                <a:gd name="connsiteY44" fmla="*/ 1975184 h 4465720"/>
                <a:gd name="connsiteX45" fmla="*/ 449405 w 21612202"/>
                <a:gd name="connsiteY45" fmla="*/ 1718510 h 4465720"/>
                <a:gd name="connsiteX46" fmla="*/ 706079 w 21612202"/>
                <a:gd name="connsiteY46" fmla="*/ 1461836 h 4465720"/>
                <a:gd name="connsiteX47" fmla="*/ 1010879 w 21612202"/>
                <a:gd name="connsiteY47" fmla="*/ 1157036 h 4465720"/>
                <a:gd name="connsiteX48" fmla="*/ 1460058 w 21612202"/>
                <a:gd name="connsiteY48" fmla="*/ 739942 h 4465720"/>
                <a:gd name="connsiteX49" fmla="*/ 1829026 w 21612202"/>
                <a:gd name="connsiteY49" fmla="*/ 595563 h 4465720"/>
                <a:gd name="connsiteX50" fmla="*/ 2823637 w 21612202"/>
                <a:gd name="connsiteY50" fmla="*/ 387015 h 4465720"/>
                <a:gd name="connsiteX51" fmla="*/ 3449279 w 21612202"/>
                <a:gd name="connsiteY51" fmla="*/ 306805 h 4465720"/>
                <a:gd name="connsiteX52" fmla="*/ 4492016 w 21612202"/>
                <a:gd name="connsiteY52" fmla="*/ 242636 h 4465720"/>
                <a:gd name="connsiteX53" fmla="*/ 5117658 w 21612202"/>
                <a:gd name="connsiteY53" fmla="*/ 130342 h 4465720"/>
                <a:gd name="connsiteX54" fmla="*/ 6561447 w 21612202"/>
                <a:gd name="connsiteY54" fmla="*/ 66173 h 4465720"/>
                <a:gd name="connsiteX55" fmla="*/ 7588142 w 21612202"/>
                <a:gd name="connsiteY55" fmla="*/ 50131 h 4465720"/>
                <a:gd name="connsiteX56" fmla="*/ 8679005 w 21612202"/>
                <a:gd name="connsiteY56" fmla="*/ 18047 h 4465720"/>
                <a:gd name="connsiteX57" fmla="*/ 9416942 w 21612202"/>
                <a:gd name="connsiteY57" fmla="*/ 2005 h 4465720"/>
                <a:gd name="connsiteX58" fmla="*/ 9898205 w 21612202"/>
                <a:gd name="connsiteY58" fmla="*/ 2005 h 4465720"/>
                <a:gd name="connsiteX59" fmla="*/ 10523847 w 21612202"/>
                <a:gd name="connsiteY59" fmla="*/ 18047 h 4465720"/>
                <a:gd name="connsiteX60" fmla="*/ 11101363 w 21612202"/>
                <a:gd name="connsiteY60" fmla="*/ 18047 h 4465720"/>
                <a:gd name="connsiteX61" fmla="*/ 11678879 w 21612202"/>
                <a:gd name="connsiteY61" fmla="*/ 130342 h 4465720"/>
                <a:gd name="connsiteX62" fmla="*/ 12272437 w 21612202"/>
                <a:gd name="connsiteY62" fmla="*/ 258678 h 4465720"/>
                <a:gd name="connsiteX63" fmla="*/ 12689531 w 21612202"/>
                <a:gd name="connsiteY63" fmla="*/ 419099 h 4465720"/>
                <a:gd name="connsiteX64" fmla="*/ 13186837 w 21612202"/>
                <a:gd name="connsiteY64" fmla="*/ 723899 h 4465720"/>
                <a:gd name="connsiteX65" fmla="*/ 13347258 w 21612202"/>
                <a:gd name="connsiteY65" fmla="*/ 1028699 h 4465720"/>
                <a:gd name="connsiteX66" fmla="*/ 13716226 w 21612202"/>
                <a:gd name="connsiteY66" fmla="*/ 1285373 h 4465720"/>
                <a:gd name="connsiteX67" fmla="*/ 13908731 w 21612202"/>
                <a:gd name="connsiteY67" fmla="*/ 1798720 h 4465720"/>
                <a:gd name="connsiteX68" fmla="*/ 14069153 w 21612202"/>
                <a:gd name="connsiteY68" fmla="*/ 2183731 h 4465720"/>
                <a:gd name="connsiteX69" fmla="*/ 14181447 w 21612202"/>
                <a:gd name="connsiteY69" fmla="*/ 2520615 h 4465720"/>
                <a:gd name="connsiteX70" fmla="*/ 14357910 w 21612202"/>
                <a:gd name="connsiteY70" fmla="*/ 2729163 h 4465720"/>
                <a:gd name="connsiteX71" fmla="*/ 14550416 w 21612202"/>
                <a:gd name="connsiteY71" fmla="*/ 3033963 h 4465720"/>
                <a:gd name="connsiteX72" fmla="*/ 14935426 w 21612202"/>
                <a:gd name="connsiteY72" fmla="*/ 3386889 h 4465720"/>
                <a:gd name="connsiteX73" fmla="*/ 15368563 w 21612202"/>
                <a:gd name="connsiteY73" fmla="*/ 3723773 h 4465720"/>
                <a:gd name="connsiteX74" fmla="*/ 15881910 w 21612202"/>
                <a:gd name="connsiteY74" fmla="*/ 3884194 h 4465720"/>
                <a:gd name="connsiteX75" fmla="*/ 16635889 w 21612202"/>
                <a:gd name="connsiteY75" fmla="*/ 4012531 h 4465720"/>
                <a:gd name="connsiteX76" fmla="*/ 17470079 w 21612202"/>
                <a:gd name="connsiteY76" fmla="*/ 4108784 h 4465720"/>
                <a:gd name="connsiteX77" fmla="*/ 18111763 w 21612202"/>
                <a:gd name="connsiteY77" fmla="*/ 4012531 h 4465720"/>
                <a:gd name="connsiteX78" fmla="*/ 18769489 w 21612202"/>
                <a:gd name="connsiteY78" fmla="*/ 4012531 h 4465720"/>
                <a:gd name="connsiteX79" fmla="*/ 19571595 w 21612202"/>
                <a:gd name="connsiteY79" fmla="*/ 4028573 h 4465720"/>
                <a:gd name="connsiteX80" fmla="*/ 20133068 w 21612202"/>
                <a:gd name="connsiteY80" fmla="*/ 4060657 h 4465720"/>
                <a:gd name="connsiteX81" fmla="*/ 21015384 w 21612202"/>
                <a:gd name="connsiteY81" fmla="*/ 4108784 h 4465720"/>
                <a:gd name="connsiteX82" fmla="*/ 21368310 w 21612202"/>
                <a:gd name="connsiteY82" fmla="*/ 4140868 h 4465720"/>
                <a:gd name="connsiteX83" fmla="*/ 21448521 w 21612202"/>
                <a:gd name="connsiteY83" fmla="*/ 4237120 h 4465720"/>
                <a:gd name="connsiteX84" fmla="*/ 21608942 w 21612202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5628 w 21533225"/>
                <a:gd name="connsiteY40" fmla="*/ 3563352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012531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8608 w 21531868"/>
                <a:gd name="connsiteY0" fmla="*/ 4269205 h 4465720"/>
                <a:gd name="connsiteX1" fmla="*/ 21400271 w 21531868"/>
                <a:gd name="connsiteY1" fmla="*/ 4445668 h 4465720"/>
                <a:gd name="connsiteX2" fmla="*/ 20630250 w 21531868"/>
                <a:gd name="connsiteY2" fmla="*/ 4461710 h 4465720"/>
                <a:gd name="connsiteX3" fmla="*/ 19747934 w 21531868"/>
                <a:gd name="connsiteY3" fmla="*/ 4445668 h 4465720"/>
                <a:gd name="connsiteX4" fmla="*/ 19378966 w 21531868"/>
                <a:gd name="connsiteY4" fmla="*/ 4397542 h 4465720"/>
                <a:gd name="connsiteX5" fmla="*/ 19106250 w 21531868"/>
                <a:gd name="connsiteY5" fmla="*/ 4397542 h 4465720"/>
                <a:gd name="connsiteX6" fmla="*/ 18721240 w 21531868"/>
                <a:gd name="connsiteY6" fmla="*/ 4461710 h 4465720"/>
                <a:gd name="connsiteX7" fmla="*/ 18384355 w 21531868"/>
                <a:gd name="connsiteY7" fmla="*/ 4429626 h 4465720"/>
                <a:gd name="connsiteX8" fmla="*/ 17742671 w 21531868"/>
                <a:gd name="connsiteY8" fmla="*/ 4381499 h 4465720"/>
                <a:gd name="connsiteX9" fmla="*/ 17309534 w 21531868"/>
                <a:gd name="connsiteY9" fmla="*/ 4381499 h 4465720"/>
                <a:gd name="connsiteX10" fmla="*/ 16844313 w 21531868"/>
                <a:gd name="connsiteY10" fmla="*/ 4381499 h 4465720"/>
                <a:gd name="connsiteX11" fmla="*/ 16507429 w 21531868"/>
                <a:gd name="connsiteY11" fmla="*/ 4397542 h 4465720"/>
                <a:gd name="connsiteX12" fmla="*/ 15673240 w 21531868"/>
                <a:gd name="connsiteY12" fmla="*/ 4333373 h 4465720"/>
                <a:gd name="connsiteX13" fmla="*/ 15224061 w 21531868"/>
                <a:gd name="connsiteY13" fmla="*/ 4349415 h 4465720"/>
                <a:gd name="connsiteX14" fmla="*/ 14790924 w 21531868"/>
                <a:gd name="connsiteY14" fmla="*/ 4349415 h 4465720"/>
                <a:gd name="connsiteX15" fmla="*/ 14085071 w 21531868"/>
                <a:gd name="connsiteY15" fmla="*/ 4349415 h 4465720"/>
                <a:gd name="connsiteX16" fmla="*/ 13571724 w 21531868"/>
                <a:gd name="connsiteY16" fmla="*/ 4365457 h 4465720"/>
                <a:gd name="connsiteX17" fmla="*/ 13347134 w 21531868"/>
                <a:gd name="connsiteY17" fmla="*/ 4333373 h 4465720"/>
                <a:gd name="connsiteX18" fmla="*/ 12849829 w 21531868"/>
                <a:gd name="connsiteY18" fmla="*/ 4317331 h 4465720"/>
                <a:gd name="connsiteX19" fmla="*/ 12416692 w 21531868"/>
                <a:gd name="connsiteY19" fmla="*/ 4333373 h 4465720"/>
                <a:gd name="connsiteX20" fmla="*/ 11823134 w 21531868"/>
                <a:gd name="connsiteY20" fmla="*/ 4381499 h 4465720"/>
                <a:gd name="connsiteX21" fmla="*/ 10716229 w 21531868"/>
                <a:gd name="connsiteY21" fmla="*/ 4285247 h 4465720"/>
                <a:gd name="connsiteX22" fmla="*/ 10251008 w 21531868"/>
                <a:gd name="connsiteY22" fmla="*/ 4317331 h 4465720"/>
                <a:gd name="connsiteX23" fmla="*/ 9865997 w 21531868"/>
                <a:gd name="connsiteY23" fmla="*/ 4333373 h 4465720"/>
                <a:gd name="connsiteX24" fmla="*/ 9432861 w 21531868"/>
                <a:gd name="connsiteY24" fmla="*/ 4333373 h 4465720"/>
                <a:gd name="connsiteX25" fmla="*/ 8710966 w 21531868"/>
                <a:gd name="connsiteY25" fmla="*/ 4349415 h 4465720"/>
                <a:gd name="connsiteX26" fmla="*/ 8213661 w 21531868"/>
                <a:gd name="connsiteY26" fmla="*/ 4365457 h 4465720"/>
                <a:gd name="connsiteX27" fmla="*/ 7491766 w 21531868"/>
                <a:gd name="connsiteY27" fmla="*/ 4381499 h 4465720"/>
                <a:gd name="connsiteX28" fmla="*/ 7010502 w 21531868"/>
                <a:gd name="connsiteY28" fmla="*/ 4076699 h 4465720"/>
                <a:gd name="connsiteX29" fmla="*/ 5310040 w 21531868"/>
                <a:gd name="connsiteY29" fmla="*/ 4012530 h 4465720"/>
                <a:gd name="connsiteX30" fmla="*/ 4668355 w 21531868"/>
                <a:gd name="connsiteY30" fmla="*/ 4060657 h 4465720"/>
                <a:gd name="connsiteX31" fmla="*/ 4362495 w 21531868"/>
                <a:gd name="connsiteY31" fmla="*/ 4026434 h 4465720"/>
                <a:gd name="connsiteX32" fmla="*/ 3513324 w 21531868"/>
                <a:gd name="connsiteY32" fmla="*/ 4076700 h 4465720"/>
                <a:gd name="connsiteX33" fmla="*/ 3064145 w 21531868"/>
                <a:gd name="connsiteY33" fmla="*/ 4012531 h 4465720"/>
                <a:gd name="connsiteX34" fmla="*/ 2358292 w 21531868"/>
                <a:gd name="connsiteY34" fmla="*/ 4044615 h 4465720"/>
                <a:gd name="connsiteX35" fmla="*/ 1973282 w 21531868"/>
                <a:gd name="connsiteY35" fmla="*/ 3948363 h 4465720"/>
                <a:gd name="connsiteX36" fmla="*/ 1556186 w 21531868"/>
                <a:gd name="connsiteY36" fmla="*/ 3964404 h 4465720"/>
                <a:gd name="connsiteX37" fmla="*/ 1363681 w 21531868"/>
                <a:gd name="connsiteY37" fmla="*/ 3868151 h 4465720"/>
                <a:gd name="connsiteX38" fmla="*/ 1042840 w 21531868"/>
                <a:gd name="connsiteY38" fmla="*/ 3707731 h 4465720"/>
                <a:gd name="connsiteX39" fmla="*/ 786166 w 21531868"/>
                <a:gd name="connsiteY39" fmla="*/ 3563352 h 4465720"/>
                <a:gd name="connsiteX40" fmla="*/ 625745 w 21531868"/>
                <a:gd name="connsiteY40" fmla="*/ 3386889 h 4465720"/>
                <a:gd name="connsiteX41" fmla="*/ 481366 w 21531868"/>
                <a:gd name="connsiteY41" fmla="*/ 3114173 h 4465720"/>
                <a:gd name="connsiteX42" fmla="*/ 165367 w 21531868"/>
                <a:gd name="connsiteY42" fmla="*/ 2742783 h 4465720"/>
                <a:gd name="connsiteX43" fmla="*/ 103 w 21531868"/>
                <a:gd name="connsiteY43" fmla="*/ 2344152 h 4465720"/>
                <a:gd name="connsiteX44" fmla="*/ 144482 w 21531868"/>
                <a:gd name="connsiteY44" fmla="*/ 1975184 h 4465720"/>
                <a:gd name="connsiteX45" fmla="*/ 369071 w 21531868"/>
                <a:gd name="connsiteY45" fmla="*/ 1718510 h 4465720"/>
                <a:gd name="connsiteX46" fmla="*/ 625745 w 21531868"/>
                <a:gd name="connsiteY46" fmla="*/ 1461836 h 4465720"/>
                <a:gd name="connsiteX47" fmla="*/ 930545 w 21531868"/>
                <a:gd name="connsiteY47" fmla="*/ 1157036 h 4465720"/>
                <a:gd name="connsiteX48" fmla="*/ 1379724 w 21531868"/>
                <a:gd name="connsiteY48" fmla="*/ 739942 h 4465720"/>
                <a:gd name="connsiteX49" fmla="*/ 1748692 w 21531868"/>
                <a:gd name="connsiteY49" fmla="*/ 595563 h 4465720"/>
                <a:gd name="connsiteX50" fmla="*/ 2743303 w 21531868"/>
                <a:gd name="connsiteY50" fmla="*/ 387015 h 4465720"/>
                <a:gd name="connsiteX51" fmla="*/ 3368945 w 21531868"/>
                <a:gd name="connsiteY51" fmla="*/ 306805 h 4465720"/>
                <a:gd name="connsiteX52" fmla="*/ 4411682 w 21531868"/>
                <a:gd name="connsiteY52" fmla="*/ 242636 h 4465720"/>
                <a:gd name="connsiteX53" fmla="*/ 5037324 w 21531868"/>
                <a:gd name="connsiteY53" fmla="*/ 130342 h 4465720"/>
                <a:gd name="connsiteX54" fmla="*/ 6481113 w 21531868"/>
                <a:gd name="connsiteY54" fmla="*/ 66173 h 4465720"/>
                <a:gd name="connsiteX55" fmla="*/ 7507808 w 21531868"/>
                <a:gd name="connsiteY55" fmla="*/ 50131 h 4465720"/>
                <a:gd name="connsiteX56" fmla="*/ 8598671 w 21531868"/>
                <a:gd name="connsiteY56" fmla="*/ 18047 h 4465720"/>
                <a:gd name="connsiteX57" fmla="*/ 9336608 w 21531868"/>
                <a:gd name="connsiteY57" fmla="*/ 2005 h 4465720"/>
                <a:gd name="connsiteX58" fmla="*/ 9817871 w 21531868"/>
                <a:gd name="connsiteY58" fmla="*/ 2005 h 4465720"/>
                <a:gd name="connsiteX59" fmla="*/ 10443513 w 21531868"/>
                <a:gd name="connsiteY59" fmla="*/ 18047 h 4465720"/>
                <a:gd name="connsiteX60" fmla="*/ 11021029 w 21531868"/>
                <a:gd name="connsiteY60" fmla="*/ 18047 h 4465720"/>
                <a:gd name="connsiteX61" fmla="*/ 11598545 w 21531868"/>
                <a:gd name="connsiteY61" fmla="*/ 130342 h 4465720"/>
                <a:gd name="connsiteX62" fmla="*/ 12192103 w 21531868"/>
                <a:gd name="connsiteY62" fmla="*/ 258678 h 4465720"/>
                <a:gd name="connsiteX63" fmla="*/ 12609197 w 21531868"/>
                <a:gd name="connsiteY63" fmla="*/ 419099 h 4465720"/>
                <a:gd name="connsiteX64" fmla="*/ 13106503 w 21531868"/>
                <a:gd name="connsiteY64" fmla="*/ 723899 h 4465720"/>
                <a:gd name="connsiteX65" fmla="*/ 13266924 w 21531868"/>
                <a:gd name="connsiteY65" fmla="*/ 1028699 h 4465720"/>
                <a:gd name="connsiteX66" fmla="*/ 13635892 w 21531868"/>
                <a:gd name="connsiteY66" fmla="*/ 1285373 h 4465720"/>
                <a:gd name="connsiteX67" fmla="*/ 13828397 w 21531868"/>
                <a:gd name="connsiteY67" fmla="*/ 1798720 h 4465720"/>
                <a:gd name="connsiteX68" fmla="*/ 13988819 w 21531868"/>
                <a:gd name="connsiteY68" fmla="*/ 2183731 h 4465720"/>
                <a:gd name="connsiteX69" fmla="*/ 14101113 w 21531868"/>
                <a:gd name="connsiteY69" fmla="*/ 2520615 h 4465720"/>
                <a:gd name="connsiteX70" fmla="*/ 14277576 w 21531868"/>
                <a:gd name="connsiteY70" fmla="*/ 2729163 h 4465720"/>
                <a:gd name="connsiteX71" fmla="*/ 14470082 w 21531868"/>
                <a:gd name="connsiteY71" fmla="*/ 3033963 h 4465720"/>
                <a:gd name="connsiteX72" fmla="*/ 14855092 w 21531868"/>
                <a:gd name="connsiteY72" fmla="*/ 3386889 h 4465720"/>
                <a:gd name="connsiteX73" fmla="*/ 15288229 w 21531868"/>
                <a:gd name="connsiteY73" fmla="*/ 3723773 h 4465720"/>
                <a:gd name="connsiteX74" fmla="*/ 15801576 w 21531868"/>
                <a:gd name="connsiteY74" fmla="*/ 3884194 h 4465720"/>
                <a:gd name="connsiteX75" fmla="*/ 16555555 w 21531868"/>
                <a:gd name="connsiteY75" fmla="*/ 4012531 h 4465720"/>
                <a:gd name="connsiteX76" fmla="*/ 17389745 w 21531868"/>
                <a:gd name="connsiteY76" fmla="*/ 4108784 h 4465720"/>
                <a:gd name="connsiteX77" fmla="*/ 18031429 w 21531868"/>
                <a:gd name="connsiteY77" fmla="*/ 4012531 h 4465720"/>
                <a:gd name="connsiteX78" fmla="*/ 18689155 w 21531868"/>
                <a:gd name="connsiteY78" fmla="*/ 4012531 h 4465720"/>
                <a:gd name="connsiteX79" fmla="*/ 19491261 w 21531868"/>
                <a:gd name="connsiteY79" fmla="*/ 4028573 h 4465720"/>
                <a:gd name="connsiteX80" fmla="*/ 20052734 w 21531868"/>
                <a:gd name="connsiteY80" fmla="*/ 4060657 h 4465720"/>
                <a:gd name="connsiteX81" fmla="*/ 20935050 w 21531868"/>
                <a:gd name="connsiteY81" fmla="*/ 4108784 h 4465720"/>
                <a:gd name="connsiteX82" fmla="*/ 21287976 w 21531868"/>
                <a:gd name="connsiteY82" fmla="*/ 4140868 h 4465720"/>
                <a:gd name="connsiteX83" fmla="*/ 21368187 w 21531868"/>
                <a:gd name="connsiteY83" fmla="*/ 4237120 h 4465720"/>
                <a:gd name="connsiteX84" fmla="*/ 21528608 w 21531868"/>
                <a:gd name="connsiteY84" fmla="*/ 4269205 h 4465720"/>
                <a:gd name="connsiteX0" fmla="*/ 21659190 w 21662450"/>
                <a:gd name="connsiteY0" fmla="*/ 4269205 h 4465720"/>
                <a:gd name="connsiteX1" fmla="*/ 21530853 w 21662450"/>
                <a:gd name="connsiteY1" fmla="*/ 4445668 h 4465720"/>
                <a:gd name="connsiteX2" fmla="*/ 20760832 w 21662450"/>
                <a:gd name="connsiteY2" fmla="*/ 4461710 h 4465720"/>
                <a:gd name="connsiteX3" fmla="*/ 19878516 w 21662450"/>
                <a:gd name="connsiteY3" fmla="*/ 4445668 h 4465720"/>
                <a:gd name="connsiteX4" fmla="*/ 19509548 w 21662450"/>
                <a:gd name="connsiteY4" fmla="*/ 4397542 h 4465720"/>
                <a:gd name="connsiteX5" fmla="*/ 19236832 w 21662450"/>
                <a:gd name="connsiteY5" fmla="*/ 4397542 h 4465720"/>
                <a:gd name="connsiteX6" fmla="*/ 18851822 w 21662450"/>
                <a:gd name="connsiteY6" fmla="*/ 4461710 h 4465720"/>
                <a:gd name="connsiteX7" fmla="*/ 18514937 w 21662450"/>
                <a:gd name="connsiteY7" fmla="*/ 4429626 h 4465720"/>
                <a:gd name="connsiteX8" fmla="*/ 17873253 w 21662450"/>
                <a:gd name="connsiteY8" fmla="*/ 4381499 h 4465720"/>
                <a:gd name="connsiteX9" fmla="*/ 17440116 w 21662450"/>
                <a:gd name="connsiteY9" fmla="*/ 4381499 h 4465720"/>
                <a:gd name="connsiteX10" fmla="*/ 16974895 w 21662450"/>
                <a:gd name="connsiteY10" fmla="*/ 4381499 h 4465720"/>
                <a:gd name="connsiteX11" fmla="*/ 16638011 w 21662450"/>
                <a:gd name="connsiteY11" fmla="*/ 4397542 h 4465720"/>
                <a:gd name="connsiteX12" fmla="*/ 15803822 w 21662450"/>
                <a:gd name="connsiteY12" fmla="*/ 4333373 h 4465720"/>
                <a:gd name="connsiteX13" fmla="*/ 15354643 w 21662450"/>
                <a:gd name="connsiteY13" fmla="*/ 4349415 h 4465720"/>
                <a:gd name="connsiteX14" fmla="*/ 14921506 w 21662450"/>
                <a:gd name="connsiteY14" fmla="*/ 4349415 h 4465720"/>
                <a:gd name="connsiteX15" fmla="*/ 14215653 w 21662450"/>
                <a:gd name="connsiteY15" fmla="*/ 4349415 h 4465720"/>
                <a:gd name="connsiteX16" fmla="*/ 13702306 w 21662450"/>
                <a:gd name="connsiteY16" fmla="*/ 4365457 h 4465720"/>
                <a:gd name="connsiteX17" fmla="*/ 13477716 w 21662450"/>
                <a:gd name="connsiteY17" fmla="*/ 4333373 h 4465720"/>
                <a:gd name="connsiteX18" fmla="*/ 12980411 w 21662450"/>
                <a:gd name="connsiteY18" fmla="*/ 4317331 h 4465720"/>
                <a:gd name="connsiteX19" fmla="*/ 12547274 w 21662450"/>
                <a:gd name="connsiteY19" fmla="*/ 4333373 h 4465720"/>
                <a:gd name="connsiteX20" fmla="*/ 11953716 w 21662450"/>
                <a:gd name="connsiteY20" fmla="*/ 4381499 h 4465720"/>
                <a:gd name="connsiteX21" fmla="*/ 10846811 w 21662450"/>
                <a:gd name="connsiteY21" fmla="*/ 4285247 h 4465720"/>
                <a:gd name="connsiteX22" fmla="*/ 10381590 w 21662450"/>
                <a:gd name="connsiteY22" fmla="*/ 4317331 h 4465720"/>
                <a:gd name="connsiteX23" fmla="*/ 9996579 w 21662450"/>
                <a:gd name="connsiteY23" fmla="*/ 4333373 h 4465720"/>
                <a:gd name="connsiteX24" fmla="*/ 9563443 w 21662450"/>
                <a:gd name="connsiteY24" fmla="*/ 4333373 h 4465720"/>
                <a:gd name="connsiteX25" fmla="*/ 8841548 w 21662450"/>
                <a:gd name="connsiteY25" fmla="*/ 4349415 h 4465720"/>
                <a:gd name="connsiteX26" fmla="*/ 8344243 w 21662450"/>
                <a:gd name="connsiteY26" fmla="*/ 4365457 h 4465720"/>
                <a:gd name="connsiteX27" fmla="*/ 7622348 w 21662450"/>
                <a:gd name="connsiteY27" fmla="*/ 4381499 h 4465720"/>
                <a:gd name="connsiteX28" fmla="*/ 7141084 w 21662450"/>
                <a:gd name="connsiteY28" fmla="*/ 4076699 h 4465720"/>
                <a:gd name="connsiteX29" fmla="*/ 5440622 w 21662450"/>
                <a:gd name="connsiteY29" fmla="*/ 4012530 h 4465720"/>
                <a:gd name="connsiteX30" fmla="*/ 4798937 w 21662450"/>
                <a:gd name="connsiteY30" fmla="*/ 4060657 h 4465720"/>
                <a:gd name="connsiteX31" fmla="*/ 4493077 w 21662450"/>
                <a:gd name="connsiteY31" fmla="*/ 4026434 h 4465720"/>
                <a:gd name="connsiteX32" fmla="*/ 3643906 w 21662450"/>
                <a:gd name="connsiteY32" fmla="*/ 4076700 h 4465720"/>
                <a:gd name="connsiteX33" fmla="*/ 3194727 w 21662450"/>
                <a:gd name="connsiteY33" fmla="*/ 4012531 h 4465720"/>
                <a:gd name="connsiteX34" fmla="*/ 2488874 w 21662450"/>
                <a:gd name="connsiteY34" fmla="*/ 4044615 h 4465720"/>
                <a:gd name="connsiteX35" fmla="*/ 2103864 w 21662450"/>
                <a:gd name="connsiteY35" fmla="*/ 3948363 h 4465720"/>
                <a:gd name="connsiteX36" fmla="*/ 1686768 w 21662450"/>
                <a:gd name="connsiteY36" fmla="*/ 3964404 h 4465720"/>
                <a:gd name="connsiteX37" fmla="*/ 1494263 w 21662450"/>
                <a:gd name="connsiteY37" fmla="*/ 3868151 h 4465720"/>
                <a:gd name="connsiteX38" fmla="*/ 1173422 w 21662450"/>
                <a:gd name="connsiteY38" fmla="*/ 3707731 h 4465720"/>
                <a:gd name="connsiteX39" fmla="*/ 916748 w 21662450"/>
                <a:gd name="connsiteY39" fmla="*/ 3563352 h 4465720"/>
                <a:gd name="connsiteX40" fmla="*/ 756327 w 21662450"/>
                <a:gd name="connsiteY40" fmla="*/ 3386889 h 4465720"/>
                <a:gd name="connsiteX41" fmla="*/ 611948 w 21662450"/>
                <a:gd name="connsiteY41" fmla="*/ 3114173 h 4465720"/>
                <a:gd name="connsiteX42" fmla="*/ 295949 w 21662450"/>
                <a:gd name="connsiteY42" fmla="*/ 2742783 h 4465720"/>
                <a:gd name="connsiteX43" fmla="*/ 130685 w 21662450"/>
                <a:gd name="connsiteY43" fmla="*/ 2344152 h 4465720"/>
                <a:gd name="connsiteX44" fmla="*/ 16272 w 21662450"/>
                <a:gd name="connsiteY44" fmla="*/ 1917674 h 4465720"/>
                <a:gd name="connsiteX45" fmla="*/ 499653 w 21662450"/>
                <a:gd name="connsiteY45" fmla="*/ 1718510 h 4465720"/>
                <a:gd name="connsiteX46" fmla="*/ 756327 w 21662450"/>
                <a:gd name="connsiteY46" fmla="*/ 1461836 h 4465720"/>
                <a:gd name="connsiteX47" fmla="*/ 1061127 w 21662450"/>
                <a:gd name="connsiteY47" fmla="*/ 1157036 h 4465720"/>
                <a:gd name="connsiteX48" fmla="*/ 1510306 w 21662450"/>
                <a:gd name="connsiteY48" fmla="*/ 739942 h 4465720"/>
                <a:gd name="connsiteX49" fmla="*/ 1879274 w 21662450"/>
                <a:gd name="connsiteY49" fmla="*/ 595563 h 4465720"/>
                <a:gd name="connsiteX50" fmla="*/ 2873885 w 21662450"/>
                <a:gd name="connsiteY50" fmla="*/ 387015 h 4465720"/>
                <a:gd name="connsiteX51" fmla="*/ 3499527 w 21662450"/>
                <a:gd name="connsiteY51" fmla="*/ 306805 h 4465720"/>
                <a:gd name="connsiteX52" fmla="*/ 4542264 w 21662450"/>
                <a:gd name="connsiteY52" fmla="*/ 242636 h 4465720"/>
                <a:gd name="connsiteX53" fmla="*/ 5167906 w 21662450"/>
                <a:gd name="connsiteY53" fmla="*/ 130342 h 4465720"/>
                <a:gd name="connsiteX54" fmla="*/ 6611695 w 21662450"/>
                <a:gd name="connsiteY54" fmla="*/ 66173 h 4465720"/>
                <a:gd name="connsiteX55" fmla="*/ 7638390 w 21662450"/>
                <a:gd name="connsiteY55" fmla="*/ 50131 h 4465720"/>
                <a:gd name="connsiteX56" fmla="*/ 8729253 w 21662450"/>
                <a:gd name="connsiteY56" fmla="*/ 18047 h 4465720"/>
                <a:gd name="connsiteX57" fmla="*/ 9467190 w 21662450"/>
                <a:gd name="connsiteY57" fmla="*/ 2005 h 4465720"/>
                <a:gd name="connsiteX58" fmla="*/ 9948453 w 21662450"/>
                <a:gd name="connsiteY58" fmla="*/ 2005 h 4465720"/>
                <a:gd name="connsiteX59" fmla="*/ 10574095 w 21662450"/>
                <a:gd name="connsiteY59" fmla="*/ 18047 h 4465720"/>
                <a:gd name="connsiteX60" fmla="*/ 11151611 w 21662450"/>
                <a:gd name="connsiteY60" fmla="*/ 18047 h 4465720"/>
                <a:gd name="connsiteX61" fmla="*/ 11729127 w 21662450"/>
                <a:gd name="connsiteY61" fmla="*/ 130342 h 4465720"/>
                <a:gd name="connsiteX62" fmla="*/ 12322685 w 21662450"/>
                <a:gd name="connsiteY62" fmla="*/ 258678 h 4465720"/>
                <a:gd name="connsiteX63" fmla="*/ 12739779 w 21662450"/>
                <a:gd name="connsiteY63" fmla="*/ 419099 h 4465720"/>
                <a:gd name="connsiteX64" fmla="*/ 13237085 w 21662450"/>
                <a:gd name="connsiteY64" fmla="*/ 723899 h 4465720"/>
                <a:gd name="connsiteX65" fmla="*/ 13397506 w 21662450"/>
                <a:gd name="connsiteY65" fmla="*/ 1028699 h 4465720"/>
                <a:gd name="connsiteX66" fmla="*/ 13766474 w 21662450"/>
                <a:gd name="connsiteY66" fmla="*/ 1285373 h 4465720"/>
                <a:gd name="connsiteX67" fmla="*/ 13958979 w 21662450"/>
                <a:gd name="connsiteY67" fmla="*/ 1798720 h 4465720"/>
                <a:gd name="connsiteX68" fmla="*/ 14119401 w 21662450"/>
                <a:gd name="connsiteY68" fmla="*/ 2183731 h 4465720"/>
                <a:gd name="connsiteX69" fmla="*/ 14231695 w 21662450"/>
                <a:gd name="connsiteY69" fmla="*/ 2520615 h 4465720"/>
                <a:gd name="connsiteX70" fmla="*/ 14408158 w 21662450"/>
                <a:gd name="connsiteY70" fmla="*/ 2729163 h 4465720"/>
                <a:gd name="connsiteX71" fmla="*/ 14600664 w 21662450"/>
                <a:gd name="connsiteY71" fmla="*/ 3033963 h 4465720"/>
                <a:gd name="connsiteX72" fmla="*/ 14985674 w 21662450"/>
                <a:gd name="connsiteY72" fmla="*/ 3386889 h 4465720"/>
                <a:gd name="connsiteX73" fmla="*/ 15418811 w 21662450"/>
                <a:gd name="connsiteY73" fmla="*/ 3723773 h 4465720"/>
                <a:gd name="connsiteX74" fmla="*/ 15932158 w 21662450"/>
                <a:gd name="connsiteY74" fmla="*/ 3884194 h 4465720"/>
                <a:gd name="connsiteX75" fmla="*/ 16686137 w 21662450"/>
                <a:gd name="connsiteY75" fmla="*/ 4012531 h 4465720"/>
                <a:gd name="connsiteX76" fmla="*/ 17520327 w 21662450"/>
                <a:gd name="connsiteY76" fmla="*/ 4108784 h 4465720"/>
                <a:gd name="connsiteX77" fmla="*/ 18162011 w 21662450"/>
                <a:gd name="connsiteY77" fmla="*/ 4012531 h 4465720"/>
                <a:gd name="connsiteX78" fmla="*/ 18819737 w 21662450"/>
                <a:gd name="connsiteY78" fmla="*/ 4012531 h 4465720"/>
                <a:gd name="connsiteX79" fmla="*/ 19621843 w 21662450"/>
                <a:gd name="connsiteY79" fmla="*/ 4028573 h 4465720"/>
                <a:gd name="connsiteX80" fmla="*/ 20183316 w 21662450"/>
                <a:gd name="connsiteY80" fmla="*/ 4060657 h 4465720"/>
                <a:gd name="connsiteX81" fmla="*/ 21065632 w 21662450"/>
                <a:gd name="connsiteY81" fmla="*/ 4108784 h 4465720"/>
                <a:gd name="connsiteX82" fmla="*/ 21418558 w 21662450"/>
                <a:gd name="connsiteY82" fmla="*/ 4140868 h 4465720"/>
                <a:gd name="connsiteX83" fmla="*/ 21498769 w 21662450"/>
                <a:gd name="connsiteY83" fmla="*/ 4237120 h 4465720"/>
                <a:gd name="connsiteX84" fmla="*/ 21659190 w 21662450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741751 w 21647874"/>
                <a:gd name="connsiteY46" fmla="*/ 1461836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792962 w 21647874"/>
                <a:gd name="connsiteY36" fmla="*/ 3855136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9288 w 21647874"/>
                <a:gd name="connsiteY36" fmla="*/ 3948363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4045061 w 21647874"/>
                <a:gd name="connsiteY32" fmla="*/ 3953790 h 4465720"/>
                <a:gd name="connsiteX33" fmla="*/ 3635081 w 21647874"/>
                <a:gd name="connsiteY33" fmla="*/ 4030693 h 4465720"/>
                <a:gd name="connsiteX34" fmla="*/ 3151396 w 21647874"/>
                <a:gd name="connsiteY34" fmla="*/ 4029783 h 4465720"/>
                <a:gd name="connsiteX35" fmla="*/ 2503052 w 21647874"/>
                <a:gd name="connsiteY35" fmla="*/ 3992856 h 4465720"/>
                <a:gd name="connsiteX36" fmla="*/ 2147249 w 21647874"/>
                <a:gd name="connsiteY36" fmla="*/ 3919285 h 4465720"/>
                <a:gd name="connsiteX37" fmla="*/ 2083537 w 21647874"/>
                <a:gd name="connsiteY37" fmla="*/ 3919609 h 4465720"/>
                <a:gd name="connsiteX38" fmla="*/ 1792962 w 21647874"/>
                <a:gd name="connsiteY38" fmla="*/ 3855136 h 4465720"/>
                <a:gd name="connsiteX39" fmla="*/ 1537196 w 21647874"/>
                <a:gd name="connsiteY39" fmla="*/ 3787638 h 4465720"/>
                <a:gd name="connsiteX40" fmla="*/ 1273865 w 21647874"/>
                <a:gd name="connsiteY40" fmla="*/ 3673225 h 4465720"/>
                <a:gd name="connsiteX41" fmla="*/ 994187 w 21647874"/>
                <a:gd name="connsiteY41" fmla="*/ 3505843 h 4465720"/>
                <a:gd name="connsiteX42" fmla="*/ 793510 w 21647874"/>
                <a:gd name="connsiteY42" fmla="*/ 3335130 h 4465720"/>
                <a:gd name="connsiteX43" fmla="*/ 597372 w 21647874"/>
                <a:gd name="connsiteY43" fmla="*/ 3114173 h 4465720"/>
                <a:gd name="connsiteX44" fmla="*/ 281373 w 21647874"/>
                <a:gd name="connsiteY44" fmla="*/ 2742783 h 4465720"/>
                <a:gd name="connsiteX45" fmla="*/ 116109 w 21647874"/>
                <a:gd name="connsiteY45" fmla="*/ 2344152 h 4465720"/>
                <a:gd name="connsiteX46" fmla="*/ 1696 w 21647874"/>
                <a:gd name="connsiteY46" fmla="*/ 1917674 h 4465720"/>
                <a:gd name="connsiteX47" fmla="*/ 203281 w 21647874"/>
                <a:gd name="connsiteY47" fmla="*/ 1684004 h 4465720"/>
                <a:gd name="connsiteX48" fmla="*/ 643985 w 21647874"/>
                <a:gd name="connsiteY48" fmla="*/ 1427330 h 4465720"/>
                <a:gd name="connsiteX49" fmla="*/ 1046551 w 21647874"/>
                <a:gd name="connsiteY49" fmla="*/ 1157036 h 4465720"/>
                <a:gd name="connsiteX50" fmla="*/ 1495730 w 21647874"/>
                <a:gd name="connsiteY50" fmla="*/ 739942 h 4465720"/>
                <a:gd name="connsiteX51" fmla="*/ 1864698 w 21647874"/>
                <a:gd name="connsiteY51" fmla="*/ 595563 h 4465720"/>
                <a:gd name="connsiteX52" fmla="*/ 2859309 w 21647874"/>
                <a:gd name="connsiteY52" fmla="*/ 387015 h 4465720"/>
                <a:gd name="connsiteX53" fmla="*/ 3484951 w 21647874"/>
                <a:gd name="connsiteY53" fmla="*/ 306805 h 4465720"/>
                <a:gd name="connsiteX54" fmla="*/ 4527688 w 21647874"/>
                <a:gd name="connsiteY54" fmla="*/ 242636 h 4465720"/>
                <a:gd name="connsiteX55" fmla="*/ 5153330 w 21647874"/>
                <a:gd name="connsiteY55" fmla="*/ 130342 h 4465720"/>
                <a:gd name="connsiteX56" fmla="*/ 6597119 w 21647874"/>
                <a:gd name="connsiteY56" fmla="*/ 66173 h 4465720"/>
                <a:gd name="connsiteX57" fmla="*/ 7623814 w 21647874"/>
                <a:gd name="connsiteY57" fmla="*/ 50131 h 4465720"/>
                <a:gd name="connsiteX58" fmla="*/ 8714677 w 21647874"/>
                <a:gd name="connsiteY58" fmla="*/ 18047 h 4465720"/>
                <a:gd name="connsiteX59" fmla="*/ 9452614 w 21647874"/>
                <a:gd name="connsiteY59" fmla="*/ 2005 h 4465720"/>
                <a:gd name="connsiteX60" fmla="*/ 9933877 w 21647874"/>
                <a:gd name="connsiteY60" fmla="*/ 2005 h 4465720"/>
                <a:gd name="connsiteX61" fmla="*/ 10559519 w 21647874"/>
                <a:gd name="connsiteY61" fmla="*/ 18047 h 4465720"/>
                <a:gd name="connsiteX62" fmla="*/ 11137035 w 21647874"/>
                <a:gd name="connsiteY62" fmla="*/ 18047 h 4465720"/>
                <a:gd name="connsiteX63" fmla="*/ 11714551 w 21647874"/>
                <a:gd name="connsiteY63" fmla="*/ 130342 h 4465720"/>
                <a:gd name="connsiteX64" fmla="*/ 12308109 w 21647874"/>
                <a:gd name="connsiteY64" fmla="*/ 258678 h 4465720"/>
                <a:gd name="connsiteX65" fmla="*/ 12725203 w 21647874"/>
                <a:gd name="connsiteY65" fmla="*/ 419099 h 4465720"/>
                <a:gd name="connsiteX66" fmla="*/ 13222509 w 21647874"/>
                <a:gd name="connsiteY66" fmla="*/ 723899 h 4465720"/>
                <a:gd name="connsiteX67" fmla="*/ 13382930 w 21647874"/>
                <a:gd name="connsiteY67" fmla="*/ 1028699 h 4465720"/>
                <a:gd name="connsiteX68" fmla="*/ 13751898 w 21647874"/>
                <a:gd name="connsiteY68" fmla="*/ 1285373 h 4465720"/>
                <a:gd name="connsiteX69" fmla="*/ 13944403 w 21647874"/>
                <a:gd name="connsiteY69" fmla="*/ 1798720 h 4465720"/>
                <a:gd name="connsiteX70" fmla="*/ 14104825 w 21647874"/>
                <a:gd name="connsiteY70" fmla="*/ 2183731 h 4465720"/>
                <a:gd name="connsiteX71" fmla="*/ 14217119 w 21647874"/>
                <a:gd name="connsiteY71" fmla="*/ 2520615 h 4465720"/>
                <a:gd name="connsiteX72" fmla="*/ 14393582 w 21647874"/>
                <a:gd name="connsiteY72" fmla="*/ 2729163 h 4465720"/>
                <a:gd name="connsiteX73" fmla="*/ 14586088 w 21647874"/>
                <a:gd name="connsiteY73" fmla="*/ 3033963 h 4465720"/>
                <a:gd name="connsiteX74" fmla="*/ 14971098 w 21647874"/>
                <a:gd name="connsiteY74" fmla="*/ 3386889 h 4465720"/>
                <a:gd name="connsiteX75" fmla="*/ 15404235 w 21647874"/>
                <a:gd name="connsiteY75" fmla="*/ 3723773 h 4465720"/>
                <a:gd name="connsiteX76" fmla="*/ 15917582 w 21647874"/>
                <a:gd name="connsiteY76" fmla="*/ 3884194 h 4465720"/>
                <a:gd name="connsiteX77" fmla="*/ 16671561 w 21647874"/>
                <a:gd name="connsiteY77" fmla="*/ 4012531 h 4465720"/>
                <a:gd name="connsiteX78" fmla="*/ 17505751 w 21647874"/>
                <a:gd name="connsiteY78" fmla="*/ 4108784 h 4465720"/>
                <a:gd name="connsiteX79" fmla="*/ 18147435 w 21647874"/>
                <a:gd name="connsiteY79" fmla="*/ 4012531 h 4465720"/>
                <a:gd name="connsiteX80" fmla="*/ 18805161 w 21647874"/>
                <a:gd name="connsiteY80" fmla="*/ 4012531 h 4465720"/>
                <a:gd name="connsiteX81" fmla="*/ 19607267 w 21647874"/>
                <a:gd name="connsiteY81" fmla="*/ 4028573 h 4465720"/>
                <a:gd name="connsiteX82" fmla="*/ 20168740 w 21647874"/>
                <a:gd name="connsiteY82" fmla="*/ 4060657 h 4465720"/>
                <a:gd name="connsiteX83" fmla="*/ 21051056 w 21647874"/>
                <a:gd name="connsiteY83" fmla="*/ 4108784 h 4465720"/>
                <a:gd name="connsiteX84" fmla="*/ 21403982 w 21647874"/>
                <a:gd name="connsiteY84" fmla="*/ 4140868 h 4465720"/>
                <a:gd name="connsiteX85" fmla="*/ 21484193 w 21647874"/>
                <a:gd name="connsiteY85" fmla="*/ 4237120 h 4465720"/>
                <a:gd name="connsiteX86" fmla="*/ 21644614 w 21647874"/>
                <a:gd name="connsiteY86" fmla="*/ 4269205 h 4465720"/>
                <a:gd name="connsiteX0" fmla="*/ 21836972 w 21840232"/>
                <a:gd name="connsiteY0" fmla="*/ 4269205 h 4465720"/>
                <a:gd name="connsiteX1" fmla="*/ 21708635 w 21840232"/>
                <a:gd name="connsiteY1" fmla="*/ 4445668 h 4465720"/>
                <a:gd name="connsiteX2" fmla="*/ 20938614 w 21840232"/>
                <a:gd name="connsiteY2" fmla="*/ 4461710 h 4465720"/>
                <a:gd name="connsiteX3" fmla="*/ 20056298 w 21840232"/>
                <a:gd name="connsiteY3" fmla="*/ 4445668 h 4465720"/>
                <a:gd name="connsiteX4" fmla="*/ 19687330 w 21840232"/>
                <a:gd name="connsiteY4" fmla="*/ 4397542 h 4465720"/>
                <a:gd name="connsiteX5" fmla="*/ 19414614 w 21840232"/>
                <a:gd name="connsiteY5" fmla="*/ 4397542 h 4465720"/>
                <a:gd name="connsiteX6" fmla="*/ 19029604 w 21840232"/>
                <a:gd name="connsiteY6" fmla="*/ 4461710 h 4465720"/>
                <a:gd name="connsiteX7" fmla="*/ 18692719 w 21840232"/>
                <a:gd name="connsiteY7" fmla="*/ 4429626 h 4465720"/>
                <a:gd name="connsiteX8" fmla="*/ 18051035 w 21840232"/>
                <a:gd name="connsiteY8" fmla="*/ 4381499 h 4465720"/>
                <a:gd name="connsiteX9" fmla="*/ 17617898 w 21840232"/>
                <a:gd name="connsiteY9" fmla="*/ 4381499 h 4465720"/>
                <a:gd name="connsiteX10" fmla="*/ 17152677 w 21840232"/>
                <a:gd name="connsiteY10" fmla="*/ 4381499 h 4465720"/>
                <a:gd name="connsiteX11" fmla="*/ 16815793 w 21840232"/>
                <a:gd name="connsiteY11" fmla="*/ 4397542 h 4465720"/>
                <a:gd name="connsiteX12" fmla="*/ 15981604 w 21840232"/>
                <a:gd name="connsiteY12" fmla="*/ 4333373 h 4465720"/>
                <a:gd name="connsiteX13" fmla="*/ 15532425 w 21840232"/>
                <a:gd name="connsiteY13" fmla="*/ 4349415 h 4465720"/>
                <a:gd name="connsiteX14" fmla="*/ 15099288 w 21840232"/>
                <a:gd name="connsiteY14" fmla="*/ 4349415 h 4465720"/>
                <a:gd name="connsiteX15" fmla="*/ 14393435 w 21840232"/>
                <a:gd name="connsiteY15" fmla="*/ 4349415 h 4465720"/>
                <a:gd name="connsiteX16" fmla="*/ 13880088 w 21840232"/>
                <a:gd name="connsiteY16" fmla="*/ 4365457 h 4465720"/>
                <a:gd name="connsiteX17" fmla="*/ 13655498 w 21840232"/>
                <a:gd name="connsiteY17" fmla="*/ 4333373 h 4465720"/>
                <a:gd name="connsiteX18" fmla="*/ 13158193 w 21840232"/>
                <a:gd name="connsiteY18" fmla="*/ 4317331 h 4465720"/>
                <a:gd name="connsiteX19" fmla="*/ 12725056 w 21840232"/>
                <a:gd name="connsiteY19" fmla="*/ 4333373 h 4465720"/>
                <a:gd name="connsiteX20" fmla="*/ 12131498 w 21840232"/>
                <a:gd name="connsiteY20" fmla="*/ 4381499 h 4465720"/>
                <a:gd name="connsiteX21" fmla="*/ 11024593 w 21840232"/>
                <a:gd name="connsiteY21" fmla="*/ 4285247 h 4465720"/>
                <a:gd name="connsiteX22" fmla="*/ 10559372 w 21840232"/>
                <a:gd name="connsiteY22" fmla="*/ 4317331 h 4465720"/>
                <a:gd name="connsiteX23" fmla="*/ 10174361 w 21840232"/>
                <a:gd name="connsiteY23" fmla="*/ 4333373 h 4465720"/>
                <a:gd name="connsiteX24" fmla="*/ 9741225 w 21840232"/>
                <a:gd name="connsiteY24" fmla="*/ 4333373 h 4465720"/>
                <a:gd name="connsiteX25" fmla="*/ 9019330 w 21840232"/>
                <a:gd name="connsiteY25" fmla="*/ 4349415 h 4465720"/>
                <a:gd name="connsiteX26" fmla="*/ 8522025 w 21840232"/>
                <a:gd name="connsiteY26" fmla="*/ 4365457 h 4465720"/>
                <a:gd name="connsiteX27" fmla="*/ 7800130 w 21840232"/>
                <a:gd name="connsiteY27" fmla="*/ 4381499 h 4465720"/>
                <a:gd name="connsiteX28" fmla="*/ 7318866 w 21840232"/>
                <a:gd name="connsiteY28" fmla="*/ 4076699 h 4465720"/>
                <a:gd name="connsiteX29" fmla="*/ 5612653 w 21840232"/>
                <a:gd name="connsiteY29" fmla="*/ 3978024 h 4465720"/>
                <a:gd name="connsiteX30" fmla="*/ 5011225 w 21840232"/>
                <a:gd name="connsiteY30" fmla="*/ 3974393 h 4465720"/>
                <a:gd name="connsiteX31" fmla="*/ 4670859 w 21840232"/>
                <a:gd name="connsiteY31" fmla="*/ 3963174 h 4465720"/>
                <a:gd name="connsiteX32" fmla="*/ 4237419 w 21840232"/>
                <a:gd name="connsiteY32" fmla="*/ 3953790 h 4465720"/>
                <a:gd name="connsiteX33" fmla="*/ 3827439 w 21840232"/>
                <a:gd name="connsiteY33" fmla="*/ 4030693 h 4465720"/>
                <a:gd name="connsiteX34" fmla="*/ 3343754 w 21840232"/>
                <a:gd name="connsiteY34" fmla="*/ 4029783 h 4465720"/>
                <a:gd name="connsiteX35" fmla="*/ 2695410 w 21840232"/>
                <a:gd name="connsiteY35" fmla="*/ 3992856 h 4465720"/>
                <a:gd name="connsiteX36" fmla="*/ 2339607 w 21840232"/>
                <a:gd name="connsiteY36" fmla="*/ 3919285 h 4465720"/>
                <a:gd name="connsiteX37" fmla="*/ 2275895 w 21840232"/>
                <a:gd name="connsiteY37" fmla="*/ 3919609 h 4465720"/>
                <a:gd name="connsiteX38" fmla="*/ 1985320 w 21840232"/>
                <a:gd name="connsiteY38" fmla="*/ 3855136 h 4465720"/>
                <a:gd name="connsiteX39" fmla="*/ 1729554 w 21840232"/>
                <a:gd name="connsiteY39" fmla="*/ 3787638 h 4465720"/>
                <a:gd name="connsiteX40" fmla="*/ 1466223 w 21840232"/>
                <a:gd name="connsiteY40" fmla="*/ 3673225 h 4465720"/>
                <a:gd name="connsiteX41" fmla="*/ 1186545 w 21840232"/>
                <a:gd name="connsiteY41" fmla="*/ 3505843 h 4465720"/>
                <a:gd name="connsiteX42" fmla="*/ 985868 w 21840232"/>
                <a:gd name="connsiteY42" fmla="*/ 3335130 h 4465720"/>
                <a:gd name="connsiteX43" fmla="*/ 789730 w 21840232"/>
                <a:gd name="connsiteY43" fmla="*/ 3114173 h 4465720"/>
                <a:gd name="connsiteX44" fmla="*/ 473731 w 21840232"/>
                <a:gd name="connsiteY44" fmla="*/ 2742783 h 4465720"/>
                <a:gd name="connsiteX45" fmla="*/ 308467 w 21840232"/>
                <a:gd name="connsiteY45" fmla="*/ 2344152 h 4465720"/>
                <a:gd name="connsiteX46" fmla="*/ 623 w 21840232"/>
                <a:gd name="connsiteY46" fmla="*/ 1829751 h 4465720"/>
                <a:gd name="connsiteX47" fmla="*/ 395639 w 21840232"/>
                <a:gd name="connsiteY47" fmla="*/ 1684004 h 4465720"/>
                <a:gd name="connsiteX48" fmla="*/ 836343 w 21840232"/>
                <a:gd name="connsiteY48" fmla="*/ 1427330 h 4465720"/>
                <a:gd name="connsiteX49" fmla="*/ 1238909 w 21840232"/>
                <a:gd name="connsiteY49" fmla="*/ 1157036 h 4465720"/>
                <a:gd name="connsiteX50" fmla="*/ 1688088 w 21840232"/>
                <a:gd name="connsiteY50" fmla="*/ 739942 h 4465720"/>
                <a:gd name="connsiteX51" fmla="*/ 2057056 w 21840232"/>
                <a:gd name="connsiteY51" fmla="*/ 595563 h 4465720"/>
                <a:gd name="connsiteX52" fmla="*/ 3051667 w 21840232"/>
                <a:gd name="connsiteY52" fmla="*/ 387015 h 4465720"/>
                <a:gd name="connsiteX53" fmla="*/ 3677309 w 21840232"/>
                <a:gd name="connsiteY53" fmla="*/ 306805 h 4465720"/>
                <a:gd name="connsiteX54" fmla="*/ 4720046 w 21840232"/>
                <a:gd name="connsiteY54" fmla="*/ 242636 h 4465720"/>
                <a:gd name="connsiteX55" fmla="*/ 5345688 w 21840232"/>
                <a:gd name="connsiteY55" fmla="*/ 130342 h 4465720"/>
                <a:gd name="connsiteX56" fmla="*/ 6789477 w 21840232"/>
                <a:gd name="connsiteY56" fmla="*/ 66173 h 4465720"/>
                <a:gd name="connsiteX57" fmla="*/ 7816172 w 21840232"/>
                <a:gd name="connsiteY57" fmla="*/ 50131 h 4465720"/>
                <a:gd name="connsiteX58" fmla="*/ 8907035 w 21840232"/>
                <a:gd name="connsiteY58" fmla="*/ 18047 h 4465720"/>
                <a:gd name="connsiteX59" fmla="*/ 9644972 w 21840232"/>
                <a:gd name="connsiteY59" fmla="*/ 2005 h 4465720"/>
                <a:gd name="connsiteX60" fmla="*/ 10126235 w 21840232"/>
                <a:gd name="connsiteY60" fmla="*/ 2005 h 4465720"/>
                <a:gd name="connsiteX61" fmla="*/ 10751877 w 21840232"/>
                <a:gd name="connsiteY61" fmla="*/ 18047 h 4465720"/>
                <a:gd name="connsiteX62" fmla="*/ 11329393 w 21840232"/>
                <a:gd name="connsiteY62" fmla="*/ 18047 h 4465720"/>
                <a:gd name="connsiteX63" fmla="*/ 11906909 w 21840232"/>
                <a:gd name="connsiteY63" fmla="*/ 130342 h 4465720"/>
                <a:gd name="connsiteX64" fmla="*/ 12500467 w 21840232"/>
                <a:gd name="connsiteY64" fmla="*/ 258678 h 4465720"/>
                <a:gd name="connsiteX65" fmla="*/ 12917561 w 21840232"/>
                <a:gd name="connsiteY65" fmla="*/ 419099 h 4465720"/>
                <a:gd name="connsiteX66" fmla="*/ 13414867 w 21840232"/>
                <a:gd name="connsiteY66" fmla="*/ 723899 h 4465720"/>
                <a:gd name="connsiteX67" fmla="*/ 13575288 w 21840232"/>
                <a:gd name="connsiteY67" fmla="*/ 1028699 h 4465720"/>
                <a:gd name="connsiteX68" fmla="*/ 13944256 w 21840232"/>
                <a:gd name="connsiteY68" fmla="*/ 1285373 h 4465720"/>
                <a:gd name="connsiteX69" fmla="*/ 14136761 w 21840232"/>
                <a:gd name="connsiteY69" fmla="*/ 1798720 h 4465720"/>
                <a:gd name="connsiteX70" fmla="*/ 14297183 w 21840232"/>
                <a:gd name="connsiteY70" fmla="*/ 2183731 h 4465720"/>
                <a:gd name="connsiteX71" fmla="*/ 14409477 w 21840232"/>
                <a:gd name="connsiteY71" fmla="*/ 2520615 h 4465720"/>
                <a:gd name="connsiteX72" fmla="*/ 14585940 w 21840232"/>
                <a:gd name="connsiteY72" fmla="*/ 2729163 h 4465720"/>
                <a:gd name="connsiteX73" fmla="*/ 14778446 w 21840232"/>
                <a:gd name="connsiteY73" fmla="*/ 3033963 h 4465720"/>
                <a:gd name="connsiteX74" fmla="*/ 15163456 w 21840232"/>
                <a:gd name="connsiteY74" fmla="*/ 3386889 h 4465720"/>
                <a:gd name="connsiteX75" fmla="*/ 15596593 w 21840232"/>
                <a:gd name="connsiteY75" fmla="*/ 3723773 h 4465720"/>
                <a:gd name="connsiteX76" fmla="*/ 16109940 w 21840232"/>
                <a:gd name="connsiteY76" fmla="*/ 3884194 h 4465720"/>
                <a:gd name="connsiteX77" fmla="*/ 16863919 w 21840232"/>
                <a:gd name="connsiteY77" fmla="*/ 4012531 h 4465720"/>
                <a:gd name="connsiteX78" fmla="*/ 17698109 w 21840232"/>
                <a:gd name="connsiteY78" fmla="*/ 4108784 h 4465720"/>
                <a:gd name="connsiteX79" fmla="*/ 18339793 w 21840232"/>
                <a:gd name="connsiteY79" fmla="*/ 4012531 h 4465720"/>
                <a:gd name="connsiteX80" fmla="*/ 18997519 w 21840232"/>
                <a:gd name="connsiteY80" fmla="*/ 4012531 h 4465720"/>
                <a:gd name="connsiteX81" fmla="*/ 19799625 w 21840232"/>
                <a:gd name="connsiteY81" fmla="*/ 4028573 h 4465720"/>
                <a:gd name="connsiteX82" fmla="*/ 20361098 w 21840232"/>
                <a:gd name="connsiteY82" fmla="*/ 4060657 h 4465720"/>
                <a:gd name="connsiteX83" fmla="*/ 21243414 w 21840232"/>
                <a:gd name="connsiteY83" fmla="*/ 4108784 h 4465720"/>
                <a:gd name="connsiteX84" fmla="*/ 21596340 w 21840232"/>
                <a:gd name="connsiteY84" fmla="*/ 4140868 h 4465720"/>
                <a:gd name="connsiteX85" fmla="*/ 21676551 w 21840232"/>
                <a:gd name="connsiteY85" fmla="*/ 4237120 h 4465720"/>
                <a:gd name="connsiteX86" fmla="*/ 21836972 w 21840232"/>
                <a:gd name="connsiteY86" fmla="*/ 4269205 h 4465720"/>
                <a:gd name="connsiteX0" fmla="*/ 22082877 w 22086137"/>
                <a:gd name="connsiteY0" fmla="*/ 4269205 h 4465720"/>
                <a:gd name="connsiteX1" fmla="*/ 21954540 w 22086137"/>
                <a:gd name="connsiteY1" fmla="*/ 4445668 h 4465720"/>
                <a:gd name="connsiteX2" fmla="*/ 21184519 w 22086137"/>
                <a:gd name="connsiteY2" fmla="*/ 4461710 h 4465720"/>
                <a:gd name="connsiteX3" fmla="*/ 20302203 w 22086137"/>
                <a:gd name="connsiteY3" fmla="*/ 4445668 h 4465720"/>
                <a:gd name="connsiteX4" fmla="*/ 19933235 w 22086137"/>
                <a:gd name="connsiteY4" fmla="*/ 4397542 h 4465720"/>
                <a:gd name="connsiteX5" fmla="*/ 19660519 w 22086137"/>
                <a:gd name="connsiteY5" fmla="*/ 4397542 h 4465720"/>
                <a:gd name="connsiteX6" fmla="*/ 19275509 w 22086137"/>
                <a:gd name="connsiteY6" fmla="*/ 4461710 h 4465720"/>
                <a:gd name="connsiteX7" fmla="*/ 18938624 w 22086137"/>
                <a:gd name="connsiteY7" fmla="*/ 4429626 h 4465720"/>
                <a:gd name="connsiteX8" fmla="*/ 18296940 w 22086137"/>
                <a:gd name="connsiteY8" fmla="*/ 4381499 h 4465720"/>
                <a:gd name="connsiteX9" fmla="*/ 17863803 w 22086137"/>
                <a:gd name="connsiteY9" fmla="*/ 4381499 h 4465720"/>
                <a:gd name="connsiteX10" fmla="*/ 17398582 w 22086137"/>
                <a:gd name="connsiteY10" fmla="*/ 4381499 h 4465720"/>
                <a:gd name="connsiteX11" fmla="*/ 17061698 w 22086137"/>
                <a:gd name="connsiteY11" fmla="*/ 4397542 h 4465720"/>
                <a:gd name="connsiteX12" fmla="*/ 16227509 w 22086137"/>
                <a:gd name="connsiteY12" fmla="*/ 4333373 h 4465720"/>
                <a:gd name="connsiteX13" fmla="*/ 15778330 w 22086137"/>
                <a:gd name="connsiteY13" fmla="*/ 4349415 h 4465720"/>
                <a:gd name="connsiteX14" fmla="*/ 15345193 w 22086137"/>
                <a:gd name="connsiteY14" fmla="*/ 4349415 h 4465720"/>
                <a:gd name="connsiteX15" fmla="*/ 14639340 w 22086137"/>
                <a:gd name="connsiteY15" fmla="*/ 4349415 h 4465720"/>
                <a:gd name="connsiteX16" fmla="*/ 14125993 w 22086137"/>
                <a:gd name="connsiteY16" fmla="*/ 4365457 h 4465720"/>
                <a:gd name="connsiteX17" fmla="*/ 13901403 w 22086137"/>
                <a:gd name="connsiteY17" fmla="*/ 4333373 h 4465720"/>
                <a:gd name="connsiteX18" fmla="*/ 13404098 w 22086137"/>
                <a:gd name="connsiteY18" fmla="*/ 4317331 h 4465720"/>
                <a:gd name="connsiteX19" fmla="*/ 12970961 w 22086137"/>
                <a:gd name="connsiteY19" fmla="*/ 4333373 h 4465720"/>
                <a:gd name="connsiteX20" fmla="*/ 12377403 w 22086137"/>
                <a:gd name="connsiteY20" fmla="*/ 4381499 h 4465720"/>
                <a:gd name="connsiteX21" fmla="*/ 11270498 w 22086137"/>
                <a:gd name="connsiteY21" fmla="*/ 4285247 h 4465720"/>
                <a:gd name="connsiteX22" fmla="*/ 10805277 w 22086137"/>
                <a:gd name="connsiteY22" fmla="*/ 4317331 h 4465720"/>
                <a:gd name="connsiteX23" fmla="*/ 10420266 w 22086137"/>
                <a:gd name="connsiteY23" fmla="*/ 4333373 h 4465720"/>
                <a:gd name="connsiteX24" fmla="*/ 9987130 w 22086137"/>
                <a:gd name="connsiteY24" fmla="*/ 4333373 h 4465720"/>
                <a:gd name="connsiteX25" fmla="*/ 9265235 w 22086137"/>
                <a:gd name="connsiteY25" fmla="*/ 4349415 h 4465720"/>
                <a:gd name="connsiteX26" fmla="*/ 8767930 w 22086137"/>
                <a:gd name="connsiteY26" fmla="*/ 4365457 h 4465720"/>
                <a:gd name="connsiteX27" fmla="*/ 8046035 w 22086137"/>
                <a:gd name="connsiteY27" fmla="*/ 4381499 h 4465720"/>
                <a:gd name="connsiteX28" fmla="*/ 7564771 w 22086137"/>
                <a:gd name="connsiteY28" fmla="*/ 4076699 h 4465720"/>
                <a:gd name="connsiteX29" fmla="*/ 5858558 w 22086137"/>
                <a:gd name="connsiteY29" fmla="*/ 3978024 h 4465720"/>
                <a:gd name="connsiteX30" fmla="*/ 5257130 w 22086137"/>
                <a:gd name="connsiteY30" fmla="*/ 3974393 h 4465720"/>
                <a:gd name="connsiteX31" fmla="*/ 4916764 w 22086137"/>
                <a:gd name="connsiteY31" fmla="*/ 3963174 h 4465720"/>
                <a:gd name="connsiteX32" fmla="*/ 4483324 w 22086137"/>
                <a:gd name="connsiteY32" fmla="*/ 3953790 h 4465720"/>
                <a:gd name="connsiteX33" fmla="*/ 4073344 w 22086137"/>
                <a:gd name="connsiteY33" fmla="*/ 4030693 h 4465720"/>
                <a:gd name="connsiteX34" fmla="*/ 3589659 w 22086137"/>
                <a:gd name="connsiteY34" fmla="*/ 4029783 h 4465720"/>
                <a:gd name="connsiteX35" fmla="*/ 2941315 w 22086137"/>
                <a:gd name="connsiteY35" fmla="*/ 3992856 h 4465720"/>
                <a:gd name="connsiteX36" fmla="*/ 2585512 w 22086137"/>
                <a:gd name="connsiteY36" fmla="*/ 3919285 h 4465720"/>
                <a:gd name="connsiteX37" fmla="*/ 2521800 w 22086137"/>
                <a:gd name="connsiteY37" fmla="*/ 3919609 h 4465720"/>
                <a:gd name="connsiteX38" fmla="*/ 2231225 w 22086137"/>
                <a:gd name="connsiteY38" fmla="*/ 3855136 h 4465720"/>
                <a:gd name="connsiteX39" fmla="*/ 1975459 w 22086137"/>
                <a:gd name="connsiteY39" fmla="*/ 3787638 h 4465720"/>
                <a:gd name="connsiteX40" fmla="*/ 1712128 w 22086137"/>
                <a:gd name="connsiteY40" fmla="*/ 3673225 h 4465720"/>
                <a:gd name="connsiteX41" fmla="*/ 1432450 w 22086137"/>
                <a:gd name="connsiteY41" fmla="*/ 3505843 h 4465720"/>
                <a:gd name="connsiteX42" fmla="*/ 1231773 w 22086137"/>
                <a:gd name="connsiteY42" fmla="*/ 3335130 h 4465720"/>
                <a:gd name="connsiteX43" fmla="*/ 1035635 w 22086137"/>
                <a:gd name="connsiteY43" fmla="*/ 3114173 h 4465720"/>
                <a:gd name="connsiteX44" fmla="*/ 719636 w 22086137"/>
                <a:gd name="connsiteY44" fmla="*/ 2742783 h 4465720"/>
                <a:gd name="connsiteX45" fmla="*/ 554372 w 22086137"/>
                <a:gd name="connsiteY45" fmla="*/ 2344152 h 4465720"/>
                <a:gd name="connsiteX46" fmla="*/ 344 w 22086137"/>
                <a:gd name="connsiteY46" fmla="*/ 1653905 h 4465720"/>
                <a:gd name="connsiteX47" fmla="*/ 641544 w 22086137"/>
                <a:gd name="connsiteY47" fmla="*/ 1684004 h 4465720"/>
                <a:gd name="connsiteX48" fmla="*/ 1082248 w 22086137"/>
                <a:gd name="connsiteY48" fmla="*/ 1427330 h 4465720"/>
                <a:gd name="connsiteX49" fmla="*/ 1484814 w 22086137"/>
                <a:gd name="connsiteY49" fmla="*/ 1157036 h 4465720"/>
                <a:gd name="connsiteX50" fmla="*/ 1933993 w 22086137"/>
                <a:gd name="connsiteY50" fmla="*/ 739942 h 4465720"/>
                <a:gd name="connsiteX51" fmla="*/ 2302961 w 22086137"/>
                <a:gd name="connsiteY51" fmla="*/ 595563 h 4465720"/>
                <a:gd name="connsiteX52" fmla="*/ 3297572 w 22086137"/>
                <a:gd name="connsiteY52" fmla="*/ 387015 h 4465720"/>
                <a:gd name="connsiteX53" fmla="*/ 3923214 w 22086137"/>
                <a:gd name="connsiteY53" fmla="*/ 306805 h 4465720"/>
                <a:gd name="connsiteX54" fmla="*/ 4965951 w 22086137"/>
                <a:gd name="connsiteY54" fmla="*/ 242636 h 4465720"/>
                <a:gd name="connsiteX55" fmla="*/ 5591593 w 22086137"/>
                <a:gd name="connsiteY55" fmla="*/ 130342 h 4465720"/>
                <a:gd name="connsiteX56" fmla="*/ 7035382 w 22086137"/>
                <a:gd name="connsiteY56" fmla="*/ 66173 h 4465720"/>
                <a:gd name="connsiteX57" fmla="*/ 8062077 w 22086137"/>
                <a:gd name="connsiteY57" fmla="*/ 50131 h 4465720"/>
                <a:gd name="connsiteX58" fmla="*/ 9152940 w 22086137"/>
                <a:gd name="connsiteY58" fmla="*/ 18047 h 4465720"/>
                <a:gd name="connsiteX59" fmla="*/ 9890877 w 22086137"/>
                <a:gd name="connsiteY59" fmla="*/ 2005 h 4465720"/>
                <a:gd name="connsiteX60" fmla="*/ 10372140 w 22086137"/>
                <a:gd name="connsiteY60" fmla="*/ 2005 h 4465720"/>
                <a:gd name="connsiteX61" fmla="*/ 10997782 w 22086137"/>
                <a:gd name="connsiteY61" fmla="*/ 18047 h 4465720"/>
                <a:gd name="connsiteX62" fmla="*/ 11575298 w 22086137"/>
                <a:gd name="connsiteY62" fmla="*/ 18047 h 4465720"/>
                <a:gd name="connsiteX63" fmla="*/ 12152814 w 22086137"/>
                <a:gd name="connsiteY63" fmla="*/ 130342 h 4465720"/>
                <a:gd name="connsiteX64" fmla="*/ 12746372 w 22086137"/>
                <a:gd name="connsiteY64" fmla="*/ 258678 h 4465720"/>
                <a:gd name="connsiteX65" fmla="*/ 13163466 w 22086137"/>
                <a:gd name="connsiteY65" fmla="*/ 419099 h 4465720"/>
                <a:gd name="connsiteX66" fmla="*/ 13660772 w 22086137"/>
                <a:gd name="connsiteY66" fmla="*/ 723899 h 4465720"/>
                <a:gd name="connsiteX67" fmla="*/ 13821193 w 22086137"/>
                <a:gd name="connsiteY67" fmla="*/ 1028699 h 4465720"/>
                <a:gd name="connsiteX68" fmla="*/ 14190161 w 22086137"/>
                <a:gd name="connsiteY68" fmla="*/ 1285373 h 4465720"/>
                <a:gd name="connsiteX69" fmla="*/ 14382666 w 22086137"/>
                <a:gd name="connsiteY69" fmla="*/ 1798720 h 4465720"/>
                <a:gd name="connsiteX70" fmla="*/ 14543088 w 22086137"/>
                <a:gd name="connsiteY70" fmla="*/ 2183731 h 4465720"/>
                <a:gd name="connsiteX71" fmla="*/ 14655382 w 22086137"/>
                <a:gd name="connsiteY71" fmla="*/ 2520615 h 4465720"/>
                <a:gd name="connsiteX72" fmla="*/ 14831845 w 22086137"/>
                <a:gd name="connsiteY72" fmla="*/ 2729163 h 4465720"/>
                <a:gd name="connsiteX73" fmla="*/ 15024351 w 22086137"/>
                <a:gd name="connsiteY73" fmla="*/ 3033963 h 4465720"/>
                <a:gd name="connsiteX74" fmla="*/ 15409361 w 22086137"/>
                <a:gd name="connsiteY74" fmla="*/ 3386889 h 4465720"/>
                <a:gd name="connsiteX75" fmla="*/ 15842498 w 22086137"/>
                <a:gd name="connsiteY75" fmla="*/ 3723773 h 4465720"/>
                <a:gd name="connsiteX76" fmla="*/ 16355845 w 22086137"/>
                <a:gd name="connsiteY76" fmla="*/ 3884194 h 4465720"/>
                <a:gd name="connsiteX77" fmla="*/ 17109824 w 22086137"/>
                <a:gd name="connsiteY77" fmla="*/ 4012531 h 4465720"/>
                <a:gd name="connsiteX78" fmla="*/ 17944014 w 22086137"/>
                <a:gd name="connsiteY78" fmla="*/ 4108784 h 4465720"/>
                <a:gd name="connsiteX79" fmla="*/ 18585698 w 22086137"/>
                <a:gd name="connsiteY79" fmla="*/ 4012531 h 4465720"/>
                <a:gd name="connsiteX80" fmla="*/ 19243424 w 22086137"/>
                <a:gd name="connsiteY80" fmla="*/ 4012531 h 4465720"/>
                <a:gd name="connsiteX81" fmla="*/ 20045530 w 22086137"/>
                <a:gd name="connsiteY81" fmla="*/ 4028573 h 4465720"/>
                <a:gd name="connsiteX82" fmla="*/ 20607003 w 22086137"/>
                <a:gd name="connsiteY82" fmla="*/ 4060657 h 4465720"/>
                <a:gd name="connsiteX83" fmla="*/ 21489319 w 22086137"/>
                <a:gd name="connsiteY83" fmla="*/ 4108784 h 4465720"/>
                <a:gd name="connsiteX84" fmla="*/ 21842245 w 22086137"/>
                <a:gd name="connsiteY84" fmla="*/ 4140868 h 4465720"/>
                <a:gd name="connsiteX85" fmla="*/ 21922456 w 22086137"/>
                <a:gd name="connsiteY85" fmla="*/ 4237120 h 4465720"/>
                <a:gd name="connsiteX86" fmla="*/ 22082877 w 22086137"/>
                <a:gd name="connsiteY86" fmla="*/ 4269205 h 4465720"/>
                <a:gd name="connsiteX0" fmla="*/ 22084052 w 22087312"/>
                <a:gd name="connsiteY0" fmla="*/ 4269205 h 4465720"/>
                <a:gd name="connsiteX1" fmla="*/ 21955715 w 22087312"/>
                <a:gd name="connsiteY1" fmla="*/ 4445668 h 4465720"/>
                <a:gd name="connsiteX2" fmla="*/ 21185694 w 22087312"/>
                <a:gd name="connsiteY2" fmla="*/ 4461710 h 4465720"/>
                <a:gd name="connsiteX3" fmla="*/ 20303378 w 22087312"/>
                <a:gd name="connsiteY3" fmla="*/ 4445668 h 4465720"/>
                <a:gd name="connsiteX4" fmla="*/ 19934410 w 22087312"/>
                <a:gd name="connsiteY4" fmla="*/ 4397542 h 4465720"/>
                <a:gd name="connsiteX5" fmla="*/ 19661694 w 22087312"/>
                <a:gd name="connsiteY5" fmla="*/ 4397542 h 4465720"/>
                <a:gd name="connsiteX6" fmla="*/ 19276684 w 22087312"/>
                <a:gd name="connsiteY6" fmla="*/ 4461710 h 4465720"/>
                <a:gd name="connsiteX7" fmla="*/ 18939799 w 22087312"/>
                <a:gd name="connsiteY7" fmla="*/ 4429626 h 4465720"/>
                <a:gd name="connsiteX8" fmla="*/ 18298115 w 22087312"/>
                <a:gd name="connsiteY8" fmla="*/ 4381499 h 4465720"/>
                <a:gd name="connsiteX9" fmla="*/ 17864978 w 22087312"/>
                <a:gd name="connsiteY9" fmla="*/ 4381499 h 4465720"/>
                <a:gd name="connsiteX10" fmla="*/ 17399757 w 22087312"/>
                <a:gd name="connsiteY10" fmla="*/ 4381499 h 4465720"/>
                <a:gd name="connsiteX11" fmla="*/ 17062873 w 22087312"/>
                <a:gd name="connsiteY11" fmla="*/ 4397542 h 4465720"/>
                <a:gd name="connsiteX12" fmla="*/ 16228684 w 22087312"/>
                <a:gd name="connsiteY12" fmla="*/ 4333373 h 4465720"/>
                <a:gd name="connsiteX13" fmla="*/ 15779505 w 22087312"/>
                <a:gd name="connsiteY13" fmla="*/ 4349415 h 4465720"/>
                <a:gd name="connsiteX14" fmla="*/ 15346368 w 22087312"/>
                <a:gd name="connsiteY14" fmla="*/ 4349415 h 4465720"/>
                <a:gd name="connsiteX15" fmla="*/ 14640515 w 22087312"/>
                <a:gd name="connsiteY15" fmla="*/ 4349415 h 4465720"/>
                <a:gd name="connsiteX16" fmla="*/ 14127168 w 22087312"/>
                <a:gd name="connsiteY16" fmla="*/ 4365457 h 4465720"/>
                <a:gd name="connsiteX17" fmla="*/ 13902578 w 22087312"/>
                <a:gd name="connsiteY17" fmla="*/ 4333373 h 4465720"/>
                <a:gd name="connsiteX18" fmla="*/ 13405273 w 22087312"/>
                <a:gd name="connsiteY18" fmla="*/ 4317331 h 4465720"/>
                <a:gd name="connsiteX19" fmla="*/ 12972136 w 22087312"/>
                <a:gd name="connsiteY19" fmla="*/ 4333373 h 4465720"/>
                <a:gd name="connsiteX20" fmla="*/ 12378578 w 22087312"/>
                <a:gd name="connsiteY20" fmla="*/ 4381499 h 4465720"/>
                <a:gd name="connsiteX21" fmla="*/ 11271673 w 22087312"/>
                <a:gd name="connsiteY21" fmla="*/ 4285247 h 4465720"/>
                <a:gd name="connsiteX22" fmla="*/ 10806452 w 22087312"/>
                <a:gd name="connsiteY22" fmla="*/ 4317331 h 4465720"/>
                <a:gd name="connsiteX23" fmla="*/ 10421441 w 22087312"/>
                <a:gd name="connsiteY23" fmla="*/ 4333373 h 4465720"/>
                <a:gd name="connsiteX24" fmla="*/ 9988305 w 22087312"/>
                <a:gd name="connsiteY24" fmla="*/ 4333373 h 4465720"/>
                <a:gd name="connsiteX25" fmla="*/ 9266410 w 22087312"/>
                <a:gd name="connsiteY25" fmla="*/ 4349415 h 4465720"/>
                <a:gd name="connsiteX26" fmla="*/ 8769105 w 22087312"/>
                <a:gd name="connsiteY26" fmla="*/ 4365457 h 4465720"/>
                <a:gd name="connsiteX27" fmla="*/ 8047210 w 22087312"/>
                <a:gd name="connsiteY27" fmla="*/ 4381499 h 4465720"/>
                <a:gd name="connsiteX28" fmla="*/ 7565946 w 22087312"/>
                <a:gd name="connsiteY28" fmla="*/ 4076699 h 4465720"/>
                <a:gd name="connsiteX29" fmla="*/ 5859733 w 22087312"/>
                <a:gd name="connsiteY29" fmla="*/ 3978024 h 4465720"/>
                <a:gd name="connsiteX30" fmla="*/ 5258305 w 22087312"/>
                <a:gd name="connsiteY30" fmla="*/ 3974393 h 4465720"/>
                <a:gd name="connsiteX31" fmla="*/ 4917939 w 22087312"/>
                <a:gd name="connsiteY31" fmla="*/ 3963174 h 4465720"/>
                <a:gd name="connsiteX32" fmla="*/ 4484499 w 22087312"/>
                <a:gd name="connsiteY32" fmla="*/ 3953790 h 4465720"/>
                <a:gd name="connsiteX33" fmla="*/ 4074519 w 22087312"/>
                <a:gd name="connsiteY33" fmla="*/ 4030693 h 4465720"/>
                <a:gd name="connsiteX34" fmla="*/ 3590834 w 22087312"/>
                <a:gd name="connsiteY34" fmla="*/ 4029783 h 4465720"/>
                <a:gd name="connsiteX35" fmla="*/ 2942490 w 22087312"/>
                <a:gd name="connsiteY35" fmla="*/ 3992856 h 4465720"/>
                <a:gd name="connsiteX36" fmla="*/ 2586687 w 22087312"/>
                <a:gd name="connsiteY36" fmla="*/ 3919285 h 4465720"/>
                <a:gd name="connsiteX37" fmla="*/ 2522975 w 22087312"/>
                <a:gd name="connsiteY37" fmla="*/ 3919609 h 4465720"/>
                <a:gd name="connsiteX38" fmla="*/ 2232400 w 22087312"/>
                <a:gd name="connsiteY38" fmla="*/ 3855136 h 4465720"/>
                <a:gd name="connsiteX39" fmla="*/ 1976634 w 22087312"/>
                <a:gd name="connsiteY39" fmla="*/ 3787638 h 4465720"/>
                <a:gd name="connsiteX40" fmla="*/ 1713303 w 22087312"/>
                <a:gd name="connsiteY40" fmla="*/ 3673225 h 4465720"/>
                <a:gd name="connsiteX41" fmla="*/ 1433625 w 22087312"/>
                <a:gd name="connsiteY41" fmla="*/ 3505843 h 4465720"/>
                <a:gd name="connsiteX42" fmla="*/ 1232948 w 22087312"/>
                <a:gd name="connsiteY42" fmla="*/ 3335130 h 4465720"/>
                <a:gd name="connsiteX43" fmla="*/ 1036810 w 22087312"/>
                <a:gd name="connsiteY43" fmla="*/ 3114173 h 4465720"/>
                <a:gd name="connsiteX44" fmla="*/ 720811 w 22087312"/>
                <a:gd name="connsiteY44" fmla="*/ 2742783 h 4465720"/>
                <a:gd name="connsiteX45" fmla="*/ 555547 w 22087312"/>
                <a:gd name="connsiteY45" fmla="*/ 2344152 h 4465720"/>
                <a:gd name="connsiteX46" fmla="*/ 1519 w 22087312"/>
                <a:gd name="connsiteY46" fmla="*/ 1653905 h 4465720"/>
                <a:gd name="connsiteX47" fmla="*/ 414119 w 22087312"/>
                <a:gd name="connsiteY47" fmla="*/ 1455404 h 4465720"/>
                <a:gd name="connsiteX48" fmla="*/ 1083423 w 22087312"/>
                <a:gd name="connsiteY48" fmla="*/ 1427330 h 4465720"/>
                <a:gd name="connsiteX49" fmla="*/ 1485989 w 22087312"/>
                <a:gd name="connsiteY49" fmla="*/ 1157036 h 4465720"/>
                <a:gd name="connsiteX50" fmla="*/ 1935168 w 22087312"/>
                <a:gd name="connsiteY50" fmla="*/ 739942 h 4465720"/>
                <a:gd name="connsiteX51" fmla="*/ 2304136 w 22087312"/>
                <a:gd name="connsiteY51" fmla="*/ 595563 h 4465720"/>
                <a:gd name="connsiteX52" fmla="*/ 3298747 w 22087312"/>
                <a:gd name="connsiteY52" fmla="*/ 387015 h 4465720"/>
                <a:gd name="connsiteX53" fmla="*/ 3924389 w 22087312"/>
                <a:gd name="connsiteY53" fmla="*/ 306805 h 4465720"/>
                <a:gd name="connsiteX54" fmla="*/ 4967126 w 22087312"/>
                <a:gd name="connsiteY54" fmla="*/ 242636 h 4465720"/>
                <a:gd name="connsiteX55" fmla="*/ 5592768 w 22087312"/>
                <a:gd name="connsiteY55" fmla="*/ 130342 h 4465720"/>
                <a:gd name="connsiteX56" fmla="*/ 7036557 w 22087312"/>
                <a:gd name="connsiteY56" fmla="*/ 66173 h 4465720"/>
                <a:gd name="connsiteX57" fmla="*/ 8063252 w 22087312"/>
                <a:gd name="connsiteY57" fmla="*/ 50131 h 4465720"/>
                <a:gd name="connsiteX58" fmla="*/ 9154115 w 22087312"/>
                <a:gd name="connsiteY58" fmla="*/ 18047 h 4465720"/>
                <a:gd name="connsiteX59" fmla="*/ 9892052 w 22087312"/>
                <a:gd name="connsiteY59" fmla="*/ 2005 h 4465720"/>
                <a:gd name="connsiteX60" fmla="*/ 10373315 w 22087312"/>
                <a:gd name="connsiteY60" fmla="*/ 2005 h 4465720"/>
                <a:gd name="connsiteX61" fmla="*/ 10998957 w 22087312"/>
                <a:gd name="connsiteY61" fmla="*/ 18047 h 4465720"/>
                <a:gd name="connsiteX62" fmla="*/ 11576473 w 22087312"/>
                <a:gd name="connsiteY62" fmla="*/ 18047 h 4465720"/>
                <a:gd name="connsiteX63" fmla="*/ 12153989 w 22087312"/>
                <a:gd name="connsiteY63" fmla="*/ 130342 h 4465720"/>
                <a:gd name="connsiteX64" fmla="*/ 12747547 w 22087312"/>
                <a:gd name="connsiteY64" fmla="*/ 258678 h 4465720"/>
                <a:gd name="connsiteX65" fmla="*/ 13164641 w 22087312"/>
                <a:gd name="connsiteY65" fmla="*/ 419099 h 4465720"/>
                <a:gd name="connsiteX66" fmla="*/ 13661947 w 22087312"/>
                <a:gd name="connsiteY66" fmla="*/ 723899 h 4465720"/>
                <a:gd name="connsiteX67" fmla="*/ 13822368 w 22087312"/>
                <a:gd name="connsiteY67" fmla="*/ 1028699 h 4465720"/>
                <a:gd name="connsiteX68" fmla="*/ 14191336 w 22087312"/>
                <a:gd name="connsiteY68" fmla="*/ 1285373 h 4465720"/>
                <a:gd name="connsiteX69" fmla="*/ 14383841 w 22087312"/>
                <a:gd name="connsiteY69" fmla="*/ 1798720 h 4465720"/>
                <a:gd name="connsiteX70" fmla="*/ 14544263 w 22087312"/>
                <a:gd name="connsiteY70" fmla="*/ 2183731 h 4465720"/>
                <a:gd name="connsiteX71" fmla="*/ 14656557 w 22087312"/>
                <a:gd name="connsiteY71" fmla="*/ 2520615 h 4465720"/>
                <a:gd name="connsiteX72" fmla="*/ 14833020 w 22087312"/>
                <a:gd name="connsiteY72" fmla="*/ 2729163 h 4465720"/>
                <a:gd name="connsiteX73" fmla="*/ 15025526 w 22087312"/>
                <a:gd name="connsiteY73" fmla="*/ 3033963 h 4465720"/>
                <a:gd name="connsiteX74" fmla="*/ 15410536 w 22087312"/>
                <a:gd name="connsiteY74" fmla="*/ 3386889 h 4465720"/>
                <a:gd name="connsiteX75" fmla="*/ 15843673 w 22087312"/>
                <a:gd name="connsiteY75" fmla="*/ 3723773 h 4465720"/>
                <a:gd name="connsiteX76" fmla="*/ 16357020 w 22087312"/>
                <a:gd name="connsiteY76" fmla="*/ 3884194 h 4465720"/>
                <a:gd name="connsiteX77" fmla="*/ 17110999 w 22087312"/>
                <a:gd name="connsiteY77" fmla="*/ 4012531 h 4465720"/>
                <a:gd name="connsiteX78" fmla="*/ 17945189 w 22087312"/>
                <a:gd name="connsiteY78" fmla="*/ 4108784 h 4465720"/>
                <a:gd name="connsiteX79" fmla="*/ 18586873 w 22087312"/>
                <a:gd name="connsiteY79" fmla="*/ 4012531 h 4465720"/>
                <a:gd name="connsiteX80" fmla="*/ 19244599 w 22087312"/>
                <a:gd name="connsiteY80" fmla="*/ 4012531 h 4465720"/>
                <a:gd name="connsiteX81" fmla="*/ 20046705 w 22087312"/>
                <a:gd name="connsiteY81" fmla="*/ 4028573 h 4465720"/>
                <a:gd name="connsiteX82" fmla="*/ 20608178 w 22087312"/>
                <a:gd name="connsiteY82" fmla="*/ 4060657 h 4465720"/>
                <a:gd name="connsiteX83" fmla="*/ 21490494 w 22087312"/>
                <a:gd name="connsiteY83" fmla="*/ 4108784 h 4465720"/>
                <a:gd name="connsiteX84" fmla="*/ 21843420 w 22087312"/>
                <a:gd name="connsiteY84" fmla="*/ 4140868 h 4465720"/>
                <a:gd name="connsiteX85" fmla="*/ 21923631 w 22087312"/>
                <a:gd name="connsiteY85" fmla="*/ 4237120 h 4465720"/>
                <a:gd name="connsiteX86" fmla="*/ 22084052 w 22087312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1935233 w 22087377"/>
                <a:gd name="connsiteY50" fmla="*/ 739942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230052 w 22087377"/>
                <a:gd name="connsiteY56" fmla="*/ 118927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259399 w 22262659"/>
                <a:gd name="connsiteY0" fmla="*/ 4269205 h 4465720"/>
                <a:gd name="connsiteX1" fmla="*/ 22131062 w 22262659"/>
                <a:gd name="connsiteY1" fmla="*/ 4445668 h 4465720"/>
                <a:gd name="connsiteX2" fmla="*/ 21361041 w 22262659"/>
                <a:gd name="connsiteY2" fmla="*/ 4461710 h 4465720"/>
                <a:gd name="connsiteX3" fmla="*/ 20478725 w 22262659"/>
                <a:gd name="connsiteY3" fmla="*/ 4445668 h 4465720"/>
                <a:gd name="connsiteX4" fmla="*/ 20109757 w 22262659"/>
                <a:gd name="connsiteY4" fmla="*/ 4397542 h 4465720"/>
                <a:gd name="connsiteX5" fmla="*/ 19837041 w 22262659"/>
                <a:gd name="connsiteY5" fmla="*/ 4397542 h 4465720"/>
                <a:gd name="connsiteX6" fmla="*/ 19452031 w 22262659"/>
                <a:gd name="connsiteY6" fmla="*/ 4461710 h 4465720"/>
                <a:gd name="connsiteX7" fmla="*/ 19115146 w 22262659"/>
                <a:gd name="connsiteY7" fmla="*/ 4429626 h 4465720"/>
                <a:gd name="connsiteX8" fmla="*/ 18473462 w 22262659"/>
                <a:gd name="connsiteY8" fmla="*/ 4381499 h 4465720"/>
                <a:gd name="connsiteX9" fmla="*/ 18040325 w 22262659"/>
                <a:gd name="connsiteY9" fmla="*/ 4381499 h 4465720"/>
                <a:gd name="connsiteX10" fmla="*/ 17575104 w 22262659"/>
                <a:gd name="connsiteY10" fmla="*/ 4381499 h 4465720"/>
                <a:gd name="connsiteX11" fmla="*/ 17238220 w 22262659"/>
                <a:gd name="connsiteY11" fmla="*/ 4397542 h 4465720"/>
                <a:gd name="connsiteX12" fmla="*/ 16404031 w 22262659"/>
                <a:gd name="connsiteY12" fmla="*/ 4333373 h 4465720"/>
                <a:gd name="connsiteX13" fmla="*/ 15954852 w 22262659"/>
                <a:gd name="connsiteY13" fmla="*/ 4349415 h 4465720"/>
                <a:gd name="connsiteX14" fmla="*/ 15521715 w 22262659"/>
                <a:gd name="connsiteY14" fmla="*/ 4349415 h 4465720"/>
                <a:gd name="connsiteX15" fmla="*/ 14815862 w 22262659"/>
                <a:gd name="connsiteY15" fmla="*/ 4349415 h 4465720"/>
                <a:gd name="connsiteX16" fmla="*/ 14302515 w 22262659"/>
                <a:gd name="connsiteY16" fmla="*/ 4365457 h 4465720"/>
                <a:gd name="connsiteX17" fmla="*/ 14077925 w 22262659"/>
                <a:gd name="connsiteY17" fmla="*/ 4333373 h 4465720"/>
                <a:gd name="connsiteX18" fmla="*/ 13580620 w 22262659"/>
                <a:gd name="connsiteY18" fmla="*/ 4317331 h 4465720"/>
                <a:gd name="connsiteX19" fmla="*/ 13147483 w 22262659"/>
                <a:gd name="connsiteY19" fmla="*/ 4333373 h 4465720"/>
                <a:gd name="connsiteX20" fmla="*/ 12553925 w 22262659"/>
                <a:gd name="connsiteY20" fmla="*/ 4381499 h 4465720"/>
                <a:gd name="connsiteX21" fmla="*/ 11447020 w 22262659"/>
                <a:gd name="connsiteY21" fmla="*/ 4285247 h 4465720"/>
                <a:gd name="connsiteX22" fmla="*/ 10981799 w 22262659"/>
                <a:gd name="connsiteY22" fmla="*/ 4317331 h 4465720"/>
                <a:gd name="connsiteX23" fmla="*/ 10596788 w 22262659"/>
                <a:gd name="connsiteY23" fmla="*/ 4333373 h 4465720"/>
                <a:gd name="connsiteX24" fmla="*/ 10163652 w 22262659"/>
                <a:gd name="connsiteY24" fmla="*/ 4333373 h 4465720"/>
                <a:gd name="connsiteX25" fmla="*/ 9441757 w 22262659"/>
                <a:gd name="connsiteY25" fmla="*/ 4349415 h 4465720"/>
                <a:gd name="connsiteX26" fmla="*/ 8944452 w 22262659"/>
                <a:gd name="connsiteY26" fmla="*/ 4365457 h 4465720"/>
                <a:gd name="connsiteX27" fmla="*/ 8222557 w 22262659"/>
                <a:gd name="connsiteY27" fmla="*/ 4381499 h 4465720"/>
                <a:gd name="connsiteX28" fmla="*/ 7741293 w 22262659"/>
                <a:gd name="connsiteY28" fmla="*/ 4076699 h 4465720"/>
                <a:gd name="connsiteX29" fmla="*/ 6035080 w 22262659"/>
                <a:gd name="connsiteY29" fmla="*/ 3978024 h 4465720"/>
                <a:gd name="connsiteX30" fmla="*/ 5433652 w 22262659"/>
                <a:gd name="connsiteY30" fmla="*/ 3974393 h 4465720"/>
                <a:gd name="connsiteX31" fmla="*/ 5093286 w 22262659"/>
                <a:gd name="connsiteY31" fmla="*/ 3963174 h 4465720"/>
                <a:gd name="connsiteX32" fmla="*/ 4659846 w 22262659"/>
                <a:gd name="connsiteY32" fmla="*/ 3953790 h 4465720"/>
                <a:gd name="connsiteX33" fmla="*/ 4249866 w 22262659"/>
                <a:gd name="connsiteY33" fmla="*/ 4030693 h 4465720"/>
                <a:gd name="connsiteX34" fmla="*/ 3766181 w 22262659"/>
                <a:gd name="connsiteY34" fmla="*/ 4029783 h 4465720"/>
                <a:gd name="connsiteX35" fmla="*/ 3117837 w 22262659"/>
                <a:gd name="connsiteY35" fmla="*/ 3992856 h 4465720"/>
                <a:gd name="connsiteX36" fmla="*/ 2762034 w 22262659"/>
                <a:gd name="connsiteY36" fmla="*/ 3919285 h 4465720"/>
                <a:gd name="connsiteX37" fmla="*/ 2698322 w 22262659"/>
                <a:gd name="connsiteY37" fmla="*/ 3919609 h 4465720"/>
                <a:gd name="connsiteX38" fmla="*/ 2407747 w 22262659"/>
                <a:gd name="connsiteY38" fmla="*/ 3855136 h 4465720"/>
                <a:gd name="connsiteX39" fmla="*/ 2151981 w 22262659"/>
                <a:gd name="connsiteY39" fmla="*/ 3787638 h 4465720"/>
                <a:gd name="connsiteX40" fmla="*/ 1888650 w 22262659"/>
                <a:gd name="connsiteY40" fmla="*/ 3673225 h 4465720"/>
                <a:gd name="connsiteX41" fmla="*/ 1608972 w 22262659"/>
                <a:gd name="connsiteY41" fmla="*/ 3505843 h 4465720"/>
                <a:gd name="connsiteX42" fmla="*/ 1408295 w 22262659"/>
                <a:gd name="connsiteY42" fmla="*/ 3335130 h 4465720"/>
                <a:gd name="connsiteX43" fmla="*/ 1212157 w 22262659"/>
                <a:gd name="connsiteY43" fmla="*/ 3114173 h 4465720"/>
                <a:gd name="connsiteX44" fmla="*/ 896158 w 22262659"/>
                <a:gd name="connsiteY44" fmla="*/ 2742783 h 4465720"/>
                <a:gd name="connsiteX45" fmla="*/ 730894 w 22262659"/>
                <a:gd name="connsiteY45" fmla="*/ 2344152 h 4465720"/>
                <a:gd name="connsiteX46" fmla="*/ 1019 w 22262659"/>
                <a:gd name="connsiteY46" fmla="*/ 1442890 h 4465720"/>
                <a:gd name="connsiteX47" fmla="*/ 589466 w 22262659"/>
                <a:gd name="connsiteY47" fmla="*/ 1455404 h 4465720"/>
                <a:gd name="connsiteX48" fmla="*/ 1329109 w 22262659"/>
                <a:gd name="connsiteY48" fmla="*/ 1198730 h 4465720"/>
                <a:gd name="connsiteX49" fmla="*/ 1661336 w 22262659"/>
                <a:gd name="connsiteY49" fmla="*/ 1157036 h 4465720"/>
                <a:gd name="connsiteX50" fmla="*/ 2286361 w 22262659"/>
                <a:gd name="connsiteY50" fmla="*/ 810281 h 4465720"/>
                <a:gd name="connsiteX51" fmla="*/ 2725667 w 22262659"/>
                <a:gd name="connsiteY51" fmla="*/ 701071 h 4465720"/>
                <a:gd name="connsiteX52" fmla="*/ 3843370 w 22262659"/>
                <a:gd name="connsiteY52" fmla="*/ 474938 h 4465720"/>
                <a:gd name="connsiteX53" fmla="*/ 4416259 w 22262659"/>
                <a:gd name="connsiteY53" fmla="*/ 412313 h 4465720"/>
                <a:gd name="connsiteX54" fmla="*/ 5388658 w 22262659"/>
                <a:gd name="connsiteY54" fmla="*/ 330559 h 4465720"/>
                <a:gd name="connsiteX55" fmla="*/ 6102223 w 22262659"/>
                <a:gd name="connsiteY55" fmla="*/ 235850 h 4465720"/>
                <a:gd name="connsiteX56" fmla="*/ 7405334 w 22262659"/>
                <a:gd name="connsiteY56" fmla="*/ 118927 h 4465720"/>
                <a:gd name="connsiteX57" fmla="*/ 8238599 w 22262659"/>
                <a:gd name="connsiteY57" fmla="*/ 50131 h 4465720"/>
                <a:gd name="connsiteX58" fmla="*/ 9329462 w 22262659"/>
                <a:gd name="connsiteY58" fmla="*/ 18047 h 4465720"/>
                <a:gd name="connsiteX59" fmla="*/ 10067399 w 22262659"/>
                <a:gd name="connsiteY59" fmla="*/ 2005 h 4465720"/>
                <a:gd name="connsiteX60" fmla="*/ 10548662 w 22262659"/>
                <a:gd name="connsiteY60" fmla="*/ 2005 h 4465720"/>
                <a:gd name="connsiteX61" fmla="*/ 11174304 w 22262659"/>
                <a:gd name="connsiteY61" fmla="*/ 18047 h 4465720"/>
                <a:gd name="connsiteX62" fmla="*/ 11751820 w 22262659"/>
                <a:gd name="connsiteY62" fmla="*/ 18047 h 4465720"/>
                <a:gd name="connsiteX63" fmla="*/ 12329336 w 22262659"/>
                <a:gd name="connsiteY63" fmla="*/ 130342 h 4465720"/>
                <a:gd name="connsiteX64" fmla="*/ 12922894 w 22262659"/>
                <a:gd name="connsiteY64" fmla="*/ 258678 h 4465720"/>
                <a:gd name="connsiteX65" fmla="*/ 13339988 w 22262659"/>
                <a:gd name="connsiteY65" fmla="*/ 419099 h 4465720"/>
                <a:gd name="connsiteX66" fmla="*/ 13837294 w 22262659"/>
                <a:gd name="connsiteY66" fmla="*/ 723899 h 4465720"/>
                <a:gd name="connsiteX67" fmla="*/ 13997715 w 22262659"/>
                <a:gd name="connsiteY67" fmla="*/ 1028699 h 4465720"/>
                <a:gd name="connsiteX68" fmla="*/ 14366683 w 22262659"/>
                <a:gd name="connsiteY68" fmla="*/ 1285373 h 4465720"/>
                <a:gd name="connsiteX69" fmla="*/ 14559188 w 22262659"/>
                <a:gd name="connsiteY69" fmla="*/ 1798720 h 4465720"/>
                <a:gd name="connsiteX70" fmla="*/ 14719610 w 22262659"/>
                <a:gd name="connsiteY70" fmla="*/ 2183731 h 4465720"/>
                <a:gd name="connsiteX71" fmla="*/ 14831904 w 22262659"/>
                <a:gd name="connsiteY71" fmla="*/ 2520615 h 4465720"/>
                <a:gd name="connsiteX72" fmla="*/ 15008367 w 22262659"/>
                <a:gd name="connsiteY72" fmla="*/ 2729163 h 4465720"/>
                <a:gd name="connsiteX73" fmla="*/ 15200873 w 22262659"/>
                <a:gd name="connsiteY73" fmla="*/ 3033963 h 4465720"/>
                <a:gd name="connsiteX74" fmla="*/ 15585883 w 22262659"/>
                <a:gd name="connsiteY74" fmla="*/ 3386889 h 4465720"/>
                <a:gd name="connsiteX75" fmla="*/ 16019020 w 22262659"/>
                <a:gd name="connsiteY75" fmla="*/ 3723773 h 4465720"/>
                <a:gd name="connsiteX76" fmla="*/ 16532367 w 22262659"/>
                <a:gd name="connsiteY76" fmla="*/ 3884194 h 4465720"/>
                <a:gd name="connsiteX77" fmla="*/ 17286346 w 22262659"/>
                <a:gd name="connsiteY77" fmla="*/ 4012531 h 4465720"/>
                <a:gd name="connsiteX78" fmla="*/ 18120536 w 22262659"/>
                <a:gd name="connsiteY78" fmla="*/ 4108784 h 4465720"/>
                <a:gd name="connsiteX79" fmla="*/ 18762220 w 22262659"/>
                <a:gd name="connsiteY79" fmla="*/ 4012531 h 4465720"/>
                <a:gd name="connsiteX80" fmla="*/ 19419946 w 22262659"/>
                <a:gd name="connsiteY80" fmla="*/ 4012531 h 4465720"/>
                <a:gd name="connsiteX81" fmla="*/ 20222052 w 22262659"/>
                <a:gd name="connsiteY81" fmla="*/ 4028573 h 4465720"/>
                <a:gd name="connsiteX82" fmla="*/ 20783525 w 22262659"/>
                <a:gd name="connsiteY82" fmla="*/ 4060657 h 4465720"/>
                <a:gd name="connsiteX83" fmla="*/ 21665841 w 22262659"/>
                <a:gd name="connsiteY83" fmla="*/ 4108784 h 4465720"/>
                <a:gd name="connsiteX84" fmla="*/ 22018767 w 22262659"/>
                <a:gd name="connsiteY84" fmla="*/ 4140868 h 4465720"/>
                <a:gd name="connsiteX85" fmla="*/ 22098978 w 22262659"/>
                <a:gd name="connsiteY85" fmla="*/ 4237120 h 4465720"/>
                <a:gd name="connsiteX86" fmla="*/ 22259399 w 22262659"/>
                <a:gd name="connsiteY86" fmla="*/ 4269205 h 4465720"/>
                <a:gd name="connsiteX0" fmla="*/ 22269467 w 22272727"/>
                <a:gd name="connsiteY0" fmla="*/ 4269205 h 4465720"/>
                <a:gd name="connsiteX1" fmla="*/ 22141130 w 22272727"/>
                <a:gd name="connsiteY1" fmla="*/ 4445668 h 4465720"/>
                <a:gd name="connsiteX2" fmla="*/ 21371109 w 22272727"/>
                <a:gd name="connsiteY2" fmla="*/ 4461710 h 4465720"/>
                <a:gd name="connsiteX3" fmla="*/ 20488793 w 22272727"/>
                <a:gd name="connsiteY3" fmla="*/ 4445668 h 4465720"/>
                <a:gd name="connsiteX4" fmla="*/ 20119825 w 22272727"/>
                <a:gd name="connsiteY4" fmla="*/ 4397542 h 4465720"/>
                <a:gd name="connsiteX5" fmla="*/ 19847109 w 22272727"/>
                <a:gd name="connsiteY5" fmla="*/ 4397542 h 4465720"/>
                <a:gd name="connsiteX6" fmla="*/ 19462099 w 22272727"/>
                <a:gd name="connsiteY6" fmla="*/ 4461710 h 4465720"/>
                <a:gd name="connsiteX7" fmla="*/ 19125214 w 22272727"/>
                <a:gd name="connsiteY7" fmla="*/ 4429626 h 4465720"/>
                <a:gd name="connsiteX8" fmla="*/ 18483530 w 22272727"/>
                <a:gd name="connsiteY8" fmla="*/ 4381499 h 4465720"/>
                <a:gd name="connsiteX9" fmla="*/ 18050393 w 22272727"/>
                <a:gd name="connsiteY9" fmla="*/ 4381499 h 4465720"/>
                <a:gd name="connsiteX10" fmla="*/ 17585172 w 22272727"/>
                <a:gd name="connsiteY10" fmla="*/ 4381499 h 4465720"/>
                <a:gd name="connsiteX11" fmla="*/ 17248288 w 22272727"/>
                <a:gd name="connsiteY11" fmla="*/ 4397542 h 4465720"/>
                <a:gd name="connsiteX12" fmla="*/ 16414099 w 22272727"/>
                <a:gd name="connsiteY12" fmla="*/ 4333373 h 4465720"/>
                <a:gd name="connsiteX13" fmla="*/ 15964920 w 22272727"/>
                <a:gd name="connsiteY13" fmla="*/ 4349415 h 4465720"/>
                <a:gd name="connsiteX14" fmla="*/ 15531783 w 22272727"/>
                <a:gd name="connsiteY14" fmla="*/ 4349415 h 4465720"/>
                <a:gd name="connsiteX15" fmla="*/ 14825930 w 22272727"/>
                <a:gd name="connsiteY15" fmla="*/ 4349415 h 4465720"/>
                <a:gd name="connsiteX16" fmla="*/ 14312583 w 22272727"/>
                <a:gd name="connsiteY16" fmla="*/ 4365457 h 4465720"/>
                <a:gd name="connsiteX17" fmla="*/ 14087993 w 22272727"/>
                <a:gd name="connsiteY17" fmla="*/ 4333373 h 4465720"/>
                <a:gd name="connsiteX18" fmla="*/ 13590688 w 22272727"/>
                <a:gd name="connsiteY18" fmla="*/ 4317331 h 4465720"/>
                <a:gd name="connsiteX19" fmla="*/ 13157551 w 22272727"/>
                <a:gd name="connsiteY19" fmla="*/ 4333373 h 4465720"/>
                <a:gd name="connsiteX20" fmla="*/ 12563993 w 22272727"/>
                <a:gd name="connsiteY20" fmla="*/ 4381499 h 4465720"/>
                <a:gd name="connsiteX21" fmla="*/ 11457088 w 22272727"/>
                <a:gd name="connsiteY21" fmla="*/ 4285247 h 4465720"/>
                <a:gd name="connsiteX22" fmla="*/ 10991867 w 22272727"/>
                <a:gd name="connsiteY22" fmla="*/ 4317331 h 4465720"/>
                <a:gd name="connsiteX23" fmla="*/ 10606856 w 22272727"/>
                <a:gd name="connsiteY23" fmla="*/ 4333373 h 4465720"/>
                <a:gd name="connsiteX24" fmla="*/ 10173720 w 22272727"/>
                <a:gd name="connsiteY24" fmla="*/ 4333373 h 4465720"/>
                <a:gd name="connsiteX25" fmla="*/ 9451825 w 22272727"/>
                <a:gd name="connsiteY25" fmla="*/ 4349415 h 4465720"/>
                <a:gd name="connsiteX26" fmla="*/ 8954520 w 22272727"/>
                <a:gd name="connsiteY26" fmla="*/ 4365457 h 4465720"/>
                <a:gd name="connsiteX27" fmla="*/ 8232625 w 22272727"/>
                <a:gd name="connsiteY27" fmla="*/ 4381499 h 4465720"/>
                <a:gd name="connsiteX28" fmla="*/ 7751361 w 22272727"/>
                <a:gd name="connsiteY28" fmla="*/ 4076699 h 4465720"/>
                <a:gd name="connsiteX29" fmla="*/ 6045148 w 22272727"/>
                <a:gd name="connsiteY29" fmla="*/ 3978024 h 4465720"/>
                <a:gd name="connsiteX30" fmla="*/ 5443720 w 22272727"/>
                <a:gd name="connsiteY30" fmla="*/ 3974393 h 4465720"/>
                <a:gd name="connsiteX31" fmla="*/ 5103354 w 22272727"/>
                <a:gd name="connsiteY31" fmla="*/ 3963174 h 4465720"/>
                <a:gd name="connsiteX32" fmla="*/ 4669914 w 22272727"/>
                <a:gd name="connsiteY32" fmla="*/ 3953790 h 4465720"/>
                <a:gd name="connsiteX33" fmla="*/ 4259934 w 22272727"/>
                <a:gd name="connsiteY33" fmla="*/ 4030693 h 4465720"/>
                <a:gd name="connsiteX34" fmla="*/ 3776249 w 22272727"/>
                <a:gd name="connsiteY34" fmla="*/ 4029783 h 4465720"/>
                <a:gd name="connsiteX35" fmla="*/ 3127905 w 22272727"/>
                <a:gd name="connsiteY35" fmla="*/ 3992856 h 4465720"/>
                <a:gd name="connsiteX36" fmla="*/ 2772102 w 22272727"/>
                <a:gd name="connsiteY36" fmla="*/ 3919285 h 4465720"/>
                <a:gd name="connsiteX37" fmla="*/ 2708390 w 22272727"/>
                <a:gd name="connsiteY37" fmla="*/ 3919609 h 4465720"/>
                <a:gd name="connsiteX38" fmla="*/ 2417815 w 22272727"/>
                <a:gd name="connsiteY38" fmla="*/ 3855136 h 4465720"/>
                <a:gd name="connsiteX39" fmla="*/ 2162049 w 22272727"/>
                <a:gd name="connsiteY39" fmla="*/ 3787638 h 4465720"/>
                <a:gd name="connsiteX40" fmla="*/ 1898718 w 22272727"/>
                <a:gd name="connsiteY40" fmla="*/ 3673225 h 4465720"/>
                <a:gd name="connsiteX41" fmla="*/ 1619040 w 22272727"/>
                <a:gd name="connsiteY41" fmla="*/ 3505843 h 4465720"/>
                <a:gd name="connsiteX42" fmla="*/ 1418363 w 22272727"/>
                <a:gd name="connsiteY42" fmla="*/ 3335130 h 4465720"/>
                <a:gd name="connsiteX43" fmla="*/ 1222225 w 22272727"/>
                <a:gd name="connsiteY43" fmla="*/ 3114173 h 4465720"/>
                <a:gd name="connsiteX44" fmla="*/ 906226 w 22272727"/>
                <a:gd name="connsiteY44" fmla="*/ 2742783 h 4465720"/>
                <a:gd name="connsiteX45" fmla="*/ 740962 w 22272727"/>
                <a:gd name="connsiteY45" fmla="*/ 2344152 h 4465720"/>
                <a:gd name="connsiteX46" fmla="*/ 254351 w 22272727"/>
                <a:gd name="connsiteY46" fmla="*/ 1747917 h 4465720"/>
                <a:gd name="connsiteX47" fmla="*/ 11087 w 22272727"/>
                <a:gd name="connsiteY47" fmla="*/ 1442890 h 4465720"/>
                <a:gd name="connsiteX48" fmla="*/ 599534 w 22272727"/>
                <a:gd name="connsiteY48" fmla="*/ 1455404 h 4465720"/>
                <a:gd name="connsiteX49" fmla="*/ 1339177 w 22272727"/>
                <a:gd name="connsiteY49" fmla="*/ 1198730 h 4465720"/>
                <a:gd name="connsiteX50" fmla="*/ 1671404 w 22272727"/>
                <a:gd name="connsiteY50" fmla="*/ 1157036 h 4465720"/>
                <a:gd name="connsiteX51" fmla="*/ 2296429 w 22272727"/>
                <a:gd name="connsiteY51" fmla="*/ 810281 h 4465720"/>
                <a:gd name="connsiteX52" fmla="*/ 2735735 w 22272727"/>
                <a:gd name="connsiteY52" fmla="*/ 701071 h 4465720"/>
                <a:gd name="connsiteX53" fmla="*/ 3853438 w 22272727"/>
                <a:gd name="connsiteY53" fmla="*/ 474938 h 4465720"/>
                <a:gd name="connsiteX54" fmla="*/ 4426327 w 22272727"/>
                <a:gd name="connsiteY54" fmla="*/ 412313 h 4465720"/>
                <a:gd name="connsiteX55" fmla="*/ 5398726 w 22272727"/>
                <a:gd name="connsiteY55" fmla="*/ 330559 h 4465720"/>
                <a:gd name="connsiteX56" fmla="*/ 6112291 w 22272727"/>
                <a:gd name="connsiteY56" fmla="*/ 235850 h 4465720"/>
                <a:gd name="connsiteX57" fmla="*/ 7415402 w 22272727"/>
                <a:gd name="connsiteY57" fmla="*/ 118927 h 4465720"/>
                <a:gd name="connsiteX58" fmla="*/ 8248667 w 22272727"/>
                <a:gd name="connsiteY58" fmla="*/ 50131 h 4465720"/>
                <a:gd name="connsiteX59" fmla="*/ 9339530 w 22272727"/>
                <a:gd name="connsiteY59" fmla="*/ 18047 h 4465720"/>
                <a:gd name="connsiteX60" fmla="*/ 10077467 w 22272727"/>
                <a:gd name="connsiteY60" fmla="*/ 2005 h 4465720"/>
                <a:gd name="connsiteX61" fmla="*/ 10558730 w 22272727"/>
                <a:gd name="connsiteY61" fmla="*/ 2005 h 4465720"/>
                <a:gd name="connsiteX62" fmla="*/ 11184372 w 22272727"/>
                <a:gd name="connsiteY62" fmla="*/ 18047 h 4465720"/>
                <a:gd name="connsiteX63" fmla="*/ 11761888 w 22272727"/>
                <a:gd name="connsiteY63" fmla="*/ 18047 h 4465720"/>
                <a:gd name="connsiteX64" fmla="*/ 12339404 w 22272727"/>
                <a:gd name="connsiteY64" fmla="*/ 130342 h 4465720"/>
                <a:gd name="connsiteX65" fmla="*/ 12932962 w 22272727"/>
                <a:gd name="connsiteY65" fmla="*/ 258678 h 4465720"/>
                <a:gd name="connsiteX66" fmla="*/ 13350056 w 22272727"/>
                <a:gd name="connsiteY66" fmla="*/ 419099 h 4465720"/>
                <a:gd name="connsiteX67" fmla="*/ 13847362 w 22272727"/>
                <a:gd name="connsiteY67" fmla="*/ 723899 h 4465720"/>
                <a:gd name="connsiteX68" fmla="*/ 14007783 w 22272727"/>
                <a:gd name="connsiteY68" fmla="*/ 1028699 h 4465720"/>
                <a:gd name="connsiteX69" fmla="*/ 14376751 w 22272727"/>
                <a:gd name="connsiteY69" fmla="*/ 1285373 h 4465720"/>
                <a:gd name="connsiteX70" fmla="*/ 14569256 w 22272727"/>
                <a:gd name="connsiteY70" fmla="*/ 1798720 h 4465720"/>
                <a:gd name="connsiteX71" fmla="*/ 14729678 w 22272727"/>
                <a:gd name="connsiteY71" fmla="*/ 2183731 h 4465720"/>
                <a:gd name="connsiteX72" fmla="*/ 14841972 w 22272727"/>
                <a:gd name="connsiteY72" fmla="*/ 2520615 h 4465720"/>
                <a:gd name="connsiteX73" fmla="*/ 15018435 w 22272727"/>
                <a:gd name="connsiteY73" fmla="*/ 2729163 h 4465720"/>
                <a:gd name="connsiteX74" fmla="*/ 15210941 w 22272727"/>
                <a:gd name="connsiteY74" fmla="*/ 3033963 h 4465720"/>
                <a:gd name="connsiteX75" fmla="*/ 15595951 w 22272727"/>
                <a:gd name="connsiteY75" fmla="*/ 3386889 h 4465720"/>
                <a:gd name="connsiteX76" fmla="*/ 16029088 w 22272727"/>
                <a:gd name="connsiteY76" fmla="*/ 3723773 h 4465720"/>
                <a:gd name="connsiteX77" fmla="*/ 16542435 w 22272727"/>
                <a:gd name="connsiteY77" fmla="*/ 3884194 h 4465720"/>
                <a:gd name="connsiteX78" fmla="*/ 17296414 w 22272727"/>
                <a:gd name="connsiteY78" fmla="*/ 4012531 h 4465720"/>
                <a:gd name="connsiteX79" fmla="*/ 18130604 w 22272727"/>
                <a:gd name="connsiteY79" fmla="*/ 4108784 h 4465720"/>
                <a:gd name="connsiteX80" fmla="*/ 18772288 w 22272727"/>
                <a:gd name="connsiteY80" fmla="*/ 4012531 h 4465720"/>
                <a:gd name="connsiteX81" fmla="*/ 19430014 w 22272727"/>
                <a:gd name="connsiteY81" fmla="*/ 4012531 h 4465720"/>
                <a:gd name="connsiteX82" fmla="*/ 20232120 w 22272727"/>
                <a:gd name="connsiteY82" fmla="*/ 4028573 h 4465720"/>
                <a:gd name="connsiteX83" fmla="*/ 20793593 w 22272727"/>
                <a:gd name="connsiteY83" fmla="*/ 4060657 h 4465720"/>
                <a:gd name="connsiteX84" fmla="*/ 21675909 w 22272727"/>
                <a:gd name="connsiteY84" fmla="*/ 4108784 h 4465720"/>
                <a:gd name="connsiteX85" fmla="*/ 22028835 w 22272727"/>
                <a:gd name="connsiteY85" fmla="*/ 4140868 h 4465720"/>
                <a:gd name="connsiteX86" fmla="*/ 22109046 w 22272727"/>
                <a:gd name="connsiteY86" fmla="*/ 4237120 h 4465720"/>
                <a:gd name="connsiteX87" fmla="*/ 22269467 w 22272727"/>
                <a:gd name="connsiteY87" fmla="*/ 4269205 h 4465720"/>
                <a:gd name="connsiteX0" fmla="*/ 22806750 w 22810010"/>
                <a:gd name="connsiteY0" fmla="*/ 4269205 h 4465720"/>
                <a:gd name="connsiteX1" fmla="*/ 22678413 w 22810010"/>
                <a:gd name="connsiteY1" fmla="*/ 4445668 h 4465720"/>
                <a:gd name="connsiteX2" fmla="*/ 21908392 w 22810010"/>
                <a:gd name="connsiteY2" fmla="*/ 4461710 h 4465720"/>
                <a:gd name="connsiteX3" fmla="*/ 21026076 w 22810010"/>
                <a:gd name="connsiteY3" fmla="*/ 4445668 h 4465720"/>
                <a:gd name="connsiteX4" fmla="*/ 20657108 w 22810010"/>
                <a:gd name="connsiteY4" fmla="*/ 4397542 h 4465720"/>
                <a:gd name="connsiteX5" fmla="*/ 20384392 w 22810010"/>
                <a:gd name="connsiteY5" fmla="*/ 4397542 h 4465720"/>
                <a:gd name="connsiteX6" fmla="*/ 19999382 w 22810010"/>
                <a:gd name="connsiteY6" fmla="*/ 4461710 h 4465720"/>
                <a:gd name="connsiteX7" fmla="*/ 19662497 w 22810010"/>
                <a:gd name="connsiteY7" fmla="*/ 4429626 h 4465720"/>
                <a:gd name="connsiteX8" fmla="*/ 19020813 w 22810010"/>
                <a:gd name="connsiteY8" fmla="*/ 4381499 h 4465720"/>
                <a:gd name="connsiteX9" fmla="*/ 18587676 w 22810010"/>
                <a:gd name="connsiteY9" fmla="*/ 4381499 h 4465720"/>
                <a:gd name="connsiteX10" fmla="*/ 18122455 w 22810010"/>
                <a:gd name="connsiteY10" fmla="*/ 4381499 h 4465720"/>
                <a:gd name="connsiteX11" fmla="*/ 17785571 w 22810010"/>
                <a:gd name="connsiteY11" fmla="*/ 4397542 h 4465720"/>
                <a:gd name="connsiteX12" fmla="*/ 16951382 w 22810010"/>
                <a:gd name="connsiteY12" fmla="*/ 4333373 h 4465720"/>
                <a:gd name="connsiteX13" fmla="*/ 16502203 w 22810010"/>
                <a:gd name="connsiteY13" fmla="*/ 4349415 h 4465720"/>
                <a:gd name="connsiteX14" fmla="*/ 16069066 w 22810010"/>
                <a:gd name="connsiteY14" fmla="*/ 4349415 h 4465720"/>
                <a:gd name="connsiteX15" fmla="*/ 15363213 w 22810010"/>
                <a:gd name="connsiteY15" fmla="*/ 4349415 h 4465720"/>
                <a:gd name="connsiteX16" fmla="*/ 14849866 w 22810010"/>
                <a:gd name="connsiteY16" fmla="*/ 4365457 h 4465720"/>
                <a:gd name="connsiteX17" fmla="*/ 14625276 w 22810010"/>
                <a:gd name="connsiteY17" fmla="*/ 4333373 h 4465720"/>
                <a:gd name="connsiteX18" fmla="*/ 14127971 w 22810010"/>
                <a:gd name="connsiteY18" fmla="*/ 4317331 h 4465720"/>
                <a:gd name="connsiteX19" fmla="*/ 13694834 w 22810010"/>
                <a:gd name="connsiteY19" fmla="*/ 4333373 h 4465720"/>
                <a:gd name="connsiteX20" fmla="*/ 13101276 w 22810010"/>
                <a:gd name="connsiteY20" fmla="*/ 4381499 h 4465720"/>
                <a:gd name="connsiteX21" fmla="*/ 11994371 w 22810010"/>
                <a:gd name="connsiteY21" fmla="*/ 4285247 h 4465720"/>
                <a:gd name="connsiteX22" fmla="*/ 11529150 w 22810010"/>
                <a:gd name="connsiteY22" fmla="*/ 4317331 h 4465720"/>
                <a:gd name="connsiteX23" fmla="*/ 11144139 w 22810010"/>
                <a:gd name="connsiteY23" fmla="*/ 4333373 h 4465720"/>
                <a:gd name="connsiteX24" fmla="*/ 10711003 w 22810010"/>
                <a:gd name="connsiteY24" fmla="*/ 4333373 h 4465720"/>
                <a:gd name="connsiteX25" fmla="*/ 9989108 w 22810010"/>
                <a:gd name="connsiteY25" fmla="*/ 4349415 h 4465720"/>
                <a:gd name="connsiteX26" fmla="*/ 9491803 w 22810010"/>
                <a:gd name="connsiteY26" fmla="*/ 4365457 h 4465720"/>
                <a:gd name="connsiteX27" fmla="*/ 8769908 w 22810010"/>
                <a:gd name="connsiteY27" fmla="*/ 4381499 h 4465720"/>
                <a:gd name="connsiteX28" fmla="*/ 8288644 w 22810010"/>
                <a:gd name="connsiteY28" fmla="*/ 4076699 h 4465720"/>
                <a:gd name="connsiteX29" fmla="*/ 6582431 w 22810010"/>
                <a:gd name="connsiteY29" fmla="*/ 3978024 h 4465720"/>
                <a:gd name="connsiteX30" fmla="*/ 5981003 w 22810010"/>
                <a:gd name="connsiteY30" fmla="*/ 3974393 h 4465720"/>
                <a:gd name="connsiteX31" fmla="*/ 5640637 w 22810010"/>
                <a:gd name="connsiteY31" fmla="*/ 3963174 h 4465720"/>
                <a:gd name="connsiteX32" fmla="*/ 5207197 w 22810010"/>
                <a:gd name="connsiteY32" fmla="*/ 3953790 h 4465720"/>
                <a:gd name="connsiteX33" fmla="*/ 4797217 w 22810010"/>
                <a:gd name="connsiteY33" fmla="*/ 4030693 h 4465720"/>
                <a:gd name="connsiteX34" fmla="*/ 4313532 w 22810010"/>
                <a:gd name="connsiteY34" fmla="*/ 4029783 h 4465720"/>
                <a:gd name="connsiteX35" fmla="*/ 3665188 w 22810010"/>
                <a:gd name="connsiteY35" fmla="*/ 3992856 h 4465720"/>
                <a:gd name="connsiteX36" fmla="*/ 3309385 w 22810010"/>
                <a:gd name="connsiteY36" fmla="*/ 3919285 h 4465720"/>
                <a:gd name="connsiteX37" fmla="*/ 3245673 w 22810010"/>
                <a:gd name="connsiteY37" fmla="*/ 3919609 h 4465720"/>
                <a:gd name="connsiteX38" fmla="*/ 2955098 w 22810010"/>
                <a:gd name="connsiteY38" fmla="*/ 3855136 h 4465720"/>
                <a:gd name="connsiteX39" fmla="*/ 2699332 w 22810010"/>
                <a:gd name="connsiteY39" fmla="*/ 3787638 h 4465720"/>
                <a:gd name="connsiteX40" fmla="*/ 2436001 w 22810010"/>
                <a:gd name="connsiteY40" fmla="*/ 3673225 h 4465720"/>
                <a:gd name="connsiteX41" fmla="*/ 2156323 w 22810010"/>
                <a:gd name="connsiteY41" fmla="*/ 3505843 h 4465720"/>
                <a:gd name="connsiteX42" fmla="*/ 1955646 w 22810010"/>
                <a:gd name="connsiteY42" fmla="*/ 3335130 h 4465720"/>
                <a:gd name="connsiteX43" fmla="*/ 1759508 w 22810010"/>
                <a:gd name="connsiteY43" fmla="*/ 3114173 h 4465720"/>
                <a:gd name="connsiteX44" fmla="*/ 1443509 w 22810010"/>
                <a:gd name="connsiteY44" fmla="*/ 2742783 h 4465720"/>
                <a:gd name="connsiteX45" fmla="*/ 1278245 w 22810010"/>
                <a:gd name="connsiteY45" fmla="*/ 2344152 h 4465720"/>
                <a:gd name="connsiteX46" fmla="*/ 791634 w 22810010"/>
                <a:gd name="connsiteY46" fmla="*/ 1747917 h 4465720"/>
                <a:gd name="connsiteX47" fmla="*/ 3247 w 22810010"/>
                <a:gd name="connsiteY47" fmla="*/ 1319797 h 4465720"/>
                <a:gd name="connsiteX48" fmla="*/ 1136817 w 22810010"/>
                <a:gd name="connsiteY48" fmla="*/ 1455404 h 4465720"/>
                <a:gd name="connsiteX49" fmla="*/ 1876460 w 22810010"/>
                <a:gd name="connsiteY49" fmla="*/ 1198730 h 4465720"/>
                <a:gd name="connsiteX50" fmla="*/ 2208687 w 22810010"/>
                <a:gd name="connsiteY50" fmla="*/ 1157036 h 4465720"/>
                <a:gd name="connsiteX51" fmla="*/ 2833712 w 22810010"/>
                <a:gd name="connsiteY51" fmla="*/ 810281 h 4465720"/>
                <a:gd name="connsiteX52" fmla="*/ 3273018 w 22810010"/>
                <a:gd name="connsiteY52" fmla="*/ 701071 h 4465720"/>
                <a:gd name="connsiteX53" fmla="*/ 4390721 w 22810010"/>
                <a:gd name="connsiteY53" fmla="*/ 474938 h 4465720"/>
                <a:gd name="connsiteX54" fmla="*/ 4963610 w 22810010"/>
                <a:gd name="connsiteY54" fmla="*/ 412313 h 4465720"/>
                <a:gd name="connsiteX55" fmla="*/ 5936009 w 22810010"/>
                <a:gd name="connsiteY55" fmla="*/ 330559 h 4465720"/>
                <a:gd name="connsiteX56" fmla="*/ 6649574 w 22810010"/>
                <a:gd name="connsiteY56" fmla="*/ 235850 h 4465720"/>
                <a:gd name="connsiteX57" fmla="*/ 7952685 w 22810010"/>
                <a:gd name="connsiteY57" fmla="*/ 118927 h 4465720"/>
                <a:gd name="connsiteX58" fmla="*/ 8785950 w 22810010"/>
                <a:gd name="connsiteY58" fmla="*/ 50131 h 4465720"/>
                <a:gd name="connsiteX59" fmla="*/ 9876813 w 22810010"/>
                <a:gd name="connsiteY59" fmla="*/ 18047 h 4465720"/>
                <a:gd name="connsiteX60" fmla="*/ 10614750 w 22810010"/>
                <a:gd name="connsiteY60" fmla="*/ 2005 h 4465720"/>
                <a:gd name="connsiteX61" fmla="*/ 11096013 w 22810010"/>
                <a:gd name="connsiteY61" fmla="*/ 2005 h 4465720"/>
                <a:gd name="connsiteX62" fmla="*/ 11721655 w 22810010"/>
                <a:gd name="connsiteY62" fmla="*/ 18047 h 4465720"/>
                <a:gd name="connsiteX63" fmla="*/ 12299171 w 22810010"/>
                <a:gd name="connsiteY63" fmla="*/ 18047 h 4465720"/>
                <a:gd name="connsiteX64" fmla="*/ 12876687 w 22810010"/>
                <a:gd name="connsiteY64" fmla="*/ 130342 h 4465720"/>
                <a:gd name="connsiteX65" fmla="*/ 13470245 w 22810010"/>
                <a:gd name="connsiteY65" fmla="*/ 258678 h 4465720"/>
                <a:gd name="connsiteX66" fmla="*/ 13887339 w 22810010"/>
                <a:gd name="connsiteY66" fmla="*/ 419099 h 4465720"/>
                <a:gd name="connsiteX67" fmla="*/ 14384645 w 22810010"/>
                <a:gd name="connsiteY67" fmla="*/ 723899 h 4465720"/>
                <a:gd name="connsiteX68" fmla="*/ 14545066 w 22810010"/>
                <a:gd name="connsiteY68" fmla="*/ 1028699 h 4465720"/>
                <a:gd name="connsiteX69" fmla="*/ 14914034 w 22810010"/>
                <a:gd name="connsiteY69" fmla="*/ 1285373 h 4465720"/>
                <a:gd name="connsiteX70" fmla="*/ 15106539 w 22810010"/>
                <a:gd name="connsiteY70" fmla="*/ 1798720 h 4465720"/>
                <a:gd name="connsiteX71" fmla="*/ 15266961 w 22810010"/>
                <a:gd name="connsiteY71" fmla="*/ 2183731 h 4465720"/>
                <a:gd name="connsiteX72" fmla="*/ 15379255 w 22810010"/>
                <a:gd name="connsiteY72" fmla="*/ 2520615 h 4465720"/>
                <a:gd name="connsiteX73" fmla="*/ 15555718 w 22810010"/>
                <a:gd name="connsiteY73" fmla="*/ 2729163 h 4465720"/>
                <a:gd name="connsiteX74" fmla="*/ 15748224 w 22810010"/>
                <a:gd name="connsiteY74" fmla="*/ 3033963 h 4465720"/>
                <a:gd name="connsiteX75" fmla="*/ 16133234 w 22810010"/>
                <a:gd name="connsiteY75" fmla="*/ 3386889 h 4465720"/>
                <a:gd name="connsiteX76" fmla="*/ 16566371 w 22810010"/>
                <a:gd name="connsiteY76" fmla="*/ 3723773 h 4465720"/>
                <a:gd name="connsiteX77" fmla="*/ 17079718 w 22810010"/>
                <a:gd name="connsiteY77" fmla="*/ 3884194 h 4465720"/>
                <a:gd name="connsiteX78" fmla="*/ 17833697 w 22810010"/>
                <a:gd name="connsiteY78" fmla="*/ 4012531 h 4465720"/>
                <a:gd name="connsiteX79" fmla="*/ 18667887 w 22810010"/>
                <a:gd name="connsiteY79" fmla="*/ 4108784 h 4465720"/>
                <a:gd name="connsiteX80" fmla="*/ 19309571 w 22810010"/>
                <a:gd name="connsiteY80" fmla="*/ 4012531 h 4465720"/>
                <a:gd name="connsiteX81" fmla="*/ 19967297 w 22810010"/>
                <a:gd name="connsiteY81" fmla="*/ 4012531 h 4465720"/>
                <a:gd name="connsiteX82" fmla="*/ 20769403 w 22810010"/>
                <a:gd name="connsiteY82" fmla="*/ 4028573 h 4465720"/>
                <a:gd name="connsiteX83" fmla="*/ 21330876 w 22810010"/>
                <a:gd name="connsiteY83" fmla="*/ 4060657 h 4465720"/>
                <a:gd name="connsiteX84" fmla="*/ 22213192 w 22810010"/>
                <a:gd name="connsiteY84" fmla="*/ 4108784 h 4465720"/>
                <a:gd name="connsiteX85" fmla="*/ 22566118 w 22810010"/>
                <a:gd name="connsiteY85" fmla="*/ 4140868 h 4465720"/>
                <a:gd name="connsiteX86" fmla="*/ 22646329 w 22810010"/>
                <a:gd name="connsiteY86" fmla="*/ 4237120 h 4465720"/>
                <a:gd name="connsiteX87" fmla="*/ 22806750 w 22810010"/>
                <a:gd name="connsiteY87" fmla="*/ 4269205 h 4465720"/>
                <a:gd name="connsiteX0" fmla="*/ 23251788 w 23255048"/>
                <a:gd name="connsiteY0" fmla="*/ 4269205 h 4465720"/>
                <a:gd name="connsiteX1" fmla="*/ 23123451 w 23255048"/>
                <a:gd name="connsiteY1" fmla="*/ 4445668 h 4465720"/>
                <a:gd name="connsiteX2" fmla="*/ 22353430 w 23255048"/>
                <a:gd name="connsiteY2" fmla="*/ 4461710 h 4465720"/>
                <a:gd name="connsiteX3" fmla="*/ 21471114 w 23255048"/>
                <a:gd name="connsiteY3" fmla="*/ 4445668 h 4465720"/>
                <a:gd name="connsiteX4" fmla="*/ 21102146 w 23255048"/>
                <a:gd name="connsiteY4" fmla="*/ 4397542 h 4465720"/>
                <a:gd name="connsiteX5" fmla="*/ 20829430 w 23255048"/>
                <a:gd name="connsiteY5" fmla="*/ 4397542 h 4465720"/>
                <a:gd name="connsiteX6" fmla="*/ 20444420 w 23255048"/>
                <a:gd name="connsiteY6" fmla="*/ 4461710 h 4465720"/>
                <a:gd name="connsiteX7" fmla="*/ 20107535 w 23255048"/>
                <a:gd name="connsiteY7" fmla="*/ 4429626 h 4465720"/>
                <a:gd name="connsiteX8" fmla="*/ 19465851 w 23255048"/>
                <a:gd name="connsiteY8" fmla="*/ 4381499 h 4465720"/>
                <a:gd name="connsiteX9" fmla="*/ 19032714 w 23255048"/>
                <a:gd name="connsiteY9" fmla="*/ 4381499 h 4465720"/>
                <a:gd name="connsiteX10" fmla="*/ 18567493 w 23255048"/>
                <a:gd name="connsiteY10" fmla="*/ 4381499 h 4465720"/>
                <a:gd name="connsiteX11" fmla="*/ 18230609 w 23255048"/>
                <a:gd name="connsiteY11" fmla="*/ 4397542 h 4465720"/>
                <a:gd name="connsiteX12" fmla="*/ 17396420 w 23255048"/>
                <a:gd name="connsiteY12" fmla="*/ 4333373 h 4465720"/>
                <a:gd name="connsiteX13" fmla="*/ 16947241 w 23255048"/>
                <a:gd name="connsiteY13" fmla="*/ 4349415 h 4465720"/>
                <a:gd name="connsiteX14" fmla="*/ 16514104 w 23255048"/>
                <a:gd name="connsiteY14" fmla="*/ 4349415 h 4465720"/>
                <a:gd name="connsiteX15" fmla="*/ 15808251 w 23255048"/>
                <a:gd name="connsiteY15" fmla="*/ 4349415 h 4465720"/>
                <a:gd name="connsiteX16" fmla="*/ 15294904 w 23255048"/>
                <a:gd name="connsiteY16" fmla="*/ 4365457 h 4465720"/>
                <a:gd name="connsiteX17" fmla="*/ 15070314 w 23255048"/>
                <a:gd name="connsiteY17" fmla="*/ 4333373 h 4465720"/>
                <a:gd name="connsiteX18" fmla="*/ 14573009 w 23255048"/>
                <a:gd name="connsiteY18" fmla="*/ 4317331 h 4465720"/>
                <a:gd name="connsiteX19" fmla="*/ 14139872 w 23255048"/>
                <a:gd name="connsiteY19" fmla="*/ 4333373 h 4465720"/>
                <a:gd name="connsiteX20" fmla="*/ 13546314 w 23255048"/>
                <a:gd name="connsiteY20" fmla="*/ 4381499 h 4465720"/>
                <a:gd name="connsiteX21" fmla="*/ 12439409 w 23255048"/>
                <a:gd name="connsiteY21" fmla="*/ 4285247 h 4465720"/>
                <a:gd name="connsiteX22" fmla="*/ 11974188 w 23255048"/>
                <a:gd name="connsiteY22" fmla="*/ 4317331 h 4465720"/>
                <a:gd name="connsiteX23" fmla="*/ 11589177 w 23255048"/>
                <a:gd name="connsiteY23" fmla="*/ 4333373 h 4465720"/>
                <a:gd name="connsiteX24" fmla="*/ 11156041 w 23255048"/>
                <a:gd name="connsiteY24" fmla="*/ 4333373 h 4465720"/>
                <a:gd name="connsiteX25" fmla="*/ 10434146 w 23255048"/>
                <a:gd name="connsiteY25" fmla="*/ 4349415 h 4465720"/>
                <a:gd name="connsiteX26" fmla="*/ 9936841 w 23255048"/>
                <a:gd name="connsiteY26" fmla="*/ 4365457 h 4465720"/>
                <a:gd name="connsiteX27" fmla="*/ 9214946 w 23255048"/>
                <a:gd name="connsiteY27" fmla="*/ 4381499 h 4465720"/>
                <a:gd name="connsiteX28" fmla="*/ 8733682 w 23255048"/>
                <a:gd name="connsiteY28" fmla="*/ 4076699 h 4465720"/>
                <a:gd name="connsiteX29" fmla="*/ 7027469 w 23255048"/>
                <a:gd name="connsiteY29" fmla="*/ 3978024 h 4465720"/>
                <a:gd name="connsiteX30" fmla="*/ 6426041 w 23255048"/>
                <a:gd name="connsiteY30" fmla="*/ 3974393 h 4465720"/>
                <a:gd name="connsiteX31" fmla="*/ 6085675 w 23255048"/>
                <a:gd name="connsiteY31" fmla="*/ 3963174 h 4465720"/>
                <a:gd name="connsiteX32" fmla="*/ 5652235 w 23255048"/>
                <a:gd name="connsiteY32" fmla="*/ 3953790 h 4465720"/>
                <a:gd name="connsiteX33" fmla="*/ 5242255 w 23255048"/>
                <a:gd name="connsiteY33" fmla="*/ 4030693 h 4465720"/>
                <a:gd name="connsiteX34" fmla="*/ 4758570 w 23255048"/>
                <a:gd name="connsiteY34" fmla="*/ 4029783 h 4465720"/>
                <a:gd name="connsiteX35" fmla="*/ 4110226 w 23255048"/>
                <a:gd name="connsiteY35" fmla="*/ 3992856 h 4465720"/>
                <a:gd name="connsiteX36" fmla="*/ 3754423 w 23255048"/>
                <a:gd name="connsiteY36" fmla="*/ 3919285 h 4465720"/>
                <a:gd name="connsiteX37" fmla="*/ 3690711 w 23255048"/>
                <a:gd name="connsiteY37" fmla="*/ 3919609 h 4465720"/>
                <a:gd name="connsiteX38" fmla="*/ 3400136 w 23255048"/>
                <a:gd name="connsiteY38" fmla="*/ 3855136 h 4465720"/>
                <a:gd name="connsiteX39" fmla="*/ 3144370 w 23255048"/>
                <a:gd name="connsiteY39" fmla="*/ 3787638 h 4465720"/>
                <a:gd name="connsiteX40" fmla="*/ 2881039 w 23255048"/>
                <a:gd name="connsiteY40" fmla="*/ 3673225 h 4465720"/>
                <a:gd name="connsiteX41" fmla="*/ 2601361 w 23255048"/>
                <a:gd name="connsiteY41" fmla="*/ 3505843 h 4465720"/>
                <a:gd name="connsiteX42" fmla="*/ 2400684 w 23255048"/>
                <a:gd name="connsiteY42" fmla="*/ 3335130 h 4465720"/>
                <a:gd name="connsiteX43" fmla="*/ 2204546 w 23255048"/>
                <a:gd name="connsiteY43" fmla="*/ 3114173 h 4465720"/>
                <a:gd name="connsiteX44" fmla="*/ 1888547 w 23255048"/>
                <a:gd name="connsiteY44" fmla="*/ 2742783 h 4465720"/>
                <a:gd name="connsiteX45" fmla="*/ 1723283 w 23255048"/>
                <a:gd name="connsiteY45" fmla="*/ 2344152 h 4465720"/>
                <a:gd name="connsiteX46" fmla="*/ 1236672 w 23255048"/>
                <a:gd name="connsiteY46" fmla="*/ 1747917 h 4465720"/>
                <a:gd name="connsiteX47" fmla="*/ 448285 w 23255048"/>
                <a:gd name="connsiteY47" fmla="*/ 1319797 h 4465720"/>
                <a:gd name="connsiteX48" fmla="*/ 104747 w 23255048"/>
                <a:gd name="connsiteY48" fmla="*/ 1050957 h 4465720"/>
                <a:gd name="connsiteX49" fmla="*/ 2321498 w 23255048"/>
                <a:gd name="connsiteY49" fmla="*/ 1198730 h 4465720"/>
                <a:gd name="connsiteX50" fmla="*/ 2653725 w 23255048"/>
                <a:gd name="connsiteY50" fmla="*/ 1157036 h 4465720"/>
                <a:gd name="connsiteX51" fmla="*/ 3278750 w 23255048"/>
                <a:gd name="connsiteY51" fmla="*/ 810281 h 4465720"/>
                <a:gd name="connsiteX52" fmla="*/ 3718056 w 23255048"/>
                <a:gd name="connsiteY52" fmla="*/ 701071 h 4465720"/>
                <a:gd name="connsiteX53" fmla="*/ 4835759 w 23255048"/>
                <a:gd name="connsiteY53" fmla="*/ 474938 h 4465720"/>
                <a:gd name="connsiteX54" fmla="*/ 5408648 w 23255048"/>
                <a:gd name="connsiteY54" fmla="*/ 412313 h 4465720"/>
                <a:gd name="connsiteX55" fmla="*/ 6381047 w 23255048"/>
                <a:gd name="connsiteY55" fmla="*/ 330559 h 4465720"/>
                <a:gd name="connsiteX56" fmla="*/ 7094612 w 23255048"/>
                <a:gd name="connsiteY56" fmla="*/ 235850 h 4465720"/>
                <a:gd name="connsiteX57" fmla="*/ 8397723 w 23255048"/>
                <a:gd name="connsiteY57" fmla="*/ 118927 h 4465720"/>
                <a:gd name="connsiteX58" fmla="*/ 9230988 w 23255048"/>
                <a:gd name="connsiteY58" fmla="*/ 50131 h 4465720"/>
                <a:gd name="connsiteX59" fmla="*/ 10321851 w 23255048"/>
                <a:gd name="connsiteY59" fmla="*/ 18047 h 4465720"/>
                <a:gd name="connsiteX60" fmla="*/ 11059788 w 23255048"/>
                <a:gd name="connsiteY60" fmla="*/ 2005 h 4465720"/>
                <a:gd name="connsiteX61" fmla="*/ 11541051 w 23255048"/>
                <a:gd name="connsiteY61" fmla="*/ 2005 h 4465720"/>
                <a:gd name="connsiteX62" fmla="*/ 12166693 w 23255048"/>
                <a:gd name="connsiteY62" fmla="*/ 18047 h 4465720"/>
                <a:gd name="connsiteX63" fmla="*/ 12744209 w 23255048"/>
                <a:gd name="connsiteY63" fmla="*/ 18047 h 4465720"/>
                <a:gd name="connsiteX64" fmla="*/ 13321725 w 23255048"/>
                <a:gd name="connsiteY64" fmla="*/ 130342 h 4465720"/>
                <a:gd name="connsiteX65" fmla="*/ 13915283 w 23255048"/>
                <a:gd name="connsiteY65" fmla="*/ 258678 h 4465720"/>
                <a:gd name="connsiteX66" fmla="*/ 14332377 w 23255048"/>
                <a:gd name="connsiteY66" fmla="*/ 419099 h 4465720"/>
                <a:gd name="connsiteX67" fmla="*/ 14829683 w 23255048"/>
                <a:gd name="connsiteY67" fmla="*/ 723899 h 4465720"/>
                <a:gd name="connsiteX68" fmla="*/ 14990104 w 23255048"/>
                <a:gd name="connsiteY68" fmla="*/ 1028699 h 4465720"/>
                <a:gd name="connsiteX69" fmla="*/ 15359072 w 23255048"/>
                <a:gd name="connsiteY69" fmla="*/ 1285373 h 4465720"/>
                <a:gd name="connsiteX70" fmla="*/ 15551577 w 23255048"/>
                <a:gd name="connsiteY70" fmla="*/ 1798720 h 4465720"/>
                <a:gd name="connsiteX71" fmla="*/ 15711999 w 23255048"/>
                <a:gd name="connsiteY71" fmla="*/ 2183731 h 4465720"/>
                <a:gd name="connsiteX72" fmla="*/ 15824293 w 23255048"/>
                <a:gd name="connsiteY72" fmla="*/ 2520615 h 4465720"/>
                <a:gd name="connsiteX73" fmla="*/ 16000756 w 23255048"/>
                <a:gd name="connsiteY73" fmla="*/ 2729163 h 4465720"/>
                <a:gd name="connsiteX74" fmla="*/ 16193262 w 23255048"/>
                <a:gd name="connsiteY74" fmla="*/ 3033963 h 4465720"/>
                <a:gd name="connsiteX75" fmla="*/ 16578272 w 23255048"/>
                <a:gd name="connsiteY75" fmla="*/ 3386889 h 4465720"/>
                <a:gd name="connsiteX76" fmla="*/ 17011409 w 23255048"/>
                <a:gd name="connsiteY76" fmla="*/ 3723773 h 4465720"/>
                <a:gd name="connsiteX77" fmla="*/ 17524756 w 23255048"/>
                <a:gd name="connsiteY77" fmla="*/ 3884194 h 4465720"/>
                <a:gd name="connsiteX78" fmla="*/ 18278735 w 23255048"/>
                <a:gd name="connsiteY78" fmla="*/ 4012531 h 4465720"/>
                <a:gd name="connsiteX79" fmla="*/ 19112925 w 23255048"/>
                <a:gd name="connsiteY79" fmla="*/ 4108784 h 4465720"/>
                <a:gd name="connsiteX80" fmla="*/ 19754609 w 23255048"/>
                <a:gd name="connsiteY80" fmla="*/ 4012531 h 4465720"/>
                <a:gd name="connsiteX81" fmla="*/ 20412335 w 23255048"/>
                <a:gd name="connsiteY81" fmla="*/ 4012531 h 4465720"/>
                <a:gd name="connsiteX82" fmla="*/ 21214441 w 23255048"/>
                <a:gd name="connsiteY82" fmla="*/ 4028573 h 4465720"/>
                <a:gd name="connsiteX83" fmla="*/ 21775914 w 23255048"/>
                <a:gd name="connsiteY83" fmla="*/ 4060657 h 4465720"/>
                <a:gd name="connsiteX84" fmla="*/ 22658230 w 23255048"/>
                <a:gd name="connsiteY84" fmla="*/ 4108784 h 4465720"/>
                <a:gd name="connsiteX85" fmla="*/ 23011156 w 23255048"/>
                <a:gd name="connsiteY85" fmla="*/ 4140868 h 4465720"/>
                <a:gd name="connsiteX86" fmla="*/ 23091367 w 23255048"/>
                <a:gd name="connsiteY86" fmla="*/ 4237120 h 4465720"/>
                <a:gd name="connsiteX87" fmla="*/ 23251788 w 23255048"/>
                <a:gd name="connsiteY87" fmla="*/ 4269205 h 4465720"/>
                <a:gd name="connsiteX0" fmla="*/ 23230089 w 23233349"/>
                <a:gd name="connsiteY0" fmla="*/ 4269205 h 4465720"/>
                <a:gd name="connsiteX1" fmla="*/ 23101752 w 23233349"/>
                <a:gd name="connsiteY1" fmla="*/ 4445668 h 4465720"/>
                <a:gd name="connsiteX2" fmla="*/ 22331731 w 23233349"/>
                <a:gd name="connsiteY2" fmla="*/ 4461710 h 4465720"/>
                <a:gd name="connsiteX3" fmla="*/ 21449415 w 23233349"/>
                <a:gd name="connsiteY3" fmla="*/ 4445668 h 4465720"/>
                <a:gd name="connsiteX4" fmla="*/ 21080447 w 23233349"/>
                <a:gd name="connsiteY4" fmla="*/ 4397542 h 4465720"/>
                <a:gd name="connsiteX5" fmla="*/ 20807731 w 23233349"/>
                <a:gd name="connsiteY5" fmla="*/ 4397542 h 4465720"/>
                <a:gd name="connsiteX6" fmla="*/ 20422721 w 23233349"/>
                <a:gd name="connsiteY6" fmla="*/ 4461710 h 4465720"/>
                <a:gd name="connsiteX7" fmla="*/ 20085836 w 23233349"/>
                <a:gd name="connsiteY7" fmla="*/ 4429626 h 4465720"/>
                <a:gd name="connsiteX8" fmla="*/ 19444152 w 23233349"/>
                <a:gd name="connsiteY8" fmla="*/ 4381499 h 4465720"/>
                <a:gd name="connsiteX9" fmla="*/ 19011015 w 23233349"/>
                <a:gd name="connsiteY9" fmla="*/ 4381499 h 4465720"/>
                <a:gd name="connsiteX10" fmla="*/ 18545794 w 23233349"/>
                <a:gd name="connsiteY10" fmla="*/ 4381499 h 4465720"/>
                <a:gd name="connsiteX11" fmla="*/ 18208910 w 23233349"/>
                <a:gd name="connsiteY11" fmla="*/ 4397542 h 4465720"/>
                <a:gd name="connsiteX12" fmla="*/ 17374721 w 23233349"/>
                <a:gd name="connsiteY12" fmla="*/ 4333373 h 4465720"/>
                <a:gd name="connsiteX13" fmla="*/ 16925542 w 23233349"/>
                <a:gd name="connsiteY13" fmla="*/ 4349415 h 4465720"/>
                <a:gd name="connsiteX14" fmla="*/ 16492405 w 23233349"/>
                <a:gd name="connsiteY14" fmla="*/ 4349415 h 4465720"/>
                <a:gd name="connsiteX15" fmla="*/ 15786552 w 23233349"/>
                <a:gd name="connsiteY15" fmla="*/ 4349415 h 4465720"/>
                <a:gd name="connsiteX16" fmla="*/ 15273205 w 23233349"/>
                <a:gd name="connsiteY16" fmla="*/ 4365457 h 4465720"/>
                <a:gd name="connsiteX17" fmla="*/ 15048615 w 23233349"/>
                <a:gd name="connsiteY17" fmla="*/ 4333373 h 4465720"/>
                <a:gd name="connsiteX18" fmla="*/ 14551310 w 23233349"/>
                <a:gd name="connsiteY18" fmla="*/ 4317331 h 4465720"/>
                <a:gd name="connsiteX19" fmla="*/ 14118173 w 23233349"/>
                <a:gd name="connsiteY19" fmla="*/ 4333373 h 4465720"/>
                <a:gd name="connsiteX20" fmla="*/ 13524615 w 23233349"/>
                <a:gd name="connsiteY20" fmla="*/ 4381499 h 4465720"/>
                <a:gd name="connsiteX21" fmla="*/ 12417710 w 23233349"/>
                <a:gd name="connsiteY21" fmla="*/ 4285247 h 4465720"/>
                <a:gd name="connsiteX22" fmla="*/ 11952489 w 23233349"/>
                <a:gd name="connsiteY22" fmla="*/ 4317331 h 4465720"/>
                <a:gd name="connsiteX23" fmla="*/ 11567478 w 23233349"/>
                <a:gd name="connsiteY23" fmla="*/ 4333373 h 4465720"/>
                <a:gd name="connsiteX24" fmla="*/ 11134342 w 23233349"/>
                <a:gd name="connsiteY24" fmla="*/ 4333373 h 4465720"/>
                <a:gd name="connsiteX25" fmla="*/ 10412447 w 23233349"/>
                <a:gd name="connsiteY25" fmla="*/ 4349415 h 4465720"/>
                <a:gd name="connsiteX26" fmla="*/ 9915142 w 23233349"/>
                <a:gd name="connsiteY26" fmla="*/ 4365457 h 4465720"/>
                <a:gd name="connsiteX27" fmla="*/ 9193247 w 23233349"/>
                <a:gd name="connsiteY27" fmla="*/ 4381499 h 4465720"/>
                <a:gd name="connsiteX28" fmla="*/ 8711983 w 23233349"/>
                <a:gd name="connsiteY28" fmla="*/ 4076699 h 4465720"/>
                <a:gd name="connsiteX29" fmla="*/ 7005770 w 23233349"/>
                <a:gd name="connsiteY29" fmla="*/ 3978024 h 4465720"/>
                <a:gd name="connsiteX30" fmla="*/ 6404342 w 23233349"/>
                <a:gd name="connsiteY30" fmla="*/ 3974393 h 4465720"/>
                <a:gd name="connsiteX31" fmla="*/ 6063976 w 23233349"/>
                <a:gd name="connsiteY31" fmla="*/ 3963174 h 4465720"/>
                <a:gd name="connsiteX32" fmla="*/ 5630536 w 23233349"/>
                <a:gd name="connsiteY32" fmla="*/ 3953790 h 4465720"/>
                <a:gd name="connsiteX33" fmla="*/ 5220556 w 23233349"/>
                <a:gd name="connsiteY33" fmla="*/ 4030693 h 4465720"/>
                <a:gd name="connsiteX34" fmla="*/ 4736871 w 23233349"/>
                <a:gd name="connsiteY34" fmla="*/ 4029783 h 4465720"/>
                <a:gd name="connsiteX35" fmla="*/ 4088527 w 23233349"/>
                <a:gd name="connsiteY35" fmla="*/ 3992856 h 4465720"/>
                <a:gd name="connsiteX36" fmla="*/ 3732724 w 23233349"/>
                <a:gd name="connsiteY36" fmla="*/ 3919285 h 4465720"/>
                <a:gd name="connsiteX37" fmla="*/ 3669012 w 23233349"/>
                <a:gd name="connsiteY37" fmla="*/ 3919609 h 4465720"/>
                <a:gd name="connsiteX38" fmla="*/ 3378437 w 23233349"/>
                <a:gd name="connsiteY38" fmla="*/ 3855136 h 4465720"/>
                <a:gd name="connsiteX39" fmla="*/ 3122671 w 23233349"/>
                <a:gd name="connsiteY39" fmla="*/ 3787638 h 4465720"/>
                <a:gd name="connsiteX40" fmla="*/ 2859340 w 23233349"/>
                <a:gd name="connsiteY40" fmla="*/ 3673225 h 4465720"/>
                <a:gd name="connsiteX41" fmla="*/ 2579662 w 23233349"/>
                <a:gd name="connsiteY41" fmla="*/ 3505843 h 4465720"/>
                <a:gd name="connsiteX42" fmla="*/ 2378985 w 23233349"/>
                <a:gd name="connsiteY42" fmla="*/ 3335130 h 4465720"/>
                <a:gd name="connsiteX43" fmla="*/ 2182847 w 23233349"/>
                <a:gd name="connsiteY43" fmla="*/ 3114173 h 4465720"/>
                <a:gd name="connsiteX44" fmla="*/ 1866848 w 23233349"/>
                <a:gd name="connsiteY44" fmla="*/ 2742783 h 4465720"/>
                <a:gd name="connsiteX45" fmla="*/ 1701584 w 23233349"/>
                <a:gd name="connsiteY45" fmla="*/ 2344152 h 4465720"/>
                <a:gd name="connsiteX46" fmla="*/ 1214973 w 23233349"/>
                <a:gd name="connsiteY46" fmla="*/ 1747917 h 4465720"/>
                <a:gd name="connsiteX47" fmla="*/ 426586 w 23233349"/>
                <a:gd name="connsiteY47" fmla="*/ 1319797 h 4465720"/>
                <a:gd name="connsiteX48" fmla="*/ 83048 w 23233349"/>
                <a:gd name="connsiteY48" fmla="*/ 1050957 h 4465720"/>
                <a:gd name="connsiteX49" fmla="*/ 1983276 w 23233349"/>
                <a:gd name="connsiteY49" fmla="*/ 934961 h 4465720"/>
                <a:gd name="connsiteX50" fmla="*/ 2632026 w 23233349"/>
                <a:gd name="connsiteY50" fmla="*/ 1157036 h 4465720"/>
                <a:gd name="connsiteX51" fmla="*/ 3257051 w 23233349"/>
                <a:gd name="connsiteY51" fmla="*/ 810281 h 4465720"/>
                <a:gd name="connsiteX52" fmla="*/ 3696357 w 23233349"/>
                <a:gd name="connsiteY52" fmla="*/ 701071 h 4465720"/>
                <a:gd name="connsiteX53" fmla="*/ 4814060 w 23233349"/>
                <a:gd name="connsiteY53" fmla="*/ 474938 h 4465720"/>
                <a:gd name="connsiteX54" fmla="*/ 5386949 w 23233349"/>
                <a:gd name="connsiteY54" fmla="*/ 412313 h 4465720"/>
                <a:gd name="connsiteX55" fmla="*/ 6359348 w 23233349"/>
                <a:gd name="connsiteY55" fmla="*/ 330559 h 4465720"/>
                <a:gd name="connsiteX56" fmla="*/ 7072913 w 23233349"/>
                <a:gd name="connsiteY56" fmla="*/ 235850 h 4465720"/>
                <a:gd name="connsiteX57" fmla="*/ 8376024 w 23233349"/>
                <a:gd name="connsiteY57" fmla="*/ 118927 h 4465720"/>
                <a:gd name="connsiteX58" fmla="*/ 9209289 w 23233349"/>
                <a:gd name="connsiteY58" fmla="*/ 50131 h 4465720"/>
                <a:gd name="connsiteX59" fmla="*/ 10300152 w 23233349"/>
                <a:gd name="connsiteY59" fmla="*/ 18047 h 4465720"/>
                <a:gd name="connsiteX60" fmla="*/ 11038089 w 23233349"/>
                <a:gd name="connsiteY60" fmla="*/ 2005 h 4465720"/>
                <a:gd name="connsiteX61" fmla="*/ 11519352 w 23233349"/>
                <a:gd name="connsiteY61" fmla="*/ 2005 h 4465720"/>
                <a:gd name="connsiteX62" fmla="*/ 12144994 w 23233349"/>
                <a:gd name="connsiteY62" fmla="*/ 18047 h 4465720"/>
                <a:gd name="connsiteX63" fmla="*/ 12722510 w 23233349"/>
                <a:gd name="connsiteY63" fmla="*/ 18047 h 4465720"/>
                <a:gd name="connsiteX64" fmla="*/ 13300026 w 23233349"/>
                <a:gd name="connsiteY64" fmla="*/ 130342 h 4465720"/>
                <a:gd name="connsiteX65" fmla="*/ 13893584 w 23233349"/>
                <a:gd name="connsiteY65" fmla="*/ 258678 h 4465720"/>
                <a:gd name="connsiteX66" fmla="*/ 14310678 w 23233349"/>
                <a:gd name="connsiteY66" fmla="*/ 419099 h 4465720"/>
                <a:gd name="connsiteX67" fmla="*/ 14807984 w 23233349"/>
                <a:gd name="connsiteY67" fmla="*/ 723899 h 4465720"/>
                <a:gd name="connsiteX68" fmla="*/ 14968405 w 23233349"/>
                <a:gd name="connsiteY68" fmla="*/ 1028699 h 4465720"/>
                <a:gd name="connsiteX69" fmla="*/ 15337373 w 23233349"/>
                <a:gd name="connsiteY69" fmla="*/ 1285373 h 4465720"/>
                <a:gd name="connsiteX70" fmla="*/ 15529878 w 23233349"/>
                <a:gd name="connsiteY70" fmla="*/ 1798720 h 4465720"/>
                <a:gd name="connsiteX71" fmla="*/ 15690300 w 23233349"/>
                <a:gd name="connsiteY71" fmla="*/ 2183731 h 4465720"/>
                <a:gd name="connsiteX72" fmla="*/ 15802594 w 23233349"/>
                <a:gd name="connsiteY72" fmla="*/ 2520615 h 4465720"/>
                <a:gd name="connsiteX73" fmla="*/ 15979057 w 23233349"/>
                <a:gd name="connsiteY73" fmla="*/ 2729163 h 4465720"/>
                <a:gd name="connsiteX74" fmla="*/ 16171563 w 23233349"/>
                <a:gd name="connsiteY74" fmla="*/ 3033963 h 4465720"/>
                <a:gd name="connsiteX75" fmla="*/ 16556573 w 23233349"/>
                <a:gd name="connsiteY75" fmla="*/ 3386889 h 4465720"/>
                <a:gd name="connsiteX76" fmla="*/ 16989710 w 23233349"/>
                <a:gd name="connsiteY76" fmla="*/ 3723773 h 4465720"/>
                <a:gd name="connsiteX77" fmla="*/ 17503057 w 23233349"/>
                <a:gd name="connsiteY77" fmla="*/ 3884194 h 4465720"/>
                <a:gd name="connsiteX78" fmla="*/ 18257036 w 23233349"/>
                <a:gd name="connsiteY78" fmla="*/ 4012531 h 4465720"/>
                <a:gd name="connsiteX79" fmla="*/ 19091226 w 23233349"/>
                <a:gd name="connsiteY79" fmla="*/ 4108784 h 4465720"/>
                <a:gd name="connsiteX80" fmla="*/ 19732910 w 23233349"/>
                <a:gd name="connsiteY80" fmla="*/ 4012531 h 4465720"/>
                <a:gd name="connsiteX81" fmla="*/ 20390636 w 23233349"/>
                <a:gd name="connsiteY81" fmla="*/ 4012531 h 4465720"/>
                <a:gd name="connsiteX82" fmla="*/ 21192742 w 23233349"/>
                <a:gd name="connsiteY82" fmla="*/ 4028573 h 4465720"/>
                <a:gd name="connsiteX83" fmla="*/ 21754215 w 23233349"/>
                <a:gd name="connsiteY83" fmla="*/ 4060657 h 4465720"/>
                <a:gd name="connsiteX84" fmla="*/ 22636531 w 23233349"/>
                <a:gd name="connsiteY84" fmla="*/ 4108784 h 4465720"/>
                <a:gd name="connsiteX85" fmla="*/ 22989457 w 23233349"/>
                <a:gd name="connsiteY85" fmla="*/ 4140868 h 4465720"/>
                <a:gd name="connsiteX86" fmla="*/ 23069668 w 23233349"/>
                <a:gd name="connsiteY86" fmla="*/ 4237120 h 4465720"/>
                <a:gd name="connsiteX87" fmla="*/ 23230089 w 23233349"/>
                <a:gd name="connsiteY87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72165 w 23173488"/>
                <a:gd name="connsiteY51" fmla="*/ 1157036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93754 w 23173488"/>
                <a:gd name="connsiteY50" fmla="*/ 811869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72270 h 4468785"/>
                <a:gd name="connsiteX1" fmla="*/ 23041891 w 23173488"/>
                <a:gd name="connsiteY1" fmla="*/ 4448733 h 4468785"/>
                <a:gd name="connsiteX2" fmla="*/ 22271870 w 23173488"/>
                <a:gd name="connsiteY2" fmla="*/ 4464775 h 4468785"/>
                <a:gd name="connsiteX3" fmla="*/ 21389554 w 23173488"/>
                <a:gd name="connsiteY3" fmla="*/ 4448733 h 4468785"/>
                <a:gd name="connsiteX4" fmla="*/ 21020586 w 23173488"/>
                <a:gd name="connsiteY4" fmla="*/ 4400607 h 4468785"/>
                <a:gd name="connsiteX5" fmla="*/ 20747870 w 23173488"/>
                <a:gd name="connsiteY5" fmla="*/ 4400607 h 4468785"/>
                <a:gd name="connsiteX6" fmla="*/ 20362860 w 23173488"/>
                <a:gd name="connsiteY6" fmla="*/ 4464775 h 4468785"/>
                <a:gd name="connsiteX7" fmla="*/ 20025975 w 23173488"/>
                <a:gd name="connsiteY7" fmla="*/ 4432691 h 4468785"/>
                <a:gd name="connsiteX8" fmla="*/ 19384291 w 23173488"/>
                <a:gd name="connsiteY8" fmla="*/ 4384564 h 4468785"/>
                <a:gd name="connsiteX9" fmla="*/ 18951154 w 23173488"/>
                <a:gd name="connsiteY9" fmla="*/ 4384564 h 4468785"/>
                <a:gd name="connsiteX10" fmla="*/ 18485933 w 23173488"/>
                <a:gd name="connsiteY10" fmla="*/ 4384564 h 4468785"/>
                <a:gd name="connsiteX11" fmla="*/ 18149049 w 23173488"/>
                <a:gd name="connsiteY11" fmla="*/ 4400607 h 4468785"/>
                <a:gd name="connsiteX12" fmla="*/ 17314860 w 23173488"/>
                <a:gd name="connsiteY12" fmla="*/ 4336438 h 4468785"/>
                <a:gd name="connsiteX13" fmla="*/ 16865681 w 23173488"/>
                <a:gd name="connsiteY13" fmla="*/ 4352480 h 4468785"/>
                <a:gd name="connsiteX14" fmla="*/ 16432544 w 23173488"/>
                <a:gd name="connsiteY14" fmla="*/ 4352480 h 4468785"/>
                <a:gd name="connsiteX15" fmla="*/ 15726691 w 23173488"/>
                <a:gd name="connsiteY15" fmla="*/ 4352480 h 4468785"/>
                <a:gd name="connsiteX16" fmla="*/ 15213344 w 23173488"/>
                <a:gd name="connsiteY16" fmla="*/ 4368522 h 4468785"/>
                <a:gd name="connsiteX17" fmla="*/ 14988754 w 23173488"/>
                <a:gd name="connsiteY17" fmla="*/ 4336438 h 4468785"/>
                <a:gd name="connsiteX18" fmla="*/ 14491449 w 23173488"/>
                <a:gd name="connsiteY18" fmla="*/ 4320396 h 4468785"/>
                <a:gd name="connsiteX19" fmla="*/ 14058312 w 23173488"/>
                <a:gd name="connsiteY19" fmla="*/ 4336438 h 4468785"/>
                <a:gd name="connsiteX20" fmla="*/ 13464754 w 23173488"/>
                <a:gd name="connsiteY20" fmla="*/ 4384564 h 4468785"/>
                <a:gd name="connsiteX21" fmla="*/ 12357849 w 23173488"/>
                <a:gd name="connsiteY21" fmla="*/ 4288312 h 4468785"/>
                <a:gd name="connsiteX22" fmla="*/ 11892628 w 23173488"/>
                <a:gd name="connsiteY22" fmla="*/ 4320396 h 4468785"/>
                <a:gd name="connsiteX23" fmla="*/ 11507617 w 23173488"/>
                <a:gd name="connsiteY23" fmla="*/ 4336438 h 4468785"/>
                <a:gd name="connsiteX24" fmla="*/ 11074481 w 23173488"/>
                <a:gd name="connsiteY24" fmla="*/ 4336438 h 4468785"/>
                <a:gd name="connsiteX25" fmla="*/ 10352586 w 23173488"/>
                <a:gd name="connsiteY25" fmla="*/ 4352480 h 4468785"/>
                <a:gd name="connsiteX26" fmla="*/ 9855281 w 23173488"/>
                <a:gd name="connsiteY26" fmla="*/ 4368522 h 4468785"/>
                <a:gd name="connsiteX27" fmla="*/ 9133386 w 23173488"/>
                <a:gd name="connsiteY27" fmla="*/ 4384564 h 4468785"/>
                <a:gd name="connsiteX28" fmla="*/ 8652122 w 23173488"/>
                <a:gd name="connsiteY28" fmla="*/ 4079764 h 4468785"/>
                <a:gd name="connsiteX29" fmla="*/ 6945909 w 23173488"/>
                <a:gd name="connsiteY29" fmla="*/ 3981089 h 4468785"/>
                <a:gd name="connsiteX30" fmla="*/ 6344481 w 23173488"/>
                <a:gd name="connsiteY30" fmla="*/ 3977458 h 4468785"/>
                <a:gd name="connsiteX31" fmla="*/ 6004115 w 23173488"/>
                <a:gd name="connsiteY31" fmla="*/ 3966239 h 4468785"/>
                <a:gd name="connsiteX32" fmla="*/ 5570675 w 23173488"/>
                <a:gd name="connsiteY32" fmla="*/ 3956855 h 4468785"/>
                <a:gd name="connsiteX33" fmla="*/ 5160695 w 23173488"/>
                <a:gd name="connsiteY33" fmla="*/ 4033758 h 4468785"/>
                <a:gd name="connsiteX34" fmla="*/ 4677010 w 23173488"/>
                <a:gd name="connsiteY34" fmla="*/ 4032848 h 4468785"/>
                <a:gd name="connsiteX35" fmla="*/ 4028666 w 23173488"/>
                <a:gd name="connsiteY35" fmla="*/ 3995921 h 4468785"/>
                <a:gd name="connsiteX36" fmla="*/ 3672863 w 23173488"/>
                <a:gd name="connsiteY36" fmla="*/ 3922350 h 4468785"/>
                <a:gd name="connsiteX37" fmla="*/ 3609151 w 23173488"/>
                <a:gd name="connsiteY37" fmla="*/ 3922674 h 4468785"/>
                <a:gd name="connsiteX38" fmla="*/ 3318576 w 23173488"/>
                <a:gd name="connsiteY38" fmla="*/ 3858201 h 4468785"/>
                <a:gd name="connsiteX39" fmla="*/ 3062810 w 23173488"/>
                <a:gd name="connsiteY39" fmla="*/ 3790703 h 4468785"/>
                <a:gd name="connsiteX40" fmla="*/ 2799479 w 23173488"/>
                <a:gd name="connsiteY40" fmla="*/ 3676290 h 4468785"/>
                <a:gd name="connsiteX41" fmla="*/ 2519801 w 23173488"/>
                <a:gd name="connsiteY41" fmla="*/ 3508908 h 4468785"/>
                <a:gd name="connsiteX42" fmla="*/ 2319124 w 23173488"/>
                <a:gd name="connsiteY42" fmla="*/ 3338195 h 4468785"/>
                <a:gd name="connsiteX43" fmla="*/ 2122986 w 23173488"/>
                <a:gd name="connsiteY43" fmla="*/ 3117238 h 4468785"/>
                <a:gd name="connsiteX44" fmla="*/ 1806987 w 23173488"/>
                <a:gd name="connsiteY44" fmla="*/ 2745848 h 4468785"/>
                <a:gd name="connsiteX45" fmla="*/ 1641723 w 23173488"/>
                <a:gd name="connsiteY45" fmla="*/ 2347217 h 4468785"/>
                <a:gd name="connsiteX46" fmla="*/ 1155112 w 23173488"/>
                <a:gd name="connsiteY46" fmla="*/ 1750982 h 4468785"/>
                <a:gd name="connsiteX47" fmla="*/ 366725 w 23173488"/>
                <a:gd name="connsiteY47" fmla="*/ 1322862 h 4468785"/>
                <a:gd name="connsiteX48" fmla="*/ 23187 w 23173488"/>
                <a:gd name="connsiteY48" fmla="*/ 1054022 h 4468785"/>
                <a:gd name="connsiteX49" fmla="*/ 979266 w 23173488"/>
                <a:gd name="connsiteY49" fmla="*/ 906921 h 4468785"/>
                <a:gd name="connsiteX50" fmla="*/ 1993754 w 23173488"/>
                <a:gd name="connsiteY50" fmla="*/ 814934 h 4468785"/>
                <a:gd name="connsiteX51" fmla="*/ 2589750 w 23173488"/>
                <a:gd name="connsiteY51" fmla="*/ 755655 h 4468785"/>
                <a:gd name="connsiteX52" fmla="*/ 3249944 w 23173488"/>
                <a:gd name="connsiteY52" fmla="*/ 619915 h 4468785"/>
                <a:gd name="connsiteX53" fmla="*/ 3847512 w 23173488"/>
                <a:gd name="connsiteY53" fmla="*/ 528290 h 4468785"/>
                <a:gd name="connsiteX54" fmla="*/ 4754199 w 23173488"/>
                <a:gd name="connsiteY54" fmla="*/ 478003 h 4468785"/>
                <a:gd name="connsiteX55" fmla="*/ 5327088 w 23173488"/>
                <a:gd name="connsiteY55" fmla="*/ 415378 h 4468785"/>
                <a:gd name="connsiteX56" fmla="*/ 6299487 w 23173488"/>
                <a:gd name="connsiteY56" fmla="*/ 333624 h 4468785"/>
                <a:gd name="connsiteX57" fmla="*/ 7013052 w 23173488"/>
                <a:gd name="connsiteY57" fmla="*/ 238915 h 4468785"/>
                <a:gd name="connsiteX58" fmla="*/ 8316163 w 23173488"/>
                <a:gd name="connsiteY58" fmla="*/ 121992 h 4468785"/>
                <a:gd name="connsiteX59" fmla="*/ 9149428 w 23173488"/>
                <a:gd name="connsiteY59" fmla="*/ 53196 h 4468785"/>
                <a:gd name="connsiteX60" fmla="*/ 10258952 w 23173488"/>
                <a:gd name="connsiteY60" fmla="*/ 64655 h 4468785"/>
                <a:gd name="connsiteX61" fmla="*/ 10978228 w 23173488"/>
                <a:gd name="connsiteY61" fmla="*/ 5070 h 4468785"/>
                <a:gd name="connsiteX62" fmla="*/ 11459491 w 23173488"/>
                <a:gd name="connsiteY62" fmla="*/ 5070 h 4468785"/>
                <a:gd name="connsiteX63" fmla="*/ 12085133 w 23173488"/>
                <a:gd name="connsiteY63" fmla="*/ 21112 h 4468785"/>
                <a:gd name="connsiteX64" fmla="*/ 12662649 w 23173488"/>
                <a:gd name="connsiteY64" fmla="*/ 21112 h 4468785"/>
                <a:gd name="connsiteX65" fmla="*/ 13240165 w 23173488"/>
                <a:gd name="connsiteY65" fmla="*/ 133407 h 4468785"/>
                <a:gd name="connsiteX66" fmla="*/ 13833723 w 23173488"/>
                <a:gd name="connsiteY66" fmla="*/ 261743 h 4468785"/>
                <a:gd name="connsiteX67" fmla="*/ 14250817 w 23173488"/>
                <a:gd name="connsiteY67" fmla="*/ 422164 h 4468785"/>
                <a:gd name="connsiteX68" fmla="*/ 14748123 w 23173488"/>
                <a:gd name="connsiteY68" fmla="*/ 726964 h 4468785"/>
                <a:gd name="connsiteX69" fmla="*/ 14908544 w 23173488"/>
                <a:gd name="connsiteY69" fmla="*/ 1031764 h 4468785"/>
                <a:gd name="connsiteX70" fmla="*/ 15277512 w 23173488"/>
                <a:gd name="connsiteY70" fmla="*/ 1288438 h 4468785"/>
                <a:gd name="connsiteX71" fmla="*/ 15470017 w 23173488"/>
                <a:gd name="connsiteY71" fmla="*/ 1801785 h 4468785"/>
                <a:gd name="connsiteX72" fmla="*/ 15630439 w 23173488"/>
                <a:gd name="connsiteY72" fmla="*/ 2186796 h 4468785"/>
                <a:gd name="connsiteX73" fmla="*/ 15742733 w 23173488"/>
                <a:gd name="connsiteY73" fmla="*/ 2523680 h 4468785"/>
                <a:gd name="connsiteX74" fmla="*/ 15919196 w 23173488"/>
                <a:gd name="connsiteY74" fmla="*/ 2732228 h 4468785"/>
                <a:gd name="connsiteX75" fmla="*/ 16111702 w 23173488"/>
                <a:gd name="connsiteY75" fmla="*/ 3037028 h 4468785"/>
                <a:gd name="connsiteX76" fmla="*/ 16496712 w 23173488"/>
                <a:gd name="connsiteY76" fmla="*/ 3389954 h 4468785"/>
                <a:gd name="connsiteX77" fmla="*/ 16929849 w 23173488"/>
                <a:gd name="connsiteY77" fmla="*/ 3726838 h 4468785"/>
                <a:gd name="connsiteX78" fmla="*/ 17443196 w 23173488"/>
                <a:gd name="connsiteY78" fmla="*/ 3887259 h 4468785"/>
                <a:gd name="connsiteX79" fmla="*/ 18197175 w 23173488"/>
                <a:gd name="connsiteY79" fmla="*/ 4015596 h 4468785"/>
                <a:gd name="connsiteX80" fmla="*/ 19031365 w 23173488"/>
                <a:gd name="connsiteY80" fmla="*/ 4111849 h 4468785"/>
                <a:gd name="connsiteX81" fmla="*/ 19673049 w 23173488"/>
                <a:gd name="connsiteY81" fmla="*/ 4015596 h 4468785"/>
                <a:gd name="connsiteX82" fmla="*/ 20330775 w 23173488"/>
                <a:gd name="connsiteY82" fmla="*/ 4015596 h 4468785"/>
                <a:gd name="connsiteX83" fmla="*/ 21132881 w 23173488"/>
                <a:gd name="connsiteY83" fmla="*/ 4031638 h 4468785"/>
                <a:gd name="connsiteX84" fmla="*/ 21694354 w 23173488"/>
                <a:gd name="connsiteY84" fmla="*/ 4063722 h 4468785"/>
                <a:gd name="connsiteX85" fmla="*/ 22576670 w 23173488"/>
                <a:gd name="connsiteY85" fmla="*/ 4111849 h 4468785"/>
                <a:gd name="connsiteX86" fmla="*/ 22929596 w 23173488"/>
                <a:gd name="connsiteY86" fmla="*/ 4143933 h 4468785"/>
                <a:gd name="connsiteX87" fmla="*/ 23009807 w 23173488"/>
                <a:gd name="connsiteY87" fmla="*/ 4240185 h 4468785"/>
                <a:gd name="connsiteX88" fmla="*/ 23170228 w 23173488"/>
                <a:gd name="connsiteY88" fmla="*/ 4272270 h 4468785"/>
                <a:gd name="connsiteX0" fmla="*/ 23170228 w 23173488"/>
                <a:gd name="connsiteY0" fmla="*/ 4270736 h 4467251"/>
                <a:gd name="connsiteX1" fmla="*/ 23041891 w 23173488"/>
                <a:gd name="connsiteY1" fmla="*/ 4447199 h 4467251"/>
                <a:gd name="connsiteX2" fmla="*/ 22271870 w 23173488"/>
                <a:gd name="connsiteY2" fmla="*/ 4463241 h 4467251"/>
                <a:gd name="connsiteX3" fmla="*/ 21389554 w 23173488"/>
                <a:gd name="connsiteY3" fmla="*/ 4447199 h 4467251"/>
                <a:gd name="connsiteX4" fmla="*/ 21020586 w 23173488"/>
                <a:gd name="connsiteY4" fmla="*/ 4399073 h 4467251"/>
                <a:gd name="connsiteX5" fmla="*/ 20747870 w 23173488"/>
                <a:gd name="connsiteY5" fmla="*/ 4399073 h 4467251"/>
                <a:gd name="connsiteX6" fmla="*/ 20362860 w 23173488"/>
                <a:gd name="connsiteY6" fmla="*/ 4463241 h 4467251"/>
                <a:gd name="connsiteX7" fmla="*/ 20025975 w 23173488"/>
                <a:gd name="connsiteY7" fmla="*/ 4431157 h 4467251"/>
                <a:gd name="connsiteX8" fmla="*/ 19384291 w 23173488"/>
                <a:gd name="connsiteY8" fmla="*/ 4383030 h 4467251"/>
                <a:gd name="connsiteX9" fmla="*/ 18951154 w 23173488"/>
                <a:gd name="connsiteY9" fmla="*/ 4383030 h 4467251"/>
                <a:gd name="connsiteX10" fmla="*/ 18485933 w 23173488"/>
                <a:gd name="connsiteY10" fmla="*/ 4383030 h 4467251"/>
                <a:gd name="connsiteX11" fmla="*/ 18149049 w 23173488"/>
                <a:gd name="connsiteY11" fmla="*/ 4399073 h 4467251"/>
                <a:gd name="connsiteX12" fmla="*/ 17314860 w 23173488"/>
                <a:gd name="connsiteY12" fmla="*/ 4334904 h 4467251"/>
                <a:gd name="connsiteX13" fmla="*/ 16865681 w 23173488"/>
                <a:gd name="connsiteY13" fmla="*/ 4350946 h 4467251"/>
                <a:gd name="connsiteX14" fmla="*/ 16432544 w 23173488"/>
                <a:gd name="connsiteY14" fmla="*/ 4350946 h 4467251"/>
                <a:gd name="connsiteX15" fmla="*/ 15726691 w 23173488"/>
                <a:gd name="connsiteY15" fmla="*/ 4350946 h 4467251"/>
                <a:gd name="connsiteX16" fmla="*/ 15213344 w 23173488"/>
                <a:gd name="connsiteY16" fmla="*/ 4366988 h 4467251"/>
                <a:gd name="connsiteX17" fmla="*/ 14988754 w 23173488"/>
                <a:gd name="connsiteY17" fmla="*/ 4334904 h 4467251"/>
                <a:gd name="connsiteX18" fmla="*/ 14491449 w 23173488"/>
                <a:gd name="connsiteY18" fmla="*/ 4318862 h 4467251"/>
                <a:gd name="connsiteX19" fmla="*/ 14058312 w 23173488"/>
                <a:gd name="connsiteY19" fmla="*/ 4334904 h 4467251"/>
                <a:gd name="connsiteX20" fmla="*/ 13464754 w 23173488"/>
                <a:gd name="connsiteY20" fmla="*/ 4383030 h 4467251"/>
                <a:gd name="connsiteX21" fmla="*/ 12357849 w 23173488"/>
                <a:gd name="connsiteY21" fmla="*/ 4286778 h 4467251"/>
                <a:gd name="connsiteX22" fmla="*/ 11892628 w 23173488"/>
                <a:gd name="connsiteY22" fmla="*/ 4318862 h 4467251"/>
                <a:gd name="connsiteX23" fmla="*/ 11507617 w 23173488"/>
                <a:gd name="connsiteY23" fmla="*/ 4334904 h 4467251"/>
                <a:gd name="connsiteX24" fmla="*/ 11074481 w 23173488"/>
                <a:gd name="connsiteY24" fmla="*/ 4334904 h 4467251"/>
                <a:gd name="connsiteX25" fmla="*/ 10352586 w 23173488"/>
                <a:gd name="connsiteY25" fmla="*/ 4350946 h 4467251"/>
                <a:gd name="connsiteX26" fmla="*/ 9855281 w 23173488"/>
                <a:gd name="connsiteY26" fmla="*/ 4366988 h 4467251"/>
                <a:gd name="connsiteX27" fmla="*/ 9133386 w 23173488"/>
                <a:gd name="connsiteY27" fmla="*/ 4383030 h 4467251"/>
                <a:gd name="connsiteX28" fmla="*/ 8652122 w 23173488"/>
                <a:gd name="connsiteY28" fmla="*/ 4078230 h 4467251"/>
                <a:gd name="connsiteX29" fmla="*/ 6945909 w 23173488"/>
                <a:gd name="connsiteY29" fmla="*/ 3979555 h 4467251"/>
                <a:gd name="connsiteX30" fmla="*/ 6344481 w 23173488"/>
                <a:gd name="connsiteY30" fmla="*/ 3975924 h 4467251"/>
                <a:gd name="connsiteX31" fmla="*/ 6004115 w 23173488"/>
                <a:gd name="connsiteY31" fmla="*/ 3964705 h 4467251"/>
                <a:gd name="connsiteX32" fmla="*/ 5570675 w 23173488"/>
                <a:gd name="connsiteY32" fmla="*/ 3955321 h 4467251"/>
                <a:gd name="connsiteX33" fmla="*/ 5160695 w 23173488"/>
                <a:gd name="connsiteY33" fmla="*/ 4032224 h 4467251"/>
                <a:gd name="connsiteX34" fmla="*/ 4677010 w 23173488"/>
                <a:gd name="connsiteY34" fmla="*/ 4031314 h 4467251"/>
                <a:gd name="connsiteX35" fmla="*/ 4028666 w 23173488"/>
                <a:gd name="connsiteY35" fmla="*/ 3994387 h 4467251"/>
                <a:gd name="connsiteX36" fmla="*/ 3672863 w 23173488"/>
                <a:gd name="connsiteY36" fmla="*/ 3920816 h 4467251"/>
                <a:gd name="connsiteX37" fmla="*/ 3609151 w 23173488"/>
                <a:gd name="connsiteY37" fmla="*/ 3921140 h 4467251"/>
                <a:gd name="connsiteX38" fmla="*/ 3318576 w 23173488"/>
                <a:gd name="connsiteY38" fmla="*/ 3856667 h 4467251"/>
                <a:gd name="connsiteX39" fmla="*/ 3062810 w 23173488"/>
                <a:gd name="connsiteY39" fmla="*/ 3789169 h 4467251"/>
                <a:gd name="connsiteX40" fmla="*/ 2799479 w 23173488"/>
                <a:gd name="connsiteY40" fmla="*/ 3674756 h 4467251"/>
                <a:gd name="connsiteX41" fmla="*/ 2519801 w 23173488"/>
                <a:gd name="connsiteY41" fmla="*/ 3507374 h 4467251"/>
                <a:gd name="connsiteX42" fmla="*/ 2319124 w 23173488"/>
                <a:gd name="connsiteY42" fmla="*/ 3336661 h 4467251"/>
                <a:gd name="connsiteX43" fmla="*/ 2122986 w 23173488"/>
                <a:gd name="connsiteY43" fmla="*/ 3115704 h 4467251"/>
                <a:gd name="connsiteX44" fmla="*/ 1806987 w 23173488"/>
                <a:gd name="connsiteY44" fmla="*/ 2744314 h 4467251"/>
                <a:gd name="connsiteX45" fmla="*/ 1641723 w 23173488"/>
                <a:gd name="connsiteY45" fmla="*/ 2345683 h 4467251"/>
                <a:gd name="connsiteX46" fmla="*/ 1155112 w 23173488"/>
                <a:gd name="connsiteY46" fmla="*/ 1749448 h 4467251"/>
                <a:gd name="connsiteX47" fmla="*/ 366725 w 23173488"/>
                <a:gd name="connsiteY47" fmla="*/ 1321328 h 4467251"/>
                <a:gd name="connsiteX48" fmla="*/ 23187 w 23173488"/>
                <a:gd name="connsiteY48" fmla="*/ 1052488 h 4467251"/>
                <a:gd name="connsiteX49" fmla="*/ 979266 w 23173488"/>
                <a:gd name="connsiteY49" fmla="*/ 905387 h 4467251"/>
                <a:gd name="connsiteX50" fmla="*/ 1993754 w 23173488"/>
                <a:gd name="connsiteY50" fmla="*/ 813400 h 4467251"/>
                <a:gd name="connsiteX51" fmla="*/ 2589750 w 23173488"/>
                <a:gd name="connsiteY51" fmla="*/ 754121 h 4467251"/>
                <a:gd name="connsiteX52" fmla="*/ 3249944 w 23173488"/>
                <a:gd name="connsiteY52" fmla="*/ 618381 h 4467251"/>
                <a:gd name="connsiteX53" fmla="*/ 3847512 w 23173488"/>
                <a:gd name="connsiteY53" fmla="*/ 526756 h 4467251"/>
                <a:gd name="connsiteX54" fmla="*/ 4754199 w 23173488"/>
                <a:gd name="connsiteY54" fmla="*/ 476469 h 4467251"/>
                <a:gd name="connsiteX55" fmla="*/ 5327088 w 23173488"/>
                <a:gd name="connsiteY55" fmla="*/ 413844 h 4467251"/>
                <a:gd name="connsiteX56" fmla="*/ 6299487 w 23173488"/>
                <a:gd name="connsiteY56" fmla="*/ 332090 h 4467251"/>
                <a:gd name="connsiteX57" fmla="*/ 7013052 w 23173488"/>
                <a:gd name="connsiteY57" fmla="*/ 237381 h 4467251"/>
                <a:gd name="connsiteX58" fmla="*/ 8316163 w 23173488"/>
                <a:gd name="connsiteY58" fmla="*/ 120458 h 4467251"/>
                <a:gd name="connsiteX59" fmla="*/ 9149428 w 23173488"/>
                <a:gd name="connsiteY59" fmla="*/ 51662 h 4467251"/>
                <a:gd name="connsiteX60" fmla="*/ 10258952 w 23173488"/>
                <a:gd name="connsiteY60" fmla="*/ 63121 h 4467251"/>
                <a:gd name="connsiteX61" fmla="*/ 10978228 w 23173488"/>
                <a:gd name="connsiteY61" fmla="*/ 96842 h 4467251"/>
                <a:gd name="connsiteX62" fmla="*/ 11459491 w 23173488"/>
                <a:gd name="connsiteY62" fmla="*/ 3536 h 4467251"/>
                <a:gd name="connsiteX63" fmla="*/ 12085133 w 23173488"/>
                <a:gd name="connsiteY63" fmla="*/ 19578 h 4467251"/>
                <a:gd name="connsiteX64" fmla="*/ 12662649 w 23173488"/>
                <a:gd name="connsiteY64" fmla="*/ 19578 h 4467251"/>
                <a:gd name="connsiteX65" fmla="*/ 13240165 w 23173488"/>
                <a:gd name="connsiteY65" fmla="*/ 131873 h 4467251"/>
                <a:gd name="connsiteX66" fmla="*/ 13833723 w 23173488"/>
                <a:gd name="connsiteY66" fmla="*/ 260209 h 4467251"/>
                <a:gd name="connsiteX67" fmla="*/ 14250817 w 23173488"/>
                <a:gd name="connsiteY67" fmla="*/ 420630 h 4467251"/>
                <a:gd name="connsiteX68" fmla="*/ 14748123 w 23173488"/>
                <a:gd name="connsiteY68" fmla="*/ 725430 h 4467251"/>
                <a:gd name="connsiteX69" fmla="*/ 14908544 w 23173488"/>
                <a:gd name="connsiteY69" fmla="*/ 1030230 h 4467251"/>
                <a:gd name="connsiteX70" fmla="*/ 15277512 w 23173488"/>
                <a:gd name="connsiteY70" fmla="*/ 1286904 h 4467251"/>
                <a:gd name="connsiteX71" fmla="*/ 15470017 w 23173488"/>
                <a:gd name="connsiteY71" fmla="*/ 1800251 h 4467251"/>
                <a:gd name="connsiteX72" fmla="*/ 15630439 w 23173488"/>
                <a:gd name="connsiteY72" fmla="*/ 2185262 h 4467251"/>
                <a:gd name="connsiteX73" fmla="*/ 15742733 w 23173488"/>
                <a:gd name="connsiteY73" fmla="*/ 2522146 h 4467251"/>
                <a:gd name="connsiteX74" fmla="*/ 15919196 w 23173488"/>
                <a:gd name="connsiteY74" fmla="*/ 2730694 h 4467251"/>
                <a:gd name="connsiteX75" fmla="*/ 16111702 w 23173488"/>
                <a:gd name="connsiteY75" fmla="*/ 3035494 h 4467251"/>
                <a:gd name="connsiteX76" fmla="*/ 16496712 w 23173488"/>
                <a:gd name="connsiteY76" fmla="*/ 3388420 h 4467251"/>
                <a:gd name="connsiteX77" fmla="*/ 16929849 w 23173488"/>
                <a:gd name="connsiteY77" fmla="*/ 3725304 h 4467251"/>
                <a:gd name="connsiteX78" fmla="*/ 17443196 w 23173488"/>
                <a:gd name="connsiteY78" fmla="*/ 3885725 h 4467251"/>
                <a:gd name="connsiteX79" fmla="*/ 18197175 w 23173488"/>
                <a:gd name="connsiteY79" fmla="*/ 4014062 h 4467251"/>
                <a:gd name="connsiteX80" fmla="*/ 19031365 w 23173488"/>
                <a:gd name="connsiteY80" fmla="*/ 4110315 h 4467251"/>
                <a:gd name="connsiteX81" fmla="*/ 19673049 w 23173488"/>
                <a:gd name="connsiteY81" fmla="*/ 4014062 h 4467251"/>
                <a:gd name="connsiteX82" fmla="*/ 20330775 w 23173488"/>
                <a:gd name="connsiteY82" fmla="*/ 4014062 h 4467251"/>
                <a:gd name="connsiteX83" fmla="*/ 21132881 w 23173488"/>
                <a:gd name="connsiteY83" fmla="*/ 4030104 h 4467251"/>
                <a:gd name="connsiteX84" fmla="*/ 21694354 w 23173488"/>
                <a:gd name="connsiteY84" fmla="*/ 4062188 h 4467251"/>
                <a:gd name="connsiteX85" fmla="*/ 22576670 w 23173488"/>
                <a:gd name="connsiteY85" fmla="*/ 4110315 h 4467251"/>
                <a:gd name="connsiteX86" fmla="*/ 22929596 w 23173488"/>
                <a:gd name="connsiteY86" fmla="*/ 4142399 h 4467251"/>
                <a:gd name="connsiteX87" fmla="*/ 23009807 w 23173488"/>
                <a:gd name="connsiteY87" fmla="*/ 4238651 h 4467251"/>
                <a:gd name="connsiteX88" fmla="*/ 23170228 w 23173488"/>
                <a:gd name="connsiteY88" fmla="*/ 4270736 h 4467251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459491 w 23173488"/>
                <a:gd name="connsiteY62" fmla="*/ 9145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34685 w 23173488"/>
                <a:gd name="connsiteY61" fmla="*/ 133553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57819 h 4454334"/>
                <a:gd name="connsiteX1" fmla="*/ 23041891 w 23173488"/>
                <a:gd name="connsiteY1" fmla="*/ 4434282 h 4454334"/>
                <a:gd name="connsiteX2" fmla="*/ 22271870 w 23173488"/>
                <a:gd name="connsiteY2" fmla="*/ 4450324 h 4454334"/>
                <a:gd name="connsiteX3" fmla="*/ 21389554 w 23173488"/>
                <a:gd name="connsiteY3" fmla="*/ 4434282 h 4454334"/>
                <a:gd name="connsiteX4" fmla="*/ 21020586 w 23173488"/>
                <a:gd name="connsiteY4" fmla="*/ 4386156 h 4454334"/>
                <a:gd name="connsiteX5" fmla="*/ 20747870 w 23173488"/>
                <a:gd name="connsiteY5" fmla="*/ 4386156 h 4454334"/>
                <a:gd name="connsiteX6" fmla="*/ 20362860 w 23173488"/>
                <a:gd name="connsiteY6" fmla="*/ 4450324 h 4454334"/>
                <a:gd name="connsiteX7" fmla="*/ 20025975 w 23173488"/>
                <a:gd name="connsiteY7" fmla="*/ 4418240 h 4454334"/>
                <a:gd name="connsiteX8" fmla="*/ 19384291 w 23173488"/>
                <a:gd name="connsiteY8" fmla="*/ 4370113 h 4454334"/>
                <a:gd name="connsiteX9" fmla="*/ 18951154 w 23173488"/>
                <a:gd name="connsiteY9" fmla="*/ 4370113 h 4454334"/>
                <a:gd name="connsiteX10" fmla="*/ 18485933 w 23173488"/>
                <a:gd name="connsiteY10" fmla="*/ 4370113 h 4454334"/>
                <a:gd name="connsiteX11" fmla="*/ 18149049 w 23173488"/>
                <a:gd name="connsiteY11" fmla="*/ 4386156 h 4454334"/>
                <a:gd name="connsiteX12" fmla="*/ 17314860 w 23173488"/>
                <a:gd name="connsiteY12" fmla="*/ 4321987 h 4454334"/>
                <a:gd name="connsiteX13" fmla="*/ 16865681 w 23173488"/>
                <a:gd name="connsiteY13" fmla="*/ 4338029 h 4454334"/>
                <a:gd name="connsiteX14" fmla="*/ 16432544 w 23173488"/>
                <a:gd name="connsiteY14" fmla="*/ 4338029 h 4454334"/>
                <a:gd name="connsiteX15" fmla="*/ 15726691 w 23173488"/>
                <a:gd name="connsiteY15" fmla="*/ 4338029 h 4454334"/>
                <a:gd name="connsiteX16" fmla="*/ 15213344 w 23173488"/>
                <a:gd name="connsiteY16" fmla="*/ 4354071 h 4454334"/>
                <a:gd name="connsiteX17" fmla="*/ 14988754 w 23173488"/>
                <a:gd name="connsiteY17" fmla="*/ 4321987 h 4454334"/>
                <a:gd name="connsiteX18" fmla="*/ 14491449 w 23173488"/>
                <a:gd name="connsiteY18" fmla="*/ 4305945 h 4454334"/>
                <a:gd name="connsiteX19" fmla="*/ 14058312 w 23173488"/>
                <a:gd name="connsiteY19" fmla="*/ 4321987 h 4454334"/>
                <a:gd name="connsiteX20" fmla="*/ 13464754 w 23173488"/>
                <a:gd name="connsiteY20" fmla="*/ 4370113 h 4454334"/>
                <a:gd name="connsiteX21" fmla="*/ 12357849 w 23173488"/>
                <a:gd name="connsiteY21" fmla="*/ 4273861 h 4454334"/>
                <a:gd name="connsiteX22" fmla="*/ 11892628 w 23173488"/>
                <a:gd name="connsiteY22" fmla="*/ 4305945 h 4454334"/>
                <a:gd name="connsiteX23" fmla="*/ 11507617 w 23173488"/>
                <a:gd name="connsiteY23" fmla="*/ 4321987 h 4454334"/>
                <a:gd name="connsiteX24" fmla="*/ 11074481 w 23173488"/>
                <a:gd name="connsiteY24" fmla="*/ 4321987 h 4454334"/>
                <a:gd name="connsiteX25" fmla="*/ 10352586 w 23173488"/>
                <a:gd name="connsiteY25" fmla="*/ 4338029 h 4454334"/>
                <a:gd name="connsiteX26" fmla="*/ 9855281 w 23173488"/>
                <a:gd name="connsiteY26" fmla="*/ 4354071 h 4454334"/>
                <a:gd name="connsiteX27" fmla="*/ 9133386 w 23173488"/>
                <a:gd name="connsiteY27" fmla="*/ 4370113 h 4454334"/>
                <a:gd name="connsiteX28" fmla="*/ 8652122 w 23173488"/>
                <a:gd name="connsiteY28" fmla="*/ 4065313 h 4454334"/>
                <a:gd name="connsiteX29" fmla="*/ 6945909 w 23173488"/>
                <a:gd name="connsiteY29" fmla="*/ 3966638 h 4454334"/>
                <a:gd name="connsiteX30" fmla="*/ 6344481 w 23173488"/>
                <a:gd name="connsiteY30" fmla="*/ 3963007 h 4454334"/>
                <a:gd name="connsiteX31" fmla="*/ 6004115 w 23173488"/>
                <a:gd name="connsiteY31" fmla="*/ 3951788 h 4454334"/>
                <a:gd name="connsiteX32" fmla="*/ 5570675 w 23173488"/>
                <a:gd name="connsiteY32" fmla="*/ 3942404 h 4454334"/>
                <a:gd name="connsiteX33" fmla="*/ 5160695 w 23173488"/>
                <a:gd name="connsiteY33" fmla="*/ 4019307 h 4454334"/>
                <a:gd name="connsiteX34" fmla="*/ 4677010 w 23173488"/>
                <a:gd name="connsiteY34" fmla="*/ 4018397 h 4454334"/>
                <a:gd name="connsiteX35" fmla="*/ 4028666 w 23173488"/>
                <a:gd name="connsiteY35" fmla="*/ 3981470 h 4454334"/>
                <a:gd name="connsiteX36" fmla="*/ 3672863 w 23173488"/>
                <a:gd name="connsiteY36" fmla="*/ 3907899 h 4454334"/>
                <a:gd name="connsiteX37" fmla="*/ 3609151 w 23173488"/>
                <a:gd name="connsiteY37" fmla="*/ 3908223 h 4454334"/>
                <a:gd name="connsiteX38" fmla="*/ 3318576 w 23173488"/>
                <a:gd name="connsiteY38" fmla="*/ 3843750 h 4454334"/>
                <a:gd name="connsiteX39" fmla="*/ 3062810 w 23173488"/>
                <a:gd name="connsiteY39" fmla="*/ 3776252 h 4454334"/>
                <a:gd name="connsiteX40" fmla="*/ 2799479 w 23173488"/>
                <a:gd name="connsiteY40" fmla="*/ 3661839 h 4454334"/>
                <a:gd name="connsiteX41" fmla="*/ 2519801 w 23173488"/>
                <a:gd name="connsiteY41" fmla="*/ 3494457 h 4454334"/>
                <a:gd name="connsiteX42" fmla="*/ 2319124 w 23173488"/>
                <a:gd name="connsiteY42" fmla="*/ 3323744 h 4454334"/>
                <a:gd name="connsiteX43" fmla="*/ 2122986 w 23173488"/>
                <a:gd name="connsiteY43" fmla="*/ 3102787 h 4454334"/>
                <a:gd name="connsiteX44" fmla="*/ 1806987 w 23173488"/>
                <a:gd name="connsiteY44" fmla="*/ 2731397 h 4454334"/>
                <a:gd name="connsiteX45" fmla="*/ 1641723 w 23173488"/>
                <a:gd name="connsiteY45" fmla="*/ 2332766 h 4454334"/>
                <a:gd name="connsiteX46" fmla="*/ 1155112 w 23173488"/>
                <a:gd name="connsiteY46" fmla="*/ 1736531 h 4454334"/>
                <a:gd name="connsiteX47" fmla="*/ 366725 w 23173488"/>
                <a:gd name="connsiteY47" fmla="*/ 1308411 h 4454334"/>
                <a:gd name="connsiteX48" fmla="*/ 23187 w 23173488"/>
                <a:gd name="connsiteY48" fmla="*/ 1039571 h 4454334"/>
                <a:gd name="connsiteX49" fmla="*/ 979266 w 23173488"/>
                <a:gd name="connsiteY49" fmla="*/ 892470 h 4454334"/>
                <a:gd name="connsiteX50" fmla="*/ 1993754 w 23173488"/>
                <a:gd name="connsiteY50" fmla="*/ 800483 h 4454334"/>
                <a:gd name="connsiteX51" fmla="*/ 2589750 w 23173488"/>
                <a:gd name="connsiteY51" fmla="*/ 741204 h 4454334"/>
                <a:gd name="connsiteX52" fmla="*/ 3249944 w 23173488"/>
                <a:gd name="connsiteY52" fmla="*/ 605464 h 4454334"/>
                <a:gd name="connsiteX53" fmla="*/ 3847512 w 23173488"/>
                <a:gd name="connsiteY53" fmla="*/ 513839 h 4454334"/>
                <a:gd name="connsiteX54" fmla="*/ 4754199 w 23173488"/>
                <a:gd name="connsiteY54" fmla="*/ 463552 h 4454334"/>
                <a:gd name="connsiteX55" fmla="*/ 5327088 w 23173488"/>
                <a:gd name="connsiteY55" fmla="*/ 400927 h 4454334"/>
                <a:gd name="connsiteX56" fmla="*/ 6299487 w 23173488"/>
                <a:gd name="connsiteY56" fmla="*/ 319173 h 4454334"/>
                <a:gd name="connsiteX57" fmla="*/ 7013052 w 23173488"/>
                <a:gd name="connsiteY57" fmla="*/ 224464 h 4454334"/>
                <a:gd name="connsiteX58" fmla="*/ 8316163 w 23173488"/>
                <a:gd name="connsiteY58" fmla="*/ 107541 h 4454334"/>
                <a:gd name="connsiteX59" fmla="*/ 9149428 w 23173488"/>
                <a:gd name="connsiteY59" fmla="*/ 38745 h 4454334"/>
                <a:gd name="connsiteX60" fmla="*/ 10258952 w 23173488"/>
                <a:gd name="connsiteY60" fmla="*/ 50204 h 4454334"/>
                <a:gd name="connsiteX61" fmla="*/ 10934685 w 23173488"/>
                <a:gd name="connsiteY61" fmla="*/ 115027 h 4454334"/>
                <a:gd name="connsiteX62" fmla="*/ 11279099 w 23173488"/>
                <a:gd name="connsiteY62" fmla="*/ 245656 h 4454334"/>
                <a:gd name="connsiteX63" fmla="*/ 11534819 w 23173488"/>
                <a:gd name="connsiteY63" fmla="*/ 281555 h 4454334"/>
                <a:gd name="connsiteX64" fmla="*/ 12060252 w 23173488"/>
                <a:gd name="connsiteY64" fmla="*/ 323902 h 4454334"/>
                <a:gd name="connsiteX65" fmla="*/ 12662649 w 23173488"/>
                <a:gd name="connsiteY65" fmla="*/ 6661 h 4454334"/>
                <a:gd name="connsiteX66" fmla="*/ 13240165 w 23173488"/>
                <a:gd name="connsiteY66" fmla="*/ 118956 h 4454334"/>
                <a:gd name="connsiteX67" fmla="*/ 13833723 w 23173488"/>
                <a:gd name="connsiteY67" fmla="*/ 247292 h 4454334"/>
                <a:gd name="connsiteX68" fmla="*/ 14250817 w 23173488"/>
                <a:gd name="connsiteY68" fmla="*/ 407713 h 4454334"/>
                <a:gd name="connsiteX69" fmla="*/ 14748123 w 23173488"/>
                <a:gd name="connsiteY69" fmla="*/ 712513 h 4454334"/>
                <a:gd name="connsiteX70" fmla="*/ 14908544 w 23173488"/>
                <a:gd name="connsiteY70" fmla="*/ 1017313 h 4454334"/>
                <a:gd name="connsiteX71" fmla="*/ 15277512 w 23173488"/>
                <a:gd name="connsiteY71" fmla="*/ 1273987 h 4454334"/>
                <a:gd name="connsiteX72" fmla="*/ 15470017 w 23173488"/>
                <a:gd name="connsiteY72" fmla="*/ 1787334 h 4454334"/>
                <a:gd name="connsiteX73" fmla="*/ 15630439 w 23173488"/>
                <a:gd name="connsiteY73" fmla="*/ 2172345 h 4454334"/>
                <a:gd name="connsiteX74" fmla="*/ 15742733 w 23173488"/>
                <a:gd name="connsiteY74" fmla="*/ 2509229 h 4454334"/>
                <a:gd name="connsiteX75" fmla="*/ 15919196 w 23173488"/>
                <a:gd name="connsiteY75" fmla="*/ 2717777 h 4454334"/>
                <a:gd name="connsiteX76" fmla="*/ 16111702 w 23173488"/>
                <a:gd name="connsiteY76" fmla="*/ 3022577 h 4454334"/>
                <a:gd name="connsiteX77" fmla="*/ 16496712 w 23173488"/>
                <a:gd name="connsiteY77" fmla="*/ 3375503 h 4454334"/>
                <a:gd name="connsiteX78" fmla="*/ 16929849 w 23173488"/>
                <a:gd name="connsiteY78" fmla="*/ 3712387 h 4454334"/>
                <a:gd name="connsiteX79" fmla="*/ 17443196 w 23173488"/>
                <a:gd name="connsiteY79" fmla="*/ 3872808 h 4454334"/>
                <a:gd name="connsiteX80" fmla="*/ 18197175 w 23173488"/>
                <a:gd name="connsiteY80" fmla="*/ 4001145 h 4454334"/>
                <a:gd name="connsiteX81" fmla="*/ 19031365 w 23173488"/>
                <a:gd name="connsiteY81" fmla="*/ 4097398 h 4454334"/>
                <a:gd name="connsiteX82" fmla="*/ 19673049 w 23173488"/>
                <a:gd name="connsiteY82" fmla="*/ 4001145 h 4454334"/>
                <a:gd name="connsiteX83" fmla="*/ 20330775 w 23173488"/>
                <a:gd name="connsiteY83" fmla="*/ 4001145 h 4454334"/>
                <a:gd name="connsiteX84" fmla="*/ 21132881 w 23173488"/>
                <a:gd name="connsiteY84" fmla="*/ 4017187 h 4454334"/>
                <a:gd name="connsiteX85" fmla="*/ 21694354 w 23173488"/>
                <a:gd name="connsiteY85" fmla="*/ 4049271 h 4454334"/>
                <a:gd name="connsiteX86" fmla="*/ 22576670 w 23173488"/>
                <a:gd name="connsiteY86" fmla="*/ 4097398 h 4454334"/>
                <a:gd name="connsiteX87" fmla="*/ 22929596 w 23173488"/>
                <a:gd name="connsiteY87" fmla="*/ 4129482 h 4454334"/>
                <a:gd name="connsiteX88" fmla="*/ 23009807 w 23173488"/>
                <a:gd name="connsiteY88" fmla="*/ 4225734 h 4454334"/>
                <a:gd name="connsiteX89" fmla="*/ 23170228 w 23173488"/>
                <a:gd name="connsiteY89" fmla="*/ 4257819 h 4454334"/>
                <a:gd name="connsiteX0" fmla="*/ 23170228 w 23173488"/>
                <a:gd name="connsiteY0" fmla="*/ 4251158 h 4447673"/>
                <a:gd name="connsiteX1" fmla="*/ 23041891 w 23173488"/>
                <a:gd name="connsiteY1" fmla="*/ 4427621 h 4447673"/>
                <a:gd name="connsiteX2" fmla="*/ 22271870 w 23173488"/>
                <a:gd name="connsiteY2" fmla="*/ 4443663 h 4447673"/>
                <a:gd name="connsiteX3" fmla="*/ 21389554 w 23173488"/>
                <a:gd name="connsiteY3" fmla="*/ 4427621 h 4447673"/>
                <a:gd name="connsiteX4" fmla="*/ 21020586 w 23173488"/>
                <a:gd name="connsiteY4" fmla="*/ 4379495 h 4447673"/>
                <a:gd name="connsiteX5" fmla="*/ 20747870 w 23173488"/>
                <a:gd name="connsiteY5" fmla="*/ 4379495 h 4447673"/>
                <a:gd name="connsiteX6" fmla="*/ 20362860 w 23173488"/>
                <a:gd name="connsiteY6" fmla="*/ 4443663 h 4447673"/>
                <a:gd name="connsiteX7" fmla="*/ 20025975 w 23173488"/>
                <a:gd name="connsiteY7" fmla="*/ 4411579 h 4447673"/>
                <a:gd name="connsiteX8" fmla="*/ 19384291 w 23173488"/>
                <a:gd name="connsiteY8" fmla="*/ 4363452 h 4447673"/>
                <a:gd name="connsiteX9" fmla="*/ 18951154 w 23173488"/>
                <a:gd name="connsiteY9" fmla="*/ 4363452 h 4447673"/>
                <a:gd name="connsiteX10" fmla="*/ 18485933 w 23173488"/>
                <a:gd name="connsiteY10" fmla="*/ 4363452 h 4447673"/>
                <a:gd name="connsiteX11" fmla="*/ 18149049 w 23173488"/>
                <a:gd name="connsiteY11" fmla="*/ 4379495 h 4447673"/>
                <a:gd name="connsiteX12" fmla="*/ 17314860 w 23173488"/>
                <a:gd name="connsiteY12" fmla="*/ 4315326 h 4447673"/>
                <a:gd name="connsiteX13" fmla="*/ 16865681 w 23173488"/>
                <a:gd name="connsiteY13" fmla="*/ 4331368 h 4447673"/>
                <a:gd name="connsiteX14" fmla="*/ 16432544 w 23173488"/>
                <a:gd name="connsiteY14" fmla="*/ 4331368 h 4447673"/>
                <a:gd name="connsiteX15" fmla="*/ 15726691 w 23173488"/>
                <a:gd name="connsiteY15" fmla="*/ 4331368 h 4447673"/>
                <a:gd name="connsiteX16" fmla="*/ 15213344 w 23173488"/>
                <a:gd name="connsiteY16" fmla="*/ 4347410 h 4447673"/>
                <a:gd name="connsiteX17" fmla="*/ 14988754 w 23173488"/>
                <a:gd name="connsiteY17" fmla="*/ 4315326 h 4447673"/>
                <a:gd name="connsiteX18" fmla="*/ 14491449 w 23173488"/>
                <a:gd name="connsiteY18" fmla="*/ 4299284 h 4447673"/>
                <a:gd name="connsiteX19" fmla="*/ 14058312 w 23173488"/>
                <a:gd name="connsiteY19" fmla="*/ 4315326 h 4447673"/>
                <a:gd name="connsiteX20" fmla="*/ 13464754 w 23173488"/>
                <a:gd name="connsiteY20" fmla="*/ 4363452 h 4447673"/>
                <a:gd name="connsiteX21" fmla="*/ 12357849 w 23173488"/>
                <a:gd name="connsiteY21" fmla="*/ 4267200 h 4447673"/>
                <a:gd name="connsiteX22" fmla="*/ 11892628 w 23173488"/>
                <a:gd name="connsiteY22" fmla="*/ 4299284 h 4447673"/>
                <a:gd name="connsiteX23" fmla="*/ 11507617 w 23173488"/>
                <a:gd name="connsiteY23" fmla="*/ 4315326 h 4447673"/>
                <a:gd name="connsiteX24" fmla="*/ 11074481 w 23173488"/>
                <a:gd name="connsiteY24" fmla="*/ 4315326 h 4447673"/>
                <a:gd name="connsiteX25" fmla="*/ 10352586 w 23173488"/>
                <a:gd name="connsiteY25" fmla="*/ 4331368 h 4447673"/>
                <a:gd name="connsiteX26" fmla="*/ 9855281 w 23173488"/>
                <a:gd name="connsiteY26" fmla="*/ 4347410 h 4447673"/>
                <a:gd name="connsiteX27" fmla="*/ 9133386 w 23173488"/>
                <a:gd name="connsiteY27" fmla="*/ 4363452 h 4447673"/>
                <a:gd name="connsiteX28" fmla="*/ 8652122 w 23173488"/>
                <a:gd name="connsiteY28" fmla="*/ 4058652 h 4447673"/>
                <a:gd name="connsiteX29" fmla="*/ 6945909 w 23173488"/>
                <a:gd name="connsiteY29" fmla="*/ 3959977 h 4447673"/>
                <a:gd name="connsiteX30" fmla="*/ 6344481 w 23173488"/>
                <a:gd name="connsiteY30" fmla="*/ 3956346 h 4447673"/>
                <a:gd name="connsiteX31" fmla="*/ 6004115 w 23173488"/>
                <a:gd name="connsiteY31" fmla="*/ 3945127 h 4447673"/>
                <a:gd name="connsiteX32" fmla="*/ 5570675 w 23173488"/>
                <a:gd name="connsiteY32" fmla="*/ 3935743 h 4447673"/>
                <a:gd name="connsiteX33" fmla="*/ 5160695 w 23173488"/>
                <a:gd name="connsiteY33" fmla="*/ 4012646 h 4447673"/>
                <a:gd name="connsiteX34" fmla="*/ 4677010 w 23173488"/>
                <a:gd name="connsiteY34" fmla="*/ 4011736 h 4447673"/>
                <a:gd name="connsiteX35" fmla="*/ 4028666 w 23173488"/>
                <a:gd name="connsiteY35" fmla="*/ 3974809 h 4447673"/>
                <a:gd name="connsiteX36" fmla="*/ 3672863 w 23173488"/>
                <a:gd name="connsiteY36" fmla="*/ 3901238 h 4447673"/>
                <a:gd name="connsiteX37" fmla="*/ 3609151 w 23173488"/>
                <a:gd name="connsiteY37" fmla="*/ 3901562 h 4447673"/>
                <a:gd name="connsiteX38" fmla="*/ 3318576 w 23173488"/>
                <a:gd name="connsiteY38" fmla="*/ 3837089 h 4447673"/>
                <a:gd name="connsiteX39" fmla="*/ 3062810 w 23173488"/>
                <a:gd name="connsiteY39" fmla="*/ 3769591 h 4447673"/>
                <a:gd name="connsiteX40" fmla="*/ 2799479 w 23173488"/>
                <a:gd name="connsiteY40" fmla="*/ 3655178 h 4447673"/>
                <a:gd name="connsiteX41" fmla="*/ 2519801 w 23173488"/>
                <a:gd name="connsiteY41" fmla="*/ 3487796 h 4447673"/>
                <a:gd name="connsiteX42" fmla="*/ 2319124 w 23173488"/>
                <a:gd name="connsiteY42" fmla="*/ 3317083 h 4447673"/>
                <a:gd name="connsiteX43" fmla="*/ 2122986 w 23173488"/>
                <a:gd name="connsiteY43" fmla="*/ 3096126 h 4447673"/>
                <a:gd name="connsiteX44" fmla="*/ 1806987 w 23173488"/>
                <a:gd name="connsiteY44" fmla="*/ 2724736 h 4447673"/>
                <a:gd name="connsiteX45" fmla="*/ 1641723 w 23173488"/>
                <a:gd name="connsiteY45" fmla="*/ 2326105 h 4447673"/>
                <a:gd name="connsiteX46" fmla="*/ 1155112 w 23173488"/>
                <a:gd name="connsiteY46" fmla="*/ 1729870 h 4447673"/>
                <a:gd name="connsiteX47" fmla="*/ 366725 w 23173488"/>
                <a:gd name="connsiteY47" fmla="*/ 1301750 h 4447673"/>
                <a:gd name="connsiteX48" fmla="*/ 23187 w 23173488"/>
                <a:gd name="connsiteY48" fmla="*/ 1032910 h 4447673"/>
                <a:gd name="connsiteX49" fmla="*/ 979266 w 23173488"/>
                <a:gd name="connsiteY49" fmla="*/ 885809 h 4447673"/>
                <a:gd name="connsiteX50" fmla="*/ 1993754 w 23173488"/>
                <a:gd name="connsiteY50" fmla="*/ 793822 h 4447673"/>
                <a:gd name="connsiteX51" fmla="*/ 2589750 w 23173488"/>
                <a:gd name="connsiteY51" fmla="*/ 734543 h 4447673"/>
                <a:gd name="connsiteX52" fmla="*/ 3249944 w 23173488"/>
                <a:gd name="connsiteY52" fmla="*/ 598803 h 4447673"/>
                <a:gd name="connsiteX53" fmla="*/ 3847512 w 23173488"/>
                <a:gd name="connsiteY53" fmla="*/ 507178 h 4447673"/>
                <a:gd name="connsiteX54" fmla="*/ 4754199 w 23173488"/>
                <a:gd name="connsiteY54" fmla="*/ 456891 h 4447673"/>
                <a:gd name="connsiteX55" fmla="*/ 5327088 w 23173488"/>
                <a:gd name="connsiteY55" fmla="*/ 394266 h 4447673"/>
                <a:gd name="connsiteX56" fmla="*/ 6299487 w 23173488"/>
                <a:gd name="connsiteY56" fmla="*/ 312512 h 4447673"/>
                <a:gd name="connsiteX57" fmla="*/ 7013052 w 23173488"/>
                <a:gd name="connsiteY57" fmla="*/ 217803 h 4447673"/>
                <a:gd name="connsiteX58" fmla="*/ 8316163 w 23173488"/>
                <a:gd name="connsiteY58" fmla="*/ 100880 h 4447673"/>
                <a:gd name="connsiteX59" fmla="*/ 9149428 w 23173488"/>
                <a:gd name="connsiteY59" fmla="*/ 32084 h 4447673"/>
                <a:gd name="connsiteX60" fmla="*/ 10258952 w 23173488"/>
                <a:gd name="connsiteY60" fmla="*/ 43543 h 4447673"/>
                <a:gd name="connsiteX61" fmla="*/ 10934685 w 23173488"/>
                <a:gd name="connsiteY61" fmla="*/ 108366 h 4447673"/>
                <a:gd name="connsiteX62" fmla="*/ 11279099 w 23173488"/>
                <a:gd name="connsiteY62" fmla="*/ 238995 h 4447673"/>
                <a:gd name="connsiteX63" fmla="*/ 11534819 w 23173488"/>
                <a:gd name="connsiteY63" fmla="*/ 274894 h 4447673"/>
                <a:gd name="connsiteX64" fmla="*/ 12060252 w 23173488"/>
                <a:gd name="connsiteY64" fmla="*/ 342123 h 4447673"/>
                <a:gd name="connsiteX65" fmla="*/ 12662649 w 23173488"/>
                <a:gd name="connsiteY65" fmla="*/ 0 h 4447673"/>
                <a:gd name="connsiteX66" fmla="*/ 13240165 w 23173488"/>
                <a:gd name="connsiteY66" fmla="*/ 112295 h 4447673"/>
                <a:gd name="connsiteX67" fmla="*/ 13833723 w 23173488"/>
                <a:gd name="connsiteY67" fmla="*/ 240631 h 4447673"/>
                <a:gd name="connsiteX68" fmla="*/ 14250817 w 23173488"/>
                <a:gd name="connsiteY68" fmla="*/ 401052 h 4447673"/>
                <a:gd name="connsiteX69" fmla="*/ 14748123 w 23173488"/>
                <a:gd name="connsiteY69" fmla="*/ 705852 h 4447673"/>
                <a:gd name="connsiteX70" fmla="*/ 14908544 w 23173488"/>
                <a:gd name="connsiteY70" fmla="*/ 1010652 h 4447673"/>
                <a:gd name="connsiteX71" fmla="*/ 15277512 w 23173488"/>
                <a:gd name="connsiteY71" fmla="*/ 1267326 h 4447673"/>
                <a:gd name="connsiteX72" fmla="*/ 15470017 w 23173488"/>
                <a:gd name="connsiteY72" fmla="*/ 1780673 h 4447673"/>
                <a:gd name="connsiteX73" fmla="*/ 15630439 w 23173488"/>
                <a:gd name="connsiteY73" fmla="*/ 2165684 h 4447673"/>
                <a:gd name="connsiteX74" fmla="*/ 15742733 w 23173488"/>
                <a:gd name="connsiteY74" fmla="*/ 2502568 h 4447673"/>
                <a:gd name="connsiteX75" fmla="*/ 15919196 w 23173488"/>
                <a:gd name="connsiteY75" fmla="*/ 2711116 h 4447673"/>
                <a:gd name="connsiteX76" fmla="*/ 16111702 w 23173488"/>
                <a:gd name="connsiteY76" fmla="*/ 3015916 h 4447673"/>
                <a:gd name="connsiteX77" fmla="*/ 16496712 w 23173488"/>
                <a:gd name="connsiteY77" fmla="*/ 3368842 h 4447673"/>
                <a:gd name="connsiteX78" fmla="*/ 16929849 w 23173488"/>
                <a:gd name="connsiteY78" fmla="*/ 3705726 h 4447673"/>
                <a:gd name="connsiteX79" fmla="*/ 17443196 w 23173488"/>
                <a:gd name="connsiteY79" fmla="*/ 3866147 h 4447673"/>
                <a:gd name="connsiteX80" fmla="*/ 18197175 w 23173488"/>
                <a:gd name="connsiteY80" fmla="*/ 3994484 h 4447673"/>
                <a:gd name="connsiteX81" fmla="*/ 19031365 w 23173488"/>
                <a:gd name="connsiteY81" fmla="*/ 4090737 h 4447673"/>
                <a:gd name="connsiteX82" fmla="*/ 19673049 w 23173488"/>
                <a:gd name="connsiteY82" fmla="*/ 3994484 h 4447673"/>
                <a:gd name="connsiteX83" fmla="*/ 20330775 w 23173488"/>
                <a:gd name="connsiteY83" fmla="*/ 3994484 h 4447673"/>
                <a:gd name="connsiteX84" fmla="*/ 21132881 w 23173488"/>
                <a:gd name="connsiteY84" fmla="*/ 4010526 h 4447673"/>
                <a:gd name="connsiteX85" fmla="*/ 21694354 w 23173488"/>
                <a:gd name="connsiteY85" fmla="*/ 4042610 h 4447673"/>
                <a:gd name="connsiteX86" fmla="*/ 22576670 w 23173488"/>
                <a:gd name="connsiteY86" fmla="*/ 4090737 h 4447673"/>
                <a:gd name="connsiteX87" fmla="*/ 22929596 w 23173488"/>
                <a:gd name="connsiteY87" fmla="*/ 4122821 h 4447673"/>
                <a:gd name="connsiteX88" fmla="*/ 23009807 w 23173488"/>
                <a:gd name="connsiteY88" fmla="*/ 4219073 h 4447673"/>
                <a:gd name="connsiteX89" fmla="*/ 23170228 w 23173488"/>
                <a:gd name="connsiteY89" fmla="*/ 4251158 h 4447673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240165 w 23173488"/>
                <a:gd name="connsiteY66" fmla="*/ 84354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54032 w 23173488"/>
                <a:gd name="connsiteY64" fmla="*/ 345284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173488" h="4419732">
                  <a:moveTo>
                    <a:pt x="23170228" y="4223217"/>
                  </a:moveTo>
                  <a:cubicBezTo>
                    <a:pt x="23175575" y="4257975"/>
                    <a:pt x="23191617" y="4367596"/>
                    <a:pt x="23041891" y="4399680"/>
                  </a:cubicBezTo>
                  <a:cubicBezTo>
                    <a:pt x="22892165" y="4431764"/>
                    <a:pt x="22547259" y="4415722"/>
                    <a:pt x="22271870" y="4415722"/>
                  </a:cubicBezTo>
                  <a:cubicBezTo>
                    <a:pt x="21996481" y="4415722"/>
                    <a:pt x="21598101" y="4410375"/>
                    <a:pt x="21389554" y="4399680"/>
                  </a:cubicBezTo>
                  <a:cubicBezTo>
                    <a:pt x="21181007" y="4388985"/>
                    <a:pt x="21127533" y="4359575"/>
                    <a:pt x="21020586" y="4351554"/>
                  </a:cubicBezTo>
                  <a:cubicBezTo>
                    <a:pt x="20913639" y="4343533"/>
                    <a:pt x="20857491" y="4340859"/>
                    <a:pt x="20747870" y="4351554"/>
                  </a:cubicBezTo>
                  <a:cubicBezTo>
                    <a:pt x="20638249" y="4362249"/>
                    <a:pt x="20483176" y="4410375"/>
                    <a:pt x="20362860" y="4415722"/>
                  </a:cubicBezTo>
                  <a:cubicBezTo>
                    <a:pt x="20242544" y="4421069"/>
                    <a:pt x="20025975" y="4383638"/>
                    <a:pt x="20025975" y="4383638"/>
                  </a:cubicBezTo>
                  <a:cubicBezTo>
                    <a:pt x="19862880" y="4370270"/>
                    <a:pt x="19563428" y="4343532"/>
                    <a:pt x="19384291" y="4335511"/>
                  </a:cubicBezTo>
                  <a:cubicBezTo>
                    <a:pt x="19205154" y="4327490"/>
                    <a:pt x="18951154" y="4335511"/>
                    <a:pt x="18951154" y="4335511"/>
                  </a:cubicBezTo>
                  <a:lnTo>
                    <a:pt x="18485933" y="4335511"/>
                  </a:lnTo>
                  <a:cubicBezTo>
                    <a:pt x="18352249" y="4338185"/>
                    <a:pt x="18344228" y="4359575"/>
                    <a:pt x="18149049" y="4351554"/>
                  </a:cubicBezTo>
                  <a:cubicBezTo>
                    <a:pt x="17953870" y="4343533"/>
                    <a:pt x="17528755" y="4295406"/>
                    <a:pt x="17314860" y="4287385"/>
                  </a:cubicBezTo>
                  <a:lnTo>
                    <a:pt x="16865681" y="4303427"/>
                  </a:lnTo>
                  <a:cubicBezTo>
                    <a:pt x="16718628" y="4306101"/>
                    <a:pt x="16432544" y="4303427"/>
                    <a:pt x="16432544" y="4303427"/>
                  </a:cubicBezTo>
                  <a:lnTo>
                    <a:pt x="15726691" y="4303427"/>
                  </a:lnTo>
                  <a:cubicBezTo>
                    <a:pt x="15523491" y="4306101"/>
                    <a:pt x="15336333" y="4322143"/>
                    <a:pt x="15213344" y="4319469"/>
                  </a:cubicBezTo>
                  <a:cubicBezTo>
                    <a:pt x="15090355" y="4316795"/>
                    <a:pt x="15109070" y="4295406"/>
                    <a:pt x="14988754" y="4287385"/>
                  </a:cubicBezTo>
                  <a:cubicBezTo>
                    <a:pt x="14868438" y="4279364"/>
                    <a:pt x="14646523" y="4271343"/>
                    <a:pt x="14491449" y="4271343"/>
                  </a:cubicBezTo>
                  <a:cubicBezTo>
                    <a:pt x="14336375" y="4271343"/>
                    <a:pt x="14229428" y="4276690"/>
                    <a:pt x="14058312" y="4287385"/>
                  </a:cubicBezTo>
                  <a:cubicBezTo>
                    <a:pt x="13887196" y="4298080"/>
                    <a:pt x="13748164" y="4343532"/>
                    <a:pt x="13464754" y="4335511"/>
                  </a:cubicBezTo>
                  <a:cubicBezTo>
                    <a:pt x="13181344" y="4327490"/>
                    <a:pt x="12619870" y="4249954"/>
                    <a:pt x="12357849" y="4239259"/>
                  </a:cubicBezTo>
                  <a:cubicBezTo>
                    <a:pt x="12095828" y="4228564"/>
                    <a:pt x="12034333" y="4263322"/>
                    <a:pt x="11892628" y="4271343"/>
                  </a:cubicBezTo>
                  <a:cubicBezTo>
                    <a:pt x="11750923" y="4279364"/>
                    <a:pt x="11643975" y="4284711"/>
                    <a:pt x="11507617" y="4287385"/>
                  </a:cubicBezTo>
                  <a:cubicBezTo>
                    <a:pt x="11371259" y="4290059"/>
                    <a:pt x="11074481" y="4287385"/>
                    <a:pt x="11074481" y="4287385"/>
                  </a:cubicBezTo>
                  <a:lnTo>
                    <a:pt x="10352586" y="4303427"/>
                  </a:lnTo>
                  <a:lnTo>
                    <a:pt x="9855281" y="4319469"/>
                  </a:lnTo>
                  <a:cubicBezTo>
                    <a:pt x="9652081" y="4324816"/>
                    <a:pt x="9333912" y="4383637"/>
                    <a:pt x="9133386" y="4335511"/>
                  </a:cubicBezTo>
                  <a:cubicBezTo>
                    <a:pt x="8932860" y="4287385"/>
                    <a:pt x="9016701" y="4097957"/>
                    <a:pt x="8652122" y="4030711"/>
                  </a:cubicBezTo>
                  <a:cubicBezTo>
                    <a:pt x="8287543" y="3963465"/>
                    <a:pt x="7330516" y="3949087"/>
                    <a:pt x="6945909" y="3932036"/>
                  </a:cubicBezTo>
                  <a:cubicBezTo>
                    <a:pt x="6561302" y="3914985"/>
                    <a:pt x="6501447" y="3930880"/>
                    <a:pt x="6344481" y="3928405"/>
                  </a:cubicBezTo>
                  <a:cubicBezTo>
                    <a:pt x="6187515" y="3925930"/>
                    <a:pt x="6129249" y="3915827"/>
                    <a:pt x="6004115" y="3917186"/>
                  </a:cubicBezTo>
                  <a:cubicBezTo>
                    <a:pt x="5878981" y="3918545"/>
                    <a:pt x="5711245" y="3896549"/>
                    <a:pt x="5570675" y="3907802"/>
                  </a:cubicBezTo>
                  <a:cubicBezTo>
                    <a:pt x="5430105" y="3919055"/>
                    <a:pt x="5309639" y="3972040"/>
                    <a:pt x="5160695" y="3984705"/>
                  </a:cubicBezTo>
                  <a:cubicBezTo>
                    <a:pt x="5011751" y="3997370"/>
                    <a:pt x="4865681" y="3990101"/>
                    <a:pt x="4677010" y="3983795"/>
                  </a:cubicBezTo>
                  <a:cubicBezTo>
                    <a:pt x="4488339" y="3977489"/>
                    <a:pt x="4196024" y="3965284"/>
                    <a:pt x="4028666" y="3946868"/>
                  </a:cubicBezTo>
                  <a:cubicBezTo>
                    <a:pt x="3861308" y="3928452"/>
                    <a:pt x="3737031" y="3889339"/>
                    <a:pt x="3672863" y="3873297"/>
                  </a:cubicBezTo>
                  <a:cubicBezTo>
                    <a:pt x="3608695" y="3857255"/>
                    <a:pt x="3668199" y="3884312"/>
                    <a:pt x="3609151" y="3873621"/>
                  </a:cubicBezTo>
                  <a:cubicBezTo>
                    <a:pt x="3550103" y="3862930"/>
                    <a:pt x="3409633" y="3831143"/>
                    <a:pt x="3318576" y="3809148"/>
                  </a:cubicBezTo>
                  <a:cubicBezTo>
                    <a:pt x="3227519" y="3787153"/>
                    <a:pt x="3149326" y="3771969"/>
                    <a:pt x="3062810" y="3741650"/>
                  </a:cubicBezTo>
                  <a:cubicBezTo>
                    <a:pt x="2976294" y="3711332"/>
                    <a:pt x="2889980" y="3674203"/>
                    <a:pt x="2799479" y="3627237"/>
                  </a:cubicBezTo>
                  <a:cubicBezTo>
                    <a:pt x="2708978" y="3580271"/>
                    <a:pt x="2599860" y="3516204"/>
                    <a:pt x="2519801" y="3459855"/>
                  </a:cubicBezTo>
                  <a:cubicBezTo>
                    <a:pt x="2439742" y="3403506"/>
                    <a:pt x="2385260" y="3354420"/>
                    <a:pt x="2319124" y="3289142"/>
                  </a:cubicBezTo>
                  <a:cubicBezTo>
                    <a:pt x="2252988" y="3223864"/>
                    <a:pt x="2208342" y="3166910"/>
                    <a:pt x="2122986" y="3068185"/>
                  </a:cubicBezTo>
                  <a:cubicBezTo>
                    <a:pt x="2037630" y="2969460"/>
                    <a:pt x="1887198" y="2825132"/>
                    <a:pt x="1806987" y="2696795"/>
                  </a:cubicBezTo>
                  <a:cubicBezTo>
                    <a:pt x="1726777" y="2568458"/>
                    <a:pt x="1750369" y="2463975"/>
                    <a:pt x="1641723" y="2298164"/>
                  </a:cubicBezTo>
                  <a:cubicBezTo>
                    <a:pt x="1533077" y="2132353"/>
                    <a:pt x="1276758" y="1852139"/>
                    <a:pt x="1155112" y="1701929"/>
                  </a:cubicBezTo>
                  <a:cubicBezTo>
                    <a:pt x="1033466" y="1551719"/>
                    <a:pt x="555379" y="1389969"/>
                    <a:pt x="366725" y="1273809"/>
                  </a:cubicBezTo>
                  <a:cubicBezTo>
                    <a:pt x="178071" y="1157649"/>
                    <a:pt x="-78903" y="1074293"/>
                    <a:pt x="23187" y="1004969"/>
                  </a:cubicBezTo>
                  <a:cubicBezTo>
                    <a:pt x="125277" y="935646"/>
                    <a:pt x="662561" y="877201"/>
                    <a:pt x="979266" y="857868"/>
                  </a:cubicBezTo>
                  <a:cubicBezTo>
                    <a:pt x="1295971" y="838535"/>
                    <a:pt x="1725340" y="791092"/>
                    <a:pt x="1993754" y="765881"/>
                  </a:cubicBezTo>
                  <a:cubicBezTo>
                    <a:pt x="2262168" y="740670"/>
                    <a:pt x="2380385" y="739105"/>
                    <a:pt x="2589750" y="706602"/>
                  </a:cubicBezTo>
                  <a:cubicBezTo>
                    <a:pt x="2799115" y="674099"/>
                    <a:pt x="3040317" y="608756"/>
                    <a:pt x="3249944" y="570862"/>
                  </a:cubicBezTo>
                  <a:cubicBezTo>
                    <a:pt x="3459571" y="532968"/>
                    <a:pt x="3596803" y="502889"/>
                    <a:pt x="3847512" y="479237"/>
                  </a:cubicBezTo>
                  <a:cubicBezTo>
                    <a:pt x="4098221" y="455585"/>
                    <a:pt x="4507603" y="447769"/>
                    <a:pt x="4754199" y="428950"/>
                  </a:cubicBezTo>
                  <a:cubicBezTo>
                    <a:pt x="5000795" y="410131"/>
                    <a:pt x="5069540" y="390388"/>
                    <a:pt x="5327088" y="366325"/>
                  </a:cubicBezTo>
                  <a:lnTo>
                    <a:pt x="6299487" y="284571"/>
                  </a:lnTo>
                  <a:cubicBezTo>
                    <a:pt x="6580481" y="255161"/>
                    <a:pt x="6676939" y="225134"/>
                    <a:pt x="7013052" y="189862"/>
                  </a:cubicBezTo>
                  <a:cubicBezTo>
                    <a:pt x="7349165" y="154590"/>
                    <a:pt x="7960100" y="103892"/>
                    <a:pt x="8316163" y="72939"/>
                  </a:cubicBezTo>
                  <a:cubicBezTo>
                    <a:pt x="8672226" y="41986"/>
                    <a:pt x="8825630" y="13699"/>
                    <a:pt x="9149428" y="4143"/>
                  </a:cubicBezTo>
                  <a:cubicBezTo>
                    <a:pt x="9473226" y="-5413"/>
                    <a:pt x="9961409" y="2888"/>
                    <a:pt x="10258952" y="15602"/>
                  </a:cubicBezTo>
                  <a:cubicBezTo>
                    <a:pt x="10556495" y="28316"/>
                    <a:pt x="10764661" y="47850"/>
                    <a:pt x="10934685" y="80425"/>
                  </a:cubicBezTo>
                  <a:cubicBezTo>
                    <a:pt x="11104709" y="113000"/>
                    <a:pt x="11179077" y="183299"/>
                    <a:pt x="11279099" y="211054"/>
                  </a:cubicBezTo>
                  <a:cubicBezTo>
                    <a:pt x="11379121" y="238809"/>
                    <a:pt x="11430545" y="244279"/>
                    <a:pt x="11534819" y="246953"/>
                  </a:cubicBezTo>
                  <a:cubicBezTo>
                    <a:pt x="11639093" y="249627"/>
                    <a:pt x="11885758" y="308161"/>
                    <a:pt x="12054032" y="345284"/>
                  </a:cubicBezTo>
                  <a:cubicBezTo>
                    <a:pt x="12222306" y="382407"/>
                    <a:pt x="12365435" y="411580"/>
                    <a:pt x="12544462" y="469692"/>
                  </a:cubicBezTo>
                  <a:cubicBezTo>
                    <a:pt x="12723490" y="527804"/>
                    <a:pt x="12968267" y="636225"/>
                    <a:pt x="13128197" y="693954"/>
                  </a:cubicBezTo>
                  <a:cubicBezTo>
                    <a:pt x="13288127" y="751683"/>
                    <a:pt x="13354261" y="761723"/>
                    <a:pt x="13504042" y="816069"/>
                  </a:cubicBezTo>
                  <a:cubicBezTo>
                    <a:pt x="13653823" y="870415"/>
                    <a:pt x="13894180" y="958047"/>
                    <a:pt x="14026882" y="1020033"/>
                  </a:cubicBezTo>
                  <a:cubicBezTo>
                    <a:pt x="14159584" y="1082019"/>
                    <a:pt x="14221735" y="1141332"/>
                    <a:pt x="14300254" y="1187985"/>
                  </a:cubicBezTo>
                  <a:cubicBezTo>
                    <a:pt x="14378773" y="1234638"/>
                    <a:pt x="14399398" y="1251989"/>
                    <a:pt x="14497997" y="1299952"/>
                  </a:cubicBezTo>
                  <a:cubicBezTo>
                    <a:pt x="14596596" y="1347915"/>
                    <a:pt x="14743321" y="1389930"/>
                    <a:pt x="14891847" y="1475761"/>
                  </a:cubicBezTo>
                  <a:cubicBezTo>
                    <a:pt x="15040373" y="1561592"/>
                    <a:pt x="15266052" y="1704606"/>
                    <a:pt x="15389151" y="1814936"/>
                  </a:cubicBezTo>
                  <a:cubicBezTo>
                    <a:pt x="15512250" y="1925266"/>
                    <a:pt x="15571509" y="2027795"/>
                    <a:pt x="15630439" y="2137743"/>
                  </a:cubicBezTo>
                  <a:cubicBezTo>
                    <a:pt x="15689369" y="2247691"/>
                    <a:pt x="15694607" y="2383722"/>
                    <a:pt x="15742733" y="2474627"/>
                  </a:cubicBezTo>
                  <a:cubicBezTo>
                    <a:pt x="15790859" y="2565532"/>
                    <a:pt x="15857701" y="2597617"/>
                    <a:pt x="15919196" y="2683175"/>
                  </a:cubicBezTo>
                  <a:cubicBezTo>
                    <a:pt x="15980691" y="2768733"/>
                    <a:pt x="16015449" y="2878354"/>
                    <a:pt x="16111702" y="2987975"/>
                  </a:cubicBezTo>
                  <a:cubicBezTo>
                    <a:pt x="16207955" y="3097596"/>
                    <a:pt x="16360354" y="3225933"/>
                    <a:pt x="16496712" y="3340901"/>
                  </a:cubicBezTo>
                  <a:cubicBezTo>
                    <a:pt x="16633070" y="3455869"/>
                    <a:pt x="16772102" y="3594901"/>
                    <a:pt x="16929849" y="3677785"/>
                  </a:cubicBezTo>
                  <a:cubicBezTo>
                    <a:pt x="17087596" y="3760669"/>
                    <a:pt x="17231975" y="3790080"/>
                    <a:pt x="17443196" y="3838206"/>
                  </a:cubicBezTo>
                  <a:cubicBezTo>
                    <a:pt x="17654417" y="3886332"/>
                    <a:pt x="17932480" y="3929111"/>
                    <a:pt x="18197175" y="3966543"/>
                  </a:cubicBezTo>
                  <a:cubicBezTo>
                    <a:pt x="18461870" y="4003975"/>
                    <a:pt x="18785386" y="4062796"/>
                    <a:pt x="19031365" y="4062796"/>
                  </a:cubicBezTo>
                  <a:cubicBezTo>
                    <a:pt x="19277344" y="4062796"/>
                    <a:pt x="19456481" y="3982585"/>
                    <a:pt x="19673049" y="3966543"/>
                  </a:cubicBezTo>
                  <a:cubicBezTo>
                    <a:pt x="19889617" y="3950501"/>
                    <a:pt x="20330775" y="3966543"/>
                    <a:pt x="20330775" y="3966543"/>
                  </a:cubicBezTo>
                  <a:lnTo>
                    <a:pt x="21132881" y="3982585"/>
                  </a:lnTo>
                  <a:cubicBezTo>
                    <a:pt x="21360144" y="3990606"/>
                    <a:pt x="21694354" y="4014669"/>
                    <a:pt x="21694354" y="4014669"/>
                  </a:cubicBezTo>
                  <a:lnTo>
                    <a:pt x="22576670" y="4062796"/>
                  </a:lnTo>
                  <a:cubicBezTo>
                    <a:pt x="22782544" y="4076164"/>
                    <a:pt x="22857407" y="4073491"/>
                    <a:pt x="22929596" y="4094880"/>
                  </a:cubicBezTo>
                  <a:cubicBezTo>
                    <a:pt x="23001785" y="4116269"/>
                    <a:pt x="22975049" y="4167069"/>
                    <a:pt x="23009807" y="4191132"/>
                  </a:cubicBezTo>
                  <a:cubicBezTo>
                    <a:pt x="23044565" y="4215195"/>
                    <a:pt x="23164881" y="4188459"/>
                    <a:pt x="23170228" y="422321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53" name="Vrije vorm 152"/>
            <p:cNvSpPr/>
            <p:nvPr/>
          </p:nvSpPr>
          <p:spPr>
            <a:xfrm>
              <a:off x="3516093" y="6094870"/>
              <a:ext cx="1408957" cy="399705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81492 w 21635868"/>
                <a:gd name="connsiteY32" fmla="*/ 4333373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772355 w 21635868"/>
                <a:gd name="connsiteY30" fmla="*/ 40606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08942 w 21612202"/>
                <a:gd name="connsiteY0" fmla="*/ 4269205 h 4465720"/>
                <a:gd name="connsiteX1" fmla="*/ 21480605 w 21612202"/>
                <a:gd name="connsiteY1" fmla="*/ 4445668 h 4465720"/>
                <a:gd name="connsiteX2" fmla="*/ 20710584 w 21612202"/>
                <a:gd name="connsiteY2" fmla="*/ 4461710 h 4465720"/>
                <a:gd name="connsiteX3" fmla="*/ 19828268 w 21612202"/>
                <a:gd name="connsiteY3" fmla="*/ 4445668 h 4465720"/>
                <a:gd name="connsiteX4" fmla="*/ 19459300 w 21612202"/>
                <a:gd name="connsiteY4" fmla="*/ 4397542 h 4465720"/>
                <a:gd name="connsiteX5" fmla="*/ 19186584 w 21612202"/>
                <a:gd name="connsiteY5" fmla="*/ 4397542 h 4465720"/>
                <a:gd name="connsiteX6" fmla="*/ 18801574 w 21612202"/>
                <a:gd name="connsiteY6" fmla="*/ 4461710 h 4465720"/>
                <a:gd name="connsiteX7" fmla="*/ 18464689 w 21612202"/>
                <a:gd name="connsiteY7" fmla="*/ 4429626 h 4465720"/>
                <a:gd name="connsiteX8" fmla="*/ 17823005 w 21612202"/>
                <a:gd name="connsiteY8" fmla="*/ 4381499 h 4465720"/>
                <a:gd name="connsiteX9" fmla="*/ 17389868 w 21612202"/>
                <a:gd name="connsiteY9" fmla="*/ 4381499 h 4465720"/>
                <a:gd name="connsiteX10" fmla="*/ 16924647 w 21612202"/>
                <a:gd name="connsiteY10" fmla="*/ 4381499 h 4465720"/>
                <a:gd name="connsiteX11" fmla="*/ 16587763 w 21612202"/>
                <a:gd name="connsiteY11" fmla="*/ 4397542 h 4465720"/>
                <a:gd name="connsiteX12" fmla="*/ 15753574 w 21612202"/>
                <a:gd name="connsiteY12" fmla="*/ 4333373 h 4465720"/>
                <a:gd name="connsiteX13" fmla="*/ 15304395 w 21612202"/>
                <a:gd name="connsiteY13" fmla="*/ 4349415 h 4465720"/>
                <a:gd name="connsiteX14" fmla="*/ 14871258 w 21612202"/>
                <a:gd name="connsiteY14" fmla="*/ 4349415 h 4465720"/>
                <a:gd name="connsiteX15" fmla="*/ 14165405 w 21612202"/>
                <a:gd name="connsiteY15" fmla="*/ 4349415 h 4465720"/>
                <a:gd name="connsiteX16" fmla="*/ 13652058 w 21612202"/>
                <a:gd name="connsiteY16" fmla="*/ 4365457 h 4465720"/>
                <a:gd name="connsiteX17" fmla="*/ 13427468 w 21612202"/>
                <a:gd name="connsiteY17" fmla="*/ 4333373 h 4465720"/>
                <a:gd name="connsiteX18" fmla="*/ 12930163 w 21612202"/>
                <a:gd name="connsiteY18" fmla="*/ 4317331 h 4465720"/>
                <a:gd name="connsiteX19" fmla="*/ 12497026 w 21612202"/>
                <a:gd name="connsiteY19" fmla="*/ 4333373 h 4465720"/>
                <a:gd name="connsiteX20" fmla="*/ 11903468 w 21612202"/>
                <a:gd name="connsiteY20" fmla="*/ 4381499 h 4465720"/>
                <a:gd name="connsiteX21" fmla="*/ 10796563 w 21612202"/>
                <a:gd name="connsiteY21" fmla="*/ 4285247 h 4465720"/>
                <a:gd name="connsiteX22" fmla="*/ 10331342 w 21612202"/>
                <a:gd name="connsiteY22" fmla="*/ 4317331 h 4465720"/>
                <a:gd name="connsiteX23" fmla="*/ 9946331 w 21612202"/>
                <a:gd name="connsiteY23" fmla="*/ 4333373 h 4465720"/>
                <a:gd name="connsiteX24" fmla="*/ 9513195 w 21612202"/>
                <a:gd name="connsiteY24" fmla="*/ 4333373 h 4465720"/>
                <a:gd name="connsiteX25" fmla="*/ 8791300 w 21612202"/>
                <a:gd name="connsiteY25" fmla="*/ 4349415 h 4465720"/>
                <a:gd name="connsiteX26" fmla="*/ 8293995 w 21612202"/>
                <a:gd name="connsiteY26" fmla="*/ 4365457 h 4465720"/>
                <a:gd name="connsiteX27" fmla="*/ 7572100 w 21612202"/>
                <a:gd name="connsiteY27" fmla="*/ 4381499 h 4465720"/>
                <a:gd name="connsiteX28" fmla="*/ 7090836 w 21612202"/>
                <a:gd name="connsiteY28" fmla="*/ 4076699 h 4465720"/>
                <a:gd name="connsiteX29" fmla="*/ 5390374 w 21612202"/>
                <a:gd name="connsiteY29" fmla="*/ 4012530 h 4465720"/>
                <a:gd name="connsiteX30" fmla="*/ 4748689 w 21612202"/>
                <a:gd name="connsiteY30" fmla="*/ 4060657 h 4465720"/>
                <a:gd name="connsiteX31" fmla="*/ 4442829 w 21612202"/>
                <a:gd name="connsiteY31" fmla="*/ 4026434 h 4465720"/>
                <a:gd name="connsiteX32" fmla="*/ 3593658 w 21612202"/>
                <a:gd name="connsiteY32" fmla="*/ 4076700 h 4465720"/>
                <a:gd name="connsiteX33" fmla="*/ 3144479 w 21612202"/>
                <a:gd name="connsiteY33" fmla="*/ 4349415 h 4465720"/>
                <a:gd name="connsiteX34" fmla="*/ 2326331 w 21612202"/>
                <a:gd name="connsiteY34" fmla="*/ 4333373 h 4465720"/>
                <a:gd name="connsiteX35" fmla="*/ 1620479 w 21612202"/>
                <a:gd name="connsiteY35" fmla="*/ 4349415 h 4465720"/>
                <a:gd name="connsiteX36" fmla="*/ 1235468 w 21612202"/>
                <a:gd name="connsiteY36" fmla="*/ 4349415 h 4465720"/>
                <a:gd name="connsiteX37" fmla="*/ 930668 w 21612202"/>
                <a:gd name="connsiteY37" fmla="*/ 4237120 h 4465720"/>
                <a:gd name="connsiteX38" fmla="*/ 593784 w 21612202"/>
                <a:gd name="connsiteY38" fmla="*/ 4044615 h 4465720"/>
                <a:gd name="connsiteX39" fmla="*/ 353153 w 21612202"/>
                <a:gd name="connsiteY39" fmla="*/ 3739815 h 4465720"/>
                <a:gd name="connsiteX40" fmla="*/ 144605 w 21612202"/>
                <a:gd name="connsiteY40" fmla="*/ 3563352 h 4465720"/>
                <a:gd name="connsiteX41" fmla="*/ 226 w 21612202"/>
                <a:gd name="connsiteY41" fmla="*/ 3226468 h 4465720"/>
                <a:gd name="connsiteX42" fmla="*/ 176689 w 21612202"/>
                <a:gd name="connsiteY42" fmla="*/ 2777289 h 4465720"/>
                <a:gd name="connsiteX43" fmla="*/ 80437 w 21612202"/>
                <a:gd name="connsiteY43" fmla="*/ 2344152 h 4465720"/>
                <a:gd name="connsiteX44" fmla="*/ 224816 w 21612202"/>
                <a:gd name="connsiteY44" fmla="*/ 1975184 h 4465720"/>
                <a:gd name="connsiteX45" fmla="*/ 449405 w 21612202"/>
                <a:gd name="connsiteY45" fmla="*/ 1718510 h 4465720"/>
                <a:gd name="connsiteX46" fmla="*/ 706079 w 21612202"/>
                <a:gd name="connsiteY46" fmla="*/ 1461836 h 4465720"/>
                <a:gd name="connsiteX47" fmla="*/ 1010879 w 21612202"/>
                <a:gd name="connsiteY47" fmla="*/ 1157036 h 4465720"/>
                <a:gd name="connsiteX48" fmla="*/ 1460058 w 21612202"/>
                <a:gd name="connsiteY48" fmla="*/ 739942 h 4465720"/>
                <a:gd name="connsiteX49" fmla="*/ 1829026 w 21612202"/>
                <a:gd name="connsiteY49" fmla="*/ 595563 h 4465720"/>
                <a:gd name="connsiteX50" fmla="*/ 2823637 w 21612202"/>
                <a:gd name="connsiteY50" fmla="*/ 387015 h 4465720"/>
                <a:gd name="connsiteX51" fmla="*/ 3449279 w 21612202"/>
                <a:gd name="connsiteY51" fmla="*/ 306805 h 4465720"/>
                <a:gd name="connsiteX52" fmla="*/ 4492016 w 21612202"/>
                <a:gd name="connsiteY52" fmla="*/ 242636 h 4465720"/>
                <a:gd name="connsiteX53" fmla="*/ 5117658 w 21612202"/>
                <a:gd name="connsiteY53" fmla="*/ 130342 h 4465720"/>
                <a:gd name="connsiteX54" fmla="*/ 6561447 w 21612202"/>
                <a:gd name="connsiteY54" fmla="*/ 66173 h 4465720"/>
                <a:gd name="connsiteX55" fmla="*/ 7588142 w 21612202"/>
                <a:gd name="connsiteY55" fmla="*/ 50131 h 4465720"/>
                <a:gd name="connsiteX56" fmla="*/ 8679005 w 21612202"/>
                <a:gd name="connsiteY56" fmla="*/ 18047 h 4465720"/>
                <a:gd name="connsiteX57" fmla="*/ 9416942 w 21612202"/>
                <a:gd name="connsiteY57" fmla="*/ 2005 h 4465720"/>
                <a:gd name="connsiteX58" fmla="*/ 9898205 w 21612202"/>
                <a:gd name="connsiteY58" fmla="*/ 2005 h 4465720"/>
                <a:gd name="connsiteX59" fmla="*/ 10523847 w 21612202"/>
                <a:gd name="connsiteY59" fmla="*/ 18047 h 4465720"/>
                <a:gd name="connsiteX60" fmla="*/ 11101363 w 21612202"/>
                <a:gd name="connsiteY60" fmla="*/ 18047 h 4465720"/>
                <a:gd name="connsiteX61" fmla="*/ 11678879 w 21612202"/>
                <a:gd name="connsiteY61" fmla="*/ 130342 h 4465720"/>
                <a:gd name="connsiteX62" fmla="*/ 12272437 w 21612202"/>
                <a:gd name="connsiteY62" fmla="*/ 258678 h 4465720"/>
                <a:gd name="connsiteX63" fmla="*/ 12689531 w 21612202"/>
                <a:gd name="connsiteY63" fmla="*/ 419099 h 4465720"/>
                <a:gd name="connsiteX64" fmla="*/ 13186837 w 21612202"/>
                <a:gd name="connsiteY64" fmla="*/ 723899 h 4465720"/>
                <a:gd name="connsiteX65" fmla="*/ 13347258 w 21612202"/>
                <a:gd name="connsiteY65" fmla="*/ 1028699 h 4465720"/>
                <a:gd name="connsiteX66" fmla="*/ 13716226 w 21612202"/>
                <a:gd name="connsiteY66" fmla="*/ 1285373 h 4465720"/>
                <a:gd name="connsiteX67" fmla="*/ 13908731 w 21612202"/>
                <a:gd name="connsiteY67" fmla="*/ 1798720 h 4465720"/>
                <a:gd name="connsiteX68" fmla="*/ 14069153 w 21612202"/>
                <a:gd name="connsiteY68" fmla="*/ 2183731 h 4465720"/>
                <a:gd name="connsiteX69" fmla="*/ 14181447 w 21612202"/>
                <a:gd name="connsiteY69" fmla="*/ 2520615 h 4465720"/>
                <a:gd name="connsiteX70" fmla="*/ 14357910 w 21612202"/>
                <a:gd name="connsiteY70" fmla="*/ 2729163 h 4465720"/>
                <a:gd name="connsiteX71" fmla="*/ 14550416 w 21612202"/>
                <a:gd name="connsiteY71" fmla="*/ 3033963 h 4465720"/>
                <a:gd name="connsiteX72" fmla="*/ 14935426 w 21612202"/>
                <a:gd name="connsiteY72" fmla="*/ 3386889 h 4465720"/>
                <a:gd name="connsiteX73" fmla="*/ 15368563 w 21612202"/>
                <a:gd name="connsiteY73" fmla="*/ 3723773 h 4465720"/>
                <a:gd name="connsiteX74" fmla="*/ 15881910 w 21612202"/>
                <a:gd name="connsiteY74" fmla="*/ 3884194 h 4465720"/>
                <a:gd name="connsiteX75" fmla="*/ 16635889 w 21612202"/>
                <a:gd name="connsiteY75" fmla="*/ 4012531 h 4465720"/>
                <a:gd name="connsiteX76" fmla="*/ 17470079 w 21612202"/>
                <a:gd name="connsiteY76" fmla="*/ 4108784 h 4465720"/>
                <a:gd name="connsiteX77" fmla="*/ 18111763 w 21612202"/>
                <a:gd name="connsiteY77" fmla="*/ 4012531 h 4465720"/>
                <a:gd name="connsiteX78" fmla="*/ 18769489 w 21612202"/>
                <a:gd name="connsiteY78" fmla="*/ 4012531 h 4465720"/>
                <a:gd name="connsiteX79" fmla="*/ 19571595 w 21612202"/>
                <a:gd name="connsiteY79" fmla="*/ 4028573 h 4465720"/>
                <a:gd name="connsiteX80" fmla="*/ 20133068 w 21612202"/>
                <a:gd name="connsiteY80" fmla="*/ 4060657 h 4465720"/>
                <a:gd name="connsiteX81" fmla="*/ 21015384 w 21612202"/>
                <a:gd name="connsiteY81" fmla="*/ 4108784 h 4465720"/>
                <a:gd name="connsiteX82" fmla="*/ 21368310 w 21612202"/>
                <a:gd name="connsiteY82" fmla="*/ 4140868 h 4465720"/>
                <a:gd name="connsiteX83" fmla="*/ 21448521 w 21612202"/>
                <a:gd name="connsiteY83" fmla="*/ 4237120 h 4465720"/>
                <a:gd name="connsiteX84" fmla="*/ 21608942 w 21612202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5628 w 21533225"/>
                <a:gd name="connsiteY40" fmla="*/ 3563352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012531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8608 w 21531868"/>
                <a:gd name="connsiteY0" fmla="*/ 4269205 h 4465720"/>
                <a:gd name="connsiteX1" fmla="*/ 21400271 w 21531868"/>
                <a:gd name="connsiteY1" fmla="*/ 4445668 h 4465720"/>
                <a:gd name="connsiteX2" fmla="*/ 20630250 w 21531868"/>
                <a:gd name="connsiteY2" fmla="*/ 4461710 h 4465720"/>
                <a:gd name="connsiteX3" fmla="*/ 19747934 w 21531868"/>
                <a:gd name="connsiteY3" fmla="*/ 4445668 h 4465720"/>
                <a:gd name="connsiteX4" fmla="*/ 19378966 w 21531868"/>
                <a:gd name="connsiteY4" fmla="*/ 4397542 h 4465720"/>
                <a:gd name="connsiteX5" fmla="*/ 19106250 w 21531868"/>
                <a:gd name="connsiteY5" fmla="*/ 4397542 h 4465720"/>
                <a:gd name="connsiteX6" fmla="*/ 18721240 w 21531868"/>
                <a:gd name="connsiteY6" fmla="*/ 4461710 h 4465720"/>
                <a:gd name="connsiteX7" fmla="*/ 18384355 w 21531868"/>
                <a:gd name="connsiteY7" fmla="*/ 4429626 h 4465720"/>
                <a:gd name="connsiteX8" fmla="*/ 17742671 w 21531868"/>
                <a:gd name="connsiteY8" fmla="*/ 4381499 h 4465720"/>
                <a:gd name="connsiteX9" fmla="*/ 17309534 w 21531868"/>
                <a:gd name="connsiteY9" fmla="*/ 4381499 h 4465720"/>
                <a:gd name="connsiteX10" fmla="*/ 16844313 w 21531868"/>
                <a:gd name="connsiteY10" fmla="*/ 4381499 h 4465720"/>
                <a:gd name="connsiteX11" fmla="*/ 16507429 w 21531868"/>
                <a:gd name="connsiteY11" fmla="*/ 4397542 h 4465720"/>
                <a:gd name="connsiteX12" fmla="*/ 15673240 w 21531868"/>
                <a:gd name="connsiteY12" fmla="*/ 4333373 h 4465720"/>
                <a:gd name="connsiteX13" fmla="*/ 15224061 w 21531868"/>
                <a:gd name="connsiteY13" fmla="*/ 4349415 h 4465720"/>
                <a:gd name="connsiteX14" fmla="*/ 14790924 w 21531868"/>
                <a:gd name="connsiteY14" fmla="*/ 4349415 h 4465720"/>
                <a:gd name="connsiteX15" fmla="*/ 14085071 w 21531868"/>
                <a:gd name="connsiteY15" fmla="*/ 4349415 h 4465720"/>
                <a:gd name="connsiteX16" fmla="*/ 13571724 w 21531868"/>
                <a:gd name="connsiteY16" fmla="*/ 4365457 h 4465720"/>
                <a:gd name="connsiteX17" fmla="*/ 13347134 w 21531868"/>
                <a:gd name="connsiteY17" fmla="*/ 4333373 h 4465720"/>
                <a:gd name="connsiteX18" fmla="*/ 12849829 w 21531868"/>
                <a:gd name="connsiteY18" fmla="*/ 4317331 h 4465720"/>
                <a:gd name="connsiteX19" fmla="*/ 12416692 w 21531868"/>
                <a:gd name="connsiteY19" fmla="*/ 4333373 h 4465720"/>
                <a:gd name="connsiteX20" fmla="*/ 11823134 w 21531868"/>
                <a:gd name="connsiteY20" fmla="*/ 4381499 h 4465720"/>
                <a:gd name="connsiteX21" fmla="*/ 10716229 w 21531868"/>
                <a:gd name="connsiteY21" fmla="*/ 4285247 h 4465720"/>
                <a:gd name="connsiteX22" fmla="*/ 10251008 w 21531868"/>
                <a:gd name="connsiteY22" fmla="*/ 4317331 h 4465720"/>
                <a:gd name="connsiteX23" fmla="*/ 9865997 w 21531868"/>
                <a:gd name="connsiteY23" fmla="*/ 4333373 h 4465720"/>
                <a:gd name="connsiteX24" fmla="*/ 9432861 w 21531868"/>
                <a:gd name="connsiteY24" fmla="*/ 4333373 h 4465720"/>
                <a:gd name="connsiteX25" fmla="*/ 8710966 w 21531868"/>
                <a:gd name="connsiteY25" fmla="*/ 4349415 h 4465720"/>
                <a:gd name="connsiteX26" fmla="*/ 8213661 w 21531868"/>
                <a:gd name="connsiteY26" fmla="*/ 4365457 h 4465720"/>
                <a:gd name="connsiteX27" fmla="*/ 7491766 w 21531868"/>
                <a:gd name="connsiteY27" fmla="*/ 4381499 h 4465720"/>
                <a:gd name="connsiteX28" fmla="*/ 7010502 w 21531868"/>
                <a:gd name="connsiteY28" fmla="*/ 4076699 h 4465720"/>
                <a:gd name="connsiteX29" fmla="*/ 5310040 w 21531868"/>
                <a:gd name="connsiteY29" fmla="*/ 4012530 h 4465720"/>
                <a:gd name="connsiteX30" fmla="*/ 4668355 w 21531868"/>
                <a:gd name="connsiteY30" fmla="*/ 4060657 h 4465720"/>
                <a:gd name="connsiteX31" fmla="*/ 4362495 w 21531868"/>
                <a:gd name="connsiteY31" fmla="*/ 4026434 h 4465720"/>
                <a:gd name="connsiteX32" fmla="*/ 3513324 w 21531868"/>
                <a:gd name="connsiteY32" fmla="*/ 4076700 h 4465720"/>
                <a:gd name="connsiteX33" fmla="*/ 3064145 w 21531868"/>
                <a:gd name="connsiteY33" fmla="*/ 4012531 h 4465720"/>
                <a:gd name="connsiteX34" fmla="*/ 2358292 w 21531868"/>
                <a:gd name="connsiteY34" fmla="*/ 4044615 h 4465720"/>
                <a:gd name="connsiteX35" fmla="*/ 1973282 w 21531868"/>
                <a:gd name="connsiteY35" fmla="*/ 3948363 h 4465720"/>
                <a:gd name="connsiteX36" fmla="*/ 1556186 w 21531868"/>
                <a:gd name="connsiteY36" fmla="*/ 3964404 h 4465720"/>
                <a:gd name="connsiteX37" fmla="*/ 1363681 w 21531868"/>
                <a:gd name="connsiteY37" fmla="*/ 3868151 h 4465720"/>
                <a:gd name="connsiteX38" fmla="*/ 1042840 w 21531868"/>
                <a:gd name="connsiteY38" fmla="*/ 3707731 h 4465720"/>
                <a:gd name="connsiteX39" fmla="*/ 786166 w 21531868"/>
                <a:gd name="connsiteY39" fmla="*/ 3563352 h 4465720"/>
                <a:gd name="connsiteX40" fmla="*/ 625745 w 21531868"/>
                <a:gd name="connsiteY40" fmla="*/ 3386889 h 4465720"/>
                <a:gd name="connsiteX41" fmla="*/ 481366 w 21531868"/>
                <a:gd name="connsiteY41" fmla="*/ 3114173 h 4465720"/>
                <a:gd name="connsiteX42" fmla="*/ 165367 w 21531868"/>
                <a:gd name="connsiteY42" fmla="*/ 2742783 h 4465720"/>
                <a:gd name="connsiteX43" fmla="*/ 103 w 21531868"/>
                <a:gd name="connsiteY43" fmla="*/ 2344152 h 4465720"/>
                <a:gd name="connsiteX44" fmla="*/ 144482 w 21531868"/>
                <a:gd name="connsiteY44" fmla="*/ 1975184 h 4465720"/>
                <a:gd name="connsiteX45" fmla="*/ 369071 w 21531868"/>
                <a:gd name="connsiteY45" fmla="*/ 1718510 h 4465720"/>
                <a:gd name="connsiteX46" fmla="*/ 625745 w 21531868"/>
                <a:gd name="connsiteY46" fmla="*/ 1461836 h 4465720"/>
                <a:gd name="connsiteX47" fmla="*/ 930545 w 21531868"/>
                <a:gd name="connsiteY47" fmla="*/ 1157036 h 4465720"/>
                <a:gd name="connsiteX48" fmla="*/ 1379724 w 21531868"/>
                <a:gd name="connsiteY48" fmla="*/ 739942 h 4465720"/>
                <a:gd name="connsiteX49" fmla="*/ 1748692 w 21531868"/>
                <a:gd name="connsiteY49" fmla="*/ 595563 h 4465720"/>
                <a:gd name="connsiteX50" fmla="*/ 2743303 w 21531868"/>
                <a:gd name="connsiteY50" fmla="*/ 387015 h 4465720"/>
                <a:gd name="connsiteX51" fmla="*/ 3368945 w 21531868"/>
                <a:gd name="connsiteY51" fmla="*/ 306805 h 4465720"/>
                <a:gd name="connsiteX52" fmla="*/ 4411682 w 21531868"/>
                <a:gd name="connsiteY52" fmla="*/ 242636 h 4465720"/>
                <a:gd name="connsiteX53" fmla="*/ 5037324 w 21531868"/>
                <a:gd name="connsiteY53" fmla="*/ 130342 h 4465720"/>
                <a:gd name="connsiteX54" fmla="*/ 6481113 w 21531868"/>
                <a:gd name="connsiteY54" fmla="*/ 66173 h 4465720"/>
                <a:gd name="connsiteX55" fmla="*/ 7507808 w 21531868"/>
                <a:gd name="connsiteY55" fmla="*/ 50131 h 4465720"/>
                <a:gd name="connsiteX56" fmla="*/ 8598671 w 21531868"/>
                <a:gd name="connsiteY56" fmla="*/ 18047 h 4465720"/>
                <a:gd name="connsiteX57" fmla="*/ 9336608 w 21531868"/>
                <a:gd name="connsiteY57" fmla="*/ 2005 h 4465720"/>
                <a:gd name="connsiteX58" fmla="*/ 9817871 w 21531868"/>
                <a:gd name="connsiteY58" fmla="*/ 2005 h 4465720"/>
                <a:gd name="connsiteX59" fmla="*/ 10443513 w 21531868"/>
                <a:gd name="connsiteY59" fmla="*/ 18047 h 4465720"/>
                <a:gd name="connsiteX60" fmla="*/ 11021029 w 21531868"/>
                <a:gd name="connsiteY60" fmla="*/ 18047 h 4465720"/>
                <a:gd name="connsiteX61" fmla="*/ 11598545 w 21531868"/>
                <a:gd name="connsiteY61" fmla="*/ 130342 h 4465720"/>
                <a:gd name="connsiteX62" fmla="*/ 12192103 w 21531868"/>
                <a:gd name="connsiteY62" fmla="*/ 258678 h 4465720"/>
                <a:gd name="connsiteX63" fmla="*/ 12609197 w 21531868"/>
                <a:gd name="connsiteY63" fmla="*/ 419099 h 4465720"/>
                <a:gd name="connsiteX64" fmla="*/ 13106503 w 21531868"/>
                <a:gd name="connsiteY64" fmla="*/ 723899 h 4465720"/>
                <a:gd name="connsiteX65" fmla="*/ 13266924 w 21531868"/>
                <a:gd name="connsiteY65" fmla="*/ 1028699 h 4465720"/>
                <a:gd name="connsiteX66" fmla="*/ 13635892 w 21531868"/>
                <a:gd name="connsiteY66" fmla="*/ 1285373 h 4465720"/>
                <a:gd name="connsiteX67" fmla="*/ 13828397 w 21531868"/>
                <a:gd name="connsiteY67" fmla="*/ 1798720 h 4465720"/>
                <a:gd name="connsiteX68" fmla="*/ 13988819 w 21531868"/>
                <a:gd name="connsiteY68" fmla="*/ 2183731 h 4465720"/>
                <a:gd name="connsiteX69" fmla="*/ 14101113 w 21531868"/>
                <a:gd name="connsiteY69" fmla="*/ 2520615 h 4465720"/>
                <a:gd name="connsiteX70" fmla="*/ 14277576 w 21531868"/>
                <a:gd name="connsiteY70" fmla="*/ 2729163 h 4465720"/>
                <a:gd name="connsiteX71" fmla="*/ 14470082 w 21531868"/>
                <a:gd name="connsiteY71" fmla="*/ 3033963 h 4465720"/>
                <a:gd name="connsiteX72" fmla="*/ 14855092 w 21531868"/>
                <a:gd name="connsiteY72" fmla="*/ 3386889 h 4465720"/>
                <a:gd name="connsiteX73" fmla="*/ 15288229 w 21531868"/>
                <a:gd name="connsiteY73" fmla="*/ 3723773 h 4465720"/>
                <a:gd name="connsiteX74" fmla="*/ 15801576 w 21531868"/>
                <a:gd name="connsiteY74" fmla="*/ 3884194 h 4465720"/>
                <a:gd name="connsiteX75" fmla="*/ 16555555 w 21531868"/>
                <a:gd name="connsiteY75" fmla="*/ 4012531 h 4465720"/>
                <a:gd name="connsiteX76" fmla="*/ 17389745 w 21531868"/>
                <a:gd name="connsiteY76" fmla="*/ 4108784 h 4465720"/>
                <a:gd name="connsiteX77" fmla="*/ 18031429 w 21531868"/>
                <a:gd name="connsiteY77" fmla="*/ 4012531 h 4465720"/>
                <a:gd name="connsiteX78" fmla="*/ 18689155 w 21531868"/>
                <a:gd name="connsiteY78" fmla="*/ 4012531 h 4465720"/>
                <a:gd name="connsiteX79" fmla="*/ 19491261 w 21531868"/>
                <a:gd name="connsiteY79" fmla="*/ 4028573 h 4465720"/>
                <a:gd name="connsiteX80" fmla="*/ 20052734 w 21531868"/>
                <a:gd name="connsiteY80" fmla="*/ 4060657 h 4465720"/>
                <a:gd name="connsiteX81" fmla="*/ 20935050 w 21531868"/>
                <a:gd name="connsiteY81" fmla="*/ 4108784 h 4465720"/>
                <a:gd name="connsiteX82" fmla="*/ 21287976 w 21531868"/>
                <a:gd name="connsiteY82" fmla="*/ 4140868 h 4465720"/>
                <a:gd name="connsiteX83" fmla="*/ 21368187 w 21531868"/>
                <a:gd name="connsiteY83" fmla="*/ 4237120 h 4465720"/>
                <a:gd name="connsiteX84" fmla="*/ 21528608 w 21531868"/>
                <a:gd name="connsiteY84" fmla="*/ 4269205 h 4465720"/>
                <a:gd name="connsiteX0" fmla="*/ 21659190 w 21662450"/>
                <a:gd name="connsiteY0" fmla="*/ 4269205 h 4465720"/>
                <a:gd name="connsiteX1" fmla="*/ 21530853 w 21662450"/>
                <a:gd name="connsiteY1" fmla="*/ 4445668 h 4465720"/>
                <a:gd name="connsiteX2" fmla="*/ 20760832 w 21662450"/>
                <a:gd name="connsiteY2" fmla="*/ 4461710 h 4465720"/>
                <a:gd name="connsiteX3" fmla="*/ 19878516 w 21662450"/>
                <a:gd name="connsiteY3" fmla="*/ 4445668 h 4465720"/>
                <a:gd name="connsiteX4" fmla="*/ 19509548 w 21662450"/>
                <a:gd name="connsiteY4" fmla="*/ 4397542 h 4465720"/>
                <a:gd name="connsiteX5" fmla="*/ 19236832 w 21662450"/>
                <a:gd name="connsiteY5" fmla="*/ 4397542 h 4465720"/>
                <a:gd name="connsiteX6" fmla="*/ 18851822 w 21662450"/>
                <a:gd name="connsiteY6" fmla="*/ 4461710 h 4465720"/>
                <a:gd name="connsiteX7" fmla="*/ 18514937 w 21662450"/>
                <a:gd name="connsiteY7" fmla="*/ 4429626 h 4465720"/>
                <a:gd name="connsiteX8" fmla="*/ 17873253 w 21662450"/>
                <a:gd name="connsiteY8" fmla="*/ 4381499 h 4465720"/>
                <a:gd name="connsiteX9" fmla="*/ 17440116 w 21662450"/>
                <a:gd name="connsiteY9" fmla="*/ 4381499 h 4465720"/>
                <a:gd name="connsiteX10" fmla="*/ 16974895 w 21662450"/>
                <a:gd name="connsiteY10" fmla="*/ 4381499 h 4465720"/>
                <a:gd name="connsiteX11" fmla="*/ 16638011 w 21662450"/>
                <a:gd name="connsiteY11" fmla="*/ 4397542 h 4465720"/>
                <a:gd name="connsiteX12" fmla="*/ 15803822 w 21662450"/>
                <a:gd name="connsiteY12" fmla="*/ 4333373 h 4465720"/>
                <a:gd name="connsiteX13" fmla="*/ 15354643 w 21662450"/>
                <a:gd name="connsiteY13" fmla="*/ 4349415 h 4465720"/>
                <a:gd name="connsiteX14" fmla="*/ 14921506 w 21662450"/>
                <a:gd name="connsiteY14" fmla="*/ 4349415 h 4465720"/>
                <a:gd name="connsiteX15" fmla="*/ 14215653 w 21662450"/>
                <a:gd name="connsiteY15" fmla="*/ 4349415 h 4465720"/>
                <a:gd name="connsiteX16" fmla="*/ 13702306 w 21662450"/>
                <a:gd name="connsiteY16" fmla="*/ 4365457 h 4465720"/>
                <a:gd name="connsiteX17" fmla="*/ 13477716 w 21662450"/>
                <a:gd name="connsiteY17" fmla="*/ 4333373 h 4465720"/>
                <a:gd name="connsiteX18" fmla="*/ 12980411 w 21662450"/>
                <a:gd name="connsiteY18" fmla="*/ 4317331 h 4465720"/>
                <a:gd name="connsiteX19" fmla="*/ 12547274 w 21662450"/>
                <a:gd name="connsiteY19" fmla="*/ 4333373 h 4465720"/>
                <a:gd name="connsiteX20" fmla="*/ 11953716 w 21662450"/>
                <a:gd name="connsiteY20" fmla="*/ 4381499 h 4465720"/>
                <a:gd name="connsiteX21" fmla="*/ 10846811 w 21662450"/>
                <a:gd name="connsiteY21" fmla="*/ 4285247 h 4465720"/>
                <a:gd name="connsiteX22" fmla="*/ 10381590 w 21662450"/>
                <a:gd name="connsiteY22" fmla="*/ 4317331 h 4465720"/>
                <a:gd name="connsiteX23" fmla="*/ 9996579 w 21662450"/>
                <a:gd name="connsiteY23" fmla="*/ 4333373 h 4465720"/>
                <a:gd name="connsiteX24" fmla="*/ 9563443 w 21662450"/>
                <a:gd name="connsiteY24" fmla="*/ 4333373 h 4465720"/>
                <a:gd name="connsiteX25" fmla="*/ 8841548 w 21662450"/>
                <a:gd name="connsiteY25" fmla="*/ 4349415 h 4465720"/>
                <a:gd name="connsiteX26" fmla="*/ 8344243 w 21662450"/>
                <a:gd name="connsiteY26" fmla="*/ 4365457 h 4465720"/>
                <a:gd name="connsiteX27" fmla="*/ 7622348 w 21662450"/>
                <a:gd name="connsiteY27" fmla="*/ 4381499 h 4465720"/>
                <a:gd name="connsiteX28" fmla="*/ 7141084 w 21662450"/>
                <a:gd name="connsiteY28" fmla="*/ 4076699 h 4465720"/>
                <a:gd name="connsiteX29" fmla="*/ 5440622 w 21662450"/>
                <a:gd name="connsiteY29" fmla="*/ 4012530 h 4465720"/>
                <a:gd name="connsiteX30" fmla="*/ 4798937 w 21662450"/>
                <a:gd name="connsiteY30" fmla="*/ 4060657 h 4465720"/>
                <a:gd name="connsiteX31" fmla="*/ 4493077 w 21662450"/>
                <a:gd name="connsiteY31" fmla="*/ 4026434 h 4465720"/>
                <a:gd name="connsiteX32" fmla="*/ 3643906 w 21662450"/>
                <a:gd name="connsiteY32" fmla="*/ 4076700 h 4465720"/>
                <a:gd name="connsiteX33" fmla="*/ 3194727 w 21662450"/>
                <a:gd name="connsiteY33" fmla="*/ 4012531 h 4465720"/>
                <a:gd name="connsiteX34" fmla="*/ 2488874 w 21662450"/>
                <a:gd name="connsiteY34" fmla="*/ 4044615 h 4465720"/>
                <a:gd name="connsiteX35" fmla="*/ 2103864 w 21662450"/>
                <a:gd name="connsiteY35" fmla="*/ 3948363 h 4465720"/>
                <a:gd name="connsiteX36" fmla="*/ 1686768 w 21662450"/>
                <a:gd name="connsiteY36" fmla="*/ 3964404 h 4465720"/>
                <a:gd name="connsiteX37" fmla="*/ 1494263 w 21662450"/>
                <a:gd name="connsiteY37" fmla="*/ 3868151 h 4465720"/>
                <a:gd name="connsiteX38" fmla="*/ 1173422 w 21662450"/>
                <a:gd name="connsiteY38" fmla="*/ 3707731 h 4465720"/>
                <a:gd name="connsiteX39" fmla="*/ 916748 w 21662450"/>
                <a:gd name="connsiteY39" fmla="*/ 3563352 h 4465720"/>
                <a:gd name="connsiteX40" fmla="*/ 756327 w 21662450"/>
                <a:gd name="connsiteY40" fmla="*/ 3386889 h 4465720"/>
                <a:gd name="connsiteX41" fmla="*/ 611948 w 21662450"/>
                <a:gd name="connsiteY41" fmla="*/ 3114173 h 4465720"/>
                <a:gd name="connsiteX42" fmla="*/ 295949 w 21662450"/>
                <a:gd name="connsiteY42" fmla="*/ 2742783 h 4465720"/>
                <a:gd name="connsiteX43" fmla="*/ 130685 w 21662450"/>
                <a:gd name="connsiteY43" fmla="*/ 2344152 h 4465720"/>
                <a:gd name="connsiteX44" fmla="*/ 16272 w 21662450"/>
                <a:gd name="connsiteY44" fmla="*/ 1917674 h 4465720"/>
                <a:gd name="connsiteX45" fmla="*/ 499653 w 21662450"/>
                <a:gd name="connsiteY45" fmla="*/ 1718510 h 4465720"/>
                <a:gd name="connsiteX46" fmla="*/ 756327 w 21662450"/>
                <a:gd name="connsiteY46" fmla="*/ 1461836 h 4465720"/>
                <a:gd name="connsiteX47" fmla="*/ 1061127 w 21662450"/>
                <a:gd name="connsiteY47" fmla="*/ 1157036 h 4465720"/>
                <a:gd name="connsiteX48" fmla="*/ 1510306 w 21662450"/>
                <a:gd name="connsiteY48" fmla="*/ 739942 h 4465720"/>
                <a:gd name="connsiteX49" fmla="*/ 1879274 w 21662450"/>
                <a:gd name="connsiteY49" fmla="*/ 595563 h 4465720"/>
                <a:gd name="connsiteX50" fmla="*/ 2873885 w 21662450"/>
                <a:gd name="connsiteY50" fmla="*/ 387015 h 4465720"/>
                <a:gd name="connsiteX51" fmla="*/ 3499527 w 21662450"/>
                <a:gd name="connsiteY51" fmla="*/ 306805 h 4465720"/>
                <a:gd name="connsiteX52" fmla="*/ 4542264 w 21662450"/>
                <a:gd name="connsiteY52" fmla="*/ 242636 h 4465720"/>
                <a:gd name="connsiteX53" fmla="*/ 5167906 w 21662450"/>
                <a:gd name="connsiteY53" fmla="*/ 130342 h 4465720"/>
                <a:gd name="connsiteX54" fmla="*/ 6611695 w 21662450"/>
                <a:gd name="connsiteY54" fmla="*/ 66173 h 4465720"/>
                <a:gd name="connsiteX55" fmla="*/ 7638390 w 21662450"/>
                <a:gd name="connsiteY55" fmla="*/ 50131 h 4465720"/>
                <a:gd name="connsiteX56" fmla="*/ 8729253 w 21662450"/>
                <a:gd name="connsiteY56" fmla="*/ 18047 h 4465720"/>
                <a:gd name="connsiteX57" fmla="*/ 9467190 w 21662450"/>
                <a:gd name="connsiteY57" fmla="*/ 2005 h 4465720"/>
                <a:gd name="connsiteX58" fmla="*/ 9948453 w 21662450"/>
                <a:gd name="connsiteY58" fmla="*/ 2005 h 4465720"/>
                <a:gd name="connsiteX59" fmla="*/ 10574095 w 21662450"/>
                <a:gd name="connsiteY59" fmla="*/ 18047 h 4465720"/>
                <a:gd name="connsiteX60" fmla="*/ 11151611 w 21662450"/>
                <a:gd name="connsiteY60" fmla="*/ 18047 h 4465720"/>
                <a:gd name="connsiteX61" fmla="*/ 11729127 w 21662450"/>
                <a:gd name="connsiteY61" fmla="*/ 130342 h 4465720"/>
                <a:gd name="connsiteX62" fmla="*/ 12322685 w 21662450"/>
                <a:gd name="connsiteY62" fmla="*/ 258678 h 4465720"/>
                <a:gd name="connsiteX63" fmla="*/ 12739779 w 21662450"/>
                <a:gd name="connsiteY63" fmla="*/ 419099 h 4465720"/>
                <a:gd name="connsiteX64" fmla="*/ 13237085 w 21662450"/>
                <a:gd name="connsiteY64" fmla="*/ 723899 h 4465720"/>
                <a:gd name="connsiteX65" fmla="*/ 13397506 w 21662450"/>
                <a:gd name="connsiteY65" fmla="*/ 1028699 h 4465720"/>
                <a:gd name="connsiteX66" fmla="*/ 13766474 w 21662450"/>
                <a:gd name="connsiteY66" fmla="*/ 1285373 h 4465720"/>
                <a:gd name="connsiteX67" fmla="*/ 13958979 w 21662450"/>
                <a:gd name="connsiteY67" fmla="*/ 1798720 h 4465720"/>
                <a:gd name="connsiteX68" fmla="*/ 14119401 w 21662450"/>
                <a:gd name="connsiteY68" fmla="*/ 2183731 h 4465720"/>
                <a:gd name="connsiteX69" fmla="*/ 14231695 w 21662450"/>
                <a:gd name="connsiteY69" fmla="*/ 2520615 h 4465720"/>
                <a:gd name="connsiteX70" fmla="*/ 14408158 w 21662450"/>
                <a:gd name="connsiteY70" fmla="*/ 2729163 h 4465720"/>
                <a:gd name="connsiteX71" fmla="*/ 14600664 w 21662450"/>
                <a:gd name="connsiteY71" fmla="*/ 3033963 h 4465720"/>
                <a:gd name="connsiteX72" fmla="*/ 14985674 w 21662450"/>
                <a:gd name="connsiteY72" fmla="*/ 3386889 h 4465720"/>
                <a:gd name="connsiteX73" fmla="*/ 15418811 w 21662450"/>
                <a:gd name="connsiteY73" fmla="*/ 3723773 h 4465720"/>
                <a:gd name="connsiteX74" fmla="*/ 15932158 w 21662450"/>
                <a:gd name="connsiteY74" fmla="*/ 3884194 h 4465720"/>
                <a:gd name="connsiteX75" fmla="*/ 16686137 w 21662450"/>
                <a:gd name="connsiteY75" fmla="*/ 4012531 h 4465720"/>
                <a:gd name="connsiteX76" fmla="*/ 17520327 w 21662450"/>
                <a:gd name="connsiteY76" fmla="*/ 4108784 h 4465720"/>
                <a:gd name="connsiteX77" fmla="*/ 18162011 w 21662450"/>
                <a:gd name="connsiteY77" fmla="*/ 4012531 h 4465720"/>
                <a:gd name="connsiteX78" fmla="*/ 18819737 w 21662450"/>
                <a:gd name="connsiteY78" fmla="*/ 4012531 h 4465720"/>
                <a:gd name="connsiteX79" fmla="*/ 19621843 w 21662450"/>
                <a:gd name="connsiteY79" fmla="*/ 4028573 h 4465720"/>
                <a:gd name="connsiteX80" fmla="*/ 20183316 w 21662450"/>
                <a:gd name="connsiteY80" fmla="*/ 4060657 h 4465720"/>
                <a:gd name="connsiteX81" fmla="*/ 21065632 w 21662450"/>
                <a:gd name="connsiteY81" fmla="*/ 4108784 h 4465720"/>
                <a:gd name="connsiteX82" fmla="*/ 21418558 w 21662450"/>
                <a:gd name="connsiteY82" fmla="*/ 4140868 h 4465720"/>
                <a:gd name="connsiteX83" fmla="*/ 21498769 w 21662450"/>
                <a:gd name="connsiteY83" fmla="*/ 4237120 h 4465720"/>
                <a:gd name="connsiteX84" fmla="*/ 21659190 w 21662450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741751 w 21647874"/>
                <a:gd name="connsiteY46" fmla="*/ 1461836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792962 w 21647874"/>
                <a:gd name="connsiteY36" fmla="*/ 3855136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9288 w 21647874"/>
                <a:gd name="connsiteY36" fmla="*/ 3948363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4045061 w 21647874"/>
                <a:gd name="connsiteY32" fmla="*/ 3953790 h 4465720"/>
                <a:gd name="connsiteX33" fmla="*/ 3635081 w 21647874"/>
                <a:gd name="connsiteY33" fmla="*/ 4030693 h 4465720"/>
                <a:gd name="connsiteX34" fmla="*/ 3151396 w 21647874"/>
                <a:gd name="connsiteY34" fmla="*/ 4029783 h 4465720"/>
                <a:gd name="connsiteX35" fmla="*/ 2503052 w 21647874"/>
                <a:gd name="connsiteY35" fmla="*/ 3992856 h 4465720"/>
                <a:gd name="connsiteX36" fmla="*/ 2147249 w 21647874"/>
                <a:gd name="connsiteY36" fmla="*/ 3919285 h 4465720"/>
                <a:gd name="connsiteX37" fmla="*/ 2083537 w 21647874"/>
                <a:gd name="connsiteY37" fmla="*/ 3919609 h 4465720"/>
                <a:gd name="connsiteX38" fmla="*/ 1792962 w 21647874"/>
                <a:gd name="connsiteY38" fmla="*/ 3855136 h 4465720"/>
                <a:gd name="connsiteX39" fmla="*/ 1537196 w 21647874"/>
                <a:gd name="connsiteY39" fmla="*/ 3787638 h 4465720"/>
                <a:gd name="connsiteX40" fmla="*/ 1273865 w 21647874"/>
                <a:gd name="connsiteY40" fmla="*/ 3673225 h 4465720"/>
                <a:gd name="connsiteX41" fmla="*/ 994187 w 21647874"/>
                <a:gd name="connsiteY41" fmla="*/ 3505843 h 4465720"/>
                <a:gd name="connsiteX42" fmla="*/ 793510 w 21647874"/>
                <a:gd name="connsiteY42" fmla="*/ 3335130 h 4465720"/>
                <a:gd name="connsiteX43" fmla="*/ 597372 w 21647874"/>
                <a:gd name="connsiteY43" fmla="*/ 3114173 h 4465720"/>
                <a:gd name="connsiteX44" fmla="*/ 281373 w 21647874"/>
                <a:gd name="connsiteY44" fmla="*/ 2742783 h 4465720"/>
                <a:gd name="connsiteX45" fmla="*/ 116109 w 21647874"/>
                <a:gd name="connsiteY45" fmla="*/ 2344152 h 4465720"/>
                <a:gd name="connsiteX46" fmla="*/ 1696 w 21647874"/>
                <a:gd name="connsiteY46" fmla="*/ 1917674 h 4465720"/>
                <a:gd name="connsiteX47" fmla="*/ 203281 w 21647874"/>
                <a:gd name="connsiteY47" fmla="*/ 1684004 h 4465720"/>
                <a:gd name="connsiteX48" fmla="*/ 643985 w 21647874"/>
                <a:gd name="connsiteY48" fmla="*/ 1427330 h 4465720"/>
                <a:gd name="connsiteX49" fmla="*/ 1046551 w 21647874"/>
                <a:gd name="connsiteY49" fmla="*/ 1157036 h 4465720"/>
                <a:gd name="connsiteX50" fmla="*/ 1495730 w 21647874"/>
                <a:gd name="connsiteY50" fmla="*/ 739942 h 4465720"/>
                <a:gd name="connsiteX51" fmla="*/ 1864698 w 21647874"/>
                <a:gd name="connsiteY51" fmla="*/ 595563 h 4465720"/>
                <a:gd name="connsiteX52" fmla="*/ 2859309 w 21647874"/>
                <a:gd name="connsiteY52" fmla="*/ 387015 h 4465720"/>
                <a:gd name="connsiteX53" fmla="*/ 3484951 w 21647874"/>
                <a:gd name="connsiteY53" fmla="*/ 306805 h 4465720"/>
                <a:gd name="connsiteX54" fmla="*/ 4527688 w 21647874"/>
                <a:gd name="connsiteY54" fmla="*/ 242636 h 4465720"/>
                <a:gd name="connsiteX55" fmla="*/ 5153330 w 21647874"/>
                <a:gd name="connsiteY55" fmla="*/ 130342 h 4465720"/>
                <a:gd name="connsiteX56" fmla="*/ 6597119 w 21647874"/>
                <a:gd name="connsiteY56" fmla="*/ 66173 h 4465720"/>
                <a:gd name="connsiteX57" fmla="*/ 7623814 w 21647874"/>
                <a:gd name="connsiteY57" fmla="*/ 50131 h 4465720"/>
                <a:gd name="connsiteX58" fmla="*/ 8714677 w 21647874"/>
                <a:gd name="connsiteY58" fmla="*/ 18047 h 4465720"/>
                <a:gd name="connsiteX59" fmla="*/ 9452614 w 21647874"/>
                <a:gd name="connsiteY59" fmla="*/ 2005 h 4465720"/>
                <a:gd name="connsiteX60" fmla="*/ 9933877 w 21647874"/>
                <a:gd name="connsiteY60" fmla="*/ 2005 h 4465720"/>
                <a:gd name="connsiteX61" fmla="*/ 10559519 w 21647874"/>
                <a:gd name="connsiteY61" fmla="*/ 18047 h 4465720"/>
                <a:gd name="connsiteX62" fmla="*/ 11137035 w 21647874"/>
                <a:gd name="connsiteY62" fmla="*/ 18047 h 4465720"/>
                <a:gd name="connsiteX63" fmla="*/ 11714551 w 21647874"/>
                <a:gd name="connsiteY63" fmla="*/ 130342 h 4465720"/>
                <a:gd name="connsiteX64" fmla="*/ 12308109 w 21647874"/>
                <a:gd name="connsiteY64" fmla="*/ 258678 h 4465720"/>
                <a:gd name="connsiteX65" fmla="*/ 12725203 w 21647874"/>
                <a:gd name="connsiteY65" fmla="*/ 419099 h 4465720"/>
                <a:gd name="connsiteX66" fmla="*/ 13222509 w 21647874"/>
                <a:gd name="connsiteY66" fmla="*/ 723899 h 4465720"/>
                <a:gd name="connsiteX67" fmla="*/ 13382930 w 21647874"/>
                <a:gd name="connsiteY67" fmla="*/ 1028699 h 4465720"/>
                <a:gd name="connsiteX68" fmla="*/ 13751898 w 21647874"/>
                <a:gd name="connsiteY68" fmla="*/ 1285373 h 4465720"/>
                <a:gd name="connsiteX69" fmla="*/ 13944403 w 21647874"/>
                <a:gd name="connsiteY69" fmla="*/ 1798720 h 4465720"/>
                <a:gd name="connsiteX70" fmla="*/ 14104825 w 21647874"/>
                <a:gd name="connsiteY70" fmla="*/ 2183731 h 4465720"/>
                <a:gd name="connsiteX71" fmla="*/ 14217119 w 21647874"/>
                <a:gd name="connsiteY71" fmla="*/ 2520615 h 4465720"/>
                <a:gd name="connsiteX72" fmla="*/ 14393582 w 21647874"/>
                <a:gd name="connsiteY72" fmla="*/ 2729163 h 4465720"/>
                <a:gd name="connsiteX73" fmla="*/ 14586088 w 21647874"/>
                <a:gd name="connsiteY73" fmla="*/ 3033963 h 4465720"/>
                <a:gd name="connsiteX74" fmla="*/ 14971098 w 21647874"/>
                <a:gd name="connsiteY74" fmla="*/ 3386889 h 4465720"/>
                <a:gd name="connsiteX75" fmla="*/ 15404235 w 21647874"/>
                <a:gd name="connsiteY75" fmla="*/ 3723773 h 4465720"/>
                <a:gd name="connsiteX76" fmla="*/ 15917582 w 21647874"/>
                <a:gd name="connsiteY76" fmla="*/ 3884194 h 4465720"/>
                <a:gd name="connsiteX77" fmla="*/ 16671561 w 21647874"/>
                <a:gd name="connsiteY77" fmla="*/ 4012531 h 4465720"/>
                <a:gd name="connsiteX78" fmla="*/ 17505751 w 21647874"/>
                <a:gd name="connsiteY78" fmla="*/ 4108784 h 4465720"/>
                <a:gd name="connsiteX79" fmla="*/ 18147435 w 21647874"/>
                <a:gd name="connsiteY79" fmla="*/ 4012531 h 4465720"/>
                <a:gd name="connsiteX80" fmla="*/ 18805161 w 21647874"/>
                <a:gd name="connsiteY80" fmla="*/ 4012531 h 4465720"/>
                <a:gd name="connsiteX81" fmla="*/ 19607267 w 21647874"/>
                <a:gd name="connsiteY81" fmla="*/ 4028573 h 4465720"/>
                <a:gd name="connsiteX82" fmla="*/ 20168740 w 21647874"/>
                <a:gd name="connsiteY82" fmla="*/ 4060657 h 4465720"/>
                <a:gd name="connsiteX83" fmla="*/ 21051056 w 21647874"/>
                <a:gd name="connsiteY83" fmla="*/ 4108784 h 4465720"/>
                <a:gd name="connsiteX84" fmla="*/ 21403982 w 21647874"/>
                <a:gd name="connsiteY84" fmla="*/ 4140868 h 4465720"/>
                <a:gd name="connsiteX85" fmla="*/ 21484193 w 21647874"/>
                <a:gd name="connsiteY85" fmla="*/ 4237120 h 4465720"/>
                <a:gd name="connsiteX86" fmla="*/ 21644614 w 21647874"/>
                <a:gd name="connsiteY86" fmla="*/ 4269205 h 4465720"/>
                <a:gd name="connsiteX0" fmla="*/ 21836972 w 21840232"/>
                <a:gd name="connsiteY0" fmla="*/ 4269205 h 4465720"/>
                <a:gd name="connsiteX1" fmla="*/ 21708635 w 21840232"/>
                <a:gd name="connsiteY1" fmla="*/ 4445668 h 4465720"/>
                <a:gd name="connsiteX2" fmla="*/ 20938614 w 21840232"/>
                <a:gd name="connsiteY2" fmla="*/ 4461710 h 4465720"/>
                <a:gd name="connsiteX3" fmla="*/ 20056298 w 21840232"/>
                <a:gd name="connsiteY3" fmla="*/ 4445668 h 4465720"/>
                <a:gd name="connsiteX4" fmla="*/ 19687330 w 21840232"/>
                <a:gd name="connsiteY4" fmla="*/ 4397542 h 4465720"/>
                <a:gd name="connsiteX5" fmla="*/ 19414614 w 21840232"/>
                <a:gd name="connsiteY5" fmla="*/ 4397542 h 4465720"/>
                <a:gd name="connsiteX6" fmla="*/ 19029604 w 21840232"/>
                <a:gd name="connsiteY6" fmla="*/ 4461710 h 4465720"/>
                <a:gd name="connsiteX7" fmla="*/ 18692719 w 21840232"/>
                <a:gd name="connsiteY7" fmla="*/ 4429626 h 4465720"/>
                <a:gd name="connsiteX8" fmla="*/ 18051035 w 21840232"/>
                <a:gd name="connsiteY8" fmla="*/ 4381499 h 4465720"/>
                <a:gd name="connsiteX9" fmla="*/ 17617898 w 21840232"/>
                <a:gd name="connsiteY9" fmla="*/ 4381499 h 4465720"/>
                <a:gd name="connsiteX10" fmla="*/ 17152677 w 21840232"/>
                <a:gd name="connsiteY10" fmla="*/ 4381499 h 4465720"/>
                <a:gd name="connsiteX11" fmla="*/ 16815793 w 21840232"/>
                <a:gd name="connsiteY11" fmla="*/ 4397542 h 4465720"/>
                <a:gd name="connsiteX12" fmla="*/ 15981604 w 21840232"/>
                <a:gd name="connsiteY12" fmla="*/ 4333373 h 4465720"/>
                <a:gd name="connsiteX13" fmla="*/ 15532425 w 21840232"/>
                <a:gd name="connsiteY13" fmla="*/ 4349415 h 4465720"/>
                <a:gd name="connsiteX14" fmla="*/ 15099288 w 21840232"/>
                <a:gd name="connsiteY14" fmla="*/ 4349415 h 4465720"/>
                <a:gd name="connsiteX15" fmla="*/ 14393435 w 21840232"/>
                <a:gd name="connsiteY15" fmla="*/ 4349415 h 4465720"/>
                <a:gd name="connsiteX16" fmla="*/ 13880088 w 21840232"/>
                <a:gd name="connsiteY16" fmla="*/ 4365457 h 4465720"/>
                <a:gd name="connsiteX17" fmla="*/ 13655498 w 21840232"/>
                <a:gd name="connsiteY17" fmla="*/ 4333373 h 4465720"/>
                <a:gd name="connsiteX18" fmla="*/ 13158193 w 21840232"/>
                <a:gd name="connsiteY18" fmla="*/ 4317331 h 4465720"/>
                <a:gd name="connsiteX19" fmla="*/ 12725056 w 21840232"/>
                <a:gd name="connsiteY19" fmla="*/ 4333373 h 4465720"/>
                <a:gd name="connsiteX20" fmla="*/ 12131498 w 21840232"/>
                <a:gd name="connsiteY20" fmla="*/ 4381499 h 4465720"/>
                <a:gd name="connsiteX21" fmla="*/ 11024593 w 21840232"/>
                <a:gd name="connsiteY21" fmla="*/ 4285247 h 4465720"/>
                <a:gd name="connsiteX22" fmla="*/ 10559372 w 21840232"/>
                <a:gd name="connsiteY22" fmla="*/ 4317331 h 4465720"/>
                <a:gd name="connsiteX23" fmla="*/ 10174361 w 21840232"/>
                <a:gd name="connsiteY23" fmla="*/ 4333373 h 4465720"/>
                <a:gd name="connsiteX24" fmla="*/ 9741225 w 21840232"/>
                <a:gd name="connsiteY24" fmla="*/ 4333373 h 4465720"/>
                <a:gd name="connsiteX25" fmla="*/ 9019330 w 21840232"/>
                <a:gd name="connsiteY25" fmla="*/ 4349415 h 4465720"/>
                <a:gd name="connsiteX26" fmla="*/ 8522025 w 21840232"/>
                <a:gd name="connsiteY26" fmla="*/ 4365457 h 4465720"/>
                <a:gd name="connsiteX27" fmla="*/ 7800130 w 21840232"/>
                <a:gd name="connsiteY27" fmla="*/ 4381499 h 4465720"/>
                <a:gd name="connsiteX28" fmla="*/ 7318866 w 21840232"/>
                <a:gd name="connsiteY28" fmla="*/ 4076699 h 4465720"/>
                <a:gd name="connsiteX29" fmla="*/ 5612653 w 21840232"/>
                <a:gd name="connsiteY29" fmla="*/ 3978024 h 4465720"/>
                <a:gd name="connsiteX30" fmla="*/ 5011225 w 21840232"/>
                <a:gd name="connsiteY30" fmla="*/ 3974393 h 4465720"/>
                <a:gd name="connsiteX31" fmla="*/ 4670859 w 21840232"/>
                <a:gd name="connsiteY31" fmla="*/ 3963174 h 4465720"/>
                <a:gd name="connsiteX32" fmla="*/ 4237419 w 21840232"/>
                <a:gd name="connsiteY32" fmla="*/ 3953790 h 4465720"/>
                <a:gd name="connsiteX33" fmla="*/ 3827439 w 21840232"/>
                <a:gd name="connsiteY33" fmla="*/ 4030693 h 4465720"/>
                <a:gd name="connsiteX34" fmla="*/ 3343754 w 21840232"/>
                <a:gd name="connsiteY34" fmla="*/ 4029783 h 4465720"/>
                <a:gd name="connsiteX35" fmla="*/ 2695410 w 21840232"/>
                <a:gd name="connsiteY35" fmla="*/ 3992856 h 4465720"/>
                <a:gd name="connsiteX36" fmla="*/ 2339607 w 21840232"/>
                <a:gd name="connsiteY36" fmla="*/ 3919285 h 4465720"/>
                <a:gd name="connsiteX37" fmla="*/ 2275895 w 21840232"/>
                <a:gd name="connsiteY37" fmla="*/ 3919609 h 4465720"/>
                <a:gd name="connsiteX38" fmla="*/ 1985320 w 21840232"/>
                <a:gd name="connsiteY38" fmla="*/ 3855136 h 4465720"/>
                <a:gd name="connsiteX39" fmla="*/ 1729554 w 21840232"/>
                <a:gd name="connsiteY39" fmla="*/ 3787638 h 4465720"/>
                <a:gd name="connsiteX40" fmla="*/ 1466223 w 21840232"/>
                <a:gd name="connsiteY40" fmla="*/ 3673225 h 4465720"/>
                <a:gd name="connsiteX41" fmla="*/ 1186545 w 21840232"/>
                <a:gd name="connsiteY41" fmla="*/ 3505843 h 4465720"/>
                <a:gd name="connsiteX42" fmla="*/ 985868 w 21840232"/>
                <a:gd name="connsiteY42" fmla="*/ 3335130 h 4465720"/>
                <a:gd name="connsiteX43" fmla="*/ 789730 w 21840232"/>
                <a:gd name="connsiteY43" fmla="*/ 3114173 h 4465720"/>
                <a:gd name="connsiteX44" fmla="*/ 473731 w 21840232"/>
                <a:gd name="connsiteY44" fmla="*/ 2742783 h 4465720"/>
                <a:gd name="connsiteX45" fmla="*/ 308467 w 21840232"/>
                <a:gd name="connsiteY45" fmla="*/ 2344152 h 4465720"/>
                <a:gd name="connsiteX46" fmla="*/ 623 w 21840232"/>
                <a:gd name="connsiteY46" fmla="*/ 1829751 h 4465720"/>
                <a:gd name="connsiteX47" fmla="*/ 395639 w 21840232"/>
                <a:gd name="connsiteY47" fmla="*/ 1684004 h 4465720"/>
                <a:gd name="connsiteX48" fmla="*/ 836343 w 21840232"/>
                <a:gd name="connsiteY48" fmla="*/ 1427330 h 4465720"/>
                <a:gd name="connsiteX49" fmla="*/ 1238909 w 21840232"/>
                <a:gd name="connsiteY49" fmla="*/ 1157036 h 4465720"/>
                <a:gd name="connsiteX50" fmla="*/ 1688088 w 21840232"/>
                <a:gd name="connsiteY50" fmla="*/ 739942 h 4465720"/>
                <a:gd name="connsiteX51" fmla="*/ 2057056 w 21840232"/>
                <a:gd name="connsiteY51" fmla="*/ 595563 h 4465720"/>
                <a:gd name="connsiteX52" fmla="*/ 3051667 w 21840232"/>
                <a:gd name="connsiteY52" fmla="*/ 387015 h 4465720"/>
                <a:gd name="connsiteX53" fmla="*/ 3677309 w 21840232"/>
                <a:gd name="connsiteY53" fmla="*/ 306805 h 4465720"/>
                <a:gd name="connsiteX54" fmla="*/ 4720046 w 21840232"/>
                <a:gd name="connsiteY54" fmla="*/ 242636 h 4465720"/>
                <a:gd name="connsiteX55" fmla="*/ 5345688 w 21840232"/>
                <a:gd name="connsiteY55" fmla="*/ 130342 h 4465720"/>
                <a:gd name="connsiteX56" fmla="*/ 6789477 w 21840232"/>
                <a:gd name="connsiteY56" fmla="*/ 66173 h 4465720"/>
                <a:gd name="connsiteX57" fmla="*/ 7816172 w 21840232"/>
                <a:gd name="connsiteY57" fmla="*/ 50131 h 4465720"/>
                <a:gd name="connsiteX58" fmla="*/ 8907035 w 21840232"/>
                <a:gd name="connsiteY58" fmla="*/ 18047 h 4465720"/>
                <a:gd name="connsiteX59" fmla="*/ 9644972 w 21840232"/>
                <a:gd name="connsiteY59" fmla="*/ 2005 h 4465720"/>
                <a:gd name="connsiteX60" fmla="*/ 10126235 w 21840232"/>
                <a:gd name="connsiteY60" fmla="*/ 2005 h 4465720"/>
                <a:gd name="connsiteX61" fmla="*/ 10751877 w 21840232"/>
                <a:gd name="connsiteY61" fmla="*/ 18047 h 4465720"/>
                <a:gd name="connsiteX62" fmla="*/ 11329393 w 21840232"/>
                <a:gd name="connsiteY62" fmla="*/ 18047 h 4465720"/>
                <a:gd name="connsiteX63" fmla="*/ 11906909 w 21840232"/>
                <a:gd name="connsiteY63" fmla="*/ 130342 h 4465720"/>
                <a:gd name="connsiteX64" fmla="*/ 12500467 w 21840232"/>
                <a:gd name="connsiteY64" fmla="*/ 258678 h 4465720"/>
                <a:gd name="connsiteX65" fmla="*/ 12917561 w 21840232"/>
                <a:gd name="connsiteY65" fmla="*/ 419099 h 4465720"/>
                <a:gd name="connsiteX66" fmla="*/ 13414867 w 21840232"/>
                <a:gd name="connsiteY66" fmla="*/ 723899 h 4465720"/>
                <a:gd name="connsiteX67" fmla="*/ 13575288 w 21840232"/>
                <a:gd name="connsiteY67" fmla="*/ 1028699 h 4465720"/>
                <a:gd name="connsiteX68" fmla="*/ 13944256 w 21840232"/>
                <a:gd name="connsiteY68" fmla="*/ 1285373 h 4465720"/>
                <a:gd name="connsiteX69" fmla="*/ 14136761 w 21840232"/>
                <a:gd name="connsiteY69" fmla="*/ 1798720 h 4465720"/>
                <a:gd name="connsiteX70" fmla="*/ 14297183 w 21840232"/>
                <a:gd name="connsiteY70" fmla="*/ 2183731 h 4465720"/>
                <a:gd name="connsiteX71" fmla="*/ 14409477 w 21840232"/>
                <a:gd name="connsiteY71" fmla="*/ 2520615 h 4465720"/>
                <a:gd name="connsiteX72" fmla="*/ 14585940 w 21840232"/>
                <a:gd name="connsiteY72" fmla="*/ 2729163 h 4465720"/>
                <a:gd name="connsiteX73" fmla="*/ 14778446 w 21840232"/>
                <a:gd name="connsiteY73" fmla="*/ 3033963 h 4465720"/>
                <a:gd name="connsiteX74" fmla="*/ 15163456 w 21840232"/>
                <a:gd name="connsiteY74" fmla="*/ 3386889 h 4465720"/>
                <a:gd name="connsiteX75" fmla="*/ 15596593 w 21840232"/>
                <a:gd name="connsiteY75" fmla="*/ 3723773 h 4465720"/>
                <a:gd name="connsiteX76" fmla="*/ 16109940 w 21840232"/>
                <a:gd name="connsiteY76" fmla="*/ 3884194 h 4465720"/>
                <a:gd name="connsiteX77" fmla="*/ 16863919 w 21840232"/>
                <a:gd name="connsiteY77" fmla="*/ 4012531 h 4465720"/>
                <a:gd name="connsiteX78" fmla="*/ 17698109 w 21840232"/>
                <a:gd name="connsiteY78" fmla="*/ 4108784 h 4465720"/>
                <a:gd name="connsiteX79" fmla="*/ 18339793 w 21840232"/>
                <a:gd name="connsiteY79" fmla="*/ 4012531 h 4465720"/>
                <a:gd name="connsiteX80" fmla="*/ 18997519 w 21840232"/>
                <a:gd name="connsiteY80" fmla="*/ 4012531 h 4465720"/>
                <a:gd name="connsiteX81" fmla="*/ 19799625 w 21840232"/>
                <a:gd name="connsiteY81" fmla="*/ 4028573 h 4465720"/>
                <a:gd name="connsiteX82" fmla="*/ 20361098 w 21840232"/>
                <a:gd name="connsiteY82" fmla="*/ 4060657 h 4465720"/>
                <a:gd name="connsiteX83" fmla="*/ 21243414 w 21840232"/>
                <a:gd name="connsiteY83" fmla="*/ 4108784 h 4465720"/>
                <a:gd name="connsiteX84" fmla="*/ 21596340 w 21840232"/>
                <a:gd name="connsiteY84" fmla="*/ 4140868 h 4465720"/>
                <a:gd name="connsiteX85" fmla="*/ 21676551 w 21840232"/>
                <a:gd name="connsiteY85" fmla="*/ 4237120 h 4465720"/>
                <a:gd name="connsiteX86" fmla="*/ 21836972 w 21840232"/>
                <a:gd name="connsiteY86" fmla="*/ 4269205 h 4465720"/>
                <a:gd name="connsiteX0" fmla="*/ 22082877 w 22086137"/>
                <a:gd name="connsiteY0" fmla="*/ 4269205 h 4465720"/>
                <a:gd name="connsiteX1" fmla="*/ 21954540 w 22086137"/>
                <a:gd name="connsiteY1" fmla="*/ 4445668 h 4465720"/>
                <a:gd name="connsiteX2" fmla="*/ 21184519 w 22086137"/>
                <a:gd name="connsiteY2" fmla="*/ 4461710 h 4465720"/>
                <a:gd name="connsiteX3" fmla="*/ 20302203 w 22086137"/>
                <a:gd name="connsiteY3" fmla="*/ 4445668 h 4465720"/>
                <a:gd name="connsiteX4" fmla="*/ 19933235 w 22086137"/>
                <a:gd name="connsiteY4" fmla="*/ 4397542 h 4465720"/>
                <a:gd name="connsiteX5" fmla="*/ 19660519 w 22086137"/>
                <a:gd name="connsiteY5" fmla="*/ 4397542 h 4465720"/>
                <a:gd name="connsiteX6" fmla="*/ 19275509 w 22086137"/>
                <a:gd name="connsiteY6" fmla="*/ 4461710 h 4465720"/>
                <a:gd name="connsiteX7" fmla="*/ 18938624 w 22086137"/>
                <a:gd name="connsiteY7" fmla="*/ 4429626 h 4465720"/>
                <a:gd name="connsiteX8" fmla="*/ 18296940 w 22086137"/>
                <a:gd name="connsiteY8" fmla="*/ 4381499 h 4465720"/>
                <a:gd name="connsiteX9" fmla="*/ 17863803 w 22086137"/>
                <a:gd name="connsiteY9" fmla="*/ 4381499 h 4465720"/>
                <a:gd name="connsiteX10" fmla="*/ 17398582 w 22086137"/>
                <a:gd name="connsiteY10" fmla="*/ 4381499 h 4465720"/>
                <a:gd name="connsiteX11" fmla="*/ 17061698 w 22086137"/>
                <a:gd name="connsiteY11" fmla="*/ 4397542 h 4465720"/>
                <a:gd name="connsiteX12" fmla="*/ 16227509 w 22086137"/>
                <a:gd name="connsiteY12" fmla="*/ 4333373 h 4465720"/>
                <a:gd name="connsiteX13" fmla="*/ 15778330 w 22086137"/>
                <a:gd name="connsiteY13" fmla="*/ 4349415 h 4465720"/>
                <a:gd name="connsiteX14" fmla="*/ 15345193 w 22086137"/>
                <a:gd name="connsiteY14" fmla="*/ 4349415 h 4465720"/>
                <a:gd name="connsiteX15" fmla="*/ 14639340 w 22086137"/>
                <a:gd name="connsiteY15" fmla="*/ 4349415 h 4465720"/>
                <a:gd name="connsiteX16" fmla="*/ 14125993 w 22086137"/>
                <a:gd name="connsiteY16" fmla="*/ 4365457 h 4465720"/>
                <a:gd name="connsiteX17" fmla="*/ 13901403 w 22086137"/>
                <a:gd name="connsiteY17" fmla="*/ 4333373 h 4465720"/>
                <a:gd name="connsiteX18" fmla="*/ 13404098 w 22086137"/>
                <a:gd name="connsiteY18" fmla="*/ 4317331 h 4465720"/>
                <a:gd name="connsiteX19" fmla="*/ 12970961 w 22086137"/>
                <a:gd name="connsiteY19" fmla="*/ 4333373 h 4465720"/>
                <a:gd name="connsiteX20" fmla="*/ 12377403 w 22086137"/>
                <a:gd name="connsiteY20" fmla="*/ 4381499 h 4465720"/>
                <a:gd name="connsiteX21" fmla="*/ 11270498 w 22086137"/>
                <a:gd name="connsiteY21" fmla="*/ 4285247 h 4465720"/>
                <a:gd name="connsiteX22" fmla="*/ 10805277 w 22086137"/>
                <a:gd name="connsiteY22" fmla="*/ 4317331 h 4465720"/>
                <a:gd name="connsiteX23" fmla="*/ 10420266 w 22086137"/>
                <a:gd name="connsiteY23" fmla="*/ 4333373 h 4465720"/>
                <a:gd name="connsiteX24" fmla="*/ 9987130 w 22086137"/>
                <a:gd name="connsiteY24" fmla="*/ 4333373 h 4465720"/>
                <a:gd name="connsiteX25" fmla="*/ 9265235 w 22086137"/>
                <a:gd name="connsiteY25" fmla="*/ 4349415 h 4465720"/>
                <a:gd name="connsiteX26" fmla="*/ 8767930 w 22086137"/>
                <a:gd name="connsiteY26" fmla="*/ 4365457 h 4465720"/>
                <a:gd name="connsiteX27" fmla="*/ 8046035 w 22086137"/>
                <a:gd name="connsiteY27" fmla="*/ 4381499 h 4465720"/>
                <a:gd name="connsiteX28" fmla="*/ 7564771 w 22086137"/>
                <a:gd name="connsiteY28" fmla="*/ 4076699 h 4465720"/>
                <a:gd name="connsiteX29" fmla="*/ 5858558 w 22086137"/>
                <a:gd name="connsiteY29" fmla="*/ 3978024 h 4465720"/>
                <a:gd name="connsiteX30" fmla="*/ 5257130 w 22086137"/>
                <a:gd name="connsiteY30" fmla="*/ 3974393 h 4465720"/>
                <a:gd name="connsiteX31" fmla="*/ 4916764 w 22086137"/>
                <a:gd name="connsiteY31" fmla="*/ 3963174 h 4465720"/>
                <a:gd name="connsiteX32" fmla="*/ 4483324 w 22086137"/>
                <a:gd name="connsiteY32" fmla="*/ 3953790 h 4465720"/>
                <a:gd name="connsiteX33" fmla="*/ 4073344 w 22086137"/>
                <a:gd name="connsiteY33" fmla="*/ 4030693 h 4465720"/>
                <a:gd name="connsiteX34" fmla="*/ 3589659 w 22086137"/>
                <a:gd name="connsiteY34" fmla="*/ 4029783 h 4465720"/>
                <a:gd name="connsiteX35" fmla="*/ 2941315 w 22086137"/>
                <a:gd name="connsiteY35" fmla="*/ 3992856 h 4465720"/>
                <a:gd name="connsiteX36" fmla="*/ 2585512 w 22086137"/>
                <a:gd name="connsiteY36" fmla="*/ 3919285 h 4465720"/>
                <a:gd name="connsiteX37" fmla="*/ 2521800 w 22086137"/>
                <a:gd name="connsiteY37" fmla="*/ 3919609 h 4465720"/>
                <a:gd name="connsiteX38" fmla="*/ 2231225 w 22086137"/>
                <a:gd name="connsiteY38" fmla="*/ 3855136 h 4465720"/>
                <a:gd name="connsiteX39" fmla="*/ 1975459 w 22086137"/>
                <a:gd name="connsiteY39" fmla="*/ 3787638 h 4465720"/>
                <a:gd name="connsiteX40" fmla="*/ 1712128 w 22086137"/>
                <a:gd name="connsiteY40" fmla="*/ 3673225 h 4465720"/>
                <a:gd name="connsiteX41" fmla="*/ 1432450 w 22086137"/>
                <a:gd name="connsiteY41" fmla="*/ 3505843 h 4465720"/>
                <a:gd name="connsiteX42" fmla="*/ 1231773 w 22086137"/>
                <a:gd name="connsiteY42" fmla="*/ 3335130 h 4465720"/>
                <a:gd name="connsiteX43" fmla="*/ 1035635 w 22086137"/>
                <a:gd name="connsiteY43" fmla="*/ 3114173 h 4465720"/>
                <a:gd name="connsiteX44" fmla="*/ 719636 w 22086137"/>
                <a:gd name="connsiteY44" fmla="*/ 2742783 h 4465720"/>
                <a:gd name="connsiteX45" fmla="*/ 554372 w 22086137"/>
                <a:gd name="connsiteY45" fmla="*/ 2344152 h 4465720"/>
                <a:gd name="connsiteX46" fmla="*/ 344 w 22086137"/>
                <a:gd name="connsiteY46" fmla="*/ 1653905 h 4465720"/>
                <a:gd name="connsiteX47" fmla="*/ 641544 w 22086137"/>
                <a:gd name="connsiteY47" fmla="*/ 1684004 h 4465720"/>
                <a:gd name="connsiteX48" fmla="*/ 1082248 w 22086137"/>
                <a:gd name="connsiteY48" fmla="*/ 1427330 h 4465720"/>
                <a:gd name="connsiteX49" fmla="*/ 1484814 w 22086137"/>
                <a:gd name="connsiteY49" fmla="*/ 1157036 h 4465720"/>
                <a:gd name="connsiteX50" fmla="*/ 1933993 w 22086137"/>
                <a:gd name="connsiteY50" fmla="*/ 739942 h 4465720"/>
                <a:gd name="connsiteX51" fmla="*/ 2302961 w 22086137"/>
                <a:gd name="connsiteY51" fmla="*/ 595563 h 4465720"/>
                <a:gd name="connsiteX52" fmla="*/ 3297572 w 22086137"/>
                <a:gd name="connsiteY52" fmla="*/ 387015 h 4465720"/>
                <a:gd name="connsiteX53" fmla="*/ 3923214 w 22086137"/>
                <a:gd name="connsiteY53" fmla="*/ 306805 h 4465720"/>
                <a:gd name="connsiteX54" fmla="*/ 4965951 w 22086137"/>
                <a:gd name="connsiteY54" fmla="*/ 242636 h 4465720"/>
                <a:gd name="connsiteX55" fmla="*/ 5591593 w 22086137"/>
                <a:gd name="connsiteY55" fmla="*/ 130342 h 4465720"/>
                <a:gd name="connsiteX56" fmla="*/ 7035382 w 22086137"/>
                <a:gd name="connsiteY56" fmla="*/ 66173 h 4465720"/>
                <a:gd name="connsiteX57" fmla="*/ 8062077 w 22086137"/>
                <a:gd name="connsiteY57" fmla="*/ 50131 h 4465720"/>
                <a:gd name="connsiteX58" fmla="*/ 9152940 w 22086137"/>
                <a:gd name="connsiteY58" fmla="*/ 18047 h 4465720"/>
                <a:gd name="connsiteX59" fmla="*/ 9890877 w 22086137"/>
                <a:gd name="connsiteY59" fmla="*/ 2005 h 4465720"/>
                <a:gd name="connsiteX60" fmla="*/ 10372140 w 22086137"/>
                <a:gd name="connsiteY60" fmla="*/ 2005 h 4465720"/>
                <a:gd name="connsiteX61" fmla="*/ 10997782 w 22086137"/>
                <a:gd name="connsiteY61" fmla="*/ 18047 h 4465720"/>
                <a:gd name="connsiteX62" fmla="*/ 11575298 w 22086137"/>
                <a:gd name="connsiteY62" fmla="*/ 18047 h 4465720"/>
                <a:gd name="connsiteX63" fmla="*/ 12152814 w 22086137"/>
                <a:gd name="connsiteY63" fmla="*/ 130342 h 4465720"/>
                <a:gd name="connsiteX64" fmla="*/ 12746372 w 22086137"/>
                <a:gd name="connsiteY64" fmla="*/ 258678 h 4465720"/>
                <a:gd name="connsiteX65" fmla="*/ 13163466 w 22086137"/>
                <a:gd name="connsiteY65" fmla="*/ 419099 h 4465720"/>
                <a:gd name="connsiteX66" fmla="*/ 13660772 w 22086137"/>
                <a:gd name="connsiteY66" fmla="*/ 723899 h 4465720"/>
                <a:gd name="connsiteX67" fmla="*/ 13821193 w 22086137"/>
                <a:gd name="connsiteY67" fmla="*/ 1028699 h 4465720"/>
                <a:gd name="connsiteX68" fmla="*/ 14190161 w 22086137"/>
                <a:gd name="connsiteY68" fmla="*/ 1285373 h 4465720"/>
                <a:gd name="connsiteX69" fmla="*/ 14382666 w 22086137"/>
                <a:gd name="connsiteY69" fmla="*/ 1798720 h 4465720"/>
                <a:gd name="connsiteX70" fmla="*/ 14543088 w 22086137"/>
                <a:gd name="connsiteY70" fmla="*/ 2183731 h 4465720"/>
                <a:gd name="connsiteX71" fmla="*/ 14655382 w 22086137"/>
                <a:gd name="connsiteY71" fmla="*/ 2520615 h 4465720"/>
                <a:gd name="connsiteX72" fmla="*/ 14831845 w 22086137"/>
                <a:gd name="connsiteY72" fmla="*/ 2729163 h 4465720"/>
                <a:gd name="connsiteX73" fmla="*/ 15024351 w 22086137"/>
                <a:gd name="connsiteY73" fmla="*/ 3033963 h 4465720"/>
                <a:gd name="connsiteX74" fmla="*/ 15409361 w 22086137"/>
                <a:gd name="connsiteY74" fmla="*/ 3386889 h 4465720"/>
                <a:gd name="connsiteX75" fmla="*/ 15842498 w 22086137"/>
                <a:gd name="connsiteY75" fmla="*/ 3723773 h 4465720"/>
                <a:gd name="connsiteX76" fmla="*/ 16355845 w 22086137"/>
                <a:gd name="connsiteY76" fmla="*/ 3884194 h 4465720"/>
                <a:gd name="connsiteX77" fmla="*/ 17109824 w 22086137"/>
                <a:gd name="connsiteY77" fmla="*/ 4012531 h 4465720"/>
                <a:gd name="connsiteX78" fmla="*/ 17944014 w 22086137"/>
                <a:gd name="connsiteY78" fmla="*/ 4108784 h 4465720"/>
                <a:gd name="connsiteX79" fmla="*/ 18585698 w 22086137"/>
                <a:gd name="connsiteY79" fmla="*/ 4012531 h 4465720"/>
                <a:gd name="connsiteX80" fmla="*/ 19243424 w 22086137"/>
                <a:gd name="connsiteY80" fmla="*/ 4012531 h 4465720"/>
                <a:gd name="connsiteX81" fmla="*/ 20045530 w 22086137"/>
                <a:gd name="connsiteY81" fmla="*/ 4028573 h 4465720"/>
                <a:gd name="connsiteX82" fmla="*/ 20607003 w 22086137"/>
                <a:gd name="connsiteY82" fmla="*/ 4060657 h 4465720"/>
                <a:gd name="connsiteX83" fmla="*/ 21489319 w 22086137"/>
                <a:gd name="connsiteY83" fmla="*/ 4108784 h 4465720"/>
                <a:gd name="connsiteX84" fmla="*/ 21842245 w 22086137"/>
                <a:gd name="connsiteY84" fmla="*/ 4140868 h 4465720"/>
                <a:gd name="connsiteX85" fmla="*/ 21922456 w 22086137"/>
                <a:gd name="connsiteY85" fmla="*/ 4237120 h 4465720"/>
                <a:gd name="connsiteX86" fmla="*/ 22082877 w 22086137"/>
                <a:gd name="connsiteY86" fmla="*/ 4269205 h 4465720"/>
                <a:gd name="connsiteX0" fmla="*/ 22084052 w 22087312"/>
                <a:gd name="connsiteY0" fmla="*/ 4269205 h 4465720"/>
                <a:gd name="connsiteX1" fmla="*/ 21955715 w 22087312"/>
                <a:gd name="connsiteY1" fmla="*/ 4445668 h 4465720"/>
                <a:gd name="connsiteX2" fmla="*/ 21185694 w 22087312"/>
                <a:gd name="connsiteY2" fmla="*/ 4461710 h 4465720"/>
                <a:gd name="connsiteX3" fmla="*/ 20303378 w 22087312"/>
                <a:gd name="connsiteY3" fmla="*/ 4445668 h 4465720"/>
                <a:gd name="connsiteX4" fmla="*/ 19934410 w 22087312"/>
                <a:gd name="connsiteY4" fmla="*/ 4397542 h 4465720"/>
                <a:gd name="connsiteX5" fmla="*/ 19661694 w 22087312"/>
                <a:gd name="connsiteY5" fmla="*/ 4397542 h 4465720"/>
                <a:gd name="connsiteX6" fmla="*/ 19276684 w 22087312"/>
                <a:gd name="connsiteY6" fmla="*/ 4461710 h 4465720"/>
                <a:gd name="connsiteX7" fmla="*/ 18939799 w 22087312"/>
                <a:gd name="connsiteY7" fmla="*/ 4429626 h 4465720"/>
                <a:gd name="connsiteX8" fmla="*/ 18298115 w 22087312"/>
                <a:gd name="connsiteY8" fmla="*/ 4381499 h 4465720"/>
                <a:gd name="connsiteX9" fmla="*/ 17864978 w 22087312"/>
                <a:gd name="connsiteY9" fmla="*/ 4381499 h 4465720"/>
                <a:gd name="connsiteX10" fmla="*/ 17399757 w 22087312"/>
                <a:gd name="connsiteY10" fmla="*/ 4381499 h 4465720"/>
                <a:gd name="connsiteX11" fmla="*/ 17062873 w 22087312"/>
                <a:gd name="connsiteY11" fmla="*/ 4397542 h 4465720"/>
                <a:gd name="connsiteX12" fmla="*/ 16228684 w 22087312"/>
                <a:gd name="connsiteY12" fmla="*/ 4333373 h 4465720"/>
                <a:gd name="connsiteX13" fmla="*/ 15779505 w 22087312"/>
                <a:gd name="connsiteY13" fmla="*/ 4349415 h 4465720"/>
                <a:gd name="connsiteX14" fmla="*/ 15346368 w 22087312"/>
                <a:gd name="connsiteY14" fmla="*/ 4349415 h 4465720"/>
                <a:gd name="connsiteX15" fmla="*/ 14640515 w 22087312"/>
                <a:gd name="connsiteY15" fmla="*/ 4349415 h 4465720"/>
                <a:gd name="connsiteX16" fmla="*/ 14127168 w 22087312"/>
                <a:gd name="connsiteY16" fmla="*/ 4365457 h 4465720"/>
                <a:gd name="connsiteX17" fmla="*/ 13902578 w 22087312"/>
                <a:gd name="connsiteY17" fmla="*/ 4333373 h 4465720"/>
                <a:gd name="connsiteX18" fmla="*/ 13405273 w 22087312"/>
                <a:gd name="connsiteY18" fmla="*/ 4317331 h 4465720"/>
                <a:gd name="connsiteX19" fmla="*/ 12972136 w 22087312"/>
                <a:gd name="connsiteY19" fmla="*/ 4333373 h 4465720"/>
                <a:gd name="connsiteX20" fmla="*/ 12378578 w 22087312"/>
                <a:gd name="connsiteY20" fmla="*/ 4381499 h 4465720"/>
                <a:gd name="connsiteX21" fmla="*/ 11271673 w 22087312"/>
                <a:gd name="connsiteY21" fmla="*/ 4285247 h 4465720"/>
                <a:gd name="connsiteX22" fmla="*/ 10806452 w 22087312"/>
                <a:gd name="connsiteY22" fmla="*/ 4317331 h 4465720"/>
                <a:gd name="connsiteX23" fmla="*/ 10421441 w 22087312"/>
                <a:gd name="connsiteY23" fmla="*/ 4333373 h 4465720"/>
                <a:gd name="connsiteX24" fmla="*/ 9988305 w 22087312"/>
                <a:gd name="connsiteY24" fmla="*/ 4333373 h 4465720"/>
                <a:gd name="connsiteX25" fmla="*/ 9266410 w 22087312"/>
                <a:gd name="connsiteY25" fmla="*/ 4349415 h 4465720"/>
                <a:gd name="connsiteX26" fmla="*/ 8769105 w 22087312"/>
                <a:gd name="connsiteY26" fmla="*/ 4365457 h 4465720"/>
                <a:gd name="connsiteX27" fmla="*/ 8047210 w 22087312"/>
                <a:gd name="connsiteY27" fmla="*/ 4381499 h 4465720"/>
                <a:gd name="connsiteX28" fmla="*/ 7565946 w 22087312"/>
                <a:gd name="connsiteY28" fmla="*/ 4076699 h 4465720"/>
                <a:gd name="connsiteX29" fmla="*/ 5859733 w 22087312"/>
                <a:gd name="connsiteY29" fmla="*/ 3978024 h 4465720"/>
                <a:gd name="connsiteX30" fmla="*/ 5258305 w 22087312"/>
                <a:gd name="connsiteY30" fmla="*/ 3974393 h 4465720"/>
                <a:gd name="connsiteX31" fmla="*/ 4917939 w 22087312"/>
                <a:gd name="connsiteY31" fmla="*/ 3963174 h 4465720"/>
                <a:gd name="connsiteX32" fmla="*/ 4484499 w 22087312"/>
                <a:gd name="connsiteY32" fmla="*/ 3953790 h 4465720"/>
                <a:gd name="connsiteX33" fmla="*/ 4074519 w 22087312"/>
                <a:gd name="connsiteY33" fmla="*/ 4030693 h 4465720"/>
                <a:gd name="connsiteX34" fmla="*/ 3590834 w 22087312"/>
                <a:gd name="connsiteY34" fmla="*/ 4029783 h 4465720"/>
                <a:gd name="connsiteX35" fmla="*/ 2942490 w 22087312"/>
                <a:gd name="connsiteY35" fmla="*/ 3992856 h 4465720"/>
                <a:gd name="connsiteX36" fmla="*/ 2586687 w 22087312"/>
                <a:gd name="connsiteY36" fmla="*/ 3919285 h 4465720"/>
                <a:gd name="connsiteX37" fmla="*/ 2522975 w 22087312"/>
                <a:gd name="connsiteY37" fmla="*/ 3919609 h 4465720"/>
                <a:gd name="connsiteX38" fmla="*/ 2232400 w 22087312"/>
                <a:gd name="connsiteY38" fmla="*/ 3855136 h 4465720"/>
                <a:gd name="connsiteX39" fmla="*/ 1976634 w 22087312"/>
                <a:gd name="connsiteY39" fmla="*/ 3787638 h 4465720"/>
                <a:gd name="connsiteX40" fmla="*/ 1713303 w 22087312"/>
                <a:gd name="connsiteY40" fmla="*/ 3673225 h 4465720"/>
                <a:gd name="connsiteX41" fmla="*/ 1433625 w 22087312"/>
                <a:gd name="connsiteY41" fmla="*/ 3505843 h 4465720"/>
                <a:gd name="connsiteX42" fmla="*/ 1232948 w 22087312"/>
                <a:gd name="connsiteY42" fmla="*/ 3335130 h 4465720"/>
                <a:gd name="connsiteX43" fmla="*/ 1036810 w 22087312"/>
                <a:gd name="connsiteY43" fmla="*/ 3114173 h 4465720"/>
                <a:gd name="connsiteX44" fmla="*/ 720811 w 22087312"/>
                <a:gd name="connsiteY44" fmla="*/ 2742783 h 4465720"/>
                <a:gd name="connsiteX45" fmla="*/ 555547 w 22087312"/>
                <a:gd name="connsiteY45" fmla="*/ 2344152 h 4465720"/>
                <a:gd name="connsiteX46" fmla="*/ 1519 w 22087312"/>
                <a:gd name="connsiteY46" fmla="*/ 1653905 h 4465720"/>
                <a:gd name="connsiteX47" fmla="*/ 414119 w 22087312"/>
                <a:gd name="connsiteY47" fmla="*/ 1455404 h 4465720"/>
                <a:gd name="connsiteX48" fmla="*/ 1083423 w 22087312"/>
                <a:gd name="connsiteY48" fmla="*/ 1427330 h 4465720"/>
                <a:gd name="connsiteX49" fmla="*/ 1485989 w 22087312"/>
                <a:gd name="connsiteY49" fmla="*/ 1157036 h 4465720"/>
                <a:gd name="connsiteX50" fmla="*/ 1935168 w 22087312"/>
                <a:gd name="connsiteY50" fmla="*/ 739942 h 4465720"/>
                <a:gd name="connsiteX51" fmla="*/ 2304136 w 22087312"/>
                <a:gd name="connsiteY51" fmla="*/ 595563 h 4465720"/>
                <a:gd name="connsiteX52" fmla="*/ 3298747 w 22087312"/>
                <a:gd name="connsiteY52" fmla="*/ 387015 h 4465720"/>
                <a:gd name="connsiteX53" fmla="*/ 3924389 w 22087312"/>
                <a:gd name="connsiteY53" fmla="*/ 306805 h 4465720"/>
                <a:gd name="connsiteX54" fmla="*/ 4967126 w 22087312"/>
                <a:gd name="connsiteY54" fmla="*/ 242636 h 4465720"/>
                <a:gd name="connsiteX55" fmla="*/ 5592768 w 22087312"/>
                <a:gd name="connsiteY55" fmla="*/ 130342 h 4465720"/>
                <a:gd name="connsiteX56" fmla="*/ 7036557 w 22087312"/>
                <a:gd name="connsiteY56" fmla="*/ 66173 h 4465720"/>
                <a:gd name="connsiteX57" fmla="*/ 8063252 w 22087312"/>
                <a:gd name="connsiteY57" fmla="*/ 50131 h 4465720"/>
                <a:gd name="connsiteX58" fmla="*/ 9154115 w 22087312"/>
                <a:gd name="connsiteY58" fmla="*/ 18047 h 4465720"/>
                <a:gd name="connsiteX59" fmla="*/ 9892052 w 22087312"/>
                <a:gd name="connsiteY59" fmla="*/ 2005 h 4465720"/>
                <a:gd name="connsiteX60" fmla="*/ 10373315 w 22087312"/>
                <a:gd name="connsiteY60" fmla="*/ 2005 h 4465720"/>
                <a:gd name="connsiteX61" fmla="*/ 10998957 w 22087312"/>
                <a:gd name="connsiteY61" fmla="*/ 18047 h 4465720"/>
                <a:gd name="connsiteX62" fmla="*/ 11576473 w 22087312"/>
                <a:gd name="connsiteY62" fmla="*/ 18047 h 4465720"/>
                <a:gd name="connsiteX63" fmla="*/ 12153989 w 22087312"/>
                <a:gd name="connsiteY63" fmla="*/ 130342 h 4465720"/>
                <a:gd name="connsiteX64" fmla="*/ 12747547 w 22087312"/>
                <a:gd name="connsiteY64" fmla="*/ 258678 h 4465720"/>
                <a:gd name="connsiteX65" fmla="*/ 13164641 w 22087312"/>
                <a:gd name="connsiteY65" fmla="*/ 419099 h 4465720"/>
                <a:gd name="connsiteX66" fmla="*/ 13661947 w 22087312"/>
                <a:gd name="connsiteY66" fmla="*/ 723899 h 4465720"/>
                <a:gd name="connsiteX67" fmla="*/ 13822368 w 22087312"/>
                <a:gd name="connsiteY67" fmla="*/ 1028699 h 4465720"/>
                <a:gd name="connsiteX68" fmla="*/ 14191336 w 22087312"/>
                <a:gd name="connsiteY68" fmla="*/ 1285373 h 4465720"/>
                <a:gd name="connsiteX69" fmla="*/ 14383841 w 22087312"/>
                <a:gd name="connsiteY69" fmla="*/ 1798720 h 4465720"/>
                <a:gd name="connsiteX70" fmla="*/ 14544263 w 22087312"/>
                <a:gd name="connsiteY70" fmla="*/ 2183731 h 4465720"/>
                <a:gd name="connsiteX71" fmla="*/ 14656557 w 22087312"/>
                <a:gd name="connsiteY71" fmla="*/ 2520615 h 4465720"/>
                <a:gd name="connsiteX72" fmla="*/ 14833020 w 22087312"/>
                <a:gd name="connsiteY72" fmla="*/ 2729163 h 4465720"/>
                <a:gd name="connsiteX73" fmla="*/ 15025526 w 22087312"/>
                <a:gd name="connsiteY73" fmla="*/ 3033963 h 4465720"/>
                <a:gd name="connsiteX74" fmla="*/ 15410536 w 22087312"/>
                <a:gd name="connsiteY74" fmla="*/ 3386889 h 4465720"/>
                <a:gd name="connsiteX75" fmla="*/ 15843673 w 22087312"/>
                <a:gd name="connsiteY75" fmla="*/ 3723773 h 4465720"/>
                <a:gd name="connsiteX76" fmla="*/ 16357020 w 22087312"/>
                <a:gd name="connsiteY76" fmla="*/ 3884194 h 4465720"/>
                <a:gd name="connsiteX77" fmla="*/ 17110999 w 22087312"/>
                <a:gd name="connsiteY77" fmla="*/ 4012531 h 4465720"/>
                <a:gd name="connsiteX78" fmla="*/ 17945189 w 22087312"/>
                <a:gd name="connsiteY78" fmla="*/ 4108784 h 4465720"/>
                <a:gd name="connsiteX79" fmla="*/ 18586873 w 22087312"/>
                <a:gd name="connsiteY79" fmla="*/ 4012531 h 4465720"/>
                <a:gd name="connsiteX80" fmla="*/ 19244599 w 22087312"/>
                <a:gd name="connsiteY80" fmla="*/ 4012531 h 4465720"/>
                <a:gd name="connsiteX81" fmla="*/ 20046705 w 22087312"/>
                <a:gd name="connsiteY81" fmla="*/ 4028573 h 4465720"/>
                <a:gd name="connsiteX82" fmla="*/ 20608178 w 22087312"/>
                <a:gd name="connsiteY82" fmla="*/ 4060657 h 4465720"/>
                <a:gd name="connsiteX83" fmla="*/ 21490494 w 22087312"/>
                <a:gd name="connsiteY83" fmla="*/ 4108784 h 4465720"/>
                <a:gd name="connsiteX84" fmla="*/ 21843420 w 22087312"/>
                <a:gd name="connsiteY84" fmla="*/ 4140868 h 4465720"/>
                <a:gd name="connsiteX85" fmla="*/ 21923631 w 22087312"/>
                <a:gd name="connsiteY85" fmla="*/ 4237120 h 4465720"/>
                <a:gd name="connsiteX86" fmla="*/ 22084052 w 22087312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1935233 w 22087377"/>
                <a:gd name="connsiteY50" fmla="*/ 739942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230052 w 22087377"/>
                <a:gd name="connsiteY56" fmla="*/ 118927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259399 w 22262659"/>
                <a:gd name="connsiteY0" fmla="*/ 4269205 h 4465720"/>
                <a:gd name="connsiteX1" fmla="*/ 22131062 w 22262659"/>
                <a:gd name="connsiteY1" fmla="*/ 4445668 h 4465720"/>
                <a:gd name="connsiteX2" fmla="*/ 21361041 w 22262659"/>
                <a:gd name="connsiteY2" fmla="*/ 4461710 h 4465720"/>
                <a:gd name="connsiteX3" fmla="*/ 20478725 w 22262659"/>
                <a:gd name="connsiteY3" fmla="*/ 4445668 h 4465720"/>
                <a:gd name="connsiteX4" fmla="*/ 20109757 w 22262659"/>
                <a:gd name="connsiteY4" fmla="*/ 4397542 h 4465720"/>
                <a:gd name="connsiteX5" fmla="*/ 19837041 w 22262659"/>
                <a:gd name="connsiteY5" fmla="*/ 4397542 h 4465720"/>
                <a:gd name="connsiteX6" fmla="*/ 19452031 w 22262659"/>
                <a:gd name="connsiteY6" fmla="*/ 4461710 h 4465720"/>
                <a:gd name="connsiteX7" fmla="*/ 19115146 w 22262659"/>
                <a:gd name="connsiteY7" fmla="*/ 4429626 h 4465720"/>
                <a:gd name="connsiteX8" fmla="*/ 18473462 w 22262659"/>
                <a:gd name="connsiteY8" fmla="*/ 4381499 h 4465720"/>
                <a:gd name="connsiteX9" fmla="*/ 18040325 w 22262659"/>
                <a:gd name="connsiteY9" fmla="*/ 4381499 h 4465720"/>
                <a:gd name="connsiteX10" fmla="*/ 17575104 w 22262659"/>
                <a:gd name="connsiteY10" fmla="*/ 4381499 h 4465720"/>
                <a:gd name="connsiteX11" fmla="*/ 17238220 w 22262659"/>
                <a:gd name="connsiteY11" fmla="*/ 4397542 h 4465720"/>
                <a:gd name="connsiteX12" fmla="*/ 16404031 w 22262659"/>
                <a:gd name="connsiteY12" fmla="*/ 4333373 h 4465720"/>
                <a:gd name="connsiteX13" fmla="*/ 15954852 w 22262659"/>
                <a:gd name="connsiteY13" fmla="*/ 4349415 h 4465720"/>
                <a:gd name="connsiteX14" fmla="*/ 15521715 w 22262659"/>
                <a:gd name="connsiteY14" fmla="*/ 4349415 h 4465720"/>
                <a:gd name="connsiteX15" fmla="*/ 14815862 w 22262659"/>
                <a:gd name="connsiteY15" fmla="*/ 4349415 h 4465720"/>
                <a:gd name="connsiteX16" fmla="*/ 14302515 w 22262659"/>
                <a:gd name="connsiteY16" fmla="*/ 4365457 h 4465720"/>
                <a:gd name="connsiteX17" fmla="*/ 14077925 w 22262659"/>
                <a:gd name="connsiteY17" fmla="*/ 4333373 h 4465720"/>
                <a:gd name="connsiteX18" fmla="*/ 13580620 w 22262659"/>
                <a:gd name="connsiteY18" fmla="*/ 4317331 h 4465720"/>
                <a:gd name="connsiteX19" fmla="*/ 13147483 w 22262659"/>
                <a:gd name="connsiteY19" fmla="*/ 4333373 h 4465720"/>
                <a:gd name="connsiteX20" fmla="*/ 12553925 w 22262659"/>
                <a:gd name="connsiteY20" fmla="*/ 4381499 h 4465720"/>
                <a:gd name="connsiteX21" fmla="*/ 11447020 w 22262659"/>
                <a:gd name="connsiteY21" fmla="*/ 4285247 h 4465720"/>
                <a:gd name="connsiteX22" fmla="*/ 10981799 w 22262659"/>
                <a:gd name="connsiteY22" fmla="*/ 4317331 h 4465720"/>
                <a:gd name="connsiteX23" fmla="*/ 10596788 w 22262659"/>
                <a:gd name="connsiteY23" fmla="*/ 4333373 h 4465720"/>
                <a:gd name="connsiteX24" fmla="*/ 10163652 w 22262659"/>
                <a:gd name="connsiteY24" fmla="*/ 4333373 h 4465720"/>
                <a:gd name="connsiteX25" fmla="*/ 9441757 w 22262659"/>
                <a:gd name="connsiteY25" fmla="*/ 4349415 h 4465720"/>
                <a:gd name="connsiteX26" fmla="*/ 8944452 w 22262659"/>
                <a:gd name="connsiteY26" fmla="*/ 4365457 h 4465720"/>
                <a:gd name="connsiteX27" fmla="*/ 8222557 w 22262659"/>
                <a:gd name="connsiteY27" fmla="*/ 4381499 h 4465720"/>
                <a:gd name="connsiteX28" fmla="*/ 7741293 w 22262659"/>
                <a:gd name="connsiteY28" fmla="*/ 4076699 h 4465720"/>
                <a:gd name="connsiteX29" fmla="*/ 6035080 w 22262659"/>
                <a:gd name="connsiteY29" fmla="*/ 3978024 h 4465720"/>
                <a:gd name="connsiteX30" fmla="*/ 5433652 w 22262659"/>
                <a:gd name="connsiteY30" fmla="*/ 3974393 h 4465720"/>
                <a:gd name="connsiteX31" fmla="*/ 5093286 w 22262659"/>
                <a:gd name="connsiteY31" fmla="*/ 3963174 h 4465720"/>
                <a:gd name="connsiteX32" fmla="*/ 4659846 w 22262659"/>
                <a:gd name="connsiteY32" fmla="*/ 3953790 h 4465720"/>
                <a:gd name="connsiteX33" fmla="*/ 4249866 w 22262659"/>
                <a:gd name="connsiteY33" fmla="*/ 4030693 h 4465720"/>
                <a:gd name="connsiteX34" fmla="*/ 3766181 w 22262659"/>
                <a:gd name="connsiteY34" fmla="*/ 4029783 h 4465720"/>
                <a:gd name="connsiteX35" fmla="*/ 3117837 w 22262659"/>
                <a:gd name="connsiteY35" fmla="*/ 3992856 h 4465720"/>
                <a:gd name="connsiteX36" fmla="*/ 2762034 w 22262659"/>
                <a:gd name="connsiteY36" fmla="*/ 3919285 h 4465720"/>
                <a:gd name="connsiteX37" fmla="*/ 2698322 w 22262659"/>
                <a:gd name="connsiteY37" fmla="*/ 3919609 h 4465720"/>
                <a:gd name="connsiteX38" fmla="*/ 2407747 w 22262659"/>
                <a:gd name="connsiteY38" fmla="*/ 3855136 h 4465720"/>
                <a:gd name="connsiteX39" fmla="*/ 2151981 w 22262659"/>
                <a:gd name="connsiteY39" fmla="*/ 3787638 h 4465720"/>
                <a:gd name="connsiteX40" fmla="*/ 1888650 w 22262659"/>
                <a:gd name="connsiteY40" fmla="*/ 3673225 h 4465720"/>
                <a:gd name="connsiteX41" fmla="*/ 1608972 w 22262659"/>
                <a:gd name="connsiteY41" fmla="*/ 3505843 h 4465720"/>
                <a:gd name="connsiteX42" fmla="*/ 1408295 w 22262659"/>
                <a:gd name="connsiteY42" fmla="*/ 3335130 h 4465720"/>
                <a:gd name="connsiteX43" fmla="*/ 1212157 w 22262659"/>
                <a:gd name="connsiteY43" fmla="*/ 3114173 h 4465720"/>
                <a:gd name="connsiteX44" fmla="*/ 896158 w 22262659"/>
                <a:gd name="connsiteY44" fmla="*/ 2742783 h 4465720"/>
                <a:gd name="connsiteX45" fmla="*/ 730894 w 22262659"/>
                <a:gd name="connsiteY45" fmla="*/ 2344152 h 4465720"/>
                <a:gd name="connsiteX46" fmla="*/ 1019 w 22262659"/>
                <a:gd name="connsiteY46" fmla="*/ 1442890 h 4465720"/>
                <a:gd name="connsiteX47" fmla="*/ 589466 w 22262659"/>
                <a:gd name="connsiteY47" fmla="*/ 1455404 h 4465720"/>
                <a:gd name="connsiteX48" fmla="*/ 1329109 w 22262659"/>
                <a:gd name="connsiteY48" fmla="*/ 1198730 h 4465720"/>
                <a:gd name="connsiteX49" fmla="*/ 1661336 w 22262659"/>
                <a:gd name="connsiteY49" fmla="*/ 1157036 h 4465720"/>
                <a:gd name="connsiteX50" fmla="*/ 2286361 w 22262659"/>
                <a:gd name="connsiteY50" fmla="*/ 810281 h 4465720"/>
                <a:gd name="connsiteX51" fmla="*/ 2725667 w 22262659"/>
                <a:gd name="connsiteY51" fmla="*/ 701071 h 4465720"/>
                <a:gd name="connsiteX52" fmla="*/ 3843370 w 22262659"/>
                <a:gd name="connsiteY52" fmla="*/ 474938 h 4465720"/>
                <a:gd name="connsiteX53" fmla="*/ 4416259 w 22262659"/>
                <a:gd name="connsiteY53" fmla="*/ 412313 h 4465720"/>
                <a:gd name="connsiteX54" fmla="*/ 5388658 w 22262659"/>
                <a:gd name="connsiteY54" fmla="*/ 330559 h 4465720"/>
                <a:gd name="connsiteX55" fmla="*/ 6102223 w 22262659"/>
                <a:gd name="connsiteY55" fmla="*/ 235850 h 4465720"/>
                <a:gd name="connsiteX56" fmla="*/ 7405334 w 22262659"/>
                <a:gd name="connsiteY56" fmla="*/ 118927 h 4465720"/>
                <a:gd name="connsiteX57" fmla="*/ 8238599 w 22262659"/>
                <a:gd name="connsiteY57" fmla="*/ 50131 h 4465720"/>
                <a:gd name="connsiteX58" fmla="*/ 9329462 w 22262659"/>
                <a:gd name="connsiteY58" fmla="*/ 18047 h 4465720"/>
                <a:gd name="connsiteX59" fmla="*/ 10067399 w 22262659"/>
                <a:gd name="connsiteY59" fmla="*/ 2005 h 4465720"/>
                <a:gd name="connsiteX60" fmla="*/ 10548662 w 22262659"/>
                <a:gd name="connsiteY60" fmla="*/ 2005 h 4465720"/>
                <a:gd name="connsiteX61" fmla="*/ 11174304 w 22262659"/>
                <a:gd name="connsiteY61" fmla="*/ 18047 h 4465720"/>
                <a:gd name="connsiteX62" fmla="*/ 11751820 w 22262659"/>
                <a:gd name="connsiteY62" fmla="*/ 18047 h 4465720"/>
                <a:gd name="connsiteX63" fmla="*/ 12329336 w 22262659"/>
                <a:gd name="connsiteY63" fmla="*/ 130342 h 4465720"/>
                <a:gd name="connsiteX64" fmla="*/ 12922894 w 22262659"/>
                <a:gd name="connsiteY64" fmla="*/ 258678 h 4465720"/>
                <a:gd name="connsiteX65" fmla="*/ 13339988 w 22262659"/>
                <a:gd name="connsiteY65" fmla="*/ 419099 h 4465720"/>
                <a:gd name="connsiteX66" fmla="*/ 13837294 w 22262659"/>
                <a:gd name="connsiteY66" fmla="*/ 723899 h 4465720"/>
                <a:gd name="connsiteX67" fmla="*/ 13997715 w 22262659"/>
                <a:gd name="connsiteY67" fmla="*/ 1028699 h 4465720"/>
                <a:gd name="connsiteX68" fmla="*/ 14366683 w 22262659"/>
                <a:gd name="connsiteY68" fmla="*/ 1285373 h 4465720"/>
                <a:gd name="connsiteX69" fmla="*/ 14559188 w 22262659"/>
                <a:gd name="connsiteY69" fmla="*/ 1798720 h 4465720"/>
                <a:gd name="connsiteX70" fmla="*/ 14719610 w 22262659"/>
                <a:gd name="connsiteY70" fmla="*/ 2183731 h 4465720"/>
                <a:gd name="connsiteX71" fmla="*/ 14831904 w 22262659"/>
                <a:gd name="connsiteY71" fmla="*/ 2520615 h 4465720"/>
                <a:gd name="connsiteX72" fmla="*/ 15008367 w 22262659"/>
                <a:gd name="connsiteY72" fmla="*/ 2729163 h 4465720"/>
                <a:gd name="connsiteX73" fmla="*/ 15200873 w 22262659"/>
                <a:gd name="connsiteY73" fmla="*/ 3033963 h 4465720"/>
                <a:gd name="connsiteX74" fmla="*/ 15585883 w 22262659"/>
                <a:gd name="connsiteY74" fmla="*/ 3386889 h 4465720"/>
                <a:gd name="connsiteX75" fmla="*/ 16019020 w 22262659"/>
                <a:gd name="connsiteY75" fmla="*/ 3723773 h 4465720"/>
                <a:gd name="connsiteX76" fmla="*/ 16532367 w 22262659"/>
                <a:gd name="connsiteY76" fmla="*/ 3884194 h 4465720"/>
                <a:gd name="connsiteX77" fmla="*/ 17286346 w 22262659"/>
                <a:gd name="connsiteY77" fmla="*/ 4012531 h 4465720"/>
                <a:gd name="connsiteX78" fmla="*/ 18120536 w 22262659"/>
                <a:gd name="connsiteY78" fmla="*/ 4108784 h 4465720"/>
                <a:gd name="connsiteX79" fmla="*/ 18762220 w 22262659"/>
                <a:gd name="connsiteY79" fmla="*/ 4012531 h 4465720"/>
                <a:gd name="connsiteX80" fmla="*/ 19419946 w 22262659"/>
                <a:gd name="connsiteY80" fmla="*/ 4012531 h 4465720"/>
                <a:gd name="connsiteX81" fmla="*/ 20222052 w 22262659"/>
                <a:gd name="connsiteY81" fmla="*/ 4028573 h 4465720"/>
                <a:gd name="connsiteX82" fmla="*/ 20783525 w 22262659"/>
                <a:gd name="connsiteY82" fmla="*/ 4060657 h 4465720"/>
                <a:gd name="connsiteX83" fmla="*/ 21665841 w 22262659"/>
                <a:gd name="connsiteY83" fmla="*/ 4108784 h 4465720"/>
                <a:gd name="connsiteX84" fmla="*/ 22018767 w 22262659"/>
                <a:gd name="connsiteY84" fmla="*/ 4140868 h 4465720"/>
                <a:gd name="connsiteX85" fmla="*/ 22098978 w 22262659"/>
                <a:gd name="connsiteY85" fmla="*/ 4237120 h 4465720"/>
                <a:gd name="connsiteX86" fmla="*/ 22259399 w 22262659"/>
                <a:gd name="connsiteY86" fmla="*/ 4269205 h 4465720"/>
                <a:gd name="connsiteX0" fmla="*/ 22269467 w 22272727"/>
                <a:gd name="connsiteY0" fmla="*/ 4269205 h 4465720"/>
                <a:gd name="connsiteX1" fmla="*/ 22141130 w 22272727"/>
                <a:gd name="connsiteY1" fmla="*/ 4445668 h 4465720"/>
                <a:gd name="connsiteX2" fmla="*/ 21371109 w 22272727"/>
                <a:gd name="connsiteY2" fmla="*/ 4461710 h 4465720"/>
                <a:gd name="connsiteX3" fmla="*/ 20488793 w 22272727"/>
                <a:gd name="connsiteY3" fmla="*/ 4445668 h 4465720"/>
                <a:gd name="connsiteX4" fmla="*/ 20119825 w 22272727"/>
                <a:gd name="connsiteY4" fmla="*/ 4397542 h 4465720"/>
                <a:gd name="connsiteX5" fmla="*/ 19847109 w 22272727"/>
                <a:gd name="connsiteY5" fmla="*/ 4397542 h 4465720"/>
                <a:gd name="connsiteX6" fmla="*/ 19462099 w 22272727"/>
                <a:gd name="connsiteY6" fmla="*/ 4461710 h 4465720"/>
                <a:gd name="connsiteX7" fmla="*/ 19125214 w 22272727"/>
                <a:gd name="connsiteY7" fmla="*/ 4429626 h 4465720"/>
                <a:gd name="connsiteX8" fmla="*/ 18483530 w 22272727"/>
                <a:gd name="connsiteY8" fmla="*/ 4381499 h 4465720"/>
                <a:gd name="connsiteX9" fmla="*/ 18050393 w 22272727"/>
                <a:gd name="connsiteY9" fmla="*/ 4381499 h 4465720"/>
                <a:gd name="connsiteX10" fmla="*/ 17585172 w 22272727"/>
                <a:gd name="connsiteY10" fmla="*/ 4381499 h 4465720"/>
                <a:gd name="connsiteX11" fmla="*/ 17248288 w 22272727"/>
                <a:gd name="connsiteY11" fmla="*/ 4397542 h 4465720"/>
                <a:gd name="connsiteX12" fmla="*/ 16414099 w 22272727"/>
                <a:gd name="connsiteY12" fmla="*/ 4333373 h 4465720"/>
                <a:gd name="connsiteX13" fmla="*/ 15964920 w 22272727"/>
                <a:gd name="connsiteY13" fmla="*/ 4349415 h 4465720"/>
                <a:gd name="connsiteX14" fmla="*/ 15531783 w 22272727"/>
                <a:gd name="connsiteY14" fmla="*/ 4349415 h 4465720"/>
                <a:gd name="connsiteX15" fmla="*/ 14825930 w 22272727"/>
                <a:gd name="connsiteY15" fmla="*/ 4349415 h 4465720"/>
                <a:gd name="connsiteX16" fmla="*/ 14312583 w 22272727"/>
                <a:gd name="connsiteY16" fmla="*/ 4365457 h 4465720"/>
                <a:gd name="connsiteX17" fmla="*/ 14087993 w 22272727"/>
                <a:gd name="connsiteY17" fmla="*/ 4333373 h 4465720"/>
                <a:gd name="connsiteX18" fmla="*/ 13590688 w 22272727"/>
                <a:gd name="connsiteY18" fmla="*/ 4317331 h 4465720"/>
                <a:gd name="connsiteX19" fmla="*/ 13157551 w 22272727"/>
                <a:gd name="connsiteY19" fmla="*/ 4333373 h 4465720"/>
                <a:gd name="connsiteX20" fmla="*/ 12563993 w 22272727"/>
                <a:gd name="connsiteY20" fmla="*/ 4381499 h 4465720"/>
                <a:gd name="connsiteX21" fmla="*/ 11457088 w 22272727"/>
                <a:gd name="connsiteY21" fmla="*/ 4285247 h 4465720"/>
                <a:gd name="connsiteX22" fmla="*/ 10991867 w 22272727"/>
                <a:gd name="connsiteY22" fmla="*/ 4317331 h 4465720"/>
                <a:gd name="connsiteX23" fmla="*/ 10606856 w 22272727"/>
                <a:gd name="connsiteY23" fmla="*/ 4333373 h 4465720"/>
                <a:gd name="connsiteX24" fmla="*/ 10173720 w 22272727"/>
                <a:gd name="connsiteY24" fmla="*/ 4333373 h 4465720"/>
                <a:gd name="connsiteX25" fmla="*/ 9451825 w 22272727"/>
                <a:gd name="connsiteY25" fmla="*/ 4349415 h 4465720"/>
                <a:gd name="connsiteX26" fmla="*/ 8954520 w 22272727"/>
                <a:gd name="connsiteY26" fmla="*/ 4365457 h 4465720"/>
                <a:gd name="connsiteX27" fmla="*/ 8232625 w 22272727"/>
                <a:gd name="connsiteY27" fmla="*/ 4381499 h 4465720"/>
                <a:gd name="connsiteX28" fmla="*/ 7751361 w 22272727"/>
                <a:gd name="connsiteY28" fmla="*/ 4076699 h 4465720"/>
                <a:gd name="connsiteX29" fmla="*/ 6045148 w 22272727"/>
                <a:gd name="connsiteY29" fmla="*/ 3978024 h 4465720"/>
                <a:gd name="connsiteX30" fmla="*/ 5443720 w 22272727"/>
                <a:gd name="connsiteY30" fmla="*/ 3974393 h 4465720"/>
                <a:gd name="connsiteX31" fmla="*/ 5103354 w 22272727"/>
                <a:gd name="connsiteY31" fmla="*/ 3963174 h 4465720"/>
                <a:gd name="connsiteX32" fmla="*/ 4669914 w 22272727"/>
                <a:gd name="connsiteY32" fmla="*/ 3953790 h 4465720"/>
                <a:gd name="connsiteX33" fmla="*/ 4259934 w 22272727"/>
                <a:gd name="connsiteY33" fmla="*/ 4030693 h 4465720"/>
                <a:gd name="connsiteX34" fmla="*/ 3776249 w 22272727"/>
                <a:gd name="connsiteY34" fmla="*/ 4029783 h 4465720"/>
                <a:gd name="connsiteX35" fmla="*/ 3127905 w 22272727"/>
                <a:gd name="connsiteY35" fmla="*/ 3992856 h 4465720"/>
                <a:gd name="connsiteX36" fmla="*/ 2772102 w 22272727"/>
                <a:gd name="connsiteY36" fmla="*/ 3919285 h 4465720"/>
                <a:gd name="connsiteX37" fmla="*/ 2708390 w 22272727"/>
                <a:gd name="connsiteY37" fmla="*/ 3919609 h 4465720"/>
                <a:gd name="connsiteX38" fmla="*/ 2417815 w 22272727"/>
                <a:gd name="connsiteY38" fmla="*/ 3855136 h 4465720"/>
                <a:gd name="connsiteX39" fmla="*/ 2162049 w 22272727"/>
                <a:gd name="connsiteY39" fmla="*/ 3787638 h 4465720"/>
                <a:gd name="connsiteX40" fmla="*/ 1898718 w 22272727"/>
                <a:gd name="connsiteY40" fmla="*/ 3673225 h 4465720"/>
                <a:gd name="connsiteX41" fmla="*/ 1619040 w 22272727"/>
                <a:gd name="connsiteY41" fmla="*/ 3505843 h 4465720"/>
                <a:gd name="connsiteX42" fmla="*/ 1418363 w 22272727"/>
                <a:gd name="connsiteY42" fmla="*/ 3335130 h 4465720"/>
                <a:gd name="connsiteX43" fmla="*/ 1222225 w 22272727"/>
                <a:gd name="connsiteY43" fmla="*/ 3114173 h 4465720"/>
                <a:gd name="connsiteX44" fmla="*/ 906226 w 22272727"/>
                <a:gd name="connsiteY44" fmla="*/ 2742783 h 4465720"/>
                <a:gd name="connsiteX45" fmla="*/ 740962 w 22272727"/>
                <a:gd name="connsiteY45" fmla="*/ 2344152 h 4465720"/>
                <a:gd name="connsiteX46" fmla="*/ 254351 w 22272727"/>
                <a:gd name="connsiteY46" fmla="*/ 1747917 h 4465720"/>
                <a:gd name="connsiteX47" fmla="*/ 11087 w 22272727"/>
                <a:gd name="connsiteY47" fmla="*/ 1442890 h 4465720"/>
                <a:gd name="connsiteX48" fmla="*/ 599534 w 22272727"/>
                <a:gd name="connsiteY48" fmla="*/ 1455404 h 4465720"/>
                <a:gd name="connsiteX49" fmla="*/ 1339177 w 22272727"/>
                <a:gd name="connsiteY49" fmla="*/ 1198730 h 4465720"/>
                <a:gd name="connsiteX50" fmla="*/ 1671404 w 22272727"/>
                <a:gd name="connsiteY50" fmla="*/ 1157036 h 4465720"/>
                <a:gd name="connsiteX51" fmla="*/ 2296429 w 22272727"/>
                <a:gd name="connsiteY51" fmla="*/ 810281 h 4465720"/>
                <a:gd name="connsiteX52" fmla="*/ 2735735 w 22272727"/>
                <a:gd name="connsiteY52" fmla="*/ 701071 h 4465720"/>
                <a:gd name="connsiteX53" fmla="*/ 3853438 w 22272727"/>
                <a:gd name="connsiteY53" fmla="*/ 474938 h 4465720"/>
                <a:gd name="connsiteX54" fmla="*/ 4426327 w 22272727"/>
                <a:gd name="connsiteY54" fmla="*/ 412313 h 4465720"/>
                <a:gd name="connsiteX55" fmla="*/ 5398726 w 22272727"/>
                <a:gd name="connsiteY55" fmla="*/ 330559 h 4465720"/>
                <a:gd name="connsiteX56" fmla="*/ 6112291 w 22272727"/>
                <a:gd name="connsiteY56" fmla="*/ 235850 h 4465720"/>
                <a:gd name="connsiteX57" fmla="*/ 7415402 w 22272727"/>
                <a:gd name="connsiteY57" fmla="*/ 118927 h 4465720"/>
                <a:gd name="connsiteX58" fmla="*/ 8248667 w 22272727"/>
                <a:gd name="connsiteY58" fmla="*/ 50131 h 4465720"/>
                <a:gd name="connsiteX59" fmla="*/ 9339530 w 22272727"/>
                <a:gd name="connsiteY59" fmla="*/ 18047 h 4465720"/>
                <a:gd name="connsiteX60" fmla="*/ 10077467 w 22272727"/>
                <a:gd name="connsiteY60" fmla="*/ 2005 h 4465720"/>
                <a:gd name="connsiteX61" fmla="*/ 10558730 w 22272727"/>
                <a:gd name="connsiteY61" fmla="*/ 2005 h 4465720"/>
                <a:gd name="connsiteX62" fmla="*/ 11184372 w 22272727"/>
                <a:gd name="connsiteY62" fmla="*/ 18047 h 4465720"/>
                <a:gd name="connsiteX63" fmla="*/ 11761888 w 22272727"/>
                <a:gd name="connsiteY63" fmla="*/ 18047 h 4465720"/>
                <a:gd name="connsiteX64" fmla="*/ 12339404 w 22272727"/>
                <a:gd name="connsiteY64" fmla="*/ 130342 h 4465720"/>
                <a:gd name="connsiteX65" fmla="*/ 12932962 w 22272727"/>
                <a:gd name="connsiteY65" fmla="*/ 258678 h 4465720"/>
                <a:gd name="connsiteX66" fmla="*/ 13350056 w 22272727"/>
                <a:gd name="connsiteY66" fmla="*/ 419099 h 4465720"/>
                <a:gd name="connsiteX67" fmla="*/ 13847362 w 22272727"/>
                <a:gd name="connsiteY67" fmla="*/ 723899 h 4465720"/>
                <a:gd name="connsiteX68" fmla="*/ 14007783 w 22272727"/>
                <a:gd name="connsiteY68" fmla="*/ 1028699 h 4465720"/>
                <a:gd name="connsiteX69" fmla="*/ 14376751 w 22272727"/>
                <a:gd name="connsiteY69" fmla="*/ 1285373 h 4465720"/>
                <a:gd name="connsiteX70" fmla="*/ 14569256 w 22272727"/>
                <a:gd name="connsiteY70" fmla="*/ 1798720 h 4465720"/>
                <a:gd name="connsiteX71" fmla="*/ 14729678 w 22272727"/>
                <a:gd name="connsiteY71" fmla="*/ 2183731 h 4465720"/>
                <a:gd name="connsiteX72" fmla="*/ 14841972 w 22272727"/>
                <a:gd name="connsiteY72" fmla="*/ 2520615 h 4465720"/>
                <a:gd name="connsiteX73" fmla="*/ 15018435 w 22272727"/>
                <a:gd name="connsiteY73" fmla="*/ 2729163 h 4465720"/>
                <a:gd name="connsiteX74" fmla="*/ 15210941 w 22272727"/>
                <a:gd name="connsiteY74" fmla="*/ 3033963 h 4465720"/>
                <a:gd name="connsiteX75" fmla="*/ 15595951 w 22272727"/>
                <a:gd name="connsiteY75" fmla="*/ 3386889 h 4465720"/>
                <a:gd name="connsiteX76" fmla="*/ 16029088 w 22272727"/>
                <a:gd name="connsiteY76" fmla="*/ 3723773 h 4465720"/>
                <a:gd name="connsiteX77" fmla="*/ 16542435 w 22272727"/>
                <a:gd name="connsiteY77" fmla="*/ 3884194 h 4465720"/>
                <a:gd name="connsiteX78" fmla="*/ 17296414 w 22272727"/>
                <a:gd name="connsiteY78" fmla="*/ 4012531 h 4465720"/>
                <a:gd name="connsiteX79" fmla="*/ 18130604 w 22272727"/>
                <a:gd name="connsiteY79" fmla="*/ 4108784 h 4465720"/>
                <a:gd name="connsiteX80" fmla="*/ 18772288 w 22272727"/>
                <a:gd name="connsiteY80" fmla="*/ 4012531 h 4465720"/>
                <a:gd name="connsiteX81" fmla="*/ 19430014 w 22272727"/>
                <a:gd name="connsiteY81" fmla="*/ 4012531 h 4465720"/>
                <a:gd name="connsiteX82" fmla="*/ 20232120 w 22272727"/>
                <a:gd name="connsiteY82" fmla="*/ 4028573 h 4465720"/>
                <a:gd name="connsiteX83" fmla="*/ 20793593 w 22272727"/>
                <a:gd name="connsiteY83" fmla="*/ 4060657 h 4465720"/>
                <a:gd name="connsiteX84" fmla="*/ 21675909 w 22272727"/>
                <a:gd name="connsiteY84" fmla="*/ 4108784 h 4465720"/>
                <a:gd name="connsiteX85" fmla="*/ 22028835 w 22272727"/>
                <a:gd name="connsiteY85" fmla="*/ 4140868 h 4465720"/>
                <a:gd name="connsiteX86" fmla="*/ 22109046 w 22272727"/>
                <a:gd name="connsiteY86" fmla="*/ 4237120 h 4465720"/>
                <a:gd name="connsiteX87" fmla="*/ 22269467 w 22272727"/>
                <a:gd name="connsiteY87" fmla="*/ 4269205 h 4465720"/>
                <a:gd name="connsiteX0" fmla="*/ 22806750 w 22810010"/>
                <a:gd name="connsiteY0" fmla="*/ 4269205 h 4465720"/>
                <a:gd name="connsiteX1" fmla="*/ 22678413 w 22810010"/>
                <a:gd name="connsiteY1" fmla="*/ 4445668 h 4465720"/>
                <a:gd name="connsiteX2" fmla="*/ 21908392 w 22810010"/>
                <a:gd name="connsiteY2" fmla="*/ 4461710 h 4465720"/>
                <a:gd name="connsiteX3" fmla="*/ 21026076 w 22810010"/>
                <a:gd name="connsiteY3" fmla="*/ 4445668 h 4465720"/>
                <a:gd name="connsiteX4" fmla="*/ 20657108 w 22810010"/>
                <a:gd name="connsiteY4" fmla="*/ 4397542 h 4465720"/>
                <a:gd name="connsiteX5" fmla="*/ 20384392 w 22810010"/>
                <a:gd name="connsiteY5" fmla="*/ 4397542 h 4465720"/>
                <a:gd name="connsiteX6" fmla="*/ 19999382 w 22810010"/>
                <a:gd name="connsiteY6" fmla="*/ 4461710 h 4465720"/>
                <a:gd name="connsiteX7" fmla="*/ 19662497 w 22810010"/>
                <a:gd name="connsiteY7" fmla="*/ 4429626 h 4465720"/>
                <a:gd name="connsiteX8" fmla="*/ 19020813 w 22810010"/>
                <a:gd name="connsiteY8" fmla="*/ 4381499 h 4465720"/>
                <a:gd name="connsiteX9" fmla="*/ 18587676 w 22810010"/>
                <a:gd name="connsiteY9" fmla="*/ 4381499 h 4465720"/>
                <a:gd name="connsiteX10" fmla="*/ 18122455 w 22810010"/>
                <a:gd name="connsiteY10" fmla="*/ 4381499 h 4465720"/>
                <a:gd name="connsiteX11" fmla="*/ 17785571 w 22810010"/>
                <a:gd name="connsiteY11" fmla="*/ 4397542 h 4465720"/>
                <a:gd name="connsiteX12" fmla="*/ 16951382 w 22810010"/>
                <a:gd name="connsiteY12" fmla="*/ 4333373 h 4465720"/>
                <a:gd name="connsiteX13" fmla="*/ 16502203 w 22810010"/>
                <a:gd name="connsiteY13" fmla="*/ 4349415 h 4465720"/>
                <a:gd name="connsiteX14" fmla="*/ 16069066 w 22810010"/>
                <a:gd name="connsiteY14" fmla="*/ 4349415 h 4465720"/>
                <a:gd name="connsiteX15" fmla="*/ 15363213 w 22810010"/>
                <a:gd name="connsiteY15" fmla="*/ 4349415 h 4465720"/>
                <a:gd name="connsiteX16" fmla="*/ 14849866 w 22810010"/>
                <a:gd name="connsiteY16" fmla="*/ 4365457 h 4465720"/>
                <a:gd name="connsiteX17" fmla="*/ 14625276 w 22810010"/>
                <a:gd name="connsiteY17" fmla="*/ 4333373 h 4465720"/>
                <a:gd name="connsiteX18" fmla="*/ 14127971 w 22810010"/>
                <a:gd name="connsiteY18" fmla="*/ 4317331 h 4465720"/>
                <a:gd name="connsiteX19" fmla="*/ 13694834 w 22810010"/>
                <a:gd name="connsiteY19" fmla="*/ 4333373 h 4465720"/>
                <a:gd name="connsiteX20" fmla="*/ 13101276 w 22810010"/>
                <a:gd name="connsiteY20" fmla="*/ 4381499 h 4465720"/>
                <a:gd name="connsiteX21" fmla="*/ 11994371 w 22810010"/>
                <a:gd name="connsiteY21" fmla="*/ 4285247 h 4465720"/>
                <a:gd name="connsiteX22" fmla="*/ 11529150 w 22810010"/>
                <a:gd name="connsiteY22" fmla="*/ 4317331 h 4465720"/>
                <a:gd name="connsiteX23" fmla="*/ 11144139 w 22810010"/>
                <a:gd name="connsiteY23" fmla="*/ 4333373 h 4465720"/>
                <a:gd name="connsiteX24" fmla="*/ 10711003 w 22810010"/>
                <a:gd name="connsiteY24" fmla="*/ 4333373 h 4465720"/>
                <a:gd name="connsiteX25" fmla="*/ 9989108 w 22810010"/>
                <a:gd name="connsiteY25" fmla="*/ 4349415 h 4465720"/>
                <a:gd name="connsiteX26" fmla="*/ 9491803 w 22810010"/>
                <a:gd name="connsiteY26" fmla="*/ 4365457 h 4465720"/>
                <a:gd name="connsiteX27" fmla="*/ 8769908 w 22810010"/>
                <a:gd name="connsiteY27" fmla="*/ 4381499 h 4465720"/>
                <a:gd name="connsiteX28" fmla="*/ 8288644 w 22810010"/>
                <a:gd name="connsiteY28" fmla="*/ 4076699 h 4465720"/>
                <a:gd name="connsiteX29" fmla="*/ 6582431 w 22810010"/>
                <a:gd name="connsiteY29" fmla="*/ 3978024 h 4465720"/>
                <a:gd name="connsiteX30" fmla="*/ 5981003 w 22810010"/>
                <a:gd name="connsiteY30" fmla="*/ 3974393 h 4465720"/>
                <a:gd name="connsiteX31" fmla="*/ 5640637 w 22810010"/>
                <a:gd name="connsiteY31" fmla="*/ 3963174 h 4465720"/>
                <a:gd name="connsiteX32" fmla="*/ 5207197 w 22810010"/>
                <a:gd name="connsiteY32" fmla="*/ 3953790 h 4465720"/>
                <a:gd name="connsiteX33" fmla="*/ 4797217 w 22810010"/>
                <a:gd name="connsiteY33" fmla="*/ 4030693 h 4465720"/>
                <a:gd name="connsiteX34" fmla="*/ 4313532 w 22810010"/>
                <a:gd name="connsiteY34" fmla="*/ 4029783 h 4465720"/>
                <a:gd name="connsiteX35" fmla="*/ 3665188 w 22810010"/>
                <a:gd name="connsiteY35" fmla="*/ 3992856 h 4465720"/>
                <a:gd name="connsiteX36" fmla="*/ 3309385 w 22810010"/>
                <a:gd name="connsiteY36" fmla="*/ 3919285 h 4465720"/>
                <a:gd name="connsiteX37" fmla="*/ 3245673 w 22810010"/>
                <a:gd name="connsiteY37" fmla="*/ 3919609 h 4465720"/>
                <a:gd name="connsiteX38" fmla="*/ 2955098 w 22810010"/>
                <a:gd name="connsiteY38" fmla="*/ 3855136 h 4465720"/>
                <a:gd name="connsiteX39" fmla="*/ 2699332 w 22810010"/>
                <a:gd name="connsiteY39" fmla="*/ 3787638 h 4465720"/>
                <a:gd name="connsiteX40" fmla="*/ 2436001 w 22810010"/>
                <a:gd name="connsiteY40" fmla="*/ 3673225 h 4465720"/>
                <a:gd name="connsiteX41" fmla="*/ 2156323 w 22810010"/>
                <a:gd name="connsiteY41" fmla="*/ 3505843 h 4465720"/>
                <a:gd name="connsiteX42" fmla="*/ 1955646 w 22810010"/>
                <a:gd name="connsiteY42" fmla="*/ 3335130 h 4465720"/>
                <a:gd name="connsiteX43" fmla="*/ 1759508 w 22810010"/>
                <a:gd name="connsiteY43" fmla="*/ 3114173 h 4465720"/>
                <a:gd name="connsiteX44" fmla="*/ 1443509 w 22810010"/>
                <a:gd name="connsiteY44" fmla="*/ 2742783 h 4465720"/>
                <a:gd name="connsiteX45" fmla="*/ 1278245 w 22810010"/>
                <a:gd name="connsiteY45" fmla="*/ 2344152 h 4465720"/>
                <a:gd name="connsiteX46" fmla="*/ 791634 w 22810010"/>
                <a:gd name="connsiteY46" fmla="*/ 1747917 h 4465720"/>
                <a:gd name="connsiteX47" fmla="*/ 3247 w 22810010"/>
                <a:gd name="connsiteY47" fmla="*/ 1319797 h 4465720"/>
                <a:gd name="connsiteX48" fmla="*/ 1136817 w 22810010"/>
                <a:gd name="connsiteY48" fmla="*/ 1455404 h 4465720"/>
                <a:gd name="connsiteX49" fmla="*/ 1876460 w 22810010"/>
                <a:gd name="connsiteY49" fmla="*/ 1198730 h 4465720"/>
                <a:gd name="connsiteX50" fmla="*/ 2208687 w 22810010"/>
                <a:gd name="connsiteY50" fmla="*/ 1157036 h 4465720"/>
                <a:gd name="connsiteX51" fmla="*/ 2833712 w 22810010"/>
                <a:gd name="connsiteY51" fmla="*/ 810281 h 4465720"/>
                <a:gd name="connsiteX52" fmla="*/ 3273018 w 22810010"/>
                <a:gd name="connsiteY52" fmla="*/ 701071 h 4465720"/>
                <a:gd name="connsiteX53" fmla="*/ 4390721 w 22810010"/>
                <a:gd name="connsiteY53" fmla="*/ 474938 h 4465720"/>
                <a:gd name="connsiteX54" fmla="*/ 4963610 w 22810010"/>
                <a:gd name="connsiteY54" fmla="*/ 412313 h 4465720"/>
                <a:gd name="connsiteX55" fmla="*/ 5936009 w 22810010"/>
                <a:gd name="connsiteY55" fmla="*/ 330559 h 4465720"/>
                <a:gd name="connsiteX56" fmla="*/ 6649574 w 22810010"/>
                <a:gd name="connsiteY56" fmla="*/ 235850 h 4465720"/>
                <a:gd name="connsiteX57" fmla="*/ 7952685 w 22810010"/>
                <a:gd name="connsiteY57" fmla="*/ 118927 h 4465720"/>
                <a:gd name="connsiteX58" fmla="*/ 8785950 w 22810010"/>
                <a:gd name="connsiteY58" fmla="*/ 50131 h 4465720"/>
                <a:gd name="connsiteX59" fmla="*/ 9876813 w 22810010"/>
                <a:gd name="connsiteY59" fmla="*/ 18047 h 4465720"/>
                <a:gd name="connsiteX60" fmla="*/ 10614750 w 22810010"/>
                <a:gd name="connsiteY60" fmla="*/ 2005 h 4465720"/>
                <a:gd name="connsiteX61" fmla="*/ 11096013 w 22810010"/>
                <a:gd name="connsiteY61" fmla="*/ 2005 h 4465720"/>
                <a:gd name="connsiteX62" fmla="*/ 11721655 w 22810010"/>
                <a:gd name="connsiteY62" fmla="*/ 18047 h 4465720"/>
                <a:gd name="connsiteX63" fmla="*/ 12299171 w 22810010"/>
                <a:gd name="connsiteY63" fmla="*/ 18047 h 4465720"/>
                <a:gd name="connsiteX64" fmla="*/ 12876687 w 22810010"/>
                <a:gd name="connsiteY64" fmla="*/ 130342 h 4465720"/>
                <a:gd name="connsiteX65" fmla="*/ 13470245 w 22810010"/>
                <a:gd name="connsiteY65" fmla="*/ 258678 h 4465720"/>
                <a:gd name="connsiteX66" fmla="*/ 13887339 w 22810010"/>
                <a:gd name="connsiteY66" fmla="*/ 419099 h 4465720"/>
                <a:gd name="connsiteX67" fmla="*/ 14384645 w 22810010"/>
                <a:gd name="connsiteY67" fmla="*/ 723899 h 4465720"/>
                <a:gd name="connsiteX68" fmla="*/ 14545066 w 22810010"/>
                <a:gd name="connsiteY68" fmla="*/ 1028699 h 4465720"/>
                <a:gd name="connsiteX69" fmla="*/ 14914034 w 22810010"/>
                <a:gd name="connsiteY69" fmla="*/ 1285373 h 4465720"/>
                <a:gd name="connsiteX70" fmla="*/ 15106539 w 22810010"/>
                <a:gd name="connsiteY70" fmla="*/ 1798720 h 4465720"/>
                <a:gd name="connsiteX71" fmla="*/ 15266961 w 22810010"/>
                <a:gd name="connsiteY71" fmla="*/ 2183731 h 4465720"/>
                <a:gd name="connsiteX72" fmla="*/ 15379255 w 22810010"/>
                <a:gd name="connsiteY72" fmla="*/ 2520615 h 4465720"/>
                <a:gd name="connsiteX73" fmla="*/ 15555718 w 22810010"/>
                <a:gd name="connsiteY73" fmla="*/ 2729163 h 4465720"/>
                <a:gd name="connsiteX74" fmla="*/ 15748224 w 22810010"/>
                <a:gd name="connsiteY74" fmla="*/ 3033963 h 4465720"/>
                <a:gd name="connsiteX75" fmla="*/ 16133234 w 22810010"/>
                <a:gd name="connsiteY75" fmla="*/ 3386889 h 4465720"/>
                <a:gd name="connsiteX76" fmla="*/ 16566371 w 22810010"/>
                <a:gd name="connsiteY76" fmla="*/ 3723773 h 4465720"/>
                <a:gd name="connsiteX77" fmla="*/ 17079718 w 22810010"/>
                <a:gd name="connsiteY77" fmla="*/ 3884194 h 4465720"/>
                <a:gd name="connsiteX78" fmla="*/ 17833697 w 22810010"/>
                <a:gd name="connsiteY78" fmla="*/ 4012531 h 4465720"/>
                <a:gd name="connsiteX79" fmla="*/ 18667887 w 22810010"/>
                <a:gd name="connsiteY79" fmla="*/ 4108784 h 4465720"/>
                <a:gd name="connsiteX80" fmla="*/ 19309571 w 22810010"/>
                <a:gd name="connsiteY80" fmla="*/ 4012531 h 4465720"/>
                <a:gd name="connsiteX81" fmla="*/ 19967297 w 22810010"/>
                <a:gd name="connsiteY81" fmla="*/ 4012531 h 4465720"/>
                <a:gd name="connsiteX82" fmla="*/ 20769403 w 22810010"/>
                <a:gd name="connsiteY82" fmla="*/ 4028573 h 4465720"/>
                <a:gd name="connsiteX83" fmla="*/ 21330876 w 22810010"/>
                <a:gd name="connsiteY83" fmla="*/ 4060657 h 4465720"/>
                <a:gd name="connsiteX84" fmla="*/ 22213192 w 22810010"/>
                <a:gd name="connsiteY84" fmla="*/ 4108784 h 4465720"/>
                <a:gd name="connsiteX85" fmla="*/ 22566118 w 22810010"/>
                <a:gd name="connsiteY85" fmla="*/ 4140868 h 4465720"/>
                <a:gd name="connsiteX86" fmla="*/ 22646329 w 22810010"/>
                <a:gd name="connsiteY86" fmla="*/ 4237120 h 4465720"/>
                <a:gd name="connsiteX87" fmla="*/ 22806750 w 22810010"/>
                <a:gd name="connsiteY87" fmla="*/ 4269205 h 4465720"/>
                <a:gd name="connsiteX0" fmla="*/ 23251788 w 23255048"/>
                <a:gd name="connsiteY0" fmla="*/ 4269205 h 4465720"/>
                <a:gd name="connsiteX1" fmla="*/ 23123451 w 23255048"/>
                <a:gd name="connsiteY1" fmla="*/ 4445668 h 4465720"/>
                <a:gd name="connsiteX2" fmla="*/ 22353430 w 23255048"/>
                <a:gd name="connsiteY2" fmla="*/ 4461710 h 4465720"/>
                <a:gd name="connsiteX3" fmla="*/ 21471114 w 23255048"/>
                <a:gd name="connsiteY3" fmla="*/ 4445668 h 4465720"/>
                <a:gd name="connsiteX4" fmla="*/ 21102146 w 23255048"/>
                <a:gd name="connsiteY4" fmla="*/ 4397542 h 4465720"/>
                <a:gd name="connsiteX5" fmla="*/ 20829430 w 23255048"/>
                <a:gd name="connsiteY5" fmla="*/ 4397542 h 4465720"/>
                <a:gd name="connsiteX6" fmla="*/ 20444420 w 23255048"/>
                <a:gd name="connsiteY6" fmla="*/ 4461710 h 4465720"/>
                <a:gd name="connsiteX7" fmla="*/ 20107535 w 23255048"/>
                <a:gd name="connsiteY7" fmla="*/ 4429626 h 4465720"/>
                <a:gd name="connsiteX8" fmla="*/ 19465851 w 23255048"/>
                <a:gd name="connsiteY8" fmla="*/ 4381499 h 4465720"/>
                <a:gd name="connsiteX9" fmla="*/ 19032714 w 23255048"/>
                <a:gd name="connsiteY9" fmla="*/ 4381499 h 4465720"/>
                <a:gd name="connsiteX10" fmla="*/ 18567493 w 23255048"/>
                <a:gd name="connsiteY10" fmla="*/ 4381499 h 4465720"/>
                <a:gd name="connsiteX11" fmla="*/ 18230609 w 23255048"/>
                <a:gd name="connsiteY11" fmla="*/ 4397542 h 4465720"/>
                <a:gd name="connsiteX12" fmla="*/ 17396420 w 23255048"/>
                <a:gd name="connsiteY12" fmla="*/ 4333373 h 4465720"/>
                <a:gd name="connsiteX13" fmla="*/ 16947241 w 23255048"/>
                <a:gd name="connsiteY13" fmla="*/ 4349415 h 4465720"/>
                <a:gd name="connsiteX14" fmla="*/ 16514104 w 23255048"/>
                <a:gd name="connsiteY14" fmla="*/ 4349415 h 4465720"/>
                <a:gd name="connsiteX15" fmla="*/ 15808251 w 23255048"/>
                <a:gd name="connsiteY15" fmla="*/ 4349415 h 4465720"/>
                <a:gd name="connsiteX16" fmla="*/ 15294904 w 23255048"/>
                <a:gd name="connsiteY16" fmla="*/ 4365457 h 4465720"/>
                <a:gd name="connsiteX17" fmla="*/ 15070314 w 23255048"/>
                <a:gd name="connsiteY17" fmla="*/ 4333373 h 4465720"/>
                <a:gd name="connsiteX18" fmla="*/ 14573009 w 23255048"/>
                <a:gd name="connsiteY18" fmla="*/ 4317331 h 4465720"/>
                <a:gd name="connsiteX19" fmla="*/ 14139872 w 23255048"/>
                <a:gd name="connsiteY19" fmla="*/ 4333373 h 4465720"/>
                <a:gd name="connsiteX20" fmla="*/ 13546314 w 23255048"/>
                <a:gd name="connsiteY20" fmla="*/ 4381499 h 4465720"/>
                <a:gd name="connsiteX21" fmla="*/ 12439409 w 23255048"/>
                <a:gd name="connsiteY21" fmla="*/ 4285247 h 4465720"/>
                <a:gd name="connsiteX22" fmla="*/ 11974188 w 23255048"/>
                <a:gd name="connsiteY22" fmla="*/ 4317331 h 4465720"/>
                <a:gd name="connsiteX23" fmla="*/ 11589177 w 23255048"/>
                <a:gd name="connsiteY23" fmla="*/ 4333373 h 4465720"/>
                <a:gd name="connsiteX24" fmla="*/ 11156041 w 23255048"/>
                <a:gd name="connsiteY24" fmla="*/ 4333373 h 4465720"/>
                <a:gd name="connsiteX25" fmla="*/ 10434146 w 23255048"/>
                <a:gd name="connsiteY25" fmla="*/ 4349415 h 4465720"/>
                <a:gd name="connsiteX26" fmla="*/ 9936841 w 23255048"/>
                <a:gd name="connsiteY26" fmla="*/ 4365457 h 4465720"/>
                <a:gd name="connsiteX27" fmla="*/ 9214946 w 23255048"/>
                <a:gd name="connsiteY27" fmla="*/ 4381499 h 4465720"/>
                <a:gd name="connsiteX28" fmla="*/ 8733682 w 23255048"/>
                <a:gd name="connsiteY28" fmla="*/ 4076699 h 4465720"/>
                <a:gd name="connsiteX29" fmla="*/ 7027469 w 23255048"/>
                <a:gd name="connsiteY29" fmla="*/ 3978024 h 4465720"/>
                <a:gd name="connsiteX30" fmla="*/ 6426041 w 23255048"/>
                <a:gd name="connsiteY30" fmla="*/ 3974393 h 4465720"/>
                <a:gd name="connsiteX31" fmla="*/ 6085675 w 23255048"/>
                <a:gd name="connsiteY31" fmla="*/ 3963174 h 4465720"/>
                <a:gd name="connsiteX32" fmla="*/ 5652235 w 23255048"/>
                <a:gd name="connsiteY32" fmla="*/ 3953790 h 4465720"/>
                <a:gd name="connsiteX33" fmla="*/ 5242255 w 23255048"/>
                <a:gd name="connsiteY33" fmla="*/ 4030693 h 4465720"/>
                <a:gd name="connsiteX34" fmla="*/ 4758570 w 23255048"/>
                <a:gd name="connsiteY34" fmla="*/ 4029783 h 4465720"/>
                <a:gd name="connsiteX35" fmla="*/ 4110226 w 23255048"/>
                <a:gd name="connsiteY35" fmla="*/ 3992856 h 4465720"/>
                <a:gd name="connsiteX36" fmla="*/ 3754423 w 23255048"/>
                <a:gd name="connsiteY36" fmla="*/ 3919285 h 4465720"/>
                <a:gd name="connsiteX37" fmla="*/ 3690711 w 23255048"/>
                <a:gd name="connsiteY37" fmla="*/ 3919609 h 4465720"/>
                <a:gd name="connsiteX38" fmla="*/ 3400136 w 23255048"/>
                <a:gd name="connsiteY38" fmla="*/ 3855136 h 4465720"/>
                <a:gd name="connsiteX39" fmla="*/ 3144370 w 23255048"/>
                <a:gd name="connsiteY39" fmla="*/ 3787638 h 4465720"/>
                <a:gd name="connsiteX40" fmla="*/ 2881039 w 23255048"/>
                <a:gd name="connsiteY40" fmla="*/ 3673225 h 4465720"/>
                <a:gd name="connsiteX41" fmla="*/ 2601361 w 23255048"/>
                <a:gd name="connsiteY41" fmla="*/ 3505843 h 4465720"/>
                <a:gd name="connsiteX42" fmla="*/ 2400684 w 23255048"/>
                <a:gd name="connsiteY42" fmla="*/ 3335130 h 4465720"/>
                <a:gd name="connsiteX43" fmla="*/ 2204546 w 23255048"/>
                <a:gd name="connsiteY43" fmla="*/ 3114173 h 4465720"/>
                <a:gd name="connsiteX44" fmla="*/ 1888547 w 23255048"/>
                <a:gd name="connsiteY44" fmla="*/ 2742783 h 4465720"/>
                <a:gd name="connsiteX45" fmla="*/ 1723283 w 23255048"/>
                <a:gd name="connsiteY45" fmla="*/ 2344152 h 4465720"/>
                <a:gd name="connsiteX46" fmla="*/ 1236672 w 23255048"/>
                <a:gd name="connsiteY46" fmla="*/ 1747917 h 4465720"/>
                <a:gd name="connsiteX47" fmla="*/ 448285 w 23255048"/>
                <a:gd name="connsiteY47" fmla="*/ 1319797 h 4465720"/>
                <a:gd name="connsiteX48" fmla="*/ 104747 w 23255048"/>
                <a:gd name="connsiteY48" fmla="*/ 1050957 h 4465720"/>
                <a:gd name="connsiteX49" fmla="*/ 2321498 w 23255048"/>
                <a:gd name="connsiteY49" fmla="*/ 1198730 h 4465720"/>
                <a:gd name="connsiteX50" fmla="*/ 2653725 w 23255048"/>
                <a:gd name="connsiteY50" fmla="*/ 1157036 h 4465720"/>
                <a:gd name="connsiteX51" fmla="*/ 3278750 w 23255048"/>
                <a:gd name="connsiteY51" fmla="*/ 810281 h 4465720"/>
                <a:gd name="connsiteX52" fmla="*/ 3718056 w 23255048"/>
                <a:gd name="connsiteY52" fmla="*/ 701071 h 4465720"/>
                <a:gd name="connsiteX53" fmla="*/ 4835759 w 23255048"/>
                <a:gd name="connsiteY53" fmla="*/ 474938 h 4465720"/>
                <a:gd name="connsiteX54" fmla="*/ 5408648 w 23255048"/>
                <a:gd name="connsiteY54" fmla="*/ 412313 h 4465720"/>
                <a:gd name="connsiteX55" fmla="*/ 6381047 w 23255048"/>
                <a:gd name="connsiteY55" fmla="*/ 330559 h 4465720"/>
                <a:gd name="connsiteX56" fmla="*/ 7094612 w 23255048"/>
                <a:gd name="connsiteY56" fmla="*/ 235850 h 4465720"/>
                <a:gd name="connsiteX57" fmla="*/ 8397723 w 23255048"/>
                <a:gd name="connsiteY57" fmla="*/ 118927 h 4465720"/>
                <a:gd name="connsiteX58" fmla="*/ 9230988 w 23255048"/>
                <a:gd name="connsiteY58" fmla="*/ 50131 h 4465720"/>
                <a:gd name="connsiteX59" fmla="*/ 10321851 w 23255048"/>
                <a:gd name="connsiteY59" fmla="*/ 18047 h 4465720"/>
                <a:gd name="connsiteX60" fmla="*/ 11059788 w 23255048"/>
                <a:gd name="connsiteY60" fmla="*/ 2005 h 4465720"/>
                <a:gd name="connsiteX61" fmla="*/ 11541051 w 23255048"/>
                <a:gd name="connsiteY61" fmla="*/ 2005 h 4465720"/>
                <a:gd name="connsiteX62" fmla="*/ 12166693 w 23255048"/>
                <a:gd name="connsiteY62" fmla="*/ 18047 h 4465720"/>
                <a:gd name="connsiteX63" fmla="*/ 12744209 w 23255048"/>
                <a:gd name="connsiteY63" fmla="*/ 18047 h 4465720"/>
                <a:gd name="connsiteX64" fmla="*/ 13321725 w 23255048"/>
                <a:gd name="connsiteY64" fmla="*/ 130342 h 4465720"/>
                <a:gd name="connsiteX65" fmla="*/ 13915283 w 23255048"/>
                <a:gd name="connsiteY65" fmla="*/ 258678 h 4465720"/>
                <a:gd name="connsiteX66" fmla="*/ 14332377 w 23255048"/>
                <a:gd name="connsiteY66" fmla="*/ 419099 h 4465720"/>
                <a:gd name="connsiteX67" fmla="*/ 14829683 w 23255048"/>
                <a:gd name="connsiteY67" fmla="*/ 723899 h 4465720"/>
                <a:gd name="connsiteX68" fmla="*/ 14990104 w 23255048"/>
                <a:gd name="connsiteY68" fmla="*/ 1028699 h 4465720"/>
                <a:gd name="connsiteX69" fmla="*/ 15359072 w 23255048"/>
                <a:gd name="connsiteY69" fmla="*/ 1285373 h 4465720"/>
                <a:gd name="connsiteX70" fmla="*/ 15551577 w 23255048"/>
                <a:gd name="connsiteY70" fmla="*/ 1798720 h 4465720"/>
                <a:gd name="connsiteX71" fmla="*/ 15711999 w 23255048"/>
                <a:gd name="connsiteY71" fmla="*/ 2183731 h 4465720"/>
                <a:gd name="connsiteX72" fmla="*/ 15824293 w 23255048"/>
                <a:gd name="connsiteY72" fmla="*/ 2520615 h 4465720"/>
                <a:gd name="connsiteX73" fmla="*/ 16000756 w 23255048"/>
                <a:gd name="connsiteY73" fmla="*/ 2729163 h 4465720"/>
                <a:gd name="connsiteX74" fmla="*/ 16193262 w 23255048"/>
                <a:gd name="connsiteY74" fmla="*/ 3033963 h 4465720"/>
                <a:gd name="connsiteX75" fmla="*/ 16578272 w 23255048"/>
                <a:gd name="connsiteY75" fmla="*/ 3386889 h 4465720"/>
                <a:gd name="connsiteX76" fmla="*/ 17011409 w 23255048"/>
                <a:gd name="connsiteY76" fmla="*/ 3723773 h 4465720"/>
                <a:gd name="connsiteX77" fmla="*/ 17524756 w 23255048"/>
                <a:gd name="connsiteY77" fmla="*/ 3884194 h 4465720"/>
                <a:gd name="connsiteX78" fmla="*/ 18278735 w 23255048"/>
                <a:gd name="connsiteY78" fmla="*/ 4012531 h 4465720"/>
                <a:gd name="connsiteX79" fmla="*/ 19112925 w 23255048"/>
                <a:gd name="connsiteY79" fmla="*/ 4108784 h 4465720"/>
                <a:gd name="connsiteX80" fmla="*/ 19754609 w 23255048"/>
                <a:gd name="connsiteY80" fmla="*/ 4012531 h 4465720"/>
                <a:gd name="connsiteX81" fmla="*/ 20412335 w 23255048"/>
                <a:gd name="connsiteY81" fmla="*/ 4012531 h 4465720"/>
                <a:gd name="connsiteX82" fmla="*/ 21214441 w 23255048"/>
                <a:gd name="connsiteY82" fmla="*/ 4028573 h 4465720"/>
                <a:gd name="connsiteX83" fmla="*/ 21775914 w 23255048"/>
                <a:gd name="connsiteY83" fmla="*/ 4060657 h 4465720"/>
                <a:gd name="connsiteX84" fmla="*/ 22658230 w 23255048"/>
                <a:gd name="connsiteY84" fmla="*/ 4108784 h 4465720"/>
                <a:gd name="connsiteX85" fmla="*/ 23011156 w 23255048"/>
                <a:gd name="connsiteY85" fmla="*/ 4140868 h 4465720"/>
                <a:gd name="connsiteX86" fmla="*/ 23091367 w 23255048"/>
                <a:gd name="connsiteY86" fmla="*/ 4237120 h 4465720"/>
                <a:gd name="connsiteX87" fmla="*/ 23251788 w 23255048"/>
                <a:gd name="connsiteY87" fmla="*/ 4269205 h 4465720"/>
                <a:gd name="connsiteX0" fmla="*/ 23230089 w 23233349"/>
                <a:gd name="connsiteY0" fmla="*/ 4269205 h 4465720"/>
                <a:gd name="connsiteX1" fmla="*/ 23101752 w 23233349"/>
                <a:gd name="connsiteY1" fmla="*/ 4445668 h 4465720"/>
                <a:gd name="connsiteX2" fmla="*/ 22331731 w 23233349"/>
                <a:gd name="connsiteY2" fmla="*/ 4461710 h 4465720"/>
                <a:gd name="connsiteX3" fmla="*/ 21449415 w 23233349"/>
                <a:gd name="connsiteY3" fmla="*/ 4445668 h 4465720"/>
                <a:gd name="connsiteX4" fmla="*/ 21080447 w 23233349"/>
                <a:gd name="connsiteY4" fmla="*/ 4397542 h 4465720"/>
                <a:gd name="connsiteX5" fmla="*/ 20807731 w 23233349"/>
                <a:gd name="connsiteY5" fmla="*/ 4397542 h 4465720"/>
                <a:gd name="connsiteX6" fmla="*/ 20422721 w 23233349"/>
                <a:gd name="connsiteY6" fmla="*/ 4461710 h 4465720"/>
                <a:gd name="connsiteX7" fmla="*/ 20085836 w 23233349"/>
                <a:gd name="connsiteY7" fmla="*/ 4429626 h 4465720"/>
                <a:gd name="connsiteX8" fmla="*/ 19444152 w 23233349"/>
                <a:gd name="connsiteY8" fmla="*/ 4381499 h 4465720"/>
                <a:gd name="connsiteX9" fmla="*/ 19011015 w 23233349"/>
                <a:gd name="connsiteY9" fmla="*/ 4381499 h 4465720"/>
                <a:gd name="connsiteX10" fmla="*/ 18545794 w 23233349"/>
                <a:gd name="connsiteY10" fmla="*/ 4381499 h 4465720"/>
                <a:gd name="connsiteX11" fmla="*/ 18208910 w 23233349"/>
                <a:gd name="connsiteY11" fmla="*/ 4397542 h 4465720"/>
                <a:gd name="connsiteX12" fmla="*/ 17374721 w 23233349"/>
                <a:gd name="connsiteY12" fmla="*/ 4333373 h 4465720"/>
                <a:gd name="connsiteX13" fmla="*/ 16925542 w 23233349"/>
                <a:gd name="connsiteY13" fmla="*/ 4349415 h 4465720"/>
                <a:gd name="connsiteX14" fmla="*/ 16492405 w 23233349"/>
                <a:gd name="connsiteY14" fmla="*/ 4349415 h 4465720"/>
                <a:gd name="connsiteX15" fmla="*/ 15786552 w 23233349"/>
                <a:gd name="connsiteY15" fmla="*/ 4349415 h 4465720"/>
                <a:gd name="connsiteX16" fmla="*/ 15273205 w 23233349"/>
                <a:gd name="connsiteY16" fmla="*/ 4365457 h 4465720"/>
                <a:gd name="connsiteX17" fmla="*/ 15048615 w 23233349"/>
                <a:gd name="connsiteY17" fmla="*/ 4333373 h 4465720"/>
                <a:gd name="connsiteX18" fmla="*/ 14551310 w 23233349"/>
                <a:gd name="connsiteY18" fmla="*/ 4317331 h 4465720"/>
                <a:gd name="connsiteX19" fmla="*/ 14118173 w 23233349"/>
                <a:gd name="connsiteY19" fmla="*/ 4333373 h 4465720"/>
                <a:gd name="connsiteX20" fmla="*/ 13524615 w 23233349"/>
                <a:gd name="connsiteY20" fmla="*/ 4381499 h 4465720"/>
                <a:gd name="connsiteX21" fmla="*/ 12417710 w 23233349"/>
                <a:gd name="connsiteY21" fmla="*/ 4285247 h 4465720"/>
                <a:gd name="connsiteX22" fmla="*/ 11952489 w 23233349"/>
                <a:gd name="connsiteY22" fmla="*/ 4317331 h 4465720"/>
                <a:gd name="connsiteX23" fmla="*/ 11567478 w 23233349"/>
                <a:gd name="connsiteY23" fmla="*/ 4333373 h 4465720"/>
                <a:gd name="connsiteX24" fmla="*/ 11134342 w 23233349"/>
                <a:gd name="connsiteY24" fmla="*/ 4333373 h 4465720"/>
                <a:gd name="connsiteX25" fmla="*/ 10412447 w 23233349"/>
                <a:gd name="connsiteY25" fmla="*/ 4349415 h 4465720"/>
                <a:gd name="connsiteX26" fmla="*/ 9915142 w 23233349"/>
                <a:gd name="connsiteY26" fmla="*/ 4365457 h 4465720"/>
                <a:gd name="connsiteX27" fmla="*/ 9193247 w 23233349"/>
                <a:gd name="connsiteY27" fmla="*/ 4381499 h 4465720"/>
                <a:gd name="connsiteX28" fmla="*/ 8711983 w 23233349"/>
                <a:gd name="connsiteY28" fmla="*/ 4076699 h 4465720"/>
                <a:gd name="connsiteX29" fmla="*/ 7005770 w 23233349"/>
                <a:gd name="connsiteY29" fmla="*/ 3978024 h 4465720"/>
                <a:gd name="connsiteX30" fmla="*/ 6404342 w 23233349"/>
                <a:gd name="connsiteY30" fmla="*/ 3974393 h 4465720"/>
                <a:gd name="connsiteX31" fmla="*/ 6063976 w 23233349"/>
                <a:gd name="connsiteY31" fmla="*/ 3963174 h 4465720"/>
                <a:gd name="connsiteX32" fmla="*/ 5630536 w 23233349"/>
                <a:gd name="connsiteY32" fmla="*/ 3953790 h 4465720"/>
                <a:gd name="connsiteX33" fmla="*/ 5220556 w 23233349"/>
                <a:gd name="connsiteY33" fmla="*/ 4030693 h 4465720"/>
                <a:gd name="connsiteX34" fmla="*/ 4736871 w 23233349"/>
                <a:gd name="connsiteY34" fmla="*/ 4029783 h 4465720"/>
                <a:gd name="connsiteX35" fmla="*/ 4088527 w 23233349"/>
                <a:gd name="connsiteY35" fmla="*/ 3992856 h 4465720"/>
                <a:gd name="connsiteX36" fmla="*/ 3732724 w 23233349"/>
                <a:gd name="connsiteY36" fmla="*/ 3919285 h 4465720"/>
                <a:gd name="connsiteX37" fmla="*/ 3669012 w 23233349"/>
                <a:gd name="connsiteY37" fmla="*/ 3919609 h 4465720"/>
                <a:gd name="connsiteX38" fmla="*/ 3378437 w 23233349"/>
                <a:gd name="connsiteY38" fmla="*/ 3855136 h 4465720"/>
                <a:gd name="connsiteX39" fmla="*/ 3122671 w 23233349"/>
                <a:gd name="connsiteY39" fmla="*/ 3787638 h 4465720"/>
                <a:gd name="connsiteX40" fmla="*/ 2859340 w 23233349"/>
                <a:gd name="connsiteY40" fmla="*/ 3673225 h 4465720"/>
                <a:gd name="connsiteX41" fmla="*/ 2579662 w 23233349"/>
                <a:gd name="connsiteY41" fmla="*/ 3505843 h 4465720"/>
                <a:gd name="connsiteX42" fmla="*/ 2378985 w 23233349"/>
                <a:gd name="connsiteY42" fmla="*/ 3335130 h 4465720"/>
                <a:gd name="connsiteX43" fmla="*/ 2182847 w 23233349"/>
                <a:gd name="connsiteY43" fmla="*/ 3114173 h 4465720"/>
                <a:gd name="connsiteX44" fmla="*/ 1866848 w 23233349"/>
                <a:gd name="connsiteY44" fmla="*/ 2742783 h 4465720"/>
                <a:gd name="connsiteX45" fmla="*/ 1701584 w 23233349"/>
                <a:gd name="connsiteY45" fmla="*/ 2344152 h 4465720"/>
                <a:gd name="connsiteX46" fmla="*/ 1214973 w 23233349"/>
                <a:gd name="connsiteY46" fmla="*/ 1747917 h 4465720"/>
                <a:gd name="connsiteX47" fmla="*/ 426586 w 23233349"/>
                <a:gd name="connsiteY47" fmla="*/ 1319797 h 4465720"/>
                <a:gd name="connsiteX48" fmla="*/ 83048 w 23233349"/>
                <a:gd name="connsiteY48" fmla="*/ 1050957 h 4465720"/>
                <a:gd name="connsiteX49" fmla="*/ 1983276 w 23233349"/>
                <a:gd name="connsiteY49" fmla="*/ 934961 h 4465720"/>
                <a:gd name="connsiteX50" fmla="*/ 2632026 w 23233349"/>
                <a:gd name="connsiteY50" fmla="*/ 1157036 h 4465720"/>
                <a:gd name="connsiteX51" fmla="*/ 3257051 w 23233349"/>
                <a:gd name="connsiteY51" fmla="*/ 810281 h 4465720"/>
                <a:gd name="connsiteX52" fmla="*/ 3696357 w 23233349"/>
                <a:gd name="connsiteY52" fmla="*/ 701071 h 4465720"/>
                <a:gd name="connsiteX53" fmla="*/ 4814060 w 23233349"/>
                <a:gd name="connsiteY53" fmla="*/ 474938 h 4465720"/>
                <a:gd name="connsiteX54" fmla="*/ 5386949 w 23233349"/>
                <a:gd name="connsiteY54" fmla="*/ 412313 h 4465720"/>
                <a:gd name="connsiteX55" fmla="*/ 6359348 w 23233349"/>
                <a:gd name="connsiteY55" fmla="*/ 330559 h 4465720"/>
                <a:gd name="connsiteX56" fmla="*/ 7072913 w 23233349"/>
                <a:gd name="connsiteY56" fmla="*/ 235850 h 4465720"/>
                <a:gd name="connsiteX57" fmla="*/ 8376024 w 23233349"/>
                <a:gd name="connsiteY57" fmla="*/ 118927 h 4465720"/>
                <a:gd name="connsiteX58" fmla="*/ 9209289 w 23233349"/>
                <a:gd name="connsiteY58" fmla="*/ 50131 h 4465720"/>
                <a:gd name="connsiteX59" fmla="*/ 10300152 w 23233349"/>
                <a:gd name="connsiteY59" fmla="*/ 18047 h 4465720"/>
                <a:gd name="connsiteX60" fmla="*/ 11038089 w 23233349"/>
                <a:gd name="connsiteY60" fmla="*/ 2005 h 4465720"/>
                <a:gd name="connsiteX61" fmla="*/ 11519352 w 23233349"/>
                <a:gd name="connsiteY61" fmla="*/ 2005 h 4465720"/>
                <a:gd name="connsiteX62" fmla="*/ 12144994 w 23233349"/>
                <a:gd name="connsiteY62" fmla="*/ 18047 h 4465720"/>
                <a:gd name="connsiteX63" fmla="*/ 12722510 w 23233349"/>
                <a:gd name="connsiteY63" fmla="*/ 18047 h 4465720"/>
                <a:gd name="connsiteX64" fmla="*/ 13300026 w 23233349"/>
                <a:gd name="connsiteY64" fmla="*/ 130342 h 4465720"/>
                <a:gd name="connsiteX65" fmla="*/ 13893584 w 23233349"/>
                <a:gd name="connsiteY65" fmla="*/ 258678 h 4465720"/>
                <a:gd name="connsiteX66" fmla="*/ 14310678 w 23233349"/>
                <a:gd name="connsiteY66" fmla="*/ 419099 h 4465720"/>
                <a:gd name="connsiteX67" fmla="*/ 14807984 w 23233349"/>
                <a:gd name="connsiteY67" fmla="*/ 723899 h 4465720"/>
                <a:gd name="connsiteX68" fmla="*/ 14968405 w 23233349"/>
                <a:gd name="connsiteY68" fmla="*/ 1028699 h 4465720"/>
                <a:gd name="connsiteX69" fmla="*/ 15337373 w 23233349"/>
                <a:gd name="connsiteY69" fmla="*/ 1285373 h 4465720"/>
                <a:gd name="connsiteX70" fmla="*/ 15529878 w 23233349"/>
                <a:gd name="connsiteY70" fmla="*/ 1798720 h 4465720"/>
                <a:gd name="connsiteX71" fmla="*/ 15690300 w 23233349"/>
                <a:gd name="connsiteY71" fmla="*/ 2183731 h 4465720"/>
                <a:gd name="connsiteX72" fmla="*/ 15802594 w 23233349"/>
                <a:gd name="connsiteY72" fmla="*/ 2520615 h 4465720"/>
                <a:gd name="connsiteX73" fmla="*/ 15979057 w 23233349"/>
                <a:gd name="connsiteY73" fmla="*/ 2729163 h 4465720"/>
                <a:gd name="connsiteX74" fmla="*/ 16171563 w 23233349"/>
                <a:gd name="connsiteY74" fmla="*/ 3033963 h 4465720"/>
                <a:gd name="connsiteX75" fmla="*/ 16556573 w 23233349"/>
                <a:gd name="connsiteY75" fmla="*/ 3386889 h 4465720"/>
                <a:gd name="connsiteX76" fmla="*/ 16989710 w 23233349"/>
                <a:gd name="connsiteY76" fmla="*/ 3723773 h 4465720"/>
                <a:gd name="connsiteX77" fmla="*/ 17503057 w 23233349"/>
                <a:gd name="connsiteY77" fmla="*/ 3884194 h 4465720"/>
                <a:gd name="connsiteX78" fmla="*/ 18257036 w 23233349"/>
                <a:gd name="connsiteY78" fmla="*/ 4012531 h 4465720"/>
                <a:gd name="connsiteX79" fmla="*/ 19091226 w 23233349"/>
                <a:gd name="connsiteY79" fmla="*/ 4108784 h 4465720"/>
                <a:gd name="connsiteX80" fmla="*/ 19732910 w 23233349"/>
                <a:gd name="connsiteY80" fmla="*/ 4012531 h 4465720"/>
                <a:gd name="connsiteX81" fmla="*/ 20390636 w 23233349"/>
                <a:gd name="connsiteY81" fmla="*/ 4012531 h 4465720"/>
                <a:gd name="connsiteX82" fmla="*/ 21192742 w 23233349"/>
                <a:gd name="connsiteY82" fmla="*/ 4028573 h 4465720"/>
                <a:gd name="connsiteX83" fmla="*/ 21754215 w 23233349"/>
                <a:gd name="connsiteY83" fmla="*/ 4060657 h 4465720"/>
                <a:gd name="connsiteX84" fmla="*/ 22636531 w 23233349"/>
                <a:gd name="connsiteY84" fmla="*/ 4108784 h 4465720"/>
                <a:gd name="connsiteX85" fmla="*/ 22989457 w 23233349"/>
                <a:gd name="connsiteY85" fmla="*/ 4140868 h 4465720"/>
                <a:gd name="connsiteX86" fmla="*/ 23069668 w 23233349"/>
                <a:gd name="connsiteY86" fmla="*/ 4237120 h 4465720"/>
                <a:gd name="connsiteX87" fmla="*/ 23230089 w 23233349"/>
                <a:gd name="connsiteY87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72165 w 23173488"/>
                <a:gd name="connsiteY51" fmla="*/ 1157036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93754 w 23173488"/>
                <a:gd name="connsiteY50" fmla="*/ 811869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72270 h 4468785"/>
                <a:gd name="connsiteX1" fmla="*/ 23041891 w 23173488"/>
                <a:gd name="connsiteY1" fmla="*/ 4448733 h 4468785"/>
                <a:gd name="connsiteX2" fmla="*/ 22271870 w 23173488"/>
                <a:gd name="connsiteY2" fmla="*/ 4464775 h 4468785"/>
                <a:gd name="connsiteX3" fmla="*/ 21389554 w 23173488"/>
                <a:gd name="connsiteY3" fmla="*/ 4448733 h 4468785"/>
                <a:gd name="connsiteX4" fmla="*/ 21020586 w 23173488"/>
                <a:gd name="connsiteY4" fmla="*/ 4400607 h 4468785"/>
                <a:gd name="connsiteX5" fmla="*/ 20747870 w 23173488"/>
                <a:gd name="connsiteY5" fmla="*/ 4400607 h 4468785"/>
                <a:gd name="connsiteX6" fmla="*/ 20362860 w 23173488"/>
                <a:gd name="connsiteY6" fmla="*/ 4464775 h 4468785"/>
                <a:gd name="connsiteX7" fmla="*/ 20025975 w 23173488"/>
                <a:gd name="connsiteY7" fmla="*/ 4432691 h 4468785"/>
                <a:gd name="connsiteX8" fmla="*/ 19384291 w 23173488"/>
                <a:gd name="connsiteY8" fmla="*/ 4384564 h 4468785"/>
                <a:gd name="connsiteX9" fmla="*/ 18951154 w 23173488"/>
                <a:gd name="connsiteY9" fmla="*/ 4384564 h 4468785"/>
                <a:gd name="connsiteX10" fmla="*/ 18485933 w 23173488"/>
                <a:gd name="connsiteY10" fmla="*/ 4384564 h 4468785"/>
                <a:gd name="connsiteX11" fmla="*/ 18149049 w 23173488"/>
                <a:gd name="connsiteY11" fmla="*/ 4400607 h 4468785"/>
                <a:gd name="connsiteX12" fmla="*/ 17314860 w 23173488"/>
                <a:gd name="connsiteY12" fmla="*/ 4336438 h 4468785"/>
                <a:gd name="connsiteX13" fmla="*/ 16865681 w 23173488"/>
                <a:gd name="connsiteY13" fmla="*/ 4352480 h 4468785"/>
                <a:gd name="connsiteX14" fmla="*/ 16432544 w 23173488"/>
                <a:gd name="connsiteY14" fmla="*/ 4352480 h 4468785"/>
                <a:gd name="connsiteX15" fmla="*/ 15726691 w 23173488"/>
                <a:gd name="connsiteY15" fmla="*/ 4352480 h 4468785"/>
                <a:gd name="connsiteX16" fmla="*/ 15213344 w 23173488"/>
                <a:gd name="connsiteY16" fmla="*/ 4368522 h 4468785"/>
                <a:gd name="connsiteX17" fmla="*/ 14988754 w 23173488"/>
                <a:gd name="connsiteY17" fmla="*/ 4336438 h 4468785"/>
                <a:gd name="connsiteX18" fmla="*/ 14491449 w 23173488"/>
                <a:gd name="connsiteY18" fmla="*/ 4320396 h 4468785"/>
                <a:gd name="connsiteX19" fmla="*/ 14058312 w 23173488"/>
                <a:gd name="connsiteY19" fmla="*/ 4336438 h 4468785"/>
                <a:gd name="connsiteX20" fmla="*/ 13464754 w 23173488"/>
                <a:gd name="connsiteY20" fmla="*/ 4384564 h 4468785"/>
                <a:gd name="connsiteX21" fmla="*/ 12357849 w 23173488"/>
                <a:gd name="connsiteY21" fmla="*/ 4288312 h 4468785"/>
                <a:gd name="connsiteX22" fmla="*/ 11892628 w 23173488"/>
                <a:gd name="connsiteY22" fmla="*/ 4320396 h 4468785"/>
                <a:gd name="connsiteX23" fmla="*/ 11507617 w 23173488"/>
                <a:gd name="connsiteY23" fmla="*/ 4336438 h 4468785"/>
                <a:gd name="connsiteX24" fmla="*/ 11074481 w 23173488"/>
                <a:gd name="connsiteY24" fmla="*/ 4336438 h 4468785"/>
                <a:gd name="connsiteX25" fmla="*/ 10352586 w 23173488"/>
                <a:gd name="connsiteY25" fmla="*/ 4352480 h 4468785"/>
                <a:gd name="connsiteX26" fmla="*/ 9855281 w 23173488"/>
                <a:gd name="connsiteY26" fmla="*/ 4368522 h 4468785"/>
                <a:gd name="connsiteX27" fmla="*/ 9133386 w 23173488"/>
                <a:gd name="connsiteY27" fmla="*/ 4384564 h 4468785"/>
                <a:gd name="connsiteX28" fmla="*/ 8652122 w 23173488"/>
                <a:gd name="connsiteY28" fmla="*/ 4079764 h 4468785"/>
                <a:gd name="connsiteX29" fmla="*/ 6945909 w 23173488"/>
                <a:gd name="connsiteY29" fmla="*/ 3981089 h 4468785"/>
                <a:gd name="connsiteX30" fmla="*/ 6344481 w 23173488"/>
                <a:gd name="connsiteY30" fmla="*/ 3977458 h 4468785"/>
                <a:gd name="connsiteX31" fmla="*/ 6004115 w 23173488"/>
                <a:gd name="connsiteY31" fmla="*/ 3966239 h 4468785"/>
                <a:gd name="connsiteX32" fmla="*/ 5570675 w 23173488"/>
                <a:gd name="connsiteY32" fmla="*/ 3956855 h 4468785"/>
                <a:gd name="connsiteX33" fmla="*/ 5160695 w 23173488"/>
                <a:gd name="connsiteY33" fmla="*/ 4033758 h 4468785"/>
                <a:gd name="connsiteX34" fmla="*/ 4677010 w 23173488"/>
                <a:gd name="connsiteY34" fmla="*/ 4032848 h 4468785"/>
                <a:gd name="connsiteX35" fmla="*/ 4028666 w 23173488"/>
                <a:gd name="connsiteY35" fmla="*/ 3995921 h 4468785"/>
                <a:gd name="connsiteX36" fmla="*/ 3672863 w 23173488"/>
                <a:gd name="connsiteY36" fmla="*/ 3922350 h 4468785"/>
                <a:gd name="connsiteX37" fmla="*/ 3609151 w 23173488"/>
                <a:gd name="connsiteY37" fmla="*/ 3922674 h 4468785"/>
                <a:gd name="connsiteX38" fmla="*/ 3318576 w 23173488"/>
                <a:gd name="connsiteY38" fmla="*/ 3858201 h 4468785"/>
                <a:gd name="connsiteX39" fmla="*/ 3062810 w 23173488"/>
                <a:gd name="connsiteY39" fmla="*/ 3790703 h 4468785"/>
                <a:gd name="connsiteX40" fmla="*/ 2799479 w 23173488"/>
                <a:gd name="connsiteY40" fmla="*/ 3676290 h 4468785"/>
                <a:gd name="connsiteX41" fmla="*/ 2519801 w 23173488"/>
                <a:gd name="connsiteY41" fmla="*/ 3508908 h 4468785"/>
                <a:gd name="connsiteX42" fmla="*/ 2319124 w 23173488"/>
                <a:gd name="connsiteY42" fmla="*/ 3338195 h 4468785"/>
                <a:gd name="connsiteX43" fmla="*/ 2122986 w 23173488"/>
                <a:gd name="connsiteY43" fmla="*/ 3117238 h 4468785"/>
                <a:gd name="connsiteX44" fmla="*/ 1806987 w 23173488"/>
                <a:gd name="connsiteY44" fmla="*/ 2745848 h 4468785"/>
                <a:gd name="connsiteX45" fmla="*/ 1641723 w 23173488"/>
                <a:gd name="connsiteY45" fmla="*/ 2347217 h 4468785"/>
                <a:gd name="connsiteX46" fmla="*/ 1155112 w 23173488"/>
                <a:gd name="connsiteY46" fmla="*/ 1750982 h 4468785"/>
                <a:gd name="connsiteX47" fmla="*/ 366725 w 23173488"/>
                <a:gd name="connsiteY47" fmla="*/ 1322862 h 4468785"/>
                <a:gd name="connsiteX48" fmla="*/ 23187 w 23173488"/>
                <a:gd name="connsiteY48" fmla="*/ 1054022 h 4468785"/>
                <a:gd name="connsiteX49" fmla="*/ 979266 w 23173488"/>
                <a:gd name="connsiteY49" fmla="*/ 906921 h 4468785"/>
                <a:gd name="connsiteX50" fmla="*/ 1993754 w 23173488"/>
                <a:gd name="connsiteY50" fmla="*/ 814934 h 4468785"/>
                <a:gd name="connsiteX51" fmla="*/ 2589750 w 23173488"/>
                <a:gd name="connsiteY51" fmla="*/ 755655 h 4468785"/>
                <a:gd name="connsiteX52" fmla="*/ 3249944 w 23173488"/>
                <a:gd name="connsiteY52" fmla="*/ 619915 h 4468785"/>
                <a:gd name="connsiteX53" fmla="*/ 3847512 w 23173488"/>
                <a:gd name="connsiteY53" fmla="*/ 528290 h 4468785"/>
                <a:gd name="connsiteX54" fmla="*/ 4754199 w 23173488"/>
                <a:gd name="connsiteY54" fmla="*/ 478003 h 4468785"/>
                <a:gd name="connsiteX55" fmla="*/ 5327088 w 23173488"/>
                <a:gd name="connsiteY55" fmla="*/ 415378 h 4468785"/>
                <a:gd name="connsiteX56" fmla="*/ 6299487 w 23173488"/>
                <a:gd name="connsiteY56" fmla="*/ 333624 h 4468785"/>
                <a:gd name="connsiteX57" fmla="*/ 7013052 w 23173488"/>
                <a:gd name="connsiteY57" fmla="*/ 238915 h 4468785"/>
                <a:gd name="connsiteX58" fmla="*/ 8316163 w 23173488"/>
                <a:gd name="connsiteY58" fmla="*/ 121992 h 4468785"/>
                <a:gd name="connsiteX59" fmla="*/ 9149428 w 23173488"/>
                <a:gd name="connsiteY59" fmla="*/ 53196 h 4468785"/>
                <a:gd name="connsiteX60" fmla="*/ 10258952 w 23173488"/>
                <a:gd name="connsiteY60" fmla="*/ 64655 h 4468785"/>
                <a:gd name="connsiteX61" fmla="*/ 10978228 w 23173488"/>
                <a:gd name="connsiteY61" fmla="*/ 5070 h 4468785"/>
                <a:gd name="connsiteX62" fmla="*/ 11459491 w 23173488"/>
                <a:gd name="connsiteY62" fmla="*/ 5070 h 4468785"/>
                <a:gd name="connsiteX63" fmla="*/ 12085133 w 23173488"/>
                <a:gd name="connsiteY63" fmla="*/ 21112 h 4468785"/>
                <a:gd name="connsiteX64" fmla="*/ 12662649 w 23173488"/>
                <a:gd name="connsiteY64" fmla="*/ 21112 h 4468785"/>
                <a:gd name="connsiteX65" fmla="*/ 13240165 w 23173488"/>
                <a:gd name="connsiteY65" fmla="*/ 133407 h 4468785"/>
                <a:gd name="connsiteX66" fmla="*/ 13833723 w 23173488"/>
                <a:gd name="connsiteY66" fmla="*/ 261743 h 4468785"/>
                <a:gd name="connsiteX67" fmla="*/ 14250817 w 23173488"/>
                <a:gd name="connsiteY67" fmla="*/ 422164 h 4468785"/>
                <a:gd name="connsiteX68" fmla="*/ 14748123 w 23173488"/>
                <a:gd name="connsiteY68" fmla="*/ 726964 h 4468785"/>
                <a:gd name="connsiteX69" fmla="*/ 14908544 w 23173488"/>
                <a:gd name="connsiteY69" fmla="*/ 1031764 h 4468785"/>
                <a:gd name="connsiteX70" fmla="*/ 15277512 w 23173488"/>
                <a:gd name="connsiteY70" fmla="*/ 1288438 h 4468785"/>
                <a:gd name="connsiteX71" fmla="*/ 15470017 w 23173488"/>
                <a:gd name="connsiteY71" fmla="*/ 1801785 h 4468785"/>
                <a:gd name="connsiteX72" fmla="*/ 15630439 w 23173488"/>
                <a:gd name="connsiteY72" fmla="*/ 2186796 h 4468785"/>
                <a:gd name="connsiteX73" fmla="*/ 15742733 w 23173488"/>
                <a:gd name="connsiteY73" fmla="*/ 2523680 h 4468785"/>
                <a:gd name="connsiteX74" fmla="*/ 15919196 w 23173488"/>
                <a:gd name="connsiteY74" fmla="*/ 2732228 h 4468785"/>
                <a:gd name="connsiteX75" fmla="*/ 16111702 w 23173488"/>
                <a:gd name="connsiteY75" fmla="*/ 3037028 h 4468785"/>
                <a:gd name="connsiteX76" fmla="*/ 16496712 w 23173488"/>
                <a:gd name="connsiteY76" fmla="*/ 3389954 h 4468785"/>
                <a:gd name="connsiteX77" fmla="*/ 16929849 w 23173488"/>
                <a:gd name="connsiteY77" fmla="*/ 3726838 h 4468785"/>
                <a:gd name="connsiteX78" fmla="*/ 17443196 w 23173488"/>
                <a:gd name="connsiteY78" fmla="*/ 3887259 h 4468785"/>
                <a:gd name="connsiteX79" fmla="*/ 18197175 w 23173488"/>
                <a:gd name="connsiteY79" fmla="*/ 4015596 h 4468785"/>
                <a:gd name="connsiteX80" fmla="*/ 19031365 w 23173488"/>
                <a:gd name="connsiteY80" fmla="*/ 4111849 h 4468785"/>
                <a:gd name="connsiteX81" fmla="*/ 19673049 w 23173488"/>
                <a:gd name="connsiteY81" fmla="*/ 4015596 h 4468785"/>
                <a:gd name="connsiteX82" fmla="*/ 20330775 w 23173488"/>
                <a:gd name="connsiteY82" fmla="*/ 4015596 h 4468785"/>
                <a:gd name="connsiteX83" fmla="*/ 21132881 w 23173488"/>
                <a:gd name="connsiteY83" fmla="*/ 4031638 h 4468785"/>
                <a:gd name="connsiteX84" fmla="*/ 21694354 w 23173488"/>
                <a:gd name="connsiteY84" fmla="*/ 4063722 h 4468785"/>
                <a:gd name="connsiteX85" fmla="*/ 22576670 w 23173488"/>
                <a:gd name="connsiteY85" fmla="*/ 4111849 h 4468785"/>
                <a:gd name="connsiteX86" fmla="*/ 22929596 w 23173488"/>
                <a:gd name="connsiteY86" fmla="*/ 4143933 h 4468785"/>
                <a:gd name="connsiteX87" fmla="*/ 23009807 w 23173488"/>
                <a:gd name="connsiteY87" fmla="*/ 4240185 h 4468785"/>
                <a:gd name="connsiteX88" fmla="*/ 23170228 w 23173488"/>
                <a:gd name="connsiteY88" fmla="*/ 4272270 h 4468785"/>
                <a:gd name="connsiteX0" fmla="*/ 23170228 w 23173488"/>
                <a:gd name="connsiteY0" fmla="*/ 4270736 h 4467251"/>
                <a:gd name="connsiteX1" fmla="*/ 23041891 w 23173488"/>
                <a:gd name="connsiteY1" fmla="*/ 4447199 h 4467251"/>
                <a:gd name="connsiteX2" fmla="*/ 22271870 w 23173488"/>
                <a:gd name="connsiteY2" fmla="*/ 4463241 h 4467251"/>
                <a:gd name="connsiteX3" fmla="*/ 21389554 w 23173488"/>
                <a:gd name="connsiteY3" fmla="*/ 4447199 h 4467251"/>
                <a:gd name="connsiteX4" fmla="*/ 21020586 w 23173488"/>
                <a:gd name="connsiteY4" fmla="*/ 4399073 h 4467251"/>
                <a:gd name="connsiteX5" fmla="*/ 20747870 w 23173488"/>
                <a:gd name="connsiteY5" fmla="*/ 4399073 h 4467251"/>
                <a:gd name="connsiteX6" fmla="*/ 20362860 w 23173488"/>
                <a:gd name="connsiteY6" fmla="*/ 4463241 h 4467251"/>
                <a:gd name="connsiteX7" fmla="*/ 20025975 w 23173488"/>
                <a:gd name="connsiteY7" fmla="*/ 4431157 h 4467251"/>
                <a:gd name="connsiteX8" fmla="*/ 19384291 w 23173488"/>
                <a:gd name="connsiteY8" fmla="*/ 4383030 h 4467251"/>
                <a:gd name="connsiteX9" fmla="*/ 18951154 w 23173488"/>
                <a:gd name="connsiteY9" fmla="*/ 4383030 h 4467251"/>
                <a:gd name="connsiteX10" fmla="*/ 18485933 w 23173488"/>
                <a:gd name="connsiteY10" fmla="*/ 4383030 h 4467251"/>
                <a:gd name="connsiteX11" fmla="*/ 18149049 w 23173488"/>
                <a:gd name="connsiteY11" fmla="*/ 4399073 h 4467251"/>
                <a:gd name="connsiteX12" fmla="*/ 17314860 w 23173488"/>
                <a:gd name="connsiteY12" fmla="*/ 4334904 h 4467251"/>
                <a:gd name="connsiteX13" fmla="*/ 16865681 w 23173488"/>
                <a:gd name="connsiteY13" fmla="*/ 4350946 h 4467251"/>
                <a:gd name="connsiteX14" fmla="*/ 16432544 w 23173488"/>
                <a:gd name="connsiteY14" fmla="*/ 4350946 h 4467251"/>
                <a:gd name="connsiteX15" fmla="*/ 15726691 w 23173488"/>
                <a:gd name="connsiteY15" fmla="*/ 4350946 h 4467251"/>
                <a:gd name="connsiteX16" fmla="*/ 15213344 w 23173488"/>
                <a:gd name="connsiteY16" fmla="*/ 4366988 h 4467251"/>
                <a:gd name="connsiteX17" fmla="*/ 14988754 w 23173488"/>
                <a:gd name="connsiteY17" fmla="*/ 4334904 h 4467251"/>
                <a:gd name="connsiteX18" fmla="*/ 14491449 w 23173488"/>
                <a:gd name="connsiteY18" fmla="*/ 4318862 h 4467251"/>
                <a:gd name="connsiteX19" fmla="*/ 14058312 w 23173488"/>
                <a:gd name="connsiteY19" fmla="*/ 4334904 h 4467251"/>
                <a:gd name="connsiteX20" fmla="*/ 13464754 w 23173488"/>
                <a:gd name="connsiteY20" fmla="*/ 4383030 h 4467251"/>
                <a:gd name="connsiteX21" fmla="*/ 12357849 w 23173488"/>
                <a:gd name="connsiteY21" fmla="*/ 4286778 h 4467251"/>
                <a:gd name="connsiteX22" fmla="*/ 11892628 w 23173488"/>
                <a:gd name="connsiteY22" fmla="*/ 4318862 h 4467251"/>
                <a:gd name="connsiteX23" fmla="*/ 11507617 w 23173488"/>
                <a:gd name="connsiteY23" fmla="*/ 4334904 h 4467251"/>
                <a:gd name="connsiteX24" fmla="*/ 11074481 w 23173488"/>
                <a:gd name="connsiteY24" fmla="*/ 4334904 h 4467251"/>
                <a:gd name="connsiteX25" fmla="*/ 10352586 w 23173488"/>
                <a:gd name="connsiteY25" fmla="*/ 4350946 h 4467251"/>
                <a:gd name="connsiteX26" fmla="*/ 9855281 w 23173488"/>
                <a:gd name="connsiteY26" fmla="*/ 4366988 h 4467251"/>
                <a:gd name="connsiteX27" fmla="*/ 9133386 w 23173488"/>
                <a:gd name="connsiteY27" fmla="*/ 4383030 h 4467251"/>
                <a:gd name="connsiteX28" fmla="*/ 8652122 w 23173488"/>
                <a:gd name="connsiteY28" fmla="*/ 4078230 h 4467251"/>
                <a:gd name="connsiteX29" fmla="*/ 6945909 w 23173488"/>
                <a:gd name="connsiteY29" fmla="*/ 3979555 h 4467251"/>
                <a:gd name="connsiteX30" fmla="*/ 6344481 w 23173488"/>
                <a:gd name="connsiteY30" fmla="*/ 3975924 h 4467251"/>
                <a:gd name="connsiteX31" fmla="*/ 6004115 w 23173488"/>
                <a:gd name="connsiteY31" fmla="*/ 3964705 h 4467251"/>
                <a:gd name="connsiteX32" fmla="*/ 5570675 w 23173488"/>
                <a:gd name="connsiteY32" fmla="*/ 3955321 h 4467251"/>
                <a:gd name="connsiteX33" fmla="*/ 5160695 w 23173488"/>
                <a:gd name="connsiteY33" fmla="*/ 4032224 h 4467251"/>
                <a:gd name="connsiteX34" fmla="*/ 4677010 w 23173488"/>
                <a:gd name="connsiteY34" fmla="*/ 4031314 h 4467251"/>
                <a:gd name="connsiteX35" fmla="*/ 4028666 w 23173488"/>
                <a:gd name="connsiteY35" fmla="*/ 3994387 h 4467251"/>
                <a:gd name="connsiteX36" fmla="*/ 3672863 w 23173488"/>
                <a:gd name="connsiteY36" fmla="*/ 3920816 h 4467251"/>
                <a:gd name="connsiteX37" fmla="*/ 3609151 w 23173488"/>
                <a:gd name="connsiteY37" fmla="*/ 3921140 h 4467251"/>
                <a:gd name="connsiteX38" fmla="*/ 3318576 w 23173488"/>
                <a:gd name="connsiteY38" fmla="*/ 3856667 h 4467251"/>
                <a:gd name="connsiteX39" fmla="*/ 3062810 w 23173488"/>
                <a:gd name="connsiteY39" fmla="*/ 3789169 h 4467251"/>
                <a:gd name="connsiteX40" fmla="*/ 2799479 w 23173488"/>
                <a:gd name="connsiteY40" fmla="*/ 3674756 h 4467251"/>
                <a:gd name="connsiteX41" fmla="*/ 2519801 w 23173488"/>
                <a:gd name="connsiteY41" fmla="*/ 3507374 h 4467251"/>
                <a:gd name="connsiteX42" fmla="*/ 2319124 w 23173488"/>
                <a:gd name="connsiteY42" fmla="*/ 3336661 h 4467251"/>
                <a:gd name="connsiteX43" fmla="*/ 2122986 w 23173488"/>
                <a:gd name="connsiteY43" fmla="*/ 3115704 h 4467251"/>
                <a:gd name="connsiteX44" fmla="*/ 1806987 w 23173488"/>
                <a:gd name="connsiteY44" fmla="*/ 2744314 h 4467251"/>
                <a:gd name="connsiteX45" fmla="*/ 1641723 w 23173488"/>
                <a:gd name="connsiteY45" fmla="*/ 2345683 h 4467251"/>
                <a:gd name="connsiteX46" fmla="*/ 1155112 w 23173488"/>
                <a:gd name="connsiteY46" fmla="*/ 1749448 h 4467251"/>
                <a:gd name="connsiteX47" fmla="*/ 366725 w 23173488"/>
                <a:gd name="connsiteY47" fmla="*/ 1321328 h 4467251"/>
                <a:gd name="connsiteX48" fmla="*/ 23187 w 23173488"/>
                <a:gd name="connsiteY48" fmla="*/ 1052488 h 4467251"/>
                <a:gd name="connsiteX49" fmla="*/ 979266 w 23173488"/>
                <a:gd name="connsiteY49" fmla="*/ 905387 h 4467251"/>
                <a:gd name="connsiteX50" fmla="*/ 1993754 w 23173488"/>
                <a:gd name="connsiteY50" fmla="*/ 813400 h 4467251"/>
                <a:gd name="connsiteX51" fmla="*/ 2589750 w 23173488"/>
                <a:gd name="connsiteY51" fmla="*/ 754121 h 4467251"/>
                <a:gd name="connsiteX52" fmla="*/ 3249944 w 23173488"/>
                <a:gd name="connsiteY52" fmla="*/ 618381 h 4467251"/>
                <a:gd name="connsiteX53" fmla="*/ 3847512 w 23173488"/>
                <a:gd name="connsiteY53" fmla="*/ 526756 h 4467251"/>
                <a:gd name="connsiteX54" fmla="*/ 4754199 w 23173488"/>
                <a:gd name="connsiteY54" fmla="*/ 476469 h 4467251"/>
                <a:gd name="connsiteX55" fmla="*/ 5327088 w 23173488"/>
                <a:gd name="connsiteY55" fmla="*/ 413844 h 4467251"/>
                <a:gd name="connsiteX56" fmla="*/ 6299487 w 23173488"/>
                <a:gd name="connsiteY56" fmla="*/ 332090 h 4467251"/>
                <a:gd name="connsiteX57" fmla="*/ 7013052 w 23173488"/>
                <a:gd name="connsiteY57" fmla="*/ 237381 h 4467251"/>
                <a:gd name="connsiteX58" fmla="*/ 8316163 w 23173488"/>
                <a:gd name="connsiteY58" fmla="*/ 120458 h 4467251"/>
                <a:gd name="connsiteX59" fmla="*/ 9149428 w 23173488"/>
                <a:gd name="connsiteY59" fmla="*/ 51662 h 4467251"/>
                <a:gd name="connsiteX60" fmla="*/ 10258952 w 23173488"/>
                <a:gd name="connsiteY60" fmla="*/ 63121 h 4467251"/>
                <a:gd name="connsiteX61" fmla="*/ 10978228 w 23173488"/>
                <a:gd name="connsiteY61" fmla="*/ 96842 h 4467251"/>
                <a:gd name="connsiteX62" fmla="*/ 11459491 w 23173488"/>
                <a:gd name="connsiteY62" fmla="*/ 3536 h 4467251"/>
                <a:gd name="connsiteX63" fmla="*/ 12085133 w 23173488"/>
                <a:gd name="connsiteY63" fmla="*/ 19578 h 4467251"/>
                <a:gd name="connsiteX64" fmla="*/ 12662649 w 23173488"/>
                <a:gd name="connsiteY64" fmla="*/ 19578 h 4467251"/>
                <a:gd name="connsiteX65" fmla="*/ 13240165 w 23173488"/>
                <a:gd name="connsiteY65" fmla="*/ 131873 h 4467251"/>
                <a:gd name="connsiteX66" fmla="*/ 13833723 w 23173488"/>
                <a:gd name="connsiteY66" fmla="*/ 260209 h 4467251"/>
                <a:gd name="connsiteX67" fmla="*/ 14250817 w 23173488"/>
                <a:gd name="connsiteY67" fmla="*/ 420630 h 4467251"/>
                <a:gd name="connsiteX68" fmla="*/ 14748123 w 23173488"/>
                <a:gd name="connsiteY68" fmla="*/ 725430 h 4467251"/>
                <a:gd name="connsiteX69" fmla="*/ 14908544 w 23173488"/>
                <a:gd name="connsiteY69" fmla="*/ 1030230 h 4467251"/>
                <a:gd name="connsiteX70" fmla="*/ 15277512 w 23173488"/>
                <a:gd name="connsiteY70" fmla="*/ 1286904 h 4467251"/>
                <a:gd name="connsiteX71" fmla="*/ 15470017 w 23173488"/>
                <a:gd name="connsiteY71" fmla="*/ 1800251 h 4467251"/>
                <a:gd name="connsiteX72" fmla="*/ 15630439 w 23173488"/>
                <a:gd name="connsiteY72" fmla="*/ 2185262 h 4467251"/>
                <a:gd name="connsiteX73" fmla="*/ 15742733 w 23173488"/>
                <a:gd name="connsiteY73" fmla="*/ 2522146 h 4467251"/>
                <a:gd name="connsiteX74" fmla="*/ 15919196 w 23173488"/>
                <a:gd name="connsiteY74" fmla="*/ 2730694 h 4467251"/>
                <a:gd name="connsiteX75" fmla="*/ 16111702 w 23173488"/>
                <a:gd name="connsiteY75" fmla="*/ 3035494 h 4467251"/>
                <a:gd name="connsiteX76" fmla="*/ 16496712 w 23173488"/>
                <a:gd name="connsiteY76" fmla="*/ 3388420 h 4467251"/>
                <a:gd name="connsiteX77" fmla="*/ 16929849 w 23173488"/>
                <a:gd name="connsiteY77" fmla="*/ 3725304 h 4467251"/>
                <a:gd name="connsiteX78" fmla="*/ 17443196 w 23173488"/>
                <a:gd name="connsiteY78" fmla="*/ 3885725 h 4467251"/>
                <a:gd name="connsiteX79" fmla="*/ 18197175 w 23173488"/>
                <a:gd name="connsiteY79" fmla="*/ 4014062 h 4467251"/>
                <a:gd name="connsiteX80" fmla="*/ 19031365 w 23173488"/>
                <a:gd name="connsiteY80" fmla="*/ 4110315 h 4467251"/>
                <a:gd name="connsiteX81" fmla="*/ 19673049 w 23173488"/>
                <a:gd name="connsiteY81" fmla="*/ 4014062 h 4467251"/>
                <a:gd name="connsiteX82" fmla="*/ 20330775 w 23173488"/>
                <a:gd name="connsiteY82" fmla="*/ 4014062 h 4467251"/>
                <a:gd name="connsiteX83" fmla="*/ 21132881 w 23173488"/>
                <a:gd name="connsiteY83" fmla="*/ 4030104 h 4467251"/>
                <a:gd name="connsiteX84" fmla="*/ 21694354 w 23173488"/>
                <a:gd name="connsiteY84" fmla="*/ 4062188 h 4467251"/>
                <a:gd name="connsiteX85" fmla="*/ 22576670 w 23173488"/>
                <a:gd name="connsiteY85" fmla="*/ 4110315 h 4467251"/>
                <a:gd name="connsiteX86" fmla="*/ 22929596 w 23173488"/>
                <a:gd name="connsiteY86" fmla="*/ 4142399 h 4467251"/>
                <a:gd name="connsiteX87" fmla="*/ 23009807 w 23173488"/>
                <a:gd name="connsiteY87" fmla="*/ 4238651 h 4467251"/>
                <a:gd name="connsiteX88" fmla="*/ 23170228 w 23173488"/>
                <a:gd name="connsiteY88" fmla="*/ 4270736 h 4467251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459491 w 23173488"/>
                <a:gd name="connsiteY62" fmla="*/ 9145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34685 w 23173488"/>
                <a:gd name="connsiteY61" fmla="*/ 133553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57819 h 4454334"/>
                <a:gd name="connsiteX1" fmla="*/ 23041891 w 23173488"/>
                <a:gd name="connsiteY1" fmla="*/ 4434282 h 4454334"/>
                <a:gd name="connsiteX2" fmla="*/ 22271870 w 23173488"/>
                <a:gd name="connsiteY2" fmla="*/ 4450324 h 4454334"/>
                <a:gd name="connsiteX3" fmla="*/ 21389554 w 23173488"/>
                <a:gd name="connsiteY3" fmla="*/ 4434282 h 4454334"/>
                <a:gd name="connsiteX4" fmla="*/ 21020586 w 23173488"/>
                <a:gd name="connsiteY4" fmla="*/ 4386156 h 4454334"/>
                <a:gd name="connsiteX5" fmla="*/ 20747870 w 23173488"/>
                <a:gd name="connsiteY5" fmla="*/ 4386156 h 4454334"/>
                <a:gd name="connsiteX6" fmla="*/ 20362860 w 23173488"/>
                <a:gd name="connsiteY6" fmla="*/ 4450324 h 4454334"/>
                <a:gd name="connsiteX7" fmla="*/ 20025975 w 23173488"/>
                <a:gd name="connsiteY7" fmla="*/ 4418240 h 4454334"/>
                <a:gd name="connsiteX8" fmla="*/ 19384291 w 23173488"/>
                <a:gd name="connsiteY8" fmla="*/ 4370113 h 4454334"/>
                <a:gd name="connsiteX9" fmla="*/ 18951154 w 23173488"/>
                <a:gd name="connsiteY9" fmla="*/ 4370113 h 4454334"/>
                <a:gd name="connsiteX10" fmla="*/ 18485933 w 23173488"/>
                <a:gd name="connsiteY10" fmla="*/ 4370113 h 4454334"/>
                <a:gd name="connsiteX11" fmla="*/ 18149049 w 23173488"/>
                <a:gd name="connsiteY11" fmla="*/ 4386156 h 4454334"/>
                <a:gd name="connsiteX12" fmla="*/ 17314860 w 23173488"/>
                <a:gd name="connsiteY12" fmla="*/ 4321987 h 4454334"/>
                <a:gd name="connsiteX13" fmla="*/ 16865681 w 23173488"/>
                <a:gd name="connsiteY13" fmla="*/ 4338029 h 4454334"/>
                <a:gd name="connsiteX14" fmla="*/ 16432544 w 23173488"/>
                <a:gd name="connsiteY14" fmla="*/ 4338029 h 4454334"/>
                <a:gd name="connsiteX15" fmla="*/ 15726691 w 23173488"/>
                <a:gd name="connsiteY15" fmla="*/ 4338029 h 4454334"/>
                <a:gd name="connsiteX16" fmla="*/ 15213344 w 23173488"/>
                <a:gd name="connsiteY16" fmla="*/ 4354071 h 4454334"/>
                <a:gd name="connsiteX17" fmla="*/ 14988754 w 23173488"/>
                <a:gd name="connsiteY17" fmla="*/ 4321987 h 4454334"/>
                <a:gd name="connsiteX18" fmla="*/ 14491449 w 23173488"/>
                <a:gd name="connsiteY18" fmla="*/ 4305945 h 4454334"/>
                <a:gd name="connsiteX19" fmla="*/ 14058312 w 23173488"/>
                <a:gd name="connsiteY19" fmla="*/ 4321987 h 4454334"/>
                <a:gd name="connsiteX20" fmla="*/ 13464754 w 23173488"/>
                <a:gd name="connsiteY20" fmla="*/ 4370113 h 4454334"/>
                <a:gd name="connsiteX21" fmla="*/ 12357849 w 23173488"/>
                <a:gd name="connsiteY21" fmla="*/ 4273861 h 4454334"/>
                <a:gd name="connsiteX22" fmla="*/ 11892628 w 23173488"/>
                <a:gd name="connsiteY22" fmla="*/ 4305945 h 4454334"/>
                <a:gd name="connsiteX23" fmla="*/ 11507617 w 23173488"/>
                <a:gd name="connsiteY23" fmla="*/ 4321987 h 4454334"/>
                <a:gd name="connsiteX24" fmla="*/ 11074481 w 23173488"/>
                <a:gd name="connsiteY24" fmla="*/ 4321987 h 4454334"/>
                <a:gd name="connsiteX25" fmla="*/ 10352586 w 23173488"/>
                <a:gd name="connsiteY25" fmla="*/ 4338029 h 4454334"/>
                <a:gd name="connsiteX26" fmla="*/ 9855281 w 23173488"/>
                <a:gd name="connsiteY26" fmla="*/ 4354071 h 4454334"/>
                <a:gd name="connsiteX27" fmla="*/ 9133386 w 23173488"/>
                <a:gd name="connsiteY27" fmla="*/ 4370113 h 4454334"/>
                <a:gd name="connsiteX28" fmla="*/ 8652122 w 23173488"/>
                <a:gd name="connsiteY28" fmla="*/ 4065313 h 4454334"/>
                <a:gd name="connsiteX29" fmla="*/ 6945909 w 23173488"/>
                <a:gd name="connsiteY29" fmla="*/ 3966638 h 4454334"/>
                <a:gd name="connsiteX30" fmla="*/ 6344481 w 23173488"/>
                <a:gd name="connsiteY30" fmla="*/ 3963007 h 4454334"/>
                <a:gd name="connsiteX31" fmla="*/ 6004115 w 23173488"/>
                <a:gd name="connsiteY31" fmla="*/ 3951788 h 4454334"/>
                <a:gd name="connsiteX32" fmla="*/ 5570675 w 23173488"/>
                <a:gd name="connsiteY32" fmla="*/ 3942404 h 4454334"/>
                <a:gd name="connsiteX33" fmla="*/ 5160695 w 23173488"/>
                <a:gd name="connsiteY33" fmla="*/ 4019307 h 4454334"/>
                <a:gd name="connsiteX34" fmla="*/ 4677010 w 23173488"/>
                <a:gd name="connsiteY34" fmla="*/ 4018397 h 4454334"/>
                <a:gd name="connsiteX35" fmla="*/ 4028666 w 23173488"/>
                <a:gd name="connsiteY35" fmla="*/ 3981470 h 4454334"/>
                <a:gd name="connsiteX36" fmla="*/ 3672863 w 23173488"/>
                <a:gd name="connsiteY36" fmla="*/ 3907899 h 4454334"/>
                <a:gd name="connsiteX37" fmla="*/ 3609151 w 23173488"/>
                <a:gd name="connsiteY37" fmla="*/ 3908223 h 4454334"/>
                <a:gd name="connsiteX38" fmla="*/ 3318576 w 23173488"/>
                <a:gd name="connsiteY38" fmla="*/ 3843750 h 4454334"/>
                <a:gd name="connsiteX39" fmla="*/ 3062810 w 23173488"/>
                <a:gd name="connsiteY39" fmla="*/ 3776252 h 4454334"/>
                <a:gd name="connsiteX40" fmla="*/ 2799479 w 23173488"/>
                <a:gd name="connsiteY40" fmla="*/ 3661839 h 4454334"/>
                <a:gd name="connsiteX41" fmla="*/ 2519801 w 23173488"/>
                <a:gd name="connsiteY41" fmla="*/ 3494457 h 4454334"/>
                <a:gd name="connsiteX42" fmla="*/ 2319124 w 23173488"/>
                <a:gd name="connsiteY42" fmla="*/ 3323744 h 4454334"/>
                <a:gd name="connsiteX43" fmla="*/ 2122986 w 23173488"/>
                <a:gd name="connsiteY43" fmla="*/ 3102787 h 4454334"/>
                <a:gd name="connsiteX44" fmla="*/ 1806987 w 23173488"/>
                <a:gd name="connsiteY44" fmla="*/ 2731397 h 4454334"/>
                <a:gd name="connsiteX45" fmla="*/ 1641723 w 23173488"/>
                <a:gd name="connsiteY45" fmla="*/ 2332766 h 4454334"/>
                <a:gd name="connsiteX46" fmla="*/ 1155112 w 23173488"/>
                <a:gd name="connsiteY46" fmla="*/ 1736531 h 4454334"/>
                <a:gd name="connsiteX47" fmla="*/ 366725 w 23173488"/>
                <a:gd name="connsiteY47" fmla="*/ 1308411 h 4454334"/>
                <a:gd name="connsiteX48" fmla="*/ 23187 w 23173488"/>
                <a:gd name="connsiteY48" fmla="*/ 1039571 h 4454334"/>
                <a:gd name="connsiteX49" fmla="*/ 979266 w 23173488"/>
                <a:gd name="connsiteY49" fmla="*/ 892470 h 4454334"/>
                <a:gd name="connsiteX50" fmla="*/ 1993754 w 23173488"/>
                <a:gd name="connsiteY50" fmla="*/ 800483 h 4454334"/>
                <a:gd name="connsiteX51" fmla="*/ 2589750 w 23173488"/>
                <a:gd name="connsiteY51" fmla="*/ 741204 h 4454334"/>
                <a:gd name="connsiteX52" fmla="*/ 3249944 w 23173488"/>
                <a:gd name="connsiteY52" fmla="*/ 605464 h 4454334"/>
                <a:gd name="connsiteX53" fmla="*/ 3847512 w 23173488"/>
                <a:gd name="connsiteY53" fmla="*/ 513839 h 4454334"/>
                <a:gd name="connsiteX54" fmla="*/ 4754199 w 23173488"/>
                <a:gd name="connsiteY54" fmla="*/ 463552 h 4454334"/>
                <a:gd name="connsiteX55" fmla="*/ 5327088 w 23173488"/>
                <a:gd name="connsiteY55" fmla="*/ 400927 h 4454334"/>
                <a:gd name="connsiteX56" fmla="*/ 6299487 w 23173488"/>
                <a:gd name="connsiteY56" fmla="*/ 319173 h 4454334"/>
                <a:gd name="connsiteX57" fmla="*/ 7013052 w 23173488"/>
                <a:gd name="connsiteY57" fmla="*/ 224464 h 4454334"/>
                <a:gd name="connsiteX58" fmla="*/ 8316163 w 23173488"/>
                <a:gd name="connsiteY58" fmla="*/ 107541 h 4454334"/>
                <a:gd name="connsiteX59" fmla="*/ 9149428 w 23173488"/>
                <a:gd name="connsiteY59" fmla="*/ 38745 h 4454334"/>
                <a:gd name="connsiteX60" fmla="*/ 10258952 w 23173488"/>
                <a:gd name="connsiteY60" fmla="*/ 50204 h 4454334"/>
                <a:gd name="connsiteX61" fmla="*/ 10934685 w 23173488"/>
                <a:gd name="connsiteY61" fmla="*/ 115027 h 4454334"/>
                <a:gd name="connsiteX62" fmla="*/ 11279099 w 23173488"/>
                <a:gd name="connsiteY62" fmla="*/ 245656 h 4454334"/>
                <a:gd name="connsiteX63" fmla="*/ 11534819 w 23173488"/>
                <a:gd name="connsiteY63" fmla="*/ 281555 h 4454334"/>
                <a:gd name="connsiteX64" fmla="*/ 12060252 w 23173488"/>
                <a:gd name="connsiteY64" fmla="*/ 323902 h 4454334"/>
                <a:gd name="connsiteX65" fmla="*/ 12662649 w 23173488"/>
                <a:gd name="connsiteY65" fmla="*/ 6661 h 4454334"/>
                <a:gd name="connsiteX66" fmla="*/ 13240165 w 23173488"/>
                <a:gd name="connsiteY66" fmla="*/ 118956 h 4454334"/>
                <a:gd name="connsiteX67" fmla="*/ 13833723 w 23173488"/>
                <a:gd name="connsiteY67" fmla="*/ 247292 h 4454334"/>
                <a:gd name="connsiteX68" fmla="*/ 14250817 w 23173488"/>
                <a:gd name="connsiteY68" fmla="*/ 407713 h 4454334"/>
                <a:gd name="connsiteX69" fmla="*/ 14748123 w 23173488"/>
                <a:gd name="connsiteY69" fmla="*/ 712513 h 4454334"/>
                <a:gd name="connsiteX70" fmla="*/ 14908544 w 23173488"/>
                <a:gd name="connsiteY70" fmla="*/ 1017313 h 4454334"/>
                <a:gd name="connsiteX71" fmla="*/ 15277512 w 23173488"/>
                <a:gd name="connsiteY71" fmla="*/ 1273987 h 4454334"/>
                <a:gd name="connsiteX72" fmla="*/ 15470017 w 23173488"/>
                <a:gd name="connsiteY72" fmla="*/ 1787334 h 4454334"/>
                <a:gd name="connsiteX73" fmla="*/ 15630439 w 23173488"/>
                <a:gd name="connsiteY73" fmla="*/ 2172345 h 4454334"/>
                <a:gd name="connsiteX74" fmla="*/ 15742733 w 23173488"/>
                <a:gd name="connsiteY74" fmla="*/ 2509229 h 4454334"/>
                <a:gd name="connsiteX75" fmla="*/ 15919196 w 23173488"/>
                <a:gd name="connsiteY75" fmla="*/ 2717777 h 4454334"/>
                <a:gd name="connsiteX76" fmla="*/ 16111702 w 23173488"/>
                <a:gd name="connsiteY76" fmla="*/ 3022577 h 4454334"/>
                <a:gd name="connsiteX77" fmla="*/ 16496712 w 23173488"/>
                <a:gd name="connsiteY77" fmla="*/ 3375503 h 4454334"/>
                <a:gd name="connsiteX78" fmla="*/ 16929849 w 23173488"/>
                <a:gd name="connsiteY78" fmla="*/ 3712387 h 4454334"/>
                <a:gd name="connsiteX79" fmla="*/ 17443196 w 23173488"/>
                <a:gd name="connsiteY79" fmla="*/ 3872808 h 4454334"/>
                <a:gd name="connsiteX80" fmla="*/ 18197175 w 23173488"/>
                <a:gd name="connsiteY80" fmla="*/ 4001145 h 4454334"/>
                <a:gd name="connsiteX81" fmla="*/ 19031365 w 23173488"/>
                <a:gd name="connsiteY81" fmla="*/ 4097398 h 4454334"/>
                <a:gd name="connsiteX82" fmla="*/ 19673049 w 23173488"/>
                <a:gd name="connsiteY82" fmla="*/ 4001145 h 4454334"/>
                <a:gd name="connsiteX83" fmla="*/ 20330775 w 23173488"/>
                <a:gd name="connsiteY83" fmla="*/ 4001145 h 4454334"/>
                <a:gd name="connsiteX84" fmla="*/ 21132881 w 23173488"/>
                <a:gd name="connsiteY84" fmla="*/ 4017187 h 4454334"/>
                <a:gd name="connsiteX85" fmla="*/ 21694354 w 23173488"/>
                <a:gd name="connsiteY85" fmla="*/ 4049271 h 4454334"/>
                <a:gd name="connsiteX86" fmla="*/ 22576670 w 23173488"/>
                <a:gd name="connsiteY86" fmla="*/ 4097398 h 4454334"/>
                <a:gd name="connsiteX87" fmla="*/ 22929596 w 23173488"/>
                <a:gd name="connsiteY87" fmla="*/ 4129482 h 4454334"/>
                <a:gd name="connsiteX88" fmla="*/ 23009807 w 23173488"/>
                <a:gd name="connsiteY88" fmla="*/ 4225734 h 4454334"/>
                <a:gd name="connsiteX89" fmla="*/ 23170228 w 23173488"/>
                <a:gd name="connsiteY89" fmla="*/ 4257819 h 4454334"/>
                <a:gd name="connsiteX0" fmla="*/ 23170228 w 23173488"/>
                <a:gd name="connsiteY0" fmla="*/ 4251158 h 4447673"/>
                <a:gd name="connsiteX1" fmla="*/ 23041891 w 23173488"/>
                <a:gd name="connsiteY1" fmla="*/ 4427621 h 4447673"/>
                <a:gd name="connsiteX2" fmla="*/ 22271870 w 23173488"/>
                <a:gd name="connsiteY2" fmla="*/ 4443663 h 4447673"/>
                <a:gd name="connsiteX3" fmla="*/ 21389554 w 23173488"/>
                <a:gd name="connsiteY3" fmla="*/ 4427621 h 4447673"/>
                <a:gd name="connsiteX4" fmla="*/ 21020586 w 23173488"/>
                <a:gd name="connsiteY4" fmla="*/ 4379495 h 4447673"/>
                <a:gd name="connsiteX5" fmla="*/ 20747870 w 23173488"/>
                <a:gd name="connsiteY5" fmla="*/ 4379495 h 4447673"/>
                <a:gd name="connsiteX6" fmla="*/ 20362860 w 23173488"/>
                <a:gd name="connsiteY6" fmla="*/ 4443663 h 4447673"/>
                <a:gd name="connsiteX7" fmla="*/ 20025975 w 23173488"/>
                <a:gd name="connsiteY7" fmla="*/ 4411579 h 4447673"/>
                <a:gd name="connsiteX8" fmla="*/ 19384291 w 23173488"/>
                <a:gd name="connsiteY8" fmla="*/ 4363452 h 4447673"/>
                <a:gd name="connsiteX9" fmla="*/ 18951154 w 23173488"/>
                <a:gd name="connsiteY9" fmla="*/ 4363452 h 4447673"/>
                <a:gd name="connsiteX10" fmla="*/ 18485933 w 23173488"/>
                <a:gd name="connsiteY10" fmla="*/ 4363452 h 4447673"/>
                <a:gd name="connsiteX11" fmla="*/ 18149049 w 23173488"/>
                <a:gd name="connsiteY11" fmla="*/ 4379495 h 4447673"/>
                <a:gd name="connsiteX12" fmla="*/ 17314860 w 23173488"/>
                <a:gd name="connsiteY12" fmla="*/ 4315326 h 4447673"/>
                <a:gd name="connsiteX13" fmla="*/ 16865681 w 23173488"/>
                <a:gd name="connsiteY13" fmla="*/ 4331368 h 4447673"/>
                <a:gd name="connsiteX14" fmla="*/ 16432544 w 23173488"/>
                <a:gd name="connsiteY14" fmla="*/ 4331368 h 4447673"/>
                <a:gd name="connsiteX15" fmla="*/ 15726691 w 23173488"/>
                <a:gd name="connsiteY15" fmla="*/ 4331368 h 4447673"/>
                <a:gd name="connsiteX16" fmla="*/ 15213344 w 23173488"/>
                <a:gd name="connsiteY16" fmla="*/ 4347410 h 4447673"/>
                <a:gd name="connsiteX17" fmla="*/ 14988754 w 23173488"/>
                <a:gd name="connsiteY17" fmla="*/ 4315326 h 4447673"/>
                <a:gd name="connsiteX18" fmla="*/ 14491449 w 23173488"/>
                <a:gd name="connsiteY18" fmla="*/ 4299284 h 4447673"/>
                <a:gd name="connsiteX19" fmla="*/ 14058312 w 23173488"/>
                <a:gd name="connsiteY19" fmla="*/ 4315326 h 4447673"/>
                <a:gd name="connsiteX20" fmla="*/ 13464754 w 23173488"/>
                <a:gd name="connsiteY20" fmla="*/ 4363452 h 4447673"/>
                <a:gd name="connsiteX21" fmla="*/ 12357849 w 23173488"/>
                <a:gd name="connsiteY21" fmla="*/ 4267200 h 4447673"/>
                <a:gd name="connsiteX22" fmla="*/ 11892628 w 23173488"/>
                <a:gd name="connsiteY22" fmla="*/ 4299284 h 4447673"/>
                <a:gd name="connsiteX23" fmla="*/ 11507617 w 23173488"/>
                <a:gd name="connsiteY23" fmla="*/ 4315326 h 4447673"/>
                <a:gd name="connsiteX24" fmla="*/ 11074481 w 23173488"/>
                <a:gd name="connsiteY24" fmla="*/ 4315326 h 4447673"/>
                <a:gd name="connsiteX25" fmla="*/ 10352586 w 23173488"/>
                <a:gd name="connsiteY25" fmla="*/ 4331368 h 4447673"/>
                <a:gd name="connsiteX26" fmla="*/ 9855281 w 23173488"/>
                <a:gd name="connsiteY26" fmla="*/ 4347410 h 4447673"/>
                <a:gd name="connsiteX27" fmla="*/ 9133386 w 23173488"/>
                <a:gd name="connsiteY27" fmla="*/ 4363452 h 4447673"/>
                <a:gd name="connsiteX28" fmla="*/ 8652122 w 23173488"/>
                <a:gd name="connsiteY28" fmla="*/ 4058652 h 4447673"/>
                <a:gd name="connsiteX29" fmla="*/ 6945909 w 23173488"/>
                <a:gd name="connsiteY29" fmla="*/ 3959977 h 4447673"/>
                <a:gd name="connsiteX30" fmla="*/ 6344481 w 23173488"/>
                <a:gd name="connsiteY30" fmla="*/ 3956346 h 4447673"/>
                <a:gd name="connsiteX31" fmla="*/ 6004115 w 23173488"/>
                <a:gd name="connsiteY31" fmla="*/ 3945127 h 4447673"/>
                <a:gd name="connsiteX32" fmla="*/ 5570675 w 23173488"/>
                <a:gd name="connsiteY32" fmla="*/ 3935743 h 4447673"/>
                <a:gd name="connsiteX33" fmla="*/ 5160695 w 23173488"/>
                <a:gd name="connsiteY33" fmla="*/ 4012646 h 4447673"/>
                <a:gd name="connsiteX34" fmla="*/ 4677010 w 23173488"/>
                <a:gd name="connsiteY34" fmla="*/ 4011736 h 4447673"/>
                <a:gd name="connsiteX35" fmla="*/ 4028666 w 23173488"/>
                <a:gd name="connsiteY35" fmla="*/ 3974809 h 4447673"/>
                <a:gd name="connsiteX36" fmla="*/ 3672863 w 23173488"/>
                <a:gd name="connsiteY36" fmla="*/ 3901238 h 4447673"/>
                <a:gd name="connsiteX37" fmla="*/ 3609151 w 23173488"/>
                <a:gd name="connsiteY37" fmla="*/ 3901562 h 4447673"/>
                <a:gd name="connsiteX38" fmla="*/ 3318576 w 23173488"/>
                <a:gd name="connsiteY38" fmla="*/ 3837089 h 4447673"/>
                <a:gd name="connsiteX39" fmla="*/ 3062810 w 23173488"/>
                <a:gd name="connsiteY39" fmla="*/ 3769591 h 4447673"/>
                <a:gd name="connsiteX40" fmla="*/ 2799479 w 23173488"/>
                <a:gd name="connsiteY40" fmla="*/ 3655178 h 4447673"/>
                <a:gd name="connsiteX41" fmla="*/ 2519801 w 23173488"/>
                <a:gd name="connsiteY41" fmla="*/ 3487796 h 4447673"/>
                <a:gd name="connsiteX42" fmla="*/ 2319124 w 23173488"/>
                <a:gd name="connsiteY42" fmla="*/ 3317083 h 4447673"/>
                <a:gd name="connsiteX43" fmla="*/ 2122986 w 23173488"/>
                <a:gd name="connsiteY43" fmla="*/ 3096126 h 4447673"/>
                <a:gd name="connsiteX44" fmla="*/ 1806987 w 23173488"/>
                <a:gd name="connsiteY44" fmla="*/ 2724736 h 4447673"/>
                <a:gd name="connsiteX45" fmla="*/ 1641723 w 23173488"/>
                <a:gd name="connsiteY45" fmla="*/ 2326105 h 4447673"/>
                <a:gd name="connsiteX46" fmla="*/ 1155112 w 23173488"/>
                <a:gd name="connsiteY46" fmla="*/ 1729870 h 4447673"/>
                <a:gd name="connsiteX47" fmla="*/ 366725 w 23173488"/>
                <a:gd name="connsiteY47" fmla="*/ 1301750 h 4447673"/>
                <a:gd name="connsiteX48" fmla="*/ 23187 w 23173488"/>
                <a:gd name="connsiteY48" fmla="*/ 1032910 h 4447673"/>
                <a:gd name="connsiteX49" fmla="*/ 979266 w 23173488"/>
                <a:gd name="connsiteY49" fmla="*/ 885809 h 4447673"/>
                <a:gd name="connsiteX50" fmla="*/ 1993754 w 23173488"/>
                <a:gd name="connsiteY50" fmla="*/ 793822 h 4447673"/>
                <a:gd name="connsiteX51" fmla="*/ 2589750 w 23173488"/>
                <a:gd name="connsiteY51" fmla="*/ 734543 h 4447673"/>
                <a:gd name="connsiteX52" fmla="*/ 3249944 w 23173488"/>
                <a:gd name="connsiteY52" fmla="*/ 598803 h 4447673"/>
                <a:gd name="connsiteX53" fmla="*/ 3847512 w 23173488"/>
                <a:gd name="connsiteY53" fmla="*/ 507178 h 4447673"/>
                <a:gd name="connsiteX54" fmla="*/ 4754199 w 23173488"/>
                <a:gd name="connsiteY54" fmla="*/ 456891 h 4447673"/>
                <a:gd name="connsiteX55" fmla="*/ 5327088 w 23173488"/>
                <a:gd name="connsiteY55" fmla="*/ 394266 h 4447673"/>
                <a:gd name="connsiteX56" fmla="*/ 6299487 w 23173488"/>
                <a:gd name="connsiteY56" fmla="*/ 312512 h 4447673"/>
                <a:gd name="connsiteX57" fmla="*/ 7013052 w 23173488"/>
                <a:gd name="connsiteY57" fmla="*/ 217803 h 4447673"/>
                <a:gd name="connsiteX58" fmla="*/ 8316163 w 23173488"/>
                <a:gd name="connsiteY58" fmla="*/ 100880 h 4447673"/>
                <a:gd name="connsiteX59" fmla="*/ 9149428 w 23173488"/>
                <a:gd name="connsiteY59" fmla="*/ 32084 h 4447673"/>
                <a:gd name="connsiteX60" fmla="*/ 10258952 w 23173488"/>
                <a:gd name="connsiteY60" fmla="*/ 43543 h 4447673"/>
                <a:gd name="connsiteX61" fmla="*/ 10934685 w 23173488"/>
                <a:gd name="connsiteY61" fmla="*/ 108366 h 4447673"/>
                <a:gd name="connsiteX62" fmla="*/ 11279099 w 23173488"/>
                <a:gd name="connsiteY62" fmla="*/ 238995 h 4447673"/>
                <a:gd name="connsiteX63" fmla="*/ 11534819 w 23173488"/>
                <a:gd name="connsiteY63" fmla="*/ 274894 h 4447673"/>
                <a:gd name="connsiteX64" fmla="*/ 12060252 w 23173488"/>
                <a:gd name="connsiteY64" fmla="*/ 342123 h 4447673"/>
                <a:gd name="connsiteX65" fmla="*/ 12662649 w 23173488"/>
                <a:gd name="connsiteY65" fmla="*/ 0 h 4447673"/>
                <a:gd name="connsiteX66" fmla="*/ 13240165 w 23173488"/>
                <a:gd name="connsiteY66" fmla="*/ 112295 h 4447673"/>
                <a:gd name="connsiteX67" fmla="*/ 13833723 w 23173488"/>
                <a:gd name="connsiteY67" fmla="*/ 240631 h 4447673"/>
                <a:gd name="connsiteX68" fmla="*/ 14250817 w 23173488"/>
                <a:gd name="connsiteY68" fmla="*/ 401052 h 4447673"/>
                <a:gd name="connsiteX69" fmla="*/ 14748123 w 23173488"/>
                <a:gd name="connsiteY69" fmla="*/ 705852 h 4447673"/>
                <a:gd name="connsiteX70" fmla="*/ 14908544 w 23173488"/>
                <a:gd name="connsiteY70" fmla="*/ 1010652 h 4447673"/>
                <a:gd name="connsiteX71" fmla="*/ 15277512 w 23173488"/>
                <a:gd name="connsiteY71" fmla="*/ 1267326 h 4447673"/>
                <a:gd name="connsiteX72" fmla="*/ 15470017 w 23173488"/>
                <a:gd name="connsiteY72" fmla="*/ 1780673 h 4447673"/>
                <a:gd name="connsiteX73" fmla="*/ 15630439 w 23173488"/>
                <a:gd name="connsiteY73" fmla="*/ 2165684 h 4447673"/>
                <a:gd name="connsiteX74" fmla="*/ 15742733 w 23173488"/>
                <a:gd name="connsiteY74" fmla="*/ 2502568 h 4447673"/>
                <a:gd name="connsiteX75" fmla="*/ 15919196 w 23173488"/>
                <a:gd name="connsiteY75" fmla="*/ 2711116 h 4447673"/>
                <a:gd name="connsiteX76" fmla="*/ 16111702 w 23173488"/>
                <a:gd name="connsiteY76" fmla="*/ 3015916 h 4447673"/>
                <a:gd name="connsiteX77" fmla="*/ 16496712 w 23173488"/>
                <a:gd name="connsiteY77" fmla="*/ 3368842 h 4447673"/>
                <a:gd name="connsiteX78" fmla="*/ 16929849 w 23173488"/>
                <a:gd name="connsiteY78" fmla="*/ 3705726 h 4447673"/>
                <a:gd name="connsiteX79" fmla="*/ 17443196 w 23173488"/>
                <a:gd name="connsiteY79" fmla="*/ 3866147 h 4447673"/>
                <a:gd name="connsiteX80" fmla="*/ 18197175 w 23173488"/>
                <a:gd name="connsiteY80" fmla="*/ 3994484 h 4447673"/>
                <a:gd name="connsiteX81" fmla="*/ 19031365 w 23173488"/>
                <a:gd name="connsiteY81" fmla="*/ 4090737 h 4447673"/>
                <a:gd name="connsiteX82" fmla="*/ 19673049 w 23173488"/>
                <a:gd name="connsiteY82" fmla="*/ 3994484 h 4447673"/>
                <a:gd name="connsiteX83" fmla="*/ 20330775 w 23173488"/>
                <a:gd name="connsiteY83" fmla="*/ 3994484 h 4447673"/>
                <a:gd name="connsiteX84" fmla="*/ 21132881 w 23173488"/>
                <a:gd name="connsiteY84" fmla="*/ 4010526 h 4447673"/>
                <a:gd name="connsiteX85" fmla="*/ 21694354 w 23173488"/>
                <a:gd name="connsiteY85" fmla="*/ 4042610 h 4447673"/>
                <a:gd name="connsiteX86" fmla="*/ 22576670 w 23173488"/>
                <a:gd name="connsiteY86" fmla="*/ 4090737 h 4447673"/>
                <a:gd name="connsiteX87" fmla="*/ 22929596 w 23173488"/>
                <a:gd name="connsiteY87" fmla="*/ 4122821 h 4447673"/>
                <a:gd name="connsiteX88" fmla="*/ 23009807 w 23173488"/>
                <a:gd name="connsiteY88" fmla="*/ 4219073 h 4447673"/>
                <a:gd name="connsiteX89" fmla="*/ 23170228 w 23173488"/>
                <a:gd name="connsiteY89" fmla="*/ 4251158 h 4447673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240165 w 23173488"/>
                <a:gd name="connsiteY66" fmla="*/ 84354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54032 w 23173488"/>
                <a:gd name="connsiteY64" fmla="*/ 345284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173488" h="4419732">
                  <a:moveTo>
                    <a:pt x="23170228" y="4223217"/>
                  </a:moveTo>
                  <a:cubicBezTo>
                    <a:pt x="23175575" y="4257975"/>
                    <a:pt x="23191617" y="4367596"/>
                    <a:pt x="23041891" y="4399680"/>
                  </a:cubicBezTo>
                  <a:cubicBezTo>
                    <a:pt x="22892165" y="4431764"/>
                    <a:pt x="22547259" y="4415722"/>
                    <a:pt x="22271870" y="4415722"/>
                  </a:cubicBezTo>
                  <a:cubicBezTo>
                    <a:pt x="21996481" y="4415722"/>
                    <a:pt x="21598101" y="4410375"/>
                    <a:pt x="21389554" y="4399680"/>
                  </a:cubicBezTo>
                  <a:cubicBezTo>
                    <a:pt x="21181007" y="4388985"/>
                    <a:pt x="21127533" y="4359575"/>
                    <a:pt x="21020586" y="4351554"/>
                  </a:cubicBezTo>
                  <a:cubicBezTo>
                    <a:pt x="20913639" y="4343533"/>
                    <a:pt x="20857491" y="4340859"/>
                    <a:pt x="20747870" y="4351554"/>
                  </a:cubicBezTo>
                  <a:cubicBezTo>
                    <a:pt x="20638249" y="4362249"/>
                    <a:pt x="20483176" y="4410375"/>
                    <a:pt x="20362860" y="4415722"/>
                  </a:cubicBezTo>
                  <a:cubicBezTo>
                    <a:pt x="20242544" y="4421069"/>
                    <a:pt x="20025975" y="4383638"/>
                    <a:pt x="20025975" y="4383638"/>
                  </a:cubicBezTo>
                  <a:cubicBezTo>
                    <a:pt x="19862880" y="4370270"/>
                    <a:pt x="19563428" y="4343532"/>
                    <a:pt x="19384291" y="4335511"/>
                  </a:cubicBezTo>
                  <a:cubicBezTo>
                    <a:pt x="19205154" y="4327490"/>
                    <a:pt x="18951154" y="4335511"/>
                    <a:pt x="18951154" y="4335511"/>
                  </a:cubicBezTo>
                  <a:lnTo>
                    <a:pt x="18485933" y="4335511"/>
                  </a:lnTo>
                  <a:cubicBezTo>
                    <a:pt x="18352249" y="4338185"/>
                    <a:pt x="18344228" y="4359575"/>
                    <a:pt x="18149049" y="4351554"/>
                  </a:cubicBezTo>
                  <a:cubicBezTo>
                    <a:pt x="17953870" y="4343533"/>
                    <a:pt x="17528755" y="4295406"/>
                    <a:pt x="17314860" y="4287385"/>
                  </a:cubicBezTo>
                  <a:lnTo>
                    <a:pt x="16865681" y="4303427"/>
                  </a:lnTo>
                  <a:cubicBezTo>
                    <a:pt x="16718628" y="4306101"/>
                    <a:pt x="16432544" y="4303427"/>
                    <a:pt x="16432544" y="4303427"/>
                  </a:cubicBezTo>
                  <a:lnTo>
                    <a:pt x="15726691" y="4303427"/>
                  </a:lnTo>
                  <a:cubicBezTo>
                    <a:pt x="15523491" y="4306101"/>
                    <a:pt x="15336333" y="4322143"/>
                    <a:pt x="15213344" y="4319469"/>
                  </a:cubicBezTo>
                  <a:cubicBezTo>
                    <a:pt x="15090355" y="4316795"/>
                    <a:pt x="15109070" y="4295406"/>
                    <a:pt x="14988754" y="4287385"/>
                  </a:cubicBezTo>
                  <a:cubicBezTo>
                    <a:pt x="14868438" y="4279364"/>
                    <a:pt x="14646523" y="4271343"/>
                    <a:pt x="14491449" y="4271343"/>
                  </a:cubicBezTo>
                  <a:cubicBezTo>
                    <a:pt x="14336375" y="4271343"/>
                    <a:pt x="14229428" y="4276690"/>
                    <a:pt x="14058312" y="4287385"/>
                  </a:cubicBezTo>
                  <a:cubicBezTo>
                    <a:pt x="13887196" y="4298080"/>
                    <a:pt x="13748164" y="4343532"/>
                    <a:pt x="13464754" y="4335511"/>
                  </a:cubicBezTo>
                  <a:cubicBezTo>
                    <a:pt x="13181344" y="4327490"/>
                    <a:pt x="12619870" y="4249954"/>
                    <a:pt x="12357849" y="4239259"/>
                  </a:cubicBezTo>
                  <a:cubicBezTo>
                    <a:pt x="12095828" y="4228564"/>
                    <a:pt x="12034333" y="4263322"/>
                    <a:pt x="11892628" y="4271343"/>
                  </a:cubicBezTo>
                  <a:cubicBezTo>
                    <a:pt x="11750923" y="4279364"/>
                    <a:pt x="11643975" y="4284711"/>
                    <a:pt x="11507617" y="4287385"/>
                  </a:cubicBezTo>
                  <a:cubicBezTo>
                    <a:pt x="11371259" y="4290059"/>
                    <a:pt x="11074481" y="4287385"/>
                    <a:pt x="11074481" y="4287385"/>
                  </a:cubicBezTo>
                  <a:lnTo>
                    <a:pt x="10352586" y="4303427"/>
                  </a:lnTo>
                  <a:lnTo>
                    <a:pt x="9855281" y="4319469"/>
                  </a:lnTo>
                  <a:cubicBezTo>
                    <a:pt x="9652081" y="4324816"/>
                    <a:pt x="9333912" y="4383637"/>
                    <a:pt x="9133386" y="4335511"/>
                  </a:cubicBezTo>
                  <a:cubicBezTo>
                    <a:pt x="8932860" y="4287385"/>
                    <a:pt x="9016701" y="4097957"/>
                    <a:pt x="8652122" y="4030711"/>
                  </a:cubicBezTo>
                  <a:cubicBezTo>
                    <a:pt x="8287543" y="3963465"/>
                    <a:pt x="7330516" y="3949087"/>
                    <a:pt x="6945909" y="3932036"/>
                  </a:cubicBezTo>
                  <a:cubicBezTo>
                    <a:pt x="6561302" y="3914985"/>
                    <a:pt x="6501447" y="3930880"/>
                    <a:pt x="6344481" y="3928405"/>
                  </a:cubicBezTo>
                  <a:cubicBezTo>
                    <a:pt x="6187515" y="3925930"/>
                    <a:pt x="6129249" y="3915827"/>
                    <a:pt x="6004115" y="3917186"/>
                  </a:cubicBezTo>
                  <a:cubicBezTo>
                    <a:pt x="5878981" y="3918545"/>
                    <a:pt x="5711245" y="3896549"/>
                    <a:pt x="5570675" y="3907802"/>
                  </a:cubicBezTo>
                  <a:cubicBezTo>
                    <a:pt x="5430105" y="3919055"/>
                    <a:pt x="5309639" y="3972040"/>
                    <a:pt x="5160695" y="3984705"/>
                  </a:cubicBezTo>
                  <a:cubicBezTo>
                    <a:pt x="5011751" y="3997370"/>
                    <a:pt x="4865681" y="3990101"/>
                    <a:pt x="4677010" y="3983795"/>
                  </a:cubicBezTo>
                  <a:cubicBezTo>
                    <a:pt x="4488339" y="3977489"/>
                    <a:pt x="4196024" y="3965284"/>
                    <a:pt x="4028666" y="3946868"/>
                  </a:cubicBezTo>
                  <a:cubicBezTo>
                    <a:pt x="3861308" y="3928452"/>
                    <a:pt x="3737031" y="3889339"/>
                    <a:pt x="3672863" y="3873297"/>
                  </a:cubicBezTo>
                  <a:cubicBezTo>
                    <a:pt x="3608695" y="3857255"/>
                    <a:pt x="3668199" y="3884312"/>
                    <a:pt x="3609151" y="3873621"/>
                  </a:cubicBezTo>
                  <a:cubicBezTo>
                    <a:pt x="3550103" y="3862930"/>
                    <a:pt x="3409633" y="3831143"/>
                    <a:pt x="3318576" y="3809148"/>
                  </a:cubicBezTo>
                  <a:cubicBezTo>
                    <a:pt x="3227519" y="3787153"/>
                    <a:pt x="3149326" y="3771969"/>
                    <a:pt x="3062810" y="3741650"/>
                  </a:cubicBezTo>
                  <a:cubicBezTo>
                    <a:pt x="2976294" y="3711332"/>
                    <a:pt x="2889980" y="3674203"/>
                    <a:pt x="2799479" y="3627237"/>
                  </a:cubicBezTo>
                  <a:cubicBezTo>
                    <a:pt x="2708978" y="3580271"/>
                    <a:pt x="2599860" y="3516204"/>
                    <a:pt x="2519801" y="3459855"/>
                  </a:cubicBezTo>
                  <a:cubicBezTo>
                    <a:pt x="2439742" y="3403506"/>
                    <a:pt x="2385260" y="3354420"/>
                    <a:pt x="2319124" y="3289142"/>
                  </a:cubicBezTo>
                  <a:cubicBezTo>
                    <a:pt x="2252988" y="3223864"/>
                    <a:pt x="2208342" y="3166910"/>
                    <a:pt x="2122986" y="3068185"/>
                  </a:cubicBezTo>
                  <a:cubicBezTo>
                    <a:pt x="2037630" y="2969460"/>
                    <a:pt x="1887198" y="2825132"/>
                    <a:pt x="1806987" y="2696795"/>
                  </a:cubicBezTo>
                  <a:cubicBezTo>
                    <a:pt x="1726777" y="2568458"/>
                    <a:pt x="1750369" y="2463975"/>
                    <a:pt x="1641723" y="2298164"/>
                  </a:cubicBezTo>
                  <a:cubicBezTo>
                    <a:pt x="1533077" y="2132353"/>
                    <a:pt x="1276758" y="1852139"/>
                    <a:pt x="1155112" y="1701929"/>
                  </a:cubicBezTo>
                  <a:cubicBezTo>
                    <a:pt x="1033466" y="1551719"/>
                    <a:pt x="555379" y="1389969"/>
                    <a:pt x="366725" y="1273809"/>
                  </a:cubicBezTo>
                  <a:cubicBezTo>
                    <a:pt x="178071" y="1157649"/>
                    <a:pt x="-78903" y="1074293"/>
                    <a:pt x="23187" y="1004969"/>
                  </a:cubicBezTo>
                  <a:cubicBezTo>
                    <a:pt x="125277" y="935646"/>
                    <a:pt x="662561" y="877201"/>
                    <a:pt x="979266" y="857868"/>
                  </a:cubicBezTo>
                  <a:cubicBezTo>
                    <a:pt x="1295971" y="838535"/>
                    <a:pt x="1725340" y="791092"/>
                    <a:pt x="1993754" y="765881"/>
                  </a:cubicBezTo>
                  <a:cubicBezTo>
                    <a:pt x="2262168" y="740670"/>
                    <a:pt x="2380385" y="739105"/>
                    <a:pt x="2589750" y="706602"/>
                  </a:cubicBezTo>
                  <a:cubicBezTo>
                    <a:pt x="2799115" y="674099"/>
                    <a:pt x="3040317" y="608756"/>
                    <a:pt x="3249944" y="570862"/>
                  </a:cubicBezTo>
                  <a:cubicBezTo>
                    <a:pt x="3459571" y="532968"/>
                    <a:pt x="3596803" y="502889"/>
                    <a:pt x="3847512" y="479237"/>
                  </a:cubicBezTo>
                  <a:cubicBezTo>
                    <a:pt x="4098221" y="455585"/>
                    <a:pt x="4507603" y="447769"/>
                    <a:pt x="4754199" y="428950"/>
                  </a:cubicBezTo>
                  <a:cubicBezTo>
                    <a:pt x="5000795" y="410131"/>
                    <a:pt x="5069540" y="390388"/>
                    <a:pt x="5327088" y="366325"/>
                  </a:cubicBezTo>
                  <a:lnTo>
                    <a:pt x="6299487" y="284571"/>
                  </a:lnTo>
                  <a:cubicBezTo>
                    <a:pt x="6580481" y="255161"/>
                    <a:pt x="6676939" y="225134"/>
                    <a:pt x="7013052" y="189862"/>
                  </a:cubicBezTo>
                  <a:cubicBezTo>
                    <a:pt x="7349165" y="154590"/>
                    <a:pt x="7960100" y="103892"/>
                    <a:pt x="8316163" y="72939"/>
                  </a:cubicBezTo>
                  <a:cubicBezTo>
                    <a:pt x="8672226" y="41986"/>
                    <a:pt x="8825630" y="13699"/>
                    <a:pt x="9149428" y="4143"/>
                  </a:cubicBezTo>
                  <a:cubicBezTo>
                    <a:pt x="9473226" y="-5413"/>
                    <a:pt x="9961409" y="2888"/>
                    <a:pt x="10258952" y="15602"/>
                  </a:cubicBezTo>
                  <a:cubicBezTo>
                    <a:pt x="10556495" y="28316"/>
                    <a:pt x="10764661" y="47850"/>
                    <a:pt x="10934685" y="80425"/>
                  </a:cubicBezTo>
                  <a:cubicBezTo>
                    <a:pt x="11104709" y="113000"/>
                    <a:pt x="11179077" y="183299"/>
                    <a:pt x="11279099" y="211054"/>
                  </a:cubicBezTo>
                  <a:cubicBezTo>
                    <a:pt x="11379121" y="238809"/>
                    <a:pt x="11430545" y="244279"/>
                    <a:pt x="11534819" y="246953"/>
                  </a:cubicBezTo>
                  <a:cubicBezTo>
                    <a:pt x="11639093" y="249627"/>
                    <a:pt x="11885758" y="308161"/>
                    <a:pt x="12054032" y="345284"/>
                  </a:cubicBezTo>
                  <a:cubicBezTo>
                    <a:pt x="12222306" y="382407"/>
                    <a:pt x="12365435" y="411580"/>
                    <a:pt x="12544462" y="469692"/>
                  </a:cubicBezTo>
                  <a:cubicBezTo>
                    <a:pt x="12723490" y="527804"/>
                    <a:pt x="12968267" y="636225"/>
                    <a:pt x="13128197" y="693954"/>
                  </a:cubicBezTo>
                  <a:cubicBezTo>
                    <a:pt x="13288127" y="751683"/>
                    <a:pt x="13354261" y="761723"/>
                    <a:pt x="13504042" y="816069"/>
                  </a:cubicBezTo>
                  <a:cubicBezTo>
                    <a:pt x="13653823" y="870415"/>
                    <a:pt x="13894180" y="958047"/>
                    <a:pt x="14026882" y="1020033"/>
                  </a:cubicBezTo>
                  <a:cubicBezTo>
                    <a:pt x="14159584" y="1082019"/>
                    <a:pt x="14221735" y="1141332"/>
                    <a:pt x="14300254" y="1187985"/>
                  </a:cubicBezTo>
                  <a:cubicBezTo>
                    <a:pt x="14378773" y="1234638"/>
                    <a:pt x="14399398" y="1251989"/>
                    <a:pt x="14497997" y="1299952"/>
                  </a:cubicBezTo>
                  <a:cubicBezTo>
                    <a:pt x="14596596" y="1347915"/>
                    <a:pt x="14743321" y="1389930"/>
                    <a:pt x="14891847" y="1475761"/>
                  </a:cubicBezTo>
                  <a:cubicBezTo>
                    <a:pt x="15040373" y="1561592"/>
                    <a:pt x="15266052" y="1704606"/>
                    <a:pt x="15389151" y="1814936"/>
                  </a:cubicBezTo>
                  <a:cubicBezTo>
                    <a:pt x="15512250" y="1925266"/>
                    <a:pt x="15571509" y="2027795"/>
                    <a:pt x="15630439" y="2137743"/>
                  </a:cubicBezTo>
                  <a:cubicBezTo>
                    <a:pt x="15689369" y="2247691"/>
                    <a:pt x="15694607" y="2383722"/>
                    <a:pt x="15742733" y="2474627"/>
                  </a:cubicBezTo>
                  <a:cubicBezTo>
                    <a:pt x="15790859" y="2565532"/>
                    <a:pt x="15857701" y="2597617"/>
                    <a:pt x="15919196" y="2683175"/>
                  </a:cubicBezTo>
                  <a:cubicBezTo>
                    <a:pt x="15980691" y="2768733"/>
                    <a:pt x="16015449" y="2878354"/>
                    <a:pt x="16111702" y="2987975"/>
                  </a:cubicBezTo>
                  <a:cubicBezTo>
                    <a:pt x="16207955" y="3097596"/>
                    <a:pt x="16360354" y="3225933"/>
                    <a:pt x="16496712" y="3340901"/>
                  </a:cubicBezTo>
                  <a:cubicBezTo>
                    <a:pt x="16633070" y="3455869"/>
                    <a:pt x="16772102" y="3594901"/>
                    <a:pt x="16929849" y="3677785"/>
                  </a:cubicBezTo>
                  <a:cubicBezTo>
                    <a:pt x="17087596" y="3760669"/>
                    <a:pt x="17231975" y="3790080"/>
                    <a:pt x="17443196" y="3838206"/>
                  </a:cubicBezTo>
                  <a:cubicBezTo>
                    <a:pt x="17654417" y="3886332"/>
                    <a:pt x="17932480" y="3929111"/>
                    <a:pt x="18197175" y="3966543"/>
                  </a:cubicBezTo>
                  <a:cubicBezTo>
                    <a:pt x="18461870" y="4003975"/>
                    <a:pt x="18785386" y="4062796"/>
                    <a:pt x="19031365" y="4062796"/>
                  </a:cubicBezTo>
                  <a:cubicBezTo>
                    <a:pt x="19277344" y="4062796"/>
                    <a:pt x="19456481" y="3982585"/>
                    <a:pt x="19673049" y="3966543"/>
                  </a:cubicBezTo>
                  <a:cubicBezTo>
                    <a:pt x="19889617" y="3950501"/>
                    <a:pt x="20330775" y="3966543"/>
                    <a:pt x="20330775" y="3966543"/>
                  </a:cubicBezTo>
                  <a:lnTo>
                    <a:pt x="21132881" y="3982585"/>
                  </a:lnTo>
                  <a:cubicBezTo>
                    <a:pt x="21360144" y="3990606"/>
                    <a:pt x="21694354" y="4014669"/>
                    <a:pt x="21694354" y="4014669"/>
                  </a:cubicBezTo>
                  <a:lnTo>
                    <a:pt x="22576670" y="4062796"/>
                  </a:lnTo>
                  <a:cubicBezTo>
                    <a:pt x="22782544" y="4076164"/>
                    <a:pt x="22857407" y="4073491"/>
                    <a:pt x="22929596" y="4094880"/>
                  </a:cubicBezTo>
                  <a:cubicBezTo>
                    <a:pt x="23001785" y="4116269"/>
                    <a:pt x="22975049" y="4167069"/>
                    <a:pt x="23009807" y="4191132"/>
                  </a:cubicBezTo>
                  <a:cubicBezTo>
                    <a:pt x="23044565" y="4215195"/>
                    <a:pt x="23164881" y="4188459"/>
                    <a:pt x="23170228" y="422321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85" name="Vrije vorm 184"/>
            <p:cNvSpPr>
              <a:spLocks noChangeAspect="1"/>
            </p:cNvSpPr>
            <p:nvPr/>
          </p:nvSpPr>
          <p:spPr>
            <a:xfrm flipH="1">
              <a:off x="3653755" y="5396502"/>
              <a:ext cx="1504726" cy="497882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125029 w 21635868"/>
                <a:gd name="connsiteY59" fmla="*/ 26968 h 4474641"/>
                <a:gd name="connsiteX60" fmla="*/ 11702545 w 21635868"/>
                <a:gd name="connsiteY60" fmla="*/ 139263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1702545 w 21635868"/>
                <a:gd name="connsiteY60" fmla="*/ 139263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296103 w 21635868"/>
                <a:gd name="connsiteY61" fmla="*/ 267599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713197 w 21635868"/>
                <a:gd name="connsiteY62" fmla="*/ 428020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210503 w 21635868"/>
                <a:gd name="connsiteY63" fmla="*/ 732820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370924 w 21635868"/>
                <a:gd name="connsiteY64" fmla="*/ 1037620 h 4474641"/>
                <a:gd name="connsiteX65" fmla="*/ 13739892 w 21635868"/>
                <a:gd name="connsiteY65" fmla="*/ 1294294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370924 w 21635868"/>
                <a:gd name="connsiteY64" fmla="*/ 1037620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3403934 w 21635868"/>
                <a:gd name="connsiteY63" fmla="*/ 1084512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976966 w 21635868"/>
                <a:gd name="connsiteY62" fmla="*/ 920389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542288 w 21635868"/>
                <a:gd name="connsiteY61" fmla="*/ 672046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2071822 w 21635868"/>
                <a:gd name="connsiteY60" fmla="*/ 508540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441552 w 21635868"/>
                <a:gd name="connsiteY59" fmla="*/ 343491 h 4474641"/>
                <a:gd name="connsiteX60" fmla="*/ 11597037 w 21635868"/>
                <a:gd name="connsiteY60" fmla="*/ 631633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78126 h 4474641"/>
                <a:gd name="connsiteX1" fmla="*/ 21504271 w 21635868"/>
                <a:gd name="connsiteY1" fmla="*/ 4454589 h 4474641"/>
                <a:gd name="connsiteX2" fmla="*/ 20734250 w 21635868"/>
                <a:gd name="connsiteY2" fmla="*/ 4470631 h 4474641"/>
                <a:gd name="connsiteX3" fmla="*/ 19851934 w 21635868"/>
                <a:gd name="connsiteY3" fmla="*/ 4454589 h 4474641"/>
                <a:gd name="connsiteX4" fmla="*/ 19482966 w 21635868"/>
                <a:gd name="connsiteY4" fmla="*/ 4406463 h 4474641"/>
                <a:gd name="connsiteX5" fmla="*/ 19210250 w 21635868"/>
                <a:gd name="connsiteY5" fmla="*/ 4406463 h 4474641"/>
                <a:gd name="connsiteX6" fmla="*/ 18825240 w 21635868"/>
                <a:gd name="connsiteY6" fmla="*/ 4470631 h 4474641"/>
                <a:gd name="connsiteX7" fmla="*/ 18488355 w 21635868"/>
                <a:gd name="connsiteY7" fmla="*/ 4438547 h 4474641"/>
                <a:gd name="connsiteX8" fmla="*/ 17846671 w 21635868"/>
                <a:gd name="connsiteY8" fmla="*/ 4390420 h 4474641"/>
                <a:gd name="connsiteX9" fmla="*/ 17413534 w 21635868"/>
                <a:gd name="connsiteY9" fmla="*/ 4390420 h 4474641"/>
                <a:gd name="connsiteX10" fmla="*/ 16948313 w 21635868"/>
                <a:gd name="connsiteY10" fmla="*/ 4390420 h 4474641"/>
                <a:gd name="connsiteX11" fmla="*/ 16611429 w 21635868"/>
                <a:gd name="connsiteY11" fmla="*/ 4406463 h 4474641"/>
                <a:gd name="connsiteX12" fmla="*/ 15777240 w 21635868"/>
                <a:gd name="connsiteY12" fmla="*/ 4342294 h 4474641"/>
                <a:gd name="connsiteX13" fmla="*/ 15328061 w 21635868"/>
                <a:gd name="connsiteY13" fmla="*/ 4358336 h 4474641"/>
                <a:gd name="connsiteX14" fmla="*/ 14894924 w 21635868"/>
                <a:gd name="connsiteY14" fmla="*/ 4358336 h 4474641"/>
                <a:gd name="connsiteX15" fmla="*/ 14189071 w 21635868"/>
                <a:gd name="connsiteY15" fmla="*/ 4358336 h 4474641"/>
                <a:gd name="connsiteX16" fmla="*/ 13675724 w 21635868"/>
                <a:gd name="connsiteY16" fmla="*/ 4374378 h 4474641"/>
                <a:gd name="connsiteX17" fmla="*/ 13451134 w 21635868"/>
                <a:gd name="connsiteY17" fmla="*/ 4342294 h 4474641"/>
                <a:gd name="connsiteX18" fmla="*/ 12953829 w 21635868"/>
                <a:gd name="connsiteY18" fmla="*/ 4326252 h 4474641"/>
                <a:gd name="connsiteX19" fmla="*/ 12520692 w 21635868"/>
                <a:gd name="connsiteY19" fmla="*/ 4342294 h 4474641"/>
                <a:gd name="connsiteX20" fmla="*/ 11927134 w 21635868"/>
                <a:gd name="connsiteY20" fmla="*/ 4390420 h 4474641"/>
                <a:gd name="connsiteX21" fmla="*/ 10820229 w 21635868"/>
                <a:gd name="connsiteY21" fmla="*/ 4294168 h 4474641"/>
                <a:gd name="connsiteX22" fmla="*/ 10355008 w 21635868"/>
                <a:gd name="connsiteY22" fmla="*/ 4326252 h 4474641"/>
                <a:gd name="connsiteX23" fmla="*/ 9969997 w 21635868"/>
                <a:gd name="connsiteY23" fmla="*/ 4342294 h 4474641"/>
                <a:gd name="connsiteX24" fmla="*/ 9536861 w 21635868"/>
                <a:gd name="connsiteY24" fmla="*/ 4342294 h 4474641"/>
                <a:gd name="connsiteX25" fmla="*/ 8814966 w 21635868"/>
                <a:gd name="connsiteY25" fmla="*/ 4358336 h 4474641"/>
                <a:gd name="connsiteX26" fmla="*/ 8317661 w 21635868"/>
                <a:gd name="connsiteY26" fmla="*/ 4374378 h 4474641"/>
                <a:gd name="connsiteX27" fmla="*/ 7595766 w 21635868"/>
                <a:gd name="connsiteY27" fmla="*/ 4390420 h 4474641"/>
                <a:gd name="connsiteX28" fmla="*/ 6312397 w 21635868"/>
                <a:gd name="connsiteY28" fmla="*/ 4374378 h 4474641"/>
                <a:gd name="connsiteX29" fmla="*/ 5430082 w 21635868"/>
                <a:gd name="connsiteY29" fmla="*/ 4390420 h 4474641"/>
                <a:gd name="connsiteX30" fmla="*/ 4627976 w 21635868"/>
                <a:gd name="connsiteY30" fmla="*/ 4374378 h 4474641"/>
                <a:gd name="connsiteX31" fmla="*/ 3681492 w 21635868"/>
                <a:gd name="connsiteY31" fmla="*/ 4342294 h 4474641"/>
                <a:gd name="connsiteX32" fmla="*/ 3168145 w 21635868"/>
                <a:gd name="connsiteY32" fmla="*/ 4358336 h 4474641"/>
                <a:gd name="connsiteX33" fmla="*/ 2349997 w 21635868"/>
                <a:gd name="connsiteY33" fmla="*/ 4342294 h 4474641"/>
                <a:gd name="connsiteX34" fmla="*/ 1644145 w 21635868"/>
                <a:gd name="connsiteY34" fmla="*/ 4358336 h 4474641"/>
                <a:gd name="connsiteX35" fmla="*/ 1259134 w 21635868"/>
                <a:gd name="connsiteY35" fmla="*/ 4358336 h 4474641"/>
                <a:gd name="connsiteX36" fmla="*/ 954334 w 21635868"/>
                <a:gd name="connsiteY36" fmla="*/ 4246041 h 4474641"/>
                <a:gd name="connsiteX37" fmla="*/ 617450 w 21635868"/>
                <a:gd name="connsiteY37" fmla="*/ 4053536 h 4474641"/>
                <a:gd name="connsiteX38" fmla="*/ 376819 w 21635868"/>
                <a:gd name="connsiteY38" fmla="*/ 3748736 h 4474641"/>
                <a:gd name="connsiteX39" fmla="*/ 168271 w 21635868"/>
                <a:gd name="connsiteY39" fmla="*/ 3572273 h 4474641"/>
                <a:gd name="connsiteX40" fmla="*/ 23892 w 21635868"/>
                <a:gd name="connsiteY40" fmla="*/ 3235389 h 4474641"/>
                <a:gd name="connsiteX41" fmla="*/ 7850 w 21635868"/>
                <a:gd name="connsiteY41" fmla="*/ 2834336 h 4474641"/>
                <a:gd name="connsiteX42" fmla="*/ 104103 w 21635868"/>
                <a:gd name="connsiteY42" fmla="*/ 2353073 h 4474641"/>
                <a:gd name="connsiteX43" fmla="*/ 248482 w 21635868"/>
                <a:gd name="connsiteY43" fmla="*/ 1984105 h 4474641"/>
                <a:gd name="connsiteX44" fmla="*/ 473071 w 21635868"/>
                <a:gd name="connsiteY44" fmla="*/ 1727431 h 4474641"/>
                <a:gd name="connsiteX45" fmla="*/ 729745 w 21635868"/>
                <a:gd name="connsiteY45" fmla="*/ 1470757 h 4474641"/>
                <a:gd name="connsiteX46" fmla="*/ 1034545 w 21635868"/>
                <a:gd name="connsiteY46" fmla="*/ 1165957 h 4474641"/>
                <a:gd name="connsiteX47" fmla="*/ 1483724 w 21635868"/>
                <a:gd name="connsiteY47" fmla="*/ 748863 h 4474641"/>
                <a:gd name="connsiteX48" fmla="*/ 1852692 w 21635868"/>
                <a:gd name="connsiteY48" fmla="*/ 604484 h 4474641"/>
                <a:gd name="connsiteX49" fmla="*/ 2847303 w 21635868"/>
                <a:gd name="connsiteY49" fmla="*/ 395936 h 4474641"/>
                <a:gd name="connsiteX50" fmla="*/ 3472945 w 21635868"/>
                <a:gd name="connsiteY50" fmla="*/ 315726 h 4474641"/>
                <a:gd name="connsiteX51" fmla="*/ 4515682 w 21635868"/>
                <a:gd name="connsiteY51" fmla="*/ 251557 h 4474641"/>
                <a:gd name="connsiteX52" fmla="*/ 5141324 w 21635868"/>
                <a:gd name="connsiteY52" fmla="*/ 139263 h 4474641"/>
                <a:gd name="connsiteX53" fmla="*/ 6585113 w 21635868"/>
                <a:gd name="connsiteY53" fmla="*/ 75094 h 4474641"/>
                <a:gd name="connsiteX54" fmla="*/ 7611808 w 21635868"/>
                <a:gd name="connsiteY54" fmla="*/ 59052 h 4474641"/>
                <a:gd name="connsiteX55" fmla="*/ 8702671 w 21635868"/>
                <a:gd name="connsiteY55" fmla="*/ 26968 h 4474641"/>
                <a:gd name="connsiteX56" fmla="*/ 9440608 w 21635868"/>
                <a:gd name="connsiteY56" fmla="*/ 10926 h 4474641"/>
                <a:gd name="connsiteX57" fmla="*/ 9921871 w 21635868"/>
                <a:gd name="connsiteY57" fmla="*/ 10926 h 4474641"/>
                <a:gd name="connsiteX58" fmla="*/ 10811283 w 21635868"/>
                <a:gd name="connsiteY58" fmla="*/ 150060 h 4474641"/>
                <a:gd name="connsiteX59" fmla="*/ 11177783 w 21635868"/>
                <a:gd name="connsiteY59" fmla="*/ 484168 h 4474641"/>
                <a:gd name="connsiteX60" fmla="*/ 11597037 w 21635868"/>
                <a:gd name="connsiteY60" fmla="*/ 631633 h 4474641"/>
                <a:gd name="connsiteX61" fmla="*/ 12190596 w 21635868"/>
                <a:gd name="connsiteY61" fmla="*/ 707215 h 4474641"/>
                <a:gd name="connsiteX62" fmla="*/ 12642858 w 21635868"/>
                <a:gd name="connsiteY62" fmla="*/ 973143 h 4474641"/>
                <a:gd name="connsiteX63" fmla="*/ 12946734 w 21635868"/>
                <a:gd name="connsiteY63" fmla="*/ 1137266 h 4474641"/>
                <a:gd name="connsiteX64" fmla="*/ 13177493 w 21635868"/>
                <a:gd name="connsiteY64" fmla="*/ 1160713 h 4474641"/>
                <a:gd name="connsiteX65" fmla="*/ 13599215 w 21635868"/>
                <a:gd name="connsiteY65" fmla="*/ 1364632 h 4474641"/>
                <a:gd name="connsiteX66" fmla="*/ 13932397 w 21635868"/>
                <a:gd name="connsiteY66" fmla="*/ 1807641 h 4474641"/>
                <a:gd name="connsiteX67" fmla="*/ 14092819 w 21635868"/>
                <a:gd name="connsiteY67" fmla="*/ 2192652 h 4474641"/>
                <a:gd name="connsiteX68" fmla="*/ 14205113 w 21635868"/>
                <a:gd name="connsiteY68" fmla="*/ 2529536 h 4474641"/>
                <a:gd name="connsiteX69" fmla="*/ 14381576 w 21635868"/>
                <a:gd name="connsiteY69" fmla="*/ 2738084 h 4474641"/>
                <a:gd name="connsiteX70" fmla="*/ 14574082 w 21635868"/>
                <a:gd name="connsiteY70" fmla="*/ 3042884 h 4474641"/>
                <a:gd name="connsiteX71" fmla="*/ 14959092 w 21635868"/>
                <a:gd name="connsiteY71" fmla="*/ 3395810 h 4474641"/>
                <a:gd name="connsiteX72" fmla="*/ 15392229 w 21635868"/>
                <a:gd name="connsiteY72" fmla="*/ 3732694 h 4474641"/>
                <a:gd name="connsiteX73" fmla="*/ 15905576 w 21635868"/>
                <a:gd name="connsiteY73" fmla="*/ 3893115 h 4474641"/>
                <a:gd name="connsiteX74" fmla="*/ 16659555 w 21635868"/>
                <a:gd name="connsiteY74" fmla="*/ 4021452 h 4474641"/>
                <a:gd name="connsiteX75" fmla="*/ 17493745 w 21635868"/>
                <a:gd name="connsiteY75" fmla="*/ 4117705 h 4474641"/>
                <a:gd name="connsiteX76" fmla="*/ 18135429 w 21635868"/>
                <a:gd name="connsiteY76" fmla="*/ 4021452 h 4474641"/>
                <a:gd name="connsiteX77" fmla="*/ 18793155 w 21635868"/>
                <a:gd name="connsiteY77" fmla="*/ 4021452 h 4474641"/>
                <a:gd name="connsiteX78" fmla="*/ 19595261 w 21635868"/>
                <a:gd name="connsiteY78" fmla="*/ 4037494 h 4474641"/>
                <a:gd name="connsiteX79" fmla="*/ 20156734 w 21635868"/>
                <a:gd name="connsiteY79" fmla="*/ 4069578 h 4474641"/>
                <a:gd name="connsiteX80" fmla="*/ 21039050 w 21635868"/>
                <a:gd name="connsiteY80" fmla="*/ 4117705 h 4474641"/>
                <a:gd name="connsiteX81" fmla="*/ 21391976 w 21635868"/>
                <a:gd name="connsiteY81" fmla="*/ 4149789 h 4474641"/>
                <a:gd name="connsiteX82" fmla="*/ 21472187 w 21635868"/>
                <a:gd name="connsiteY82" fmla="*/ 4246041 h 4474641"/>
                <a:gd name="connsiteX83" fmla="*/ 21632608 w 21635868"/>
                <a:gd name="connsiteY83" fmla="*/ 4278126 h 4474641"/>
                <a:gd name="connsiteX0" fmla="*/ 21632608 w 21635868"/>
                <a:gd name="connsiteY0" fmla="*/ 4280726 h 4477241"/>
                <a:gd name="connsiteX1" fmla="*/ 21504271 w 21635868"/>
                <a:gd name="connsiteY1" fmla="*/ 4457189 h 4477241"/>
                <a:gd name="connsiteX2" fmla="*/ 20734250 w 21635868"/>
                <a:gd name="connsiteY2" fmla="*/ 4473231 h 4477241"/>
                <a:gd name="connsiteX3" fmla="*/ 19851934 w 21635868"/>
                <a:gd name="connsiteY3" fmla="*/ 4457189 h 4477241"/>
                <a:gd name="connsiteX4" fmla="*/ 19482966 w 21635868"/>
                <a:gd name="connsiteY4" fmla="*/ 4409063 h 4477241"/>
                <a:gd name="connsiteX5" fmla="*/ 19210250 w 21635868"/>
                <a:gd name="connsiteY5" fmla="*/ 4409063 h 4477241"/>
                <a:gd name="connsiteX6" fmla="*/ 18825240 w 21635868"/>
                <a:gd name="connsiteY6" fmla="*/ 4473231 h 4477241"/>
                <a:gd name="connsiteX7" fmla="*/ 18488355 w 21635868"/>
                <a:gd name="connsiteY7" fmla="*/ 4441147 h 4477241"/>
                <a:gd name="connsiteX8" fmla="*/ 17846671 w 21635868"/>
                <a:gd name="connsiteY8" fmla="*/ 4393020 h 4477241"/>
                <a:gd name="connsiteX9" fmla="*/ 17413534 w 21635868"/>
                <a:gd name="connsiteY9" fmla="*/ 4393020 h 4477241"/>
                <a:gd name="connsiteX10" fmla="*/ 16948313 w 21635868"/>
                <a:gd name="connsiteY10" fmla="*/ 4393020 h 4477241"/>
                <a:gd name="connsiteX11" fmla="*/ 16611429 w 21635868"/>
                <a:gd name="connsiteY11" fmla="*/ 4409063 h 4477241"/>
                <a:gd name="connsiteX12" fmla="*/ 15777240 w 21635868"/>
                <a:gd name="connsiteY12" fmla="*/ 4344894 h 4477241"/>
                <a:gd name="connsiteX13" fmla="*/ 15328061 w 21635868"/>
                <a:gd name="connsiteY13" fmla="*/ 4360936 h 4477241"/>
                <a:gd name="connsiteX14" fmla="*/ 14894924 w 21635868"/>
                <a:gd name="connsiteY14" fmla="*/ 4360936 h 4477241"/>
                <a:gd name="connsiteX15" fmla="*/ 14189071 w 21635868"/>
                <a:gd name="connsiteY15" fmla="*/ 4360936 h 4477241"/>
                <a:gd name="connsiteX16" fmla="*/ 13675724 w 21635868"/>
                <a:gd name="connsiteY16" fmla="*/ 4376978 h 4477241"/>
                <a:gd name="connsiteX17" fmla="*/ 13451134 w 21635868"/>
                <a:gd name="connsiteY17" fmla="*/ 4344894 h 4477241"/>
                <a:gd name="connsiteX18" fmla="*/ 12953829 w 21635868"/>
                <a:gd name="connsiteY18" fmla="*/ 4328852 h 4477241"/>
                <a:gd name="connsiteX19" fmla="*/ 12520692 w 21635868"/>
                <a:gd name="connsiteY19" fmla="*/ 4344894 h 4477241"/>
                <a:gd name="connsiteX20" fmla="*/ 11927134 w 21635868"/>
                <a:gd name="connsiteY20" fmla="*/ 4393020 h 4477241"/>
                <a:gd name="connsiteX21" fmla="*/ 10820229 w 21635868"/>
                <a:gd name="connsiteY21" fmla="*/ 4296768 h 4477241"/>
                <a:gd name="connsiteX22" fmla="*/ 10355008 w 21635868"/>
                <a:gd name="connsiteY22" fmla="*/ 4328852 h 4477241"/>
                <a:gd name="connsiteX23" fmla="*/ 9969997 w 21635868"/>
                <a:gd name="connsiteY23" fmla="*/ 4344894 h 4477241"/>
                <a:gd name="connsiteX24" fmla="*/ 9536861 w 21635868"/>
                <a:gd name="connsiteY24" fmla="*/ 4344894 h 4477241"/>
                <a:gd name="connsiteX25" fmla="*/ 8814966 w 21635868"/>
                <a:gd name="connsiteY25" fmla="*/ 4360936 h 4477241"/>
                <a:gd name="connsiteX26" fmla="*/ 8317661 w 21635868"/>
                <a:gd name="connsiteY26" fmla="*/ 4376978 h 4477241"/>
                <a:gd name="connsiteX27" fmla="*/ 7595766 w 21635868"/>
                <a:gd name="connsiteY27" fmla="*/ 4393020 h 4477241"/>
                <a:gd name="connsiteX28" fmla="*/ 6312397 w 21635868"/>
                <a:gd name="connsiteY28" fmla="*/ 4376978 h 4477241"/>
                <a:gd name="connsiteX29" fmla="*/ 5430082 w 21635868"/>
                <a:gd name="connsiteY29" fmla="*/ 4393020 h 4477241"/>
                <a:gd name="connsiteX30" fmla="*/ 4627976 w 21635868"/>
                <a:gd name="connsiteY30" fmla="*/ 4376978 h 4477241"/>
                <a:gd name="connsiteX31" fmla="*/ 3681492 w 21635868"/>
                <a:gd name="connsiteY31" fmla="*/ 4344894 h 4477241"/>
                <a:gd name="connsiteX32" fmla="*/ 3168145 w 21635868"/>
                <a:gd name="connsiteY32" fmla="*/ 4360936 h 4477241"/>
                <a:gd name="connsiteX33" fmla="*/ 2349997 w 21635868"/>
                <a:gd name="connsiteY33" fmla="*/ 4344894 h 4477241"/>
                <a:gd name="connsiteX34" fmla="*/ 1644145 w 21635868"/>
                <a:gd name="connsiteY34" fmla="*/ 4360936 h 4477241"/>
                <a:gd name="connsiteX35" fmla="*/ 1259134 w 21635868"/>
                <a:gd name="connsiteY35" fmla="*/ 4360936 h 4477241"/>
                <a:gd name="connsiteX36" fmla="*/ 954334 w 21635868"/>
                <a:gd name="connsiteY36" fmla="*/ 4248641 h 4477241"/>
                <a:gd name="connsiteX37" fmla="*/ 617450 w 21635868"/>
                <a:gd name="connsiteY37" fmla="*/ 4056136 h 4477241"/>
                <a:gd name="connsiteX38" fmla="*/ 376819 w 21635868"/>
                <a:gd name="connsiteY38" fmla="*/ 3751336 h 4477241"/>
                <a:gd name="connsiteX39" fmla="*/ 168271 w 21635868"/>
                <a:gd name="connsiteY39" fmla="*/ 3574873 h 4477241"/>
                <a:gd name="connsiteX40" fmla="*/ 23892 w 21635868"/>
                <a:gd name="connsiteY40" fmla="*/ 3237989 h 4477241"/>
                <a:gd name="connsiteX41" fmla="*/ 7850 w 21635868"/>
                <a:gd name="connsiteY41" fmla="*/ 2836936 h 4477241"/>
                <a:gd name="connsiteX42" fmla="*/ 104103 w 21635868"/>
                <a:gd name="connsiteY42" fmla="*/ 2355673 h 4477241"/>
                <a:gd name="connsiteX43" fmla="*/ 248482 w 21635868"/>
                <a:gd name="connsiteY43" fmla="*/ 1986705 h 4477241"/>
                <a:gd name="connsiteX44" fmla="*/ 473071 w 21635868"/>
                <a:gd name="connsiteY44" fmla="*/ 1730031 h 4477241"/>
                <a:gd name="connsiteX45" fmla="*/ 729745 w 21635868"/>
                <a:gd name="connsiteY45" fmla="*/ 1473357 h 4477241"/>
                <a:gd name="connsiteX46" fmla="*/ 1034545 w 21635868"/>
                <a:gd name="connsiteY46" fmla="*/ 1168557 h 4477241"/>
                <a:gd name="connsiteX47" fmla="*/ 1483724 w 21635868"/>
                <a:gd name="connsiteY47" fmla="*/ 751463 h 4477241"/>
                <a:gd name="connsiteX48" fmla="*/ 1852692 w 21635868"/>
                <a:gd name="connsiteY48" fmla="*/ 607084 h 4477241"/>
                <a:gd name="connsiteX49" fmla="*/ 2847303 w 21635868"/>
                <a:gd name="connsiteY49" fmla="*/ 398536 h 4477241"/>
                <a:gd name="connsiteX50" fmla="*/ 3472945 w 21635868"/>
                <a:gd name="connsiteY50" fmla="*/ 318326 h 4477241"/>
                <a:gd name="connsiteX51" fmla="*/ 4515682 w 21635868"/>
                <a:gd name="connsiteY51" fmla="*/ 254157 h 4477241"/>
                <a:gd name="connsiteX52" fmla="*/ 5141324 w 21635868"/>
                <a:gd name="connsiteY52" fmla="*/ 141863 h 4477241"/>
                <a:gd name="connsiteX53" fmla="*/ 6585113 w 21635868"/>
                <a:gd name="connsiteY53" fmla="*/ 77694 h 4477241"/>
                <a:gd name="connsiteX54" fmla="*/ 7611808 w 21635868"/>
                <a:gd name="connsiteY54" fmla="*/ 61652 h 4477241"/>
                <a:gd name="connsiteX55" fmla="*/ 8702671 w 21635868"/>
                <a:gd name="connsiteY55" fmla="*/ 29568 h 4477241"/>
                <a:gd name="connsiteX56" fmla="*/ 9440608 w 21635868"/>
                <a:gd name="connsiteY56" fmla="*/ 13526 h 4477241"/>
                <a:gd name="connsiteX57" fmla="*/ 9921871 w 21635868"/>
                <a:gd name="connsiteY57" fmla="*/ 13526 h 4477241"/>
                <a:gd name="connsiteX58" fmla="*/ 10547514 w 21635868"/>
                <a:gd name="connsiteY58" fmla="*/ 187829 h 4477241"/>
                <a:gd name="connsiteX59" fmla="*/ 11177783 w 21635868"/>
                <a:gd name="connsiteY59" fmla="*/ 486768 h 4477241"/>
                <a:gd name="connsiteX60" fmla="*/ 11597037 w 21635868"/>
                <a:gd name="connsiteY60" fmla="*/ 634233 h 4477241"/>
                <a:gd name="connsiteX61" fmla="*/ 12190596 w 21635868"/>
                <a:gd name="connsiteY61" fmla="*/ 709815 h 4477241"/>
                <a:gd name="connsiteX62" fmla="*/ 12642858 w 21635868"/>
                <a:gd name="connsiteY62" fmla="*/ 975743 h 4477241"/>
                <a:gd name="connsiteX63" fmla="*/ 12946734 w 21635868"/>
                <a:gd name="connsiteY63" fmla="*/ 1139866 h 4477241"/>
                <a:gd name="connsiteX64" fmla="*/ 13177493 w 21635868"/>
                <a:gd name="connsiteY64" fmla="*/ 1163313 h 4477241"/>
                <a:gd name="connsiteX65" fmla="*/ 13599215 w 21635868"/>
                <a:gd name="connsiteY65" fmla="*/ 1367232 h 4477241"/>
                <a:gd name="connsiteX66" fmla="*/ 13932397 w 21635868"/>
                <a:gd name="connsiteY66" fmla="*/ 1810241 h 4477241"/>
                <a:gd name="connsiteX67" fmla="*/ 14092819 w 21635868"/>
                <a:gd name="connsiteY67" fmla="*/ 2195252 h 4477241"/>
                <a:gd name="connsiteX68" fmla="*/ 14205113 w 21635868"/>
                <a:gd name="connsiteY68" fmla="*/ 2532136 h 4477241"/>
                <a:gd name="connsiteX69" fmla="*/ 14381576 w 21635868"/>
                <a:gd name="connsiteY69" fmla="*/ 2740684 h 4477241"/>
                <a:gd name="connsiteX70" fmla="*/ 14574082 w 21635868"/>
                <a:gd name="connsiteY70" fmla="*/ 3045484 h 4477241"/>
                <a:gd name="connsiteX71" fmla="*/ 14959092 w 21635868"/>
                <a:gd name="connsiteY71" fmla="*/ 3398410 h 4477241"/>
                <a:gd name="connsiteX72" fmla="*/ 15392229 w 21635868"/>
                <a:gd name="connsiteY72" fmla="*/ 3735294 h 4477241"/>
                <a:gd name="connsiteX73" fmla="*/ 15905576 w 21635868"/>
                <a:gd name="connsiteY73" fmla="*/ 3895715 h 4477241"/>
                <a:gd name="connsiteX74" fmla="*/ 16659555 w 21635868"/>
                <a:gd name="connsiteY74" fmla="*/ 4024052 h 4477241"/>
                <a:gd name="connsiteX75" fmla="*/ 17493745 w 21635868"/>
                <a:gd name="connsiteY75" fmla="*/ 4120305 h 4477241"/>
                <a:gd name="connsiteX76" fmla="*/ 18135429 w 21635868"/>
                <a:gd name="connsiteY76" fmla="*/ 4024052 h 4477241"/>
                <a:gd name="connsiteX77" fmla="*/ 18793155 w 21635868"/>
                <a:gd name="connsiteY77" fmla="*/ 4024052 h 4477241"/>
                <a:gd name="connsiteX78" fmla="*/ 19595261 w 21635868"/>
                <a:gd name="connsiteY78" fmla="*/ 4040094 h 4477241"/>
                <a:gd name="connsiteX79" fmla="*/ 20156734 w 21635868"/>
                <a:gd name="connsiteY79" fmla="*/ 4072178 h 4477241"/>
                <a:gd name="connsiteX80" fmla="*/ 21039050 w 21635868"/>
                <a:gd name="connsiteY80" fmla="*/ 4120305 h 4477241"/>
                <a:gd name="connsiteX81" fmla="*/ 21391976 w 21635868"/>
                <a:gd name="connsiteY81" fmla="*/ 4152389 h 4477241"/>
                <a:gd name="connsiteX82" fmla="*/ 21472187 w 21635868"/>
                <a:gd name="connsiteY82" fmla="*/ 4248641 h 4477241"/>
                <a:gd name="connsiteX83" fmla="*/ 21632608 w 21635868"/>
                <a:gd name="connsiteY83" fmla="*/ 4280726 h 4477241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547514 w 21635868"/>
                <a:gd name="connsiteY58" fmla="*/ 181317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90596 w 21635868"/>
                <a:gd name="connsiteY61" fmla="*/ 703303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90596 w 21635868"/>
                <a:gd name="connsiteY61" fmla="*/ 703303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177493 w 21635868"/>
                <a:gd name="connsiteY64" fmla="*/ 1156801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230247 w 21635868"/>
                <a:gd name="connsiteY64" fmla="*/ 1262309 h 4470729"/>
                <a:gd name="connsiteX65" fmla="*/ 13599215 w 21635868"/>
                <a:gd name="connsiteY65" fmla="*/ 1360720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74214 h 4470729"/>
                <a:gd name="connsiteX1" fmla="*/ 21504271 w 21635868"/>
                <a:gd name="connsiteY1" fmla="*/ 4450677 h 4470729"/>
                <a:gd name="connsiteX2" fmla="*/ 20734250 w 21635868"/>
                <a:gd name="connsiteY2" fmla="*/ 4466719 h 4470729"/>
                <a:gd name="connsiteX3" fmla="*/ 19851934 w 21635868"/>
                <a:gd name="connsiteY3" fmla="*/ 4450677 h 4470729"/>
                <a:gd name="connsiteX4" fmla="*/ 19482966 w 21635868"/>
                <a:gd name="connsiteY4" fmla="*/ 4402551 h 4470729"/>
                <a:gd name="connsiteX5" fmla="*/ 19210250 w 21635868"/>
                <a:gd name="connsiteY5" fmla="*/ 4402551 h 4470729"/>
                <a:gd name="connsiteX6" fmla="*/ 18825240 w 21635868"/>
                <a:gd name="connsiteY6" fmla="*/ 4466719 h 4470729"/>
                <a:gd name="connsiteX7" fmla="*/ 18488355 w 21635868"/>
                <a:gd name="connsiteY7" fmla="*/ 4434635 h 4470729"/>
                <a:gd name="connsiteX8" fmla="*/ 17846671 w 21635868"/>
                <a:gd name="connsiteY8" fmla="*/ 4386508 h 4470729"/>
                <a:gd name="connsiteX9" fmla="*/ 17413534 w 21635868"/>
                <a:gd name="connsiteY9" fmla="*/ 4386508 h 4470729"/>
                <a:gd name="connsiteX10" fmla="*/ 16948313 w 21635868"/>
                <a:gd name="connsiteY10" fmla="*/ 4386508 h 4470729"/>
                <a:gd name="connsiteX11" fmla="*/ 16611429 w 21635868"/>
                <a:gd name="connsiteY11" fmla="*/ 4402551 h 4470729"/>
                <a:gd name="connsiteX12" fmla="*/ 15777240 w 21635868"/>
                <a:gd name="connsiteY12" fmla="*/ 4338382 h 4470729"/>
                <a:gd name="connsiteX13" fmla="*/ 15328061 w 21635868"/>
                <a:gd name="connsiteY13" fmla="*/ 4354424 h 4470729"/>
                <a:gd name="connsiteX14" fmla="*/ 14894924 w 21635868"/>
                <a:gd name="connsiteY14" fmla="*/ 4354424 h 4470729"/>
                <a:gd name="connsiteX15" fmla="*/ 14189071 w 21635868"/>
                <a:gd name="connsiteY15" fmla="*/ 4354424 h 4470729"/>
                <a:gd name="connsiteX16" fmla="*/ 13675724 w 21635868"/>
                <a:gd name="connsiteY16" fmla="*/ 4370466 h 4470729"/>
                <a:gd name="connsiteX17" fmla="*/ 13451134 w 21635868"/>
                <a:gd name="connsiteY17" fmla="*/ 4338382 h 4470729"/>
                <a:gd name="connsiteX18" fmla="*/ 12953829 w 21635868"/>
                <a:gd name="connsiteY18" fmla="*/ 4322340 h 4470729"/>
                <a:gd name="connsiteX19" fmla="*/ 12520692 w 21635868"/>
                <a:gd name="connsiteY19" fmla="*/ 4338382 h 4470729"/>
                <a:gd name="connsiteX20" fmla="*/ 11927134 w 21635868"/>
                <a:gd name="connsiteY20" fmla="*/ 4386508 h 4470729"/>
                <a:gd name="connsiteX21" fmla="*/ 10820229 w 21635868"/>
                <a:gd name="connsiteY21" fmla="*/ 4290256 h 4470729"/>
                <a:gd name="connsiteX22" fmla="*/ 10355008 w 21635868"/>
                <a:gd name="connsiteY22" fmla="*/ 4322340 h 4470729"/>
                <a:gd name="connsiteX23" fmla="*/ 9969997 w 21635868"/>
                <a:gd name="connsiteY23" fmla="*/ 4338382 h 4470729"/>
                <a:gd name="connsiteX24" fmla="*/ 9536861 w 21635868"/>
                <a:gd name="connsiteY24" fmla="*/ 4338382 h 4470729"/>
                <a:gd name="connsiteX25" fmla="*/ 8814966 w 21635868"/>
                <a:gd name="connsiteY25" fmla="*/ 4354424 h 4470729"/>
                <a:gd name="connsiteX26" fmla="*/ 8317661 w 21635868"/>
                <a:gd name="connsiteY26" fmla="*/ 4370466 h 4470729"/>
                <a:gd name="connsiteX27" fmla="*/ 7595766 w 21635868"/>
                <a:gd name="connsiteY27" fmla="*/ 4386508 h 4470729"/>
                <a:gd name="connsiteX28" fmla="*/ 6312397 w 21635868"/>
                <a:gd name="connsiteY28" fmla="*/ 4370466 h 4470729"/>
                <a:gd name="connsiteX29" fmla="*/ 5430082 w 21635868"/>
                <a:gd name="connsiteY29" fmla="*/ 4386508 h 4470729"/>
                <a:gd name="connsiteX30" fmla="*/ 4627976 w 21635868"/>
                <a:gd name="connsiteY30" fmla="*/ 4370466 h 4470729"/>
                <a:gd name="connsiteX31" fmla="*/ 3681492 w 21635868"/>
                <a:gd name="connsiteY31" fmla="*/ 4338382 h 4470729"/>
                <a:gd name="connsiteX32" fmla="*/ 3168145 w 21635868"/>
                <a:gd name="connsiteY32" fmla="*/ 4354424 h 4470729"/>
                <a:gd name="connsiteX33" fmla="*/ 2349997 w 21635868"/>
                <a:gd name="connsiteY33" fmla="*/ 4338382 h 4470729"/>
                <a:gd name="connsiteX34" fmla="*/ 1644145 w 21635868"/>
                <a:gd name="connsiteY34" fmla="*/ 4354424 h 4470729"/>
                <a:gd name="connsiteX35" fmla="*/ 1259134 w 21635868"/>
                <a:gd name="connsiteY35" fmla="*/ 4354424 h 4470729"/>
                <a:gd name="connsiteX36" fmla="*/ 954334 w 21635868"/>
                <a:gd name="connsiteY36" fmla="*/ 4242129 h 4470729"/>
                <a:gd name="connsiteX37" fmla="*/ 617450 w 21635868"/>
                <a:gd name="connsiteY37" fmla="*/ 4049624 h 4470729"/>
                <a:gd name="connsiteX38" fmla="*/ 376819 w 21635868"/>
                <a:gd name="connsiteY38" fmla="*/ 3744824 h 4470729"/>
                <a:gd name="connsiteX39" fmla="*/ 168271 w 21635868"/>
                <a:gd name="connsiteY39" fmla="*/ 3568361 h 4470729"/>
                <a:gd name="connsiteX40" fmla="*/ 23892 w 21635868"/>
                <a:gd name="connsiteY40" fmla="*/ 3231477 h 4470729"/>
                <a:gd name="connsiteX41" fmla="*/ 7850 w 21635868"/>
                <a:gd name="connsiteY41" fmla="*/ 2830424 h 4470729"/>
                <a:gd name="connsiteX42" fmla="*/ 104103 w 21635868"/>
                <a:gd name="connsiteY42" fmla="*/ 2349161 h 4470729"/>
                <a:gd name="connsiteX43" fmla="*/ 248482 w 21635868"/>
                <a:gd name="connsiteY43" fmla="*/ 1980193 h 4470729"/>
                <a:gd name="connsiteX44" fmla="*/ 473071 w 21635868"/>
                <a:gd name="connsiteY44" fmla="*/ 1723519 h 4470729"/>
                <a:gd name="connsiteX45" fmla="*/ 729745 w 21635868"/>
                <a:gd name="connsiteY45" fmla="*/ 1466845 h 4470729"/>
                <a:gd name="connsiteX46" fmla="*/ 1034545 w 21635868"/>
                <a:gd name="connsiteY46" fmla="*/ 1162045 h 4470729"/>
                <a:gd name="connsiteX47" fmla="*/ 1483724 w 21635868"/>
                <a:gd name="connsiteY47" fmla="*/ 744951 h 4470729"/>
                <a:gd name="connsiteX48" fmla="*/ 1852692 w 21635868"/>
                <a:gd name="connsiteY48" fmla="*/ 600572 h 4470729"/>
                <a:gd name="connsiteX49" fmla="*/ 2847303 w 21635868"/>
                <a:gd name="connsiteY49" fmla="*/ 392024 h 4470729"/>
                <a:gd name="connsiteX50" fmla="*/ 3472945 w 21635868"/>
                <a:gd name="connsiteY50" fmla="*/ 311814 h 4470729"/>
                <a:gd name="connsiteX51" fmla="*/ 4515682 w 21635868"/>
                <a:gd name="connsiteY51" fmla="*/ 247645 h 4470729"/>
                <a:gd name="connsiteX52" fmla="*/ 5141324 w 21635868"/>
                <a:gd name="connsiteY52" fmla="*/ 135351 h 4470729"/>
                <a:gd name="connsiteX53" fmla="*/ 6585113 w 21635868"/>
                <a:gd name="connsiteY53" fmla="*/ 71182 h 4470729"/>
                <a:gd name="connsiteX54" fmla="*/ 7611808 w 21635868"/>
                <a:gd name="connsiteY54" fmla="*/ 55140 h 4470729"/>
                <a:gd name="connsiteX55" fmla="*/ 8702671 w 21635868"/>
                <a:gd name="connsiteY55" fmla="*/ 23056 h 4470729"/>
                <a:gd name="connsiteX56" fmla="*/ 9440608 w 21635868"/>
                <a:gd name="connsiteY56" fmla="*/ 7014 h 4470729"/>
                <a:gd name="connsiteX57" fmla="*/ 9833948 w 21635868"/>
                <a:gd name="connsiteY57" fmla="*/ 147691 h 4470729"/>
                <a:gd name="connsiteX58" fmla="*/ 10494761 w 21635868"/>
                <a:gd name="connsiteY58" fmla="*/ 321994 h 4470729"/>
                <a:gd name="connsiteX59" fmla="*/ 11177783 w 21635868"/>
                <a:gd name="connsiteY59" fmla="*/ 480256 h 4470729"/>
                <a:gd name="connsiteX60" fmla="*/ 11597037 w 21635868"/>
                <a:gd name="connsiteY60" fmla="*/ 627721 h 4470729"/>
                <a:gd name="connsiteX61" fmla="*/ 12173011 w 21635868"/>
                <a:gd name="connsiteY61" fmla="*/ 843980 h 4470729"/>
                <a:gd name="connsiteX62" fmla="*/ 12642858 w 21635868"/>
                <a:gd name="connsiteY62" fmla="*/ 969231 h 4470729"/>
                <a:gd name="connsiteX63" fmla="*/ 12946734 w 21635868"/>
                <a:gd name="connsiteY63" fmla="*/ 1133354 h 4470729"/>
                <a:gd name="connsiteX64" fmla="*/ 13230247 w 21635868"/>
                <a:gd name="connsiteY64" fmla="*/ 1262309 h 4470729"/>
                <a:gd name="connsiteX65" fmla="*/ 13634385 w 21635868"/>
                <a:gd name="connsiteY65" fmla="*/ 1554151 h 4470729"/>
                <a:gd name="connsiteX66" fmla="*/ 13932397 w 21635868"/>
                <a:gd name="connsiteY66" fmla="*/ 1803729 h 4470729"/>
                <a:gd name="connsiteX67" fmla="*/ 14092819 w 21635868"/>
                <a:gd name="connsiteY67" fmla="*/ 2188740 h 4470729"/>
                <a:gd name="connsiteX68" fmla="*/ 14205113 w 21635868"/>
                <a:gd name="connsiteY68" fmla="*/ 2525624 h 4470729"/>
                <a:gd name="connsiteX69" fmla="*/ 14381576 w 21635868"/>
                <a:gd name="connsiteY69" fmla="*/ 2734172 h 4470729"/>
                <a:gd name="connsiteX70" fmla="*/ 14574082 w 21635868"/>
                <a:gd name="connsiteY70" fmla="*/ 3038972 h 4470729"/>
                <a:gd name="connsiteX71" fmla="*/ 14959092 w 21635868"/>
                <a:gd name="connsiteY71" fmla="*/ 3391898 h 4470729"/>
                <a:gd name="connsiteX72" fmla="*/ 15392229 w 21635868"/>
                <a:gd name="connsiteY72" fmla="*/ 3728782 h 4470729"/>
                <a:gd name="connsiteX73" fmla="*/ 15905576 w 21635868"/>
                <a:gd name="connsiteY73" fmla="*/ 3889203 h 4470729"/>
                <a:gd name="connsiteX74" fmla="*/ 16659555 w 21635868"/>
                <a:gd name="connsiteY74" fmla="*/ 4017540 h 4470729"/>
                <a:gd name="connsiteX75" fmla="*/ 17493745 w 21635868"/>
                <a:gd name="connsiteY75" fmla="*/ 4113793 h 4470729"/>
                <a:gd name="connsiteX76" fmla="*/ 18135429 w 21635868"/>
                <a:gd name="connsiteY76" fmla="*/ 4017540 h 4470729"/>
                <a:gd name="connsiteX77" fmla="*/ 18793155 w 21635868"/>
                <a:gd name="connsiteY77" fmla="*/ 4017540 h 4470729"/>
                <a:gd name="connsiteX78" fmla="*/ 19595261 w 21635868"/>
                <a:gd name="connsiteY78" fmla="*/ 4033582 h 4470729"/>
                <a:gd name="connsiteX79" fmla="*/ 20156734 w 21635868"/>
                <a:gd name="connsiteY79" fmla="*/ 4065666 h 4470729"/>
                <a:gd name="connsiteX80" fmla="*/ 21039050 w 21635868"/>
                <a:gd name="connsiteY80" fmla="*/ 4113793 h 4470729"/>
                <a:gd name="connsiteX81" fmla="*/ 21391976 w 21635868"/>
                <a:gd name="connsiteY81" fmla="*/ 4145877 h 4470729"/>
                <a:gd name="connsiteX82" fmla="*/ 21472187 w 21635868"/>
                <a:gd name="connsiteY82" fmla="*/ 4242129 h 4470729"/>
                <a:gd name="connsiteX83" fmla="*/ 21632608 w 21635868"/>
                <a:gd name="connsiteY83" fmla="*/ 4274214 h 4470729"/>
                <a:gd name="connsiteX0" fmla="*/ 21632608 w 21635868"/>
                <a:gd name="connsiteY0" fmla="*/ 4253886 h 4450401"/>
                <a:gd name="connsiteX1" fmla="*/ 21504271 w 21635868"/>
                <a:gd name="connsiteY1" fmla="*/ 4430349 h 4450401"/>
                <a:gd name="connsiteX2" fmla="*/ 20734250 w 21635868"/>
                <a:gd name="connsiteY2" fmla="*/ 4446391 h 4450401"/>
                <a:gd name="connsiteX3" fmla="*/ 19851934 w 21635868"/>
                <a:gd name="connsiteY3" fmla="*/ 4430349 h 4450401"/>
                <a:gd name="connsiteX4" fmla="*/ 19482966 w 21635868"/>
                <a:gd name="connsiteY4" fmla="*/ 4382223 h 4450401"/>
                <a:gd name="connsiteX5" fmla="*/ 19210250 w 21635868"/>
                <a:gd name="connsiteY5" fmla="*/ 4382223 h 4450401"/>
                <a:gd name="connsiteX6" fmla="*/ 18825240 w 21635868"/>
                <a:gd name="connsiteY6" fmla="*/ 4446391 h 4450401"/>
                <a:gd name="connsiteX7" fmla="*/ 18488355 w 21635868"/>
                <a:gd name="connsiteY7" fmla="*/ 4414307 h 4450401"/>
                <a:gd name="connsiteX8" fmla="*/ 17846671 w 21635868"/>
                <a:gd name="connsiteY8" fmla="*/ 4366180 h 4450401"/>
                <a:gd name="connsiteX9" fmla="*/ 17413534 w 21635868"/>
                <a:gd name="connsiteY9" fmla="*/ 4366180 h 4450401"/>
                <a:gd name="connsiteX10" fmla="*/ 16948313 w 21635868"/>
                <a:gd name="connsiteY10" fmla="*/ 4366180 h 4450401"/>
                <a:gd name="connsiteX11" fmla="*/ 16611429 w 21635868"/>
                <a:gd name="connsiteY11" fmla="*/ 4382223 h 4450401"/>
                <a:gd name="connsiteX12" fmla="*/ 15777240 w 21635868"/>
                <a:gd name="connsiteY12" fmla="*/ 4318054 h 4450401"/>
                <a:gd name="connsiteX13" fmla="*/ 15328061 w 21635868"/>
                <a:gd name="connsiteY13" fmla="*/ 4334096 h 4450401"/>
                <a:gd name="connsiteX14" fmla="*/ 14894924 w 21635868"/>
                <a:gd name="connsiteY14" fmla="*/ 4334096 h 4450401"/>
                <a:gd name="connsiteX15" fmla="*/ 14189071 w 21635868"/>
                <a:gd name="connsiteY15" fmla="*/ 4334096 h 4450401"/>
                <a:gd name="connsiteX16" fmla="*/ 13675724 w 21635868"/>
                <a:gd name="connsiteY16" fmla="*/ 4350138 h 4450401"/>
                <a:gd name="connsiteX17" fmla="*/ 13451134 w 21635868"/>
                <a:gd name="connsiteY17" fmla="*/ 4318054 h 4450401"/>
                <a:gd name="connsiteX18" fmla="*/ 12953829 w 21635868"/>
                <a:gd name="connsiteY18" fmla="*/ 4302012 h 4450401"/>
                <a:gd name="connsiteX19" fmla="*/ 12520692 w 21635868"/>
                <a:gd name="connsiteY19" fmla="*/ 4318054 h 4450401"/>
                <a:gd name="connsiteX20" fmla="*/ 11927134 w 21635868"/>
                <a:gd name="connsiteY20" fmla="*/ 4366180 h 4450401"/>
                <a:gd name="connsiteX21" fmla="*/ 10820229 w 21635868"/>
                <a:gd name="connsiteY21" fmla="*/ 4269928 h 4450401"/>
                <a:gd name="connsiteX22" fmla="*/ 10355008 w 21635868"/>
                <a:gd name="connsiteY22" fmla="*/ 4302012 h 4450401"/>
                <a:gd name="connsiteX23" fmla="*/ 9969997 w 21635868"/>
                <a:gd name="connsiteY23" fmla="*/ 4318054 h 4450401"/>
                <a:gd name="connsiteX24" fmla="*/ 9536861 w 21635868"/>
                <a:gd name="connsiteY24" fmla="*/ 4318054 h 4450401"/>
                <a:gd name="connsiteX25" fmla="*/ 8814966 w 21635868"/>
                <a:gd name="connsiteY25" fmla="*/ 4334096 h 4450401"/>
                <a:gd name="connsiteX26" fmla="*/ 8317661 w 21635868"/>
                <a:gd name="connsiteY26" fmla="*/ 4350138 h 4450401"/>
                <a:gd name="connsiteX27" fmla="*/ 7595766 w 21635868"/>
                <a:gd name="connsiteY27" fmla="*/ 4366180 h 4450401"/>
                <a:gd name="connsiteX28" fmla="*/ 6312397 w 21635868"/>
                <a:gd name="connsiteY28" fmla="*/ 4350138 h 4450401"/>
                <a:gd name="connsiteX29" fmla="*/ 5430082 w 21635868"/>
                <a:gd name="connsiteY29" fmla="*/ 4366180 h 4450401"/>
                <a:gd name="connsiteX30" fmla="*/ 4627976 w 21635868"/>
                <a:gd name="connsiteY30" fmla="*/ 4350138 h 4450401"/>
                <a:gd name="connsiteX31" fmla="*/ 3681492 w 21635868"/>
                <a:gd name="connsiteY31" fmla="*/ 4318054 h 4450401"/>
                <a:gd name="connsiteX32" fmla="*/ 3168145 w 21635868"/>
                <a:gd name="connsiteY32" fmla="*/ 4334096 h 4450401"/>
                <a:gd name="connsiteX33" fmla="*/ 2349997 w 21635868"/>
                <a:gd name="connsiteY33" fmla="*/ 4318054 h 4450401"/>
                <a:gd name="connsiteX34" fmla="*/ 1644145 w 21635868"/>
                <a:gd name="connsiteY34" fmla="*/ 4334096 h 4450401"/>
                <a:gd name="connsiteX35" fmla="*/ 1259134 w 21635868"/>
                <a:gd name="connsiteY35" fmla="*/ 4334096 h 4450401"/>
                <a:gd name="connsiteX36" fmla="*/ 954334 w 21635868"/>
                <a:gd name="connsiteY36" fmla="*/ 4221801 h 4450401"/>
                <a:gd name="connsiteX37" fmla="*/ 617450 w 21635868"/>
                <a:gd name="connsiteY37" fmla="*/ 4029296 h 4450401"/>
                <a:gd name="connsiteX38" fmla="*/ 376819 w 21635868"/>
                <a:gd name="connsiteY38" fmla="*/ 3724496 h 4450401"/>
                <a:gd name="connsiteX39" fmla="*/ 168271 w 21635868"/>
                <a:gd name="connsiteY39" fmla="*/ 3548033 h 4450401"/>
                <a:gd name="connsiteX40" fmla="*/ 23892 w 21635868"/>
                <a:gd name="connsiteY40" fmla="*/ 3211149 h 4450401"/>
                <a:gd name="connsiteX41" fmla="*/ 7850 w 21635868"/>
                <a:gd name="connsiteY41" fmla="*/ 2810096 h 4450401"/>
                <a:gd name="connsiteX42" fmla="*/ 104103 w 21635868"/>
                <a:gd name="connsiteY42" fmla="*/ 2328833 h 4450401"/>
                <a:gd name="connsiteX43" fmla="*/ 248482 w 21635868"/>
                <a:gd name="connsiteY43" fmla="*/ 1959865 h 4450401"/>
                <a:gd name="connsiteX44" fmla="*/ 473071 w 21635868"/>
                <a:gd name="connsiteY44" fmla="*/ 1703191 h 4450401"/>
                <a:gd name="connsiteX45" fmla="*/ 729745 w 21635868"/>
                <a:gd name="connsiteY45" fmla="*/ 1446517 h 4450401"/>
                <a:gd name="connsiteX46" fmla="*/ 1034545 w 21635868"/>
                <a:gd name="connsiteY46" fmla="*/ 1141717 h 4450401"/>
                <a:gd name="connsiteX47" fmla="*/ 1483724 w 21635868"/>
                <a:gd name="connsiteY47" fmla="*/ 724623 h 4450401"/>
                <a:gd name="connsiteX48" fmla="*/ 1852692 w 21635868"/>
                <a:gd name="connsiteY48" fmla="*/ 580244 h 4450401"/>
                <a:gd name="connsiteX49" fmla="*/ 2847303 w 21635868"/>
                <a:gd name="connsiteY49" fmla="*/ 371696 h 4450401"/>
                <a:gd name="connsiteX50" fmla="*/ 3472945 w 21635868"/>
                <a:gd name="connsiteY50" fmla="*/ 291486 h 4450401"/>
                <a:gd name="connsiteX51" fmla="*/ 4515682 w 21635868"/>
                <a:gd name="connsiteY51" fmla="*/ 227317 h 4450401"/>
                <a:gd name="connsiteX52" fmla="*/ 5141324 w 21635868"/>
                <a:gd name="connsiteY52" fmla="*/ 115023 h 4450401"/>
                <a:gd name="connsiteX53" fmla="*/ 6585113 w 21635868"/>
                <a:gd name="connsiteY53" fmla="*/ 50854 h 4450401"/>
                <a:gd name="connsiteX54" fmla="*/ 7611808 w 21635868"/>
                <a:gd name="connsiteY54" fmla="*/ 34812 h 4450401"/>
                <a:gd name="connsiteX55" fmla="*/ 8702671 w 21635868"/>
                <a:gd name="connsiteY55" fmla="*/ 2728 h 4450401"/>
                <a:gd name="connsiteX56" fmla="*/ 9264762 w 21635868"/>
                <a:gd name="connsiteY56" fmla="*/ 109778 h 4450401"/>
                <a:gd name="connsiteX57" fmla="*/ 9833948 w 21635868"/>
                <a:gd name="connsiteY57" fmla="*/ 127363 h 4450401"/>
                <a:gd name="connsiteX58" fmla="*/ 10494761 w 21635868"/>
                <a:gd name="connsiteY58" fmla="*/ 301666 h 4450401"/>
                <a:gd name="connsiteX59" fmla="*/ 11177783 w 21635868"/>
                <a:gd name="connsiteY59" fmla="*/ 459928 h 4450401"/>
                <a:gd name="connsiteX60" fmla="*/ 11597037 w 21635868"/>
                <a:gd name="connsiteY60" fmla="*/ 607393 h 4450401"/>
                <a:gd name="connsiteX61" fmla="*/ 12173011 w 21635868"/>
                <a:gd name="connsiteY61" fmla="*/ 823652 h 4450401"/>
                <a:gd name="connsiteX62" fmla="*/ 12642858 w 21635868"/>
                <a:gd name="connsiteY62" fmla="*/ 948903 h 4450401"/>
                <a:gd name="connsiteX63" fmla="*/ 12946734 w 21635868"/>
                <a:gd name="connsiteY63" fmla="*/ 1113026 h 4450401"/>
                <a:gd name="connsiteX64" fmla="*/ 13230247 w 21635868"/>
                <a:gd name="connsiteY64" fmla="*/ 1241981 h 4450401"/>
                <a:gd name="connsiteX65" fmla="*/ 13634385 w 21635868"/>
                <a:gd name="connsiteY65" fmla="*/ 1533823 h 4450401"/>
                <a:gd name="connsiteX66" fmla="*/ 13932397 w 21635868"/>
                <a:gd name="connsiteY66" fmla="*/ 1783401 h 4450401"/>
                <a:gd name="connsiteX67" fmla="*/ 14092819 w 21635868"/>
                <a:gd name="connsiteY67" fmla="*/ 2168412 h 4450401"/>
                <a:gd name="connsiteX68" fmla="*/ 14205113 w 21635868"/>
                <a:gd name="connsiteY68" fmla="*/ 2505296 h 4450401"/>
                <a:gd name="connsiteX69" fmla="*/ 14381576 w 21635868"/>
                <a:gd name="connsiteY69" fmla="*/ 2713844 h 4450401"/>
                <a:gd name="connsiteX70" fmla="*/ 14574082 w 21635868"/>
                <a:gd name="connsiteY70" fmla="*/ 3018644 h 4450401"/>
                <a:gd name="connsiteX71" fmla="*/ 14959092 w 21635868"/>
                <a:gd name="connsiteY71" fmla="*/ 3371570 h 4450401"/>
                <a:gd name="connsiteX72" fmla="*/ 15392229 w 21635868"/>
                <a:gd name="connsiteY72" fmla="*/ 3708454 h 4450401"/>
                <a:gd name="connsiteX73" fmla="*/ 15905576 w 21635868"/>
                <a:gd name="connsiteY73" fmla="*/ 3868875 h 4450401"/>
                <a:gd name="connsiteX74" fmla="*/ 16659555 w 21635868"/>
                <a:gd name="connsiteY74" fmla="*/ 3997212 h 4450401"/>
                <a:gd name="connsiteX75" fmla="*/ 17493745 w 21635868"/>
                <a:gd name="connsiteY75" fmla="*/ 4093465 h 4450401"/>
                <a:gd name="connsiteX76" fmla="*/ 18135429 w 21635868"/>
                <a:gd name="connsiteY76" fmla="*/ 3997212 h 4450401"/>
                <a:gd name="connsiteX77" fmla="*/ 18793155 w 21635868"/>
                <a:gd name="connsiteY77" fmla="*/ 3997212 h 4450401"/>
                <a:gd name="connsiteX78" fmla="*/ 19595261 w 21635868"/>
                <a:gd name="connsiteY78" fmla="*/ 4013254 h 4450401"/>
                <a:gd name="connsiteX79" fmla="*/ 20156734 w 21635868"/>
                <a:gd name="connsiteY79" fmla="*/ 4045338 h 4450401"/>
                <a:gd name="connsiteX80" fmla="*/ 21039050 w 21635868"/>
                <a:gd name="connsiteY80" fmla="*/ 4093465 h 4450401"/>
                <a:gd name="connsiteX81" fmla="*/ 21391976 w 21635868"/>
                <a:gd name="connsiteY81" fmla="*/ 4125549 h 4450401"/>
                <a:gd name="connsiteX82" fmla="*/ 21472187 w 21635868"/>
                <a:gd name="connsiteY82" fmla="*/ 4221801 h 4450401"/>
                <a:gd name="connsiteX83" fmla="*/ 21632608 w 21635868"/>
                <a:gd name="connsiteY83" fmla="*/ 4253886 h 445040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833948 w 21635868"/>
                <a:gd name="connsiteY57" fmla="*/ 94743 h 4417781"/>
                <a:gd name="connsiteX58" fmla="*/ 10494761 w 21635868"/>
                <a:gd name="connsiteY58" fmla="*/ 269046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494761 w 21635868"/>
                <a:gd name="connsiteY58" fmla="*/ 269046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427308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97037 w 21635868"/>
                <a:gd name="connsiteY60" fmla="*/ 574773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73011 w 21635868"/>
                <a:gd name="connsiteY61" fmla="*/ 791032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42858 w 21635868"/>
                <a:gd name="connsiteY62" fmla="*/ 9162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46734 w 21635868"/>
                <a:gd name="connsiteY63" fmla="*/ 1080406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30247 w 21635868"/>
                <a:gd name="connsiteY64" fmla="*/ 1209361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47832 w 21635868"/>
                <a:gd name="connsiteY64" fmla="*/ 1367622 h 4417781"/>
                <a:gd name="connsiteX65" fmla="*/ 13634385 w 21635868"/>
                <a:gd name="connsiteY65" fmla="*/ 1501203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47832 w 21635868"/>
                <a:gd name="connsiteY64" fmla="*/ 1367622 h 4417781"/>
                <a:gd name="connsiteX65" fmla="*/ 13616800 w 21635868"/>
                <a:gd name="connsiteY65" fmla="*/ 1641880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932397 w 21635868"/>
                <a:gd name="connsiteY66" fmla="*/ 1750781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417781"/>
                <a:gd name="connsiteX1" fmla="*/ 21504271 w 21635868"/>
                <a:gd name="connsiteY1" fmla="*/ 4397729 h 4417781"/>
                <a:gd name="connsiteX2" fmla="*/ 20734250 w 21635868"/>
                <a:gd name="connsiteY2" fmla="*/ 4413771 h 4417781"/>
                <a:gd name="connsiteX3" fmla="*/ 19851934 w 21635868"/>
                <a:gd name="connsiteY3" fmla="*/ 4397729 h 4417781"/>
                <a:gd name="connsiteX4" fmla="*/ 19482966 w 21635868"/>
                <a:gd name="connsiteY4" fmla="*/ 4349603 h 4417781"/>
                <a:gd name="connsiteX5" fmla="*/ 19210250 w 21635868"/>
                <a:gd name="connsiteY5" fmla="*/ 4349603 h 4417781"/>
                <a:gd name="connsiteX6" fmla="*/ 18825240 w 21635868"/>
                <a:gd name="connsiteY6" fmla="*/ 4413771 h 4417781"/>
                <a:gd name="connsiteX7" fmla="*/ 18488355 w 21635868"/>
                <a:gd name="connsiteY7" fmla="*/ 4381687 h 4417781"/>
                <a:gd name="connsiteX8" fmla="*/ 17846671 w 21635868"/>
                <a:gd name="connsiteY8" fmla="*/ 4333560 h 4417781"/>
                <a:gd name="connsiteX9" fmla="*/ 17413534 w 21635868"/>
                <a:gd name="connsiteY9" fmla="*/ 4333560 h 4417781"/>
                <a:gd name="connsiteX10" fmla="*/ 16948313 w 21635868"/>
                <a:gd name="connsiteY10" fmla="*/ 4333560 h 4417781"/>
                <a:gd name="connsiteX11" fmla="*/ 16611429 w 21635868"/>
                <a:gd name="connsiteY11" fmla="*/ 4349603 h 4417781"/>
                <a:gd name="connsiteX12" fmla="*/ 15777240 w 21635868"/>
                <a:gd name="connsiteY12" fmla="*/ 4285434 h 4417781"/>
                <a:gd name="connsiteX13" fmla="*/ 15328061 w 21635868"/>
                <a:gd name="connsiteY13" fmla="*/ 4301476 h 4417781"/>
                <a:gd name="connsiteX14" fmla="*/ 14894924 w 21635868"/>
                <a:gd name="connsiteY14" fmla="*/ 4301476 h 4417781"/>
                <a:gd name="connsiteX15" fmla="*/ 14189071 w 21635868"/>
                <a:gd name="connsiteY15" fmla="*/ 4301476 h 4417781"/>
                <a:gd name="connsiteX16" fmla="*/ 13675724 w 21635868"/>
                <a:gd name="connsiteY16" fmla="*/ 4317518 h 4417781"/>
                <a:gd name="connsiteX17" fmla="*/ 13451134 w 21635868"/>
                <a:gd name="connsiteY17" fmla="*/ 4285434 h 4417781"/>
                <a:gd name="connsiteX18" fmla="*/ 12953829 w 21635868"/>
                <a:gd name="connsiteY18" fmla="*/ 4269392 h 4417781"/>
                <a:gd name="connsiteX19" fmla="*/ 12520692 w 21635868"/>
                <a:gd name="connsiteY19" fmla="*/ 4285434 h 4417781"/>
                <a:gd name="connsiteX20" fmla="*/ 11927134 w 21635868"/>
                <a:gd name="connsiteY20" fmla="*/ 4333560 h 4417781"/>
                <a:gd name="connsiteX21" fmla="*/ 10820229 w 21635868"/>
                <a:gd name="connsiteY21" fmla="*/ 4237308 h 4417781"/>
                <a:gd name="connsiteX22" fmla="*/ 10355008 w 21635868"/>
                <a:gd name="connsiteY22" fmla="*/ 4269392 h 4417781"/>
                <a:gd name="connsiteX23" fmla="*/ 9969997 w 21635868"/>
                <a:gd name="connsiteY23" fmla="*/ 4285434 h 4417781"/>
                <a:gd name="connsiteX24" fmla="*/ 9536861 w 21635868"/>
                <a:gd name="connsiteY24" fmla="*/ 4285434 h 4417781"/>
                <a:gd name="connsiteX25" fmla="*/ 8814966 w 21635868"/>
                <a:gd name="connsiteY25" fmla="*/ 4301476 h 4417781"/>
                <a:gd name="connsiteX26" fmla="*/ 8317661 w 21635868"/>
                <a:gd name="connsiteY26" fmla="*/ 4317518 h 4417781"/>
                <a:gd name="connsiteX27" fmla="*/ 7595766 w 21635868"/>
                <a:gd name="connsiteY27" fmla="*/ 4333560 h 4417781"/>
                <a:gd name="connsiteX28" fmla="*/ 6312397 w 21635868"/>
                <a:gd name="connsiteY28" fmla="*/ 4317518 h 4417781"/>
                <a:gd name="connsiteX29" fmla="*/ 5430082 w 21635868"/>
                <a:gd name="connsiteY29" fmla="*/ 4333560 h 4417781"/>
                <a:gd name="connsiteX30" fmla="*/ 4627976 w 21635868"/>
                <a:gd name="connsiteY30" fmla="*/ 4317518 h 4417781"/>
                <a:gd name="connsiteX31" fmla="*/ 3681492 w 21635868"/>
                <a:gd name="connsiteY31" fmla="*/ 4285434 h 4417781"/>
                <a:gd name="connsiteX32" fmla="*/ 3168145 w 21635868"/>
                <a:gd name="connsiteY32" fmla="*/ 4301476 h 4417781"/>
                <a:gd name="connsiteX33" fmla="*/ 2349997 w 21635868"/>
                <a:gd name="connsiteY33" fmla="*/ 4285434 h 4417781"/>
                <a:gd name="connsiteX34" fmla="*/ 1644145 w 21635868"/>
                <a:gd name="connsiteY34" fmla="*/ 4301476 h 4417781"/>
                <a:gd name="connsiteX35" fmla="*/ 1259134 w 21635868"/>
                <a:gd name="connsiteY35" fmla="*/ 4301476 h 4417781"/>
                <a:gd name="connsiteX36" fmla="*/ 954334 w 21635868"/>
                <a:gd name="connsiteY36" fmla="*/ 4189181 h 4417781"/>
                <a:gd name="connsiteX37" fmla="*/ 617450 w 21635868"/>
                <a:gd name="connsiteY37" fmla="*/ 3996676 h 4417781"/>
                <a:gd name="connsiteX38" fmla="*/ 376819 w 21635868"/>
                <a:gd name="connsiteY38" fmla="*/ 3691876 h 4417781"/>
                <a:gd name="connsiteX39" fmla="*/ 168271 w 21635868"/>
                <a:gd name="connsiteY39" fmla="*/ 3515413 h 4417781"/>
                <a:gd name="connsiteX40" fmla="*/ 23892 w 21635868"/>
                <a:gd name="connsiteY40" fmla="*/ 3178529 h 4417781"/>
                <a:gd name="connsiteX41" fmla="*/ 7850 w 21635868"/>
                <a:gd name="connsiteY41" fmla="*/ 2777476 h 4417781"/>
                <a:gd name="connsiteX42" fmla="*/ 104103 w 21635868"/>
                <a:gd name="connsiteY42" fmla="*/ 2296213 h 4417781"/>
                <a:gd name="connsiteX43" fmla="*/ 248482 w 21635868"/>
                <a:gd name="connsiteY43" fmla="*/ 1927245 h 4417781"/>
                <a:gd name="connsiteX44" fmla="*/ 473071 w 21635868"/>
                <a:gd name="connsiteY44" fmla="*/ 1670571 h 4417781"/>
                <a:gd name="connsiteX45" fmla="*/ 729745 w 21635868"/>
                <a:gd name="connsiteY45" fmla="*/ 1413897 h 4417781"/>
                <a:gd name="connsiteX46" fmla="*/ 1034545 w 21635868"/>
                <a:gd name="connsiteY46" fmla="*/ 1109097 h 4417781"/>
                <a:gd name="connsiteX47" fmla="*/ 1483724 w 21635868"/>
                <a:gd name="connsiteY47" fmla="*/ 692003 h 4417781"/>
                <a:gd name="connsiteX48" fmla="*/ 1852692 w 21635868"/>
                <a:gd name="connsiteY48" fmla="*/ 547624 h 4417781"/>
                <a:gd name="connsiteX49" fmla="*/ 2847303 w 21635868"/>
                <a:gd name="connsiteY49" fmla="*/ 339076 h 4417781"/>
                <a:gd name="connsiteX50" fmla="*/ 3472945 w 21635868"/>
                <a:gd name="connsiteY50" fmla="*/ 258866 h 4417781"/>
                <a:gd name="connsiteX51" fmla="*/ 4515682 w 21635868"/>
                <a:gd name="connsiteY51" fmla="*/ 194697 h 4417781"/>
                <a:gd name="connsiteX52" fmla="*/ 5141324 w 21635868"/>
                <a:gd name="connsiteY52" fmla="*/ 82403 h 4417781"/>
                <a:gd name="connsiteX53" fmla="*/ 6585113 w 21635868"/>
                <a:gd name="connsiteY53" fmla="*/ 18234 h 4417781"/>
                <a:gd name="connsiteX54" fmla="*/ 7611808 w 21635868"/>
                <a:gd name="connsiteY54" fmla="*/ 2192 h 4417781"/>
                <a:gd name="connsiteX55" fmla="*/ 8632333 w 21635868"/>
                <a:gd name="connsiteY55" fmla="*/ 58031 h 4417781"/>
                <a:gd name="connsiteX56" fmla="*/ 9264762 w 21635868"/>
                <a:gd name="connsiteY56" fmla="*/ 77158 h 4417781"/>
                <a:gd name="connsiteX57" fmla="*/ 9622933 w 21635868"/>
                <a:gd name="connsiteY57" fmla="*/ 217835 h 4417781"/>
                <a:gd name="connsiteX58" fmla="*/ 10565100 w 21635868"/>
                <a:gd name="connsiteY58" fmla="*/ 392139 h 4417781"/>
                <a:gd name="connsiteX59" fmla="*/ 11177783 w 21635868"/>
                <a:gd name="connsiteY59" fmla="*/ 585569 h 4417781"/>
                <a:gd name="connsiteX60" fmla="*/ 11579453 w 21635868"/>
                <a:gd name="connsiteY60" fmla="*/ 750619 h 4417781"/>
                <a:gd name="connsiteX61" fmla="*/ 12102673 w 21635868"/>
                <a:gd name="connsiteY61" fmla="*/ 896540 h 4417781"/>
                <a:gd name="connsiteX62" fmla="*/ 12625273 w 21635868"/>
                <a:gd name="connsiteY62" fmla="*/ 1144883 h 4417781"/>
                <a:gd name="connsiteX63" fmla="*/ 12911565 w 21635868"/>
                <a:gd name="connsiteY63" fmla="*/ 1326591 h 4417781"/>
                <a:gd name="connsiteX64" fmla="*/ 13212662 w 21635868"/>
                <a:gd name="connsiteY64" fmla="*/ 1473130 h 4417781"/>
                <a:gd name="connsiteX65" fmla="*/ 13616800 w 21635868"/>
                <a:gd name="connsiteY65" fmla="*/ 1641880 h 4417781"/>
                <a:gd name="connsiteX66" fmla="*/ 13774135 w 21635868"/>
                <a:gd name="connsiteY66" fmla="*/ 1803535 h 4417781"/>
                <a:gd name="connsiteX67" fmla="*/ 14092819 w 21635868"/>
                <a:gd name="connsiteY67" fmla="*/ 2135792 h 4417781"/>
                <a:gd name="connsiteX68" fmla="*/ 14205113 w 21635868"/>
                <a:gd name="connsiteY68" fmla="*/ 2472676 h 4417781"/>
                <a:gd name="connsiteX69" fmla="*/ 14381576 w 21635868"/>
                <a:gd name="connsiteY69" fmla="*/ 2681224 h 4417781"/>
                <a:gd name="connsiteX70" fmla="*/ 14574082 w 21635868"/>
                <a:gd name="connsiteY70" fmla="*/ 2986024 h 4417781"/>
                <a:gd name="connsiteX71" fmla="*/ 14959092 w 21635868"/>
                <a:gd name="connsiteY71" fmla="*/ 3338950 h 4417781"/>
                <a:gd name="connsiteX72" fmla="*/ 15392229 w 21635868"/>
                <a:gd name="connsiteY72" fmla="*/ 3675834 h 4417781"/>
                <a:gd name="connsiteX73" fmla="*/ 15905576 w 21635868"/>
                <a:gd name="connsiteY73" fmla="*/ 3836255 h 4417781"/>
                <a:gd name="connsiteX74" fmla="*/ 16659555 w 21635868"/>
                <a:gd name="connsiteY74" fmla="*/ 3964592 h 4417781"/>
                <a:gd name="connsiteX75" fmla="*/ 17493745 w 21635868"/>
                <a:gd name="connsiteY75" fmla="*/ 4060845 h 4417781"/>
                <a:gd name="connsiteX76" fmla="*/ 18135429 w 21635868"/>
                <a:gd name="connsiteY76" fmla="*/ 3964592 h 4417781"/>
                <a:gd name="connsiteX77" fmla="*/ 18793155 w 21635868"/>
                <a:gd name="connsiteY77" fmla="*/ 3964592 h 4417781"/>
                <a:gd name="connsiteX78" fmla="*/ 19595261 w 21635868"/>
                <a:gd name="connsiteY78" fmla="*/ 3980634 h 4417781"/>
                <a:gd name="connsiteX79" fmla="*/ 20156734 w 21635868"/>
                <a:gd name="connsiteY79" fmla="*/ 4012718 h 4417781"/>
                <a:gd name="connsiteX80" fmla="*/ 21039050 w 21635868"/>
                <a:gd name="connsiteY80" fmla="*/ 4060845 h 4417781"/>
                <a:gd name="connsiteX81" fmla="*/ 21391976 w 21635868"/>
                <a:gd name="connsiteY81" fmla="*/ 4092929 h 4417781"/>
                <a:gd name="connsiteX82" fmla="*/ 21472187 w 21635868"/>
                <a:gd name="connsiteY82" fmla="*/ 4189181 h 4417781"/>
                <a:gd name="connsiteX83" fmla="*/ 21632608 w 21635868"/>
                <a:gd name="connsiteY83" fmla="*/ 4221266 h 4417781"/>
                <a:gd name="connsiteX0" fmla="*/ 21632608 w 21635868"/>
                <a:gd name="connsiteY0" fmla="*/ 4221266 h 4543633"/>
                <a:gd name="connsiteX1" fmla="*/ 21504271 w 21635868"/>
                <a:gd name="connsiteY1" fmla="*/ 4397729 h 4543633"/>
                <a:gd name="connsiteX2" fmla="*/ 20734250 w 21635868"/>
                <a:gd name="connsiteY2" fmla="*/ 4413771 h 4543633"/>
                <a:gd name="connsiteX3" fmla="*/ 19851934 w 21635868"/>
                <a:gd name="connsiteY3" fmla="*/ 4397729 h 4543633"/>
                <a:gd name="connsiteX4" fmla="*/ 19482966 w 21635868"/>
                <a:gd name="connsiteY4" fmla="*/ 4349603 h 4543633"/>
                <a:gd name="connsiteX5" fmla="*/ 19210250 w 21635868"/>
                <a:gd name="connsiteY5" fmla="*/ 4349603 h 4543633"/>
                <a:gd name="connsiteX6" fmla="*/ 18825240 w 21635868"/>
                <a:gd name="connsiteY6" fmla="*/ 4413771 h 4543633"/>
                <a:gd name="connsiteX7" fmla="*/ 18488355 w 21635868"/>
                <a:gd name="connsiteY7" fmla="*/ 4381687 h 4543633"/>
                <a:gd name="connsiteX8" fmla="*/ 17846671 w 21635868"/>
                <a:gd name="connsiteY8" fmla="*/ 4333560 h 4543633"/>
                <a:gd name="connsiteX9" fmla="*/ 17413534 w 21635868"/>
                <a:gd name="connsiteY9" fmla="*/ 4333560 h 4543633"/>
                <a:gd name="connsiteX10" fmla="*/ 16948313 w 21635868"/>
                <a:gd name="connsiteY10" fmla="*/ 4333560 h 4543633"/>
                <a:gd name="connsiteX11" fmla="*/ 16611429 w 21635868"/>
                <a:gd name="connsiteY11" fmla="*/ 4349603 h 4543633"/>
                <a:gd name="connsiteX12" fmla="*/ 15777240 w 21635868"/>
                <a:gd name="connsiteY12" fmla="*/ 4285434 h 4543633"/>
                <a:gd name="connsiteX13" fmla="*/ 15328061 w 21635868"/>
                <a:gd name="connsiteY13" fmla="*/ 4301476 h 4543633"/>
                <a:gd name="connsiteX14" fmla="*/ 14894924 w 21635868"/>
                <a:gd name="connsiteY14" fmla="*/ 4301476 h 4543633"/>
                <a:gd name="connsiteX15" fmla="*/ 14189071 w 21635868"/>
                <a:gd name="connsiteY15" fmla="*/ 4301476 h 4543633"/>
                <a:gd name="connsiteX16" fmla="*/ 13675724 w 21635868"/>
                <a:gd name="connsiteY16" fmla="*/ 4317518 h 4543633"/>
                <a:gd name="connsiteX17" fmla="*/ 13451134 w 21635868"/>
                <a:gd name="connsiteY17" fmla="*/ 4285434 h 4543633"/>
                <a:gd name="connsiteX18" fmla="*/ 12953829 w 21635868"/>
                <a:gd name="connsiteY18" fmla="*/ 4269392 h 4543633"/>
                <a:gd name="connsiteX19" fmla="*/ 12520692 w 21635868"/>
                <a:gd name="connsiteY19" fmla="*/ 4285434 h 4543633"/>
                <a:gd name="connsiteX20" fmla="*/ 11927134 w 21635868"/>
                <a:gd name="connsiteY20" fmla="*/ 4333560 h 4543633"/>
                <a:gd name="connsiteX21" fmla="*/ 10820229 w 21635868"/>
                <a:gd name="connsiteY21" fmla="*/ 4237308 h 4543633"/>
                <a:gd name="connsiteX22" fmla="*/ 10355008 w 21635868"/>
                <a:gd name="connsiteY22" fmla="*/ 4269392 h 4543633"/>
                <a:gd name="connsiteX23" fmla="*/ 9969997 w 21635868"/>
                <a:gd name="connsiteY23" fmla="*/ 4285434 h 4543633"/>
                <a:gd name="connsiteX24" fmla="*/ 9536861 w 21635868"/>
                <a:gd name="connsiteY24" fmla="*/ 4285434 h 4543633"/>
                <a:gd name="connsiteX25" fmla="*/ 8814966 w 21635868"/>
                <a:gd name="connsiteY25" fmla="*/ 4301476 h 4543633"/>
                <a:gd name="connsiteX26" fmla="*/ 8317661 w 21635868"/>
                <a:gd name="connsiteY26" fmla="*/ 4317518 h 4543633"/>
                <a:gd name="connsiteX27" fmla="*/ 7595766 w 21635868"/>
                <a:gd name="connsiteY27" fmla="*/ 4333560 h 4543633"/>
                <a:gd name="connsiteX28" fmla="*/ 6312397 w 21635868"/>
                <a:gd name="connsiteY28" fmla="*/ 4543633 h 4543633"/>
                <a:gd name="connsiteX29" fmla="*/ 5430082 w 21635868"/>
                <a:gd name="connsiteY29" fmla="*/ 4333560 h 4543633"/>
                <a:gd name="connsiteX30" fmla="*/ 4627976 w 21635868"/>
                <a:gd name="connsiteY30" fmla="*/ 4317518 h 4543633"/>
                <a:gd name="connsiteX31" fmla="*/ 3681492 w 21635868"/>
                <a:gd name="connsiteY31" fmla="*/ 4285434 h 4543633"/>
                <a:gd name="connsiteX32" fmla="*/ 3168145 w 21635868"/>
                <a:gd name="connsiteY32" fmla="*/ 4301476 h 4543633"/>
                <a:gd name="connsiteX33" fmla="*/ 2349997 w 21635868"/>
                <a:gd name="connsiteY33" fmla="*/ 4285434 h 4543633"/>
                <a:gd name="connsiteX34" fmla="*/ 1644145 w 21635868"/>
                <a:gd name="connsiteY34" fmla="*/ 4301476 h 4543633"/>
                <a:gd name="connsiteX35" fmla="*/ 1259134 w 21635868"/>
                <a:gd name="connsiteY35" fmla="*/ 4301476 h 4543633"/>
                <a:gd name="connsiteX36" fmla="*/ 954334 w 21635868"/>
                <a:gd name="connsiteY36" fmla="*/ 4189181 h 4543633"/>
                <a:gd name="connsiteX37" fmla="*/ 617450 w 21635868"/>
                <a:gd name="connsiteY37" fmla="*/ 3996676 h 4543633"/>
                <a:gd name="connsiteX38" fmla="*/ 376819 w 21635868"/>
                <a:gd name="connsiteY38" fmla="*/ 3691876 h 4543633"/>
                <a:gd name="connsiteX39" fmla="*/ 168271 w 21635868"/>
                <a:gd name="connsiteY39" fmla="*/ 3515413 h 4543633"/>
                <a:gd name="connsiteX40" fmla="*/ 23892 w 21635868"/>
                <a:gd name="connsiteY40" fmla="*/ 3178529 h 4543633"/>
                <a:gd name="connsiteX41" fmla="*/ 7850 w 21635868"/>
                <a:gd name="connsiteY41" fmla="*/ 2777476 h 4543633"/>
                <a:gd name="connsiteX42" fmla="*/ 104103 w 21635868"/>
                <a:gd name="connsiteY42" fmla="*/ 2296213 h 4543633"/>
                <a:gd name="connsiteX43" fmla="*/ 248482 w 21635868"/>
                <a:gd name="connsiteY43" fmla="*/ 1927245 h 4543633"/>
                <a:gd name="connsiteX44" fmla="*/ 473071 w 21635868"/>
                <a:gd name="connsiteY44" fmla="*/ 1670571 h 4543633"/>
                <a:gd name="connsiteX45" fmla="*/ 729745 w 21635868"/>
                <a:gd name="connsiteY45" fmla="*/ 1413897 h 4543633"/>
                <a:gd name="connsiteX46" fmla="*/ 1034545 w 21635868"/>
                <a:gd name="connsiteY46" fmla="*/ 1109097 h 4543633"/>
                <a:gd name="connsiteX47" fmla="*/ 1483724 w 21635868"/>
                <a:gd name="connsiteY47" fmla="*/ 692003 h 4543633"/>
                <a:gd name="connsiteX48" fmla="*/ 1852692 w 21635868"/>
                <a:gd name="connsiteY48" fmla="*/ 547624 h 4543633"/>
                <a:gd name="connsiteX49" fmla="*/ 2847303 w 21635868"/>
                <a:gd name="connsiteY49" fmla="*/ 339076 h 4543633"/>
                <a:gd name="connsiteX50" fmla="*/ 3472945 w 21635868"/>
                <a:gd name="connsiteY50" fmla="*/ 258866 h 4543633"/>
                <a:gd name="connsiteX51" fmla="*/ 4515682 w 21635868"/>
                <a:gd name="connsiteY51" fmla="*/ 194697 h 4543633"/>
                <a:gd name="connsiteX52" fmla="*/ 5141324 w 21635868"/>
                <a:gd name="connsiteY52" fmla="*/ 82403 h 4543633"/>
                <a:gd name="connsiteX53" fmla="*/ 6585113 w 21635868"/>
                <a:gd name="connsiteY53" fmla="*/ 18234 h 4543633"/>
                <a:gd name="connsiteX54" fmla="*/ 7611808 w 21635868"/>
                <a:gd name="connsiteY54" fmla="*/ 2192 h 4543633"/>
                <a:gd name="connsiteX55" fmla="*/ 8632333 w 21635868"/>
                <a:gd name="connsiteY55" fmla="*/ 58031 h 4543633"/>
                <a:gd name="connsiteX56" fmla="*/ 9264762 w 21635868"/>
                <a:gd name="connsiteY56" fmla="*/ 77158 h 4543633"/>
                <a:gd name="connsiteX57" fmla="*/ 9622933 w 21635868"/>
                <a:gd name="connsiteY57" fmla="*/ 217835 h 4543633"/>
                <a:gd name="connsiteX58" fmla="*/ 10565100 w 21635868"/>
                <a:gd name="connsiteY58" fmla="*/ 392139 h 4543633"/>
                <a:gd name="connsiteX59" fmla="*/ 11177783 w 21635868"/>
                <a:gd name="connsiteY59" fmla="*/ 585569 h 4543633"/>
                <a:gd name="connsiteX60" fmla="*/ 11579453 w 21635868"/>
                <a:gd name="connsiteY60" fmla="*/ 750619 h 4543633"/>
                <a:gd name="connsiteX61" fmla="*/ 12102673 w 21635868"/>
                <a:gd name="connsiteY61" fmla="*/ 896540 h 4543633"/>
                <a:gd name="connsiteX62" fmla="*/ 12625273 w 21635868"/>
                <a:gd name="connsiteY62" fmla="*/ 1144883 h 4543633"/>
                <a:gd name="connsiteX63" fmla="*/ 12911565 w 21635868"/>
                <a:gd name="connsiteY63" fmla="*/ 1326591 h 4543633"/>
                <a:gd name="connsiteX64" fmla="*/ 13212662 w 21635868"/>
                <a:gd name="connsiteY64" fmla="*/ 1473130 h 4543633"/>
                <a:gd name="connsiteX65" fmla="*/ 13616800 w 21635868"/>
                <a:gd name="connsiteY65" fmla="*/ 1641880 h 4543633"/>
                <a:gd name="connsiteX66" fmla="*/ 13774135 w 21635868"/>
                <a:gd name="connsiteY66" fmla="*/ 1803535 h 4543633"/>
                <a:gd name="connsiteX67" fmla="*/ 14092819 w 21635868"/>
                <a:gd name="connsiteY67" fmla="*/ 2135792 h 4543633"/>
                <a:gd name="connsiteX68" fmla="*/ 14205113 w 21635868"/>
                <a:gd name="connsiteY68" fmla="*/ 2472676 h 4543633"/>
                <a:gd name="connsiteX69" fmla="*/ 14381576 w 21635868"/>
                <a:gd name="connsiteY69" fmla="*/ 2681224 h 4543633"/>
                <a:gd name="connsiteX70" fmla="*/ 14574082 w 21635868"/>
                <a:gd name="connsiteY70" fmla="*/ 2986024 h 4543633"/>
                <a:gd name="connsiteX71" fmla="*/ 14959092 w 21635868"/>
                <a:gd name="connsiteY71" fmla="*/ 3338950 h 4543633"/>
                <a:gd name="connsiteX72" fmla="*/ 15392229 w 21635868"/>
                <a:gd name="connsiteY72" fmla="*/ 3675834 h 4543633"/>
                <a:gd name="connsiteX73" fmla="*/ 15905576 w 21635868"/>
                <a:gd name="connsiteY73" fmla="*/ 3836255 h 4543633"/>
                <a:gd name="connsiteX74" fmla="*/ 16659555 w 21635868"/>
                <a:gd name="connsiteY74" fmla="*/ 3964592 h 4543633"/>
                <a:gd name="connsiteX75" fmla="*/ 17493745 w 21635868"/>
                <a:gd name="connsiteY75" fmla="*/ 4060845 h 4543633"/>
                <a:gd name="connsiteX76" fmla="*/ 18135429 w 21635868"/>
                <a:gd name="connsiteY76" fmla="*/ 3964592 h 4543633"/>
                <a:gd name="connsiteX77" fmla="*/ 18793155 w 21635868"/>
                <a:gd name="connsiteY77" fmla="*/ 3964592 h 4543633"/>
                <a:gd name="connsiteX78" fmla="*/ 19595261 w 21635868"/>
                <a:gd name="connsiteY78" fmla="*/ 3980634 h 4543633"/>
                <a:gd name="connsiteX79" fmla="*/ 20156734 w 21635868"/>
                <a:gd name="connsiteY79" fmla="*/ 4012718 h 4543633"/>
                <a:gd name="connsiteX80" fmla="*/ 21039050 w 21635868"/>
                <a:gd name="connsiteY80" fmla="*/ 4060845 h 4543633"/>
                <a:gd name="connsiteX81" fmla="*/ 21391976 w 21635868"/>
                <a:gd name="connsiteY81" fmla="*/ 4092929 h 4543633"/>
                <a:gd name="connsiteX82" fmla="*/ 21472187 w 21635868"/>
                <a:gd name="connsiteY82" fmla="*/ 4189181 h 4543633"/>
                <a:gd name="connsiteX83" fmla="*/ 21632608 w 21635868"/>
                <a:gd name="connsiteY83" fmla="*/ 4221266 h 4543633"/>
                <a:gd name="connsiteX0" fmla="*/ 21632608 w 21635868"/>
                <a:gd name="connsiteY0" fmla="*/ 4221266 h 5139545"/>
                <a:gd name="connsiteX1" fmla="*/ 21504271 w 21635868"/>
                <a:gd name="connsiteY1" fmla="*/ 4397729 h 5139545"/>
                <a:gd name="connsiteX2" fmla="*/ 20734250 w 21635868"/>
                <a:gd name="connsiteY2" fmla="*/ 4413771 h 5139545"/>
                <a:gd name="connsiteX3" fmla="*/ 19851934 w 21635868"/>
                <a:gd name="connsiteY3" fmla="*/ 4397729 h 5139545"/>
                <a:gd name="connsiteX4" fmla="*/ 19482966 w 21635868"/>
                <a:gd name="connsiteY4" fmla="*/ 4349603 h 5139545"/>
                <a:gd name="connsiteX5" fmla="*/ 19210250 w 21635868"/>
                <a:gd name="connsiteY5" fmla="*/ 4349603 h 5139545"/>
                <a:gd name="connsiteX6" fmla="*/ 18825240 w 21635868"/>
                <a:gd name="connsiteY6" fmla="*/ 4413771 h 5139545"/>
                <a:gd name="connsiteX7" fmla="*/ 18488355 w 21635868"/>
                <a:gd name="connsiteY7" fmla="*/ 4381687 h 5139545"/>
                <a:gd name="connsiteX8" fmla="*/ 17846671 w 21635868"/>
                <a:gd name="connsiteY8" fmla="*/ 4333560 h 5139545"/>
                <a:gd name="connsiteX9" fmla="*/ 17413534 w 21635868"/>
                <a:gd name="connsiteY9" fmla="*/ 4333560 h 5139545"/>
                <a:gd name="connsiteX10" fmla="*/ 16948313 w 21635868"/>
                <a:gd name="connsiteY10" fmla="*/ 4333560 h 5139545"/>
                <a:gd name="connsiteX11" fmla="*/ 16611429 w 21635868"/>
                <a:gd name="connsiteY11" fmla="*/ 4349603 h 5139545"/>
                <a:gd name="connsiteX12" fmla="*/ 15777240 w 21635868"/>
                <a:gd name="connsiteY12" fmla="*/ 4285434 h 5139545"/>
                <a:gd name="connsiteX13" fmla="*/ 15328061 w 21635868"/>
                <a:gd name="connsiteY13" fmla="*/ 4301476 h 5139545"/>
                <a:gd name="connsiteX14" fmla="*/ 14894924 w 21635868"/>
                <a:gd name="connsiteY14" fmla="*/ 4301476 h 5139545"/>
                <a:gd name="connsiteX15" fmla="*/ 14189071 w 21635868"/>
                <a:gd name="connsiteY15" fmla="*/ 4301476 h 5139545"/>
                <a:gd name="connsiteX16" fmla="*/ 13675724 w 21635868"/>
                <a:gd name="connsiteY16" fmla="*/ 4317518 h 5139545"/>
                <a:gd name="connsiteX17" fmla="*/ 13451134 w 21635868"/>
                <a:gd name="connsiteY17" fmla="*/ 4285434 h 5139545"/>
                <a:gd name="connsiteX18" fmla="*/ 12953829 w 21635868"/>
                <a:gd name="connsiteY18" fmla="*/ 4269392 h 5139545"/>
                <a:gd name="connsiteX19" fmla="*/ 12520692 w 21635868"/>
                <a:gd name="connsiteY19" fmla="*/ 4285434 h 5139545"/>
                <a:gd name="connsiteX20" fmla="*/ 11927134 w 21635868"/>
                <a:gd name="connsiteY20" fmla="*/ 4333560 h 5139545"/>
                <a:gd name="connsiteX21" fmla="*/ 10820229 w 21635868"/>
                <a:gd name="connsiteY21" fmla="*/ 4237308 h 5139545"/>
                <a:gd name="connsiteX22" fmla="*/ 10355008 w 21635868"/>
                <a:gd name="connsiteY22" fmla="*/ 4269392 h 5139545"/>
                <a:gd name="connsiteX23" fmla="*/ 9969997 w 21635868"/>
                <a:gd name="connsiteY23" fmla="*/ 4285434 h 5139545"/>
                <a:gd name="connsiteX24" fmla="*/ 9536861 w 21635868"/>
                <a:gd name="connsiteY24" fmla="*/ 4285434 h 5139545"/>
                <a:gd name="connsiteX25" fmla="*/ 8814966 w 21635868"/>
                <a:gd name="connsiteY25" fmla="*/ 4301476 h 5139545"/>
                <a:gd name="connsiteX26" fmla="*/ 8317661 w 21635868"/>
                <a:gd name="connsiteY26" fmla="*/ 4317518 h 5139545"/>
                <a:gd name="connsiteX27" fmla="*/ 7665323 w 21635868"/>
                <a:gd name="connsiteY27" fmla="*/ 5137509 h 5139545"/>
                <a:gd name="connsiteX28" fmla="*/ 6312397 w 21635868"/>
                <a:gd name="connsiteY28" fmla="*/ 4543633 h 5139545"/>
                <a:gd name="connsiteX29" fmla="*/ 5430082 w 21635868"/>
                <a:gd name="connsiteY29" fmla="*/ 4333560 h 5139545"/>
                <a:gd name="connsiteX30" fmla="*/ 4627976 w 21635868"/>
                <a:gd name="connsiteY30" fmla="*/ 4317518 h 5139545"/>
                <a:gd name="connsiteX31" fmla="*/ 3681492 w 21635868"/>
                <a:gd name="connsiteY31" fmla="*/ 4285434 h 5139545"/>
                <a:gd name="connsiteX32" fmla="*/ 3168145 w 21635868"/>
                <a:gd name="connsiteY32" fmla="*/ 4301476 h 5139545"/>
                <a:gd name="connsiteX33" fmla="*/ 2349997 w 21635868"/>
                <a:gd name="connsiteY33" fmla="*/ 4285434 h 5139545"/>
                <a:gd name="connsiteX34" fmla="*/ 1644145 w 21635868"/>
                <a:gd name="connsiteY34" fmla="*/ 4301476 h 5139545"/>
                <a:gd name="connsiteX35" fmla="*/ 1259134 w 21635868"/>
                <a:gd name="connsiteY35" fmla="*/ 4301476 h 5139545"/>
                <a:gd name="connsiteX36" fmla="*/ 954334 w 21635868"/>
                <a:gd name="connsiteY36" fmla="*/ 4189181 h 5139545"/>
                <a:gd name="connsiteX37" fmla="*/ 617450 w 21635868"/>
                <a:gd name="connsiteY37" fmla="*/ 3996676 h 5139545"/>
                <a:gd name="connsiteX38" fmla="*/ 376819 w 21635868"/>
                <a:gd name="connsiteY38" fmla="*/ 3691876 h 5139545"/>
                <a:gd name="connsiteX39" fmla="*/ 168271 w 21635868"/>
                <a:gd name="connsiteY39" fmla="*/ 3515413 h 5139545"/>
                <a:gd name="connsiteX40" fmla="*/ 23892 w 21635868"/>
                <a:gd name="connsiteY40" fmla="*/ 3178529 h 5139545"/>
                <a:gd name="connsiteX41" fmla="*/ 7850 w 21635868"/>
                <a:gd name="connsiteY41" fmla="*/ 2777476 h 5139545"/>
                <a:gd name="connsiteX42" fmla="*/ 104103 w 21635868"/>
                <a:gd name="connsiteY42" fmla="*/ 2296213 h 5139545"/>
                <a:gd name="connsiteX43" fmla="*/ 248482 w 21635868"/>
                <a:gd name="connsiteY43" fmla="*/ 1927245 h 5139545"/>
                <a:gd name="connsiteX44" fmla="*/ 473071 w 21635868"/>
                <a:gd name="connsiteY44" fmla="*/ 1670571 h 5139545"/>
                <a:gd name="connsiteX45" fmla="*/ 729745 w 21635868"/>
                <a:gd name="connsiteY45" fmla="*/ 1413897 h 5139545"/>
                <a:gd name="connsiteX46" fmla="*/ 1034545 w 21635868"/>
                <a:gd name="connsiteY46" fmla="*/ 1109097 h 5139545"/>
                <a:gd name="connsiteX47" fmla="*/ 1483724 w 21635868"/>
                <a:gd name="connsiteY47" fmla="*/ 692003 h 5139545"/>
                <a:gd name="connsiteX48" fmla="*/ 1852692 w 21635868"/>
                <a:gd name="connsiteY48" fmla="*/ 547624 h 5139545"/>
                <a:gd name="connsiteX49" fmla="*/ 2847303 w 21635868"/>
                <a:gd name="connsiteY49" fmla="*/ 339076 h 5139545"/>
                <a:gd name="connsiteX50" fmla="*/ 3472945 w 21635868"/>
                <a:gd name="connsiteY50" fmla="*/ 258866 h 5139545"/>
                <a:gd name="connsiteX51" fmla="*/ 4515682 w 21635868"/>
                <a:gd name="connsiteY51" fmla="*/ 194697 h 5139545"/>
                <a:gd name="connsiteX52" fmla="*/ 5141324 w 21635868"/>
                <a:gd name="connsiteY52" fmla="*/ 82403 h 5139545"/>
                <a:gd name="connsiteX53" fmla="*/ 6585113 w 21635868"/>
                <a:gd name="connsiteY53" fmla="*/ 18234 h 5139545"/>
                <a:gd name="connsiteX54" fmla="*/ 7611808 w 21635868"/>
                <a:gd name="connsiteY54" fmla="*/ 2192 h 5139545"/>
                <a:gd name="connsiteX55" fmla="*/ 8632333 w 21635868"/>
                <a:gd name="connsiteY55" fmla="*/ 58031 h 5139545"/>
                <a:gd name="connsiteX56" fmla="*/ 9264762 w 21635868"/>
                <a:gd name="connsiteY56" fmla="*/ 77158 h 5139545"/>
                <a:gd name="connsiteX57" fmla="*/ 9622933 w 21635868"/>
                <a:gd name="connsiteY57" fmla="*/ 217835 h 5139545"/>
                <a:gd name="connsiteX58" fmla="*/ 10565100 w 21635868"/>
                <a:gd name="connsiteY58" fmla="*/ 392139 h 5139545"/>
                <a:gd name="connsiteX59" fmla="*/ 11177783 w 21635868"/>
                <a:gd name="connsiteY59" fmla="*/ 585569 h 5139545"/>
                <a:gd name="connsiteX60" fmla="*/ 11579453 w 21635868"/>
                <a:gd name="connsiteY60" fmla="*/ 750619 h 5139545"/>
                <a:gd name="connsiteX61" fmla="*/ 12102673 w 21635868"/>
                <a:gd name="connsiteY61" fmla="*/ 896540 h 5139545"/>
                <a:gd name="connsiteX62" fmla="*/ 12625273 w 21635868"/>
                <a:gd name="connsiteY62" fmla="*/ 1144883 h 5139545"/>
                <a:gd name="connsiteX63" fmla="*/ 12911565 w 21635868"/>
                <a:gd name="connsiteY63" fmla="*/ 1326591 h 5139545"/>
                <a:gd name="connsiteX64" fmla="*/ 13212662 w 21635868"/>
                <a:gd name="connsiteY64" fmla="*/ 1473130 h 5139545"/>
                <a:gd name="connsiteX65" fmla="*/ 13616800 w 21635868"/>
                <a:gd name="connsiteY65" fmla="*/ 1641880 h 5139545"/>
                <a:gd name="connsiteX66" fmla="*/ 13774135 w 21635868"/>
                <a:gd name="connsiteY66" fmla="*/ 1803535 h 5139545"/>
                <a:gd name="connsiteX67" fmla="*/ 14092819 w 21635868"/>
                <a:gd name="connsiteY67" fmla="*/ 2135792 h 5139545"/>
                <a:gd name="connsiteX68" fmla="*/ 14205113 w 21635868"/>
                <a:gd name="connsiteY68" fmla="*/ 2472676 h 5139545"/>
                <a:gd name="connsiteX69" fmla="*/ 14381576 w 21635868"/>
                <a:gd name="connsiteY69" fmla="*/ 2681224 h 5139545"/>
                <a:gd name="connsiteX70" fmla="*/ 14574082 w 21635868"/>
                <a:gd name="connsiteY70" fmla="*/ 2986024 h 5139545"/>
                <a:gd name="connsiteX71" fmla="*/ 14959092 w 21635868"/>
                <a:gd name="connsiteY71" fmla="*/ 3338950 h 5139545"/>
                <a:gd name="connsiteX72" fmla="*/ 15392229 w 21635868"/>
                <a:gd name="connsiteY72" fmla="*/ 3675834 h 5139545"/>
                <a:gd name="connsiteX73" fmla="*/ 15905576 w 21635868"/>
                <a:gd name="connsiteY73" fmla="*/ 3836255 h 5139545"/>
                <a:gd name="connsiteX74" fmla="*/ 16659555 w 21635868"/>
                <a:gd name="connsiteY74" fmla="*/ 3964592 h 5139545"/>
                <a:gd name="connsiteX75" fmla="*/ 17493745 w 21635868"/>
                <a:gd name="connsiteY75" fmla="*/ 4060845 h 5139545"/>
                <a:gd name="connsiteX76" fmla="*/ 18135429 w 21635868"/>
                <a:gd name="connsiteY76" fmla="*/ 3964592 h 5139545"/>
                <a:gd name="connsiteX77" fmla="*/ 18793155 w 21635868"/>
                <a:gd name="connsiteY77" fmla="*/ 3964592 h 5139545"/>
                <a:gd name="connsiteX78" fmla="*/ 19595261 w 21635868"/>
                <a:gd name="connsiteY78" fmla="*/ 3980634 h 5139545"/>
                <a:gd name="connsiteX79" fmla="*/ 20156734 w 21635868"/>
                <a:gd name="connsiteY79" fmla="*/ 4012718 h 5139545"/>
                <a:gd name="connsiteX80" fmla="*/ 21039050 w 21635868"/>
                <a:gd name="connsiteY80" fmla="*/ 4060845 h 5139545"/>
                <a:gd name="connsiteX81" fmla="*/ 21391976 w 21635868"/>
                <a:gd name="connsiteY81" fmla="*/ 4092929 h 5139545"/>
                <a:gd name="connsiteX82" fmla="*/ 21472187 w 21635868"/>
                <a:gd name="connsiteY82" fmla="*/ 4189181 h 5139545"/>
                <a:gd name="connsiteX83" fmla="*/ 21632608 w 21635868"/>
                <a:gd name="connsiteY83" fmla="*/ 4221266 h 5139545"/>
                <a:gd name="connsiteX0" fmla="*/ 21632608 w 21635868"/>
                <a:gd name="connsiteY0" fmla="*/ 4221266 h 5141591"/>
                <a:gd name="connsiteX1" fmla="*/ 21504271 w 21635868"/>
                <a:gd name="connsiteY1" fmla="*/ 4397729 h 5141591"/>
                <a:gd name="connsiteX2" fmla="*/ 20734250 w 21635868"/>
                <a:gd name="connsiteY2" fmla="*/ 4413771 h 5141591"/>
                <a:gd name="connsiteX3" fmla="*/ 19851934 w 21635868"/>
                <a:gd name="connsiteY3" fmla="*/ 4397729 h 5141591"/>
                <a:gd name="connsiteX4" fmla="*/ 19482966 w 21635868"/>
                <a:gd name="connsiteY4" fmla="*/ 4349603 h 5141591"/>
                <a:gd name="connsiteX5" fmla="*/ 19210250 w 21635868"/>
                <a:gd name="connsiteY5" fmla="*/ 4349603 h 5141591"/>
                <a:gd name="connsiteX6" fmla="*/ 18825240 w 21635868"/>
                <a:gd name="connsiteY6" fmla="*/ 4413771 h 5141591"/>
                <a:gd name="connsiteX7" fmla="*/ 18488355 w 21635868"/>
                <a:gd name="connsiteY7" fmla="*/ 4381687 h 5141591"/>
                <a:gd name="connsiteX8" fmla="*/ 17846671 w 21635868"/>
                <a:gd name="connsiteY8" fmla="*/ 4333560 h 5141591"/>
                <a:gd name="connsiteX9" fmla="*/ 17413534 w 21635868"/>
                <a:gd name="connsiteY9" fmla="*/ 4333560 h 5141591"/>
                <a:gd name="connsiteX10" fmla="*/ 16948313 w 21635868"/>
                <a:gd name="connsiteY10" fmla="*/ 4333560 h 5141591"/>
                <a:gd name="connsiteX11" fmla="*/ 16611429 w 21635868"/>
                <a:gd name="connsiteY11" fmla="*/ 4349603 h 5141591"/>
                <a:gd name="connsiteX12" fmla="*/ 15777240 w 21635868"/>
                <a:gd name="connsiteY12" fmla="*/ 4285434 h 5141591"/>
                <a:gd name="connsiteX13" fmla="*/ 15328061 w 21635868"/>
                <a:gd name="connsiteY13" fmla="*/ 4301476 h 5141591"/>
                <a:gd name="connsiteX14" fmla="*/ 14894924 w 21635868"/>
                <a:gd name="connsiteY14" fmla="*/ 4301476 h 5141591"/>
                <a:gd name="connsiteX15" fmla="*/ 14189071 w 21635868"/>
                <a:gd name="connsiteY15" fmla="*/ 4301476 h 5141591"/>
                <a:gd name="connsiteX16" fmla="*/ 13675724 w 21635868"/>
                <a:gd name="connsiteY16" fmla="*/ 4317518 h 5141591"/>
                <a:gd name="connsiteX17" fmla="*/ 13451134 w 21635868"/>
                <a:gd name="connsiteY17" fmla="*/ 4285434 h 5141591"/>
                <a:gd name="connsiteX18" fmla="*/ 12953829 w 21635868"/>
                <a:gd name="connsiteY18" fmla="*/ 4269392 h 5141591"/>
                <a:gd name="connsiteX19" fmla="*/ 12520692 w 21635868"/>
                <a:gd name="connsiteY19" fmla="*/ 4285434 h 5141591"/>
                <a:gd name="connsiteX20" fmla="*/ 11927134 w 21635868"/>
                <a:gd name="connsiteY20" fmla="*/ 4333560 h 5141591"/>
                <a:gd name="connsiteX21" fmla="*/ 10820229 w 21635868"/>
                <a:gd name="connsiteY21" fmla="*/ 4237308 h 5141591"/>
                <a:gd name="connsiteX22" fmla="*/ 10355008 w 21635868"/>
                <a:gd name="connsiteY22" fmla="*/ 4269392 h 5141591"/>
                <a:gd name="connsiteX23" fmla="*/ 9969997 w 21635868"/>
                <a:gd name="connsiteY23" fmla="*/ 4285434 h 5141591"/>
                <a:gd name="connsiteX24" fmla="*/ 9536861 w 21635868"/>
                <a:gd name="connsiteY24" fmla="*/ 4285434 h 5141591"/>
                <a:gd name="connsiteX25" fmla="*/ 8814966 w 21635868"/>
                <a:gd name="connsiteY25" fmla="*/ 4301476 h 5141591"/>
                <a:gd name="connsiteX26" fmla="*/ 8387230 w 21635868"/>
                <a:gd name="connsiteY26" fmla="*/ 4819983 h 5141591"/>
                <a:gd name="connsiteX27" fmla="*/ 7665323 w 21635868"/>
                <a:gd name="connsiteY27" fmla="*/ 5137509 h 5141591"/>
                <a:gd name="connsiteX28" fmla="*/ 6312397 w 21635868"/>
                <a:gd name="connsiteY28" fmla="*/ 4543633 h 5141591"/>
                <a:gd name="connsiteX29" fmla="*/ 5430082 w 21635868"/>
                <a:gd name="connsiteY29" fmla="*/ 4333560 h 5141591"/>
                <a:gd name="connsiteX30" fmla="*/ 4627976 w 21635868"/>
                <a:gd name="connsiteY30" fmla="*/ 4317518 h 5141591"/>
                <a:gd name="connsiteX31" fmla="*/ 3681492 w 21635868"/>
                <a:gd name="connsiteY31" fmla="*/ 4285434 h 5141591"/>
                <a:gd name="connsiteX32" fmla="*/ 3168145 w 21635868"/>
                <a:gd name="connsiteY32" fmla="*/ 4301476 h 5141591"/>
                <a:gd name="connsiteX33" fmla="*/ 2349997 w 21635868"/>
                <a:gd name="connsiteY33" fmla="*/ 4285434 h 5141591"/>
                <a:gd name="connsiteX34" fmla="*/ 1644145 w 21635868"/>
                <a:gd name="connsiteY34" fmla="*/ 4301476 h 5141591"/>
                <a:gd name="connsiteX35" fmla="*/ 1259134 w 21635868"/>
                <a:gd name="connsiteY35" fmla="*/ 4301476 h 5141591"/>
                <a:gd name="connsiteX36" fmla="*/ 954334 w 21635868"/>
                <a:gd name="connsiteY36" fmla="*/ 4189181 h 5141591"/>
                <a:gd name="connsiteX37" fmla="*/ 617450 w 21635868"/>
                <a:gd name="connsiteY37" fmla="*/ 3996676 h 5141591"/>
                <a:gd name="connsiteX38" fmla="*/ 376819 w 21635868"/>
                <a:gd name="connsiteY38" fmla="*/ 3691876 h 5141591"/>
                <a:gd name="connsiteX39" fmla="*/ 168271 w 21635868"/>
                <a:gd name="connsiteY39" fmla="*/ 3515413 h 5141591"/>
                <a:gd name="connsiteX40" fmla="*/ 23892 w 21635868"/>
                <a:gd name="connsiteY40" fmla="*/ 3178529 h 5141591"/>
                <a:gd name="connsiteX41" fmla="*/ 7850 w 21635868"/>
                <a:gd name="connsiteY41" fmla="*/ 2777476 h 5141591"/>
                <a:gd name="connsiteX42" fmla="*/ 104103 w 21635868"/>
                <a:gd name="connsiteY42" fmla="*/ 2296213 h 5141591"/>
                <a:gd name="connsiteX43" fmla="*/ 248482 w 21635868"/>
                <a:gd name="connsiteY43" fmla="*/ 1927245 h 5141591"/>
                <a:gd name="connsiteX44" fmla="*/ 473071 w 21635868"/>
                <a:gd name="connsiteY44" fmla="*/ 1670571 h 5141591"/>
                <a:gd name="connsiteX45" fmla="*/ 729745 w 21635868"/>
                <a:gd name="connsiteY45" fmla="*/ 1413897 h 5141591"/>
                <a:gd name="connsiteX46" fmla="*/ 1034545 w 21635868"/>
                <a:gd name="connsiteY46" fmla="*/ 1109097 h 5141591"/>
                <a:gd name="connsiteX47" fmla="*/ 1483724 w 21635868"/>
                <a:gd name="connsiteY47" fmla="*/ 692003 h 5141591"/>
                <a:gd name="connsiteX48" fmla="*/ 1852692 w 21635868"/>
                <a:gd name="connsiteY48" fmla="*/ 547624 h 5141591"/>
                <a:gd name="connsiteX49" fmla="*/ 2847303 w 21635868"/>
                <a:gd name="connsiteY49" fmla="*/ 339076 h 5141591"/>
                <a:gd name="connsiteX50" fmla="*/ 3472945 w 21635868"/>
                <a:gd name="connsiteY50" fmla="*/ 258866 h 5141591"/>
                <a:gd name="connsiteX51" fmla="*/ 4515682 w 21635868"/>
                <a:gd name="connsiteY51" fmla="*/ 194697 h 5141591"/>
                <a:gd name="connsiteX52" fmla="*/ 5141324 w 21635868"/>
                <a:gd name="connsiteY52" fmla="*/ 82403 h 5141591"/>
                <a:gd name="connsiteX53" fmla="*/ 6585113 w 21635868"/>
                <a:gd name="connsiteY53" fmla="*/ 18234 h 5141591"/>
                <a:gd name="connsiteX54" fmla="*/ 7611808 w 21635868"/>
                <a:gd name="connsiteY54" fmla="*/ 2192 h 5141591"/>
                <a:gd name="connsiteX55" fmla="*/ 8632333 w 21635868"/>
                <a:gd name="connsiteY55" fmla="*/ 58031 h 5141591"/>
                <a:gd name="connsiteX56" fmla="*/ 9264762 w 21635868"/>
                <a:gd name="connsiteY56" fmla="*/ 77158 h 5141591"/>
                <a:gd name="connsiteX57" fmla="*/ 9622933 w 21635868"/>
                <a:gd name="connsiteY57" fmla="*/ 217835 h 5141591"/>
                <a:gd name="connsiteX58" fmla="*/ 10565100 w 21635868"/>
                <a:gd name="connsiteY58" fmla="*/ 392139 h 5141591"/>
                <a:gd name="connsiteX59" fmla="*/ 11177783 w 21635868"/>
                <a:gd name="connsiteY59" fmla="*/ 585569 h 5141591"/>
                <a:gd name="connsiteX60" fmla="*/ 11579453 w 21635868"/>
                <a:gd name="connsiteY60" fmla="*/ 750619 h 5141591"/>
                <a:gd name="connsiteX61" fmla="*/ 12102673 w 21635868"/>
                <a:gd name="connsiteY61" fmla="*/ 896540 h 5141591"/>
                <a:gd name="connsiteX62" fmla="*/ 12625273 w 21635868"/>
                <a:gd name="connsiteY62" fmla="*/ 1144883 h 5141591"/>
                <a:gd name="connsiteX63" fmla="*/ 12911565 w 21635868"/>
                <a:gd name="connsiteY63" fmla="*/ 1326591 h 5141591"/>
                <a:gd name="connsiteX64" fmla="*/ 13212662 w 21635868"/>
                <a:gd name="connsiteY64" fmla="*/ 1473130 h 5141591"/>
                <a:gd name="connsiteX65" fmla="*/ 13616800 w 21635868"/>
                <a:gd name="connsiteY65" fmla="*/ 1641880 h 5141591"/>
                <a:gd name="connsiteX66" fmla="*/ 13774135 w 21635868"/>
                <a:gd name="connsiteY66" fmla="*/ 1803535 h 5141591"/>
                <a:gd name="connsiteX67" fmla="*/ 14092819 w 21635868"/>
                <a:gd name="connsiteY67" fmla="*/ 2135792 h 5141591"/>
                <a:gd name="connsiteX68" fmla="*/ 14205113 w 21635868"/>
                <a:gd name="connsiteY68" fmla="*/ 2472676 h 5141591"/>
                <a:gd name="connsiteX69" fmla="*/ 14381576 w 21635868"/>
                <a:gd name="connsiteY69" fmla="*/ 2681224 h 5141591"/>
                <a:gd name="connsiteX70" fmla="*/ 14574082 w 21635868"/>
                <a:gd name="connsiteY70" fmla="*/ 2986024 h 5141591"/>
                <a:gd name="connsiteX71" fmla="*/ 14959092 w 21635868"/>
                <a:gd name="connsiteY71" fmla="*/ 3338950 h 5141591"/>
                <a:gd name="connsiteX72" fmla="*/ 15392229 w 21635868"/>
                <a:gd name="connsiteY72" fmla="*/ 3675834 h 5141591"/>
                <a:gd name="connsiteX73" fmla="*/ 15905576 w 21635868"/>
                <a:gd name="connsiteY73" fmla="*/ 3836255 h 5141591"/>
                <a:gd name="connsiteX74" fmla="*/ 16659555 w 21635868"/>
                <a:gd name="connsiteY74" fmla="*/ 3964592 h 5141591"/>
                <a:gd name="connsiteX75" fmla="*/ 17493745 w 21635868"/>
                <a:gd name="connsiteY75" fmla="*/ 4060845 h 5141591"/>
                <a:gd name="connsiteX76" fmla="*/ 18135429 w 21635868"/>
                <a:gd name="connsiteY76" fmla="*/ 3964592 h 5141591"/>
                <a:gd name="connsiteX77" fmla="*/ 18793155 w 21635868"/>
                <a:gd name="connsiteY77" fmla="*/ 3964592 h 5141591"/>
                <a:gd name="connsiteX78" fmla="*/ 19595261 w 21635868"/>
                <a:gd name="connsiteY78" fmla="*/ 3980634 h 5141591"/>
                <a:gd name="connsiteX79" fmla="*/ 20156734 w 21635868"/>
                <a:gd name="connsiteY79" fmla="*/ 4012718 h 5141591"/>
                <a:gd name="connsiteX80" fmla="*/ 21039050 w 21635868"/>
                <a:gd name="connsiteY80" fmla="*/ 4060845 h 5141591"/>
                <a:gd name="connsiteX81" fmla="*/ 21391976 w 21635868"/>
                <a:gd name="connsiteY81" fmla="*/ 4092929 h 5141591"/>
                <a:gd name="connsiteX82" fmla="*/ 21472187 w 21635868"/>
                <a:gd name="connsiteY82" fmla="*/ 4189181 h 5141591"/>
                <a:gd name="connsiteX83" fmla="*/ 21632608 w 21635868"/>
                <a:gd name="connsiteY83" fmla="*/ 4221266 h 5141591"/>
                <a:gd name="connsiteX0" fmla="*/ 21632608 w 21635868"/>
                <a:gd name="connsiteY0" fmla="*/ 4221266 h 5180786"/>
                <a:gd name="connsiteX1" fmla="*/ 21504271 w 21635868"/>
                <a:gd name="connsiteY1" fmla="*/ 4397729 h 5180786"/>
                <a:gd name="connsiteX2" fmla="*/ 20734250 w 21635868"/>
                <a:gd name="connsiteY2" fmla="*/ 4413771 h 5180786"/>
                <a:gd name="connsiteX3" fmla="*/ 19851934 w 21635868"/>
                <a:gd name="connsiteY3" fmla="*/ 4397729 h 5180786"/>
                <a:gd name="connsiteX4" fmla="*/ 19482966 w 21635868"/>
                <a:gd name="connsiteY4" fmla="*/ 4349603 h 5180786"/>
                <a:gd name="connsiteX5" fmla="*/ 19210250 w 21635868"/>
                <a:gd name="connsiteY5" fmla="*/ 4349603 h 5180786"/>
                <a:gd name="connsiteX6" fmla="*/ 18825240 w 21635868"/>
                <a:gd name="connsiteY6" fmla="*/ 4413771 h 5180786"/>
                <a:gd name="connsiteX7" fmla="*/ 18488355 w 21635868"/>
                <a:gd name="connsiteY7" fmla="*/ 4381687 h 5180786"/>
                <a:gd name="connsiteX8" fmla="*/ 17846671 w 21635868"/>
                <a:gd name="connsiteY8" fmla="*/ 4333560 h 5180786"/>
                <a:gd name="connsiteX9" fmla="*/ 17413534 w 21635868"/>
                <a:gd name="connsiteY9" fmla="*/ 4333560 h 5180786"/>
                <a:gd name="connsiteX10" fmla="*/ 16948313 w 21635868"/>
                <a:gd name="connsiteY10" fmla="*/ 4333560 h 5180786"/>
                <a:gd name="connsiteX11" fmla="*/ 16611429 w 21635868"/>
                <a:gd name="connsiteY11" fmla="*/ 4349603 h 5180786"/>
                <a:gd name="connsiteX12" fmla="*/ 15777240 w 21635868"/>
                <a:gd name="connsiteY12" fmla="*/ 4285434 h 5180786"/>
                <a:gd name="connsiteX13" fmla="*/ 15328061 w 21635868"/>
                <a:gd name="connsiteY13" fmla="*/ 4301476 h 5180786"/>
                <a:gd name="connsiteX14" fmla="*/ 14894924 w 21635868"/>
                <a:gd name="connsiteY14" fmla="*/ 4301476 h 5180786"/>
                <a:gd name="connsiteX15" fmla="*/ 14189071 w 21635868"/>
                <a:gd name="connsiteY15" fmla="*/ 4301476 h 5180786"/>
                <a:gd name="connsiteX16" fmla="*/ 13675724 w 21635868"/>
                <a:gd name="connsiteY16" fmla="*/ 4317518 h 5180786"/>
                <a:gd name="connsiteX17" fmla="*/ 13451134 w 21635868"/>
                <a:gd name="connsiteY17" fmla="*/ 4285434 h 5180786"/>
                <a:gd name="connsiteX18" fmla="*/ 12953829 w 21635868"/>
                <a:gd name="connsiteY18" fmla="*/ 4269392 h 5180786"/>
                <a:gd name="connsiteX19" fmla="*/ 12520692 w 21635868"/>
                <a:gd name="connsiteY19" fmla="*/ 4285434 h 5180786"/>
                <a:gd name="connsiteX20" fmla="*/ 11927134 w 21635868"/>
                <a:gd name="connsiteY20" fmla="*/ 4333560 h 5180786"/>
                <a:gd name="connsiteX21" fmla="*/ 10820229 w 21635868"/>
                <a:gd name="connsiteY21" fmla="*/ 4237308 h 5180786"/>
                <a:gd name="connsiteX22" fmla="*/ 10355008 w 21635868"/>
                <a:gd name="connsiteY22" fmla="*/ 4269392 h 5180786"/>
                <a:gd name="connsiteX23" fmla="*/ 9969997 w 21635868"/>
                <a:gd name="connsiteY23" fmla="*/ 4285434 h 5180786"/>
                <a:gd name="connsiteX24" fmla="*/ 9536861 w 21635868"/>
                <a:gd name="connsiteY24" fmla="*/ 4285434 h 5180786"/>
                <a:gd name="connsiteX25" fmla="*/ 8954092 w 21635868"/>
                <a:gd name="connsiteY25" fmla="*/ 5180786 h 5180786"/>
                <a:gd name="connsiteX26" fmla="*/ 8387230 w 21635868"/>
                <a:gd name="connsiteY26" fmla="*/ 4819983 h 5180786"/>
                <a:gd name="connsiteX27" fmla="*/ 7665323 w 21635868"/>
                <a:gd name="connsiteY27" fmla="*/ 5137509 h 5180786"/>
                <a:gd name="connsiteX28" fmla="*/ 6312397 w 21635868"/>
                <a:gd name="connsiteY28" fmla="*/ 4543633 h 5180786"/>
                <a:gd name="connsiteX29" fmla="*/ 5430082 w 21635868"/>
                <a:gd name="connsiteY29" fmla="*/ 4333560 h 5180786"/>
                <a:gd name="connsiteX30" fmla="*/ 4627976 w 21635868"/>
                <a:gd name="connsiteY30" fmla="*/ 4317518 h 5180786"/>
                <a:gd name="connsiteX31" fmla="*/ 3681492 w 21635868"/>
                <a:gd name="connsiteY31" fmla="*/ 4285434 h 5180786"/>
                <a:gd name="connsiteX32" fmla="*/ 3168145 w 21635868"/>
                <a:gd name="connsiteY32" fmla="*/ 4301476 h 5180786"/>
                <a:gd name="connsiteX33" fmla="*/ 2349997 w 21635868"/>
                <a:gd name="connsiteY33" fmla="*/ 4285434 h 5180786"/>
                <a:gd name="connsiteX34" fmla="*/ 1644145 w 21635868"/>
                <a:gd name="connsiteY34" fmla="*/ 4301476 h 5180786"/>
                <a:gd name="connsiteX35" fmla="*/ 1259134 w 21635868"/>
                <a:gd name="connsiteY35" fmla="*/ 4301476 h 5180786"/>
                <a:gd name="connsiteX36" fmla="*/ 954334 w 21635868"/>
                <a:gd name="connsiteY36" fmla="*/ 4189181 h 5180786"/>
                <a:gd name="connsiteX37" fmla="*/ 617450 w 21635868"/>
                <a:gd name="connsiteY37" fmla="*/ 3996676 h 5180786"/>
                <a:gd name="connsiteX38" fmla="*/ 376819 w 21635868"/>
                <a:gd name="connsiteY38" fmla="*/ 3691876 h 5180786"/>
                <a:gd name="connsiteX39" fmla="*/ 168271 w 21635868"/>
                <a:gd name="connsiteY39" fmla="*/ 3515413 h 5180786"/>
                <a:gd name="connsiteX40" fmla="*/ 23892 w 21635868"/>
                <a:gd name="connsiteY40" fmla="*/ 3178529 h 5180786"/>
                <a:gd name="connsiteX41" fmla="*/ 7850 w 21635868"/>
                <a:gd name="connsiteY41" fmla="*/ 2777476 h 5180786"/>
                <a:gd name="connsiteX42" fmla="*/ 104103 w 21635868"/>
                <a:gd name="connsiteY42" fmla="*/ 2296213 h 5180786"/>
                <a:gd name="connsiteX43" fmla="*/ 248482 w 21635868"/>
                <a:gd name="connsiteY43" fmla="*/ 1927245 h 5180786"/>
                <a:gd name="connsiteX44" fmla="*/ 473071 w 21635868"/>
                <a:gd name="connsiteY44" fmla="*/ 1670571 h 5180786"/>
                <a:gd name="connsiteX45" fmla="*/ 729745 w 21635868"/>
                <a:gd name="connsiteY45" fmla="*/ 1413897 h 5180786"/>
                <a:gd name="connsiteX46" fmla="*/ 1034545 w 21635868"/>
                <a:gd name="connsiteY46" fmla="*/ 1109097 h 5180786"/>
                <a:gd name="connsiteX47" fmla="*/ 1483724 w 21635868"/>
                <a:gd name="connsiteY47" fmla="*/ 692003 h 5180786"/>
                <a:gd name="connsiteX48" fmla="*/ 1852692 w 21635868"/>
                <a:gd name="connsiteY48" fmla="*/ 547624 h 5180786"/>
                <a:gd name="connsiteX49" fmla="*/ 2847303 w 21635868"/>
                <a:gd name="connsiteY49" fmla="*/ 339076 h 5180786"/>
                <a:gd name="connsiteX50" fmla="*/ 3472945 w 21635868"/>
                <a:gd name="connsiteY50" fmla="*/ 258866 h 5180786"/>
                <a:gd name="connsiteX51" fmla="*/ 4515682 w 21635868"/>
                <a:gd name="connsiteY51" fmla="*/ 194697 h 5180786"/>
                <a:gd name="connsiteX52" fmla="*/ 5141324 w 21635868"/>
                <a:gd name="connsiteY52" fmla="*/ 82403 h 5180786"/>
                <a:gd name="connsiteX53" fmla="*/ 6585113 w 21635868"/>
                <a:gd name="connsiteY53" fmla="*/ 18234 h 5180786"/>
                <a:gd name="connsiteX54" fmla="*/ 7611808 w 21635868"/>
                <a:gd name="connsiteY54" fmla="*/ 2192 h 5180786"/>
                <a:gd name="connsiteX55" fmla="*/ 8632333 w 21635868"/>
                <a:gd name="connsiteY55" fmla="*/ 58031 h 5180786"/>
                <a:gd name="connsiteX56" fmla="*/ 9264762 w 21635868"/>
                <a:gd name="connsiteY56" fmla="*/ 77158 h 5180786"/>
                <a:gd name="connsiteX57" fmla="*/ 9622933 w 21635868"/>
                <a:gd name="connsiteY57" fmla="*/ 217835 h 5180786"/>
                <a:gd name="connsiteX58" fmla="*/ 10565100 w 21635868"/>
                <a:gd name="connsiteY58" fmla="*/ 392139 h 5180786"/>
                <a:gd name="connsiteX59" fmla="*/ 11177783 w 21635868"/>
                <a:gd name="connsiteY59" fmla="*/ 585569 h 5180786"/>
                <a:gd name="connsiteX60" fmla="*/ 11579453 w 21635868"/>
                <a:gd name="connsiteY60" fmla="*/ 750619 h 5180786"/>
                <a:gd name="connsiteX61" fmla="*/ 12102673 w 21635868"/>
                <a:gd name="connsiteY61" fmla="*/ 896540 h 5180786"/>
                <a:gd name="connsiteX62" fmla="*/ 12625273 w 21635868"/>
                <a:gd name="connsiteY62" fmla="*/ 1144883 h 5180786"/>
                <a:gd name="connsiteX63" fmla="*/ 12911565 w 21635868"/>
                <a:gd name="connsiteY63" fmla="*/ 1326591 h 5180786"/>
                <a:gd name="connsiteX64" fmla="*/ 13212662 w 21635868"/>
                <a:gd name="connsiteY64" fmla="*/ 1473130 h 5180786"/>
                <a:gd name="connsiteX65" fmla="*/ 13616800 w 21635868"/>
                <a:gd name="connsiteY65" fmla="*/ 1641880 h 5180786"/>
                <a:gd name="connsiteX66" fmla="*/ 13774135 w 21635868"/>
                <a:gd name="connsiteY66" fmla="*/ 1803535 h 5180786"/>
                <a:gd name="connsiteX67" fmla="*/ 14092819 w 21635868"/>
                <a:gd name="connsiteY67" fmla="*/ 2135792 h 5180786"/>
                <a:gd name="connsiteX68" fmla="*/ 14205113 w 21635868"/>
                <a:gd name="connsiteY68" fmla="*/ 2472676 h 5180786"/>
                <a:gd name="connsiteX69" fmla="*/ 14381576 w 21635868"/>
                <a:gd name="connsiteY69" fmla="*/ 2681224 h 5180786"/>
                <a:gd name="connsiteX70" fmla="*/ 14574082 w 21635868"/>
                <a:gd name="connsiteY70" fmla="*/ 2986024 h 5180786"/>
                <a:gd name="connsiteX71" fmla="*/ 14959092 w 21635868"/>
                <a:gd name="connsiteY71" fmla="*/ 3338950 h 5180786"/>
                <a:gd name="connsiteX72" fmla="*/ 15392229 w 21635868"/>
                <a:gd name="connsiteY72" fmla="*/ 3675834 h 5180786"/>
                <a:gd name="connsiteX73" fmla="*/ 15905576 w 21635868"/>
                <a:gd name="connsiteY73" fmla="*/ 3836255 h 5180786"/>
                <a:gd name="connsiteX74" fmla="*/ 16659555 w 21635868"/>
                <a:gd name="connsiteY74" fmla="*/ 3964592 h 5180786"/>
                <a:gd name="connsiteX75" fmla="*/ 17493745 w 21635868"/>
                <a:gd name="connsiteY75" fmla="*/ 4060845 h 5180786"/>
                <a:gd name="connsiteX76" fmla="*/ 18135429 w 21635868"/>
                <a:gd name="connsiteY76" fmla="*/ 3964592 h 5180786"/>
                <a:gd name="connsiteX77" fmla="*/ 18793155 w 21635868"/>
                <a:gd name="connsiteY77" fmla="*/ 3964592 h 5180786"/>
                <a:gd name="connsiteX78" fmla="*/ 19595261 w 21635868"/>
                <a:gd name="connsiteY78" fmla="*/ 3980634 h 5180786"/>
                <a:gd name="connsiteX79" fmla="*/ 20156734 w 21635868"/>
                <a:gd name="connsiteY79" fmla="*/ 4012718 h 5180786"/>
                <a:gd name="connsiteX80" fmla="*/ 21039050 w 21635868"/>
                <a:gd name="connsiteY80" fmla="*/ 4060845 h 5180786"/>
                <a:gd name="connsiteX81" fmla="*/ 21391976 w 21635868"/>
                <a:gd name="connsiteY81" fmla="*/ 4092929 h 5180786"/>
                <a:gd name="connsiteX82" fmla="*/ 21472187 w 21635868"/>
                <a:gd name="connsiteY82" fmla="*/ 4189181 h 5180786"/>
                <a:gd name="connsiteX83" fmla="*/ 21632608 w 21635868"/>
                <a:gd name="connsiteY83" fmla="*/ 4221266 h 5180786"/>
                <a:gd name="connsiteX0" fmla="*/ 21632608 w 21635868"/>
                <a:gd name="connsiteY0" fmla="*/ 4221266 h 5141591"/>
                <a:gd name="connsiteX1" fmla="*/ 21504271 w 21635868"/>
                <a:gd name="connsiteY1" fmla="*/ 4397729 h 5141591"/>
                <a:gd name="connsiteX2" fmla="*/ 20734250 w 21635868"/>
                <a:gd name="connsiteY2" fmla="*/ 4413771 h 5141591"/>
                <a:gd name="connsiteX3" fmla="*/ 19851934 w 21635868"/>
                <a:gd name="connsiteY3" fmla="*/ 4397729 h 5141591"/>
                <a:gd name="connsiteX4" fmla="*/ 19482966 w 21635868"/>
                <a:gd name="connsiteY4" fmla="*/ 4349603 h 5141591"/>
                <a:gd name="connsiteX5" fmla="*/ 19210250 w 21635868"/>
                <a:gd name="connsiteY5" fmla="*/ 4349603 h 5141591"/>
                <a:gd name="connsiteX6" fmla="*/ 18825240 w 21635868"/>
                <a:gd name="connsiteY6" fmla="*/ 4413771 h 5141591"/>
                <a:gd name="connsiteX7" fmla="*/ 18488355 w 21635868"/>
                <a:gd name="connsiteY7" fmla="*/ 4381687 h 5141591"/>
                <a:gd name="connsiteX8" fmla="*/ 17846671 w 21635868"/>
                <a:gd name="connsiteY8" fmla="*/ 4333560 h 5141591"/>
                <a:gd name="connsiteX9" fmla="*/ 17413534 w 21635868"/>
                <a:gd name="connsiteY9" fmla="*/ 4333560 h 5141591"/>
                <a:gd name="connsiteX10" fmla="*/ 16948313 w 21635868"/>
                <a:gd name="connsiteY10" fmla="*/ 4333560 h 5141591"/>
                <a:gd name="connsiteX11" fmla="*/ 16611429 w 21635868"/>
                <a:gd name="connsiteY11" fmla="*/ 4349603 h 5141591"/>
                <a:gd name="connsiteX12" fmla="*/ 15777240 w 21635868"/>
                <a:gd name="connsiteY12" fmla="*/ 4285434 h 5141591"/>
                <a:gd name="connsiteX13" fmla="*/ 15328061 w 21635868"/>
                <a:gd name="connsiteY13" fmla="*/ 4301476 h 5141591"/>
                <a:gd name="connsiteX14" fmla="*/ 14894924 w 21635868"/>
                <a:gd name="connsiteY14" fmla="*/ 4301476 h 5141591"/>
                <a:gd name="connsiteX15" fmla="*/ 14189071 w 21635868"/>
                <a:gd name="connsiteY15" fmla="*/ 4301476 h 5141591"/>
                <a:gd name="connsiteX16" fmla="*/ 13675724 w 21635868"/>
                <a:gd name="connsiteY16" fmla="*/ 4317518 h 5141591"/>
                <a:gd name="connsiteX17" fmla="*/ 13451134 w 21635868"/>
                <a:gd name="connsiteY17" fmla="*/ 4285434 h 5141591"/>
                <a:gd name="connsiteX18" fmla="*/ 12953829 w 21635868"/>
                <a:gd name="connsiteY18" fmla="*/ 4269392 h 5141591"/>
                <a:gd name="connsiteX19" fmla="*/ 12520692 w 21635868"/>
                <a:gd name="connsiteY19" fmla="*/ 4285434 h 5141591"/>
                <a:gd name="connsiteX20" fmla="*/ 11927134 w 21635868"/>
                <a:gd name="connsiteY20" fmla="*/ 4333560 h 5141591"/>
                <a:gd name="connsiteX21" fmla="*/ 10820229 w 21635868"/>
                <a:gd name="connsiteY21" fmla="*/ 4237308 h 5141591"/>
                <a:gd name="connsiteX22" fmla="*/ 10355008 w 21635868"/>
                <a:gd name="connsiteY22" fmla="*/ 4269392 h 5141591"/>
                <a:gd name="connsiteX23" fmla="*/ 9969997 w 21635868"/>
                <a:gd name="connsiteY23" fmla="*/ 4285434 h 5141591"/>
                <a:gd name="connsiteX24" fmla="*/ 9536861 w 21635868"/>
                <a:gd name="connsiteY24" fmla="*/ 4285434 h 5141591"/>
                <a:gd name="connsiteX25" fmla="*/ 8954092 w 21635868"/>
                <a:gd name="connsiteY25" fmla="*/ 4803937 h 5141591"/>
                <a:gd name="connsiteX26" fmla="*/ 8387230 w 21635868"/>
                <a:gd name="connsiteY26" fmla="*/ 4819983 h 5141591"/>
                <a:gd name="connsiteX27" fmla="*/ 7665323 w 21635868"/>
                <a:gd name="connsiteY27" fmla="*/ 5137509 h 5141591"/>
                <a:gd name="connsiteX28" fmla="*/ 6312397 w 21635868"/>
                <a:gd name="connsiteY28" fmla="*/ 4543633 h 5141591"/>
                <a:gd name="connsiteX29" fmla="*/ 5430082 w 21635868"/>
                <a:gd name="connsiteY29" fmla="*/ 4333560 h 5141591"/>
                <a:gd name="connsiteX30" fmla="*/ 4627976 w 21635868"/>
                <a:gd name="connsiteY30" fmla="*/ 4317518 h 5141591"/>
                <a:gd name="connsiteX31" fmla="*/ 3681492 w 21635868"/>
                <a:gd name="connsiteY31" fmla="*/ 4285434 h 5141591"/>
                <a:gd name="connsiteX32" fmla="*/ 3168145 w 21635868"/>
                <a:gd name="connsiteY32" fmla="*/ 4301476 h 5141591"/>
                <a:gd name="connsiteX33" fmla="*/ 2349997 w 21635868"/>
                <a:gd name="connsiteY33" fmla="*/ 4285434 h 5141591"/>
                <a:gd name="connsiteX34" fmla="*/ 1644145 w 21635868"/>
                <a:gd name="connsiteY34" fmla="*/ 4301476 h 5141591"/>
                <a:gd name="connsiteX35" fmla="*/ 1259134 w 21635868"/>
                <a:gd name="connsiteY35" fmla="*/ 4301476 h 5141591"/>
                <a:gd name="connsiteX36" fmla="*/ 954334 w 21635868"/>
                <a:gd name="connsiteY36" fmla="*/ 4189181 h 5141591"/>
                <a:gd name="connsiteX37" fmla="*/ 617450 w 21635868"/>
                <a:gd name="connsiteY37" fmla="*/ 3996676 h 5141591"/>
                <a:gd name="connsiteX38" fmla="*/ 376819 w 21635868"/>
                <a:gd name="connsiteY38" fmla="*/ 3691876 h 5141591"/>
                <a:gd name="connsiteX39" fmla="*/ 168271 w 21635868"/>
                <a:gd name="connsiteY39" fmla="*/ 3515413 h 5141591"/>
                <a:gd name="connsiteX40" fmla="*/ 23892 w 21635868"/>
                <a:gd name="connsiteY40" fmla="*/ 3178529 h 5141591"/>
                <a:gd name="connsiteX41" fmla="*/ 7850 w 21635868"/>
                <a:gd name="connsiteY41" fmla="*/ 2777476 h 5141591"/>
                <a:gd name="connsiteX42" fmla="*/ 104103 w 21635868"/>
                <a:gd name="connsiteY42" fmla="*/ 2296213 h 5141591"/>
                <a:gd name="connsiteX43" fmla="*/ 248482 w 21635868"/>
                <a:gd name="connsiteY43" fmla="*/ 1927245 h 5141591"/>
                <a:gd name="connsiteX44" fmla="*/ 473071 w 21635868"/>
                <a:gd name="connsiteY44" fmla="*/ 1670571 h 5141591"/>
                <a:gd name="connsiteX45" fmla="*/ 729745 w 21635868"/>
                <a:gd name="connsiteY45" fmla="*/ 1413897 h 5141591"/>
                <a:gd name="connsiteX46" fmla="*/ 1034545 w 21635868"/>
                <a:gd name="connsiteY46" fmla="*/ 1109097 h 5141591"/>
                <a:gd name="connsiteX47" fmla="*/ 1483724 w 21635868"/>
                <a:gd name="connsiteY47" fmla="*/ 692003 h 5141591"/>
                <a:gd name="connsiteX48" fmla="*/ 1852692 w 21635868"/>
                <a:gd name="connsiteY48" fmla="*/ 547624 h 5141591"/>
                <a:gd name="connsiteX49" fmla="*/ 2847303 w 21635868"/>
                <a:gd name="connsiteY49" fmla="*/ 339076 h 5141591"/>
                <a:gd name="connsiteX50" fmla="*/ 3472945 w 21635868"/>
                <a:gd name="connsiteY50" fmla="*/ 258866 h 5141591"/>
                <a:gd name="connsiteX51" fmla="*/ 4515682 w 21635868"/>
                <a:gd name="connsiteY51" fmla="*/ 194697 h 5141591"/>
                <a:gd name="connsiteX52" fmla="*/ 5141324 w 21635868"/>
                <a:gd name="connsiteY52" fmla="*/ 82403 h 5141591"/>
                <a:gd name="connsiteX53" fmla="*/ 6585113 w 21635868"/>
                <a:gd name="connsiteY53" fmla="*/ 18234 h 5141591"/>
                <a:gd name="connsiteX54" fmla="*/ 7611808 w 21635868"/>
                <a:gd name="connsiteY54" fmla="*/ 2192 h 5141591"/>
                <a:gd name="connsiteX55" fmla="*/ 8632333 w 21635868"/>
                <a:gd name="connsiteY55" fmla="*/ 58031 h 5141591"/>
                <a:gd name="connsiteX56" fmla="*/ 9264762 w 21635868"/>
                <a:gd name="connsiteY56" fmla="*/ 77158 h 5141591"/>
                <a:gd name="connsiteX57" fmla="*/ 9622933 w 21635868"/>
                <a:gd name="connsiteY57" fmla="*/ 217835 h 5141591"/>
                <a:gd name="connsiteX58" fmla="*/ 10565100 w 21635868"/>
                <a:gd name="connsiteY58" fmla="*/ 392139 h 5141591"/>
                <a:gd name="connsiteX59" fmla="*/ 11177783 w 21635868"/>
                <a:gd name="connsiteY59" fmla="*/ 585569 h 5141591"/>
                <a:gd name="connsiteX60" fmla="*/ 11579453 w 21635868"/>
                <a:gd name="connsiteY60" fmla="*/ 750619 h 5141591"/>
                <a:gd name="connsiteX61" fmla="*/ 12102673 w 21635868"/>
                <a:gd name="connsiteY61" fmla="*/ 896540 h 5141591"/>
                <a:gd name="connsiteX62" fmla="*/ 12625273 w 21635868"/>
                <a:gd name="connsiteY62" fmla="*/ 1144883 h 5141591"/>
                <a:gd name="connsiteX63" fmla="*/ 12911565 w 21635868"/>
                <a:gd name="connsiteY63" fmla="*/ 1326591 h 5141591"/>
                <a:gd name="connsiteX64" fmla="*/ 13212662 w 21635868"/>
                <a:gd name="connsiteY64" fmla="*/ 1473130 h 5141591"/>
                <a:gd name="connsiteX65" fmla="*/ 13616800 w 21635868"/>
                <a:gd name="connsiteY65" fmla="*/ 1641880 h 5141591"/>
                <a:gd name="connsiteX66" fmla="*/ 13774135 w 21635868"/>
                <a:gd name="connsiteY66" fmla="*/ 1803535 h 5141591"/>
                <a:gd name="connsiteX67" fmla="*/ 14092819 w 21635868"/>
                <a:gd name="connsiteY67" fmla="*/ 2135792 h 5141591"/>
                <a:gd name="connsiteX68" fmla="*/ 14205113 w 21635868"/>
                <a:gd name="connsiteY68" fmla="*/ 2472676 h 5141591"/>
                <a:gd name="connsiteX69" fmla="*/ 14381576 w 21635868"/>
                <a:gd name="connsiteY69" fmla="*/ 2681224 h 5141591"/>
                <a:gd name="connsiteX70" fmla="*/ 14574082 w 21635868"/>
                <a:gd name="connsiteY70" fmla="*/ 2986024 h 5141591"/>
                <a:gd name="connsiteX71" fmla="*/ 14959092 w 21635868"/>
                <a:gd name="connsiteY71" fmla="*/ 3338950 h 5141591"/>
                <a:gd name="connsiteX72" fmla="*/ 15392229 w 21635868"/>
                <a:gd name="connsiteY72" fmla="*/ 3675834 h 5141591"/>
                <a:gd name="connsiteX73" fmla="*/ 15905576 w 21635868"/>
                <a:gd name="connsiteY73" fmla="*/ 3836255 h 5141591"/>
                <a:gd name="connsiteX74" fmla="*/ 16659555 w 21635868"/>
                <a:gd name="connsiteY74" fmla="*/ 3964592 h 5141591"/>
                <a:gd name="connsiteX75" fmla="*/ 17493745 w 21635868"/>
                <a:gd name="connsiteY75" fmla="*/ 4060845 h 5141591"/>
                <a:gd name="connsiteX76" fmla="*/ 18135429 w 21635868"/>
                <a:gd name="connsiteY76" fmla="*/ 3964592 h 5141591"/>
                <a:gd name="connsiteX77" fmla="*/ 18793155 w 21635868"/>
                <a:gd name="connsiteY77" fmla="*/ 3964592 h 5141591"/>
                <a:gd name="connsiteX78" fmla="*/ 19595261 w 21635868"/>
                <a:gd name="connsiteY78" fmla="*/ 3980634 h 5141591"/>
                <a:gd name="connsiteX79" fmla="*/ 20156734 w 21635868"/>
                <a:gd name="connsiteY79" fmla="*/ 4012718 h 5141591"/>
                <a:gd name="connsiteX80" fmla="*/ 21039050 w 21635868"/>
                <a:gd name="connsiteY80" fmla="*/ 4060845 h 5141591"/>
                <a:gd name="connsiteX81" fmla="*/ 21391976 w 21635868"/>
                <a:gd name="connsiteY81" fmla="*/ 4092929 h 5141591"/>
                <a:gd name="connsiteX82" fmla="*/ 21472187 w 21635868"/>
                <a:gd name="connsiteY82" fmla="*/ 4189181 h 5141591"/>
                <a:gd name="connsiteX83" fmla="*/ 21632608 w 21635868"/>
                <a:gd name="connsiteY83" fmla="*/ 4221266 h 5141591"/>
                <a:gd name="connsiteX0" fmla="*/ 21632608 w 21635868"/>
                <a:gd name="connsiteY0" fmla="*/ 4221266 h 5141591"/>
                <a:gd name="connsiteX1" fmla="*/ 21504271 w 21635868"/>
                <a:gd name="connsiteY1" fmla="*/ 4397729 h 5141591"/>
                <a:gd name="connsiteX2" fmla="*/ 20734250 w 21635868"/>
                <a:gd name="connsiteY2" fmla="*/ 4413771 h 5141591"/>
                <a:gd name="connsiteX3" fmla="*/ 19851934 w 21635868"/>
                <a:gd name="connsiteY3" fmla="*/ 4397729 h 5141591"/>
                <a:gd name="connsiteX4" fmla="*/ 19482966 w 21635868"/>
                <a:gd name="connsiteY4" fmla="*/ 4349603 h 5141591"/>
                <a:gd name="connsiteX5" fmla="*/ 19210250 w 21635868"/>
                <a:gd name="connsiteY5" fmla="*/ 4349603 h 5141591"/>
                <a:gd name="connsiteX6" fmla="*/ 18825240 w 21635868"/>
                <a:gd name="connsiteY6" fmla="*/ 4413771 h 5141591"/>
                <a:gd name="connsiteX7" fmla="*/ 18488355 w 21635868"/>
                <a:gd name="connsiteY7" fmla="*/ 4381687 h 5141591"/>
                <a:gd name="connsiteX8" fmla="*/ 17846671 w 21635868"/>
                <a:gd name="connsiteY8" fmla="*/ 4333560 h 5141591"/>
                <a:gd name="connsiteX9" fmla="*/ 17413534 w 21635868"/>
                <a:gd name="connsiteY9" fmla="*/ 4333560 h 5141591"/>
                <a:gd name="connsiteX10" fmla="*/ 16948313 w 21635868"/>
                <a:gd name="connsiteY10" fmla="*/ 4333560 h 5141591"/>
                <a:gd name="connsiteX11" fmla="*/ 16611429 w 21635868"/>
                <a:gd name="connsiteY11" fmla="*/ 4349603 h 5141591"/>
                <a:gd name="connsiteX12" fmla="*/ 15777240 w 21635868"/>
                <a:gd name="connsiteY12" fmla="*/ 4285434 h 5141591"/>
                <a:gd name="connsiteX13" fmla="*/ 15328061 w 21635868"/>
                <a:gd name="connsiteY13" fmla="*/ 4301476 h 5141591"/>
                <a:gd name="connsiteX14" fmla="*/ 14894924 w 21635868"/>
                <a:gd name="connsiteY14" fmla="*/ 4301476 h 5141591"/>
                <a:gd name="connsiteX15" fmla="*/ 14189071 w 21635868"/>
                <a:gd name="connsiteY15" fmla="*/ 4301476 h 5141591"/>
                <a:gd name="connsiteX16" fmla="*/ 13675724 w 21635868"/>
                <a:gd name="connsiteY16" fmla="*/ 4317518 h 5141591"/>
                <a:gd name="connsiteX17" fmla="*/ 13451134 w 21635868"/>
                <a:gd name="connsiteY17" fmla="*/ 4285434 h 5141591"/>
                <a:gd name="connsiteX18" fmla="*/ 12953829 w 21635868"/>
                <a:gd name="connsiteY18" fmla="*/ 4269392 h 5141591"/>
                <a:gd name="connsiteX19" fmla="*/ 12520692 w 21635868"/>
                <a:gd name="connsiteY19" fmla="*/ 4285434 h 5141591"/>
                <a:gd name="connsiteX20" fmla="*/ 11927134 w 21635868"/>
                <a:gd name="connsiteY20" fmla="*/ 4333560 h 5141591"/>
                <a:gd name="connsiteX21" fmla="*/ 10820229 w 21635868"/>
                <a:gd name="connsiteY21" fmla="*/ 4237308 h 5141591"/>
                <a:gd name="connsiteX22" fmla="*/ 10355008 w 21635868"/>
                <a:gd name="connsiteY22" fmla="*/ 4269392 h 5141591"/>
                <a:gd name="connsiteX23" fmla="*/ 9969997 w 21635868"/>
                <a:gd name="connsiteY23" fmla="*/ 4285434 h 5141591"/>
                <a:gd name="connsiteX24" fmla="*/ 9710767 w 21635868"/>
                <a:gd name="connsiteY24" fmla="*/ 4762769 h 5141591"/>
                <a:gd name="connsiteX25" fmla="*/ 8954092 w 21635868"/>
                <a:gd name="connsiteY25" fmla="*/ 4803937 h 5141591"/>
                <a:gd name="connsiteX26" fmla="*/ 8387230 w 21635868"/>
                <a:gd name="connsiteY26" fmla="*/ 4819983 h 5141591"/>
                <a:gd name="connsiteX27" fmla="*/ 7665323 w 21635868"/>
                <a:gd name="connsiteY27" fmla="*/ 5137509 h 5141591"/>
                <a:gd name="connsiteX28" fmla="*/ 6312397 w 21635868"/>
                <a:gd name="connsiteY28" fmla="*/ 4543633 h 5141591"/>
                <a:gd name="connsiteX29" fmla="*/ 5430082 w 21635868"/>
                <a:gd name="connsiteY29" fmla="*/ 4333560 h 5141591"/>
                <a:gd name="connsiteX30" fmla="*/ 4627976 w 21635868"/>
                <a:gd name="connsiteY30" fmla="*/ 4317518 h 5141591"/>
                <a:gd name="connsiteX31" fmla="*/ 3681492 w 21635868"/>
                <a:gd name="connsiteY31" fmla="*/ 4285434 h 5141591"/>
                <a:gd name="connsiteX32" fmla="*/ 3168145 w 21635868"/>
                <a:gd name="connsiteY32" fmla="*/ 4301476 h 5141591"/>
                <a:gd name="connsiteX33" fmla="*/ 2349997 w 21635868"/>
                <a:gd name="connsiteY33" fmla="*/ 4285434 h 5141591"/>
                <a:gd name="connsiteX34" fmla="*/ 1644145 w 21635868"/>
                <a:gd name="connsiteY34" fmla="*/ 4301476 h 5141591"/>
                <a:gd name="connsiteX35" fmla="*/ 1259134 w 21635868"/>
                <a:gd name="connsiteY35" fmla="*/ 4301476 h 5141591"/>
                <a:gd name="connsiteX36" fmla="*/ 954334 w 21635868"/>
                <a:gd name="connsiteY36" fmla="*/ 4189181 h 5141591"/>
                <a:gd name="connsiteX37" fmla="*/ 617450 w 21635868"/>
                <a:gd name="connsiteY37" fmla="*/ 3996676 h 5141591"/>
                <a:gd name="connsiteX38" fmla="*/ 376819 w 21635868"/>
                <a:gd name="connsiteY38" fmla="*/ 3691876 h 5141591"/>
                <a:gd name="connsiteX39" fmla="*/ 168271 w 21635868"/>
                <a:gd name="connsiteY39" fmla="*/ 3515413 h 5141591"/>
                <a:gd name="connsiteX40" fmla="*/ 23892 w 21635868"/>
                <a:gd name="connsiteY40" fmla="*/ 3178529 h 5141591"/>
                <a:gd name="connsiteX41" fmla="*/ 7850 w 21635868"/>
                <a:gd name="connsiteY41" fmla="*/ 2777476 h 5141591"/>
                <a:gd name="connsiteX42" fmla="*/ 104103 w 21635868"/>
                <a:gd name="connsiteY42" fmla="*/ 2296213 h 5141591"/>
                <a:gd name="connsiteX43" fmla="*/ 248482 w 21635868"/>
                <a:gd name="connsiteY43" fmla="*/ 1927245 h 5141591"/>
                <a:gd name="connsiteX44" fmla="*/ 473071 w 21635868"/>
                <a:gd name="connsiteY44" fmla="*/ 1670571 h 5141591"/>
                <a:gd name="connsiteX45" fmla="*/ 729745 w 21635868"/>
                <a:gd name="connsiteY45" fmla="*/ 1413897 h 5141591"/>
                <a:gd name="connsiteX46" fmla="*/ 1034545 w 21635868"/>
                <a:gd name="connsiteY46" fmla="*/ 1109097 h 5141591"/>
                <a:gd name="connsiteX47" fmla="*/ 1483724 w 21635868"/>
                <a:gd name="connsiteY47" fmla="*/ 692003 h 5141591"/>
                <a:gd name="connsiteX48" fmla="*/ 1852692 w 21635868"/>
                <a:gd name="connsiteY48" fmla="*/ 547624 h 5141591"/>
                <a:gd name="connsiteX49" fmla="*/ 2847303 w 21635868"/>
                <a:gd name="connsiteY49" fmla="*/ 339076 h 5141591"/>
                <a:gd name="connsiteX50" fmla="*/ 3472945 w 21635868"/>
                <a:gd name="connsiteY50" fmla="*/ 258866 h 5141591"/>
                <a:gd name="connsiteX51" fmla="*/ 4515682 w 21635868"/>
                <a:gd name="connsiteY51" fmla="*/ 194697 h 5141591"/>
                <a:gd name="connsiteX52" fmla="*/ 5141324 w 21635868"/>
                <a:gd name="connsiteY52" fmla="*/ 82403 h 5141591"/>
                <a:gd name="connsiteX53" fmla="*/ 6585113 w 21635868"/>
                <a:gd name="connsiteY53" fmla="*/ 18234 h 5141591"/>
                <a:gd name="connsiteX54" fmla="*/ 7611808 w 21635868"/>
                <a:gd name="connsiteY54" fmla="*/ 2192 h 5141591"/>
                <a:gd name="connsiteX55" fmla="*/ 8632333 w 21635868"/>
                <a:gd name="connsiteY55" fmla="*/ 58031 h 5141591"/>
                <a:gd name="connsiteX56" fmla="*/ 9264762 w 21635868"/>
                <a:gd name="connsiteY56" fmla="*/ 77158 h 5141591"/>
                <a:gd name="connsiteX57" fmla="*/ 9622933 w 21635868"/>
                <a:gd name="connsiteY57" fmla="*/ 217835 h 5141591"/>
                <a:gd name="connsiteX58" fmla="*/ 10565100 w 21635868"/>
                <a:gd name="connsiteY58" fmla="*/ 392139 h 5141591"/>
                <a:gd name="connsiteX59" fmla="*/ 11177783 w 21635868"/>
                <a:gd name="connsiteY59" fmla="*/ 585569 h 5141591"/>
                <a:gd name="connsiteX60" fmla="*/ 11579453 w 21635868"/>
                <a:gd name="connsiteY60" fmla="*/ 750619 h 5141591"/>
                <a:gd name="connsiteX61" fmla="*/ 12102673 w 21635868"/>
                <a:gd name="connsiteY61" fmla="*/ 896540 h 5141591"/>
                <a:gd name="connsiteX62" fmla="*/ 12625273 w 21635868"/>
                <a:gd name="connsiteY62" fmla="*/ 1144883 h 5141591"/>
                <a:gd name="connsiteX63" fmla="*/ 12911565 w 21635868"/>
                <a:gd name="connsiteY63" fmla="*/ 1326591 h 5141591"/>
                <a:gd name="connsiteX64" fmla="*/ 13212662 w 21635868"/>
                <a:gd name="connsiteY64" fmla="*/ 1473130 h 5141591"/>
                <a:gd name="connsiteX65" fmla="*/ 13616800 w 21635868"/>
                <a:gd name="connsiteY65" fmla="*/ 1641880 h 5141591"/>
                <a:gd name="connsiteX66" fmla="*/ 13774135 w 21635868"/>
                <a:gd name="connsiteY66" fmla="*/ 1803535 h 5141591"/>
                <a:gd name="connsiteX67" fmla="*/ 14092819 w 21635868"/>
                <a:gd name="connsiteY67" fmla="*/ 2135792 h 5141591"/>
                <a:gd name="connsiteX68" fmla="*/ 14205113 w 21635868"/>
                <a:gd name="connsiteY68" fmla="*/ 2472676 h 5141591"/>
                <a:gd name="connsiteX69" fmla="*/ 14381576 w 21635868"/>
                <a:gd name="connsiteY69" fmla="*/ 2681224 h 5141591"/>
                <a:gd name="connsiteX70" fmla="*/ 14574082 w 21635868"/>
                <a:gd name="connsiteY70" fmla="*/ 2986024 h 5141591"/>
                <a:gd name="connsiteX71" fmla="*/ 14959092 w 21635868"/>
                <a:gd name="connsiteY71" fmla="*/ 3338950 h 5141591"/>
                <a:gd name="connsiteX72" fmla="*/ 15392229 w 21635868"/>
                <a:gd name="connsiteY72" fmla="*/ 3675834 h 5141591"/>
                <a:gd name="connsiteX73" fmla="*/ 15905576 w 21635868"/>
                <a:gd name="connsiteY73" fmla="*/ 3836255 h 5141591"/>
                <a:gd name="connsiteX74" fmla="*/ 16659555 w 21635868"/>
                <a:gd name="connsiteY74" fmla="*/ 3964592 h 5141591"/>
                <a:gd name="connsiteX75" fmla="*/ 17493745 w 21635868"/>
                <a:gd name="connsiteY75" fmla="*/ 4060845 h 5141591"/>
                <a:gd name="connsiteX76" fmla="*/ 18135429 w 21635868"/>
                <a:gd name="connsiteY76" fmla="*/ 3964592 h 5141591"/>
                <a:gd name="connsiteX77" fmla="*/ 18793155 w 21635868"/>
                <a:gd name="connsiteY77" fmla="*/ 3964592 h 5141591"/>
                <a:gd name="connsiteX78" fmla="*/ 19595261 w 21635868"/>
                <a:gd name="connsiteY78" fmla="*/ 3980634 h 5141591"/>
                <a:gd name="connsiteX79" fmla="*/ 20156734 w 21635868"/>
                <a:gd name="connsiteY79" fmla="*/ 4012718 h 5141591"/>
                <a:gd name="connsiteX80" fmla="*/ 21039050 w 21635868"/>
                <a:gd name="connsiteY80" fmla="*/ 4060845 h 5141591"/>
                <a:gd name="connsiteX81" fmla="*/ 21391976 w 21635868"/>
                <a:gd name="connsiteY81" fmla="*/ 4092929 h 5141591"/>
                <a:gd name="connsiteX82" fmla="*/ 21472187 w 21635868"/>
                <a:gd name="connsiteY82" fmla="*/ 4189181 h 5141591"/>
                <a:gd name="connsiteX83" fmla="*/ 21632608 w 21635868"/>
                <a:gd name="connsiteY83" fmla="*/ 4221266 h 5141591"/>
                <a:gd name="connsiteX0" fmla="*/ 21632608 w 21635868"/>
                <a:gd name="connsiteY0" fmla="*/ 4221266 h 5017931"/>
                <a:gd name="connsiteX1" fmla="*/ 21504271 w 21635868"/>
                <a:gd name="connsiteY1" fmla="*/ 4397729 h 5017931"/>
                <a:gd name="connsiteX2" fmla="*/ 20734250 w 21635868"/>
                <a:gd name="connsiteY2" fmla="*/ 4413771 h 5017931"/>
                <a:gd name="connsiteX3" fmla="*/ 19851934 w 21635868"/>
                <a:gd name="connsiteY3" fmla="*/ 4397729 h 5017931"/>
                <a:gd name="connsiteX4" fmla="*/ 19482966 w 21635868"/>
                <a:gd name="connsiteY4" fmla="*/ 4349603 h 5017931"/>
                <a:gd name="connsiteX5" fmla="*/ 19210250 w 21635868"/>
                <a:gd name="connsiteY5" fmla="*/ 4349603 h 5017931"/>
                <a:gd name="connsiteX6" fmla="*/ 18825240 w 21635868"/>
                <a:gd name="connsiteY6" fmla="*/ 4413771 h 5017931"/>
                <a:gd name="connsiteX7" fmla="*/ 18488355 w 21635868"/>
                <a:gd name="connsiteY7" fmla="*/ 4381687 h 5017931"/>
                <a:gd name="connsiteX8" fmla="*/ 17846671 w 21635868"/>
                <a:gd name="connsiteY8" fmla="*/ 4333560 h 5017931"/>
                <a:gd name="connsiteX9" fmla="*/ 17413534 w 21635868"/>
                <a:gd name="connsiteY9" fmla="*/ 4333560 h 5017931"/>
                <a:gd name="connsiteX10" fmla="*/ 16948313 w 21635868"/>
                <a:gd name="connsiteY10" fmla="*/ 4333560 h 5017931"/>
                <a:gd name="connsiteX11" fmla="*/ 16611429 w 21635868"/>
                <a:gd name="connsiteY11" fmla="*/ 4349603 h 5017931"/>
                <a:gd name="connsiteX12" fmla="*/ 15777240 w 21635868"/>
                <a:gd name="connsiteY12" fmla="*/ 4285434 h 5017931"/>
                <a:gd name="connsiteX13" fmla="*/ 15328061 w 21635868"/>
                <a:gd name="connsiteY13" fmla="*/ 4301476 h 5017931"/>
                <a:gd name="connsiteX14" fmla="*/ 14894924 w 21635868"/>
                <a:gd name="connsiteY14" fmla="*/ 4301476 h 5017931"/>
                <a:gd name="connsiteX15" fmla="*/ 14189071 w 21635868"/>
                <a:gd name="connsiteY15" fmla="*/ 4301476 h 5017931"/>
                <a:gd name="connsiteX16" fmla="*/ 13675724 w 21635868"/>
                <a:gd name="connsiteY16" fmla="*/ 4317518 h 5017931"/>
                <a:gd name="connsiteX17" fmla="*/ 13451134 w 21635868"/>
                <a:gd name="connsiteY17" fmla="*/ 4285434 h 5017931"/>
                <a:gd name="connsiteX18" fmla="*/ 12953829 w 21635868"/>
                <a:gd name="connsiteY18" fmla="*/ 4269392 h 5017931"/>
                <a:gd name="connsiteX19" fmla="*/ 12520692 w 21635868"/>
                <a:gd name="connsiteY19" fmla="*/ 4285434 h 5017931"/>
                <a:gd name="connsiteX20" fmla="*/ 11927134 w 21635868"/>
                <a:gd name="connsiteY20" fmla="*/ 4333560 h 5017931"/>
                <a:gd name="connsiteX21" fmla="*/ 10820229 w 21635868"/>
                <a:gd name="connsiteY21" fmla="*/ 4237308 h 5017931"/>
                <a:gd name="connsiteX22" fmla="*/ 10355008 w 21635868"/>
                <a:gd name="connsiteY22" fmla="*/ 4269392 h 5017931"/>
                <a:gd name="connsiteX23" fmla="*/ 9969997 w 21635868"/>
                <a:gd name="connsiteY23" fmla="*/ 4285434 h 5017931"/>
                <a:gd name="connsiteX24" fmla="*/ 9710767 w 21635868"/>
                <a:gd name="connsiteY24" fmla="*/ 4762769 h 5017931"/>
                <a:gd name="connsiteX25" fmla="*/ 8954092 w 21635868"/>
                <a:gd name="connsiteY25" fmla="*/ 4803937 h 5017931"/>
                <a:gd name="connsiteX26" fmla="*/ 8387230 w 21635868"/>
                <a:gd name="connsiteY26" fmla="*/ 4819983 h 5017931"/>
                <a:gd name="connsiteX27" fmla="*/ 7178377 w 21635868"/>
                <a:gd name="connsiteY27" fmla="*/ 5011897 h 5017931"/>
                <a:gd name="connsiteX28" fmla="*/ 6312397 w 21635868"/>
                <a:gd name="connsiteY28" fmla="*/ 4543633 h 5017931"/>
                <a:gd name="connsiteX29" fmla="*/ 5430082 w 21635868"/>
                <a:gd name="connsiteY29" fmla="*/ 4333560 h 5017931"/>
                <a:gd name="connsiteX30" fmla="*/ 4627976 w 21635868"/>
                <a:gd name="connsiteY30" fmla="*/ 4317518 h 5017931"/>
                <a:gd name="connsiteX31" fmla="*/ 3681492 w 21635868"/>
                <a:gd name="connsiteY31" fmla="*/ 4285434 h 5017931"/>
                <a:gd name="connsiteX32" fmla="*/ 3168145 w 21635868"/>
                <a:gd name="connsiteY32" fmla="*/ 4301476 h 5017931"/>
                <a:gd name="connsiteX33" fmla="*/ 2349997 w 21635868"/>
                <a:gd name="connsiteY33" fmla="*/ 4285434 h 5017931"/>
                <a:gd name="connsiteX34" fmla="*/ 1644145 w 21635868"/>
                <a:gd name="connsiteY34" fmla="*/ 4301476 h 5017931"/>
                <a:gd name="connsiteX35" fmla="*/ 1259134 w 21635868"/>
                <a:gd name="connsiteY35" fmla="*/ 4301476 h 5017931"/>
                <a:gd name="connsiteX36" fmla="*/ 954334 w 21635868"/>
                <a:gd name="connsiteY36" fmla="*/ 4189181 h 5017931"/>
                <a:gd name="connsiteX37" fmla="*/ 617450 w 21635868"/>
                <a:gd name="connsiteY37" fmla="*/ 3996676 h 5017931"/>
                <a:gd name="connsiteX38" fmla="*/ 376819 w 21635868"/>
                <a:gd name="connsiteY38" fmla="*/ 3691876 h 5017931"/>
                <a:gd name="connsiteX39" fmla="*/ 168271 w 21635868"/>
                <a:gd name="connsiteY39" fmla="*/ 3515413 h 5017931"/>
                <a:gd name="connsiteX40" fmla="*/ 23892 w 21635868"/>
                <a:gd name="connsiteY40" fmla="*/ 3178529 h 5017931"/>
                <a:gd name="connsiteX41" fmla="*/ 7850 w 21635868"/>
                <a:gd name="connsiteY41" fmla="*/ 2777476 h 5017931"/>
                <a:gd name="connsiteX42" fmla="*/ 104103 w 21635868"/>
                <a:gd name="connsiteY42" fmla="*/ 2296213 h 5017931"/>
                <a:gd name="connsiteX43" fmla="*/ 248482 w 21635868"/>
                <a:gd name="connsiteY43" fmla="*/ 1927245 h 5017931"/>
                <a:gd name="connsiteX44" fmla="*/ 473071 w 21635868"/>
                <a:gd name="connsiteY44" fmla="*/ 1670571 h 5017931"/>
                <a:gd name="connsiteX45" fmla="*/ 729745 w 21635868"/>
                <a:gd name="connsiteY45" fmla="*/ 1413897 h 5017931"/>
                <a:gd name="connsiteX46" fmla="*/ 1034545 w 21635868"/>
                <a:gd name="connsiteY46" fmla="*/ 1109097 h 5017931"/>
                <a:gd name="connsiteX47" fmla="*/ 1483724 w 21635868"/>
                <a:gd name="connsiteY47" fmla="*/ 692003 h 5017931"/>
                <a:gd name="connsiteX48" fmla="*/ 1852692 w 21635868"/>
                <a:gd name="connsiteY48" fmla="*/ 547624 h 5017931"/>
                <a:gd name="connsiteX49" fmla="*/ 2847303 w 21635868"/>
                <a:gd name="connsiteY49" fmla="*/ 339076 h 5017931"/>
                <a:gd name="connsiteX50" fmla="*/ 3472945 w 21635868"/>
                <a:gd name="connsiteY50" fmla="*/ 258866 h 5017931"/>
                <a:gd name="connsiteX51" fmla="*/ 4515682 w 21635868"/>
                <a:gd name="connsiteY51" fmla="*/ 194697 h 5017931"/>
                <a:gd name="connsiteX52" fmla="*/ 5141324 w 21635868"/>
                <a:gd name="connsiteY52" fmla="*/ 82403 h 5017931"/>
                <a:gd name="connsiteX53" fmla="*/ 6585113 w 21635868"/>
                <a:gd name="connsiteY53" fmla="*/ 18234 h 5017931"/>
                <a:gd name="connsiteX54" fmla="*/ 7611808 w 21635868"/>
                <a:gd name="connsiteY54" fmla="*/ 2192 h 5017931"/>
                <a:gd name="connsiteX55" fmla="*/ 8632333 w 21635868"/>
                <a:gd name="connsiteY55" fmla="*/ 58031 h 5017931"/>
                <a:gd name="connsiteX56" fmla="*/ 9264762 w 21635868"/>
                <a:gd name="connsiteY56" fmla="*/ 77158 h 5017931"/>
                <a:gd name="connsiteX57" fmla="*/ 9622933 w 21635868"/>
                <a:gd name="connsiteY57" fmla="*/ 217835 h 5017931"/>
                <a:gd name="connsiteX58" fmla="*/ 10565100 w 21635868"/>
                <a:gd name="connsiteY58" fmla="*/ 392139 h 5017931"/>
                <a:gd name="connsiteX59" fmla="*/ 11177783 w 21635868"/>
                <a:gd name="connsiteY59" fmla="*/ 585569 h 5017931"/>
                <a:gd name="connsiteX60" fmla="*/ 11579453 w 21635868"/>
                <a:gd name="connsiteY60" fmla="*/ 750619 h 5017931"/>
                <a:gd name="connsiteX61" fmla="*/ 12102673 w 21635868"/>
                <a:gd name="connsiteY61" fmla="*/ 896540 h 5017931"/>
                <a:gd name="connsiteX62" fmla="*/ 12625273 w 21635868"/>
                <a:gd name="connsiteY62" fmla="*/ 1144883 h 5017931"/>
                <a:gd name="connsiteX63" fmla="*/ 12911565 w 21635868"/>
                <a:gd name="connsiteY63" fmla="*/ 1326591 h 5017931"/>
                <a:gd name="connsiteX64" fmla="*/ 13212662 w 21635868"/>
                <a:gd name="connsiteY64" fmla="*/ 1473130 h 5017931"/>
                <a:gd name="connsiteX65" fmla="*/ 13616800 w 21635868"/>
                <a:gd name="connsiteY65" fmla="*/ 1641880 h 5017931"/>
                <a:gd name="connsiteX66" fmla="*/ 13774135 w 21635868"/>
                <a:gd name="connsiteY66" fmla="*/ 1803535 h 5017931"/>
                <a:gd name="connsiteX67" fmla="*/ 14092819 w 21635868"/>
                <a:gd name="connsiteY67" fmla="*/ 2135792 h 5017931"/>
                <a:gd name="connsiteX68" fmla="*/ 14205113 w 21635868"/>
                <a:gd name="connsiteY68" fmla="*/ 2472676 h 5017931"/>
                <a:gd name="connsiteX69" fmla="*/ 14381576 w 21635868"/>
                <a:gd name="connsiteY69" fmla="*/ 2681224 h 5017931"/>
                <a:gd name="connsiteX70" fmla="*/ 14574082 w 21635868"/>
                <a:gd name="connsiteY70" fmla="*/ 2986024 h 5017931"/>
                <a:gd name="connsiteX71" fmla="*/ 14959092 w 21635868"/>
                <a:gd name="connsiteY71" fmla="*/ 3338950 h 5017931"/>
                <a:gd name="connsiteX72" fmla="*/ 15392229 w 21635868"/>
                <a:gd name="connsiteY72" fmla="*/ 3675834 h 5017931"/>
                <a:gd name="connsiteX73" fmla="*/ 15905576 w 21635868"/>
                <a:gd name="connsiteY73" fmla="*/ 3836255 h 5017931"/>
                <a:gd name="connsiteX74" fmla="*/ 16659555 w 21635868"/>
                <a:gd name="connsiteY74" fmla="*/ 3964592 h 5017931"/>
                <a:gd name="connsiteX75" fmla="*/ 17493745 w 21635868"/>
                <a:gd name="connsiteY75" fmla="*/ 4060845 h 5017931"/>
                <a:gd name="connsiteX76" fmla="*/ 18135429 w 21635868"/>
                <a:gd name="connsiteY76" fmla="*/ 3964592 h 5017931"/>
                <a:gd name="connsiteX77" fmla="*/ 18793155 w 21635868"/>
                <a:gd name="connsiteY77" fmla="*/ 3964592 h 5017931"/>
                <a:gd name="connsiteX78" fmla="*/ 19595261 w 21635868"/>
                <a:gd name="connsiteY78" fmla="*/ 3980634 h 5017931"/>
                <a:gd name="connsiteX79" fmla="*/ 20156734 w 21635868"/>
                <a:gd name="connsiteY79" fmla="*/ 4012718 h 5017931"/>
                <a:gd name="connsiteX80" fmla="*/ 21039050 w 21635868"/>
                <a:gd name="connsiteY80" fmla="*/ 4060845 h 5017931"/>
                <a:gd name="connsiteX81" fmla="*/ 21391976 w 21635868"/>
                <a:gd name="connsiteY81" fmla="*/ 4092929 h 5017931"/>
                <a:gd name="connsiteX82" fmla="*/ 21472187 w 21635868"/>
                <a:gd name="connsiteY82" fmla="*/ 4189181 h 5017931"/>
                <a:gd name="connsiteX83" fmla="*/ 21632608 w 21635868"/>
                <a:gd name="connsiteY83" fmla="*/ 4221266 h 5017931"/>
                <a:gd name="connsiteX0" fmla="*/ 21632608 w 21635868"/>
                <a:gd name="connsiteY0" fmla="*/ 4221266 h 5098460"/>
                <a:gd name="connsiteX1" fmla="*/ 21504271 w 21635868"/>
                <a:gd name="connsiteY1" fmla="*/ 4397729 h 5098460"/>
                <a:gd name="connsiteX2" fmla="*/ 20734250 w 21635868"/>
                <a:gd name="connsiteY2" fmla="*/ 4413771 h 5098460"/>
                <a:gd name="connsiteX3" fmla="*/ 19851934 w 21635868"/>
                <a:gd name="connsiteY3" fmla="*/ 4397729 h 5098460"/>
                <a:gd name="connsiteX4" fmla="*/ 19482966 w 21635868"/>
                <a:gd name="connsiteY4" fmla="*/ 4349603 h 5098460"/>
                <a:gd name="connsiteX5" fmla="*/ 19210250 w 21635868"/>
                <a:gd name="connsiteY5" fmla="*/ 4349603 h 5098460"/>
                <a:gd name="connsiteX6" fmla="*/ 18825240 w 21635868"/>
                <a:gd name="connsiteY6" fmla="*/ 4413771 h 5098460"/>
                <a:gd name="connsiteX7" fmla="*/ 18488355 w 21635868"/>
                <a:gd name="connsiteY7" fmla="*/ 4381687 h 5098460"/>
                <a:gd name="connsiteX8" fmla="*/ 17846671 w 21635868"/>
                <a:gd name="connsiteY8" fmla="*/ 4333560 h 5098460"/>
                <a:gd name="connsiteX9" fmla="*/ 17413534 w 21635868"/>
                <a:gd name="connsiteY9" fmla="*/ 4333560 h 5098460"/>
                <a:gd name="connsiteX10" fmla="*/ 16948313 w 21635868"/>
                <a:gd name="connsiteY10" fmla="*/ 4333560 h 5098460"/>
                <a:gd name="connsiteX11" fmla="*/ 16611429 w 21635868"/>
                <a:gd name="connsiteY11" fmla="*/ 4349603 h 5098460"/>
                <a:gd name="connsiteX12" fmla="*/ 15777240 w 21635868"/>
                <a:gd name="connsiteY12" fmla="*/ 4285434 h 5098460"/>
                <a:gd name="connsiteX13" fmla="*/ 15328061 w 21635868"/>
                <a:gd name="connsiteY13" fmla="*/ 4301476 h 5098460"/>
                <a:gd name="connsiteX14" fmla="*/ 14894924 w 21635868"/>
                <a:gd name="connsiteY14" fmla="*/ 4301476 h 5098460"/>
                <a:gd name="connsiteX15" fmla="*/ 14189071 w 21635868"/>
                <a:gd name="connsiteY15" fmla="*/ 4301476 h 5098460"/>
                <a:gd name="connsiteX16" fmla="*/ 13675724 w 21635868"/>
                <a:gd name="connsiteY16" fmla="*/ 4317518 h 5098460"/>
                <a:gd name="connsiteX17" fmla="*/ 13451134 w 21635868"/>
                <a:gd name="connsiteY17" fmla="*/ 4285434 h 5098460"/>
                <a:gd name="connsiteX18" fmla="*/ 12953829 w 21635868"/>
                <a:gd name="connsiteY18" fmla="*/ 4269392 h 5098460"/>
                <a:gd name="connsiteX19" fmla="*/ 12520692 w 21635868"/>
                <a:gd name="connsiteY19" fmla="*/ 4285434 h 5098460"/>
                <a:gd name="connsiteX20" fmla="*/ 11927134 w 21635868"/>
                <a:gd name="connsiteY20" fmla="*/ 4333560 h 5098460"/>
                <a:gd name="connsiteX21" fmla="*/ 10820229 w 21635868"/>
                <a:gd name="connsiteY21" fmla="*/ 4237308 h 5098460"/>
                <a:gd name="connsiteX22" fmla="*/ 10355008 w 21635868"/>
                <a:gd name="connsiteY22" fmla="*/ 4269392 h 5098460"/>
                <a:gd name="connsiteX23" fmla="*/ 9969997 w 21635868"/>
                <a:gd name="connsiteY23" fmla="*/ 4285434 h 5098460"/>
                <a:gd name="connsiteX24" fmla="*/ 9710767 w 21635868"/>
                <a:gd name="connsiteY24" fmla="*/ 4762769 h 5098460"/>
                <a:gd name="connsiteX25" fmla="*/ 8954092 w 21635868"/>
                <a:gd name="connsiteY25" fmla="*/ 4803937 h 5098460"/>
                <a:gd name="connsiteX26" fmla="*/ 8422012 w 21635868"/>
                <a:gd name="connsiteY26" fmla="*/ 5096342 h 5098460"/>
                <a:gd name="connsiteX27" fmla="*/ 7178377 w 21635868"/>
                <a:gd name="connsiteY27" fmla="*/ 5011897 h 5098460"/>
                <a:gd name="connsiteX28" fmla="*/ 6312397 w 21635868"/>
                <a:gd name="connsiteY28" fmla="*/ 4543633 h 5098460"/>
                <a:gd name="connsiteX29" fmla="*/ 5430082 w 21635868"/>
                <a:gd name="connsiteY29" fmla="*/ 4333560 h 5098460"/>
                <a:gd name="connsiteX30" fmla="*/ 4627976 w 21635868"/>
                <a:gd name="connsiteY30" fmla="*/ 4317518 h 5098460"/>
                <a:gd name="connsiteX31" fmla="*/ 3681492 w 21635868"/>
                <a:gd name="connsiteY31" fmla="*/ 4285434 h 5098460"/>
                <a:gd name="connsiteX32" fmla="*/ 3168145 w 21635868"/>
                <a:gd name="connsiteY32" fmla="*/ 4301476 h 5098460"/>
                <a:gd name="connsiteX33" fmla="*/ 2349997 w 21635868"/>
                <a:gd name="connsiteY33" fmla="*/ 4285434 h 5098460"/>
                <a:gd name="connsiteX34" fmla="*/ 1644145 w 21635868"/>
                <a:gd name="connsiteY34" fmla="*/ 4301476 h 5098460"/>
                <a:gd name="connsiteX35" fmla="*/ 1259134 w 21635868"/>
                <a:gd name="connsiteY35" fmla="*/ 4301476 h 5098460"/>
                <a:gd name="connsiteX36" fmla="*/ 954334 w 21635868"/>
                <a:gd name="connsiteY36" fmla="*/ 4189181 h 5098460"/>
                <a:gd name="connsiteX37" fmla="*/ 617450 w 21635868"/>
                <a:gd name="connsiteY37" fmla="*/ 3996676 h 5098460"/>
                <a:gd name="connsiteX38" fmla="*/ 376819 w 21635868"/>
                <a:gd name="connsiteY38" fmla="*/ 3691876 h 5098460"/>
                <a:gd name="connsiteX39" fmla="*/ 168271 w 21635868"/>
                <a:gd name="connsiteY39" fmla="*/ 3515413 h 5098460"/>
                <a:gd name="connsiteX40" fmla="*/ 23892 w 21635868"/>
                <a:gd name="connsiteY40" fmla="*/ 3178529 h 5098460"/>
                <a:gd name="connsiteX41" fmla="*/ 7850 w 21635868"/>
                <a:gd name="connsiteY41" fmla="*/ 2777476 h 5098460"/>
                <a:gd name="connsiteX42" fmla="*/ 104103 w 21635868"/>
                <a:gd name="connsiteY42" fmla="*/ 2296213 h 5098460"/>
                <a:gd name="connsiteX43" fmla="*/ 248482 w 21635868"/>
                <a:gd name="connsiteY43" fmla="*/ 1927245 h 5098460"/>
                <a:gd name="connsiteX44" fmla="*/ 473071 w 21635868"/>
                <a:gd name="connsiteY44" fmla="*/ 1670571 h 5098460"/>
                <a:gd name="connsiteX45" fmla="*/ 729745 w 21635868"/>
                <a:gd name="connsiteY45" fmla="*/ 1413897 h 5098460"/>
                <a:gd name="connsiteX46" fmla="*/ 1034545 w 21635868"/>
                <a:gd name="connsiteY46" fmla="*/ 1109097 h 5098460"/>
                <a:gd name="connsiteX47" fmla="*/ 1483724 w 21635868"/>
                <a:gd name="connsiteY47" fmla="*/ 692003 h 5098460"/>
                <a:gd name="connsiteX48" fmla="*/ 1852692 w 21635868"/>
                <a:gd name="connsiteY48" fmla="*/ 547624 h 5098460"/>
                <a:gd name="connsiteX49" fmla="*/ 2847303 w 21635868"/>
                <a:gd name="connsiteY49" fmla="*/ 339076 h 5098460"/>
                <a:gd name="connsiteX50" fmla="*/ 3472945 w 21635868"/>
                <a:gd name="connsiteY50" fmla="*/ 258866 h 5098460"/>
                <a:gd name="connsiteX51" fmla="*/ 4515682 w 21635868"/>
                <a:gd name="connsiteY51" fmla="*/ 194697 h 5098460"/>
                <a:gd name="connsiteX52" fmla="*/ 5141324 w 21635868"/>
                <a:gd name="connsiteY52" fmla="*/ 82403 h 5098460"/>
                <a:gd name="connsiteX53" fmla="*/ 6585113 w 21635868"/>
                <a:gd name="connsiteY53" fmla="*/ 18234 h 5098460"/>
                <a:gd name="connsiteX54" fmla="*/ 7611808 w 21635868"/>
                <a:gd name="connsiteY54" fmla="*/ 2192 h 5098460"/>
                <a:gd name="connsiteX55" fmla="*/ 8632333 w 21635868"/>
                <a:gd name="connsiteY55" fmla="*/ 58031 h 5098460"/>
                <a:gd name="connsiteX56" fmla="*/ 9264762 w 21635868"/>
                <a:gd name="connsiteY56" fmla="*/ 77158 h 5098460"/>
                <a:gd name="connsiteX57" fmla="*/ 9622933 w 21635868"/>
                <a:gd name="connsiteY57" fmla="*/ 217835 h 5098460"/>
                <a:gd name="connsiteX58" fmla="*/ 10565100 w 21635868"/>
                <a:gd name="connsiteY58" fmla="*/ 392139 h 5098460"/>
                <a:gd name="connsiteX59" fmla="*/ 11177783 w 21635868"/>
                <a:gd name="connsiteY59" fmla="*/ 585569 h 5098460"/>
                <a:gd name="connsiteX60" fmla="*/ 11579453 w 21635868"/>
                <a:gd name="connsiteY60" fmla="*/ 750619 h 5098460"/>
                <a:gd name="connsiteX61" fmla="*/ 12102673 w 21635868"/>
                <a:gd name="connsiteY61" fmla="*/ 896540 h 5098460"/>
                <a:gd name="connsiteX62" fmla="*/ 12625273 w 21635868"/>
                <a:gd name="connsiteY62" fmla="*/ 1144883 h 5098460"/>
                <a:gd name="connsiteX63" fmla="*/ 12911565 w 21635868"/>
                <a:gd name="connsiteY63" fmla="*/ 1326591 h 5098460"/>
                <a:gd name="connsiteX64" fmla="*/ 13212662 w 21635868"/>
                <a:gd name="connsiteY64" fmla="*/ 1473130 h 5098460"/>
                <a:gd name="connsiteX65" fmla="*/ 13616800 w 21635868"/>
                <a:gd name="connsiteY65" fmla="*/ 1641880 h 5098460"/>
                <a:gd name="connsiteX66" fmla="*/ 13774135 w 21635868"/>
                <a:gd name="connsiteY66" fmla="*/ 1803535 h 5098460"/>
                <a:gd name="connsiteX67" fmla="*/ 14092819 w 21635868"/>
                <a:gd name="connsiteY67" fmla="*/ 2135792 h 5098460"/>
                <a:gd name="connsiteX68" fmla="*/ 14205113 w 21635868"/>
                <a:gd name="connsiteY68" fmla="*/ 2472676 h 5098460"/>
                <a:gd name="connsiteX69" fmla="*/ 14381576 w 21635868"/>
                <a:gd name="connsiteY69" fmla="*/ 2681224 h 5098460"/>
                <a:gd name="connsiteX70" fmla="*/ 14574082 w 21635868"/>
                <a:gd name="connsiteY70" fmla="*/ 2986024 h 5098460"/>
                <a:gd name="connsiteX71" fmla="*/ 14959092 w 21635868"/>
                <a:gd name="connsiteY71" fmla="*/ 3338950 h 5098460"/>
                <a:gd name="connsiteX72" fmla="*/ 15392229 w 21635868"/>
                <a:gd name="connsiteY72" fmla="*/ 3675834 h 5098460"/>
                <a:gd name="connsiteX73" fmla="*/ 15905576 w 21635868"/>
                <a:gd name="connsiteY73" fmla="*/ 3836255 h 5098460"/>
                <a:gd name="connsiteX74" fmla="*/ 16659555 w 21635868"/>
                <a:gd name="connsiteY74" fmla="*/ 3964592 h 5098460"/>
                <a:gd name="connsiteX75" fmla="*/ 17493745 w 21635868"/>
                <a:gd name="connsiteY75" fmla="*/ 4060845 h 5098460"/>
                <a:gd name="connsiteX76" fmla="*/ 18135429 w 21635868"/>
                <a:gd name="connsiteY76" fmla="*/ 3964592 h 5098460"/>
                <a:gd name="connsiteX77" fmla="*/ 18793155 w 21635868"/>
                <a:gd name="connsiteY77" fmla="*/ 3964592 h 5098460"/>
                <a:gd name="connsiteX78" fmla="*/ 19595261 w 21635868"/>
                <a:gd name="connsiteY78" fmla="*/ 3980634 h 5098460"/>
                <a:gd name="connsiteX79" fmla="*/ 20156734 w 21635868"/>
                <a:gd name="connsiteY79" fmla="*/ 4012718 h 5098460"/>
                <a:gd name="connsiteX80" fmla="*/ 21039050 w 21635868"/>
                <a:gd name="connsiteY80" fmla="*/ 4060845 h 5098460"/>
                <a:gd name="connsiteX81" fmla="*/ 21391976 w 21635868"/>
                <a:gd name="connsiteY81" fmla="*/ 4092929 h 5098460"/>
                <a:gd name="connsiteX82" fmla="*/ 21472187 w 21635868"/>
                <a:gd name="connsiteY82" fmla="*/ 4189181 h 5098460"/>
                <a:gd name="connsiteX83" fmla="*/ 21632608 w 21635868"/>
                <a:gd name="connsiteY83" fmla="*/ 4221266 h 5098460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0820229 w 21635868"/>
                <a:gd name="connsiteY21" fmla="*/ 4237308 h 5476419"/>
                <a:gd name="connsiteX22" fmla="*/ 10355008 w 21635868"/>
                <a:gd name="connsiteY22" fmla="*/ 4269392 h 5476419"/>
                <a:gd name="connsiteX23" fmla="*/ 9969997 w 21635868"/>
                <a:gd name="connsiteY23" fmla="*/ 4285434 h 5476419"/>
                <a:gd name="connsiteX24" fmla="*/ 9710767 w 21635868"/>
                <a:gd name="connsiteY24" fmla="*/ 4762769 h 5476419"/>
                <a:gd name="connsiteX25" fmla="*/ 8954092 w 21635868"/>
                <a:gd name="connsiteY25" fmla="*/ 4803937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0820229 w 21635868"/>
                <a:gd name="connsiteY21" fmla="*/ 4237308 h 5476419"/>
                <a:gd name="connsiteX22" fmla="*/ 10355008 w 21635868"/>
                <a:gd name="connsiteY22" fmla="*/ 4269392 h 5476419"/>
                <a:gd name="connsiteX23" fmla="*/ 10074359 w 21635868"/>
                <a:gd name="connsiteY23" fmla="*/ 4436176 h 5476419"/>
                <a:gd name="connsiteX24" fmla="*/ 9710767 w 21635868"/>
                <a:gd name="connsiteY24" fmla="*/ 4762769 h 5476419"/>
                <a:gd name="connsiteX25" fmla="*/ 8954092 w 21635868"/>
                <a:gd name="connsiteY25" fmla="*/ 4803937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0820229 w 21635868"/>
                <a:gd name="connsiteY21" fmla="*/ 4237308 h 5476419"/>
                <a:gd name="connsiteX22" fmla="*/ 10355008 w 21635868"/>
                <a:gd name="connsiteY22" fmla="*/ 4269392 h 5476419"/>
                <a:gd name="connsiteX23" fmla="*/ 10074359 w 21635868"/>
                <a:gd name="connsiteY23" fmla="*/ 4436176 h 5476419"/>
                <a:gd name="connsiteX24" fmla="*/ 9710767 w 21635868"/>
                <a:gd name="connsiteY24" fmla="*/ 4762769 h 5476419"/>
                <a:gd name="connsiteX25" fmla="*/ 9232347 w 21635868"/>
                <a:gd name="connsiteY25" fmla="*/ 4879315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0820229 w 21635868"/>
                <a:gd name="connsiteY21" fmla="*/ 4237308 h 5476419"/>
                <a:gd name="connsiteX22" fmla="*/ 10355008 w 21635868"/>
                <a:gd name="connsiteY22" fmla="*/ 4269392 h 5476419"/>
                <a:gd name="connsiteX23" fmla="*/ 10143922 w 21635868"/>
                <a:gd name="connsiteY23" fmla="*/ 4536666 h 5476419"/>
                <a:gd name="connsiteX24" fmla="*/ 9710767 w 21635868"/>
                <a:gd name="connsiteY24" fmla="*/ 4762769 h 5476419"/>
                <a:gd name="connsiteX25" fmla="*/ 9232347 w 21635868"/>
                <a:gd name="connsiteY25" fmla="*/ 4879315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0820229 w 21635868"/>
                <a:gd name="connsiteY21" fmla="*/ 4237308 h 5476419"/>
                <a:gd name="connsiteX22" fmla="*/ 10633270 w 21635868"/>
                <a:gd name="connsiteY22" fmla="*/ 4369896 h 5476419"/>
                <a:gd name="connsiteX23" fmla="*/ 10143922 w 21635868"/>
                <a:gd name="connsiteY23" fmla="*/ 4536666 h 5476419"/>
                <a:gd name="connsiteX24" fmla="*/ 9710767 w 21635868"/>
                <a:gd name="connsiteY24" fmla="*/ 4762769 h 5476419"/>
                <a:gd name="connsiteX25" fmla="*/ 9232347 w 21635868"/>
                <a:gd name="connsiteY25" fmla="*/ 4879315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1376744 w 21635868"/>
                <a:gd name="connsiteY21" fmla="*/ 4413172 h 5476419"/>
                <a:gd name="connsiteX22" fmla="*/ 10633270 w 21635868"/>
                <a:gd name="connsiteY22" fmla="*/ 4369896 h 5476419"/>
                <a:gd name="connsiteX23" fmla="*/ 10143922 w 21635868"/>
                <a:gd name="connsiteY23" fmla="*/ 4536666 h 5476419"/>
                <a:gd name="connsiteX24" fmla="*/ 9710767 w 21635868"/>
                <a:gd name="connsiteY24" fmla="*/ 4762769 h 5476419"/>
                <a:gd name="connsiteX25" fmla="*/ 9232347 w 21635868"/>
                <a:gd name="connsiteY25" fmla="*/ 4879315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476419"/>
                <a:gd name="connsiteX1" fmla="*/ 21504271 w 21635868"/>
                <a:gd name="connsiteY1" fmla="*/ 4397729 h 5476419"/>
                <a:gd name="connsiteX2" fmla="*/ 20734250 w 21635868"/>
                <a:gd name="connsiteY2" fmla="*/ 4413771 h 5476419"/>
                <a:gd name="connsiteX3" fmla="*/ 19851934 w 21635868"/>
                <a:gd name="connsiteY3" fmla="*/ 4397729 h 5476419"/>
                <a:gd name="connsiteX4" fmla="*/ 19482966 w 21635868"/>
                <a:gd name="connsiteY4" fmla="*/ 4349603 h 5476419"/>
                <a:gd name="connsiteX5" fmla="*/ 19210250 w 21635868"/>
                <a:gd name="connsiteY5" fmla="*/ 4349603 h 5476419"/>
                <a:gd name="connsiteX6" fmla="*/ 18825240 w 21635868"/>
                <a:gd name="connsiteY6" fmla="*/ 4413771 h 5476419"/>
                <a:gd name="connsiteX7" fmla="*/ 18488355 w 21635868"/>
                <a:gd name="connsiteY7" fmla="*/ 4381687 h 5476419"/>
                <a:gd name="connsiteX8" fmla="*/ 17846671 w 21635868"/>
                <a:gd name="connsiteY8" fmla="*/ 4333560 h 5476419"/>
                <a:gd name="connsiteX9" fmla="*/ 17413534 w 21635868"/>
                <a:gd name="connsiteY9" fmla="*/ 4333560 h 5476419"/>
                <a:gd name="connsiteX10" fmla="*/ 16948313 w 21635868"/>
                <a:gd name="connsiteY10" fmla="*/ 4333560 h 5476419"/>
                <a:gd name="connsiteX11" fmla="*/ 16611429 w 21635868"/>
                <a:gd name="connsiteY11" fmla="*/ 4349603 h 5476419"/>
                <a:gd name="connsiteX12" fmla="*/ 15777240 w 21635868"/>
                <a:gd name="connsiteY12" fmla="*/ 4285434 h 5476419"/>
                <a:gd name="connsiteX13" fmla="*/ 15328061 w 21635868"/>
                <a:gd name="connsiteY13" fmla="*/ 4301476 h 5476419"/>
                <a:gd name="connsiteX14" fmla="*/ 14894924 w 21635868"/>
                <a:gd name="connsiteY14" fmla="*/ 4301476 h 5476419"/>
                <a:gd name="connsiteX15" fmla="*/ 14189071 w 21635868"/>
                <a:gd name="connsiteY15" fmla="*/ 4301476 h 5476419"/>
                <a:gd name="connsiteX16" fmla="*/ 13675724 w 21635868"/>
                <a:gd name="connsiteY16" fmla="*/ 4317518 h 5476419"/>
                <a:gd name="connsiteX17" fmla="*/ 13451134 w 21635868"/>
                <a:gd name="connsiteY17" fmla="*/ 4285434 h 5476419"/>
                <a:gd name="connsiteX18" fmla="*/ 12953829 w 21635868"/>
                <a:gd name="connsiteY18" fmla="*/ 4269392 h 5476419"/>
                <a:gd name="connsiteX19" fmla="*/ 12520692 w 21635868"/>
                <a:gd name="connsiteY19" fmla="*/ 4285434 h 5476419"/>
                <a:gd name="connsiteX20" fmla="*/ 11927134 w 21635868"/>
                <a:gd name="connsiteY20" fmla="*/ 4333560 h 5476419"/>
                <a:gd name="connsiteX21" fmla="*/ 11376744 w 21635868"/>
                <a:gd name="connsiteY21" fmla="*/ 4413172 h 5476419"/>
                <a:gd name="connsiteX22" fmla="*/ 10668051 w 21635868"/>
                <a:gd name="connsiteY22" fmla="*/ 4520631 h 5476419"/>
                <a:gd name="connsiteX23" fmla="*/ 10143922 w 21635868"/>
                <a:gd name="connsiteY23" fmla="*/ 4536666 h 5476419"/>
                <a:gd name="connsiteX24" fmla="*/ 9710767 w 21635868"/>
                <a:gd name="connsiteY24" fmla="*/ 4762769 h 5476419"/>
                <a:gd name="connsiteX25" fmla="*/ 9232347 w 21635868"/>
                <a:gd name="connsiteY25" fmla="*/ 4879315 h 5476419"/>
                <a:gd name="connsiteX26" fmla="*/ 8422012 w 21635868"/>
                <a:gd name="connsiteY26" fmla="*/ 5096342 h 5476419"/>
                <a:gd name="connsiteX27" fmla="*/ 7630556 w 21635868"/>
                <a:gd name="connsiteY27" fmla="*/ 5464102 h 5476419"/>
                <a:gd name="connsiteX28" fmla="*/ 6312397 w 21635868"/>
                <a:gd name="connsiteY28" fmla="*/ 4543633 h 5476419"/>
                <a:gd name="connsiteX29" fmla="*/ 5430082 w 21635868"/>
                <a:gd name="connsiteY29" fmla="*/ 4333560 h 5476419"/>
                <a:gd name="connsiteX30" fmla="*/ 4627976 w 21635868"/>
                <a:gd name="connsiteY30" fmla="*/ 4317518 h 5476419"/>
                <a:gd name="connsiteX31" fmla="*/ 3681492 w 21635868"/>
                <a:gd name="connsiteY31" fmla="*/ 4285434 h 5476419"/>
                <a:gd name="connsiteX32" fmla="*/ 3168145 w 21635868"/>
                <a:gd name="connsiteY32" fmla="*/ 4301476 h 5476419"/>
                <a:gd name="connsiteX33" fmla="*/ 2349997 w 21635868"/>
                <a:gd name="connsiteY33" fmla="*/ 4285434 h 5476419"/>
                <a:gd name="connsiteX34" fmla="*/ 1644145 w 21635868"/>
                <a:gd name="connsiteY34" fmla="*/ 4301476 h 5476419"/>
                <a:gd name="connsiteX35" fmla="*/ 1259134 w 21635868"/>
                <a:gd name="connsiteY35" fmla="*/ 4301476 h 5476419"/>
                <a:gd name="connsiteX36" fmla="*/ 954334 w 21635868"/>
                <a:gd name="connsiteY36" fmla="*/ 4189181 h 5476419"/>
                <a:gd name="connsiteX37" fmla="*/ 617450 w 21635868"/>
                <a:gd name="connsiteY37" fmla="*/ 3996676 h 5476419"/>
                <a:gd name="connsiteX38" fmla="*/ 376819 w 21635868"/>
                <a:gd name="connsiteY38" fmla="*/ 3691876 h 5476419"/>
                <a:gd name="connsiteX39" fmla="*/ 168271 w 21635868"/>
                <a:gd name="connsiteY39" fmla="*/ 3515413 h 5476419"/>
                <a:gd name="connsiteX40" fmla="*/ 23892 w 21635868"/>
                <a:gd name="connsiteY40" fmla="*/ 3178529 h 5476419"/>
                <a:gd name="connsiteX41" fmla="*/ 7850 w 21635868"/>
                <a:gd name="connsiteY41" fmla="*/ 2777476 h 5476419"/>
                <a:gd name="connsiteX42" fmla="*/ 104103 w 21635868"/>
                <a:gd name="connsiteY42" fmla="*/ 2296213 h 5476419"/>
                <a:gd name="connsiteX43" fmla="*/ 248482 w 21635868"/>
                <a:gd name="connsiteY43" fmla="*/ 1927245 h 5476419"/>
                <a:gd name="connsiteX44" fmla="*/ 473071 w 21635868"/>
                <a:gd name="connsiteY44" fmla="*/ 1670571 h 5476419"/>
                <a:gd name="connsiteX45" fmla="*/ 729745 w 21635868"/>
                <a:gd name="connsiteY45" fmla="*/ 1413897 h 5476419"/>
                <a:gd name="connsiteX46" fmla="*/ 1034545 w 21635868"/>
                <a:gd name="connsiteY46" fmla="*/ 1109097 h 5476419"/>
                <a:gd name="connsiteX47" fmla="*/ 1483724 w 21635868"/>
                <a:gd name="connsiteY47" fmla="*/ 692003 h 5476419"/>
                <a:gd name="connsiteX48" fmla="*/ 1852692 w 21635868"/>
                <a:gd name="connsiteY48" fmla="*/ 547624 h 5476419"/>
                <a:gd name="connsiteX49" fmla="*/ 2847303 w 21635868"/>
                <a:gd name="connsiteY49" fmla="*/ 339076 h 5476419"/>
                <a:gd name="connsiteX50" fmla="*/ 3472945 w 21635868"/>
                <a:gd name="connsiteY50" fmla="*/ 258866 h 5476419"/>
                <a:gd name="connsiteX51" fmla="*/ 4515682 w 21635868"/>
                <a:gd name="connsiteY51" fmla="*/ 194697 h 5476419"/>
                <a:gd name="connsiteX52" fmla="*/ 5141324 w 21635868"/>
                <a:gd name="connsiteY52" fmla="*/ 82403 h 5476419"/>
                <a:gd name="connsiteX53" fmla="*/ 6585113 w 21635868"/>
                <a:gd name="connsiteY53" fmla="*/ 18234 h 5476419"/>
                <a:gd name="connsiteX54" fmla="*/ 7611808 w 21635868"/>
                <a:gd name="connsiteY54" fmla="*/ 2192 h 5476419"/>
                <a:gd name="connsiteX55" fmla="*/ 8632333 w 21635868"/>
                <a:gd name="connsiteY55" fmla="*/ 58031 h 5476419"/>
                <a:gd name="connsiteX56" fmla="*/ 9264762 w 21635868"/>
                <a:gd name="connsiteY56" fmla="*/ 77158 h 5476419"/>
                <a:gd name="connsiteX57" fmla="*/ 9622933 w 21635868"/>
                <a:gd name="connsiteY57" fmla="*/ 217835 h 5476419"/>
                <a:gd name="connsiteX58" fmla="*/ 10565100 w 21635868"/>
                <a:gd name="connsiteY58" fmla="*/ 392139 h 5476419"/>
                <a:gd name="connsiteX59" fmla="*/ 11177783 w 21635868"/>
                <a:gd name="connsiteY59" fmla="*/ 585569 h 5476419"/>
                <a:gd name="connsiteX60" fmla="*/ 11579453 w 21635868"/>
                <a:gd name="connsiteY60" fmla="*/ 750619 h 5476419"/>
                <a:gd name="connsiteX61" fmla="*/ 12102673 w 21635868"/>
                <a:gd name="connsiteY61" fmla="*/ 896540 h 5476419"/>
                <a:gd name="connsiteX62" fmla="*/ 12625273 w 21635868"/>
                <a:gd name="connsiteY62" fmla="*/ 1144883 h 5476419"/>
                <a:gd name="connsiteX63" fmla="*/ 12911565 w 21635868"/>
                <a:gd name="connsiteY63" fmla="*/ 1326591 h 5476419"/>
                <a:gd name="connsiteX64" fmla="*/ 13212662 w 21635868"/>
                <a:gd name="connsiteY64" fmla="*/ 1473130 h 5476419"/>
                <a:gd name="connsiteX65" fmla="*/ 13616800 w 21635868"/>
                <a:gd name="connsiteY65" fmla="*/ 1641880 h 5476419"/>
                <a:gd name="connsiteX66" fmla="*/ 13774135 w 21635868"/>
                <a:gd name="connsiteY66" fmla="*/ 1803535 h 5476419"/>
                <a:gd name="connsiteX67" fmla="*/ 14092819 w 21635868"/>
                <a:gd name="connsiteY67" fmla="*/ 2135792 h 5476419"/>
                <a:gd name="connsiteX68" fmla="*/ 14205113 w 21635868"/>
                <a:gd name="connsiteY68" fmla="*/ 2472676 h 5476419"/>
                <a:gd name="connsiteX69" fmla="*/ 14381576 w 21635868"/>
                <a:gd name="connsiteY69" fmla="*/ 2681224 h 5476419"/>
                <a:gd name="connsiteX70" fmla="*/ 14574082 w 21635868"/>
                <a:gd name="connsiteY70" fmla="*/ 2986024 h 5476419"/>
                <a:gd name="connsiteX71" fmla="*/ 14959092 w 21635868"/>
                <a:gd name="connsiteY71" fmla="*/ 3338950 h 5476419"/>
                <a:gd name="connsiteX72" fmla="*/ 15392229 w 21635868"/>
                <a:gd name="connsiteY72" fmla="*/ 3675834 h 5476419"/>
                <a:gd name="connsiteX73" fmla="*/ 15905576 w 21635868"/>
                <a:gd name="connsiteY73" fmla="*/ 3836255 h 5476419"/>
                <a:gd name="connsiteX74" fmla="*/ 16659555 w 21635868"/>
                <a:gd name="connsiteY74" fmla="*/ 3964592 h 5476419"/>
                <a:gd name="connsiteX75" fmla="*/ 17493745 w 21635868"/>
                <a:gd name="connsiteY75" fmla="*/ 4060845 h 5476419"/>
                <a:gd name="connsiteX76" fmla="*/ 18135429 w 21635868"/>
                <a:gd name="connsiteY76" fmla="*/ 3964592 h 5476419"/>
                <a:gd name="connsiteX77" fmla="*/ 18793155 w 21635868"/>
                <a:gd name="connsiteY77" fmla="*/ 3964592 h 5476419"/>
                <a:gd name="connsiteX78" fmla="*/ 19595261 w 21635868"/>
                <a:gd name="connsiteY78" fmla="*/ 3980634 h 5476419"/>
                <a:gd name="connsiteX79" fmla="*/ 20156734 w 21635868"/>
                <a:gd name="connsiteY79" fmla="*/ 4012718 h 5476419"/>
                <a:gd name="connsiteX80" fmla="*/ 21039050 w 21635868"/>
                <a:gd name="connsiteY80" fmla="*/ 4060845 h 5476419"/>
                <a:gd name="connsiteX81" fmla="*/ 21391976 w 21635868"/>
                <a:gd name="connsiteY81" fmla="*/ 4092929 h 5476419"/>
                <a:gd name="connsiteX82" fmla="*/ 21472187 w 21635868"/>
                <a:gd name="connsiteY82" fmla="*/ 4189181 h 5476419"/>
                <a:gd name="connsiteX83" fmla="*/ 21632608 w 21635868"/>
                <a:gd name="connsiteY83" fmla="*/ 4221266 h 5476419"/>
                <a:gd name="connsiteX0" fmla="*/ 21632608 w 21635868"/>
                <a:gd name="connsiteY0" fmla="*/ 4221266 h 5170753"/>
                <a:gd name="connsiteX1" fmla="*/ 21504271 w 21635868"/>
                <a:gd name="connsiteY1" fmla="*/ 4397729 h 5170753"/>
                <a:gd name="connsiteX2" fmla="*/ 20734250 w 21635868"/>
                <a:gd name="connsiteY2" fmla="*/ 4413771 h 5170753"/>
                <a:gd name="connsiteX3" fmla="*/ 19851934 w 21635868"/>
                <a:gd name="connsiteY3" fmla="*/ 4397729 h 5170753"/>
                <a:gd name="connsiteX4" fmla="*/ 19482966 w 21635868"/>
                <a:gd name="connsiteY4" fmla="*/ 4349603 h 5170753"/>
                <a:gd name="connsiteX5" fmla="*/ 19210250 w 21635868"/>
                <a:gd name="connsiteY5" fmla="*/ 4349603 h 5170753"/>
                <a:gd name="connsiteX6" fmla="*/ 18825240 w 21635868"/>
                <a:gd name="connsiteY6" fmla="*/ 4413771 h 5170753"/>
                <a:gd name="connsiteX7" fmla="*/ 18488355 w 21635868"/>
                <a:gd name="connsiteY7" fmla="*/ 4381687 h 5170753"/>
                <a:gd name="connsiteX8" fmla="*/ 17846671 w 21635868"/>
                <a:gd name="connsiteY8" fmla="*/ 4333560 h 5170753"/>
                <a:gd name="connsiteX9" fmla="*/ 17413534 w 21635868"/>
                <a:gd name="connsiteY9" fmla="*/ 4333560 h 5170753"/>
                <a:gd name="connsiteX10" fmla="*/ 16948313 w 21635868"/>
                <a:gd name="connsiteY10" fmla="*/ 4333560 h 5170753"/>
                <a:gd name="connsiteX11" fmla="*/ 16611429 w 21635868"/>
                <a:gd name="connsiteY11" fmla="*/ 4349603 h 5170753"/>
                <a:gd name="connsiteX12" fmla="*/ 15777240 w 21635868"/>
                <a:gd name="connsiteY12" fmla="*/ 4285434 h 5170753"/>
                <a:gd name="connsiteX13" fmla="*/ 15328061 w 21635868"/>
                <a:gd name="connsiteY13" fmla="*/ 4301476 h 5170753"/>
                <a:gd name="connsiteX14" fmla="*/ 14894924 w 21635868"/>
                <a:gd name="connsiteY14" fmla="*/ 4301476 h 5170753"/>
                <a:gd name="connsiteX15" fmla="*/ 14189071 w 21635868"/>
                <a:gd name="connsiteY15" fmla="*/ 4301476 h 5170753"/>
                <a:gd name="connsiteX16" fmla="*/ 13675724 w 21635868"/>
                <a:gd name="connsiteY16" fmla="*/ 4317518 h 5170753"/>
                <a:gd name="connsiteX17" fmla="*/ 13451134 w 21635868"/>
                <a:gd name="connsiteY17" fmla="*/ 4285434 h 5170753"/>
                <a:gd name="connsiteX18" fmla="*/ 12953829 w 21635868"/>
                <a:gd name="connsiteY18" fmla="*/ 4269392 h 5170753"/>
                <a:gd name="connsiteX19" fmla="*/ 12520692 w 21635868"/>
                <a:gd name="connsiteY19" fmla="*/ 4285434 h 5170753"/>
                <a:gd name="connsiteX20" fmla="*/ 11927134 w 21635868"/>
                <a:gd name="connsiteY20" fmla="*/ 4333560 h 5170753"/>
                <a:gd name="connsiteX21" fmla="*/ 11376744 w 21635868"/>
                <a:gd name="connsiteY21" fmla="*/ 4413172 h 5170753"/>
                <a:gd name="connsiteX22" fmla="*/ 10668051 w 21635868"/>
                <a:gd name="connsiteY22" fmla="*/ 4520631 h 5170753"/>
                <a:gd name="connsiteX23" fmla="*/ 10143922 w 21635868"/>
                <a:gd name="connsiteY23" fmla="*/ 4536666 h 5170753"/>
                <a:gd name="connsiteX24" fmla="*/ 9710767 w 21635868"/>
                <a:gd name="connsiteY24" fmla="*/ 4762769 h 5170753"/>
                <a:gd name="connsiteX25" fmla="*/ 9232347 w 21635868"/>
                <a:gd name="connsiteY25" fmla="*/ 4879315 h 5170753"/>
                <a:gd name="connsiteX26" fmla="*/ 8422012 w 21635868"/>
                <a:gd name="connsiteY26" fmla="*/ 5096342 h 5170753"/>
                <a:gd name="connsiteX27" fmla="*/ 7317519 w 21635868"/>
                <a:gd name="connsiteY27" fmla="*/ 5137499 h 5170753"/>
                <a:gd name="connsiteX28" fmla="*/ 6312397 w 21635868"/>
                <a:gd name="connsiteY28" fmla="*/ 4543633 h 5170753"/>
                <a:gd name="connsiteX29" fmla="*/ 5430082 w 21635868"/>
                <a:gd name="connsiteY29" fmla="*/ 4333560 h 5170753"/>
                <a:gd name="connsiteX30" fmla="*/ 4627976 w 21635868"/>
                <a:gd name="connsiteY30" fmla="*/ 4317518 h 5170753"/>
                <a:gd name="connsiteX31" fmla="*/ 3681492 w 21635868"/>
                <a:gd name="connsiteY31" fmla="*/ 4285434 h 5170753"/>
                <a:gd name="connsiteX32" fmla="*/ 3168145 w 21635868"/>
                <a:gd name="connsiteY32" fmla="*/ 4301476 h 5170753"/>
                <a:gd name="connsiteX33" fmla="*/ 2349997 w 21635868"/>
                <a:gd name="connsiteY33" fmla="*/ 4285434 h 5170753"/>
                <a:gd name="connsiteX34" fmla="*/ 1644145 w 21635868"/>
                <a:gd name="connsiteY34" fmla="*/ 4301476 h 5170753"/>
                <a:gd name="connsiteX35" fmla="*/ 1259134 w 21635868"/>
                <a:gd name="connsiteY35" fmla="*/ 4301476 h 5170753"/>
                <a:gd name="connsiteX36" fmla="*/ 954334 w 21635868"/>
                <a:gd name="connsiteY36" fmla="*/ 4189181 h 5170753"/>
                <a:gd name="connsiteX37" fmla="*/ 617450 w 21635868"/>
                <a:gd name="connsiteY37" fmla="*/ 3996676 h 5170753"/>
                <a:gd name="connsiteX38" fmla="*/ 376819 w 21635868"/>
                <a:gd name="connsiteY38" fmla="*/ 3691876 h 5170753"/>
                <a:gd name="connsiteX39" fmla="*/ 168271 w 21635868"/>
                <a:gd name="connsiteY39" fmla="*/ 3515413 h 5170753"/>
                <a:gd name="connsiteX40" fmla="*/ 23892 w 21635868"/>
                <a:gd name="connsiteY40" fmla="*/ 3178529 h 5170753"/>
                <a:gd name="connsiteX41" fmla="*/ 7850 w 21635868"/>
                <a:gd name="connsiteY41" fmla="*/ 2777476 h 5170753"/>
                <a:gd name="connsiteX42" fmla="*/ 104103 w 21635868"/>
                <a:gd name="connsiteY42" fmla="*/ 2296213 h 5170753"/>
                <a:gd name="connsiteX43" fmla="*/ 248482 w 21635868"/>
                <a:gd name="connsiteY43" fmla="*/ 1927245 h 5170753"/>
                <a:gd name="connsiteX44" fmla="*/ 473071 w 21635868"/>
                <a:gd name="connsiteY44" fmla="*/ 1670571 h 5170753"/>
                <a:gd name="connsiteX45" fmla="*/ 729745 w 21635868"/>
                <a:gd name="connsiteY45" fmla="*/ 1413897 h 5170753"/>
                <a:gd name="connsiteX46" fmla="*/ 1034545 w 21635868"/>
                <a:gd name="connsiteY46" fmla="*/ 1109097 h 5170753"/>
                <a:gd name="connsiteX47" fmla="*/ 1483724 w 21635868"/>
                <a:gd name="connsiteY47" fmla="*/ 692003 h 5170753"/>
                <a:gd name="connsiteX48" fmla="*/ 1852692 w 21635868"/>
                <a:gd name="connsiteY48" fmla="*/ 547624 h 5170753"/>
                <a:gd name="connsiteX49" fmla="*/ 2847303 w 21635868"/>
                <a:gd name="connsiteY49" fmla="*/ 339076 h 5170753"/>
                <a:gd name="connsiteX50" fmla="*/ 3472945 w 21635868"/>
                <a:gd name="connsiteY50" fmla="*/ 258866 h 5170753"/>
                <a:gd name="connsiteX51" fmla="*/ 4515682 w 21635868"/>
                <a:gd name="connsiteY51" fmla="*/ 194697 h 5170753"/>
                <a:gd name="connsiteX52" fmla="*/ 5141324 w 21635868"/>
                <a:gd name="connsiteY52" fmla="*/ 82403 h 5170753"/>
                <a:gd name="connsiteX53" fmla="*/ 6585113 w 21635868"/>
                <a:gd name="connsiteY53" fmla="*/ 18234 h 5170753"/>
                <a:gd name="connsiteX54" fmla="*/ 7611808 w 21635868"/>
                <a:gd name="connsiteY54" fmla="*/ 2192 h 5170753"/>
                <a:gd name="connsiteX55" fmla="*/ 8632333 w 21635868"/>
                <a:gd name="connsiteY55" fmla="*/ 58031 h 5170753"/>
                <a:gd name="connsiteX56" fmla="*/ 9264762 w 21635868"/>
                <a:gd name="connsiteY56" fmla="*/ 77158 h 5170753"/>
                <a:gd name="connsiteX57" fmla="*/ 9622933 w 21635868"/>
                <a:gd name="connsiteY57" fmla="*/ 217835 h 5170753"/>
                <a:gd name="connsiteX58" fmla="*/ 10565100 w 21635868"/>
                <a:gd name="connsiteY58" fmla="*/ 392139 h 5170753"/>
                <a:gd name="connsiteX59" fmla="*/ 11177783 w 21635868"/>
                <a:gd name="connsiteY59" fmla="*/ 585569 h 5170753"/>
                <a:gd name="connsiteX60" fmla="*/ 11579453 w 21635868"/>
                <a:gd name="connsiteY60" fmla="*/ 750619 h 5170753"/>
                <a:gd name="connsiteX61" fmla="*/ 12102673 w 21635868"/>
                <a:gd name="connsiteY61" fmla="*/ 896540 h 5170753"/>
                <a:gd name="connsiteX62" fmla="*/ 12625273 w 21635868"/>
                <a:gd name="connsiteY62" fmla="*/ 1144883 h 5170753"/>
                <a:gd name="connsiteX63" fmla="*/ 12911565 w 21635868"/>
                <a:gd name="connsiteY63" fmla="*/ 1326591 h 5170753"/>
                <a:gd name="connsiteX64" fmla="*/ 13212662 w 21635868"/>
                <a:gd name="connsiteY64" fmla="*/ 1473130 h 5170753"/>
                <a:gd name="connsiteX65" fmla="*/ 13616800 w 21635868"/>
                <a:gd name="connsiteY65" fmla="*/ 1641880 h 5170753"/>
                <a:gd name="connsiteX66" fmla="*/ 13774135 w 21635868"/>
                <a:gd name="connsiteY66" fmla="*/ 1803535 h 5170753"/>
                <a:gd name="connsiteX67" fmla="*/ 14092819 w 21635868"/>
                <a:gd name="connsiteY67" fmla="*/ 2135792 h 5170753"/>
                <a:gd name="connsiteX68" fmla="*/ 14205113 w 21635868"/>
                <a:gd name="connsiteY68" fmla="*/ 2472676 h 5170753"/>
                <a:gd name="connsiteX69" fmla="*/ 14381576 w 21635868"/>
                <a:gd name="connsiteY69" fmla="*/ 2681224 h 5170753"/>
                <a:gd name="connsiteX70" fmla="*/ 14574082 w 21635868"/>
                <a:gd name="connsiteY70" fmla="*/ 2986024 h 5170753"/>
                <a:gd name="connsiteX71" fmla="*/ 14959092 w 21635868"/>
                <a:gd name="connsiteY71" fmla="*/ 3338950 h 5170753"/>
                <a:gd name="connsiteX72" fmla="*/ 15392229 w 21635868"/>
                <a:gd name="connsiteY72" fmla="*/ 3675834 h 5170753"/>
                <a:gd name="connsiteX73" fmla="*/ 15905576 w 21635868"/>
                <a:gd name="connsiteY73" fmla="*/ 3836255 h 5170753"/>
                <a:gd name="connsiteX74" fmla="*/ 16659555 w 21635868"/>
                <a:gd name="connsiteY74" fmla="*/ 3964592 h 5170753"/>
                <a:gd name="connsiteX75" fmla="*/ 17493745 w 21635868"/>
                <a:gd name="connsiteY75" fmla="*/ 4060845 h 5170753"/>
                <a:gd name="connsiteX76" fmla="*/ 18135429 w 21635868"/>
                <a:gd name="connsiteY76" fmla="*/ 3964592 h 5170753"/>
                <a:gd name="connsiteX77" fmla="*/ 18793155 w 21635868"/>
                <a:gd name="connsiteY77" fmla="*/ 3964592 h 5170753"/>
                <a:gd name="connsiteX78" fmla="*/ 19595261 w 21635868"/>
                <a:gd name="connsiteY78" fmla="*/ 3980634 h 5170753"/>
                <a:gd name="connsiteX79" fmla="*/ 20156734 w 21635868"/>
                <a:gd name="connsiteY79" fmla="*/ 4012718 h 5170753"/>
                <a:gd name="connsiteX80" fmla="*/ 21039050 w 21635868"/>
                <a:gd name="connsiteY80" fmla="*/ 4060845 h 5170753"/>
                <a:gd name="connsiteX81" fmla="*/ 21391976 w 21635868"/>
                <a:gd name="connsiteY81" fmla="*/ 4092929 h 5170753"/>
                <a:gd name="connsiteX82" fmla="*/ 21472187 w 21635868"/>
                <a:gd name="connsiteY82" fmla="*/ 4189181 h 5170753"/>
                <a:gd name="connsiteX83" fmla="*/ 21632608 w 21635868"/>
                <a:gd name="connsiteY83" fmla="*/ 4221266 h 517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1635868" h="5170753">
                  <a:moveTo>
                    <a:pt x="21632608" y="4221266"/>
                  </a:moveTo>
                  <a:cubicBezTo>
                    <a:pt x="21637955" y="4256024"/>
                    <a:pt x="21653997" y="4365645"/>
                    <a:pt x="21504271" y="4397729"/>
                  </a:cubicBezTo>
                  <a:cubicBezTo>
                    <a:pt x="21354545" y="4429813"/>
                    <a:pt x="21009639" y="4413771"/>
                    <a:pt x="20734250" y="4413771"/>
                  </a:cubicBezTo>
                  <a:cubicBezTo>
                    <a:pt x="20458861" y="4413771"/>
                    <a:pt x="20060481" y="4408424"/>
                    <a:pt x="19851934" y="4397729"/>
                  </a:cubicBezTo>
                  <a:cubicBezTo>
                    <a:pt x="19643387" y="4387034"/>
                    <a:pt x="19589913" y="4357624"/>
                    <a:pt x="19482966" y="4349603"/>
                  </a:cubicBezTo>
                  <a:cubicBezTo>
                    <a:pt x="19376019" y="4341582"/>
                    <a:pt x="19319871" y="4338908"/>
                    <a:pt x="19210250" y="4349603"/>
                  </a:cubicBezTo>
                  <a:cubicBezTo>
                    <a:pt x="19100629" y="4360298"/>
                    <a:pt x="18945556" y="4408424"/>
                    <a:pt x="18825240" y="4413771"/>
                  </a:cubicBezTo>
                  <a:cubicBezTo>
                    <a:pt x="18704924" y="4419118"/>
                    <a:pt x="18488355" y="4381687"/>
                    <a:pt x="18488355" y="4381687"/>
                  </a:cubicBezTo>
                  <a:cubicBezTo>
                    <a:pt x="18325260" y="4368319"/>
                    <a:pt x="18025808" y="4341581"/>
                    <a:pt x="17846671" y="4333560"/>
                  </a:cubicBezTo>
                  <a:cubicBezTo>
                    <a:pt x="17667534" y="4325539"/>
                    <a:pt x="17413534" y="4333560"/>
                    <a:pt x="17413534" y="4333560"/>
                  </a:cubicBezTo>
                  <a:lnTo>
                    <a:pt x="16948313" y="4333560"/>
                  </a:lnTo>
                  <a:cubicBezTo>
                    <a:pt x="16814629" y="4336234"/>
                    <a:pt x="16806608" y="4357624"/>
                    <a:pt x="16611429" y="4349603"/>
                  </a:cubicBezTo>
                  <a:cubicBezTo>
                    <a:pt x="16416250" y="4341582"/>
                    <a:pt x="15991135" y="4293455"/>
                    <a:pt x="15777240" y="4285434"/>
                  </a:cubicBezTo>
                  <a:lnTo>
                    <a:pt x="15328061" y="4301476"/>
                  </a:lnTo>
                  <a:cubicBezTo>
                    <a:pt x="15181008" y="4304150"/>
                    <a:pt x="14894924" y="4301476"/>
                    <a:pt x="14894924" y="4301476"/>
                  </a:cubicBezTo>
                  <a:lnTo>
                    <a:pt x="14189071" y="4301476"/>
                  </a:lnTo>
                  <a:cubicBezTo>
                    <a:pt x="13985871" y="4304150"/>
                    <a:pt x="13798713" y="4320192"/>
                    <a:pt x="13675724" y="4317518"/>
                  </a:cubicBezTo>
                  <a:cubicBezTo>
                    <a:pt x="13552735" y="4314844"/>
                    <a:pt x="13571450" y="4293455"/>
                    <a:pt x="13451134" y="4285434"/>
                  </a:cubicBezTo>
                  <a:cubicBezTo>
                    <a:pt x="13330818" y="4277413"/>
                    <a:pt x="13108903" y="4269392"/>
                    <a:pt x="12953829" y="4269392"/>
                  </a:cubicBezTo>
                  <a:cubicBezTo>
                    <a:pt x="12798755" y="4269392"/>
                    <a:pt x="12691808" y="4274739"/>
                    <a:pt x="12520692" y="4285434"/>
                  </a:cubicBezTo>
                  <a:cubicBezTo>
                    <a:pt x="12349576" y="4296129"/>
                    <a:pt x="12117792" y="4312270"/>
                    <a:pt x="11927134" y="4333560"/>
                  </a:cubicBezTo>
                  <a:cubicBezTo>
                    <a:pt x="11736476" y="4354850"/>
                    <a:pt x="11586591" y="4381994"/>
                    <a:pt x="11376744" y="4413172"/>
                  </a:cubicBezTo>
                  <a:cubicBezTo>
                    <a:pt x="11166897" y="4444350"/>
                    <a:pt x="10873521" y="4500049"/>
                    <a:pt x="10668051" y="4520631"/>
                  </a:cubicBezTo>
                  <a:cubicBezTo>
                    <a:pt x="10462581" y="4541213"/>
                    <a:pt x="10303469" y="4496310"/>
                    <a:pt x="10143922" y="4536666"/>
                  </a:cubicBezTo>
                  <a:cubicBezTo>
                    <a:pt x="9984375" y="4577022"/>
                    <a:pt x="9710767" y="4762769"/>
                    <a:pt x="9710767" y="4762769"/>
                  </a:cubicBezTo>
                  <a:lnTo>
                    <a:pt x="9232347" y="4879315"/>
                  </a:lnTo>
                  <a:lnTo>
                    <a:pt x="8422012" y="5096342"/>
                  </a:lnTo>
                  <a:cubicBezTo>
                    <a:pt x="8218812" y="5101689"/>
                    <a:pt x="7669121" y="5229617"/>
                    <a:pt x="7317519" y="5137499"/>
                  </a:cubicBezTo>
                  <a:cubicBezTo>
                    <a:pt x="6965917" y="5045381"/>
                    <a:pt x="6626970" y="4677623"/>
                    <a:pt x="6312397" y="4543633"/>
                  </a:cubicBezTo>
                  <a:cubicBezTo>
                    <a:pt x="5997824" y="4409643"/>
                    <a:pt x="5710819" y="4371246"/>
                    <a:pt x="5430082" y="4333560"/>
                  </a:cubicBezTo>
                  <a:cubicBezTo>
                    <a:pt x="5149345" y="4295874"/>
                    <a:pt x="4627976" y="4317518"/>
                    <a:pt x="4627976" y="4317518"/>
                  </a:cubicBezTo>
                  <a:lnTo>
                    <a:pt x="3681492" y="4285434"/>
                  </a:lnTo>
                  <a:cubicBezTo>
                    <a:pt x="3438187" y="4282760"/>
                    <a:pt x="3390061" y="4301476"/>
                    <a:pt x="3168145" y="4301476"/>
                  </a:cubicBezTo>
                  <a:cubicBezTo>
                    <a:pt x="2946229" y="4301476"/>
                    <a:pt x="2603997" y="4285434"/>
                    <a:pt x="2349997" y="4285434"/>
                  </a:cubicBezTo>
                  <a:cubicBezTo>
                    <a:pt x="2095997" y="4285434"/>
                    <a:pt x="1825955" y="4298802"/>
                    <a:pt x="1644145" y="4301476"/>
                  </a:cubicBezTo>
                  <a:cubicBezTo>
                    <a:pt x="1462335" y="4304150"/>
                    <a:pt x="1374102" y="4320192"/>
                    <a:pt x="1259134" y="4301476"/>
                  </a:cubicBezTo>
                  <a:cubicBezTo>
                    <a:pt x="1144165" y="4282760"/>
                    <a:pt x="1061281" y="4239981"/>
                    <a:pt x="954334" y="4189181"/>
                  </a:cubicBezTo>
                  <a:cubicBezTo>
                    <a:pt x="847387" y="4138381"/>
                    <a:pt x="713702" y="4079560"/>
                    <a:pt x="617450" y="3996676"/>
                  </a:cubicBezTo>
                  <a:cubicBezTo>
                    <a:pt x="521198" y="3913792"/>
                    <a:pt x="451682" y="3772086"/>
                    <a:pt x="376819" y="3691876"/>
                  </a:cubicBezTo>
                  <a:cubicBezTo>
                    <a:pt x="301956" y="3611666"/>
                    <a:pt x="227092" y="3600971"/>
                    <a:pt x="168271" y="3515413"/>
                  </a:cubicBezTo>
                  <a:cubicBezTo>
                    <a:pt x="109450" y="3429855"/>
                    <a:pt x="50629" y="3301518"/>
                    <a:pt x="23892" y="3178529"/>
                  </a:cubicBezTo>
                  <a:cubicBezTo>
                    <a:pt x="-2845" y="3055540"/>
                    <a:pt x="-5518" y="2924529"/>
                    <a:pt x="7850" y="2777476"/>
                  </a:cubicBezTo>
                  <a:cubicBezTo>
                    <a:pt x="21218" y="2630423"/>
                    <a:pt x="63998" y="2437918"/>
                    <a:pt x="104103" y="2296213"/>
                  </a:cubicBezTo>
                  <a:cubicBezTo>
                    <a:pt x="144208" y="2154508"/>
                    <a:pt x="186987" y="2031519"/>
                    <a:pt x="248482" y="1927245"/>
                  </a:cubicBezTo>
                  <a:cubicBezTo>
                    <a:pt x="309977" y="1822971"/>
                    <a:pt x="392861" y="1756129"/>
                    <a:pt x="473071" y="1670571"/>
                  </a:cubicBezTo>
                  <a:cubicBezTo>
                    <a:pt x="553281" y="1585013"/>
                    <a:pt x="729745" y="1413897"/>
                    <a:pt x="729745" y="1413897"/>
                  </a:cubicBezTo>
                  <a:cubicBezTo>
                    <a:pt x="823324" y="1320318"/>
                    <a:pt x="908882" y="1229413"/>
                    <a:pt x="1034545" y="1109097"/>
                  </a:cubicBezTo>
                  <a:cubicBezTo>
                    <a:pt x="1160208" y="988781"/>
                    <a:pt x="1347366" y="785582"/>
                    <a:pt x="1483724" y="692003"/>
                  </a:cubicBezTo>
                  <a:cubicBezTo>
                    <a:pt x="1620082" y="598424"/>
                    <a:pt x="1625429" y="606445"/>
                    <a:pt x="1852692" y="547624"/>
                  </a:cubicBezTo>
                  <a:cubicBezTo>
                    <a:pt x="2079955" y="488803"/>
                    <a:pt x="2577261" y="387202"/>
                    <a:pt x="2847303" y="339076"/>
                  </a:cubicBezTo>
                  <a:cubicBezTo>
                    <a:pt x="3117345" y="290950"/>
                    <a:pt x="3194882" y="282929"/>
                    <a:pt x="3472945" y="258866"/>
                  </a:cubicBezTo>
                  <a:cubicBezTo>
                    <a:pt x="3751008" y="234803"/>
                    <a:pt x="4237619" y="224107"/>
                    <a:pt x="4515682" y="194697"/>
                  </a:cubicBezTo>
                  <a:cubicBezTo>
                    <a:pt x="4793745" y="165286"/>
                    <a:pt x="4796419" y="111813"/>
                    <a:pt x="5141324" y="82403"/>
                  </a:cubicBezTo>
                  <a:cubicBezTo>
                    <a:pt x="5486229" y="52993"/>
                    <a:pt x="6173366" y="31602"/>
                    <a:pt x="6585113" y="18234"/>
                  </a:cubicBezTo>
                  <a:cubicBezTo>
                    <a:pt x="6996860" y="4866"/>
                    <a:pt x="7270605" y="-4441"/>
                    <a:pt x="7611808" y="2192"/>
                  </a:cubicBezTo>
                  <a:cubicBezTo>
                    <a:pt x="7953011" y="8825"/>
                    <a:pt x="8356841" y="45537"/>
                    <a:pt x="8632333" y="58031"/>
                  </a:cubicBezTo>
                  <a:cubicBezTo>
                    <a:pt x="8907825" y="70525"/>
                    <a:pt x="9099662" y="50524"/>
                    <a:pt x="9264762" y="77158"/>
                  </a:cubicBezTo>
                  <a:cubicBezTo>
                    <a:pt x="9429862" y="103792"/>
                    <a:pt x="9406210" y="165338"/>
                    <a:pt x="9622933" y="217835"/>
                  </a:cubicBezTo>
                  <a:cubicBezTo>
                    <a:pt x="9839656" y="270332"/>
                    <a:pt x="10305958" y="330850"/>
                    <a:pt x="10565100" y="392139"/>
                  </a:cubicBezTo>
                  <a:cubicBezTo>
                    <a:pt x="10824242" y="453428"/>
                    <a:pt x="11008724" y="525822"/>
                    <a:pt x="11177783" y="585569"/>
                  </a:cubicBezTo>
                  <a:cubicBezTo>
                    <a:pt x="11346842" y="645316"/>
                    <a:pt x="11425305" y="698791"/>
                    <a:pt x="11579453" y="750619"/>
                  </a:cubicBezTo>
                  <a:cubicBezTo>
                    <a:pt x="11733601" y="802447"/>
                    <a:pt x="11928370" y="830829"/>
                    <a:pt x="12102673" y="896540"/>
                  </a:cubicBezTo>
                  <a:cubicBezTo>
                    <a:pt x="12276976" y="962251"/>
                    <a:pt x="12490458" y="1073208"/>
                    <a:pt x="12625273" y="1144883"/>
                  </a:cubicBezTo>
                  <a:cubicBezTo>
                    <a:pt x="12760088" y="1216558"/>
                    <a:pt x="12813667" y="1271883"/>
                    <a:pt x="12911565" y="1326591"/>
                  </a:cubicBezTo>
                  <a:cubicBezTo>
                    <a:pt x="13009463" y="1381299"/>
                    <a:pt x="13095123" y="1420582"/>
                    <a:pt x="13212662" y="1473130"/>
                  </a:cubicBezTo>
                  <a:cubicBezTo>
                    <a:pt x="13330201" y="1525678"/>
                    <a:pt x="13523221" y="1586813"/>
                    <a:pt x="13616800" y="1641880"/>
                  </a:cubicBezTo>
                  <a:cubicBezTo>
                    <a:pt x="13710379" y="1696947"/>
                    <a:pt x="13694799" y="1721216"/>
                    <a:pt x="13774135" y="1803535"/>
                  </a:cubicBezTo>
                  <a:cubicBezTo>
                    <a:pt x="13853471" y="1885854"/>
                    <a:pt x="14020989" y="2024269"/>
                    <a:pt x="14092819" y="2135792"/>
                  </a:cubicBezTo>
                  <a:cubicBezTo>
                    <a:pt x="14164649" y="2247315"/>
                    <a:pt x="14156987" y="2381771"/>
                    <a:pt x="14205113" y="2472676"/>
                  </a:cubicBezTo>
                  <a:cubicBezTo>
                    <a:pt x="14253239" y="2563581"/>
                    <a:pt x="14320081" y="2595666"/>
                    <a:pt x="14381576" y="2681224"/>
                  </a:cubicBezTo>
                  <a:cubicBezTo>
                    <a:pt x="14443071" y="2766782"/>
                    <a:pt x="14477829" y="2876403"/>
                    <a:pt x="14574082" y="2986024"/>
                  </a:cubicBezTo>
                  <a:cubicBezTo>
                    <a:pt x="14670335" y="3095645"/>
                    <a:pt x="14822734" y="3223982"/>
                    <a:pt x="14959092" y="3338950"/>
                  </a:cubicBezTo>
                  <a:cubicBezTo>
                    <a:pt x="15095450" y="3453918"/>
                    <a:pt x="15234482" y="3592950"/>
                    <a:pt x="15392229" y="3675834"/>
                  </a:cubicBezTo>
                  <a:cubicBezTo>
                    <a:pt x="15549976" y="3758718"/>
                    <a:pt x="15694355" y="3788129"/>
                    <a:pt x="15905576" y="3836255"/>
                  </a:cubicBezTo>
                  <a:cubicBezTo>
                    <a:pt x="16116797" y="3884381"/>
                    <a:pt x="16394860" y="3927160"/>
                    <a:pt x="16659555" y="3964592"/>
                  </a:cubicBezTo>
                  <a:cubicBezTo>
                    <a:pt x="16924250" y="4002024"/>
                    <a:pt x="17247766" y="4060845"/>
                    <a:pt x="17493745" y="4060845"/>
                  </a:cubicBezTo>
                  <a:cubicBezTo>
                    <a:pt x="17739724" y="4060845"/>
                    <a:pt x="17918861" y="3980634"/>
                    <a:pt x="18135429" y="3964592"/>
                  </a:cubicBezTo>
                  <a:cubicBezTo>
                    <a:pt x="18351997" y="3948550"/>
                    <a:pt x="18793155" y="3964592"/>
                    <a:pt x="18793155" y="3964592"/>
                  </a:cubicBezTo>
                  <a:lnTo>
                    <a:pt x="19595261" y="3980634"/>
                  </a:lnTo>
                  <a:cubicBezTo>
                    <a:pt x="19822524" y="3988655"/>
                    <a:pt x="20156734" y="4012718"/>
                    <a:pt x="20156734" y="4012718"/>
                  </a:cubicBezTo>
                  <a:lnTo>
                    <a:pt x="21039050" y="4060845"/>
                  </a:lnTo>
                  <a:cubicBezTo>
                    <a:pt x="21244924" y="4074213"/>
                    <a:pt x="21319787" y="4071540"/>
                    <a:pt x="21391976" y="4092929"/>
                  </a:cubicBezTo>
                  <a:cubicBezTo>
                    <a:pt x="21464165" y="4114318"/>
                    <a:pt x="21437429" y="4165118"/>
                    <a:pt x="21472187" y="4189181"/>
                  </a:cubicBezTo>
                  <a:cubicBezTo>
                    <a:pt x="21506945" y="4213244"/>
                    <a:pt x="21627261" y="4186508"/>
                    <a:pt x="21632608" y="4221266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sp>
          <p:nvSpPr>
            <p:cNvPr id="188" name="Vrije vorm 187"/>
            <p:cNvSpPr/>
            <p:nvPr/>
          </p:nvSpPr>
          <p:spPr>
            <a:xfrm flipH="1">
              <a:off x="2810799" y="5408419"/>
              <a:ext cx="1408957" cy="453051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81492 w 21635868"/>
                <a:gd name="connsiteY32" fmla="*/ 4333373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772355 w 21635868"/>
                <a:gd name="connsiteY30" fmla="*/ 40606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08942 w 21612202"/>
                <a:gd name="connsiteY0" fmla="*/ 4269205 h 4465720"/>
                <a:gd name="connsiteX1" fmla="*/ 21480605 w 21612202"/>
                <a:gd name="connsiteY1" fmla="*/ 4445668 h 4465720"/>
                <a:gd name="connsiteX2" fmla="*/ 20710584 w 21612202"/>
                <a:gd name="connsiteY2" fmla="*/ 4461710 h 4465720"/>
                <a:gd name="connsiteX3" fmla="*/ 19828268 w 21612202"/>
                <a:gd name="connsiteY3" fmla="*/ 4445668 h 4465720"/>
                <a:gd name="connsiteX4" fmla="*/ 19459300 w 21612202"/>
                <a:gd name="connsiteY4" fmla="*/ 4397542 h 4465720"/>
                <a:gd name="connsiteX5" fmla="*/ 19186584 w 21612202"/>
                <a:gd name="connsiteY5" fmla="*/ 4397542 h 4465720"/>
                <a:gd name="connsiteX6" fmla="*/ 18801574 w 21612202"/>
                <a:gd name="connsiteY6" fmla="*/ 4461710 h 4465720"/>
                <a:gd name="connsiteX7" fmla="*/ 18464689 w 21612202"/>
                <a:gd name="connsiteY7" fmla="*/ 4429626 h 4465720"/>
                <a:gd name="connsiteX8" fmla="*/ 17823005 w 21612202"/>
                <a:gd name="connsiteY8" fmla="*/ 4381499 h 4465720"/>
                <a:gd name="connsiteX9" fmla="*/ 17389868 w 21612202"/>
                <a:gd name="connsiteY9" fmla="*/ 4381499 h 4465720"/>
                <a:gd name="connsiteX10" fmla="*/ 16924647 w 21612202"/>
                <a:gd name="connsiteY10" fmla="*/ 4381499 h 4465720"/>
                <a:gd name="connsiteX11" fmla="*/ 16587763 w 21612202"/>
                <a:gd name="connsiteY11" fmla="*/ 4397542 h 4465720"/>
                <a:gd name="connsiteX12" fmla="*/ 15753574 w 21612202"/>
                <a:gd name="connsiteY12" fmla="*/ 4333373 h 4465720"/>
                <a:gd name="connsiteX13" fmla="*/ 15304395 w 21612202"/>
                <a:gd name="connsiteY13" fmla="*/ 4349415 h 4465720"/>
                <a:gd name="connsiteX14" fmla="*/ 14871258 w 21612202"/>
                <a:gd name="connsiteY14" fmla="*/ 4349415 h 4465720"/>
                <a:gd name="connsiteX15" fmla="*/ 14165405 w 21612202"/>
                <a:gd name="connsiteY15" fmla="*/ 4349415 h 4465720"/>
                <a:gd name="connsiteX16" fmla="*/ 13652058 w 21612202"/>
                <a:gd name="connsiteY16" fmla="*/ 4365457 h 4465720"/>
                <a:gd name="connsiteX17" fmla="*/ 13427468 w 21612202"/>
                <a:gd name="connsiteY17" fmla="*/ 4333373 h 4465720"/>
                <a:gd name="connsiteX18" fmla="*/ 12930163 w 21612202"/>
                <a:gd name="connsiteY18" fmla="*/ 4317331 h 4465720"/>
                <a:gd name="connsiteX19" fmla="*/ 12497026 w 21612202"/>
                <a:gd name="connsiteY19" fmla="*/ 4333373 h 4465720"/>
                <a:gd name="connsiteX20" fmla="*/ 11903468 w 21612202"/>
                <a:gd name="connsiteY20" fmla="*/ 4381499 h 4465720"/>
                <a:gd name="connsiteX21" fmla="*/ 10796563 w 21612202"/>
                <a:gd name="connsiteY21" fmla="*/ 4285247 h 4465720"/>
                <a:gd name="connsiteX22" fmla="*/ 10331342 w 21612202"/>
                <a:gd name="connsiteY22" fmla="*/ 4317331 h 4465720"/>
                <a:gd name="connsiteX23" fmla="*/ 9946331 w 21612202"/>
                <a:gd name="connsiteY23" fmla="*/ 4333373 h 4465720"/>
                <a:gd name="connsiteX24" fmla="*/ 9513195 w 21612202"/>
                <a:gd name="connsiteY24" fmla="*/ 4333373 h 4465720"/>
                <a:gd name="connsiteX25" fmla="*/ 8791300 w 21612202"/>
                <a:gd name="connsiteY25" fmla="*/ 4349415 h 4465720"/>
                <a:gd name="connsiteX26" fmla="*/ 8293995 w 21612202"/>
                <a:gd name="connsiteY26" fmla="*/ 4365457 h 4465720"/>
                <a:gd name="connsiteX27" fmla="*/ 7572100 w 21612202"/>
                <a:gd name="connsiteY27" fmla="*/ 4381499 h 4465720"/>
                <a:gd name="connsiteX28" fmla="*/ 7090836 w 21612202"/>
                <a:gd name="connsiteY28" fmla="*/ 4076699 h 4465720"/>
                <a:gd name="connsiteX29" fmla="*/ 5390374 w 21612202"/>
                <a:gd name="connsiteY29" fmla="*/ 4012530 h 4465720"/>
                <a:gd name="connsiteX30" fmla="*/ 4748689 w 21612202"/>
                <a:gd name="connsiteY30" fmla="*/ 4060657 h 4465720"/>
                <a:gd name="connsiteX31" fmla="*/ 4442829 w 21612202"/>
                <a:gd name="connsiteY31" fmla="*/ 4026434 h 4465720"/>
                <a:gd name="connsiteX32" fmla="*/ 3593658 w 21612202"/>
                <a:gd name="connsiteY32" fmla="*/ 4076700 h 4465720"/>
                <a:gd name="connsiteX33" fmla="*/ 3144479 w 21612202"/>
                <a:gd name="connsiteY33" fmla="*/ 4349415 h 4465720"/>
                <a:gd name="connsiteX34" fmla="*/ 2326331 w 21612202"/>
                <a:gd name="connsiteY34" fmla="*/ 4333373 h 4465720"/>
                <a:gd name="connsiteX35" fmla="*/ 1620479 w 21612202"/>
                <a:gd name="connsiteY35" fmla="*/ 4349415 h 4465720"/>
                <a:gd name="connsiteX36" fmla="*/ 1235468 w 21612202"/>
                <a:gd name="connsiteY36" fmla="*/ 4349415 h 4465720"/>
                <a:gd name="connsiteX37" fmla="*/ 930668 w 21612202"/>
                <a:gd name="connsiteY37" fmla="*/ 4237120 h 4465720"/>
                <a:gd name="connsiteX38" fmla="*/ 593784 w 21612202"/>
                <a:gd name="connsiteY38" fmla="*/ 4044615 h 4465720"/>
                <a:gd name="connsiteX39" fmla="*/ 353153 w 21612202"/>
                <a:gd name="connsiteY39" fmla="*/ 3739815 h 4465720"/>
                <a:gd name="connsiteX40" fmla="*/ 144605 w 21612202"/>
                <a:gd name="connsiteY40" fmla="*/ 3563352 h 4465720"/>
                <a:gd name="connsiteX41" fmla="*/ 226 w 21612202"/>
                <a:gd name="connsiteY41" fmla="*/ 3226468 h 4465720"/>
                <a:gd name="connsiteX42" fmla="*/ 176689 w 21612202"/>
                <a:gd name="connsiteY42" fmla="*/ 2777289 h 4465720"/>
                <a:gd name="connsiteX43" fmla="*/ 80437 w 21612202"/>
                <a:gd name="connsiteY43" fmla="*/ 2344152 h 4465720"/>
                <a:gd name="connsiteX44" fmla="*/ 224816 w 21612202"/>
                <a:gd name="connsiteY44" fmla="*/ 1975184 h 4465720"/>
                <a:gd name="connsiteX45" fmla="*/ 449405 w 21612202"/>
                <a:gd name="connsiteY45" fmla="*/ 1718510 h 4465720"/>
                <a:gd name="connsiteX46" fmla="*/ 706079 w 21612202"/>
                <a:gd name="connsiteY46" fmla="*/ 1461836 h 4465720"/>
                <a:gd name="connsiteX47" fmla="*/ 1010879 w 21612202"/>
                <a:gd name="connsiteY47" fmla="*/ 1157036 h 4465720"/>
                <a:gd name="connsiteX48" fmla="*/ 1460058 w 21612202"/>
                <a:gd name="connsiteY48" fmla="*/ 739942 h 4465720"/>
                <a:gd name="connsiteX49" fmla="*/ 1829026 w 21612202"/>
                <a:gd name="connsiteY49" fmla="*/ 595563 h 4465720"/>
                <a:gd name="connsiteX50" fmla="*/ 2823637 w 21612202"/>
                <a:gd name="connsiteY50" fmla="*/ 387015 h 4465720"/>
                <a:gd name="connsiteX51" fmla="*/ 3449279 w 21612202"/>
                <a:gd name="connsiteY51" fmla="*/ 306805 h 4465720"/>
                <a:gd name="connsiteX52" fmla="*/ 4492016 w 21612202"/>
                <a:gd name="connsiteY52" fmla="*/ 242636 h 4465720"/>
                <a:gd name="connsiteX53" fmla="*/ 5117658 w 21612202"/>
                <a:gd name="connsiteY53" fmla="*/ 130342 h 4465720"/>
                <a:gd name="connsiteX54" fmla="*/ 6561447 w 21612202"/>
                <a:gd name="connsiteY54" fmla="*/ 66173 h 4465720"/>
                <a:gd name="connsiteX55" fmla="*/ 7588142 w 21612202"/>
                <a:gd name="connsiteY55" fmla="*/ 50131 h 4465720"/>
                <a:gd name="connsiteX56" fmla="*/ 8679005 w 21612202"/>
                <a:gd name="connsiteY56" fmla="*/ 18047 h 4465720"/>
                <a:gd name="connsiteX57" fmla="*/ 9416942 w 21612202"/>
                <a:gd name="connsiteY57" fmla="*/ 2005 h 4465720"/>
                <a:gd name="connsiteX58" fmla="*/ 9898205 w 21612202"/>
                <a:gd name="connsiteY58" fmla="*/ 2005 h 4465720"/>
                <a:gd name="connsiteX59" fmla="*/ 10523847 w 21612202"/>
                <a:gd name="connsiteY59" fmla="*/ 18047 h 4465720"/>
                <a:gd name="connsiteX60" fmla="*/ 11101363 w 21612202"/>
                <a:gd name="connsiteY60" fmla="*/ 18047 h 4465720"/>
                <a:gd name="connsiteX61" fmla="*/ 11678879 w 21612202"/>
                <a:gd name="connsiteY61" fmla="*/ 130342 h 4465720"/>
                <a:gd name="connsiteX62" fmla="*/ 12272437 w 21612202"/>
                <a:gd name="connsiteY62" fmla="*/ 258678 h 4465720"/>
                <a:gd name="connsiteX63" fmla="*/ 12689531 w 21612202"/>
                <a:gd name="connsiteY63" fmla="*/ 419099 h 4465720"/>
                <a:gd name="connsiteX64" fmla="*/ 13186837 w 21612202"/>
                <a:gd name="connsiteY64" fmla="*/ 723899 h 4465720"/>
                <a:gd name="connsiteX65" fmla="*/ 13347258 w 21612202"/>
                <a:gd name="connsiteY65" fmla="*/ 1028699 h 4465720"/>
                <a:gd name="connsiteX66" fmla="*/ 13716226 w 21612202"/>
                <a:gd name="connsiteY66" fmla="*/ 1285373 h 4465720"/>
                <a:gd name="connsiteX67" fmla="*/ 13908731 w 21612202"/>
                <a:gd name="connsiteY67" fmla="*/ 1798720 h 4465720"/>
                <a:gd name="connsiteX68" fmla="*/ 14069153 w 21612202"/>
                <a:gd name="connsiteY68" fmla="*/ 2183731 h 4465720"/>
                <a:gd name="connsiteX69" fmla="*/ 14181447 w 21612202"/>
                <a:gd name="connsiteY69" fmla="*/ 2520615 h 4465720"/>
                <a:gd name="connsiteX70" fmla="*/ 14357910 w 21612202"/>
                <a:gd name="connsiteY70" fmla="*/ 2729163 h 4465720"/>
                <a:gd name="connsiteX71" fmla="*/ 14550416 w 21612202"/>
                <a:gd name="connsiteY71" fmla="*/ 3033963 h 4465720"/>
                <a:gd name="connsiteX72" fmla="*/ 14935426 w 21612202"/>
                <a:gd name="connsiteY72" fmla="*/ 3386889 h 4465720"/>
                <a:gd name="connsiteX73" fmla="*/ 15368563 w 21612202"/>
                <a:gd name="connsiteY73" fmla="*/ 3723773 h 4465720"/>
                <a:gd name="connsiteX74" fmla="*/ 15881910 w 21612202"/>
                <a:gd name="connsiteY74" fmla="*/ 3884194 h 4465720"/>
                <a:gd name="connsiteX75" fmla="*/ 16635889 w 21612202"/>
                <a:gd name="connsiteY75" fmla="*/ 4012531 h 4465720"/>
                <a:gd name="connsiteX76" fmla="*/ 17470079 w 21612202"/>
                <a:gd name="connsiteY76" fmla="*/ 4108784 h 4465720"/>
                <a:gd name="connsiteX77" fmla="*/ 18111763 w 21612202"/>
                <a:gd name="connsiteY77" fmla="*/ 4012531 h 4465720"/>
                <a:gd name="connsiteX78" fmla="*/ 18769489 w 21612202"/>
                <a:gd name="connsiteY78" fmla="*/ 4012531 h 4465720"/>
                <a:gd name="connsiteX79" fmla="*/ 19571595 w 21612202"/>
                <a:gd name="connsiteY79" fmla="*/ 4028573 h 4465720"/>
                <a:gd name="connsiteX80" fmla="*/ 20133068 w 21612202"/>
                <a:gd name="connsiteY80" fmla="*/ 4060657 h 4465720"/>
                <a:gd name="connsiteX81" fmla="*/ 21015384 w 21612202"/>
                <a:gd name="connsiteY81" fmla="*/ 4108784 h 4465720"/>
                <a:gd name="connsiteX82" fmla="*/ 21368310 w 21612202"/>
                <a:gd name="connsiteY82" fmla="*/ 4140868 h 4465720"/>
                <a:gd name="connsiteX83" fmla="*/ 21448521 w 21612202"/>
                <a:gd name="connsiteY83" fmla="*/ 4237120 h 4465720"/>
                <a:gd name="connsiteX84" fmla="*/ 21608942 w 21612202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5628 w 21533225"/>
                <a:gd name="connsiteY40" fmla="*/ 3563352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012531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8608 w 21531868"/>
                <a:gd name="connsiteY0" fmla="*/ 4269205 h 4465720"/>
                <a:gd name="connsiteX1" fmla="*/ 21400271 w 21531868"/>
                <a:gd name="connsiteY1" fmla="*/ 4445668 h 4465720"/>
                <a:gd name="connsiteX2" fmla="*/ 20630250 w 21531868"/>
                <a:gd name="connsiteY2" fmla="*/ 4461710 h 4465720"/>
                <a:gd name="connsiteX3" fmla="*/ 19747934 w 21531868"/>
                <a:gd name="connsiteY3" fmla="*/ 4445668 h 4465720"/>
                <a:gd name="connsiteX4" fmla="*/ 19378966 w 21531868"/>
                <a:gd name="connsiteY4" fmla="*/ 4397542 h 4465720"/>
                <a:gd name="connsiteX5" fmla="*/ 19106250 w 21531868"/>
                <a:gd name="connsiteY5" fmla="*/ 4397542 h 4465720"/>
                <a:gd name="connsiteX6" fmla="*/ 18721240 w 21531868"/>
                <a:gd name="connsiteY6" fmla="*/ 4461710 h 4465720"/>
                <a:gd name="connsiteX7" fmla="*/ 18384355 w 21531868"/>
                <a:gd name="connsiteY7" fmla="*/ 4429626 h 4465720"/>
                <a:gd name="connsiteX8" fmla="*/ 17742671 w 21531868"/>
                <a:gd name="connsiteY8" fmla="*/ 4381499 h 4465720"/>
                <a:gd name="connsiteX9" fmla="*/ 17309534 w 21531868"/>
                <a:gd name="connsiteY9" fmla="*/ 4381499 h 4465720"/>
                <a:gd name="connsiteX10" fmla="*/ 16844313 w 21531868"/>
                <a:gd name="connsiteY10" fmla="*/ 4381499 h 4465720"/>
                <a:gd name="connsiteX11" fmla="*/ 16507429 w 21531868"/>
                <a:gd name="connsiteY11" fmla="*/ 4397542 h 4465720"/>
                <a:gd name="connsiteX12" fmla="*/ 15673240 w 21531868"/>
                <a:gd name="connsiteY12" fmla="*/ 4333373 h 4465720"/>
                <a:gd name="connsiteX13" fmla="*/ 15224061 w 21531868"/>
                <a:gd name="connsiteY13" fmla="*/ 4349415 h 4465720"/>
                <a:gd name="connsiteX14" fmla="*/ 14790924 w 21531868"/>
                <a:gd name="connsiteY14" fmla="*/ 4349415 h 4465720"/>
                <a:gd name="connsiteX15" fmla="*/ 14085071 w 21531868"/>
                <a:gd name="connsiteY15" fmla="*/ 4349415 h 4465720"/>
                <a:gd name="connsiteX16" fmla="*/ 13571724 w 21531868"/>
                <a:gd name="connsiteY16" fmla="*/ 4365457 h 4465720"/>
                <a:gd name="connsiteX17" fmla="*/ 13347134 w 21531868"/>
                <a:gd name="connsiteY17" fmla="*/ 4333373 h 4465720"/>
                <a:gd name="connsiteX18" fmla="*/ 12849829 w 21531868"/>
                <a:gd name="connsiteY18" fmla="*/ 4317331 h 4465720"/>
                <a:gd name="connsiteX19" fmla="*/ 12416692 w 21531868"/>
                <a:gd name="connsiteY19" fmla="*/ 4333373 h 4465720"/>
                <a:gd name="connsiteX20" fmla="*/ 11823134 w 21531868"/>
                <a:gd name="connsiteY20" fmla="*/ 4381499 h 4465720"/>
                <a:gd name="connsiteX21" fmla="*/ 10716229 w 21531868"/>
                <a:gd name="connsiteY21" fmla="*/ 4285247 h 4465720"/>
                <a:gd name="connsiteX22" fmla="*/ 10251008 w 21531868"/>
                <a:gd name="connsiteY22" fmla="*/ 4317331 h 4465720"/>
                <a:gd name="connsiteX23" fmla="*/ 9865997 w 21531868"/>
                <a:gd name="connsiteY23" fmla="*/ 4333373 h 4465720"/>
                <a:gd name="connsiteX24" fmla="*/ 9432861 w 21531868"/>
                <a:gd name="connsiteY24" fmla="*/ 4333373 h 4465720"/>
                <a:gd name="connsiteX25" fmla="*/ 8710966 w 21531868"/>
                <a:gd name="connsiteY25" fmla="*/ 4349415 h 4465720"/>
                <a:gd name="connsiteX26" fmla="*/ 8213661 w 21531868"/>
                <a:gd name="connsiteY26" fmla="*/ 4365457 h 4465720"/>
                <a:gd name="connsiteX27" fmla="*/ 7491766 w 21531868"/>
                <a:gd name="connsiteY27" fmla="*/ 4381499 h 4465720"/>
                <a:gd name="connsiteX28" fmla="*/ 7010502 w 21531868"/>
                <a:gd name="connsiteY28" fmla="*/ 4076699 h 4465720"/>
                <a:gd name="connsiteX29" fmla="*/ 5310040 w 21531868"/>
                <a:gd name="connsiteY29" fmla="*/ 4012530 h 4465720"/>
                <a:gd name="connsiteX30" fmla="*/ 4668355 w 21531868"/>
                <a:gd name="connsiteY30" fmla="*/ 4060657 h 4465720"/>
                <a:gd name="connsiteX31" fmla="*/ 4362495 w 21531868"/>
                <a:gd name="connsiteY31" fmla="*/ 4026434 h 4465720"/>
                <a:gd name="connsiteX32" fmla="*/ 3513324 w 21531868"/>
                <a:gd name="connsiteY32" fmla="*/ 4076700 h 4465720"/>
                <a:gd name="connsiteX33" fmla="*/ 3064145 w 21531868"/>
                <a:gd name="connsiteY33" fmla="*/ 4012531 h 4465720"/>
                <a:gd name="connsiteX34" fmla="*/ 2358292 w 21531868"/>
                <a:gd name="connsiteY34" fmla="*/ 4044615 h 4465720"/>
                <a:gd name="connsiteX35" fmla="*/ 1973282 w 21531868"/>
                <a:gd name="connsiteY35" fmla="*/ 3948363 h 4465720"/>
                <a:gd name="connsiteX36" fmla="*/ 1556186 w 21531868"/>
                <a:gd name="connsiteY36" fmla="*/ 3964404 h 4465720"/>
                <a:gd name="connsiteX37" fmla="*/ 1363681 w 21531868"/>
                <a:gd name="connsiteY37" fmla="*/ 3868151 h 4465720"/>
                <a:gd name="connsiteX38" fmla="*/ 1042840 w 21531868"/>
                <a:gd name="connsiteY38" fmla="*/ 3707731 h 4465720"/>
                <a:gd name="connsiteX39" fmla="*/ 786166 w 21531868"/>
                <a:gd name="connsiteY39" fmla="*/ 3563352 h 4465720"/>
                <a:gd name="connsiteX40" fmla="*/ 625745 w 21531868"/>
                <a:gd name="connsiteY40" fmla="*/ 3386889 h 4465720"/>
                <a:gd name="connsiteX41" fmla="*/ 481366 w 21531868"/>
                <a:gd name="connsiteY41" fmla="*/ 3114173 h 4465720"/>
                <a:gd name="connsiteX42" fmla="*/ 165367 w 21531868"/>
                <a:gd name="connsiteY42" fmla="*/ 2742783 h 4465720"/>
                <a:gd name="connsiteX43" fmla="*/ 103 w 21531868"/>
                <a:gd name="connsiteY43" fmla="*/ 2344152 h 4465720"/>
                <a:gd name="connsiteX44" fmla="*/ 144482 w 21531868"/>
                <a:gd name="connsiteY44" fmla="*/ 1975184 h 4465720"/>
                <a:gd name="connsiteX45" fmla="*/ 369071 w 21531868"/>
                <a:gd name="connsiteY45" fmla="*/ 1718510 h 4465720"/>
                <a:gd name="connsiteX46" fmla="*/ 625745 w 21531868"/>
                <a:gd name="connsiteY46" fmla="*/ 1461836 h 4465720"/>
                <a:gd name="connsiteX47" fmla="*/ 930545 w 21531868"/>
                <a:gd name="connsiteY47" fmla="*/ 1157036 h 4465720"/>
                <a:gd name="connsiteX48" fmla="*/ 1379724 w 21531868"/>
                <a:gd name="connsiteY48" fmla="*/ 739942 h 4465720"/>
                <a:gd name="connsiteX49" fmla="*/ 1748692 w 21531868"/>
                <a:gd name="connsiteY49" fmla="*/ 595563 h 4465720"/>
                <a:gd name="connsiteX50" fmla="*/ 2743303 w 21531868"/>
                <a:gd name="connsiteY50" fmla="*/ 387015 h 4465720"/>
                <a:gd name="connsiteX51" fmla="*/ 3368945 w 21531868"/>
                <a:gd name="connsiteY51" fmla="*/ 306805 h 4465720"/>
                <a:gd name="connsiteX52" fmla="*/ 4411682 w 21531868"/>
                <a:gd name="connsiteY52" fmla="*/ 242636 h 4465720"/>
                <a:gd name="connsiteX53" fmla="*/ 5037324 w 21531868"/>
                <a:gd name="connsiteY53" fmla="*/ 130342 h 4465720"/>
                <a:gd name="connsiteX54" fmla="*/ 6481113 w 21531868"/>
                <a:gd name="connsiteY54" fmla="*/ 66173 h 4465720"/>
                <a:gd name="connsiteX55" fmla="*/ 7507808 w 21531868"/>
                <a:gd name="connsiteY55" fmla="*/ 50131 h 4465720"/>
                <a:gd name="connsiteX56" fmla="*/ 8598671 w 21531868"/>
                <a:gd name="connsiteY56" fmla="*/ 18047 h 4465720"/>
                <a:gd name="connsiteX57" fmla="*/ 9336608 w 21531868"/>
                <a:gd name="connsiteY57" fmla="*/ 2005 h 4465720"/>
                <a:gd name="connsiteX58" fmla="*/ 9817871 w 21531868"/>
                <a:gd name="connsiteY58" fmla="*/ 2005 h 4465720"/>
                <a:gd name="connsiteX59" fmla="*/ 10443513 w 21531868"/>
                <a:gd name="connsiteY59" fmla="*/ 18047 h 4465720"/>
                <a:gd name="connsiteX60" fmla="*/ 11021029 w 21531868"/>
                <a:gd name="connsiteY60" fmla="*/ 18047 h 4465720"/>
                <a:gd name="connsiteX61" fmla="*/ 11598545 w 21531868"/>
                <a:gd name="connsiteY61" fmla="*/ 130342 h 4465720"/>
                <a:gd name="connsiteX62" fmla="*/ 12192103 w 21531868"/>
                <a:gd name="connsiteY62" fmla="*/ 258678 h 4465720"/>
                <a:gd name="connsiteX63" fmla="*/ 12609197 w 21531868"/>
                <a:gd name="connsiteY63" fmla="*/ 419099 h 4465720"/>
                <a:gd name="connsiteX64" fmla="*/ 13106503 w 21531868"/>
                <a:gd name="connsiteY64" fmla="*/ 723899 h 4465720"/>
                <a:gd name="connsiteX65" fmla="*/ 13266924 w 21531868"/>
                <a:gd name="connsiteY65" fmla="*/ 1028699 h 4465720"/>
                <a:gd name="connsiteX66" fmla="*/ 13635892 w 21531868"/>
                <a:gd name="connsiteY66" fmla="*/ 1285373 h 4465720"/>
                <a:gd name="connsiteX67" fmla="*/ 13828397 w 21531868"/>
                <a:gd name="connsiteY67" fmla="*/ 1798720 h 4465720"/>
                <a:gd name="connsiteX68" fmla="*/ 13988819 w 21531868"/>
                <a:gd name="connsiteY68" fmla="*/ 2183731 h 4465720"/>
                <a:gd name="connsiteX69" fmla="*/ 14101113 w 21531868"/>
                <a:gd name="connsiteY69" fmla="*/ 2520615 h 4465720"/>
                <a:gd name="connsiteX70" fmla="*/ 14277576 w 21531868"/>
                <a:gd name="connsiteY70" fmla="*/ 2729163 h 4465720"/>
                <a:gd name="connsiteX71" fmla="*/ 14470082 w 21531868"/>
                <a:gd name="connsiteY71" fmla="*/ 3033963 h 4465720"/>
                <a:gd name="connsiteX72" fmla="*/ 14855092 w 21531868"/>
                <a:gd name="connsiteY72" fmla="*/ 3386889 h 4465720"/>
                <a:gd name="connsiteX73" fmla="*/ 15288229 w 21531868"/>
                <a:gd name="connsiteY73" fmla="*/ 3723773 h 4465720"/>
                <a:gd name="connsiteX74" fmla="*/ 15801576 w 21531868"/>
                <a:gd name="connsiteY74" fmla="*/ 3884194 h 4465720"/>
                <a:gd name="connsiteX75" fmla="*/ 16555555 w 21531868"/>
                <a:gd name="connsiteY75" fmla="*/ 4012531 h 4465720"/>
                <a:gd name="connsiteX76" fmla="*/ 17389745 w 21531868"/>
                <a:gd name="connsiteY76" fmla="*/ 4108784 h 4465720"/>
                <a:gd name="connsiteX77" fmla="*/ 18031429 w 21531868"/>
                <a:gd name="connsiteY77" fmla="*/ 4012531 h 4465720"/>
                <a:gd name="connsiteX78" fmla="*/ 18689155 w 21531868"/>
                <a:gd name="connsiteY78" fmla="*/ 4012531 h 4465720"/>
                <a:gd name="connsiteX79" fmla="*/ 19491261 w 21531868"/>
                <a:gd name="connsiteY79" fmla="*/ 4028573 h 4465720"/>
                <a:gd name="connsiteX80" fmla="*/ 20052734 w 21531868"/>
                <a:gd name="connsiteY80" fmla="*/ 4060657 h 4465720"/>
                <a:gd name="connsiteX81" fmla="*/ 20935050 w 21531868"/>
                <a:gd name="connsiteY81" fmla="*/ 4108784 h 4465720"/>
                <a:gd name="connsiteX82" fmla="*/ 21287976 w 21531868"/>
                <a:gd name="connsiteY82" fmla="*/ 4140868 h 4465720"/>
                <a:gd name="connsiteX83" fmla="*/ 21368187 w 21531868"/>
                <a:gd name="connsiteY83" fmla="*/ 4237120 h 4465720"/>
                <a:gd name="connsiteX84" fmla="*/ 21528608 w 21531868"/>
                <a:gd name="connsiteY84" fmla="*/ 4269205 h 4465720"/>
                <a:gd name="connsiteX0" fmla="*/ 21659190 w 21662450"/>
                <a:gd name="connsiteY0" fmla="*/ 4269205 h 4465720"/>
                <a:gd name="connsiteX1" fmla="*/ 21530853 w 21662450"/>
                <a:gd name="connsiteY1" fmla="*/ 4445668 h 4465720"/>
                <a:gd name="connsiteX2" fmla="*/ 20760832 w 21662450"/>
                <a:gd name="connsiteY2" fmla="*/ 4461710 h 4465720"/>
                <a:gd name="connsiteX3" fmla="*/ 19878516 w 21662450"/>
                <a:gd name="connsiteY3" fmla="*/ 4445668 h 4465720"/>
                <a:gd name="connsiteX4" fmla="*/ 19509548 w 21662450"/>
                <a:gd name="connsiteY4" fmla="*/ 4397542 h 4465720"/>
                <a:gd name="connsiteX5" fmla="*/ 19236832 w 21662450"/>
                <a:gd name="connsiteY5" fmla="*/ 4397542 h 4465720"/>
                <a:gd name="connsiteX6" fmla="*/ 18851822 w 21662450"/>
                <a:gd name="connsiteY6" fmla="*/ 4461710 h 4465720"/>
                <a:gd name="connsiteX7" fmla="*/ 18514937 w 21662450"/>
                <a:gd name="connsiteY7" fmla="*/ 4429626 h 4465720"/>
                <a:gd name="connsiteX8" fmla="*/ 17873253 w 21662450"/>
                <a:gd name="connsiteY8" fmla="*/ 4381499 h 4465720"/>
                <a:gd name="connsiteX9" fmla="*/ 17440116 w 21662450"/>
                <a:gd name="connsiteY9" fmla="*/ 4381499 h 4465720"/>
                <a:gd name="connsiteX10" fmla="*/ 16974895 w 21662450"/>
                <a:gd name="connsiteY10" fmla="*/ 4381499 h 4465720"/>
                <a:gd name="connsiteX11" fmla="*/ 16638011 w 21662450"/>
                <a:gd name="connsiteY11" fmla="*/ 4397542 h 4465720"/>
                <a:gd name="connsiteX12" fmla="*/ 15803822 w 21662450"/>
                <a:gd name="connsiteY12" fmla="*/ 4333373 h 4465720"/>
                <a:gd name="connsiteX13" fmla="*/ 15354643 w 21662450"/>
                <a:gd name="connsiteY13" fmla="*/ 4349415 h 4465720"/>
                <a:gd name="connsiteX14" fmla="*/ 14921506 w 21662450"/>
                <a:gd name="connsiteY14" fmla="*/ 4349415 h 4465720"/>
                <a:gd name="connsiteX15" fmla="*/ 14215653 w 21662450"/>
                <a:gd name="connsiteY15" fmla="*/ 4349415 h 4465720"/>
                <a:gd name="connsiteX16" fmla="*/ 13702306 w 21662450"/>
                <a:gd name="connsiteY16" fmla="*/ 4365457 h 4465720"/>
                <a:gd name="connsiteX17" fmla="*/ 13477716 w 21662450"/>
                <a:gd name="connsiteY17" fmla="*/ 4333373 h 4465720"/>
                <a:gd name="connsiteX18" fmla="*/ 12980411 w 21662450"/>
                <a:gd name="connsiteY18" fmla="*/ 4317331 h 4465720"/>
                <a:gd name="connsiteX19" fmla="*/ 12547274 w 21662450"/>
                <a:gd name="connsiteY19" fmla="*/ 4333373 h 4465720"/>
                <a:gd name="connsiteX20" fmla="*/ 11953716 w 21662450"/>
                <a:gd name="connsiteY20" fmla="*/ 4381499 h 4465720"/>
                <a:gd name="connsiteX21" fmla="*/ 10846811 w 21662450"/>
                <a:gd name="connsiteY21" fmla="*/ 4285247 h 4465720"/>
                <a:gd name="connsiteX22" fmla="*/ 10381590 w 21662450"/>
                <a:gd name="connsiteY22" fmla="*/ 4317331 h 4465720"/>
                <a:gd name="connsiteX23" fmla="*/ 9996579 w 21662450"/>
                <a:gd name="connsiteY23" fmla="*/ 4333373 h 4465720"/>
                <a:gd name="connsiteX24" fmla="*/ 9563443 w 21662450"/>
                <a:gd name="connsiteY24" fmla="*/ 4333373 h 4465720"/>
                <a:gd name="connsiteX25" fmla="*/ 8841548 w 21662450"/>
                <a:gd name="connsiteY25" fmla="*/ 4349415 h 4465720"/>
                <a:gd name="connsiteX26" fmla="*/ 8344243 w 21662450"/>
                <a:gd name="connsiteY26" fmla="*/ 4365457 h 4465720"/>
                <a:gd name="connsiteX27" fmla="*/ 7622348 w 21662450"/>
                <a:gd name="connsiteY27" fmla="*/ 4381499 h 4465720"/>
                <a:gd name="connsiteX28" fmla="*/ 7141084 w 21662450"/>
                <a:gd name="connsiteY28" fmla="*/ 4076699 h 4465720"/>
                <a:gd name="connsiteX29" fmla="*/ 5440622 w 21662450"/>
                <a:gd name="connsiteY29" fmla="*/ 4012530 h 4465720"/>
                <a:gd name="connsiteX30" fmla="*/ 4798937 w 21662450"/>
                <a:gd name="connsiteY30" fmla="*/ 4060657 h 4465720"/>
                <a:gd name="connsiteX31" fmla="*/ 4493077 w 21662450"/>
                <a:gd name="connsiteY31" fmla="*/ 4026434 h 4465720"/>
                <a:gd name="connsiteX32" fmla="*/ 3643906 w 21662450"/>
                <a:gd name="connsiteY32" fmla="*/ 4076700 h 4465720"/>
                <a:gd name="connsiteX33" fmla="*/ 3194727 w 21662450"/>
                <a:gd name="connsiteY33" fmla="*/ 4012531 h 4465720"/>
                <a:gd name="connsiteX34" fmla="*/ 2488874 w 21662450"/>
                <a:gd name="connsiteY34" fmla="*/ 4044615 h 4465720"/>
                <a:gd name="connsiteX35" fmla="*/ 2103864 w 21662450"/>
                <a:gd name="connsiteY35" fmla="*/ 3948363 h 4465720"/>
                <a:gd name="connsiteX36" fmla="*/ 1686768 w 21662450"/>
                <a:gd name="connsiteY36" fmla="*/ 3964404 h 4465720"/>
                <a:gd name="connsiteX37" fmla="*/ 1494263 w 21662450"/>
                <a:gd name="connsiteY37" fmla="*/ 3868151 h 4465720"/>
                <a:gd name="connsiteX38" fmla="*/ 1173422 w 21662450"/>
                <a:gd name="connsiteY38" fmla="*/ 3707731 h 4465720"/>
                <a:gd name="connsiteX39" fmla="*/ 916748 w 21662450"/>
                <a:gd name="connsiteY39" fmla="*/ 3563352 h 4465720"/>
                <a:gd name="connsiteX40" fmla="*/ 756327 w 21662450"/>
                <a:gd name="connsiteY40" fmla="*/ 3386889 h 4465720"/>
                <a:gd name="connsiteX41" fmla="*/ 611948 w 21662450"/>
                <a:gd name="connsiteY41" fmla="*/ 3114173 h 4465720"/>
                <a:gd name="connsiteX42" fmla="*/ 295949 w 21662450"/>
                <a:gd name="connsiteY42" fmla="*/ 2742783 h 4465720"/>
                <a:gd name="connsiteX43" fmla="*/ 130685 w 21662450"/>
                <a:gd name="connsiteY43" fmla="*/ 2344152 h 4465720"/>
                <a:gd name="connsiteX44" fmla="*/ 16272 w 21662450"/>
                <a:gd name="connsiteY44" fmla="*/ 1917674 h 4465720"/>
                <a:gd name="connsiteX45" fmla="*/ 499653 w 21662450"/>
                <a:gd name="connsiteY45" fmla="*/ 1718510 h 4465720"/>
                <a:gd name="connsiteX46" fmla="*/ 756327 w 21662450"/>
                <a:gd name="connsiteY46" fmla="*/ 1461836 h 4465720"/>
                <a:gd name="connsiteX47" fmla="*/ 1061127 w 21662450"/>
                <a:gd name="connsiteY47" fmla="*/ 1157036 h 4465720"/>
                <a:gd name="connsiteX48" fmla="*/ 1510306 w 21662450"/>
                <a:gd name="connsiteY48" fmla="*/ 739942 h 4465720"/>
                <a:gd name="connsiteX49" fmla="*/ 1879274 w 21662450"/>
                <a:gd name="connsiteY49" fmla="*/ 595563 h 4465720"/>
                <a:gd name="connsiteX50" fmla="*/ 2873885 w 21662450"/>
                <a:gd name="connsiteY50" fmla="*/ 387015 h 4465720"/>
                <a:gd name="connsiteX51" fmla="*/ 3499527 w 21662450"/>
                <a:gd name="connsiteY51" fmla="*/ 306805 h 4465720"/>
                <a:gd name="connsiteX52" fmla="*/ 4542264 w 21662450"/>
                <a:gd name="connsiteY52" fmla="*/ 242636 h 4465720"/>
                <a:gd name="connsiteX53" fmla="*/ 5167906 w 21662450"/>
                <a:gd name="connsiteY53" fmla="*/ 130342 h 4465720"/>
                <a:gd name="connsiteX54" fmla="*/ 6611695 w 21662450"/>
                <a:gd name="connsiteY54" fmla="*/ 66173 h 4465720"/>
                <a:gd name="connsiteX55" fmla="*/ 7638390 w 21662450"/>
                <a:gd name="connsiteY55" fmla="*/ 50131 h 4465720"/>
                <a:gd name="connsiteX56" fmla="*/ 8729253 w 21662450"/>
                <a:gd name="connsiteY56" fmla="*/ 18047 h 4465720"/>
                <a:gd name="connsiteX57" fmla="*/ 9467190 w 21662450"/>
                <a:gd name="connsiteY57" fmla="*/ 2005 h 4465720"/>
                <a:gd name="connsiteX58" fmla="*/ 9948453 w 21662450"/>
                <a:gd name="connsiteY58" fmla="*/ 2005 h 4465720"/>
                <a:gd name="connsiteX59" fmla="*/ 10574095 w 21662450"/>
                <a:gd name="connsiteY59" fmla="*/ 18047 h 4465720"/>
                <a:gd name="connsiteX60" fmla="*/ 11151611 w 21662450"/>
                <a:gd name="connsiteY60" fmla="*/ 18047 h 4465720"/>
                <a:gd name="connsiteX61" fmla="*/ 11729127 w 21662450"/>
                <a:gd name="connsiteY61" fmla="*/ 130342 h 4465720"/>
                <a:gd name="connsiteX62" fmla="*/ 12322685 w 21662450"/>
                <a:gd name="connsiteY62" fmla="*/ 258678 h 4465720"/>
                <a:gd name="connsiteX63" fmla="*/ 12739779 w 21662450"/>
                <a:gd name="connsiteY63" fmla="*/ 419099 h 4465720"/>
                <a:gd name="connsiteX64" fmla="*/ 13237085 w 21662450"/>
                <a:gd name="connsiteY64" fmla="*/ 723899 h 4465720"/>
                <a:gd name="connsiteX65" fmla="*/ 13397506 w 21662450"/>
                <a:gd name="connsiteY65" fmla="*/ 1028699 h 4465720"/>
                <a:gd name="connsiteX66" fmla="*/ 13766474 w 21662450"/>
                <a:gd name="connsiteY66" fmla="*/ 1285373 h 4465720"/>
                <a:gd name="connsiteX67" fmla="*/ 13958979 w 21662450"/>
                <a:gd name="connsiteY67" fmla="*/ 1798720 h 4465720"/>
                <a:gd name="connsiteX68" fmla="*/ 14119401 w 21662450"/>
                <a:gd name="connsiteY68" fmla="*/ 2183731 h 4465720"/>
                <a:gd name="connsiteX69" fmla="*/ 14231695 w 21662450"/>
                <a:gd name="connsiteY69" fmla="*/ 2520615 h 4465720"/>
                <a:gd name="connsiteX70" fmla="*/ 14408158 w 21662450"/>
                <a:gd name="connsiteY70" fmla="*/ 2729163 h 4465720"/>
                <a:gd name="connsiteX71" fmla="*/ 14600664 w 21662450"/>
                <a:gd name="connsiteY71" fmla="*/ 3033963 h 4465720"/>
                <a:gd name="connsiteX72" fmla="*/ 14985674 w 21662450"/>
                <a:gd name="connsiteY72" fmla="*/ 3386889 h 4465720"/>
                <a:gd name="connsiteX73" fmla="*/ 15418811 w 21662450"/>
                <a:gd name="connsiteY73" fmla="*/ 3723773 h 4465720"/>
                <a:gd name="connsiteX74" fmla="*/ 15932158 w 21662450"/>
                <a:gd name="connsiteY74" fmla="*/ 3884194 h 4465720"/>
                <a:gd name="connsiteX75" fmla="*/ 16686137 w 21662450"/>
                <a:gd name="connsiteY75" fmla="*/ 4012531 h 4465720"/>
                <a:gd name="connsiteX76" fmla="*/ 17520327 w 21662450"/>
                <a:gd name="connsiteY76" fmla="*/ 4108784 h 4465720"/>
                <a:gd name="connsiteX77" fmla="*/ 18162011 w 21662450"/>
                <a:gd name="connsiteY77" fmla="*/ 4012531 h 4465720"/>
                <a:gd name="connsiteX78" fmla="*/ 18819737 w 21662450"/>
                <a:gd name="connsiteY78" fmla="*/ 4012531 h 4465720"/>
                <a:gd name="connsiteX79" fmla="*/ 19621843 w 21662450"/>
                <a:gd name="connsiteY79" fmla="*/ 4028573 h 4465720"/>
                <a:gd name="connsiteX80" fmla="*/ 20183316 w 21662450"/>
                <a:gd name="connsiteY80" fmla="*/ 4060657 h 4465720"/>
                <a:gd name="connsiteX81" fmla="*/ 21065632 w 21662450"/>
                <a:gd name="connsiteY81" fmla="*/ 4108784 h 4465720"/>
                <a:gd name="connsiteX82" fmla="*/ 21418558 w 21662450"/>
                <a:gd name="connsiteY82" fmla="*/ 4140868 h 4465720"/>
                <a:gd name="connsiteX83" fmla="*/ 21498769 w 21662450"/>
                <a:gd name="connsiteY83" fmla="*/ 4237120 h 4465720"/>
                <a:gd name="connsiteX84" fmla="*/ 21659190 w 21662450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741751 w 21647874"/>
                <a:gd name="connsiteY46" fmla="*/ 1461836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792962 w 21647874"/>
                <a:gd name="connsiteY36" fmla="*/ 3855136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9288 w 21647874"/>
                <a:gd name="connsiteY36" fmla="*/ 3948363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4045061 w 21647874"/>
                <a:gd name="connsiteY32" fmla="*/ 3953790 h 4465720"/>
                <a:gd name="connsiteX33" fmla="*/ 3635081 w 21647874"/>
                <a:gd name="connsiteY33" fmla="*/ 4030693 h 4465720"/>
                <a:gd name="connsiteX34" fmla="*/ 3151396 w 21647874"/>
                <a:gd name="connsiteY34" fmla="*/ 4029783 h 4465720"/>
                <a:gd name="connsiteX35" fmla="*/ 2503052 w 21647874"/>
                <a:gd name="connsiteY35" fmla="*/ 3992856 h 4465720"/>
                <a:gd name="connsiteX36" fmla="*/ 2147249 w 21647874"/>
                <a:gd name="connsiteY36" fmla="*/ 3919285 h 4465720"/>
                <a:gd name="connsiteX37" fmla="*/ 2083537 w 21647874"/>
                <a:gd name="connsiteY37" fmla="*/ 3919609 h 4465720"/>
                <a:gd name="connsiteX38" fmla="*/ 1792962 w 21647874"/>
                <a:gd name="connsiteY38" fmla="*/ 3855136 h 4465720"/>
                <a:gd name="connsiteX39" fmla="*/ 1537196 w 21647874"/>
                <a:gd name="connsiteY39" fmla="*/ 3787638 h 4465720"/>
                <a:gd name="connsiteX40" fmla="*/ 1273865 w 21647874"/>
                <a:gd name="connsiteY40" fmla="*/ 3673225 h 4465720"/>
                <a:gd name="connsiteX41" fmla="*/ 994187 w 21647874"/>
                <a:gd name="connsiteY41" fmla="*/ 3505843 h 4465720"/>
                <a:gd name="connsiteX42" fmla="*/ 793510 w 21647874"/>
                <a:gd name="connsiteY42" fmla="*/ 3335130 h 4465720"/>
                <a:gd name="connsiteX43" fmla="*/ 597372 w 21647874"/>
                <a:gd name="connsiteY43" fmla="*/ 3114173 h 4465720"/>
                <a:gd name="connsiteX44" fmla="*/ 281373 w 21647874"/>
                <a:gd name="connsiteY44" fmla="*/ 2742783 h 4465720"/>
                <a:gd name="connsiteX45" fmla="*/ 116109 w 21647874"/>
                <a:gd name="connsiteY45" fmla="*/ 2344152 h 4465720"/>
                <a:gd name="connsiteX46" fmla="*/ 1696 w 21647874"/>
                <a:gd name="connsiteY46" fmla="*/ 1917674 h 4465720"/>
                <a:gd name="connsiteX47" fmla="*/ 203281 w 21647874"/>
                <a:gd name="connsiteY47" fmla="*/ 1684004 h 4465720"/>
                <a:gd name="connsiteX48" fmla="*/ 643985 w 21647874"/>
                <a:gd name="connsiteY48" fmla="*/ 1427330 h 4465720"/>
                <a:gd name="connsiteX49" fmla="*/ 1046551 w 21647874"/>
                <a:gd name="connsiteY49" fmla="*/ 1157036 h 4465720"/>
                <a:gd name="connsiteX50" fmla="*/ 1495730 w 21647874"/>
                <a:gd name="connsiteY50" fmla="*/ 739942 h 4465720"/>
                <a:gd name="connsiteX51" fmla="*/ 1864698 w 21647874"/>
                <a:gd name="connsiteY51" fmla="*/ 595563 h 4465720"/>
                <a:gd name="connsiteX52" fmla="*/ 2859309 w 21647874"/>
                <a:gd name="connsiteY52" fmla="*/ 387015 h 4465720"/>
                <a:gd name="connsiteX53" fmla="*/ 3484951 w 21647874"/>
                <a:gd name="connsiteY53" fmla="*/ 306805 h 4465720"/>
                <a:gd name="connsiteX54" fmla="*/ 4527688 w 21647874"/>
                <a:gd name="connsiteY54" fmla="*/ 242636 h 4465720"/>
                <a:gd name="connsiteX55" fmla="*/ 5153330 w 21647874"/>
                <a:gd name="connsiteY55" fmla="*/ 130342 h 4465720"/>
                <a:gd name="connsiteX56" fmla="*/ 6597119 w 21647874"/>
                <a:gd name="connsiteY56" fmla="*/ 66173 h 4465720"/>
                <a:gd name="connsiteX57" fmla="*/ 7623814 w 21647874"/>
                <a:gd name="connsiteY57" fmla="*/ 50131 h 4465720"/>
                <a:gd name="connsiteX58" fmla="*/ 8714677 w 21647874"/>
                <a:gd name="connsiteY58" fmla="*/ 18047 h 4465720"/>
                <a:gd name="connsiteX59" fmla="*/ 9452614 w 21647874"/>
                <a:gd name="connsiteY59" fmla="*/ 2005 h 4465720"/>
                <a:gd name="connsiteX60" fmla="*/ 9933877 w 21647874"/>
                <a:gd name="connsiteY60" fmla="*/ 2005 h 4465720"/>
                <a:gd name="connsiteX61" fmla="*/ 10559519 w 21647874"/>
                <a:gd name="connsiteY61" fmla="*/ 18047 h 4465720"/>
                <a:gd name="connsiteX62" fmla="*/ 11137035 w 21647874"/>
                <a:gd name="connsiteY62" fmla="*/ 18047 h 4465720"/>
                <a:gd name="connsiteX63" fmla="*/ 11714551 w 21647874"/>
                <a:gd name="connsiteY63" fmla="*/ 130342 h 4465720"/>
                <a:gd name="connsiteX64" fmla="*/ 12308109 w 21647874"/>
                <a:gd name="connsiteY64" fmla="*/ 258678 h 4465720"/>
                <a:gd name="connsiteX65" fmla="*/ 12725203 w 21647874"/>
                <a:gd name="connsiteY65" fmla="*/ 419099 h 4465720"/>
                <a:gd name="connsiteX66" fmla="*/ 13222509 w 21647874"/>
                <a:gd name="connsiteY66" fmla="*/ 723899 h 4465720"/>
                <a:gd name="connsiteX67" fmla="*/ 13382930 w 21647874"/>
                <a:gd name="connsiteY67" fmla="*/ 1028699 h 4465720"/>
                <a:gd name="connsiteX68" fmla="*/ 13751898 w 21647874"/>
                <a:gd name="connsiteY68" fmla="*/ 1285373 h 4465720"/>
                <a:gd name="connsiteX69" fmla="*/ 13944403 w 21647874"/>
                <a:gd name="connsiteY69" fmla="*/ 1798720 h 4465720"/>
                <a:gd name="connsiteX70" fmla="*/ 14104825 w 21647874"/>
                <a:gd name="connsiteY70" fmla="*/ 2183731 h 4465720"/>
                <a:gd name="connsiteX71" fmla="*/ 14217119 w 21647874"/>
                <a:gd name="connsiteY71" fmla="*/ 2520615 h 4465720"/>
                <a:gd name="connsiteX72" fmla="*/ 14393582 w 21647874"/>
                <a:gd name="connsiteY72" fmla="*/ 2729163 h 4465720"/>
                <a:gd name="connsiteX73" fmla="*/ 14586088 w 21647874"/>
                <a:gd name="connsiteY73" fmla="*/ 3033963 h 4465720"/>
                <a:gd name="connsiteX74" fmla="*/ 14971098 w 21647874"/>
                <a:gd name="connsiteY74" fmla="*/ 3386889 h 4465720"/>
                <a:gd name="connsiteX75" fmla="*/ 15404235 w 21647874"/>
                <a:gd name="connsiteY75" fmla="*/ 3723773 h 4465720"/>
                <a:gd name="connsiteX76" fmla="*/ 15917582 w 21647874"/>
                <a:gd name="connsiteY76" fmla="*/ 3884194 h 4465720"/>
                <a:gd name="connsiteX77" fmla="*/ 16671561 w 21647874"/>
                <a:gd name="connsiteY77" fmla="*/ 4012531 h 4465720"/>
                <a:gd name="connsiteX78" fmla="*/ 17505751 w 21647874"/>
                <a:gd name="connsiteY78" fmla="*/ 4108784 h 4465720"/>
                <a:gd name="connsiteX79" fmla="*/ 18147435 w 21647874"/>
                <a:gd name="connsiteY79" fmla="*/ 4012531 h 4465720"/>
                <a:gd name="connsiteX80" fmla="*/ 18805161 w 21647874"/>
                <a:gd name="connsiteY80" fmla="*/ 4012531 h 4465720"/>
                <a:gd name="connsiteX81" fmla="*/ 19607267 w 21647874"/>
                <a:gd name="connsiteY81" fmla="*/ 4028573 h 4465720"/>
                <a:gd name="connsiteX82" fmla="*/ 20168740 w 21647874"/>
                <a:gd name="connsiteY82" fmla="*/ 4060657 h 4465720"/>
                <a:gd name="connsiteX83" fmla="*/ 21051056 w 21647874"/>
                <a:gd name="connsiteY83" fmla="*/ 4108784 h 4465720"/>
                <a:gd name="connsiteX84" fmla="*/ 21403982 w 21647874"/>
                <a:gd name="connsiteY84" fmla="*/ 4140868 h 4465720"/>
                <a:gd name="connsiteX85" fmla="*/ 21484193 w 21647874"/>
                <a:gd name="connsiteY85" fmla="*/ 4237120 h 4465720"/>
                <a:gd name="connsiteX86" fmla="*/ 21644614 w 21647874"/>
                <a:gd name="connsiteY86" fmla="*/ 4269205 h 4465720"/>
                <a:gd name="connsiteX0" fmla="*/ 21836972 w 21840232"/>
                <a:gd name="connsiteY0" fmla="*/ 4269205 h 4465720"/>
                <a:gd name="connsiteX1" fmla="*/ 21708635 w 21840232"/>
                <a:gd name="connsiteY1" fmla="*/ 4445668 h 4465720"/>
                <a:gd name="connsiteX2" fmla="*/ 20938614 w 21840232"/>
                <a:gd name="connsiteY2" fmla="*/ 4461710 h 4465720"/>
                <a:gd name="connsiteX3" fmla="*/ 20056298 w 21840232"/>
                <a:gd name="connsiteY3" fmla="*/ 4445668 h 4465720"/>
                <a:gd name="connsiteX4" fmla="*/ 19687330 w 21840232"/>
                <a:gd name="connsiteY4" fmla="*/ 4397542 h 4465720"/>
                <a:gd name="connsiteX5" fmla="*/ 19414614 w 21840232"/>
                <a:gd name="connsiteY5" fmla="*/ 4397542 h 4465720"/>
                <a:gd name="connsiteX6" fmla="*/ 19029604 w 21840232"/>
                <a:gd name="connsiteY6" fmla="*/ 4461710 h 4465720"/>
                <a:gd name="connsiteX7" fmla="*/ 18692719 w 21840232"/>
                <a:gd name="connsiteY7" fmla="*/ 4429626 h 4465720"/>
                <a:gd name="connsiteX8" fmla="*/ 18051035 w 21840232"/>
                <a:gd name="connsiteY8" fmla="*/ 4381499 h 4465720"/>
                <a:gd name="connsiteX9" fmla="*/ 17617898 w 21840232"/>
                <a:gd name="connsiteY9" fmla="*/ 4381499 h 4465720"/>
                <a:gd name="connsiteX10" fmla="*/ 17152677 w 21840232"/>
                <a:gd name="connsiteY10" fmla="*/ 4381499 h 4465720"/>
                <a:gd name="connsiteX11" fmla="*/ 16815793 w 21840232"/>
                <a:gd name="connsiteY11" fmla="*/ 4397542 h 4465720"/>
                <a:gd name="connsiteX12" fmla="*/ 15981604 w 21840232"/>
                <a:gd name="connsiteY12" fmla="*/ 4333373 h 4465720"/>
                <a:gd name="connsiteX13" fmla="*/ 15532425 w 21840232"/>
                <a:gd name="connsiteY13" fmla="*/ 4349415 h 4465720"/>
                <a:gd name="connsiteX14" fmla="*/ 15099288 w 21840232"/>
                <a:gd name="connsiteY14" fmla="*/ 4349415 h 4465720"/>
                <a:gd name="connsiteX15" fmla="*/ 14393435 w 21840232"/>
                <a:gd name="connsiteY15" fmla="*/ 4349415 h 4465720"/>
                <a:gd name="connsiteX16" fmla="*/ 13880088 w 21840232"/>
                <a:gd name="connsiteY16" fmla="*/ 4365457 h 4465720"/>
                <a:gd name="connsiteX17" fmla="*/ 13655498 w 21840232"/>
                <a:gd name="connsiteY17" fmla="*/ 4333373 h 4465720"/>
                <a:gd name="connsiteX18" fmla="*/ 13158193 w 21840232"/>
                <a:gd name="connsiteY18" fmla="*/ 4317331 h 4465720"/>
                <a:gd name="connsiteX19" fmla="*/ 12725056 w 21840232"/>
                <a:gd name="connsiteY19" fmla="*/ 4333373 h 4465720"/>
                <a:gd name="connsiteX20" fmla="*/ 12131498 w 21840232"/>
                <a:gd name="connsiteY20" fmla="*/ 4381499 h 4465720"/>
                <a:gd name="connsiteX21" fmla="*/ 11024593 w 21840232"/>
                <a:gd name="connsiteY21" fmla="*/ 4285247 h 4465720"/>
                <a:gd name="connsiteX22" fmla="*/ 10559372 w 21840232"/>
                <a:gd name="connsiteY22" fmla="*/ 4317331 h 4465720"/>
                <a:gd name="connsiteX23" fmla="*/ 10174361 w 21840232"/>
                <a:gd name="connsiteY23" fmla="*/ 4333373 h 4465720"/>
                <a:gd name="connsiteX24" fmla="*/ 9741225 w 21840232"/>
                <a:gd name="connsiteY24" fmla="*/ 4333373 h 4465720"/>
                <a:gd name="connsiteX25" fmla="*/ 9019330 w 21840232"/>
                <a:gd name="connsiteY25" fmla="*/ 4349415 h 4465720"/>
                <a:gd name="connsiteX26" fmla="*/ 8522025 w 21840232"/>
                <a:gd name="connsiteY26" fmla="*/ 4365457 h 4465720"/>
                <a:gd name="connsiteX27" fmla="*/ 7800130 w 21840232"/>
                <a:gd name="connsiteY27" fmla="*/ 4381499 h 4465720"/>
                <a:gd name="connsiteX28" fmla="*/ 7318866 w 21840232"/>
                <a:gd name="connsiteY28" fmla="*/ 4076699 h 4465720"/>
                <a:gd name="connsiteX29" fmla="*/ 5612653 w 21840232"/>
                <a:gd name="connsiteY29" fmla="*/ 3978024 h 4465720"/>
                <a:gd name="connsiteX30" fmla="*/ 5011225 w 21840232"/>
                <a:gd name="connsiteY30" fmla="*/ 3974393 h 4465720"/>
                <a:gd name="connsiteX31" fmla="*/ 4670859 w 21840232"/>
                <a:gd name="connsiteY31" fmla="*/ 3963174 h 4465720"/>
                <a:gd name="connsiteX32" fmla="*/ 4237419 w 21840232"/>
                <a:gd name="connsiteY32" fmla="*/ 3953790 h 4465720"/>
                <a:gd name="connsiteX33" fmla="*/ 3827439 w 21840232"/>
                <a:gd name="connsiteY33" fmla="*/ 4030693 h 4465720"/>
                <a:gd name="connsiteX34" fmla="*/ 3343754 w 21840232"/>
                <a:gd name="connsiteY34" fmla="*/ 4029783 h 4465720"/>
                <a:gd name="connsiteX35" fmla="*/ 2695410 w 21840232"/>
                <a:gd name="connsiteY35" fmla="*/ 3992856 h 4465720"/>
                <a:gd name="connsiteX36" fmla="*/ 2339607 w 21840232"/>
                <a:gd name="connsiteY36" fmla="*/ 3919285 h 4465720"/>
                <a:gd name="connsiteX37" fmla="*/ 2275895 w 21840232"/>
                <a:gd name="connsiteY37" fmla="*/ 3919609 h 4465720"/>
                <a:gd name="connsiteX38" fmla="*/ 1985320 w 21840232"/>
                <a:gd name="connsiteY38" fmla="*/ 3855136 h 4465720"/>
                <a:gd name="connsiteX39" fmla="*/ 1729554 w 21840232"/>
                <a:gd name="connsiteY39" fmla="*/ 3787638 h 4465720"/>
                <a:gd name="connsiteX40" fmla="*/ 1466223 w 21840232"/>
                <a:gd name="connsiteY40" fmla="*/ 3673225 h 4465720"/>
                <a:gd name="connsiteX41" fmla="*/ 1186545 w 21840232"/>
                <a:gd name="connsiteY41" fmla="*/ 3505843 h 4465720"/>
                <a:gd name="connsiteX42" fmla="*/ 985868 w 21840232"/>
                <a:gd name="connsiteY42" fmla="*/ 3335130 h 4465720"/>
                <a:gd name="connsiteX43" fmla="*/ 789730 w 21840232"/>
                <a:gd name="connsiteY43" fmla="*/ 3114173 h 4465720"/>
                <a:gd name="connsiteX44" fmla="*/ 473731 w 21840232"/>
                <a:gd name="connsiteY44" fmla="*/ 2742783 h 4465720"/>
                <a:gd name="connsiteX45" fmla="*/ 308467 w 21840232"/>
                <a:gd name="connsiteY45" fmla="*/ 2344152 h 4465720"/>
                <a:gd name="connsiteX46" fmla="*/ 623 w 21840232"/>
                <a:gd name="connsiteY46" fmla="*/ 1829751 h 4465720"/>
                <a:gd name="connsiteX47" fmla="*/ 395639 w 21840232"/>
                <a:gd name="connsiteY47" fmla="*/ 1684004 h 4465720"/>
                <a:gd name="connsiteX48" fmla="*/ 836343 w 21840232"/>
                <a:gd name="connsiteY48" fmla="*/ 1427330 h 4465720"/>
                <a:gd name="connsiteX49" fmla="*/ 1238909 w 21840232"/>
                <a:gd name="connsiteY49" fmla="*/ 1157036 h 4465720"/>
                <a:gd name="connsiteX50" fmla="*/ 1688088 w 21840232"/>
                <a:gd name="connsiteY50" fmla="*/ 739942 h 4465720"/>
                <a:gd name="connsiteX51" fmla="*/ 2057056 w 21840232"/>
                <a:gd name="connsiteY51" fmla="*/ 595563 h 4465720"/>
                <a:gd name="connsiteX52" fmla="*/ 3051667 w 21840232"/>
                <a:gd name="connsiteY52" fmla="*/ 387015 h 4465720"/>
                <a:gd name="connsiteX53" fmla="*/ 3677309 w 21840232"/>
                <a:gd name="connsiteY53" fmla="*/ 306805 h 4465720"/>
                <a:gd name="connsiteX54" fmla="*/ 4720046 w 21840232"/>
                <a:gd name="connsiteY54" fmla="*/ 242636 h 4465720"/>
                <a:gd name="connsiteX55" fmla="*/ 5345688 w 21840232"/>
                <a:gd name="connsiteY55" fmla="*/ 130342 h 4465720"/>
                <a:gd name="connsiteX56" fmla="*/ 6789477 w 21840232"/>
                <a:gd name="connsiteY56" fmla="*/ 66173 h 4465720"/>
                <a:gd name="connsiteX57" fmla="*/ 7816172 w 21840232"/>
                <a:gd name="connsiteY57" fmla="*/ 50131 h 4465720"/>
                <a:gd name="connsiteX58" fmla="*/ 8907035 w 21840232"/>
                <a:gd name="connsiteY58" fmla="*/ 18047 h 4465720"/>
                <a:gd name="connsiteX59" fmla="*/ 9644972 w 21840232"/>
                <a:gd name="connsiteY59" fmla="*/ 2005 h 4465720"/>
                <a:gd name="connsiteX60" fmla="*/ 10126235 w 21840232"/>
                <a:gd name="connsiteY60" fmla="*/ 2005 h 4465720"/>
                <a:gd name="connsiteX61" fmla="*/ 10751877 w 21840232"/>
                <a:gd name="connsiteY61" fmla="*/ 18047 h 4465720"/>
                <a:gd name="connsiteX62" fmla="*/ 11329393 w 21840232"/>
                <a:gd name="connsiteY62" fmla="*/ 18047 h 4465720"/>
                <a:gd name="connsiteX63" fmla="*/ 11906909 w 21840232"/>
                <a:gd name="connsiteY63" fmla="*/ 130342 h 4465720"/>
                <a:gd name="connsiteX64" fmla="*/ 12500467 w 21840232"/>
                <a:gd name="connsiteY64" fmla="*/ 258678 h 4465720"/>
                <a:gd name="connsiteX65" fmla="*/ 12917561 w 21840232"/>
                <a:gd name="connsiteY65" fmla="*/ 419099 h 4465720"/>
                <a:gd name="connsiteX66" fmla="*/ 13414867 w 21840232"/>
                <a:gd name="connsiteY66" fmla="*/ 723899 h 4465720"/>
                <a:gd name="connsiteX67" fmla="*/ 13575288 w 21840232"/>
                <a:gd name="connsiteY67" fmla="*/ 1028699 h 4465720"/>
                <a:gd name="connsiteX68" fmla="*/ 13944256 w 21840232"/>
                <a:gd name="connsiteY68" fmla="*/ 1285373 h 4465720"/>
                <a:gd name="connsiteX69" fmla="*/ 14136761 w 21840232"/>
                <a:gd name="connsiteY69" fmla="*/ 1798720 h 4465720"/>
                <a:gd name="connsiteX70" fmla="*/ 14297183 w 21840232"/>
                <a:gd name="connsiteY70" fmla="*/ 2183731 h 4465720"/>
                <a:gd name="connsiteX71" fmla="*/ 14409477 w 21840232"/>
                <a:gd name="connsiteY71" fmla="*/ 2520615 h 4465720"/>
                <a:gd name="connsiteX72" fmla="*/ 14585940 w 21840232"/>
                <a:gd name="connsiteY72" fmla="*/ 2729163 h 4465720"/>
                <a:gd name="connsiteX73" fmla="*/ 14778446 w 21840232"/>
                <a:gd name="connsiteY73" fmla="*/ 3033963 h 4465720"/>
                <a:gd name="connsiteX74" fmla="*/ 15163456 w 21840232"/>
                <a:gd name="connsiteY74" fmla="*/ 3386889 h 4465720"/>
                <a:gd name="connsiteX75" fmla="*/ 15596593 w 21840232"/>
                <a:gd name="connsiteY75" fmla="*/ 3723773 h 4465720"/>
                <a:gd name="connsiteX76" fmla="*/ 16109940 w 21840232"/>
                <a:gd name="connsiteY76" fmla="*/ 3884194 h 4465720"/>
                <a:gd name="connsiteX77" fmla="*/ 16863919 w 21840232"/>
                <a:gd name="connsiteY77" fmla="*/ 4012531 h 4465720"/>
                <a:gd name="connsiteX78" fmla="*/ 17698109 w 21840232"/>
                <a:gd name="connsiteY78" fmla="*/ 4108784 h 4465720"/>
                <a:gd name="connsiteX79" fmla="*/ 18339793 w 21840232"/>
                <a:gd name="connsiteY79" fmla="*/ 4012531 h 4465720"/>
                <a:gd name="connsiteX80" fmla="*/ 18997519 w 21840232"/>
                <a:gd name="connsiteY80" fmla="*/ 4012531 h 4465720"/>
                <a:gd name="connsiteX81" fmla="*/ 19799625 w 21840232"/>
                <a:gd name="connsiteY81" fmla="*/ 4028573 h 4465720"/>
                <a:gd name="connsiteX82" fmla="*/ 20361098 w 21840232"/>
                <a:gd name="connsiteY82" fmla="*/ 4060657 h 4465720"/>
                <a:gd name="connsiteX83" fmla="*/ 21243414 w 21840232"/>
                <a:gd name="connsiteY83" fmla="*/ 4108784 h 4465720"/>
                <a:gd name="connsiteX84" fmla="*/ 21596340 w 21840232"/>
                <a:gd name="connsiteY84" fmla="*/ 4140868 h 4465720"/>
                <a:gd name="connsiteX85" fmla="*/ 21676551 w 21840232"/>
                <a:gd name="connsiteY85" fmla="*/ 4237120 h 4465720"/>
                <a:gd name="connsiteX86" fmla="*/ 21836972 w 21840232"/>
                <a:gd name="connsiteY86" fmla="*/ 4269205 h 4465720"/>
                <a:gd name="connsiteX0" fmla="*/ 22082877 w 22086137"/>
                <a:gd name="connsiteY0" fmla="*/ 4269205 h 4465720"/>
                <a:gd name="connsiteX1" fmla="*/ 21954540 w 22086137"/>
                <a:gd name="connsiteY1" fmla="*/ 4445668 h 4465720"/>
                <a:gd name="connsiteX2" fmla="*/ 21184519 w 22086137"/>
                <a:gd name="connsiteY2" fmla="*/ 4461710 h 4465720"/>
                <a:gd name="connsiteX3" fmla="*/ 20302203 w 22086137"/>
                <a:gd name="connsiteY3" fmla="*/ 4445668 h 4465720"/>
                <a:gd name="connsiteX4" fmla="*/ 19933235 w 22086137"/>
                <a:gd name="connsiteY4" fmla="*/ 4397542 h 4465720"/>
                <a:gd name="connsiteX5" fmla="*/ 19660519 w 22086137"/>
                <a:gd name="connsiteY5" fmla="*/ 4397542 h 4465720"/>
                <a:gd name="connsiteX6" fmla="*/ 19275509 w 22086137"/>
                <a:gd name="connsiteY6" fmla="*/ 4461710 h 4465720"/>
                <a:gd name="connsiteX7" fmla="*/ 18938624 w 22086137"/>
                <a:gd name="connsiteY7" fmla="*/ 4429626 h 4465720"/>
                <a:gd name="connsiteX8" fmla="*/ 18296940 w 22086137"/>
                <a:gd name="connsiteY8" fmla="*/ 4381499 h 4465720"/>
                <a:gd name="connsiteX9" fmla="*/ 17863803 w 22086137"/>
                <a:gd name="connsiteY9" fmla="*/ 4381499 h 4465720"/>
                <a:gd name="connsiteX10" fmla="*/ 17398582 w 22086137"/>
                <a:gd name="connsiteY10" fmla="*/ 4381499 h 4465720"/>
                <a:gd name="connsiteX11" fmla="*/ 17061698 w 22086137"/>
                <a:gd name="connsiteY11" fmla="*/ 4397542 h 4465720"/>
                <a:gd name="connsiteX12" fmla="*/ 16227509 w 22086137"/>
                <a:gd name="connsiteY12" fmla="*/ 4333373 h 4465720"/>
                <a:gd name="connsiteX13" fmla="*/ 15778330 w 22086137"/>
                <a:gd name="connsiteY13" fmla="*/ 4349415 h 4465720"/>
                <a:gd name="connsiteX14" fmla="*/ 15345193 w 22086137"/>
                <a:gd name="connsiteY14" fmla="*/ 4349415 h 4465720"/>
                <a:gd name="connsiteX15" fmla="*/ 14639340 w 22086137"/>
                <a:gd name="connsiteY15" fmla="*/ 4349415 h 4465720"/>
                <a:gd name="connsiteX16" fmla="*/ 14125993 w 22086137"/>
                <a:gd name="connsiteY16" fmla="*/ 4365457 h 4465720"/>
                <a:gd name="connsiteX17" fmla="*/ 13901403 w 22086137"/>
                <a:gd name="connsiteY17" fmla="*/ 4333373 h 4465720"/>
                <a:gd name="connsiteX18" fmla="*/ 13404098 w 22086137"/>
                <a:gd name="connsiteY18" fmla="*/ 4317331 h 4465720"/>
                <a:gd name="connsiteX19" fmla="*/ 12970961 w 22086137"/>
                <a:gd name="connsiteY19" fmla="*/ 4333373 h 4465720"/>
                <a:gd name="connsiteX20" fmla="*/ 12377403 w 22086137"/>
                <a:gd name="connsiteY20" fmla="*/ 4381499 h 4465720"/>
                <a:gd name="connsiteX21" fmla="*/ 11270498 w 22086137"/>
                <a:gd name="connsiteY21" fmla="*/ 4285247 h 4465720"/>
                <a:gd name="connsiteX22" fmla="*/ 10805277 w 22086137"/>
                <a:gd name="connsiteY22" fmla="*/ 4317331 h 4465720"/>
                <a:gd name="connsiteX23" fmla="*/ 10420266 w 22086137"/>
                <a:gd name="connsiteY23" fmla="*/ 4333373 h 4465720"/>
                <a:gd name="connsiteX24" fmla="*/ 9987130 w 22086137"/>
                <a:gd name="connsiteY24" fmla="*/ 4333373 h 4465720"/>
                <a:gd name="connsiteX25" fmla="*/ 9265235 w 22086137"/>
                <a:gd name="connsiteY25" fmla="*/ 4349415 h 4465720"/>
                <a:gd name="connsiteX26" fmla="*/ 8767930 w 22086137"/>
                <a:gd name="connsiteY26" fmla="*/ 4365457 h 4465720"/>
                <a:gd name="connsiteX27" fmla="*/ 8046035 w 22086137"/>
                <a:gd name="connsiteY27" fmla="*/ 4381499 h 4465720"/>
                <a:gd name="connsiteX28" fmla="*/ 7564771 w 22086137"/>
                <a:gd name="connsiteY28" fmla="*/ 4076699 h 4465720"/>
                <a:gd name="connsiteX29" fmla="*/ 5858558 w 22086137"/>
                <a:gd name="connsiteY29" fmla="*/ 3978024 h 4465720"/>
                <a:gd name="connsiteX30" fmla="*/ 5257130 w 22086137"/>
                <a:gd name="connsiteY30" fmla="*/ 3974393 h 4465720"/>
                <a:gd name="connsiteX31" fmla="*/ 4916764 w 22086137"/>
                <a:gd name="connsiteY31" fmla="*/ 3963174 h 4465720"/>
                <a:gd name="connsiteX32" fmla="*/ 4483324 w 22086137"/>
                <a:gd name="connsiteY32" fmla="*/ 3953790 h 4465720"/>
                <a:gd name="connsiteX33" fmla="*/ 4073344 w 22086137"/>
                <a:gd name="connsiteY33" fmla="*/ 4030693 h 4465720"/>
                <a:gd name="connsiteX34" fmla="*/ 3589659 w 22086137"/>
                <a:gd name="connsiteY34" fmla="*/ 4029783 h 4465720"/>
                <a:gd name="connsiteX35" fmla="*/ 2941315 w 22086137"/>
                <a:gd name="connsiteY35" fmla="*/ 3992856 h 4465720"/>
                <a:gd name="connsiteX36" fmla="*/ 2585512 w 22086137"/>
                <a:gd name="connsiteY36" fmla="*/ 3919285 h 4465720"/>
                <a:gd name="connsiteX37" fmla="*/ 2521800 w 22086137"/>
                <a:gd name="connsiteY37" fmla="*/ 3919609 h 4465720"/>
                <a:gd name="connsiteX38" fmla="*/ 2231225 w 22086137"/>
                <a:gd name="connsiteY38" fmla="*/ 3855136 h 4465720"/>
                <a:gd name="connsiteX39" fmla="*/ 1975459 w 22086137"/>
                <a:gd name="connsiteY39" fmla="*/ 3787638 h 4465720"/>
                <a:gd name="connsiteX40" fmla="*/ 1712128 w 22086137"/>
                <a:gd name="connsiteY40" fmla="*/ 3673225 h 4465720"/>
                <a:gd name="connsiteX41" fmla="*/ 1432450 w 22086137"/>
                <a:gd name="connsiteY41" fmla="*/ 3505843 h 4465720"/>
                <a:gd name="connsiteX42" fmla="*/ 1231773 w 22086137"/>
                <a:gd name="connsiteY42" fmla="*/ 3335130 h 4465720"/>
                <a:gd name="connsiteX43" fmla="*/ 1035635 w 22086137"/>
                <a:gd name="connsiteY43" fmla="*/ 3114173 h 4465720"/>
                <a:gd name="connsiteX44" fmla="*/ 719636 w 22086137"/>
                <a:gd name="connsiteY44" fmla="*/ 2742783 h 4465720"/>
                <a:gd name="connsiteX45" fmla="*/ 554372 w 22086137"/>
                <a:gd name="connsiteY45" fmla="*/ 2344152 h 4465720"/>
                <a:gd name="connsiteX46" fmla="*/ 344 w 22086137"/>
                <a:gd name="connsiteY46" fmla="*/ 1653905 h 4465720"/>
                <a:gd name="connsiteX47" fmla="*/ 641544 w 22086137"/>
                <a:gd name="connsiteY47" fmla="*/ 1684004 h 4465720"/>
                <a:gd name="connsiteX48" fmla="*/ 1082248 w 22086137"/>
                <a:gd name="connsiteY48" fmla="*/ 1427330 h 4465720"/>
                <a:gd name="connsiteX49" fmla="*/ 1484814 w 22086137"/>
                <a:gd name="connsiteY49" fmla="*/ 1157036 h 4465720"/>
                <a:gd name="connsiteX50" fmla="*/ 1933993 w 22086137"/>
                <a:gd name="connsiteY50" fmla="*/ 739942 h 4465720"/>
                <a:gd name="connsiteX51" fmla="*/ 2302961 w 22086137"/>
                <a:gd name="connsiteY51" fmla="*/ 595563 h 4465720"/>
                <a:gd name="connsiteX52" fmla="*/ 3297572 w 22086137"/>
                <a:gd name="connsiteY52" fmla="*/ 387015 h 4465720"/>
                <a:gd name="connsiteX53" fmla="*/ 3923214 w 22086137"/>
                <a:gd name="connsiteY53" fmla="*/ 306805 h 4465720"/>
                <a:gd name="connsiteX54" fmla="*/ 4965951 w 22086137"/>
                <a:gd name="connsiteY54" fmla="*/ 242636 h 4465720"/>
                <a:gd name="connsiteX55" fmla="*/ 5591593 w 22086137"/>
                <a:gd name="connsiteY55" fmla="*/ 130342 h 4465720"/>
                <a:gd name="connsiteX56" fmla="*/ 7035382 w 22086137"/>
                <a:gd name="connsiteY56" fmla="*/ 66173 h 4465720"/>
                <a:gd name="connsiteX57" fmla="*/ 8062077 w 22086137"/>
                <a:gd name="connsiteY57" fmla="*/ 50131 h 4465720"/>
                <a:gd name="connsiteX58" fmla="*/ 9152940 w 22086137"/>
                <a:gd name="connsiteY58" fmla="*/ 18047 h 4465720"/>
                <a:gd name="connsiteX59" fmla="*/ 9890877 w 22086137"/>
                <a:gd name="connsiteY59" fmla="*/ 2005 h 4465720"/>
                <a:gd name="connsiteX60" fmla="*/ 10372140 w 22086137"/>
                <a:gd name="connsiteY60" fmla="*/ 2005 h 4465720"/>
                <a:gd name="connsiteX61" fmla="*/ 10997782 w 22086137"/>
                <a:gd name="connsiteY61" fmla="*/ 18047 h 4465720"/>
                <a:gd name="connsiteX62" fmla="*/ 11575298 w 22086137"/>
                <a:gd name="connsiteY62" fmla="*/ 18047 h 4465720"/>
                <a:gd name="connsiteX63" fmla="*/ 12152814 w 22086137"/>
                <a:gd name="connsiteY63" fmla="*/ 130342 h 4465720"/>
                <a:gd name="connsiteX64" fmla="*/ 12746372 w 22086137"/>
                <a:gd name="connsiteY64" fmla="*/ 258678 h 4465720"/>
                <a:gd name="connsiteX65" fmla="*/ 13163466 w 22086137"/>
                <a:gd name="connsiteY65" fmla="*/ 419099 h 4465720"/>
                <a:gd name="connsiteX66" fmla="*/ 13660772 w 22086137"/>
                <a:gd name="connsiteY66" fmla="*/ 723899 h 4465720"/>
                <a:gd name="connsiteX67" fmla="*/ 13821193 w 22086137"/>
                <a:gd name="connsiteY67" fmla="*/ 1028699 h 4465720"/>
                <a:gd name="connsiteX68" fmla="*/ 14190161 w 22086137"/>
                <a:gd name="connsiteY68" fmla="*/ 1285373 h 4465720"/>
                <a:gd name="connsiteX69" fmla="*/ 14382666 w 22086137"/>
                <a:gd name="connsiteY69" fmla="*/ 1798720 h 4465720"/>
                <a:gd name="connsiteX70" fmla="*/ 14543088 w 22086137"/>
                <a:gd name="connsiteY70" fmla="*/ 2183731 h 4465720"/>
                <a:gd name="connsiteX71" fmla="*/ 14655382 w 22086137"/>
                <a:gd name="connsiteY71" fmla="*/ 2520615 h 4465720"/>
                <a:gd name="connsiteX72" fmla="*/ 14831845 w 22086137"/>
                <a:gd name="connsiteY72" fmla="*/ 2729163 h 4465720"/>
                <a:gd name="connsiteX73" fmla="*/ 15024351 w 22086137"/>
                <a:gd name="connsiteY73" fmla="*/ 3033963 h 4465720"/>
                <a:gd name="connsiteX74" fmla="*/ 15409361 w 22086137"/>
                <a:gd name="connsiteY74" fmla="*/ 3386889 h 4465720"/>
                <a:gd name="connsiteX75" fmla="*/ 15842498 w 22086137"/>
                <a:gd name="connsiteY75" fmla="*/ 3723773 h 4465720"/>
                <a:gd name="connsiteX76" fmla="*/ 16355845 w 22086137"/>
                <a:gd name="connsiteY76" fmla="*/ 3884194 h 4465720"/>
                <a:gd name="connsiteX77" fmla="*/ 17109824 w 22086137"/>
                <a:gd name="connsiteY77" fmla="*/ 4012531 h 4465720"/>
                <a:gd name="connsiteX78" fmla="*/ 17944014 w 22086137"/>
                <a:gd name="connsiteY78" fmla="*/ 4108784 h 4465720"/>
                <a:gd name="connsiteX79" fmla="*/ 18585698 w 22086137"/>
                <a:gd name="connsiteY79" fmla="*/ 4012531 h 4465720"/>
                <a:gd name="connsiteX80" fmla="*/ 19243424 w 22086137"/>
                <a:gd name="connsiteY80" fmla="*/ 4012531 h 4465720"/>
                <a:gd name="connsiteX81" fmla="*/ 20045530 w 22086137"/>
                <a:gd name="connsiteY81" fmla="*/ 4028573 h 4465720"/>
                <a:gd name="connsiteX82" fmla="*/ 20607003 w 22086137"/>
                <a:gd name="connsiteY82" fmla="*/ 4060657 h 4465720"/>
                <a:gd name="connsiteX83" fmla="*/ 21489319 w 22086137"/>
                <a:gd name="connsiteY83" fmla="*/ 4108784 h 4465720"/>
                <a:gd name="connsiteX84" fmla="*/ 21842245 w 22086137"/>
                <a:gd name="connsiteY84" fmla="*/ 4140868 h 4465720"/>
                <a:gd name="connsiteX85" fmla="*/ 21922456 w 22086137"/>
                <a:gd name="connsiteY85" fmla="*/ 4237120 h 4465720"/>
                <a:gd name="connsiteX86" fmla="*/ 22082877 w 22086137"/>
                <a:gd name="connsiteY86" fmla="*/ 4269205 h 4465720"/>
                <a:gd name="connsiteX0" fmla="*/ 22084052 w 22087312"/>
                <a:gd name="connsiteY0" fmla="*/ 4269205 h 4465720"/>
                <a:gd name="connsiteX1" fmla="*/ 21955715 w 22087312"/>
                <a:gd name="connsiteY1" fmla="*/ 4445668 h 4465720"/>
                <a:gd name="connsiteX2" fmla="*/ 21185694 w 22087312"/>
                <a:gd name="connsiteY2" fmla="*/ 4461710 h 4465720"/>
                <a:gd name="connsiteX3" fmla="*/ 20303378 w 22087312"/>
                <a:gd name="connsiteY3" fmla="*/ 4445668 h 4465720"/>
                <a:gd name="connsiteX4" fmla="*/ 19934410 w 22087312"/>
                <a:gd name="connsiteY4" fmla="*/ 4397542 h 4465720"/>
                <a:gd name="connsiteX5" fmla="*/ 19661694 w 22087312"/>
                <a:gd name="connsiteY5" fmla="*/ 4397542 h 4465720"/>
                <a:gd name="connsiteX6" fmla="*/ 19276684 w 22087312"/>
                <a:gd name="connsiteY6" fmla="*/ 4461710 h 4465720"/>
                <a:gd name="connsiteX7" fmla="*/ 18939799 w 22087312"/>
                <a:gd name="connsiteY7" fmla="*/ 4429626 h 4465720"/>
                <a:gd name="connsiteX8" fmla="*/ 18298115 w 22087312"/>
                <a:gd name="connsiteY8" fmla="*/ 4381499 h 4465720"/>
                <a:gd name="connsiteX9" fmla="*/ 17864978 w 22087312"/>
                <a:gd name="connsiteY9" fmla="*/ 4381499 h 4465720"/>
                <a:gd name="connsiteX10" fmla="*/ 17399757 w 22087312"/>
                <a:gd name="connsiteY10" fmla="*/ 4381499 h 4465720"/>
                <a:gd name="connsiteX11" fmla="*/ 17062873 w 22087312"/>
                <a:gd name="connsiteY11" fmla="*/ 4397542 h 4465720"/>
                <a:gd name="connsiteX12" fmla="*/ 16228684 w 22087312"/>
                <a:gd name="connsiteY12" fmla="*/ 4333373 h 4465720"/>
                <a:gd name="connsiteX13" fmla="*/ 15779505 w 22087312"/>
                <a:gd name="connsiteY13" fmla="*/ 4349415 h 4465720"/>
                <a:gd name="connsiteX14" fmla="*/ 15346368 w 22087312"/>
                <a:gd name="connsiteY14" fmla="*/ 4349415 h 4465720"/>
                <a:gd name="connsiteX15" fmla="*/ 14640515 w 22087312"/>
                <a:gd name="connsiteY15" fmla="*/ 4349415 h 4465720"/>
                <a:gd name="connsiteX16" fmla="*/ 14127168 w 22087312"/>
                <a:gd name="connsiteY16" fmla="*/ 4365457 h 4465720"/>
                <a:gd name="connsiteX17" fmla="*/ 13902578 w 22087312"/>
                <a:gd name="connsiteY17" fmla="*/ 4333373 h 4465720"/>
                <a:gd name="connsiteX18" fmla="*/ 13405273 w 22087312"/>
                <a:gd name="connsiteY18" fmla="*/ 4317331 h 4465720"/>
                <a:gd name="connsiteX19" fmla="*/ 12972136 w 22087312"/>
                <a:gd name="connsiteY19" fmla="*/ 4333373 h 4465720"/>
                <a:gd name="connsiteX20" fmla="*/ 12378578 w 22087312"/>
                <a:gd name="connsiteY20" fmla="*/ 4381499 h 4465720"/>
                <a:gd name="connsiteX21" fmla="*/ 11271673 w 22087312"/>
                <a:gd name="connsiteY21" fmla="*/ 4285247 h 4465720"/>
                <a:gd name="connsiteX22" fmla="*/ 10806452 w 22087312"/>
                <a:gd name="connsiteY22" fmla="*/ 4317331 h 4465720"/>
                <a:gd name="connsiteX23" fmla="*/ 10421441 w 22087312"/>
                <a:gd name="connsiteY23" fmla="*/ 4333373 h 4465720"/>
                <a:gd name="connsiteX24" fmla="*/ 9988305 w 22087312"/>
                <a:gd name="connsiteY24" fmla="*/ 4333373 h 4465720"/>
                <a:gd name="connsiteX25" fmla="*/ 9266410 w 22087312"/>
                <a:gd name="connsiteY25" fmla="*/ 4349415 h 4465720"/>
                <a:gd name="connsiteX26" fmla="*/ 8769105 w 22087312"/>
                <a:gd name="connsiteY26" fmla="*/ 4365457 h 4465720"/>
                <a:gd name="connsiteX27" fmla="*/ 8047210 w 22087312"/>
                <a:gd name="connsiteY27" fmla="*/ 4381499 h 4465720"/>
                <a:gd name="connsiteX28" fmla="*/ 7565946 w 22087312"/>
                <a:gd name="connsiteY28" fmla="*/ 4076699 h 4465720"/>
                <a:gd name="connsiteX29" fmla="*/ 5859733 w 22087312"/>
                <a:gd name="connsiteY29" fmla="*/ 3978024 h 4465720"/>
                <a:gd name="connsiteX30" fmla="*/ 5258305 w 22087312"/>
                <a:gd name="connsiteY30" fmla="*/ 3974393 h 4465720"/>
                <a:gd name="connsiteX31" fmla="*/ 4917939 w 22087312"/>
                <a:gd name="connsiteY31" fmla="*/ 3963174 h 4465720"/>
                <a:gd name="connsiteX32" fmla="*/ 4484499 w 22087312"/>
                <a:gd name="connsiteY32" fmla="*/ 3953790 h 4465720"/>
                <a:gd name="connsiteX33" fmla="*/ 4074519 w 22087312"/>
                <a:gd name="connsiteY33" fmla="*/ 4030693 h 4465720"/>
                <a:gd name="connsiteX34" fmla="*/ 3590834 w 22087312"/>
                <a:gd name="connsiteY34" fmla="*/ 4029783 h 4465720"/>
                <a:gd name="connsiteX35" fmla="*/ 2942490 w 22087312"/>
                <a:gd name="connsiteY35" fmla="*/ 3992856 h 4465720"/>
                <a:gd name="connsiteX36" fmla="*/ 2586687 w 22087312"/>
                <a:gd name="connsiteY36" fmla="*/ 3919285 h 4465720"/>
                <a:gd name="connsiteX37" fmla="*/ 2522975 w 22087312"/>
                <a:gd name="connsiteY37" fmla="*/ 3919609 h 4465720"/>
                <a:gd name="connsiteX38" fmla="*/ 2232400 w 22087312"/>
                <a:gd name="connsiteY38" fmla="*/ 3855136 h 4465720"/>
                <a:gd name="connsiteX39" fmla="*/ 1976634 w 22087312"/>
                <a:gd name="connsiteY39" fmla="*/ 3787638 h 4465720"/>
                <a:gd name="connsiteX40" fmla="*/ 1713303 w 22087312"/>
                <a:gd name="connsiteY40" fmla="*/ 3673225 h 4465720"/>
                <a:gd name="connsiteX41" fmla="*/ 1433625 w 22087312"/>
                <a:gd name="connsiteY41" fmla="*/ 3505843 h 4465720"/>
                <a:gd name="connsiteX42" fmla="*/ 1232948 w 22087312"/>
                <a:gd name="connsiteY42" fmla="*/ 3335130 h 4465720"/>
                <a:gd name="connsiteX43" fmla="*/ 1036810 w 22087312"/>
                <a:gd name="connsiteY43" fmla="*/ 3114173 h 4465720"/>
                <a:gd name="connsiteX44" fmla="*/ 720811 w 22087312"/>
                <a:gd name="connsiteY44" fmla="*/ 2742783 h 4465720"/>
                <a:gd name="connsiteX45" fmla="*/ 555547 w 22087312"/>
                <a:gd name="connsiteY45" fmla="*/ 2344152 h 4465720"/>
                <a:gd name="connsiteX46" fmla="*/ 1519 w 22087312"/>
                <a:gd name="connsiteY46" fmla="*/ 1653905 h 4465720"/>
                <a:gd name="connsiteX47" fmla="*/ 414119 w 22087312"/>
                <a:gd name="connsiteY47" fmla="*/ 1455404 h 4465720"/>
                <a:gd name="connsiteX48" fmla="*/ 1083423 w 22087312"/>
                <a:gd name="connsiteY48" fmla="*/ 1427330 h 4465720"/>
                <a:gd name="connsiteX49" fmla="*/ 1485989 w 22087312"/>
                <a:gd name="connsiteY49" fmla="*/ 1157036 h 4465720"/>
                <a:gd name="connsiteX50" fmla="*/ 1935168 w 22087312"/>
                <a:gd name="connsiteY50" fmla="*/ 739942 h 4465720"/>
                <a:gd name="connsiteX51" fmla="*/ 2304136 w 22087312"/>
                <a:gd name="connsiteY51" fmla="*/ 595563 h 4465720"/>
                <a:gd name="connsiteX52" fmla="*/ 3298747 w 22087312"/>
                <a:gd name="connsiteY52" fmla="*/ 387015 h 4465720"/>
                <a:gd name="connsiteX53" fmla="*/ 3924389 w 22087312"/>
                <a:gd name="connsiteY53" fmla="*/ 306805 h 4465720"/>
                <a:gd name="connsiteX54" fmla="*/ 4967126 w 22087312"/>
                <a:gd name="connsiteY54" fmla="*/ 242636 h 4465720"/>
                <a:gd name="connsiteX55" fmla="*/ 5592768 w 22087312"/>
                <a:gd name="connsiteY55" fmla="*/ 130342 h 4465720"/>
                <a:gd name="connsiteX56" fmla="*/ 7036557 w 22087312"/>
                <a:gd name="connsiteY56" fmla="*/ 66173 h 4465720"/>
                <a:gd name="connsiteX57" fmla="*/ 8063252 w 22087312"/>
                <a:gd name="connsiteY57" fmla="*/ 50131 h 4465720"/>
                <a:gd name="connsiteX58" fmla="*/ 9154115 w 22087312"/>
                <a:gd name="connsiteY58" fmla="*/ 18047 h 4465720"/>
                <a:gd name="connsiteX59" fmla="*/ 9892052 w 22087312"/>
                <a:gd name="connsiteY59" fmla="*/ 2005 h 4465720"/>
                <a:gd name="connsiteX60" fmla="*/ 10373315 w 22087312"/>
                <a:gd name="connsiteY60" fmla="*/ 2005 h 4465720"/>
                <a:gd name="connsiteX61" fmla="*/ 10998957 w 22087312"/>
                <a:gd name="connsiteY61" fmla="*/ 18047 h 4465720"/>
                <a:gd name="connsiteX62" fmla="*/ 11576473 w 22087312"/>
                <a:gd name="connsiteY62" fmla="*/ 18047 h 4465720"/>
                <a:gd name="connsiteX63" fmla="*/ 12153989 w 22087312"/>
                <a:gd name="connsiteY63" fmla="*/ 130342 h 4465720"/>
                <a:gd name="connsiteX64" fmla="*/ 12747547 w 22087312"/>
                <a:gd name="connsiteY64" fmla="*/ 258678 h 4465720"/>
                <a:gd name="connsiteX65" fmla="*/ 13164641 w 22087312"/>
                <a:gd name="connsiteY65" fmla="*/ 419099 h 4465720"/>
                <a:gd name="connsiteX66" fmla="*/ 13661947 w 22087312"/>
                <a:gd name="connsiteY66" fmla="*/ 723899 h 4465720"/>
                <a:gd name="connsiteX67" fmla="*/ 13822368 w 22087312"/>
                <a:gd name="connsiteY67" fmla="*/ 1028699 h 4465720"/>
                <a:gd name="connsiteX68" fmla="*/ 14191336 w 22087312"/>
                <a:gd name="connsiteY68" fmla="*/ 1285373 h 4465720"/>
                <a:gd name="connsiteX69" fmla="*/ 14383841 w 22087312"/>
                <a:gd name="connsiteY69" fmla="*/ 1798720 h 4465720"/>
                <a:gd name="connsiteX70" fmla="*/ 14544263 w 22087312"/>
                <a:gd name="connsiteY70" fmla="*/ 2183731 h 4465720"/>
                <a:gd name="connsiteX71" fmla="*/ 14656557 w 22087312"/>
                <a:gd name="connsiteY71" fmla="*/ 2520615 h 4465720"/>
                <a:gd name="connsiteX72" fmla="*/ 14833020 w 22087312"/>
                <a:gd name="connsiteY72" fmla="*/ 2729163 h 4465720"/>
                <a:gd name="connsiteX73" fmla="*/ 15025526 w 22087312"/>
                <a:gd name="connsiteY73" fmla="*/ 3033963 h 4465720"/>
                <a:gd name="connsiteX74" fmla="*/ 15410536 w 22087312"/>
                <a:gd name="connsiteY74" fmla="*/ 3386889 h 4465720"/>
                <a:gd name="connsiteX75" fmla="*/ 15843673 w 22087312"/>
                <a:gd name="connsiteY75" fmla="*/ 3723773 h 4465720"/>
                <a:gd name="connsiteX76" fmla="*/ 16357020 w 22087312"/>
                <a:gd name="connsiteY76" fmla="*/ 3884194 h 4465720"/>
                <a:gd name="connsiteX77" fmla="*/ 17110999 w 22087312"/>
                <a:gd name="connsiteY77" fmla="*/ 4012531 h 4465720"/>
                <a:gd name="connsiteX78" fmla="*/ 17945189 w 22087312"/>
                <a:gd name="connsiteY78" fmla="*/ 4108784 h 4465720"/>
                <a:gd name="connsiteX79" fmla="*/ 18586873 w 22087312"/>
                <a:gd name="connsiteY79" fmla="*/ 4012531 h 4465720"/>
                <a:gd name="connsiteX80" fmla="*/ 19244599 w 22087312"/>
                <a:gd name="connsiteY80" fmla="*/ 4012531 h 4465720"/>
                <a:gd name="connsiteX81" fmla="*/ 20046705 w 22087312"/>
                <a:gd name="connsiteY81" fmla="*/ 4028573 h 4465720"/>
                <a:gd name="connsiteX82" fmla="*/ 20608178 w 22087312"/>
                <a:gd name="connsiteY82" fmla="*/ 4060657 h 4465720"/>
                <a:gd name="connsiteX83" fmla="*/ 21490494 w 22087312"/>
                <a:gd name="connsiteY83" fmla="*/ 4108784 h 4465720"/>
                <a:gd name="connsiteX84" fmla="*/ 21843420 w 22087312"/>
                <a:gd name="connsiteY84" fmla="*/ 4140868 h 4465720"/>
                <a:gd name="connsiteX85" fmla="*/ 21923631 w 22087312"/>
                <a:gd name="connsiteY85" fmla="*/ 4237120 h 4465720"/>
                <a:gd name="connsiteX86" fmla="*/ 22084052 w 22087312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1935233 w 22087377"/>
                <a:gd name="connsiteY50" fmla="*/ 739942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230052 w 22087377"/>
                <a:gd name="connsiteY56" fmla="*/ 118927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259399 w 22262659"/>
                <a:gd name="connsiteY0" fmla="*/ 4269205 h 4465720"/>
                <a:gd name="connsiteX1" fmla="*/ 22131062 w 22262659"/>
                <a:gd name="connsiteY1" fmla="*/ 4445668 h 4465720"/>
                <a:gd name="connsiteX2" fmla="*/ 21361041 w 22262659"/>
                <a:gd name="connsiteY2" fmla="*/ 4461710 h 4465720"/>
                <a:gd name="connsiteX3" fmla="*/ 20478725 w 22262659"/>
                <a:gd name="connsiteY3" fmla="*/ 4445668 h 4465720"/>
                <a:gd name="connsiteX4" fmla="*/ 20109757 w 22262659"/>
                <a:gd name="connsiteY4" fmla="*/ 4397542 h 4465720"/>
                <a:gd name="connsiteX5" fmla="*/ 19837041 w 22262659"/>
                <a:gd name="connsiteY5" fmla="*/ 4397542 h 4465720"/>
                <a:gd name="connsiteX6" fmla="*/ 19452031 w 22262659"/>
                <a:gd name="connsiteY6" fmla="*/ 4461710 h 4465720"/>
                <a:gd name="connsiteX7" fmla="*/ 19115146 w 22262659"/>
                <a:gd name="connsiteY7" fmla="*/ 4429626 h 4465720"/>
                <a:gd name="connsiteX8" fmla="*/ 18473462 w 22262659"/>
                <a:gd name="connsiteY8" fmla="*/ 4381499 h 4465720"/>
                <a:gd name="connsiteX9" fmla="*/ 18040325 w 22262659"/>
                <a:gd name="connsiteY9" fmla="*/ 4381499 h 4465720"/>
                <a:gd name="connsiteX10" fmla="*/ 17575104 w 22262659"/>
                <a:gd name="connsiteY10" fmla="*/ 4381499 h 4465720"/>
                <a:gd name="connsiteX11" fmla="*/ 17238220 w 22262659"/>
                <a:gd name="connsiteY11" fmla="*/ 4397542 h 4465720"/>
                <a:gd name="connsiteX12" fmla="*/ 16404031 w 22262659"/>
                <a:gd name="connsiteY12" fmla="*/ 4333373 h 4465720"/>
                <a:gd name="connsiteX13" fmla="*/ 15954852 w 22262659"/>
                <a:gd name="connsiteY13" fmla="*/ 4349415 h 4465720"/>
                <a:gd name="connsiteX14" fmla="*/ 15521715 w 22262659"/>
                <a:gd name="connsiteY14" fmla="*/ 4349415 h 4465720"/>
                <a:gd name="connsiteX15" fmla="*/ 14815862 w 22262659"/>
                <a:gd name="connsiteY15" fmla="*/ 4349415 h 4465720"/>
                <a:gd name="connsiteX16" fmla="*/ 14302515 w 22262659"/>
                <a:gd name="connsiteY16" fmla="*/ 4365457 h 4465720"/>
                <a:gd name="connsiteX17" fmla="*/ 14077925 w 22262659"/>
                <a:gd name="connsiteY17" fmla="*/ 4333373 h 4465720"/>
                <a:gd name="connsiteX18" fmla="*/ 13580620 w 22262659"/>
                <a:gd name="connsiteY18" fmla="*/ 4317331 h 4465720"/>
                <a:gd name="connsiteX19" fmla="*/ 13147483 w 22262659"/>
                <a:gd name="connsiteY19" fmla="*/ 4333373 h 4465720"/>
                <a:gd name="connsiteX20" fmla="*/ 12553925 w 22262659"/>
                <a:gd name="connsiteY20" fmla="*/ 4381499 h 4465720"/>
                <a:gd name="connsiteX21" fmla="*/ 11447020 w 22262659"/>
                <a:gd name="connsiteY21" fmla="*/ 4285247 h 4465720"/>
                <a:gd name="connsiteX22" fmla="*/ 10981799 w 22262659"/>
                <a:gd name="connsiteY22" fmla="*/ 4317331 h 4465720"/>
                <a:gd name="connsiteX23" fmla="*/ 10596788 w 22262659"/>
                <a:gd name="connsiteY23" fmla="*/ 4333373 h 4465720"/>
                <a:gd name="connsiteX24" fmla="*/ 10163652 w 22262659"/>
                <a:gd name="connsiteY24" fmla="*/ 4333373 h 4465720"/>
                <a:gd name="connsiteX25" fmla="*/ 9441757 w 22262659"/>
                <a:gd name="connsiteY25" fmla="*/ 4349415 h 4465720"/>
                <a:gd name="connsiteX26" fmla="*/ 8944452 w 22262659"/>
                <a:gd name="connsiteY26" fmla="*/ 4365457 h 4465720"/>
                <a:gd name="connsiteX27" fmla="*/ 8222557 w 22262659"/>
                <a:gd name="connsiteY27" fmla="*/ 4381499 h 4465720"/>
                <a:gd name="connsiteX28" fmla="*/ 7741293 w 22262659"/>
                <a:gd name="connsiteY28" fmla="*/ 4076699 h 4465720"/>
                <a:gd name="connsiteX29" fmla="*/ 6035080 w 22262659"/>
                <a:gd name="connsiteY29" fmla="*/ 3978024 h 4465720"/>
                <a:gd name="connsiteX30" fmla="*/ 5433652 w 22262659"/>
                <a:gd name="connsiteY30" fmla="*/ 3974393 h 4465720"/>
                <a:gd name="connsiteX31" fmla="*/ 5093286 w 22262659"/>
                <a:gd name="connsiteY31" fmla="*/ 3963174 h 4465720"/>
                <a:gd name="connsiteX32" fmla="*/ 4659846 w 22262659"/>
                <a:gd name="connsiteY32" fmla="*/ 3953790 h 4465720"/>
                <a:gd name="connsiteX33" fmla="*/ 4249866 w 22262659"/>
                <a:gd name="connsiteY33" fmla="*/ 4030693 h 4465720"/>
                <a:gd name="connsiteX34" fmla="*/ 3766181 w 22262659"/>
                <a:gd name="connsiteY34" fmla="*/ 4029783 h 4465720"/>
                <a:gd name="connsiteX35" fmla="*/ 3117837 w 22262659"/>
                <a:gd name="connsiteY35" fmla="*/ 3992856 h 4465720"/>
                <a:gd name="connsiteX36" fmla="*/ 2762034 w 22262659"/>
                <a:gd name="connsiteY36" fmla="*/ 3919285 h 4465720"/>
                <a:gd name="connsiteX37" fmla="*/ 2698322 w 22262659"/>
                <a:gd name="connsiteY37" fmla="*/ 3919609 h 4465720"/>
                <a:gd name="connsiteX38" fmla="*/ 2407747 w 22262659"/>
                <a:gd name="connsiteY38" fmla="*/ 3855136 h 4465720"/>
                <a:gd name="connsiteX39" fmla="*/ 2151981 w 22262659"/>
                <a:gd name="connsiteY39" fmla="*/ 3787638 h 4465720"/>
                <a:gd name="connsiteX40" fmla="*/ 1888650 w 22262659"/>
                <a:gd name="connsiteY40" fmla="*/ 3673225 h 4465720"/>
                <a:gd name="connsiteX41" fmla="*/ 1608972 w 22262659"/>
                <a:gd name="connsiteY41" fmla="*/ 3505843 h 4465720"/>
                <a:gd name="connsiteX42" fmla="*/ 1408295 w 22262659"/>
                <a:gd name="connsiteY42" fmla="*/ 3335130 h 4465720"/>
                <a:gd name="connsiteX43" fmla="*/ 1212157 w 22262659"/>
                <a:gd name="connsiteY43" fmla="*/ 3114173 h 4465720"/>
                <a:gd name="connsiteX44" fmla="*/ 896158 w 22262659"/>
                <a:gd name="connsiteY44" fmla="*/ 2742783 h 4465720"/>
                <a:gd name="connsiteX45" fmla="*/ 730894 w 22262659"/>
                <a:gd name="connsiteY45" fmla="*/ 2344152 h 4465720"/>
                <a:gd name="connsiteX46" fmla="*/ 1019 w 22262659"/>
                <a:gd name="connsiteY46" fmla="*/ 1442890 h 4465720"/>
                <a:gd name="connsiteX47" fmla="*/ 589466 w 22262659"/>
                <a:gd name="connsiteY47" fmla="*/ 1455404 h 4465720"/>
                <a:gd name="connsiteX48" fmla="*/ 1329109 w 22262659"/>
                <a:gd name="connsiteY48" fmla="*/ 1198730 h 4465720"/>
                <a:gd name="connsiteX49" fmla="*/ 1661336 w 22262659"/>
                <a:gd name="connsiteY49" fmla="*/ 1157036 h 4465720"/>
                <a:gd name="connsiteX50" fmla="*/ 2286361 w 22262659"/>
                <a:gd name="connsiteY50" fmla="*/ 810281 h 4465720"/>
                <a:gd name="connsiteX51" fmla="*/ 2725667 w 22262659"/>
                <a:gd name="connsiteY51" fmla="*/ 701071 h 4465720"/>
                <a:gd name="connsiteX52" fmla="*/ 3843370 w 22262659"/>
                <a:gd name="connsiteY52" fmla="*/ 474938 h 4465720"/>
                <a:gd name="connsiteX53" fmla="*/ 4416259 w 22262659"/>
                <a:gd name="connsiteY53" fmla="*/ 412313 h 4465720"/>
                <a:gd name="connsiteX54" fmla="*/ 5388658 w 22262659"/>
                <a:gd name="connsiteY54" fmla="*/ 330559 h 4465720"/>
                <a:gd name="connsiteX55" fmla="*/ 6102223 w 22262659"/>
                <a:gd name="connsiteY55" fmla="*/ 235850 h 4465720"/>
                <a:gd name="connsiteX56" fmla="*/ 7405334 w 22262659"/>
                <a:gd name="connsiteY56" fmla="*/ 118927 h 4465720"/>
                <a:gd name="connsiteX57" fmla="*/ 8238599 w 22262659"/>
                <a:gd name="connsiteY57" fmla="*/ 50131 h 4465720"/>
                <a:gd name="connsiteX58" fmla="*/ 9329462 w 22262659"/>
                <a:gd name="connsiteY58" fmla="*/ 18047 h 4465720"/>
                <a:gd name="connsiteX59" fmla="*/ 10067399 w 22262659"/>
                <a:gd name="connsiteY59" fmla="*/ 2005 h 4465720"/>
                <a:gd name="connsiteX60" fmla="*/ 10548662 w 22262659"/>
                <a:gd name="connsiteY60" fmla="*/ 2005 h 4465720"/>
                <a:gd name="connsiteX61" fmla="*/ 11174304 w 22262659"/>
                <a:gd name="connsiteY61" fmla="*/ 18047 h 4465720"/>
                <a:gd name="connsiteX62" fmla="*/ 11751820 w 22262659"/>
                <a:gd name="connsiteY62" fmla="*/ 18047 h 4465720"/>
                <a:gd name="connsiteX63" fmla="*/ 12329336 w 22262659"/>
                <a:gd name="connsiteY63" fmla="*/ 130342 h 4465720"/>
                <a:gd name="connsiteX64" fmla="*/ 12922894 w 22262659"/>
                <a:gd name="connsiteY64" fmla="*/ 258678 h 4465720"/>
                <a:gd name="connsiteX65" fmla="*/ 13339988 w 22262659"/>
                <a:gd name="connsiteY65" fmla="*/ 419099 h 4465720"/>
                <a:gd name="connsiteX66" fmla="*/ 13837294 w 22262659"/>
                <a:gd name="connsiteY66" fmla="*/ 723899 h 4465720"/>
                <a:gd name="connsiteX67" fmla="*/ 13997715 w 22262659"/>
                <a:gd name="connsiteY67" fmla="*/ 1028699 h 4465720"/>
                <a:gd name="connsiteX68" fmla="*/ 14366683 w 22262659"/>
                <a:gd name="connsiteY68" fmla="*/ 1285373 h 4465720"/>
                <a:gd name="connsiteX69" fmla="*/ 14559188 w 22262659"/>
                <a:gd name="connsiteY69" fmla="*/ 1798720 h 4465720"/>
                <a:gd name="connsiteX70" fmla="*/ 14719610 w 22262659"/>
                <a:gd name="connsiteY70" fmla="*/ 2183731 h 4465720"/>
                <a:gd name="connsiteX71" fmla="*/ 14831904 w 22262659"/>
                <a:gd name="connsiteY71" fmla="*/ 2520615 h 4465720"/>
                <a:gd name="connsiteX72" fmla="*/ 15008367 w 22262659"/>
                <a:gd name="connsiteY72" fmla="*/ 2729163 h 4465720"/>
                <a:gd name="connsiteX73" fmla="*/ 15200873 w 22262659"/>
                <a:gd name="connsiteY73" fmla="*/ 3033963 h 4465720"/>
                <a:gd name="connsiteX74" fmla="*/ 15585883 w 22262659"/>
                <a:gd name="connsiteY74" fmla="*/ 3386889 h 4465720"/>
                <a:gd name="connsiteX75" fmla="*/ 16019020 w 22262659"/>
                <a:gd name="connsiteY75" fmla="*/ 3723773 h 4465720"/>
                <a:gd name="connsiteX76" fmla="*/ 16532367 w 22262659"/>
                <a:gd name="connsiteY76" fmla="*/ 3884194 h 4465720"/>
                <a:gd name="connsiteX77" fmla="*/ 17286346 w 22262659"/>
                <a:gd name="connsiteY77" fmla="*/ 4012531 h 4465720"/>
                <a:gd name="connsiteX78" fmla="*/ 18120536 w 22262659"/>
                <a:gd name="connsiteY78" fmla="*/ 4108784 h 4465720"/>
                <a:gd name="connsiteX79" fmla="*/ 18762220 w 22262659"/>
                <a:gd name="connsiteY79" fmla="*/ 4012531 h 4465720"/>
                <a:gd name="connsiteX80" fmla="*/ 19419946 w 22262659"/>
                <a:gd name="connsiteY80" fmla="*/ 4012531 h 4465720"/>
                <a:gd name="connsiteX81" fmla="*/ 20222052 w 22262659"/>
                <a:gd name="connsiteY81" fmla="*/ 4028573 h 4465720"/>
                <a:gd name="connsiteX82" fmla="*/ 20783525 w 22262659"/>
                <a:gd name="connsiteY82" fmla="*/ 4060657 h 4465720"/>
                <a:gd name="connsiteX83" fmla="*/ 21665841 w 22262659"/>
                <a:gd name="connsiteY83" fmla="*/ 4108784 h 4465720"/>
                <a:gd name="connsiteX84" fmla="*/ 22018767 w 22262659"/>
                <a:gd name="connsiteY84" fmla="*/ 4140868 h 4465720"/>
                <a:gd name="connsiteX85" fmla="*/ 22098978 w 22262659"/>
                <a:gd name="connsiteY85" fmla="*/ 4237120 h 4465720"/>
                <a:gd name="connsiteX86" fmla="*/ 22259399 w 22262659"/>
                <a:gd name="connsiteY86" fmla="*/ 4269205 h 4465720"/>
                <a:gd name="connsiteX0" fmla="*/ 22269467 w 22272727"/>
                <a:gd name="connsiteY0" fmla="*/ 4269205 h 4465720"/>
                <a:gd name="connsiteX1" fmla="*/ 22141130 w 22272727"/>
                <a:gd name="connsiteY1" fmla="*/ 4445668 h 4465720"/>
                <a:gd name="connsiteX2" fmla="*/ 21371109 w 22272727"/>
                <a:gd name="connsiteY2" fmla="*/ 4461710 h 4465720"/>
                <a:gd name="connsiteX3" fmla="*/ 20488793 w 22272727"/>
                <a:gd name="connsiteY3" fmla="*/ 4445668 h 4465720"/>
                <a:gd name="connsiteX4" fmla="*/ 20119825 w 22272727"/>
                <a:gd name="connsiteY4" fmla="*/ 4397542 h 4465720"/>
                <a:gd name="connsiteX5" fmla="*/ 19847109 w 22272727"/>
                <a:gd name="connsiteY5" fmla="*/ 4397542 h 4465720"/>
                <a:gd name="connsiteX6" fmla="*/ 19462099 w 22272727"/>
                <a:gd name="connsiteY6" fmla="*/ 4461710 h 4465720"/>
                <a:gd name="connsiteX7" fmla="*/ 19125214 w 22272727"/>
                <a:gd name="connsiteY7" fmla="*/ 4429626 h 4465720"/>
                <a:gd name="connsiteX8" fmla="*/ 18483530 w 22272727"/>
                <a:gd name="connsiteY8" fmla="*/ 4381499 h 4465720"/>
                <a:gd name="connsiteX9" fmla="*/ 18050393 w 22272727"/>
                <a:gd name="connsiteY9" fmla="*/ 4381499 h 4465720"/>
                <a:gd name="connsiteX10" fmla="*/ 17585172 w 22272727"/>
                <a:gd name="connsiteY10" fmla="*/ 4381499 h 4465720"/>
                <a:gd name="connsiteX11" fmla="*/ 17248288 w 22272727"/>
                <a:gd name="connsiteY11" fmla="*/ 4397542 h 4465720"/>
                <a:gd name="connsiteX12" fmla="*/ 16414099 w 22272727"/>
                <a:gd name="connsiteY12" fmla="*/ 4333373 h 4465720"/>
                <a:gd name="connsiteX13" fmla="*/ 15964920 w 22272727"/>
                <a:gd name="connsiteY13" fmla="*/ 4349415 h 4465720"/>
                <a:gd name="connsiteX14" fmla="*/ 15531783 w 22272727"/>
                <a:gd name="connsiteY14" fmla="*/ 4349415 h 4465720"/>
                <a:gd name="connsiteX15" fmla="*/ 14825930 w 22272727"/>
                <a:gd name="connsiteY15" fmla="*/ 4349415 h 4465720"/>
                <a:gd name="connsiteX16" fmla="*/ 14312583 w 22272727"/>
                <a:gd name="connsiteY16" fmla="*/ 4365457 h 4465720"/>
                <a:gd name="connsiteX17" fmla="*/ 14087993 w 22272727"/>
                <a:gd name="connsiteY17" fmla="*/ 4333373 h 4465720"/>
                <a:gd name="connsiteX18" fmla="*/ 13590688 w 22272727"/>
                <a:gd name="connsiteY18" fmla="*/ 4317331 h 4465720"/>
                <a:gd name="connsiteX19" fmla="*/ 13157551 w 22272727"/>
                <a:gd name="connsiteY19" fmla="*/ 4333373 h 4465720"/>
                <a:gd name="connsiteX20" fmla="*/ 12563993 w 22272727"/>
                <a:gd name="connsiteY20" fmla="*/ 4381499 h 4465720"/>
                <a:gd name="connsiteX21" fmla="*/ 11457088 w 22272727"/>
                <a:gd name="connsiteY21" fmla="*/ 4285247 h 4465720"/>
                <a:gd name="connsiteX22" fmla="*/ 10991867 w 22272727"/>
                <a:gd name="connsiteY22" fmla="*/ 4317331 h 4465720"/>
                <a:gd name="connsiteX23" fmla="*/ 10606856 w 22272727"/>
                <a:gd name="connsiteY23" fmla="*/ 4333373 h 4465720"/>
                <a:gd name="connsiteX24" fmla="*/ 10173720 w 22272727"/>
                <a:gd name="connsiteY24" fmla="*/ 4333373 h 4465720"/>
                <a:gd name="connsiteX25" fmla="*/ 9451825 w 22272727"/>
                <a:gd name="connsiteY25" fmla="*/ 4349415 h 4465720"/>
                <a:gd name="connsiteX26" fmla="*/ 8954520 w 22272727"/>
                <a:gd name="connsiteY26" fmla="*/ 4365457 h 4465720"/>
                <a:gd name="connsiteX27" fmla="*/ 8232625 w 22272727"/>
                <a:gd name="connsiteY27" fmla="*/ 4381499 h 4465720"/>
                <a:gd name="connsiteX28" fmla="*/ 7751361 w 22272727"/>
                <a:gd name="connsiteY28" fmla="*/ 4076699 h 4465720"/>
                <a:gd name="connsiteX29" fmla="*/ 6045148 w 22272727"/>
                <a:gd name="connsiteY29" fmla="*/ 3978024 h 4465720"/>
                <a:gd name="connsiteX30" fmla="*/ 5443720 w 22272727"/>
                <a:gd name="connsiteY30" fmla="*/ 3974393 h 4465720"/>
                <a:gd name="connsiteX31" fmla="*/ 5103354 w 22272727"/>
                <a:gd name="connsiteY31" fmla="*/ 3963174 h 4465720"/>
                <a:gd name="connsiteX32" fmla="*/ 4669914 w 22272727"/>
                <a:gd name="connsiteY32" fmla="*/ 3953790 h 4465720"/>
                <a:gd name="connsiteX33" fmla="*/ 4259934 w 22272727"/>
                <a:gd name="connsiteY33" fmla="*/ 4030693 h 4465720"/>
                <a:gd name="connsiteX34" fmla="*/ 3776249 w 22272727"/>
                <a:gd name="connsiteY34" fmla="*/ 4029783 h 4465720"/>
                <a:gd name="connsiteX35" fmla="*/ 3127905 w 22272727"/>
                <a:gd name="connsiteY35" fmla="*/ 3992856 h 4465720"/>
                <a:gd name="connsiteX36" fmla="*/ 2772102 w 22272727"/>
                <a:gd name="connsiteY36" fmla="*/ 3919285 h 4465720"/>
                <a:gd name="connsiteX37" fmla="*/ 2708390 w 22272727"/>
                <a:gd name="connsiteY37" fmla="*/ 3919609 h 4465720"/>
                <a:gd name="connsiteX38" fmla="*/ 2417815 w 22272727"/>
                <a:gd name="connsiteY38" fmla="*/ 3855136 h 4465720"/>
                <a:gd name="connsiteX39" fmla="*/ 2162049 w 22272727"/>
                <a:gd name="connsiteY39" fmla="*/ 3787638 h 4465720"/>
                <a:gd name="connsiteX40" fmla="*/ 1898718 w 22272727"/>
                <a:gd name="connsiteY40" fmla="*/ 3673225 h 4465720"/>
                <a:gd name="connsiteX41" fmla="*/ 1619040 w 22272727"/>
                <a:gd name="connsiteY41" fmla="*/ 3505843 h 4465720"/>
                <a:gd name="connsiteX42" fmla="*/ 1418363 w 22272727"/>
                <a:gd name="connsiteY42" fmla="*/ 3335130 h 4465720"/>
                <a:gd name="connsiteX43" fmla="*/ 1222225 w 22272727"/>
                <a:gd name="connsiteY43" fmla="*/ 3114173 h 4465720"/>
                <a:gd name="connsiteX44" fmla="*/ 906226 w 22272727"/>
                <a:gd name="connsiteY44" fmla="*/ 2742783 h 4465720"/>
                <a:gd name="connsiteX45" fmla="*/ 740962 w 22272727"/>
                <a:gd name="connsiteY45" fmla="*/ 2344152 h 4465720"/>
                <a:gd name="connsiteX46" fmla="*/ 254351 w 22272727"/>
                <a:gd name="connsiteY46" fmla="*/ 1747917 h 4465720"/>
                <a:gd name="connsiteX47" fmla="*/ 11087 w 22272727"/>
                <a:gd name="connsiteY47" fmla="*/ 1442890 h 4465720"/>
                <a:gd name="connsiteX48" fmla="*/ 599534 w 22272727"/>
                <a:gd name="connsiteY48" fmla="*/ 1455404 h 4465720"/>
                <a:gd name="connsiteX49" fmla="*/ 1339177 w 22272727"/>
                <a:gd name="connsiteY49" fmla="*/ 1198730 h 4465720"/>
                <a:gd name="connsiteX50" fmla="*/ 1671404 w 22272727"/>
                <a:gd name="connsiteY50" fmla="*/ 1157036 h 4465720"/>
                <a:gd name="connsiteX51" fmla="*/ 2296429 w 22272727"/>
                <a:gd name="connsiteY51" fmla="*/ 810281 h 4465720"/>
                <a:gd name="connsiteX52" fmla="*/ 2735735 w 22272727"/>
                <a:gd name="connsiteY52" fmla="*/ 701071 h 4465720"/>
                <a:gd name="connsiteX53" fmla="*/ 3853438 w 22272727"/>
                <a:gd name="connsiteY53" fmla="*/ 474938 h 4465720"/>
                <a:gd name="connsiteX54" fmla="*/ 4426327 w 22272727"/>
                <a:gd name="connsiteY54" fmla="*/ 412313 h 4465720"/>
                <a:gd name="connsiteX55" fmla="*/ 5398726 w 22272727"/>
                <a:gd name="connsiteY55" fmla="*/ 330559 h 4465720"/>
                <a:gd name="connsiteX56" fmla="*/ 6112291 w 22272727"/>
                <a:gd name="connsiteY56" fmla="*/ 235850 h 4465720"/>
                <a:gd name="connsiteX57" fmla="*/ 7415402 w 22272727"/>
                <a:gd name="connsiteY57" fmla="*/ 118927 h 4465720"/>
                <a:gd name="connsiteX58" fmla="*/ 8248667 w 22272727"/>
                <a:gd name="connsiteY58" fmla="*/ 50131 h 4465720"/>
                <a:gd name="connsiteX59" fmla="*/ 9339530 w 22272727"/>
                <a:gd name="connsiteY59" fmla="*/ 18047 h 4465720"/>
                <a:gd name="connsiteX60" fmla="*/ 10077467 w 22272727"/>
                <a:gd name="connsiteY60" fmla="*/ 2005 h 4465720"/>
                <a:gd name="connsiteX61" fmla="*/ 10558730 w 22272727"/>
                <a:gd name="connsiteY61" fmla="*/ 2005 h 4465720"/>
                <a:gd name="connsiteX62" fmla="*/ 11184372 w 22272727"/>
                <a:gd name="connsiteY62" fmla="*/ 18047 h 4465720"/>
                <a:gd name="connsiteX63" fmla="*/ 11761888 w 22272727"/>
                <a:gd name="connsiteY63" fmla="*/ 18047 h 4465720"/>
                <a:gd name="connsiteX64" fmla="*/ 12339404 w 22272727"/>
                <a:gd name="connsiteY64" fmla="*/ 130342 h 4465720"/>
                <a:gd name="connsiteX65" fmla="*/ 12932962 w 22272727"/>
                <a:gd name="connsiteY65" fmla="*/ 258678 h 4465720"/>
                <a:gd name="connsiteX66" fmla="*/ 13350056 w 22272727"/>
                <a:gd name="connsiteY66" fmla="*/ 419099 h 4465720"/>
                <a:gd name="connsiteX67" fmla="*/ 13847362 w 22272727"/>
                <a:gd name="connsiteY67" fmla="*/ 723899 h 4465720"/>
                <a:gd name="connsiteX68" fmla="*/ 14007783 w 22272727"/>
                <a:gd name="connsiteY68" fmla="*/ 1028699 h 4465720"/>
                <a:gd name="connsiteX69" fmla="*/ 14376751 w 22272727"/>
                <a:gd name="connsiteY69" fmla="*/ 1285373 h 4465720"/>
                <a:gd name="connsiteX70" fmla="*/ 14569256 w 22272727"/>
                <a:gd name="connsiteY70" fmla="*/ 1798720 h 4465720"/>
                <a:gd name="connsiteX71" fmla="*/ 14729678 w 22272727"/>
                <a:gd name="connsiteY71" fmla="*/ 2183731 h 4465720"/>
                <a:gd name="connsiteX72" fmla="*/ 14841972 w 22272727"/>
                <a:gd name="connsiteY72" fmla="*/ 2520615 h 4465720"/>
                <a:gd name="connsiteX73" fmla="*/ 15018435 w 22272727"/>
                <a:gd name="connsiteY73" fmla="*/ 2729163 h 4465720"/>
                <a:gd name="connsiteX74" fmla="*/ 15210941 w 22272727"/>
                <a:gd name="connsiteY74" fmla="*/ 3033963 h 4465720"/>
                <a:gd name="connsiteX75" fmla="*/ 15595951 w 22272727"/>
                <a:gd name="connsiteY75" fmla="*/ 3386889 h 4465720"/>
                <a:gd name="connsiteX76" fmla="*/ 16029088 w 22272727"/>
                <a:gd name="connsiteY76" fmla="*/ 3723773 h 4465720"/>
                <a:gd name="connsiteX77" fmla="*/ 16542435 w 22272727"/>
                <a:gd name="connsiteY77" fmla="*/ 3884194 h 4465720"/>
                <a:gd name="connsiteX78" fmla="*/ 17296414 w 22272727"/>
                <a:gd name="connsiteY78" fmla="*/ 4012531 h 4465720"/>
                <a:gd name="connsiteX79" fmla="*/ 18130604 w 22272727"/>
                <a:gd name="connsiteY79" fmla="*/ 4108784 h 4465720"/>
                <a:gd name="connsiteX80" fmla="*/ 18772288 w 22272727"/>
                <a:gd name="connsiteY80" fmla="*/ 4012531 h 4465720"/>
                <a:gd name="connsiteX81" fmla="*/ 19430014 w 22272727"/>
                <a:gd name="connsiteY81" fmla="*/ 4012531 h 4465720"/>
                <a:gd name="connsiteX82" fmla="*/ 20232120 w 22272727"/>
                <a:gd name="connsiteY82" fmla="*/ 4028573 h 4465720"/>
                <a:gd name="connsiteX83" fmla="*/ 20793593 w 22272727"/>
                <a:gd name="connsiteY83" fmla="*/ 4060657 h 4465720"/>
                <a:gd name="connsiteX84" fmla="*/ 21675909 w 22272727"/>
                <a:gd name="connsiteY84" fmla="*/ 4108784 h 4465720"/>
                <a:gd name="connsiteX85" fmla="*/ 22028835 w 22272727"/>
                <a:gd name="connsiteY85" fmla="*/ 4140868 h 4465720"/>
                <a:gd name="connsiteX86" fmla="*/ 22109046 w 22272727"/>
                <a:gd name="connsiteY86" fmla="*/ 4237120 h 4465720"/>
                <a:gd name="connsiteX87" fmla="*/ 22269467 w 22272727"/>
                <a:gd name="connsiteY87" fmla="*/ 4269205 h 4465720"/>
                <a:gd name="connsiteX0" fmla="*/ 22806750 w 22810010"/>
                <a:gd name="connsiteY0" fmla="*/ 4269205 h 4465720"/>
                <a:gd name="connsiteX1" fmla="*/ 22678413 w 22810010"/>
                <a:gd name="connsiteY1" fmla="*/ 4445668 h 4465720"/>
                <a:gd name="connsiteX2" fmla="*/ 21908392 w 22810010"/>
                <a:gd name="connsiteY2" fmla="*/ 4461710 h 4465720"/>
                <a:gd name="connsiteX3" fmla="*/ 21026076 w 22810010"/>
                <a:gd name="connsiteY3" fmla="*/ 4445668 h 4465720"/>
                <a:gd name="connsiteX4" fmla="*/ 20657108 w 22810010"/>
                <a:gd name="connsiteY4" fmla="*/ 4397542 h 4465720"/>
                <a:gd name="connsiteX5" fmla="*/ 20384392 w 22810010"/>
                <a:gd name="connsiteY5" fmla="*/ 4397542 h 4465720"/>
                <a:gd name="connsiteX6" fmla="*/ 19999382 w 22810010"/>
                <a:gd name="connsiteY6" fmla="*/ 4461710 h 4465720"/>
                <a:gd name="connsiteX7" fmla="*/ 19662497 w 22810010"/>
                <a:gd name="connsiteY7" fmla="*/ 4429626 h 4465720"/>
                <a:gd name="connsiteX8" fmla="*/ 19020813 w 22810010"/>
                <a:gd name="connsiteY8" fmla="*/ 4381499 h 4465720"/>
                <a:gd name="connsiteX9" fmla="*/ 18587676 w 22810010"/>
                <a:gd name="connsiteY9" fmla="*/ 4381499 h 4465720"/>
                <a:gd name="connsiteX10" fmla="*/ 18122455 w 22810010"/>
                <a:gd name="connsiteY10" fmla="*/ 4381499 h 4465720"/>
                <a:gd name="connsiteX11" fmla="*/ 17785571 w 22810010"/>
                <a:gd name="connsiteY11" fmla="*/ 4397542 h 4465720"/>
                <a:gd name="connsiteX12" fmla="*/ 16951382 w 22810010"/>
                <a:gd name="connsiteY12" fmla="*/ 4333373 h 4465720"/>
                <a:gd name="connsiteX13" fmla="*/ 16502203 w 22810010"/>
                <a:gd name="connsiteY13" fmla="*/ 4349415 h 4465720"/>
                <a:gd name="connsiteX14" fmla="*/ 16069066 w 22810010"/>
                <a:gd name="connsiteY14" fmla="*/ 4349415 h 4465720"/>
                <a:gd name="connsiteX15" fmla="*/ 15363213 w 22810010"/>
                <a:gd name="connsiteY15" fmla="*/ 4349415 h 4465720"/>
                <a:gd name="connsiteX16" fmla="*/ 14849866 w 22810010"/>
                <a:gd name="connsiteY16" fmla="*/ 4365457 h 4465720"/>
                <a:gd name="connsiteX17" fmla="*/ 14625276 w 22810010"/>
                <a:gd name="connsiteY17" fmla="*/ 4333373 h 4465720"/>
                <a:gd name="connsiteX18" fmla="*/ 14127971 w 22810010"/>
                <a:gd name="connsiteY18" fmla="*/ 4317331 h 4465720"/>
                <a:gd name="connsiteX19" fmla="*/ 13694834 w 22810010"/>
                <a:gd name="connsiteY19" fmla="*/ 4333373 h 4465720"/>
                <a:gd name="connsiteX20" fmla="*/ 13101276 w 22810010"/>
                <a:gd name="connsiteY20" fmla="*/ 4381499 h 4465720"/>
                <a:gd name="connsiteX21" fmla="*/ 11994371 w 22810010"/>
                <a:gd name="connsiteY21" fmla="*/ 4285247 h 4465720"/>
                <a:gd name="connsiteX22" fmla="*/ 11529150 w 22810010"/>
                <a:gd name="connsiteY22" fmla="*/ 4317331 h 4465720"/>
                <a:gd name="connsiteX23" fmla="*/ 11144139 w 22810010"/>
                <a:gd name="connsiteY23" fmla="*/ 4333373 h 4465720"/>
                <a:gd name="connsiteX24" fmla="*/ 10711003 w 22810010"/>
                <a:gd name="connsiteY24" fmla="*/ 4333373 h 4465720"/>
                <a:gd name="connsiteX25" fmla="*/ 9989108 w 22810010"/>
                <a:gd name="connsiteY25" fmla="*/ 4349415 h 4465720"/>
                <a:gd name="connsiteX26" fmla="*/ 9491803 w 22810010"/>
                <a:gd name="connsiteY26" fmla="*/ 4365457 h 4465720"/>
                <a:gd name="connsiteX27" fmla="*/ 8769908 w 22810010"/>
                <a:gd name="connsiteY27" fmla="*/ 4381499 h 4465720"/>
                <a:gd name="connsiteX28" fmla="*/ 8288644 w 22810010"/>
                <a:gd name="connsiteY28" fmla="*/ 4076699 h 4465720"/>
                <a:gd name="connsiteX29" fmla="*/ 6582431 w 22810010"/>
                <a:gd name="connsiteY29" fmla="*/ 3978024 h 4465720"/>
                <a:gd name="connsiteX30" fmla="*/ 5981003 w 22810010"/>
                <a:gd name="connsiteY30" fmla="*/ 3974393 h 4465720"/>
                <a:gd name="connsiteX31" fmla="*/ 5640637 w 22810010"/>
                <a:gd name="connsiteY31" fmla="*/ 3963174 h 4465720"/>
                <a:gd name="connsiteX32" fmla="*/ 5207197 w 22810010"/>
                <a:gd name="connsiteY32" fmla="*/ 3953790 h 4465720"/>
                <a:gd name="connsiteX33" fmla="*/ 4797217 w 22810010"/>
                <a:gd name="connsiteY33" fmla="*/ 4030693 h 4465720"/>
                <a:gd name="connsiteX34" fmla="*/ 4313532 w 22810010"/>
                <a:gd name="connsiteY34" fmla="*/ 4029783 h 4465720"/>
                <a:gd name="connsiteX35" fmla="*/ 3665188 w 22810010"/>
                <a:gd name="connsiteY35" fmla="*/ 3992856 h 4465720"/>
                <a:gd name="connsiteX36" fmla="*/ 3309385 w 22810010"/>
                <a:gd name="connsiteY36" fmla="*/ 3919285 h 4465720"/>
                <a:gd name="connsiteX37" fmla="*/ 3245673 w 22810010"/>
                <a:gd name="connsiteY37" fmla="*/ 3919609 h 4465720"/>
                <a:gd name="connsiteX38" fmla="*/ 2955098 w 22810010"/>
                <a:gd name="connsiteY38" fmla="*/ 3855136 h 4465720"/>
                <a:gd name="connsiteX39" fmla="*/ 2699332 w 22810010"/>
                <a:gd name="connsiteY39" fmla="*/ 3787638 h 4465720"/>
                <a:gd name="connsiteX40" fmla="*/ 2436001 w 22810010"/>
                <a:gd name="connsiteY40" fmla="*/ 3673225 h 4465720"/>
                <a:gd name="connsiteX41" fmla="*/ 2156323 w 22810010"/>
                <a:gd name="connsiteY41" fmla="*/ 3505843 h 4465720"/>
                <a:gd name="connsiteX42" fmla="*/ 1955646 w 22810010"/>
                <a:gd name="connsiteY42" fmla="*/ 3335130 h 4465720"/>
                <a:gd name="connsiteX43" fmla="*/ 1759508 w 22810010"/>
                <a:gd name="connsiteY43" fmla="*/ 3114173 h 4465720"/>
                <a:gd name="connsiteX44" fmla="*/ 1443509 w 22810010"/>
                <a:gd name="connsiteY44" fmla="*/ 2742783 h 4465720"/>
                <a:gd name="connsiteX45" fmla="*/ 1278245 w 22810010"/>
                <a:gd name="connsiteY45" fmla="*/ 2344152 h 4465720"/>
                <a:gd name="connsiteX46" fmla="*/ 791634 w 22810010"/>
                <a:gd name="connsiteY46" fmla="*/ 1747917 h 4465720"/>
                <a:gd name="connsiteX47" fmla="*/ 3247 w 22810010"/>
                <a:gd name="connsiteY47" fmla="*/ 1319797 h 4465720"/>
                <a:gd name="connsiteX48" fmla="*/ 1136817 w 22810010"/>
                <a:gd name="connsiteY48" fmla="*/ 1455404 h 4465720"/>
                <a:gd name="connsiteX49" fmla="*/ 1876460 w 22810010"/>
                <a:gd name="connsiteY49" fmla="*/ 1198730 h 4465720"/>
                <a:gd name="connsiteX50" fmla="*/ 2208687 w 22810010"/>
                <a:gd name="connsiteY50" fmla="*/ 1157036 h 4465720"/>
                <a:gd name="connsiteX51" fmla="*/ 2833712 w 22810010"/>
                <a:gd name="connsiteY51" fmla="*/ 810281 h 4465720"/>
                <a:gd name="connsiteX52" fmla="*/ 3273018 w 22810010"/>
                <a:gd name="connsiteY52" fmla="*/ 701071 h 4465720"/>
                <a:gd name="connsiteX53" fmla="*/ 4390721 w 22810010"/>
                <a:gd name="connsiteY53" fmla="*/ 474938 h 4465720"/>
                <a:gd name="connsiteX54" fmla="*/ 4963610 w 22810010"/>
                <a:gd name="connsiteY54" fmla="*/ 412313 h 4465720"/>
                <a:gd name="connsiteX55" fmla="*/ 5936009 w 22810010"/>
                <a:gd name="connsiteY55" fmla="*/ 330559 h 4465720"/>
                <a:gd name="connsiteX56" fmla="*/ 6649574 w 22810010"/>
                <a:gd name="connsiteY56" fmla="*/ 235850 h 4465720"/>
                <a:gd name="connsiteX57" fmla="*/ 7952685 w 22810010"/>
                <a:gd name="connsiteY57" fmla="*/ 118927 h 4465720"/>
                <a:gd name="connsiteX58" fmla="*/ 8785950 w 22810010"/>
                <a:gd name="connsiteY58" fmla="*/ 50131 h 4465720"/>
                <a:gd name="connsiteX59" fmla="*/ 9876813 w 22810010"/>
                <a:gd name="connsiteY59" fmla="*/ 18047 h 4465720"/>
                <a:gd name="connsiteX60" fmla="*/ 10614750 w 22810010"/>
                <a:gd name="connsiteY60" fmla="*/ 2005 h 4465720"/>
                <a:gd name="connsiteX61" fmla="*/ 11096013 w 22810010"/>
                <a:gd name="connsiteY61" fmla="*/ 2005 h 4465720"/>
                <a:gd name="connsiteX62" fmla="*/ 11721655 w 22810010"/>
                <a:gd name="connsiteY62" fmla="*/ 18047 h 4465720"/>
                <a:gd name="connsiteX63" fmla="*/ 12299171 w 22810010"/>
                <a:gd name="connsiteY63" fmla="*/ 18047 h 4465720"/>
                <a:gd name="connsiteX64" fmla="*/ 12876687 w 22810010"/>
                <a:gd name="connsiteY64" fmla="*/ 130342 h 4465720"/>
                <a:gd name="connsiteX65" fmla="*/ 13470245 w 22810010"/>
                <a:gd name="connsiteY65" fmla="*/ 258678 h 4465720"/>
                <a:gd name="connsiteX66" fmla="*/ 13887339 w 22810010"/>
                <a:gd name="connsiteY66" fmla="*/ 419099 h 4465720"/>
                <a:gd name="connsiteX67" fmla="*/ 14384645 w 22810010"/>
                <a:gd name="connsiteY67" fmla="*/ 723899 h 4465720"/>
                <a:gd name="connsiteX68" fmla="*/ 14545066 w 22810010"/>
                <a:gd name="connsiteY68" fmla="*/ 1028699 h 4465720"/>
                <a:gd name="connsiteX69" fmla="*/ 14914034 w 22810010"/>
                <a:gd name="connsiteY69" fmla="*/ 1285373 h 4465720"/>
                <a:gd name="connsiteX70" fmla="*/ 15106539 w 22810010"/>
                <a:gd name="connsiteY70" fmla="*/ 1798720 h 4465720"/>
                <a:gd name="connsiteX71" fmla="*/ 15266961 w 22810010"/>
                <a:gd name="connsiteY71" fmla="*/ 2183731 h 4465720"/>
                <a:gd name="connsiteX72" fmla="*/ 15379255 w 22810010"/>
                <a:gd name="connsiteY72" fmla="*/ 2520615 h 4465720"/>
                <a:gd name="connsiteX73" fmla="*/ 15555718 w 22810010"/>
                <a:gd name="connsiteY73" fmla="*/ 2729163 h 4465720"/>
                <a:gd name="connsiteX74" fmla="*/ 15748224 w 22810010"/>
                <a:gd name="connsiteY74" fmla="*/ 3033963 h 4465720"/>
                <a:gd name="connsiteX75" fmla="*/ 16133234 w 22810010"/>
                <a:gd name="connsiteY75" fmla="*/ 3386889 h 4465720"/>
                <a:gd name="connsiteX76" fmla="*/ 16566371 w 22810010"/>
                <a:gd name="connsiteY76" fmla="*/ 3723773 h 4465720"/>
                <a:gd name="connsiteX77" fmla="*/ 17079718 w 22810010"/>
                <a:gd name="connsiteY77" fmla="*/ 3884194 h 4465720"/>
                <a:gd name="connsiteX78" fmla="*/ 17833697 w 22810010"/>
                <a:gd name="connsiteY78" fmla="*/ 4012531 h 4465720"/>
                <a:gd name="connsiteX79" fmla="*/ 18667887 w 22810010"/>
                <a:gd name="connsiteY79" fmla="*/ 4108784 h 4465720"/>
                <a:gd name="connsiteX80" fmla="*/ 19309571 w 22810010"/>
                <a:gd name="connsiteY80" fmla="*/ 4012531 h 4465720"/>
                <a:gd name="connsiteX81" fmla="*/ 19967297 w 22810010"/>
                <a:gd name="connsiteY81" fmla="*/ 4012531 h 4465720"/>
                <a:gd name="connsiteX82" fmla="*/ 20769403 w 22810010"/>
                <a:gd name="connsiteY82" fmla="*/ 4028573 h 4465720"/>
                <a:gd name="connsiteX83" fmla="*/ 21330876 w 22810010"/>
                <a:gd name="connsiteY83" fmla="*/ 4060657 h 4465720"/>
                <a:gd name="connsiteX84" fmla="*/ 22213192 w 22810010"/>
                <a:gd name="connsiteY84" fmla="*/ 4108784 h 4465720"/>
                <a:gd name="connsiteX85" fmla="*/ 22566118 w 22810010"/>
                <a:gd name="connsiteY85" fmla="*/ 4140868 h 4465720"/>
                <a:gd name="connsiteX86" fmla="*/ 22646329 w 22810010"/>
                <a:gd name="connsiteY86" fmla="*/ 4237120 h 4465720"/>
                <a:gd name="connsiteX87" fmla="*/ 22806750 w 22810010"/>
                <a:gd name="connsiteY87" fmla="*/ 4269205 h 4465720"/>
                <a:gd name="connsiteX0" fmla="*/ 23251788 w 23255048"/>
                <a:gd name="connsiteY0" fmla="*/ 4269205 h 4465720"/>
                <a:gd name="connsiteX1" fmla="*/ 23123451 w 23255048"/>
                <a:gd name="connsiteY1" fmla="*/ 4445668 h 4465720"/>
                <a:gd name="connsiteX2" fmla="*/ 22353430 w 23255048"/>
                <a:gd name="connsiteY2" fmla="*/ 4461710 h 4465720"/>
                <a:gd name="connsiteX3" fmla="*/ 21471114 w 23255048"/>
                <a:gd name="connsiteY3" fmla="*/ 4445668 h 4465720"/>
                <a:gd name="connsiteX4" fmla="*/ 21102146 w 23255048"/>
                <a:gd name="connsiteY4" fmla="*/ 4397542 h 4465720"/>
                <a:gd name="connsiteX5" fmla="*/ 20829430 w 23255048"/>
                <a:gd name="connsiteY5" fmla="*/ 4397542 h 4465720"/>
                <a:gd name="connsiteX6" fmla="*/ 20444420 w 23255048"/>
                <a:gd name="connsiteY6" fmla="*/ 4461710 h 4465720"/>
                <a:gd name="connsiteX7" fmla="*/ 20107535 w 23255048"/>
                <a:gd name="connsiteY7" fmla="*/ 4429626 h 4465720"/>
                <a:gd name="connsiteX8" fmla="*/ 19465851 w 23255048"/>
                <a:gd name="connsiteY8" fmla="*/ 4381499 h 4465720"/>
                <a:gd name="connsiteX9" fmla="*/ 19032714 w 23255048"/>
                <a:gd name="connsiteY9" fmla="*/ 4381499 h 4465720"/>
                <a:gd name="connsiteX10" fmla="*/ 18567493 w 23255048"/>
                <a:gd name="connsiteY10" fmla="*/ 4381499 h 4465720"/>
                <a:gd name="connsiteX11" fmla="*/ 18230609 w 23255048"/>
                <a:gd name="connsiteY11" fmla="*/ 4397542 h 4465720"/>
                <a:gd name="connsiteX12" fmla="*/ 17396420 w 23255048"/>
                <a:gd name="connsiteY12" fmla="*/ 4333373 h 4465720"/>
                <a:gd name="connsiteX13" fmla="*/ 16947241 w 23255048"/>
                <a:gd name="connsiteY13" fmla="*/ 4349415 h 4465720"/>
                <a:gd name="connsiteX14" fmla="*/ 16514104 w 23255048"/>
                <a:gd name="connsiteY14" fmla="*/ 4349415 h 4465720"/>
                <a:gd name="connsiteX15" fmla="*/ 15808251 w 23255048"/>
                <a:gd name="connsiteY15" fmla="*/ 4349415 h 4465720"/>
                <a:gd name="connsiteX16" fmla="*/ 15294904 w 23255048"/>
                <a:gd name="connsiteY16" fmla="*/ 4365457 h 4465720"/>
                <a:gd name="connsiteX17" fmla="*/ 15070314 w 23255048"/>
                <a:gd name="connsiteY17" fmla="*/ 4333373 h 4465720"/>
                <a:gd name="connsiteX18" fmla="*/ 14573009 w 23255048"/>
                <a:gd name="connsiteY18" fmla="*/ 4317331 h 4465720"/>
                <a:gd name="connsiteX19" fmla="*/ 14139872 w 23255048"/>
                <a:gd name="connsiteY19" fmla="*/ 4333373 h 4465720"/>
                <a:gd name="connsiteX20" fmla="*/ 13546314 w 23255048"/>
                <a:gd name="connsiteY20" fmla="*/ 4381499 h 4465720"/>
                <a:gd name="connsiteX21" fmla="*/ 12439409 w 23255048"/>
                <a:gd name="connsiteY21" fmla="*/ 4285247 h 4465720"/>
                <a:gd name="connsiteX22" fmla="*/ 11974188 w 23255048"/>
                <a:gd name="connsiteY22" fmla="*/ 4317331 h 4465720"/>
                <a:gd name="connsiteX23" fmla="*/ 11589177 w 23255048"/>
                <a:gd name="connsiteY23" fmla="*/ 4333373 h 4465720"/>
                <a:gd name="connsiteX24" fmla="*/ 11156041 w 23255048"/>
                <a:gd name="connsiteY24" fmla="*/ 4333373 h 4465720"/>
                <a:gd name="connsiteX25" fmla="*/ 10434146 w 23255048"/>
                <a:gd name="connsiteY25" fmla="*/ 4349415 h 4465720"/>
                <a:gd name="connsiteX26" fmla="*/ 9936841 w 23255048"/>
                <a:gd name="connsiteY26" fmla="*/ 4365457 h 4465720"/>
                <a:gd name="connsiteX27" fmla="*/ 9214946 w 23255048"/>
                <a:gd name="connsiteY27" fmla="*/ 4381499 h 4465720"/>
                <a:gd name="connsiteX28" fmla="*/ 8733682 w 23255048"/>
                <a:gd name="connsiteY28" fmla="*/ 4076699 h 4465720"/>
                <a:gd name="connsiteX29" fmla="*/ 7027469 w 23255048"/>
                <a:gd name="connsiteY29" fmla="*/ 3978024 h 4465720"/>
                <a:gd name="connsiteX30" fmla="*/ 6426041 w 23255048"/>
                <a:gd name="connsiteY30" fmla="*/ 3974393 h 4465720"/>
                <a:gd name="connsiteX31" fmla="*/ 6085675 w 23255048"/>
                <a:gd name="connsiteY31" fmla="*/ 3963174 h 4465720"/>
                <a:gd name="connsiteX32" fmla="*/ 5652235 w 23255048"/>
                <a:gd name="connsiteY32" fmla="*/ 3953790 h 4465720"/>
                <a:gd name="connsiteX33" fmla="*/ 5242255 w 23255048"/>
                <a:gd name="connsiteY33" fmla="*/ 4030693 h 4465720"/>
                <a:gd name="connsiteX34" fmla="*/ 4758570 w 23255048"/>
                <a:gd name="connsiteY34" fmla="*/ 4029783 h 4465720"/>
                <a:gd name="connsiteX35" fmla="*/ 4110226 w 23255048"/>
                <a:gd name="connsiteY35" fmla="*/ 3992856 h 4465720"/>
                <a:gd name="connsiteX36" fmla="*/ 3754423 w 23255048"/>
                <a:gd name="connsiteY36" fmla="*/ 3919285 h 4465720"/>
                <a:gd name="connsiteX37" fmla="*/ 3690711 w 23255048"/>
                <a:gd name="connsiteY37" fmla="*/ 3919609 h 4465720"/>
                <a:gd name="connsiteX38" fmla="*/ 3400136 w 23255048"/>
                <a:gd name="connsiteY38" fmla="*/ 3855136 h 4465720"/>
                <a:gd name="connsiteX39" fmla="*/ 3144370 w 23255048"/>
                <a:gd name="connsiteY39" fmla="*/ 3787638 h 4465720"/>
                <a:gd name="connsiteX40" fmla="*/ 2881039 w 23255048"/>
                <a:gd name="connsiteY40" fmla="*/ 3673225 h 4465720"/>
                <a:gd name="connsiteX41" fmla="*/ 2601361 w 23255048"/>
                <a:gd name="connsiteY41" fmla="*/ 3505843 h 4465720"/>
                <a:gd name="connsiteX42" fmla="*/ 2400684 w 23255048"/>
                <a:gd name="connsiteY42" fmla="*/ 3335130 h 4465720"/>
                <a:gd name="connsiteX43" fmla="*/ 2204546 w 23255048"/>
                <a:gd name="connsiteY43" fmla="*/ 3114173 h 4465720"/>
                <a:gd name="connsiteX44" fmla="*/ 1888547 w 23255048"/>
                <a:gd name="connsiteY44" fmla="*/ 2742783 h 4465720"/>
                <a:gd name="connsiteX45" fmla="*/ 1723283 w 23255048"/>
                <a:gd name="connsiteY45" fmla="*/ 2344152 h 4465720"/>
                <a:gd name="connsiteX46" fmla="*/ 1236672 w 23255048"/>
                <a:gd name="connsiteY46" fmla="*/ 1747917 h 4465720"/>
                <a:gd name="connsiteX47" fmla="*/ 448285 w 23255048"/>
                <a:gd name="connsiteY47" fmla="*/ 1319797 h 4465720"/>
                <a:gd name="connsiteX48" fmla="*/ 104747 w 23255048"/>
                <a:gd name="connsiteY48" fmla="*/ 1050957 h 4465720"/>
                <a:gd name="connsiteX49" fmla="*/ 2321498 w 23255048"/>
                <a:gd name="connsiteY49" fmla="*/ 1198730 h 4465720"/>
                <a:gd name="connsiteX50" fmla="*/ 2653725 w 23255048"/>
                <a:gd name="connsiteY50" fmla="*/ 1157036 h 4465720"/>
                <a:gd name="connsiteX51" fmla="*/ 3278750 w 23255048"/>
                <a:gd name="connsiteY51" fmla="*/ 810281 h 4465720"/>
                <a:gd name="connsiteX52" fmla="*/ 3718056 w 23255048"/>
                <a:gd name="connsiteY52" fmla="*/ 701071 h 4465720"/>
                <a:gd name="connsiteX53" fmla="*/ 4835759 w 23255048"/>
                <a:gd name="connsiteY53" fmla="*/ 474938 h 4465720"/>
                <a:gd name="connsiteX54" fmla="*/ 5408648 w 23255048"/>
                <a:gd name="connsiteY54" fmla="*/ 412313 h 4465720"/>
                <a:gd name="connsiteX55" fmla="*/ 6381047 w 23255048"/>
                <a:gd name="connsiteY55" fmla="*/ 330559 h 4465720"/>
                <a:gd name="connsiteX56" fmla="*/ 7094612 w 23255048"/>
                <a:gd name="connsiteY56" fmla="*/ 235850 h 4465720"/>
                <a:gd name="connsiteX57" fmla="*/ 8397723 w 23255048"/>
                <a:gd name="connsiteY57" fmla="*/ 118927 h 4465720"/>
                <a:gd name="connsiteX58" fmla="*/ 9230988 w 23255048"/>
                <a:gd name="connsiteY58" fmla="*/ 50131 h 4465720"/>
                <a:gd name="connsiteX59" fmla="*/ 10321851 w 23255048"/>
                <a:gd name="connsiteY59" fmla="*/ 18047 h 4465720"/>
                <a:gd name="connsiteX60" fmla="*/ 11059788 w 23255048"/>
                <a:gd name="connsiteY60" fmla="*/ 2005 h 4465720"/>
                <a:gd name="connsiteX61" fmla="*/ 11541051 w 23255048"/>
                <a:gd name="connsiteY61" fmla="*/ 2005 h 4465720"/>
                <a:gd name="connsiteX62" fmla="*/ 12166693 w 23255048"/>
                <a:gd name="connsiteY62" fmla="*/ 18047 h 4465720"/>
                <a:gd name="connsiteX63" fmla="*/ 12744209 w 23255048"/>
                <a:gd name="connsiteY63" fmla="*/ 18047 h 4465720"/>
                <a:gd name="connsiteX64" fmla="*/ 13321725 w 23255048"/>
                <a:gd name="connsiteY64" fmla="*/ 130342 h 4465720"/>
                <a:gd name="connsiteX65" fmla="*/ 13915283 w 23255048"/>
                <a:gd name="connsiteY65" fmla="*/ 258678 h 4465720"/>
                <a:gd name="connsiteX66" fmla="*/ 14332377 w 23255048"/>
                <a:gd name="connsiteY66" fmla="*/ 419099 h 4465720"/>
                <a:gd name="connsiteX67" fmla="*/ 14829683 w 23255048"/>
                <a:gd name="connsiteY67" fmla="*/ 723899 h 4465720"/>
                <a:gd name="connsiteX68" fmla="*/ 14990104 w 23255048"/>
                <a:gd name="connsiteY68" fmla="*/ 1028699 h 4465720"/>
                <a:gd name="connsiteX69" fmla="*/ 15359072 w 23255048"/>
                <a:gd name="connsiteY69" fmla="*/ 1285373 h 4465720"/>
                <a:gd name="connsiteX70" fmla="*/ 15551577 w 23255048"/>
                <a:gd name="connsiteY70" fmla="*/ 1798720 h 4465720"/>
                <a:gd name="connsiteX71" fmla="*/ 15711999 w 23255048"/>
                <a:gd name="connsiteY71" fmla="*/ 2183731 h 4465720"/>
                <a:gd name="connsiteX72" fmla="*/ 15824293 w 23255048"/>
                <a:gd name="connsiteY72" fmla="*/ 2520615 h 4465720"/>
                <a:gd name="connsiteX73" fmla="*/ 16000756 w 23255048"/>
                <a:gd name="connsiteY73" fmla="*/ 2729163 h 4465720"/>
                <a:gd name="connsiteX74" fmla="*/ 16193262 w 23255048"/>
                <a:gd name="connsiteY74" fmla="*/ 3033963 h 4465720"/>
                <a:gd name="connsiteX75" fmla="*/ 16578272 w 23255048"/>
                <a:gd name="connsiteY75" fmla="*/ 3386889 h 4465720"/>
                <a:gd name="connsiteX76" fmla="*/ 17011409 w 23255048"/>
                <a:gd name="connsiteY76" fmla="*/ 3723773 h 4465720"/>
                <a:gd name="connsiteX77" fmla="*/ 17524756 w 23255048"/>
                <a:gd name="connsiteY77" fmla="*/ 3884194 h 4465720"/>
                <a:gd name="connsiteX78" fmla="*/ 18278735 w 23255048"/>
                <a:gd name="connsiteY78" fmla="*/ 4012531 h 4465720"/>
                <a:gd name="connsiteX79" fmla="*/ 19112925 w 23255048"/>
                <a:gd name="connsiteY79" fmla="*/ 4108784 h 4465720"/>
                <a:gd name="connsiteX80" fmla="*/ 19754609 w 23255048"/>
                <a:gd name="connsiteY80" fmla="*/ 4012531 h 4465720"/>
                <a:gd name="connsiteX81" fmla="*/ 20412335 w 23255048"/>
                <a:gd name="connsiteY81" fmla="*/ 4012531 h 4465720"/>
                <a:gd name="connsiteX82" fmla="*/ 21214441 w 23255048"/>
                <a:gd name="connsiteY82" fmla="*/ 4028573 h 4465720"/>
                <a:gd name="connsiteX83" fmla="*/ 21775914 w 23255048"/>
                <a:gd name="connsiteY83" fmla="*/ 4060657 h 4465720"/>
                <a:gd name="connsiteX84" fmla="*/ 22658230 w 23255048"/>
                <a:gd name="connsiteY84" fmla="*/ 4108784 h 4465720"/>
                <a:gd name="connsiteX85" fmla="*/ 23011156 w 23255048"/>
                <a:gd name="connsiteY85" fmla="*/ 4140868 h 4465720"/>
                <a:gd name="connsiteX86" fmla="*/ 23091367 w 23255048"/>
                <a:gd name="connsiteY86" fmla="*/ 4237120 h 4465720"/>
                <a:gd name="connsiteX87" fmla="*/ 23251788 w 23255048"/>
                <a:gd name="connsiteY87" fmla="*/ 4269205 h 4465720"/>
                <a:gd name="connsiteX0" fmla="*/ 23230089 w 23233349"/>
                <a:gd name="connsiteY0" fmla="*/ 4269205 h 4465720"/>
                <a:gd name="connsiteX1" fmla="*/ 23101752 w 23233349"/>
                <a:gd name="connsiteY1" fmla="*/ 4445668 h 4465720"/>
                <a:gd name="connsiteX2" fmla="*/ 22331731 w 23233349"/>
                <a:gd name="connsiteY2" fmla="*/ 4461710 h 4465720"/>
                <a:gd name="connsiteX3" fmla="*/ 21449415 w 23233349"/>
                <a:gd name="connsiteY3" fmla="*/ 4445668 h 4465720"/>
                <a:gd name="connsiteX4" fmla="*/ 21080447 w 23233349"/>
                <a:gd name="connsiteY4" fmla="*/ 4397542 h 4465720"/>
                <a:gd name="connsiteX5" fmla="*/ 20807731 w 23233349"/>
                <a:gd name="connsiteY5" fmla="*/ 4397542 h 4465720"/>
                <a:gd name="connsiteX6" fmla="*/ 20422721 w 23233349"/>
                <a:gd name="connsiteY6" fmla="*/ 4461710 h 4465720"/>
                <a:gd name="connsiteX7" fmla="*/ 20085836 w 23233349"/>
                <a:gd name="connsiteY7" fmla="*/ 4429626 h 4465720"/>
                <a:gd name="connsiteX8" fmla="*/ 19444152 w 23233349"/>
                <a:gd name="connsiteY8" fmla="*/ 4381499 h 4465720"/>
                <a:gd name="connsiteX9" fmla="*/ 19011015 w 23233349"/>
                <a:gd name="connsiteY9" fmla="*/ 4381499 h 4465720"/>
                <a:gd name="connsiteX10" fmla="*/ 18545794 w 23233349"/>
                <a:gd name="connsiteY10" fmla="*/ 4381499 h 4465720"/>
                <a:gd name="connsiteX11" fmla="*/ 18208910 w 23233349"/>
                <a:gd name="connsiteY11" fmla="*/ 4397542 h 4465720"/>
                <a:gd name="connsiteX12" fmla="*/ 17374721 w 23233349"/>
                <a:gd name="connsiteY12" fmla="*/ 4333373 h 4465720"/>
                <a:gd name="connsiteX13" fmla="*/ 16925542 w 23233349"/>
                <a:gd name="connsiteY13" fmla="*/ 4349415 h 4465720"/>
                <a:gd name="connsiteX14" fmla="*/ 16492405 w 23233349"/>
                <a:gd name="connsiteY14" fmla="*/ 4349415 h 4465720"/>
                <a:gd name="connsiteX15" fmla="*/ 15786552 w 23233349"/>
                <a:gd name="connsiteY15" fmla="*/ 4349415 h 4465720"/>
                <a:gd name="connsiteX16" fmla="*/ 15273205 w 23233349"/>
                <a:gd name="connsiteY16" fmla="*/ 4365457 h 4465720"/>
                <a:gd name="connsiteX17" fmla="*/ 15048615 w 23233349"/>
                <a:gd name="connsiteY17" fmla="*/ 4333373 h 4465720"/>
                <a:gd name="connsiteX18" fmla="*/ 14551310 w 23233349"/>
                <a:gd name="connsiteY18" fmla="*/ 4317331 h 4465720"/>
                <a:gd name="connsiteX19" fmla="*/ 14118173 w 23233349"/>
                <a:gd name="connsiteY19" fmla="*/ 4333373 h 4465720"/>
                <a:gd name="connsiteX20" fmla="*/ 13524615 w 23233349"/>
                <a:gd name="connsiteY20" fmla="*/ 4381499 h 4465720"/>
                <a:gd name="connsiteX21" fmla="*/ 12417710 w 23233349"/>
                <a:gd name="connsiteY21" fmla="*/ 4285247 h 4465720"/>
                <a:gd name="connsiteX22" fmla="*/ 11952489 w 23233349"/>
                <a:gd name="connsiteY22" fmla="*/ 4317331 h 4465720"/>
                <a:gd name="connsiteX23" fmla="*/ 11567478 w 23233349"/>
                <a:gd name="connsiteY23" fmla="*/ 4333373 h 4465720"/>
                <a:gd name="connsiteX24" fmla="*/ 11134342 w 23233349"/>
                <a:gd name="connsiteY24" fmla="*/ 4333373 h 4465720"/>
                <a:gd name="connsiteX25" fmla="*/ 10412447 w 23233349"/>
                <a:gd name="connsiteY25" fmla="*/ 4349415 h 4465720"/>
                <a:gd name="connsiteX26" fmla="*/ 9915142 w 23233349"/>
                <a:gd name="connsiteY26" fmla="*/ 4365457 h 4465720"/>
                <a:gd name="connsiteX27" fmla="*/ 9193247 w 23233349"/>
                <a:gd name="connsiteY27" fmla="*/ 4381499 h 4465720"/>
                <a:gd name="connsiteX28" fmla="*/ 8711983 w 23233349"/>
                <a:gd name="connsiteY28" fmla="*/ 4076699 h 4465720"/>
                <a:gd name="connsiteX29" fmla="*/ 7005770 w 23233349"/>
                <a:gd name="connsiteY29" fmla="*/ 3978024 h 4465720"/>
                <a:gd name="connsiteX30" fmla="*/ 6404342 w 23233349"/>
                <a:gd name="connsiteY30" fmla="*/ 3974393 h 4465720"/>
                <a:gd name="connsiteX31" fmla="*/ 6063976 w 23233349"/>
                <a:gd name="connsiteY31" fmla="*/ 3963174 h 4465720"/>
                <a:gd name="connsiteX32" fmla="*/ 5630536 w 23233349"/>
                <a:gd name="connsiteY32" fmla="*/ 3953790 h 4465720"/>
                <a:gd name="connsiteX33" fmla="*/ 5220556 w 23233349"/>
                <a:gd name="connsiteY33" fmla="*/ 4030693 h 4465720"/>
                <a:gd name="connsiteX34" fmla="*/ 4736871 w 23233349"/>
                <a:gd name="connsiteY34" fmla="*/ 4029783 h 4465720"/>
                <a:gd name="connsiteX35" fmla="*/ 4088527 w 23233349"/>
                <a:gd name="connsiteY35" fmla="*/ 3992856 h 4465720"/>
                <a:gd name="connsiteX36" fmla="*/ 3732724 w 23233349"/>
                <a:gd name="connsiteY36" fmla="*/ 3919285 h 4465720"/>
                <a:gd name="connsiteX37" fmla="*/ 3669012 w 23233349"/>
                <a:gd name="connsiteY37" fmla="*/ 3919609 h 4465720"/>
                <a:gd name="connsiteX38" fmla="*/ 3378437 w 23233349"/>
                <a:gd name="connsiteY38" fmla="*/ 3855136 h 4465720"/>
                <a:gd name="connsiteX39" fmla="*/ 3122671 w 23233349"/>
                <a:gd name="connsiteY39" fmla="*/ 3787638 h 4465720"/>
                <a:gd name="connsiteX40" fmla="*/ 2859340 w 23233349"/>
                <a:gd name="connsiteY40" fmla="*/ 3673225 h 4465720"/>
                <a:gd name="connsiteX41" fmla="*/ 2579662 w 23233349"/>
                <a:gd name="connsiteY41" fmla="*/ 3505843 h 4465720"/>
                <a:gd name="connsiteX42" fmla="*/ 2378985 w 23233349"/>
                <a:gd name="connsiteY42" fmla="*/ 3335130 h 4465720"/>
                <a:gd name="connsiteX43" fmla="*/ 2182847 w 23233349"/>
                <a:gd name="connsiteY43" fmla="*/ 3114173 h 4465720"/>
                <a:gd name="connsiteX44" fmla="*/ 1866848 w 23233349"/>
                <a:gd name="connsiteY44" fmla="*/ 2742783 h 4465720"/>
                <a:gd name="connsiteX45" fmla="*/ 1701584 w 23233349"/>
                <a:gd name="connsiteY45" fmla="*/ 2344152 h 4465720"/>
                <a:gd name="connsiteX46" fmla="*/ 1214973 w 23233349"/>
                <a:gd name="connsiteY46" fmla="*/ 1747917 h 4465720"/>
                <a:gd name="connsiteX47" fmla="*/ 426586 w 23233349"/>
                <a:gd name="connsiteY47" fmla="*/ 1319797 h 4465720"/>
                <a:gd name="connsiteX48" fmla="*/ 83048 w 23233349"/>
                <a:gd name="connsiteY48" fmla="*/ 1050957 h 4465720"/>
                <a:gd name="connsiteX49" fmla="*/ 1983276 w 23233349"/>
                <a:gd name="connsiteY49" fmla="*/ 934961 h 4465720"/>
                <a:gd name="connsiteX50" fmla="*/ 2632026 w 23233349"/>
                <a:gd name="connsiteY50" fmla="*/ 1157036 h 4465720"/>
                <a:gd name="connsiteX51" fmla="*/ 3257051 w 23233349"/>
                <a:gd name="connsiteY51" fmla="*/ 810281 h 4465720"/>
                <a:gd name="connsiteX52" fmla="*/ 3696357 w 23233349"/>
                <a:gd name="connsiteY52" fmla="*/ 701071 h 4465720"/>
                <a:gd name="connsiteX53" fmla="*/ 4814060 w 23233349"/>
                <a:gd name="connsiteY53" fmla="*/ 474938 h 4465720"/>
                <a:gd name="connsiteX54" fmla="*/ 5386949 w 23233349"/>
                <a:gd name="connsiteY54" fmla="*/ 412313 h 4465720"/>
                <a:gd name="connsiteX55" fmla="*/ 6359348 w 23233349"/>
                <a:gd name="connsiteY55" fmla="*/ 330559 h 4465720"/>
                <a:gd name="connsiteX56" fmla="*/ 7072913 w 23233349"/>
                <a:gd name="connsiteY56" fmla="*/ 235850 h 4465720"/>
                <a:gd name="connsiteX57" fmla="*/ 8376024 w 23233349"/>
                <a:gd name="connsiteY57" fmla="*/ 118927 h 4465720"/>
                <a:gd name="connsiteX58" fmla="*/ 9209289 w 23233349"/>
                <a:gd name="connsiteY58" fmla="*/ 50131 h 4465720"/>
                <a:gd name="connsiteX59" fmla="*/ 10300152 w 23233349"/>
                <a:gd name="connsiteY59" fmla="*/ 18047 h 4465720"/>
                <a:gd name="connsiteX60" fmla="*/ 11038089 w 23233349"/>
                <a:gd name="connsiteY60" fmla="*/ 2005 h 4465720"/>
                <a:gd name="connsiteX61" fmla="*/ 11519352 w 23233349"/>
                <a:gd name="connsiteY61" fmla="*/ 2005 h 4465720"/>
                <a:gd name="connsiteX62" fmla="*/ 12144994 w 23233349"/>
                <a:gd name="connsiteY62" fmla="*/ 18047 h 4465720"/>
                <a:gd name="connsiteX63" fmla="*/ 12722510 w 23233349"/>
                <a:gd name="connsiteY63" fmla="*/ 18047 h 4465720"/>
                <a:gd name="connsiteX64" fmla="*/ 13300026 w 23233349"/>
                <a:gd name="connsiteY64" fmla="*/ 130342 h 4465720"/>
                <a:gd name="connsiteX65" fmla="*/ 13893584 w 23233349"/>
                <a:gd name="connsiteY65" fmla="*/ 258678 h 4465720"/>
                <a:gd name="connsiteX66" fmla="*/ 14310678 w 23233349"/>
                <a:gd name="connsiteY66" fmla="*/ 419099 h 4465720"/>
                <a:gd name="connsiteX67" fmla="*/ 14807984 w 23233349"/>
                <a:gd name="connsiteY67" fmla="*/ 723899 h 4465720"/>
                <a:gd name="connsiteX68" fmla="*/ 14968405 w 23233349"/>
                <a:gd name="connsiteY68" fmla="*/ 1028699 h 4465720"/>
                <a:gd name="connsiteX69" fmla="*/ 15337373 w 23233349"/>
                <a:gd name="connsiteY69" fmla="*/ 1285373 h 4465720"/>
                <a:gd name="connsiteX70" fmla="*/ 15529878 w 23233349"/>
                <a:gd name="connsiteY70" fmla="*/ 1798720 h 4465720"/>
                <a:gd name="connsiteX71" fmla="*/ 15690300 w 23233349"/>
                <a:gd name="connsiteY71" fmla="*/ 2183731 h 4465720"/>
                <a:gd name="connsiteX72" fmla="*/ 15802594 w 23233349"/>
                <a:gd name="connsiteY72" fmla="*/ 2520615 h 4465720"/>
                <a:gd name="connsiteX73" fmla="*/ 15979057 w 23233349"/>
                <a:gd name="connsiteY73" fmla="*/ 2729163 h 4465720"/>
                <a:gd name="connsiteX74" fmla="*/ 16171563 w 23233349"/>
                <a:gd name="connsiteY74" fmla="*/ 3033963 h 4465720"/>
                <a:gd name="connsiteX75" fmla="*/ 16556573 w 23233349"/>
                <a:gd name="connsiteY75" fmla="*/ 3386889 h 4465720"/>
                <a:gd name="connsiteX76" fmla="*/ 16989710 w 23233349"/>
                <a:gd name="connsiteY76" fmla="*/ 3723773 h 4465720"/>
                <a:gd name="connsiteX77" fmla="*/ 17503057 w 23233349"/>
                <a:gd name="connsiteY77" fmla="*/ 3884194 h 4465720"/>
                <a:gd name="connsiteX78" fmla="*/ 18257036 w 23233349"/>
                <a:gd name="connsiteY78" fmla="*/ 4012531 h 4465720"/>
                <a:gd name="connsiteX79" fmla="*/ 19091226 w 23233349"/>
                <a:gd name="connsiteY79" fmla="*/ 4108784 h 4465720"/>
                <a:gd name="connsiteX80" fmla="*/ 19732910 w 23233349"/>
                <a:gd name="connsiteY80" fmla="*/ 4012531 h 4465720"/>
                <a:gd name="connsiteX81" fmla="*/ 20390636 w 23233349"/>
                <a:gd name="connsiteY81" fmla="*/ 4012531 h 4465720"/>
                <a:gd name="connsiteX82" fmla="*/ 21192742 w 23233349"/>
                <a:gd name="connsiteY82" fmla="*/ 4028573 h 4465720"/>
                <a:gd name="connsiteX83" fmla="*/ 21754215 w 23233349"/>
                <a:gd name="connsiteY83" fmla="*/ 4060657 h 4465720"/>
                <a:gd name="connsiteX84" fmla="*/ 22636531 w 23233349"/>
                <a:gd name="connsiteY84" fmla="*/ 4108784 h 4465720"/>
                <a:gd name="connsiteX85" fmla="*/ 22989457 w 23233349"/>
                <a:gd name="connsiteY85" fmla="*/ 4140868 h 4465720"/>
                <a:gd name="connsiteX86" fmla="*/ 23069668 w 23233349"/>
                <a:gd name="connsiteY86" fmla="*/ 4237120 h 4465720"/>
                <a:gd name="connsiteX87" fmla="*/ 23230089 w 23233349"/>
                <a:gd name="connsiteY87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72165 w 23173488"/>
                <a:gd name="connsiteY51" fmla="*/ 1157036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93754 w 23173488"/>
                <a:gd name="connsiteY50" fmla="*/ 811869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72270 h 4468785"/>
                <a:gd name="connsiteX1" fmla="*/ 23041891 w 23173488"/>
                <a:gd name="connsiteY1" fmla="*/ 4448733 h 4468785"/>
                <a:gd name="connsiteX2" fmla="*/ 22271870 w 23173488"/>
                <a:gd name="connsiteY2" fmla="*/ 4464775 h 4468785"/>
                <a:gd name="connsiteX3" fmla="*/ 21389554 w 23173488"/>
                <a:gd name="connsiteY3" fmla="*/ 4448733 h 4468785"/>
                <a:gd name="connsiteX4" fmla="*/ 21020586 w 23173488"/>
                <a:gd name="connsiteY4" fmla="*/ 4400607 h 4468785"/>
                <a:gd name="connsiteX5" fmla="*/ 20747870 w 23173488"/>
                <a:gd name="connsiteY5" fmla="*/ 4400607 h 4468785"/>
                <a:gd name="connsiteX6" fmla="*/ 20362860 w 23173488"/>
                <a:gd name="connsiteY6" fmla="*/ 4464775 h 4468785"/>
                <a:gd name="connsiteX7" fmla="*/ 20025975 w 23173488"/>
                <a:gd name="connsiteY7" fmla="*/ 4432691 h 4468785"/>
                <a:gd name="connsiteX8" fmla="*/ 19384291 w 23173488"/>
                <a:gd name="connsiteY8" fmla="*/ 4384564 h 4468785"/>
                <a:gd name="connsiteX9" fmla="*/ 18951154 w 23173488"/>
                <a:gd name="connsiteY9" fmla="*/ 4384564 h 4468785"/>
                <a:gd name="connsiteX10" fmla="*/ 18485933 w 23173488"/>
                <a:gd name="connsiteY10" fmla="*/ 4384564 h 4468785"/>
                <a:gd name="connsiteX11" fmla="*/ 18149049 w 23173488"/>
                <a:gd name="connsiteY11" fmla="*/ 4400607 h 4468785"/>
                <a:gd name="connsiteX12" fmla="*/ 17314860 w 23173488"/>
                <a:gd name="connsiteY12" fmla="*/ 4336438 h 4468785"/>
                <a:gd name="connsiteX13" fmla="*/ 16865681 w 23173488"/>
                <a:gd name="connsiteY13" fmla="*/ 4352480 h 4468785"/>
                <a:gd name="connsiteX14" fmla="*/ 16432544 w 23173488"/>
                <a:gd name="connsiteY14" fmla="*/ 4352480 h 4468785"/>
                <a:gd name="connsiteX15" fmla="*/ 15726691 w 23173488"/>
                <a:gd name="connsiteY15" fmla="*/ 4352480 h 4468785"/>
                <a:gd name="connsiteX16" fmla="*/ 15213344 w 23173488"/>
                <a:gd name="connsiteY16" fmla="*/ 4368522 h 4468785"/>
                <a:gd name="connsiteX17" fmla="*/ 14988754 w 23173488"/>
                <a:gd name="connsiteY17" fmla="*/ 4336438 h 4468785"/>
                <a:gd name="connsiteX18" fmla="*/ 14491449 w 23173488"/>
                <a:gd name="connsiteY18" fmla="*/ 4320396 h 4468785"/>
                <a:gd name="connsiteX19" fmla="*/ 14058312 w 23173488"/>
                <a:gd name="connsiteY19" fmla="*/ 4336438 h 4468785"/>
                <a:gd name="connsiteX20" fmla="*/ 13464754 w 23173488"/>
                <a:gd name="connsiteY20" fmla="*/ 4384564 h 4468785"/>
                <a:gd name="connsiteX21" fmla="*/ 12357849 w 23173488"/>
                <a:gd name="connsiteY21" fmla="*/ 4288312 h 4468785"/>
                <a:gd name="connsiteX22" fmla="*/ 11892628 w 23173488"/>
                <a:gd name="connsiteY22" fmla="*/ 4320396 h 4468785"/>
                <a:gd name="connsiteX23" fmla="*/ 11507617 w 23173488"/>
                <a:gd name="connsiteY23" fmla="*/ 4336438 h 4468785"/>
                <a:gd name="connsiteX24" fmla="*/ 11074481 w 23173488"/>
                <a:gd name="connsiteY24" fmla="*/ 4336438 h 4468785"/>
                <a:gd name="connsiteX25" fmla="*/ 10352586 w 23173488"/>
                <a:gd name="connsiteY25" fmla="*/ 4352480 h 4468785"/>
                <a:gd name="connsiteX26" fmla="*/ 9855281 w 23173488"/>
                <a:gd name="connsiteY26" fmla="*/ 4368522 h 4468785"/>
                <a:gd name="connsiteX27" fmla="*/ 9133386 w 23173488"/>
                <a:gd name="connsiteY27" fmla="*/ 4384564 h 4468785"/>
                <a:gd name="connsiteX28" fmla="*/ 8652122 w 23173488"/>
                <a:gd name="connsiteY28" fmla="*/ 4079764 h 4468785"/>
                <a:gd name="connsiteX29" fmla="*/ 6945909 w 23173488"/>
                <a:gd name="connsiteY29" fmla="*/ 3981089 h 4468785"/>
                <a:gd name="connsiteX30" fmla="*/ 6344481 w 23173488"/>
                <a:gd name="connsiteY30" fmla="*/ 3977458 h 4468785"/>
                <a:gd name="connsiteX31" fmla="*/ 6004115 w 23173488"/>
                <a:gd name="connsiteY31" fmla="*/ 3966239 h 4468785"/>
                <a:gd name="connsiteX32" fmla="*/ 5570675 w 23173488"/>
                <a:gd name="connsiteY32" fmla="*/ 3956855 h 4468785"/>
                <a:gd name="connsiteX33" fmla="*/ 5160695 w 23173488"/>
                <a:gd name="connsiteY33" fmla="*/ 4033758 h 4468785"/>
                <a:gd name="connsiteX34" fmla="*/ 4677010 w 23173488"/>
                <a:gd name="connsiteY34" fmla="*/ 4032848 h 4468785"/>
                <a:gd name="connsiteX35" fmla="*/ 4028666 w 23173488"/>
                <a:gd name="connsiteY35" fmla="*/ 3995921 h 4468785"/>
                <a:gd name="connsiteX36" fmla="*/ 3672863 w 23173488"/>
                <a:gd name="connsiteY36" fmla="*/ 3922350 h 4468785"/>
                <a:gd name="connsiteX37" fmla="*/ 3609151 w 23173488"/>
                <a:gd name="connsiteY37" fmla="*/ 3922674 h 4468785"/>
                <a:gd name="connsiteX38" fmla="*/ 3318576 w 23173488"/>
                <a:gd name="connsiteY38" fmla="*/ 3858201 h 4468785"/>
                <a:gd name="connsiteX39" fmla="*/ 3062810 w 23173488"/>
                <a:gd name="connsiteY39" fmla="*/ 3790703 h 4468785"/>
                <a:gd name="connsiteX40" fmla="*/ 2799479 w 23173488"/>
                <a:gd name="connsiteY40" fmla="*/ 3676290 h 4468785"/>
                <a:gd name="connsiteX41" fmla="*/ 2519801 w 23173488"/>
                <a:gd name="connsiteY41" fmla="*/ 3508908 h 4468785"/>
                <a:gd name="connsiteX42" fmla="*/ 2319124 w 23173488"/>
                <a:gd name="connsiteY42" fmla="*/ 3338195 h 4468785"/>
                <a:gd name="connsiteX43" fmla="*/ 2122986 w 23173488"/>
                <a:gd name="connsiteY43" fmla="*/ 3117238 h 4468785"/>
                <a:gd name="connsiteX44" fmla="*/ 1806987 w 23173488"/>
                <a:gd name="connsiteY44" fmla="*/ 2745848 h 4468785"/>
                <a:gd name="connsiteX45" fmla="*/ 1641723 w 23173488"/>
                <a:gd name="connsiteY45" fmla="*/ 2347217 h 4468785"/>
                <a:gd name="connsiteX46" fmla="*/ 1155112 w 23173488"/>
                <a:gd name="connsiteY46" fmla="*/ 1750982 h 4468785"/>
                <a:gd name="connsiteX47" fmla="*/ 366725 w 23173488"/>
                <a:gd name="connsiteY47" fmla="*/ 1322862 h 4468785"/>
                <a:gd name="connsiteX48" fmla="*/ 23187 w 23173488"/>
                <a:gd name="connsiteY48" fmla="*/ 1054022 h 4468785"/>
                <a:gd name="connsiteX49" fmla="*/ 979266 w 23173488"/>
                <a:gd name="connsiteY49" fmla="*/ 906921 h 4468785"/>
                <a:gd name="connsiteX50" fmla="*/ 1993754 w 23173488"/>
                <a:gd name="connsiteY50" fmla="*/ 814934 h 4468785"/>
                <a:gd name="connsiteX51" fmla="*/ 2589750 w 23173488"/>
                <a:gd name="connsiteY51" fmla="*/ 755655 h 4468785"/>
                <a:gd name="connsiteX52" fmla="*/ 3249944 w 23173488"/>
                <a:gd name="connsiteY52" fmla="*/ 619915 h 4468785"/>
                <a:gd name="connsiteX53" fmla="*/ 3847512 w 23173488"/>
                <a:gd name="connsiteY53" fmla="*/ 528290 h 4468785"/>
                <a:gd name="connsiteX54" fmla="*/ 4754199 w 23173488"/>
                <a:gd name="connsiteY54" fmla="*/ 478003 h 4468785"/>
                <a:gd name="connsiteX55" fmla="*/ 5327088 w 23173488"/>
                <a:gd name="connsiteY55" fmla="*/ 415378 h 4468785"/>
                <a:gd name="connsiteX56" fmla="*/ 6299487 w 23173488"/>
                <a:gd name="connsiteY56" fmla="*/ 333624 h 4468785"/>
                <a:gd name="connsiteX57" fmla="*/ 7013052 w 23173488"/>
                <a:gd name="connsiteY57" fmla="*/ 238915 h 4468785"/>
                <a:gd name="connsiteX58" fmla="*/ 8316163 w 23173488"/>
                <a:gd name="connsiteY58" fmla="*/ 121992 h 4468785"/>
                <a:gd name="connsiteX59" fmla="*/ 9149428 w 23173488"/>
                <a:gd name="connsiteY59" fmla="*/ 53196 h 4468785"/>
                <a:gd name="connsiteX60" fmla="*/ 10258952 w 23173488"/>
                <a:gd name="connsiteY60" fmla="*/ 64655 h 4468785"/>
                <a:gd name="connsiteX61" fmla="*/ 10978228 w 23173488"/>
                <a:gd name="connsiteY61" fmla="*/ 5070 h 4468785"/>
                <a:gd name="connsiteX62" fmla="*/ 11459491 w 23173488"/>
                <a:gd name="connsiteY62" fmla="*/ 5070 h 4468785"/>
                <a:gd name="connsiteX63" fmla="*/ 12085133 w 23173488"/>
                <a:gd name="connsiteY63" fmla="*/ 21112 h 4468785"/>
                <a:gd name="connsiteX64" fmla="*/ 12662649 w 23173488"/>
                <a:gd name="connsiteY64" fmla="*/ 21112 h 4468785"/>
                <a:gd name="connsiteX65" fmla="*/ 13240165 w 23173488"/>
                <a:gd name="connsiteY65" fmla="*/ 133407 h 4468785"/>
                <a:gd name="connsiteX66" fmla="*/ 13833723 w 23173488"/>
                <a:gd name="connsiteY66" fmla="*/ 261743 h 4468785"/>
                <a:gd name="connsiteX67" fmla="*/ 14250817 w 23173488"/>
                <a:gd name="connsiteY67" fmla="*/ 422164 h 4468785"/>
                <a:gd name="connsiteX68" fmla="*/ 14748123 w 23173488"/>
                <a:gd name="connsiteY68" fmla="*/ 726964 h 4468785"/>
                <a:gd name="connsiteX69" fmla="*/ 14908544 w 23173488"/>
                <a:gd name="connsiteY69" fmla="*/ 1031764 h 4468785"/>
                <a:gd name="connsiteX70" fmla="*/ 15277512 w 23173488"/>
                <a:gd name="connsiteY70" fmla="*/ 1288438 h 4468785"/>
                <a:gd name="connsiteX71" fmla="*/ 15470017 w 23173488"/>
                <a:gd name="connsiteY71" fmla="*/ 1801785 h 4468785"/>
                <a:gd name="connsiteX72" fmla="*/ 15630439 w 23173488"/>
                <a:gd name="connsiteY72" fmla="*/ 2186796 h 4468785"/>
                <a:gd name="connsiteX73" fmla="*/ 15742733 w 23173488"/>
                <a:gd name="connsiteY73" fmla="*/ 2523680 h 4468785"/>
                <a:gd name="connsiteX74" fmla="*/ 15919196 w 23173488"/>
                <a:gd name="connsiteY74" fmla="*/ 2732228 h 4468785"/>
                <a:gd name="connsiteX75" fmla="*/ 16111702 w 23173488"/>
                <a:gd name="connsiteY75" fmla="*/ 3037028 h 4468785"/>
                <a:gd name="connsiteX76" fmla="*/ 16496712 w 23173488"/>
                <a:gd name="connsiteY76" fmla="*/ 3389954 h 4468785"/>
                <a:gd name="connsiteX77" fmla="*/ 16929849 w 23173488"/>
                <a:gd name="connsiteY77" fmla="*/ 3726838 h 4468785"/>
                <a:gd name="connsiteX78" fmla="*/ 17443196 w 23173488"/>
                <a:gd name="connsiteY78" fmla="*/ 3887259 h 4468785"/>
                <a:gd name="connsiteX79" fmla="*/ 18197175 w 23173488"/>
                <a:gd name="connsiteY79" fmla="*/ 4015596 h 4468785"/>
                <a:gd name="connsiteX80" fmla="*/ 19031365 w 23173488"/>
                <a:gd name="connsiteY80" fmla="*/ 4111849 h 4468785"/>
                <a:gd name="connsiteX81" fmla="*/ 19673049 w 23173488"/>
                <a:gd name="connsiteY81" fmla="*/ 4015596 h 4468785"/>
                <a:gd name="connsiteX82" fmla="*/ 20330775 w 23173488"/>
                <a:gd name="connsiteY82" fmla="*/ 4015596 h 4468785"/>
                <a:gd name="connsiteX83" fmla="*/ 21132881 w 23173488"/>
                <a:gd name="connsiteY83" fmla="*/ 4031638 h 4468785"/>
                <a:gd name="connsiteX84" fmla="*/ 21694354 w 23173488"/>
                <a:gd name="connsiteY84" fmla="*/ 4063722 h 4468785"/>
                <a:gd name="connsiteX85" fmla="*/ 22576670 w 23173488"/>
                <a:gd name="connsiteY85" fmla="*/ 4111849 h 4468785"/>
                <a:gd name="connsiteX86" fmla="*/ 22929596 w 23173488"/>
                <a:gd name="connsiteY86" fmla="*/ 4143933 h 4468785"/>
                <a:gd name="connsiteX87" fmla="*/ 23009807 w 23173488"/>
                <a:gd name="connsiteY87" fmla="*/ 4240185 h 4468785"/>
                <a:gd name="connsiteX88" fmla="*/ 23170228 w 23173488"/>
                <a:gd name="connsiteY88" fmla="*/ 4272270 h 4468785"/>
                <a:gd name="connsiteX0" fmla="*/ 23170228 w 23173488"/>
                <a:gd name="connsiteY0" fmla="*/ 4270736 h 4467251"/>
                <a:gd name="connsiteX1" fmla="*/ 23041891 w 23173488"/>
                <a:gd name="connsiteY1" fmla="*/ 4447199 h 4467251"/>
                <a:gd name="connsiteX2" fmla="*/ 22271870 w 23173488"/>
                <a:gd name="connsiteY2" fmla="*/ 4463241 h 4467251"/>
                <a:gd name="connsiteX3" fmla="*/ 21389554 w 23173488"/>
                <a:gd name="connsiteY3" fmla="*/ 4447199 h 4467251"/>
                <a:gd name="connsiteX4" fmla="*/ 21020586 w 23173488"/>
                <a:gd name="connsiteY4" fmla="*/ 4399073 h 4467251"/>
                <a:gd name="connsiteX5" fmla="*/ 20747870 w 23173488"/>
                <a:gd name="connsiteY5" fmla="*/ 4399073 h 4467251"/>
                <a:gd name="connsiteX6" fmla="*/ 20362860 w 23173488"/>
                <a:gd name="connsiteY6" fmla="*/ 4463241 h 4467251"/>
                <a:gd name="connsiteX7" fmla="*/ 20025975 w 23173488"/>
                <a:gd name="connsiteY7" fmla="*/ 4431157 h 4467251"/>
                <a:gd name="connsiteX8" fmla="*/ 19384291 w 23173488"/>
                <a:gd name="connsiteY8" fmla="*/ 4383030 h 4467251"/>
                <a:gd name="connsiteX9" fmla="*/ 18951154 w 23173488"/>
                <a:gd name="connsiteY9" fmla="*/ 4383030 h 4467251"/>
                <a:gd name="connsiteX10" fmla="*/ 18485933 w 23173488"/>
                <a:gd name="connsiteY10" fmla="*/ 4383030 h 4467251"/>
                <a:gd name="connsiteX11" fmla="*/ 18149049 w 23173488"/>
                <a:gd name="connsiteY11" fmla="*/ 4399073 h 4467251"/>
                <a:gd name="connsiteX12" fmla="*/ 17314860 w 23173488"/>
                <a:gd name="connsiteY12" fmla="*/ 4334904 h 4467251"/>
                <a:gd name="connsiteX13" fmla="*/ 16865681 w 23173488"/>
                <a:gd name="connsiteY13" fmla="*/ 4350946 h 4467251"/>
                <a:gd name="connsiteX14" fmla="*/ 16432544 w 23173488"/>
                <a:gd name="connsiteY14" fmla="*/ 4350946 h 4467251"/>
                <a:gd name="connsiteX15" fmla="*/ 15726691 w 23173488"/>
                <a:gd name="connsiteY15" fmla="*/ 4350946 h 4467251"/>
                <a:gd name="connsiteX16" fmla="*/ 15213344 w 23173488"/>
                <a:gd name="connsiteY16" fmla="*/ 4366988 h 4467251"/>
                <a:gd name="connsiteX17" fmla="*/ 14988754 w 23173488"/>
                <a:gd name="connsiteY17" fmla="*/ 4334904 h 4467251"/>
                <a:gd name="connsiteX18" fmla="*/ 14491449 w 23173488"/>
                <a:gd name="connsiteY18" fmla="*/ 4318862 h 4467251"/>
                <a:gd name="connsiteX19" fmla="*/ 14058312 w 23173488"/>
                <a:gd name="connsiteY19" fmla="*/ 4334904 h 4467251"/>
                <a:gd name="connsiteX20" fmla="*/ 13464754 w 23173488"/>
                <a:gd name="connsiteY20" fmla="*/ 4383030 h 4467251"/>
                <a:gd name="connsiteX21" fmla="*/ 12357849 w 23173488"/>
                <a:gd name="connsiteY21" fmla="*/ 4286778 h 4467251"/>
                <a:gd name="connsiteX22" fmla="*/ 11892628 w 23173488"/>
                <a:gd name="connsiteY22" fmla="*/ 4318862 h 4467251"/>
                <a:gd name="connsiteX23" fmla="*/ 11507617 w 23173488"/>
                <a:gd name="connsiteY23" fmla="*/ 4334904 h 4467251"/>
                <a:gd name="connsiteX24" fmla="*/ 11074481 w 23173488"/>
                <a:gd name="connsiteY24" fmla="*/ 4334904 h 4467251"/>
                <a:gd name="connsiteX25" fmla="*/ 10352586 w 23173488"/>
                <a:gd name="connsiteY25" fmla="*/ 4350946 h 4467251"/>
                <a:gd name="connsiteX26" fmla="*/ 9855281 w 23173488"/>
                <a:gd name="connsiteY26" fmla="*/ 4366988 h 4467251"/>
                <a:gd name="connsiteX27" fmla="*/ 9133386 w 23173488"/>
                <a:gd name="connsiteY27" fmla="*/ 4383030 h 4467251"/>
                <a:gd name="connsiteX28" fmla="*/ 8652122 w 23173488"/>
                <a:gd name="connsiteY28" fmla="*/ 4078230 h 4467251"/>
                <a:gd name="connsiteX29" fmla="*/ 6945909 w 23173488"/>
                <a:gd name="connsiteY29" fmla="*/ 3979555 h 4467251"/>
                <a:gd name="connsiteX30" fmla="*/ 6344481 w 23173488"/>
                <a:gd name="connsiteY30" fmla="*/ 3975924 h 4467251"/>
                <a:gd name="connsiteX31" fmla="*/ 6004115 w 23173488"/>
                <a:gd name="connsiteY31" fmla="*/ 3964705 h 4467251"/>
                <a:gd name="connsiteX32" fmla="*/ 5570675 w 23173488"/>
                <a:gd name="connsiteY32" fmla="*/ 3955321 h 4467251"/>
                <a:gd name="connsiteX33" fmla="*/ 5160695 w 23173488"/>
                <a:gd name="connsiteY33" fmla="*/ 4032224 h 4467251"/>
                <a:gd name="connsiteX34" fmla="*/ 4677010 w 23173488"/>
                <a:gd name="connsiteY34" fmla="*/ 4031314 h 4467251"/>
                <a:gd name="connsiteX35" fmla="*/ 4028666 w 23173488"/>
                <a:gd name="connsiteY35" fmla="*/ 3994387 h 4467251"/>
                <a:gd name="connsiteX36" fmla="*/ 3672863 w 23173488"/>
                <a:gd name="connsiteY36" fmla="*/ 3920816 h 4467251"/>
                <a:gd name="connsiteX37" fmla="*/ 3609151 w 23173488"/>
                <a:gd name="connsiteY37" fmla="*/ 3921140 h 4467251"/>
                <a:gd name="connsiteX38" fmla="*/ 3318576 w 23173488"/>
                <a:gd name="connsiteY38" fmla="*/ 3856667 h 4467251"/>
                <a:gd name="connsiteX39" fmla="*/ 3062810 w 23173488"/>
                <a:gd name="connsiteY39" fmla="*/ 3789169 h 4467251"/>
                <a:gd name="connsiteX40" fmla="*/ 2799479 w 23173488"/>
                <a:gd name="connsiteY40" fmla="*/ 3674756 h 4467251"/>
                <a:gd name="connsiteX41" fmla="*/ 2519801 w 23173488"/>
                <a:gd name="connsiteY41" fmla="*/ 3507374 h 4467251"/>
                <a:gd name="connsiteX42" fmla="*/ 2319124 w 23173488"/>
                <a:gd name="connsiteY42" fmla="*/ 3336661 h 4467251"/>
                <a:gd name="connsiteX43" fmla="*/ 2122986 w 23173488"/>
                <a:gd name="connsiteY43" fmla="*/ 3115704 h 4467251"/>
                <a:gd name="connsiteX44" fmla="*/ 1806987 w 23173488"/>
                <a:gd name="connsiteY44" fmla="*/ 2744314 h 4467251"/>
                <a:gd name="connsiteX45" fmla="*/ 1641723 w 23173488"/>
                <a:gd name="connsiteY45" fmla="*/ 2345683 h 4467251"/>
                <a:gd name="connsiteX46" fmla="*/ 1155112 w 23173488"/>
                <a:gd name="connsiteY46" fmla="*/ 1749448 h 4467251"/>
                <a:gd name="connsiteX47" fmla="*/ 366725 w 23173488"/>
                <a:gd name="connsiteY47" fmla="*/ 1321328 h 4467251"/>
                <a:gd name="connsiteX48" fmla="*/ 23187 w 23173488"/>
                <a:gd name="connsiteY48" fmla="*/ 1052488 h 4467251"/>
                <a:gd name="connsiteX49" fmla="*/ 979266 w 23173488"/>
                <a:gd name="connsiteY49" fmla="*/ 905387 h 4467251"/>
                <a:gd name="connsiteX50" fmla="*/ 1993754 w 23173488"/>
                <a:gd name="connsiteY50" fmla="*/ 813400 h 4467251"/>
                <a:gd name="connsiteX51" fmla="*/ 2589750 w 23173488"/>
                <a:gd name="connsiteY51" fmla="*/ 754121 h 4467251"/>
                <a:gd name="connsiteX52" fmla="*/ 3249944 w 23173488"/>
                <a:gd name="connsiteY52" fmla="*/ 618381 h 4467251"/>
                <a:gd name="connsiteX53" fmla="*/ 3847512 w 23173488"/>
                <a:gd name="connsiteY53" fmla="*/ 526756 h 4467251"/>
                <a:gd name="connsiteX54" fmla="*/ 4754199 w 23173488"/>
                <a:gd name="connsiteY54" fmla="*/ 476469 h 4467251"/>
                <a:gd name="connsiteX55" fmla="*/ 5327088 w 23173488"/>
                <a:gd name="connsiteY55" fmla="*/ 413844 h 4467251"/>
                <a:gd name="connsiteX56" fmla="*/ 6299487 w 23173488"/>
                <a:gd name="connsiteY56" fmla="*/ 332090 h 4467251"/>
                <a:gd name="connsiteX57" fmla="*/ 7013052 w 23173488"/>
                <a:gd name="connsiteY57" fmla="*/ 237381 h 4467251"/>
                <a:gd name="connsiteX58" fmla="*/ 8316163 w 23173488"/>
                <a:gd name="connsiteY58" fmla="*/ 120458 h 4467251"/>
                <a:gd name="connsiteX59" fmla="*/ 9149428 w 23173488"/>
                <a:gd name="connsiteY59" fmla="*/ 51662 h 4467251"/>
                <a:gd name="connsiteX60" fmla="*/ 10258952 w 23173488"/>
                <a:gd name="connsiteY60" fmla="*/ 63121 h 4467251"/>
                <a:gd name="connsiteX61" fmla="*/ 10978228 w 23173488"/>
                <a:gd name="connsiteY61" fmla="*/ 96842 h 4467251"/>
                <a:gd name="connsiteX62" fmla="*/ 11459491 w 23173488"/>
                <a:gd name="connsiteY62" fmla="*/ 3536 h 4467251"/>
                <a:gd name="connsiteX63" fmla="*/ 12085133 w 23173488"/>
                <a:gd name="connsiteY63" fmla="*/ 19578 h 4467251"/>
                <a:gd name="connsiteX64" fmla="*/ 12662649 w 23173488"/>
                <a:gd name="connsiteY64" fmla="*/ 19578 h 4467251"/>
                <a:gd name="connsiteX65" fmla="*/ 13240165 w 23173488"/>
                <a:gd name="connsiteY65" fmla="*/ 131873 h 4467251"/>
                <a:gd name="connsiteX66" fmla="*/ 13833723 w 23173488"/>
                <a:gd name="connsiteY66" fmla="*/ 260209 h 4467251"/>
                <a:gd name="connsiteX67" fmla="*/ 14250817 w 23173488"/>
                <a:gd name="connsiteY67" fmla="*/ 420630 h 4467251"/>
                <a:gd name="connsiteX68" fmla="*/ 14748123 w 23173488"/>
                <a:gd name="connsiteY68" fmla="*/ 725430 h 4467251"/>
                <a:gd name="connsiteX69" fmla="*/ 14908544 w 23173488"/>
                <a:gd name="connsiteY69" fmla="*/ 1030230 h 4467251"/>
                <a:gd name="connsiteX70" fmla="*/ 15277512 w 23173488"/>
                <a:gd name="connsiteY70" fmla="*/ 1286904 h 4467251"/>
                <a:gd name="connsiteX71" fmla="*/ 15470017 w 23173488"/>
                <a:gd name="connsiteY71" fmla="*/ 1800251 h 4467251"/>
                <a:gd name="connsiteX72" fmla="*/ 15630439 w 23173488"/>
                <a:gd name="connsiteY72" fmla="*/ 2185262 h 4467251"/>
                <a:gd name="connsiteX73" fmla="*/ 15742733 w 23173488"/>
                <a:gd name="connsiteY73" fmla="*/ 2522146 h 4467251"/>
                <a:gd name="connsiteX74" fmla="*/ 15919196 w 23173488"/>
                <a:gd name="connsiteY74" fmla="*/ 2730694 h 4467251"/>
                <a:gd name="connsiteX75" fmla="*/ 16111702 w 23173488"/>
                <a:gd name="connsiteY75" fmla="*/ 3035494 h 4467251"/>
                <a:gd name="connsiteX76" fmla="*/ 16496712 w 23173488"/>
                <a:gd name="connsiteY76" fmla="*/ 3388420 h 4467251"/>
                <a:gd name="connsiteX77" fmla="*/ 16929849 w 23173488"/>
                <a:gd name="connsiteY77" fmla="*/ 3725304 h 4467251"/>
                <a:gd name="connsiteX78" fmla="*/ 17443196 w 23173488"/>
                <a:gd name="connsiteY78" fmla="*/ 3885725 h 4467251"/>
                <a:gd name="connsiteX79" fmla="*/ 18197175 w 23173488"/>
                <a:gd name="connsiteY79" fmla="*/ 4014062 h 4467251"/>
                <a:gd name="connsiteX80" fmla="*/ 19031365 w 23173488"/>
                <a:gd name="connsiteY80" fmla="*/ 4110315 h 4467251"/>
                <a:gd name="connsiteX81" fmla="*/ 19673049 w 23173488"/>
                <a:gd name="connsiteY81" fmla="*/ 4014062 h 4467251"/>
                <a:gd name="connsiteX82" fmla="*/ 20330775 w 23173488"/>
                <a:gd name="connsiteY82" fmla="*/ 4014062 h 4467251"/>
                <a:gd name="connsiteX83" fmla="*/ 21132881 w 23173488"/>
                <a:gd name="connsiteY83" fmla="*/ 4030104 h 4467251"/>
                <a:gd name="connsiteX84" fmla="*/ 21694354 w 23173488"/>
                <a:gd name="connsiteY84" fmla="*/ 4062188 h 4467251"/>
                <a:gd name="connsiteX85" fmla="*/ 22576670 w 23173488"/>
                <a:gd name="connsiteY85" fmla="*/ 4110315 h 4467251"/>
                <a:gd name="connsiteX86" fmla="*/ 22929596 w 23173488"/>
                <a:gd name="connsiteY86" fmla="*/ 4142399 h 4467251"/>
                <a:gd name="connsiteX87" fmla="*/ 23009807 w 23173488"/>
                <a:gd name="connsiteY87" fmla="*/ 4238651 h 4467251"/>
                <a:gd name="connsiteX88" fmla="*/ 23170228 w 23173488"/>
                <a:gd name="connsiteY88" fmla="*/ 4270736 h 4467251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459491 w 23173488"/>
                <a:gd name="connsiteY62" fmla="*/ 9145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34685 w 23173488"/>
                <a:gd name="connsiteY61" fmla="*/ 133553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57819 h 4454334"/>
                <a:gd name="connsiteX1" fmla="*/ 23041891 w 23173488"/>
                <a:gd name="connsiteY1" fmla="*/ 4434282 h 4454334"/>
                <a:gd name="connsiteX2" fmla="*/ 22271870 w 23173488"/>
                <a:gd name="connsiteY2" fmla="*/ 4450324 h 4454334"/>
                <a:gd name="connsiteX3" fmla="*/ 21389554 w 23173488"/>
                <a:gd name="connsiteY3" fmla="*/ 4434282 h 4454334"/>
                <a:gd name="connsiteX4" fmla="*/ 21020586 w 23173488"/>
                <a:gd name="connsiteY4" fmla="*/ 4386156 h 4454334"/>
                <a:gd name="connsiteX5" fmla="*/ 20747870 w 23173488"/>
                <a:gd name="connsiteY5" fmla="*/ 4386156 h 4454334"/>
                <a:gd name="connsiteX6" fmla="*/ 20362860 w 23173488"/>
                <a:gd name="connsiteY6" fmla="*/ 4450324 h 4454334"/>
                <a:gd name="connsiteX7" fmla="*/ 20025975 w 23173488"/>
                <a:gd name="connsiteY7" fmla="*/ 4418240 h 4454334"/>
                <a:gd name="connsiteX8" fmla="*/ 19384291 w 23173488"/>
                <a:gd name="connsiteY8" fmla="*/ 4370113 h 4454334"/>
                <a:gd name="connsiteX9" fmla="*/ 18951154 w 23173488"/>
                <a:gd name="connsiteY9" fmla="*/ 4370113 h 4454334"/>
                <a:gd name="connsiteX10" fmla="*/ 18485933 w 23173488"/>
                <a:gd name="connsiteY10" fmla="*/ 4370113 h 4454334"/>
                <a:gd name="connsiteX11" fmla="*/ 18149049 w 23173488"/>
                <a:gd name="connsiteY11" fmla="*/ 4386156 h 4454334"/>
                <a:gd name="connsiteX12" fmla="*/ 17314860 w 23173488"/>
                <a:gd name="connsiteY12" fmla="*/ 4321987 h 4454334"/>
                <a:gd name="connsiteX13" fmla="*/ 16865681 w 23173488"/>
                <a:gd name="connsiteY13" fmla="*/ 4338029 h 4454334"/>
                <a:gd name="connsiteX14" fmla="*/ 16432544 w 23173488"/>
                <a:gd name="connsiteY14" fmla="*/ 4338029 h 4454334"/>
                <a:gd name="connsiteX15" fmla="*/ 15726691 w 23173488"/>
                <a:gd name="connsiteY15" fmla="*/ 4338029 h 4454334"/>
                <a:gd name="connsiteX16" fmla="*/ 15213344 w 23173488"/>
                <a:gd name="connsiteY16" fmla="*/ 4354071 h 4454334"/>
                <a:gd name="connsiteX17" fmla="*/ 14988754 w 23173488"/>
                <a:gd name="connsiteY17" fmla="*/ 4321987 h 4454334"/>
                <a:gd name="connsiteX18" fmla="*/ 14491449 w 23173488"/>
                <a:gd name="connsiteY18" fmla="*/ 4305945 h 4454334"/>
                <a:gd name="connsiteX19" fmla="*/ 14058312 w 23173488"/>
                <a:gd name="connsiteY19" fmla="*/ 4321987 h 4454334"/>
                <a:gd name="connsiteX20" fmla="*/ 13464754 w 23173488"/>
                <a:gd name="connsiteY20" fmla="*/ 4370113 h 4454334"/>
                <a:gd name="connsiteX21" fmla="*/ 12357849 w 23173488"/>
                <a:gd name="connsiteY21" fmla="*/ 4273861 h 4454334"/>
                <a:gd name="connsiteX22" fmla="*/ 11892628 w 23173488"/>
                <a:gd name="connsiteY22" fmla="*/ 4305945 h 4454334"/>
                <a:gd name="connsiteX23" fmla="*/ 11507617 w 23173488"/>
                <a:gd name="connsiteY23" fmla="*/ 4321987 h 4454334"/>
                <a:gd name="connsiteX24" fmla="*/ 11074481 w 23173488"/>
                <a:gd name="connsiteY24" fmla="*/ 4321987 h 4454334"/>
                <a:gd name="connsiteX25" fmla="*/ 10352586 w 23173488"/>
                <a:gd name="connsiteY25" fmla="*/ 4338029 h 4454334"/>
                <a:gd name="connsiteX26" fmla="*/ 9855281 w 23173488"/>
                <a:gd name="connsiteY26" fmla="*/ 4354071 h 4454334"/>
                <a:gd name="connsiteX27" fmla="*/ 9133386 w 23173488"/>
                <a:gd name="connsiteY27" fmla="*/ 4370113 h 4454334"/>
                <a:gd name="connsiteX28" fmla="*/ 8652122 w 23173488"/>
                <a:gd name="connsiteY28" fmla="*/ 4065313 h 4454334"/>
                <a:gd name="connsiteX29" fmla="*/ 6945909 w 23173488"/>
                <a:gd name="connsiteY29" fmla="*/ 3966638 h 4454334"/>
                <a:gd name="connsiteX30" fmla="*/ 6344481 w 23173488"/>
                <a:gd name="connsiteY30" fmla="*/ 3963007 h 4454334"/>
                <a:gd name="connsiteX31" fmla="*/ 6004115 w 23173488"/>
                <a:gd name="connsiteY31" fmla="*/ 3951788 h 4454334"/>
                <a:gd name="connsiteX32" fmla="*/ 5570675 w 23173488"/>
                <a:gd name="connsiteY32" fmla="*/ 3942404 h 4454334"/>
                <a:gd name="connsiteX33" fmla="*/ 5160695 w 23173488"/>
                <a:gd name="connsiteY33" fmla="*/ 4019307 h 4454334"/>
                <a:gd name="connsiteX34" fmla="*/ 4677010 w 23173488"/>
                <a:gd name="connsiteY34" fmla="*/ 4018397 h 4454334"/>
                <a:gd name="connsiteX35" fmla="*/ 4028666 w 23173488"/>
                <a:gd name="connsiteY35" fmla="*/ 3981470 h 4454334"/>
                <a:gd name="connsiteX36" fmla="*/ 3672863 w 23173488"/>
                <a:gd name="connsiteY36" fmla="*/ 3907899 h 4454334"/>
                <a:gd name="connsiteX37" fmla="*/ 3609151 w 23173488"/>
                <a:gd name="connsiteY37" fmla="*/ 3908223 h 4454334"/>
                <a:gd name="connsiteX38" fmla="*/ 3318576 w 23173488"/>
                <a:gd name="connsiteY38" fmla="*/ 3843750 h 4454334"/>
                <a:gd name="connsiteX39" fmla="*/ 3062810 w 23173488"/>
                <a:gd name="connsiteY39" fmla="*/ 3776252 h 4454334"/>
                <a:gd name="connsiteX40" fmla="*/ 2799479 w 23173488"/>
                <a:gd name="connsiteY40" fmla="*/ 3661839 h 4454334"/>
                <a:gd name="connsiteX41" fmla="*/ 2519801 w 23173488"/>
                <a:gd name="connsiteY41" fmla="*/ 3494457 h 4454334"/>
                <a:gd name="connsiteX42" fmla="*/ 2319124 w 23173488"/>
                <a:gd name="connsiteY42" fmla="*/ 3323744 h 4454334"/>
                <a:gd name="connsiteX43" fmla="*/ 2122986 w 23173488"/>
                <a:gd name="connsiteY43" fmla="*/ 3102787 h 4454334"/>
                <a:gd name="connsiteX44" fmla="*/ 1806987 w 23173488"/>
                <a:gd name="connsiteY44" fmla="*/ 2731397 h 4454334"/>
                <a:gd name="connsiteX45" fmla="*/ 1641723 w 23173488"/>
                <a:gd name="connsiteY45" fmla="*/ 2332766 h 4454334"/>
                <a:gd name="connsiteX46" fmla="*/ 1155112 w 23173488"/>
                <a:gd name="connsiteY46" fmla="*/ 1736531 h 4454334"/>
                <a:gd name="connsiteX47" fmla="*/ 366725 w 23173488"/>
                <a:gd name="connsiteY47" fmla="*/ 1308411 h 4454334"/>
                <a:gd name="connsiteX48" fmla="*/ 23187 w 23173488"/>
                <a:gd name="connsiteY48" fmla="*/ 1039571 h 4454334"/>
                <a:gd name="connsiteX49" fmla="*/ 979266 w 23173488"/>
                <a:gd name="connsiteY49" fmla="*/ 892470 h 4454334"/>
                <a:gd name="connsiteX50" fmla="*/ 1993754 w 23173488"/>
                <a:gd name="connsiteY50" fmla="*/ 800483 h 4454334"/>
                <a:gd name="connsiteX51" fmla="*/ 2589750 w 23173488"/>
                <a:gd name="connsiteY51" fmla="*/ 741204 h 4454334"/>
                <a:gd name="connsiteX52" fmla="*/ 3249944 w 23173488"/>
                <a:gd name="connsiteY52" fmla="*/ 605464 h 4454334"/>
                <a:gd name="connsiteX53" fmla="*/ 3847512 w 23173488"/>
                <a:gd name="connsiteY53" fmla="*/ 513839 h 4454334"/>
                <a:gd name="connsiteX54" fmla="*/ 4754199 w 23173488"/>
                <a:gd name="connsiteY54" fmla="*/ 463552 h 4454334"/>
                <a:gd name="connsiteX55" fmla="*/ 5327088 w 23173488"/>
                <a:gd name="connsiteY55" fmla="*/ 400927 h 4454334"/>
                <a:gd name="connsiteX56" fmla="*/ 6299487 w 23173488"/>
                <a:gd name="connsiteY56" fmla="*/ 319173 h 4454334"/>
                <a:gd name="connsiteX57" fmla="*/ 7013052 w 23173488"/>
                <a:gd name="connsiteY57" fmla="*/ 224464 h 4454334"/>
                <a:gd name="connsiteX58" fmla="*/ 8316163 w 23173488"/>
                <a:gd name="connsiteY58" fmla="*/ 107541 h 4454334"/>
                <a:gd name="connsiteX59" fmla="*/ 9149428 w 23173488"/>
                <a:gd name="connsiteY59" fmla="*/ 38745 h 4454334"/>
                <a:gd name="connsiteX60" fmla="*/ 10258952 w 23173488"/>
                <a:gd name="connsiteY60" fmla="*/ 50204 h 4454334"/>
                <a:gd name="connsiteX61" fmla="*/ 10934685 w 23173488"/>
                <a:gd name="connsiteY61" fmla="*/ 115027 h 4454334"/>
                <a:gd name="connsiteX62" fmla="*/ 11279099 w 23173488"/>
                <a:gd name="connsiteY62" fmla="*/ 245656 h 4454334"/>
                <a:gd name="connsiteX63" fmla="*/ 11534819 w 23173488"/>
                <a:gd name="connsiteY63" fmla="*/ 281555 h 4454334"/>
                <a:gd name="connsiteX64" fmla="*/ 12060252 w 23173488"/>
                <a:gd name="connsiteY64" fmla="*/ 323902 h 4454334"/>
                <a:gd name="connsiteX65" fmla="*/ 12662649 w 23173488"/>
                <a:gd name="connsiteY65" fmla="*/ 6661 h 4454334"/>
                <a:gd name="connsiteX66" fmla="*/ 13240165 w 23173488"/>
                <a:gd name="connsiteY66" fmla="*/ 118956 h 4454334"/>
                <a:gd name="connsiteX67" fmla="*/ 13833723 w 23173488"/>
                <a:gd name="connsiteY67" fmla="*/ 247292 h 4454334"/>
                <a:gd name="connsiteX68" fmla="*/ 14250817 w 23173488"/>
                <a:gd name="connsiteY68" fmla="*/ 407713 h 4454334"/>
                <a:gd name="connsiteX69" fmla="*/ 14748123 w 23173488"/>
                <a:gd name="connsiteY69" fmla="*/ 712513 h 4454334"/>
                <a:gd name="connsiteX70" fmla="*/ 14908544 w 23173488"/>
                <a:gd name="connsiteY70" fmla="*/ 1017313 h 4454334"/>
                <a:gd name="connsiteX71" fmla="*/ 15277512 w 23173488"/>
                <a:gd name="connsiteY71" fmla="*/ 1273987 h 4454334"/>
                <a:gd name="connsiteX72" fmla="*/ 15470017 w 23173488"/>
                <a:gd name="connsiteY72" fmla="*/ 1787334 h 4454334"/>
                <a:gd name="connsiteX73" fmla="*/ 15630439 w 23173488"/>
                <a:gd name="connsiteY73" fmla="*/ 2172345 h 4454334"/>
                <a:gd name="connsiteX74" fmla="*/ 15742733 w 23173488"/>
                <a:gd name="connsiteY74" fmla="*/ 2509229 h 4454334"/>
                <a:gd name="connsiteX75" fmla="*/ 15919196 w 23173488"/>
                <a:gd name="connsiteY75" fmla="*/ 2717777 h 4454334"/>
                <a:gd name="connsiteX76" fmla="*/ 16111702 w 23173488"/>
                <a:gd name="connsiteY76" fmla="*/ 3022577 h 4454334"/>
                <a:gd name="connsiteX77" fmla="*/ 16496712 w 23173488"/>
                <a:gd name="connsiteY77" fmla="*/ 3375503 h 4454334"/>
                <a:gd name="connsiteX78" fmla="*/ 16929849 w 23173488"/>
                <a:gd name="connsiteY78" fmla="*/ 3712387 h 4454334"/>
                <a:gd name="connsiteX79" fmla="*/ 17443196 w 23173488"/>
                <a:gd name="connsiteY79" fmla="*/ 3872808 h 4454334"/>
                <a:gd name="connsiteX80" fmla="*/ 18197175 w 23173488"/>
                <a:gd name="connsiteY80" fmla="*/ 4001145 h 4454334"/>
                <a:gd name="connsiteX81" fmla="*/ 19031365 w 23173488"/>
                <a:gd name="connsiteY81" fmla="*/ 4097398 h 4454334"/>
                <a:gd name="connsiteX82" fmla="*/ 19673049 w 23173488"/>
                <a:gd name="connsiteY82" fmla="*/ 4001145 h 4454334"/>
                <a:gd name="connsiteX83" fmla="*/ 20330775 w 23173488"/>
                <a:gd name="connsiteY83" fmla="*/ 4001145 h 4454334"/>
                <a:gd name="connsiteX84" fmla="*/ 21132881 w 23173488"/>
                <a:gd name="connsiteY84" fmla="*/ 4017187 h 4454334"/>
                <a:gd name="connsiteX85" fmla="*/ 21694354 w 23173488"/>
                <a:gd name="connsiteY85" fmla="*/ 4049271 h 4454334"/>
                <a:gd name="connsiteX86" fmla="*/ 22576670 w 23173488"/>
                <a:gd name="connsiteY86" fmla="*/ 4097398 h 4454334"/>
                <a:gd name="connsiteX87" fmla="*/ 22929596 w 23173488"/>
                <a:gd name="connsiteY87" fmla="*/ 4129482 h 4454334"/>
                <a:gd name="connsiteX88" fmla="*/ 23009807 w 23173488"/>
                <a:gd name="connsiteY88" fmla="*/ 4225734 h 4454334"/>
                <a:gd name="connsiteX89" fmla="*/ 23170228 w 23173488"/>
                <a:gd name="connsiteY89" fmla="*/ 4257819 h 4454334"/>
                <a:gd name="connsiteX0" fmla="*/ 23170228 w 23173488"/>
                <a:gd name="connsiteY0" fmla="*/ 4251158 h 4447673"/>
                <a:gd name="connsiteX1" fmla="*/ 23041891 w 23173488"/>
                <a:gd name="connsiteY1" fmla="*/ 4427621 h 4447673"/>
                <a:gd name="connsiteX2" fmla="*/ 22271870 w 23173488"/>
                <a:gd name="connsiteY2" fmla="*/ 4443663 h 4447673"/>
                <a:gd name="connsiteX3" fmla="*/ 21389554 w 23173488"/>
                <a:gd name="connsiteY3" fmla="*/ 4427621 h 4447673"/>
                <a:gd name="connsiteX4" fmla="*/ 21020586 w 23173488"/>
                <a:gd name="connsiteY4" fmla="*/ 4379495 h 4447673"/>
                <a:gd name="connsiteX5" fmla="*/ 20747870 w 23173488"/>
                <a:gd name="connsiteY5" fmla="*/ 4379495 h 4447673"/>
                <a:gd name="connsiteX6" fmla="*/ 20362860 w 23173488"/>
                <a:gd name="connsiteY6" fmla="*/ 4443663 h 4447673"/>
                <a:gd name="connsiteX7" fmla="*/ 20025975 w 23173488"/>
                <a:gd name="connsiteY7" fmla="*/ 4411579 h 4447673"/>
                <a:gd name="connsiteX8" fmla="*/ 19384291 w 23173488"/>
                <a:gd name="connsiteY8" fmla="*/ 4363452 h 4447673"/>
                <a:gd name="connsiteX9" fmla="*/ 18951154 w 23173488"/>
                <a:gd name="connsiteY9" fmla="*/ 4363452 h 4447673"/>
                <a:gd name="connsiteX10" fmla="*/ 18485933 w 23173488"/>
                <a:gd name="connsiteY10" fmla="*/ 4363452 h 4447673"/>
                <a:gd name="connsiteX11" fmla="*/ 18149049 w 23173488"/>
                <a:gd name="connsiteY11" fmla="*/ 4379495 h 4447673"/>
                <a:gd name="connsiteX12" fmla="*/ 17314860 w 23173488"/>
                <a:gd name="connsiteY12" fmla="*/ 4315326 h 4447673"/>
                <a:gd name="connsiteX13" fmla="*/ 16865681 w 23173488"/>
                <a:gd name="connsiteY13" fmla="*/ 4331368 h 4447673"/>
                <a:gd name="connsiteX14" fmla="*/ 16432544 w 23173488"/>
                <a:gd name="connsiteY14" fmla="*/ 4331368 h 4447673"/>
                <a:gd name="connsiteX15" fmla="*/ 15726691 w 23173488"/>
                <a:gd name="connsiteY15" fmla="*/ 4331368 h 4447673"/>
                <a:gd name="connsiteX16" fmla="*/ 15213344 w 23173488"/>
                <a:gd name="connsiteY16" fmla="*/ 4347410 h 4447673"/>
                <a:gd name="connsiteX17" fmla="*/ 14988754 w 23173488"/>
                <a:gd name="connsiteY17" fmla="*/ 4315326 h 4447673"/>
                <a:gd name="connsiteX18" fmla="*/ 14491449 w 23173488"/>
                <a:gd name="connsiteY18" fmla="*/ 4299284 h 4447673"/>
                <a:gd name="connsiteX19" fmla="*/ 14058312 w 23173488"/>
                <a:gd name="connsiteY19" fmla="*/ 4315326 h 4447673"/>
                <a:gd name="connsiteX20" fmla="*/ 13464754 w 23173488"/>
                <a:gd name="connsiteY20" fmla="*/ 4363452 h 4447673"/>
                <a:gd name="connsiteX21" fmla="*/ 12357849 w 23173488"/>
                <a:gd name="connsiteY21" fmla="*/ 4267200 h 4447673"/>
                <a:gd name="connsiteX22" fmla="*/ 11892628 w 23173488"/>
                <a:gd name="connsiteY22" fmla="*/ 4299284 h 4447673"/>
                <a:gd name="connsiteX23" fmla="*/ 11507617 w 23173488"/>
                <a:gd name="connsiteY23" fmla="*/ 4315326 h 4447673"/>
                <a:gd name="connsiteX24" fmla="*/ 11074481 w 23173488"/>
                <a:gd name="connsiteY24" fmla="*/ 4315326 h 4447673"/>
                <a:gd name="connsiteX25" fmla="*/ 10352586 w 23173488"/>
                <a:gd name="connsiteY25" fmla="*/ 4331368 h 4447673"/>
                <a:gd name="connsiteX26" fmla="*/ 9855281 w 23173488"/>
                <a:gd name="connsiteY26" fmla="*/ 4347410 h 4447673"/>
                <a:gd name="connsiteX27" fmla="*/ 9133386 w 23173488"/>
                <a:gd name="connsiteY27" fmla="*/ 4363452 h 4447673"/>
                <a:gd name="connsiteX28" fmla="*/ 8652122 w 23173488"/>
                <a:gd name="connsiteY28" fmla="*/ 4058652 h 4447673"/>
                <a:gd name="connsiteX29" fmla="*/ 6945909 w 23173488"/>
                <a:gd name="connsiteY29" fmla="*/ 3959977 h 4447673"/>
                <a:gd name="connsiteX30" fmla="*/ 6344481 w 23173488"/>
                <a:gd name="connsiteY30" fmla="*/ 3956346 h 4447673"/>
                <a:gd name="connsiteX31" fmla="*/ 6004115 w 23173488"/>
                <a:gd name="connsiteY31" fmla="*/ 3945127 h 4447673"/>
                <a:gd name="connsiteX32" fmla="*/ 5570675 w 23173488"/>
                <a:gd name="connsiteY32" fmla="*/ 3935743 h 4447673"/>
                <a:gd name="connsiteX33" fmla="*/ 5160695 w 23173488"/>
                <a:gd name="connsiteY33" fmla="*/ 4012646 h 4447673"/>
                <a:gd name="connsiteX34" fmla="*/ 4677010 w 23173488"/>
                <a:gd name="connsiteY34" fmla="*/ 4011736 h 4447673"/>
                <a:gd name="connsiteX35" fmla="*/ 4028666 w 23173488"/>
                <a:gd name="connsiteY35" fmla="*/ 3974809 h 4447673"/>
                <a:gd name="connsiteX36" fmla="*/ 3672863 w 23173488"/>
                <a:gd name="connsiteY36" fmla="*/ 3901238 h 4447673"/>
                <a:gd name="connsiteX37" fmla="*/ 3609151 w 23173488"/>
                <a:gd name="connsiteY37" fmla="*/ 3901562 h 4447673"/>
                <a:gd name="connsiteX38" fmla="*/ 3318576 w 23173488"/>
                <a:gd name="connsiteY38" fmla="*/ 3837089 h 4447673"/>
                <a:gd name="connsiteX39" fmla="*/ 3062810 w 23173488"/>
                <a:gd name="connsiteY39" fmla="*/ 3769591 h 4447673"/>
                <a:gd name="connsiteX40" fmla="*/ 2799479 w 23173488"/>
                <a:gd name="connsiteY40" fmla="*/ 3655178 h 4447673"/>
                <a:gd name="connsiteX41" fmla="*/ 2519801 w 23173488"/>
                <a:gd name="connsiteY41" fmla="*/ 3487796 h 4447673"/>
                <a:gd name="connsiteX42" fmla="*/ 2319124 w 23173488"/>
                <a:gd name="connsiteY42" fmla="*/ 3317083 h 4447673"/>
                <a:gd name="connsiteX43" fmla="*/ 2122986 w 23173488"/>
                <a:gd name="connsiteY43" fmla="*/ 3096126 h 4447673"/>
                <a:gd name="connsiteX44" fmla="*/ 1806987 w 23173488"/>
                <a:gd name="connsiteY44" fmla="*/ 2724736 h 4447673"/>
                <a:gd name="connsiteX45" fmla="*/ 1641723 w 23173488"/>
                <a:gd name="connsiteY45" fmla="*/ 2326105 h 4447673"/>
                <a:gd name="connsiteX46" fmla="*/ 1155112 w 23173488"/>
                <a:gd name="connsiteY46" fmla="*/ 1729870 h 4447673"/>
                <a:gd name="connsiteX47" fmla="*/ 366725 w 23173488"/>
                <a:gd name="connsiteY47" fmla="*/ 1301750 h 4447673"/>
                <a:gd name="connsiteX48" fmla="*/ 23187 w 23173488"/>
                <a:gd name="connsiteY48" fmla="*/ 1032910 h 4447673"/>
                <a:gd name="connsiteX49" fmla="*/ 979266 w 23173488"/>
                <a:gd name="connsiteY49" fmla="*/ 885809 h 4447673"/>
                <a:gd name="connsiteX50" fmla="*/ 1993754 w 23173488"/>
                <a:gd name="connsiteY50" fmla="*/ 793822 h 4447673"/>
                <a:gd name="connsiteX51" fmla="*/ 2589750 w 23173488"/>
                <a:gd name="connsiteY51" fmla="*/ 734543 h 4447673"/>
                <a:gd name="connsiteX52" fmla="*/ 3249944 w 23173488"/>
                <a:gd name="connsiteY52" fmla="*/ 598803 h 4447673"/>
                <a:gd name="connsiteX53" fmla="*/ 3847512 w 23173488"/>
                <a:gd name="connsiteY53" fmla="*/ 507178 h 4447673"/>
                <a:gd name="connsiteX54" fmla="*/ 4754199 w 23173488"/>
                <a:gd name="connsiteY54" fmla="*/ 456891 h 4447673"/>
                <a:gd name="connsiteX55" fmla="*/ 5327088 w 23173488"/>
                <a:gd name="connsiteY55" fmla="*/ 394266 h 4447673"/>
                <a:gd name="connsiteX56" fmla="*/ 6299487 w 23173488"/>
                <a:gd name="connsiteY56" fmla="*/ 312512 h 4447673"/>
                <a:gd name="connsiteX57" fmla="*/ 7013052 w 23173488"/>
                <a:gd name="connsiteY57" fmla="*/ 217803 h 4447673"/>
                <a:gd name="connsiteX58" fmla="*/ 8316163 w 23173488"/>
                <a:gd name="connsiteY58" fmla="*/ 100880 h 4447673"/>
                <a:gd name="connsiteX59" fmla="*/ 9149428 w 23173488"/>
                <a:gd name="connsiteY59" fmla="*/ 32084 h 4447673"/>
                <a:gd name="connsiteX60" fmla="*/ 10258952 w 23173488"/>
                <a:gd name="connsiteY60" fmla="*/ 43543 h 4447673"/>
                <a:gd name="connsiteX61" fmla="*/ 10934685 w 23173488"/>
                <a:gd name="connsiteY61" fmla="*/ 108366 h 4447673"/>
                <a:gd name="connsiteX62" fmla="*/ 11279099 w 23173488"/>
                <a:gd name="connsiteY62" fmla="*/ 238995 h 4447673"/>
                <a:gd name="connsiteX63" fmla="*/ 11534819 w 23173488"/>
                <a:gd name="connsiteY63" fmla="*/ 274894 h 4447673"/>
                <a:gd name="connsiteX64" fmla="*/ 12060252 w 23173488"/>
                <a:gd name="connsiteY64" fmla="*/ 342123 h 4447673"/>
                <a:gd name="connsiteX65" fmla="*/ 12662649 w 23173488"/>
                <a:gd name="connsiteY65" fmla="*/ 0 h 4447673"/>
                <a:gd name="connsiteX66" fmla="*/ 13240165 w 23173488"/>
                <a:gd name="connsiteY66" fmla="*/ 112295 h 4447673"/>
                <a:gd name="connsiteX67" fmla="*/ 13833723 w 23173488"/>
                <a:gd name="connsiteY67" fmla="*/ 240631 h 4447673"/>
                <a:gd name="connsiteX68" fmla="*/ 14250817 w 23173488"/>
                <a:gd name="connsiteY68" fmla="*/ 401052 h 4447673"/>
                <a:gd name="connsiteX69" fmla="*/ 14748123 w 23173488"/>
                <a:gd name="connsiteY69" fmla="*/ 705852 h 4447673"/>
                <a:gd name="connsiteX70" fmla="*/ 14908544 w 23173488"/>
                <a:gd name="connsiteY70" fmla="*/ 1010652 h 4447673"/>
                <a:gd name="connsiteX71" fmla="*/ 15277512 w 23173488"/>
                <a:gd name="connsiteY71" fmla="*/ 1267326 h 4447673"/>
                <a:gd name="connsiteX72" fmla="*/ 15470017 w 23173488"/>
                <a:gd name="connsiteY72" fmla="*/ 1780673 h 4447673"/>
                <a:gd name="connsiteX73" fmla="*/ 15630439 w 23173488"/>
                <a:gd name="connsiteY73" fmla="*/ 2165684 h 4447673"/>
                <a:gd name="connsiteX74" fmla="*/ 15742733 w 23173488"/>
                <a:gd name="connsiteY74" fmla="*/ 2502568 h 4447673"/>
                <a:gd name="connsiteX75" fmla="*/ 15919196 w 23173488"/>
                <a:gd name="connsiteY75" fmla="*/ 2711116 h 4447673"/>
                <a:gd name="connsiteX76" fmla="*/ 16111702 w 23173488"/>
                <a:gd name="connsiteY76" fmla="*/ 3015916 h 4447673"/>
                <a:gd name="connsiteX77" fmla="*/ 16496712 w 23173488"/>
                <a:gd name="connsiteY77" fmla="*/ 3368842 h 4447673"/>
                <a:gd name="connsiteX78" fmla="*/ 16929849 w 23173488"/>
                <a:gd name="connsiteY78" fmla="*/ 3705726 h 4447673"/>
                <a:gd name="connsiteX79" fmla="*/ 17443196 w 23173488"/>
                <a:gd name="connsiteY79" fmla="*/ 3866147 h 4447673"/>
                <a:gd name="connsiteX80" fmla="*/ 18197175 w 23173488"/>
                <a:gd name="connsiteY80" fmla="*/ 3994484 h 4447673"/>
                <a:gd name="connsiteX81" fmla="*/ 19031365 w 23173488"/>
                <a:gd name="connsiteY81" fmla="*/ 4090737 h 4447673"/>
                <a:gd name="connsiteX82" fmla="*/ 19673049 w 23173488"/>
                <a:gd name="connsiteY82" fmla="*/ 3994484 h 4447673"/>
                <a:gd name="connsiteX83" fmla="*/ 20330775 w 23173488"/>
                <a:gd name="connsiteY83" fmla="*/ 3994484 h 4447673"/>
                <a:gd name="connsiteX84" fmla="*/ 21132881 w 23173488"/>
                <a:gd name="connsiteY84" fmla="*/ 4010526 h 4447673"/>
                <a:gd name="connsiteX85" fmla="*/ 21694354 w 23173488"/>
                <a:gd name="connsiteY85" fmla="*/ 4042610 h 4447673"/>
                <a:gd name="connsiteX86" fmla="*/ 22576670 w 23173488"/>
                <a:gd name="connsiteY86" fmla="*/ 4090737 h 4447673"/>
                <a:gd name="connsiteX87" fmla="*/ 22929596 w 23173488"/>
                <a:gd name="connsiteY87" fmla="*/ 4122821 h 4447673"/>
                <a:gd name="connsiteX88" fmla="*/ 23009807 w 23173488"/>
                <a:gd name="connsiteY88" fmla="*/ 4219073 h 4447673"/>
                <a:gd name="connsiteX89" fmla="*/ 23170228 w 23173488"/>
                <a:gd name="connsiteY89" fmla="*/ 4251158 h 4447673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240165 w 23173488"/>
                <a:gd name="connsiteY66" fmla="*/ 84354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54032 w 23173488"/>
                <a:gd name="connsiteY64" fmla="*/ 345284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635121"/>
                <a:gd name="connsiteX1" fmla="*/ 23041891 w 23173488"/>
                <a:gd name="connsiteY1" fmla="*/ 4399680 h 4635121"/>
                <a:gd name="connsiteX2" fmla="*/ 22271870 w 23173488"/>
                <a:gd name="connsiteY2" fmla="*/ 4415722 h 4635121"/>
                <a:gd name="connsiteX3" fmla="*/ 21389554 w 23173488"/>
                <a:gd name="connsiteY3" fmla="*/ 4399680 h 4635121"/>
                <a:gd name="connsiteX4" fmla="*/ 21020586 w 23173488"/>
                <a:gd name="connsiteY4" fmla="*/ 4351554 h 4635121"/>
                <a:gd name="connsiteX5" fmla="*/ 20747870 w 23173488"/>
                <a:gd name="connsiteY5" fmla="*/ 4351554 h 4635121"/>
                <a:gd name="connsiteX6" fmla="*/ 20362860 w 23173488"/>
                <a:gd name="connsiteY6" fmla="*/ 4415722 h 4635121"/>
                <a:gd name="connsiteX7" fmla="*/ 20025975 w 23173488"/>
                <a:gd name="connsiteY7" fmla="*/ 4383638 h 4635121"/>
                <a:gd name="connsiteX8" fmla="*/ 19384291 w 23173488"/>
                <a:gd name="connsiteY8" fmla="*/ 4335511 h 4635121"/>
                <a:gd name="connsiteX9" fmla="*/ 18951154 w 23173488"/>
                <a:gd name="connsiteY9" fmla="*/ 4335511 h 4635121"/>
                <a:gd name="connsiteX10" fmla="*/ 18485933 w 23173488"/>
                <a:gd name="connsiteY10" fmla="*/ 4335511 h 4635121"/>
                <a:gd name="connsiteX11" fmla="*/ 18149049 w 23173488"/>
                <a:gd name="connsiteY11" fmla="*/ 4351554 h 4635121"/>
                <a:gd name="connsiteX12" fmla="*/ 17314860 w 23173488"/>
                <a:gd name="connsiteY12" fmla="*/ 4287385 h 4635121"/>
                <a:gd name="connsiteX13" fmla="*/ 16865681 w 23173488"/>
                <a:gd name="connsiteY13" fmla="*/ 4303427 h 4635121"/>
                <a:gd name="connsiteX14" fmla="*/ 16432544 w 23173488"/>
                <a:gd name="connsiteY14" fmla="*/ 4303427 h 4635121"/>
                <a:gd name="connsiteX15" fmla="*/ 15726691 w 23173488"/>
                <a:gd name="connsiteY15" fmla="*/ 4303427 h 4635121"/>
                <a:gd name="connsiteX16" fmla="*/ 15213344 w 23173488"/>
                <a:gd name="connsiteY16" fmla="*/ 4319469 h 4635121"/>
                <a:gd name="connsiteX17" fmla="*/ 14988754 w 23173488"/>
                <a:gd name="connsiteY17" fmla="*/ 4287385 h 4635121"/>
                <a:gd name="connsiteX18" fmla="*/ 14491449 w 23173488"/>
                <a:gd name="connsiteY18" fmla="*/ 4271343 h 4635121"/>
                <a:gd name="connsiteX19" fmla="*/ 14058312 w 23173488"/>
                <a:gd name="connsiteY19" fmla="*/ 4287385 h 4635121"/>
                <a:gd name="connsiteX20" fmla="*/ 13464754 w 23173488"/>
                <a:gd name="connsiteY20" fmla="*/ 4335511 h 4635121"/>
                <a:gd name="connsiteX21" fmla="*/ 12357849 w 23173488"/>
                <a:gd name="connsiteY21" fmla="*/ 4239259 h 4635121"/>
                <a:gd name="connsiteX22" fmla="*/ 11892628 w 23173488"/>
                <a:gd name="connsiteY22" fmla="*/ 4271343 h 4635121"/>
                <a:gd name="connsiteX23" fmla="*/ 11507617 w 23173488"/>
                <a:gd name="connsiteY23" fmla="*/ 4287385 h 4635121"/>
                <a:gd name="connsiteX24" fmla="*/ 11114272 w 23173488"/>
                <a:gd name="connsiteY24" fmla="*/ 4635121 h 4635121"/>
                <a:gd name="connsiteX25" fmla="*/ 10352586 w 23173488"/>
                <a:gd name="connsiteY25" fmla="*/ 4303427 h 4635121"/>
                <a:gd name="connsiteX26" fmla="*/ 9855281 w 23173488"/>
                <a:gd name="connsiteY26" fmla="*/ 4319469 h 4635121"/>
                <a:gd name="connsiteX27" fmla="*/ 9133386 w 23173488"/>
                <a:gd name="connsiteY27" fmla="*/ 4335511 h 4635121"/>
                <a:gd name="connsiteX28" fmla="*/ 8652122 w 23173488"/>
                <a:gd name="connsiteY28" fmla="*/ 4030711 h 4635121"/>
                <a:gd name="connsiteX29" fmla="*/ 6945909 w 23173488"/>
                <a:gd name="connsiteY29" fmla="*/ 3932036 h 4635121"/>
                <a:gd name="connsiteX30" fmla="*/ 6344481 w 23173488"/>
                <a:gd name="connsiteY30" fmla="*/ 3928405 h 4635121"/>
                <a:gd name="connsiteX31" fmla="*/ 6004115 w 23173488"/>
                <a:gd name="connsiteY31" fmla="*/ 3917186 h 4635121"/>
                <a:gd name="connsiteX32" fmla="*/ 5570675 w 23173488"/>
                <a:gd name="connsiteY32" fmla="*/ 3907802 h 4635121"/>
                <a:gd name="connsiteX33" fmla="*/ 5160695 w 23173488"/>
                <a:gd name="connsiteY33" fmla="*/ 3984705 h 4635121"/>
                <a:gd name="connsiteX34" fmla="*/ 4677010 w 23173488"/>
                <a:gd name="connsiteY34" fmla="*/ 3983795 h 4635121"/>
                <a:gd name="connsiteX35" fmla="*/ 4028666 w 23173488"/>
                <a:gd name="connsiteY35" fmla="*/ 3946868 h 4635121"/>
                <a:gd name="connsiteX36" fmla="*/ 3672863 w 23173488"/>
                <a:gd name="connsiteY36" fmla="*/ 3873297 h 4635121"/>
                <a:gd name="connsiteX37" fmla="*/ 3609151 w 23173488"/>
                <a:gd name="connsiteY37" fmla="*/ 3873621 h 4635121"/>
                <a:gd name="connsiteX38" fmla="*/ 3318576 w 23173488"/>
                <a:gd name="connsiteY38" fmla="*/ 3809148 h 4635121"/>
                <a:gd name="connsiteX39" fmla="*/ 3062810 w 23173488"/>
                <a:gd name="connsiteY39" fmla="*/ 3741650 h 4635121"/>
                <a:gd name="connsiteX40" fmla="*/ 2799479 w 23173488"/>
                <a:gd name="connsiteY40" fmla="*/ 3627237 h 4635121"/>
                <a:gd name="connsiteX41" fmla="*/ 2519801 w 23173488"/>
                <a:gd name="connsiteY41" fmla="*/ 3459855 h 4635121"/>
                <a:gd name="connsiteX42" fmla="*/ 2319124 w 23173488"/>
                <a:gd name="connsiteY42" fmla="*/ 3289142 h 4635121"/>
                <a:gd name="connsiteX43" fmla="*/ 2122986 w 23173488"/>
                <a:gd name="connsiteY43" fmla="*/ 3068185 h 4635121"/>
                <a:gd name="connsiteX44" fmla="*/ 1806987 w 23173488"/>
                <a:gd name="connsiteY44" fmla="*/ 2696795 h 4635121"/>
                <a:gd name="connsiteX45" fmla="*/ 1641723 w 23173488"/>
                <a:gd name="connsiteY45" fmla="*/ 2298164 h 4635121"/>
                <a:gd name="connsiteX46" fmla="*/ 1155112 w 23173488"/>
                <a:gd name="connsiteY46" fmla="*/ 1701929 h 4635121"/>
                <a:gd name="connsiteX47" fmla="*/ 366725 w 23173488"/>
                <a:gd name="connsiteY47" fmla="*/ 1273809 h 4635121"/>
                <a:gd name="connsiteX48" fmla="*/ 23187 w 23173488"/>
                <a:gd name="connsiteY48" fmla="*/ 1004969 h 4635121"/>
                <a:gd name="connsiteX49" fmla="*/ 979266 w 23173488"/>
                <a:gd name="connsiteY49" fmla="*/ 857868 h 4635121"/>
                <a:gd name="connsiteX50" fmla="*/ 1993754 w 23173488"/>
                <a:gd name="connsiteY50" fmla="*/ 765881 h 4635121"/>
                <a:gd name="connsiteX51" fmla="*/ 2589750 w 23173488"/>
                <a:gd name="connsiteY51" fmla="*/ 706602 h 4635121"/>
                <a:gd name="connsiteX52" fmla="*/ 3249944 w 23173488"/>
                <a:gd name="connsiteY52" fmla="*/ 570862 h 4635121"/>
                <a:gd name="connsiteX53" fmla="*/ 3847512 w 23173488"/>
                <a:gd name="connsiteY53" fmla="*/ 479237 h 4635121"/>
                <a:gd name="connsiteX54" fmla="*/ 4754199 w 23173488"/>
                <a:gd name="connsiteY54" fmla="*/ 428950 h 4635121"/>
                <a:gd name="connsiteX55" fmla="*/ 5327088 w 23173488"/>
                <a:gd name="connsiteY55" fmla="*/ 366325 h 4635121"/>
                <a:gd name="connsiteX56" fmla="*/ 6299487 w 23173488"/>
                <a:gd name="connsiteY56" fmla="*/ 284571 h 4635121"/>
                <a:gd name="connsiteX57" fmla="*/ 7013052 w 23173488"/>
                <a:gd name="connsiteY57" fmla="*/ 189862 h 4635121"/>
                <a:gd name="connsiteX58" fmla="*/ 8316163 w 23173488"/>
                <a:gd name="connsiteY58" fmla="*/ 72939 h 4635121"/>
                <a:gd name="connsiteX59" fmla="*/ 9149428 w 23173488"/>
                <a:gd name="connsiteY59" fmla="*/ 4143 h 4635121"/>
                <a:gd name="connsiteX60" fmla="*/ 10258952 w 23173488"/>
                <a:gd name="connsiteY60" fmla="*/ 15602 h 4635121"/>
                <a:gd name="connsiteX61" fmla="*/ 10934685 w 23173488"/>
                <a:gd name="connsiteY61" fmla="*/ 80425 h 4635121"/>
                <a:gd name="connsiteX62" fmla="*/ 11279099 w 23173488"/>
                <a:gd name="connsiteY62" fmla="*/ 211054 h 4635121"/>
                <a:gd name="connsiteX63" fmla="*/ 11534819 w 23173488"/>
                <a:gd name="connsiteY63" fmla="*/ 246953 h 4635121"/>
                <a:gd name="connsiteX64" fmla="*/ 12054032 w 23173488"/>
                <a:gd name="connsiteY64" fmla="*/ 345284 h 4635121"/>
                <a:gd name="connsiteX65" fmla="*/ 12544462 w 23173488"/>
                <a:gd name="connsiteY65" fmla="*/ 469692 h 4635121"/>
                <a:gd name="connsiteX66" fmla="*/ 13128197 w 23173488"/>
                <a:gd name="connsiteY66" fmla="*/ 693954 h 4635121"/>
                <a:gd name="connsiteX67" fmla="*/ 13504042 w 23173488"/>
                <a:gd name="connsiteY67" fmla="*/ 816069 h 4635121"/>
                <a:gd name="connsiteX68" fmla="*/ 14026882 w 23173488"/>
                <a:gd name="connsiteY68" fmla="*/ 1020033 h 4635121"/>
                <a:gd name="connsiteX69" fmla="*/ 14300254 w 23173488"/>
                <a:gd name="connsiteY69" fmla="*/ 1187985 h 4635121"/>
                <a:gd name="connsiteX70" fmla="*/ 14497997 w 23173488"/>
                <a:gd name="connsiteY70" fmla="*/ 1299952 h 4635121"/>
                <a:gd name="connsiteX71" fmla="*/ 14891847 w 23173488"/>
                <a:gd name="connsiteY71" fmla="*/ 1475761 h 4635121"/>
                <a:gd name="connsiteX72" fmla="*/ 15389151 w 23173488"/>
                <a:gd name="connsiteY72" fmla="*/ 1814936 h 4635121"/>
                <a:gd name="connsiteX73" fmla="*/ 15630439 w 23173488"/>
                <a:gd name="connsiteY73" fmla="*/ 2137743 h 4635121"/>
                <a:gd name="connsiteX74" fmla="*/ 15742733 w 23173488"/>
                <a:gd name="connsiteY74" fmla="*/ 2474627 h 4635121"/>
                <a:gd name="connsiteX75" fmla="*/ 15919196 w 23173488"/>
                <a:gd name="connsiteY75" fmla="*/ 2683175 h 4635121"/>
                <a:gd name="connsiteX76" fmla="*/ 16111702 w 23173488"/>
                <a:gd name="connsiteY76" fmla="*/ 2987975 h 4635121"/>
                <a:gd name="connsiteX77" fmla="*/ 16496712 w 23173488"/>
                <a:gd name="connsiteY77" fmla="*/ 3340901 h 4635121"/>
                <a:gd name="connsiteX78" fmla="*/ 16929849 w 23173488"/>
                <a:gd name="connsiteY78" fmla="*/ 3677785 h 4635121"/>
                <a:gd name="connsiteX79" fmla="*/ 17443196 w 23173488"/>
                <a:gd name="connsiteY79" fmla="*/ 3838206 h 4635121"/>
                <a:gd name="connsiteX80" fmla="*/ 18197175 w 23173488"/>
                <a:gd name="connsiteY80" fmla="*/ 3966543 h 4635121"/>
                <a:gd name="connsiteX81" fmla="*/ 19031365 w 23173488"/>
                <a:gd name="connsiteY81" fmla="*/ 4062796 h 4635121"/>
                <a:gd name="connsiteX82" fmla="*/ 19673049 w 23173488"/>
                <a:gd name="connsiteY82" fmla="*/ 3966543 h 4635121"/>
                <a:gd name="connsiteX83" fmla="*/ 20330775 w 23173488"/>
                <a:gd name="connsiteY83" fmla="*/ 3966543 h 4635121"/>
                <a:gd name="connsiteX84" fmla="*/ 21132881 w 23173488"/>
                <a:gd name="connsiteY84" fmla="*/ 3982585 h 4635121"/>
                <a:gd name="connsiteX85" fmla="*/ 21694354 w 23173488"/>
                <a:gd name="connsiteY85" fmla="*/ 4014669 h 4635121"/>
                <a:gd name="connsiteX86" fmla="*/ 22576670 w 23173488"/>
                <a:gd name="connsiteY86" fmla="*/ 4062796 h 4635121"/>
                <a:gd name="connsiteX87" fmla="*/ 22929596 w 23173488"/>
                <a:gd name="connsiteY87" fmla="*/ 4094880 h 4635121"/>
                <a:gd name="connsiteX88" fmla="*/ 23009807 w 23173488"/>
                <a:gd name="connsiteY88" fmla="*/ 4191132 h 4635121"/>
                <a:gd name="connsiteX89" fmla="*/ 23170228 w 23173488"/>
                <a:gd name="connsiteY89" fmla="*/ 4223217 h 463512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352586 w 23173488"/>
                <a:gd name="connsiteY25" fmla="*/ 4303427 h 5196841"/>
                <a:gd name="connsiteX26" fmla="*/ 9855281 w 23173488"/>
                <a:gd name="connsiteY26" fmla="*/ 4319469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838401 h 5196841"/>
                <a:gd name="connsiteX26" fmla="*/ 9855281 w 23173488"/>
                <a:gd name="connsiteY26" fmla="*/ 4319469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838401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7144856 w 23173488"/>
                <a:gd name="connsiteY29" fmla="*/ 4146035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532758 w 23173488"/>
                <a:gd name="connsiteY28" fmla="*/ 4351705 h 5196841"/>
                <a:gd name="connsiteX29" fmla="*/ 7144856 w 23173488"/>
                <a:gd name="connsiteY29" fmla="*/ 4146035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0 w 23173488"/>
                <a:gd name="connsiteY27" fmla="*/ 4629746 h 5196841"/>
                <a:gd name="connsiteX28" fmla="*/ 8532758 w 23173488"/>
                <a:gd name="connsiteY28" fmla="*/ 4351705 h 5196841"/>
                <a:gd name="connsiteX29" fmla="*/ 7144856 w 23173488"/>
                <a:gd name="connsiteY29" fmla="*/ 4146035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009604"/>
                <a:gd name="connsiteX1" fmla="*/ 23041891 w 23173488"/>
                <a:gd name="connsiteY1" fmla="*/ 4399680 h 5009604"/>
                <a:gd name="connsiteX2" fmla="*/ 22271870 w 23173488"/>
                <a:gd name="connsiteY2" fmla="*/ 4415722 h 5009604"/>
                <a:gd name="connsiteX3" fmla="*/ 21389554 w 23173488"/>
                <a:gd name="connsiteY3" fmla="*/ 4399680 h 5009604"/>
                <a:gd name="connsiteX4" fmla="*/ 21020586 w 23173488"/>
                <a:gd name="connsiteY4" fmla="*/ 4351554 h 5009604"/>
                <a:gd name="connsiteX5" fmla="*/ 20747870 w 23173488"/>
                <a:gd name="connsiteY5" fmla="*/ 4351554 h 5009604"/>
                <a:gd name="connsiteX6" fmla="*/ 20362860 w 23173488"/>
                <a:gd name="connsiteY6" fmla="*/ 4415722 h 5009604"/>
                <a:gd name="connsiteX7" fmla="*/ 20025975 w 23173488"/>
                <a:gd name="connsiteY7" fmla="*/ 4383638 h 5009604"/>
                <a:gd name="connsiteX8" fmla="*/ 19384291 w 23173488"/>
                <a:gd name="connsiteY8" fmla="*/ 4335511 h 5009604"/>
                <a:gd name="connsiteX9" fmla="*/ 18951154 w 23173488"/>
                <a:gd name="connsiteY9" fmla="*/ 4335511 h 5009604"/>
                <a:gd name="connsiteX10" fmla="*/ 18485933 w 23173488"/>
                <a:gd name="connsiteY10" fmla="*/ 4335511 h 5009604"/>
                <a:gd name="connsiteX11" fmla="*/ 18149049 w 23173488"/>
                <a:gd name="connsiteY11" fmla="*/ 4351554 h 5009604"/>
                <a:gd name="connsiteX12" fmla="*/ 17314860 w 23173488"/>
                <a:gd name="connsiteY12" fmla="*/ 4287385 h 5009604"/>
                <a:gd name="connsiteX13" fmla="*/ 16865681 w 23173488"/>
                <a:gd name="connsiteY13" fmla="*/ 4303427 h 5009604"/>
                <a:gd name="connsiteX14" fmla="*/ 16432544 w 23173488"/>
                <a:gd name="connsiteY14" fmla="*/ 4303427 h 5009604"/>
                <a:gd name="connsiteX15" fmla="*/ 15726691 w 23173488"/>
                <a:gd name="connsiteY15" fmla="*/ 4303427 h 5009604"/>
                <a:gd name="connsiteX16" fmla="*/ 15213344 w 23173488"/>
                <a:gd name="connsiteY16" fmla="*/ 4319469 h 5009604"/>
                <a:gd name="connsiteX17" fmla="*/ 14988754 w 23173488"/>
                <a:gd name="connsiteY17" fmla="*/ 4287385 h 5009604"/>
                <a:gd name="connsiteX18" fmla="*/ 14491449 w 23173488"/>
                <a:gd name="connsiteY18" fmla="*/ 4271343 h 5009604"/>
                <a:gd name="connsiteX19" fmla="*/ 14058312 w 23173488"/>
                <a:gd name="connsiteY19" fmla="*/ 4287385 h 5009604"/>
                <a:gd name="connsiteX20" fmla="*/ 13464754 w 23173488"/>
                <a:gd name="connsiteY20" fmla="*/ 4335511 h 5009604"/>
                <a:gd name="connsiteX21" fmla="*/ 12715923 w 23173488"/>
                <a:gd name="connsiteY21" fmla="*/ 4533490 h 5009604"/>
                <a:gd name="connsiteX22" fmla="*/ 12409856 w 23173488"/>
                <a:gd name="connsiteY22" fmla="*/ 4565579 h 5009604"/>
                <a:gd name="connsiteX23" fmla="*/ 11786142 w 23173488"/>
                <a:gd name="connsiteY23" fmla="*/ 4822356 h 5009604"/>
                <a:gd name="connsiteX24" fmla="*/ 11154058 w 23173488"/>
                <a:gd name="connsiteY24" fmla="*/ 5009604 h 5009604"/>
                <a:gd name="connsiteX25" fmla="*/ 10471940 w 23173488"/>
                <a:gd name="connsiteY25" fmla="*/ 4918645 h 5009604"/>
                <a:gd name="connsiteX26" fmla="*/ 9934855 w 23173488"/>
                <a:gd name="connsiteY26" fmla="*/ 4720705 h 5009604"/>
                <a:gd name="connsiteX27" fmla="*/ 9133380 w 23173488"/>
                <a:gd name="connsiteY27" fmla="*/ 4629746 h 5009604"/>
                <a:gd name="connsiteX28" fmla="*/ 8532758 w 23173488"/>
                <a:gd name="connsiteY28" fmla="*/ 4351705 h 5009604"/>
                <a:gd name="connsiteX29" fmla="*/ 7144856 w 23173488"/>
                <a:gd name="connsiteY29" fmla="*/ 4146035 h 5009604"/>
                <a:gd name="connsiteX30" fmla="*/ 6344481 w 23173488"/>
                <a:gd name="connsiteY30" fmla="*/ 3928405 h 5009604"/>
                <a:gd name="connsiteX31" fmla="*/ 6004115 w 23173488"/>
                <a:gd name="connsiteY31" fmla="*/ 3917186 h 5009604"/>
                <a:gd name="connsiteX32" fmla="*/ 5570675 w 23173488"/>
                <a:gd name="connsiteY32" fmla="*/ 3907802 h 5009604"/>
                <a:gd name="connsiteX33" fmla="*/ 5160695 w 23173488"/>
                <a:gd name="connsiteY33" fmla="*/ 3984705 h 5009604"/>
                <a:gd name="connsiteX34" fmla="*/ 4677010 w 23173488"/>
                <a:gd name="connsiteY34" fmla="*/ 3983795 h 5009604"/>
                <a:gd name="connsiteX35" fmla="*/ 4028666 w 23173488"/>
                <a:gd name="connsiteY35" fmla="*/ 3946868 h 5009604"/>
                <a:gd name="connsiteX36" fmla="*/ 3672863 w 23173488"/>
                <a:gd name="connsiteY36" fmla="*/ 3873297 h 5009604"/>
                <a:gd name="connsiteX37" fmla="*/ 3609151 w 23173488"/>
                <a:gd name="connsiteY37" fmla="*/ 3873621 h 5009604"/>
                <a:gd name="connsiteX38" fmla="*/ 3318576 w 23173488"/>
                <a:gd name="connsiteY38" fmla="*/ 3809148 h 5009604"/>
                <a:gd name="connsiteX39" fmla="*/ 3062810 w 23173488"/>
                <a:gd name="connsiteY39" fmla="*/ 3741650 h 5009604"/>
                <a:gd name="connsiteX40" fmla="*/ 2799479 w 23173488"/>
                <a:gd name="connsiteY40" fmla="*/ 3627237 h 5009604"/>
                <a:gd name="connsiteX41" fmla="*/ 2519801 w 23173488"/>
                <a:gd name="connsiteY41" fmla="*/ 3459855 h 5009604"/>
                <a:gd name="connsiteX42" fmla="*/ 2319124 w 23173488"/>
                <a:gd name="connsiteY42" fmla="*/ 3289142 h 5009604"/>
                <a:gd name="connsiteX43" fmla="*/ 2122986 w 23173488"/>
                <a:gd name="connsiteY43" fmla="*/ 3068185 h 5009604"/>
                <a:gd name="connsiteX44" fmla="*/ 1806987 w 23173488"/>
                <a:gd name="connsiteY44" fmla="*/ 2696795 h 5009604"/>
                <a:gd name="connsiteX45" fmla="*/ 1641723 w 23173488"/>
                <a:gd name="connsiteY45" fmla="*/ 2298164 h 5009604"/>
                <a:gd name="connsiteX46" fmla="*/ 1155112 w 23173488"/>
                <a:gd name="connsiteY46" fmla="*/ 1701929 h 5009604"/>
                <a:gd name="connsiteX47" fmla="*/ 366725 w 23173488"/>
                <a:gd name="connsiteY47" fmla="*/ 1273809 h 5009604"/>
                <a:gd name="connsiteX48" fmla="*/ 23187 w 23173488"/>
                <a:gd name="connsiteY48" fmla="*/ 1004969 h 5009604"/>
                <a:gd name="connsiteX49" fmla="*/ 979266 w 23173488"/>
                <a:gd name="connsiteY49" fmla="*/ 857868 h 5009604"/>
                <a:gd name="connsiteX50" fmla="*/ 1993754 w 23173488"/>
                <a:gd name="connsiteY50" fmla="*/ 765881 h 5009604"/>
                <a:gd name="connsiteX51" fmla="*/ 2589750 w 23173488"/>
                <a:gd name="connsiteY51" fmla="*/ 706602 h 5009604"/>
                <a:gd name="connsiteX52" fmla="*/ 3249944 w 23173488"/>
                <a:gd name="connsiteY52" fmla="*/ 570862 h 5009604"/>
                <a:gd name="connsiteX53" fmla="*/ 3847512 w 23173488"/>
                <a:gd name="connsiteY53" fmla="*/ 479237 h 5009604"/>
                <a:gd name="connsiteX54" fmla="*/ 4754199 w 23173488"/>
                <a:gd name="connsiteY54" fmla="*/ 428950 h 5009604"/>
                <a:gd name="connsiteX55" fmla="*/ 5327088 w 23173488"/>
                <a:gd name="connsiteY55" fmla="*/ 366325 h 5009604"/>
                <a:gd name="connsiteX56" fmla="*/ 6299487 w 23173488"/>
                <a:gd name="connsiteY56" fmla="*/ 284571 h 5009604"/>
                <a:gd name="connsiteX57" fmla="*/ 7013052 w 23173488"/>
                <a:gd name="connsiteY57" fmla="*/ 189862 h 5009604"/>
                <a:gd name="connsiteX58" fmla="*/ 8316163 w 23173488"/>
                <a:gd name="connsiteY58" fmla="*/ 72939 h 5009604"/>
                <a:gd name="connsiteX59" fmla="*/ 9149428 w 23173488"/>
                <a:gd name="connsiteY59" fmla="*/ 4143 h 5009604"/>
                <a:gd name="connsiteX60" fmla="*/ 10258952 w 23173488"/>
                <a:gd name="connsiteY60" fmla="*/ 15602 h 5009604"/>
                <a:gd name="connsiteX61" fmla="*/ 10934685 w 23173488"/>
                <a:gd name="connsiteY61" fmla="*/ 80425 h 5009604"/>
                <a:gd name="connsiteX62" fmla="*/ 11279099 w 23173488"/>
                <a:gd name="connsiteY62" fmla="*/ 211054 h 5009604"/>
                <a:gd name="connsiteX63" fmla="*/ 11534819 w 23173488"/>
                <a:gd name="connsiteY63" fmla="*/ 246953 h 5009604"/>
                <a:gd name="connsiteX64" fmla="*/ 12054032 w 23173488"/>
                <a:gd name="connsiteY64" fmla="*/ 345284 h 5009604"/>
                <a:gd name="connsiteX65" fmla="*/ 12544462 w 23173488"/>
                <a:gd name="connsiteY65" fmla="*/ 469692 h 5009604"/>
                <a:gd name="connsiteX66" fmla="*/ 13128197 w 23173488"/>
                <a:gd name="connsiteY66" fmla="*/ 693954 h 5009604"/>
                <a:gd name="connsiteX67" fmla="*/ 13504042 w 23173488"/>
                <a:gd name="connsiteY67" fmla="*/ 816069 h 5009604"/>
                <a:gd name="connsiteX68" fmla="*/ 14026882 w 23173488"/>
                <a:gd name="connsiteY68" fmla="*/ 1020033 h 5009604"/>
                <a:gd name="connsiteX69" fmla="*/ 14300254 w 23173488"/>
                <a:gd name="connsiteY69" fmla="*/ 1187985 h 5009604"/>
                <a:gd name="connsiteX70" fmla="*/ 14497997 w 23173488"/>
                <a:gd name="connsiteY70" fmla="*/ 1299952 h 5009604"/>
                <a:gd name="connsiteX71" fmla="*/ 14891847 w 23173488"/>
                <a:gd name="connsiteY71" fmla="*/ 1475761 h 5009604"/>
                <a:gd name="connsiteX72" fmla="*/ 15389151 w 23173488"/>
                <a:gd name="connsiteY72" fmla="*/ 1814936 h 5009604"/>
                <a:gd name="connsiteX73" fmla="*/ 15630439 w 23173488"/>
                <a:gd name="connsiteY73" fmla="*/ 2137743 h 5009604"/>
                <a:gd name="connsiteX74" fmla="*/ 15742733 w 23173488"/>
                <a:gd name="connsiteY74" fmla="*/ 2474627 h 5009604"/>
                <a:gd name="connsiteX75" fmla="*/ 15919196 w 23173488"/>
                <a:gd name="connsiteY75" fmla="*/ 2683175 h 5009604"/>
                <a:gd name="connsiteX76" fmla="*/ 16111702 w 23173488"/>
                <a:gd name="connsiteY76" fmla="*/ 2987975 h 5009604"/>
                <a:gd name="connsiteX77" fmla="*/ 16496712 w 23173488"/>
                <a:gd name="connsiteY77" fmla="*/ 3340901 h 5009604"/>
                <a:gd name="connsiteX78" fmla="*/ 16929849 w 23173488"/>
                <a:gd name="connsiteY78" fmla="*/ 3677785 h 5009604"/>
                <a:gd name="connsiteX79" fmla="*/ 17443196 w 23173488"/>
                <a:gd name="connsiteY79" fmla="*/ 3838206 h 5009604"/>
                <a:gd name="connsiteX80" fmla="*/ 18197175 w 23173488"/>
                <a:gd name="connsiteY80" fmla="*/ 3966543 h 5009604"/>
                <a:gd name="connsiteX81" fmla="*/ 19031365 w 23173488"/>
                <a:gd name="connsiteY81" fmla="*/ 4062796 h 5009604"/>
                <a:gd name="connsiteX82" fmla="*/ 19673049 w 23173488"/>
                <a:gd name="connsiteY82" fmla="*/ 3966543 h 5009604"/>
                <a:gd name="connsiteX83" fmla="*/ 20330775 w 23173488"/>
                <a:gd name="connsiteY83" fmla="*/ 3966543 h 5009604"/>
                <a:gd name="connsiteX84" fmla="*/ 21132881 w 23173488"/>
                <a:gd name="connsiteY84" fmla="*/ 3982585 h 5009604"/>
                <a:gd name="connsiteX85" fmla="*/ 21694354 w 23173488"/>
                <a:gd name="connsiteY85" fmla="*/ 4014669 h 5009604"/>
                <a:gd name="connsiteX86" fmla="*/ 22576670 w 23173488"/>
                <a:gd name="connsiteY86" fmla="*/ 4062796 h 5009604"/>
                <a:gd name="connsiteX87" fmla="*/ 22929596 w 23173488"/>
                <a:gd name="connsiteY87" fmla="*/ 4094880 h 5009604"/>
                <a:gd name="connsiteX88" fmla="*/ 23009807 w 23173488"/>
                <a:gd name="connsiteY88" fmla="*/ 4191132 h 5009604"/>
                <a:gd name="connsiteX89" fmla="*/ 23170228 w 23173488"/>
                <a:gd name="connsiteY89" fmla="*/ 4223217 h 500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173488" h="5009604">
                  <a:moveTo>
                    <a:pt x="23170228" y="4223217"/>
                  </a:moveTo>
                  <a:cubicBezTo>
                    <a:pt x="23175575" y="4257975"/>
                    <a:pt x="23191617" y="4367596"/>
                    <a:pt x="23041891" y="4399680"/>
                  </a:cubicBezTo>
                  <a:cubicBezTo>
                    <a:pt x="22892165" y="4431764"/>
                    <a:pt x="22547259" y="4415722"/>
                    <a:pt x="22271870" y="4415722"/>
                  </a:cubicBezTo>
                  <a:cubicBezTo>
                    <a:pt x="21996481" y="4415722"/>
                    <a:pt x="21598101" y="4410375"/>
                    <a:pt x="21389554" y="4399680"/>
                  </a:cubicBezTo>
                  <a:cubicBezTo>
                    <a:pt x="21181007" y="4388985"/>
                    <a:pt x="21127533" y="4359575"/>
                    <a:pt x="21020586" y="4351554"/>
                  </a:cubicBezTo>
                  <a:cubicBezTo>
                    <a:pt x="20913639" y="4343533"/>
                    <a:pt x="20857491" y="4340859"/>
                    <a:pt x="20747870" y="4351554"/>
                  </a:cubicBezTo>
                  <a:cubicBezTo>
                    <a:pt x="20638249" y="4362249"/>
                    <a:pt x="20483176" y="4410375"/>
                    <a:pt x="20362860" y="4415722"/>
                  </a:cubicBezTo>
                  <a:cubicBezTo>
                    <a:pt x="20242544" y="4421069"/>
                    <a:pt x="20025975" y="4383638"/>
                    <a:pt x="20025975" y="4383638"/>
                  </a:cubicBezTo>
                  <a:cubicBezTo>
                    <a:pt x="19862880" y="4370270"/>
                    <a:pt x="19563428" y="4343532"/>
                    <a:pt x="19384291" y="4335511"/>
                  </a:cubicBezTo>
                  <a:cubicBezTo>
                    <a:pt x="19205154" y="4327490"/>
                    <a:pt x="18951154" y="4335511"/>
                    <a:pt x="18951154" y="4335511"/>
                  </a:cubicBezTo>
                  <a:lnTo>
                    <a:pt x="18485933" y="4335511"/>
                  </a:lnTo>
                  <a:cubicBezTo>
                    <a:pt x="18352249" y="4338185"/>
                    <a:pt x="18344228" y="4359575"/>
                    <a:pt x="18149049" y="4351554"/>
                  </a:cubicBezTo>
                  <a:cubicBezTo>
                    <a:pt x="17953870" y="4343533"/>
                    <a:pt x="17528755" y="4295406"/>
                    <a:pt x="17314860" y="4287385"/>
                  </a:cubicBezTo>
                  <a:lnTo>
                    <a:pt x="16865681" y="4303427"/>
                  </a:lnTo>
                  <a:cubicBezTo>
                    <a:pt x="16718628" y="4306101"/>
                    <a:pt x="16432544" y="4303427"/>
                    <a:pt x="16432544" y="4303427"/>
                  </a:cubicBezTo>
                  <a:lnTo>
                    <a:pt x="15726691" y="4303427"/>
                  </a:lnTo>
                  <a:cubicBezTo>
                    <a:pt x="15523491" y="4306101"/>
                    <a:pt x="15336333" y="4322143"/>
                    <a:pt x="15213344" y="4319469"/>
                  </a:cubicBezTo>
                  <a:cubicBezTo>
                    <a:pt x="15090355" y="4316795"/>
                    <a:pt x="15109070" y="4295406"/>
                    <a:pt x="14988754" y="4287385"/>
                  </a:cubicBezTo>
                  <a:cubicBezTo>
                    <a:pt x="14868438" y="4279364"/>
                    <a:pt x="14646523" y="4271343"/>
                    <a:pt x="14491449" y="4271343"/>
                  </a:cubicBezTo>
                  <a:cubicBezTo>
                    <a:pt x="14336375" y="4271343"/>
                    <a:pt x="14229428" y="4276690"/>
                    <a:pt x="14058312" y="4287385"/>
                  </a:cubicBezTo>
                  <a:cubicBezTo>
                    <a:pt x="13887196" y="4298080"/>
                    <a:pt x="13688486" y="4294493"/>
                    <a:pt x="13464754" y="4335511"/>
                  </a:cubicBezTo>
                  <a:cubicBezTo>
                    <a:pt x="13241022" y="4376529"/>
                    <a:pt x="12891739" y="4495145"/>
                    <a:pt x="12715923" y="4533490"/>
                  </a:cubicBezTo>
                  <a:cubicBezTo>
                    <a:pt x="12540107" y="4571835"/>
                    <a:pt x="12564820" y="4517435"/>
                    <a:pt x="12409856" y="4565579"/>
                  </a:cubicBezTo>
                  <a:cubicBezTo>
                    <a:pt x="12254892" y="4613723"/>
                    <a:pt x="11995442" y="4748352"/>
                    <a:pt x="11786142" y="4822356"/>
                  </a:cubicBezTo>
                  <a:cubicBezTo>
                    <a:pt x="11576842" y="4896360"/>
                    <a:pt x="11154058" y="5009604"/>
                    <a:pt x="11154058" y="5009604"/>
                  </a:cubicBezTo>
                  <a:lnTo>
                    <a:pt x="10471940" y="4918645"/>
                  </a:lnTo>
                  <a:lnTo>
                    <a:pt x="9934855" y="4720705"/>
                  </a:lnTo>
                  <a:cubicBezTo>
                    <a:pt x="9731655" y="4726052"/>
                    <a:pt x="9367063" y="4691246"/>
                    <a:pt x="9133380" y="4629746"/>
                  </a:cubicBezTo>
                  <a:cubicBezTo>
                    <a:pt x="8899697" y="4568246"/>
                    <a:pt x="8864179" y="4432324"/>
                    <a:pt x="8532758" y="4351705"/>
                  </a:cubicBezTo>
                  <a:cubicBezTo>
                    <a:pt x="8201337" y="4271087"/>
                    <a:pt x="7509569" y="4216585"/>
                    <a:pt x="7144856" y="4146035"/>
                  </a:cubicBezTo>
                  <a:cubicBezTo>
                    <a:pt x="6780143" y="4075485"/>
                    <a:pt x="6534604" y="3966546"/>
                    <a:pt x="6344481" y="3928405"/>
                  </a:cubicBezTo>
                  <a:cubicBezTo>
                    <a:pt x="6154358" y="3890264"/>
                    <a:pt x="6129249" y="3915827"/>
                    <a:pt x="6004115" y="3917186"/>
                  </a:cubicBezTo>
                  <a:cubicBezTo>
                    <a:pt x="5878981" y="3918545"/>
                    <a:pt x="5711245" y="3896549"/>
                    <a:pt x="5570675" y="3907802"/>
                  </a:cubicBezTo>
                  <a:cubicBezTo>
                    <a:pt x="5430105" y="3919055"/>
                    <a:pt x="5309639" y="3972040"/>
                    <a:pt x="5160695" y="3984705"/>
                  </a:cubicBezTo>
                  <a:cubicBezTo>
                    <a:pt x="5011751" y="3997370"/>
                    <a:pt x="4865681" y="3990101"/>
                    <a:pt x="4677010" y="3983795"/>
                  </a:cubicBezTo>
                  <a:cubicBezTo>
                    <a:pt x="4488339" y="3977489"/>
                    <a:pt x="4196024" y="3965284"/>
                    <a:pt x="4028666" y="3946868"/>
                  </a:cubicBezTo>
                  <a:cubicBezTo>
                    <a:pt x="3861308" y="3928452"/>
                    <a:pt x="3737031" y="3889339"/>
                    <a:pt x="3672863" y="3873297"/>
                  </a:cubicBezTo>
                  <a:cubicBezTo>
                    <a:pt x="3608695" y="3857255"/>
                    <a:pt x="3668199" y="3884312"/>
                    <a:pt x="3609151" y="3873621"/>
                  </a:cubicBezTo>
                  <a:cubicBezTo>
                    <a:pt x="3550103" y="3862930"/>
                    <a:pt x="3409633" y="3831143"/>
                    <a:pt x="3318576" y="3809148"/>
                  </a:cubicBezTo>
                  <a:cubicBezTo>
                    <a:pt x="3227519" y="3787153"/>
                    <a:pt x="3149326" y="3771969"/>
                    <a:pt x="3062810" y="3741650"/>
                  </a:cubicBezTo>
                  <a:cubicBezTo>
                    <a:pt x="2976294" y="3711332"/>
                    <a:pt x="2889980" y="3674203"/>
                    <a:pt x="2799479" y="3627237"/>
                  </a:cubicBezTo>
                  <a:cubicBezTo>
                    <a:pt x="2708978" y="3580271"/>
                    <a:pt x="2599860" y="3516204"/>
                    <a:pt x="2519801" y="3459855"/>
                  </a:cubicBezTo>
                  <a:cubicBezTo>
                    <a:pt x="2439742" y="3403506"/>
                    <a:pt x="2385260" y="3354420"/>
                    <a:pt x="2319124" y="3289142"/>
                  </a:cubicBezTo>
                  <a:cubicBezTo>
                    <a:pt x="2252988" y="3223864"/>
                    <a:pt x="2208342" y="3166910"/>
                    <a:pt x="2122986" y="3068185"/>
                  </a:cubicBezTo>
                  <a:cubicBezTo>
                    <a:pt x="2037630" y="2969460"/>
                    <a:pt x="1887198" y="2825132"/>
                    <a:pt x="1806987" y="2696795"/>
                  </a:cubicBezTo>
                  <a:cubicBezTo>
                    <a:pt x="1726777" y="2568458"/>
                    <a:pt x="1750369" y="2463975"/>
                    <a:pt x="1641723" y="2298164"/>
                  </a:cubicBezTo>
                  <a:cubicBezTo>
                    <a:pt x="1533077" y="2132353"/>
                    <a:pt x="1276758" y="1852139"/>
                    <a:pt x="1155112" y="1701929"/>
                  </a:cubicBezTo>
                  <a:cubicBezTo>
                    <a:pt x="1033466" y="1551719"/>
                    <a:pt x="555379" y="1389969"/>
                    <a:pt x="366725" y="1273809"/>
                  </a:cubicBezTo>
                  <a:cubicBezTo>
                    <a:pt x="178071" y="1157649"/>
                    <a:pt x="-78903" y="1074293"/>
                    <a:pt x="23187" y="1004969"/>
                  </a:cubicBezTo>
                  <a:cubicBezTo>
                    <a:pt x="125277" y="935646"/>
                    <a:pt x="662561" y="877201"/>
                    <a:pt x="979266" y="857868"/>
                  </a:cubicBezTo>
                  <a:cubicBezTo>
                    <a:pt x="1295971" y="838535"/>
                    <a:pt x="1725340" y="791092"/>
                    <a:pt x="1993754" y="765881"/>
                  </a:cubicBezTo>
                  <a:cubicBezTo>
                    <a:pt x="2262168" y="740670"/>
                    <a:pt x="2380385" y="739105"/>
                    <a:pt x="2589750" y="706602"/>
                  </a:cubicBezTo>
                  <a:cubicBezTo>
                    <a:pt x="2799115" y="674099"/>
                    <a:pt x="3040317" y="608756"/>
                    <a:pt x="3249944" y="570862"/>
                  </a:cubicBezTo>
                  <a:cubicBezTo>
                    <a:pt x="3459571" y="532968"/>
                    <a:pt x="3596803" y="502889"/>
                    <a:pt x="3847512" y="479237"/>
                  </a:cubicBezTo>
                  <a:cubicBezTo>
                    <a:pt x="4098221" y="455585"/>
                    <a:pt x="4507603" y="447769"/>
                    <a:pt x="4754199" y="428950"/>
                  </a:cubicBezTo>
                  <a:cubicBezTo>
                    <a:pt x="5000795" y="410131"/>
                    <a:pt x="5069540" y="390388"/>
                    <a:pt x="5327088" y="366325"/>
                  </a:cubicBezTo>
                  <a:lnTo>
                    <a:pt x="6299487" y="284571"/>
                  </a:lnTo>
                  <a:cubicBezTo>
                    <a:pt x="6580481" y="255161"/>
                    <a:pt x="6676939" y="225134"/>
                    <a:pt x="7013052" y="189862"/>
                  </a:cubicBezTo>
                  <a:cubicBezTo>
                    <a:pt x="7349165" y="154590"/>
                    <a:pt x="7960100" y="103892"/>
                    <a:pt x="8316163" y="72939"/>
                  </a:cubicBezTo>
                  <a:cubicBezTo>
                    <a:pt x="8672226" y="41986"/>
                    <a:pt x="8825630" y="13699"/>
                    <a:pt x="9149428" y="4143"/>
                  </a:cubicBezTo>
                  <a:cubicBezTo>
                    <a:pt x="9473226" y="-5413"/>
                    <a:pt x="9961409" y="2888"/>
                    <a:pt x="10258952" y="15602"/>
                  </a:cubicBezTo>
                  <a:cubicBezTo>
                    <a:pt x="10556495" y="28316"/>
                    <a:pt x="10764661" y="47850"/>
                    <a:pt x="10934685" y="80425"/>
                  </a:cubicBezTo>
                  <a:cubicBezTo>
                    <a:pt x="11104709" y="113000"/>
                    <a:pt x="11179077" y="183299"/>
                    <a:pt x="11279099" y="211054"/>
                  </a:cubicBezTo>
                  <a:cubicBezTo>
                    <a:pt x="11379121" y="238809"/>
                    <a:pt x="11430545" y="244279"/>
                    <a:pt x="11534819" y="246953"/>
                  </a:cubicBezTo>
                  <a:cubicBezTo>
                    <a:pt x="11639093" y="249627"/>
                    <a:pt x="11885758" y="308161"/>
                    <a:pt x="12054032" y="345284"/>
                  </a:cubicBezTo>
                  <a:cubicBezTo>
                    <a:pt x="12222306" y="382407"/>
                    <a:pt x="12365435" y="411580"/>
                    <a:pt x="12544462" y="469692"/>
                  </a:cubicBezTo>
                  <a:cubicBezTo>
                    <a:pt x="12723490" y="527804"/>
                    <a:pt x="12968267" y="636225"/>
                    <a:pt x="13128197" y="693954"/>
                  </a:cubicBezTo>
                  <a:cubicBezTo>
                    <a:pt x="13288127" y="751683"/>
                    <a:pt x="13354261" y="761723"/>
                    <a:pt x="13504042" y="816069"/>
                  </a:cubicBezTo>
                  <a:cubicBezTo>
                    <a:pt x="13653823" y="870415"/>
                    <a:pt x="13894180" y="958047"/>
                    <a:pt x="14026882" y="1020033"/>
                  </a:cubicBezTo>
                  <a:cubicBezTo>
                    <a:pt x="14159584" y="1082019"/>
                    <a:pt x="14221735" y="1141332"/>
                    <a:pt x="14300254" y="1187985"/>
                  </a:cubicBezTo>
                  <a:cubicBezTo>
                    <a:pt x="14378773" y="1234638"/>
                    <a:pt x="14399398" y="1251989"/>
                    <a:pt x="14497997" y="1299952"/>
                  </a:cubicBezTo>
                  <a:cubicBezTo>
                    <a:pt x="14596596" y="1347915"/>
                    <a:pt x="14743321" y="1389930"/>
                    <a:pt x="14891847" y="1475761"/>
                  </a:cubicBezTo>
                  <a:cubicBezTo>
                    <a:pt x="15040373" y="1561592"/>
                    <a:pt x="15266052" y="1704606"/>
                    <a:pt x="15389151" y="1814936"/>
                  </a:cubicBezTo>
                  <a:cubicBezTo>
                    <a:pt x="15512250" y="1925266"/>
                    <a:pt x="15571509" y="2027795"/>
                    <a:pt x="15630439" y="2137743"/>
                  </a:cubicBezTo>
                  <a:cubicBezTo>
                    <a:pt x="15689369" y="2247691"/>
                    <a:pt x="15694607" y="2383722"/>
                    <a:pt x="15742733" y="2474627"/>
                  </a:cubicBezTo>
                  <a:cubicBezTo>
                    <a:pt x="15790859" y="2565532"/>
                    <a:pt x="15857701" y="2597617"/>
                    <a:pt x="15919196" y="2683175"/>
                  </a:cubicBezTo>
                  <a:cubicBezTo>
                    <a:pt x="15980691" y="2768733"/>
                    <a:pt x="16015449" y="2878354"/>
                    <a:pt x="16111702" y="2987975"/>
                  </a:cubicBezTo>
                  <a:cubicBezTo>
                    <a:pt x="16207955" y="3097596"/>
                    <a:pt x="16360354" y="3225933"/>
                    <a:pt x="16496712" y="3340901"/>
                  </a:cubicBezTo>
                  <a:cubicBezTo>
                    <a:pt x="16633070" y="3455869"/>
                    <a:pt x="16772102" y="3594901"/>
                    <a:pt x="16929849" y="3677785"/>
                  </a:cubicBezTo>
                  <a:cubicBezTo>
                    <a:pt x="17087596" y="3760669"/>
                    <a:pt x="17231975" y="3790080"/>
                    <a:pt x="17443196" y="3838206"/>
                  </a:cubicBezTo>
                  <a:cubicBezTo>
                    <a:pt x="17654417" y="3886332"/>
                    <a:pt x="17932480" y="3929111"/>
                    <a:pt x="18197175" y="3966543"/>
                  </a:cubicBezTo>
                  <a:cubicBezTo>
                    <a:pt x="18461870" y="4003975"/>
                    <a:pt x="18785386" y="4062796"/>
                    <a:pt x="19031365" y="4062796"/>
                  </a:cubicBezTo>
                  <a:cubicBezTo>
                    <a:pt x="19277344" y="4062796"/>
                    <a:pt x="19456481" y="3982585"/>
                    <a:pt x="19673049" y="3966543"/>
                  </a:cubicBezTo>
                  <a:cubicBezTo>
                    <a:pt x="19889617" y="3950501"/>
                    <a:pt x="20330775" y="3966543"/>
                    <a:pt x="20330775" y="3966543"/>
                  </a:cubicBezTo>
                  <a:lnTo>
                    <a:pt x="21132881" y="3982585"/>
                  </a:lnTo>
                  <a:cubicBezTo>
                    <a:pt x="21360144" y="3990606"/>
                    <a:pt x="21694354" y="4014669"/>
                    <a:pt x="21694354" y="4014669"/>
                  </a:cubicBezTo>
                  <a:lnTo>
                    <a:pt x="22576670" y="4062796"/>
                  </a:lnTo>
                  <a:cubicBezTo>
                    <a:pt x="22782544" y="4076164"/>
                    <a:pt x="22857407" y="4073491"/>
                    <a:pt x="22929596" y="4094880"/>
                  </a:cubicBezTo>
                  <a:cubicBezTo>
                    <a:pt x="23001785" y="4116269"/>
                    <a:pt x="22975049" y="4167069"/>
                    <a:pt x="23009807" y="4191132"/>
                  </a:cubicBezTo>
                  <a:cubicBezTo>
                    <a:pt x="23044565" y="4215195"/>
                    <a:pt x="23164881" y="4188459"/>
                    <a:pt x="23170228" y="422321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  <p:cxnSp>
          <p:nvCxnSpPr>
            <p:cNvPr id="191" name="Rechte verbindingslijn met pijl 190"/>
            <p:cNvCxnSpPr/>
            <p:nvPr/>
          </p:nvCxnSpPr>
          <p:spPr>
            <a:xfrm flipH="1">
              <a:off x="2255307" y="5810255"/>
              <a:ext cx="835" cy="25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Rechte verbindingslijn met pijl 193"/>
            <p:cNvCxnSpPr/>
            <p:nvPr/>
          </p:nvCxnSpPr>
          <p:spPr>
            <a:xfrm flipH="1">
              <a:off x="4114330" y="5777436"/>
              <a:ext cx="835" cy="25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Vrije vorm 210"/>
            <p:cNvSpPr/>
            <p:nvPr/>
          </p:nvSpPr>
          <p:spPr>
            <a:xfrm flipH="1">
              <a:off x="1938676" y="5364354"/>
              <a:ext cx="1408957" cy="453051"/>
            </a:xfrm>
            <a:custGeom>
              <a:avLst/>
              <a:gdLst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6312397 w 21635868"/>
                <a:gd name="connsiteY28" fmla="*/ 4365457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30082 w 21635868"/>
                <a:gd name="connsiteY29" fmla="*/ 4381499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3681492 w 21635868"/>
                <a:gd name="connsiteY31" fmla="*/ 4333373 h 4465720"/>
                <a:gd name="connsiteX32" fmla="*/ 3168145 w 21635868"/>
                <a:gd name="connsiteY32" fmla="*/ 4349415 h 4465720"/>
                <a:gd name="connsiteX33" fmla="*/ 2349997 w 21635868"/>
                <a:gd name="connsiteY33" fmla="*/ 4333373 h 4465720"/>
                <a:gd name="connsiteX34" fmla="*/ 1644145 w 21635868"/>
                <a:gd name="connsiteY34" fmla="*/ 4349415 h 4465720"/>
                <a:gd name="connsiteX35" fmla="*/ 1259134 w 21635868"/>
                <a:gd name="connsiteY35" fmla="*/ 4349415 h 4465720"/>
                <a:gd name="connsiteX36" fmla="*/ 954334 w 21635868"/>
                <a:gd name="connsiteY36" fmla="*/ 4237120 h 4465720"/>
                <a:gd name="connsiteX37" fmla="*/ 617450 w 21635868"/>
                <a:gd name="connsiteY37" fmla="*/ 4044615 h 4465720"/>
                <a:gd name="connsiteX38" fmla="*/ 376819 w 21635868"/>
                <a:gd name="connsiteY38" fmla="*/ 3739815 h 4465720"/>
                <a:gd name="connsiteX39" fmla="*/ 168271 w 21635868"/>
                <a:gd name="connsiteY39" fmla="*/ 3563352 h 4465720"/>
                <a:gd name="connsiteX40" fmla="*/ 23892 w 21635868"/>
                <a:gd name="connsiteY40" fmla="*/ 3226468 h 4465720"/>
                <a:gd name="connsiteX41" fmla="*/ 7850 w 21635868"/>
                <a:gd name="connsiteY41" fmla="*/ 2825415 h 4465720"/>
                <a:gd name="connsiteX42" fmla="*/ 104103 w 21635868"/>
                <a:gd name="connsiteY42" fmla="*/ 2344152 h 4465720"/>
                <a:gd name="connsiteX43" fmla="*/ 248482 w 21635868"/>
                <a:gd name="connsiteY43" fmla="*/ 1975184 h 4465720"/>
                <a:gd name="connsiteX44" fmla="*/ 473071 w 21635868"/>
                <a:gd name="connsiteY44" fmla="*/ 1718510 h 4465720"/>
                <a:gd name="connsiteX45" fmla="*/ 729745 w 21635868"/>
                <a:gd name="connsiteY45" fmla="*/ 1461836 h 4465720"/>
                <a:gd name="connsiteX46" fmla="*/ 1034545 w 21635868"/>
                <a:gd name="connsiteY46" fmla="*/ 1157036 h 4465720"/>
                <a:gd name="connsiteX47" fmla="*/ 1483724 w 21635868"/>
                <a:gd name="connsiteY47" fmla="*/ 739942 h 4465720"/>
                <a:gd name="connsiteX48" fmla="*/ 1852692 w 21635868"/>
                <a:gd name="connsiteY48" fmla="*/ 595563 h 4465720"/>
                <a:gd name="connsiteX49" fmla="*/ 2847303 w 21635868"/>
                <a:gd name="connsiteY49" fmla="*/ 387015 h 4465720"/>
                <a:gd name="connsiteX50" fmla="*/ 3472945 w 21635868"/>
                <a:gd name="connsiteY50" fmla="*/ 306805 h 4465720"/>
                <a:gd name="connsiteX51" fmla="*/ 4515682 w 21635868"/>
                <a:gd name="connsiteY51" fmla="*/ 242636 h 4465720"/>
                <a:gd name="connsiteX52" fmla="*/ 5141324 w 21635868"/>
                <a:gd name="connsiteY52" fmla="*/ 130342 h 4465720"/>
                <a:gd name="connsiteX53" fmla="*/ 6585113 w 21635868"/>
                <a:gd name="connsiteY53" fmla="*/ 66173 h 4465720"/>
                <a:gd name="connsiteX54" fmla="*/ 7611808 w 21635868"/>
                <a:gd name="connsiteY54" fmla="*/ 50131 h 4465720"/>
                <a:gd name="connsiteX55" fmla="*/ 8702671 w 21635868"/>
                <a:gd name="connsiteY55" fmla="*/ 18047 h 4465720"/>
                <a:gd name="connsiteX56" fmla="*/ 9440608 w 21635868"/>
                <a:gd name="connsiteY56" fmla="*/ 2005 h 4465720"/>
                <a:gd name="connsiteX57" fmla="*/ 9921871 w 21635868"/>
                <a:gd name="connsiteY57" fmla="*/ 2005 h 4465720"/>
                <a:gd name="connsiteX58" fmla="*/ 10547513 w 21635868"/>
                <a:gd name="connsiteY58" fmla="*/ 18047 h 4465720"/>
                <a:gd name="connsiteX59" fmla="*/ 11125029 w 21635868"/>
                <a:gd name="connsiteY59" fmla="*/ 18047 h 4465720"/>
                <a:gd name="connsiteX60" fmla="*/ 11702545 w 21635868"/>
                <a:gd name="connsiteY60" fmla="*/ 130342 h 4465720"/>
                <a:gd name="connsiteX61" fmla="*/ 12296103 w 21635868"/>
                <a:gd name="connsiteY61" fmla="*/ 258678 h 4465720"/>
                <a:gd name="connsiteX62" fmla="*/ 12713197 w 21635868"/>
                <a:gd name="connsiteY62" fmla="*/ 419099 h 4465720"/>
                <a:gd name="connsiteX63" fmla="*/ 13210503 w 21635868"/>
                <a:gd name="connsiteY63" fmla="*/ 723899 h 4465720"/>
                <a:gd name="connsiteX64" fmla="*/ 13370924 w 21635868"/>
                <a:gd name="connsiteY64" fmla="*/ 1028699 h 4465720"/>
                <a:gd name="connsiteX65" fmla="*/ 13739892 w 21635868"/>
                <a:gd name="connsiteY65" fmla="*/ 1285373 h 4465720"/>
                <a:gd name="connsiteX66" fmla="*/ 13932397 w 21635868"/>
                <a:gd name="connsiteY66" fmla="*/ 1798720 h 4465720"/>
                <a:gd name="connsiteX67" fmla="*/ 14092819 w 21635868"/>
                <a:gd name="connsiteY67" fmla="*/ 2183731 h 4465720"/>
                <a:gd name="connsiteX68" fmla="*/ 14205113 w 21635868"/>
                <a:gd name="connsiteY68" fmla="*/ 2520615 h 4465720"/>
                <a:gd name="connsiteX69" fmla="*/ 14381576 w 21635868"/>
                <a:gd name="connsiteY69" fmla="*/ 2729163 h 4465720"/>
                <a:gd name="connsiteX70" fmla="*/ 14574082 w 21635868"/>
                <a:gd name="connsiteY70" fmla="*/ 3033963 h 4465720"/>
                <a:gd name="connsiteX71" fmla="*/ 14959092 w 21635868"/>
                <a:gd name="connsiteY71" fmla="*/ 3386889 h 4465720"/>
                <a:gd name="connsiteX72" fmla="*/ 15392229 w 21635868"/>
                <a:gd name="connsiteY72" fmla="*/ 3723773 h 4465720"/>
                <a:gd name="connsiteX73" fmla="*/ 15905576 w 21635868"/>
                <a:gd name="connsiteY73" fmla="*/ 3884194 h 4465720"/>
                <a:gd name="connsiteX74" fmla="*/ 16659555 w 21635868"/>
                <a:gd name="connsiteY74" fmla="*/ 4012531 h 4465720"/>
                <a:gd name="connsiteX75" fmla="*/ 17493745 w 21635868"/>
                <a:gd name="connsiteY75" fmla="*/ 4108784 h 4465720"/>
                <a:gd name="connsiteX76" fmla="*/ 18135429 w 21635868"/>
                <a:gd name="connsiteY76" fmla="*/ 4012531 h 4465720"/>
                <a:gd name="connsiteX77" fmla="*/ 18793155 w 21635868"/>
                <a:gd name="connsiteY77" fmla="*/ 4012531 h 4465720"/>
                <a:gd name="connsiteX78" fmla="*/ 19595261 w 21635868"/>
                <a:gd name="connsiteY78" fmla="*/ 4028573 h 4465720"/>
                <a:gd name="connsiteX79" fmla="*/ 20156734 w 21635868"/>
                <a:gd name="connsiteY79" fmla="*/ 4060657 h 4465720"/>
                <a:gd name="connsiteX80" fmla="*/ 21039050 w 21635868"/>
                <a:gd name="connsiteY80" fmla="*/ 4108784 h 4465720"/>
                <a:gd name="connsiteX81" fmla="*/ 21391976 w 21635868"/>
                <a:gd name="connsiteY81" fmla="*/ 4140868 h 4465720"/>
                <a:gd name="connsiteX82" fmla="*/ 21472187 w 21635868"/>
                <a:gd name="connsiteY82" fmla="*/ 4237120 h 4465720"/>
                <a:gd name="connsiteX83" fmla="*/ 21632608 w 21635868"/>
                <a:gd name="connsiteY83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81492 w 21635868"/>
                <a:gd name="connsiteY32" fmla="*/ 4333373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627976 w 21635868"/>
                <a:gd name="connsiteY30" fmla="*/ 43654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32608 w 21635868"/>
                <a:gd name="connsiteY0" fmla="*/ 4269205 h 4465720"/>
                <a:gd name="connsiteX1" fmla="*/ 21504271 w 21635868"/>
                <a:gd name="connsiteY1" fmla="*/ 4445668 h 4465720"/>
                <a:gd name="connsiteX2" fmla="*/ 20734250 w 21635868"/>
                <a:gd name="connsiteY2" fmla="*/ 4461710 h 4465720"/>
                <a:gd name="connsiteX3" fmla="*/ 19851934 w 21635868"/>
                <a:gd name="connsiteY3" fmla="*/ 4445668 h 4465720"/>
                <a:gd name="connsiteX4" fmla="*/ 19482966 w 21635868"/>
                <a:gd name="connsiteY4" fmla="*/ 4397542 h 4465720"/>
                <a:gd name="connsiteX5" fmla="*/ 19210250 w 21635868"/>
                <a:gd name="connsiteY5" fmla="*/ 4397542 h 4465720"/>
                <a:gd name="connsiteX6" fmla="*/ 18825240 w 21635868"/>
                <a:gd name="connsiteY6" fmla="*/ 4461710 h 4465720"/>
                <a:gd name="connsiteX7" fmla="*/ 18488355 w 21635868"/>
                <a:gd name="connsiteY7" fmla="*/ 4429626 h 4465720"/>
                <a:gd name="connsiteX8" fmla="*/ 17846671 w 21635868"/>
                <a:gd name="connsiteY8" fmla="*/ 4381499 h 4465720"/>
                <a:gd name="connsiteX9" fmla="*/ 17413534 w 21635868"/>
                <a:gd name="connsiteY9" fmla="*/ 4381499 h 4465720"/>
                <a:gd name="connsiteX10" fmla="*/ 16948313 w 21635868"/>
                <a:gd name="connsiteY10" fmla="*/ 4381499 h 4465720"/>
                <a:gd name="connsiteX11" fmla="*/ 16611429 w 21635868"/>
                <a:gd name="connsiteY11" fmla="*/ 4397542 h 4465720"/>
                <a:gd name="connsiteX12" fmla="*/ 15777240 w 21635868"/>
                <a:gd name="connsiteY12" fmla="*/ 4333373 h 4465720"/>
                <a:gd name="connsiteX13" fmla="*/ 15328061 w 21635868"/>
                <a:gd name="connsiteY13" fmla="*/ 4349415 h 4465720"/>
                <a:gd name="connsiteX14" fmla="*/ 14894924 w 21635868"/>
                <a:gd name="connsiteY14" fmla="*/ 4349415 h 4465720"/>
                <a:gd name="connsiteX15" fmla="*/ 14189071 w 21635868"/>
                <a:gd name="connsiteY15" fmla="*/ 4349415 h 4465720"/>
                <a:gd name="connsiteX16" fmla="*/ 13675724 w 21635868"/>
                <a:gd name="connsiteY16" fmla="*/ 4365457 h 4465720"/>
                <a:gd name="connsiteX17" fmla="*/ 13451134 w 21635868"/>
                <a:gd name="connsiteY17" fmla="*/ 4333373 h 4465720"/>
                <a:gd name="connsiteX18" fmla="*/ 12953829 w 21635868"/>
                <a:gd name="connsiteY18" fmla="*/ 4317331 h 4465720"/>
                <a:gd name="connsiteX19" fmla="*/ 12520692 w 21635868"/>
                <a:gd name="connsiteY19" fmla="*/ 4333373 h 4465720"/>
                <a:gd name="connsiteX20" fmla="*/ 11927134 w 21635868"/>
                <a:gd name="connsiteY20" fmla="*/ 4381499 h 4465720"/>
                <a:gd name="connsiteX21" fmla="*/ 10820229 w 21635868"/>
                <a:gd name="connsiteY21" fmla="*/ 4285247 h 4465720"/>
                <a:gd name="connsiteX22" fmla="*/ 10355008 w 21635868"/>
                <a:gd name="connsiteY22" fmla="*/ 4317331 h 4465720"/>
                <a:gd name="connsiteX23" fmla="*/ 9969997 w 21635868"/>
                <a:gd name="connsiteY23" fmla="*/ 4333373 h 4465720"/>
                <a:gd name="connsiteX24" fmla="*/ 9536861 w 21635868"/>
                <a:gd name="connsiteY24" fmla="*/ 4333373 h 4465720"/>
                <a:gd name="connsiteX25" fmla="*/ 8814966 w 21635868"/>
                <a:gd name="connsiteY25" fmla="*/ 4349415 h 4465720"/>
                <a:gd name="connsiteX26" fmla="*/ 8317661 w 21635868"/>
                <a:gd name="connsiteY26" fmla="*/ 4365457 h 4465720"/>
                <a:gd name="connsiteX27" fmla="*/ 7595766 w 21635868"/>
                <a:gd name="connsiteY27" fmla="*/ 4381499 h 4465720"/>
                <a:gd name="connsiteX28" fmla="*/ 7114502 w 21635868"/>
                <a:gd name="connsiteY28" fmla="*/ 4076699 h 4465720"/>
                <a:gd name="connsiteX29" fmla="*/ 5414040 w 21635868"/>
                <a:gd name="connsiteY29" fmla="*/ 4012530 h 4465720"/>
                <a:gd name="connsiteX30" fmla="*/ 4772355 w 21635868"/>
                <a:gd name="connsiteY30" fmla="*/ 4060657 h 4465720"/>
                <a:gd name="connsiteX31" fmla="*/ 4466495 w 21635868"/>
                <a:gd name="connsiteY31" fmla="*/ 4026434 h 4465720"/>
                <a:gd name="connsiteX32" fmla="*/ 3617324 w 21635868"/>
                <a:gd name="connsiteY32" fmla="*/ 4076700 h 4465720"/>
                <a:gd name="connsiteX33" fmla="*/ 3168145 w 21635868"/>
                <a:gd name="connsiteY33" fmla="*/ 4349415 h 4465720"/>
                <a:gd name="connsiteX34" fmla="*/ 2349997 w 21635868"/>
                <a:gd name="connsiteY34" fmla="*/ 4333373 h 4465720"/>
                <a:gd name="connsiteX35" fmla="*/ 1644145 w 21635868"/>
                <a:gd name="connsiteY35" fmla="*/ 4349415 h 4465720"/>
                <a:gd name="connsiteX36" fmla="*/ 1259134 w 21635868"/>
                <a:gd name="connsiteY36" fmla="*/ 4349415 h 4465720"/>
                <a:gd name="connsiteX37" fmla="*/ 954334 w 21635868"/>
                <a:gd name="connsiteY37" fmla="*/ 4237120 h 4465720"/>
                <a:gd name="connsiteX38" fmla="*/ 617450 w 21635868"/>
                <a:gd name="connsiteY38" fmla="*/ 4044615 h 4465720"/>
                <a:gd name="connsiteX39" fmla="*/ 376819 w 21635868"/>
                <a:gd name="connsiteY39" fmla="*/ 3739815 h 4465720"/>
                <a:gd name="connsiteX40" fmla="*/ 168271 w 21635868"/>
                <a:gd name="connsiteY40" fmla="*/ 3563352 h 4465720"/>
                <a:gd name="connsiteX41" fmla="*/ 23892 w 21635868"/>
                <a:gd name="connsiteY41" fmla="*/ 3226468 h 4465720"/>
                <a:gd name="connsiteX42" fmla="*/ 7850 w 21635868"/>
                <a:gd name="connsiteY42" fmla="*/ 2825415 h 4465720"/>
                <a:gd name="connsiteX43" fmla="*/ 104103 w 21635868"/>
                <a:gd name="connsiteY43" fmla="*/ 2344152 h 4465720"/>
                <a:gd name="connsiteX44" fmla="*/ 248482 w 21635868"/>
                <a:gd name="connsiteY44" fmla="*/ 1975184 h 4465720"/>
                <a:gd name="connsiteX45" fmla="*/ 473071 w 21635868"/>
                <a:gd name="connsiteY45" fmla="*/ 1718510 h 4465720"/>
                <a:gd name="connsiteX46" fmla="*/ 729745 w 21635868"/>
                <a:gd name="connsiteY46" fmla="*/ 1461836 h 4465720"/>
                <a:gd name="connsiteX47" fmla="*/ 1034545 w 21635868"/>
                <a:gd name="connsiteY47" fmla="*/ 1157036 h 4465720"/>
                <a:gd name="connsiteX48" fmla="*/ 1483724 w 21635868"/>
                <a:gd name="connsiteY48" fmla="*/ 739942 h 4465720"/>
                <a:gd name="connsiteX49" fmla="*/ 1852692 w 21635868"/>
                <a:gd name="connsiteY49" fmla="*/ 595563 h 4465720"/>
                <a:gd name="connsiteX50" fmla="*/ 2847303 w 21635868"/>
                <a:gd name="connsiteY50" fmla="*/ 387015 h 4465720"/>
                <a:gd name="connsiteX51" fmla="*/ 3472945 w 21635868"/>
                <a:gd name="connsiteY51" fmla="*/ 306805 h 4465720"/>
                <a:gd name="connsiteX52" fmla="*/ 4515682 w 21635868"/>
                <a:gd name="connsiteY52" fmla="*/ 242636 h 4465720"/>
                <a:gd name="connsiteX53" fmla="*/ 5141324 w 21635868"/>
                <a:gd name="connsiteY53" fmla="*/ 130342 h 4465720"/>
                <a:gd name="connsiteX54" fmla="*/ 6585113 w 21635868"/>
                <a:gd name="connsiteY54" fmla="*/ 66173 h 4465720"/>
                <a:gd name="connsiteX55" fmla="*/ 7611808 w 21635868"/>
                <a:gd name="connsiteY55" fmla="*/ 50131 h 4465720"/>
                <a:gd name="connsiteX56" fmla="*/ 8702671 w 21635868"/>
                <a:gd name="connsiteY56" fmla="*/ 18047 h 4465720"/>
                <a:gd name="connsiteX57" fmla="*/ 9440608 w 21635868"/>
                <a:gd name="connsiteY57" fmla="*/ 2005 h 4465720"/>
                <a:gd name="connsiteX58" fmla="*/ 9921871 w 21635868"/>
                <a:gd name="connsiteY58" fmla="*/ 2005 h 4465720"/>
                <a:gd name="connsiteX59" fmla="*/ 10547513 w 21635868"/>
                <a:gd name="connsiteY59" fmla="*/ 18047 h 4465720"/>
                <a:gd name="connsiteX60" fmla="*/ 11125029 w 21635868"/>
                <a:gd name="connsiteY60" fmla="*/ 18047 h 4465720"/>
                <a:gd name="connsiteX61" fmla="*/ 11702545 w 21635868"/>
                <a:gd name="connsiteY61" fmla="*/ 130342 h 4465720"/>
                <a:gd name="connsiteX62" fmla="*/ 12296103 w 21635868"/>
                <a:gd name="connsiteY62" fmla="*/ 258678 h 4465720"/>
                <a:gd name="connsiteX63" fmla="*/ 12713197 w 21635868"/>
                <a:gd name="connsiteY63" fmla="*/ 419099 h 4465720"/>
                <a:gd name="connsiteX64" fmla="*/ 13210503 w 21635868"/>
                <a:gd name="connsiteY64" fmla="*/ 723899 h 4465720"/>
                <a:gd name="connsiteX65" fmla="*/ 13370924 w 21635868"/>
                <a:gd name="connsiteY65" fmla="*/ 1028699 h 4465720"/>
                <a:gd name="connsiteX66" fmla="*/ 13739892 w 21635868"/>
                <a:gd name="connsiteY66" fmla="*/ 1285373 h 4465720"/>
                <a:gd name="connsiteX67" fmla="*/ 13932397 w 21635868"/>
                <a:gd name="connsiteY67" fmla="*/ 1798720 h 4465720"/>
                <a:gd name="connsiteX68" fmla="*/ 14092819 w 21635868"/>
                <a:gd name="connsiteY68" fmla="*/ 2183731 h 4465720"/>
                <a:gd name="connsiteX69" fmla="*/ 14205113 w 21635868"/>
                <a:gd name="connsiteY69" fmla="*/ 2520615 h 4465720"/>
                <a:gd name="connsiteX70" fmla="*/ 14381576 w 21635868"/>
                <a:gd name="connsiteY70" fmla="*/ 2729163 h 4465720"/>
                <a:gd name="connsiteX71" fmla="*/ 14574082 w 21635868"/>
                <a:gd name="connsiteY71" fmla="*/ 3033963 h 4465720"/>
                <a:gd name="connsiteX72" fmla="*/ 14959092 w 21635868"/>
                <a:gd name="connsiteY72" fmla="*/ 3386889 h 4465720"/>
                <a:gd name="connsiteX73" fmla="*/ 15392229 w 21635868"/>
                <a:gd name="connsiteY73" fmla="*/ 3723773 h 4465720"/>
                <a:gd name="connsiteX74" fmla="*/ 15905576 w 21635868"/>
                <a:gd name="connsiteY74" fmla="*/ 3884194 h 4465720"/>
                <a:gd name="connsiteX75" fmla="*/ 16659555 w 21635868"/>
                <a:gd name="connsiteY75" fmla="*/ 4012531 h 4465720"/>
                <a:gd name="connsiteX76" fmla="*/ 17493745 w 21635868"/>
                <a:gd name="connsiteY76" fmla="*/ 4108784 h 4465720"/>
                <a:gd name="connsiteX77" fmla="*/ 18135429 w 21635868"/>
                <a:gd name="connsiteY77" fmla="*/ 4012531 h 4465720"/>
                <a:gd name="connsiteX78" fmla="*/ 18793155 w 21635868"/>
                <a:gd name="connsiteY78" fmla="*/ 4012531 h 4465720"/>
                <a:gd name="connsiteX79" fmla="*/ 19595261 w 21635868"/>
                <a:gd name="connsiteY79" fmla="*/ 4028573 h 4465720"/>
                <a:gd name="connsiteX80" fmla="*/ 20156734 w 21635868"/>
                <a:gd name="connsiteY80" fmla="*/ 4060657 h 4465720"/>
                <a:gd name="connsiteX81" fmla="*/ 21039050 w 21635868"/>
                <a:gd name="connsiteY81" fmla="*/ 4108784 h 4465720"/>
                <a:gd name="connsiteX82" fmla="*/ 21391976 w 21635868"/>
                <a:gd name="connsiteY82" fmla="*/ 4140868 h 4465720"/>
                <a:gd name="connsiteX83" fmla="*/ 21472187 w 21635868"/>
                <a:gd name="connsiteY83" fmla="*/ 4237120 h 4465720"/>
                <a:gd name="connsiteX84" fmla="*/ 21632608 w 21635868"/>
                <a:gd name="connsiteY84" fmla="*/ 4269205 h 4465720"/>
                <a:gd name="connsiteX0" fmla="*/ 21608942 w 21612202"/>
                <a:gd name="connsiteY0" fmla="*/ 4269205 h 4465720"/>
                <a:gd name="connsiteX1" fmla="*/ 21480605 w 21612202"/>
                <a:gd name="connsiteY1" fmla="*/ 4445668 h 4465720"/>
                <a:gd name="connsiteX2" fmla="*/ 20710584 w 21612202"/>
                <a:gd name="connsiteY2" fmla="*/ 4461710 h 4465720"/>
                <a:gd name="connsiteX3" fmla="*/ 19828268 w 21612202"/>
                <a:gd name="connsiteY3" fmla="*/ 4445668 h 4465720"/>
                <a:gd name="connsiteX4" fmla="*/ 19459300 w 21612202"/>
                <a:gd name="connsiteY4" fmla="*/ 4397542 h 4465720"/>
                <a:gd name="connsiteX5" fmla="*/ 19186584 w 21612202"/>
                <a:gd name="connsiteY5" fmla="*/ 4397542 h 4465720"/>
                <a:gd name="connsiteX6" fmla="*/ 18801574 w 21612202"/>
                <a:gd name="connsiteY6" fmla="*/ 4461710 h 4465720"/>
                <a:gd name="connsiteX7" fmla="*/ 18464689 w 21612202"/>
                <a:gd name="connsiteY7" fmla="*/ 4429626 h 4465720"/>
                <a:gd name="connsiteX8" fmla="*/ 17823005 w 21612202"/>
                <a:gd name="connsiteY8" fmla="*/ 4381499 h 4465720"/>
                <a:gd name="connsiteX9" fmla="*/ 17389868 w 21612202"/>
                <a:gd name="connsiteY9" fmla="*/ 4381499 h 4465720"/>
                <a:gd name="connsiteX10" fmla="*/ 16924647 w 21612202"/>
                <a:gd name="connsiteY10" fmla="*/ 4381499 h 4465720"/>
                <a:gd name="connsiteX11" fmla="*/ 16587763 w 21612202"/>
                <a:gd name="connsiteY11" fmla="*/ 4397542 h 4465720"/>
                <a:gd name="connsiteX12" fmla="*/ 15753574 w 21612202"/>
                <a:gd name="connsiteY12" fmla="*/ 4333373 h 4465720"/>
                <a:gd name="connsiteX13" fmla="*/ 15304395 w 21612202"/>
                <a:gd name="connsiteY13" fmla="*/ 4349415 h 4465720"/>
                <a:gd name="connsiteX14" fmla="*/ 14871258 w 21612202"/>
                <a:gd name="connsiteY14" fmla="*/ 4349415 h 4465720"/>
                <a:gd name="connsiteX15" fmla="*/ 14165405 w 21612202"/>
                <a:gd name="connsiteY15" fmla="*/ 4349415 h 4465720"/>
                <a:gd name="connsiteX16" fmla="*/ 13652058 w 21612202"/>
                <a:gd name="connsiteY16" fmla="*/ 4365457 h 4465720"/>
                <a:gd name="connsiteX17" fmla="*/ 13427468 w 21612202"/>
                <a:gd name="connsiteY17" fmla="*/ 4333373 h 4465720"/>
                <a:gd name="connsiteX18" fmla="*/ 12930163 w 21612202"/>
                <a:gd name="connsiteY18" fmla="*/ 4317331 h 4465720"/>
                <a:gd name="connsiteX19" fmla="*/ 12497026 w 21612202"/>
                <a:gd name="connsiteY19" fmla="*/ 4333373 h 4465720"/>
                <a:gd name="connsiteX20" fmla="*/ 11903468 w 21612202"/>
                <a:gd name="connsiteY20" fmla="*/ 4381499 h 4465720"/>
                <a:gd name="connsiteX21" fmla="*/ 10796563 w 21612202"/>
                <a:gd name="connsiteY21" fmla="*/ 4285247 h 4465720"/>
                <a:gd name="connsiteX22" fmla="*/ 10331342 w 21612202"/>
                <a:gd name="connsiteY22" fmla="*/ 4317331 h 4465720"/>
                <a:gd name="connsiteX23" fmla="*/ 9946331 w 21612202"/>
                <a:gd name="connsiteY23" fmla="*/ 4333373 h 4465720"/>
                <a:gd name="connsiteX24" fmla="*/ 9513195 w 21612202"/>
                <a:gd name="connsiteY24" fmla="*/ 4333373 h 4465720"/>
                <a:gd name="connsiteX25" fmla="*/ 8791300 w 21612202"/>
                <a:gd name="connsiteY25" fmla="*/ 4349415 h 4465720"/>
                <a:gd name="connsiteX26" fmla="*/ 8293995 w 21612202"/>
                <a:gd name="connsiteY26" fmla="*/ 4365457 h 4465720"/>
                <a:gd name="connsiteX27" fmla="*/ 7572100 w 21612202"/>
                <a:gd name="connsiteY27" fmla="*/ 4381499 h 4465720"/>
                <a:gd name="connsiteX28" fmla="*/ 7090836 w 21612202"/>
                <a:gd name="connsiteY28" fmla="*/ 4076699 h 4465720"/>
                <a:gd name="connsiteX29" fmla="*/ 5390374 w 21612202"/>
                <a:gd name="connsiteY29" fmla="*/ 4012530 h 4465720"/>
                <a:gd name="connsiteX30" fmla="*/ 4748689 w 21612202"/>
                <a:gd name="connsiteY30" fmla="*/ 4060657 h 4465720"/>
                <a:gd name="connsiteX31" fmla="*/ 4442829 w 21612202"/>
                <a:gd name="connsiteY31" fmla="*/ 4026434 h 4465720"/>
                <a:gd name="connsiteX32" fmla="*/ 3593658 w 21612202"/>
                <a:gd name="connsiteY32" fmla="*/ 4076700 h 4465720"/>
                <a:gd name="connsiteX33" fmla="*/ 3144479 w 21612202"/>
                <a:gd name="connsiteY33" fmla="*/ 4349415 h 4465720"/>
                <a:gd name="connsiteX34" fmla="*/ 2326331 w 21612202"/>
                <a:gd name="connsiteY34" fmla="*/ 4333373 h 4465720"/>
                <a:gd name="connsiteX35" fmla="*/ 1620479 w 21612202"/>
                <a:gd name="connsiteY35" fmla="*/ 4349415 h 4465720"/>
                <a:gd name="connsiteX36" fmla="*/ 1235468 w 21612202"/>
                <a:gd name="connsiteY36" fmla="*/ 4349415 h 4465720"/>
                <a:gd name="connsiteX37" fmla="*/ 930668 w 21612202"/>
                <a:gd name="connsiteY37" fmla="*/ 4237120 h 4465720"/>
                <a:gd name="connsiteX38" fmla="*/ 593784 w 21612202"/>
                <a:gd name="connsiteY38" fmla="*/ 4044615 h 4465720"/>
                <a:gd name="connsiteX39" fmla="*/ 353153 w 21612202"/>
                <a:gd name="connsiteY39" fmla="*/ 3739815 h 4465720"/>
                <a:gd name="connsiteX40" fmla="*/ 144605 w 21612202"/>
                <a:gd name="connsiteY40" fmla="*/ 3563352 h 4465720"/>
                <a:gd name="connsiteX41" fmla="*/ 226 w 21612202"/>
                <a:gd name="connsiteY41" fmla="*/ 3226468 h 4465720"/>
                <a:gd name="connsiteX42" fmla="*/ 176689 w 21612202"/>
                <a:gd name="connsiteY42" fmla="*/ 2777289 h 4465720"/>
                <a:gd name="connsiteX43" fmla="*/ 80437 w 21612202"/>
                <a:gd name="connsiteY43" fmla="*/ 2344152 h 4465720"/>
                <a:gd name="connsiteX44" fmla="*/ 224816 w 21612202"/>
                <a:gd name="connsiteY44" fmla="*/ 1975184 h 4465720"/>
                <a:gd name="connsiteX45" fmla="*/ 449405 w 21612202"/>
                <a:gd name="connsiteY45" fmla="*/ 1718510 h 4465720"/>
                <a:gd name="connsiteX46" fmla="*/ 706079 w 21612202"/>
                <a:gd name="connsiteY46" fmla="*/ 1461836 h 4465720"/>
                <a:gd name="connsiteX47" fmla="*/ 1010879 w 21612202"/>
                <a:gd name="connsiteY47" fmla="*/ 1157036 h 4465720"/>
                <a:gd name="connsiteX48" fmla="*/ 1460058 w 21612202"/>
                <a:gd name="connsiteY48" fmla="*/ 739942 h 4465720"/>
                <a:gd name="connsiteX49" fmla="*/ 1829026 w 21612202"/>
                <a:gd name="connsiteY49" fmla="*/ 595563 h 4465720"/>
                <a:gd name="connsiteX50" fmla="*/ 2823637 w 21612202"/>
                <a:gd name="connsiteY50" fmla="*/ 387015 h 4465720"/>
                <a:gd name="connsiteX51" fmla="*/ 3449279 w 21612202"/>
                <a:gd name="connsiteY51" fmla="*/ 306805 h 4465720"/>
                <a:gd name="connsiteX52" fmla="*/ 4492016 w 21612202"/>
                <a:gd name="connsiteY52" fmla="*/ 242636 h 4465720"/>
                <a:gd name="connsiteX53" fmla="*/ 5117658 w 21612202"/>
                <a:gd name="connsiteY53" fmla="*/ 130342 h 4465720"/>
                <a:gd name="connsiteX54" fmla="*/ 6561447 w 21612202"/>
                <a:gd name="connsiteY54" fmla="*/ 66173 h 4465720"/>
                <a:gd name="connsiteX55" fmla="*/ 7588142 w 21612202"/>
                <a:gd name="connsiteY55" fmla="*/ 50131 h 4465720"/>
                <a:gd name="connsiteX56" fmla="*/ 8679005 w 21612202"/>
                <a:gd name="connsiteY56" fmla="*/ 18047 h 4465720"/>
                <a:gd name="connsiteX57" fmla="*/ 9416942 w 21612202"/>
                <a:gd name="connsiteY57" fmla="*/ 2005 h 4465720"/>
                <a:gd name="connsiteX58" fmla="*/ 9898205 w 21612202"/>
                <a:gd name="connsiteY58" fmla="*/ 2005 h 4465720"/>
                <a:gd name="connsiteX59" fmla="*/ 10523847 w 21612202"/>
                <a:gd name="connsiteY59" fmla="*/ 18047 h 4465720"/>
                <a:gd name="connsiteX60" fmla="*/ 11101363 w 21612202"/>
                <a:gd name="connsiteY60" fmla="*/ 18047 h 4465720"/>
                <a:gd name="connsiteX61" fmla="*/ 11678879 w 21612202"/>
                <a:gd name="connsiteY61" fmla="*/ 130342 h 4465720"/>
                <a:gd name="connsiteX62" fmla="*/ 12272437 w 21612202"/>
                <a:gd name="connsiteY62" fmla="*/ 258678 h 4465720"/>
                <a:gd name="connsiteX63" fmla="*/ 12689531 w 21612202"/>
                <a:gd name="connsiteY63" fmla="*/ 419099 h 4465720"/>
                <a:gd name="connsiteX64" fmla="*/ 13186837 w 21612202"/>
                <a:gd name="connsiteY64" fmla="*/ 723899 h 4465720"/>
                <a:gd name="connsiteX65" fmla="*/ 13347258 w 21612202"/>
                <a:gd name="connsiteY65" fmla="*/ 1028699 h 4465720"/>
                <a:gd name="connsiteX66" fmla="*/ 13716226 w 21612202"/>
                <a:gd name="connsiteY66" fmla="*/ 1285373 h 4465720"/>
                <a:gd name="connsiteX67" fmla="*/ 13908731 w 21612202"/>
                <a:gd name="connsiteY67" fmla="*/ 1798720 h 4465720"/>
                <a:gd name="connsiteX68" fmla="*/ 14069153 w 21612202"/>
                <a:gd name="connsiteY68" fmla="*/ 2183731 h 4465720"/>
                <a:gd name="connsiteX69" fmla="*/ 14181447 w 21612202"/>
                <a:gd name="connsiteY69" fmla="*/ 2520615 h 4465720"/>
                <a:gd name="connsiteX70" fmla="*/ 14357910 w 21612202"/>
                <a:gd name="connsiteY70" fmla="*/ 2729163 h 4465720"/>
                <a:gd name="connsiteX71" fmla="*/ 14550416 w 21612202"/>
                <a:gd name="connsiteY71" fmla="*/ 3033963 h 4465720"/>
                <a:gd name="connsiteX72" fmla="*/ 14935426 w 21612202"/>
                <a:gd name="connsiteY72" fmla="*/ 3386889 h 4465720"/>
                <a:gd name="connsiteX73" fmla="*/ 15368563 w 21612202"/>
                <a:gd name="connsiteY73" fmla="*/ 3723773 h 4465720"/>
                <a:gd name="connsiteX74" fmla="*/ 15881910 w 21612202"/>
                <a:gd name="connsiteY74" fmla="*/ 3884194 h 4465720"/>
                <a:gd name="connsiteX75" fmla="*/ 16635889 w 21612202"/>
                <a:gd name="connsiteY75" fmla="*/ 4012531 h 4465720"/>
                <a:gd name="connsiteX76" fmla="*/ 17470079 w 21612202"/>
                <a:gd name="connsiteY76" fmla="*/ 4108784 h 4465720"/>
                <a:gd name="connsiteX77" fmla="*/ 18111763 w 21612202"/>
                <a:gd name="connsiteY77" fmla="*/ 4012531 h 4465720"/>
                <a:gd name="connsiteX78" fmla="*/ 18769489 w 21612202"/>
                <a:gd name="connsiteY78" fmla="*/ 4012531 h 4465720"/>
                <a:gd name="connsiteX79" fmla="*/ 19571595 w 21612202"/>
                <a:gd name="connsiteY79" fmla="*/ 4028573 h 4465720"/>
                <a:gd name="connsiteX80" fmla="*/ 20133068 w 21612202"/>
                <a:gd name="connsiteY80" fmla="*/ 4060657 h 4465720"/>
                <a:gd name="connsiteX81" fmla="*/ 21015384 w 21612202"/>
                <a:gd name="connsiteY81" fmla="*/ 4108784 h 4465720"/>
                <a:gd name="connsiteX82" fmla="*/ 21368310 w 21612202"/>
                <a:gd name="connsiteY82" fmla="*/ 4140868 h 4465720"/>
                <a:gd name="connsiteX83" fmla="*/ 21448521 w 21612202"/>
                <a:gd name="connsiteY83" fmla="*/ 4237120 h 4465720"/>
                <a:gd name="connsiteX84" fmla="*/ 21608942 w 21612202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5628 w 21533225"/>
                <a:gd name="connsiteY40" fmla="*/ 3563352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274176 w 21533225"/>
                <a:gd name="connsiteY39" fmla="*/ 3739815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514807 w 21533225"/>
                <a:gd name="connsiteY38" fmla="*/ 4044615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851691 w 21533225"/>
                <a:gd name="connsiteY37" fmla="*/ 4237120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156491 w 21533225"/>
                <a:gd name="connsiteY36" fmla="*/ 4349415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541502 w 21533225"/>
                <a:gd name="connsiteY35" fmla="*/ 4349415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247354 w 21533225"/>
                <a:gd name="connsiteY34" fmla="*/ 4333373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349415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9965 w 21533225"/>
                <a:gd name="connsiteY0" fmla="*/ 4269205 h 4465720"/>
                <a:gd name="connsiteX1" fmla="*/ 21401628 w 21533225"/>
                <a:gd name="connsiteY1" fmla="*/ 4445668 h 4465720"/>
                <a:gd name="connsiteX2" fmla="*/ 20631607 w 21533225"/>
                <a:gd name="connsiteY2" fmla="*/ 4461710 h 4465720"/>
                <a:gd name="connsiteX3" fmla="*/ 19749291 w 21533225"/>
                <a:gd name="connsiteY3" fmla="*/ 4445668 h 4465720"/>
                <a:gd name="connsiteX4" fmla="*/ 19380323 w 21533225"/>
                <a:gd name="connsiteY4" fmla="*/ 4397542 h 4465720"/>
                <a:gd name="connsiteX5" fmla="*/ 19107607 w 21533225"/>
                <a:gd name="connsiteY5" fmla="*/ 4397542 h 4465720"/>
                <a:gd name="connsiteX6" fmla="*/ 18722597 w 21533225"/>
                <a:gd name="connsiteY6" fmla="*/ 4461710 h 4465720"/>
                <a:gd name="connsiteX7" fmla="*/ 18385712 w 21533225"/>
                <a:gd name="connsiteY7" fmla="*/ 4429626 h 4465720"/>
                <a:gd name="connsiteX8" fmla="*/ 17744028 w 21533225"/>
                <a:gd name="connsiteY8" fmla="*/ 4381499 h 4465720"/>
                <a:gd name="connsiteX9" fmla="*/ 17310891 w 21533225"/>
                <a:gd name="connsiteY9" fmla="*/ 4381499 h 4465720"/>
                <a:gd name="connsiteX10" fmla="*/ 16845670 w 21533225"/>
                <a:gd name="connsiteY10" fmla="*/ 4381499 h 4465720"/>
                <a:gd name="connsiteX11" fmla="*/ 16508786 w 21533225"/>
                <a:gd name="connsiteY11" fmla="*/ 4397542 h 4465720"/>
                <a:gd name="connsiteX12" fmla="*/ 15674597 w 21533225"/>
                <a:gd name="connsiteY12" fmla="*/ 4333373 h 4465720"/>
                <a:gd name="connsiteX13" fmla="*/ 15225418 w 21533225"/>
                <a:gd name="connsiteY13" fmla="*/ 4349415 h 4465720"/>
                <a:gd name="connsiteX14" fmla="*/ 14792281 w 21533225"/>
                <a:gd name="connsiteY14" fmla="*/ 4349415 h 4465720"/>
                <a:gd name="connsiteX15" fmla="*/ 14086428 w 21533225"/>
                <a:gd name="connsiteY15" fmla="*/ 4349415 h 4465720"/>
                <a:gd name="connsiteX16" fmla="*/ 13573081 w 21533225"/>
                <a:gd name="connsiteY16" fmla="*/ 4365457 h 4465720"/>
                <a:gd name="connsiteX17" fmla="*/ 13348491 w 21533225"/>
                <a:gd name="connsiteY17" fmla="*/ 4333373 h 4465720"/>
                <a:gd name="connsiteX18" fmla="*/ 12851186 w 21533225"/>
                <a:gd name="connsiteY18" fmla="*/ 4317331 h 4465720"/>
                <a:gd name="connsiteX19" fmla="*/ 12418049 w 21533225"/>
                <a:gd name="connsiteY19" fmla="*/ 4333373 h 4465720"/>
                <a:gd name="connsiteX20" fmla="*/ 11824491 w 21533225"/>
                <a:gd name="connsiteY20" fmla="*/ 4381499 h 4465720"/>
                <a:gd name="connsiteX21" fmla="*/ 10717586 w 21533225"/>
                <a:gd name="connsiteY21" fmla="*/ 4285247 h 4465720"/>
                <a:gd name="connsiteX22" fmla="*/ 10252365 w 21533225"/>
                <a:gd name="connsiteY22" fmla="*/ 4317331 h 4465720"/>
                <a:gd name="connsiteX23" fmla="*/ 9867354 w 21533225"/>
                <a:gd name="connsiteY23" fmla="*/ 4333373 h 4465720"/>
                <a:gd name="connsiteX24" fmla="*/ 9434218 w 21533225"/>
                <a:gd name="connsiteY24" fmla="*/ 4333373 h 4465720"/>
                <a:gd name="connsiteX25" fmla="*/ 8712323 w 21533225"/>
                <a:gd name="connsiteY25" fmla="*/ 4349415 h 4465720"/>
                <a:gd name="connsiteX26" fmla="*/ 8215018 w 21533225"/>
                <a:gd name="connsiteY26" fmla="*/ 4365457 h 4465720"/>
                <a:gd name="connsiteX27" fmla="*/ 7493123 w 21533225"/>
                <a:gd name="connsiteY27" fmla="*/ 4381499 h 4465720"/>
                <a:gd name="connsiteX28" fmla="*/ 7011859 w 21533225"/>
                <a:gd name="connsiteY28" fmla="*/ 4076699 h 4465720"/>
                <a:gd name="connsiteX29" fmla="*/ 5311397 w 21533225"/>
                <a:gd name="connsiteY29" fmla="*/ 4012530 h 4465720"/>
                <a:gd name="connsiteX30" fmla="*/ 4669712 w 21533225"/>
                <a:gd name="connsiteY30" fmla="*/ 4060657 h 4465720"/>
                <a:gd name="connsiteX31" fmla="*/ 4363852 w 21533225"/>
                <a:gd name="connsiteY31" fmla="*/ 4026434 h 4465720"/>
                <a:gd name="connsiteX32" fmla="*/ 3514681 w 21533225"/>
                <a:gd name="connsiteY32" fmla="*/ 4076700 h 4465720"/>
                <a:gd name="connsiteX33" fmla="*/ 3065502 w 21533225"/>
                <a:gd name="connsiteY33" fmla="*/ 4012531 h 4465720"/>
                <a:gd name="connsiteX34" fmla="*/ 2359649 w 21533225"/>
                <a:gd name="connsiteY34" fmla="*/ 4044615 h 4465720"/>
                <a:gd name="connsiteX35" fmla="*/ 1974639 w 21533225"/>
                <a:gd name="connsiteY35" fmla="*/ 3948363 h 4465720"/>
                <a:gd name="connsiteX36" fmla="*/ 1557543 w 21533225"/>
                <a:gd name="connsiteY36" fmla="*/ 3964404 h 4465720"/>
                <a:gd name="connsiteX37" fmla="*/ 1365038 w 21533225"/>
                <a:gd name="connsiteY37" fmla="*/ 3868151 h 4465720"/>
                <a:gd name="connsiteX38" fmla="*/ 1044197 w 21533225"/>
                <a:gd name="connsiteY38" fmla="*/ 3707731 h 4465720"/>
                <a:gd name="connsiteX39" fmla="*/ 787523 w 21533225"/>
                <a:gd name="connsiteY39" fmla="*/ 3563352 h 4465720"/>
                <a:gd name="connsiteX40" fmla="*/ 627102 w 21533225"/>
                <a:gd name="connsiteY40" fmla="*/ 3386889 h 4465720"/>
                <a:gd name="connsiteX41" fmla="*/ 482723 w 21533225"/>
                <a:gd name="connsiteY41" fmla="*/ 3114173 h 4465720"/>
                <a:gd name="connsiteX42" fmla="*/ 97712 w 21533225"/>
                <a:gd name="connsiteY42" fmla="*/ 2777289 h 4465720"/>
                <a:gd name="connsiteX43" fmla="*/ 1460 w 21533225"/>
                <a:gd name="connsiteY43" fmla="*/ 2344152 h 4465720"/>
                <a:gd name="connsiteX44" fmla="*/ 145839 w 21533225"/>
                <a:gd name="connsiteY44" fmla="*/ 1975184 h 4465720"/>
                <a:gd name="connsiteX45" fmla="*/ 370428 w 21533225"/>
                <a:gd name="connsiteY45" fmla="*/ 1718510 h 4465720"/>
                <a:gd name="connsiteX46" fmla="*/ 627102 w 21533225"/>
                <a:gd name="connsiteY46" fmla="*/ 1461836 h 4465720"/>
                <a:gd name="connsiteX47" fmla="*/ 931902 w 21533225"/>
                <a:gd name="connsiteY47" fmla="*/ 1157036 h 4465720"/>
                <a:gd name="connsiteX48" fmla="*/ 1381081 w 21533225"/>
                <a:gd name="connsiteY48" fmla="*/ 739942 h 4465720"/>
                <a:gd name="connsiteX49" fmla="*/ 1750049 w 21533225"/>
                <a:gd name="connsiteY49" fmla="*/ 595563 h 4465720"/>
                <a:gd name="connsiteX50" fmla="*/ 2744660 w 21533225"/>
                <a:gd name="connsiteY50" fmla="*/ 387015 h 4465720"/>
                <a:gd name="connsiteX51" fmla="*/ 3370302 w 21533225"/>
                <a:gd name="connsiteY51" fmla="*/ 306805 h 4465720"/>
                <a:gd name="connsiteX52" fmla="*/ 4413039 w 21533225"/>
                <a:gd name="connsiteY52" fmla="*/ 242636 h 4465720"/>
                <a:gd name="connsiteX53" fmla="*/ 5038681 w 21533225"/>
                <a:gd name="connsiteY53" fmla="*/ 130342 h 4465720"/>
                <a:gd name="connsiteX54" fmla="*/ 6482470 w 21533225"/>
                <a:gd name="connsiteY54" fmla="*/ 66173 h 4465720"/>
                <a:gd name="connsiteX55" fmla="*/ 7509165 w 21533225"/>
                <a:gd name="connsiteY55" fmla="*/ 50131 h 4465720"/>
                <a:gd name="connsiteX56" fmla="*/ 8600028 w 21533225"/>
                <a:gd name="connsiteY56" fmla="*/ 18047 h 4465720"/>
                <a:gd name="connsiteX57" fmla="*/ 9337965 w 21533225"/>
                <a:gd name="connsiteY57" fmla="*/ 2005 h 4465720"/>
                <a:gd name="connsiteX58" fmla="*/ 9819228 w 21533225"/>
                <a:gd name="connsiteY58" fmla="*/ 2005 h 4465720"/>
                <a:gd name="connsiteX59" fmla="*/ 10444870 w 21533225"/>
                <a:gd name="connsiteY59" fmla="*/ 18047 h 4465720"/>
                <a:gd name="connsiteX60" fmla="*/ 11022386 w 21533225"/>
                <a:gd name="connsiteY60" fmla="*/ 18047 h 4465720"/>
                <a:gd name="connsiteX61" fmla="*/ 11599902 w 21533225"/>
                <a:gd name="connsiteY61" fmla="*/ 130342 h 4465720"/>
                <a:gd name="connsiteX62" fmla="*/ 12193460 w 21533225"/>
                <a:gd name="connsiteY62" fmla="*/ 258678 h 4465720"/>
                <a:gd name="connsiteX63" fmla="*/ 12610554 w 21533225"/>
                <a:gd name="connsiteY63" fmla="*/ 419099 h 4465720"/>
                <a:gd name="connsiteX64" fmla="*/ 13107860 w 21533225"/>
                <a:gd name="connsiteY64" fmla="*/ 723899 h 4465720"/>
                <a:gd name="connsiteX65" fmla="*/ 13268281 w 21533225"/>
                <a:gd name="connsiteY65" fmla="*/ 1028699 h 4465720"/>
                <a:gd name="connsiteX66" fmla="*/ 13637249 w 21533225"/>
                <a:gd name="connsiteY66" fmla="*/ 1285373 h 4465720"/>
                <a:gd name="connsiteX67" fmla="*/ 13829754 w 21533225"/>
                <a:gd name="connsiteY67" fmla="*/ 1798720 h 4465720"/>
                <a:gd name="connsiteX68" fmla="*/ 13990176 w 21533225"/>
                <a:gd name="connsiteY68" fmla="*/ 2183731 h 4465720"/>
                <a:gd name="connsiteX69" fmla="*/ 14102470 w 21533225"/>
                <a:gd name="connsiteY69" fmla="*/ 2520615 h 4465720"/>
                <a:gd name="connsiteX70" fmla="*/ 14278933 w 21533225"/>
                <a:gd name="connsiteY70" fmla="*/ 2729163 h 4465720"/>
                <a:gd name="connsiteX71" fmla="*/ 14471439 w 21533225"/>
                <a:gd name="connsiteY71" fmla="*/ 3033963 h 4465720"/>
                <a:gd name="connsiteX72" fmla="*/ 14856449 w 21533225"/>
                <a:gd name="connsiteY72" fmla="*/ 3386889 h 4465720"/>
                <a:gd name="connsiteX73" fmla="*/ 15289586 w 21533225"/>
                <a:gd name="connsiteY73" fmla="*/ 3723773 h 4465720"/>
                <a:gd name="connsiteX74" fmla="*/ 15802933 w 21533225"/>
                <a:gd name="connsiteY74" fmla="*/ 3884194 h 4465720"/>
                <a:gd name="connsiteX75" fmla="*/ 16556912 w 21533225"/>
                <a:gd name="connsiteY75" fmla="*/ 4012531 h 4465720"/>
                <a:gd name="connsiteX76" fmla="*/ 17391102 w 21533225"/>
                <a:gd name="connsiteY76" fmla="*/ 4108784 h 4465720"/>
                <a:gd name="connsiteX77" fmla="*/ 18032786 w 21533225"/>
                <a:gd name="connsiteY77" fmla="*/ 4012531 h 4465720"/>
                <a:gd name="connsiteX78" fmla="*/ 18690512 w 21533225"/>
                <a:gd name="connsiteY78" fmla="*/ 4012531 h 4465720"/>
                <a:gd name="connsiteX79" fmla="*/ 19492618 w 21533225"/>
                <a:gd name="connsiteY79" fmla="*/ 4028573 h 4465720"/>
                <a:gd name="connsiteX80" fmla="*/ 20054091 w 21533225"/>
                <a:gd name="connsiteY80" fmla="*/ 4060657 h 4465720"/>
                <a:gd name="connsiteX81" fmla="*/ 20936407 w 21533225"/>
                <a:gd name="connsiteY81" fmla="*/ 4108784 h 4465720"/>
                <a:gd name="connsiteX82" fmla="*/ 21289333 w 21533225"/>
                <a:gd name="connsiteY82" fmla="*/ 4140868 h 4465720"/>
                <a:gd name="connsiteX83" fmla="*/ 21369544 w 21533225"/>
                <a:gd name="connsiteY83" fmla="*/ 4237120 h 4465720"/>
                <a:gd name="connsiteX84" fmla="*/ 21529965 w 21533225"/>
                <a:gd name="connsiteY84" fmla="*/ 4269205 h 4465720"/>
                <a:gd name="connsiteX0" fmla="*/ 21528608 w 21531868"/>
                <a:gd name="connsiteY0" fmla="*/ 4269205 h 4465720"/>
                <a:gd name="connsiteX1" fmla="*/ 21400271 w 21531868"/>
                <a:gd name="connsiteY1" fmla="*/ 4445668 h 4465720"/>
                <a:gd name="connsiteX2" fmla="*/ 20630250 w 21531868"/>
                <a:gd name="connsiteY2" fmla="*/ 4461710 h 4465720"/>
                <a:gd name="connsiteX3" fmla="*/ 19747934 w 21531868"/>
                <a:gd name="connsiteY3" fmla="*/ 4445668 h 4465720"/>
                <a:gd name="connsiteX4" fmla="*/ 19378966 w 21531868"/>
                <a:gd name="connsiteY4" fmla="*/ 4397542 h 4465720"/>
                <a:gd name="connsiteX5" fmla="*/ 19106250 w 21531868"/>
                <a:gd name="connsiteY5" fmla="*/ 4397542 h 4465720"/>
                <a:gd name="connsiteX6" fmla="*/ 18721240 w 21531868"/>
                <a:gd name="connsiteY6" fmla="*/ 4461710 h 4465720"/>
                <a:gd name="connsiteX7" fmla="*/ 18384355 w 21531868"/>
                <a:gd name="connsiteY7" fmla="*/ 4429626 h 4465720"/>
                <a:gd name="connsiteX8" fmla="*/ 17742671 w 21531868"/>
                <a:gd name="connsiteY8" fmla="*/ 4381499 h 4465720"/>
                <a:gd name="connsiteX9" fmla="*/ 17309534 w 21531868"/>
                <a:gd name="connsiteY9" fmla="*/ 4381499 h 4465720"/>
                <a:gd name="connsiteX10" fmla="*/ 16844313 w 21531868"/>
                <a:gd name="connsiteY10" fmla="*/ 4381499 h 4465720"/>
                <a:gd name="connsiteX11" fmla="*/ 16507429 w 21531868"/>
                <a:gd name="connsiteY11" fmla="*/ 4397542 h 4465720"/>
                <a:gd name="connsiteX12" fmla="*/ 15673240 w 21531868"/>
                <a:gd name="connsiteY12" fmla="*/ 4333373 h 4465720"/>
                <a:gd name="connsiteX13" fmla="*/ 15224061 w 21531868"/>
                <a:gd name="connsiteY13" fmla="*/ 4349415 h 4465720"/>
                <a:gd name="connsiteX14" fmla="*/ 14790924 w 21531868"/>
                <a:gd name="connsiteY14" fmla="*/ 4349415 h 4465720"/>
                <a:gd name="connsiteX15" fmla="*/ 14085071 w 21531868"/>
                <a:gd name="connsiteY15" fmla="*/ 4349415 h 4465720"/>
                <a:gd name="connsiteX16" fmla="*/ 13571724 w 21531868"/>
                <a:gd name="connsiteY16" fmla="*/ 4365457 h 4465720"/>
                <a:gd name="connsiteX17" fmla="*/ 13347134 w 21531868"/>
                <a:gd name="connsiteY17" fmla="*/ 4333373 h 4465720"/>
                <a:gd name="connsiteX18" fmla="*/ 12849829 w 21531868"/>
                <a:gd name="connsiteY18" fmla="*/ 4317331 h 4465720"/>
                <a:gd name="connsiteX19" fmla="*/ 12416692 w 21531868"/>
                <a:gd name="connsiteY19" fmla="*/ 4333373 h 4465720"/>
                <a:gd name="connsiteX20" fmla="*/ 11823134 w 21531868"/>
                <a:gd name="connsiteY20" fmla="*/ 4381499 h 4465720"/>
                <a:gd name="connsiteX21" fmla="*/ 10716229 w 21531868"/>
                <a:gd name="connsiteY21" fmla="*/ 4285247 h 4465720"/>
                <a:gd name="connsiteX22" fmla="*/ 10251008 w 21531868"/>
                <a:gd name="connsiteY22" fmla="*/ 4317331 h 4465720"/>
                <a:gd name="connsiteX23" fmla="*/ 9865997 w 21531868"/>
                <a:gd name="connsiteY23" fmla="*/ 4333373 h 4465720"/>
                <a:gd name="connsiteX24" fmla="*/ 9432861 w 21531868"/>
                <a:gd name="connsiteY24" fmla="*/ 4333373 h 4465720"/>
                <a:gd name="connsiteX25" fmla="*/ 8710966 w 21531868"/>
                <a:gd name="connsiteY25" fmla="*/ 4349415 h 4465720"/>
                <a:gd name="connsiteX26" fmla="*/ 8213661 w 21531868"/>
                <a:gd name="connsiteY26" fmla="*/ 4365457 h 4465720"/>
                <a:gd name="connsiteX27" fmla="*/ 7491766 w 21531868"/>
                <a:gd name="connsiteY27" fmla="*/ 4381499 h 4465720"/>
                <a:gd name="connsiteX28" fmla="*/ 7010502 w 21531868"/>
                <a:gd name="connsiteY28" fmla="*/ 4076699 h 4465720"/>
                <a:gd name="connsiteX29" fmla="*/ 5310040 w 21531868"/>
                <a:gd name="connsiteY29" fmla="*/ 4012530 h 4465720"/>
                <a:gd name="connsiteX30" fmla="*/ 4668355 w 21531868"/>
                <a:gd name="connsiteY30" fmla="*/ 4060657 h 4465720"/>
                <a:gd name="connsiteX31" fmla="*/ 4362495 w 21531868"/>
                <a:gd name="connsiteY31" fmla="*/ 4026434 h 4465720"/>
                <a:gd name="connsiteX32" fmla="*/ 3513324 w 21531868"/>
                <a:gd name="connsiteY32" fmla="*/ 4076700 h 4465720"/>
                <a:gd name="connsiteX33" fmla="*/ 3064145 w 21531868"/>
                <a:gd name="connsiteY33" fmla="*/ 4012531 h 4465720"/>
                <a:gd name="connsiteX34" fmla="*/ 2358292 w 21531868"/>
                <a:gd name="connsiteY34" fmla="*/ 4044615 h 4465720"/>
                <a:gd name="connsiteX35" fmla="*/ 1973282 w 21531868"/>
                <a:gd name="connsiteY35" fmla="*/ 3948363 h 4465720"/>
                <a:gd name="connsiteX36" fmla="*/ 1556186 w 21531868"/>
                <a:gd name="connsiteY36" fmla="*/ 3964404 h 4465720"/>
                <a:gd name="connsiteX37" fmla="*/ 1363681 w 21531868"/>
                <a:gd name="connsiteY37" fmla="*/ 3868151 h 4465720"/>
                <a:gd name="connsiteX38" fmla="*/ 1042840 w 21531868"/>
                <a:gd name="connsiteY38" fmla="*/ 3707731 h 4465720"/>
                <a:gd name="connsiteX39" fmla="*/ 786166 w 21531868"/>
                <a:gd name="connsiteY39" fmla="*/ 3563352 h 4465720"/>
                <a:gd name="connsiteX40" fmla="*/ 625745 w 21531868"/>
                <a:gd name="connsiteY40" fmla="*/ 3386889 h 4465720"/>
                <a:gd name="connsiteX41" fmla="*/ 481366 w 21531868"/>
                <a:gd name="connsiteY41" fmla="*/ 3114173 h 4465720"/>
                <a:gd name="connsiteX42" fmla="*/ 165367 w 21531868"/>
                <a:gd name="connsiteY42" fmla="*/ 2742783 h 4465720"/>
                <a:gd name="connsiteX43" fmla="*/ 103 w 21531868"/>
                <a:gd name="connsiteY43" fmla="*/ 2344152 h 4465720"/>
                <a:gd name="connsiteX44" fmla="*/ 144482 w 21531868"/>
                <a:gd name="connsiteY44" fmla="*/ 1975184 h 4465720"/>
                <a:gd name="connsiteX45" fmla="*/ 369071 w 21531868"/>
                <a:gd name="connsiteY45" fmla="*/ 1718510 h 4465720"/>
                <a:gd name="connsiteX46" fmla="*/ 625745 w 21531868"/>
                <a:gd name="connsiteY46" fmla="*/ 1461836 h 4465720"/>
                <a:gd name="connsiteX47" fmla="*/ 930545 w 21531868"/>
                <a:gd name="connsiteY47" fmla="*/ 1157036 h 4465720"/>
                <a:gd name="connsiteX48" fmla="*/ 1379724 w 21531868"/>
                <a:gd name="connsiteY48" fmla="*/ 739942 h 4465720"/>
                <a:gd name="connsiteX49" fmla="*/ 1748692 w 21531868"/>
                <a:gd name="connsiteY49" fmla="*/ 595563 h 4465720"/>
                <a:gd name="connsiteX50" fmla="*/ 2743303 w 21531868"/>
                <a:gd name="connsiteY50" fmla="*/ 387015 h 4465720"/>
                <a:gd name="connsiteX51" fmla="*/ 3368945 w 21531868"/>
                <a:gd name="connsiteY51" fmla="*/ 306805 h 4465720"/>
                <a:gd name="connsiteX52" fmla="*/ 4411682 w 21531868"/>
                <a:gd name="connsiteY52" fmla="*/ 242636 h 4465720"/>
                <a:gd name="connsiteX53" fmla="*/ 5037324 w 21531868"/>
                <a:gd name="connsiteY53" fmla="*/ 130342 h 4465720"/>
                <a:gd name="connsiteX54" fmla="*/ 6481113 w 21531868"/>
                <a:gd name="connsiteY54" fmla="*/ 66173 h 4465720"/>
                <a:gd name="connsiteX55" fmla="*/ 7507808 w 21531868"/>
                <a:gd name="connsiteY55" fmla="*/ 50131 h 4465720"/>
                <a:gd name="connsiteX56" fmla="*/ 8598671 w 21531868"/>
                <a:gd name="connsiteY56" fmla="*/ 18047 h 4465720"/>
                <a:gd name="connsiteX57" fmla="*/ 9336608 w 21531868"/>
                <a:gd name="connsiteY57" fmla="*/ 2005 h 4465720"/>
                <a:gd name="connsiteX58" fmla="*/ 9817871 w 21531868"/>
                <a:gd name="connsiteY58" fmla="*/ 2005 h 4465720"/>
                <a:gd name="connsiteX59" fmla="*/ 10443513 w 21531868"/>
                <a:gd name="connsiteY59" fmla="*/ 18047 h 4465720"/>
                <a:gd name="connsiteX60" fmla="*/ 11021029 w 21531868"/>
                <a:gd name="connsiteY60" fmla="*/ 18047 h 4465720"/>
                <a:gd name="connsiteX61" fmla="*/ 11598545 w 21531868"/>
                <a:gd name="connsiteY61" fmla="*/ 130342 h 4465720"/>
                <a:gd name="connsiteX62" fmla="*/ 12192103 w 21531868"/>
                <a:gd name="connsiteY62" fmla="*/ 258678 h 4465720"/>
                <a:gd name="connsiteX63" fmla="*/ 12609197 w 21531868"/>
                <a:gd name="connsiteY63" fmla="*/ 419099 h 4465720"/>
                <a:gd name="connsiteX64" fmla="*/ 13106503 w 21531868"/>
                <a:gd name="connsiteY64" fmla="*/ 723899 h 4465720"/>
                <a:gd name="connsiteX65" fmla="*/ 13266924 w 21531868"/>
                <a:gd name="connsiteY65" fmla="*/ 1028699 h 4465720"/>
                <a:gd name="connsiteX66" fmla="*/ 13635892 w 21531868"/>
                <a:gd name="connsiteY66" fmla="*/ 1285373 h 4465720"/>
                <a:gd name="connsiteX67" fmla="*/ 13828397 w 21531868"/>
                <a:gd name="connsiteY67" fmla="*/ 1798720 h 4465720"/>
                <a:gd name="connsiteX68" fmla="*/ 13988819 w 21531868"/>
                <a:gd name="connsiteY68" fmla="*/ 2183731 h 4465720"/>
                <a:gd name="connsiteX69" fmla="*/ 14101113 w 21531868"/>
                <a:gd name="connsiteY69" fmla="*/ 2520615 h 4465720"/>
                <a:gd name="connsiteX70" fmla="*/ 14277576 w 21531868"/>
                <a:gd name="connsiteY70" fmla="*/ 2729163 h 4465720"/>
                <a:gd name="connsiteX71" fmla="*/ 14470082 w 21531868"/>
                <a:gd name="connsiteY71" fmla="*/ 3033963 h 4465720"/>
                <a:gd name="connsiteX72" fmla="*/ 14855092 w 21531868"/>
                <a:gd name="connsiteY72" fmla="*/ 3386889 h 4465720"/>
                <a:gd name="connsiteX73" fmla="*/ 15288229 w 21531868"/>
                <a:gd name="connsiteY73" fmla="*/ 3723773 h 4465720"/>
                <a:gd name="connsiteX74" fmla="*/ 15801576 w 21531868"/>
                <a:gd name="connsiteY74" fmla="*/ 3884194 h 4465720"/>
                <a:gd name="connsiteX75" fmla="*/ 16555555 w 21531868"/>
                <a:gd name="connsiteY75" fmla="*/ 4012531 h 4465720"/>
                <a:gd name="connsiteX76" fmla="*/ 17389745 w 21531868"/>
                <a:gd name="connsiteY76" fmla="*/ 4108784 h 4465720"/>
                <a:gd name="connsiteX77" fmla="*/ 18031429 w 21531868"/>
                <a:gd name="connsiteY77" fmla="*/ 4012531 h 4465720"/>
                <a:gd name="connsiteX78" fmla="*/ 18689155 w 21531868"/>
                <a:gd name="connsiteY78" fmla="*/ 4012531 h 4465720"/>
                <a:gd name="connsiteX79" fmla="*/ 19491261 w 21531868"/>
                <a:gd name="connsiteY79" fmla="*/ 4028573 h 4465720"/>
                <a:gd name="connsiteX80" fmla="*/ 20052734 w 21531868"/>
                <a:gd name="connsiteY80" fmla="*/ 4060657 h 4465720"/>
                <a:gd name="connsiteX81" fmla="*/ 20935050 w 21531868"/>
                <a:gd name="connsiteY81" fmla="*/ 4108784 h 4465720"/>
                <a:gd name="connsiteX82" fmla="*/ 21287976 w 21531868"/>
                <a:gd name="connsiteY82" fmla="*/ 4140868 h 4465720"/>
                <a:gd name="connsiteX83" fmla="*/ 21368187 w 21531868"/>
                <a:gd name="connsiteY83" fmla="*/ 4237120 h 4465720"/>
                <a:gd name="connsiteX84" fmla="*/ 21528608 w 21531868"/>
                <a:gd name="connsiteY84" fmla="*/ 4269205 h 4465720"/>
                <a:gd name="connsiteX0" fmla="*/ 21659190 w 21662450"/>
                <a:gd name="connsiteY0" fmla="*/ 4269205 h 4465720"/>
                <a:gd name="connsiteX1" fmla="*/ 21530853 w 21662450"/>
                <a:gd name="connsiteY1" fmla="*/ 4445668 h 4465720"/>
                <a:gd name="connsiteX2" fmla="*/ 20760832 w 21662450"/>
                <a:gd name="connsiteY2" fmla="*/ 4461710 h 4465720"/>
                <a:gd name="connsiteX3" fmla="*/ 19878516 w 21662450"/>
                <a:gd name="connsiteY3" fmla="*/ 4445668 h 4465720"/>
                <a:gd name="connsiteX4" fmla="*/ 19509548 w 21662450"/>
                <a:gd name="connsiteY4" fmla="*/ 4397542 h 4465720"/>
                <a:gd name="connsiteX5" fmla="*/ 19236832 w 21662450"/>
                <a:gd name="connsiteY5" fmla="*/ 4397542 h 4465720"/>
                <a:gd name="connsiteX6" fmla="*/ 18851822 w 21662450"/>
                <a:gd name="connsiteY6" fmla="*/ 4461710 h 4465720"/>
                <a:gd name="connsiteX7" fmla="*/ 18514937 w 21662450"/>
                <a:gd name="connsiteY7" fmla="*/ 4429626 h 4465720"/>
                <a:gd name="connsiteX8" fmla="*/ 17873253 w 21662450"/>
                <a:gd name="connsiteY8" fmla="*/ 4381499 h 4465720"/>
                <a:gd name="connsiteX9" fmla="*/ 17440116 w 21662450"/>
                <a:gd name="connsiteY9" fmla="*/ 4381499 h 4465720"/>
                <a:gd name="connsiteX10" fmla="*/ 16974895 w 21662450"/>
                <a:gd name="connsiteY10" fmla="*/ 4381499 h 4465720"/>
                <a:gd name="connsiteX11" fmla="*/ 16638011 w 21662450"/>
                <a:gd name="connsiteY11" fmla="*/ 4397542 h 4465720"/>
                <a:gd name="connsiteX12" fmla="*/ 15803822 w 21662450"/>
                <a:gd name="connsiteY12" fmla="*/ 4333373 h 4465720"/>
                <a:gd name="connsiteX13" fmla="*/ 15354643 w 21662450"/>
                <a:gd name="connsiteY13" fmla="*/ 4349415 h 4465720"/>
                <a:gd name="connsiteX14" fmla="*/ 14921506 w 21662450"/>
                <a:gd name="connsiteY14" fmla="*/ 4349415 h 4465720"/>
                <a:gd name="connsiteX15" fmla="*/ 14215653 w 21662450"/>
                <a:gd name="connsiteY15" fmla="*/ 4349415 h 4465720"/>
                <a:gd name="connsiteX16" fmla="*/ 13702306 w 21662450"/>
                <a:gd name="connsiteY16" fmla="*/ 4365457 h 4465720"/>
                <a:gd name="connsiteX17" fmla="*/ 13477716 w 21662450"/>
                <a:gd name="connsiteY17" fmla="*/ 4333373 h 4465720"/>
                <a:gd name="connsiteX18" fmla="*/ 12980411 w 21662450"/>
                <a:gd name="connsiteY18" fmla="*/ 4317331 h 4465720"/>
                <a:gd name="connsiteX19" fmla="*/ 12547274 w 21662450"/>
                <a:gd name="connsiteY19" fmla="*/ 4333373 h 4465720"/>
                <a:gd name="connsiteX20" fmla="*/ 11953716 w 21662450"/>
                <a:gd name="connsiteY20" fmla="*/ 4381499 h 4465720"/>
                <a:gd name="connsiteX21" fmla="*/ 10846811 w 21662450"/>
                <a:gd name="connsiteY21" fmla="*/ 4285247 h 4465720"/>
                <a:gd name="connsiteX22" fmla="*/ 10381590 w 21662450"/>
                <a:gd name="connsiteY22" fmla="*/ 4317331 h 4465720"/>
                <a:gd name="connsiteX23" fmla="*/ 9996579 w 21662450"/>
                <a:gd name="connsiteY23" fmla="*/ 4333373 h 4465720"/>
                <a:gd name="connsiteX24" fmla="*/ 9563443 w 21662450"/>
                <a:gd name="connsiteY24" fmla="*/ 4333373 h 4465720"/>
                <a:gd name="connsiteX25" fmla="*/ 8841548 w 21662450"/>
                <a:gd name="connsiteY25" fmla="*/ 4349415 h 4465720"/>
                <a:gd name="connsiteX26" fmla="*/ 8344243 w 21662450"/>
                <a:gd name="connsiteY26" fmla="*/ 4365457 h 4465720"/>
                <a:gd name="connsiteX27" fmla="*/ 7622348 w 21662450"/>
                <a:gd name="connsiteY27" fmla="*/ 4381499 h 4465720"/>
                <a:gd name="connsiteX28" fmla="*/ 7141084 w 21662450"/>
                <a:gd name="connsiteY28" fmla="*/ 4076699 h 4465720"/>
                <a:gd name="connsiteX29" fmla="*/ 5440622 w 21662450"/>
                <a:gd name="connsiteY29" fmla="*/ 4012530 h 4465720"/>
                <a:gd name="connsiteX30" fmla="*/ 4798937 w 21662450"/>
                <a:gd name="connsiteY30" fmla="*/ 4060657 h 4465720"/>
                <a:gd name="connsiteX31" fmla="*/ 4493077 w 21662450"/>
                <a:gd name="connsiteY31" fmla="*/ 4026434 h 4465720"/>
                <a:gd name="connsiteX32" fmla="*/ 3643906 w 21662450"/>
                <a:gd name="connsiteY32" fmla="*/ 4076700 h 4465720"/>
                <a:gd name="connsiteX33" fmla="*/ 3194727 w 21662450"/>
                <a:gd name="connsiteY33" fmla="*/ 4012531 h 4465720"/>
                <a:gd name="connsiteX34" fmla="*/ 2488874 w 21662450"/>
                <a:gd name="connsiteY34" fmla="*/ 4044615 h 4465720"/>
                <a:gd name="connsiteX35" fmla="*/ 2103864 w 21662450"/>
                <a:gd name="connsiteY35" fmla="*/ 3948363 h 4465720"/>
                <a:gd name="connsiteX36" fmla="*/ 1686768 w 21662450"/>
                <a:gd name="connsiteY36" fmla="*/ 3964404 h 4465720"/>
                <a:gd name="connsiteX37" fmla="*/ 1494263 w 21662450"/>
                <a:gd name="connsiteY37" fmla="*/ 3868151 h 4465720"/>
                <a:gd name="connsiteX38" fmla="*/ 1173422 w 21662450"/>
                <a:gd name="connsiteY38" fmla="*/ 3707731 h 4465720"/>
                <a:gd name="connsiteX39" fmla="*/ 916748 w 21662450"/>
                <a:gd name="connsiteY39" fmla="*/ 3563352 h 4465720"/>
                <a:gd name="connsiteX40" fmla="*/ 756327 w 21662450"/>
                <a:gd name="connsiteY40" fmla="*/ 3386889 h 4465720"/>
                <a:gd name="connsiteX41" fmla="*/ 611948 w 21662450"/>
                <a:gd name="connsiteY41" fmla="*/ 3114173 h 4465720"/>
                <a:gd name="connsiteX42" fmla="*/ 295949 w 21662450"/>
                <a:gd name="connsiteY42" fmla="*/ 2742783 h 4465720"/>
                <a:gd name="connsiteX43" fmla="*/ 130685 w 21662450"/>
                <a:gd name="connsiteY43" fmla="*/ 2344152 h 4465720"/>
                <a:gd name="connsiteX44" fmla="*/ 16272 w 21662450"/>
                <a:gd name="connsiteY44" fmla="*/ 1917674 h 4465720"/>
                <a:gd name="connsiteX45" fmla="*/ 499653 w 21662450"/>
                <a:gd name="connsiteY45" fmla="*/ 1718510 h 4465720"/>
                <a:gd name="connsiteX46" fmla="*/ 756327 w 21662450"/>
                <a:gd name="connsiteY46" fmla="*/ 1461836 h 4465720"/>
                <a:gd name="connsiteX47" fmla="*/ 1061127 w 21662450"/>
                <a:gd name="connsiteY47" fmla="*/ 1157036 h 4465720"/>
                <a:gd name="connsiteX48" fmla="*/ 1510306 w 21662450"/>
                <a:gd name="connsiteY48" fmla="*/ 739942 h 4465720"/>
                <a:gd name="connsiteX49" fmla="*/ 1879274 w 21662450"/>
                <a:gd name="connsiteY49" fmla="*/ 595563 h 4465720"/>
                <a:gd name="connsiteX50" fmla="*/ 2873885 w 21662450"/>
                <a:gd name="connsiteY50" fmla="*/ 387015 h 4465720"/>
                <a:gd name="connsiteX51" fmla="*/ 3499527 w 21662450"/>
                <a:gd name="connsiteY51" fmla="*/ 306805 h 4465720"/>
                <a:gd name="connsiteX52" fmla="*/ 4542264 w 21662450"/>
                <a:gd name="connsiteY52" fmla="*/ 242636 h 4465720"/>
                <a:gd name="connsiteX53" fmla="*/ 5167906 w 21662450"/>
                <a:gd name="connsiteY53" fmla="*/ 130342 h 4465720"/>
                <a:gd name="connsiteX54" fmla="*/ 6611695 w 21662450"/>
                <a:gd name="connsiteY54" fmla="*/ 66173 h 4465720"/>
                <a:gd name="connsiteX55" fmla="*/ 7638390 w 21662450"/>
                <a:gd name="connsiteY55" fmla="*/ 50131 h 4465720"/>
                <a:gd name="connsiteX56" fmla="*/ 8729253 w 21662450"/>
                <a:gd name="connsiteY56" fmla="*/ 18047 h 4465720"/>
                <a:gd name="connsiteX57" fmla="*/ 9467190 w 21662450"/>
                <a:gd name="connsiteY57" fmla="*/ 2005 h 4465720"/>
                <a:gd name="connsiteX58" fmla="*/ 9948453 w 21662450"/>
                <a:gd name="connsiteY58" fmla="*/ 2005 h 4465720"/>
                <a:gd name="connsiteX59" fmla="*/ 10574095 w 21662450"/>
                <a:gd name="connsiteY59" fmla="*/ 18047 h 4465720"/>
                <a:gd name="connsiteX60" fmla="*/ 11151611 w 21662450"/>
                <a:gd name="connsiteY60" fmla="*/ 18047 h 4465720"/>
                <a:gd name="connsiteX61" fmla="*/ 11729127 w 21662450"/>
                <a:gd name="connsiteY61" fmla="*/ 130342 h 4465720"/>
                <a:gd name="connsiteX62" fmla="*/ 12322685 w 21662450"/>
                <a:gd name="connsiteY62" fmla="*/ 258678 h 4465720"/>
                <a:gd name="connsiteX63" fmla="*/ 12739779 w 21662450"/>
                <a:gd name="connsiteY63" fmla="*/ 419099 h 4465720"/>
                <a:gd name="connsiteX64" fmla="*/ 13237085 w 21662450"/>
                <a:gd name="connsiteY64" fmla="*/ 723899 h 4465720"/>
                <a:gd name="connsiteX65" fmla="*/ 13397506 w 21662450"/>
                <a:gd name="connsiteY65" fmla="*/ 1028699 h 4465720"/>
                <a:gd name="connsiteX66" fmla="*/ 13766474 w 21662450"/>
                <a:gd name="connsiteY66" fmla="*/ 1285373 h 4465720"/>
                <a:gd name="connsiteX67" fmla="*/ 13958979 w 21662450"/>
                <a:gd name="connsiteY67" fmla="*/ 1798720 h 4465720"/>
                <a:gd name="connsiteX68" fmla="*/ 14119401 w 21662450"/>
                <a:gd name="connsiteY68" fmla="*/ 2183731 h 4465720"/>
                <a:gd name="connsiteX69" fmla="*/ 14231695 w 21662450"/>
                <a:gd name="connsiteY69" fmla="*/ 2520615 h 4465720"/>
                <a:gd name="connsiteX70" fmla="*/ 14408158 w 21662450"/>
                <a:gd name="connsiteY70" fmla="*/ 2729163 h 4465720"/>
                <a:gd name="connsiteX71" fmla="*/ 14600664 w 21662450"/>
                <a:gd name="connsiteY71" fmla="*/ 3033963 h 4465720"/>
                <a:gd name="connsiteX72" fmla="*/ 14985674 w 21662450"/>
                <a:gd name="connsiteY72" fmla="*/ 3386889 h 4465720"/>
                <a:gd name="connsiteX73" fmla="*/ 15418811 w 21662450"/>
                <a:gd name="connsiteY73" fmla="*/ 3723773 h 4465720"/>
                <a:gd name="connsiteX74" fmla="*/ 15932158 w 21662450"/>
                <a:gd name="connsiteY74" fmla="*/ 3884194 h 4465720"/>
                <a:gd name="connsiteX75" fmla="*/ 16686137 w 21662450"/>
                <a:gd name="connsiteY75" fmla="*/ 4012531 h 4465720"/>
                <a:gd name="connsiteX76" fmla="*/ 17520327 w 21662450"/>
                <a:gd name="connsiteY76" fmla="*/ 4108784 h 4465720"/>
                <a:gd name="connsiteX77" fmla="*/ 18162011 w 21662450"/>
                <a:gd name="connsiteY77" fmla="*/ 4012531 h 4465720"/>
                <a:gd name="connsiteX78" fmla="*/ 18819737 w 21662450"/>
                <a:gd name="connsiteY78" fmla="*/ 4012531 h 4465720"/>
                <a:gd name="connsiteX79" fmla="*/ 19621843 w 21662450"/>
                <a:gd name="connsiteY79" fmla="*/ 4028573 h 4465720"/>
                <a:gd name="connsiteX80" fmla="*/ 20183316 w 21662450"/>
                <a:gd name="connsiteY80" fmla="*/ 4060657 h 4465720"/>
                <a:gd name="connsiteX81" fmla="*/ 21065632 w 21662450"/>
                <a:gd name="connsiteY81" fmla="*/ 4108784 h 4465720"/>
                <a:gd name="connsiteX82" fmla="*/ 21418558 w 21662450"/>
                <a:gd name="connsiteY82" fmla="*/ 4140868 h 4465720"/>
                <a:gd name="connsiteX83" fmla="*/ 21498769 w 21662450"/>
                <a:gd name="connsiteY83" fmla="*/ 4237120 h 4465720"/>
                <a:gd name="connsiteX84" fmla="*/ 21659190 w 21662450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741751 w 21647874"/>
                <a:gd name="connsiteY46" fmla="*/ 1461836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41751 w 21647874"/>
                <a:gd name="connsiteY40" fmla="*/ 3386889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02172 w 21647874"/>
                <a:gd name="connsiteY39" fmla="*/ 3563352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158846 w 21647874"/>
                <a:gd name="connsiteY38" fmla="*/ 3707731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479687 w 21647874"/>
                <a:gd name="connsiteY37" fmla="*/ 3868151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672192 w 21647874"/>
                <a:gd name="connsiteY36" fmla="*/ 3964404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089288 w 21647874"/>
                <a:gd name="connsiteY35" fmla="*/ 3948363 h 4465720"/>
                <a:gd name="connsiteX36" fmla="*/ 1792962 w 21647874"/>
                <a:gd name="connsiteY36" fmla="*/ 3855136 h 4465720"/>
                <a:gd name="connsiteX37" fmla="*/ 1537196 w 21647874"/>
                <a:gd name="connsiteY37" fmla="*/ 3787638 h 4465720"/>
                <a:gd name="connsiteX38" fmla="*/ 1273865 w 21647874"/>
                <a:gd name="connsiteY38" fmla="*/ 3673225 h 4465720"/>
                <a:gd name="connsiteX39" fmla="*/ 994187 w 21647874"/>
                <a:gd name="connsiteY39" fmla="*/ 3505843 h 4465720"/>
                <a:gd name="connsiteX40" fmla="*/ 793510 w 21647874"/>
                <a:gd name="connsiteY40" fmla="*/ 3335130 h 4465720"/>
                <a:gd name="connsiteX41" fmla="*/ 597372 w 21647874"/>
                <a:gd name="connsiteY41" fmla="*/ 3114173 h 4465720"/>
                <a:gd name="connsiteX42" fmla="*/ 281373 w 21647874"/>
                <a:gd name="connsiteY42" fmla="*/ 2742783 h 4465720"/>
                <a:gd name="connsiteX43" fmla="*/ 116109 w 21647874"/>
                <a:gd name="connsiteY43" fmla="*/ 2344152 h 4465720"/>
                <a:gd name="connsiteX44" fmla="*/ 1696 w 21647874"/>
                <a:gd name="connsiteY44" fmla="*/ 1917674 h 4465720"/>
                <a:gd name="connsiteX45" fmla="*/ 203281 w 21647874"/>
                <a:gd name="connsiteY45" fmla="*/ 1684004 h 4465720"/>
                <a:gd name="connsiteX46" fmla="*/ 643985 w 21647874"/>
                <a:gd name="connsiteY46" fmla="*/ 1427330 h 4465720"/>
                <a:gd name="connsiteX47" fmla="*/ 1046551 w 21647874"/>
                <a:gd name="connsiteY47" fmla="*/ 1157036 h 4465720"/>
                <a:gd name="connsiteX48" fmla="*/ 1495730 w 21647874"/>
                <a:gd name="connsiteY48" fmla="*/ 739942 h 4465720"/>
                <a:gd name="connsiteX49" fmla="*/ 1864698 w 21647874"/>
                <a:gd name="connsiteY49" fmla="*/ 595563 h 4465720"/>
                <a:gd name="connsiteX50" fmla="*/ 2859309 w 21647874"/>
                <a:gd name="connsiteY50" fmla="*/ 387015 h 4465720"/>
                <a:gd name="connsiteX51" fmla="*/ 3484951 w 21647874"/>
                <a:gd name="connsiteY51" fmla="*/ 306805 h 4465720"/>
                <a:gd name="connsiteX52" fmla="*/ 4527688 w 21647874"/>
                <a:gd name="connsiteY52" fmla="*/ 242636 h 4465720"/>
                <a:gd name="connsiteX53" fmla="*/ 5153330 w 21647874"/>
                <a:gd name="connsiteY53" fmla="*/ 130342 h 4465720"/>
                <a:gd name="connsiteX54" fmla="*/ 6597119 w 21647874"/>
                <a:gd name="connsiteY54" fmla="*/ 66173 h 4465720"/>
                <a:gd name="connsiteX55" fmla="*/ 7623814 w 21647874"/>
                <a:gd name="connsiteY55" fmla="*/ 50131 h 4465720"/>
                <a:gd name="connsiteX56" fmla="*/ 8714677 w 21647874"/>
                <a:gd name="connsiteY56" fmla="*/ 18047 h 4465720"/>
                <a:gd name="connsiteX57" fmla="*/ 9452614 w 21647874"/>
                <a:gd name="connsiteY57" fmla="*/ 2005 h 4465720"/>
                <a:gd name="connsiteX58" fmla="*/ 9933877 w 21647874"/>
                <a:gd name="connsiteY58" fmla="*/ 2005 h 4465720"/>
                <a:gd name="connsiteX59" fmla="*/ 10559519 w 21647874"/>
                <a:gd name="connsiteY59" fmla="*/ 18047 h 4465720"/>
                <a:gd name="connsiteX60" fmla="*/ 11137035 w 21647874"/>
                <a:gd name="connsiteY60" fmla="*/ 18047 h 4465720"/>
                <a:gd name="connsiteX61" fmla="*/ 11714551 w 21647874"/>
                <a:gd name="connsiteY61" fmla="*/ 130342 h 4465720"/>
                <a:gd name="connsiteX62" fmla="*/ 12308109 w 21647874"/>
                <a:gd name="connsiteY62" fmla="*/ 258678 h 4465720"/>
                <a:gd name="connsiteX63" fmla="*/ 12725203 w 21647874"/>
                <a:gd name="connsiteY63" fmla="*/ 419099 h 4465720"/>
                <a:gd name="connsiteX64" fmla="*/ 13222509 w 21647874"/>
                <a:gd name="connsiteY64" fmla="*/ 723899 h 4465720"/>
                <a:gd name="connsiteX65" fmla="*/ 13382930 w 21647874"/>
                <a:gd name="connsiteY65" fmla="*/ 1028699 h 4465720"/>
                <a:gd name="connsiteX66" fmla="*/ 13751898 w 21647874"/>
                <a:gd name="connsiteY66" fmla="*/ 1285373 h 4465720"/>
                <a:gd name="connsiteX67" fmla="*/ 13944403 w 21647874"/>
                <a:gd name="connsiteY67" fmla="*/ 1798720 h 4465720"/>
                <a:gd name="connsiteX68" fmla="*/ 14104825 w 21647874"/>
                <a:gd name="connsiteY68" fmla="*/ 2183731 h 4465720"/>
                <a:gd name="connsiteX69" fmla="*/ 14217119 w 21647874"/>
                <a:gd name="connsiteY69" fmla="*/ 2520615 h 4465720"/>
                <a:gd name="connsiteX70" fmla="*/ 14393582 w 21647874"/>
                <a:gd name="connsiteY70" fmla="*/ 2729163 h 4465720"/>
                <a:gd name="connsiteX71" fmla="*/ 14586088 w 21647874"/>
                <a:gd name="connsiteY71" fmla="*/ 3033963 h 4465720"/>
                <a:gd name="connsiteX72" fmla="*/ 14971098 w 21647874"/>
                <a:gd name="connsiteY72" fmla="*/ 3386889 h 4465720"/>
                <a:gd name="connsiteX73" fmla="*/ 15404235 w 21647874"/>
                <a:gd name="connsiteY73" fmla="*/ 3723773 h 4465720"/>
                <a:gd name="connsiteX74" fmla="*/ 15917582 w 21647874"/>
                <a:gd name="connsiteY74" fmla="*/ 3884194 h 4465720"/>
                <a:gd name="connsiteX75" fmla="*/ 16671561 w 21647874"/>
                <a:gd name="connsiteY75" fmla="*/ 4012531 h 4465720"/>
                <a:gd name="connsiteX76" fmla="*/ 17505751 w 21647874"/>
                <a:gd name="connsiteY76" fmla="*/ 4108784 h 4465720"/>
                <a:gd name="connsiteX77" fmla="*/ 18147435 w 21647874"/>
                <a:gd name="connsiteY77" fmla="*/ 4012531 h 4465720"/>
                <a:gd name="connsiteX78" fmla="*/ 18805161 w 21647874"/>
                <a:gd name="connsiteY78" fmla="*/ 4012531 h 4465720"/>
                <a:gd name="connsiteX79" fmla="*/ 19607267 w 21647874"/>
                <a:gd name="connsiteY79" fmla="*/ 4028573 h 4465720"/>
                <a:gd name="connsiteX80" fmla="*/ 20168740 w 21647874"/>
                <a:gd name="connsiteY80" fmla="*/ 4060657 h 4465720"/>
                <a:gd name="connsiteX81" fmla="*/ 21051056 w 21647874"/>
                <a:gd name="connsiteY81" fmla="*/ 4108784 h 4465720"/>
                <a:gd name="connsiteX82" fmla="*/ 21403982 w 21647874"/>
                <a:gd name="connsiteY82" fmla="*/ 4140868 h 4465720"/>
                <a:gd name="connsiteX83" fmla="*/ 21484193 w 21647874"/>
                <a:gd name="connsiteY83" fmla="*/ 4237120 h 4465720"/>
                <a:gd name="connsiteX84" fmla="*/ 21644614 w 21647874"/>
                <a:gd name="connsiteY84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9288 w 21647874"/>
                <a:gd name="connsiteY36" fmla="*/ 3948363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474298 w 21647874"/>
                <a:gd name="connsiteY34" fmla="*/ 4044615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80151 w 21647874"/>
                <a:gd name="connsiteY33" fmla="*/ 4012531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29330 w 21647874"/>
                <a:gd name="connsiteY32" fmla="*/ 4076700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402643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784361 w 21647874"/>
                <a:gd name="connsiteY30" fmla="*/ 4060657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6046 w 21647874"/>
                <a:gd name="connsiteY29" fmla="*/ 4012530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3635081 w 21647874"/>
                <a:gd name="connsiteY32" fmla="*/ 4030693 h 4465720"/>
                <a:gd name="connsiteX33" fmla="*/ 3151396 w 21647874"/>
                <a:gd name="connsiteY33" fmla="*/ 4029783 h 4465720"/>
                <a:gd name="connsiteX34" fmla="*/ 2503052 w 21647874"/>
                <a:gd name="connsiteY34" fmla="*/ 3992856 h 4465720"/>
                <a:gd name="connsiteX35" fmla="*/ 2147249 w 21647874"/>
                <a:gd name="connsiteY35" fmla="*/ 3919285 h 4465720"/>
                <a:gd name="connsiteX36" fmla="*/ 2083537 w 21647874"/>
                <a:gd name="connsiteY36" fmla="*/ 3919609 h 4465720"/>
                <a:gd name="connsiteX37" fmla="*/ 1792962 w 21647874"/>
                <a:gd name="connsiteY37" fmla="*/ 3855136 h 4465720"/>
                <a:gd name="connsiteX38" fmla="*/ 1537196 w 21647874"/>
                <a:gd name="connsiteY38" fmla="*/ 3787638 h 4465720"/>
                <a:gd name="connsiteX39" fmla="*/ 1273865 w 21647874"/>
                <a:gd name="connsiteY39" fmla="*/ 3673225 h 4465720"/>
                <a:gd name="connsiteX40" fmla="*/ 994187 w 21647874"/>
                <a:gd name="connsiteY40" fmla="*/ 3505843 h 4465720"/>
                <a:gd name="connsiteX41" fmla="*/ 793510 w 21647874"/>
                <a:gd name="connsiteY41" fmla="*/ 3335130 h 4465720"/>
                <a:gd name="connsiteX42" fmla="*/ 597372 w 21647874"/>
                <a:gd name="connsiteY42" fmla="*/ 3114173 h 4465720"/>
                <a:gd name="connsiteX43" fmla="*/ 281373 w 21647874"/>
                <a:gd name="connsiteY43" fmla="*/ 2742783 h 4465720"/>
                <a:gd name="connsiteX44" fmla="*/ 116109 w 21647874"/>
                <a:gd name="connsiteY44" fmla="*/ 2344152 h 4465720"/>
                <a:gd name="connsiteX45" fmla="*/ 1696 w 21647874"/>
                <a:gd name="connsiteY45" fmla="*/ 1917674 h 4465720"/>
                <a:gd name="connsiteX46" fmla="*/ 203281 w 21647874"/>
                <a:gd name="connsiteY46" fmla="*/ 1684004 h 4465720"/>
                <a:gd name="connsiteX47" fmla="*/ 643985 w 21647874"/>
                <a:gd name="connsiteY47" fmla="*/ 1427330 h 4465720"/>
                <a:gd name="connsiteX48" fmla="*/ 1046551 w 21647874"/>
                <a:gd name="connsiteY48" fmla="*/ 1157036 h 4465720"/>
                <a:gd name="connsiteX49" fmla="*/ 1495730 w 21647874"/>
                <a:gd name="connsiteY49" fmla="*/ 739942 h 4465720"/>
                <a:gd name="connsiteX50" fmla="*/ 1864698 w 21647874"/>
                <a:gd name="connsiteY50" fmla="*/ 595563 h 4465720"/>
                <a:gd name="connsiteX51" fmla="*/ 2859309 w 21647874"/>
                <a:gd name="connsiteY51" fmla="*/ 387015 h 4465720"/>
                <a:gd name="connsiteX52" fmla="*/ 3484951 w 21647874"/>
                <a:gd name="connsiteY52" fmla="*/ 306805 h 4465720"/>
                <a:gd name="connsiteX53" fmla="*/ 4527688 w 21647874"/>
                <a:gd name="connsiteY53" fmla="*/ 242636 h 4465720"/>
                <a:gd name="connsiteX54" fmla="*/ 5153330 w 21647874"/>
                <a:gd name="connsiteY54" fmla="*/ 130342 h 4465720"/>
                <a:gd name="connsiteX55" fmla="*/ 6597119 w 21647874"/>
                <a:gd name="connsiteY55" fmla="*/ 66173 h 4465720"/>
                <a:gd name="connsiteX56" fmla="*/ 7623814 w 21647874"/>
                <a:gd name="connsiteY56" fmla="*/ 50131 h 4465720"/>
                <a:gd name="connsiteX57" fmla="*/ 8714677 w 21647874"/>
                <a:gd name="connsiteY57" fmla="*/ 18047 h 4465720"/>
                <a:gd name="connsiteX58" fmla="*/ 9452614 w 21647874"/>
                <a:gd name="connsiteY58" fmla="*/ 2005 h 4465720"/>
                <a:gd name="connsiteX59" fmla="*/ 9933877 w 21647874"/>
                <a:gd name="connsiteY59" fmla="*/ 2005 h 4465720"/>
                <a:gd name="connsiteX60" fmla="*/ 10559519 w 21647874"/>
                <a:gd name="connsiteY60" fmla="*/ 18047 h 4465720"/>
                <a:gd name="connsiteX61" fmla="*/ 11137035 w 21647874"/>
                <a:gd name="connsiteY61" fmla="*/ 18047 h 4465720"/>
                <a:gd name="connsiteX62" fmla="*/ 11714551 w 21647874"/>
                <a:gd name="connsiteY62" fmla="*/ 130342 h 4465720"/>
                <a:gd name="connsiteX63" fmla="*/ 12308109 w 21647874"/>
                <a:gd name="connsiteY63" fmla="*/ 258678 h 4465720"/>
                <a:gd name="connsiteX64" fmla="*/ 12725203 w 21647874"/>
                <a:gd name="connsiteY64" fmla="*/ 419099 h 4465720"/>
                <a:gd name="connsiteX65" fmla="*/ 13222509 w 21647874"/>
                <a:gd name="connsiteY65" fmla="*/ 723899 h 4465720"/>
                <a:gd name="connsiteX66" fmla="*/ 13382930 w 21647874"/>
                <a:gd name="connsiteY66" fmla="*/ 1028699 h 4465720"/>
                <a:gd name="connsiteX67" fmla="*/ 13751898 w 21647874"/>
                <a:gd name="connsiteY67" fmla="*/ 1285373 h 4465720"/>
                <a:gd name="connsiteX68" fmla="*/ 13944403 w 21647874"/>
                <a:gd name="connsiteY68" fmla="*/ 1798720 h 4465720"/>
                <a:gd name="connsiteX69" fmla="*/ 14104825 w 21647874"/>
                <a:gd name="connsiteY69" fmla="*/ 2183731 h 4465720"/>
                <a:gd name="connsiteX70" fmla="*/ 14217119 w 21647874"/>
                <a:gd name="connsiteY70" fmla="*/ 2520615 h 4465720"/>
                <a:gd name="connsiteX71" fmla="*/ 14393582 w 21647874"/>
                <a:gd name="connsiteY71" fmla="*/ 2729163 h 4465720"/>
                <a:gd name="connsiteX72" fmla="*/ 14586088 w 21647874"/>
                <a:gd name="connsiteY72" fmla="*/ 3033963 h 4465720"/>
                <a:gd name="connsiteX73" fmla="*/ 14971098 w 21647874"/>
                <a:gd name="connsiteY73" fmla="*/ 3386889 h 4465720"/>
                <a:gd name="connsiteX74" fmla="*/ 15404235 w 21647874"/>
                <a:gd name="connsiteY74" fmla="*/ 3723773 h 4465720"/>
                <a:gd name="connsiteX75" fmla="*/ 15917582 w 21647874"/>
                <a:gd name="connsiteY75" fmla="*/ 3884194 h 4465720"/>
                <a:gd name="connsiteX76" fmla="*/ 16671561 w 21647874"/>
                <a:gd name="connsiteY76" fmla="*/ 4012531 h 4465720"/>
                <a:gd name="connsiteX77" fmla="*/ 17505751 w 21647874"/>
                <a:gd name="connsiteY77" fmla="*/ 4108784 h 4465720"/>
                <a:gd name="connsiteX78" fmla="*/ 18147435 w 21647874"/>
                <a:gd name="connsiteY78" fmla="*/ 4012531 h 4465720"/>
                <a:gd name="connsiteX79" fmla="*/ 18805161 w 21647874"/>
                <a:gd name="connsiteY79" fmla="*/ 4012531 h 4465720"/>
                <a:gd name="connsiteX80" fmla="*/ 19607267 w 21647874"/>
                <a:gd name="connsiteY80" fmla="*/ 4028573 h 4465720"/>
                <a:gd name="connsiteX81" fmla="*/ 20168740 w 21647874"/>
                <a:gd name="connsiteY81" fmla="*/ 4060657 h 4465720"/>
                <a:gd name="connsiteX82" fmla="*/ 21051056 w 21647874"/>
                <a:gd name="connsiteY82" fmla="*/ 4108784 h 4465720"/>
                <a:gd name="connsiteX83" fmla="*/ 21403982 w 21647874"/>
                <a:gd name="connsiteY83" fmla="*/ 4140868 h 4465720"/>
                <a:gd name="connsiteX84" fmla="*/ 21484193 w 21647874"/>
                <a:gd name="connsiteY84" fmla="*/ 4237120 h 4465720"/>
                <a:gd name="connsiteX85" fmla="*/ 21644614 w 21647874"/>
                <a:gd name="connsiteY85" fmla="*/ 4269205 h 4465720"/>
                <a:gd name="connsiteX0" fmla="*/ 21644614 w 21647874"/>
                <a:gd name="connsiteY0" fmla="*/ 4269205 h 4465720"/>
                <a:gd name="connsiteX1" fmla="*/ 21516277 w 21647874"/>
                <a:gd name="connsiteY1" fmla="*/ 4445668 h 4465720"/>
                <a:gd name="connsiteX2" fmla="*/ 20746256 w 21647874"/>
                <a:gd name="connsiteY2" fmla="*/ 4461710 h 4465720"/>
                <a:gd name="connsiteX3" fmla="*/ 19863940 w 21647874"/>
                <a:gd name="connsiteY3" fmla="*/ 4445668 h 4465720"/>
                <a:gd name="connsiteX4" fmla="*/ 19494972 w 21647874"/>
                <a:gd name="connsiteY4" fmla="*/ 4397542 h 4465720"/>
                <a:gd name="connsiteX5" fmla="*/ 19222256 w 21647874"/>
                <a:gd name="connsiteY5" fmla="*/ 4397542 h 4465720"/>
                <a:gd name="connsiteX6" fmla="*/ 18837246 w 21647874"/>
                <a:gd name="connsiteY6" fmla="*/ 4461710 h 4465720"/>
                <a:gd name="connsiteX7" fmla="*/ 18500361 w 21647874"/>
                <a:gd name="connsiteY7" fmla="*/ 4429626 h 4465720"/>
                <a:gd name="connsiteX8" fmla="*/ 17858677 w 21647874"/>
                <a:gd name="connsiteY8" fmla="*/ 4381499 h 4465720"/>
                <a:gd name="connsiteX9" fmla="*/ 17425540 w 21647874"/>
                <a:gd name="connsiteY9" fmla="*/ 4381499 h 4465720"/>
                <a:gd name="connsiteX10" fmla="*/ 16960319 w 21647874"/>
                <a:gd name="connsiteY10" fmla="*/ 4381499 h 4465720"/>
                <a:gd name="connsiteX11" fmla="*/ 16623435 w 21647874"/>
                <a:gd name="connsiteY11" fmla="*/ 4397542 h 4465720"/>
                <a:gd name="connsiteX12" fmla="*/ 15789246 w 21647874"/>
                <a:gd name="connsiteY12" fmla="*/ 4333373 h 4465720"/>
                <a:gd name="connsiteX13" fmla="*/ 15340067 w 21647874"/>
                <a:gd name="connsiteY13" fmla="*/ 4349415 h 4465720"/>
                <a:gd name="connsiteX14" fmla="*/ 14906930 w 21647874"/>
                <a:gd name="connsiteY14" fmla="*/ 4349415 h 4465720"/>
                <a:gd name="connsiteX15" fmla="*/ 14201077 w 21647874"/>
                <a:gd name="connsiteY15" fmla="*/ 4349415 h 4465720"/>
                <a:gd name="connsiteX16" fmla="*/ 13687730 w 21647874"/>
                <a:gd name="connsiteY16" fmla="*/ 4365457 h 4465720"/>
                <a:gd name="connsiteX17" fmla="*/ 13463140 w 21647874"/>
                <a:gd name="connsiteY17" fmla="*/ 4333373 h 4465720"/>
                <a:gd name="connsiteX18" fmla="*/ 12965835 w 21647874"/>
                <a:gd name="connsiteY18" fmla="*/ 4317331 h 4465720"/>
                <a:gd name="connsiteX19" fmla="*/ 12532698 w 21647874"/>
                <a:gd name="connsiteY19" fmla="*/ 4333373 h 4465720"/>
                <a:gd name="connsiteX20" fmla="*/ 11939140 w 21647874"/>
                <a:gd name="connsiteY20" fmla="*/ 4381499 h 4465720"/>
                <a:gd name="connsiteX21" fmla="*/ 10832235 w 21647874"/>
                <a:gd name="connsiteY21" fmla="*/ 4285247 h 4465720"/>
                <a:gd name="connsiteX22" fmla="*/ 10367014 w 21647874"/>
                <a:gd name="connsiteY22" fmla="*/ 4317331 h 4465720"/>
                <a:gd name="connsiteX23" fmla="*/ 9982003 w 21647874"/>
                <a:gd name="connsiteY23" fmla="*/ 4333373 h 4465720"/>
                <a:gd name="connsiteX24" fmla="*/ 9548867 w 21647874"/>
                <a:gd name="connsiteY24" fmla="*/ 4333373 h 4465720"/>
                <a:gd name="connsiteX25" fmla="*/ 8826972 w 21647874"/>
                <a:gd name="connsiteY25" fmla="*/ 4349415 h 4465720"/>
                <a:gd name="connsiteX26" fmla="*/ 8329667 w 21647874"/>
                <a:gd name="connsiteY26" fmla="*/ 4365457 h 4465720"/>
                <a:gd name="connsiteX27" fmla="*/ 7607772 w 21647874"/>
                <a:gd name="connsiteY27" fmla="*/ 4381499 h 4465720"/>
                <a:gd name="connsiteX28" fmla="*/ 7126508 w 21647874"/>
                <a:gd name="connsiteY28" fmla="*/ 4076699 h 4465720"/>
                <a:gd name="connsiteX29" fmla="*/ 5420295 w 21647874"/>
                <a:gd name="connsiteY29" fmla="*/ 3978024 h 4465720"/>
                <a:gd name="connsiteX30" fmla="*/ 4818867 w 21647874"/>
                <a:gd name="connsiteY30" fmla="*/ 3974393 h 4465720"/>
                <a:gd name="connsiteX31" fmla="*/ 4478501 w 21647874"/>
                <a:gd name="connsiteY31" fmla="*/ 3963174 h 4465720"/>
                <a:gd name="connsiteX32" fmla="*/ 4045061 w 21647874"/>
                <a:gd name="connsiteY32" fmla="*/ 3953790 h 4465720"/>
                <a:gd name="connsiteX33" fmla="*/ 3635081 w 21647874"/>
                <a:gd name="connsiteY33" fmla="*/ 4030693 h 4465720"/>
                <a:gd name="connsiteX34" fmla="*/ 3151396 w 21647874"/>
                <a:gd name="connsiteY34" fmla="*/ 4029783 h 4465720"/>
                <a:gd name="connsiteX35" fmla="*/ 2503052 w 21647874"/>
                <a:gd name="connsiteY35" fmla="*/ 3992856 h 4465720"/>
                <a:gd name="connsiteX36" fmla="*/ 2147249 w 21647874"/>
                <a:gd name="connsiteY36" fmla="*/ 3919285 h 4465720"/>
                <a:gd name="connsiteX37" fmla="*/ 2083537 w 21647874"/>
                <a:gd name="connsiteY37" fmla="*/ 3919609 h 4465720"/>
                <a:gd name="connsiteX38" fmla="*/ 1792962 w 21647874"/>
                <a:gd name="connsiteY38" fmla="*/ 3855136 h 4465720"/>
                <a:gd name="connsiteX39" fmla="*/ 1537196 w 21647874"/>
                <a:gd name="connsiteY39" fmla="*/ 3787638 h 4465720"/>
                <a:gd name="connsiteX40" fmla="*/ 1273865 w 21647874"/>
                <a:gd name="connsiteY40" fmla="*/ 3673225 h 4465720"/>
                <a:gd name="connsiteX41" fmla="*/ 994187 w 21647874"/>
                <a:gd name="connsiteY41" fmla="*/ 3505843 h 4465720"/>
                <a:gd name="connsiteX42" fmla="*/ 793510 w 21647874"/>
                <a:gd name="connsiteY42" fmla="*/ 3335130 h 4465720"/>
                <a:gd name="connsiteX43" fmla="*/ 597372 w 21647874"/>
                <a:gd name="connsiteY43" fmla="*/ 3114173 h 4465720"/>
                <a:gd name="connsiteX44" fmla="*/ 281373 w 21647874"/>
                <a:gd name="connsiteY44" fmla="*/ 2742783 h 4465720"/>
                <a:gd name="connsiteX45" fmla="*/ 116109 w 21647874"/>
                <a:gd name="connsiteY45" fmla="*/ 2344152 h 4465720"/>
                <a:gd name="connsiteX46" fmla="*/ 1696 w 21647874"/>
                <a:gd name="connsiteY46" fmla="*/ 1917674 h 4465720"/>
                <a:gd name="connsiteX47" fmla="*/ 203281 w 21647874"/>
                <a:gd name="connsiteY47" fmla="*/ 1684004 h 4465720"/>
                <a:gd name="connsiteX48" fmla="*/ 643985 w 21647874"/>
                <a:gd name="connsiteY48" fmla="*/ 1427330 h 4465720"/>
                <a:gd name="connsiteX49" fmla="*/ 1046551 w 21647874"/>
                <a:gd name="connsiteY49" fmla="*/ 1157036 h 4465720"/>
                <a:gd name="connsiteX50" fmla="*/ 1495730 w 21647874"/>
                <a:gd name="connsiteY50" fmla="*/ 739942 h 4465720"/>
                <a:gd name="connsiteX51" fmla="*/ 1864698 w 21647874"/>
                <a:gd name="connsiteY51" fmla="*/ 595563 h 4465720"/>
                <a:gd name="connsiteX52" fmla="*/ 2859309 w 21647874"/>
                <a:gd name="connsiteY52" fmla="*/ 387015 h 4465720"/>
                <a:gd name="connsiteX53" fmla="*/ 3484951 w 21647874"/>
                <a:gd name="connsiteY53" fmla="*/ 306805 h 4465720"/>
                <a:gd name="connsiteX54" fmla="*/ 4527688 w 21647874"/>
                <a:gd name="connsiteY54" fmla="*/ 242636 h 4465720"/>
                <a:gd name="connsiteX55" fmla="*/ 5153330 w 21647874"/>
                <a:gd name="connsiteY55" fmla="*/ 130342 h 4465720"/>
                <a:gd name="connsiteX56" fmla="*/ 6597119 w 21647874"/>
                <a:gd name="connsiteY56" fmla="*/ 66173 h 4465720"/>
                <a:gd name="connsiteX57" fmla="*/ 7623814 w 21647874"/>
                <a:gd name="connsiteY57" fmla="*/ 50131 h 4465720"/>
                <a:gd name="connsiteX58" fmla="*/ 8714677 w 21647874"/>
                <a:gd name="connsiteY58" fmla="*/ 18047 h 4465720"/>
                <a:gd name="connsiteX59" fmla="*/ 9452614 w 21647874"/>
                <a:gd name="connsiteY59" fmla="*/ 2005 h 4465720"/>
                <a:gd name="connsiteX60" fmla="*/ 9933877 w 21647874"/>
                <a:gd name="connsiteY60" fmla="*/ 2005 h 4465720"/>
                <a:gd name="connsiteX61" fmla="*/ 10559519 w 21647874"/>
                <a:gd name="connsiteY61" fmla="*/ 18047 h 4465720"/>
                <a:gd name="connsiteX62" fmla="*/ 11137035 w 21647874"/>
                <a:gd name="connsiteY62" fmla="*/ 18047 h 4465720"/>
                <a:gd name="connsiteX63" fmla="*/ 11714551 w 21647874"/>
                <a:gd name="connsiteY63" fmla="*/ 130342 h 4465720"/>
                <a:gd name="connsiteX64" fmla="*/ 12308109 w 21647874"/>
                <a:gd name="connsiteY64" fmla="*/ 258678 h 4465720"/>
                <a:gd name="connsiteX65" fmla="*/ 12725203 w 21647874"/>
                <a:gd name="connsiteY65" fmla="*/ 419099 h 4465720"/>
                <a:gd name="connsiteX66" fmla="*/ 13222509 w 21647874"/>
                <a:gd name="connsiteY66" fmla="*/ 723899 h 4465720"/>
                <a:gd name="connsiteX67" fmla="*/ 13382930 w 21647874"/>
                <a:gd name="connsiteY67" fmla="*/ 1028699 h 4465720"/>
                <a:gd name="connsiteX68" fmla="*/ 13751898 w 21647874"/>
                <a:gd name="connsiteY68" fmla="*/ 1285373 h 4465720"/>
                <a:gd name="connsiteX69" fmla="*/ 13944403 w 21647874"/>
                <a:gd name="connsiteY69" fmla="*/ 1798720 h 4465720"/>
                <a:gd name="connsiteX70" fmla="*/ 14104825 w 21647874"/>
                <a:gd name="connsiteY70" fmla="*/ 2183731 h 4465720"/>
                <a:gd name="connsiteX71" fmla="*/ 14217119 w 21647874"/>
                <a:gd name="connsiteY71" fmla="*/ 2520615 h 4465720"/>
                <a:gd name="connsiteX72" fmla="*/ 14393582 w 21647874"/>
                <a:gd name="connsiteY72" fmla="*/ 2729163 h 4465720"/>
                <a:gd name="connsiteX73" fmla="*/ 14586088 w 21647874"/>
                <a:gd name="connsiteY73" fmla="*/ 3033963 h 4465720"/>
                <a:gd name="connsiteX74" fmla="*/ 14971098 w 21647874"/>
                <a:gd name="connsiteY74" fmla="*/ 3386889 h 4465720"/>
                <a:gd name="connsiteX75" fmla="*/ 15404235 w 21647874"/>
                <a:gd name="connsiteY75" fmla="*/ 3723773 h 4465720"/>
                <a:gd name="connsiteX76" fmla="*/ 15917582 w 21647874"/>
                <a:gd name="connsiteY76" fmla="*/ 3884194 h 4465720"/>
                <a:gd name="connsiteX77" fmla="*/ 16671561 w 21647874"/>
                <a:gd name="connsiteY77" fmla="*/ 4012531 h 4465720"/>
                <a:gd name="connsiteX78" fmla="*/ 17505751 w 21647874"/>
                <a:gd name="connsiteY78" fmla="*/ 4108784 h 4465720"/>
                <a:gd name="connsiteX79" fmla="*/ 18147435 w 21647874"/>
                <a:gd name="connsiteY79" fmla="*/ 4012531 h 4465720"/>
                <a:gd name="connsiteX80" fmla="*/ 18805161 w 21647874"/>
                <a:gd name="connsiteY80" fmla="*/ 4012531 h 4465720"/>
                <a:gd name="connsiteX81" fmla="*/ 19607267 w 21647874"/>
                <a:gd name="connsiteY81" fmla="*/ 4028573 h 4465720"/>
                <a:gd name="connsiteX82" fmla="*/ 20168740 w 21647874"/>
                <a:gd name="connsiteY82" fmla="*/ 4060657 h 4465720"/>
                <a:gd name="connsiteX83" fmla="*/ 21051056 w 21647874"/>
                <a:gd name="connsiteY83" fmla="*/ 4108784 h 4465720"/>
                <a:gd name="connsiteX84" fmla="*/ 21403982 w 21647874"/>
                <a:gd name="connsiteY84" fmla="*/ 4140868 h 4465720"/>
                <a:gd name="connsiteX85" fmla="*/ 21484193 w 21647874"/>
                <a:gd name="connsiteY85" fmla="*/ 4237120 h 4465720"/>
                <a:gd name="connsiteX86" fmla="*/ 21644614 w 21647874"/>
                <a:gd name="connsiteY86" fmla="*/ 4269205 h 4465720"/>
                <a:gd name="connsiteX0" fmla="*/ 21836972 w 21840232"/>
                <a:gd name="connsiteY0" fmla="*/ 4269205 h 4465720"/>
                <a:gd name="connsiteX1" fmla="*/ 21708635 w 21840232"/>
                <a:gd name="connsiteY1" fmla="*/ 4445668 h 4465720"/>
                <a:gd name="connsiteX2" fmla="*/ 20938614 w 21840232"/>
                <a:gd name="connsiteY2" fmla="*/ 4461710 h 4465720"/>
                <a:gd name="connsiteX3" fmla="*/ 20056298 w 21840232"/>
                <a:gd name="connsiteY3" fmla="*/ 4445668 h 4465720"/>
                <a:gd name="connsiteX4" fmla="*/ 19687330 w 21840232"/>
                <a:gd name="connsiteY4" fmla="*/ 4397542 h 4465720"/>
                <a:gd name="connsiteX5" fmla="*/ 19414614 w 21840232"/>
                <a:gd name="connsiteY5" fmla="*/ 4397542 h 4465720"/>
                <a:gd name="connsiteX6" fmla="*/ 19029604 w 21840232"/>
                <a:gd name="connsiteY6" fmla="*/ 4461710 h 4465720"/>
                <a:gd name="connsiteX7" fmla="*/ 18692719 w 21840232"/>
                <a:gd name="connsiteY7" fmla="*/ 4429626 h 4465720"/>
                <a:gd name="connsiteX8" fmla="*/ 18051035 w 21840232"/>
                <a:gd name="connsiteY8" fmla="*/ 4381499 h 4465720"/>
                <a:gd name="connsiteX9" fmla="*/ 17617898 w 21840232"/>
                <a:gd name="connsiteY9" fmla="*/ 4381499 h 4465720"/>
                <a:gd name="connsiteX10" fmla="*/ 17152677 w 21840232"/>
                <a:gd name="connsiteY10" fmla="*/ 4381499 h 4465720"/>
                <a:gd name="connsiteX11" fmla="*/ 16815793 w 21840232"/>
                <a:gd name="connsiteY11" fmla="*/ 4397542 h 4465720"/>
                <a:gd name="connsiteX12" fmla="*/ 15981604 w 21840232"/>
                <a:gd name="connsiteY12" fmla="*/ 4333373 h 4465720"/>
                <a:gd name="connsiteX13" fmla="*/ 15532425 w 21840232"/>
                <a:gd name="connsiteY13" fmla="*/ 4349415 h 4465720"/>
                <a:gd name="connsiteX14" fmla="*/ 15099288 w 21840232"/>
                <a:gd name="connsiteY14" fmla="*/ 4349415 h 4465720"/>
                <a:gd name="connsiteX15" fmla="*/ 14393435 w 21840232"/>
                <a:gd name="connsiteY15" fmla="*/ 4349415 h 4465720"/>
                <a:gd name="connsiteX16" fmla="*/ 13880088 w 21840232"/>
                <a:gd name="connsiteY16" fmla="*/ 4365457 h 4465720"/>
                <a:gd name="connsiteX17" fmla="*/ 13655498 w 21840232"/>
                <a:gd name="connsiteY17" fmla="*/ 4333373 h 4465720"/>
                <a:gd name="connsiteX18" fmla="*/ 13158193 w 21840232"/>
                <a:gd name="connsiteY18" fmla="*/ 4317331 h 4465720"/>
                <a:gd name="connsiteX19" fmla="*/ 12725056 w 21840232"/>
                <a:gd name="connsiteY19" fmla="*/ 4333373 h 4465720"/>
                <a:gd name="connsiteX20" fmla="*/ 12131498 w 21840232"/>
                <a:gd name="connsiteY20" fmla="*/ 4381499 h 4465720"/>
                <a:gd name="connsiteX21" fmla="*/ 11024593 w 21840232"/>
                <a:gd name="connsiteY21" fmla="*/ 4285247 h 4465720"/>
                <a:gd name="connsiteX22" fmla="*/ 10559372 w 21840232"/>
                <a:gd name="connsiteY22" fmla="*/ 4317331 h 4465720"/>
                <a:gd name="connsiteX23" fmla="*/ 10174361 w 21840232"/>
                <a:gd name="connsiteY23" fmla="*/ 4333373 h 4465720"/>
                <a:gd name="connsiteX24" fmla="*/ 9741225 w 21840232"/>
                <a:gd name="connsiteY24" fmla="*/ 4333373 h 4465720"/>
                <a:gd name="connsiteX25" fmla="*/ 9019330 w 21840232"/>
                <a:gd name="connsiteY25" fmla="*/ 4349415 h 4465720"/>
                <a:gd name="connsiteX26" fmla="*/ 8522025 w 21840232"/>
                <a:gd name="connsiteY26" fmla="*/ 4365457 h 4465720"/>
                <a:gd name="connsiteX27" fmla="*/ 7800130 w 21840232"/>
                <a:gd name="connsiteY27" fmla="*/ 4381499 h 4465720"/>
                <a:gd name="connsiteX28" fmla="*/ 7318866 w 21840232"/>
                <a:gd name="connsiteY28" fmla="*/ 4076699 h 4465720"/>
                <a:gd name="connsiteX29" fmla="*/ 5612653 w 21840232"/>
                <a:gd name="connsiteY29" fmla="*/ 3978024 h 4465720"/>
                <a:gd name="connsiteX30" fmla="*/ 5011225 w 21840232"/>
                <a:gd name="connsiteY30" fmla="*/ 3974393 h 4465720"/>
                <a:gd name="connsiteX31" fmla="*/ 4670859 w 21840232"/>
                <a:gd name="connsiteY31" fmla="*/ 3963174 h 4465720"/>
                <a:gd name="connsiteX32" fmla="*/ 4237419 w 21840232"/>
                <a:gd name="connsiteY32" fmla="*/ 3953790 h 4465720"/>
                <a:gd name="connsiteX33" fmla="*/ 3827439 w 21840232"/>
                <a:gd name="connsiteY33" fmla="*/ 4030693 h 4465720"/>
                <a:gd name="connsiteX34" fmla="*/ 3343754 w 21840232"/>
                <a:gd name="connsiteY34" fmla="*/ 4029783 h 4465720"/>
                <a:gd name="connsiteX35" fmla="*/ 2695410 w 21840232"/>
                <a:gd name="connsiteY35" fmla="*/ 3992856 h 4465720"/>
                <a:gd name="connsiteX36" fmla="*/ 2339607 w 21840232"/>
                <a:gd name="connsiteY36" fmla="*/ 3919285 h 4465720"/>
                <a:gd name="connsiteX37" fmla="*/ 2275895 w 21840232"/>
                <a:gd name="connsiteY37" fmla="*/ 3919609 h 4465720"/>
                <a:gd name="connsiteX38" fmla="*/ 1985320 w 21840232"/>
                <a:gd name="connsiteY38" fmla="*/ 3855136 h 4465720"/>
                <a:gd name="connsiteX39" fmla="*/ 1729554 w 21840232"/>
                <a:gd name="connsiteY39" fmla="*/ 3787638 h 4465720"/>
                <a:gd name="connsiteX40" fmla="*/ 1466223 w 21840232"/>
                <a:gd name="connsiteY40" fmla="*/ 3673225 h 4465720"/>
                <a:gd name="connsiteX41" fmla="*/ 1186545 w 21840232"/>
                <a:gd name="connsiteY41" fmla="*/ 3505843 h 4465720"/>
                <a:gd name="connsiteX42" fmla="*/ 985868 w 21840232"/>
                <a:gd name="connsiteY42" fmla="*/ 3335130 h 4465720"/>
                <a:gd name="connsiteX43" fmla="*/ 789730 w 21840232"/>
                <a:gd name="connsiteY43" fmla="*/ 3114173 h 4465720"/>
                <a:gd name="connsiteX44" fmla="*/ 473731 w 21840232"/>
                <a:gd name="connsiteY44" fmla="*/ 2742783 h 4465720"/>
                <a:gd name="connsiteX45" fmla="*/ 308467 w 21840232"/>
                <a:gd name="connsiteY45" fmla="*/ 2344152 h 4465720"/>
                <a:gd name="connsiteX46" fmla="*/ 623 w 21840232"/>
                <a:gd name="connsiteY46" fmla="*/ 1829751 h 4465720"/>
                <a:gd name="connsiteX47" fmla="*/ 395639 w 21840232"/>
                <a:gd name="connsiteY47" fmla="*/ 1684004 h 4465720"/>
                <a:gd name="connsiteX48" fmla="*/ 836343 w 21840232"/>
                <a:gd name="connsiteY48" fmla="*/ 1427330 h 4465720"/>
                <a:gd name="connsiteX49" fmla="*/ 1238909 w 21840232"/>
                <a:gd name="connsiteY49" fmla="*/ 1157036 h 4465720"/>
                <a:gd name="connsiteX50" fmla="*/ 1688088 w 21840232"/>
                <a:gd name="connsiteY50" fmla="*/ 739942 h 4465720"/>
                <a:gd name="connsiteX51" fmla="*/ 2057056 w 21840232"/>
                <a:gd name="connsiteY51" fmla="*/ 595563 h 4465720"/>
                <a:gd name="connsiteX52" fmla="*/ 3051667 w 21840232"/>
                <a:gd name="connsiteY52" fmla="*/ 387015 h 4465720"/>
                <a:gd name="connsiteX53" fmla="*/ 3677309 w 21840232"/>
                <a:gd name="connsiteY53" fmla="*/ 306805 h 4465720"/>
                <a:gd name="connsiteX54" fmla="*/ 4720046 w 21840232"/>
                <a:gd name="connsiteY54" fmla="*/ 242636 h 4465720"/>
                <a:gd name="connsiteX55" fmla="*/ 5345688 w 21840232"/>
                <a:gd name="connsiteY55" fmla="*/ 130342 h 4465720"/>
                <a:gd name="connsiteX56" fmla="*/ 6789477 w 21840232"/>
                <a:gd name="connsiteY56" fmla="*/ 66173 h 4465720"/>
                <a:gd name="connsiteX57" fmla="*/ 7816172 w 21840232"/>
                <a:gd name="connsiteY57" fmla="*/ 50131 h 4465720"/>
                <a:gd name="connsiteX58" fmla="*/ 8907035 w 21840232"/>
                <a:gd name="connsiteY58" fmla="*/ 18047 h 4465720"/>
                <a:gd name="connsiteX59" fmla="*/ 9644972 w 21840232"/>
                <a:gd name="connsiteY59" fmla="*/ 2005 h 4465720"/>
                <a:gd name="connsiteX60" fmla="*/ 10126235 w 21840232"/>
                <a:gd name="connsiteY60" fmla="*/ 2005 h 4465720"/>
                <a:gd name="connsiteX61" fmla="*/ 10751877 w 21840232"/>
                <a:gd name="connsiteY61" fmla="*/ 18047 h 4465720"/>
                <a:gd name="connsiteX62" fmla="*/ 11329393 w 21840232"/>
                <a:gd name="connsiteY62" fmla="*/ 18047 h 4465720"/>
                <a:gd name="connsiteX63" fmla="*/ 11906909 w 21840232"/>
                <a:gd name="connsiteY63" fmla="*/ 130342 h 4465720"/>
                <a:gd name="connsiteX64" fmla="*/ 12500467 w 21840232"/>
                <a:gd name="connsiteY64" fmla="*/ 258678 h 4465720"/>
                <a:gd name="connsiteX65" fmla="*/ 12917561 w 21840232"/>
                <a:gd name="connsiteY65" fmla="*/ 419099 h 4465720"/>
                <a:gd name="connsiteX66" fmla="*/ 13414867 w 21840232"/>
                <a:gd name="connsiteY66" fmla="*/ 723899 h 4465720"/>
                <a:gd name="connsiteX67" fmla="*/ 13575288 w 21840232"/>
                <a:gd name="connsiteY67" fmla="*/ 1028699 h 4465720"/>
                <a:gd name="connsiteX68" fmla="*/ 13944256 w 21840232"/>
                <a:gd name="connsiteY68" fmla="*/ 1285373 h 4465720"/>
                <a:gd name="connsiteX69" fmla="*/ 14136761 w 21840232"/>
                <a:gd name="connsiteY69" fmla="*/ 1798720 h 4465720"/>
                <a:gd name="connsiteX70" fmla="*/ 14297183 w 21840232"/>
                <a:gd name="connsiteY70" fmla="*/ 2183731 h 4465720"/>
                <a:gd name="connsiteX71" fmla="*/ 14409477 w 21840232"/>
                <a:gd name="connsiteY71" fmla="*/ 2520615 h 4465720"/>
                <a:gd name="connsiteX72" fmla="*/ 14585940 w 21840232"/>
                <a:gd name="connsiteY72" fmla="*/ 2729163 h 4465720"/>
                <a:gd name="connsiteX73" fmla="*/ 14778446 w 21840232"/>
                <a:gd name="connsiteY73" fmla="*/ 3033963 h 4465720"/>
                <a:gd name="connsiteX74" fmla="*/ 15163456 w 21840232"/>
                <a:gd name="connsiteY74" fmla="*/ 3386889 h 4465720"/>
                <a:gd name="connsiteX75" fmla="*/ 15596593 w 21840232"/>
                <a:gd name="connsiteY75" fmla="*/ 3723773 h 4465720"/>
                <a:gd name="connsiteX76" fmla="*/ 16109940 w 21840232"/>
                <a:gd name="connsiteY76" fmla="*/ 3884194 h 4465720"/>
                <a:gd name="connsiteX77" fmla="*/ 16863919 w 21840232"/>
                <a:gd name="connsiteY77" fmla="*/ 4012531 h 4465720"/>
                <a:gd name="connsiteX78" fmla="*/ 17698109 w 21840232"/>
                <a:gd name="connsiteY78" fmla="*/ 4108784 h 4465720"/>
                <a:gd name="connsiteX79" fmla="*/ 18339793 w 21840232"/>
                <a:gd name="connsiteY79" fmla="*/ 4012531 h 4465720"/>
                <a:gd name="connsiteX80" fmla="*/ 18997519 w 21840232"/>
                <a:gd name="connsiteY80" fmla="*/ 4012531 h 4465720"/>
                <a:gd name="connsiteX81" fmla="*/ 19799625 w 21840232"/>
                <a:gd name="connsiteY81" fmla="*/ 4028573 h 4465720"/>
                <a:gd name="connsiteX82" fmla="*/ 20361098 w 21840232"/>
                <a:gd name="connsiteY82" fmla="*/ 4060657 h 4465720"/>
                <a:gd name="connsiteX83" fmla="*/ 21243414 w 21840232"/>
                <a:gd name="connsiteY83" fmla="*/ 4108784 h 4465720"/>
                <a:gd name="connsiteX84" fmla="*/ 21596340 w 21840232"/>
                <a:gd name="connsiteY84" fmla="*/ 4140868 h 4465720"/>
                <a:gd name="connsiteX85" fmla="*/ 21676551 w 21840232"/>
                <a:gd name="connsiteY85" fmla="*/ 4237120 h 4465720"/>
                <a:gd name="connsiteX86" fmla="*/ 21836972 w 21840232"/>
                <a:gd name="connsiteY86" fmla="*/ 4269205 h 4465720"/>
                <a:gd name="connsiteX0" fmla="*/ 22082877 w 22086137"/>
                <a:gd name="connsiteY0" fmla="*/ 4269205 h 4465720"/>
                <a:gd name="connsiteX1" fmla="*/ 21954540 w 22086137"/>
                <a:gd name="connsiteY1" fmla="*/ 4445668 h 4465720"/>
                <a:gd name="connsiteX2" fmla="*/ 21184519 w 22086137"/>
                <a:gd name="connsiteY2" fmla="*/ 4461710 h 4465720"/>
                <a:gd name="connsiteX3" fmla="*/ 20302203 w 22086137"/>
                <a:gd name="connsiteY3" fmla="*/ 4445668 h 4465720"/>
                <a:gd name="connsiteX4" fmla="*/ 19933235 w 22086137"/>
                <a:gd name="connsiteY4" fmla="*/ 4397542 h 4465720"/>
                <a:gd name="connsiteX5" fmla="*/ 19660519 w 22086137"/>
                <a:gd name="connsiteY5" fmla="*/ 4397542 h 4465720"/>
                <a:gd name="connsiteX6" fmla="*/ 19275509 w 22086137"/>
                <a:gd name="connsiteY6" fmla="*/ 4461710 h 4465720"/>
                <a:gd name="connsiteX7" fmla="*/ 18938624 w 22086137"/>
                <a:gd name="connsiteY7" fmla="*/ 4429626 h 4465720"/>
                <a:gd name="connsiteX8" fmla="*/ 18296940 w 22086137"/>
                <a:gd name="connsiteY8" fmla="*/ 4381499 h 4465720"/>
                <a:gd name="connsiteX9" fmla="*/ 17863803 w 22086137"/>
                <a:gd name="connsiteY9" fmla="*/ 4381499 h 4465720"/>
                <a:gd name="connsiteX10" fmla="*/ 17398582 w 22086137"/>
                <a:gd name="connsiteY10" fmla="*/ 4381499 h 4465720"/>
                <a:gd name="connsiteX11" fmla="*/ 17061698 w 22086137"/>
                <a:gd name="connsiteY11" fmla="*/ 4397542 h 4465720"/>
                <a:gd name="connsiteX12" fmla="*/ 16227509 w 22086137"/>
                <a:gd name="connsiteY12" fmla="*/ 4333373 h 4465720"/>
                <a:gd name="connsiteX13" fmla="*/ 15778330 w 22086137"/>
                <a:gd name="connsiteY13" fmla="*/ 4349415 h 4465720"/>
                <a:gd name="connsiteX14" fmla="*/ 15345193 w 22086137"/>
                <a:gd name="connsiteY14" fmla="*/ 4349415 h 4465720"/>
                <a:gd name="connsiteX15" fmla="*/ 14639340 w 22086137"/>
                <a:gd name="connsiteY15" fmla="*/ 4349415 h 4465720"/>
                <a:gd name="connsiteX16" fmla="*/ 14125993 w 22086137"/>
                <a:gd name="connsiteY16" fmla="*/ 4365457 h 4465720"/>
                <a:gd name="connsiteX17" fmla="*/ 13901403 w 22086137"/>
                <a:gd name="connsiteY17" fmla="*/ 4333373 h 4465720"/>
                <a:gd name="connsiteX18" fmla="*/ 13404098 w 22086137"/>
                <a:gd name="connsiteY18" fmla="*/ 4317331 h 4465720"/>
                <a:gd name="connsiteX19" fmla="*/ 12970961 w 22086137"/>
                <a:gd name="connsiteY19" fmla="*/ 4333373 h 4465720"/>
                <a:gd name="connsiteX20" fmla="*/ 12377403 w 22086137"/>
                <a:gd name="connsiteY20" fmla="*/ 4381499 h 4465720"/>
                <a:gd name="connsiteX21" fmla="*/ 11270498 w 22086137"/>
                <a:gd name="connsiteY21" fmla="*/ 4285247 h 4465720"/>
                <a:gd name="connsiteX22" fmla="*/ 10805277 w 22086137"/>
                <a:gd name="connsiteY22" fmla="*/ 4317331 h 4465720"/>
                <a:gd name="connsiteX23" fmla="*/ 10420266 w 22086137"/>
                <a:gd name="connsiteY23" fmla="*/ 4333373 h 4465720"/>
                <a:gd name="connsiteX24" fmla="*/ 9987130 w 22086137"/>
                <a:gd name="connsiteY24" fmla="*/ 4333373 h 4465720"/>
                <a:gd name="connsiteX25" fmla="*/ 9265235 w 22086137"/>
                <a:gd name="connsiteY25" fmla="*/ 4349415 h 4465720"/>
                <a:gd name="connsiteX26" fmla="*/ 8767930 w 22086137"/>
                <a:gd name="connsiteY26" fmla="*/ 4365457 h 4465720"/>
                <a:gd name="connsiteX27" fmla="*/ 8046035 w 22086137"/>
                <a:gd name="connsiteY27" fmla="*/ 4381499 h 4465720"/>
                <a:gd name="connsiteX28" fmla="*/ 7564771 w 22086137"/>
                <a:gd name="connsiteY28" fmla="*/ 4076699 h 4465720"/>
                <a:gd name="connsiteX29" fmla="*/ 5858558 w 22086137"/>
                <a:gd name="connsiteY29" fmla="*/ 3978024 h 4465720"/>
                <a:gd name="connsiteX30" fmla="*/ 5257130 w 22086137"/>
                <a:gd name="connsiteY30" fmla="*/ 3974393 h 4465720"/>
                <a:gd name="connsiteX31" fmla="*/ 4916764 w 22086137"/>
                <a:gd name="connsiteY31" fmla="*/ 3963174 h 4465720"/>
                <a:gd name="connsiteX32" fmla="*/ 4483324 w 22086137"/>
                <a:gd name="connsiteY32" fmla="*/ 3953790 h 4465720"/>
                <a:gd name="connsiteX33" fmla="*/ 4073344 w 22086137"/>
                <a:gd name="connsiteY33" fmla="*/ 4030693 h 4465720"/>
                <a:gd name="connsiteX34" fmla="*/ 3589659 w 22086137"/>
                <a:gd name="connsiteY34" fmla="*/ 4029783 h 4465720"/>
                <a:gd name="connsiteX35" fmla="*/ 2941315 w 22086137"/>
                <a:gd name="connsiteY35" fmla="*/ 3992856 h 4465720"/>
                <a:gd name="connsiteX36" fmla="*/ 2585512 w 22086137"/>
                <a:gd name="connsiteY36" fmla="*/ 3919285 h 4465720"/>
                <a:gd name="connsiteX37" fmla="*/ 2521800 w 22086137"/>
                <a:gd name="connsiteY37" fmla="*/ 3919609 h 4465720"/>
                <a:gd name="connsiteX38" fmla="*/ 2231225 w 22086137"/>
                <a:gd name="connsiteY38" fmla="*/ 3855136 h 4465720"/>
                <a:gd name="connsiteX39" fmla="*/ 1975459 w 22086137"/>
                <a:gd name="connsiteY39" fmla="*/ 3787638 h 4465720"/>
                <a:gd name="connsiteX40" fmla="*/ 1712128 w 22086137"/>
                <a:gd name="connsiteY40" fmla="*/ 3673225 h 4465720"/>
                <a:gd name="connsiteX41" fmla="*/ 1432450 w 22086137"/>
                <a:gd name="connsiteY41" fmla="*/ 3505843 h 4465720"/>
                <a:gd name="connsiteX42" fmla="*/ 1231773 w 22086137"/>
                <a:gd name="connsiteY42" fmla="*/ 3335130 h 4465720"/>
                <a:gd name="connsiteX43" fmla="*/ 1035635 w 22086137"/>
                <a:gd name="connsiteY43" fmla="*/ 3114173 h 4465720"/>
                <a:gd name="connsiteX44" fmla="*/ 719636 w 22086137"/>
                <a:gd name="connsiteY44" fmla="*/ 2742783 h 4465720"/>
                <a:gd name="connsiteX45" fmla="*/ 554372 w 22086137"/>
                <a:gd name="connsiteY45" fmla="*/ 2344152 h 4465720"/>
                <a:gd name="connsiteX46" fmla="*/ 344 w 22086137"/>
                <a:gd name="connsiteY46" fmla="*/ 1653905 h 4465720"/>
                <a:gd name="connsiteX47" fmla="*/ 641544 w 22086137"/>
                <a:gd name="connsiteY47" fmla="*/ 1684004 h 4465720"/>
                <a:gd name="connsiteX48" fmla="*/ 1082248 w 22086137"/>
                <a:gd name="connsiteY48" fmla="*/ 1427330 h 4465720"/>
                <a:gd name="connsiteX49" fmla="*/ 1484814 w 22086137"/>
                <a:gd name="connsiteY49" fmla="*/ 1157036 h 4465720"/>
                <a:gd name="connsiteX50" fmla="*/ 1933993 w 22086137"/>
                <a:gd name="connsiteY50" fmla="*/ 739942 h 4465720"/>
                <a:gd name="connsiteX51" fmla="*/ 2302961 w 22086137"/>
                <a:gd name="connsiteY51" fmla="*/ 595563 h 4465720"/>
                <a:gd name="connsiteX52" fmla="*/ 3297572 w 22086137"/>
                <a:gd name="connsiteY52" fmla="*/ 387015 h 4465720"/>
                <a:gd name="connsiteX53" fmla="*/ 3923214 w 22086137"/>
                <a:gd name="connsiteY53" fmla="*/ 306805 h 4465720"/>
                <a:gd name="connsiteX54" fmla="*/ 4965951 w 22086137"/>
                <a:gd name="connsiteY54" fmla="*/ 242636 h 4465720"/>
                <a:gd name="connsiteX55" fmla="*/ 5591593 w 22086137"/>
                <a:gd name="connsiteY55" fmla="*/ 130342 h 4465720"/>
                <a:gd name="connsiteX56" fmla="*/ 7035382 w 22086137"/>
                <a:gd name="connsiteY56" fmla="*/ 66173 h 4465720"/>
                <a:gd name="connsiteX57" fmla="*/ 8062077 w 22086137"/>
                <a:gd name="connsiteY57" fmla="*/ 50131 h 4465720"/>
                <a:gd name="connsiteX58" fmla="*/ 9152940 w 22086137"/>
                <a:gd name="connsiteY58" fmla="*/ 18047 h 4465720"/>
                <a:gd name="connsiteX59" fmla="*/ 9890877 w 22086137"/>
                <a:gd name="connsiteY59" fmla="*/ 2005 h 4465720"/>
                <a:gd name="connsiteX60" fmla="*/ 10372140 w 22086137"/>
                <a:gd name="connsiteY60" fmla="*/ 2005 h 4465720"/>
                <a:gd name="connsiteX61" fmla="*/ 10997782 w 22086137"/>
                <a:gd name="connsiteY61" fmla="*/ 18047 h 4465720"/>
                <a:gd name="connsiteX62" fmla="*/ 11575298 w 22086137"/>
                <a:gd name="connsiteY62" fmla="*/ 18047 h 4465720"/>
                <a:gd name="connsiteX63" fmla="*/ 12152814 w 22086137"/>
                <a:gd name="connsiteY63" fmla="*/ 130342 h 4465720"/>
                <a:gd name="connsiteX64" fmla="*/ 12746372 w 22086137"/>
                <a:gd name="connsiteY64" fmla="*/ 258678 h 4465720"/>
                <a:gd name="connsiteX65" fmla="*/ 13163466 w 22086137"/>
                <a:gd name="connsiteY65" fmla="*/ 419099 h 4465720"/>
                <a:gd name="connsiteX66" fmla="*/ 13660772 w 22086137"/>
                <a:gd name="connsiteY66" fmla="*/ 723899 h 4465720"/>
                <a:gd name="connsiteX67" fmla="*/ 13821193 w 22086137"/>
                <a:gd name="connsiteY67" fmla="*/ 1028699 h 4465720"/>
                <a:gd name="connsiteX68" fmla="*/ 14190161 w 22086137"/>
                <a:gd name="connsiteY68" fmla="*/ 1285373 h 4465720"/>
                <a:gd name="connsiteX69" fmla="*/ 14382666 w 22086137"/>
                <a:gd name="connsiteY69" fmla="*/ 1798720 h 4465720"/>
                <a:gd name="connsiteX70" fmla="*/ 14543088 w 22086137"/>
                <a:gd name="connsiteY70" fmla="*/ 2183731 h 4465720"/>
                <a:gd name="connsiteX71" fmla="*/ 14655382 w 22086137"/>
                <a:gd name="connsiteY71" fmla="*/ 2520615 h 4465720"/>
                <a:gd name="connsiteX72" fmla="*/ 14831845 w 22086137"/>
                <a:gd name="connsiteY72" fmla="*/ 2729163 h 4465720"/>
                <a:gd name="connsiteX73" fmla="*/ 15024351 w 22086137"/>
                <a:gd name="connsiteY73" fmla="*/ 3033963 h 4465720"/>
                <a:gd name="connsiteX74" fmla="*/ 15409361 w 22086137"/>
                <a:gd name="connsiteY74" fmla="*/ 3386889 h 4465720"/>
                <a:gd name="connsiteX75" fmla="*/ 15842498 w 22086137"/>
                <a:gd name="connsiteY75" fmla="*/ 3723773 h 4465720"/>
                <a:gd name="connsiteX76" fmla="*/ 16355845 w 22086137"/>
                <a:gd name="connsiteY76" fmla="*/ 3884194 h 4465720"/>
                <a:gd name="connsiteX77" fmla="*/ 17109824 w 22086137"/>
                <a:gd name="connsiteY77" fmla="*/ 4012531 h 4465720"/>
                <a:gd name="connsiteX78" fmla="*/ 17944014 w 22086137"/>
                <a:gd name="connsiteY78" fmla="*/ 4108784 h 4465720"/>
                <a:gd name="connsiteX79" fmla="*/ 18585698 w 22086137"/>
                <a:gd name="connsiteY79" fmla="*/ 4012531 h 4465720"/>
                <a:gd name="connsiteX80" fmla="*/ 19243424 w 22086137"/>
                <a:gd name="connsiteY80" fmla="*/ 4012531 h 4465720"/>
                <a:gd name="connsiteX81" fmla="*/ 20045530 w 22086137"/>
                <a:gd name="connsiteY81" fmla="*/ 4028573 h 4465720"/>
                <a:gd name="connsiteX82" fmla="*/ 20607003 w 22086137"/>
                <a:gd name="connsiteY82" fmla="*/ 4060657 h 4465720"/>
                <a:gd name="connsiteX83" fmla="*/ 21489319 w 22086137"/>
                <a:gd name="connsiteY83" fmla="*/ 4108784 h 4465720"/>
                <a:gd name="connsiteX84" fmla="*/ 21842245 w 22086137"/>
                <a:gd name="connsiteY84" fmla="*/ 4140868 h 4465720"/>
                <a:gd name="connsiteX85" fmla="*/ 21922456 w 22086137"/>
                <a:gd name="connsiteY85" fmla="*/ 4237120 h 4465720"/>
                <a:gd name="connsiteX86" fmla="*/ 22082877 w 22086137"/>
                <a:gd name="connsiteY86" fmla="*/ 4269205 h 4465720"/>
                <a:gd name="connsiteX0" fmla="*/ 22084052 w 22087312"/>
                <a:gd name="connsiteY0" fmla="*/ 4269205 h 4465720"/>
                <a:gd name="connsiteX1" fmla="*/ 21955715 w 22087312"/>
                <a:gd name="connsiteY1" fmla="*/ 4445668 h 4465720"/>
                <a:gd name="connsiteX2" fmla="*/ 21185694 w 22087312"/>
                <a:gd name="connsiteY2" fmla="*/ 4461710 h 4465720"/>
                <a:gd name="connsiteX3" fmla="*/ 20303378 w 22087312"/>
                <a:gd name="connsiteY3" fmla="*/ 4445668 h 4465720"/>
                <a:gd name="connsiteX4" fmla="*/ 19934410 w 22087312"/>
                <a:gd name="connsiteY4" fmla="*/ 4397542 h 4465720"/>
                <a:gd name="connsiteX5" fmla="*/ 19661694 w 22087312"/>
                <a:gd name="connsiteY5" fmla="*/ 4397542 h 4465720"/>
                <a:gd name="connsiteX6" fmla="*/ 19276684 w 22087312"/>
                <a:gd name="connsiteY6" fmla="*/ 4461710 h 4465720"/>
                <a:gd name="connsiteX7" fmla="*/ 18939799 w 22087312"/>
                <a:gd name="connsiteY7" fmla="*/ 4429626 h 4465720"/>
                <a:gd name="connsiteX8" fmla="*/ 18298115 w 22087312"/>
                <a:gd name="connsiteY8" fmla="*/ 4381499 h 4465720"/>
                <a:gd name="connsiteX9" fmla="*/ 17864978 w 22087312"/>
                <a:gd name="connsiteY9" fmla="*/ 4381499 h 4465720"/>
                <a:gd name="connsiteX10" fmla="*/ 17399757 w 22087312"/>
                <a:gd name="connsiteY10" fmla="*/ 4381499 h 4465720"/>
                <a:gd name="connsiteX11" fmla="*/ 17062873 w 22087312"/>
                <a:gd name="connsiteY11" fmla="*/ 4397542 h 4465720"/>
                <a:gd name="connsiteX12" fmla="*/ 16228684 w 22087312"/>
                <a:gd name="connsiteY12" fmla="*/ 4333373 h 4465720"/>
                <a:gd name="connsiteX13" fmla="*/ 15779505 w 22087312"/>
                <a:gd name="connsiteY13" fmla="*/ 4349415 h 4465720"/>
                <a:gd name="connsiteX14" fmla="*/ 15346368 w 22087312"/>
                <a:gd name="connsiteY14" fmla="*/ 4349415 h 4465720"/>
                <a:gd name="connsiteX15" fmla="*/ 14640515 w 22087312"/>
                <a:gd name="connsiteY15" fmla="*/ 4349415 h 4465720"/>
                <a:gd name="connsiteX16" fmla="*/ 14127168 w 22087312"/>
                <a:gd name="connsiteY16" fmla="*/ 4365457 h 4465720"/>
                <a:gd name="connsiteX17" fmla="*/ 13902578 w 22087312"/>
                <a:gd name="connsiteY17" fmla="*/ 4333373 h 4465720"/>
                <a:gd name="connsiteX18" fmla="*/ 13405273 w 22087312"/>
                <a:gd name="connsiteY18" fmla="*/ 4317331 h 4465720"/>
                <a:gd name="connsiteX19" fmla="*/ 12972136 w 22087312"/>
                <a:gd name="connsiteY19" fmla="*/ 4333373 h 4465720"/>
                <a:gd name="connsiteX20" fmla="*/ 12378578 w 22087312"/>
                <a:gd name="connsiteY20" fmla="*/ 4381499 h 4465720"/>
                <a:gd name="connsiteX21" fmla="*/ 11271673 w 22087312"/>
                <a:gd name="connsiteY21" fmla="*/ 4285247 h 4465720"/>
                <a:gd name="connsiteX22" fmla="*/ 10806452 w 22087312"/>
                <a:gd name="connsiteY22" fmla="*/ 4317331 h 4465720"/>
                <a:gd name="connsiteX23" fmla="*/ 10421441 w 22087312"/>
                <a:gd name="connsiteY23" fmla="*/ 4333373 h 4465720"/>
                <a:gd name="connsiteX24" fmla="*/ 9988305 w 22087312"/>
                <a:gd name="connsiteY24" fmla="*/ 4333373 h 4465720"/>
                <a:gd name="connsiteX25" fmla="*/ 9266410 w 22087312"/>
                <a:gd name="connsiteY25" fmla="*/ 4349415 h 4465720"/>
                <a:gd name="connsiteX26" fmla="*/ 8769105 w 22087312"/>
                <a:gd name="connsiteY26" fmla="*/ 4365457 h 4465720"/>
                <a:gd name="connsiteX27" fmla="*/ 8047210 w 22087312"/>
                <a:gd name="connsiteY27" fmla="*/ 4381499 h 4465720"/>
                <a:gd name="connsiteX28" fmla="*/ 7565946 w 22087312"/>
                <a:gd name="connsiteY28" fmla="*/ 4076699 h 4465720"/>
                <a:gd name="connsiteX29" fmla="*/ 5859733 w 22087312"/>
                <a:gd name="connsiteY29" fmla="*/ 3978024 h 4465720"/>
                <a:gd name="connsiteX30" fmla="*/ 5258305 w 22087312"/>
                <a:gd name="connsiteY30" fmla="*/ 3974393 h 4465720"/>
                <a:gd name="connsiteX31" fmla="*/ 4917939 w 22087312"/>
                <a:gd name="connsiteY31" fmla="*/ 3963174 h 4465720"/>
                <a:gd name="connsiteX32" fmla="*/ 4484499 w 22087312"/>
                <a:gd name="connsiteY32" fmla="*/ 3953790 h 4465720"/>
                <a:gd name="connsiteX33" fmla="*/ 4074519 w 22087312"/>
                <a:gd name="connsiteY33" fmla="*/ 4030693 h 4465720"/>
                <a:gd name="connsiteX34" fmla="*/ 3590834 w 22087312"/>
                <a:gd name="connsiteY34" fmla="*/ 4029783 h 4465720"/>
                <a:gd name="connsiteX35" fmla="*/ 2942490 w 22087312"/>
                <a:gd name="connsiteY35" fmla="*/ 3992856 h 4465720"/>
                <a:gd name="connsiteX36" fmla="*/ 2586687 w 22087312"/>
                <a:gd name="connsiteY36" fmla="*/ 3919285 h 4465720"/>
                <a:gd name="connsiteX37" fmla="*/ 2522975 w 22087312"/>
                <a:gd name="connsiteY37" fmla="*/ 3919609 h 4465720"/>
                <a:gd name="connsiteX38" fmla="*/ 2232400 w 22087312"/>
                <a:gd name="connsiteY38" fmla="*/ 3855136 h 4465720"/>
                <a:gd name="connsiteX39" fmla="*/ 1976634 w 22087312"/>
                <a:gd name="connsiteY39" fmla="*/ 3787638 h 4465720"/>
                <a:gd name="connsiteX40" fmla="*/ 1713303 w 22087312"/>
                <a:gd name="connsiteY40" fmla="*/ 3673225 h 4465720"/>
                <a:gd name="connsiteX41" fmla="*/ 1433625 w 22087312"/>
                <a:gd name="connsiteY41" fmla="*/ 3505843 h 4465720"/>
                <a:gd name="connsiteX42" fmla="*/ 1232948 w 22087312"/>
                <a:gd name="connsiteY42" fmla="*/ 3335130 h 4465720"/>
                <a:gd name="connsiteX43" fmla="*/ 1036810 w 22087312"/>
                <a:gd name="connsiteY43" fmla="*/ 3114173 h 4465720"/>
                <a:gd name="connsiteX44" fmla="*/ 720811 w 22087312"/>
                <a:gd name="connsiteY44" fmla="*/ 2742783 h 4465720"/>
                <a:gd name="connsiteX45" fmla="*/ 555547 w 22087312"/>
                <a:gd name="connsiteY45" fmla="*/ 2344152 h 4465720"/>
                <a:gd name="connsiteX46" fmla="*/ 1519 w 22087312"/>
                <a:gd name="connsiteY46" fmla="*/ 1653905 h 4465720"/>
                <a:gd name="connsiteX47" fmla="*/ 414119 w 22087312"/>
                <a:gd name="connsiteY47" fmla="*/ 1455404 h 4465720"/>
                <a:gd name="connsiteX48" fmla="*/ 1083423 w 22087312"/>
                <a:gd name="connsiteY48" fmla="*/ 1427330 h 4465720"/>
                <a:gd name="connsiteX49" fmla="*/ 1485989 w 22087312"/>
                <a:gd name="connsiteY49" fmla="*/ 1157036 h 4465720"/>
                <a:gd name="connsiteX50" fmla="*/ 1935168 w 22087312"/>
                <a:gd name="connsiteY50" fmla="*/ 739942 h 4465720"/>
                <a:gd name="connsiteX51" fmla="*/ 2304136 w 22087312"/>
                <a:gd name="connsiteY51" fmla="*/ 595563 h 4465720"/>
                <a:gd name="connsiteX52" fmla="*/ 3298747 w 22087312"/>
                <a:gd name="connsiteY52" fmla="*/ 387015 h 4465720"/>
                <a:gd name="connsiteX53" fmla="*/ 3924389 w 22087312"/>
                <a:gd name="connsiteY53" fmla="*/ 306805 h 4465720"/>
                <a:gd name="connsiteX54" fmla="*/ 4967126 w 22087312"/>
                <a:gd name="connsiteY54" fmla="*/ 242636 h 4465720"/>
                <a:gd name="connsiteX55" fmla="*/ 5592768 w 22087312"/>
                <a:gd name="connsiteY55" fmla="*/ 130342 h 4465720"/>
                <a:gd name="connsiteX56" fmla="*/ 7036557 w 22087312"/>
                <a:gd name="connsiteY56" fmla="*/ 66173 h 4465720"/>
                <a:gd name="connsiteX57" fmla="*/ 8063252 w 22087312"/>
                <a:gd name="connsiteY57" fmla="*/ 50131 h 4465720"/>
                <a:gd name="connsiteX58" fmla="*/ 9154115 w 22087312"/>
                <a:gd name="connsiteY58" fmla="*/ 18047 h 4465720"/>
                <a:gd name="connsiteX59" fmla="*/ 9892052 w 22087312"/>
                <a:gd name="connsiteY59" fmla="*/ 2005 h 4465720"/>
                <a:gd name="connsiteX60" fmla="*/ 10373315 w 22087312"/>
                <a:gd name="connsiteY60" fmla="*/ 2005 h 4465720"/>
                <a:gd name="connsiteX61" fmla="*/ 10998957 w 22087312"/>
                <a:gd name="connsiteY61" fmla="*/ 18047 h 4465720"/>
                <a:gd name="connsiteX62" fmla="*/ 11576473 w 22087312"/>
                <a:gd name="connsiteY62" fmla="*/ 18047 h 4465720"/>
                <a:gd name="connsiteX63" fmla="*/ 12153989 w 22087312"/>
                <a:gd name="connsiteY63" fmla="*/ 130342 h 4465720"/>
                <a:gd name="connsiteX64" fmla="*/ 12747547 w 22087312"/>
                <a:gd name="connsiteY64" fmla="*/ 258678 h 4465720"/>
                <a:gd name="connsiteX65" fmla="*/ 13164641 w 22087312"/>
                <a:gd name="connsiteY65" fmla="*/ 419099 h 4465720"/>
                <a:gd name="connsiteX66" fmla="*/ 13661947 w 22087312"/>
                <a:gd name="connsiteY66" fmla="*/ 723899 h 4465720"/>
                <a:gd name="connsiteX67" fmla="*/ 13822368 w 22087312"/>
                <a:gd name="connsiteY67" fmla="*/ 1028699 h 4465720"/>
                <a:gd name="connsiteX68" fmla="*/ 14191336 w 22087312"/>
                <a:gd name="connsiteY68" fmla="*/ 1285373 h 4465720"/>
                <a:gd name="connsiteX69" fmla="*/ 14383841 w 22087312"/>
                <a:gd name="connsiteY69" fmla="*/ 1798720 h 4465720"/>
                <a:gd name="connsiteX70" fmla="*/ 14544263 w 22087312"/>
                <a:gd name="connsiteY70" fmla="*/ 2183731 h 4465720"/>
                <a:gd name="connsiteX71" fmla="*/ 14656557 w 22087312"/>
                <a:gd name="connsiteY71" fmla="*/ 2520615 h 4465720"/>
                <a:gd name="connsiteX72" fmla="*/ 14833020 w 22087312"/>
                <a:gd name="connsiteY72" fmla="*/ 2729163 h 4465720"/>
                <a:gd name="connsiteX73" fmla="*/ 15025526 w 22087312"/>
                <a:gd name="connsiteY73" fmla="*/ 3033963 h 4465720"/>
                <a:gd name="connsiteX74" fmla="*/ 15410536 w 22087312"/>
                <a:gd name="connsiteY74" fmla="*/ 3386889 h 4465720"/>
                <a:gd name="connsiteX75" fmla="*/ 15843673 w 22087312"/>
                <a:gd name="connsiteY75" fmla="*/ 3723773 h 4465720"/>
                <a:gd name="connsiteX76" fmla="*/ 16357020 w 22087312"/>
                <a:gd name="connsiteY76" fmla="*/ 3884194 h 4465720"/>
                <a:gd name="connsiteX77" fmla="*/ 17110999 w 22087312"/>
                <a:gd name="connsiteY77" fmla="*/ 4012531 h 4465720"/>
                <a:gd name="connsiteX78" fmla="*/ 17945189 w 22087312"/>
                <a:gd name="connsiteY78" fmla="*/ 4108784 h 4465720"/>
                <a:gd name="connsiteX79" fmla="*/ 18586873 w 22087312"/>
                <a:gd name="connsiteY79" fmla="*/ 4012531 h 4465720"/>
                <a:gd name="connsiteX80" fmla="*/ 19244599 w 22087312"/>
                <a:gd name="connsiteY80" fmla="*/ 4012531 h 4465720"/>
                <a:gd name="connsiteX81" fmla="*/ 20046705 w 22087312"/>
                <a:gd name="connsiteY81" fmla="*/ 4028573 h 4465720"/>
                <a:gd name="connsiteX82" fmla="*/ 20608178 w 22087312"/>
                <a:gd name="connsiteY82" fmla="*/ 4060657 h 4465720"/>
                <a:gd name="connsiteX83" fmla="*/ 21490494 w 22087312"/>
                <a:gd name="connsiteY83" fmla="*/ 4108784 h 4465720"/>
                <a:gd name="connsiteX84" fmla="*/ 21843420 w 22087312"/>
                <a:gd name="connsiteY84" fmla="*/ 4140868 h 4465720"/>
                <a:gd name="connsiteX85" fmla="*/ 21923631 w 22087312"/>
                <a:gd name="connsiteY85" fmla="*/ 4237120 h 4465720"/>
                <a:gd name="connsiteX86" fmla="*/ 22084052 w 22087312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1935233 w 22087377"/>
                <a:gd name="connsiteY50" fmla="*/ 739942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304201 w 22087377"/>
                <a:gd name="connsiteY51" fmla="*/ 595563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298812 w 22087377"/>
                <a:gd name="connsiteY52" fmla="*/ 387015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3924454 w 22087377"/>
                <a:gd name="connsiteY53" fmla="*/ 306805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4967191 w 22087377"/>
                <a:gd name="connsiteY54" fmla="*/ 242636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592833 w 22087377"/>
                <a:gd name="connsiteY55" fmla="*/ 130342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036622 w 22087377"/>
                <a:gd name="connsiteY56" fmla="*/ 66173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084117 w 22087377"/>
                <a:gd name="connsiteY0" fmla="*/ 4269205 h 4465720"/>
                <a:gd name="connsiteX1" fmla="*/ 21955780 w 22087377"/>
                <a:gd name="connsiteY1" fmla="*/ 4445668 h 4465720"/>
                <a:gd name="connsiteX2" fmla="*/ 21185759 w 22087377"/>
                <a:gd name="connsiteY2" fmla="*/ 4461710 h 4465720"/>
                <a:gd name="connsiteX3" fmla="*/ 20303443 w 22087377"/>
                <a:gd name="connsiteY3" fmla="*/ 4445668 h 4465720"/>
                <a:gd name="connsiteX4" fmla="*/ 19934475 w 22087377"/>
                <a:gd name="connsiteY4" fmla="*/ 4397542 h 4465720"/>
                <a:gd name="connsiteX5" fmla="*/ 19661759 w 22087377"/>
                <a:gd name="connsiteY5" fmla="*/ 4397542 h 4465720"/>
                <a:gd name="connsiteX6" fmla="*/ 19276749 w 22087377"/>
                <a:gd name="connsiteY6" fmla="*/ 4461710 h 4465720"/>
                <a:gd name="connsiteX7" fmla="*/ 18939864 w 22087377"/>
                <a:gd name="connsiteY7" fmla="*/ 4429626 h 4465720"/>
                <a:gd name="connsiteX8" fmla="*/ 18298180 w 22087377"/>
                <a:gd name="connsiteY8" fmla="*/ 4381499 h 4465720"/>
                <a:gd name="connsiteX9" fmla="*/ 17865043 w 22087377"/>
                <a:gd name="connsiteY9" fmla="*/ 4381499 h 4465720"/>
                <a:gd name="connsiteX10" fmla="*/ 17399822 w 22087377"/>
                <a:gd name="connsiteY10" fmla="*/ 4381499 h 4465720"/>
                <a:gd name="connsiteX11" fmla="*/ 17062938 w 22087377"/>
                <a:gd name="connsiteY11" fmla="*/ 4397542 h 4465720"/>
                <a:gd name="connsiteX12" fmla="*/ 16228749 w 22087377"/>
                <a:gd name="connsiteY12" fmla="*/ 4333373 h 4465720"/>
                <a:gd name="connsiteX13" fmla="*/ 15779570 w 22087377"/>
                <a:gd name="connsiteY13" fmla="*/ 4349415 h 4465720"/>
                <a:gd name="connsiteX14" fmla="*/ 15346433 w 22087377"/>
                <a:gd name="connsiteY14" fmla="*/ 4349415 h 4465720"/>
                <a:gd name="connsiteX15" fmla="*/ 14640580 w 22087377"/>
                <a:gd name="connsiteY15" fmla="*/ 4349415 h 4465720"/>
                <a:gd name="connsiteX16" fmla="*/ 14127233 w 22087377"/>
                <a:gd name="connsiteY16" fmla="*/ 4365457 h 4465720"/>
                <a:gd name="connsiteX17" fmla="*/ 13902643 w 22087377"/>
                <a:gd name="connsiteY17" fmla="*/ 4333373 h 4465720"/>
                <a:gd name="connsiteX18" fmla="*/ 13405338 w 22087377"/>
                <a:gd name="connsiteY18" fmla="*/ 4317331 h 4465720"/>
                <a:gd name="connsiteX19" fmla="*/ 12972201 w 22087377"/>
                <a:gd name="connsiteY19" fmla="*/ 4333373 h 4465720"/>
                <a:gd name="connsiteX20" fmla="*/ 12378643 w 22087377"/>
                <a:gd name="connsiteY20" fmla="*/ 4381499 h 4465720"/>
                <a:gd name="connsiteX21" fmla="*/ 11271738 w 22087377"/>
                <a:gd name="connsiteY21" fmla="*/ 4285247 h 4465720"/>
                <a:gd name="connsiteX22" fmla="*/ 10806517 w 22087377"/>
                <a:gd name="connsiteY22" fmla="*/ 4317331 h 4465720"/>
                <a:gd name="connsiteX23" fmla="*/ 10421506 w 22087377"/>
                <a:gd name="connsiteY23" fmla="*/ 4333373 h 4465720"/>
                <a:gd name="connsiteX24" fmla="*/ 9988370 w 22087377"/>
                <a:gd name="connsiteY24" fmla="*/ 4333373 h 4465720"/>
                <a:gd name="connsiteX25" fmla="*/ 9266475 w 22087377"/>
                <a:gd name="connsiteY25" fmla="*/ 4349415 h 4465720"/>
                <a:gd name="connsiteX26" fmla="*/ 8769170 w 22087377"/>
                <a:gd name="connsiteY26" fmla="*/ 4365457 h 4465720"/>
                <a:gd name="connsiteX27" fmla="*/ 8047275 w 22087377"/>
                <a:gd name="connsiteY27" fmla="*/ 4381499 h 4465720"/>
                <a:gd name="connsiteX28" fmla="*/ 7566011 w 22087377"/>
                <a:gd name="connsiteY28" fmla="*/ 4076699 h 4465720"/>
                <a:gd name="connsiteX29" fmla="*/ 5859798 w 22087377"/>
                <a:gd name="connsiteY29" fmla="*/ 3978024 h 4465720"/>
                <a:gd name="connsiteX30" fmla="*/ 5258370 w 22087377"/>
                <a:gd name="connsiteY30" fmla="*/ 3974393 h 4465720"/>
                <a:gd name="connsiteX31" fmla="*/ 4918004 w 22087377"/>
                <a:gd name="connsiteY31" fmla="*/ 3963174 h 4465720"/>
                <a:gd name="connsiteX32" fmla="*/ 4484564 w 22087377"/>
                <a:gd name="connsiteY32" fmla="*/ 3953790 h 4465720"/>
                <a:gd name="connsiteX33" fmla="*/ 4074584 w 22087377"/>
                <a:gd name="connsiteY33" fmla="*/ 4030693 h 4465720"/>
                <a:gd name="connsiteX34" fmla="*/ 3590899 w 22087377"/>
                <a:gd name="connsiteY34" fmla="*/ 4029783 h 4465720"/>
                <a:gd name="connsiteX35" fmla="*/ 2942555 w 22087377"/>
                <a:gd name="connsiteY35" fmla="*/ 3992856 h 4465720"/>
                <a:gd name="connsiteX36" fmla="*/ 2586752 w 22087377"/>
                <a:gd name="connsiteY36" fmla="*/ 3919285 h 4465720"/>
                <a:gd name="connsiteX37" fmla="*/ 2523040 w 22087377"/>
                <a:gd name="connsiteY37" fmla="*/ 3919609 h 4465720"/>
                <a:gd name="connsiteX38" fmla="*/ 2232465 w 22087377"/>
                <a:gd name="connsiteY38" fmla="*/ 3855136 h 4465720"/>
                <a:gd name="connsiteX39" fmla="*/ 1976699 w 22087377"/>
                <a:gd name="connsiteY39" fmla="*/ 3787638 h 4465720"/>
                <a:gd name="connsiteX40" fmla="*/ 1713368 w 22087377"/>
                <a:gd name="connsiteY40" fmla="*/ 3673225 h 4465720"/>
                <a:gd name="connsiteX41" fmla="*/ 1433690 w 22087377"/>
                <a:gd name="connsiteY41" fmla="*/ 3505843 h 4465720"/>
                <a:gd name="connsiteX42" fmla="*/ 1233013 w 22087377"/>
                <a:gd name="connsiteY42" fmla="*/ 3335130 h 4465720"/>
                <a:gd name="connsiteX43" fmla="*/ 1036875 w 22087377"/>
                <a:gd name="connsiteY43" fmla="*/ 3114173 h 4465720"/>
                <a:gd name="connsiteX44" fmla="*/ 720876 w 22087377"/>
                <a:gd name="connsiteY44" fmla="*/ 2742783 h 4465720"/>
                <a:gd name="connsiteX45" fmla="*/ 555612 w 22087377"/>
                <a:gd name="connsiteY45" fmla="*/ 2344152 h 4465720"/>
                <a:gd name="connsiteX46" fmla="*/ 1584 w 22087377"/>
                <a:gd name="connsiteY46" fmla="*/ 1653905 h 4465720"/>
                <a:gd name="connsiteX47" fmla="*/ 414184 w 22087377"/>
                <a:gd name="connsiteY47" fmla="*/ 1455404 h 4465720"/>
                <a:gd name="connsiteX48" fmla="*/ 1153827 w 22087377"/>
                <a:gd name="connsiteY48" fmla="*/ 1198730 h 4465720"/>
                <a:gd name="connsiteX49" fmla="*/ 1486054 w 22087377"/>
                <a:gd name="connsiteY49" fmla="*/ 1157036 h 4465720"/>
                <a:gd name="connsiteX50" fmla="*/ 2111079 w 22087377"/>
                <a:gd name="connsiteY50" fmla="*/ 810281 h 4465720"/>
                <a:gd name="connsiteX51" fmla="*/ 2550385 w 22087377"/>
                <a:gd name="connsiteY51" fmla="*/ 701071 h 4465720"/>
                <a:gd name="connsiteX52" fmla="*/ 3668088 w 22087377"/>
                <a:gd name="connsiteY52" fmla="*/ 474938 h 4465720"/>
                <a:gd name="connsiteX53" fmla="*/ 4240977 w 22087377"/>
                <a:gd name="connsiteY53" fmla="*/ 412313 h 4465720"/>
                <a:gd name="connsiteX54" fmla="*/ 5213376 w 22087377"/>
                <a:gd name="connsiteY54" fmla="*/ 330559 h 4465720"/>
                <a:gd name="connsiteX55" fmla="*/ 5926941 w 22087377"/>
                <a:gd name="connsiteY55" fmla="*/ 235850 h 4465720"/>
                <a:gd name="connsiteX56" fmla="*/ 7230052 w 22087377"/>
                <a:gd name="connsiteY56" fmla="*/ 118927 h 4465720"/>
                <a:gd name="connsiteX57" fmla="*/ 8063317 w 22087377"/>
                <a:gd name="connsiteY57" fmla="*/ 50131 h 4465720"/>
                <a:gd name="connsiteX58" fmla="*/ 9154180 w 22087377"/>
                <a:gd name="connsiteY58" fmla="*/ 18047 h 4465720"/>
                <a:gd name="connsiteX59" fmla="*/ 9892117 w 22087377"/>
                <a:gd name="connsiteY59" fmla="*/ 2005 h 4465720"/>
                <a:gd name="connsiteX60" fmla="*/ 10373380 w 22087377"/>
                <a:gd name="connsiteY60" fmla="*/ 2005 h 4465720"/>
                <a:gd name="connsiteX61" fmla="*/ 10999022 w 22087377"/>
                <a:gd name="connsiteY61" fmla="*/ 18047 h 4465720"/>
                <a:gd name="connsiteX62" fmla="*/ 11576538 w 22087377"/>
                <a:gd name="connsiteY62" fmla="*/ 18047 h 4465720"/>
                <a:gd name="connsiteX63" fmla="*/ 12154054 w 22087377"/>
                <a:gd name="connsiteY63" fmla="*/ 130342 h 4465720"/>
                <a:gd name="connsiteX64" fmla="*/ 12747612 w 22087377"/>
                <a:gd name="connsiteY64" fmla="*/ 258678 h 4465720"/>
                <a:gd name="connsiteX65" fmla="*/ 13164706 w 22087377"/>
                <a:gd name="connsiteY65" fmla="*/ 419099 h 4465720"/>
                <a:gd name="connsiteX66" fmla="*/ 13662012 w 22087377"/>
                <a:gd name="connsiteY66" fmla="*/ 723899 h 4465720"/>
                <a:gd name="connsiteX67" fmla="*/ 13822433 w 22087377"/>
                <a:gd name="connsiteY67" fmla="*/ 1028699 h 4465720"/>
                <a:gd name="connsiteX68" fmla="*/ 14191401 w 22087377"/>
                <a:gd name="connsiteY68" fmla="*/ 1285373 h 4465720"/>
                <a:gd name="connsiteX69" fmla="*/ 14383906 w 22087377"/>
                <a:gd name="connsiteY69" fmla="*/ 1798720 h 4465720"/>
                <a:gd name="connsiteX70" fmla="*/ 14544328 w 22087377"/>
                <a:gd name="connsiteY70" fmla="*/ 2183731 h 4465720"/>
                <a:gd name="connsiteX71" fmla="*/ 14656622 w 22087377"/>
                <a:gd name="connsiteY71" fmla="*/ 2520615 h 4465720"/>
                <a:gd name="connsiteX72" fmla="*/ 14833085 w 22087377"/>
                <a:gd name="connsiteY72" fmla="*/ 2729163 h 4465720"/>
                <a:gd name="connsiteX73" fmla="*/ 15025591 w 22087377"/>
                <a:gd name="connsiteY73" fmla="*/ 3033963 h 4465720"/>
                <a:gd name="connsiteX74" fmla="*/ 15410601 w 22087377"/>
                <a:gd name="connsiteY74" fmla="*/ 3386889 h 4465720"/>
                <a:gd name="connsiteX75" fmla="*/ 15843738 w 22087377"/>
                <a:gd name="connsiteY75" fmla="*/ 3723773 h 4465720"/>
                <a:gd name="connsiteX76" fmla="*/ 16357085 w 22087377"/>
                <a:gd name="connsiteY76" fmla="*/ 3884194 h 4465720"/>
                <a:gd name="connsiteX77" fmla="*/ 17111064 w 22087377"/>
                <a:gd name="connsiteY77" fmla="*/ 4012531 h 4465720"/>
                <a:gd name="connsiteX78" fmla="*/ 17945254 w 22087377"/>
                <a:gd name="connsiteY78" fmla="*/ 4108784 h 4465720"/>
                <a:gd name="connsiteX79" fmla="*/ 18586938 w 22087377"/>
                <a:gd name="connsiteY79" fmla="*/ 4012531 h 4465720"/>
                <a:gd name="connsiteX80" fmla="*/ 19244664 w 22087377"/>
                <a:gd name="connsiteY80" fmla="*/ 4012531 h 4465720"/>
                <a:gd name="connsiteX81" fmla="*/ 20046770 w 22087377"/>
                <a:gd name="connsiteY81" fmla="*/ 4028573 h 4465720"/>
                <a:gd name="connsiteX82" fmla="*/ 20608243 w 22087377"/>
                <a:gd name="connsiteY82" fmla="*/ 4060657 h 4465720"/>
                <a:gd name="connsiteX83" fmla="*/ 21490559 w 22087377"/>
                <a:gd name="connsiteY83" fmla="*/ 4108784 h 4465720"/>
                <a:gd name="connsiteX84" fmla="*/ 21843485 w 22087377"/>
                <a:gd name="connsiteY84" fmla="*/ 4140868 h 4465720"/>
                <a:gd name="connsiteX85" fmla="*/ 21923696 w 22087377"/>
                <a:gd name="connsiteY85" fmla="*/ 4237120 h 4465720"/>
                <a:gd name="connsiteX86" fmla="*/ 22084117 w 22087377"/>
                <a:gd name="connsiteY86" fmla="*/ 4269205 h 4465720"/>
                <a:gd name="connsiteX0" fmla="*/ 22259399 w 22262659"/>
                <a:gd name="connsiteY0" fmla="*/ 4269205 h 4465720"/>
                <a:gd name="connsiteX1" fmla="*/ 22131062 w 22262659"/>
                <a:gd name="connsiteY1" fmla="*/ 4445668 h 4465720"/>
                <a:gd name="connsiteX2" fmla="*/ 21361041 w 22262659"/>
                <a:gd name="connsiteY2" fmla="*/ 4461710 h 4465720"/>
                <a:gd name="connsiteX3" fmla="*/ 20478725 w 22262659"/>
                <a:gd name="connsiteY3" fmla="*/ 4445668 h 4465720"/>
                <a:gd name="connsiteX4" fmla="*/ 20109757 w 22262659"/>
                <a:gd name="connsiteY4" fmla="*/ 4397542 h 4465720"/>
                <a:gd name="connsiteX5" fmla="*/ 19837041 w 22262659"/>
                <a:gd name="connsiteY5" fmla="*/ 4397542 h 4465720"/>
                <a:gd name="connsiteX6" fmla="*/ 19452031 w 22262659"/>
                <a:gd name="connsiteY6" fmla="*/ 4461710 h 4465720"/>
                <a:gd name="connsiteX7" fmla="*/ 19115146 w 22262659"/>
                <a:gd name="connsiteY7" fmla="*/ 4429626 h 4465720"/>
                <a:gd name="connsiteX8" fmla="*/ 18473462 w 22262659"/>
                <a:gd name="connsiteY8" fmla="*/ 4381499 h 4465720"/>
                <a:gd name="connsiteX9" fmla="*/ 18040325 w 22262659"/>
                <a:gd name="connsiteY9" fmla="*/ 4381499 h 4465720"/>
                <a:gd name="connsiteX10" fmla="*/ 17575104 w 22262659"/>
                <a:gd name="connsiteY10" fmla="*/ 4381499 h 4465720"/>
                <a:gd name="connsiteX11" fmla="*/ 17238220 w 22262659"/>
                <a:gd name="connsiteY11" fmla="*/ 4397542 h 4465720"/>
                <a:gd name="connsiteX12" fmla="*/ 16404031 w 22262659"/>
                <a:gd name="connsiteY12" fmla="*/ 4333373 h 4465720"/>
                <a:gd name="connsiteX13" fmla="*/ 15954852 w 22262659"/>
                <a:gd name="connsiteY13" fmla="*/ 4349415 h 4465720"/>
                <a:gd name="connsiteX14" fmla="*/ 15521715 w 22262659"/>
                <a:gd name="connsiteY14" fmla="*/ 4349415 h 4465720"/>
                <a:gd name="connsiteX15" fmla="*/ 14815862 w 22262659"/>
                <a:gd name="connsiteY15" fmla="*/ 4349415 h 4465720"/>
                <a:gd name="connsiteX16" fmla="*/ 14302515 w 22262659"/>
                <a:gd name="connsiteY16" fmla="*/ 4365457 h 4465720"/>
                <a:gd name="connsiteX17" fmla="*/ 14077925 w 22262659"/>
                <a:gd name="connsiteY17" fmla="*/ 4333373 h 4465720"/>
                <a:gd name="connsiteX18" fmla="*/ 13580620 w 22262659"/>
                <a:gd name="connsiteY18" fmla="*/ 4317331 h 4465720"/>
                <a:gd name="connsiteX19" fmla="*/ 13147483 w 22262659"/>
                <a:gd name="connsiteY19" fmla="*/ 4333373 h 4465720"/>
                <a:gd name="connsiteX20" fmla="*/ 12553925 w 22262659"/>
                <a:gd name="connsiteY20" fmla="*/ 4381499 h 4465720"/>
                <a:gd name="connsiteX21" fmla="*/ 11447020 w 22262659"/>
                <a:gd name="connsiteY21" fmla="*/ 4285247 h 4465720"/>
                <a:gd name="connsiteX22" fmla="*/ 10981799 w 22262659"/>
                <a:gd name="connsiteY22" fmla="*/ 4317331 h 4465720"/>
                <a:gd name="connsiteX23" fmla="*/ 10596788 w 22262659"/>
                <a:gd name="connsiteY23" fmla="*/ 4333373 h 4465720"/>
                <a:gd name="connsiteX24" fmla="*/ 10163652 w 22262659"/>
                <a:gd name="connsiteY24" fmla="*/ 4333373 h 4465720"/>
                <a:gd name="connsiteX25" fmla="*/ 9441757 w 22262659"/>
                <a:gd name="connsiteY25" fmla="*/ 4349415 h 4465720"/>
                <a:gd name="connsiteX26" fmla="*/ 8944452 w 22262659"/>
                <a:gd name="connsiteY26" fmla="*/ 4365457 h 4465720"/>
                <a:gd name="connsiteX27" fmla="*/ 8222557 w 22262659"/>
                <a:gd name="connsiteY27" fmla="*/ 4381499 h 4465720"/>
                <a:gd name="connsiteX28" fmla="*/ 7741293 w 22262659"/>
                <a:gd name="connsiteY28" fmla="*/ 4076699 h 4465720"/>
                <a:gd name="connsiteX29" fmla="*/ 6035080 w 22262659"/>
                <a:gd name="connsiteY29" fmla="*/ 3978024 h 4465720"/>
                <a:gd name="connsiteX30" fmla="*/ 5433652 w 22262659"/>
                <a:gd name="connsiteY30" fmla="*/ 3974393 h 4465720"/>
                <a:gd name="connsiteX31" fmla="*/ 5093286 w 22262659"/>
                <a:gd name="connsiteY31" fmla="*/ 3963174 h 4465720"/>
                <a:gd name="connsiteX32" fmla="*/ 4659846 w 22262659"/>
                <a:gd name="connsiteY32" fmla="*/ 3953790 h 4465720"/>
                <a:gd name="connsiteX33" fmla="*/ 4249866 w 22262659"/>
                <a:gd name="connsiteY33" fmla="*/ 4030693 h 4465720"/>
                <a:gd name="connsiteX34" fmla="*/ 3766181 w 22262659"/>
                <a:gd name="connsiteY34" fmla="*/ 4029783 h 4465720"/>
                <a:gd name="connsiteX35" fmla="*/ 3117837 w 22262659"/>
                <a:gd name="connsiteY35" fmla="*/ 3992856 h 4465720"/>
                <a:gd name="connsiteX36" fmla="*/ 2762034 w 22262659"/>
                <a:gd name="connsiteY36" fmla="*/ 3919285 h 4465720"/>
                <a:gd name="connsiteX37" fmla="*/ 2698322 w 22262659"/>
                <a:gd name="connsiteY37" fmla="*/ 3919609 h 4465720"/>
                <a:gd name="connsiteX38" fmla="*/ 2407747 w 22262659"/>
                <a:gd name="connsiteY38" fmla="*/ 3855136 h 4465720"/>
                <a:gd name="connsiteX39" fmla="*/ 2151981 w 22262659"/>
                <a:gd name="connsiteY39" fmla="*/ 3787638 h 4465720"/>
                <a:gd name="connsiteX40" fmla="*/ 1888650 w 22262659"/>
                <a:gd name="connsiteY40" fmla="*/ 3673225 h 4465720"/>
                <a:gd name="connsiteX41" fmla="*/ 1608972 w 22262659"/>
                <a:gd name="connsiteY41" fmla="*/ 3505843 h 4465720"/>
                <a:gd name="connsiteX42" fmla="*/ 1408295 w 22262659"/>
                <a:gd name="connsiteY42" fmla="*/ 3335130 h 4465720"/>
                <a:gd name="connsiteX43" fmla="*/ 1212157 w 22262659"/>
                <a:gd name="connsiteY43" fmla="*/ 3114173 h 4465720"/>
                <a:gd name="connsiteX44" fmla="*/ 896158 w 22262659"/>
                <a:gd name="connsiteY44" fmla="*/ 2742783 h 4465720"/>
                <a:gd name="connsiteX45" fmla="*/ 730894 w 22262659"/>
                <a:gd name="connsiteY45" fmla="*/ 2344152 h 4465720"/>
                <a:gd name="connsiteX46" fmla="*/ 1019 w 22262659"/>
                <a:gd name="connsiteY46" fmla="*/ 1442890 h 4465720"/>
                <a:gd name="connsiteX47" fmla="*/ 589466 w 22262659"/>
                <a:gd name="connsiteY47" fmla="*/ 1455404 h 4465720"/>
                <a:gd name="connsiteX48" fmla="*/ 1329109 w 22262659"/>
                <a:gd name="connsiteY48" fmla="*/ 1198730 h 4465720"/>
                <a:gd name="connsiteX49" fmla="*/ 1661336 w 22262659"/>
                <a:gd name="connsiteY49" fmla="*/ 1157036 h 4465720"/>
                <a:gd name="connsiteX50" fmla="*/ 2286361 w 22262659"/>
                <a:gd name="connsiteY50" fmla="*/ 810281 h 4465720"/>
                <a:gd name="connsiteX51" fmla="*/ 2725667 w 22262659"/>
                <a:gd name="connsiteY51" fmla="*/ 701071 h 4465720"/>
                <a:gd name="connsiteX52" fmla="*/ 3843370 w 22262659"/>
                <a:gd name="connsiteY52" fmla="*/ 474938 h 4465720"/>
                <a:gd name="connsiteX53" fmla="*/ 4416259 w 22262659"/>
                <a:gd name="connsiteY53" fmla="*/ 412313 h 4465720"/>
                <a:gd name="connsiteX54" fmla="*/ 5388658 w 22262659"/>
                <a:gd name="connsiteY54" fmla="*/ 330559 h 4465720"/>
                <a:gd name="connsiteX55" fmla="*/ 6102223 w 22262659"/>
                <a:gd name="connsiteY55" fmla="*/ 235850 h 4465720"/>
                <a:gd name="connsiteX56" fmla="*/ 7405334 w 22262659"/>
                <a:gd name="connsiteY56" fmla="*/ 118927 h 4465720"/>
                <a:gd name="connsiteX57" fmla="*/ 8238599 w 22262659"/>
                <a:gd name="connsiteY57" fmla="*/ 50131 h 4465720"/>
                <a:gd name="connsiteX58" fmla="*/ 9329462 w 22262659"/>
                <a:gd name="connsiteY58" fmla="*/ 18047 h 4465720"/>
                <a:gd name="connsiteX59" fmla="*/ 10067399 w 22262659"/>
                <a:gd name="connsiteY59" fmla="*/ 2005 h 4465720"/>
                <a:gd name="connsiteX60" fmla="*/ 10548662 w 22262659"/>
                <a:gd name="connsiteY60" fmla="*/ 2005 h 4465720"/>
                <a:gd name="connsiteX61" fmla="*/ 11174304 w 22262659"/>
                <a:gd name="connsiteY61" fmla="*/ 18047 h 4465720"/>
                <a:gd name="connsiteX62" fmla="*/ 11751820 w 22262659"/>
                <a:gd name="connsiteY62" fmla="*/ 18047 h 4465720"/>
                <a:gd name="connsiteX63" fmla="*/ 12329336 w 22262659"/>
                <a:gd name="connsiteY63" fmla="*/ 130342 h 4465720"/>
                <a:gd name="connsiteX64" fmla="*/ 12922894 w 22262659"/>
                <a:gd name="connsiteY64" fmla="*/ 258678 h 4465720"/>
                <a:gd name="connsiteX65" fmla="*/ 13339988 w 22262659"/>
                <a:gd name="connsiteY65" fmla="*/ 419099 h 4465720"/>
                <a:gd name="connsiteX66" fmla="*/ 13837294 w 22262659"/>
                <a:gd name="connsiteY66" fmla="*/ 723899 h 4465720"/>
                <a:gd name="connsiteX67" fmla="*/ 13997715 w 22262659"/>
                <a:gd name="connsiteY67" fmla="*/ 1028699 h 4465720"/>
                <a:gd name="connsiteX68" fmla="*/ 14366683 w 22262659"/>
                <a:gd name="connsiteY68" fmla="*/ 1285373 h 4465720"/>
                <a:gd name="connsiteX69" fmla="*/ 14559188 w 22262659"/>
                <a:gd name="connsiteY69" fmla="*/ 1798720 h 4465720"/>
                <a:gd name="connsiteX70" fmla="*/ 14719610 w 22262659"/>
                <a:gd name="connsiteY70" fmla="*/ 2183731 h 4465720"/>
                <a:gd name="connsiteX71" fmla="*/ 14831904 w 22262659"/>
                <a:gd name="connsiteY71" fmla="*/ 2520615 h 4465720"/>
                <a:gd name="connsiteX72" fmla="*/ 15008367 w 22262659"/>
                <a:gd name="connsiteY72" fmla="*/ 2729163 h 4465720"/>
                <a:gd name="connsiteX73" fmla="*/ 15200873 w 22262659"/>
                <a:gd name="connsiteY73" fmla="*/ 3033963 h 4465720"/>
                <a:gd name="connsiteX74" fmla="*/ 15585883 w 22262659"/>
                <a:gd name="connsiteY74" fmla="*/ 3386889 h 4465720"/>
                <a:gd name="connsiteX75" fmla="*/ 16019020 w 22262659"/>
                <a:gd name="connsiteY75" fmla="*/ 3723773 h 4465720"/>
                <a:gd name="connsiteX76" fmla="*/ 16532367 w 22262659"/>
                <a:gd name="connsiteY76" fmla="*/ 3884194 h 4465720"/>
                <a:gd name="connsiteX77" fmla="*/ 17286346 w 22262659"/>
                <a:gd name="connsiteY77" fmla="*/ 4012531 h 4465720"/>
                <a:gd name="connsiteX78" fmla="*/ 18120536 w 22262659"/>
                <a:gd name="connsiteY78" fmla="*/ 4108784 h 4465720"/>
                <a:gd name="connsiteX79" fmla="*/ 18762220 w 22262659"/>
                <a:gd name="connsiteY79" fmla="*/ 4012531 h 4465720"/>
                <a:gd name="connsiteX80" fmla="*/ 19419946 w 22262659"/>
                <a:gd name="connsiteY80" fmla="*/ 4012531 h 4465720"/>
                <a:gd name="connsiteX81" fmla="*/ 20222052 w 22262659"/>
                <a:gd name="connsiteY81" fmla="*/ 4028573 h 4465720"/>
                <a:gd name="connsiteX82" fmla="*/ 20783525 w 22262659"/>
                <a:gd name="connsiteY82" fmla="*/ 4060657 h 4465720"/>
                <a:gd name="connsiteX83" fmla="*/ 21665841 w 22262659"/>
                <a:gd name="connsiteY83" fmla="*/ 4108784 h 4465720"/>
                <a:gd name="connsiteX84" fmla="*/ 22018767 w 22262659"/>
                <a:gd name="connsiteY84" fmla="*/ 4140868 h 4465720"/>
                <a:gd name="connsiteX85" fmla="*/ 22098978 w 22262659"/>
                <a:gd name="connsiteY85" fmla="*/ 4237120 h 4465720"/>
                <a:gd name="connsiteX86" fmla="*/ 22259399 w 22262659"/>
                <a:gd name="connsiteY86" fmla="*/ 4269205 h 4465720"/>
                <a:gd name="connsiteX0" fmla="*/ 22269467 w 22272727"/>
                <a:gd name="connsiteY0" fmla="*/ 4269205 h 4465720"/>
                <a:gd name="connsiteX1" fmla="*/ 22141130 w 22272727"/>
                <a:gd name="connsiteY1" fmla="*/ 4445668 h 4465720"/>
                <a:gd name="connsiteX2" fmla="*/ 21371109 w 22272727"/>
                <a:gd name="connsiteY2" fmla="*/ 4461710 h 4465720"/>
                <a:gd name="connsiteX3" fmla="*/ 20488793 w 22272727"/>
                <a:gd name="connsiteY3" fmla="*/ 4445668 h 4465720"/>
                <a:gd name="connsiteX4" fmla="*/ 20119825 w 22272727"/>
                <a:gd name="connsiteY4" fmla="*/ 4397542 h 4465720"/>
                <a:gd name="connsiteX5" fmla="*/ 19847109 w 22272727"/>
                <a:gd name="connsiteY5" fmla="*/ 4397542 h 4465720"/>
                <a:gd name="connsiteX6" fmla="*/ 19462099 w 22272727"/>
                <a:gd name="connsiteY6" fmla="*/ 4461710 h 4465720"/>
                <a:gd name="connsiteX7" fmla="*/ 19125214 w 22272727"/>
                <a:gd name="connsiteY7" fmla="*/ 4429626 h 4465720"/>
                <a:gd name="connsiteX8" fmla="*/ 18483530 w 22272727"/>
                <a:gd name="connsiteY8" fmla="*/ 4381499 h 4465720"/>
                <a:gd name="connsiteX9" fmla="*/ 18050393 w 22272727"/>
                <a:gd name="connsiteY9" fmla="*/ 4381499 h 4465720"/>
                <a:gd name="connsiteX10" fmla="*/ 17585172 w 22272727"/>
                <a:gd name="connsiteY10" fmla="*/ 4381499 h 4465720"/>
                <a:gd name="connsiteX11" fmla="*/ 17248288 w 22272727"/>
                <a:gd name="connsiteY11" fmla="*/ 4397542 h 4465720"/>
                <a:gd name="connsiteX12" fmla="*/ 16414099 w 22272727"/>
                <a:gd name="connsiteY12" fmla="*/ 4333373 h 4465720"/>
                <a:gd name="connsiteX13" fmla="*/ 15964920 w 22272727"/>
                <a:gd name="connsiteY13" fmla="*/ 4349415 h 4465720"/>
                <a:gd name="connsiteX14" fmla="*/ 15531783 w 22272727"/>
                <a:gd name="connsiteY14" fmla="*/ 4349415 h 4465720"/>
                <a:gd name="connsiteX15" fmla="*/ 14825930 w 22272727"/>
                <a:gd name="connsiteY15" fmla="*/ 4349415 h 4465720"/>
                <a:gd name="connsiteX16" fmla="*/ 14312583 w 22272727"/>
                <a:gd name="connsiteY16" fmla="*/ 4365457 h 4465720"/>
                <a:gd name="connsiteX17" fmla="*/ 14087993 w 22272727"/>
                <a:gd name="connsiteY17" fmla="*/ 4333373 h 4465720"/>
                <a:gd name="connsiteX18" fmla="*/ 13590688 w 22272727"/>
                <a:gd name="connsiteY18" fmla="*/ 4317331 h 4465720"/>
                <a:gd name="connsiteX19" fmla="*/ 13157551 w 22272727"/>
                <a:gd name="connsiteY19" fmla="*/ 4333373 h 4465720"/>
                <a:gd name="connsiteX20" fmla="*/ 12563993 w 22272727"/>
                <a:gd name="connsiteY20" fmla="*/ 4381499 h 4465720"/>
                <a:gd name="connsiteX21" fmla="*/ 11457088 w 22272727"/>
                <a:gd name="connsiteY21" fmla="*/ 4285247 h 4465720"/>
                <a:gd name="connsiteX22" fmla="*/ 10991867 w 22272727"/>
                <a:gd name="connsiteY22" fmla="*/ 4317331 h 4465720"/>
                <a:gd name="connsiteX23" fmla="*/ 10606856 w 22272727"/>
                <a:gd name="connsiteY23" fmla="*/ 4333373 h 4465720"/>
                <a:gd name="connsiteX24" fmla="*/ 10173720 w 22272727"/>
                <a:gd name="connsiteY24" fmla="*/ 4333373 h 4465720"/>
                <a:gd name="connsiteX25" fmla="*/ 9451825 w 22272727"/>
                <a:gd name="connsiteY25" fmla="*/ 4349415 h 4465720"/>
                <a:gd name="connsiteX26" fmla="*/ 8954520 w 22272727"/>
                <a:gd name="connsiteY26" fmla="*/ 4365457 h 4465720"/>
                <a:gd name="connsiteX27" fmla="*/ 8232625 w 22272727"/>
                <a:gd name="connsiteY27" fmla="*/ 4381499 h 4465720"/>
                <a:gd name="connsiteX28" fmla="*/ 7751361 w 22272727"/>
                <a:gd name="connsiteY28" fmla="*/ 4076699 h 4465720"/>
                <a:gd name="connsiteX29" fmla="*/ 6045148 w 22272727"/>
                <a:gd name="connsiteY29" fmla="*/ 3978024 h 4465720"/>
                <a:gd name="connsiteX30" fmla="*/ 5443720 w 22272727"/>
                <a:gd name="connsiteY30" fmla="*/ 3974393 h 4465720"/>
                <a:gd name="connsiteX31" fmla="*/ 5103354 w 22272727"/>
                <a:gd name="connsiteY31" fmla="*/ 3963174 h 4465720"/>
                <a:gd name="connsiteX32" fmla="*/ 4669914 w 22272727"/>
                <a:gd name="connsiteY32" fmla="*/ 3953790 h 4465720"/>
                <a:gd name="connsiteX33" fmla="*/ 4259934 w 22272727"/>
                <a:gd name="connsiteY33" fmla="*/ 4030693 h 4465720"/>
                <a:gd name="connsiteX34" fmla="*/ 3776249 w 22272727"/>
                <a:gd name="connsiteY34" fmla="*/ 4029783 h 4465720"/>
                <a:gd name="connsiteX35" fmla="*/ 3127905 w 22272727"/>
                <a:gd name="connsiteY35" fmla="*/ 3992856 h 4465720"/>
                <a:gd name="connsiteX36" fmla="*/ 2772102 w 22272727"/>
                <a:gd name="connsiteY36" fmla="*/ 3919285 h 4465720"/>
                <a:gd name="connsiteX37" fmla="*/ 2708390 w 22272727"/>
                <a:gd name="connsiteY37" fmla="*/ 3919609 h 4465720"/>
                <a:gd name="connsiteX38" fmla="*/ 2417815 w 22272727"/>
                <a:gd name="connsiteY38" fmla="*/ 3855136 h 4465720"/>
                <a:gd name="connsiteX39" fmla="*/ 2162049 w 22272727"/>
                <a:gd name="connsiteY39" fmla="*/ 3787638 h 4465720"/>
                <a:gd name="connsiteX40" fmla="*/ 1898718 w 22272727"/>
                <a:gd name="connsiteY40" fmla="*/ 3673225 h 4465720"/>
                <a:gd name="connsiteX41" fmla="*/ 1619040 w 22272727"/>
                <a:gd name="connsiteY41" fmla="*/ 3505843 h 4465720"/>
                <a:gd name="connsiteX42" fmla="*/ 1418363 w 22272727"/>
                <a:gd name="connsiteY42" fmla="*/ 3335130 h 4465720"/>
                <a:gd name="connsiteX43" fmla="*/ 1222225 w 22272727"/>
                <a:gd name="connsiteY43" fmla="*/ 3114173 h 4465720"/>
                <a:gd name="connsiteX44" fmla="*/ 906226 w 22272727"/>
                <a:gd name="connsiteY44" fmla="*/ 2742783 h 4465720"/>
                <a:gd name="connsiteX45" fmla="*/ 740962 w 22272727"/>
                <a:gd name="connsiteY45" fmla="*/ 2344152 h 4465720"/>
                <a:gd name="connsiteX46" fmla="*/ 254351 w 22272727"/>
                <a:gd name="connsiteY46" fmla="*/ 1747917 h 4465720"/>
                <a:gd name="connsiteX47" fmla="*/ 11087 w 22272727"/>
                <a:gd name="connsiteY47" fmla="*/ 1442890 h 4465720"/>
                <a:gd name="connsiteX48" fmla="*/ 599534 w 22272727"/>
                <a:gd name="connsiteY48" fmla="*/ 1455404 h 4465720"/>
                <a:gd name="connsiteX49" fmla="*/ 1339177 w 22272727"/>
                <a:gd name="connsiteY49" fmla="*/ 1198730 h 4465720"/>
                <a:gd name="connsiteX50" fmla="*/ 1671404 w 22272727"/>
                <a:gd name="connsiteY50" fmla="*/ 1157036 h 4465720"/>
                <a:gd name="connsiteX51" fmla="*/ 2296429 w 22272727"/>
                <a:gd name="connsiteY51" fmla="*/ 810281 h 4465720"/>
                <a:gd name="connsiteX52" fmla="*/ 2735735 w 22272727"/>
                <a:gd name="connsiteY52" fmla="*/ 701071 h 4465720"/>
                <a:gd name="connsiteX53" fmla="*/ 3853438 w 22272727"/>
                <a:gd name="connsiteY53" fmla="*/ 474938 h 4465720"/>
                <a:gd name="connsiteX54" fmla="*/ 4426327 w 22272727"/>
                <a:gd name="connsiteY54" fmla="*/ 412313 h 4465720"/>
                <a:gd name="connsiteX55" fmla="*/ 5398726 w 22272727"/>
                <a:gd name="connsiteY55" fmla="*/ 330559 h 4465720"/>
                <a:gd name="connsiteX56" fmla="*/ 6112291 w 22272727"/>
                <a:gd name="connsiteY56" fmla="*/ 235850 h 4465720"/>
                <a:gd name="connsiteX57" fmla="*/ 7415402 w 22272727"/>
                <a:gd name="connsiteY57" fmla="*/ 118927 h 4465720"/>
                <a:gd name="connsiteX58" fmla="*/ 8248667 w 22272727"/>
                <a:gd name="connsiteY58" fmla="*/ 50131 h 4465720"/>
                <a:gd name="connsiteX59" fmla="*/ 9339530 w 22272727"/>
                <a:gd name="connsiteY59" fmla="*/ 18047 h 4465720"/>
                <a:gd name="connsiteX60" fmla="*/ 10077467 w 22272727"/>
                <a:gd name="connsiteY60" fmla="*/ 2005 h 4465720"/>
                <a:gd name="connsiteX61" fmla="*/ 10558730 w 22272727"/>
                <a:gd name="connsiteY61" fmla="*/ 2005 h 4465720"/>
                <a:gd name="connsiteX62" fmla="*/ 11184372 w 22272727"/>
                <a:gd name="connsiteY62" fmla="*/ 18047 h 4465720"/>
                <a:gd name="connsiteX63" fmla="*/ 11761888 w 22272727"/>
                <a:gd name="connsiteY63" fmla="*/ 18047 h 4465720"/>
                <a:gd name="connsiteX64" fmla="*/ 12339404 w 22272727"/>
                <a:gd name="connsiteY64" fmla="*/ 130342 h 4465720"/>
                <a:gd name="connsiteX65" fmla="*/ 12932962 w 22272727"/>
                <a:gd name="connsiteY65" fmla="*/ 258678 h 4465720"/>
                <a:gd name="connsiteX66" fmla="*/ 13350056 w 22272727"/>
                <a:gd name="connsiteY66" fmla="*/ 419099 h 4465720"/>
                <a:gd name="connsiteX67" fmla="*/ 13847362 w 22272727"/>
                <a:gd name="connsiteY67" fmla="*/ 723899 h 4465720"/>
                <a:gd name="connsiteX68" fmla="*/ 14007783 w 22272727"/>
                <a:gd name="connsiteY68" fmla="*/ 1028699 h 4465720"/>
                <a:gd name="connsiteX69" fmla="*/ 14376751 w 22272727"/>
                <a:gd name="connsiteY69" fmla="*/ 1285373 h 4465720"/>
                <a:gd name="connsiteX70" fmla="*/ 14569256 w 22272727"/>
                <a:gd name="connsiteY70" fmla="*/ 1798720 h 4465720"/>
                <a:gd name="connsiteX71" fmla="*/ 14729678 w 22272727"/>
                <a:gd name="connsiteY71" fmla="*/ 2183731 h 4465720"/>
                <a:gd name="connsiteX72" fmla="*/ 14841972 w 22272727"/>
                <a:gd name="connsiteY72" fmla="*/ 2520615 h 4465720"/>
                <a:gd name="connsiteX73" fmla="*/ 15018435 w 22272727"/>
                <a:gd name="connsiteY73" fmla="*/ 2729163 h 4465720"/>
                <a:gd name="connsiteX74" fmla="*/ 15210941 w 22272727"/>
                <a:gd name="connsiteY74" fmla="*/ 3033963 h 4465720"/>
                <a:gd name="connsiteX75" fmla="*/ 15595951 w 22272727"/>
                <a:gd name="connsiteY75" fmla="*/ 3386889 h 4465720"/>
                <a:gd name="connsiteX76" fmla="*/ 16029088 w 22272727"/>
                <a:gd name="connsiteY76" fmla="*/ 3723773 h 4465720"/>
                <a:gd name="connsiteX77" fmla="*/ 16542435 w 22272727"/>
                <a:gd name="connsiteY77" fmla="*/ 3884194 h 4465720"/>
                <a:gd name="connsiteX78" fmla="*/ 17296414 w 22272727"/>
                <a:gd name="connsiteY78" fmla="*/ 4012531 h 4465720"/>
                <a:gd name="connsiteX79" fmla="*/ 18130604 w 22272727"/>
                <a:gd name="connsiteY79" fmla="*/ 4108784 h 4465720"/>
                <a:gd name="connsiteX80" fmla="*/ 18772288 w 22272727"/>
                <a:gd name="connsiteY80" fmla="*/ 4012531 h 4465720"/>
                <a:gd name="connsiteX81" fmla="*/ 19430014 w 22272727"/>
                <a:gd name="connsiteY81" fmla="*/ 4012531 h 4465720"/>
                <a:gd name="connsiteX82" fmla="*/ 20232120 w 22272727"/>
                <a:gd name="connsiteY82" fmla="*/ 4028573 h 4465720"/>
                <a:gd name="connsiteX83" fmla="*/ 20793593 w 22272727"/>
                <a:gd name="connsiteY83" fmla="*/ 4060657 h 4465720"/>
                <a:gd name="connsiteX84" fmla="*/ 21675909 w 22272727"/>
                <a:gd name="connsiteY84" fmla="*/ 4108784 h 4465720"/>
                <a:gd name="connsiteX85" fmla="*/ 22028835 w 22272727"/>
                <a:gd name="connsiteY85" fmla="*/ 4140868 h 4465720"/>
                <a:gd name="connsiteX86" fmla="*/ 22109046 w 22272727"/>
                <a:gd name="connsiteY86" fmla="*/ 4237120 h 4465720"/>
                <a:gd name="connsiteX87" fmla="*/ 22269467 w 22272727"/>
                <a:gd name="connsiteY87" fmla="*/ 4269205 h 4465720"/>
                <a:gd name="connsiteX0" fmla="*/ 22806750 w 22810010"/>
                <a:gd name="connsiteY0" fmla="*/ 4269205 h 4465720"/>
                <a:gd name="connsiteX1" fmla="*/ 22678413 w 22810010"/>
                <a:gd name="connsiteY1" fmla="*/ 4445668 h 4465720"/>
                <a:gd name="connsiteX2" fmla="*/ 21908392 w 22810010"/>
                <a:gd name="connsiteY2" fmla="*/ 4461710 h 4465720"/>
                <a:gd name="connsiteX3" fmla="*/ 21026076 w 22810010"/>
                <a:gd name="connsiteY3" fmla="*/ 4445668 h 4465720"/>
                <a:gd name="connsiteX4" fmla="*/ 20657108 w 22810010"/>
                <a:gd name="connsiteY4" fmla="*/ 4397542 h 4465720"/>
                <a:gd name="connsiteX5" fmla="*/ 20384392 w 22810010"/>
                <a:gd name="connsiteY5" fmla="*/ 4397542 h 4465720"/>
                <a:gd name="connsiteX6" fmla="*/ 19999382 w 22810010"/>
                <a:gd name="connsiteY6" fmla="*/ 4461710 h 4465720"/>
                <a:gd name="connsiteX7" fmla="*/ 19662497 w 22810010"/>
                <a:gd name="connsiteY7" fmla="*/ 4429626 h 4465720"/>
                <a:gd name="connsiteX8" fmla="*/ 19020813 w 22810010"/>
                <a:gd name="connsiteY8" fmla="*/ 4381499 h 4465720"/>
                <a:gd name="connsiteX9" fmla="*/ 18587676 w 22810010"/>
                <a:gd name="connsiteY9" fmla="*/ 4381499 h 4465720"/>
                <a:gd name="connsiteX10" fmla="*/ 18122455 w 22810010"/>
                <a:gd name="connsiteY10" fmla="*/ 4381499 h 4465720"/>
                <a:gd name="connsiteX11" fmla="*/ 17785571 w 22810010"/>
                <a:gd name="connsiteY11" fmla="*/ 4397542 h 4465720"/>
                <a:gd name="connsiteX12" fmla="*/ 16951382 w 22810010"/>
                <a:gd name="connsiteY12" fmla="*/ 4333373 h 4465720"/>
                <a:gd name="connsiteX13" fmla="*/ 16502203 w 22810010"/>
                <a:gd name="connsiteY13" fmla="*/ 4349415 h 4465720"/>
                <a:gd name="connsiteX14" fmla="*/ 16069066 w 22810010"/>
                <a:gd name="connsiteY14" fmla="*/ 4349415 h 4465720"/>
                <a:gd name="connsiteX15" fmla="*/ 15363213 w 22810010"/>
                <a:gd name="connsiteY15" fmla="*/ 4349415 h 4465720"/>
                <a:gd name="connsiteX16" fmla="*/ 14849866 w 22810010"/>
                <a:gd name="connsiteY16" fmla="*/ 4365457 h 4465720"/>
                <a:gd name="connsiteX17" fmla="*/ 14625276 w 22810010"/>
                <a:gd name="connsiteY17" fmla="*/ 4333373 h 4465720"/>
                <a:gd name="connsiteX18" fmla="*/ 14127971 w 22810010"/>
                <a:gd name="connsiteY18" fmla="*/ 4317331 h 4465720"/>
                <a:gd name="connsiteX19" fmla="*/ 13694834 w 22810010"/>
                <a:gd name="connsiteY19" fmla="*/ 4333373 h 4465720"/>
                <a:gd name="connsiteX20" fmla="*/ 13101276 w 22810010"/>
                <a:gd name="connsiteY20" fmla="*/ 4381499 h 4465720"/>
                <a:gd name="connsiteX21" fmla="*/ 11994371 w 22810010"/>
                <a:gd name="connsiteY21" fmla="*/ 4285247 h 4465720"/>
                <a:gd name="connsiteX22" fmla="*/ 11529150 w 22810010"/>
                <a:gd name="connsiteY22" fmla="*/ 4317331 h 4465720"/>
                <a:gd name="connsiteX23" fmla="*/ 11144139 w 22810010"/>
                <a:gd name="connsiteY23" fmla="*/ 4333373 h 4465720"/>
                <a:gd name="connsiteX24" fmla="*/ 10711003 w 22810010"/>
                <a:gd name="connsiteY24" fmla="*/ 4333373 h 4465720"/>
                <a:gd name="connsiteX25" fmla="*/ 9989108 w 22810010"/>
                <a:gd name="connsiteY25" fmla="*/ 4349415 h 4465720"/>
                <a:gd name="connsiteX26" fmla="*/ 9491803 w 22810010"/>
                <a:gd name="connsiteY26" fmla="*/ 4365457 h 4465720"/>
                <a:gd name="connsiteX27" fmla="*/ 8769908 w 22810010"/>
                <a:gd name="connsiteY27" fmla="*/ 4381499 h 4465720"/>
                <a:gd name="connsiteX28" fmla="*/ 8288644 w 22810010"/>
                <a:gd name="connsiteY28" fmla="*/ 4076699 h 4465720"/>
                <a:gd name="connsiteX29" fmla="*/ 6582431 w 22810010"/>
                <a:gd name="connsiteY29" fmla="*/ 3978024 h 4465720"/>
                <a:gd name="connsiteX30" fmla="*/ 5981003 w 22810010"/>
                <a:gd name="connsiteY30" fmla="*/ 3974393 h 4465720"/>
                <a:gd name="connsiteX31" fmla="*/ 5640637 w 22810010"/>
                <a:gd name="connsiteY31" fmla="*/ 3963174 h 4465720"/>
                <a:gd name="connsiteX32" fmla="*/ 5207197 w 22810010"/>
                <a:gd name="connsiteY32" fmla="*/ 3953790 h 4465720"/>
                <a:gd name="connsiteX33" fmla="*/ 4797217 w 22810010"/>
                <a:gd name="connsiteY33" fmla="*/ 4030693 h 4465720"/>
                <a:gd name="connsiteX34" fmla="*/ 4313532 w 22810010"/>
                <a:gd name="connsiteY34" fmla="*/ 4029783 h 4465720"/>
                <a:gd name="connsiteX35" fmla="*/ 3665188 w 22810010"/>
                <a:gd name="connsiteY35" fmla="*/ 3992856 h 4465720"/>
                <a:gd name="connsiteX36" fmla="*/ 3309385 w 22810010"/>
                <a:gd name="connsiteY36" fmla="*/ 3919285 h 4465720"/>
                <a:gd name="connsiteX37" fmla="*/ 3245673 w 22810010"/>
                <a:gd name="connsiteY37" fmla="*/ 3919609 h 4465720"/>
                <a:gd name="connsiteX38" fmla="*/ 2955098 w 22810010"/>
                <a:gd name="connsiteY38" fmla="*/ 3855136 h 4465720"/>
                <a:gd name="connsiteX39" fmla="*/ 2699332 w 22810010"/>
                <a:gd name="connsiteY39" fmla="*/ 3787638 h 4465720"/>
                <a:gd name="connsiteX40" fmla="*/ 2436001 w 22810010"/>
                <a:gd name="connsiteY40" fmla="*/ 3673225 h 4465720"/>
                <a:gd name="connsiteX41" fmla="*/ 2156323 w 22810010"/>
                <a:gd name="connsiteY41" fmla="*/ 3505843 h 4465720"/>
                <a:gd name="connsiteX42" fmla="*/ 1955646 w 22810010"/>
                <a:gd name="connsiteY42" fmla="*/ 3335130 h 4465720"/>
                <a:gd name="connsiteX43" fmla="*/ 1759508 w 22810010"/>
                <a:gd name="connsiteY43" fmla="*/ 3114173 h 4465720"/>
                <a:gd name="connsiteX44" fmla="*/ 1443509 w 22810010"/>
                <a:gd name="connsiteY44" fmla="*/ 2742783 h 4465720"/>
                <a:gd name="connsiteX45" fmla="*/ 1278245 w 22810010"/>
                <a:gd name="connsiteY45" fmla="*/ 2344152 h 4465720"/>
                <a:gd name="connsiteX46" fmla="*/ 791634 w 22810010"/>
                <a:gd name="connsiteY46" fmla="*/ 1747917 h 4465720"/>
                <a:gd name="connsiteX47" fmla="*/ 3247 w 22810010"/>
                <a:gd name="connsiteY47" fmla="*/ 1319797 h 4465720"/>
                <a:gd name="connsiteX48" fmla="*/ 1136817 w 22810010"/>
                <a:gd name="connsiteY48" fmla="*/ 1455404 h 4465720"/>
                <a:gd name="connsiteX49" fmla="*/ 1876460 w 22810010"/>
                <a:gd name="connsiteY49" fmla="*/ 1198730 h 4465720"/>
                <a:gd name="connsiteX50" fmla="*/ 2208687 w 22810010"/>
                <a:gd name="connsiteY50" fmla="*/ 1157036 h 4465720"/>
                <a:gd name="connsiteX51" fmla="*/ 2833712 w 22810010"/>
                <a:gd name="connsiteY51" fmla="*/ 810281 h 4465720"/>
                <a:gd name="connsiteX52" fmla="*/ 3273018 w 22810010"/>
                <a:gd name="connsiteY52" fmla="*/ 701071 h 4465720"/>
                <a:gd name="connsiteX53" fmla="*/ 4390721 w 22810010"/>
                <a:gd name="connsiteY53" fmla="*/ 474938 h 4465720"/>
                <a:gd name="connsiteX54" fmla="*/ 4963610 w 22810010"/>
                <a:gd name="connsiteY54" fmla="*/ 412313 h 4465720"/>
                <a:gd name="connsiteX55" fmla="*/ 5936009 w 22810010"/>
                <a:gd name="connsiteY55" fmla="*/ 330559 h 4465720"/>
                <a:gd name="connsiteX56" fmla="*/ 6649574 w 22810010"/>
                <a:gd name="connsiteY56" fmla="*/ 235850 h 4465720"/>
                <a:gd name="connsiteX57" fmla="*/ 7952685 w 22810010"/>
                <a:gd name="connsiteY57" fmla="*/ 118927 h 4465720"/>
                <a:gd name="connsiteX58" fmla="*/ 8785950 w 22810010"/>
                <a:gd name="connsiteY58" fmla="*/ 50131 h 4465720"/>
                <a:gd name="connsiteX59" fmla="*/ 9876813 w 22810010"/>
                <a:gd name="connsiteY59" fmla="*/ 18047 h 4465720"/>
                <a:gd name="connsiteX60" fmla="*/ 10614750 w 22810010"/>
                <a:gd name="connsiteY60" fmla="*/ 2005 h 4465720"/>
                <a:gd name="connsiteX61" fmla="*/ 11096013 w 22810010"/>
                <a:gd name="connsiteY61" fmla="*/ 2005 h 4465720"/>
                <a:gd name="connsiteX62" fmla="*/ 11721655 w 22810010"/>
                <a:gd name="connsiteY62" fmla="*/ 18047 h 4465720"/>
                <a:gd name="connsiteX63" fmla="*/ 12299171 w 22810010"/>
                <a:gd name="connsiteY63" fmla="*/ 18047 h 4465720"/>
                <a:gd name="connsiteX64" fmla="*/ 12876687 w 22810010"/>
                <a:gd name="connsiteY64" fmla="*/ 130342 h 4465720"/>
                <a:gd name="connsiteX65" fmla="*/ 13470245 w 22810010"/>
                <a:gd name="connsiteY65" fmla="*/ 258678 h 4465720"/>
                <a:gd name="connsiteX66" fmla="*/ 13887339 w 22810010"/>
                <a:gd name="connsiteY66" fmla="*/ 419099 h 4465720"/>
                <a:gd name="connsiteX67" fmla="*/ 14384645 w 22810010"/>
                <a:gd name="connsiteY67" fmla="*/ 723899 h 4465720"/>
                <a:gd name="connsiteX68" fmla="*/ 14545066 w 22810010"/>
                <a:gd name="connsiteY68" fmla="*/ 1028699 h 4465720"/>
                <a:gd name="connsiteX69" fmla="*/ 14914034 w 22810010"/>
                <a:gd name="connsiteY69" fmla="*/ 1285373 h 4465720"/>
                <a:gd name="connsiteX70" fmla="*/ 15106539 w 22810010"/>
                <a:gd name="connsiteY70" fmla="*/ 1798720 h 4465720"/>
                <a:gd name="connsiteX71" fmla="*/ 15266961 w 22810010"/>
                <a:gd name="connsiteY71" fmla="*/ 2183731 h 4465720"/>
                <a:gd name="connsiteX72" fmla="*/ 15379255 w 22810010"/>
                <a:gd name="connsiteY72" fmla="*/ 2520615 h 4465720"/>
                <a:gd name="connsiteX73" fmla="*/ 15555718 w 22810010"/>
                <a:gd name="connsiteY73" fmla="*/ 2729163 h 4465720"/>
                <a:gd name="connsiteX74" fmla="*/ 15748224 w 22810010"/>
                <a:gd name="connsiteY74" fmla="*/ 3033963 h 4465720"/>
                <a:gd name="connsiteX75" fmla="*/ 16133234 w 22810010"/>
                <a:gd name="connsiteY75" fmla="*/ 3386889 h 4465720"/>
                <a:gd name="connsiteX76" fmla="*/ 16566371 w 22810010"/>
                <a:gd name="connsiteY76" fmla="*/ 3723773 h 4465720"/>
                <a:gd name="connsiteX77" fmla="*/ 17079718 w 22810010"/>
                <a:gd name="connsiteY77" fmla="*/ 3884194 h 4465720"/>
                <a:gd name="connsiteX78" fmla="*/ 17833697 w 22810010"/>
                <a:gd name="connsiteY78" fmla="*/ 4012531 h 4465720"/>
                <a:gd name="connsiteX79" fmla="*/ 18667887 w 22810010"/>
                <a:gd name="connsiteY79" fmla="*/ 4108784 h 4465720"/>
                <a:gd name="connsiteX80" fmla="*/ 19309571 w 22810010"/>
                <a:gd name="connsiteY80" fmla="*/ 4012531 h 4465720"/>
                <a:gd name="connsiteX81" fmla="*/ 19967297 w 22810010"/>
                <a:gd name="connsiteY81" fmla="*/ 4012531 h 4465720"/>
                <a:gd name="connsiteX82" fmla="*/ 20769403 w 22810010"/>
                <a:gd name="connsiteY82" fmla="*/ 4028573 h 4465720"/>
                <a:gd name="connsiteX83" fmla="*/ 21330876 w 22810010"/>
                <a:gd name="connsiteY83" fmla="*/ 4060657 h 4465720"/>
                <a:gd name="connsiteX84" fmla="*/ 22213192 w 22810010"/>
                <a:gd name="connsiteY84" fmla="*/ 4108784 h 4465720"/>
                <a:gd name="connsiteX85" fmla="*/ 22566118 w 22810010"/>
                <a:gd name="connsiteY85" fmla="*/ 4140868 h 4465720"/>
                <a:gd name="connsiteX86" fmla="*/ 22646329 w 22810010"/>
                <a:gd name="connsiteY86" fmla="*/ 4237120 h 4465720"/>
                <a:gd name="connsiteX87" fmla="*/ 22806750 w 22810010"/>
                <a:gd name="connsiteY87" fmla="*/ 4269205 h 4465720"/>
                <a:gd name="connsiteX0" fmla="*/ 23251788 w 23255048"/>
                <a:gd name="connsiteY0" fmla="*/ 4269205 h 4465720"/>
                <a:gd name="connsiteX1" fmla="*/ 23123451 w 23255048"/>
                <a:gd name="connsiteY1" fmla="*/ 4445668 h 4465720"/>
                <a:gd name="connsiteX2" fmla="*/ 22353430 w 23255048"/>
                <a:gd name="connsiteY2" fmla="*/ 4461710 h 4465720"/>
                <a:gd name="connsiteX3" fmla="*/ 21471114 w 23255048"/>
                <a:gd name="connsiteY3" fmla="*/ 4445668 h 4465720"/>
                <a:gd name="connsiteX4" fmla="*/ 21102146 w 23255048"/>
                <a:gd name="connsiteY4" fmla="*/ 4397542 h 4465720"/>
                <a:gd name="connsiteX5" fmla="*/ 20829430 w 23255048"/>
                <a:gd name="connsiteY5" fmla="*/ 4397542 h 4465720"/>
                <a:gd name="connsiteX6" fmla="*/ 20444420 w 23255048"/>
                <a:gd name="connsiteY6" fmla="*/ 4461710 h 4465720"/>
                <a:gd name="connsiteX7" fmla="*/ 20107535 w 23255048"/>
                <a:gd name="connsiteY7" fmla="*/ 4429626 h 4465720"/>
                <a:gd name="connsiteX8" fmla="*/ 19465851 w 23255048"/>
                <a:gd name="connsiteY8" fmla="*/ 4381499 h 4465720"/>
                <a:gd name="connsiteX9" fmla="*/ 19032714 w 23255048"/>
                <a:gd name="connsiteY9" fmla="*/ 4381499 h 4465720"/>
                <a:gd name="connsiteX10" fmla="*/ 18567493 w 23255048"/>
                <a:gd name="connsiteY10" fmla="*/ 4381499 h 4465720"/>
                <a:gd name="connsiteX11" fmla="*/ 18230609 w 23255048"/>
                <a:gd name="connsiteY11" fmla="*/ 4397542 h 4465720"/>
                <a:gd name="connsiteX12" fmla="*/ 17396420 w 23255048"/>
                <a:gd name="connsiteY12" fmla="*/ 4333373 h 4465720"/>
                <a:gd name="connsiteX13" fmla="*/ 16947241 w 23255048"/>
                <a:gd name="connsiteY13" fmla="*/ 4349415 h 4465720"/>
                <a:gd name="connsiteX14" fmla="*/ 16514104 w 23255048"/>
                <a:gd name="connsiteY14" fmla="*/ 4349415 h 4465720"/>
                <a:gd name="connsiteX15" fmla="*/ 15808251 w 23255048"/>
                <a:gd name="connsiteY15" fmla="*/ 4349415 h 4465720"/>
                <a:gd name="connsiteX16" fmla="*/ 15294904 w 23255048"/>
                <a:gd name="connsiteY16" fmla="*/ 4365457 h 4465720"/>
                <a:gd name="connsiteX17" fmla="*/ 15070314 w 23255048"/>
                <a:gd name="connsiteY17" fmla="*/ 4333373 h 4465720"/>
                <a:gd name="connsiteX18" fmla="*/ 14573009 w 23255048"/>
                <a:gd name="connsiteY18" fmla="*/ 4317331 h 4465720"/>
                <a:gd name="connsiteX19" fmla="*/ 14139872 w 23255048"/>
                <a:gd name="connsiteY19" fmla="*/ 4333373 h 4465720"/>
                <a:gd name="connsiteX20" fmla="*/ 13546314 w 23255048"/>
                <a:gd name="connsiteY20" fmla="*/ 4381499 h 4465720"/>
                <a:gd name="connsiteX21" fmla="*/ 12439409 w 23255048"/>
                <a:gd name="connsiteY21" fmla="*/ 4285247 h 4465720"/>
                <a:gd name="connsiteX22" fmla="*/ 11974188 w 23255048"/>
                <a:gd name="connsiteY22" fmla="*/ 4317331 h 4465720"/>
                <a:gd name="connsiteX23" fmla="*/ 11589177 w 23255048"/>
                <a:gd name="connsiteY23" fmla="*/ 4333373 h 4465720"/>
                <a:gd name="connsiteX24" fmla="*/ 11156041 w 23255048"/>
                <a:gd name="connsiteY24" fmla="*/ 4333373 h 4465720"/>
                <a:gd name="connsiteX25" fmla="*/ 10434146 w 23255048"/>
                <a:gd name="connsiteY25" fmla="*/ 4349415 h 4465720"/>
                <a:gd name="connsiteX26" fmla="*/ 9936841 w 23255048"/>
                <a:gd name="connsiteY26" fmla="*/ 4365457 h 4465720"/>
                <a:gd name="connsiteX27" fmla="*/ 9214946 w 23255048"/>
                <a:gd name="connsiteY27" fmla="*/ 4381499 h 4465720"/>
                <a:gd name="connsiteX28" fmla="*/ 8733682 w 23255048"/>
                <a:gd name="connsiteY28" fmla="*/ 4076699 h 4465720"/>
                <a:gd name="connsiteX29" fmla="*/ 7027469 w 23255048"/>
                <a:gd name="connsiteY29" fmla="*/ 3978024 h 4465720"/>
                <a:gd name="connsiteX30" fmla="*/ 6426041 w 23255048"/>
                <a:gd name="connsiteY30" fmla="*/ 3974393 h 4465720"/>
                <a:gd name="connsiteX31" fmla="*/ 6085675 w 23255048"/>
                <a:gd name="connsiteY31" fmla="*/ 3963174 h 4465720"/>
                <a:gd name="connsiteX32" fmla="*/ 5652235 w 23255048"/>
                <a:gd name="connsiteY32" fmla="*/ 3953790 h 4465720"/>
                <a:gd name="connsiteX33" fmla="*/ 5242255 w 23255048"/>
                <a:gd name="connsiteY33" fmla="*/ 4030693 h 4465720"/>
                <a:gd name="connsiteX34" fmla="*/ 4758570 w 23255048"/>
                <a:gd name="connsiteY34" fmla="*/ 4029783 h 4465720"/>
                <a:gd name="connsiteX35" fmla="*/ 4110226 w 23255048"/>
                <a:gd name="connsiteY35" fmla="*/ 3992856 h 4465720"/>
                <a:gd name="connsiteX36" fmla="*/ 3754423 w 23255048"/>
                <a:gd name="connsiteY36" fmla="*/ 3919285 h 4465720"/>
                <a:gd name="connsiteX37" fmla="*/ 3690711 w 23255048"/>
                <a:gd name="connsiteY37" fmla="*/ 3919609 h 4465720"/>
                <a:gd name="connsiteX38" fmla="*/ 3400136 w 23255048"/>
                <a:gd name="connsiteY38" fmla="*/ 3855136 h 4465720"/>
                <a:gd name="connsiteX39" fmla="*/ 3144370 w 23255048"/>
                <a:gd name="connsiteY39" fmla="*/ 3787638 h 4465720"/>
                <a:gd name="connsiteX40" fmla="*/ 2881039 w 23255048"/>
                <a:gd name="connsiteY40" fmla="*/ 3673225 h 4465720"/>
                <a:gd name="connsiteX41" fmla="*/ 2601361 w 23255048"/>
                <a:gd name="connsiteY41" fmla="*/ 3505843 h 4465720"/>
                <a:gd name="connsiteX42" fmla="*/ 2400684 w 23255048"/>
                <a:gd name="connsiteY42" fmla="*/ 3335130 h 4465720"/>
                <a:gd name="connsiteX43" fmla="*/ 2204546 w 23255048"/>
                <a:gd name="connsiteY43" fmla="*/ 3114173 h 4465720"/>
                <a:gd name="connsiteX44" fmla="*/ 1888547 w 23255048"/>
                <a:gd name="connsiteY44" fmla="*/ 2742783 h 4465720"/>
                <a:gd name="connsiteX45" fmla="*/ 1723283 w 23255048"/>
                <a:gd name="connsiteY45" fmla="*/ 2344152 h 4465720"/>
                <a:gd name="connsiteX46" fmla="*/ 1236672 w 23255048"/>
                <a:gd name="connsiteY46" fmla="*/ 1747917 h 4465720"/>
                <a:gd name="connsiteX47" fmla="*/ 448285 w 23255048"/>
                <a:gd name="connsiteY47" fmla="*/ 1319797 h 4465720"/>
                <a:gd name="connsiteX48" fmla="*/ 104747 w 23255048"/>
                <a:gd name="connsiteY48" fmla="*/ 1050957 h 4465720"/>
                <a:gd name="connsiteX49" fmla="*/ 2321498 w 23255048"/>
                <a:gd name="connsiteY49" fmla="*/ 1198730 h 4465720"/>
                <a:gd name="connsiteX50" fmla="*/ 2653725 w 23255048"/>
                <a:gd name="connsiteY50" fmla="*/ 1157036 h 4465720"/>
                <a:gd name="connsiteX51" fmla="*/ 3278750 w 23255048"/>
                <a:gd name="connsiteY51" fmla="*/ 810281 h 4465720"/>
                <a:gd name="connsiteX52" fmla="*/ 3718056 w 23255048"/>
                <a:gd name="connsiteY52" fmla="*/ 701071 h 4465720"/>
                <a:gd name="connsiteX53" fmla="*/ 4835759 w 23255048"/>
                <a:gd name="connsiteY53" fmla="*/ 474938 h 4465720"/>
                <a:gd name="connsiteX54" fmla="*/ 5408648 w 23255048"/>
                <a:gd name="connsiteY54" fmla="*/ 412313 h 4465720"/>
                <a:gd name="connsiteX55" fmla="*/ 6381047 w 23255048"/>
                <a:gd name="connsiteY55" fmla="*/ 330559 h 4465720"/>
                <a:gd name="connsiteX56" fmla="*/ 7094612 w 23255048"/>
                <a:gd name="connsiteY56" fmla="*/ 235850 h 4465720"/>
                <a:gd name="connsiteX57" fmla="*/ 8397723 w 23255048"/>
                <a:gd name="connsiteY57" fmla="*/ 118927 h 4465720"/>
                <a:gd name="connsiteX58" fmla="*/ 9230988 w 23255048"/>
                <a:gd name="connsiteY58" fmla="*/ 50131 h 4465720"/>
                <a:gd name="connsiteX59" fmla="*/ 10321851 w 23255048"/>
                <a:gd name="connsiteY59" fmla="*/ 18047 h 4465720"/>
                <a:gd name="connsiteX60" fmla="*/ 11059788 w 23255048"/>
                <a:gd name="connsiteY60" fmla="*/ 2005 h 4465720"/>
                <a:gd name="connsiteX61" fmla="*/ 11541051 w 23255048"/>
                <a:gd name="connsiteY61" fmla="*/ 2005 h 4465720"/>
                <a:gd name="connsiteX62" fmla="*/ 12166693 w 23255048"/>
                <a:gd name="connsiteY62" fmla="*/ 18047 h 4465720"/>
                <a:gd name="connsiteX63" fmla="*/ 12744209 w 23255048"/>
                <a:gd name="connsiteY63" fmla="*/ 18047 h 4465720"/>
                <a:gd name="connsiteX64" fmla="*/ 13321725 w 23255048"/>
                <a:gd name="connsiteY64" fmla="*/ 130342 h 4465720"/>
                <a:gd name="connsiteX65" fmla="*/ 13915283 w 23255048"/>
                <a:gd name="connsiteY65" fmla="*/ 258678 h 4465720"/>
                <a:gd name="connsiteX66" fmla="*/ 14332377 w 23255048"/>
                <a:gd name="connsiteY66" fmla="*/ 419099 h 4465720"/>
                <a:gd name="connsiteX67" fmla="*/ 14829683 w 23255048"/>
                <a:gd name="connsiteY67" fmla="*/ 723899 h 4465720"/>
                <a:gd name="connsiteX68" fmla="*/ 14990104 w 23255048"/>
                <a:gd name="connsiteY68" fmla="*/ 1028699 h 4465720"/>
                <a:gd name="connsiteX69" fmla="*/ 15359072 w 23255048"/>
                <a:gd name="connsiteY69" fmla="*/ 1285373 h 4465720"/>
                <a:gd name="connsiteX70" fmla="*/ 15551577 w 23255048"/>
                <a:gd name="connsiteY70" fmla="*/ 1798720 h 4465720"/>
                <a:gd name="connsiteX71" fmla="*/ 15711999 w 23255048"/>
                <a:gd name="connsiteY71" fmla="*/ 2183731 h 4465720"/>
                <a:gd name="connsiteX72" fmla="*/ 15824293 w 23255048"/>
                <a:gd name="connsiteY72" fmla="*/ 2520615 h 4465720"/>
                <a:gd name="connsiteX73" fmla="*/ 16000756 w 23255048"/>
                <a:gd name="connsiteY73" fmla="*/ 2729163 h 4465720"/>
                <a:gd name="connsiteX74" fmla="*/ 16193262 w 23255048"/>
                <a:gd name="connsiteY74" fmla="*/ 3033963 h 4465720"/>
                <a:gd name="connsiteX75" fmla="*/ 16578272 w 23255048"/>
                <a:gd name="connsiteY75" fmla="*/ 3386889 h 4465720"/>
                <a:gd name="connsiteX76" fmla="*/ 17011409 w 23255048"/>
                <a:gd name="connsiteY76" fmla="*/ 3723773 h 4465720"/>
                <a:gd name="connsiteX77" fmla="*/ 17524756 w 23255048"/>
                <a:gd name="connsiteY77" fmla="*/ 3884194 h 4465720"/>
                <a:gd name="connsiteX78" fmla="*/ 18278735 w 23255048"/>
                <a:gd name="connsiteY78" fmla="*/ 4012531 h 4465720"/>
                <a:gd name="connsiteX79" fmla="*/ 19112925 w 23255048"/>
                <a:gd name="connsiteY79" fmla="*/ 4108784 h 4465720"/>
                <a:gd name="connsiteX80" fmla="*/ 19754609 w 23255048"/>
                <a:gd name="connsiteY80" fmla="*/ 4012531 h 4465720"/>
                <a:gd name="connsiteX81" fmla="*/ 20412335 w 23255048"/>
                <a:gd name="connsiteY81" fmla="*/ 4012531 h 4465720"/>
                <a:gd name="connsiteX82" fmla="*/ 21214441 w 23255048"/>
                <a:gd name="connsiteY82" fmla="*/ 4028573 h 4465720"/>
                <a:gd name="connsiteX83" fmla="*/ 21775914 w 23255048"/>
                <a:gd name="connsiteY83" fmla="*/ 4060657 h 4465720"/>
                <a:gd name="connsiteX84" fmla="*/ 22658230 w 23255048"/>
                <a:gd name="connsiteY84" fmla="*/ 4108784 h 4465720"/>
                <a:gd name="connsiteX85" fmla="*/ 23011156 w 23255048"/>
                <a:gd name="connsiteY85" fmla="*/ 4140868 h 4465720"/>
                <a:gd name="connsiteX86" fmla="*/ 23091367 w 23255048"/>
                <a:gd name="connsiteY86" fmla="*/ 4237120 h 4465720"/>
                <a:gd name="connsiteX87" fmla="*/ 23251788 w 23255048"/>
                <a:gd name="connsiteY87" fmla="*/ 4269205 h 4465720"/>
                <a:gd name="connsiteX0" fmla="*/ 23230089 w 23233349"/>
                <a:gd name="connsiteY0" fmla="*/ 4269205 h 4465720"/>
                <a:gd name="connsiteX1" fmla="*/ 23101752 w 23233349"/>
                <a:gd name="connsiteY1" fmla="*/ 4445668 h 4465720"/>
                <a:gd name="connsiteX2" fmla="*/ 22331731 w 23233349"/>
                <a:gd name="connsiteY2" fmla="*/ 4461710 h 4465720"/>
                <a:gd name="connsiteX3" fmla="*/ 21449415 w 23233349"/>
                <a:gd name="connsiteY3" fmla="*/ 4445668 h 4465720"/>
                <a:gd name="connsiteX4" fmla="*/ 21080447 w 23233349"/>
                <a:gd name="connsiteY4" fmla="*/ 4397542 h 4465720"/>
                <a:gd name="connsiteX5" fmla="*/ 20807731 w 23233349"/>
                <a:gd name="connsiteY5" fmla="*/ 4397542 h 4465720"/>
                <a:gd name="connsiteX6" fmla="*/ 20422721 w 23233349"/>
                <a:gd name="connsiteY6" fmla="*/ 4461710 h 4465720"/>
                <a:gd name="connsiteX7" fmla="*/ 20085836 w 23233349"/>
                <a:gd name="connsiteY7" fmla="*/ 4429626 h 4465720"/>
                <a:gd name="connsiteX8" fmla="*/ 19444152 w 23233349"/>
                <a:gd name="connsiteY8" fmla="*/ 4381499 h 4465720"/>
                <a:gd name="connsiteX9" fmla="*/ 19011015 w 23233349"/>
                <a:gd name="connsiteY9" fmla="*/ 4381499 h 4465720"/>
                <a:gd name="connsiteX10" fmla="*/ 18545794 w 23233349"/>
                <a:gd name="connsiteY10" fmla="*/ 4381499 h 4465720"/>
                <a:gd name="connsiteX11" fmla="*/ 18208910 w 23233349"/>
                <a:gd name="connsiteY11" fmla="*/ 4397542 h 4465720"/>
                <a:gd name="connsiteX12" fmla="*/ 17374721 w 23233349"/>
                <a:gd name="connsiteY12" fmla="*/ 4333373 h 4465720"/>
                <a:gd name="connsiteX13" fmla="*/ 16925542 w 23233349"/>
                <a:gd name="connsiteY13" fmla="*/ 4349415 h 4465720"/>
                <a:gd name="connsiteX14" fmla="*/ 16492405 w 23233349"/>
                <a:gd name="connsiteY14" fmla="*/ 4349415 h 4465720"/>
                <a:gd name="connsiteX15" fmla="*/ 15786552 w 23233349"/>
                <a:gd name="connsiteY15" fmla="*/ 4349415 h 4465720"/>
                <a:gd name="connsiteX16" fmla="*/ 15273205 w 23233349"/>
                <a:gd name="connsiteY16" fmla="*/ 4365457 h 4465720"/>
                <a:gd name="connsiteX17" fmla="*/ 15048615 w 23233349"/>
                <a:gd name="connsiteY17" fmla="*/ 4333373 h 4465720"/>
                <a:gd name="connsiteX18" fmla="*/ 14551310 w 23233349"/>
                <a:gd name="connsiteY18" fmla="*/ 4317331 h 4465720"/>
                <a:gd name="connsiteX19" fmla="*/ 14118173 w 23233349"/>
                <a:gd name="connsiteY19" fmla="*/ 4333373 h 4465720"/>
                <a:gd name="connsiteX20" fmla="*/ 13524615 w 23233349"/>
                <a:gd name="connsiteY20" fmla="*/ 4381499 h 4465720"/>
                <a:gd name="connsiteX21" fmla="*/ 12417710 w 23233349"/>
                <a:gd name="connsiteY21" fmla="*/ 4285247 h 4465720"/>
                <a:gd name="connsiteX22" fmla="*/ 11952489 w 23233349"/>
                <a:gd name="connsiteY22" fmla="*/ 4317331 h 4465720"/>
                <a:gd name="connsiteX23" fmla="*/ 11567478 w 23233349"/>
                <a:gd name="connsiteY23" fmla="*/ 4333373 h 4465720"/>
                <a:gd name="connsiteX24" fmla="*/ 11134342 w 23233349"/>
                <a:gd name="connsiteY24" fmla="*/ 4333373 h 4465720"/>
                <a:gd name="connsiteX25" fmla="*/ 10412447 w 23233349"/>
                <a:gd name="connsiteY25" fmla="*/ 4349415 h 4465720"/>
                <a:gd name="connsiteX26" fmla="*/ 9915142 w 23233349"/>
                <a:gd name="connsiteY26" fmla="*/ 4365457 h 4465720"/>
                <a:gd name="connsiteX27" fmla="*/ 9193247 w 23233349"/>
                <a:gd name="connsiteY27" fmla="*/ 4381499 h 4465720"/>
                <a:gd name="connsiteX28" fmla="*/ 8711983 w 23233349"/>
                <a:gd name="connsiteY28" fmla="*/ 4076699 h 4465720"/>
                <a:gd name="connsiteX29" fmla="*/ 7005770 w 23233349"/>
                <a:gd name="connsiteY29" fmla="*/ 3978024 h 4465720"/>
                <a:gd name="connsiteX30" fmla="*/ 6404342 w 23233349"/>
                <a:gd name="connsiteY30" fmla="*/ 3974393 h 4465720"/>
                <a:gd name="connsiteX31" fmla="*/ 6063976 w 23233349"/>
                <a:gd name="connsiteY31" fmla="*/ 3963174 h 4465720"/>
                <a:gd name="connsiteX32" fmla="*/ 5630536 w 23233349"/>
                <a:gd name="connsiteY32" fmla="*/ 3953790 h 4465720"/>
                <a:gd name="connsiteX33" fmla="*/ 5220556 w 23233349"/>
                <a:gd name="connsiteY33" fmla="*/ 4030693 h 4465720"/>
                <a:gd name="connsiteX34" fmla="*/ 4736871 w 23233349"/>
                <a:gd name="connsiteY34" fmla="*/ 4029783 h 4465720"/>
                <a:gd name="connsiteX35" fmla="*/ 4088527 w 23233349"/>
                <a:gd name="connsiteY35" fmla="*/ 3992856 h 4465720"/>
                <a:gd name="connsiteX36" fmla="*/ 3732724 w 23233349"/>
                <a:gd name="connsiteY36" fmla="*/ 3919285 h 4465720"/>
                <a:gd name="connsiteX37" fmla="*/ 3669012 w 23233349"/>
                <a:gd name="connsiteY37" fmla="*/ 3919609 h 4465720"/>
                <a:gd name="connsiteX38" fmla="*/ 3378437 w 23233349"/>
                <a:gd name="connsiteY38" fmla="*/ 3855136 h 4465720"/>
                <a:gd name="connsiteX39" fmla="*/ 3122671 w 23233349"/>
                <a:gd name="connsiteY39" fmla="*/ 3787638 h 4465720"/>
                <a:gd name="connsiteX40" fmla="*/ 2859340 w 23233349"/>
                <a:gd name="connsiteY40" fmla="*/ 3673225 h 4465720"/>
                <a:gd name="connsiteX41" fmla="*/ 2579662 w 23233349"/>
                <a:gd name="connsiteY41" fmla="*/ 3505843 h 4465720"/>
                <a:gd name="connsiteX42" fmla="*/ 2378985 w 23233349"/>
                <a:gd name="connsiteY42" fmla="*/ 3335130 h 4465720"/>
                <a:gd name="connsiteX43" fmla="*/ 2182847 w 23233349"/>
                <a:gd name="connsiteY43" fmla="*/ 3114173 h 4465720"/>
                <a:gd name="connsiteX44" fmla="*/ 1866848 w 23233349"/>
                <a:gd name="connsiteY44" fmla="*/ 2742783 h 4465720"/>
                <a:gd name="connsiteX45" fmla="*/ 1701584 w 23233349"/>
                <a:gd name="connsiteY45" fmla="*/ 2344152 h 4465720"/>
                <a:gd name="connsiteX46" fmla="*/ 1214973 w 23233349"/>
                <a:gd name="connsiteY46" fmla="*/ 1747917 h 4465720"/>
                <a:gd name="connsiteX47" fmla="*/ 426586 w 23233349"/>
                <a:gd name="connsiteY47" fmla="*/ 1319797 h 4465720"/>
                <a:gd name="connsiteX48" fmla="*/ 83048 w 23233349"/>
                <a:gd name="connsiteY48" fmla="*/ 1050957 h 4465720"/>
                <a:gd name="connsiteX49" fmla="*/ 1983276 w 23233349"/>
                <a:gd name="connsiteY49" fmla="*/ 934961 h 4465720"/>
                <a:gd name="connsiteX50" fmla="*/ 2632026 w 23233349"/>
                <a:gd name="connsiteY50" fmla="*/ 1157036 h 4465720"/>
                <a:gd name="connsiteX51" fmla="*/ 3257051 w 23233349"/>
                <a:gd name="connsiteY51" fmla="*/ 810281 h 4465720"/>
                <a:gd name="connsiteX52" fmla="*/ 3696357 w 23233349"/>
                <a:gd name="connsiteY52" fmla="*/ 701071 h 4465720"/>
                <a:gd name="connsiteX53" fmla="*/ 4814060 w 23233349"/>
                <a:gd name="connsiteY53" fmla="*/ 474938 h 4465720"/>
                <a:gd name="connsiteX54" fmla="*/ 5386949 w 23233349"/>
                <a:gd name="connsiteY54" fmla="*/ 412313 h 4465720"/>
                <a:gd name="connsiteX55" fmla="*/ 6359348 w 23233349"/>
                <a:gd name="connsiteY55" fmla="*/ 330559 h 4465720"/>
                <a:gd name="connsiteX56" fmla="*/ 7072913 w 23233349"/>
                <a:gd name="connsiteY56" fmla="*/ 235850 h 4465720"/>
                <a:gd name="connsiteX57" fmla="*/ 8376024 w 23233349"/>
                <a:gd name="connsiteY57" fmla="*/ 118927 h 4465720"/>
                <a:gd name="connsiteX58" fmla="*/ 9209289 w 23233349"/>
                <a:gd name="connsiteY58" fmla="*/ 50131 h 4465720"/>
                <a:gd name="connsiteX59" fmla="*/ 10300152 w 23233349"/>
                <a:gd name="connsiteY59" fmla="*/ 18047 h 4465720"/>
                <a:gd name="connsiteX60" fmla="*/ 11038089 w 23233349"/>
                <a:gd name="connsiteY60" fmla="*/ 2005 h 4465720"/>
                <a:gd name="connsiteX61" fmla="*/ 11519352 w 23233349"/>
                <a:gd name="connsiteY61" fmla="*/ 2005 h 4465720"/>
                <a:gd name="connsiteX62" fmla="*/ 12144994 w 23233349"/>
                <a:gd name="connsiteY62" fmla="*/ 18047 h 4465720"/>
                <a:gd name="connsiteX63" fmla="*/ 12722510 w 23233349"/>
                <a:gd name="connsiteY63" fmla="*/ 18047 h 4465720"/>
                <a:gd name="connsiteX64" fmla="*/ 13300026 w 23233349"/>
                <a:gd name="connsiteY64" fmla="*/ 130342 h 4465720"/>
                <a:gd name="connsiteX65" fmla="*/ 13893584 w 23233349"/>
                <a:gd name="connsiteY65" fmla="*/ 258678 h 4465720"/>
                <a:gd name="connsiteX66" fmla="*/ 14310678 w 23233349"/>
                <a:gd name="connsiteY66" fmla="*/ 419099 h 4465720"/>
                <a:gd name="connsiteX67" fmla="*/ 14807984 w 23233349"/>
                <a:gd name="connsiteY67" fmla="*/ 723899 h 4465720"/>
                <a:gd name="connsiteX68" fmla="*/ 14968405 w 23233349"/>
                <a:gd name="connsiteY68" fmla="*/ 1028699 h 4465720"/>
                <a:gd name="connsiteX69" fmla="*/ 15337373 w 23233349"/>
                <a:gd name="connsiteY69" fmla="*/ 1285373 h 4465720"/>
                <a:gd name="connsiteX70" fmla="*/ 15529878 w 23233349"/>
                <a:gd name="connsiteY70" fmla="*/ 1798720 h 4465720"/>
                <a:gd name="connsiteX71" fmla="*/ 15690300 w 23233349"/>
                <a:gd name="connsiteY71" fmla="*/ 2183731 h 4465720"/>
                <a:gd name="connsiteX72" fmla="*/ 15802594 w 23233349"/>
                <a:gd name="connsiteY72" fmla="*/ 2520615 h 4465720"/>
                <a:gd name="connsiteX73" fmla="*/ 15979057 w 23233349"/>
                <a:gd name="connsiteY73" fmla="*/ 2729163 h 4465720"/>
                <a:gd name="connsiteX74" fmla="*/ 16171563 w 23233349"/>
                <a:gd name="connsiteY74" fmla="*/ 3033963 h 4465720"/>
                <a:gd name="connsiteX75" fmla="*/ 16556573 w 23233349"/>
                <a:gd name="connsiteY75" fmla="*/ 3386889 h 4465720"/>
                <a:gd name="connsiteX76" fmla="*/ 16989710 w 23233349"/>
                <a:gd name="connsiteY76" fmla="*/ 3723773 h 4465720"/>
                <a:gd name="connsiteX77" fmla="*/ 17503057 w 23233349"/>
                <a:gd name="connsiteY77" fmla="*/ 3884194 h 4465720"/>
                <a:gd name="connsiteX78" fmla="*/ 18257036 w 23233349"/>
                <a:gd name="connsiteY78" fmla="*/ 4012531 h 4465720"/>
                <a:gd name="connsiteX79" fmla="*/ 19091226 w 23233349"/>
                <a:gd name="connsiteY79" fmla="*/ 4108784 h 4465720"/>
                <a:gd name="connsiteX80" fmla="*/ 19732910 w 23233349"/>
                <a:gd name="connsiteY80" fmla="*/ 4012531 h 4465720"/>
                <a:gd name="connsiteX81" fmla="*/ 20390636 w 23233349"/>
                <a:gd name="connsiteY81" fmla="*/ 4012531 h 4465720"/>
                <a:gd name="connsiteX82" fmla="*/ 21192742 w 23233349"/>
                <a:gd name="connsiteY82" fmla="*/ 4028573 h 4465720"/>
                <a:gd name="connsiteX83" fmla="*/ 21754215 w 23233349"/>
                <a:gd name="connsiteY83" fmla="*/ 4060657 h 4465720"/>
                <a:gd name="connsiteX84" fmla="*/ 22636531 w 23233349"/>
                <a:gd name="connsiteY84" fmla="*/ 4108784 h 4465720"/>
                <a:gd name="connsiteX85" fmla="*/ 22989457 w 23233349"/>
                <a:gd name="connsiteY85" fmla="*/ 4140868 h 4465720"/>
                <a:gd name="connsiteX86" fmla="*/ 23069668 w 23233349"/>
                <a:gd name="connsiteY86" fmla="*/ 4237120 h 4465720"/>
                <a:gd name="connsiteX87" fmla="*/ 23230089 w 23233349"/>
                <a:gd name="connsiteY87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72165 w 23173488"/>
                <a:gd name="connsiteY51" fmla="*/ 1157036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197190 w 23173488"/>
                <a:gd name="connsiteY52" fmla="*/ 810281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636496 w 23173488"/>
                <a:gd name="connsiteY53" fmla="*/ 701071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23415 w 23173488"/>
                <a:gd name="connsiteY50" fmla="*/ 934961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69205 h 4465720"/>
                <a:gd name="connsiteX1" fmla="*/ 23041891 w 23173488"/>
                <a:gd name="connsiteY1" fmla="*/ 4445668 h 4465720"/>
                <a:gd name="connsiteX2" fmla="*/ 22271870 w 23173488"/>
                <a:gd name="connsiteY2" fmla="*/ 4461710 h 4465720"/>
                <a:gd name="connsiteX3" fmla="*/ 21389554 w 23173488"/>
                <a:gd name="connsiteY3" fmla="*/ 4445668 h 4465720"/>
                <a:gd name="connsiteX4" fmla="*/ 21020586 w 23173488"/>
                <a:gd name="connsiteY4" fmla="*/ 4397542 h 4465720"/>
                <a:gd name="connsiteX5" fmla="*/ 20747870 w 23173488"/>
                <a:gd name="connsiteY5" fmla="*/ 4397542 h 4465720"/>
                <a:gd name="connsiteX6" fmla="*/ 20362860 w 23173488"/>
                <a:gd name="connsiteY6" fmla="*/ 4461710 h 4465720"/>
                <a:gd name="connsiteX7" fmla="*/ 20025975 w 23173488"/>
                <a:gd name="connsiteY7" fmla="*/ 4429626 h 4465720"/>
                <a:gd name="connsiteX8" fmla="*/ 19384291 w 23173488"/>
                <a:gd name="connsiteY8" fmla="*/ 4381499 h 4465720"/>
                <a:gd name="connsiteX9" fmla="*/ 18951154 w 23173488"/>
                <a:gd name="connsiteY9" fmla="*/ 4381499 h 4465720"/>
                <a:gd name="connsiteX10" fmla="*/ 18485933 w 23173488"/>
                <a:gd name="connsiteY10" fmla="*/ 4381499 h 4465720"/>
                <a:gd name="connsiteX11" fmla="*/ 18149049 w 23173488"/>
                <a:gd name="connsiteY11" fmla="*/ 4397542 h 4465720"/>
                <a:gd name="connsiteX12" fmla="*/ 17314860 w 23173488"/>
                <a:gd name="connsiteY12" fmla="*/ 4333373 h 4465720"/>
                <a:gd name="connsiteX13" fmla="*/ 16865681 w 23173488"/>
                <a:gd name="connsiteY13" fmla="*/ 4349415 h 4465720"/>
                <a:gd name="connsiteX14" fmla="*/ 16432544 w 23173488"/>
                <a:gd name="connsiteY14" fmla="*/ 4349415 h 4465720"/>
                <a:gd name="connsiteX15" fmla="*/ 15726691 w 23173488"/>
                <a:gd name="connsiteY15" fmla="*/ 4349415 h 4465720"/>
                <a:gd name="connsiteX16" fmla="*/ 15213344 w 23173488"/>
                <a:gd name="connsiteY16" fmla="*/ 4365457 h 4465720"/>
                <a:gd name="connsiteX17" fmla="*/ 14988754 w 23173488"/>
                <a:gd name="connsiteY17" fmla="*/ 4333373 h 4465720"/>
                <a:gd name="connsiteX18" fmla="*/ 14491449 w 23173488"/>
                <a:gd name="connsiteY18" fmla="*/ 4317331 h 4465720"/>
                <a:gd name="connsiteX19" fmla="*/ 14058312 w 23173488"/>
                <a:gd name="connsiteY19" fmla="*/ 4333373 h 4465720"/>
                <a:gd name="connsiteX20" fmla="*/ 13464754 w 23173488"/>
                <a:gd name="connsiteY20" fmla="*/ 4381499 h 4465720"/>
                <a:gd name="connsiteX21" fmla="*/ 12357849 w 23173488"/>
                <a:gd name="connsiteY21" fmla="*/ 4285247 h 4465720"/>
                <a:gd name="connsiteX22" fmla="*/ 11892628 w 23173488"/>
                <a:gd name="connsiteY22" fmla="*/ 4317331 h 4465720"/>
                <a:gd name="connsiteX23" fmla="*/ 11507617 w 23173488"/>
                <a:gd name="connsiteY23" fmla="*/ 4333373 h 4465720"/>
                <a:gd name="connsiteX24" fmla="*/ 11074481 w 23173488"/>
                <a:gd name="connsiteY24" fmla="*/ 4333373 h 4465720"/>
                <a:gd name="connsiteX25" fmla="*/ 10352586 w 23173488"/>
                <a:gd name="connsiteY25" fmla="*/ 4349415 h 4465720"/>
                <a:gd name="connsiteX26" fmla="*/ 9855281 w 23173488"/>
                <a:gd name="connsiteY26" fmla="*/ 4365457 h 4465720"/>
                <a:gd name="connsiteX27" fmla="*/ 9133386 w 23173488"/>
                <a:gd name="connsiteY27" fmla="*/ 4381499 h 4465720"/>
                <a:gd name="connsiteX28" fmla="*/ 8652122 w 23173488"/>
                <a:gd name="connsiteY28" fmla="*/ 4076699 h 4465720"/>
                <a:gd name="connsiteX29" fmla="*/ 6945909 w 23173488"/>
                <a:gd name="connsiteY29" fmla="*/ 3978024 h 4465720"/>
                <a:gd name="connsiteX30" fmla="*/ 6344481 w 23173488"/>
                <a:gd name="connsiteY30" fmla="*/ 3974393 h 4465720"/>
                <a:gd name="connsiteX31" fmla="*/ 6004115 w 23173488"/>
                <a:gd name="connsiteY31" fmla="*/ 3963174 h 4465720"/>
                <a:gd name="connsiteX32" fmla="*/ 5570675 w 23173488"/>
                <a:gd name="connsiteY32" fmla="*/ 3953790 h 4465720"/>
                <a:gd name="connsiteX33" fmla="*/ 5160695 w 23173488"/>
                <a:gd name="connsiteY33" fmla="*/ 4030693 h 4465720"/>
                <a:gd name="connsiteX34" fmla="*/ 4677010 w 23173488"/>
                <a:gd name="connsiteY34" fmla="*/ 4029783 h 4465720"/>
                <a:gd name="connsiteX35" fmla="*/ 4028666 w 23173488"/>
                <a:gd name="connsiteY35" fmla="*/ 3992856 h 4465720"/>
                <a:gd name="connsiteX36" fmla="*/ 3672863 w 23173488"/>
                <a:gd name="connsiteY36" fmla="*/ 3919285 h 4465720"/>
                <a:gd name="connsiteX37" fmla="*/ 3609151 w 23173488"/>
                <a:gd name="connsiteY37" fmla="*/ 3919609 h 4465720"/>
                <a:gd name="connsiteX38" fmla="*/ 3318576 w 23173488"/>
                <a:gd name="connsiteY38" fmla="*/ 3855136 h 4465720"/>
                <a:gd name="connsiteX39" fmla="*/ 3062810 w 23173488"/>
                <a:gd name="connsiteY39" fmla="*/ 3787638 h 4465720"/>
                <a:gd name="connsiteX40" fmla="*/ 2799479 w 23173488"/>
                <a:gd name="connsiteY40" fmla="*/ 3673225 h 4465720"/>
                <a:gd name="connsiteX41" fmla="*/ 2519801 w 23173488"/>
                <a:gd name="connsiteY41" fmla="*/ 3505843 h 4465720"/>
                <a:gd name="connsiteX42" fmla="*/ 2319124 w 23173488"/>
                <a:gd name="connsiteY42" fmla="*/ 3335130 h 4465720"/>
                <a:gd name="connsiteX43" fmla="*/ 2122986 w 23173488"/>
                <a:gd name="connsiteY43" fmla="*/ 3114173 h 4465720"/>
                <a:gd name="connsiteX44" fmla="*/ 1806987 w 23173488"/>
                <a:gd name="connsiteY44" fmla="*/ 2742783 h 4465720"/>
                <a:gd name="connsiteX45" fmla="*/ 1641723 w 23173488"/>
                <a:gd name="connsiteY45" fmla="*/ 2344152 h 4465720"/>
                <a:gd name="connsiteX46" fmla="*/ 1155112 w 23173488"/>
                <a:gd name="connsiteY46" fmla="*/ 1747917 h 4465720"/>
                <a:gd name="connsiteX47" fmla="*/ 366725 w 23173488"/>
                <a:gd name="connsiteY47" fmla="*/ 1319797 h 4465720"/>
                <a:gd name="connsiteX48" fmla="*/ 23187 w 23173488"/>
                <a:gd name="connsiteY48" fmla="*/ 1050957 h 4465720"/>
                <a:gd name="connsiteX49" fmla="*/ 979266 w 23173488"/>
                <a:gd name="connsiteY49" fmla="*/ 903856 h 4465720"/>
                <a:gd name="connsiteX50" fmla="*/ 1993754 w 23173488"/>
                <a:gd name="connsiteY50" fmla="*/ 811869 h 4465720"/>
                <a:gd name="connsiteX51" fmla="*/ 2589750 w 23173488"/>
                <a:gd name="connsiteY51" fmla="*/ 752590 h 4465720"/>
                <a:gd name="connsiteX52" fmla="*/ 3249944 w 23173488"/>
                <a:gd name="connsiteY52" fmla="*/ 616850 h 4465720"/>
                <a:gd name="connsiteX53" fmla="*/ 3847512 w 23173488"/>
                <a:gd name="connsiteY53" fmla="*/ 525225 h 4465720"/>
                <a:gd name="connsiteX54" fmla="*/ 4754199 w 23173488"/>
                <a:gd name="connsiteY54" fmla="*/ 474938 h 4465720"/>
                <a:gd name="connsiteX55" fmla="*/ 5327088 w 23173488"/>
                <a:gd name="connsiteY55" fmla="*/ 412313 h 4465720"/>
                <a:gd name="connsiteX56" fmla="*/ 6299487 w 23173488"/>
                <a:gd name="connsiteY56" fmla="*/ 330559 h 4465720"/>
                <a:gd name="connsiteX57" fmla="*/ 7013052 w 23173488"/>
                <a:gd name="connsiteY57" fmla="*/ 235850 h 4465720"/>
                <a:gd name="connsiteX58" fmla="*/ 8316163 w 23173488"/>
                <a:gd name="connsiteY58" fmla="*/ 118927 h 4465720"/>
                <a:gd name="connsiteX59" fmla="*/ 9149428 w 23173488"/>
                <a:gd name="connsiteY59" fmla="*/ 50131 h 4465720"/>
                <a:gd name="connsiteX60" fmla="*/ 10240291 w 23173488"/>
                <a:gd name="connsiteY60" fmla="*/ 18047 h 4465720"/>
                <a:gd name="connsiteX61" fmla="*/ 10978228 w 23173488"/>
                <a:gd name="connsiteY61" fmla="*/ 2005 h 4465720"/>
                <a:gd name="connsiteX62" fmla="*/ 11459491 w 23173488"/>
                <a:gd name="connsiteY62" fmla="*/ 2005 h 4465720"/>
                <a:gd name="connsiteX63" fmla="*/ 12085133 w 23173488"/>
                <a:gd name="connsiteY63" fmla="*/ 18047 h 4465720"/>
                <a:gd name="connsiteX64" fmla="*/ 12662649 w 23173488"/>
                <a:gd name="connsiteY64" fmla="*/ 18047 h 4465720"/>
                <a:gd name="connsiteX65" fmla="*/ 13240165 w 23173488"/>
                <a:gd name="connsiteY65" fmla="*/ 130342 h 4465720"/>
                <a:gd name="connsiteX66" fmla="*/ 13833723 w 23173488"/>
                <a:gd name="connsiteY66" fmla="*/ 258678 h 4465720"/>
                <a:gd name="connsiteX67" fmla="*/ 14250817 w 23173488"/>
                <a:gd name="connsiteY67" fmla="*/ 419099 h 4465720"/>
                <a:gd name="connsiteX68" fmla="*/ 14748123 w 23173488"/>
                <a:gd name="connsiteY68" fmla="*/ 723899 h 4465720"/>
                <a:gd name="connsiteX69" fmla="*/ 14908544 w 23173488"/>
                <a:gd name="connsiteY69" fmla="*/ 1028699 h 4465720"/>
                <a:gd name="connsiteX70" fmla="*/ 15277512 w 23173488"/>
                <a:gd name="connsiteY70" fmla="*/ 1285373 h 4465720"/>
                <a:gd name="connsiteX71" fmla="*/ 15470017 w 23173488"/>
                <a:gd name="connsiteY71" fmla="*/ 1798720 h 4465720"/>
                <a:gd name="connsiteX72" fmla="*/ 15630439 w 23173488"/>
                <a:gd name="connsiteY72" fmla="*/ 2183731 h 4465720"/>
                <a:gd name="connsiteX73" fmla="*/ 15742733 w 23173488"/>
                <a:gd name="connsiteY73" fmla="*/ 2520615 h 4465720"/>
                <a:gd name="connsiteX74" fmla="*/ 15919196 w 23173488"/>
                <a:gd name="connsiteY74" fmla="*/ 2729163 h 4465720"/>
                <a:gd name="connsiteX75" fmla="*/ 16111702 w 23173488"/>
                <a:gd name="connsiteY75" fmla="*/ 3033963 h 4465720"/>
                <a:gd name="connsiteX76" fmla="*/ 16496712 w 23173488"/>
                <a:gd name="connsiteY76" fmla="*/ 3386889 h 4465720"/>
                <a:gd name="connsiteX77" fmla="*/ 16929849 w 23173488"/>
                <a:gd name="connsiteY77" fmla="*/ 3723773 h 4465720"/>
                <a:gd name="connsiteX78" fmla="*/ 17443196 w 23173488"/>
                <a:gd name="connsiteY78" fmla="*/ 3884194 h 4465720"/>
                <a:gd name="connsiteX79" fmla="*/ 18197175 w 23173488"/>
                <a:gd name="connsiteY79" fmla="*/ 4012531 h 4465720"/>
                <a:gd name="connsiteX80" fmla="*/ 19031365 w 23173488"/>
                <a:gd name="connsiteY80" fmla="*/ 4108784 h 4465720"/>
                <a:gd name="connsiteX81" fmla="*/ 19673049 w 23173488"/>
                <a:gd name="connsiteY81" fmla="*/ 4012531 h 4465720"/>
                <a:gd name="connsiteX82" fmla="*/ 20330775 w 23173488"/>
                <a:gd name="connsiteY82" fmla="*/ 4012531 h 4465720"/>
                <a:gd name="connsiteX83" fmla="*/ 21132881 w 23173488"/>
                <a:gd name="connsiteY83" fmla="*/ 4028573 h 4465720"/>
                <a:gd name="connsiteX84" fmla="*/ 21694354 w 23173488"/>
                <a:gd name="connsiteY84" fmla="*/ 4060657 h 4465720"/>
                <a:gd name="connsiteX85" fmla="*/ 22576670 w 23173488"/>
                <a:gd name="connsiteY85" fmla="*/ 4108784 h 4465720"/>
                <a:gd name="connsiteX86" fmla="*/ 22929596 w 23173488"/>
                <a:gd name="connsiteY86" fmla="*/ 4140868 h 4465720"/>
                <a:gd name="connsiteX87" fmla="*/ 23009807 w 23173488"/>
                <a:gd name="connsiteY87" fmla="*/ 4237120 h 4465720"/>
                <a:gd name="connsiteX88" fmla="*/ 23170228 w 23173488"/>
                <a:gd name="connsiteY88" fmla="*/ 4269205 h 4465720"/>
                <a:gd name="connsiteX0" fmla="*/ 23170228 w 23173488"/>
                <a:gd name="connsiteY0" fmla="*/ 4272270 h 4468785"/>
                <a:gd name="connsiteX1" fmla="*/ 23041891 w 23173488"/>
                <a:gd name="connsiteY1" fmla="*/ 4448733 h 4468785"/>
                <a:gd name="connsiteX2" fmla="*/ 22271870 w 23173488"/>
                <a:gd name="connsiteY2" fmla="*/ 4464775 h 4468785"/>
                <a:gd name="connsiteX3" fmla="*/ 21389554 w 23173488"/>
                <a:gd name="connsiteY3" fmla="*/ 4448733 h 4468785"/>
                <a:gd name="connsiteX4" fmla="*/ 21020586 w 23173488"/>
                <a:gd name="connsiteY4" fmla="*/ 4400607 h 4468785"/>
                <a:gd name="connsiteX5" fmla="*/ 20747870 w 23173488"/>
                <a:gd name="connsiteY5" fmla="*/ 4400607 h 4468785"/>
                <a:gd name="connsiteX6" fmla="*/ 20362860 w 23173488"/>
                <a:gd name="connsiteY6" fmla="*/ 4464775 h 4468785"/>
                <a:gd name="connsiteX7" fmla="*/ 20025975 w 23173488"/>
                <a:gd name="connsiteY7" fmla="*/ 4432691 h 4468785"/>
                <a:gd name="connsiteX8" fmla="*/ 19384291 w 23173488"/>
                <a:gd name="connsiteY8" fmla="*/ 4384564 h 4468785"/>
                <a:gd name="connsiteX9" fmla="*/ 18951154 w 23173488"/>
                <a:gd name="connsiteY9" fmla="*/ 4384564 h 4468785"/>
                <a:gd name="connsiteX10" fmla="*/ 18485933 w 23173488"/>
                <a:gd name="connsiteY10" fmla="*/ 4384564 h 4468785"/>
                <a:gd name="connsiteX11" fmla="*/ 18149049 w 23173488"/>
                <a:gd name="connsiteY11" fmla="*/ 4400607 h 4468785"/>
                <a:gd name="connsiteX12" fmla="*/ 17314860 w 23173488"/>
                <a:gd name="connsiteY12" fmla="*/ 4336438 h 4468785"/>
                <a:gd name="connsiteX13" fmla="*/ 16865681 w 23173488"/>
                <a:gd name="connsiteY13" fmla="*/ 4352480 h 4468785"/>
                <a:gd name="connsiteX14" fmla="*/ 16432544 w 23173488"/>
                <a:gd name="connsiteY14" fmla="*/ 4352480 h 4468785"/>
                <a:gd name="connsiteX15" fmla="*/ 15726691 w 23173488"/>
                <a:gd name="connsiteY15" fmla="*/ 4352480 h 4468785"/>
                <a:gd name="connsiteX16" fmla="*/ 15213344 w 23173488"/>
                <a:gd name="connsiteY16" fmla="*/ 4368522 h 4468785"/>
                <a:gd name="connsiteX17" fmla="*/ 14988754 w 23173488"/>
                <a:gd name="connsiteY17" fmla="*/ 4336438 h 4468785"/>
                <a:gd name="connsiteX18" fmla="*/ 14491449 w 23173488"/>
                <a:gd name="connsiteY18" fmla="*/ 4320396 h 4468785"/>
                <a:gd name="connsiteX19" fmla="*/ 14058312 w 23173488"/>
                <a:gd name="connsiteY19" fmla="*/ 4336438 h 4468785"/>
                <a:gd name="connsiteX20" fmla="*/ 13464754 w 23173488"/>
                <a:gd name="connsiteY20" fmla="*/ 4384564 h 4468785"/>
                <a:gd name="connsiteX21" fmla="*/ 12357849 w 23173488"/>
                <a:gd name="connsiteY21" fmla="*/ 4288312 h 4468785"/>
                <a:gd name="connsiteX22" fmla="*/ 11892628 w 23173488"/>
                <a:gd name="connsiteY22" fmla="*/ 4320396 h 4468785"/>
                <a:gd name="connsiteX23" fmla="*/ 11507617 w 23173488"/>
                <a:gd name="connsiteY23" fmla="*/ 4336438 h 4468785"/>
                <a:gd name="connsiteX24" fmla="*/ 11074481 w 23173488"/>
                <a:gd name="connsiteY24" fmla="*/ 4336438 h 4468785"/>
                <a:gd name="connsiteX25" fmla="*/ 10352586 w 23173488"/>
                <a:gd name="connsiteY25" fmla="*/ 4352480 h 4468785"/>
                <a:gd name="connsiteX26" fmla="*/ 9855281 w 23173488"/>
                <a:gd name="connsiteY26" fmla="*/ 4368522 h 4468785"/>
                <a:gd name="connsiteX27" fmla="*/ 9133386 w 23173488"/>
                <a:gd name="connsiteY27" fmla="*/ 4384564 h 4468785"/>
                <a:gd name="connsiteX28" fmla="*/ 8652122 w 23173488"/>
                <a:gd name="connsiteY28" fmla="*/ 4079764 h 4468785"/>
                <a:gd name="connsiteX29" fmla="*/ 6945909 w 23173488"/>
                <a:gd name="connsiteY29" fmla="*/ 3981089 h 4468785"/>
                <a:gd name="connsiteX30" fmla="*/ 6344481 w 23173488"/>
                <a:gd name="connsiteY30" fmla="*/ 3977458 h 4468785"/>
                <a:gd name="connsiteX31" fmla="*/ 6004115 w 23173488"/>
                <a:gd name="connsiteY31" fmla="*/ 3966239 h 4468785"/>
                <a:gd name="connsiteX32" fmla="*/ 5570675 w 23173488"/>
                <a:gd name="connsiteY32" fmla="*/ 3956855 h 4468785"/>
                <a:gd name="connsiteX33" fmla="*/ 5160695 w 23173488"/>
                <a:gd name="connsiteY33" fmla="*/ 4033758 h 4468785"/>
                <a:gd name="connsiteX34" fmla="*/ 4677010 w 23173488"/>
                <a:gd name="connsiteY34" fmla="*/ 4032848 h 4468785"/>
                <a:gd name="connsiteX35" fmla="*/ 4028666 w 23173488"/>
                <a:gd name="connsiteY35" fmla="*/ 3995921 h 4468785"/>
                <a:gd name="connsiteX36" fmla="*/ 3672863 w 23173488"/>
                <a:gd name="connsiteY36" fmla="*/ 3922350 h 4468785"/>
                <a:gd name="connsiteX37" fmla="*/ 3609151 w 23173488"/>
                <a:gd name="connsiteY37" fmla="*/ 3922674 h 4468785"/>
                <a:gd name="connsiteX38" fmla="*/ 3318576 w 23173488"/>
                <a:gd name="connsiteY38" fmla="*/ 3858201 h 4468785"/>
                <a:gd name="connsiteX39" fmla="*/ 3062810 w 23173488"/>
                <a:gd name="connsiteY39" fmla="*/ 3790703 h 4468785"/>
                <a:gd name="connsiteX40" fmla="*/ 2799479 w 23173488"/>
                <a:gd name="connsiteY40" fmla="*/ 3676290 h 4468785"/>
                <a:gd name="connsiteX41" fmla="*/ 2519801 w 23173488"/>
                <a:gd name="connsiteY41" fmla="*/ 3508908 h 4468785"/>
                <a:gd name="connsiteX42" fmla="*/ 2319124 w 23173488"/>
                <a:gd name="connsiteY42" fmla="*/ 3338195 h 4468785"/>
                <a:gd name="connsiteX43" fmla="*/ 2122986 w 23173488"/>
                <a:gd name="connsiteY43" fmla="*/ 3117238 h 4468785"/>
                <a:gd name="connsiteX44" fmla="*/ 1806987 w 23173488"/>
                <a:gd name="connsiteY44" fmla="*/ 2745848 h 4468785"/>
                <a:gd name="connsiteX45" fmla="*/ 1641723 w 23173488"/>
                <a:gd name="connsiteY45" fmla="*/ 2347217 h 4468785"/>
                <a:gd name="connsiteX46" fmla="*/ 1155112 w 23173488"/>
                <a:gd name="connsiteY46" fmla="*/ 1750982 h 4468785"/>
                <a:gd name="connsiteX47" fmla="*/ 366725 w 23173488"/>
                <a:gd name="connsiteY47" fmla="*/ 1322862 h 4468785"/>
                <a:gd name="connsiteX48" fmla="*/ 23187 w 23173488"/>
                <a:gd name="connsiteY48" fmla="*/ 1054022 h 4468785"/>
                <a:gd name="connsiteX49" fmla="*/ 979266 w 23173488"/>
                <a:gd name="connsiteY49" fmla="*/ 906921 h 4468785"/>
                <a:gd name="connsiteX50" fmla="*/ 1993754 w 23173488"/>
                <a:gd name="connsiteY50" fmla="*/ 814934 h 4468785"/>
                <a:gd name="connsiteX51" fmla="*/ 2589750 w 23173488"/>
                <a:gd name="connsiteY51" fmla="*/ 755655 h 4468785"/>
                <a:gd name="connsiteX52" fmla="*/ 3249944 w 23173488"/>
                <a:gd name="connsiteY52" fmla="*/ 619915 h 4468785"/>
                <a:gd name="connsiteX53" fmla="*/ 3847512 w 23173488"/>
                <a:gd name="connsiteY53" fmla="*/ 528290 h 4468785"/>
                <a:gd name="connsiteX54" fmla="*/ 4754199 w 23173488"/>
                <a:gd name="connsiteY54" fmla="*/ 478003 h 4468785"/>
                <a:gd name="connsiteX55" fmla="*/ 5327088 w 23173488"/>
                <a:gd name="connsiteY55" fmla="*/ 415378 h 4468785"/>
                <a:gd name="connsiteX56" fmla="*/ 6299487 w 23173488"/>
                <a:gd name="connsiteY56" fmla="*/ 333624 h 4468785"/>
                <a:gd name="connsiteX57" fmla="*/ 7013052 w 23173488"/>
                <a:gd name="connsiteY57" fmla="*/ 238915 h 4468785"/>
                <a:gd name="connsiteX58" fmla="*/ 8316163 w 23173488"/>
                <a:gd name="connsiteY58" fmla="*/ 121992 h 4468785"/>
                <a:gd name="connsiteX59" fmla="*/ 9149428 w 23173488"/>
                <a:gd name="connsiteY59" fmla="*/ 53196 h 4468785"/>
                <a:gd name="connsiteX60" fmla="*/ 10258952 w 23173488"/>
                <a:gd name="connsiteY60" fmla="*/ 64655 h 4468785"/>
                <a:gd name="connsiteX61" fmla="*/ 10978228 w 23173488"/>
                <a:gd name="connsiteY61" fmla="*/ 5070 h 4468785"/>
                <a:gd name="connsiteX62" fmla="*/ 11459491 w 23173488"/>
                <a:gd name="connsiteY62" fmla="*/ 5070 h 4468785"/>
                <a:gd name="connsiteX63" fmla="*/ 12085133 w 23173488"/>
                <a:gd name="connsiteY63" fmla="*/ 21112 h 4468785"/>
                <a:gd name="connsiteX64" fmla="*/ 12662649 w 23173488"/>
                <a:gd name="connsiteY64" fmla="*/ 21112 h 4468785"/>
                <a:gd name="connsiteX65" fmla="*/ 13240165 w 23173488"/>
                <a:gd name="connsiteY65" fmla="*/ 133407 h 4468785"/>
                <a:gd name="connsiteX66" fmla="*/ 13833723 w 23173488"/>
                <a:gd name="connsiteY66" fmla="*/ 261743 h 4468785"/>
                <a:gd name="connsiteX67" fmla="*/ 14250817 w 23173488"/>
                <a:gd name="connsiteY67" fmla="*/ 422164 h 4468785"/>
                <a:gd name="connsiteX68" fmla="*/ 14748123 w 23173488"/>
                <a:gd name="connsiteY68" fmla="*/ 726964 h 4468785"/>
                <a:gd name="connsiteX69" fmla="*/ 14908544 w 23173488"/>
                <a:gd name="connsiteY69" fmla="*/ 1031764 h 4468785"/>
                <a:gd name="connsiteX70" fmla="*/ 15277512 w 23173488"/>
                <a:gd name="connsiteY70" fmla="*/ 1288438 h 4468785"/>
                <a:gd name="connsiteX71" fmla="*/ 15470017 w 23173488"/>
                <a:gd name="connsiteY71" fmla="*/ 1801785 h 4468785"/>
                <a:gd name="connsiteX72" fmla="*/ 15630439 w 23173488"/>
                <a:gd name="connsiteY72" fmla="*/ 2186796 h 4468785"/>
                <a:gd name="connsiteX73" fmla="*/ 15742733 w 23173488"/>
                <a:gd name="connsiteY73" fmla="*/ 2523680 h 4468785"/>
                <a:gd name="connsiteX74" fmla="*/ 15919196 w 23173488"/>
                <a:gd name="connsiteY74" fmla="*/ 2732228 h 4468785"/>
                <a:gd name="connsiteX75" fmla="*/ 16111702 w 23173488"/>
                <a:gd name="connsiteY75" fmla="*/ 3037028 h 4468785"/>
                <a:gd name="connsiteX76" fmla="*/ 16496712 w 23173488"/>
                <a:gd name="connsiteY76" fmla="*/ 3389954 h 4468785"/>
                <a:gd name="connsiteX77" fmla="*/ 16929849 w 23173488"/>
                <a:gd name="connsiteY77" fmla="*/ 3726838 h 4468785"/>
                <a:gd name="connsiteX78" fmla="*/ 17443196 w 23173488"/>
                <a:gd name="connsiteY78" fmla="*/ 3887259 h 4468785"/>
                <a:gd name="connsiteX79" fmla="*/ 18197175 w 23173488"/>
                <a:gd name="connsiteY79" fmla="*/ 4015596 h 4468785"/>
                <a:gd name="connsiteX80" fmla="*/ 19031365 w 23173488"/>
                <a:gd name="connsiteY80" fmla="*/ 4111849 h 4468785"/>
                <a:gd name="connsiteX81" fmla="*/ 19673049 w 23173488"/>
                <a:gd name="connsiteY81" fmla="*/ 4015596 h 4468785"/>
                <a:gd name="connsiteX82" fmla="*/ 20330775 w 23173488"/>
                <a:gd name="connsiteY82" fmla="*/ 4015596 h 4468785"/>
                <a:gd name="connsiteX83" fmla="*/ 21132881 w 23173488"/>
                <a:gd name="connsiteY83" fmla="*/ 4031638 h 4468785"/>
                <a:gd name="connsiteX84" fmla="*/ 21694354 w 23173488"/>
                <a:gd name="connsiteY84" fmla="*/ 4063722 h 4468785"/>
                <a:gd name="connsiteX85" fmla="*/ 22576670 w 23173488"/>
                <a:gd name="connsiteY85" fmla="*/ 4111849 h 4468785"/>
                <a:gd name="connsiteX86" fmla="*/ 22929596 w 23173488"/>
                <a:gd name="connsiteY86" fmla="*/ 4143933 h 4468785"/>
                <a:gd name="connsiteX87" fmla="*/ 23009807 w 23173488"/>
                <a:gd name="connsiteY87" fmla="*/ 4240185 h 4468785"/>
                <a:gd name="connsiteX88" fmla="*/ 23170228 w 23173488"/>
                <a:gd name="connsiteY88" fmla="*/ 4272270 h 4468785"/>
                <a:gd name="connsiteX0" fmla="*/ 23170228 w 23173488"/>
                <a:gd name="connsiteY0" fmla="*/ 4270736 h 4467251"/>
                <a:gd name="connsiteX1" fmla="*/ 23041891 w 23173488"/>
                <a:gd name="connsiteY1" fmla="*/ 4447199 h 4467251"/>
                <a:gd name="connsiteX2" fmla="*/ 22271870 w 23173488"/>
                <a:gd name="connsiteY2" fmla="*/ 4463241 h 4467251"/>
                <a:gd name="connsiteX3" fmla="*/ 21389554 w 23173488"/>
                <a:gd name="connsiteY3" fmla="*/ 4447199 h 4467251"/>
                <a:gd name="connsiteX4" fmla="*/ 21020586 w 23173488"/>
                <a:gd name="connsiteY4" fmla="*/ 4399073 h 4467251"/>
                <a:gd name="connsiteX5" fmla="*/ 20747870 w 23173488"/>
                <a:gd name="connsiteY5" fmla="*/ 4399073 h 4467251"/>
                <a:gd name="connsiteX6" fmla="*/ 20362860 w 23173488"/>
                <a:gd name="connsiteY6" fmla="*/ 4463241 h 4467251"/>
                <a:gd name="connsiteX7" fmla="*/ 20025975 w 23173488"/>
                <a:gd name="connsiteY7" fmla="*/ 4431157 h 4467251"/>
                <a:gd name="connsiteX8" fmla="*/ 19384291 w 23173488"/>
                <a:gd name="connsiteY8" fmla="*/ 4383030 h 4467251"/>
                <a:gd name="connsiteX9" fmla="*/ 18951154 w 23173488"/>
                <a:gd name="connsiteY9" fmla="*/ 4383030 h 4467251"/>
                <a:gd name="connsiteX10" fmla="*/ 18485933 w 23173488"/>
                <a:gd name="connsiteY10" fmla="*/ 4383030 h 4467251"/>
                <a:gd name="connsiteX11" fmla="*/ 18149049 w 23173488"/>
                <a:gd name="connsiteY11" fmla="*/ 4399073 h 4467251"/>
                <a:gd name="connsiteX12" fmla="*/ 17314860 w 23173488"/>
                <a:gd name="connsiteY12" fmla="*/ 4334904 h 4467251"/>
                <a:gd name="connsiteX13" fmla="*/ 16865681 w 23173488"/>
                <a:gd name="connsiteY13" fmla="*/ 4350946 h 4467251"/>
                <a:gd name="connsiteX14" fmla="*/ 16432544 w 23173488"/>
                <a:gd name="connsiteY14" fmla="*/ 4350946 h 4467251"/>
                <a:gd name="connsiteX15" fmla="*/ 15726691 w 23173488"/>
                <a:gd name="connsiteY15" fmla="*/ 4350946 h 4467251"/>
                <a:gd name="connsiteX16" fmla="*/ 15213344 w 23173488"/>
                <a:gd name="connsiteY16" fmla="*/ 4366988 h 4467251"/>
                <a:gd name="connsiteX17" fmla="*/ 14988754 w 23173488"/>
                <a:gd name="connsiteY17" fmla="*/ 4334904 h 4467251"/>
                <a:gd name="connsiteX18" fmla="*/ 14491449 w 23173488"/>
                <a:gd name="connsiteY18" fmla="*/ 4318862 h 4467251"/>
                <a:gd name="connsiteX19" fmla="*/ 14058312 w 23173488"/>
                <a:gd name="connsiteY19" fmla="*/ 4334904 h 4467251"/>
                <a:gd name="connsiteX20" fmla="*/ 13464754 w 23173488"/>
                <a:gd name="connsiteY20" fmla="*/ 4383030 h 4467251"/>
                <a:gd name="connsiteX21" fmla="*/ 12357849 w 23173488"/>
                <a:gd name="connsiteY21" fmla="*/ 4286778 h 4467251"/>
                <a:gd name="connsiteX22" fmla="*/ 11892628 w 23173488"/>
                <a:gd name="connsiteY22" fmla="*/ 4318862 h 4467251"/>
                <a:gd name="connsiteX23" fmla="*/ 11507617 w 23173488"/>
                <a:gd name="connsiteY23" fmla="*/ 4334904 h 4467251"/>
                <a:gd name="connsiteX24" fmla="*/ 11074481 w 23173488"/>
                <a:gd name="connsiteY24" fmla="*/ 4334904 h 4467251"/>
                <a:gd name="connsiteX25" fmla="*/ 10352586 w 23173488"/>
                <a:gd name="connsiteY25" fmla="*/ 4350946 h 4467251"/>
                <a:gd name="connsiteX26" fmla="*/ 9855281 w 23173488"/>
                <a:gd name="connsiteY26" fmla="*/ 4366988 h 4467251"/>
                <a:gd name="connsiteX27" fmla="*/ 9133386 w 23173488"/>
                <a:gd name="connsiteY27" fmla="*/ 4383030 h 4467251"/>
                <a:gd name="connsiteX28" fmla="*/ 8652122 w 23173488"/>
                <a:gd name="connsiteY28" fmla="*/ 4078230 h 4467251"/>
                <a:gd name="connsiteX29" fmla="*/ 6945909 w 23173488"/>
                <a:gd name="connsiteY29" fmla="*/ 3979555 h 4467251"/>
                <a:gd name="connsiteX30" fmla="*/ 6344481 w 23173488"/>
                <a:gd name="connsiteY30" fmla="*/ 3975924 h 4467251"/>
                <a:gd name="connsiteX31" fmla="*/ 6004115 w 23173488"/>
                <a:gd name="connsiteY31" fmla="*/ 3964705 h 4467251"/>
                <a:gd name="connsiteX32" fmla="*/ 5570675 w 23173488"/>
                <a:gd name="connsiteY32" fmla="*/ 3955321 h 4467251"/>
                <a:gd name="connsiteX33" fmla="*/ 5160695 w 23173488"/>
                <a:gd name="connsiteY33" fmla="*/ 4032224 h 4467251"/>
                <a:gd name="connsiteX34" fmla="*/ 4677010 w 23173488"/>
                <a:gd name="connsiteY34" fmla="*/ 4031314 h 4467251"/>
                <a:gd name="connsiteX35" fmla="*/ 4028666 w 23173488"/>
                <a:gd name="connsiteY35" fmla="*/ 3994387 h 4467251"/>
                <a:gd name="connsiteX36" fmla="*/ 3672863 w 23173488"/>
                <a:gd name="connsiteY36" fmla="*/ 3920816 h 4467251"/>
                <a:gd name="connsiteX37" fmla="*/ 3609151 w 23173488"/>
                <a:gd name="connsiteY37" fmla="*/ 3921140 h 4467251"/>
                <a:gd name="connsiteX38" fmla="*/ 3318576 w 23173488"/>
                <a:gd name="connsiteY38" fmla="*/ 3856667 h 4467251"/>
                <a:gd name="connsiteX39" fmla="*/ 3062810 w 23173488"/>
                <a:gd name="connsiteY39" fmla="*/ 3789169 h 4467251"/>
                <a:gd name="connsiteX40" fmla="*/ 2799479 w 23173488"/>
                <a:gd name="connsiteY40" fmla="*/ 3674756 h 4467251"/>
                <a:gd name="connsiteX41" fmla="*/ 2519801 w 23173488"/>
                <a:gd name="connsiteY41" fmla="*/ 3507374 h 4467251"/>
                <a:gd name="connsiteX42" fmla="*/ 2319124 w 23173488"/>
                <a:gd name="connsiteY42" fmla="*/ 3336661 h 4467251"/>
                <a:gd name="connsiteX43" fmla="*/ 2122986 w 23173488"/>
                <a:gd name="connsiteY43" fmla="*/ 3115704 h 4467251"/>
                <a:gd name="connsiteX44" fmla="*/ 1806987 w 23173488"/>
                <a:gd name="connsiteY44" fmla="*/ 2744314 h 4467251"/>
                <a:gd name="connsiteX45" fmla="*/ 1641723 w 23173488"/>
                <a:gd name="connsiteY45" fmla="*/ 2345683 h 4467251"/>
                <a:gd name="connsiteX46" fmla="*/ 1155112 w 23173488"/>
                <a:gd name="connsiteY46" fmla="*/ 1749448 h 4467251"/>
                <a:gd name="connsiteX47" fmla="*/ 366725 w 23173488"/>
                <a:gd name="connsiteY47" fmla="*/ 1321328 h 4467251"/>
                <a:gd name="connsiteX48" fmla="*/ 23187 w 23173488"/>
                <a:gd name="connsiteY48" fmla="*/ 1052488 h 4467251"/>
                <a:gd name="connsiteX49" fmla="*/ 979266 w 23173488"/>
                <a:gd name="connsiteY49" fmla="*/ 905387 h 4467251"/>
                <a:gd name="connsiteX50" fmla="*/ 1993754 w 23173488"/>
                <a:gd name="connsiteY50" fmla="*/ 813400 h 4467251"/>
                <a:gd name="connsiteX51" fmla="*/ 2589750 w 23173488"/>
                <a:gd name="connsiteY51" fmla="*/ 754121 h 4467251"/>
                <a:gd name="connsiteX52" fmla="*/ 3249944 w 23173488"/>
                <a:gd name="connsiteY52" fmla="*/ 618381 h 4467251"/>
                <a:gd name="connsiteX53" fmla="*/ 3847512 w 23173488"/>
                <a:gd name="connsiteY53" fmla="*/ 526756 h 4467251"/>
                <a:gd name="connsiteX54" fmla="*/ 4754199 w 23173488"/>
                <a:gd name="connsiteY54" fmla="*/ 476469 h 4467251"/>
                <a:gd name="connsiteX55" fmla="*/ 5327088 w 23173488"/>
                <a:gd name="connsiteY55" fmla="*/ 413844 h 4467251"/>
                <a:gd name="connsiteX56" fmla="*/ 6299487 w 23173488"/>
                <a:gd name="connsiteY56" fmla="*/ 332090 h 4467251"/>
                <a:gd name="connsiteX57" fmla="*/ 7013052 w 23173488"/>
                <a:gd name="connsiteY57" fmla="*/ 237381 h 4467251"/>
                <a:gd name="connsiteX58" fmla="*/ 8316163 w 23173488"/>
                <a:gd name="connsiteY58" fmla="*/ 120458 h 4467251"/>
                <a:gd name="connsiteX59" fmla="*/ 9149428 w 23173488"/>
                <a:gd name="connsiteY59" fmla="*/ 51662 h 4467251"/>
                <a:gd name="connsiteX60" fmla="*/ 10258952 w 23173488"/>
                <a:gd name="connsiteY60" fmla="*/ 63121 h 4467251"/>
                <a:gd name="connsiteX61" fmla="*/ 10978228 w 23173488"/>
                <a:gd name="connsiteY61" fmla="*/ 96842 h 4467251"/>
                <a:gd name="connsiteX62" fmla="*/ 11459491 w 23173488"/>
                <a:gd name="connsiteY62" fmla="*/ 3536 h 4467251"/>
                <a:gd name="connsiteX63" fmla="*/ 12085133 w 23173488"/>
                <a:gd name="connsiteY63" fmla="*/ 19578 h 4467251"/>
                <a:gd name="connsiteX64" fmla="*/ 12662649 w 23173488"/>
                <a:gd name="connsiteY64" fmla="*/ 19578 h 4467251"/>
                <a:gd name="connsiteX65" fmla="*/ 13240165 w 23173488"/>
                <a:gd name="connsiteY65" fmla="*/ 131873 h 4467251"/>
                <a:gd name="connsiteX66" fmla="*/ 13833723 w 23173488"/>
                <a:gd name="connsiteY66" fmla="*/ 260209 h 4467251"/>
                <a:gd name="connsiteX67" fmla="*/ 14250817 w 23173488"/>
                <a:gd name="connsiteY67" fmla="*/ 420630 h 4467251"/>
                <a:gd name="connsiteX68" fmla="*/ 14748123 w 23173488"/>
                <a:gd name="connsiteY68" fmla="*/ 725430 h 4467251"/>
                <a:gd name="connsiteX69" fmla="*/ 14908544 w 23173488"/>
                <a:gd name="connsiteY69" fmla="*/ 1030230 h 4467251"/>
                <a:gd name="connsiteX70" fmla="*/ 15277512 w 23173488"/>
                <a:gd name="connsiteY70" fmla="*/ 1286904 h 4467251"/>
                <a:gd name="connsiteX71" fmla="*/ 15470017 w 23173488"/>
                <a:gd name="connsiteY71" fmla="*/ 1800251 h 4467251"/>
                <a:gd name="connsiteX72" fmla="*/ 15630439 w 23173488"/>
                <a:gd name="connsiteY72" fmla="*/ 2185262 h 4467251"/>
                <a:gd name="connsiteX73" fmla="*/ 15742733 w 23173488"/>
                <a:gd name="connsiteY73" fmla="*/ 2522146 h 4467251"/>
                <a:gd name="connsiteX74" fmla="*/ 15919196 w 23173488"/>
                <a:gd name="connsiteY74" fmla="*/ 2730694 h 4467251"/>
                <a:gd name="connsiteX75" fmla="*/ 16111702 w 23173488"/>
                <a:gd name="connsiteY75" fmla="*/ 3035494 h 4467251"/>
                <a:gd name="connsiteX76" fmla="*/ 16496712 w 23173488"/>
                <a:gd name="connsiteY76" fmla="*/ 3388420 h 4467251"/>
                <a:gd name="connsiteX77" fmla="*/ 16929849 w 23173488"/>
                <a:gd name="connsiteY77" fmla="*/ 3725304 h 4467251"/>
                <a:gd name="connsiteX78" fmla="*/ 17443196 w 23173488"/>
                <a:gd name="connsiteY78" fmla="*/ 3885725 h 4467251"/>
                <a:gd name="connsiteX79" fmla="*/ 18197175 w 23173488"/>
                <a:gd name="connsiteY79" fmla="*/ 4014062 h 4467251"/>
                <a:gd name="connsiteX80" fmla="*/ 19031365 w 23173488"/>
                <a:gd name="connsiteY80" fmla="*/ 4110315 h 4467251"/>
                <a:gd name="connsiteX81" fmla="*/ 19673049 w 23173488"/>
                <a:gd name="connsiteY81" fmla="*/ 4014062 h 4467251"/>
                <a:gd name="connsiteX82" fmla="*/ 20330775 w 23173488"/>
                <a:gd name="connsiteY82" fmla="*/ 4014062 h 4467251"/>
                <a:gd name="connsiteX83" fmla="*/ 21132881 w 23173488"/>
                <a:gd name="connsiteY83" fmla="*/ 4030104 h 4467251"/>
                <a:gd name="connsiteX84" fmla="*/ 21694354 w 23173488"/>
                <a:gd name="connsiteY84" fmla="*/ 4062188 h 4467251"/>
                <a:gd name="connsiteX85" fmla="*/ 22576670 w 23173488"/>
                <a:gd name="connsiteY85" fmla="*/ 4110315 h 4467251"/>
                <a:gd name="connsiteX86" fmla="*/ 22929596 w 23173488"/>
                <a:gd name="connsiteY86" fmla="*/ 4142399 h 4467251"/>
                <a:gd name="connsiteX87" fmla="*/ 23009807 w 23173488"/>
                <a:gd name="connsiteY87" fmla="*/ 4238651 h 4467251"/>
                <a:gd name="connsiteX88" fmla="*/ 23170228 w 23173488"/>
                <a:gd name="connsiteY88" fmla="*/ 4270736 h 4467251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459491 w 23173488"/>
                <a:gd name="connsiteY62" fmla="*/ 9145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78228 w 23173488"/>
                <a:gd name="connsiteY61" fmla="*/ 102451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76345 h 4472860"/>
                <a:gd name="connsiteX1" fmla="*/ 23041891 w 23173488"/>
                <a:gd name="connsiteY1" fmla="*/ 4452808 h 4472860"/>
                <a:gd name="connsiteX2" fmla="*/ 22271870 w 23173488"/>
                <a:gd name="connsiteY2" fmla="*/ 4468850 h 4472860"/>
                <a:gd name="connsiteX3" fmla="*/ 21389554 w 23173488"/>
                <a:gd name="connsiteY3" fmla="*/ 4452808 h 4472860"/>
                <a:gd name="connsiteX4" fmla="*/ 21020586 w 23173488"/>
                <a:gd name="connsiteY4" fmla="*/ 4404682 h 4472860"/>
                <a:gd name="connsiteX5" fmla="*/ 20747870 w 23173488"/>
                <a:gd name="connsiteY5" fmla="*/ 4404682 h 4472860"/>
                <a:gd name="connsiteX6" fmla="*/ 20362860 w 23173488"/>
                <a:gd name="connsiteY6" fmla="*/ 4468850 h 4472860"/>
                <a:gd name="connsiteX7" fmla="*/ 20025975 w 23173488"/>
                <a:gd name="connsiteY7" fmla="*/ 4436766 h 4472860"/>
                <a:gd name="connsiteX8" fmla="*/ 19384291 w 23173488"/>
                <a:gd name="connsiteY8" fmla="*/ 4388639 h 4472860"/>
                <a:gd name="connsiteX9" fmla="*/ 18951154 w 23173488"/>
                <a:gd name="connsiteY9" fmla="*/ 4388639 h 4472860"/>
                <a:gd name="connsiteX10" fmla="*/ 18485933 w 23173488"/>
                <a:gd name="connsiteY10" fmla="*/ 4388639 h 4472860"/>
                <a:gd name="connsiteX11" fmla="*/ 18149049 w 23173488"/>
                <a:gd name="connsiteY11" fmla="*/ 4404682 h 4472860"/>
                <a:gd name="connsiteX12" fmla="*/ 17314860 w 23173488"/>
                <a:gd name="connsiteY12" fmla="*/ 4340513 h 4472860"/>
                <a:gd name="connsiteX13" fmla="*/ 16865681 w 23173488"/>
                <a:gd name="connsiteY13" fmla="*/ 4356555 h 4472860"/>
                <a:gd name="connsiteX14" fmla="*/ 16432544 w 23173488"/>
                <a:gd name="connsiteY14" fmla="*/ 4356555 h 4472860"/>
                <a:gd name="connsiteX15" fmla="*/ 15726691 w 23173488"/>
                <a:gd name="connsiteY15" fmla="*/ 4356555 h 4472860"/>
                <a:gd name="connsiteX16" fmla="*/ 15213344 w 23173488"/>
                <a:gd name="connsiteY16" fmla="*/ 4372597 h 4472860"/>
                <a:gd name="connsiteX17" fmla="*/ 14988754 w 23173488"/>
                <a:gd name="connsiteY17" fmla="*/ 4340513 h 4472860"/>
                <a:gd name="connsiteX18" fmla="*/ 14491449 w 23173488"/>
                <a:gd name="connsiteY18" fmla="*/ 4324471 h 4472860"/>
                <a:gd name="connsiteX19" fmla="*/ 14058312 w 23173488"/>
                <a:gd name="connsiteY19" fmla="*/ 4340513 h 4472860"/>
                <a:gd name="connsiteX20" fmla="*/ 13464754 w 23173488"/>
                <a:gd name="connsiteY20" fmla="*/ 4388639 h 4472860"/>
                <a:gd name="connsiteX21" fmla="*/ 12357849 w 23173488"/>
                <a:gd name="connsiteY21" fmla="*/ 4292387 h 4472860"/>
                <a:gd name="connsiteX22" fmla="*/ 11892628 w 23173488"/>
                <a:gd name="connsiteY22" fmla="*/ 4324471 h 4472860"/>
                <a:gd name="connsiteX23" fmla="*/ 11507617 w 23173488"/>
                <a:gd name="connsiteY23" fmla="*/ 4340513 h 4472860"/>
                <a:gd name="connsiteX24" fmla="*/ 11074481 w 23173488"/>
                <a:gd name="connsiteY24" fmla="*/ 4340513 h 4472860"/>
                <a:gd name="connsiteX25" fmla="*/ 10352586 w 23173488"/>
                <a:gd name="connsiteY25" fmla="*/ 4356555 h 4472860"/>
                <a:gd name="connsiteX26" fmla="*/ 9855281 w 23173488"/>
                <a:gd name="connsiteY26" fmla="*/ 4372597 h 4472860"/>
                <a:gd name="connsiteX27" fmla="*/ 9133386 w 23173488"/>
                <a:gd name="connsiteY27" fmla="*/ 4388639 h 4472860"/>
                <a:gd name="connsiteX28" fmla="*/ 8652122 w 23173488"/>
                <a:gd name="connsiteY28" fmla="*/ 4083839 h 4472860"/>
                <a:gd name="connsiteX29" fmla="*/ 6945909 w 23173488"/>
                <a:gd name="connsiteY29" fmla="*/ 3985164 h 4472860"/>
                <a:gd name="connsiteX30" fmla="*/ 6344481 w 23173488"/>
                <a:gd name="connsiteY30" fmla="*/ 3981533 h 4472860"/>
                <a:gd name="connsiteX31" fmla="*/ 6004115 w 23173488"/>
                <a:gd name="connsiteY31" fmla="*/ 3970314 h 4472860"/>
                <a:gd name="connsiteX32" fmla="*/ 5570675 w 23173488"/>
                <a:gd name="connsiteY32" fmla="*/ 3960930 h 4472860"/>
                <a:gd name="connsiteX33" fmla="*/ 5160695 w 23173488"/>
                <a:gd name="connsiteY33" fmla="*/ 4037833 h 4472860"/>
                <a:gd name="connsiteX34" fmla="*/ 4677010 w 23173488"/>
                <a:gd name="connsiteY34" fmla="*/ 4036923 h 4472860"/>
                <a:gd name="connsiteX35" fmla="*/ 4028666 w 23173488"/>
                <a:gd name="connsiteY35" fmla="*/ 3999996 h 4472860"/>
                <a:gd name="connsiteX36" fmla="*/ 3672863 w 23173488"/>
                <a:gd name="connsiteY36" fmla="*/ 3926425 h 4472860"/>
                <a:gd name="connsiteX37" fmla="*/ 3609151 w 23173488"/>
                <a:gd name="connsiteY37" fmla="*/ 3926749 h 4472860"/>
                <a:gd name="connsiteX38" fmla="*/ 3318576 w 23173488"/>
                <a:gd name="connsiteY38" fmla="*/ 3862276 h 4472860"/>
                <a:gd name="connsiteX39" fmla="*/ 3062810 w 23173488"/>
                <a:gd name="connsiteY39" fmla="*/ 3794778 h 4472860"/>
                <a:gd name="connsiteX40" fmla="*/ 2799479 w 23173488"/>
                <a:gd name="connsiteY40" fmla="*/ 3680365 h 4472860"/>
                <a:gd name="connsiteX41" fmla="*/ 2519801 w 23173488"/>
                <a:gd name="connsiteY41" fmla="*/ 3512983 h 4472860"/>
                <a:gd name="connsiteX42" fmla="*/ 2319124 w 23173488"/>
                <a:gd name="connsiteY42" fmla="*/ 3342270 h 4472860"/>
                <a:gd name="connsiteX43" fmla="*/ 2122986 w 23173488"/>
                <a:gd name="connsiteY43" fmla="*/ 3121313 h 4472860"/>
                <a:gd name="connsiteX44" fmla="*/ 1806987 w 23173488"/>
                <a:gd name="connsiteY44" fmla="*/ 2749923 h 4472860"/>
                <a:gd name="connsiteX45" fmla="*/ 1641723 w 23173488"/>
                <a:gd name="connsiteY45" fmla="*/ 2351292 h 4472860"/>
                <a:gd name="connsiteX46" fmla="*/ 1155112 w 23173488"/>
                <a:gd name="connsiteY46" fmla="*/ 1755057 h 4472860"/>
                <a:gd name="connsiteX47" fmla="*/ 366725 w 23173488"/>
                <a:gd name="connsiteY47" fmla="*/ 1326937 h 4472860"/>
                <a:gd name="connsiteX48" fmla="*/ 23187 w 23173488"/>
                <a:gd name="connsiteY48" fmla="*/ 1058097 h 4472860"/>
                <a:gd name="connsiteX49" fmla="*/ 979266 w 23173488"/>
                <a:gd name="connsiteY49" fmla="*/ 910996 h 4472860"/>
                <a:gd name="connsiteX50" fmla="*/ 1993754 w 23173488"/>
                <a:gd name="connsiteY50" fmla="*/ 819009 h 4472860"/>
                <a:gd name="connsiteX51" fmla="*/ 2589750 w 23173488"/>
                <a:gd name="connsiteY51" fmla="*/ 759730 h 4472860"/>
                <a:gd name="connsiteX52" fmla="*/ 3249944 w 23173488"/>
                <a:gd name="connsiteY52" fmla="*/ 623990 h 4472860"/>
                <a:gd name="connsiteX53" fmla="*/ 3847512 w 23173488"/>
                <a:gd name="connsiteY53" fmla="*/ 532365 h 4472860"/>
                <a:gd name="connsiteX54" fmla="*/ 4754199 w 23173488"/>
                <a:gd name="connsiteY54" fmla="*/ 482078 h 4472860"/>
                <a:gd name="connsiteX55" fmla="*/ 5327088 w 23173488"/>
                <a:gd name="connsiteY55" fmla="*/ 419453 h 4472860"/>
                <a:gd name="connsiteX56" fmla="*/ 6299487 w 23173488"/>
                <a:gd name="connsiteY56" fmla="*/ 337699 h 4472860"/>
                <a:gd name="connsiteX57" fmla="*/ 7013052 w 23173488"/>
                <a:gd name="connsiteY57" fmla="*/ 242990 h 4472860"/>
                <a:gd name="connsiteX58" fmla="*/ 8316163 w 23173488"/>
                <a:gd name="connsiteY58" fmla="*/ 126067 h 4472860"/>
                <a:gd name="connsiteX59" fmla="*/ 9149428 w 23173488"/>
                <a:gd name="connsiteY59" fmla="*/ 57271 h 4472860"/>
                <a:gd name="connsiteX60" fmla="*/ 10258952 w 23173488"/>
                <a:gd name="connsiteY60" fmla="*/ 68730 h 4472860"/>
                <a:gd name="connsiteX61" fmla="*/ 10934685 w 23173488"/>
                <a:gd name="connsiteY61" fmla="*/ 133553 h 4472860"/>
                <a:gd name="connsiteX62" fmla="*/ 11279099 w 23173488"/>
                <a:gd name="connsiteY62" fmla="*/ 264182 h 4472860"/>
                <a:gd name="connsiteX63" fmla="*/ 11534819 w 23173488"/>
                <a:gd name="connsiteY63" fmla="*/ 300081 h 4472860"/>
                <a:gd name="connsiteX64" fmla="*/ 12085133 w 23173488"/>
                <a:gd name="connsiteY64" fmla="*/ 25187 h 4472860"/>
                <a:gd name="connsiteX65" fmla="*/ 12662649 w 23173488"/>
                <a:gd name="connsiteY65" fmla="*/ 25187 h 4472860"/>
                <a:gd name="connsiteX66" fmla="*/ 13240165 w 23173488"/>
                <a:gd name="connsiteY66" fmla="*/ 137482 h 4472860"/>
                <a:gd name="connsiteX67" fmla="*/ 13833723 w 23173488"/>
                <a:gd name="connsiteY67" fmla="*/ 265818 h 4472860"/>
                <a:gd name="connsiteX68" fmla="*/ 14250817 w 23173488"/>
                <a:gd name="connsiteY68" fmla="*/ 426239 h 4472860"/>
                <a:gd name="connsiteX69" fmla="*/ 14748123 w 23173488"/>
                <a:gd name="connsiteY69" fmla="*/ 731039 h 4472860"/>
                <a:gd name="connsiteX70" fmla="*/ 14908544 w 23173488"/>
                <a:gd name="connsiteY70" fmla="*/ 1035839 h 4472860"/>
                <a:gd name="connsiteX71" fmla="*/ 15277512 w 23173488"/>
                <a:gd name="connsiteY71" fmla="*/ 1292513 h 4472860"/>
                <a:gd name="connsiteX72" fmla="*/ 15470017 w 23173488"/>
                <a:gd name="connsiteY72" fmla="*/ 1805860 h 4472860"/>
                <a:gd name="connsiteX73" fmla="*/ 15630439 w 23173488"/>
                <a:gd name="connsiteY73" fmla="*/ 2190871 h 4472860"/>
                <a:gd name="connsiteX74" fmla="*/ 15742733 w 23173488"/>
                <a:gd name="connsiteY74" fmla="*/ 2527755 h 4472860"/>
                <a:gd name="connsiteX75" fmla="*/ 15919196 w 23173488"/>
                <a:gd name="connsiteY75" fmla="*/ 2736303 h 4472860"/>
                <a:gd name="connsiteX76" fmla="*/ 16111702 w 23173488"/>
                <a:gd name="connsiteY76" fmla="*/ 3041103 h 4472860"/>
                <a:gd name="connsiteX77" fmla="*/ 16496712 w 23173488"/>
                <a:gd name="connsiteY77" fmla="*/ 3394029 h 4472860"/>
                <a:gd name="connsiteX78" fmla="*/ 16929849 w 23173488"/>
                <a:gd name="connsiteY78" fmla="*/ 3730913 h 4472860"/>
                <a:gd name="connsiteX79" fmla="*/ 17443196 w 23173488"/>
                <a:gd name="connsiteY79" fmla="*/ 3891334 h 4472860"/>
                <a:gd name="connsiteX80" fmla="*/ 18197175 w 23173488"/>
                <a:gd name="connsiteY80" fmla="*/ 4019671 h 4472860"/>
                <a:gd name="connsiteX81" fmla="*/ 19031365 w 23173488"/>
                <a:gd name="connsiteY81" fmla="*/ 4115924 h 4472860"/>
                <a:gd name="connsiteX82" fmla="*/ 19673049 w 23173488"/>
                <a:gd name="connsiteY82" fmla="*/ 4019671 h 4472860"/>
                <a:gd name="connsiteX83" fmla="*/ 20330775 w 23173488"/>
                <a:gd name="connsiteY83" fmla="*/ 4019671 h 4472860"/>
                <a:gd name="connsiteX84" fmla="*/ 21132881 w 23173488"/>
                <a:gd name="connsiteY84" fmla="*/ 4035713 h 4472860"/>
                <a:gd name="connsiteX85" fmla="*/ 21694354 w 23173488"/>
                <a:gd name="connsiteY85" fmla="*/ 4067797 h 4472860"/>
                <a:gd name="connsiteX86" fmla="*/ 22576670 w 23173488"/>
                <a:gd name="connsiteY86" fmla="*/ 4115924 h 4472860"/>
                <a:gd name="connsiteX87" fmla="*/ 22929596 w 23173488"/>
                <a:gd name="connsiteY87" fmla="*/ 4148008 h 4472860"/>
                <a:gd name="connsiteX88" fmla="*/ 23009807 w 23173488"/>
                <a:gd name="connsiteY88" fmla="*/ 4244260 h 4472860"/>
                <a:gd name="connsiteX89" fmla="*/ 23170228 w 23173488"/>
                <a:gd name="connsiteY89" fmla="*/ 4276345 h 4472860"/>
                <a:gd name="connsiteX0" fmla="*/ 23170228 w 23173488"/>
                <a:gd name="connsiteY0" fmla="*/ 4257819 h 4454334"/>
                <a:gd name="connsiteX1" fmla="*/ 23041891 w 23173488"/>
                <a:gd name="connsiteY1" fmla="*/ 4434282 h 4454334"/>
                <a:gd name="connsiteX2" fmla="*/ 22271870 w 23173488"/>
                <a:gd name="connsiteY2" fmla="*/ 4450324 h 4454334"/>
                <a:gd name="connsiteX3" fmla="*/ 21389554 w 23173488"/>
                <a:gd name="connsiteY3" fmla="*/ 4434282 h 4454334"/>
                <a:gd name="connsiteX4" fmla="*/ 21020586 w 23173488"/>
                <a:gd name="connsiteY4" fmla="*/ 4386156 h 4454334"/>
                <a:gd name="connsiteX5" fmla="*/ 20747870 w 23173488"/>
                <a:gd name="connsiteY5" fmla="*/ 4386156 h 4454334"/>
                <a:gd name="connsiteX6" fmla="*/ 20362860 w 23173488"/>
                <a:gd name="connsiteY6" fmla="*/ 4450324 h 4454334"/>
                <a:gd name="connsiteX7" fmla="*/ 20025975 w 23173488"/>
                <a:gd name="connsiteY7" fmla="*/ 4418240 h 4454334"/>
                <a:gd name="connsiteX8" fmla="*/ 19384291 w 23173488"/>
                <a:gd name="connsiteY8" fmla="*/ 4370113 h 4454334"/>
                <a:gd name="connsiteX9" fmla="*/ 18951154 w 23173488"/>
                <a:gd name="connsiteY9" fmla="*/ 4370113 h 4454334"/>
                <a:gd name="connsiteX10" fmla="*/ 18485933 w 23173488"/>
                <a:gd name="connsiteY10" fmla="*/ 4370113 h 4454334"/>
                <a:gd name="connsiteX11" fmla="*/ 18149049 w 23173488"/>
                <a:gd name="connsiteY11" fmla="*/ 4386156 h 4454334"/>
                <a:gd name="connsiteX12" fmla="*/ 17314860 w 23173488"/>
                <a:gd name="connsiteY12" fmla="*/ 4321987 h 4454334"/>
                <a:gd name="connsiteX13" fmla="*/ 16865681 w 23173488"/>
                <a:gd name="connsiteY13" fmla="*/ 4338029 h 4454334"/>
                <a:gd name="connsiteX14" fmla="*/ 16432544 w 23173488"/>
                <a:gd name="connsiteY14" fmla="*/ 4338029 h 4454334"/>
                <a:gd name="connsiteX15" fmla="*/ 15726691 w 23173488"/>
                <a:gd name="connsiteY15" fmla="*/ 4338029 h 4454334"/>
                <a:gd name="connsiteX16" fmla="*/ 15213344 w 23173488"/>
                <a:gd name="connsiteY16" fmla="*/ 4354071 h 4454334"/>
                <a:gd name="connsiteX17" fmla="*/ 14988754 w 23173488"/>
                <a:gd name="connsiteY17" fmla="*/ 4321987 h 4454334"/>
                <a:gd name="connsiteX18" fmla="*/ 14491449 w 23173488"/>
                <a:gd name="connsiteY18" fmla="*/ 4305945 h 4454334"/>
                <a:gd name="connsiteX19" fmla="*/ 14058312 w 23173488"/>
                <a:gd name="connsiteY19" fmla="*/ 4321987 h 4454334"/>
                <a:gd name="connsiteX20" fmla="*/ 13464754 w 23173488"/>
                <a:gd name="connsiteY20" fmla="*/ 4370113 h 4454334"/>
                <a:gd name="connsiteX21" fmla="*/ 12357849 w 23173488"/>
                <a:gd name="connsiteY21" fmla="*/ 4273861 h 4454334"/>
                <a:gd name="connsiteX22" fmla="*/ 11892628 w 23173488"/>
                <a:gd name="connsiteY22" fmla="*/ 4305945 h 4454334"/>
                <a:gd name="connsiteX23" fmla="*/ 11507617 w 23173488"/>
                <a:gd name="connsiteY23" fmla="*/ 4321987 h 4454334"/>
                <a:gd name="connsiteX24" fmla="*/ 11074481 w 23173488"/>
                <a:gd name="connsiteY24" fmla="*/ 4321987 h 4454334"/>
                <a:gd name="connsiteX25" fmla="*/ 10352586 w 23173488"/>
                <a:gd name="connsiteY25" fmla="*/ 4338029 h 4454334"/>
                <a:gd name="connsiteX26" fmla="*/ 9855281 w 23173488"/>
                <a:gd name="connsiteY26" fmla="*/ 4354071 h 4454334"/>
                <a:gd name="connsiteX27" fmla="*/ 9133386 w 23173488"/>
                <a:gd name="connsiteY27" fmla="*/ 4370113 h 4454334"/>
                <a:gd name="connsiteX28" fmla="*/ 8652122 w 23173488"/>
                <a:gd name="connsiteY28" fmla="*/ 4065313 h 4454334"/>
                <a:gd name="connsiteX29" fmla="*/ 6945909 w 23173488"/>
                <a:gd name="connsiteY29" fmla="*/ 3966638 h 4454334"/>
                <a:gd name="connsiteX30" fmla="*/ 6344481 w 23173488"/>
                <a:gd name="connsiteY30" fmla="*/ 3963007 h 4454334"/>
                <a:gd name="connsiteX31" fmla="*/ 6004115 w 23173488"/>
                <a:gd name="connsiteY31" fmla="*/ 3951788 h 4454334"/>
                <a:gd name="connsiteX32" fmla="*/ 5570675 w 23173488"/>
                <a:gd name="connsiteY32" fmla="*/ 3942404 h 4454334"/>
                <a:gd name="connsiteX33" fmla="*/ 5160695 w 23173488"/>
                <a:gd name="connsiteY33" fmla="*/ 4019307 h 4454334"/>
                <a:gd name="connsiteX34" fmla="*/ 4677010 w 23173488"/>
                <a:gd name="connsiteY34" fmla="*/ 4018397 h 4454334"/>
                <a:gd name="connsiteX35" fmla="*/ 4028666 w 23173488"/>
                <a:gd name="connsiteY35" fmla="*/ 3981470 h 4454334"/>
                <a:gd name="connsiteX36" fmla="*/ 3672863 w 23173488"/>
                <a:gd name="connsiteY36" fmla="*/ 3907899 h 4454334"/>
                <a:gd name="connsiteX37" fmla="*/ 3609151 w 23173488"/>
                <a:gd name="connsiteY37" fmla="*/ 3908223 h 4454334"/>
                <a:gd name="connsiteX38" fmla="*/ 3318576 w 23173488"/>
                <a:gd name="connsiteY38" fmla="*/ 3843750 h 4454334"/>
                <a:gd name="connsiteX39" fmla="*/ 3062810 w 23173488"/>
                <a:gd name="connsiteY39" fmla="*/ 3776252 h 4454334"/>
                <a:gd name="connsiteX40" fmla="*/ 2799479 w 23173488"/>
                <a:gd name="connsiteY40" fmla="*/ 3661839 h 4454334"/>
                <a:gd name="connsiteX41" fmla="*/ 2519801 w 23173488"/>
                <a:gd name="connsiteY41" fmla="*/ 3494457 h 4454334"/>
                <a:gd name="connsiteX42" fmla="*/ 2319124 w 23173488"/>
                <a:gd name="connsiteY42" fmla="*/ 3323744 h 4454334"/>
                <a:gd name="connsiteX43" fmla="*/ 2122986 w 23173488"/>
                <a:gd name="connsiteY43" fmla="*/ 3102787 h 4454334"/>
                <a:gd name="connsiteX44" fmla="*/ 1806987 w 23173488"/>
                <a:gd name="connsiteY44" fmla="*/ 2731397 h 4454334"/>
                <a:gd name="connsiteX45" fmla="*/ 1641723 w 23173488"/>
                <a:gd name="connsiteY45" fmla="*/ 2332766 h 4454334"/>
                <a:gd name="connsiteX46" fmla="*/ 1155112 w 23173488"/>
                <a:gd name="connsiteY46" fmla="*/ 1736531 h 4454334"/>
                <a:gd name="connsiteX47" fmla="*/ 366725 w 23173488"/>
                <a:gd name="connsiteY47" fmla="*/ 1308411 h 4454334"/>
                <a:gd name="connsiteX48" fmla="*/ 23187 w 23173488"/>
                <a:gd name="connsiteY48" fmla="*/ 1039571 h 4454334"/>
                <a:gd name="connsiteX49" fmla="*/ 979266 w 23173488"/>
                <a:gd name="connsiteY49" fmla="*/ 892470 h 4454334"/>
                <a:gd name="connsiteX50" fmla="*/ 1993754 w 23173488"/>
                <a:gd name="connsiteY50" fmla="*/ 800483 h 4454334"/>
                <a:gd name="connsiteX51" fmla="*/ 2589750 w 23173488"/>
                <a:gd name="connsiteY51" fmla="*/ 741204 h 4454334"/>
                <a:gd name="connsiteX52" fmla="*/ 3249944 w 23173488"/>
                <a:gd name="connsiteY52" fmla="*/ 605464 h 4454334"/>
                <a:gd name="connsiteX53" fmla="*/ 3847512 w 23173488"/>
                <a:gd name="connsiteY53" fmla="*/ 513839 h 4454334"/>
                <a:gd name="connsiteX54" fmla="*/ 4754199 w 23173488"/>
                <a:gd name="connsiteY54" fmla="*/ 463552 h 4454334"/>
                <a:gd name="connsiteX55" fmla="*/ 5327088 w 23173488"/>
                <a:gd name="connsiteY55" fmla="*/ 400927 h 4454334"/>
                <a:gd name="connsiteX56" fmla="*/ 6299487 w 23173488"/>
                <a:gd name="connsiteY56" fmla="*/ 319173 h 4454334"/>
                <a:gd name="connsiteX57" fmla="*/ 7013052 w 23173488"/>
                <a:gd name="connsiteY57" fmla="*/ 224464 h 4454334"/>
                <a:gd name="connsiteX58" fmla="*/ 8316163 w 23173488"/>
                <a:gd name="connsiteY58" fmla="*/ 107541 h 4454334"/>
                <a:gd name="connsiteX59" fmla="*/ 9149428 w 23173488"/>
                <a:gd name="connsiteY59" fmla="*/ 38745 h 4454334"/>
                <a:gd name="connsiteX60" fmla="*/ 10258952 w 23173488"/>
                <a:gd name="connsiteY60" fmla="*/ 50204 h 4454334"/>
                <a:gd name="connsiteX61" fmla="*/ 10934685 w 23173488"/>
                <a:gd name="connsiteY61" fmla="*/ 115027 h 4454334"/>
                <a:gd name="connsiteX62" fmla="*/ 11279099 w 23173488"/>
                <a:gd name="connsiteY62" fmla="*/ 245656 h 4454334"/>
                <a:gd name="connsiteX63" fmla="*/ 11534819 w 23173488"/>
                <a:gd name="connsiteY63" fmla="*/ 281555 h 4454334"/>
                <a:gd name="connsiteX64" fmla="*/ 12060252 w 23173488"/>
                <a:gd name="connsiteY64" fmla="*/ 323902 h 4454334"/>
                <a:gd name="connsiteX65" fmla="*/ 12662649 w 23173488"/>
                <a:gd name="connsiteY65" fmla="*/ 6661 h 4454334"/>
                <a:gd name="connsiteX66" fmla="*/ 13240165 w 23173488"/>
                <a:gd name="connsiteY66" fmla="*/ 118956 h 4454334"/>
                <a:gd name="connsiteX67" fmla="*/ 13833723 w 23173488"/>
                <a:gd name="connsiteY67" fmla="*/ 247292 h 4454334"/>
                <a:gd name="connsiteX68" fmla="*/ 14250817 w 23173488"/>
                <a:gd name="connsiteY68" fmla="*/ 407713 h 4454334"/>
                <a:gd name="connsiteX69" fmla="*/ 14748123 w 23173488"/>
                <a:gd name="connsiteY69" fmla="*/ 712513 h 4454334"/>
                <a:gd name="connsiteX70" fmla="*/ 14908544 w 23173488"/>
                <a:gd name="connsiteY70" fmla="*/ 1017313 h 4454334"/>
                <a:gd name="connsiteX71" fmla="*/ 15277512 w 23173488"/>
                <a:gd name="connsiteY71" fmla="*/ 1273987 h 4454334"/>
                <a:gd name="connsiteX72" fmla="*/ 15470017 w 23173488"/>
                <a:gd name="connsiteY72" fmla="*/ 1787334 h 4454334"/>
                <a:gd name="connsiteX73" fmla="*/ 15630439 w 23173488"/>
                <a:gd name="connsiteY73" fmla="*/ 2172345 h 4454334"/>
                <a:gd name="connsiteX74" fmla="*/ 15742733 w 23173488"/>
                <a:gd name="connsiteY74" fmla="*/ 2509229 h 4454334"/>
                <a:gd name="connsiteX75" fmla="*/ 15919196 w 23173488"/>
                <a:gd name="connsiteY75" fmla="*/ 2717777 h 4454334"/>
                <a:gd name="connsiteX76" fmla="*/ 16111702 w 23173488"/>
                <a:gd name="connsiteY76" fmla="*/ 3022577 h 4454334"/>
                <a:gd name="connsiteX77" fmla="*/ 16496712 w 23173488"/>
                <a:gd name="connsiteY77" fmla="*/ 3375503 h 4454334"/>
                <a:gd name="connsiteX78" fmla="*/ 16929849 w 23173488"/>
                <a:gd name="connsiteY78" fmla="*/ 3712387 h 4454334"/>
                <a:gd name="connsiteX79" fmla="*/ 17443196 w 23173488"/>
                <a:gd name="connsiteY79" fmla="*/ 3872808 h 4454334"/>
                <a:gd name="connsiteX80" fmla="*/ 18197175 w 23173488"/>
                <a:gd name="connsiteY80" fmla="*/ 4001145 h 4454334"/>
                <a:gd name="connsiteX81" fmla="*/ 19031365 w 23173488"/>
                <a:gd name="connsiteY81" fmla="*/ 4097398 h 4454334"/>
                <a:gd name="connsiteX82" fmla="*/ 19673049 w 23173488"/>
                <a:gd name="connsiteY82" fmla="*/ 4001145 h 4454334"/>
                <a:gd name="connsiteX83" fmla="*/ 20330775 w 23173488"/>
                <a:gd name="connsiteY83" fmla="*/ 4001145 h 4454334"/>
                <a:gd name="connsiteX84" fmla="*/ 21132881 w 23173488"/>
                <a:gd name="connsiteY84" fmla="*/ 4017187 h 4454334"/>
                <a:gd name="connsiteX85" fmla="*/ 21694354 w 23173488"/>
                <a:gd name="connsiteY85" fmla="*/ 4049271 h 4454334"/>
                <a:gd name="connsiteX86" fmla="*/ 22576670 w 23173488"/>
                <a:gd name="connsiteY86" fmla="*/ 4097398 h 4454334"/>
                <a:gd name="connsiteX87" fmla="*/ 22929596 w 23173488"/>
                <a:gd name="connsiteY87" fmla="*/ 4129482 h 4454334"/>
                <a:gd name="connsiteX88" fmla="*/ 23009807 w 23173488"/>
                <a:gd name="connsiteY88" fmla="*/ 4225734 h 4454334"/>
                <a:gd name="connsiteX89" fmla="*/ 23170228 w 23173488"/>
                <a:gd name="connsiteY89" fmla="*/ 4257819 h 4454334"/>
                <a:gd name="connsiteX0" fmla="*/ 23170228 w 23173488"/>
                <a:gd name="connsiteY0" fmla="*/ 4251158 h 4447673"/>
                <a:gd name="connsiteX1" fmla="*/ 23041891 w 23173488"/>
                <a:gd name="connsiteY1" fmla="*/ 4427621 h 4447673"/>
                <a:gd name="connsiteX2" fmla="*/ 22271870 w 23173488"/>
                <a:gd name="connsiteY2" fmla="*/ 4443663 h 4447673"/>
                <a:gd name="connsiteX3" fmla="*/ 21389554 w 23173488"/>
                <a:gd name="connsiteY3" fmla="*/ 4427621 h 4447673"/>
                <a:gd name="connsiteX4" fmla="*/ 21020586 w 23173488"/>
                <a:gd name="connsiteY4" fmla="*/ 4379495 h 4447673"/>
                <a:gd name="connsiteX5" fmla="*/ 20747870 w 23173488"/>
                <a:gd name="connsiteY5" fmla="*/ 4379495 h 4447673"/>
                <a:gd name="connsiteX6" fmla="*/ 20362860 w 23173488"/>
                <a:gd name="connsiteY6" fmla="*/ 4443663 h 4447673"/>
                <a:gd name="connsiteX7" fmla="*/ 20025975 w 23173488"/>
                <a:gd name="connsiteY7" fmla="*/ 4411579 h 4447673"/>
                <a:gd name="connsiteX8" fmla="*/ 19384291 w 23173488"/>
                <a:gd name="connsiteY8" fmla="*/ 4363452 h 4447673"/>
                <a:gd name="connsiteX9" fmla="*/ 18951154 w 23173488"/>
                <a:gd name="connsiteY9" fmla="*/ 4363452 h 4447673"/>
                <a:gd name="connsiteX10" fmla="*/ 18485933 w 23173488"/>
                <a:gd name="connsiteY10" fmla="*/ 4363452 h 4447673"/>
                <a:gd name="connsiteX11" fmla="*/ 18149049 w 23173488"/>
                <a:gd name="connsiteY11" fmla="*/ 4379495 h 4447673"/>
                <a:gd name="connsiteX12" fmla="*/ 17314860 w 23173488"/>
                <a:gd name="connsiteY12" fmla="*/ 4315326 h 4447673"/>
                <a:gd name="connsiteX13" fmla="*/ 16865681 w 23173488"/>
                <a:gd name="connsiteY13" fmla="*/ 4331368 h 4447673"/>
                <a:gd name="connsiteX14" fmla="*/ 16432544 w 23173488"/>
                <a:gd name="connsiteY14" fmla="*/ 4331368 h 4447673"/>
                <a:gd name="connsiteX15" fmla="*/ 15726691 w 23173488"/>
                <a:gd name="connsiteY15" fmla="*/ 4331368 h 4447673"/>
                <a:gd name="connsiteX16" fmla="*/ 15213344 w 23173488"/>
                <a:gd name="connsiteY16" fmla="*/ 4347410 h 4447673"/>
                <a:gd name="connsiteX17" fmla="*/ 14988754 w 23173488"/>
                <a:gd name="connsiteY17" fmla="*/ 4315326 h 4447673"/>
                <a:gd name="connsiteX18" fmla="*/ 14491449 w 23173488"/>
                <a:gd name="connsiteY18" fmla="*/ 4299284 h 4447673"/>
                <a:gd name="connsiteX19" fmla="*/ 14058312 w 23173488"/>
                <a:gd name="connsiteY19" fmla="*/ 4315326 h 4447673"/>
                <a:gd name="connsiteX20" fmla="*/ 13464754 w 23173488"/>
                <a:gd name="connsiteY20" fmla="*/ 4363452 h 4447673"/>
                <a:gd name="connsiteX21" fmla="*/ 12357849 w 23173488"/>
                <a:gd name="connsiteY21" fmla="*/ 4267200 h 4447673"/>
                <a:gd name="connsiteX22" fmla="*/ 11892628 w 23173488"/>
                <a:gd name="connsiteY22" fmla="*/ 4299284 h 4447673"/>
                <a:gd name="connsiteX23" fmla="*/ 11507617 w 23173488"/>
                <a:gd name="connsiteY23" fmla="*/ 4315326 h 4447673"/>
                <a:gd name="connsiteX24" fmla="*/ 11074481 w 23173488"/>
                <a:gd name="connsiteY24" fmla="*/ 4315326 h 4447673"/>
                <a:gd name="connsiteX25" fmla="*/ 10352586 w 23173488"/>
                <a:gd name="connsiteY25" fmla="*/ 4331368 h 4447673"/>
                <a:gd name="connsiteX26" fmla="*/ 9855281 w 23173488"/>
                <a:gd name="connsiteY26" fmla="*/ 4347410 h 4447673"/>
                <a:gd name="connsiteX27" fmla="*/ 9133386 w 23173488"/>
                <a:gd name="connsiteY27" fmla="*/ 4363452 h 4447673"/>
                <a:gd name="connsiteX28" fmla="*/ 8652122 w 23173488"/>
                <a:gd name="connsiteY28" fmla="*/ 4058652 h 4447673"/>
                <a:gd name="connsiteX29" fmla="*/ 6945909 w 23173488"/>
                <a:gd name="connsiteY29" fmla="*/ 3959977 h 4447673"/>
                <a:gd name="connsiteX30" fmla="*/ 6344481 w 23173488"/>
                <a:gd name="connsiteY30" fmla="*/ 3956346 h 4447673"/>
                <a:gd name="connsiteX31" fmla="*/ 6004115 w 23173488"/>
                <a:gd name="connsiteY31" fmla="*/ 3945127 h 4447673"/>
                <a:gd name="connsiteX32" fmla="*/ 5570675 w 23173488"/>
                <a:gd name="connsiteY32" fmla="*/ 3935743 h 4447673"/>
                <a:gd name="connsiteX33" fmla="*/ 5160695 w 23173488"/>
                <a:gd name="connsiteY33" fmla="*/ 4012646 h 4447673"/>
                <a:gd name="connsiteX34" fmla="*/ 4677010 w 23173488"/>
                <a:gd name="connsiteY34" fmla="*/ 4011736 h 4447673"/>
                <a:gd name="connsiteX35" fmla="*/ 4028666 w 23173488"/>
                <a:gd name="connsiteY35" fmla="*/ 3974809 h 4447673"/>
                <a:gd name="connsiteX36" fmla="*/ 3672863 w 23173488"/>
                <a:gd name="connsiteY36" fmla="*/ 3901238 h 4447673"/>
                <a:gd name="connsiteX37" fmla="*/ 3609151 w 23173488"/>
                <a:gd name="connsiteY37" fmla="*/ 3901562 h 4447673"/>
                <a:gd name="connsiteX38" fmla="*/ 3318576 w 23173488"/>
                <a:gd name="connsiteY38" fmla="*/ 3837089 h 4447673"/>
                <a:gd name="connsiteX39" fmla="*/ 3062810 w 23173488"/>
                <a:gd name="connsiteY39" fmla="*/ 3769591 h 4447673"/>
                <a:gd name="connsiteX40" fmla="*/ 2799479 w 23173488"/>
                <a:gd name="connsiteY40" fmla="*/ 3655178 h 4447673"/>
                <a:gd name="connsiteX41" fmla="*/ 2519801 w 23173488"/>
                <a:gd name="connsiteY41" fmla="*/ 3487796 h 4447673"/>
                <a:gd name="connsiteX42" fmla="*/ 2319124 w 23173488"/>
                <a:gd name="connsiteY42" fmla="*/ 3317083 h 4447673"/>
                <a:gd name="connsiteX43" fmla="*/ 2122986 w 23173488"/>
                <a:gd name="connsiteY43" fmla="*/ 3096126 h 4447673"/>
                <a:gd name="connsiteX44" fmla="*/ 1806987 w 23173488"/>
                <a:gd name="connsiteY44" fmla="*/ 2724736 h 4447673"/>
                <a:gd name="connsiteX45" fmla="*/ 1641723 w 23173488"/>
                <a:gd name="connsiteY45" fmla="*/ 2326105 h 4447673"/>
                <a:gd name="connsiteX46" fmla="*/ 1155112 w 23173488"/>
                <a:gd name="connsiteY46" fmla="*/ 1729870 h 4447673"/>
                <a:gd name="connsiteX47" fmla="*/ 366725 w 23173488"/>
                <a:gd name="connsiteY47" fmla="*/ 1301750 h 4447673"/>
                <a:gd name="connsiteX48" fmla="*/ 23187 w 23173488"/>
                <a:gd name="connsiteY48" fmla="*/ 1032910 h 4447673"/>
                <a:gd name="connsiteX49" fmla="*/ 979266 w 23173488"/>
                <a:gd name="connsiteY49" fmla="*/ 885809 h 4447673"/>
                <a:gd name="connsiteX50" fmla="*/ 1993754 w 23173488"/>
                <a:gd name="connsiteY50" fmla="*/ 793822 h 4447673"/>
                <a:gd name="connsiteX51" fmla="*/ 2589750 w 23173488"/>
                <a:gd name="connsiteY51" fmla="*/ 734543 h 4447673"/>
                <a:gd name="connsiteX52" fmla="*/ 3249944 w 23173488"/>
                <a:gd name="connsiteY52" fmla="*/ 598803 h 4447673"/>
                <a:gd name="connsiteX53" fmla="*/ 3847512 w 23173488"/>
                <a:gd name="connsiteY53" fmla="*/ 507178 h 4447673"/>
                <a:gd name="connsiteX54" fmla="*/ 4754199 w 23173488"/>
                <a:gd name="connsiteY54" fmla="*/ 456891 h 4447673"/>
                <a:gd name="connsiteX55" fmla="*/ 5327088 w 23173488"/>
                <a:gd name="connsiteY55" fmla="*/ 394266 h 4447673"/>
                <a:gd name="connsiteX56" fmla="*/ 6299487 w 23173488"/>
                <a:gd name="connsiteY56" fmla="*/ 312512 h 4447673"/>
                <a:gd name="connsiteX57" fmla="*/ 7013052 w 23173488"/>
                <a:gd name="connsiteY57" fmla="*/ 217803 h 4447673"/>
                <a:gd name="connsiteX58" fmla="*/ 8316163 w 23173488"/>
                <a:gd name="connsiteY58" fmla="*/ 100880 h 4447673"/>
                <a:gd name="connsiteX59" fmla="*/ 9149428 w 23173488"/>
                <a:gd name="connsiteY59" fmla="*/ 32084 h 4447673"/>
                <a:gd name="connsiteX60" fmla="*/ 10258952 w 23173488"/>
                <a:gd name="connsiteY60" fmla="*/ 43543 h 4447673"/>
                <a:gd name="connsiteX61" fmla="*/ 10934685 w 23173488"/>
                <a:gd name="connsiteY61" fmla="*/ 108366 h 4447673"/>
                <a:gd name="connsiteX62" fmla="*/ 11279099 w 23173488"/>
                <a:gd name="connsiteY62" fmla="*/ 238995 h 4447673"/>
                <a:gd name="connsiteX63" fmla="*/ 11534819 w 23173488"/>
                <a:gd name="connsiteY63" fmla="*/ 274894 h 4447673"/>
                <a:gd name="connsiteX64" fmla="*/ 12060252 w 23173488"/>
                <a:gd name="connsiteY64" fmla="*/ 342123 h 4447673"/>
                <a:gd name="connsiteX65" fmla="*/ 12662649 w 23173488"/>
                <a:gd name="connsiteY65" fmla="*/ 0 h 4447673"/>
                <a:gd name="connsiteX66" fmla="*/ 13240165 w 23173488"/>
                <a:gd name="connsiteY66" fmla="*/ 112295 h 4447673"/>
                <a:gd name="connsiteX67" fmla="*/ 13833723 w 23173488"/>
                <a:gd name="connsiteY67" fmla="*/ 240631 h 4447673"/>
                <a:gd name="connsiteX68" fmla="*/ 14250817 w 23173488"/>
                <a:gd name="connsiteY68" fmla="*/ 401052 h 4447673"/>
                <a:gd name="connsiteX69" fmla="*/ 14748123 w 23173488"/>
                <a:gd name="connsiteY69" fmla="*/ 705852 h 4447673"/>
                <a:gd name="connsiteX70" fmla="*/ 14908544 w 23173488"/>
                <a:gd name="connsiteY70" fmla="*/ 1010652 h 4447673"/>
                <a:gd name="connsiteX71" fmla="*/ 15277512 w 23173488"/>
                <a:gd name="connsiteY71" fmla="*/ 1267326 h 4447673"/>
                <a:gd name="connsiteX72" fmla="*/ 15470017 w 23173488"/>
                <a:gd name="connsiteY72" fmla="*/ 1780673 h 4447673"/>
                <a:gd name="connsiteX73" fmla="*/ 15630439 w 23173488"/>
                <a:gd name="connsiteY73" fmla="*/ 2165684 h 4447673"/>
                <a:gd name="connsiteX74" fmla="*/ 15742733 w 23173488"/>
                <a:gd name="connsiteY74" fmla="*/ 2502568 h 4447673"/>
                <a:gd name="connsiteX75" fmla="*/ 15919196 w 23173488"/>
                <a:gd name="connsiteY75" fmla="*/ 2711116 h 4447673"/>
                <a:gd name="connsiteX76" fmla="*/ 16111702 w 23173488"/>
                <a:gd name="connsiteY76" fmla="*/ 3015916 h 4447673"/>
                <a:gd name="connsiteX77" fmla="*/ 16496712 w 23173488"/>
                <a:gd name="connsiteY77" fmla="*/ 3368842 h 4447673"/>
                <a:gd name="connsiteX78" fmla="*/ 16929849 w 23173488"/>
                <a:gd name="connsiteY78" fmla="*/ 3705726 h 4447673"/>
                <a:gd name="connsiteX79" fmla="*/ 17443196 w 23173488"/>
                <a:gd name="connsiteY79" fmla="*/ 3866147 h 4447673"/>
                <a:gd name="connsiteX80" fmla="*/ 18197175 w 23173488"/>
                <a:gd name="connsiteY80" fmla="*/ 3994484 h 4447673"/>
                <a:gd name="connsiteX81" fmla="*/ 19031365 w 23173488"/>
                <a:gd name="connsiteY81" fmla="*/ 4090737 h 4447673"/>
                <a:gd name="connsiteX82" fmla="*/ 19673049 w 23173488"/>
                <a:gd name="connsiteY82" fmla="*/ 3994484 h 4447673"/>
                <a:gd name="connsiteX83" fmla="*/ 20330775 w 23173488"/>
                <a:gd name="connsiteY83" fmla="*/ 3994484 h 4447673"/>
                <a:gd name="connsiteX84" fmla="*/ 21132881 w 23173488"/>
                <a:gd name="connsiteY84" fmla="*/ 4010526 h 4447673"/>
                <a:gd name="connsiteX85" fmla="*/ 21694354 w 23173488"/>
                <a:gd name="connsiteY85" fmla="*/ 4042610 h 4447673"/>
                <a:gd name="connsiteX86" fmla="*/ 22576670 w 23173488"/>
                <a:gd name="connsiteY86" fmla="*/ 4090737 h 4447673"/>
                <a:gd name="connsiteX87" fmla="*/ 22929596 w 23173488"/>
                <a:gd name="connsiteY87" fmla="*/ 4122821 h 4447673"/>
                <a:gd name="connsiteX88" fmla="*/ 23009807 w 23173488"/>
                <a:gd name="connsiteY88" fmla="*/ 4219073 h 4447673"/>
                <a:gd name="connsiteX89" fmla="*/ 23170228 w 23173488"/>
                <a:gd name="connsiteY89" fmla="*/ 4251158 h 4447673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240165 w 23173488"/>
                <a:gd name="connsiteY66" fmla="*/ 84354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833723 w 23173488"/>
                <a:gd name="connsiteY67" fmla="*/ 212690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53079 w 23173488"/>
                <a:gd name="connsiteY66" fmla="*/ 644191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250817 w 23173488"/>
                <a:gd name="connsiteY68" fmla="*/ 37311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10262 w 23173488"/>
                <a:gd name="connsiteY67" fmla="*/ 735204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1013813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748123 w 23173488"/>
                <a:gd name="connsiteY69" fmla="*/ 677911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908544 w 23173488"/>
                <a:gd name="connsiteY70" fmla="*/ 982711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5277512 w 23173488"/>
                <a:gd name="connsiteY71" fmla="*/ 1239385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470017 w 23173488"/>
                <a:gd name="connsiteY72" fmla="*/ 1752732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45543 w 23173488"/>
                <a:gd name="connsiteY68" fmla="*/ 988931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37576 w 23173488"/>
                <a:gd name="connsiteY69" fmla="*/ 1163103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63123 w 23173488"/>
                <a:gd name="connsiteY65" fmla="*/ 444810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60252 w 23173488"/>
                <a:gd name="connsiteY64" fmla="*/ 314182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419732"/>
                <a:gd name="connsiteX1" fmla="*/ 23041891 w 23173488"/>
                <a:gd name="connsiteY1" fmla="*/ 4399680 h 4419732"/>
                <a:gd name="connsiteX2" fmla="*/ 22271870 w 23173488"/>
                <a:gd name="connsiteY2" fmla="*/ 4415722 h 4419732"/>
                <a:gd name="connsiteX3" fmla="*/ 21389554 w 23173488"/>
                <a:gd name="connsiteY3" fmla="*/ 4399680 h 4419732"/>
                <a:gd name="connsiteX4" fmla="*/ 21020586 w 23173488"/>
                <a:gd name="connsiteY4" fmla="*/ 4351554 h 4419732"/>
                <a:gd name="connsiteX5" fmla="*/ 20747870 w 23173488"/>
                <a:gd name="connsiteY5" fmla="*/ 4351554 h 4419732"/>
                <a:gd name="connsiteX6" fmla="*/ 20362860 w 23173488"/>
                <a:gd name="connsiteY6" fmla="*/ 4415722 h 4419732"/>
                <a:gd name="connsiteX7" fmla="*/ 20025975 w 23173488"/>
                <a:gd name="connsiteY7" fmla="*/ 4383638 h 4419732"/>
                <a:gd name="connsiteX8" fmla="*/ 19384291 w 23173488"/>
                <a:gd name="connsiteY8" fmla="*/ 4335511 h 4419732"/>
                <a:gd name="connsiteX9" fmla="*/ 18951154 w 23173488"/>
                <a:gd name="connsiteY9" fmla="*/ 4335511 h 4419732"/>
                <a:gd name="connsiteX10" fmla="*/ 18485933 w 23173488"/>
                <a:gd name="connsiteY10" fmla="*/ 4335511 h 4419732"/>
                <a:gd name="connsiteX11" fmla="*/ 18149049 w 23173488"/>
                <a:gd name="connsiteY11" fmla="*/ 4351554 h 4419732"/>
                <a:gd name="connsiteX12" fmla="*/ 17314860 w 23173488"/>
                <a:gd name="connsiteY12" fmla="*/ 4287385 h 4419732"/>
                <a:gd name="connsiteX13" fmla="*/ 16865681 w 23173488"/>
                <a:gd name="connsiteY13" fmla="*/ 4303427 h 4419732"/>
                <a:gd name="connsiteX14" fmla="*/ 16432544 w 23173488"/>
                <a:gd name="connsiteY14" fmla="*/ 4303427 h 4419732"/>
                <a:gd name="connsiteX15" fmla="*/ 15726691 w 23173488"/>
                <a:gd name="connsiteY15" fmla="*/ 4303427 h 4419732"/>
                <a:gd name="connsiteX16" fmla="*/ 15213344 w 23173488"/>
                <a:gd name="connsiteY16" fmla="*/ 4319469 h 4419732"/>
                <a:gd name="connsiteX17" fmla="*/ 14988754 w 23173488"/>
                <a:gd name="connsiteY17" fmla="*/ 4287385 h 4419732"/>
                <a:gd name="connsiteX18" fmla="*/ 14491449 w 23173488"/>
                <a:gd name="connsiteY18" fmla="*/ 4271343 h 4419732"/>
                <a:gd name="connsiteX19" fmla="*/ 14058312 w 23173488"/>
                <a:gd name="connsiteY19" fmla="*/ 4287385 h 4419732"/>
                <a:gd name="connsiteX20" fmla="*/ 13464754 w 23173488"/>
                <a:gd name="connsiteY20" fmla="*/ 4335511 h 4419732"/>
                <a:gd name="connsiteX21" fmla="*/ 12357849 w 23173488"/>
                <a:gd name="connsiteY21" fmla="*/ 4239259 h 4419732"/>
                <a:gd name="connsiteX22" fmla="*/ 11892628 w 23173488"/>
                <a:gd name="connsiteY22" fmla="*/ 4271343 h 4419732"/>
                <a:gd name="connsiteX23" fmla="*/ 11507617 w 23173488"/>
                <a:gd name="connsiteY23" fmla="*/ 4287385 h 4419732"/>
                <a:gd name="connsiteX24" fmla="*/ 11074481 w 23173488"/>
                <a:gd name="connsiteY24" fmla="*/ 4287385 h 4419732"/>
                <a:gd name="connsiteX25" fmla="*/ 10352586 w 23173488"/>
                <a:gd name="connsiteY25" fmla="*/ 4303427 h 4419732"/>
                <a:gd name="connsiteX26" fmla="*/ 9855281 w 23173488"/>
                <a:gd name="connsiteY26" fmla="*/ 4319469 h 4419732"/>
                <a:gd name="connsiteX27" fmla="*/ 9133386 w 23173488"/>
                <a:gd name="connsiteY27" fmla="*/ 4335511 h 4419732"/>
                <a:gd name="connsiteX28" fmla="*/ 8652122 w 23173488"/>
                <a:gd name="connsiteY28" fmla="*/ 4030711 h 4419732"/>
                <a:gd name="connsiteX29" fmla="*/ 6945909 w 23173488"/>
                <a:gd name="connsiteY29" fmla="*/ 3932036 h 4419732"/>
                <a:gd name="connsiteX30" fmla="*/ 6344481 w 23173488"/>
                <a:gd name="connsiteY30" fmla="*/ 3928405 h 4419732"/>
                <a:gd name="connsiteX31" fmla="*/ 6004115 w 23173488"/>
                <a:gd name="connsiteY31" fmla="*/ 3917186 h 4419732"/>
                <a:gd name="connsiteX32" fmla="*/ 5570675 w 23173488"/>
                <a:gd name="connsiteY32" fmla="*/ 3907802 h 4419732"/>
                <a:gd name="connsiteX33" fmla="*/ 5160695 w 23173488"/>
                <a:gd name="connsiteY33" fmla="*/ 3984705 h 4419732"/>
                <a:gd name="connsiteX34" fmla="*/ 4677010 w 23173488"/>
                <a:gd name="connsiteY34" fmla="*/ 3983795 h 4419732"/>
                <a:gd name="connsiteX35" fmla="*/ 4028666 w 23173488"/>
                <a:gd name="connsiteY35" fmla="*/ 3946868 h 4419732"/>
                <a:gd name="connsiteX36" fmla="*/ 3672863 w 23173488"/>
                <a:gd name="connsiteY36" fmla="*/ 3873297 h 4419732"/>
                <a:gd name="connsiteX37" fmla="*/ 3609151 w 23173488"/>
                <a:gd name="connsiteY37" fmla="*/ 3873621 h 4419732"/>
                <a:gd name="connsiteX38" fmla="*/ 3318576 w 23173488"/>
                <a:gd name="connsiteY38" fmla="*/ 3809148 h 4419732"/>
                <a:gd name="connsiteX39" fmla="*/ 3062810 w 23173488"/>
                <a:gd name="connsiteY39" fmla="*/ 3741650 h 4419732"/>
                <a:gd name="connsiteX40" fmla="*/ 2799479 w 23173488"/>
                <a:gd name="connsiteY40" fmla="*/ 3627237 h 4419732"/>
                <a:gd name="connsiteX41" fmla="*/ 2519801 w 23173488"/>
                <a:gd name="connsiteY41" fmla="*/ 3459855 h 4419732"/>
                <a:gd name="connsiteX42" fmla="*/ 2319124 w 23173488"/>
                <a:gd name="connsiteY42" fmla="*/ 3289142 h 4419732"/>
                <a:gd name="connsiteX43" fmla="*/ 2122986 w 23173488"/>
                <a:gd name="connsiteY43" fmla="*/ 3068185 h 4419732"/>
                <a:gd name="connsiteX44" fmla="*/ 1806987 w 23173488"/>
                <a:gd name="connsiteY44" fmla="*/ 2696795 h 4419732"/>
                <a:gd name="connsiteX45" fmla="*/ 1641723 w 23173488"/>
                <a:gd name="connsiteY45" fmla="*/ 2298164 h 4419732"/>
                <a:gd name="connsiteX46" fmla="*/ 1155112 w 23173488"/>
                <a:gd name="connsiteY46" fmla="*/ 1701929 h 4419732"/>
                <a:gd name="connsiteX47" fmla="*/ 366725 w 23173488"/>
                <a:gd name="connsiteY47" fmla="*/ 1273809 h 4419732"/>
                <a:gd name="connsiteX48" fmla="*/ 23187 w 23173488"/>
                <a:gd name="connsiteY48" fmla="*/ 1004969 h 4419732"/>
                <a:gd name="connsiteX49" fmla="*/ 979266 w 23173488"/>
                <a:gd name="connsiteY49" fmla="*/ 857868 h 4419732"/>
                <a:gd name="connsiteX50" fmla="*/ 1993754 w 23173488"/>
                <a:gd name="connsiteY50" fmla="*/ 765881 h 4419732"/>
                <a:gd name="connsiteX51" fmla="*/ 2589750 w 23173488"/>
                <a:gd name="connsiteY51" fmla="*/ 706602 h 4419732"/>
                <a:gd name="connsiteX52" fmla="*/ 3249944 w 23173488"/>
                <a:gd name="connsiteY52" fmla="*/ 570862 h 4419732"/>
                <a:gd name="connsiteX53" fmla="*/ 3847512 w 23173488"/>
                <a:gd name="connsiteY53" fmla="*/ 479237 h 4419732"/>
                <a:gd name="connsiteX54" fmla="*/ 4754199 w 23173488"/>
                <a:gd name="connsiteY54" fmla="*/ 428950 h 4419732"/>
                <a:gd name="connsiteX55" fmla="*/ 5327088 w 23173488"/>
                <a:gd name="connsiteY55" fmla="*/ 366325 h 4419732"/>
                <a:gd name="connsiteX56" fmla="*/ 6299487 w 23173488"/>
                <a:gd name="connsiteY56" fmla="*/ 284571 h 4419732"/>
                <a:gd name="connsiteX57" fmla="*/ 7013052 w 23173488"/>
                <a:gd name="connsiteY57" fmla="*/ 189862 h 4419732"/>
                <a:gd name="connsiteX58" fmla="*/ 8316163 w 23173488"/>
                <a:gd name="connsiteY58" fmla="*/ 72939 h 4419732"/>
                <a:gd name="connsiteX59" fmla="*/ 9149428 w 23173488"/>
                <a:gd name="connsiteY59" fmla="*/ 4143 h 4419732"/>
                <a:gd name="connsiteX60" fmla="*/ 10258952 w 23173488"/>
                <a:gd name="connsiteY60" fmla="*/ 15602 h 4419732"/>
                <a:gd name="connsiteX61" fmla="*/ 10934685 w 23173488"/>
                <a:gd name="connsiteY61" fmla="*/ 80425 h 4419732"/>
                <a:gd name="connsiteX62" fmla="*/ 11279099 w 23173488"/>
                <a:gd name="connsiteY62" fmla="*/ 211054 h 4419732"/>
                <a:gd name="connsiteX63" fmla="*/ 11534819 w 23173488"/>
                <a:gd name="connsiteY63" fmla="*/ 246953 h 4419732"/>
                <a:gd name="connsiteX64" fmla="*/ 12054032 w 23173488"/>
                <a:gd name="connsiteY64" fmla="*/ 345284 h 4419732"/>
                <a:gd name="connsiteX65" fmla="*/ 12544462 w 23173488"/>
                <a:gd name="connsiteY65" fmla="*/ 469692 h 4419732"/>
                <a:gd name="connsiteX66" fmla="*/ 13128197 w 23173488"/>
                <a:gd name="connsiteY66" fmla="*/ 693954 h 4419732"/>
                <a:gd name="connsiteX67" fmla="*/ 13504042 w 23173488"/>
                <a:gd name="connsiteY67" fmla="*/ 816069 h 4419732"/>
                <a:gd name="connsiteX68" fmla="*/ 14026882 w 23173488"/>
                <a:gd name="connsiteY68" fmla="*/ 1020033 h 4419732"/>
                <a:gd name="connsiteX69" fmla="*/ 14300254 w 23173488"/>
                <a:gd name="connsiteY69" fmla="*/ 1187985 h 4419732"/>
                <a:gd name="connsiteX70" fmla="*/ 14497997 w 23173488"/>
                <a:gd name="connsiteY70" fmla="*/ 1299952 h 4419732"/>
                <a:gd name="connsiteX71" fmla="*/ 14891847 w 23173488"/>
                <a:gd name="connsiteY71" fmla="*/ 1475761 h 4419732"/>
                <a:gd name="connsiteX72" fmla="*/ 15389151 w 23173488"/>
                <a:gd name="connsiteY72" fmla="*/ 1814936 h 4419732"/>
                <a:gd name="connsiteX73" fmla="*/ 15630439 w 23173488"/>
                <a:gd name="connsiteY73" fmla="*/ 2137743 h 4419732"/>
                <a:gd name="connsiteX74" fmla="*/ 15742733 w 23173488"/>
                <a:gd name="connsiteY74" fmla="*/ 2474627 h 4419732"/>
                <a:gd name="connsiteX75" fmla="*/ 15919196 w 23173488"/>
                <a:gd name="connsiteY75" fmla="*/ 2683175 h 4419732"/>
                <a:gd name="connsiteX76" fmla="*/ 16111702 w 23173488"/>
                <a:gd name="connsiteY76" fmla="*/ 2987975 h 4419732"/>
                <a:gd name="connsiteX77" fmla="*/ 16496712 w 23173488"/>
                <a:gd name="connsiteY77" fmla="*/ 3340901 h 4419732"/>
                <a:gd name="connsiteX78" fmla="*/ 16929849 w 23173488"/>
                <a:gd name="connsiteY78" fmla="*/ 3677785 h 4419732"/>
                <a:gd name="connsiteX79" fmla="*/ 17443196 w 23173488"/>
                <a:gd name="connsiteY79" fmla="*/ 3838206 h 4419732"/>
                <a:gd name="connsiteX80" fmla="*/ 18197175 w 23173488"/>
                <a:gd name="connsiteY80" fmla="*/ 3966543 h 4419732"/>
                <a:gd name="connsiteX81" fmla="*/ 19031365 w 23173488"/>
                <a:gd name="connsiteY81" fmla="*/ 4062796 h 4419732"/>
                <a:gd name="connsiteX82" fmla="*/ 19673049 w 23173488"/>
                <a:gd name="connsiteY82" fmla="*/ 3966543 h 4419732"/>
                <a:gd name="connsiteX83" fmla="*/ 20330775 w 23173488"/>
                <a:gd name="connsiteY83" fmla="*/ 3966543 h 4419732"/>
                <a:gd name="connsiteX84" fmla="*/ 21132881 w 23173488"/>
                <a:gd name="connsiteY84" fmla="*/ 3982585 h 4419732"/>
                <a:gd name="connsiteX85" fmla="*/ 21694354 w 23173488"/>
                <a:gd name="connsiteY85" fmla="*/ 4014669 h 4419732"/>
                <a:gd name="connsiteX86" fmla="*/ 22576670 w 23173488"/>
                <a:gd name="connsiteY86" fmla="*/ 4062796 h 4419732"/>
                <a:gd name="connsiteX87" fmla="*/ 22929596 w 23173488"/>
                <a:gd name="connsiteY87" fmla="*/ 4094880 h 4419732"/>
                <a:gd name="connsiteX88" fmla="*/ 23009807 w 23173488"/>
                <a:gd name="connsiteY88" fmla="*/ 4191132 h 4419732"/>
                <a:gd name="connsiteX89" fmla="*/ 23170228 w 23173488"/>
                <a:gd name="connsiteY89" fmla="*/ 4223217 h 4419732"/>
                <a:gd name="connsiteX0" fmla="*/ 23170228 w 23173488"/>
                <a:gd name="connsiteY0" fmla="*/ 4223217 h 4635121"/>
                <a:gd name="connsiteX1" fmla="*/ 23041891 w 23173488"/>
                <a:gd name="connsiteY1" fmla="*/ 4399680 h 4635121"/>
                <a:gd name="connsiteX2" fmla="*/ 22271870 w 23173488"/>
                <a:gd name="connsiteY2" fmla="*/ 4415722 h 4635121"/>
                <a:gd name="connsiteX3" fmla="*/ 21389554 w 23173488"/>
                <a:gd name="connsiteY3" fmla="*/ 4399680 h 4635121"/>
                <a:gd name="connsiteX4" fmla="*/ 21020586 w 23173488"/>
                <a:gd name="connsiteY4" fmla="*/ 4351554 h 4635121"/>
                <a:gd name="connsiteX5" fmla="*/ 20747870 w 23173488"/>
                <a:gd name="connsiteY5" fmla="*/ 4351554 h 4635121"/>
                <a:gd name="connsiteX6" fmla="*/ 20362860 w 23173488"/>
                <a:gd name="connsiteY6" fmla="*/ 4415722 h 4635121"/>
                <a:gd name="connsiteX7" fmla="*/ 20025975 w 23173488"/>
                <a:gd name="connsiteY7" fmla="*/ 4383638 h 4635121"/>
                <a:gd name="connsiteX8" fmla="*/ 19384291 w 23173488"/>
                <a:gd name="connsiteY8" fmla="*/ 4335511 h 4635121"/>
                <a:gd name="connsiteX9" fmla="*/ 18951154 w 23173488"/>
                <a:gd name="connsiteY9" fmla="*/ 4335511 h 4635121"/>
                <a:gd name="connsiteX10" fmla="*/ 18485933 w 23173488"/>
                <a:gd name="connsiteY10" fmla="*/ 4335511 h 4635121"/>
                <a:gd name="connsiteX11" fmla="*/ 18149049 w 23173488"/>
                <a:gd name="connsiteY11" fmla="*/ 4351554 h 4635121"/>
                <a:gd name="connsiteX12" fmla="*/ 17314860 w 23173488"/>
                <a:gd name="connsiteY12" fmla="*/ 4287385 h 4635121"/>
                <a:gd name="connsiteX13" fmla="*/ 16865681 w 23173488"/>
                <a:gd name="connsiteY13" fmla="*/ 4303427 h 4635121"/>
                <a:gd name="connsiteX14" fmla="*/ 16432544 w 23173488"/>
                <a:gd name="connsiteY14" fmla="*/ 4303427 h 4635121"/>
                <a:gd name="connsiteX15" fmla="*/ 15726691 w 23173488"/>
                <a:gd name="connsiteY15" fmla="*/ 4303427 h 4635121"/>
                <a:gd name="connsiteX16" fmla="*/ 15213344 w 23173488"/>
                <a:gd name="connsiteY16" fmla="*/ 4319469 h 4635121"/>
                <a:gd name="connsiteX17" fmla="*/ 14988754 w 23173488"/>
                <a:gd name="connsiteY17" fmla="*/ 4287385 h 4635121"/>
                <a:gd name="connsiteX18" fmla="*/ 14491449 w 23173488"/>
                <a:gd name="connsiteY18" fmla="*/ 4271343 h 4635121"/>
                <a:gd name="connsiteX19" fmla="*/ 14058312 w 23173488"/>
                <a:gd name="connsiteY19" fmla="*/ 4287385 h 4635121"/>
                <a:gd name="connsiteX20" fmla="*/ 13464754 w 23173488"/>
                <a:gd name="connsiteY20" fmla="*/ 4335511 h 4635121"/>
                <a:gd name="connsiteX21" fmla="*/ 12357849 w 23173488"/>
                <a:gd name="connsiteY21" fmla="*/ 4239259 h 4635121"/>
                <a:gd name="connsiteX22" fmla="*/ 11892628 w 23173488"/>
                <a:gd name="connsiteY22" fmla="*/ 4271343 h 4635121"/>
                <a:gd name="connsiteX23" fmla="*/ 11507617 w 23173488"/>
                <a:gd name="connsiteY23" fmla="*/ 4287385 h 4635121"/>
                <a:gd name="connsiteX24" fmla="*/ 11114272 w 23173488"/>
                <a:gd name="connsiteY24" fmla="*/ 4635121 h 4635121"/>
                <a:gd name="connsiteX25" fmla="*/ 10352586 w 23173488"/>
                <a:gd name="connsiteY25" fmla="*/ 4303427 h 4635121"/>
                <a:gd name="connsiteX26" fmla="*/ 9855281 w 23173488"/>
                <a:gd name="connsiteY26" fmla="*/ 4319469 h 4635121"/>
                <a:gd name="connsiteX27" fmla="*/ 9133386 w 23173488"/>
                <a:gd name="connsiteY27" fmla="*/ 4335511 h 4635121"/>
                <a:gd name="connsiteX28" fmla="*/ 8652122 w 23173488"/>
                <a:gd name="connsiteY28" fmla="*/ 4030711 h 4635121"/>
                <a:gd name="connsiteX29" fmla="*/ 6945909 w 23173488"/>
                <a:gd name="connsiteY29" fmla="*/ 3932036 h 4635121"/>
                <a:gd name="connsiteX30" fmla="*/ 6344481 w 23173488"/>
                <a:gd name="connsiteY30" fmla="*/ 3928405 h 4635121"/>
                <a:gd name="connsiteX31" fmla="*/ 6004115 w 23173488"/>
                <a:gd name="connsiteY31" fmla="*/ 3917186 h 4635121"/>
                <a:gd name="connsiteX32" fmla="*/ 5570675 w 23173488"/>
                <a:gd name="connsiteY32" fmla="*/ 3907802 h 4635121"/>
                <a:gd name="connsiteX33" fmla="*/ 5160695 w 23173488"/>
                <a:gd name="connsiteY33" fmla="*/ 3984705 h 4635121"/>
                <a:gd name="connsiteX34" fmla="*/ 4677010 w 23173488"/>
                <a:gd name="connsiteY34" fmla="*/ 3983795 h 4635121"/>
                <a:gd name="connsiteX35" fmla="*/ 4028666 w 23173488"/>
                <a:gd name="connsiteY35" fmla="*/ 3946868 h 4635121"/>
                <a:gd name="connsiteX36" fmla="*/ 3672863 w 23173488"/>
                <a:gd name="connsiteY36" fmla="*/ 3873297 h 4635121"/>
                <a:gd name="connsiteX37" fmla="*/ 3609151 w 23173488"/>
                <a:gd name="connsiteY37" fmla="*/ 3873621 h 4635121"/>
                <a:gd name="connsiteX38" fmla="*/ 3318576 w 23173488"/>
                <a:gd name="connsiteY38" fmla="*/ 3809148 h 4635121"/>
                <a:gd name="connsiteX39" fmla="*/ 3062810 w 23173488"/>
                <a:gd name="connsiteY39" fmla="*/ 3741650 h 4635121"/>
                <a:gd name="connsiteX40" fmla="*/ 2799479 w 23173488"/>
                <a:gd name="connsiteY40" fmla="*/ 3627237 h 4635121"/>
                <a:gd name="connsiteX41" fmla="*/ 2519801 w 23173488"/>
                <a:gd name="connsiteY41" fmla="*/ 3459855 h 4635121"/>
                <a:gd name="connsiteX42" fmla="*/ 2319124 w 23173488"/>
                <a:gd name="connsiteY42" fmla="*/ 3289142 h 4635121"/>
                <a:gd name="connsiteX43" fmla="*/ 2122986 w 23173488"/>
                <a:gd name="connsiteY43" fmla="*/ 3068185 h 4635121"/>
                <a:gd name="connsiteX44" fmla="*/ 1806987 w 23173488"/>
                <a:gd name="connsiteY44" fmla="*/ 2696795 h 4635121"/>
                <a:gd name="connsiteX45" fmla="*/ 1641723 w 23173488"/>
                <a:gd name="connsiteY45" fmla="*/ 2298164 h 4635121"/>
                <a:gd name="connsiteX46" fmla="*/ 1155112 w 23173488"/>
                <a:gd name="connsiteY46" fmla="*/ 1701929 h 4635121"/>
                <a:gd name="connsiteX47" fmla="*/ 366725 w 23173488"/>
                <a:gd name="connsiteY47" fmla="*/ 1273809 h 4635121"/>
                <a:gd name="connsiteX48" fmla="*/ 23187 w 23173488"/>
                <a:gd name="connsiteY48" fmla="*/ 1004969 h 4635121"/>
                <a:gd name="connsiteX49" fmla="*/ 979266 w 23173488"/>
                <a:gd name="connsiteY49" fmla="*/ 857868 h 4635121"/>
                <a:gd name="connsiteX50" fmla="*/ 1993754 w 23173488"/>
                <a:gd name="connsiteY50" fmla="*/ 765881 h 4635121"/>
                <a:gd name="connsiteX51" fmla="*/ 2589750 w 23173488"/>
                <a:gd name="connsiteY51" fmla="*/ 706602 h 4635121"/>
                <a:gd name="connsiteX52" fmla="*/ 3249944 w 23173488"/>
                <a:gd name="connsiteY52" fmla="*/ 570862 h 4635121"/>
                <a:gd name="connsiteX53" fmla="*/ 3847512 w 23173488"/>
                <a:gd name="connsiteY53" fmla="*/ 479237 h 4635121"/>
                <a:gd name="connsiteX54" fmla="*/ 4754199 w 23173488"/>
                <a:gd name="connsiteY54" fmla="*/ 428950 h 4635121"/>
                <a:gd name="connsiteX55" fmla="*/ 5327088 w 23173488"/>
                <a:gd name="connsiteY55" fmla="*/ 366325 h 4635121"/>
                <a:gd name="connsiteX56" fmla="*/ 6299487 w 23173488"/>
                <a:gd name="connsiteY56" fmla="*/ 284571 h 4635121"/>
                <a:gd name="connsiteX57" fmla="*/ 7013052 w 23173488"/>
                <a:gd name="connsiteY57" fmla="*/ 189862 h 4635121"/>
                <a:gd name="connsiteX58" fmla="*/ 8316163 w 23173488"/>
                <a:gd name="connsiteY58" fmla="*/ 72939 h 4635121"/>
                <a:gd name="connsiteX59" fmla="*/ 9149428 w 23173488"/>
                <a:gd name="connsiteY59" fmla="*/ 4143 h 4635121"/>
                <a:gd name="connsiteX60" fmla="*/ 10258952 w 23173488"/>
                <a:gd name="connsiteY60" fmla="*/ 15602 h 4635121"/>
                <a:gd name="connsiteX61" fmla="*/ 10934685 w 23173488"/>
                <a:gd name="connsiteY61" fmla="*/ 80425 h 4635121"/>
                <a:gd name="connsiteX62" fmla="*/ 11279099 w 23173488"/>
                <a:gd name="connsiteY62" fmla="*/ 211054 h 4635121"/>
                <a:gd name="connsiteX63" fmla="*/ 11534819 w 23173488"/>
                <a:gd name="connsiteY63" fmla="*/ 246953 h 4635121"/>
                <a:gd name="connsiteX64" fmla="*/ 12054032 w 23173488"/>
                <a:gd name="connsiteY64" fmla="*/ 345284 h 4635121"/>
                <a:gd name="connsiteX65" fmla="*/ 12544462 w 23173488"/>
                <a:gd name="connsiteY65" fmla="*/ 469692 h 4635121"/>
                <a:gd name="connsiteX66" fmla="*/ 13128197 w 23173488"/>
                <a:gd name="connsiteY66" fmla="*/ 693954 h 4635121"/>
                <a:gd name="connsiteX67" fmla="*/ 13504042 w 23173488"/>
                <a:gd name="connsiteY67" fmla="*/ 816069 h 4635121"/>
                <a:gd name="connsiteX68" fmla="*/ 14026882 w 23173488"/>
                <a:gd name="connsiteY68" fmla="*/ 1020033 h 4635121"/>
                <a:gd name="connsiteX69" fmla="*/ 14300254 w 23173488"/>
                <a:gd name="connsiteY69" fmla="*/ 1187985 h 4635121"/>
                <a:gd name="connsiteX70" fmla="*/ 14497997 w 23173488"/>
                <a:gd name="connsiteY70" fmla="*/ 1299952 h 4635121"/>
                <a:gd name="connsiteX71" fmla="*/ 14891847 w 23173488"/>
                <a:gd name="connsiteY71" fmla="*/ 1475761 h 4635121"/>
                <a:gd name="connsiteX72" fmla="*/ 15389151 w 23173488"/>
                <a:gd name="connsiteY72" fmla="*/ 1814936 h 4635121"/>
                <a:gd name="connsiteX73" fmla="*/ 15630439 w 23173488"/>
                <a:gd name="connsiteY73" fmla="*/ 2137743 h 4635121"/>
                <a:gd name="connsiteX74" fmla="*/ 15742733 w 23173488"/>
                <a:gd name="connsiteY74" fmla="*/ 2474627 h 4635121"/>
                <a:gd name="connsiteX75" fmla="*/ 15919196 w 23173488"/>
                <a:gd name="connsiteY75" fmla="*/ 2683175 h 4635121"/>
                <a:gd name="connsiteX76" fmla="*/ 16111702 w 23173488"/>
                <a:gd name="connsiteY76" fmla="*/ 2987975 h 4635121"/>
                <a:gd name="connsiteX77" fmla="*/ 16496712 w 23173488"/>
                <a:gd name="connsiteY77" fmla="*/ 3340901 h 4635121"/>
                <a:gd name="connsiteX78" fmla="*/ 16929849 w 23173488"/>
                <a:gd name="connsiteY78" fmla="*/ 3677785 h 4635121"/>
                <a:gd name="connsiteX79" fmla="*/ 17443196 w 23173488"/>
                <a:gd name="connsiteY79" fmla="*/ 3838206 h 4635121"/>
                <a:gd name="connsiteX80" fmla="*/ 18197175 w 23173488"/>
                <a:gd name="connsiteY80" fmla="*/ 3966543 h 4635121"/>
                <a:gd name="connsiteX81" fmla="*/ 19031365 w 23173488"/>
                <a:gd name="connsiteY81" fmla="*/ 4062796 h 4635121"/>
                <a:gd name="connsiteX82" fmla="*/ 19673049 w 23173488"/>
                <a:gd name="connsiteY82" fmla="*/ 3966543 h 4635121"/>
                <a:gd name="connsiteX83" fmla="*/ 20330775 w 23173488"/>
                <a:gd name="connsiteY83" fmla="*/ 3966543 h 4635121"/>
                <a:gd name="connsiteX84" fmla="*/ 21132881 w 23173488"/>
                <a:gd name="connsiteY84" fmla="*/ 3982585 h 4635121"/>
                <a:gd name="connsiteX85" fmla="*/ 21694354 w 23173488"/>
                <a:gd name="connsiteY85" fmla="*/ 4014669 h 4635121"/>
                <a:gd name="connsiteX86" fmla="*/ 22576670 w 23173488"/>
                <a:gd name="connsiteY86" fmla="*/ 4062796 h 4635121"/>
                <a:gd name="connsiteX87" fmla="*/ 22929596 w 23173488"/>
                <a:gd name="connsiteY87" fmla="*/ 4094880 h 4635121"/>
                <a:gd name="connsiteX88" fmla="*/ 23009807 w 23173488"/>
                <a:gd name="connsiteY88" fmla="*/ 4191132 h 4635121"/>
                <a:gd name="connsiteX89" fmla="*/ 23170228 w 23173488"/>
                <a:gd name="connsiteY89" fmla="*/ 4223217 h 463512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352586 w 23173488"/>
                <a:gd name="connsiteY25" fmla="*/ 4303427 h 5196841"/>
                <a:gd name="connsiteX26" fmla="*/ 9855281 w 23173488"/>
                <a:gd name="connsiteY26" fmla="*/ 4319469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838401 h 5196841"/>
                <a:gd name="connsiteX26" fmla="*/ 9855281 w 23173488"/>
                <a:gd name="connsiteY26" fmla="*/ 4319469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838401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507617 w 23173488"/>
                <a:gd name="connsiteY23" fmla="*/ 4287385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1892628 w 23173488"/>
                <a:gd name="connsiteY22" fmla="*/ 4271343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357849 w 23173488"/>
                <a:gd name="connsiteY21" fmla="*/ 4239259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6945909 w 23173488"/>
                <a:gd name="connsiteY29" fmla="*/ 3932036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652122 w 23173488"/>
                <a:gd name="connsiteY28" fmla="*/ 4030711 h 5196841"/>
                <a:gd name="connsiteX29" fmla="*/ 7144856 w 23173488"/>
                <a:gd name="connsiteY29" fmla="*/ 4146035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6 w 23173488"/>
                <a:gd name="connsiteY27" fmla="*/ 4335511 h 5196841"/>
                <a:gd name="connsiteX28" fmla="*/ 8532758 w 23173488"/>
                <a:gd name="connsiteY28" fmla="*/ 4351705 h 5196841"/>
                <a:gd name="connsiteX29" fmla="*/ 7144856 w 23173488"/>
                <a:gd name="connsiteY29" fmla="*/ 4146035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196841"/>
                <a:gd name="connsiteX1" fmla="*/ 23041891 w 23173488"/>
                <a:gd name="connsiteY1" fmla="*/ 4399680 h 5196841"/>
                <a:gd name="connsiteX2" fmla="*/ 22271870 w 23173488"/>
                <a:gd name="connsiteY2" fmla="*/ 4415722 h 5196841"/>
                <a:gd name="connsiteX3" fmla="*/ 21389554 w 23173488"/>
                <a:gd name="connsiteY3" fmla="*/ 4399680 h 5196841"/>
                <a:gd name="connsiteX4" fmla="*/ 21020586 w 23173488"/>
                <a:gd name="connsiteY4" fmla="*/ 4351554 h 5196841"/>
                <a:gd name="connsiteX5" fmla="*/ 20747870 w 23173488"/>
                <a:gd name="connsiteY5" fmla="*/ 4351554 h 5196841"/>
                <a:gd name="connsiteX6" fmla="*/ 20362860 w 23173488"/>
                <a:gd name="connsiteY6" fmla="*/ 4415722 h 5196841"/>
                <a:gd name="connsiteX7" fmla="*/ 20025975 w 23173488"/>
                <a:gd name="connsiteY7" fmla="*/ 4383638 h 5196841"/>
                <a:gd name="connsiteX8" fmla="*/ 19384291 w 23173488"/>
                <a:gd name="connsiteY8" fmla="*/ 4335511 h 5196841"/>
                <a:gd name="connsiteX9" fmla="*/ 18951154 w 23173488"/>
                <a:gd name="connsiteY9" fmla="*/ 4335511 h 5196841"/>
                <a:gd name="connsiteX10" fmla="*/ 18485933 w 23173488"/>
                <a:gd name="connsiteY10" fmla="*/ 4335511 h 5196841"/>
                <a:gd name="connsiteX11" fmla="*/ 18149049 w 23173488"/>
                <a:gd name="connsiteY11" fmla="*/ 4351554 h 5196841"/>
                <a:gd name="connsiteX12" fmla="*/ 17314860 w 23173488"/>
                <a:gd name="connsiteY12" fmla="*/ 4287385 h 5196841"/>
                <a:gd name="connsiteX13" fmla="*/ 16865681 w 23173488"/>
                <a:gd name="connsiteY13" fmla="*/ 4303427 h 5196841"/>
                <a:gd name="connsiteX14" fmla="*/ 16432544 w 23173488"/>
                <a:gd name="connsiteY14" fmla="*/ 4303427 h 5196841"/>
                <a:gd name="connsiteX15" fmla="*/ 15726691 w 23173488"/>
                <a:gd name="connsiteY15" fmla="*/ 4303427 h 5196841"/>
                <a:gd name="connsiteX16" fmla="*/ 15213344 w 23173488"/>
                <a:gd name="connsiteY16" fmla="*/ 4319469 h 5196841"/>
                <a:gd name="connsiteX17" fmla="*/ 14988754 w 23173488"/>
                <a:gd name="connsiteY17" fmla="*/ 4287385 h 5196841"/>
                <a:gd name="connsiteX18" fmla="*/ 14491449 w 23173488"/>
                <a:gd name="connsiteY18" fmla="*/ 4271343 h 5196841"/>
                <a:gd name="connsiteX19" fmla="*/ 14058312 w 23173488"/>
                <a:gd name="connsiteY19" fmla="*/ 4287385 h 5196841"/>
                <a:gd name="connsiteX20" fmla="*/ 13464754 w 23173488"/>
                <a:gd name="connsiteY20" fmla="*/ 4335511 h 5196841"/>
                <a:gd name="connsiteX21" fmla="*/ 12715923 w 23173488"/>
                <a:gd name="connsiteY21" fmla="*/ 4533490 h 5196841"/>
                <a:gd name="connsiteX22" fmla="*/ 12409856 w 23173488"/>
                <a:gd name="connsiteY22" fmla="*/ 4565579 h 5196841"/>
                <a:gd name="connsiteX23" fmla="*/ 11786142 w 23173488"/>
                <a:gd name="connsiteY23" fmla="*/ 4822356 h 5196841"/>
                <a:gd name="connsiteX24" fmla="*/ 11193844 w 23173488"/>
                <a:gd name="connsiteY24" fmla="*/ 5196841 h 5196841"/>
                <a:gd name="connsiteX25" fmla="*/ 10471940 w 23173488"/>
                <a:gd name="connsiteY25" fmla="*/ 4918645 h 5196841"/>
                <a:gd name="connsiteX26" fmla="*/ 9934855 w 23173488"/>
                <a:gd name="connsiteY26" fmla="*/ 4720705 h 5196841"/>
                <a:gd name="connsiteX27" fmla="*/ 9133380 w 23173488"/>
                <a:gd name="connsiteY27" fmla="*/ 4629746 h 5196841"/>
                <a:gd name="connsiteX28" fmla="*/ 8532758 w 23173488"/>
                <a:gd name="connsiteY28" fmla="*/ 4351705 h 5196841"/>
                <a:gd name="connsiteX29" fmla="*/ 7144856 w 23173488"/>
                <a:gd name="connsiteY29" fmla="*/ 4146035 h 5196841"/>
                <a:gd name="connsiteX30" fmla="*/ 6344481 w 23173488"/>
                <a:gd name="connsiteY30" fmla="*/ 3928405 h 5196841"/>
                <a:gd name="connsiteX31" fmla="*/ 6004115 w 23173488"/>
                <a:gd name="connsiteY31" fmla="*/ 3917186 h 5196841"/>
                <a:gd name="connsiteX32" fmla="*/ 5570675 w 23173488"/>
                <a:gd name="connsiteY32" fmla="*/ 3907802 h 5196841"/>
                <a:gd name="connsiteX33" fmla="*/ 5160695 w 23173488"/>
                <a:gd name="connsiteY33" fmla="*/ 3984705 h 5196841"/>
                <a:gd name="connsiteX34" fmla="*/ 4677010 w 23173488"/>
                <a:gd name="connsiteY34" fmla="*/ 3983795 h 5196841"/>
                <a:gd name="connsiteX35" fmla="*/ 4028666 w 23173488"/>
                <a:gd name="connsiteY35" fmla="*/ 3946868 h 5196841"/>
                <a:gd name="connsiteX36" fmla="*/ 3672863 w 23173488"/>
                <a:gd name="connsiteY36" fmla="*/ 3873297 h 5196841"/>
                <a:gd name="connsiteX37" fmla="*/ 3609151 w 23173488"/>
                <a:gd name="connsiteY37" fmla="*/ 3873621 h 5196841"/>
                <a:gd name="connsiteX38" fmla="*/ 3318576 w 23173488"/>
                <a:gd name="connsiteY38" fmla="*/ 3809148 h 5196841"/>
                <a:gd name="connsiteX39" fmla="*/ 3062810 w 23173488"/>
                <a:gd name="connsiteY39" fmla="*/ 3741650 h 5196841"/>
                <a:gd name="connsiteX40" fmla="*/ 2799479 w 23173488"/>
                <a:gd name="connsiteY40" fmla="*/ 3627237 h 5196841"/>
                <a:gd name="connsiteX41" fmla="*/ 2519801 w 23173488"/>
                <a:gd name="connsiteY41" fmla="*/ 3459855 h 5196841"/>
                <a:gd name="connsiteX42" fmla="*/ 2319124 w 23173488"/>
                <a:gd name="connsiteY42" fmla="*/ 3289142 h 5196841"/>
                <a:gd name="connsiteX43" fmla="*/ 2122986 w 23173488"/>
                <a:gd name="connsiteY43" fmla="*/ 3068185 h 5196841"/>
                <a:gd name="connsiteX44" fmla="*/ 1806987 w 23173488"/>
                <a:gd name="connsiteY44" fmla="*/ 2696795 h 5196841"/>
                <a:gd name="connsiteX45" fmla="*/ 1641723 w 23173488"/>
                <a:gd name="connsiteY45" fmla="*/ 2298164 h 5196841"/>
                <a:gd name="connsiteX46" fmla="*/ 1155112 w 23173488"/>
                <a:gd name="connsiteY46" fmla="*/ 1701929 h 5196841"/>
                <a:gd name="connsiteX47" fmla="*/ 366725 w 23173488"/>
                <a:gd name="connsiteY47" fmla="*/ 1273809 h 5196841"/>
                <a:gd name="connsiteX48" fmla="*/ 23187 w 23173488"/>
                <a:gd name="connsiteY48" fmla="*/ 1004969 h 5196841"/>
                <a:gd name="connsiteX49" fmla="*/ 979266 w 23173488"/>
                <a:gd name="connsiteY49" fmla="*/ 857868 h 5196841"/>
                <a:gd name="connsiteX50" fmla="*/ 1993754 w 23173488"/>
                <a:gd name="connsiteY50" fmla="*/ 765881 h 5196841"/>
                <a:gd name="connsiteX51" fmla="*/ 2589750 w 23173488"/>
                <a:gd name="connsiteY51" fmla="*/ 706602 h 5196841"/>
                <a:gd name="connsiteX52" fmla="*/ 3249944 w 23173488"/>
                <a:gd name="connsiteY52" fmla="*/ 570862 h 5196841"/>
                <a:gd name="connsiteX53" fmla="*/ 3847512 w 23173488"/>
                <a:gd name="connsiteY53" fmla="*/ 479237 h 5196841"/>
                <a:gd name="connsiteX54" fmla="*/ 4754199 w 23173488"/>
                <a:gd name="connsiteY54" fmla="*/ 428950 h 5196841"/>
                <a:gd name="connsiteX55" fmla="*/ 5327088 w 23173488"/>
                <a:gd name="connsiteY55" fmla="*/ 366325 h 5196841"/>
                <a:gd name="connsiteX56" fmla="*/ 6299487 w 23173488"/>
                <a:gd name="connsiteY56" fmla="*/ 284571 h 5196841"/>
                <a:gd name="connsiteX57" fmla="*/ 7013052 w 23173488"/>
                <a:gd name="connsiteY57" fmla="*/ 189862 h 5196841"/>
                <a:gd name="connsiteX58" fmla="*/ 8316163 w 23173488"/>
                <a:gd name="connsiteY58" fmla="*/ 72939 h 5196841"/>
                <a:gd name="connsiteX59" fmla="*/ 9149428 w 23173488"/>
                <a:gd name="connsiteY59" fmla="*/ 4143 h 5196841"/>
                <a:gd name="connsiteX60" fmla="*/ 10258952 w 23173488"/>
                <a:gd name="connsiteY60" fmla="*/ 15602 h 5196841"/>
                <a:gd name="connsiteX61" fmla="*/ 10934685 w 23173488"/>
                <a:gd name="connsiteY61" fmla="*/ 80425 h 5196841"/>
                <a:gd name="connsiteX62" fmla="*/ 11279099 w 23173488"/>
                <a:gd name="connsiteY62" fmla="*/ 211054 h 5196841"/>
                <a:gd name="connsiteX63" fmla="*/ 11534819 w 23173488"/>
                <a:gd name="connsiteY63" fmla="*/ 246953 h 5196841"/>
                <a:gd name="connsiteX64" fmla="*/ 12054032 w 23173488"/>
                <a:gd name="connsiteY64" fmla="*/ 345284 h 5196841"/>
                <a:gd name="connsiteX65" fmla="*/ 12544462 w 23173488"/>
                <a:gd name="connsiteY65" fmla="*/ 469692 h 5196841"/>
                <a:gd name="connsiteX66" fmla="*/ 13128197 w 23173488"/>
                <a:gd name="connsiteY66" fmla="*/ 693954 h 5196841"/>
                <a:gd name="connsiteX67" fmla="*/ 13504042 w 23173488"/>
                <a:gd name="connsiteY67" fmla="*/ 816069 h 5196841"/>
                <a:gd name="connsiteX68" fmla="*/ 14026882 w 23173488"/>
                <a:gd name="connsiteY68" fmla="*/ 1020033 h 5196841"/>
                <a:gd name="connsiteX69" fmla="*/ 14300254 w 23173488"/>
                <a:gd name="connsiteY69" fmla="*/ 1187985 h 5196841"/>
                <a:gd name="connsiteX70" fmla="*/ 14497997 w 23173488"/>
                <a:gd name="connsiteY70" fmla="*/ 1299952 h 5196841"/>
                <a:gd name="connsiteX71" fmla="*/ 14891847 w 23173488"/>
                <a:gd name="connsiteY71" fmla="*/ 1475761 h 5196841"/>
                <a:gd name="connsiteX72" fmla="*/ 15389151 w 23173488"/>
                <a:gd name="connsiteY72" fmla="*/ 1814936 h 5196841"/>
                <a:gd name="connsiteX73" fmla="*/ 15630439 w 23173488"/>
                <a:gd name="connsiteY73" fmla="*/ 2137743 h 5196841"/>
                <a:gd name="connsiteX74" fmla="*/ 15742733 w 23173488"/>
                <a:gd name="connsiteY74" fmla="*/ 2474627 h 5196841"/>
                <a:gd name="connsiteX75" fmla="*/ 15919196 w 23173488"/>
                <a:gd name="connsiteY75" fmla="*/ 2683175 h 5196841"/>
                <a:gd name="connsiteX76" fmla="*/ 16111702 w 23173488"/>
                <a:gd name="connsiteY76" fmla="*/ 2987975 h 5196841"/>
                <a:gd name="connsiteX77" fmla="*/ 16496712 w 23173488"/>
                <a:gd name="connsiteY77" fmla="*/ 3340901 h 5196841"/>
                <a:gd name="connsiteX78" fmla="*/ 16929849 w 23173488"/>
                <a:gd name="connsiteY78" fmla="*/ 3677785 h 5196841"/>
                <a:gd name="connsiteX79" fmla="*/ 17443196 w 23173488"/>
                <a:gd name="connsiteY79" fmla="*/ 3838206 h 5196841"/>
                <a:gd name="connsiteX80" fmla="*/ 18197175 w 23173488"/>
                <a:gd name="connsiteY80" fmla="*/ 3966543 h 5196841"/>
                <a:gd name="connsiteX81" fmla="*/ 19031365 w 23173488"/>
                <a:gd name="connsiteY81" fmla="*/ 4062796 h 5196841"/>
                <a:gd name="connsiteX82" fmla="*/ 19673049 w 23173488"/>
                <a:gd name="connsiteY82" fmla="*/ 3966543 h 5196841"/>
                <a:gd name="connsiteX83" fmla="*/ 20330775 w 23173488"/>
                <a:gd name="connsiteY83" fmla="*/ 3966543 h 5196841"/>
                <a:gd name="connsiteX84" fmla="*/ 21132881 w 23173488"/>
                <a:gd name="connsiteY84" fmla="*/ 3982585 h 5196841"/>
                <a:gd name="connsiteX85" fmla="*/ 21694354 w 23173488"/>
                <a:gd name="connsiteY85" fmla="*/ 4014669 h 5196841"/>
                <a:gd name="connsiteX86" fmla="*/ 22576670 w 23173488"/>
                <a:gd name="connsiteY86" fmla="*/ 4062796 h 5196841"/>
                <a:gd name="connsiteX87" fmla="*/ 22929596 w 23173488"/>
                <a:gd name="connsiteY87" fmla="*/ 4094880 h 5196841"/>
                <a:gd name="connsiteX88" fmla="*/ 23009807 w 23173488"/>
                <a:gd name="connsiteY88" fmla="*/ 4191132 h 5196841"/>
                <a:gd name="connsiteX89" fmla="*/ 23170228 w 23173488"/>
                <a:gd name="connsiteY89" fmla="*/ 4223217 h 5196841"/>
                <a:gd name="connsiteX0" fmla="*/ 23170228 w 23173488"/>
                <a:gd name="connsiteY0" fmla="*/ 4223217 h 5009604"/>
                <a:gd name="connsiteX1" fmla="*/ 23041891 w 23173488"/>
                <a:gd name="connsiteY1" fmla="*/ 4399680 h 5009604"/>
                <a:gd name="connsiteX2" fmla="*/ 22271870 w 23173488"/>
                <a:gd name="connsiteY2" fmla="*/ 4415722 h 5009604"/>
                <a:gd name="connsiteX3" fmla="*/ 21389554 w 23173488"/>
                <a:gd name="connsiteY3" fmla="*/ 4399680 h 5009604"/>
                <a:gd name="connsiteX4" fmla="*/ 21020586 w 23173488"/>
                <a:gd name="connsiteY4" fmla="*/ 4351554 h 5009604"/>
                <a:gd name="connsiteX5" fmla="*/ 20747870 w 23173488"/>
                <a:gd name="connsiteY5" fmla="*/ 4351554 h 5009604"/>
                <a:gd name="connsiteX6" fmla="*/ 20362860 w 23173488"/>
                <a:gd name="connsiteY6" fmla="*/ 4415722 h 5009604"/>
                <a:gd name="connsiteX7" fmla="*/ 20025975 w 23173488"/>
                <a:gd name="connsiteY7" fmla="*/ 4383638 h 5009604"/>
                <a:gd name="connsiteX8" fmla="*/ 19384291 w 23173488"/>
                <a:gd name="connsiteY8" fmla="*/ 4335511 h 5009604"/>
                <a:gd name="connsiteX9" fmla="*/ 18951154 w 23173488"/>
                <a:gd name="connsiteY9" fmla="*/ 4335511 h 5009604"/>
                <a:gd name="connsiteX10" fmla="*/ 18485933 w 23173488"/>
                <a:gd name="connsiteY10" fmla="*/ 4335511 h 5009604"/>
                <a:gd name="connsiteX11" fmla="*/ 18149049 w 23173488"/>
                <a:gd name="connsiteY11" fmla="*/ 4351554 h 5009604"/>
                <a:gd name="connsiteX12" fmla="*/ 17314860 w 23173488"/>
                <a:gd name="connsiteY12" fmla="*/ 4287385 h 5009604"/>
                <a:gd name="connsiteX13" fmla="*/ 16865681 w 23173488"/>
                <a:gd name="connsiteY13" fmla="*/ 4303427 h 5009604"/>
                <a:gd name="connsiteX14" fmla="*/ 16432544 w 23173488"/>
                <a:gd name="connsiteY14" fmla="*/ 4303427 h 5009604"/>
                <a:gd name="connsiteX15" fmla="*/ 15726691 w 23173488"/>
                <a:gd name="connsiteY15" fmla="*/ 4303427 h 5009604"/>
                <a:gd name="connsiteX16" fmla="*/ 15213344 w 23173488"/>
                <a:gd name="connsiteY16" fmla="*/ 4319469 h 5009604"/>
                <a:gd name="connsiteX17" fmla="*/ 14988754 w 23173488"/>
                <a:gd name="connsiteY17" fmla="*/ 4287385 h 5009604"/>
                <a:gd name="connsiteX18" fmla="*/ 14491449 w 23173488"/>
                <a:gd name="connsiteY18" fmla="*/ 4271343 h 5009604"/>
                <a:gd name="connsiteX19" fmla="*/ 14058312 w 23173488"/>
                <a:gd name="connsiteY19" fmla="*/ 4287385 h 5009604"/>
                <a:gd name="connsiteX20" fmla="*/ 13464754 w 23173488"/>
                <a:gd name="connsiteY20" fmla="*/ 4335511 h 5009604"/>
                <a:gd name="connsiteX21" fmla="*/ 12715923 w 23173488"/>
                <a:gd name="connsiteY21" fmla="*/ 4533490 h 5009604"/>
                <a:gd name="connsiteX22" fmla="*/ 12409856 w 23173488"/>
                <a:gd name="connsiteY22" fmla="*/ 4565579 h 5009604"/>
                <a:gd name="connsiteX23" fmla="*/ 11786142 w 23173488"/>
                <a:gd name="connsiteY23" fmla="*/ 4822356 h 5009604"/>
                <a:gd name="connsiteX24" fmla="*/ 11154058 w 23173488"/>
                <a:gd name="connsiteY24" fmla="*/ 5009604 h 5009604"/>
                <a:gd name="connsiteX25" fmla="*/ 10471940 w 23173488"/>
                <a:gd name="connsiteY25" fmla="*/ 4918645 h 5009604"/>
                <a:gd name="connsiteX26" fmla="*/ 9934855 w 23173488"/>
                <a:gd name="connsiteY26" fmla="*/ 4720705 h 5009604"/>
                <a:gd name="connsiteX27" fmla="*/ 9133380 w 23173488"/>
                <a:gd name="connsiteY27" fmla="*/ 4629746 h 5009604"/>
                <a:gd name="connsiteX28" fmla="*/ 8532758 w 23173488"/>
                <a:gd name="connsiteY28" fmla="*/ 4351705 h 5009604"/>
                <a:gd name="connsiteX29" fmla="*/ 7144856 w 23173488"/>
                <a:gd name="connsiteY29" fmla="*/ 4146035 h 5009604"/>
                <a:gd name="connsiteX30" fmla="*/ 6344481 w 23173488"/>
                <a:gd name="connsiteY30" fmla="*/ 3928405 h 5009604"/>
                <a:gd name="connsiteX31" fmla="*/ 6004115 w 23173488"/>
                <a:gd name="connsiteY31" fmla="*/ 3917186 h 5009604"/>
                <a:gd name="connsiteX32" fmla="*/ 5570675 w 23173488"/>
                <a:gd name="connsiteY32" fmla="*/ 3907802 h 5009604"/>
                <a:gd name="connsiteX33" fmla="*/ 5160695 w 23173488"/>
                <a:gd name="connsiteY33" fmla="*/ 3984705 h 5009604"/>
                <a:gd name="connsiteX34" fmla="*/ 4677010 w 23173488"/>
                <a:gd name="connsiteY34" fmla="*/ 3983795 h 5009604"/>
                <a:gd name="connsiteX35" fmla="*/ 4028666 w 23173488"/>
                <a:gd name="connsiteY35" fmla="*/ 3946868 h 5009604"/>
                <a:gd name="connsiteX36" fmla="*/ 3672863 w 23173488"/>
                <a:gd name="connsiteY36" fmla="*/ 3873297 h 5009604"/>
                <a:gd name="connsiteX37" fmla="*/ 3609151 w 23173488"/>
                <a:gd name="connsiteY37" fmla="*/ 3873621 h 5009604"/>
                <a:gd name="connsiteX38" fmla="*/ 3318576 w 23173488"/>
                <a:gd name="connsiteY38" fmla="*/ 3809148 h 5009604"/>
                <a:gd name="connsiteX39" fmla="*/ 3062810 w 23173488"/>
                <a:gd name="connsiteY39" fmla="*/ 3741650 h 5009604"/>
                <a:gd name="connsiteX40" fmla="*/ 2799479 w 23173488"/>
                <a:gd name="connsiteY40" fmla="*/ 3627237 h 5009604"/>
                <a:gd name="connsiteX41" fmla="*/ 2519801 w 23173488"/>
                <a:gd name="connsiteY41" fmla="*/ 3459855 h 5009604"/>
                <a:gd name="connsiteX42" fmla="*/ 2319124 w 23173488"/>
                <a:gd name="connsiteY42" fmla="*/ 3289142 h 5009604"/>
                <a:gd name="connsiteX43" fmla="*/ 2122986 w 23173488"/>
                <a:gd name="connsiteY43" fmla="*/ 3068185 h 5009604"/>
                <a:gd name="connsiteX44" fmla="*/ 1806987 w 23173488"/>
                <a:gd name="connsiteY44" fmla="*/ 2696795 h 5009604"/>
                <a:gd name="connsiteX45" fmla="*/ 1641723 w 23173488"/>
                <a:gd name="connsiteY45" fmla="*/ 2298164 h 5009604"/>
                <a:gd name="connsiteX46" fmla="*/ 1155112 w 23173488"/>
                <a:gd name="connsiteY46" fmla="*/ 1701929 h 5009604"/>
                <a:gd name="connsiteX47" fmla="*/ 366725 w 23173488"/>
                <a:gd name="connsiteY47" fmla="*/ 1273809 h 5009604"/>
                <a:gd name="connsiteX48" fmla="*/ 23187 w 23173488"/>
                <a:gd name="connsiteY48" fmla="*/ 1004969 h 5009604"/>
                <a:gd name="connsiteX49" fmla="*/ 979266 w 23173488"/>
                <a:gd name="connsiteY49" fmla="*/ 857868 h 5009604"/>
                <a:gd name="connsiteX50" fmla="*/ 1993754 w 23173488"/>
                <a:gd name="connsiteY50" fmla="*/ 765881 h 5009604"/>
                <a:gd name="connsiteX51" fmla="*/ 2589750 w 23173488"/>
                <a:gd name="connsiteY51" fmla="*/ 706602 h 5009604"/>
                <a:gd name="connsiteX52" fmla="*/ 3249944 w 23173488"/>
                <a:gd name="connsiteY52" fmla="*/ 570862 h 5009604"/>
                <a:gd name="connsiteX53" fmla="*/ 3847512 w 23173488"/>
                <a:gd name="connsiteY53" fmla="*/ 479237 h 5009604"/>
                <a:gd name="connsiteX54" fmla="*/ 4754199 w 23173488"/>
                <a:gd name="connsiteY54" fmla="*/ 428950 h 5009604"/>
                <a:gd name="connsiteX55" fmla="*/ 5327088 w 23173488"/>
                <a:gd name="connsiteY55" fmla="*/ 366325 h 5009604"/>
                <a:gd name="connsiteX56" fmla="*/ 6299487 w 23173488"/>
                <a:gd name="connsiteY56" fmla="*/ 284571 h 5009604"/>
                <a:gd name="connsiteX57" fmla="*/ 7013052 w 23173488"/>
                <a:gd name="connsiteY57" fmla="*/ 189862 h 5009604"/>
                <a:gd name="connsiteX58" fmla="*/ 8316163 w 23173488"/>
                <a:gd name="connsiteY58" fmla="*/ 72939 h 5009604"/>
                <a:gd name="connsiteX59" fmla="*/ 9149428 w 23173488"/>
                <a:gd name="connsiteY59" fmla="*/ 4143 h 5009604"/>
                <a:gd name="connsiteX60" fmla="*/ 10258952 w 23173488"/>
                <a:gd name="connsiteY60" fmla="*/ 15602 h 5009604"/>
                <a:gd name="connsiteX61" fmla="*/ 10934685 w 23173488"/>
                <a:gd name="connsiteY61" fmla="*/ 80425 h 5009604"/>
                <a:gd name="connsiteX62" fmla="*/ 11279099 w 23173488"/>
                <a:gd name="connsiteY62" fmla="*/ 211054 h 5009604"/>
                <a:gd name="connsiteX63" fmla="*/ 11534819 w 23173488"/>
                <a:gd name="connsiteY63" fmla="*/ 246953 h 5009604"/>
                <a:gd name="connsiteX64" fmla="*/ 12054032 w 23173488"/>
                <a:gd name="connsiteY64" fmla="*/ 345284 h 5009604"/>
                <a:gd name="connsiteX65" fmla="*/ 12544462 w 23173488"/>
                <a:gd name="connsiteY65" fmla="*/ 469692 h 5009604"/>
                <a:gd name="connsiteX66" fmla="*/ 13128197 w 23173488"/>
                <a:gd name="connsiteY66" fmla="*/ 693954 h 5009604"/>
                <a:gd name="connsiteX67" fmla="*/ 13504042 w 23173488"/>
                <a:gd name="connsiteY67" fmla="*/ 816069 h 5009604"/>
                <a:gd name="connsiteX68" fmla="*/ 14026882 w 23173488"/>
                <a:gd name="connsiteY68" fmla="*/ 1020033 h 5009604"/>
                <a:gd name="connsiteX69" fmla="*/ 14300254 w 23173488"/>
                <a:gd name="connsiteY69" fmla="*/ 1187985 h 5009604"/>
                <a:gd name="connsiteX70" fmla="*/ 14497997 w 23173488"/>
                <a:gd name="connsiteY70" fmla="*/ 1299952 h 5009604"/>
                <a:gd name="connsiteX71" fmla="*/ 14891847 w 23173488"/>
                <a:gd name="connsiteY71" fmla="*/ 1475761 h 5009604"/>
                <a:gd name="connsiteX72" fmla="*/ 15389151 w 23173488"/>
                <a:gd name="connsiteY72" fmla="*/ 1814936 h 5009604"/>
                <a:gd name="connsiteX73" fmla="*/ 15630439 w 23173488"/>
                <a:gd name="connsiteY73" fmla="*/ 2137743 h 5009604"/>
                <a:gd name="connsiteX74" fmla="*/ 15742733 w 23173488"/>
                <a:gd name="connsiteY74" fmla="*/ 2474627 h 5009604"/>
                <a:gd name="connsiteX75" fmla="*/ 15919196 w 23173488"/>
                <a:gd name="connsiteY75" fmla="*/ 2683175 h 5009604"/>
                <a:gd name="connsiteX76" fmla="*/ 16111702 w 23173488"/>
                <a:gd name="connsiteY76" fmla="*/ 2987975 h 5009604"/>
                <a:gd name="connsiteX77" fmla="*/ 16496712 w 23173488"/>
                <a:gd name="connsiteY77" fmla="*/ 3340901 h 5009604"/>
                <a:gd name="connsiteX78" fmla="*/ 16929849 w 23173488"/>
                <a:gd name="connsiteY78" fmla="*/ 3677785 h 5009604"/>
                <a:gd name="connsiteX79" fmla="*/ 17443196 w 23173488"/>
                <a:gd name="connsiteY79" fmla="*/ 3838206 h 5009604"/>
                <a:gd name="connsiteX80" fmla="*/ 18197175 w 23173488"/>
                <a:gd name="connsiteY80" fmla="*/ 3966543 h 5009604"/>
                <a:gd name="connsiteX81" fmla="*/ 19031365 w 23173488"/>
                <a:gd name="connsiteY81" fmla="*/ 4062796 h 5009604"/>
                <a:gd name="connsiteX82" fmla="*/ 19673049 w 23173488"/>
                <a:gd name="connsiteY82" fmla="*/ 3966543 h 5009604"/>
                <a:gd name="connsiteX83" fmla="*/ 20330775 w 23173488"/>
                <a:gd name="connsiteY83" fmla="*/ 3966543 h 5009604"/>
                <a:gd name="connsiteX84" fmla="*/ 21132881 w 23173488"/>
                <a:gd name="connsiteY84" fmla="*/ 3982585 h 5009604"/>
                <a:gd name="connsiteX85" fmla="*/ 21694354 w 23173488"/>
                <a:gd name="connsiteY85" fmla="*/ 4014669 h 5009604"/>
                <a:gd name="connsiteX86" fmla="*/ 22576670 w 23173488"/>
                <a:gd name="connsiteY86" fmla="*/ 4062796 h 5009604"/>
                <a:gd name="connsiteX87" fmla="*/ 22929596 w 23173488"/>
                <a:gd name="connsiteY87" fmla="*/ 4094880 h 5009604"/>
                <a:gd name="connsiteX88" fmla="*/ 23009807 w 23173488"/>
                <a:gd name="connsiteY88" fmla="*/ 4191132 h 5009604"/>
                <a:gd name="connsiteX89" fmla="*/ 23170228 w 23173488"/>
                <a:gd name="connsiteY89" fmla="*/ 4223217 h 5009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173488" h="5009604">
                  <a:moveTo>
                    <a:pt x="23170228" y="4223217"/>
                  </a:moveTo>
                  <a:cubicBezTo>
                    <a:pt x="23175575" y="4257975"/>
                    <a:pt x="23191617" y="4367596"/>
                    <a:pt x="23041891" y="4399680"/>
                  </a:cubicBezTo>
                  <a:cubicBezTo>
                    <a:pt x="22892165" y="4431764"/>
                    <a:pt x="22547259" y="4415722"/>
                    <a:pt x="22271870" y="4415722"/>
                  </a:cubicBezTo>
                  <a:cubicBezTo>
                    <a:pt x="21996481" y="4415722"/>
                    <a:pt x="21598101" y="4410375"/>
                    <a:pt x="21389554" y="4399680"/>
                  </a:cubicBezTo>
                  <a:cubicBezTo>
                    <a:pt x="21181007" y="4388985"/>
                    <a:pt x="21127533" y="4359575"/>
                    <a:pt x="21020586" y="4351554"/>
                  </a:cubicBezTo>
                  <a:cubicBezTo>
                    <a:pt x="20913639" y="4343533"/>
                    <a:pt x="20857491" y="4340859"/>
                    <a:pt x="20747870" y="4351554"/>
                  </a:cubicBezTo>
                  <a:cubicBezTo>
                    <a:pt x="20638249" y="4362249"/>
                    <a:pt x="20483176" y="4410375"/>
                    <a:pt x="20362860" y="4415722"/>
                  </a:cubicBezTo>
                  <a:cubicBezTo>
                    <a:pt x="20242544" y="4421069"/>
                    <a:pt x="20025975" y="4383638"/>
                    <a:pt x="20025975" y="4383638"/>
                  </a:cubicBezTo>
                  <a:cubicBezTo>
                    <a:pt x="19862880" y="4370270"/>
                    <a:pt x="19563428" y="4343532"/>
                    <a:pt x="19384291" y="4335511"/>
                  </a:cubicBezTo>
                  <a:cubicBezTo>
                    <a:pt x="19205154" y="4327490"/>
                    <a:pt x="18951154" y="4335511"/>
                    <a:pt x="18951154" y="4335511"/>
                  </a:cubicBezTo>
                  <a:lnTo>
                    <a:pt x="18485933" y="4335511"/>
                  </a:lnTo>
                  <a:cubicBezTo>
                    <a:pt x="18352249" y="4338185"/>
                    <a:pt x="18344228" y="4359575"/>
                    <a:pt x="18149049" y="4351554"/>
                  </a:cubicBezTo>
                  <a:cubicBezTo>
                    <a:pt x="17953870" y="4343533"/>
                    <a:pt x="17528755" y="4295406"/>
                    <a:pt x="17314860" y="4287385"/>
                  </a:cubicBezTo>
                  <a:lnTo>
                    <a:pt x="16865681" y="4303427"/>
                  </a:lnTo>
                  <a:cubicBezTo>
                    <a:pt x="16718628" y="4306101"/>
                    <a:pt x="16432544" y="4303427"/>
                    <a:pt x="16432544" y="4303427"/>
                  </a:cubicBezTo>
                  <a:lnTo>
                    <a:pt x="15726691" y="4303427"/>
                  </a:lnTo>
                  <a:cubicBezTo>
                    <a:pt x="15523491" y="4306101"/>
                    <a:pt x="15336333" y="4322143"/>
                    <a:pt x="15213344" y="4319469"/>
                  </a:cubicBezTo>
                  <a:cubicBezTo>
                    <a:pt x="15090355" y="4316795"/>
                    <a:pt x="15109070" y="4295406"/>
                    <a:pt x="14988754" y="4287385"/>
                  </a:cubicBezTo>
                  <a:cubicBezTo>
                    <a:pt x="14868438" y="4279364"/>
                    <a:pt x="14646523" y="4271343"/>
                    <a:pt x="14491449" y="4271343"/>
                  </a:cubicBezTo>
                  <a:cubicBezTo>
                    <a:pt x="14336375" y="4271343"/>
                    <a:pt x="14229428" y="4276690"/>
                    <a:pt x="14058312" y="4287385"/>
                  </a:cubicBezTo>
                  <a:cubicBezTo>
                    <a:pt x="13887196" y="4298080"/>
                    <a:pt x="13688486" y="4294493"/>
                    <a:pt x="13464754" y="4335511"/>
                  </a:cubicBezTo>
                  <a:cubicBezTo>
                    <a:pt x="13241022" y="4376529"/>
                    <a:pt x="12891739" y="4495145"/>
                    <a:pt x="12715923" y="4533490"/>
                  </a:cubicBezTo>
                  <a:cubicBezTo>
                    <a:pt x="12540107" y="4571835"/>
                    <a:pt x="12564820" y="4517435"/>
                    <a:pt x="12409856" y="4565579"/>
                  </a:cubicBezTo>
                  <a:cubicBezTo>
                    <a:pt x="12254892" y="4613723"/>
                    <a:pt x="11995442" y="4748352"/>
                    <a:pt x="11786142" y="4822356"/>
                  </a:cubicBezTo>
                  <a:cubicBezTo>
                    <a:pt x="11576842" y="4896360"/>
                    <a:pt x="11154058" y="5009604"/>
                    <a:pt x="11154058" y="5009604"/>
                  </a:cubicBezTo>
                  <a:lnTo>
                    <a:pt x="10471940" y="4918645"/>
                  </a:lnTo>
                  <a:lnTo>
                    <a:pt x="9934855" y="4720705"/>
                  </a:lnTo>
                  <a:cubicBezTo>
                    <a:pt x="9731655" y="4726052"/>
                    <a:pt x="9367063" y="4691246"/>
                    <a:pt x="9133380" y="4629746"/>
                  </a:cubicBezTo>
                  <a:cubicBezTo>
                    <a:pt x="8899697" y="4568246"/>
                    <a:pt x="8864179" y="4432324"/>
                    <a:pt x="8532758" y="4351705"/>
                  </a:cubicBezTo>
                  <a:cubicBezTo>
                    <a:pt x="8201337" y="4271087"/>
                    <a:pt x="7509569" y="4216585"/>
                    <a:pt x="7144856" y="4146035"/>
                  </a:cubicBezTo>
                  <a:cubicBezTo>
                    <a:pt x="6780143" y="4075485"/>
                    <a:pt x="6534604" y="3966546"/>
                    <a:pt x="6344481" y="3928405"/>
                  </a:cubicBezTo>
                  <a:cubicBezTo>
                    <a:pt x="6154358" y="3890264"/>
                    <a:pt x="6129249" y="3915827"/>
                    <a:pt x="6004115" y="3917186"/>
                  </a:cubicBezTo>
                  <a:cubicBezTo>
                    <a:pt x="5878981" y="3918545"/>
                    <a:pt x="5711245" y="3896549"/>
                    <a:pt x="5570675" y="3907802"/>
                  </a:cubicBezTo>
                  <a:cubicBezTo>
                    <a:pt x="5430105" y="3919055"/>
                    <a:pt x="5309639" y="3972040"/>
                    <a:pt x="5160695" y="3984705"/>
                  </a:cubicBezTo>
                  <a:cubicBezTo>
                    <a:pt x="5011751" y="3997370"/>
                    <a:pt x="4865681" y="3990101"/>
                    <a:pt x="4677010" y="3983795"/>
                  </a:cubicBezTo>
                  <a:cubicBezTo>
                    <a:pt x="4488339" y="3977489"/>
                    <a:pt x="4196024" y="3965284"/>
                    <a:pt x="4028666" y="3946868"/>
                  </a:cubicBezTo>
                  <a:cubicBezTo>
                    <a:pt x="3861308" y="3928452"/>
                    <a:pt x="3737031" y="3889339"/>
                    <a:pt x="3672863" y="3873297"/>
                  </a:cubicBezTo>
                  <a:cubicBezTo>
                    <a:pt x="3608695" y="3857255"/>
                    <a:pt x="3668199" y="3884312"/>
                    <a:pt x="3609151" y="3873621"/>
                  </a:cubicBezTo>
                  <a:cubicBezTo>
                    <a:pt x="3550103" y="3862930"/>
                    <a:pt x="3409633" y="3831143"/>
                    <a:pt x="3318576" y="3809148"/>
                  </a:cubicBezTo>
                  <a:cubicBezTo>
                    <a:pt x="3227519" y="3787153"/>
                    <a:pt x="3149326" y="3771969"/>
                    <a:pt x="3062810" y="3741650"/>
                  </a:cubicBezTo>
                  <a:cubicBezTo>
                    <a:pt x="2976294" y="3711332"/>
                    <a:pt x="2889980" y="3674203"/>
                    <a:pt x="2799479" y="3627237"/>
                  </a:cubicBezTo>
                  <a:cubicBezTo>
                    <a:pt x="2708978" y="3580271"/>
                    <a:pt x="2599860" y="3516204"/>
                    <a:pt x="2519801" y="3459855"/>
                  </a:cubicBezTo>
                  <a:cubicBezTo>
                    <a:pt x="2439742" y="3403506"/>
                    <a:pt x="2385260" y="3354420"/>
                    <a:pt x="2319124" y="3289142"/>
                  </a:cubicBezTo>
                  <a:cubicBezTo>
                    <a:pt x="2252988" y="3223864"/>
                    <a:pt x="2208342" y="3166910"/>
                    <a:pt x="2122986" y="3068185"/>
                  </a:cubicBezTo>
                  <a:cubicBezTo>
                    <a:pt x="2037630" y="2969460"/>
                    <a:pt x="1887198" y="2825132"/>
                    <a:pt x="1806987" y="2696795"/>
                  </a:cubicBezTo>
                  <a:cubicBezTo>
                    <a:pt x="1726777" y="2568458"/>
                    <a:pt x="1750369" y="2463975"/>
                    <a:pt x="1641723" y="2298164"/>
                  </a:cubicBezTo>
                  <a:cubicBezTo>
                    <a:pt x="1533077" y="2132353"/>
                    <a:pt x="1276758" y="1852139"/>
                    <a:pt x="1155112" y="1701929"/>
                  </a:cubicBezTo>
                  <a:cubicBezTo>
                    <a:pt x="1033466" y="1551719"/>
                    <a:pt x="555379" y="1389969"/>
                    <a:pt x="366725" y="1273809"/>
                  </a:cubicBezTo>
                  <a:cubicBezTo>
                    <a:pt x="178071" y="1157649"/>
                    <a:pt x="-78903" y="1074293"/>
                    <a:pt x="23187" y="1004969"/>
                  </a:cubicBezTo>
                  <a:cubicBezTo>
                    <a:pt x="125277" y="935646"/>
                    <a:pt x="662561" y="877201"/>
                    <a:pt x="979266" y="857868"/>
                  </a:cubicBezTo>
                  <a:cubicBezTo>
                    <a:pt x="1295971" y="838535"/>
                    <a:pt x="1725340" y="791092"/>
                    <a:pt x="1993754" y="765881"/>
                  </a:cubicBezTo>
                  <a:cubicBezTo>
                    <a:pt x="2262168" y="740670"/>
                    <a:pt x="2380385" y="739105"/>
                    <a:pt x="2589750" y="706602"/>
                  </a:cubicBezTo>
                  <a:cubicBezTo>
                    <a:pt x="2799115" y="674099"/>
                    <a:pt x="3040317" y="608756"/>
                    <a:pt x="3249944" y="570862"/>
                  </a:cubicBezTo>
                  <a:cubicBezTo>
                    <a:pt x="3459571" y="532968"/>
                    <a:pt x="3596803" y="502889"/>
                    <a:pt x="3847512" y="479237"/>
                  </a:cubicBezTo>
                  <a:cubicBezTo>
                    <a:pt x="4098221" y="455585"/>
                    <a:pt x="4507603" y="447769"/>
                    <a:pt x="4754199" y="428950"/>
                  </a:cubicBezTo>
                  <a:cubicBezTo>
                    <a:pt x="5000795" y="410131"/>
                    <a:pt x="5069540" y="390388"/>
                    <a:pt x="5327088" y="366325"/>
                  </a:cubicBezTo>
                  <a:lnTo>
                    <a:pt x="6299487" y="284571"/>
                  </a:lnTo>
                  <a:cubicBezTo>
                    <a:pt x="6580481" y="255161"/>
                    <a:pt x="6676939" y="225134"/>
                    <a:pt x="7013052" y="189862"/>
                  </a:cubicBezTo>
                  <a:cubicBezTo>
                    <a:pt x="7349165" y="154590"/>
                    <a:pt x="7960100" y="103892"/>
                    <a:pt x="8316163" y="72939"/>
                  </a:cubicBezTo>
                  <a:cubicBezTo>
                    <a:pt x="8672226" y="41986"/>
                    <a:pt x="8825630" y="13699"/>
                    <a:pt x="9149428" y="4143"/>
                  </a:cubicBezTo>
                  <a:cubicBezTo>
                    <a:pt x="9473226" y="-5413"/>
                    <a:pt x="9961409" y="2888"/>
                    <a:pt x="10258952" y="15602"/>
                  </a:cubicBezTo>
                  <a:cubicBezTo>
                    <a:pt x="10556495" y="28316"/>
                    <a:pt x="10764661" y="47850"/>
                    <a:pt x="10934685" y="80425"/>
                  </a:cubicBezTo>
                  <a:cubicBezTo>
                    <a:pt x="11104709" y="113000"/>
                    <a:pt x="11179077" y="183299"/>
                    <a:pt x="11279099" y="211054"/>
                  </a:cubicBezTo>
                  <a:cubicBezTo>
                    <a:pt x="11379121" y="238809"/>
                    <a:pt x="11430545" y="244279"/>
                    <a:pt x="11534819" y="246953"/>
                  </a:cubicBezTo>
                  <a:cubicBezTo>
                    <a:pt x="11639093" y="249627"/>
                    <a:pt x="11885758" y="308161"/>
                    <a:pt x="12054032" y="345284"/>
                  </a:cubicBezTo>
                  <a:cubicBezTo>
                    <a:pt x="12222306" y="382407"/>
                    <a:pt x="12365435" y="411580"/>
                    <a:pt x="12544462" y="469692"/>
                  </a:cubicBezTo>
                  <a:cubicBezTo>
                    <a:pt x="12723490" y="527804"/>
                    <a:pt x="12968267" y="636225"/>
                    <a:pt x="13128197" y="693954"/>
                  </a:cubicBezTo>
                  <a:cubicBezTo>
                    <a:pt x="13288127" y="751683"/>
                    <a:pt x="13354261" y="761723"/>
                    <a:pt x="13504042" y="816069"/>
                  </a:cubicBezTo>
                  <a:cubicBezTo>
                    <a:pt x="13653823" y="870415"/>
                    <a:pt x="13894180" y="958047"/>
                    <a:pt x="14026882" y="1020033"/>
                  </a:cubicBezTo>
                  <a:cubicBezTo>
                    <a:pt x="14159584" y="1082019"/>
                    <a:pt x="14221735" y="1141332"/>
                    <a:pt x="14300254" y="1187985"/>
                  </a:cubicBezTo>
                  <a:cubicBezTo>
                    <a:pt x="14378773" y="1234638"/>
                    <a:pt x="14399398" y="1251989"/>
                    <a:pt x="14497997" y="1299952"/>
                  </a:cubicBezTo>
                  <a:cubicBezTo>
                    <a:pt x="14596596" y="1347915"/>
                    <a:pt x="14743321" y="1389930"/>
                    <a:pt x="14891847" y="1475761"/>
                  </a:cubicBezTo>
                  <a:cubicBezTo>
                    <a:pt x="15040373" y="1561592"/>
                    <a:pt x="15266052" y="1704606"/>
                    <a:pt x="15389151" y="1814936"/>
                  </a:cubicBezTo>
                  <a:cubicBezTo>
                    <a:pt x="15512250" y="1925266"/>
                    <a:pt x="15571509" y="2027795"/>
                    <a:pt x="15630439" y="2137743"/>
                  </a:cubicBezTo>
                  <a:cubicBezTo>
                    <a:pt x="15689369" y="2247691"/>
                    <a:pt x="15694607" y="2383722"/>
                    <a:pt x="15742733" y="2474627"/>
                  </a:cubicBezTo>
                  <a:cubicBezTo>
                    <a:pt x="15790859" y="2565532"/>
                    <a:pt x="15857701" y="2597617"/>
                    <a:pt x="15919196" y="2683175"/>
                  </a:cubicBezTo>
                  <a:cubicBezTo>
                    <a:pt x="15980691" y="2768733"/>
                    <a:pt x="16015449" y="2878354"/>
                    <a:pt x="16111702" y="2987975"/>
                  </a:cubicBezTo>
                  <a:cubicBezTo>
                    <a:pt x="16207955" y="3097596"/>
                    <a:pt x="16360354" y="3225933"/>
                    <a:pt x="16496712" y="3340901"/>
                  </a:cubicBezTo>
                  <a:cubicBezTo>
                    <a:pt x="16633070" y="3455869"/>
                    <a:pt x="16772102" y="3594901"/>
                    <a:pt x="16929849" y="3677785"/>
                  </a:cubicBezTo>
                  <a:cubicBezTo>
                    <a:pt x="17087596" y="3760669"/>
                    <a:pt x="17231975" y="3790080"/>
                    <a:pt x="17443196" y="3838206"/>
                  </a:cubicBezTo>
                  <a:cubicBezTo>
                    <a:pt x="17654417" y="3886332"/>
                    <a:pt x="17932480" y="3929111"/>
                    <a:pt x="18197175" y="3966543"/>
                  </a:cubicBezTo>
                  <a:cubicBezTo>
                    <a:pt x="18461870" y="4003975"/>
                    <a:pt x="18785386" y="4062796"/>
                    <a:pt x="19031365" y="4062796"/>
                  </a:cubicBezTo>
                  <a:cubicBezTo>
                    <a:pt x="19277344" y="4062796"/>
                    <a:pt x="19456481" y="3982585"/>
                    <a:pt x="19673049" y="3966543"/>
                  </a:cubicBezTo>
                  <a:cubicBezTo>
                    <a:pt x="19889617" y="3950501"/>
                    <a:pt x="20330775" y="3966543"/>
                    <a:pt x="20330775" y="3966543"/>
                  </a:cubicBezTo>
                  <a:lnTo>
                    <a:pt x="21132881" y="3982585"/>
                  </a:lnTo>
                  <a:cubicBezTo>
                    <a:pt x="21360144" y="3990606"/>
                    <a:pt x="21694354" y="4014669"/>
                    <a:pt x="21694354" y="4014669"/>
                  </a:cubicBezTo>
                  <a:lnTo>
                    <a:pt x="22576670" y="4062796"/>
                  </a:lnTo>
                  <a:cubicBezTo>
                    <a:pt x="22782544" y="4076164"/>
                    <a:pt x="22857407" y="4073491"/>
                    <a:pt x="22929596" y="4094880"/>
                  </a:cubicBezTo>
                  <a:cubicBezTo>
                    <a:pt x="23001785" y="4116269"/>
                    <a:pt x="22975049" y="4167069"/>
                    <a:pt x="23009807" y="4191132"/>
                  </a:cubicBezTo>
                  <a:cubicBezTo>
                    <a:pt x="23044565" y="4215195"/>
                    <a:pt x="23164881" y="4188459"/>
                    <a:pt x="23170228" y="4223217"/>
                  </a:cubicBez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400" b="1"/>
            </a:p>
          </p:txBody>
        </p:sp>
      </p:grpSp>
      <p:cxnSp>
        <p:nvCxnSpPr>
          <p:cNvPr id="212" name="Rechte verbindingslijn 211"/>
          <p:cNvCxnSpPr/>
          <p:nvPr/>
        </p:nvCxnSpPr>
        <p:spPr>
          <a:xfrm flipH="1">
            <a:off x="8242126" y="5950250"/>
            <a:ext cx="1608" cy="32619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Rechte verbindingslijn 212"/>
          <p:cNvCxnSpPr/>
          <p:nvPr/>
        </p:nvCxnSpPr>
        <p:spPr>
          <a:xfrm>
            <a:off x="9998531" y="4936639"/>
            <a:ext cx="537584" cy="1012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4" name="Afbeelding 2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542" y="5258685"/>
            <a:ext cx="515175" cy="713259"/>
          </a:xfrm>
          <a:prstGeom prst="rect">
            <a:avLst/>
          </a:prstGeom>
          <a:effectLst/>
        </p:spPr>
      </p:pic>
      <p:pic>
        <p:nvPicPr>
          <p:cNvPr id="215" name="Afbeelding 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617582" y="4522660"/>
            <a:ext cx="515175" cy="713259"/>
          </a:xfrm>
          <a:prstGeom prst="rect">
            <a:avLst/>
          </a:prstGeom>
          <a:effectLst/>
        </p:spPr>
      </p:pic>
      <p:pic>
        <p:nvPicPr>
          <p:cNvPr id="189" name="Afbeelding 1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4957" y="95982"/>
            <a:ext cx="1116000" cy="1111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0" name="Vrije vorm 199"/>
          <p:cNvSpPr/>
          <p:nvPr/>
        </p:nvSpPr>
        <p:spPr>
          <a:xfrm>
            <a:off x="7692066" y="1664928"/>
            <a:ext cx="1824630" cy="470821"/>
          </a:xfrm>
          <a:custGeom>
            <a:avLst/>
            <a:gdLst>
              <a:gd name="connsiteX0" fmla="*/ 45592 w 14484434"/>
              <a:gd name="connsiteY0" fmla="*/ 2972155 h 4720649"/>
              <a:gd name="connsiteX1" fmla="*/ 421149 w 14484434"/>
              <a:gd name="connsiteY1" fmla="*/ 2972155 h 4720649"/>
              <a:gd name="connsiteX2" fmla="*/ 731392 w 14484434"/>
              <a:gd name="connsiteY2" fmla="*/ 2988484 h 4720649"/>
              <a:gd name="connsiteX3" fmla="*/ 1286563 w 14484434"/>
              <a:gd name="connsiteY3" fmla="*/ 3037470 h 4720649"/>
              <a:gd name="connsiteX4" fmla="*/ 1711106 w 14484434"/>
              <a:gd name="connsiteY4" fmla="*/ 3135441 h 4720649"/>
              <a:gd name="connsiteX5" fmla="*/ 2037678 w 14484434"/>
              <a:gd name="connsiteY5" fmla="*/ 3151770 h 4720649"/>
              <a:gd name="connsiteX6" fmla="*/ 2707149 w 14484434"/>
              <a:gd name="connsiteY6" fmla="*/ 3168098 h 4720649"/>
              <a:gd name="connsiteX7" fmla="*/ 3229663 w 14484434"/>
              <a:gd name="connsiteY7" fmla="*/ 3200755 h 4720649"/>
              <a:gd name="connsiteX8" fmla="*/ 3556235 w 14484434"/>
              <a:gd name="connsiteY8" fmla="*/ 3331384 h 4720649"/>
              <a:gd name="connsiteX9" fmla="*/ 4470635 w 14484434"/>
              <a:gd name="connsiteY9" fmla="*/ 3527327 h 4720649"/>
              <a:gd name="connsiteX10" fmla="*/ 4797206 w 14484434"/>
              <a:gd name="connsiteY10" fmla="*/ 3592641 h 4720649"/>
              <a:gd name="connsiteX11" fmla="*/ 5221749 w 14484434"/>
              <a:gd name="connsiteY11" fmla="*/ 3674284 h 4720649"/>
              <a:gd name="connsiteX12" fmla="*/ 5940206 w 14484434"/>
              <a:gd name="connsiteY12" fmla="*/ 3886555 h 4720649"/>
              <a:gd name="connsiteX13" fmla="*/ 6266778 w 14484434"/>
              <a:gd name="connsiteY13" fmla="*/ 4049841 h 4720649"/>
              <a:gd name="connsiteX14" fmla="*/ 6511706 w 14484434"/>
              <a:gd name="connsiteY14" fmla="*/ 4245784 h 4720649"/>
              <a:gd name="connsiteX15" fmla="*/ 6903592 w 14484434"/>
              <a:gd name="connsiteY15" fmla="*/ 4474384 h 4720649"/>
              <a:gd name="connsiteX16" fmla="*/ 7295478 w 14484434"/>
              <a:gd name="connsiteY16" fmla="*/ 4702984 h 4720649"/>
              <a:gd name="connsiteX17" fmla="*/ 7622049 w 14484434"/>
              <a:gd name="connsiteY17" fmla="*/ 4670327 h 4720649"/>
              <a:gd name="connsiteX18" fmla="*/ 8144563 w 14484434"/>
              <a:gd name="connsiteY18" fmla="*/ 4392741 h 4720649"/>
              <a:gd name="connsiteX19" fmla="*/ 8634421 w 14484434"/>
              <a:gd name="connsiteY19" fmla="*/ 4115155 h 4720649"/>
              <a:gd name="connsiteX20" fmla="*/ 8977321 w 14484434"/>
              <a:gd name="connsiteY20" fmla="*/ 3968198 h 4720649"/>
              <a:gd name="connsiteX21" fmla="*/ 9287563 w 14484434"/>
              <a:gd name="connsiteY21" fmla="*/ 3886555 h 4720649"/>
              <a:gd name="connsiteX22" fmla="*/ 10038678 w 14484434"/>
              <a:gd name="connsiteY22" fmla="*/ 3690612 h 4720649"/>
              <a:gd name="connsiteX23" fmla="*/ 10528535 w 14484434"/>
              <a:gd name="connsiteY23" fmla="*/ 3527327 h 4720649"/>
              <a:gd name="connsiteX24" fmla="*/ 10740806 w 14484434"/>
              <a:gd name="connsiteY24" fmla="*/ 3380370 h 4720649"/>
              <a:gd name="connsiteX25" fmla="*/ 11230663 w 14484434"/>
              <a:gd name="connsiteY25" fmla="*/ 3315055 h 4720649"/>
              <a:gd name="connsiteX26" fmla="*/ 12161392 w 14484434"/>
              <a:gd name="connsiteY26" fmla="*/ 3217084 h 4720649"/>
              <a:gd name="connsiteX27" fmla="*/ 12553278 w 14484434"/>
              <a:gd name="connsiteY27" fmla="*/ 3086455 h 4720649"/>
              <a:gd name="connsiteX28" fmla="*/ 12977821 w 14484434"/>
              <a:gd name="connsiteY28" fmla="*/ 3053798 h 4720649"/>
              <a:gd name="connsiteX29" fmla="*/ 13418692 w 14484434"/>
              <a:gd name="connsiteY29" fmla="*/ 3021141 h 4720649"/>
              <a:gd name="connsiteX30" fmla="*/ 14039178 w 14484434"/>
              <a:gd name="connsiteY30" fmla="*/ 2874184 h 4720649"/>
              <a:gd name="connsiteX31" fmla="*/ 14251449 w 14484434"/>
              <a:gd name="connsiteY31" fmla="*/ 2629255 h 4720649"/>
              <a:gd name="connsiteX32" fmla="*/ 14382078 w 14484434"/>
              <a:gd name="connsiteY32" fmla="*/ 2319012 h 4720649"/>
              <a:gd name="connsiteX33" fmla="*/ 14480049 w 14484434"/>
              <a:gd name="connsiteY33" fmla="*/ 1943455 h 4720649"/>
              <a:gd name="connsiteX34" fmla="*/ 14235121 w 14484434"/>
              <a:gd name="connsiteY34" fmla="*/ 1502584 h 4720649"/>
              <a:gd name="connsiteX35" fmla="*/ 14071835 w 14484434"/>
              <a:gd name="connsiteY35" fmla="*/ 1339298 h 4720649"/>
              <a:gd name="connsiteX36" fmla="*/ 13777921 w 14484434"/>
              <a:gd name="connsiteY36" fmla="*/ 1241327 h 4720649"/>
              <a:gd name="connsiteX37" fmla="*/ 13173763 w 14484434"/>
              <a:gd name="connsiteY37" fmla="*/ 898427 h 4720649"/>
              <a:gd name="connsiteX38" fmla="*/ 12781878 w 14484434"/>
              <a:gd name="connsiteY38" fmla="*/ 767798 h 4720649"/>
              <a:gd name="connsiteX39" fmla="*/ 12079749 w 14484434"/>
              <a:gd name="connsiteY39" fmla="*/ 539198 h 4720649"/>
              <a:gd name="connsiteX40" fmla="*/ 11589892 w 14484434"/>
              <a:gd name="connsiteY40" fmla="*/ 408570 h 4720649"/>
              <a:gd name="connsiteX41" fmla="*/ 10920421 w 14484434"/>
              <a:gd name="connsiteY41" fmla="*/ 261612 h 4720649"/>
              <a:gd name="connsiteX42" fmla="*/ 10495878 w 14484434"/>
              <a:gd name="connsiteY42" fmla="*/ 212627 h 4720649"/>
              <a:gd name="connsiteX43" fmla="*/ 10038678 w 14484434"/>
              <a:gd name="connsiteY43" fmla="*/ 179970 h 4720649"/>
              <a:gd name="connsiteX44" fmla="*/ 8895678 w 14484434"/>
              <a:gd name="connsiteY44" fmla="*/ 33012 h 4720649"/>
              <a:gd name="connsiteX45" fmla="*/ 7491421 w 14484434"/>
              <a:gd name="connsiteY45" fmla="*/ 16684 h 4720649"/>
              <a:gd name="connsiteX46" fmla="*/ 6805621 w 14484434"/>
              <a:gd name="connsiteY46" fmla="*/ 355 h 4720649"/>
              <a:gd name="connsiteX47" fmla="*/ 5662621 w 14484434"/>
              <a:gd name="connsiteY47" fmla="*/ 33012 h 4720649"/>
              <a:gd name="connsiteX48" fmla="*/ 5025806 w 14484434"/>
              <a:gd name="connsiteY48" fmla="*/ 98327 h 4720649"/>
              <a:gd name="connsiteX49" fmla="*/ 3899135 w 14484434"/>
              <a:gd name="connsiteY49" fmla="*/ 147312 h 4720649"/>
              <a:gd name="connsiteX50" fmla="*/ 3099035 w 14484434"/>
              <a:gd name="connsiteY50" fmla="*/ 326927 h 4720649"/>
              <a:gd name="connsiteX51" fmla="*/ 2266278 w 14484434"/>
              <a:gd name="connsiteY51" fmla="*/ 522870 h 4720649"/>
              <a:gd name="connsiteX52" fmla="*/ 1841735 w 14484434"/>
              <a:gd name="connsiteY52" fmla="*/ 686155 h 4720649"/>
              <a:gd name="connsiteX53" fmla="*/ 1417192 w 14484434"/>
              <a:gd name="connsiteY53" fmla="*/ 849441 h 4720649"/>
              <a:gd name="connsiteX54" fmla="*/ 862021 w 14484434"/>
              <a:gd name="connsiteY54" fmla="*/ 1176012 h 4720649"/>
              <a:gd name="connsiteX55" fmla="*/ 437478 w 14484434"/>
              <a:gd name="connsiteY55" fmla="*/ 1502584 h 4720649"/>
              <a:gd name="connsiteX56" fmla="*/ 159892 w 14484434"/>
              <a:gd name="connsiteY56" fmla="*/ 1861812 h 4720649"/>
              <a:gd name="connsiteX57" fmla="*/ 12935 w 14484434"/>
              <a:gd name="connsiteY57" fmla="*/ 2384327 h 4720649"/>
              <a:gd name="connsiteX58" fmla="*/ 12935 w 14484434"/>
              <a:gd name="connsiteY58" fmla="*/ 2694570 h 4720649"/>
              <a:gd name="connsiteX59" fmla="*/ 61921 w 14484434"/>
              <a:gd name="connsiteY59" fmla="*/ 2906841 h 4720649"/>
              <a:gd name="connsiteX60" fmla="*/ 143563 w 14484434"/>
              <a:gd name="connsiteY60" fmla="*/ 3021141 h 4720649"/>
              <a:gd name="connsiteX0" fmla="*/ 45592 w 14484434"/>
              <a:gd name="connsiteY0" fmla="*/ 2972155 h 4720649"/>
              <a:gd name="connsiteX1" fmla="*/ 421149 w 14484434"/>
              <a:gd name="connsiteY1" fmla="*/ 2972155 h 4720649"/>
              <a:gd name="connsiteX2" fmla="*/ 731392 w 14484434"/>
              <a:gd name="connsiteY2" fmla="*/ 2988484 h 4720649"/>
              <a:gd name="connsiteX3" fmla="*/ 1286563 w 14484434"/>
              <a:gd name="connsiteY3" fmla="*/ 3037470 h 4720649"/>
              <a:gd name="connsiteX4" fmla="*/ 1711106 w 14484434"/>
              <a:gd name="connsiteY4" fmla="*/ 3135441 h 4720649"/>
              <a:gd name="connsiteX5" fmla="*/ 2037678 w 14484434"/>
              <a:gd name="connsiteY5" fmla="*/ 3151770 h 4720649"/>
              <a:gd name="connsiteX6" fmla="*/ 2707149 w 14484434"/>
              <a:gd name="connsiteY6" fmla="*/ 3168098 h 4720649"/>
              <a:gd name="connsiteX7" fmla="*/ 3229663 w 14484434"/>
              <a:gd name="connsiteY7" fmla="*/ 3200755 h 4720649"/>
              <a:gd name="connsiteX8" fmla="*/ 3556235 w 14484434"/>
              <a:gd name="connsiteY8" fmla="*/ 3331384 h 4720649"/>
              <a:gd name="connsiteX9" fmla="*/ 4470635 w 14484434"/>
              <a:gd name="connsiteY9" fmla="*/ 3527327 h 4720649"/>
              <a:gd name="connsiteX10" fmla="*/ 4797206 w 14484434"/>
              <a:gd name="connsiteY10" fmla="*/ 3592641 h 4720649"/>
              <a:gd name="connsiteX11" fmla="*/ 5221749 w 14484434"/>
              <a:gd name="connsiteY11" fmla="*/ 3674284 h 4720649"/>
              <a:gd name="connsiteX12" fmla="*/ 5940206 w 14484434"/>
              <a:gd name="connsiteY12" fmla="*/ 3886555 h 4720649"/>
              <a:gd name="connsiteX13" fmla="*/ 6266778 w 14484434"/>
              <a:gd name="connsiteY13" fmla="*/ 4049841 h 4720649"/>
              <a:gd name="connsiteX14" fmla="*/ 6511706 w 14484434"/>
              <a:gd name="connsiteY14" fmla="*/ 4245784 h 4720649"/>
              <a:gd name="connsiteX15" fmla="*/ 6903592 w 14484434"/>
              <a:gd name="connsiteY15" fmla="*/ 4474384 h 4720649"/>
              <a:gd name="connsiteX16" fmla="*/ 7295478 w 14484434"/>
              <a:gd name="connsiteY16" fmla="*/ 4702984 h 4720649"/>
              <a:gd name="connsiteX17" fmla="*/ 7622049 w 14484434"/>
              <a:gd name="connsiteY17" fmla="*/ 4670327 h 4720649"/>
              <a:gd name="connsiteX18" fmla="*/ 8144563 w 14484434"/>
              <a:gd name="connsiteY18" fmla="*/ 4392741 h 4720649"/>
              <a:gd name="connsiteX19" fmla="*/ 8634421 w 14484434"/>
              <a:gd name="connsiteY19" fmla="*/ 4115155 h 4720649"/>
              <a:gd name="connsiteX20" fmla="*/ 8977321 w 14484434"/>
              <a:gd name="connsiteY20" fmla="*/ 3968198 h 4720649"/>
              <a:gd name="connsiteX21" fmla="*/ 9287563 w 14484434"/>
              <a:gd name="connsiteY21" fmla="*/ 3886555 h 4720649"/>
              <a:gd name="connsiteX22" fmla="*/ 10038678 w 14484434"/>
              <a:gd name="connsiteY22" fmla="*/ 3690612 h 4720649"/>
              <a:gd name="connsiteX23" fmla="*/ 10528535 w 14484434"/>
              <a:gd name="connsiteY23" fmla="*/ 3527327 h 4720649"/>
              <a:gd name="connsiteX24" fmla="*/ 10740806 w 14484434"/>
              <a:gd name="connsiteY24" fmla="*/ 3380370 h 4720649"/>
              <a:gd name="connsiteX25" fmla="*/ 11230663 w 14484434"/>
              <a:gd name="connsiteY25" fmla="*/ 3315055 h 4720649"/>
              <a:gd name="connsiteX26" fmla="*/ 12161392 w 14484434"/>
              <a:gd name="connsiteY26" fmla="*/ 3217084 h 4720649"/>
              <a:gd name="connsiteX27" fmla="*/ 12553278 w 14484434"/>
              <a:gd name="connsiteY27" fmla="*/ 3086455 h 4720649"/>
              <a:gd name="connsiteX28" fmla="*/ 12977821 w 14484434"/>
              <a:gd name="connsiteY28" fmla="*/ 3053798 h 4720649"/>
              <a:gd name="connsiteX29" fmla="*/ 13418692 w 14484434"/>
              <a:gd name="connsiteY29" fmla="*/ 3021141 h 4720649"/>
              <a:gd name="connsiteX30" fmla="*/ 14080742 w 14484434"/>
              <a:gd name="connsiteY30" fmla="*/ 3026584 h 4720649"/>
              <a:gd name="connsiteX31" fmla="*/ 14251449 w 14484434"/>
              <a:gd name="connsiteY31" fmla="*/ 2629255 h 4720649"/>
              <a:gd name="connsiteX32" fmla="*/ 14382078 w 14484434"/>
              <a:gd name="connsiteY32" fmla="*/ 2319012 h 4720649"/>
              <a:gd name="connsiteX33" fmla="*/ 14480049 w 14484434"/>
              <a:gd name="connsiteY33" fmla="*/ 1943455 h 4720649"/>
              <a:gd name="connsiteX34" fmla="*/ 14235121 w 14484434"/>
              <a:gd name="connsiteY34" fmla="*/ 1502584 h 4720649"/>
              <a:gd name="connsiteX35" fmla="*/ 14071835 w 14484434"/>
              <a:gd name="connsiteY35" fmla="*/ 1339298 h 4720649"/>
              <a:gd name="connsiteX36" fmla="*/ 13777921 w 14484434"/>
              <a:gd name="connsiteY36" fmla="*/ 1241327 h 4720649"/>
              <a:gd name="connsiteX37" fmla="*/ 13173763 w 14484434"/>
              <a:gd name="connsiteY37" fmla="*/ 898427 h 4720649"/>
              <a:gd name="connsiteX38" fmla="*/ 12781878 w 14484434"/>
              <a:gd name="connsiteY38" fmla="*/ 767798 h 4720649"/>
              <a:gd name="connsiteX39" fmla="*/ 12079749 w 14484434"/>
              <a:gd name="connsiteY39" fmla="*/ 539198 h 4720649"/>
              <a:gd name="connsiteX40" fmla="*/ 11589892 w 14484434"/>
              <a:gd name="connsiteY40" fmla="*/ 408570 h 4720649"/>
              <a:gd name="connsiteX41" fmla="*/ 10920421 w 14484434"/>
              <a:gd name="connsiteY41" fmla="*/ 261612 h 4720649"/>
              <a:gd name="connsiteX42" fmla="*/ 10495878 w 14484434"/>
              <a:gd name="connsiteY42" fmla="*/ 212627 h 4720649"/>
              <a:gd name="connsiteX43" fmla="*/ 10038678 w 14484434"/>
              <a:gd name="connsiteY43" fmla="*/ 179970 h 4720649"/>
              <a:gd name="connsiteX44" fmla="*/ 8895678 w 14484434"/>
              <a:gd name="connsiteY44" fmla="*/ 33012 h 4720649"/>
              <a:gd name="connsiteX45" fmla="*/ 7491421 w 14484434"/>
              <a:gd name="connsiteY45" fmla="*/ 16684 h 4720649"/>
              <a:gd name="connsiteX46" fmla="*/ 6805621 w 14484434"/>
              <a:gd name="connsiteY46" fmla="*/ 355 h 4720649"/>
              <a:gd name="connsiteX47" fmla="*/ 5662621 w 14484434"/>
              <a:gd name="connsiteY47" fmla="*/ 33012 h 4720649"/>
              <a:gd name="connsiteX48" fmla="*/ 5025806 w 14484434"/>
              <a:gd name="connsiteY48" fmla="*/ 98327 h 4720649"/>
              <a:gd name="connsiteX49" fmla="*/ 3899135 w 14484434"/>
              <a:gd name="connsiteY49" fmla="*/ 147312 h 4720649"/>
              <a:gd name="connsiteX50" fmla="*/ 3099035 w 14484434"/>
              <a:gd name="connsiteY50" fmla="*/ 326927 h 4720649"/>
              <a:gd name="connsiteX51" fmla="*/ 2266278 w 14484434"/>
              <a:gd name="connsiteY51" fmla="*/ 522870 h 4720649"/>
              <a:gd name="connsiteX52" fmla="*/ 1841735 w 14484434"/>
              <a:gd name="connsiteY52" fmla="*/ 686155 h 4720649"/>
              <a:gd name="connsiteX53" fmla="*/ 1417192 w 14484434"/>
              <a:gd name="connsiteY53" fmla="*/ 849441 h 4720649"/>
              <a:gd name="connsiteX54" fmla="*/ 862021 w 14484434"/>
              <a:gd name="connsiteY54" fmla="*/ 1176012 h 4720649"/>
              <a:gd name="connsiteX55" fmla="*/ 437478 w 14484434"/>
              <a:gd name="connsiteY55" fmla="*/ 1502584 h 4720649"/>
              <a:gd name="connsiteX56" fmla="*/ 159892 w 14484434"/>
              <a:gd name="connsiteY56" fmla="*/ 1861812 h 4720649"/>
              <a:gd name="connsiteX57" fmla="*/ 12935 w 14484434"/>
              <a:gd name="connsiteY57" fmla="*/ 2384327 h 4720649"/>
              <a:gd name="connsiteX58" fmla="*/ 12935 w 14484434"/>
              <a:gd name="connsiteY58" fmla="*/ 2694570 h 4720649"/>
              <a:gd name="connsiteX59" fmla="*/ 61921 w 14484434"/>
              <a:gd name="connsiteY59" fmla="*/ 2906841 h 4720649"/>
              <a:gd name="connsiteX60" fmla="*/ 143563 w 14484434"/>
              <a:gd name="connsiteY60" fmla="*/ 3021141 h 4720649"/>
              <a:gd name="connsiteX0" fmla="*/ 45592 w 14878598"/>
              <a:gd name="connsiteY0" fmla="*/ 2972155 h 4720649"/>
              <a:gd name="connsiteX1" fmla="*/ 421149 w 14878598"/>
              <a:gd name="connsiteY1" fmla="*/ 2972155 h 4720649"/>
              <a:gd name="connsiteX2" fmla="*/ 731392 w 14878598"/>
              <a:gd name="connsiteY2" fmla="*/ 2988484 h 4720649"/>
              <a:gd name="connsiteX3" fmla="*/ 1286563 w 14878598"/>
              <a:gd name="connsiteY3" fmla="*/ 3037470 h 4720649"/>
              <a:gd name="connsiteX4" fmla="*/ 1711106 w 14878598"/>
              <a:gd name="connsiteY4" fmla="*/ 3135441 h 4720649"/>
              <a:gd name="connsiteX5" fmla="*/ 2037678 w 14878598"/>
              <a:gd name="connsiteY5" fmla="*/ 3151770 h 4720649"/>
              <a:gd name="connsiteX6" fmla="*/ 2707149 w 14878598"/>
              <a:gd name="connsiteY6" fmla="*/ 3168098 h 4720649"/>
              <a:gd name="connsiteX7" fmla="*/ 3229663 w 14878598"/>
              <a:gd name="connsiteY7" fmla="*/ 3200755 h 4720649"/>
              <a:gd name="connsiteX8" fmla="*/ 3556235 w 14878598"/>
              <a:gd name="connsiteY8" fmla="*/ 3331384 h 4720649"/>
              <a:gd name="connsiteX9" fmla="*/ 4470635 w 14878598"/>
              <a:gd name="connsiteY9" fmla="*/ 3527327 h 4720649"/>
              <a:gd name="connsiteX10" fmla="*/ 4797206 w 14878598"/>
              <a:gd name="connsiteY10" fmla="*/ 3592641 h 4720649"/>
              <a:gd name="connsiteX11" fmla="*/ 5221749 w 14878598"/>
              <a:gd name="connsiteY11" fmla="*/ 3674284 h 4720649"/>
              <a:gd name="connsiteX12" fmla="*/ 5940206 w 14878598"/>
              <a:gd name="connsiteY12" fmla="*/ 3886555 h 4720649"/>
              <a:gd name="connsiteX13" fmla="*/ 6266778 w 14878598"/>
              <a:gd name="connsiteY13" fmla="*/ 4049841 h 4720649"/>
              <a:gd name="connsiteX14" fmla="*/ 6511706 w 14878598"/>
              <a:gd name="connsiteY14" fmla="*/ 4245784 h 4720649"/>
              <a:gd name="connsiteX15" fmla="*/ 6903592 w 14878598"/>
              <a:gd name="connsiteY15" fmla="*/ 4474384 h 4720649"/>
              <a:gd name="connsiteX16" fmla="*/ 7295478 w 14878598"/>
              <a:gd name="connsiteY16" fmla="*/ 4702984 h 4720649"/>
              <a:gd name="connsiteX17" fmla="*/ 7622049 w 14878598"/>
              <a:gd name="connsiteY17" fmla="*/ 4670327 h 4720649"/>
              <a:gd name="connsiteX18" fmla="*/ 8144563 w 14878598"/>
              <a:gd name="connsiteY18" fmla="*/ 4392741 h 4720649"/>
              <a:gd name="connsiteX19" fmla="*/ 8634421 w 14878598"/>
              <a:gd name="connsiteY19" fmla="*/ 4115155 h 4720649"/>
              <a:gd name="connsiteX20" fmla="*/ 8977321 w 14878598"/>
              <a:gd name="connsiteY20" fmla="*/ 3968198 h 4720649"/>
              <a:gd name="connsiteX21" fmla="*/ 9287563 w 14878598"/>
              <a:gd name="connsiteY21" fmla="*/ 3886555 h 4720649"/>
              <a:gd name="connsiteX22" fmla="*/ 10038678 w 14878598"/>
              <a:gd name="connsiteY22" fmla="*/ 3690612 h 4720649"/>
              <a:gd name="connsiteX23" fmla="*/ 10528535 w 14878598"/>
              <a:gd name="connsiteY23" fmla="*/ 3527327 h 4720649"/>
              <a:gd name="connsiteX24" fmla="*/ 10740806 w 14878598"/>
              <a:gd name="connsiteY24" fmla="*/ 3380370 h 4720649"/>
              <a:gd name="connsiteX25" fmla="*/ 11230663 w 14878598"/>
              <a:gd name="connsiteY25" fmla="*/ 3315055 h 4720649"/>
              <a:gd name="connsiteX26" fmla="*/ 12161392 w 14878598"/>
              <a:gd name="connsiteY26" fmla="*/ 3217084 h 4720649"/>
              <a:gd name="connsiteX27" fmla="*/ 12553278 w 14878598"/>
              <a:gd name="connsiteY27" fmla="*/ 3086455 h 4720649"/>
              <a:gd name="connsiteX28" fmla="*/ 12977821 w 14878598"/>
              <a:gd name="connsiteY28" fmla="*/ 3053798 h 4720649"/>
              <a:gd name="connsiteX29" fmla="*/ 13418692 w 14878598"/>
              <a:gd name="connsiteY29" fmla="*/ 3021141 h 4720649"/>
              <a:gd name="connsiteX30" fmla="*/ 14080742 w 14878598"/>
              <a:gd name="connsiteY30" fmla="*/ 3026584 h 4720649"/>
              <a:gd name="connsiteX31" fmla="*/ 14874904 w 14878598"/>
              <a:gd name="connsiteY31" fmla="*/ 2975618 h 4720649"/>
              <a:gd name="connsiteX32" fmla="*/ 14382078 w 14878598"/>
              <a:gd name="connsiteY32" fmla="*/ 2319012 h 4720649"/>
              <a:gd name="connsiteX33" fmla="*/ 14480049 w 14878598"/>
              <a:gd name="connsiteY33" fmla="*/ 1943455 h 4720649"/>
              <a:gd name="connsiteX34" fmla="*/ 14235121 w 14878598"/>
              <a:gd name="connsiteY34" fmla="*/ 1502584 h 4720649"/>
              <a:gd name="connsiteX35" fmla="*/ 14071835 w 14878598"/>
              <a:gd name="connsiteY35" fmla="*/ 1339298 h 4720649"/>
              <a:gd name="connsiteX36" fmla="*/ 13777921 w 14878598"/>
              <a:gd name="connsiteY36" fmla="*/ 1241327 h 4720649"/>
              <a:gd name="connsiteX37" fmla="*/ 13173763 w 14878598"/>
              <a:gd name="connsiteY37" fmla="*/ 898427 h 4720649"/>
              <a:gd name="connsiteX38" fmla="*/ 12781878 w 14878598"/>
              <a:gd name="connsiteY38" fmla="*/ 767798 h 4720649"/>
              <a:gd name="connsiteX39" fmla="*/ 12079749 w 14878598"/>
              <a:gd name="connsiteY39" fmla="*/ 539198 h 4720649"/>
              <a:gd name="connsiteX40" fmla="*/ 11589892 w 14878598"/>
              <a:gd name="connsiteY40" fmla="*/ 408570 h 4720649"/>
              <a:gd name="connsiteX41" fmla="*/ 10920421 w 14878598"/>
              <a:gd name="connsiteY41" fmla="*/ 261612 h 4720649"/>
              <a:gd name="connsiteX42" fmla="*/ 10495878 w 14878598"/>
              <a:gd name="connsiteY42" fmla="*/ 212627 h 4720649"/>
              <a:gd name="connsiteX43" fmla="*/ 10038678 w 14878598"/>
              <a:gd name="connsiteY43" fmla="*/ 179970 h 4720649"/>
              <a:gd name="connsiteX44" fmla="*/ 8895678 w 14878598"/>
              <a:gd name="connsiteY44" fmla="*/ 33012 h 4720649"/>
              <a:gd name="connsiteX45" fmla="*/ 7491421 w 14878598"/>
              <a:gd name="connsiteY45" fmla="*/ 16684 h 4720649"/>
              <a:gd name="connsiteX46" fmla="*/ 6805621 w 14878598"/>
              <a:gd name="connsiteY46" fmla="*/ 355 h 4720649"/>
              <a:gd name="connsiteX47" fmla="*/ 5662621 w 14878598"/>
              <a:gd name="connsiteY47" fmla="*/ 33012 h 4720649"/>
              <a:gd name="connsiteX48" fmla="*/ 5025806 w 14878598"/>
              <a:gd name="connsiteY48" fmla="*/ 98327 h 4720649"/>
              <a:gd name="connsiteX49" fmla="*/ 3899135 w 14878598"/>
              <a:gd name="connsiteY49" fmla="*/ 147312 h 4720649"/>
              <a:gd name="connsiteX50" fmla="*/ 3099035 w 14878598"/>
              <a:gd name="connsiteY50" fmla="*/ 326927 h 4720649"/>
              <a:gd name="connsiteX51" fmla="*/ 2266278 w 14878598"/>
              <a:gd name="connsiteY51" fmla="*/ 522870 h 4720649"/>
              <a:gd name="connsiteX52" fmla="*/ 1841735 w 14878598"/>
              <a:gd name="connsiteY52" fmla="*/ 686155 h 4720649"/>
              <a:gd name="connsiteX53" fmla="*/ 1417192 w 14878598"/>
              <a:gd name="connsiteY53" fmla="*/ 849441 h 4720649"/>
              <a:gd name="connsiteX54" fmla="*/ 862021 w 14878598"/>
              <a:gd name="connsiteY54" fmla="*/ 1176012 h 4720649"/>
              <a:gd name="connsiteX55" fmla="*/ 437478 w 14878598"/>
              <a:gd name="connsiteY55" fmla="*/ 1502584 h 4720649"/>
              <a:gd name="connsiteX56" fmla="*/ 159892 w 14878598"/>
              <a:gd name="connsiteY56" fmla="*/ 1861812 h 4720649"/>
              <a:gd name="connsiteX57" fmla="*/ 12935 w 14878598"/>
              <a:gd name="connsiteY57" fmla="*/ 2384327 h 4720649"/>
              <a:gd name="connsiteX58" fmla="*/ 12935 w 14878598"/>
              <a:gd name="connsiteY58" fmla="*/ 2694570 h 4720649"/>
              <a:gd name="connsiteX59" fmla="*/ 61921 w 14878598"/>
              <a:gd name="connsiteY59" fmla="*/ 2906841 h 4720649"/>
              <a:gd name="connsiteX60" fmla="*/ 143563 w 14878598"/>
              <a:gd name="connsiteY60" fmla="*/ 3021141 h 4720649"/>
              <a:gd name="connsiteX0" fmla="*/ 45592 w 16130919"/>
              <a:gd name="connsiteY0" fmla="*/ 2972155 h 4720649"/>
              <a:gd name="connsiteX1" fmla="*/ 421149 w 16130919"/>
              <a:gd name="connsiteY1" fmla="*/ 2972155 h 4720649"/>
              <a:gd name="connsiteX2" fmla="*/ 731392 w 16130919"/>
              <a:gd name="connsiteY2" fmla="*/ 2988484 h 4720649"/>
              <a:gd name="connsiteX3" fmla="*/ 1286563 w 16130919"/>
              <a:gd name="connsiteY3" fmla="*/ 3037470 h 4720649"/>
              <a:gd name="connsiteX4" fmla="*/ 1711106 w 16130919"/>
              <a:gd name="connsiteY4" fmla="*/ 3135441 h 4720649"/>
              <a:gd name="connsiteX5" fmla="*/ 2037678 w 16130919"/>
              <a:gd name="connsiteY5" fmla="*/ 3151770 h 4720649"/>
              <a:gd name="connsiteX6" fmla="*/ 2707149 w 16130919"/>
              <a:gd name="connsiteY6" fmla="*/ 3168098 h 4720649"/>
              <a:gd name="connsiteX7" fmla="*/ 3229663 w 16130919"/>
              <a:gd name="connsiteY7" fmla="*/ 3200755 h 4720649"/>
              <a:gd name="connsiteX8" fmla="*/ 3556235 w 16130919"/>
              <a:gd name="connsiteY8" fmla="*/ 3331384 h 4720649"/>
              <a:gd name="connsiteX9" fmla="*/ 4470635 w 16130919"/>
              <a:gd name="connsiteY9" fmla="*/ 3527327 h 4720649"/>
              <a:gd name="connsiteX10" fmla="*/ 4797206 w 16130919"/>
              <a:gd name="connsiteY10" fmla="*/ 3592641 h 4720649"/>
              <a:gd name="connsiteX11" fmla="*/ 5221749 w 16130919"/>
              <a:gd name="connsiteY11" fmla="*/ 3674284 h 4720649"/>
              <a:gd name="connsiteX12" fmla="*/ 5940206 w 16130919"/>
              <a:gd name="connsiteY12" fmla="*/ 3886555 h 4720649"/>
              <a:gd name="connsiteX13" fmla="*/ 6266778 w 16130919"/>
              <a:gd name="connsiteY13" fmla="*/ 4049841 h 4720649"/>
              <a:gd name="connsiteX14" fmla="*/ 6511706 w 16130919"/>
              <a:gd name="connsiteY14" fmla="*/ 4245784 h 4720649"/>
              <a:gd name="connsiteX15" fmla="*/ 6903592 w 16130919"/>
              <a:gd name="connsiteY15" fmla="*/ 4474384 h 4720649"/>
              <a:gd name="connsiteX16" fmla="*/ 7295478 w 16130919"/>
              <a:gd name="connsiteY16" fmla="*/ 4702984 h 4720649"/>
              <a:gd name="connsiteX17" fmla="*/ 7622049 w 16130919"/>
              <a:gd name="connsiteY17" fmla="*/ 4670327 h 4720649"/>
              <a:gd name="connsiteX18" fmla="*/ 8144563 w 16130919"/>
              <a:gd name="connsiteY18" fmla="*/ 4392741 h 4720649"/>
              <a:gd name="connsiteX19" fmla="*/ 8634421 w 16130919"/>
              <a:gd name="connsiteY19" fmla="*/ 4115155 h 4720649"/>
              <a:gd name="connsiteX20" fmla="*/ 8977321 w 16130919"/>
              <a:gd name="connsiteY20" fmla="*/ 3968198 h 4720649"/>
              <a:gd name="connsiteX21" fmla="*/ 9287563 w 16130919"/>
              <a:gd name="connsiteY21" fmla="*/ 3886555 h 4720649"/>
              <a:gd name="connsiteX22" fmla="*/ 10038678 w 16130919"/>
              <a:gd name="connsiteY22" fmla="*/ 3690612 h 4720649"/>
              <a:gd name="connsiteX23" fmla="*/ 10528535 w 16130919"/>
              <a:gd name="connsiteY23" fmla="*/ 3527327 h 4720649"/>
              <a:gd name="connsiteX24" fmla="*/ 10740806 w 16130919"/>
              <a:gd name="connsiteY24" fmla="*/ 3380370 h 4720649"/>
              <a:gd name="connsiteX25" fmla="*/ 11230663 w 16130919"/>
              <a:gd name="connsiteY25" fmla="*/ 3315055 h 4720649"/>
              <a:gd name="connsiteX26" fmla="*/ 12161392 w 16130919"/>
              <a:gd name="connsiteY26" fmla="*/ 3217084 h 4720649"/>
              <a:gd name="connsiteX27" fmla="*/ 12553278 w 16130919"/>
              <a:gd name="connsiteY27" fmla="*/ 3086455 h 4720649"/>
              <a:gd name="connsiteX28" fmla="*/ 12977821 w 16130919"/>
              <a:gd name="connsiteY28" fmla="*/ 3053798 h 4720649"/>
              <a:gd name="connsiteX29" fmla="*/ 13418692 w 16130919"/>
              <a:gd name="connsiteY29" fmla="*/ 3021141 h 4720649"/>
              <a:gd name="connsiteX30" fmla="*/ 14080742 w 16130919"/>
              <a:gd name="connsiteY30" fmla="*/ 3026584 h 4720649"/>
              <a:gd name="connsiteX31" fmla="*/ 14874904 w 16130919"/>
              <a:gd name="connsiteY31" fmla="*/ 2975618 h 4720649"/>
              <a:gd name="connsiteX32" fmla="*/ 16127751 w 16130919"/>
              <a:gd name="connsiteY32" fmla="*/ 3094867 h 4720649"/>
              <a:gd name="connsiteX33" fmla="*/ 14480049 w 16130919"/>
              <a:gd name="connsiteY33" fmla="*/ 1943455 h 4720649"/>
              <a:gd name="connsiteX34" fmla="*/ 14235121 w 16130919"/>
              <a:gd name="connsiteY34" fmla="*/ 1502584 h 4720649"/>
              <a:gd name="connsiteX35" fmla="*/ 14071835 w 16130919"/>
              <a:gd name="connsiteY35" fmla="*/ 1339298 h 4720649"/>
              <a:gd name="connsiteX36" fmla="*/ 13777921 w 16130919"/>
              <a:gd name="connsiteY36" fmla="*/ 1241327 h 4720649"/>
              <a:gd name="connsiteX37" fmla="*/ 13173763 w 16130919"/>
              <a:gd name="connsiteY37" fmla="*/ 898427 h 4720649"/>
              <a:gd name="connsiteX38" fmla="*/ 12781878 w 16130919"/>
              <a:gd name="connsiteY38" fmla="*/ 767798 h 4720649"/>
              <a:gd name="connsiteX39" fmla="*/ 12079749 w 16130919"/>
              <a:gd name="connsiteY39" fmla="*/ 539198 h 4720649"/>
              <a:gd name="connsiteX40" fmla="*/ 11589892 w 16130919"/>
              <a:gd name="connsiteY40" fmla="*/ 408570 h 4720649"/>
              <a:gd name="connsiteX41" fmla="*/ 10920421 w 16130919"/>
              <a:gd name="connsiteY41" fmla="*/ 261612 h 4720649"/>
              <a:gd name="connsiteX42" fmla="*/ 10495878 w 16130919"/>
              <a:gd name="connsiteY42" fmla="*/ 212627 h 4720649"/>
              <a:gd name="connsiteX43" fmla="*/ 10038678 w 16130919"/>
              <a:gd name="connsiteY43" fmla="*/ 179970 h 4720649"/>
              <a:gd name="connsiteX44" fmla="*/ 8895678 w 16130919"/>
              <a:gd name="connsiteY44" fmla="*/ 33012 h 4720649"/>
              <a:gd name="connsiteX45" fmla="*/ 7491421 w 16130919"/>
              <a:gd name="connsiteY45" fmla="*/ 16684 h 4720649"/>
              <a:gd name="connsiteX46" fmla="*/ 6805621 w 16130919"/>
              <a:gd name="connsiteY46" fmla="*/ 355 h 4720649"/>
              <a:gd name="connsiteX47" fmla="*/ 5662621 w 16130919"/>
              <a:gd name="connsiteY47" fmla="*/ 33012 h 4720649"/>
              <a:gd name="connsiteX48" fmla="*/ 5025806 w 16130919"/>
              <a:gd name="connsiteY48" fmla="*/ 98327 h 4720649"/>
              <a:gd name="connsiteX49" fmla="*/ 3899135 w 16130919"/>
              <a:gd name="connsiteY49" fmla="*/ 147312 h 4720649"/>
              <a:gd name="connsiteX50" fmla="*/ 3099035 w 16130919"/>
              <a:gd name="connsiteY50" fmla="*/ 326927 h 4720649"/>
              <a:gd name="connsiteX51" fmla="*/ 2266278 w 16130919"/>
              <a:gd name="connsiteY51" fmla="*/ 522870 h 4720649"/>
              <a:gd name="connsiteX52" fmla="*/ 1841735 w 16130919"/>
              <a:gd name="connsiteY52" fmla="*/ 686155 h 4720649"/>
              <a:gd name="connsiteX53" fmla="*/ 1417192 w 16130919"/>
              <a:gd name="connsiteY53" fmla="*/ 849441 h 4720649"/>
              <a:gd name="connsiteX54" fmla="*/ 862021 w 16130919"/>
              <a:gd name="connsiteY54" fmla="*/ 1176012 h 4720649"/>
              <a:gd name="connsiteX55" fmla="*/ 437478 w 16130919"/>
              <a:gd name="connsiteY55" fmla="*/ 1502584 h 4720649"/>
              <a:gd name="connsiteX56" fmla="*/ 159892 w 16130919"/>
              <a:gd name="connsiteY56" fmla="*/ 1861812 h 4720649"/>
              <a:gd name="connsiteX57" fmla="*/ 12935 w 16130919"/>
              <a:gd name="connsiteY57" fmla="*/ 2384327 h 4720649"/>
              <a:gd name="connsiteX58" fmla="*/ 12935 w 16130919"/>
              <a:gd name="connsiteY58" fmla="*/ 2694570 h 4720649"/>
              <a:gd name="connsiteX59" fmla="*/ 61921 w 16130919"/>
              <a:gd name="connsiteY59" fmla="*/ 2906841 h 4720649"/>
              <a:gd name="connsiteX60" fmla="*/ 143563 w 16130919"/>
              <a:gd name="connsiteY60" fmla="*/ 3021141 h 4720649"/>
              <a:gd name="connsiteX0" fmla="*/ 45592 w 16131178"/>
              <a:gd name="connsiteY0" fmla="*/ 2972155 h 4720649"/>
              <a:gd name="connsiteX1" fmla="*/ 421149 w 16131178"/>
              <a:gd name="connsiteY1" fmla="*/ 2972155 h 4720649"/>
              <a:gd name="connsiteX2" fmla="*/ 731392 w 16131178"/>
              <a:gd name="connsiteY2" fmla="*/ 2988484 h 4720649"/>
              <a:gd name="connsiteX3" fmla="*/ 1286563 w 16131178"/>
              <a:gd name="connsiteY3" fmla="*/ 3037470 h 4720649"/>
              <a:gd name="connsiteX4" fmla="*/ 1711106 w 16131178"/>
              <a:gd name="connsiteY4" fmla="*/ 3135441 h 4720649"/>
              <a:gd name="connsiteX5" fmla="*/ 2037678 w 16131178"/>
              <a:gd name="connsiteY5" fmla="*/ 3151770 h 4720649"/>
              <a:gd name="connsiteX6" fmla="*/ 2707149 w 16131178"/>
              <a:gd name="connsiteY6" fmla="*/ 3168098 h 4720649"/>
              <a:gd name="connsiteX7" fmla="*/ 3229663 w 16131178"/>
              <a:gd name="connsiteY7" fmla="*/ 3200755 h 4720649"/>
              <a:gd name="connsiteX8" fmla="*/ 3556235 w 16131178"/>
              <a:gd name="connsiteY8" fmla="*/ 3331384 h 4720649"/>
              <a:gd name="connsiteX9" fmla="*/ 4470635 w 16131178"/>
              <a:gd name="connsiteY9" fmla="*/ 3527327 h 4720649"/>
              <a:gd name="connsiteX10" fmla="*/ 4797206 w 16131178"/>
              <a:gd name="connsiteY10" fmla="*/ 3592641 h 4720649"/>
              <a:gd name="connsiteX11" fmla="*/ 5221749 w 16131178"/>
              <a:gd name="connsiteY11" fmla="*/ 3674284 h 4720649"/>
              <a:gd name="connsiteX12" fmla="*/ 5940206 w 16131178"/>
              <a:gd name="connsiteY12" fmla="*/ 3886555 h 4720649"/>
              <a:gd name="connsiteX13" fmla="*/ 6266778 w 16131178"/>
              <a:gd name="connsiteY13" fmla="*/ 4049841 h 4720649"/>
              <a:gd name="connsiteX14" fmla="*/ 6511706 w 16131178"/>
              <a:gd name="connsiteY14" fmla="*/ 4245784 h 4720649"/>
              <a:gd name="connsiteX15" fmla="*/ 6903592 w 16131178"/>
              <a:gd name="connsiteY15" fmla="*/ 4474384 h 4720649"/>
              <a:gd name="connsiteX16" fmla="*/ 7295478 w 16131178"/>
              <a:gd name="connsiteY16" fmla="*/ 4702984 h 4720649"/>
              <a:gd name="connsiteX17" fmla="*/ 7622049 w 16131178"/>
              <a:gd name="connsiteY17" fmla="*/ 4670327 h 4720649"/>
              <a:gd name="connsiteX18" fmla="*/ 8144563 w 16131178"/>
              <a:gd name="connsiteY18" fmla="*/ 4392741 h 4720649"/>
              <a:gd name="connsiteX19" fmla="*/ 8634421 w 16131178"/>
              <a:gd name="connsiteY19" fmla="*/ 4115155 h 4720649"/>
              <a:gd name="connsiteX20" fmla="*/ 8977321 w 16131178"/>
              <a:gd name="connsiteY20" fmla="*/ 3968198 h 4720649"/>
              <a:gd name="connsiteX21" fmla="*/ 9287563 w 16131178"/>
              <a:gd name="connsiteY21" fmla="*/ 3886555 h 4720649"/>
              <a:gd name="connsiteX22" fmla="*/ 10038678 w 16131178"/>
              <a:gd name="connsiteY22" fmla="*/ 3690612 h 4720649"/>
              <a:gd name="connsiteX23" fmla="*/ 10528535 w 16131178"/>
              <a:gd name="connsiteY23" fmla="*/ 3527327 h 4720649"/>
              <a:gd name="connsiteX24" fmla="*/ 10740806 w 16131178"/>
              <a:gd name="connsiteY24" fmla="*/ 3380370 h 4720649"/>
              <a:gd name="connsiteX25" fmla="*/ 11230663 w 16131178"/>
              <a:gd name="connsiteY25" fmla="*/ 3315055 h 4720649"/>
              <a:gd name="connsiteX26" fmla="*/ 12161392 w 16131178"/>
              <a:gd name="connsiteY26" fmla="*/ 3217084 h 4720649"/>
              <a:gd name="connsiteX27" fmla="*/ 12553278 w 16131178"/>
              <a:gd name="connsiteY27" fmla="*/ 3086455 h 4720649"/>
              <a:gd name="connsiteX28" fmla="*/ 12977821 w 16131178"/>
              <a:gd name="connsiteY28" fmla="*/ 3053798 h 4720649"/>
              <a:gd name="connsiteX29" fmla="*/ 13418692 w 16131178"/>
              <a:gd name="connsiteY29" fmla="*/ 3021141 h 4720649"/>
              <a:gd name="connsiteX30" fmla="*/ 14080742 w 16131178"/>
              <a:gd name="connsiteY30" fmla="*/ 3026584 h 4720649"/>
              <a:gd name="connsiteX31" fmla="*/ 14888758 w 16131178"/>
              <a:gd name="connsiteY31" fmla="*/ 3017182 h 4720649"/>
              <a:gd name="connsiteX32" fmla="*/ 16127751 w 16131178"/>
              <a:gd name="connsiteY32" fmla="*/ 3094867 h 4720649"/>
              <a:gd name="connsiteX33" fmla="*/ 14480049 w 16131178"/>
              <a:gd name="connsiteY33" fmla="*/ 1943455 h 4720649"/>
              <a:gd name="connsiteX34" fmla="*/ 14235121 w 16131178"/>
              <a:gd name="connsiteY34" fmla="*/ 1502584 h 4720649"/>
              <a:gd name="connsiteX35" fmla="*/ 14071835 w 16131178"/>
              <a:gd name="connsiteY35" fmla="*/ 1339298 h 4720649"/>
              <a:gd name="connsiteX36" fmla="*/ 13777921 w 16131178"/>
              <a:gd name="connsiteY36" fmla="*/ 1241327 h 4720649"/>
              <a:gd name="connsiteX37" fmla="*/ 13173763 w 16131178"/>
              <a:gd name="connsiteY37" fmla="*/ 898427 h 4720649"/>
              <a:gd name="connsiteX38" fmla="*/ 12781878 w 16131178"/>
              <a:gd name="connsiteY38" fmla="*/ 767798 h 4720649"/>
              <a:gd name="connsiteX39" fmla="*/ 12079749 w 16131178"/>
              <a:gd name="connsiteY39" fmla="*/ 539198 h 4720649"/>
              <a:gd name="connsiteX40" fmla="*/ 11589892 w 16131178"/>
              <a:gd name="connsiteY40" fmla="*/ 408570 h 4720649"/>
              <a:gd name="connsiteX41" fmla="*/ 10920421 w 16131178"/>
              <a:gd name="connsiteY41" fmla="*/ 261612 h 4720649"/>
              <a:gd name="connsiteX42" fmla="*/ 10495878 w 16131178"/>
              <a:gd name="connsiteY42" fmla="*/ 212627 h 4720649"/>
              <a:gd name="connsiteX43" fmla="*/ 10038678 w 16131178"/>
              <a:gd name="connsiteY43" fmla="*/ 179970 h 4720649"/>
              <a:gd name="connsiteX44" fmla="*/ 8895678 w 16131178"/>
              <a:gd name="connsiteY44" fmla="*/ 33012 h 4720649"/>
              <a:gd name="connsiteX45" fmla="*/ 7491421 w 16131178"/>
              <a:gd name="connsiteY45" fmla="*/ 16684 h 4720649"/>
              <a:gd name="connsiteX46" fmla="*/ 6805621 w 16131178"/>
              <a:gd name="connsiteY46" fmla="*/ 355 h 4720649"/>
              <a:gd name="connsiteX47" fmla="*/ 5662621 w 16131178"/>
              <a:gd name="connsiteY47" fmla="*/ 33012 h 4720649"/>
              <a:gd name="connsiteX48" fmla="*/ 5025806 w 16131178"/>
              <a:gd name="connsiteY48" fmla="*/ 98327 h 4720649"/>
              <a:gd name="connsiteX49" fmla="*/ 3899135 w 16131178"/>
              <a:gd name="connsiteY49" fmla="*/ 147312 h 4720649"/>
              <a:gd name="connsiteX50" fmla="*/ 3099035 w 16131178"/>
              <a:gd name="connsiteY50" fmla="*/ 326927 h 4720649"/>
              <a:gd name="connsiteX51" fmla="*/ 2266278 w 16131178"/>
              <a:gd name="connsiteY51" fmla="*/ 522870 h 4720649"/>
              <a:gd name="connsiteX52" fmla="*/ 1841735 w 16131178"/>
              <a:gd name="connsiteY52" fmla="*/ 686155 h 4720649"/>
              <a:gd name="connsiteX53" fmla="*/ 1417192 w 16131178"/>
              <a:gd name="connsiteY53" fmla="*/ 849441 h 4720649"/>
              <a:gd name="connsiteX54" fmla="*/ 862021 w 16131178"/>
              <a:gd name="connsiteY54" fmla="*/ 1176012 h 4720649"/>
              <a:gd name="connsiteX55" fmla="*/ 437478 w 16131178"/>
              <a:gd name="connsiteY55" fmla="*/ 1502584 h 4720649"/>
              <a:gd name="connsiteX56" fmla="*/ 159892 w 16131178"/>
              <a:gd name="connsiteY56" fmla="*/ 1861812 h 4720649"/>
              <a:gd name="connsiteX57" fmla="*/ 12935 w 16131178"/>
              <a:gd name="connsiteY57" fmla="*/ 2384327 h 4720649"/>
              <a:gd name="connsiteX58" fmla="*/ 12935 w 16131178"/>
              <a:gd name="connsiteY58" fmla="*/ 2694570 h 4720649"/>
              <a:gd name="connsiteX59" fmla="*/ 61921 w 16131178"/>
              <a:gd name="connsiteY59" fmla="*/ 2906841 h 4720649"/>
              <a:gd name="connsiteX60" fmla="*/ 143563 w 16131178"/>
              <a:gd name="connsiteY60" fmla="*/ 3021141 h 4720649"/>
              <a:gd name="connsiteX0" fmla="*/ 45592 w 17834585"/>
              <a:gd name="connsiteY0" fmla="*/ 2972155 h 4720649"/>
              <a:gd name="connsiteX1" fmla="*/ 421149 w 17834585"/>
              <a:gd name="connsiteY1" fmla="*/ 2972155 h 4720649"/>
              <a:gd name="connsiteX2" fmla="*/ 731392 w 17834585"/>
              <a:gd name="connsiteY2" fmla="*/ 2988484 h 4720649"/>
              <a:gd name="connsiteX3" fmla="*/ 1286563 w 17834585"/>
              <a:gd name="connsiteY3" fmla="*/ 3037470 h 4720649"/>
              <a:gd name="connsiteX4" fmla="*/ 1711106 w 17834585"/>
              <a:gd name="connsiteY4" fmla="*/ 3135441 h 4720649"/>
              <a:gd name="connsiteX5" fmla="*/ 2037678 w 17834585"/>
              <a:gd name="connsiteY5" fmla="*/ 3151770 h 4720649"/>
              <a:gd name="connsiteX6" fmla="*/ 2707149 w 17834585"/>
              <a:gd name="connsiteY6" fmla="*/ 3168098 h 4720649"/>
              <a:gd name="connsiteX7" fmla="*/ 3229663 w 17834585"/>
              <a:gd name="connsiteY7" fmla="*/ 3200755 h 4720649"/>
              <a:gd name="connsiteX8" fmla="*/ 3556235 w 17834585"/>
              <a:gd name="connsiteY8" fmla="*/ 3331384 h 4720649"/>
              <a:gd name="connsiteX9" fmla="*/ 4470635 w 17834585"/>
              <a:gd name="connsiteY9" fmla="*/ 3527327 h 4720649"/>
              <a:gd name="connsiteX10" fmla="*/ 4797206 w 17834585"/>
              <a:gd name="connsiteY10" fmla="*/ 3592641 h 4720649"/>
              <a:gd name="connsiteX11" fmla="*/ 5221749 w 17834585"/>
              <a:gd name="connsiteY11" fmla="*/ 3674284 h 4720649"/>
              <a:gd name="connsiteX12" fmla="*/ 5940206 w 17834585"/>
              <a:gd name="connsiteY12" fmla="*/ 3886555 h 4720649"/>
              <a:gd name="connsiteX13" fmla="*/ 6266778 w 17834585"/>
              <a:gd name="connsiteY13" fmla="*/ 4049841 h 4720649"/>
              <a:gd name="connsiteX14" fmla="*/ 6511706 w 17834585"/>
              <a:gd name="connsiteY14" fmla="*/ 4245784 h 4720649"/>
              <a:gd name="connsiteX15" fmla="*/ 6903592 w 17834585"/>
              <a:gd name="connsiteY15" fmla="*/ 4474384 h 4720649"/>
              <a:gd name="connsiteX16" fmla="*/ 7295478 w 17834585"/>
              <a:gd name="connsiteY16" fmla="*/ 4702984 h 4720649"/>
              <a:gd name="connsiteX17" fmla="*/ 7622049 w 17834585"/>
              <a:gd name="connsiteY17" fmla="*/ 4670327 h 4720649"/>
              <a:gd name="connsiteX18" fmla="*/ 8144563 w 17834585"/>
              <a:gd name="connsiteY18" fmla="*/ 4392741 h 4720649"/>
              <a:gd name="connsiteX19" fmla="*/ 8634421 w 17834585"/>
              <a:gd name="connsiteY19" fmla="*/ 4115155 h 4720649"/>
              <a:gd name="connsiteX20" fmla="*/ 8977321 w 17834585"/>
              <a:gd name="connsiteY20" fmla="*/ 3968198 h 4720649"/>
              <a:gd name="connsiteX21" fmla="*/ 9287563 w 17834585"/>
              <a:gd name="connsiteY21" fmla="*/ 3886555 h 4720649"/>
              <a:gd name="connsiteX22" fmla="*/ 10038678 w 17834585"/>
              <a:gd name="connsiteY22" fmla="*/ 3690612 h 4720649"/>
              <a:gd name="connsiteX23" fmla="*/ 10528535 w 17834585"/>
              <a:gd name="connsiteY23" fmla="*/ 3527327 h 4720649"/>
              <a:gd name="connsiteX24" fmla="*/ 10740806 w 17834585"/>
              <a:gd name="connsiteY24" fmla="*/ 3380370 h 4720649"/>
              <a:gd name="connsiteX25" fmla="*/ 11230663 w 17834585"/>
              <a:gd name="connsiteY25" fmla="*/ 3315055 h 4720649"/>
              <a:gd name="connsiteX26" fmla="*/ 12161392 w 17834585"/>
              <a:gd name="connsiteY26" fmla="*/ 3217084 h 4720649"/>
              <a:gd name="connsiteX27" fmla="*/ 12553278 w 17834585"/>
              <a:gd name="connsiteY27" fmla="*/ 3086455 h 4720649"/>
              <a:gd name="connsiteX28" fmla="*/ 12977821 w 17834585"/>
              <a:gd name="connsiteY28" fmla="*/ 3053798 h 4720649"/>
              <a:gd name="connsiteX29" fmla="*/ 13418692 w 17834585"/>
              <a:gd name="connsiteY29" fmla="*/ 3021141 h 4720649"/>
              <a:gd name="connsiteX30" fmla="*/ 14080742 w 17834585"/>
              <a:gd name="connsiteY30" fmla="*/ 3026584 h 4720649"/>
              <a:gd name="connsiteX31" fmla="*/ 14888758 w 17834585"/>
              <a:gd name="connsiteY31" fmla="*/ 3017182 h 4720649"/>
              <a:gd name="connsiteX32" fmla="*/ 16127751 w 17834585"/>
              <a:gd name="connsiteY32" fmla="*/ 3094867 h 4720649"/>
              <a:gd name="connsiteX33" fmla="*/ 17791285 w 17834585"/>
              <a:gd name="connsiteY33" fmla="*/ 3148800 h 4720649"/>
              <a:gd name="connsiteX34" fmla="*/ 14235121 w 17834585"/>
              <a:gd name="connsiteY34" fmla="*/ 1502584 h 4720649"/>
              <a:gd name="connsiteX35" fmla="*/ 14071835 w 17834585"/>
              <a:gd name="connsiteY35" fmla="*/ 1339298 h 4720649"/>
              <a:gd name="connsiteX36" fmla="*/ 13777921 w 17834585"/>
              <a:gd name="connsiteY36" fmla="*/ 1241327 h 4720649"/>
              <a:gd name="connsiteX37" fmla="*/ 13173763 w 17834585"/>
              <a:gd name="connsiteY37" fmla="*/ 898427 h 4720649"/>
              <a:gd name="connsiteX38" fmla="*/ 12781878 w 17834585"/>
              <a:gd name="connsiteY38" fmla="*/ 767798 h 4720649"/>
              <a:gd name="connsiteX39" fmla="*/ 12079749 w 17834585"/>
              <a:gd name="connsiteY39" fmla="*/ 539198 h 4720649"/>
              <a:gd name="connsiteX40" fmla="*/ 11589892 w 17834585"/>
              <a:gd name="connsiteY40" fmla="*/ 408570 h 4720649"/>
              <a:gd name="connsiteX41" fmla="*/ 10920421 w 17834585"/>
              <a:gd name="connsiteY41" fmla="*/ 261612 h 4720649"/>
              <a:gd name="connsiteX42" fmla="*/ 10495878 w 17834585"/>
              <a:gd name="connsiteY42" fmla="*/ 212627 h 4720649"/>
              <a:gd name="connsiteX43" fmla="*/ 10038678 w 17834585"/>
              <a:gd name="connsiteY43" fmla="*/ 179970 h 4720649"/>
              <a:gd name="connsiteX44" fmla="*/ 8895678 w 17834585"/>
              <a:gd name="connsiteY44" fmla="*/ 33012 h 4720649"/>
              <a:gd name="connsiteX45" fmla="*/ 7491421 w 17834585"/>
              <a:gd name="connsiteY45" fmla="*/ 16684 h 4720649"/>
              <a:gd name="connsiteX46" fmla="*/ 6805621 w 17834585"/>
              <a:gd name="connsiteY46" fmla="*/ 355 h 4720649"/>
              <a:gd name="connsiteX47" fmla="*/ 5662621 w 17834585"/>
              <a:gd name="connsiteY47" fmla="*/ 33012 h 4720649"/>
              <a:gd name="connsiteX48" fmla="*/ 5025806 w 17834585"/>
              <a:gd name="connsiteY48" fmla="*/ 98327 h 4720649"/>
              <a:gd name="connsiteX49" fmla="*/ 3899135 w 17834585"/>
              <a:gd name="connsiteY49" fmla="*/ 147312 h 4720649"/>
              <a:gd name="connsiteX50" fmla="*/ 3099035 w 17834585"/>
              <a:gd name="connsiteY50" fmla="*/ 326927 h 4720649"/>
              <a:gd name="connsiteX51" fmla="*/ 2266278 w 17834585"/>
              <a:gd name="connsiteY51" fmla="*/ 522870 h 4720649"/>
              <a:gd name="connsiteX52" fmla="*/ 1841735 w 17834585"/>
              <a:gd name="connsiteY52" fmla="*/ 686155 h 4720649"/>
              <a:gd name="connsiteX53" fmla="*/ 1417192 w 17834585"/>
              <a:gd name="connsiteY53" fmla="*/ 849441 h 4720649"/>
              <a:gd name="connsiteX54" fmla="*/ 862021 w 17834585"/>
              <a:gd name="connsiteY54" fmla="*/ 1176012 h 4720649"/>
              <a:gd name="connsiteX55" fmla="*/ 437478 w 17834585"/>
              <a:gd name="connsiteY55" fmla="*/ 1502584 h 4720649"/>
              <a:gd name="connsiteX56" fmla="*/ 159892 w 17834585"/>
              <a:gd name="connsiteY56" fmla="*/ 1861812 h 4720649"/>
              <a:gd name="connsiteX57" fmla="*/ 12935 w 17834585"/>
              <a:gd name="connsiteY57" fmla="*/ 2384327 h 4720649"/>
              <a:gd name="connsiteX58" fmla="*/ 12935 w 17834585"/>
              <a:gd name="connsiteY58" fmla="*/ 2694570 h 4720649"/>
              <a:gd name="connsiteX59" fmla="*/ 61921 w 17834585"/>
              <a:gd name="connsiteY59" fmla="*/ 2906841 h 4720649"/>
              <a:gd name="connsiteX60" fmla="*/ 143563 w 17834585"/>
              <a:gd name="connsiteY60" fmla="*/ 3021141 h 4720649"/>
              <a:gd name="connsiteX0" fmla="*/ 45592 w 17836372"/>
              <a:gd name="connsiteY0" fmla="*/ 2972155 h 4720649"/>
              <a:gd name="connsiteX1" fmla="*/ 421149 w 17836372"/>
              <a:gd name="connsiteY1" fmla="*/ 2972155 h 4720649"/>
              <a:gd name="connsiteX2" fmla="*/ 731392 w 17836372"/>
              <a:gd name="connsiteY2" fmla="*/ 2988484 h 4720649"/>
              <a:gd name="connsiteX3" fmla="*/ 1286563 w 17836372"/>
              <a:gd name="connsiteY3" fmla="*/ 3037470 h 4720649"/>
              <a:gd name="connsiteX4" fmla="*/ 1711106 w 17836372"/>
              <a:gd name="connsiteY4" fmla="*/ 3135441 h 4720649"/>
              <a:gd name="connsiteX5" fmla="*/ 2037678 w 17836372"/>
              <a:gd name="connsiteY5" fmla="*/ 3151770 h 4720649"/>
              <a:gd name="connsiteX6" fmla="*/ 2707149 w 17836372"/>
              <a:gd name="connsiteY6" fmla="*/ 3168098 h 4720649"/>
              <a:gd name="connsiteX7" fmla="*/ 3229663 w 17836372"/>
              <a:gd name="connsiteY7" fmla="*/ 3200755 h 4720649"/>
              <a:gd name="connsiteX8" fmla="*/ 3556235 w 17836372"/>
              <a:gd name="connsiteY8" fmla="*/ 3331384 h 4720649"/>
              <a:gd name="connsiteX9" fmla="*/ 4470635 w 17836372"/>
              <a:gd name="connsiteY9" fmla="*/ 3527327 h 4720649"/>
              <a:gd name="connsiteX10" fmla="*/ 4797206 w 17836372"/>
              <a:gd name="connsiteY10" fmla="*/ 3592641 h 4720649"/>
              <a:gd name="connsiteX11" fmla="*/ 5221749 w 17836372"/>
              <a:gd name="connsiteY11" fmla="*/ 3674284 h 4720649"/>
              <a:gd name="connsiteX12" fmla="*/ 5940206 w 17836372"/>
              <a:gd name="connsiteY12" fmla="*/ 3886555 h 4720649"/>
              <a:gd name="connsiteX13" fmla="*/ 6266778 w 17836372"/>
              <a:gd name="connsiteY13" fmla="*/ 4049841 h 4720649"/>
              <a:gd name="connsiteX14" fmla="*/ 6511706 w 17836372"/>
              <a:gd name="connsiteY14" fmla="*/ 4245784 h 4720649"/>
              <a:gd name="connsiteX15" fmla="*/ 6903592 w 17836372"/>
              <a:gd name="connsiteY15" fmla="*/ 4474384 h 4720649"/>
              <a:gd name="connsiteX16" fmla="*/ 7295478 w 17836372"/>
              <a:gd name="connsiteY16" fmla="*/ 4702984 h 4720649"/>
              <a:gd name="connsiteX17" fmla="*/ 7622049 w 17836372"/>
              <a:gd name="connsiteY17" fmla="*/ 4670327 h 4720649"/>
              <a:gd name="connsiteX18" fmla="*/ 8144563 w 17836372"/>
              <a:gd name="connsiteY18" fmla="*/ 4392741 h 4720649"/>
              <a:gd name="connsiteX19" fmla="*/ 8634421 w 17836372"/>
              <a:gd name="connsiteY19" fmla="*/ 4115155 h 4720649"/>
              <a:gd name="connsiteX20" fmla="*/ 8977321 w 17836372"/>
              <a:gd name="connsiteY20" fmla="*/ 3968198 h 4720649"/>
              <a:gd name="connsiteX21" fmla="*/ 9287563 w 17836372"/>
              <a:gd name="connsiteY21" fmla="*/ 3886555 h 4720649"/>
              <a:gd name="connsiteX22" fmla="*/ 10038678 w 17836372"/>
              <a:gd name="connsiteY22" fmla="*/ 3690612 h 4720649"/>
              <a:gd name="connsiteX23" fmla="*/ 10528535 w 17836372"/>
              <a:gd name="connsiteY23" fmla="*/ 3527327 h 4720649"/>
              <a:gd name="connsiteX24" fmla="*/ 10740806 w 17836372"/>
              <a:gd name="connsiteY24" fmla="*/ 3380370 h 4720649"/>
              <a:gd name="connsiteX25" fmla="*/ 11230663 w 17836372"/>
              <a:gd name="connsiteY25" fmla="*/ 3315055 h 4720649"/>
              <a:gd name="connsiteX26" fmla="*/ 12161392 w 17836372"/>
              <a:gd name="connsiteY26" fmla="*/ 3217084 h 4720649"/>
              <a:gd name="connsiteX27" fmla="*/ 12553278 w 17836372"/>
              <a:gd name="connsiteY27" fmla="*/ 3086455 h 4720649"/>
              <a:gd name="connsiteX28" fmla="*/ 12977821 w 17836372"/>
              <a:gd name="connsiteY28" fmla="*/ 3053798 h 4720649"/>
              <a:gd name="connsiteX29" fmla="*/ 13418692 w 17836372"/>
              <a:gd name="connsiteY29" fmla="*/ 3021141 h 4720649"/>
              <a:gd name="connsiteX30" fmla="*/ 14080742 w 17836372"/>
              <a:gd name="connsiteY30" fmla="*/ 3026584 h 4720649"/>
              <a:gd name="connsiteX31" fmla="*/ 14888758 w 17836372"/>
              <a:gd name="connsiteY31" fmla="*/ 3017182 h 4720649"/>
              <a:gd name="connsiteX32" fmla="*/ 16155460 w 17836372"/>
              <a:gd name="connsiteY32" fmla="*/ 3136431 h 4720649"/>
              <a:gd name="connsiteX33" fmla="*/ 17791285 w 17836372"/>
              <a:gd name="connsiteY33" fmla="*/ 3148800 h 4720649"/>
              <a:gd name="connsiteX34" fmla="*/ 14235121 w 17836372"/>
              <a:gd name="connsiteY34" fmla="*/ 1502584 h 4720649"/>
              <a:gd name="connsiteX35" fmla="*/ 14071835 w 17836372"/>
              <a:gd name="connsiteY35" fmla="*/ 1339298 h 4720649"/>
              <a:gd name="connsiteX36" fmla="*/ 13777921 w 17836372"/>
              <a:gd name="connsiteY36" fmla="*/ 1241327 h 4720649"/>
              <a:gd name="connsiteX37" fmla="*/ 13173763 w 17836372"/>
              <a:gd name="connsiteY37" fmla="*/ 898427 h 4720649"/>
              <a:gd name="connsiteX38" fmla="*/ 12781878 w 17836372"/>
              <a:gd name="connsiteY38" fmla="*/ 767798 h 4720649"/>
              <a:gd name="connsiteX39" fmla="*/ 12079749 w 17836372"/>
              <a:gd name="connsiteY39" fmla="*/ 539198 h 4720649"/>
              <a:gd name="connsiteX40" fmla="*/ 11589892 w 17836372"/>
              <a:gd name="connsiteY40" fmla="*/ 408570 h 4720649"/>
              <a:gd name="connsiteX41" fmla="*/ 10920421 w 17836372"/>
              <a:gd name="connsiteY41" fmla="*/ 261612 h 4720649"/>
              <a:gd name="connsiteX42" fmla="*/ 10495878 w 17836372"/>
              <a:gd name="connsiteY42" fmla="*/ 212627 h 4720649"/>
              <a:gd name="connsiteX43" fmla="*/ 10038678 w 17836372"/>
              <a:gd name="connsiteY43" fmla="*/ 179970 h 4720649"/>
              <a:gd name="connsiteX44" fmla="*/ 8895678 w 17836372"/>
              <a:gd name="connsiteY44" fmla="*/ 33012 h 4720649"/>
              <a:gd name="connsiteX45" fmla="*/ 7491421 w 17836372"/>
              <a:gd name="connsiteY45" fmla="*/ 16684 h 4720649"/>
              <a:gd name="connsiteX46" fmla="*/ 6805621 w 17836372"/>
              <a:gd name="connsiteY46" fmla="*/ 355 h 4720649"/>
              <a:gd name="connsiteX47" fmla="*/ 5662621 w 17836372"/>
              <a:gd name="connsiteY47" fmla="*/ 33012 h 4720649"/>
              <a:gd name="connsiteX48" fmla="*/ 5025806 w 17836372"/>
              <a:gd name="connsiteY48" fmla="*/ 98327 h 4720649"/>
              <a:gd name="connsiteX49" fmla="*/ 3899135 w 17836372"/>
              <a:gd name="connsiteY49" fmla="*/ 147312 h 4720649"/>
              <a:gd name="connsiteX50" fmla="*/ 3099035 w 17836372"/>
              <a:gd name="connsiteY50" fmla="*/ 326927 h 4720649"/>
              <a:gd name="connsiteX51" fmla="*/ 2266278 w 17836372"/>
              <a:gd name="connsiteY51" fmla="*/ 522870 h 4720649"/>
              <a:gd name="connsiteX52" fmla="*/ 1841735 w 17836372"/>
              <a:gd name="connsiteY52" fmla="*/ 686155 h 4720649"/>
              <a:gd name="connsiteX53" fmla="*/ 1417192 w 17836372"/>
              <a:gd name="connsiteY53" fmla="*/ 849441 h 4720649"/>
              <a:gd name="connsiteX54" fmla="*/ 862021 w 17836372"/>
              <a:gd name="connsiteY54" fmla="*/ 1176012 h 4720649"/>
              <a:gd name="connsiteX55" fmla="*/ 437478 w 17836372"/>
              <a:gd name="connsiteY55" fmla="*/ 1502584 h 4720649"/>
              <a:gd name="connsiteX56" fmla="*/ 159892 w 17836372"/>
              <a:gd name="connsiteY56" fmla="*/ 1861812 h 4720649"/>
              <a:gd name="connsiteX57" fmla="*/ 12935 w 17836372"/>
              <a:gd name="connsiteY57" fmla="*/ 2384327 h 4720649"/>
              <a:gd name="connsiteX58" fmla="*/ 12935 w 17836372"/>
              <a:gd name="connsiteY58" fmla="*/ 2694570 h 4720649"/>
              <a:gd name="connsiteX59" fmla="*/ 61921 w 17836372"/>
              <a:gd name="connsiteY59" fmla="*/ 2906841 h 4720649"/>
              <a:gd name="connsiteX60" fmla="*/ 143563 w 17836372"/>
              <a:gd name="connsiteY60" fmla="*/ 3021141 h 4720649"/>
              <a:gd name="connsiteX0" fmla="*/ 45592 w 17792413"/>
              <a:gd name="connsiteY0" fmla="*/ 2972155 h 4720649"/>
              <a:gd name="connsiteX1" fmla="*/ 421149 w 17792413"/>
              <a:gd name="connsiteY1" fmla="*/ 2972155 h 4720649"/>
              <a:gd name="connsiteX2" fmla="*/ 731392 w 17792413"/>
              <a:gd name="connsiteY2" fmla="*/ 2988484 h 4720649"/>
              <a:gd name="connsiteX3" fmla="*/ 1286563 w 17792413"/>
              <a:gd name="connsiteY3" fmla="*/ 3037470 h 4720649"/>
              <a:gd name="connsiteX4" fmla="*/ 1711106 w 17792413"/>
              <a:gd name="connsiteY4" fmla="*/ 3135441 h 4720649"/>
              <a:gd name="connsiteX5" fmla="*/ 2037678 w 17792413"/>
              <a:gd name="connsiteY5" fmla="*/ 3151770 h 4720649"/>
              <a:gd name="connsiteX6" fmla="*/ 2707149 w 17792413"/>
              <a:gd name="connsiteY6" fmla="*/ 3168098 h 4720649"/>
              <a:gd name="connsiteX7" fmla="*/ 3229663 w 17792413"/>
              <a:gd name="connsiteY7" fmla="*/ 3200755 h 4720649"/>
              <a:gd name="connsiteX8" fmla="*/ 3556235 w 17792413"/>
              <a:gd name="connsiteY8" fmla="*/ 3331384 h 4720649"/>
              <a:gd name="connsiteX9" fmla="*/ 4470635 w 17792413"/>
              <a:gd name="connsiteY9" fmla="*/ 3527327 h 4720649"/>
              <a:gd name="connsiteX10" fmla="*/ 4797206 w 17792413"/>
              <a:gd name="connsiteY10" fmla="*/ 3592641 h 4720649"/>
              <a:gd name="connsiteX11" fmla="*/ 5221749 w 17792413"/>
              <a:gd name="connsiteY11" fmla="*/ 3674284 h 4720649"/>
              <a:gd name="connsiteX12" fmla="*/ 5940206 w 17792413"/>
              <a:gd name="connsiteY12" fmla="*/ 3886555 h 4720649"/>
              <a:gd name="connsiteX13" fmla="*/ 6266778 w 17792413"/>
              <a:gd name="connsiteY13" fmla="*/ 4049841 h 4720649"/>
              <a:gd name="connsiteX14" fmla="*/ 6511706 w 17792413"/>
              <a:gd name="connsiteY14" fmla="*/ 4245784 h 4720649"/>
              <a:gd name="connsiteX15" fmla="*/ 6903592 w 17792413"/>
              <a:gd name="connsiteY15" fmla="*/ 4474384 h 4720649"/>
              <a:gd name="connsiteX16" fmla="*/ 7295478 w 17792413"/>
              <a:gd name="connsiteY16" fmla="*/ 4702984 h 4720649"/>
              <a:gd name="connsiteX17" fmla="*/ 7622049 w 17792413"/>
              <a:gd name="connsiteY17" fmla="*/ 4670327 h 4720649"/>
              <a:gd name="connsiteX18" fmla="*/ 8144563 w 17792413"/>
              <a:gd name="connsiteY18" fmla="*/ 4392741 h 4720649"/>
              <a:gd name="connsiteX19" fmla="*/ 8634421 w 17792413"/>
              <a:gd name="connsiteY19" fmla="*/ 4115155 h 4720649"/>
              <a:gd name="connsiteX20" fmla="*/ 8977321 w 17792413"/>
              <a:gd name="connsiteY20" fmla="*/ 3968198 h 4720649"/>
              <a:gd name="connsiteX21" fmla="*/ 9287563 w 17792413"/>
              <a:gd name="connsiteY21" fmla="*/ 3886555 h 4720649"/>
              <a:gd name="connsiteX22" fmla="*/ 10038678 w 17792413"/>
              <a:gd name="connsiteY22" fmla="*/ 3690612 h 4720649"/>
              <a:gd name="connsiteX23" fmla="*/ 10528535 w 17792413"/>
              <a:gd name="connsiteY23" fmla="*/ 3527327 h 4720649"/>
              <a:gd name="connsiteX24" fmla="*/ 10740806 w 17792413"/>
              <a:gd name="connsiteY24" fmla="*/ 3380370 h 4720649"/>
              <a:gd name="connsiteX25" fmla="*/ 11230663 w 17792413"/>
              <a:gd name="connsiteY25" fmla="*/ 3315055 h 4720649"/>
              <a:gd name="connsiteX26" fmla="*/ 12161392 w 17792413"/>
              <a:gd name="connsiteY26" fmla="*/ 3217084 h 4720649"/>
              <a:gd name="connsiteX27" fmla="*/ 12553278 w 17792413"/>
              <a:gd name="connsiteY27" fmla="*/ 3086455 h 4720649"/>
              <a:gd name="connsiteX28" fmla="*/ 12977821 w 17792413"/>
              <a:gd name="connsiteY28" fmla="*/ 3053798 h 4720649"/>
              <a:gd name="connsiteX29" fmla="*/ 13418692 w 17792413"/>
              <a:gd name="connsiteY29" fmla="*/ 3021141 h 4720649"/>
              <a:gd name="connsiteX30" fmla="*/ 14080742 w 17792413"/>
              <a:gd name="connsiteY30" fmla="*/ 3026584 h 4720649"/>
              <a:gd name="connsiteX31" fmla="*/ 14888758 w 17792413"/>
              <a:gd name="connsiteY31" fmla="*/ 3017182 h 4720649"/>
              <a:gd name="connsiteX32" fmla="*/ 16155460 w 17792413"/>
              <a:gd name="connsiteY32" fmla="*/ 3136431 h 4720649"/>
              <a:gd name="connsiteX33" fmla="*/ 17791285 w 17792413"/>
              <a:gd name="connsiteY33" fmla="*/ 3148800 h 4720649"/>
              <a:gd name="connsiteX34" fmla="*/ 15897666 w 17792413"/>
              <a:gd name="connsiteY34" fmla="*/ 2832620 h 4720649"/>
              <a:gd name="connsiteX35" fmla="*/ 14071835 w 17792413"/>
              <a:gd name="connsiteY35" fmla="*/ 1339298 h 4720649"/>
              <a:gd name="connsiteX36" fmla="*/ 13777921 w 17792413"/>
              <a:gd name="connsiteY36" fmla="*/ 1241327 h 4720649"/>
              <a:gd name="connsiteX37" fmla="*/ 13173763 w 17792413"/>
              <a:gd name="connsiteY37" fmla="*/ 898427 h 4720649"/>
              <a:gd name="connsiteX38" fmla="*/ 12781878 w 17792413"/>
              <a:gd name="connsiteY38" fmla="*/ 767798 h 4720649"/>
              <a:gd name="connsiteX39" fmla="*/ 12079749 w 17792413"/>
              <a:gd name="connsiteY39" fmla="*/ 539198 h 4720649"/>
              <a:gd name="connsiteX40" fmla="*/ 11589892 w 17792413"/>
              <a:gd name="connsiteY40" fmla="*/ 408570 h 4720649"/>
              <a:gd name="connsiteX41" fmla="*/ 10920421 w 17792413"/>
              <a:gd name="connsiteY41" fmla="*/ 261612 h 4720649"/>
              <a:gd name="connsiteX42" fmla="*/ 10495878 w 17792413"/>
              <a:gd name="connsiteY42" fmla="*/ 212627 h 4720649"/>
              <a:gd name="connsiteX43" fmla="*/ 10038678 w 17792413"/>
              <a:gd name="connsiteY43" fmla="*/ 179970 h 4720649"/>
              <a:gd name="connsiteX44" fmla="*/ 8895678 w 17792413"/>
              <a:gd name="connsiteY44" fmla="*/ 33012 h 4720649"/>
              <a:gd name="connsiteX45" fmla="*/ 7491421 w 17792413"/>
              <a:gd name="connsiteY45" fmla="*/ 16684 h 4720649"/>
              <a:gd name="connsiteX46" fmla="*/ 6805621 w 17792413"/>
              <a:gd name="connsiteY46" fmla="*/ 355 h 4720649"/>
              <a:gd name="connsiteX47" fmla="*/ 5662621 w 17792413"/>
              <a:gd name="connsiteY47" fmla="*/ 33012 h 4720649"/>
              <a:gd name="connsiteX48" fmla="*/ 5025806 w 17792413"/>
              <a:gd name="connsiteY48" fmla="*/ 98327 h 4720649"/>
              <a:gd name="connsiteX49" fmla="*/ 3899135 w 17792413"/>
              <a:gd name="connsiteY49" fmla="*/ 147312 h 4720649"/>
              <a:gd name="connsiteX50" fmla="*/ 3099035 w 17792413"/>
              <a:gd name="connsiteY50" fmla="*/ 326927 h 4720649"/>
              <a:gd name="connsiteX51" fmla="*/ 2266278 w 17792413"/>
              <a:gd name="connsiteY51" fmla="*/ 522870 h 4720649"/>
              <a:gd name="connsiteX52" fmla="*/ 1841735 w 17792413"/>
              <a:gd name="connsiteY52" fmla="*/ 686155 h 4720649"/>
              <a:gd name="connsiteX53" fmla="*/ 1417192 w 17792413"/>
              <a:gd name="connsiteY53" fmla="*/ 849441 h 4720649"/>
              <a:gd name="connsiteX54" fmla="*/ 862021 w 17792413"/>
              <a:gd name="connsiteY54" fmla="*/ 1176012 h 4720649"/>
              <a:gd name="connsiteX55" fmla="*/ 437478 w 17792413"/>
              <a:gd name="connsiteY55" fmla="*/ 1502584 h 4720649"/>
              <a:gd name="connsiteX56" fmla="*/ 159892 w 17792413"/>
              <a:gd name="connsiteY56" fmla="*/ 1861812 h 4720649"/>
              <a:gd name="connsiteX57" fmla="*/ 12935 w 17792413"/>
              <a:gd name="connsiteY57" fmla="*/ 2384327 h 4720649"/>
              <a:gd name="connsiteX58" fmla="*/ 12935 w 17792413"/>
              <a:gd name="connsiteY58" fmla="*/ 2694570 h 4720649"/>
              <a:gd name="connsiteX59" fmla="*/ 61921 w 17792413"/>
              <a:gd name="connsiteY59" fmla="*/ 2906841 h 4720649"/>
              <a:gd name="connsiteX60" fmla="*/ 143563 w 17792413"/>
              <a:gd name="connsiteY60" fmla="*/ 3021141 h 4720649"/>
              <a:gd name="connsiteX0" fmla="*/ 45592 w 17792413"/>
              <a:gd name="connsiteY0" fmla="*/ 2972155 h 4720649"/>
              <a:gd name="connsiteX1" fmla="*/ 421149 w 17792413"/>
              <a:gd name="connsiteY1" fmla="*/ 2972155 h 4720649"/>
              <a:gd name="connsiteX2" fmla="*/ 731392 w 17792413"/>
              <a:gd name="connsiteY2" fmla="*/ 2988484 h 4720649"/>
              <a:gd name="connsiteX3" fmla="*/ 1286563 w 17792413"/>
              <a:gd name="connsiteY3" fmla="*/ 3037470 h 4720649"/>
              <a:gd name="connsiteX4" fmla="*/ 1711106 w 17792413"/>
              <a:gd name="connsiteY4" fmla="*/ 3135441 h 4720649"/>
              <a:gd name="connsiteX5" fmla="*/ 2037678 w 17792413"/>
              <a:gd name="connsiteY5" fmla="*/ 3151770 h 4720649"/>
              <a:gd name="connsiteX6" fmla="*/ 2707149 w 17792413"/>
              <a:gd name="connsiteY6" fmla="*/ 3168098 h 4720649"/>
              <a:gd name="connsiteX7" fmla="*/ 3229663 w 17792413"/>
              <a:gd name="connsiteY7" fmla="*/ 3200755 h 4720649"/>
              <a:gd name="connsiteX8" fmla="*/ 3556235 w 17792413"/>
              <a:gd name="connsiteY8" fmla="*/ 3331384 h 4720649"/>
              <a:gd name="connsiteX9" fmla="*/ 4470635 w 17792413"/>
              <a:gd name="connsiteY9" fmla="*/ 3527327 h 4720649"/>
              <a:gd name="connsiteX10" fmla="*/ 4797206 w 17792413"/>
              <a:gd name="connsiteY10" fmla="*/ 3592641 h 4720649"/>
              <a:gd name="connsiteX11" fmla="*/ 5221749 w 17792413"/>
              <a:gd name="connsiteY11" fmla="*/ 3674284 h 4720649"/>
              <a:gd name="connsiteX12" fmla="*/ 5940206 w 17792413"/>
              <a:gd name="connsiteY12" fmla="*/ 3886555 h 4720649"/>
              <a:gd name="connsiteX13" fmla="*/ 6266778 w 17792413"/>
              <a:gd name="connsiteY13" fmla="*/ 4049841 h 4720649"/>
              <a:gd name="connsiteX14" fmla="*/ 6511706 w 17792413"/>
              <a:gd name="connsiteY14" fmla="*/ 4245784 h 4720649"/>
              <a:gd name="connsiteX15" fmla="*/ 6903592 w 17792413"/>
              <a:gd name="connsiteY15" fmla="*/ 4474384 h 4720649"/>
              <a:gd name="connsiteX16" fmla="*/ 7295478 w 17792413"/>
              <a:gd name="connsiteY16" fmla="*/ 4702984 h 4720649"/>
              <a:gd name="connsiteX17" fmla="*/ 7622049 w 17792413"/>
              <a:gd name="connsiteY17" fmla="*/ 4670327 h 4720649"/>
              <a:gd name="connsiteX18" fmla="*/ 8144563 w 17792413"/>
              <a:gd name="connsiteY18" fmla="*/ 4392741 h 4720649"/>
              <a:gd name="connsiteX19" fmla="*/ 8634421 w 17792413"/>
              <a:gd name="connsiteY19" fmla="*/ 4115155 h 4720649"/>
              <a:gd name="connsiteX20" fmla="*/ 8977321 w 17792413"/>
              <a:gd name="connsiteY20" fmla="*/ 3968198 h 4720649"/>
              <a:gd name="connsiteX21" fmla="*/ 9287563 w 17792413"/>
              <a:gd name="connsiteY21" fmla="*/ 3886555 h 4720649"/>
              <a:gd name="connsiteX22" fmla="*/ 10038678 w 17792413"/>
              <a:gd name="connsiteY22" fmla="*/ 3690612 h 4720649"/>
              <a:gd name="connsiteX23" fmla="*/ 10528535 w 17792413"/>
              <a:gd name="connsiteY23" fmla="*/ 3527327 h 4720649"/>
              <a:gd name="connsiteX24" fmla="*/ 10740806 w 17792413"/>
              <a:gd name="connsiteY24" fmla="*/ 3380370 h 4720649"/>
              <a:gd name="connsiteX25" fmla="*/ 11230663 w 17792413"/>
              <a:gd name="connsiteY25" fmla="*/ 3315055 h 4720649"/>
              <a:gd name="connsiteX26" fmla="*/ 12161392 w 17792413"/>
              <a:gd name="connsiteY26" fmla="*/ 3217084 h 4720649"/>
              <a:gd name="connsiteX27" fmla="*/ 12553278 w 17792413"/>
              <a:gd name="connsiteY27" fmla="*/ 3086455 h 4720649"/>
              <a:gd name="connsiteX28" fmla="*/ 12977821 w 17792413"/>
              <a:gd name="connsiteY28" fmla="*/ 3053798 h 4720649"/>
              <a:gd name="connsiteX29" fmla="*/ 13418692 w 17792413"/>
              <a:gd name="connsiteY29" fmla="*/ 3021141 h 4720649"/>
              <a:gd name="connsiteX30" fmla="*/ 14080742 w 17792413"/>
              <a:gd name="connsiteY30" fmla="*/ 3026584 h 4720649"/>
              <a:gd name="connsiteX31" fmla="*/ 14888758 w 17792413"/>
              <a:gd name="connsiteY31" fmla="*/ 3017182 h 4720649"/>
              <a:gd name="connsiteX32" fmla="*/ 16155460 w 17792413"/>
              <a:gd name="connsiteY32" fmla="*/ 3136431 h 4720649"/>
              <a:gd name="connsiteX33" fmla="*/ 17791285 w 17792413"/>
              <a:gd name="connsiteY33" fmla="*/ 3148800 h 4720649"/>
              <a:gd name="connsiteX34" fmla="*/ 15897666 w 17792413"/>
              <a:gd name="connsiteY34" fmla="*/ 2832620 h 4720649"/>
              <a:gd name="connsiteX35" fmla="*/ 14487471 w 17792413"/>
              <a:gd name="connsiteY35" fmla="*/ 2683189 h 4720649"/>
              <a:gd name="connsiteX36" fmla="*/ 13777921 w 17792413"/>
              <a:gd name="connsiteY36" fmla="*/ 1241327 h 4720649"/>
              <a:gd name="connsiteX37" fmla="*/ 13173763 w 17792413"/>
              <a:gd name="connsiteY37" fmla="*/ 898427 h 4720649"/>
              <a:gd name="connsiteX38" fmla="*/ 12781878 w 17792413"/>
              <a:gd name="connsiteY38" fmla="*/ 767798 h 4720649"/>
              <a:gd name="connsiteX39" fmla="*/ 12079749 w 17792413"/>
              <a:gd name="connsiteY39" fmla="*/ 539198 h 4720649"/>
              <a:gd name="connsiteX40" fmla="*/ 11589892 w 17792413"/>
              <a:gd name="connsiteY40" fmla="*/ 408570 h 4720649"/>
              <a:gd name="connsiteX41" fmla="*/ 10920421 w 17792413"/>
              <a:gd name="connsiteY41" fmla="*/ 261612 h 4720649"/>
              <a:gd name="connsiteX42" fmla="*/ 10495878 w 17792413"/>
              <a:gd name="connsiteY42" fmla="*/ 212627 h 4720649"/>
              <a:gd name="connsiteX43" fmla="*/ 10038678 w 17792413"/>
              <a:gd name="connsiteY43" fmla="*/ 179970 h 4720649"/>
              <a:gd name="connsiteX44" fmla="*/ 8895678 w 17792413"/>
              <a:gd name="connsiteY44" fmla="*/ 33012 h 4720649"/>
              <a:gd name="connsiteX45" fmla="*/ 7491421 w 17792413"/>
              <a:gd name="connsiteY45" fmla="*/ 16684 h 4720649"/>
              <a:gd name="connsiteX46" fmla="*/ 6805621 w 17792413"/>
              <a:gd name="connsiteY46" fmla="*/ 355 h 4720649"/>
              <a:gd name="connsiteX47" fmla="*/ 5662621 w 17792413"/>
              <a:gd name="connsiteY47" fmla="*/ 33012 h 4720649"/>
              <a:gd name="connsiteX48" fmla="*/ 5025806 w 17792413"/>
              <a:gd name="connsiteY48" fmla="*/ 98327 h 4720649"/>
              <a:gd name="connsiteX49" fmla="*/ 3899135 w 17792413"/>
              <a:gd name="connsiteY49" fmla="*/ 147312 h 4720649"/>
              <a:gd name="connsiteX50" fmla="*/ 3099035 w 17792413"/>
              <a:gd name="connsiteY50" fmla="*/ 326927 h 4720649"/>
              <a:gd name="connsiteX51" fmla="*/ 2266278 w 17792413"/>
              <a:gd name="connsiteY51" fmla="*/ 522870 h 4720649"/>
              <a:gd name="connsiteX52" fmla="*/ 1841735 w 17792413"/>
              <a:gd name="connsiteY52" fmla="*/ 686155 h 4720649"/>
              <a:gd name="connsiteX53" fmla="*/ 1417192 w 17792413"/>
              <a:gd name="connsiteY53" fmla="*/ 849441 h 4720649"/>
              <a:gd name="connsiteX54" fmla="*/ 862021 w 17792413"/>
              <a:gd name="connsiteY54" fmla="*/ 1176012 h 4720649"/>
              <a:gd name="connsiteX55" fmla="*/ 437478 w 17792413"/>
              <a:gd name="connsiteY55" fmla="*/ 1502584 h 4720649"/>
              <a:gd name="connsiteX56" fmla="*/ 159892 w 17792413"/>
              <a:gd name="connsiteY56" fmla="*/ 1861812 h 4720649"/>
              <a:gd name="connsiteX57" fmla="*/ 12935 w 17792413"/>
              <a:gd name="connsiteY57" fmla="*/ 2384327 h 4720649"/>
              <a:gd name="connsiteX58" fmla="*/ 12935 w 17792413"/>
              <a:gd name="connsiteY58" fmla="*/ 2694570 h 4720649"/>
              <a:gd name="connsiteX59" fmla="*/ 61921 w 17792413"/>
              <a:gd name="connsiteY59" fmla="*/ 2906841 h 4720649"/>
              <a:gd name="connsiteX60" fmla="*/ 143563 w 17792413"/>
              <a:gd name="connsiteY60" fmla="*/ 3021141 h 4720649"/>
              <a:gd name="connsiteX0" fmla="*/ 45592 w 17792660"/>
              <a:gd name="connsiteY0" fmla="*/ 2972155 h 4720649"/>
              <a:gd name="connsiteX1" fmla="*/ 421149 w 17792660"/>
              <a:gd name="connsiteY1" fmla="*/ 2972155 h 4720649"/>
              <a:gd name="connsiteX2" fmla="*/ 731392 w 17792660"/>
              <a:gd name="connsiteY2" fmla="*/ 2988484 h 4720649"/>
              <a:gd name="connsiteX3" fmla="*/ 1286563 w 17792660"/>
              <a:gd name="connsiteY3" fmla="*/ 3037470 h 4720649"/>
              <a:gd name="connsiteX4" fmla="*/ 1711106 w 17792660"/>
              <a:gd name="connsiteY4" fmla="*/ 3135441 h 4720649"/>
              <a:gd name="connsiteX5" fmla="*/ 2037678 w 17792660"/>
              <a:gd name="connsiteY5" fmla="*/ 3151770 h 4720649"/>
              <a:gd name="connsiteX6" fmla="*/ 2707149 w 17792660"/>
              <a:gd name="connsiteY6" fmla="*/ 3168098 h 4720649"/>
              <a:gd name="connsiteX7" fmla="*/ 3229663 w 17792660"/>
              <a:gd name="connsiteY7" fmla="*/ 3200755 h 4720649"/>
              <a:gd name="connsiteX8" fmla="*/ 3556235 w 17792660"/>
              <a:gd name="connsiteY8" fmla="*/ 3331384 h 4720649"/>
              <a:gd name="connsiteX9" fmla="*/ 4470635 w 17792660"/>
              <a:gd name="connsiteY9" fmla="*/ 3527327 h 4720649"/>
              <a:gd name="connsiteX10" fmla="*/ 4797206 w 17792660"/>
              <a:gd name="connsiteY10" fmla="*/ 3592641 h 4720649"/>
              <a:gd name="connsiteX11" fmla="*/ 5221749 w 17792660"/>
              <a:gd name="connsiteY11" fmla="*/ 3674284 h 4720649"/>
              <a:gd name="connsiteX12" fmla="*/ 5940206 w 17792660"/>
              <a:gd name="connsiteY12" fmla="*/ 3886555 h 4720649"/>
              <a:gd name="connsiteX13" fmla="*/ 6266778 w 17792660"/>
              <a:gd name="connsiteY13" fmla="*/ 4049841 h 4720649"/>
              <a:gd name="connsiteX14" fmla="*/ 6511706 w 17792660"/>
              <a:gd name="connsiteY14" fmla="*/ 4245784 h 4720649"/>
              <a:gd name="connsiteX15" fmla="*/ 6903592 w 17792660"/>
              <a:gd name="connsiteY15" fmla="*/ 4474384 h 4720649"/>
              <a:gd name="connsiteX16" fmla="*/ 7295478 w 17792660"/>
              <a:gd name="connsiteY16" fmla="*/ 4702984 h 4720649"/>
              <a:gd name="connsiteX17" fmla="*/ 7622049 w 17792660"/>
              <a:gd name="connsiteY17" fmla="*/ 4670327 h 4720649"/>
              <a:gd name="connsiteX18" fmla="*/ 8144563 w 17792660"/>
              <a:gd name="connsiteY18" fmla="*/ 4392741 h 4720649"/>
              <a:gd name="connsiteX19" fmla="*/ 8634421 w 17792660"/>
              <a:gd name="connsiteY19" fmla="*/ 4115155 h 4720649"/>
              <a:gd name="connsiteX20" fmla="*/ 8977321 w 17792660"/>
              <a:gd name="connsiteY20" fmla="*/ 3968198 h 4720649"/>
              <a:gd name="connsiteX21" fmla="*/ 9287563 w 17792660"/>
              <a:gd name="connsiteY21" fmla="*/ 3886555 h 4720649"/>
              <a:gd name="connsiteX22" fmla="*/ 10038678 w 17792660"/>
              <a:gd name="connsiteY22" fmla="*/ 3690612 h 4720649"/>
              <a:gd name="connsiteX23" fmla="*/ 10528535 w 17792660"/>
              <a:gd name="connsiteY23" fmla="*/ 3527327 h 4720649"/>
              <a:gd name="connsiteX24" fmla="*/ 10740806 w 17792660"/>
              <a:gd name="connsiteY24" fmla="*/ 3380370 h 4720649"/>
              <a:gd name="connsiteX25" fmla="*/ 11230663 w 17792660"/>
              <a:gd name="connsiteY25" fmla="*/ 3315055 h 4720649"/>
              <a:gd name="connsiteX26" fmla="*/ 12161392 w 17792660"/>
              <a:gd name="connsiteY26" fmla="*/ 3217084 h 4720649"/>
              <a:gd name="connsiteX27" fmla="*/ 12553278 w 17792660"/>
              <a:gd name="connsiteY27" fmla="*/ 3086455 h 4720649"/>
              <a:gd name="connsiteX28" fmla="*/ 12977821 w 17792660"/>
              <a:gd name="connsiteY28" fmla="*/ 3053798 h 4720649"/>
              <a:gd name="connsiteX29" fmla="*/ 13418692 w 17792660"/>
              <a:gd name="connsiteY29" fmla="*/ 3021141 h 4720649"/>
              <a:gd name="connsiteX30" fmla="*/ 14080742 w 17792660"/>
              <a:gd name="connsiteY30" fmla="*/ 3026584 h 4720649"/>
              <a:gd name="connsiteX31" fmla="*/ 14888758 w 17792660"/>
              <a:gd name="connsiteY31" fmla="*/ 3017182 h 4720649"/>
              <a:gd name="connsiteX32" fmla="*/ 16155460 w 17792660"/>
              <a:gd name="connsiteY32" fmla="*/ 3136431 h 4720649"/>
              <a:gd name="connsiteX33" fmla="*/ 17791285 w 17792660"/>
              <a:gd name="connsiteY33" fmla="*/ 3148800 h 4720649"/>
              <a:gd name="connsiteX34" fmla="*/ 15869957 w 17792660"/>
              <a:gd name="connsiteY34" fmla="*/ 3040439 h 4720649"/>
              <a:gd name="connsiteX35" fmla="*/ 14487471 w 17792660"/>
              <a:gd name="connsiteY35" fmla="*/ 2683189 h 4720649"/>
              <a:gd name="connsiteX36" fmla="*/ 13777921 w 17792660"/>
              <a:gd name="connsiteY36" fmla="*/ 1241327 h 4720649"/>
              <a:gd name="connsiteX37" fmla="*/ 13173763 w 17792660"/>
              <a:gd name="connsiteY37" fmla="*/ 898427 h 4720649"/>
              <a:gd name="connsiteX38" fmla="*/ 12781878 w 17792660"/>
              <a:gd name="connsiteY38" fmla="*/ 767798 h 4720649"/>
              <a:gd name="connsiteX39" fmla="*/ 12079749 w 17792660"/>
              <a:gd name="connsiteY39" fmla="*/ 539198 h 4720649"/>
              <a:gd name="connsiteX40" fmla="*/ 11589892 w 17792660"/>
              <a:gd name="connsiteY40" fmla="*/ 408570 h 4720649"/>
              <a:gd name="connsiteX41" fmla="*/ 10920421 w 17792660"/>
              <a:gd name="connsiteY41" fmla="*/ 261612 h 4720649"/>
              <a:gd name="connsiteX42" fmla="*/ 10495878 w 17792660"/>
              <a:gd name="connsiteY42" fmla="*/ 212627 h 4720649"/>
              <a:gd name="connsiteX43" fmla="*/ 10038678 w 17792660"/>
              <a:gd name="connsiteY43" fmla="*/ 179970 h 4720649"/>
              <a:gd name="connsiteX44" fmla="*/ 8895678 w 17792660"/>
              <a:gd name="connsiteY44" fmla="*/ 33012 h 4720649"/>
              <a:gd name="connsiteX45" fmla="*/ 7491421 w 17792660"/>
              <a:gd name="connsiteY45" fmla="*/ 16684 h 4720649"/>
              <a:gd name="connsiteX46" fmla="*/ 6805621 w 17792660"/>
              <a:gd name="connsiteY46" fmla="*/ 355 h 4720649"/>
              <a:gd name="connsiteX47" fmla="*/ 5662621 w 17792660"/>
              <a:gd name="connsiteY47" fmla="*/ 33012 h 4720649"/>
              <a:gd name="connsiteX48" fmla="*/ 5025806 w 17792660"/>
              <a:gd name="connsiteY48" fmla="*/ 98327 h 4720649"/>
              <a:gd name="connsiteX49" fmla="*/ 3899135 w 17792660"/>
              <a:gd name="connsiteY49" fmla="*/ 147312 h 4720649"/>
              <a:gd name="connsiteX50" fmla="*/ 3099035 w 17792660"/>
              <a:gd name="connsiteY50" fmla="*/ 326927 h 4720649"/>
              <a:gd name="connsiteX51" fmla="*/ 2266278 w 17792660"/>
              <a:gd name="connsiteY51" fmla="*/ 522870 h 4720649"/>
              <a:gd name="connsiteX52" fmla="*/ 1841735 w 17792660"/>
              <a:gd name="connsiteY52" fmla="*/ 686155 h 4720649"/>
              <a:gd name="connsiteX53" fmla="*/ 1417192 w 17792660"/>
              <a:gd name="connsiteY53" fmla="*/ 849441 h 4720649"/>
              <a:gd name="connsiteX54" fmla="*/ 862021 w 17792660"/>
              <a:gd name="connsiteY54" fmla="*/ 1176012 h 4720649"/>
              <a:gd name="connsiteX55" fmla="*/ 437478 w 17792660"/>
              <a:gd name="connsiteY55" fmla="*/ 1502584 h 4720649"/>
              <a:gd name="connsiteX56" fmla="*/ 159892 w 17792660"/>
              <a:gd name="connsiteY56" fmla="*/ 1861812 h 4720649"/>
              <a:gd name="connsiteX57" fmla="*/ 12935 w 17792660"/>
              <a:gd name="connsiteY57" fmla="*/ 2384327 h 4720649"/>
              <a:gd name="connsiteX58" fmla="*/ 12935 w 17792660"/>
              <a:gd name="connsiteY58" fmla="*/ 2694570 h 4720649"/>
              <a:gd name="connsiteX59" fmla="*/ 61921 w 17792660"/>
              <a:gd name="connsiteY59" fmla="*/ 2906841 h 4720649"/>
              <a:gd name="connsiteX60" fmla="*/ 143563 w 17792660"/>
              <a:gd name="connsiteY60" fmla="*/ 3021141 h 4720649"/>
              <a:gd name="connsiteX0" fmla="*/ 45592 w 17791284"/>
              <a:gd name="connsiteY0" fmla="*/ 2972155 h 4720649"/>
              <a:gd name="connsiteX1" fmla="*/ 421149 w 17791284"/>
              <a:gd name="connsiteY1" fmla="*/ 2972155 h 4720649"/>
              <a:gd name="connsiteX2" fmla="*/ 731392 w 17791284"/>
              <a:gd name="connsiteY2" fmla="*/ 2988484 h 4720649"/>
              <a:gd name="connsiteX3" fmla="*/ 1286563 w 17791284"/>
              <a:gd name="connsiteY3" fmla="*/ 3037470 h 4720649"/>
              <a:gd name="connsiteX4" fmla="*/ 1711106 w 17791284"/>
              <a:gd name="connsiteY4" fmla="*/ 3135441 h 4720649"/>
              <a:gd name="connsiteX5" fmla="*/ 2037678 w 17791284"/>
              <a:gd name="connsiteY5" fmla="*/ 3151770 h 4720649"/>
              <a:gd name="connsiteX6" fmla="*/ 2707149 w 17791284"/>
              <a:gd name="connsiteY6" fmla="*/ 3168098 h 4720649"/>
              <a:gd name="connsiteX7" fmla="*/ 3229663 w 17791284"/>
              <a:gd name="connsiteY7" fmla="*/ 3200755 h 4720649"/>
              <a:gd name="connsiteX8" fmla="*/ 3556235 w 17791284"/>
              <a:gd name="connsiteY8" fmla="*/ 3331384 h 4720649"/>
              <a:gd name="connsiteX9" fmla="*/ 4470635 w 17791284"/>
              <a:gd name="connsiteY9" fmla="*/ 3527327 h 4720649"/>
              <a:gd name="connsiteX10" fmla="*/ 4797206 w 17791284"/>
              <a:gd name="connsiteY10" fmla="*/ 3592641 h 4720649"/>
              <a:gd name="connsiteX11" fmla="*/ 5221749 w 17791284"/>
              <a:gd name="connsiteY11" fmla="*/ 3674284 h 4720649"/>
              <a:gd name="connsiteX12" fmla="*/ 5940206 w 17791284"/>
              <a:gd name="connsiteY12" fmla="*/ 3886555 h 4720649"/>
              <a:gd name="connsiteX13" fmla="*/ 6266778 w 17791284"/>
              <a:gd name="connsiteY13" fmla="*/ 4049841 h 4720649"/>
              <a:gd name="connsiteX14" fmla="*/ 6511706 w 17791284"/>
              <a:gd name="connsiteY14" fmla="*/ 4245784 h 4720649"/>
              <a:gd name="connsiteX15" fmla="*/ 6903592 w 17791284"/>
              <a:gd name="connsiteY15" fmla="*/ 4474384 h 4720649"/>
              <a:gd name="connsiteX16" fmla="*/ 7295478 w 17791284"/>
              <a:gd name="connsiteY16" fmla="*/ 4702984 h 4720649"/>
              <a:gd name="connsiteX17" fmla="*/ 7622049 w 17791284"/>
              <a:gd name="connsiteY17" fmla="*/ 4670327 h 4720649"/>
              <a:gd name="connsiteX18" fmla="*/ 8144563 w 17791284"/>
              <a:gd name="connsiteY18" fmla="*/ 4392741 h 4720649"/>
              <a:gd name="connsiteX19" fmla="*/ 8634421 w 17791284"/>
              <a:gd name="connsiteY19" fmla="*/ 4115155 h 4720649"/>
              <a:gd name="connsiteX20" fmla="*/ 8977321 w 17791284"/>
              <a:gd name="connsiteY20" fmla="*/ 3968198 h 4720649"/>
              <a:gd name="connsiteX21" fmla="*/ 9287563 w 17791284"/>
              <a:gd name="connsiteY21" fmla="*/ 3886555 h 4720649"/>
              <a:gd name="connsiteX22" fmla="*/ 10038678 w 17791284"/>
              <a:gd name="connsiteY22" fmla="*/ 3690612 h 4720649"/>
              <a:gd name="connsiteX23" fmla="*/ 10528535 w 17791284"/>
              <a:gd name="connsiteY23" fmla="*/ 3527327 h 4720649"/>
              <a:gd name="connsiteX24" fmla="*/ 10740806 w 17791284"/>
              <a:gd name="connsiteY24" fmla="*/ 3380370 h 4720649"/>
              <a:gd name="connsiteX25" fmla="*/ 11230663 w 17791284"/>
              <a:gd name="connsiteY25" fmla="*/ 3315055 h 4720649"/>
              <a:gd name="connsiteX26" fmla="*/ 12161392 w 17791284"/>
              <a:gd name="connsiteY26" fmla="*/ 3217084 h 4720649"/>
              <a:gd name="connsiteX27" fmla="*/ 12553278 w 17791284"/>
              <a:gd name="connsiteY27" fmla="*/ 3086455 h 4720649"/>
              <a:gd name="connsiteX28" fmla="*/ 12977821 w 17791284"/>
              <a:gd name="connsiteY28" fmla="*/ 3053798 h 4720649"/>
              <a:gd name="connsiteX29" fmla="*/ 13418692 w 17791284"/>
              <a:gd name="connsiteY29" fmla="*/ 3021141 h 4720649"/>
              <a:gd name="connsiteX30" fmla="*/ 14080742 w 17791284"/>
              <a:gd name="connsiteY30" fmla="*/ 3026584 h 4720649"/>
              <a:gd name="connsiteX31" fmla="*/ 14888758 w 17791284"/>
              <a:gd name="connsiteY31" fmla="*/ 3017182 h 4720649"/>
              <a:gd name="connsiteX32" fmla="*/ 16155460 w 17791284"/>
              <a:gd name="connsiteY32" fmla="*/ 3136431 h 4720649"/>
              <a:gd name="connsiteX33" fmla="*/ 17791284 w 17791284"/>
              <a:gd name="connsiteY33" fmla="*/ 3273491 h 4720649"/>
              <a:gd name="connsiteX34" fmla="*/ 15869957 w 17791284"/>
              <a:gd name="connsiteY34" fmla="*/ 3040439 h 4720649"/>
              <a:gd name="connsiteX35" fmla="*/ 14487471 w 17791284"/>
              <a:gd name="connsiteY35" fmla="*/ 2683189 h 4720649"/>
              <a:gd name="connsiteX36" fmla="*/ 13777921 w 17791284"/>
              <a:gd name="connsiteY36" fmla="*/ 1241327 h 4720649"/>
              <a:gd name="connsiteX37" fmla="*/ 13173763 w 17791284"/>
              <a:gd name="connsiteY37" fmla="*/ 898427 h 4720649"/>
              <a:gd name="connsiteX38" fmla="*/ 12781878 w 17791284"/>
              <a:gd name="connsiteY38" fmla="*/ 767798 h 4720649"/>
              <a:gd name="connsiteX39" fmla="*/ 12079749 w 17791284"/>
              <a:gd name="connsiteY39" fmla="*/ 539198 h 4720649"/>
              <a:gd name="connsiteX40" fmla="*/ 11589892 w 17791284"/>
              <a:gd name="connsiteY40" fmla="*/ 408570 h 4720649"/>
              <a:gd name="connsiteX41" fmla="*/ 10920421 w 17791284"/>
              <a:gd name="connsiteY41" fmla="*/ 261612 h 4720649"/>
              <a:gd name="connsiteX42" fmla="*/ 10495878 w 17791284"/>
              <a:gd name="connsiteY42" fmla="*/ 212627 h 4720649"/>
              <a:gd name="connsiteX43" fmla="*/ 10038678 w 17791284"/>
              <a:gd name="connsiteY43" fmla="*/ 179970 h 4720649"/>
              <a:gd name="connsiteX44" fmla="*/ 8895678 w 17791284"/>
              <a:gd name="connsiteY44" fmla="*/ 33012 h 4720649"/>
              <a:gd name="connsiteX45" fmla="*/ 7491421 w 17791284"/>
              <a:gd name="connsiteY45" fmla="*/ 16684 h 4720649"/>
              <a:gd name="connsiteX46" fmla="*/ 6805621 w 17791284"/>
              <a:gd name="connsiteY46" fmla="*/ 355 h 4720649"/>
              <a:gd name="connsiteX47" fmla="*/ 5662621 w 17791284"/>
              <a:gd name="connsiteY47" fmla="*/ 33012 h 4720649"/>
              <a:gd name="connsiteX48" fmla="*/ 5025806 w 17791284"/>
              <a:gd name="connsiteY48" fmla="*/ 98327 h 4720649"/>
              <a:gd name="connsiteX49" fmla="*/ 3899135 w 17791284"/>
              <a:gd name="connsiteY49" fmla="*/ 147312 h 4720649"/>
              <a:gd name="connsiteX50" fmla="*/ 3099035 w 17791284"/>
              <a:gd name="connsiteY50" fmla="*/ 326927 h 4720649"/>
              <a:gd name="connsiteX51" fmla="*/ 2266278 w 17791284"/>
              <a:gd name="connsiteY51" fmla="*/ 522870 h 4720649"/>
              <a:gd name="connsiteX52" fmla="*/ 1841735 w 17791284"/>
              <a:gd name="connsiteY52" fmla="*/ 686155 h 4720649"/>
              <a:gd name="connsiteX53" fmla="*/ 1417192 w 17791284"/>
              <a:gd name="connsiteY53" fmla="*/ 849441 h 4720649"/>
              <a:gd name="connsiteX54" fmla="*/ 862021 w 17791284"/>
              <a:gd name="connsiteY54" fmla="*/ 1176012 h 4720649"/>
              <a:gd name="connsiteX55" fmla="*/ 437478 w 17791284"/>
              <a:gd name="connsiteY55" fmla="*/ 1502584 h 4720649"/>
              <a:gd name="connsiteX56" fmla="*/ 159892 w 17791284"/>
              <a:gd name="connsiteY56" fmla="*/ 1861812 h 4720649"/>
              <a:gd name="connsiteX57" fmla="*/ 12935 w 17791284"/>
              <a:gd name="connsiteY57" fmla="*/ 2384327 h 4720649"/>
              <a:gd name="connsiteX58" fmla="*/ 12935 w 17791284"/>
              <a:gd name="connsiteY58" fmla="*/ 2694570 h 4720649"/>
              <a:gd name="connsiteX59" fmla="*/ 61921 w 17791284"/>
              <a:gd name="connsiteY59" fmla="*/ 2906841 h 4720649"/>
              <a:gd name="connsiteX60" fmla="*/ 143563 w 17791284"/>
              <a:gd name="connsiteY60" fmla="*/ 3021141 h 4720649"/>
              <a:gd name="connsiteX0" fmla="*/ 45592 w 17926686"/>
              <a:gd name="connsiteY0" fmla="*/ 2972155 h 4720649"/>
              <a:gd name="connsiteX1" fmla="*/ 421149 w 17926686"/>
              <a:gd name="connsiteY1" fmla="*/ 2972155 h 4720649"/>
              <a:gd name="connsiteX2" fmla="*/ 731392 w 17926686"/>
              <a:gd name="connsiteY2" fmla="*/ 2988484 h 4720649"/>
              <a:gd name="connsiteX3" fmla="*/ 1286563 w 17926686"/>
              <a:gd name="connsiteY3" fmla="*/ 3037470 h 4720649"/>
              <a:gd name="connsiteX4" fmla="*/ 1711106 w 17926686"/>
              <a:gd name="connsiteY4" fmla="*/ 3135441 h 4720649"/>
              <a:gd name="connsiteX5" fmla="*/ 2037678 w 17926686"/>
              <a:gd name="connsiteY5" fmla="*/ 3151770 h 4720649"/>
              <a:gd name="connsiteX6" fmla="*/ 2707149 w 17926686"/>
              <a:gd name="connsiteY6" fmla="*/ 3168098 h 4720649"/>
              <a:gd name="connsiteX7" fmla="*/ 3229663 w 17926686"/>
              <a:gd name="connsiteY7" fmla="*/ 3200755 h 4720649"/>
              <a:gd name="connsiteX8" fmla="*/ 3556235 w 17926686"/>
              <a:gd name="connsiteY8" fmla="*/ 3331384 h 4720649"/>
              <a:gd name="connsiteX9" fmla="*/ 4470635 w 17926686"/>
              <a:gd name="connsiteY9" fmla="*/ 3527327 h 4720649"/>
              <a:gd name="connsiteX10" fmla="*/ 4797206 w 17926686"/>
              <a:gd name="connsiteY10" fmla="*/ 3592641 h 4720649"/>
              <a:gd name="connsiteX11" fmla="*/ 5221749 w 17926686"/>
              <a:gd name="connsiteY11" fmla="*/ 3674284 h 4720649"/>
              <a:gd name="connsiteX12" fmla="*/ 5940206 w 17926686"/>
              <a:gd name="connsiteY12" fmla="*/ 3886555 h 4720649"/>
              <a:gd name="connsiteX13" fmla="*/ 6266778 w 17926686"/>
              <a:gd name="connsiteY13" fmla="*/ 4049841 h 4720649"/>
              <a:gd name="connsiteX14" fmla="*/ 6511706 w 17926686"/>
              <a:gd name="connsiteY14" fmla="*/ 4245784 h 4720649"/>
              <a:gd name="connsiteX15" fmla="*/ 6903592 w 17926686"/>
              <a:gd name="connsiteY15" fmla="*/ 4474384 h 4720649"/>
              <a:gd name="connsiteX16" fmla="*/ 7295478 w 17926686"/>
              <a:gd name="connsiteY16" fmla="*/ 4702984 h 4720649"/>
              <a:gd name="connsiteX17" fmla="*/ 7622049 w 17926686"/>
              <a:gd name="connsiteY17" fmla="*/ 4670327 h 4720649"/>
              <a:gd name="connsiteX18" fmla="*/ 8144563 w 17926686"/>
              <a:gd name="connsiteY18" fmla="*/ 4392741 h 4720649"/>
              <a:gd name="connsiteX19" fmla="*/ 8634421 w 17926686"/>
              <a:gd name="connsiteY19" fmla="*/ 4115155 h 4720649"/>
              <a:gd name="connsiteX20" fmla="*/ 8977321 w 17926686"/>
              <a:gd name="connsiteY20" fmla="*/ 3968198 h 4720649"/>
              <a:gd name="connsiteX21" fmla="*/ 9287563 w 17926686"/>
              <a:gd name="connsiteY21" fmla="*/ 3886555 h 4720649"/>
              <a:gd name="connsiteX22" fmla="*/ 10038678 w 17926686"/>
              <a:gd name="connsiteY22" fmla="*/ 3690612 h 4720649"/>
              <a:gd name="connsiteX23" fmla="*/ 10528535 w 17926686"/>
              <a:gd name="connsiteY23" fmla="*/ 3527327 h 4720649"/>
              <a:gd name="connsiteX24" fmla="*/ 10740806 w 17926686"/>
              <a:gd name="connsiteY24" fmla="*/ 3380370 h 4720649"/>
              <a:gd name="connsiteX25" fmla="*/ 11230663 w 17926686"/>
              <a:gd name="connsiteY25" fmla="*/ 3315055 h 4720649"/>
              <a:gd name="connsiteX26" fmla="*/ 12161392 w 17926686"/>
              <a:gd name="connsiteY26" fmla="*/ 3217084 h 4720649"/>
              <a:gd name="connsiteX27" fmla="*/ 12553278 w 17926686"/>
              <a:gd name="connsiteY27" fmla="*/ 3086455 h 4720649"/>
              <a:gd name="connsiteX28" fmla="*/ 12977821 w 17926686"/>
              <a:gd name="connsiteY28" fmla="*/ 3053798 h 4720649"/>
              <a:gd name="connsiteX29" fmla="*/ 13418692 w 17926686"/>
              <a:gd name="connsiteY29" fmla="*/ 3021141 h 4720649"/>
              <a:gd name="connsiteX30" fmla="*/ 14080742 w 17926686"/>
              <a:gd name="connsiteY30" fmla="*/ 3026584 h 4720649"/>
              <a:gd name="connsiteX31" fmla="*/ 14888758 w 17926686"/>
              <a:gd name="connsiteY31" fmla="*/ 3017182 h 4720649"/>
              <a:gd name="connsiteX32" fmla="*/ 16155460 w 17926686"/>
              <a:gd name="connsiteY32" fmla="*/ 3136431 h 4720649"/>
              <a:gd name="connsiteX33" fmla="*/ 17791284 w 17926686"/>
              <a:gd name="connsiteY33" fmla="*/ 3273491 h 4720649"/>
              <a:gd name="connsiteX34" fmla="*/ 17614539 w 17926686"/>
              <a:gd name="connsiteY34" fmla="*/ 3140813 h 4720649"/>
              <a:gd name="connsiteX35" fmla="*/ 15869957 w 17926686"/>
              <a:gd name="connsiteY35" fmla="*/ 3040439 h 4720649"/>
              <a:gd name="connsiteX36" fmla="*/ 14487471 w 17926686"/>
              <a:gd name="connsiteY36" fmla="*/ 2683189 h 4720649"/>
              <a:gd name="connsiteX37" fmla="*/ 13777921 w 17926686"/>
              <a:gd name="connsiteY37" fmla="*/ 1241327 h 4720649"/>
              <a:gd name="connsiteX38" fmla="*/ 13173763 w 17926686"/>
              <a:gd name="connsiteY38" fmla="*/ 898427 h 4720649"/>
              <a:gd name="connsiteX39" fmla="*/ 12781878 w 17926686"/>
              <a:gd name="connsiteY39" fmla="*/ 767798 h 4720649"/>
              <a:gd name="connsiteX40" fmla="*/ 12079749 w 17926686"/>
              <a:gd name="connsiteY40" fmla="*/ 539198 h 4720649"/>
              <a:gd name="connsiteX41" fmla="*/ 11589892 w 17926686"/>
              <a:gd name="connsiteY41" fmla="*/ 408570 h 4720649"/>
              <a:gd name="connsiteX42" fmla="*/ 10920421 w 17926686"/>
              <a:gd name="connsiteY42" fmla="*/ 261612 h 4720649"/>
              <a:gd name="connsiteX43" fmla="*/ 10495878 w 17926686"/>
              <a:gd name="connsiteY43" fmla="*/ 212627 h 4720649"/>
              <a:gd name="connsiteX44" fmla="*/ 10038678 w 17926686"/>
              <a:gd name="connsiteY44" fmla="*/ 179970 h 4720649"/>
              <a:gd name="connsiteX45" fmla="*/ 8895678 w 17926686"/>
              <a:gd name="connsiteY45" fmla="*/ 33012 h 4720649"/>
              <a:gd name="connsiteX46" fmla="*/ 7491421 w 17926686"/>
              <a:gd name="connsiteY46" fmla="*/ 16684 h 4720649"/>
              <a:gd name="connsiteX47" fmla="*/ 6805621 w 17926686"/>
              <a:gd name="connsiteY47" fmla="*/ 355 h 4720649"/>
              <a:gd name="connsiteX48" fmla="*/ 5662621 w 17926686"/>
              <a:gd name="connsiteY48" fmla="*/ 33012 h 4720649"/>
              <a:gd name="connsiteX49" fmla="*/ 5025806 w 17926686"/>
              <a:gd name="connsiteY49" fmla="*/ 98327 h 4720649"/>
              <a:gd name="connsiteX50" fmla="*/ 3899135 w 17926686"/>
              <a:gd name="connsiteY50" fmla="*/ 147312 h 4720649"/>
              <a:gd name="connsiteX51" fmla="*/ 3099035 w 17926686"/>
              <a:gd name="connsiteY51" fmla="*/ 326927 h 4720649"/>
              <a:gd name="connsiteX52" fmla="*/ 2266278 w 17926686"/>
              <a:gd name="connsiteY52" fmla="*/ 522870 h 4720649"/>
              <a:gd name="connsiteX53" fmla="*/ 1841735 w 17926686"/>
              <a:gd name="connsiteY53" fmla="*/ 686155 h 4720649"/>
              <a:gd name="connsiteX54" fmla="*/ 1417192 w 17926686"/>
              <a:gd name="connsiteY54" fmla="*/ 849441 h 4720649"/>
              <a:gd name="connsiteX55" fmla="*/ 862021 w 17926686"/>
              <a:gd name="connsiteY55" fmla="*/ 1176012 h 4720649"/>
              <a:gd name="connsiteX56" fmla="*/ 437478 w 17926686"/>
              <a:gd name="connsiteY56" fmla="*/ 1502584 h 4720649"/>
              <a:gd name="connsiteX57" fmla="*/ 159892 w 17926686"/>
              <a:gd name="connsiteY57" fmla="*/ 1861812 h 4720649"/>
              <a:gd name="connsiteX58" fmla="*/ 12935 w 17926686"/>
              <a:gd name="connsiteY58" fmla="*/ 2384327 h 4720649"/>
              <a:gd name="connsiteX59" fmla="*/ 12935 w 17926686"/>
              <a:gd name="connsiteY59" fmla="*/ 2694570 h 4720649"/>
              <a:gd name="connsiteX60" fmla="*/ 61921 w 17926686"/>
              <a:gd name="connsiteY60" fmla="*/ 2906841 h 4720649"/>
              <a:gd name="connsiteX61" fmla="*/ 143563 w 17926686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69957 w 17848155"/>
              <a:gd name="connsiteY35" fmla="*/ 3040439 h 4720649"/>
              <a:gd name="connsiteX36" fmla="*/ 14487471 w 17848155"/>
              <a:gd name="connsiteY36" fmla="*/ 2683189 h 4720649"/>
              <a:gd name="connsiteX37" fmla="*/ 13777921 w 17848155"/>
              <a:gd name="connsiteY37" fmla="*/ 1241327 h 4720649"/>
              <a:gd name="connsiteX38" fmla="*/ 13173763 w 17848155"/>
              <a:gd name="connsiteY38" fmla="*/ 898427 h 4720649"/>
              <a:gd name="connsiteX39" fmla="*/ 12781878 w 17848155"/>
              <a:gd name="connsiteY39" fmla="*/ 767798 h 4720649"/>
              <a:gd name="connsiteX40" fmla="*/ 12079749 w 17848155"/>
              <a:gd name="connsiteY40" fmla="*/ 539198 h 4720649"/>
              <a:gd name="connsiteX41" fmla="*/ 11589892 w 17848155"/>
              <a:gd name="connsiteY41" fmla="*/ 408570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777921 w 17848155"/>
              <a:gd name="connsiteY37" fmla="*/ 1241327 h 4720649"/>
              <a:gd name="connsiteX38" fmla="*/ 13173763 w 17848155"/>
              <a:gd name="connsiteY38" fmla="*/ 898427 h 4720649"/>
              <a:gd name="connsiteX39" fmla="*/ 12781878 w 17848155"/>
              <a:gd name="connsiteY39" fmla="*/ 767798 h 4720649"/>
              <a:gd name="connsiteX40" fmla="*/ 12079749 w 17848155"/>
              <a:gd name="connsiteY40" fmla="*/ 539198 h 4720649"/>
              <a:gd name="connsiteX41" fmla="*/ 11589892 w 17848155"/>
              <a:gd name="connsiteY41" fmla="*/ 408570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3173763 w 17848155"/>
              <a:gd name="connsiteY38" fmla="*/ 898427 h 4720649"/>
              <a:gd name="connsiteX39" fmla="*/ 12781878 w 17848155"/>
              <a:gd name="connsiteY39" fmla="*/ 767798 h 4720649"/>
              <a:gd name="connsiteX40" fmla="*/ 12079749 w 17848155"/>
              <a:gd name="connsiteY40" fmla="*/ 539198 h 4720649"/>
              <a:gd name="connsiteX41" fmla="*/ 11589892 w 17848155"/>
              <a:gd name="connsiteY41" fmla="*/ 408570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781878 w 17848155"/>
              <a:gd name="connsiteY39" fmla="*/ 767798 h 4720649"/>
              <a:gd name="connsiteX40" fmla="*/ 12079749 w 17848155"/>
              <a:gd name="connsiteY40" fmla="*/ 539198 h 4720649"/>
              <a:gd name="connsiteX41" fmla="*/ 11589892 w 17848155"/>
              <a:gd name="connsiteY41" fmla="*/ 408570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310824 w 17848155"/>
              <a:gd name="connsiteY39" fmla="*/ 1031035 h 4720649"/>
              <a:gd name="connsiteX40" fmla="*/ 12079749 w 17848155"/>
              <a:gd name="connsiteY40" fmla="*/ 539198 h 4720649"/>
              <a:gd name="connsiteX41" fmla="*/ 11589892 w 17848155"/>
              <a:gd name="connsiteY41" fmla="*/ 408570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310824 w 17848155"/>
              <a:gd name="connsiteY39" fmla="*/ 1031035 h 4720649"/>
              <a:gd name="connsiteX40" fmla="*/ 11871930 w 17848155"/>
              <a:gd name="connsiteY40" fmla="*/ 705453 h 4720649"/>
              <a:gd name="connsiteX41" fmla="*/ 11589892 w 17848155"/>
              <a:gd name="connsiteY41" fmla="*/ 408570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310824 w 17848155"/>
              <a:gd name="connsiteY39" fmla="*/ 1031035 h 4720649"/>
              <a:gd name="connsiteX40" fmla="*/ 11871930 w 17848155"/>
              <a:gd name="connsiteY40" fmla="*/ 705453 h 4720649"/>
              <a:gd name="connsiteX41" fmla="*/ 11423638 w 17848155"/>
              <a:gd name="connsiteY41" fmla="*/ 630243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310824 w 17848155"/>
              <a:gd name="connsiteY39" fmla="*/ 1031035 h 4720649"/>
              <a:gd name="connsiteX40" fmla="*/ 11871930 w 17848155"/>
              <a:gd name="connsiteY40" fmla="*/ 857853 h 4720649"/>
              <a:gd name="connsiteX41" fmla="*/ 11423638 w 17848155"/>
              <a:gd name="connsiteY41" fmla="*/ 630243 h 4720649"/>
              <a:gd name="connsiteX42" fmla="*/ 10920421 w 17848155"/>
              <a:gd name="connsiteY42" fmla="*/ 261612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487471 w 17848155"/>
              <a:gd name="connsiteY36" fmla="*/ 2683189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310824 w 17848155"/>
              <a:gd name="connsiteY39" fmla="*/ 1031035 h 4720649"/>
              <a:gd name="connsiteX40" fmla="*/ 11871930 w 17848155"/>
              <a:gd name="connsiteY40" fmla="*/ 857853 h 4720649"/>
              <a:gd name="connsiteX41" fmla="*/ 11423638 w 17848155"/>
              <a:gd name="connsiteY41" fmla="*/ 630243 h 4720649"/>
              <a:gd name="connsiteX42" fmla="*/ 10906566 w 17848155"/>
              <a:gd name="connsiteY42" fmla="*/ 441721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8155"/>
              <a:gd name="connsiteY0" fmla="*/ 2972155 h 4720649"/>
              <a:gd name="connsiteX1" fmla="*/ 421149 w 17848155"/>
              <a:gd name="connsiteY1" fmla="*/ 2972155 h 4720649"/>
              <a:gd name="connsiteX2" fmla="*/ 731392 w 17848155"/>
              <a:gd name="connsiteY2" fmla="*/ 2988484 h 4720649"/>
              <a:gd name="connsiteX3" fmla="*/ 1286563 w 17848155"/>
              <a:gd name="connsiteY3" fmla="*/ 3037470 h 4720649"/>
              <a:gd name="connsiteX4" fmla="*/ 1711106 w 17848155"/>
              <a:gd name="connsiteY4" fmla="*/ 3135441 h 4720649"/>
              <a:gd name="connsiteX5" fmla="*/ 2037678 w 17848155"/>
              <a:gd name="connsiteY5" fmla="*/ 3151770 h 4720649"/>
              <a:gd name="connsiteX6" fmla="*/ 2707149 w 17848155"/>
              <a:gd name="connsiteY6" fmla="*/ 3168098 h 4720649"/>
              <a:gd name="connsiteX7" fmla="*/ 3229663 w 17848155"/>
              <a:gd name="connsiteY7" fmla="*/ 3200755 h 4720649"/>
              <a:gd name="connsiteX8" fmla="*/ 3556235 w 17848155"/>
              <a:gd name="connsiteY8" fmla="*/ 3331384 h 4720649"/>
              <a:gd name="connsiteX9" fmla="*/ 4470635 w 17848155"/>
              <a:gd name="connsiteY9" fmla="*/ 3527327 h 4720649"/>
              <a:gd name="connsiteX10" fmla="*/ 4797206 w 17848155"/>
              <a:gd name="connsiteY10" fmla="*/ 3592641 h 4720649"/>
              <a:gd name="connsiteX11" fmla="*/ 5221749 w 17848155"/>
              <a:gd name="connsiteY11" fmla="*/ 3674284 h 4720649"/>
              <a:gd name="connsiteX12" fmla="*/ 5940206 w 17848155"/>
              <a:gd name="connsiteY12" fmla="*/ 3886555 h 4720649"/>
              <a:gd name="connsiteX13" fmla="*/ 6266778 w 17848155"/>
              <a:gd name="connsiteY13" fmla="*/ 4049841 h 4720649"/>
              <a:gd name="connsiteX14" fmla="*/ 6511706 w 17848155"/>
              <a:gd name="connsiteY14" fmla="*/ 4245784 h 4720649"/>
              <a:gd name="connsiteX15" fmla="*/ 6903592 w 17848155"/>
              <a:gd name="connsiteY15" fmla="*/ 4474384 h 4720649"/>
              <a:gd name="connsiteX16" fmla="*/ 7295478 w 17848155"/>
              <a:gd name="connsiteY16" fmla="*/ 4702984 h 4720649"/>
              <a:gd name="connsiteX17" fmla="*/ 7622049 w 17848155"/>
              <a:gd name="connsiteY17" fmla="*/ 4670327 h 4720649"/>
              <a:gd name="connsiteX18" fmla="*/ 8144563 w 17848155"/>
              <a:gd name="connsiteY18" fmla="*/ 4392741 h 4720649"/>
              <a:gd name="connsiteX19" fmla="*/ 8634421 w 17848155"/>
              <a:gd name="connsiteY19" fmla="*/ 4115155 h 4720649"/>
              <a:gd name="connsiteX20" fmla="*/ 8977321 w 17848155"/>
              <a:gd name="connsiteY20" fmla="*/ 3968198 h 4720649"/>
              <a:gd name="connsiteX21" fmla="*/ 9287563 w 17848155"/>
              <a:gd name="connsiteY21" fmla="*/ 3886555 h 4720649"/>
              <a:gd name="connsiteX22" fmla="*/ 10038678 w 17848155"/>
              <a:gd name="connsiteY22" fmla="*/ 3690612 h 4720649"/>
              <a:gd name="connsiteX23" fmla="*/ 10528535 w 17848155"/>
              <a:gd name="connsiteY23" fmla="*/ 3527327 h 4720649"/>
              <a:gd name="connsiteX24" fmla="*/ 10740806 w 17848155"/>
              <a:gd name="connsiteY24" fmla="*/ 3380370 h 4720649"/>
              <a:gd name="connsiteX25" fmla="*/ 11230663 w 17848155"/>
              <a:gd name="connsiteY25" fmla="*/ 3315055 h 4720649"/>
              <a:gd name="connsiteX26" fmla="*/ 12161392 w 17848155"/>
              <a:gd name="connsiteY26" fmla="*/ 3217084 h 4720649"/>
              <a:gd name="connsiteX27" fmla="*/ 12553278 w 17848155"/>
              <a:gd name="connsiteY27" fmla="*/ 3086455 h 4720649"/>
              <a:gd name="connsiteX28" fmla="*/ 12977821 w 17848155"/>
              <a:gd name="connsiteY28" fmla="*/ 3053798 h 4720649"/>
              <a:gd name="connsiteX29" fmla="*/ 13418692 w 17848155"/>
              <a:gd name="connsiteY29" fmla="*/ 3021141 h 4720649"/>
              <a:gd name="connsiteX30" fmla="*/ 14080742 w 17848155"/>
              <a:gd name="connsiteY30" fmla="*/ 3026584 h 4720649"/>
              <a:gd name="connsiteX31" fmla="*/ 14888758 w 17848155"/>
              <a:gd name="connsiteY31" fmla="*/ 3017182 h 4720649"/>
              <a:gd name="connsiteX32" fmla="*/ 16155460 w 17848155"/>
              <a:gd name="connsiteY32" fmla="*/ 3136431 h 4720649"/>
              <a:gd name="connsiteX33" fmla="*/ 17791284 w 17848155"/>
              <a:gd name="connsiteY33" fmla="*/ 3273491 h 4720649"/>
              <a:gd name="connsiteX34" fmla="*/ 17323595 w 17848155"/>
              <a:gd name="connsiteY34" fmla="*/ 3140813 h 4720649"/>
              <a:gd name="connsiteX35" fmla="*/ 15897666 w 17848155"/>
              <a:gd name="connsiteY35" fmla="*/ 2971166 h 4720649"/>
              <a:gd name="connsiteX36" fmla="*/ 14534060 w 17848155"/>
              <a:gd name="connsiteY36" fmla="*/ 2563816 h 4720649"/>
              <a:gd name="connsiteX37" fmla="*/ 13348430 w 17848155"/>
              <a:gd name="connsiteY37" fmla="*/ 1670818 h 4720649"/>
              <a:gd name="connsiteX38" fmla="*/ 12771981 w 17848155"/>
              <a:gd name="connsiteY38" fmla="*/ 1203227 h 4720649"/>
              <a:gd name="connsiteX39" fmla="*/ 12310824 w 17848155"/>
              <a:gd name="connsiteY39" fmla="*/ 1031035 h 4720649"/>
              <a:gd name="connsiteX40" fmla="*/ 11871930 w 17848155"/>
              <a:gd name="connsiteY40" fmla="*/ 857853 h 4720649"/>
              <a:gd name="connsiteX41" fmla="*/ 11423638 w 17848155"/>
              <a:gd name="connsiteY41" fmla="*/ 630243 h 4720649"/>
              <a:gd name="connsiteX42" fmla="*/ 10906566 w 17848155"/>
              <a:gd name="connsiteY42" fmla="*/ 441721 h 4720649"/>
              <a:gd name="connsiteX43" fmla="*/ 10495878 w 17848155"/>
              <a:gd name="connsiteY43" fmla="*/ 212627 h 4720649"/>
              <a:gd name="connsiteX44" fmla="*/ 10038678 w 17848155"/>
              <a:gd name="connsiteY44" fmla="*/ 179970 h 4720649"/>
              <a:gd name="connsiteX45" fmla="*/ 8895678 w 17848155"/>
              <a:gd name="connsiteY45" fmla="*/ 33012 h 4720649"/>
              <a:gd name="connsiteX46" fmla="*/ 7491421 w 17848155"/>
              <a:gd name="connsiteY46" fmla="*/ 16684 h 4720649"/>
              <a:gd name="connsiteX47" fmla="*/ 6805621 w 17848155"/>
              <a:gd name="connsiteY47" fmla="*/ 355 h 4720649"/>
              <a:gd name="connsiteX48" fmla="*/ 5662621 w 17848155"/>
              <a:gd name="connsiteY48" fmla="*/ 33012 h 4720649"/>
              <a:gd name="connsiteX49" fmla="*/ 5025806 w 17848155"/>
              <a:gd name="connsiteY49" fmla="*/ 98327 h 4720649"/>
              <a:gd name="connsiteX50" fmla="*/ 3899135 w 17848155"/>
              <a:gd name="connsiteY50" fmla="*/ 147312 h 4720649"/>
              <a:gd name="connsiteX51" fmla="*/ 3099035 w 17848155"/>
              <a:gd name="connsiteY51" fmla="*/ 326927 h 4720649"/>
              <a:gd name="connsiteX52" fmla="*/ 2266278 w 17848155"/>
              <a:gd name="connsiteY52" fmla="*/ 522870 h 4720649"/>
              <a:gd name="connsiteX53" fmla="*/ 1841735 w 17848155"/>
              <a:gd name="connsiteY53" fmla="*/ 686155 h 4720649"/>
              <a:gd name="connsiteX54" fmla="*/ 1417192 w 17848155"/>
              <a:gd name="connsiteY54" fmla="*/ 849441 h 4720649"/>
              <a:gd name="connsiteX55" fmla="*/ 862021 w 17848155"/>
              <a:gd name="connsiteY55" fmla="*/ 1176012 h 4720649"/>
              <a:gd name="connsiteX56" fmla="*/ 437478 w 17848155"/>
              <a:gd name="connsiteY56" fmla="*/ 1502584 h 4720649"/>
              <a:gd name="connsiteX57" fmla="*/ 159892 w 17848155"/>
              <a:gd name="connsiteY57" fmla="*/ 1861812 h 4720649"/>
              <a:gd name="connsiteX58" fmla="*/ 12935 w 17848155"/>
              <a:gd name="connsiteY58" fmla="*/ 2384327 h 4720649"/>
              <a:gd name="connsiteX59" fmla="*/ 12935 w 17848155"/>
              <a:gd name="connsiteY59" fmla="*/ 2694570 h 4720649"/>
              <a:gd name="connsiteX60" fmla="*/ 61921 w 17848155"/>
              <a:gd name="connsiteY60" fmla="*/ 2906841 h 4720649"/>
              <a:gd name="connsiteX61" fmla="*/ 143563 w 17848155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0 w 17847333"/>
              <a:gd name="connsiteY32" fmla="*/ 3136431 h 4720649"/>
              <a:gd name="connsiteX33" fmla="*/ 17791284 w 17847333"/>
              <a:gd name="connsiteY33" fmla="*/ 3273491 h 4720649"/>
              <a:gd name="connsiteX34" fmla="*/ 17323595 w 17847333"/>
              <a:gd name="connsiteY34" fmla="*/ 3140813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0 w 17847333"/>
              <a:gd name="connsiteY32" fmla="*/ 3136431 h 4720649"/>
              <a:gd name="connsiteX33" fmla="*/ 17791284 w 17847333"/>
              <a:gd name="connsiteY33" fmla="*/ 3273491 h 4720649"/>
              <a:gd name="connsiteX34" fmla="*/ 17323601 w 17847333"/>
              <a:gd name="connsiteY34" fmla="*/ 2806555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4 w 17847333"/>
              <a:gd name="connsiteY32" fmla="*/ 3088689 h 4720649"/>
              <a:gd name="connsiteX33" fmla="*/ 17791284 w 17847333"/>
              <a:gd name="connsiteY33" fmla="*/ 3273491 h 4720649"/>
              <a:gd name="connsiteX34" fmla="*/ 17323601 w 17847333"/>
              <a:gd name="connsiteY34" fmla="*/ 2806555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4 w 17847333"/>
              <a:gd name="connsiteY32" fmla="*/ 3088689 h 4720649"/>
              <a:gd name="connsiteX33" fmla="*/ 17791284 w 17847333"/>
              <a:gd name="connsiteY33" fmla="*/ 3273491 h 4720649"/>
              <a:gd name="connsiteX34" fmla="*/ 17323601 w 17847333"/>
              <a:gd name="connsiteY34" fmla="*/ 2806555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4 w 17847333"/>
              <a:gd name="connsiteY32" fmla="*/ 3088689 h 4720649"/>
              <a:gd name="connsiteX33" fmla="*/ 17791284 w 17847333"/>
              <a:gd name="connsiteY33" fmla="*/ 3273491 h 4720649"/>
              <a:gd name="connsiteX34" fmla="*/ 17323601 w 17847333"/>
              <a:gd name="connsiteY34" fmla="*/ 2806555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4 w 17847333"/>
              <a:gd name="connsiteY32" fmla="*/ 3088689 h 4720649"/>
              <a:gd name="connsiteX33" fmla="*/ 17791284 w 17847333"/>
              <a:gd name="connsiteY33" fmla="*/ 3273491 h 4720649"/>
              <a:gd name="connsiteX34" fmla="*/ 17323601 w 17847333"/>
              <a:gd name="connsiteY34" fmla="*/ 2806555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  <a:gd name="connsiteX0" fmla="*/ 45592 w 17847333"/>
              <a:gd name="connsiteY0" fmla="*/ 2972155 h 4720649"/>
              <a:gd name="connsiteX1" fmla="*/ 421149 w 17847333"/>
              <a:gd name="connsiteY1" fmla="*/ 2972155 h 4720649"/>
              <a:gd name="connsiteX2" fmla="*/ 731392 w 17847333"/>
              <a:gd name="connsiteY2" fmla="*/ 2988484 h 4720649"/>
              <a:gd name="connsiteX3" fmla="*/ 1286563 w 17847333"/>
              <a:gd name="connsiteY3" fmla="*/ 3037470 h 4720649"/>
              <a:gd name="connsiteX4" fmla="*/ 1711106 w 17847333"/>
              <a:gd name="connsiteY4" fmla="*/ 3135441 h 4720649"/>
              <a:gd name="connsiteX5" fmla="*/ 2037678 w 17847333"/>
              <a:gd name="connsiteY5" fmla="*/ 3151770 h 4720649"/>
              <a:gd name="connsiteX6" fmla="*/ 2707149 w 17847333"/>
              <a:gd name="connsiteY6" fmla="*/ 3168098 h 4720649"/>
              <a:gd name="connsiteX7" fmla="*/ 3229663 w 17847333"/>
              <a:gd name="connsiteY7" fmla="*/ 3200755 h 4720649"/>
              <a:gd name="connsiteX8" fmla="*/ 3556235 w 17847333"/>
              <a:gd name="connsiteY8" fmla="*/ 3331384 h 4720649"/>
              <a:gd name="connsiteX9" fmla="*/ 4470635 w 17847333"/>
              <a:gd name="connsiteY9" fmla="*/ 3527327 h 4720649"/>
              <a:gd name="connsiteX10" fmla="*/ 4797206 w 17847333"/>
              <a:gd name="connsiteY10" fmla="*/ 3592641 h 4720649"/>
              <a:gd name="connsiteX11" fmla="*/ 5221749 w 17847333"/>
              <a:gd name="connsiteY11" fmla="*/ 3674284 h 4720649"/>
              <a:gd name="connsiteX12" fmla="*/ 5940206 w 17847333"/>
              <a:gd name="connsiteY12" fmla="*/ 3886555 h 4720649"/>
              <a:gd name="connsiteX13" fmla="*/ 6266778 w 17847333"/>
              <a:gd name="connsiteY13" fmla="*/ 4049841 h 4720649"/>
              <a:gd name="connsiteX14" fmla="*/ 6511706 w 17847333"/>
              <a:gd name="connsiteY14" fmla="*/ 4245784 h 4720649"/>
              <a:gd name="connsiteX15" fmla="*/ 6903592 w 17847333"/>
              <a:gd name="connsiteY15" fmla="*/ 4474384 h 4720649"/>
              <a:gd name="connsiteX16" fmla="*/ 7295478 w 17847333"/>
              <a:gd name="connsiteY16" fmla="*/ 4702984 h 4720649"/>
              <a:gd name="connsiteX17" fmla="*/ 7622049 w 17847333"/>
              <a:gd name="connsiteY17" fmla="*/ 4670327 h 4720649"/>
              <a:gd name="connsiteX18" fmla="*/ 8144563 w 17847333"/>
              <a:gd name="connsiteY18" fmla="*/ 4392741 h 4720649"/>
              <a:gd name="connsiteX19" fmla="*/ 8634421 w 17847333"/>
              <a:gd name="connsiteY19" fmla="*/ 4115155 h 4720649"/>
              <a:gd name="connsiteX20" fmla="*/ 8977321 w 17847333"/>
              <a:gd name="connsiteY20" fmla="*/ 3968198 h 4720649"/>
              <a:gd name="connsiteX21" fmla="*/ 9287563 w 17847333"/>
              <a:gd name="connsiteY21" fmla="*/ 3886555 h 4720649"/>
              <a:gd name="connsiteX22" fmla="*/ 10038678 w 17847333"/>
              <a:gd name="connsiteY22" fmla="*/ 3690612 h 4720649"/>
              <a:gd name="connsiteX23" fmla="*/ 10528535 w 17847333"/>
              <a:gd name="connsiteY23" fmla="*/ 3527327 h 4720649"/>
              <a:gd name="connsiteX24" fmla="*/ 10740806 w 17847333"/>
              <a:gd name="connsiteY24" fmla="*/ 3380370 h 4720649"/>
              <a:gd name="connsiteX25" fmla="*/ 11230663 w 17847333"/>
              <a:gd name="connsiteY25" fmla="*/ 3315055 h 4720649"/>
              <a:gd name="connsiteX26" fmla="*/ 12161392 w 17847333"/>
              <a:gd name="connsiteY26" fmla="*/ 3217084 h 4720649"/>
              <a:gd name="connsiteX27" fmla="*/ 12553278 w 17847333"/>
              <a:gd name="connsiteY27" fmla="*/ 3086455 h 4720649"/>
              <a:gd name="connsiteX28" fmla="*/ 12977821 w 17847333"/>
              <a:gd name="connsiteY28" fmla="*/ 3053798 h 4720649"/>
              <a:gd name="connsiteX29" fmla="*/ 13418692 w 17847333"/>
              <a:gd name="connsiteY29" fmla="*/ 3021141 h 4720649"/>
              <a:gd name="connsiteX30" fmla="*/ 14080742 w 17847333"/>
              <a:gd name="connsiteY30" fmla="*/ 3026584 h 4720649"/>
              <a:gd name="connsiteX31" fmla="*/ 14888758 w 17847333"/>
              <a:gd name="connsiteY31" fmla="*/ 3017182 h 4720649"/>
              <a:gd name="connsiteX32" fmla="*/ 16155464 w 17847333"/>
              <a:gd name="connsiteY32" fmla="*/ 3088689 h 4720649"/>
              <a:gd name="connsiteX33" fmla="*/ 17791284 w 17847333"/>
              <a:gd name="connsiteY33" fmla="*/ 3273491 h 4720649"/>
              <a:gd name="connsiteX34" fmla="*/ 17323601 w 17847333"/>
              <a:gd name="connsiteY34" fmla="*/ 2806555 h 4720649"/>
              <a:gd name="connsiteX35" fmla="*/ 15920956 w 17847333"/>
              <a:gd name="connsiteY35" fmla="*/ 2684664 h 4720649"/>
              <a:gd name="connsiteX36" fmla="*/ 14534060 w 17847333"/>
              <a:gd name="connsiteY36" fmla="*/ 2563816 h 4720649"/>
              <a:gd name="connsiteX37" fmla="*/ 13348430 w 17847333"/>
              <a:gd name="connsiteY37" fmla="*/ 1670818 h 4720649"/>
              <a:gd name="connsiteX38" fmla="*/ 12771981 w 17847333"/>
              <a:gd name="connsiteY38" fmla="*/ 1203227 h 4720649"/>
              <a:gd name="connsiteX39" fmla="*/ 12310824 w 17847333"/>
              <a:gd name="connsiteY39" fmla="*/ 1031035 h 4720649"/>
              <a:gd name="connsiteX40" fmla="*/ 11871930 w 17847333"/>
              <a:gd name="connsiteY40" fmla="*/ 857853 h 4720649"/>
              <a:gd name="connsiteX41" fmla="*/ 11423638 w 17847333"/>
              <a:gd name="connsiteY41" fmla="*/ 630243 h 4720649"/>
              <a:gd name="connsiteX42" fmla="*/ 10906566 w 17847333"/>
              <a:gd name="connsiteY42" fmla="*/ 441721 h 4720649"/>
              <a:gd name="connsiteX43" fmla="*/ 10495878 w 17847333"/>
              <a:gd name="connsiteY43" fmla="*/ 212627 h 4720649"/>
              <a:gd name="connsiteX44" fmla="*/ 10038678 w 17847333"/>
              <a:gd name="connsiteY44" fmla="*/ 179970 h 4720649"/>
              <a:gd name="connsiteX45" fmla="*/ 8895678 w 17847333"/>
              <a:gd name="connsiteY45" fmla="*/ 33012 h 4720649"/>
              <a:gd name="connsiteX46" fmla="*/ 7491421 w 17847333"/>
              <a:gd name="connsiteY46" fmla="*/ 16684 h 4720649"/>
              <a:gd name="connsiteX47" fmla="*/ 6805621 w 17847333"/>
              <a:gd name="connsiteY47" fmla="*/ 355 h 4720649"/>
              <a:gd name="connsiteX48" fmla="*/ 5662621 w 17847333"/>
              <a:gd name="connsiteY48" fmla="*/ 33012 h 4720649"/>
              <a:gd name="connsiteX49" fmla="*/ 5025806 w 17847333"/>
              <a:gd name="connsiteY49" fmla="*/ 98327 h 4720649"/>
              <a:gd name="connsiteX50" fmla="*/ 3899135 w 17847333"/>
              <a:gd name="connsiteY50" fmla="*/ 147312 h 4720649"/>
              <a:gd name="connsiteX51" fmla="*/ 3099035 w 17847333"/>
              <a:gd name="connsiteY51" fmla="*/ 326927 h 4720649"/>
              <a:gd name="connsiteX52" fmla="*/ 2266278 w 17847333"/>
              <a:gd name="connsiteY52" fmla="*/ 522870 h 4720649"/>
              <a:gd name="connsiteX53" fmla="*/ 1841735 w 17847333"/>
              <a:gd name="connsiteY53" fmla="*/ 686155 h 4720649"/>
              <a:gd name="connsiteX54" fmla="*/ 1417192 w 17847333"/>
              <a:gd name="connsiteY54" fmla="*/ 849441 h 4720649"/>
              <a:gd name="connsiteX55" fmla="*/ 862021 w 17847333"/>
              <a:gd name="connsiteY55" fmla="*/ 1176012 h 4720649"/>
              <a:gd name="connsiteX56" fmla="*/ 437478 w 17847333"/>
              <a:gd name="connsiteY56" fmla="*/ 1502584 h 4720649"/>
              <a:gd name="connsiteX57" fmla="*/ 159892 w 17847333"/>
              <a:gd name="connsiteY57" fmla="*/ 1861812 h 4720649"/>
              <a:gd name="connsiteX58" fmla="*/ 12935 w 17847333"/>
              <a:gd name="connsiteY58" fmla="*/ 2384327 h 4720649"/>
              <a:gd name="connsiteX59" fmla="*/ 12935 w 17847333"/>
              <a:gd name="connsiteY59" fmla="*/ 2694570 h 4720649"/>
              <a:gd name="connsiteX60" fmla="*/ 61921 w 17847333"/>
              <a:gd name="connsiteY60" fmla="*/ 2906841 h 4720649"/>
              <a:gd name="connsiteX61" fmla="*/ 143563 w 17847333"/>
              <a:gd name="connsiteY61" fmla="*/ 3021141 h 472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7847333" h="4720649">
                <a:moveTo>
                  <a:pt x="45592" y="2972155"/>
                </a:moveTo>
                <a:cubicBezTo>
                  <a:pt x="176220" y="2970794"/>
                  <a:pt x="306849" y="2969433"/>
                  <a:pt x="421149" y="2972155"/>
                </a:cubicBezTo>
                <a:cubicBezTo>
                  <a:pt x="535449" y="2974877"/>
                  <a:pt x="587156" y="2977598"/>
                  <a:pt x="731392" y="2988484"/>
                </a:cubicBezTo>
                <a:cubicBezTo>
                  <a:pt x="875628" y="2999370"/>
                  <a:pt x="1123277" y="3012977"/>
                  <a:pt x="1286563" y="3037470"/>
                </a:cubicBezTo>
                <a:cubicBezTo>
                  <a:pt x="1449849" y="3061963"/>
                  <a:pt x="1585920" y="3116391"/>
                  <a:pt x="1711106" y="3135441"/>
                </a:cubicBezTo>
                <a:cubicBezTo>
                  <a:pt x="1836292" y="3154491"/>
                  <a:pt x="2037678" y="3151770"/>
                  <a:pt x="2037678" y="3151770"/>
                </a:cubicBezTo>
                <a:lnTo>
                  <a:pt x="2707149" y="3168098"/>
                </a:lnTo>
                <a:cubicBezTo>
                  <a:pt x="2905813" y="3176262"/>
                  <a:pt x="3088149" y="3173541"/>
                  <a:pt x="3229663" y="3200755"/>
                </a:cubicBezTo>
                <a:cubicBezTo>
                  <a:pt x="3371177" y="3227969"/>
                  <a:pt x="3349406" y="3276955"/>
                  <a:pt x="3556235" y="3331384"/>
                </a:cubicBezTo>
                <a:cubicBezTo>
                  <a:pt x="3763064" y="3385813"/>
                  <a:pt x="4263807" y="3483784"/>
                  <a:pt x="4470635" y="3527327"/>
                </a:cubicBezTo>
                <a:cubicBezTo>
                  <a:pt x="4677464" y="3570870"/>
                  <a:pt x="4797206" y="3592641"/>
                  <a:pt x="4797206" y="3592641"/>
                </a:cubicBezTo>
                <a:cubicBezTo>
                  <a:pt x="4922392" y="3617134"/>
                  <a:pt x="5031249" y="3625298"/>
                  <a:pt x="5221749" y="3674284"/>
                </a:cubicBezTo>
                <a:cubicBezTo>
                  <a:pt x="5412249" y="3723270"/>
                  <a:pt x="5766035" y="3823962"/>
                  <a:pt x="5940206" y="3886555"/>
                </a:cubicBezTo>
                <a:cubicBezTo>
                  <a:pt x="6114377" y="3949148"/>
                  <a:pt x="6171528" y="3989970"/>
                  <a:pt x="6266778" y="4049841"/>
                </a:cubicBezTo>
                <a:cubicBezTo>
                  <a:pt x="6362028" y="4109713"/>
                  <a:pt x="6405570" y="4175027"/>
                  <a:pt x="6511706" y="4245784"/>
                </a:cubicBezTo>
                <a:cubicBezTo>
                  <a:pt x="6617842" y="4316541"/>
                  <a:pt x="6903592" y="4474384"/>
                  <a:pt x="6903592" y="4474384"/>
                </a:cubicBezTo>
                <a:cubicBezTo>
                  <a:pt x="7034221" y="4550584"/>
                  <a:pt x="7175735" y="4670327"/>
                  <a:pt x="7295478" y="4702984"/>
                </a:cubicBezTo>
                <a:cubicBezTo>
                  <a:pt x="7415221" y="4735641"/>
                  <a:pt x="7480535" y="4722034"/>
                  <a:pt x="7622049" y="4670327"/>
                </a:cubicBezTo>
                <a:cubicBezTo>
                  <a:pt x="7763563" y="4618620"/>
                  <a:pt x="7975834" y="4485270"/>
                  <a:pt x="8144563" y="4392741"/>
                </a:cubicBezTo>
                <a:cubicBezTo>
                  <a:pt x="8313292" y="4300212"/>
                  <a:pt x="8495628" y="4185912"/>
                  <a:pt x="8634421" y="4115155"/>
                </a:cubicBezTo>
                <a:cubicBezTo>
                  <a:pt x="8773214" y="4044398"/>
                  <a:pt x="8868464" y="4006298"/>
                  <a:pt x="8977321" y="3968198"/>
                </a:cubicBezTo>
                <a:cubicBezTo>
                  <a:pt x="9086178" y="3930098"/>
                  <a:pt x="9287563" y="3886555"/>
                  <a:pt x="9287563" y="3886555"/>
                </a:cubicBezTo>
                <a:cubicBezTo>
                  <a:pt x="9464456" y="3840291"/>
                  <a:pt x="9831849" y="3750483"/>
                  <a:pt x="10038678" y="3690612"/>
                </a:cubicBezTo>
                <a:cubicBezTo>
                  <a:pt x="10245507" y="3630741"/>
                  <a:pt x="10411514" y="3579034"/>
                  <a:pt x="10528535" y="3527327"/>
                </a:cubicBezTo>
                <a:cubicBezTo>
                  <a:pt x="10645556" y="3475620"/>
                  <a:pt x="10623785" y="3415749"/>
                  <a:pt x="10740806" y="3380370"/>
                </a:cubicBezTo>
                <a:cubicBezTo>
                  <a:pt x="10857827" y="3344991"/>
                  <a:pt x="11230663" y="3315055"/>
                  <a:pt x="11230663" y="3315055"/>
                </a:cubicBezTo>
                <a:cubicBezTo>
                  <a:pt x="11467427" y="3287841"/>
                  <a:pt x="11940956" y="3255184"/>
                  <a:pt x="12161392" y="3217084"/>
                </a:cubicBezTo>
                <a:cubicBezTo>
                  <a:pt x="12381828" y="3178984"/>
                  <a:pt x="12417207" y="3113669"/>
                  <a:pt x="12553278" y="3086455"/>
                </a:cubicBezTo>
                <a:cubicBezTo>
                  <a:pt x="12689350" y="3059241"/>
                  <a:pt x="12977821" y="3053798"/>
                  <a:pt x="12977821" y="3053798"/>
                </a:cubicBezTo>
                <a:cubicBezTo>
                  <a:pt x="13122057" y="3042912"/>
                  <a:pt x="13234872" y="3025677"/>
                  <a:pt x="13418692" y="3021141"/>
                </a:cubicBezTo>
                <a:cubicBezTo>
                  <a:pt x="13602512" y="3016605"/>
                  <a:pt x="13835731" y="3027244"/>
                  <a:pt x="14080742" y="3026584"/>
                </a:cubicBezTo>
                <a:cubicBezTo>
                  <a:pt x="14325753" y="3025924"/>
                  <a:pt x="14542971" y="3006831"/>
                  <a:pt x="14888758" y="3017182"/>
                </a:cubicBezTo>
                <a:cubicBezTo>
                  <a:pt x="15234545" y="3027533"/>
                  <a:pt x="15673420" y="3077469"/>
                  <a:pt x="16155464" y="3088689"/>
                </a:cubicBezTo>
                <a:cubicBezTo>
                  <a:pt x="16728119" y="3102018"/>
                  <a:pt x="17596595" y="3320513"/>
                  <a:pt x="17791284" y="3273491"/>
                </a:cubicBezTo>
                <a:cubicBezTo>
                  <a:pt x="17985973" y="3226469"/>
                  <a:pt x="17635322" y="2904693"/>
                  <a:pt x="17323601" y="2806555"/>
                </a:cubicBezTo>
                <a:cubicBezTo>
                  <a:pt x="17011880" y="2708417"/>
                  <a:pt x="16385879" y="2725120"/>
                  <a:pt x="15920956" y="2684664"/>
                </a:cubicBezTo>
                <a:cubicBezTo>
                  <a:pt x="15456033" y="2644208"/>
                  <a:pt x="14939517" y="2732802"/>
                  <a:pt x="14534060" y="2563816"/>
                </a:cubicBezTo>
                <a:cubicBezTo>
                  <a:pt x="14128603" y="2394830"/>
                  <a:pt x="13642110" y="1897583"/>
                  <a:pt x="13348430" y="1670818"/>
                </a:cubicBezTo>
                <a:cubicBezTo>
                  <a:pt x="13054750" y="1444053"/>
                  <a:pt x="12944915" y="1309858"/>
                  <a:pt x="12771981" y="1203227"/>
                </a:cubicBezTo>
                <a:cubicBezTo>
                  <a:pt x="12599047" y="1096597"/>
                  <a:pt x="12310824" y="1031035"/>
                  <a:pt x="12310824" y="1031035"/>
                </a:cubicBezTo>
                <a:lnTo>
                  <a:pt x="11871930" y="857853"/>
                </a:lnTo>
                <a:cubicBezTo>
                  <a:pt x="11673266" y="797982"/>
                  <a:pt x="11584532" y="699598"/>
                  <a:pt x="11423638" y="630243"/>
                </a:cubicBezTo>
                <a:cubicBezTo>
                  <a:pt x="11262744" y="560888"/>
                  <a:pt x="11061193" y="511324"/>
                  <a:pt x="10906566" y="441721"/>
                </a:cubicBezTo>
                <a:cubicBezTo>
                  <a:pt x="10751939" y="372118"/>
                  <a:pt x="10640526" y="256252"/>
                  <a:pt x="10495878" y="212627"/>
                </a:cubicBezTo>
                <a:cubicBezTo>
                  <a:pt x="10351230" y="169002"/>
                  <a:pt x="10305378" y="209906"/>
                  <a:pt x="10038678" y="179970"/>
                </a:cubicBezTo>
                <a:cubicBezTo>
                  <a:pt x="9771978" y="150034"/>
                  <a:pt x="9320221" y="60226"/>
                  <a:pt x="8895678" y="33012"/>
                </a:cubicBezTo>
                <a:cubicBezTo>
                  <a:pt x="8471135" y="5798"/>
                  <a:pt x="7491421" y="16684"/>
                  <a:pt x="7491421" y="16684"/>
                </a:cubicBezTo>
                <a:cubicBezTo>
                  <a:pt x="7143078" y="11241"/>
                  <a:pt x="7110421" y="-2366"/>
                  <a:pt x="6805621" y="355"/>
                </a:cubicBezTo>
                <a:cubicBezTo>
                  <a:pt x="6500821" y="3076"/>
                  <a:pt x="5959257" y="16683"/>
                  <a:pt x="5662621" y="33012"/>
                </a:cubicBezTo>
                <a:cubicBezTo>
                  <a:pt x="5365985" y="49341"/>
                  <a:pt x="5319720" y="79277"/>
                  <a:pt x="5025806" y="98327"/>
                </a:cubicBezTo>
                <a:cubicBezTo>
                  <a:pt x="4731892" y="117377"/>
                  <a:pt x="4220263" y="109212"/>
                  <a:pt x="3899135" y="147312"/>
                </a:cubicBezTo>
                <a:cubicBezTo>
                  <a:pt x="3578007" y="185412"/>
                  <a:pt x="3099035" y="326927"/>
                  <a:pt x="3099035" y="326927"/>
                </a:cubicBezTo>
                <a:cubicBezTo>
                  <a:pt x="2826892" y="389520"/>
                  <a:pt x="2475828" y="462999"/>
                  <a:pt x="2266278" y="522870"/>
                </a:cubicBezTo>
                <a:cubicBezTo>
                  <a:pt x="2056728" y="582741"/>
                  <a:pt x="1841735" y="686155"/>
                  <a:pt x="1841735" y="686155"/>
                </a:cubicBezTo>
                <a:cubicBezTo>
                  <a:pt x="1700221" y="740583"/>
                  <a:pt x="1580478" y="767798"/>
                  <a:pt x="1417192" y="849441"/>
                </a:cubicBezTo>
                <a:cubicBezTo>
                  <a:pt x="1253906" y="931084"/>
                  <a:pt x="1025307" y="1067155"/>
                  <a:pt x="862021" y="1176012"/>
                </a:cubicBezTo>
                <a:cubicBezTo>
                  <a:pt x="698735" y="1284869"/>
                  <a:pt x="554499" y="1388284"/>
                  <a:pt x="437478" y="1502584"/>
                </a:cubicBezTo>
                <a:cubicBezTo>
                  <a:pt x="320457" y="1616884"/>
                  <a:pt x="230649" y="1714855"/>
                  <a:pt x="159892" y="1861812"/>
                </a:cubicBezTo>
                <a:cubicBezTo>
                  <a:pt x="89135" y="2008769"/>
                  <a:pt x="37428" y="2245534"/>
                  <a:pt x="12935" y="2384327"/>
                </a:cubicBezTo>
                <a:cubicBezTo>
                  <a:pt x="-11558" y="2523120"/>
                  <a:pt x="4771" y="2607484"/>
                  <a:pt x="12935" y="2694570"/>
                </a:cubicBezTo>
                <a:cubicBezTo>
                  <a:pt x="21099" y="2781656"/>
                  <a:pt x="40150" y="2852412"/>
                  <a:pt x="61921" y="2906841"/>
                </a:cubicBezTo>
                <a:cubicBezTo>
                  <a:pt x="83692" y="2961269"/>
                  <a:pt x="113627" y="2991205"/>
                  <a:pt x="143563" y="3021141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6" name="Afbeelding 21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09" r="100000">
                        <a14:foregroundMark x1="42395" y1="93944" x2="42395" y2="93944"/>
                        <a14:foregroundMark x1="65049" y1="86706" x2="65049" y2="86706"/>
                        <a14:foregroundMark x1="66667" y1="80945" x2="66667" y2="80945"/>
                        <a14:foregroundMark x1="69903" y1="73117" x2="69903" y2="73117"/>
                        <a14:foregroundMark x1="53398" y1="74889" x2="53398" y2="74889"/>
                        <a14:foregroundMark x1="39806" y1="79173" x2="39806" y2="79173"/>
                        <a14:foregroundMark x1="48544" y1="86115" x2="48544" y2="86115"/>
                        <a14:foregroundMark x1="75405" y1="54653" x2="75405" y2="54653"/>
                        <a14:foregroundMark x1="80259" y1="43131" x2="80259" y2="43131"/>
                        <a14:foregroundMark x1="82524" y1="35155" x2="82524" y2="35155"/>
                        <a14:foregroundMark x1="79288" y1="28065" x2="79288" y2="28065"/>
                        <a14:foregroundMark x1="73786" y1="19793" x2="73786" y2="19793"/>
                        <a14:foregroundMark x1="20065" y1="84934" x2="20065" y2="84934"/>
                        <a14:foregroundMark x1="21036" y1="78434" x2="21036" y2="78434"/>
                        <a14:foregroundMark x1="23301" y1="70901" x2="23301" y2="70901"/>
                        <a14:foregroundMark x1="23301" y1="53914" x2="23301" y2="53914"/>
                        <a14:foregroundMark x1="17152" y1="44609" x2="17152" y2="44609"/>
                        <a14:foregroundMark x1="15534" y1="37075" x2="15534" y2="37075"/>
                        <a14:foregroundMark x1="14563" y1="29394" x2="14563" y2="29099"/>
                        <a14:foregroundMark x1="15534" y1="19055" x2="15534" y2="19055"/>
                        <a14:foregroundMark x1="52427" y1="25554" x2="52427" y2="25554"/>
                        <a14:foregroundMark x1="36893" y1="34121" x2="36893" y2="34121"/>
                        <a14:foregroundMark x1="60518" y1="40916" x2="60518" y2="40916"/>
                        <a14:foregroundMark x1="39159" y1="48597" x2="39159" y2="485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V="1">
            <a:off x="1476662" y="2895381"/>
            <a:ext cx="232604" cy="509621"/>
          </a:xfrm>
          <a:prstGeom prst="rect">
            <a:avLst/>
          </a:prstGeom>
        </p:spPr>
      </p:pic>
      <p:pic>
        <p:nvPicPr>
          <p:cNvPr id="217" name="Afbeelding 2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09" r="100000">
                        <a14:foregroundMark x1="42395" y1="93944" x2="42395" y2="93944"/>
                        <a14:foregroundMark x1="65049" y1="86706" x2="65049" y2="86706"/>
                        <a14:foregroundMark x1="66667" y1="80945" x2="66667" y2="80945"/>
                        <a14:foregroundMark x1="69903" y1="73117" x2="69903" y2="73117"/>
                        <a14:foregroundMark x1="53398" y1="74889" x2="53398" y2="74889"/>
                        <a14:foregroundMark x1="39806" y1="79173" x2="39806" y2="79173"/>
                        <a14:foregroundMark x1="48544" y1="86115" x2="48544" y2="86115"/>
                        <a14:foregroundMark x1="75405" y1="54653" x2="75405" y2="54653"/>
                        <a14:foregroundMark x1="80259" y1="43131" x2="80259" y2="43131"/>
                        <a14:foregroundMark x1="82524" y1="35155" x2="82524" y2="35155"/>
                        <a14:foregroundMark x1="79288" y1="28065" x2="79288" y2="28065"/>
                        <a14:foregroundMark x1="73786" y1="19793" x2="73786" y2="19793"/>
                        <a14:foregroundMark x1="20065" y1="84934" x2="20065" y2="84934"/>
                        <a14:foregroundMark x1="21036" y1="78434" x2="21036" y2="78434"/>
                        <a14:foregroundMark x1="23301" y1="70901" x2="23301" y2="70901"/>
                        <a14:foregroundMark x1="23301" y1="53914" x2="23301" y2="53914"/>
                        <a14:foregroundMark x1="17152" y1="44609" x2="17152" y2="44609"/>
                        <a14:foregroundMark x1="15534" y1="37075" x2="15534" y2="37075"/>
                        <a14:foregroundMark x1="14563" y1="29394" x2="14563" y2="29099"/>
                        <a14:foregroundMark x1="15534" y1="19055" x2="15534" y2="19055"/>
                        <a14:foregroundMark x1="52427" y1="25554" x2="52427" y2="25554"/>
                        <a14:foregroundMark x1="36893" y1="34121" x2="36893" y2="34121"/>
                        <a14:foregroundMark x1="60518" y1="40916" x2="60518" y2="40916"/>
                        <a14:foregroundMark x1="39159" y1="48597" x2="39159" y2="485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2070191" y="2994764"/>
            <a:ext cx="232604" cy="509621"/>
          </a:xfrm>
          <a:prstGeom prst="rect">
            <a:avLst/>
          </a:prstGeom>
        </p:spPr>
      </p:pic>
      <p:pic>
        <p:nvPicPr>
          <p:cNvPr id="218" name="Afbeelding 21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09" r="100000">
                        <a14:foregroundMark x1="42395" y1="93944" x2="42395" y2="93944"/>
                        <a14:foregroundMark x1="65049" y1="86706" x2="65049" y2="86706"/>
                        <a14:foregroundMark x1="66667" y1="80945" x2="66667" y2="80945"/>
                        <a14:foregroundMark x1="69903" y1="73117" x2="69903" y2="73117"/>
                        <a14:foregroundMark x1="53398" y1="74889" x2="53398" y2="74889"/>
                        <a14:foregroundMark x1="39806" y1="79173" x2="39806" y2="79173"/>
                        <a14:foregroundMark x1="48544" y1="86115" x2="48544" y2="86115"/>
                        <a14:foregroundMark x1="75405" y1="54653" x2="75405" y2="54653"/>
                        <a14:foregroundMark x1="80259" y1="43131" x2="80259" y2="43131"/>
                        <a14:foregroundMark x1="82524" y1="35155" x2="82524" y2="35155"/>
                        <a14:foregroundMark x1="79288" y1="28065" x2="79288" y2="28065"/>
                        <a14:foregroundMark x1="73786" y1="19793" x2="73786" y2="19793"/>
                        <a14:foregroundMark x1="20065" y1="84934" x2="20065" y2="84934"/>
                        <a14:foregroundMark x1="21036" y1="78434" x2="21036" y2="78434"/>
                        <a14:foregroundMark x1="23301" y1="70901" x2="23301" y2="70901"/>
                        <a14:foregroundMark x1="23301" y1="53914" x2="23301" y2="53914"/>
                        <a14:foregroundMark x1="17152" y1="44609" x2="17152" y2="44609"/>
                        <a14:foregroundMark x1="15534" y1="37075" x2="15534" y2="37075"/>
                        <a14:foregroundMark x1="14563" y1="29394" x2="14563" y2="29099"/>
                        <a14:foregroundMark x1="15534" y1="19055" x2="15534" y2="19055"/>
                        <a14:foregroundMark x1="52427" y1="25554" x2="52427" y2="25554"/>
                        <a14:foregroundMark x1="36893" y1="34121" x2="36893" y2="34121"/>
                        <a14:foregroundMark x1="60518" y1="40916" x2="60518" y2="40916"/>
                        <a14:foregroundMark x1="39159" y1="48597" x2="39159" y2="485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766220" y="3039022"/>
            <a:ext cx="232604" cy="509621"/>
          </a:xfrm>
          <a:prstGeom prst="rect">
            <a:avLst/>
          </a:prstGeom>
        </p:spPr>
      </p:pic>
      <p:pic>
        <p:nvPicPr>
          <p:cNvPr id="219" name="Afbeelding 21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09" r="100000">
                        <a14:foregroundMark x1="42395" y1="93944" x2="42395" y2="93944"/>
                        <a14:foregroundMark x1="65049" y1="86706" x2="65049" y2="86706"/>
                        <a14:foregroundMark x1="66667" y1="80945" x2="66667" y2="80945"/>
                        <a14:foregroundMark x1="69903" y1="73117" x2="69903" y2="73117"/>
                        <a14:foregroundMark x1="53398" y1="74889" x2="53398" y2="74889"/>
                        <a14:foregroundMark x1="39806" y1="79173" x2="39806" y2="79173"/>
                        <a14:foregroundMark x1="48544" y1="86115" x2="48544" y2="86115"/>
                        <a14:foregroundMark x1="75405" y1="54653" x2="75405" y2="54653"/>
                        <a14:foregroundMark x1="80259" y1="43131" x2="80259" y2="43131"/>
                        <a14:foregroundMark x1="82524" y1="35155" x2="82524" y2="35155"/>
                        <a14:foregroundMark x1="79288" y1="28065" x2="79288" y2="28065"/>
                        <a14:foregroundMark x1="73786" y1="19793" x2="73786" y2="19793"/>
                        <a14:foregroundMark x1="20065" y1="84934" x2="20065" y2="84934"/>
                        <a14:foregroundMark x1="21036" y1="78434" x2="21036" y2="78434"/>
                        <a14:foregroundMark x1="23301" y1="70901" x2="23301" y2="70901"/>
                        <a14:foregroundMark x1="23301" y1="53914" x2="23301" y2="53914"/>
                        <a14:foregroundMark x1="17152" y1="44609" x2="17152" y2="44609"/>
                        <a14:foregroundMark x1="15534" y1="37075" x2="15534" y2="37075"/>
                        <a14:foregroundMark x1="14563" y1="29394" x2="14563" y2="29099"/>
                        <a14:foregroundMark x1="15534" y1="19055" x2="15534" y2="19055"/>
                        <a14:foregroundMark x1="52427" y1="25554" x2="52427" y2="25554"/>
                        <a14:foregroundMark x1="36893" y1="34121" x2="36893" y2="34121"/>
                        <a14:foregroundMark x1="60518" y1="40916" x2="60518" y2="40916"/>
                        <a14:foregroundMark x1="39159" y1="48597" x2="39159" y2="485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 flipV="1">
            <a:off x="2653918" y="2939639"/>
            <a:ext cx="232604" cy="509621"/>
          </a:xfrm>
          <a:prstGeom prst="rect">
            <a:avLst/>
          </a:prstGeom>
        </p:spPr>
      </p:pic>
      <p:pic>
        <p:nvPicPr>
          <p:cNvPr id="220" name="Afbeelding 21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709" r="100000">
                        <a14:foregroundMark x1="42395" y1="93944" x2="42395" y2="93944"/>
                        <a14:foregroundMark x1="65049" y1="86706" x2="65049" y2="86706"/>
                        <a14:foregroundMark x1="66667" y1="80945" x2="66667" y2="80945"/>
                        <a14:foregroundMark x1="69903" y1="73117" x2="69903" y2="73117"/>
                        <a14:foregroundMark x1="53398" y1="74889" x2="53398" y2="74889"/>
                        <a14:foregroundMark x1="39806" y1="79173" x2="39806" y2="79173"/>
                        <a14:foregroundMark x1="48544" y1="86115" x2="48544" y2="86115"/>
                        <a14:foregroundMark x1="75405" y1="54653" x2="75405" y2="54653"/>
                        <a14:foregroundMark x1="80259" y1="43131" x2="80259" y2="43131"/>
                        <a14:foregroundMark x1="82524" y1="35155" x2="82524" y2="35155"/>
                        <a14:foregroundMark x1="79288" y1="28065" x2="79288" y2="28065"/>
                        <a14:foregroundMark x1="73786" y1="19793" x2="73786" y2="19793"/>
                        <a14:foregroundMark x1="20065" y1="84934" x2="20065" y2="84934"/>
                        <a14:foregroundMark x1="21036" y1="78434" x2="21036" y2="78434"/>
                        <a14:foregroundMark x1="23301" y1="70901" x2="23301" y2="70901"/>
                        <a14:foregroundMark x1="23301" y1="53914" x2="23301" y2="53914"/>
                        <a14:foregroundMark x1="17152" y1="44609" x2="17152" y2="44609"/>
                        <a14:foregroundMark x1="15534" y1="37075" x2="15534" y2="37075"/>
                        <a14:foregroundMark x1="14563" y1="29394" x2="14563" y2="29099"/>
                        <a14:foregroundMark x1="15534" y1="19055" x2="15534" y2="19055"/>
                        <a14:foregroundMark x1="52427" y1="25554" x2="52427" y2="25554"/>
                        <a14:foregroundMark x1="36893" y1="34121" x2="36893" y2="34121"/>
                        <a14:foregroundMark x1="60518" y1="40916" x2="60518" y2="40916"/>
                        <a14:foregroundMark x1="39159" y1="48597" x2="39159" y2="485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257080" y="2975842"/>
            <a:ext cx="232604" cy="50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83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39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Waterschap Rivierenland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Jaap Bronsveld</dc:creator>
  <cp:lastModifiedBy>Jaap Bronsveld</cp:lastModifiedBy>
  <cp:revision>35</cp:revision>
  <dcterms:created xsi:type="dcterms:W3CDTF">2023-02-20T15:42:25Z</dcterms:created>
  <dcterms:modified xsi:type="dcterms:W3CDTF">2023-03-16T10:56:12Z</dcterms:modified>
</cp:coreProperties>
</file>