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revisionInfo.xml" ContentType="application/vnd.ms-powerpoint.revisioninfo+xml"/>
  <Override PartName="/ppt/changesInfos/changesInfo1.xml" ContentType="application/vnd.ms-powerpoint.changes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908" r:id="rId1"/>
  </p:sldMasterIdLst>
  <p:notesMasterIdLst>
    <p:notesMasterId r:id="rId23"/>
  </p:notesMasterIdLst>
  <p:sldIdLst>
    <p:sldId id="315" r:id="rId2"/>
    <p:sldId id="337" r:id="rId3"/>
    <p:sldId id="344" r:id="rId4"/>
    <p:sldId id="331" r:id="rId5"/>
    <p:sldId id="358" r:id="rId6"/>
    <p:sldId id="335" r:id="rId7"/>
    <p:sldId id="308" r:id="rId8"/>
    <p:sldId id="342" r:id="rId9"/>
    <p:sldId id="339" r:id="rId10"/>
    <p:sldId id="340" r:id="rId11"/>
    <p:sldId id="348" r:id="rId12"/>
    <p:sldId id="359" r:id="rId13"/>
    <p:sldId id="360" r:id="rId14"/>
    <p:sldId id="327" r:id="rId15"/>
    <p:sldId id="355" r:id="rId16"/>
    <p:sldId id="353" r:id="rId17"/>
    <p:sldId id="357" r:id="rId18"/>
    <p:sldId id="336" r:id="rId19"/>
    <p:sldId id="338" r:id="rId20"/>
    <p:sldId id="354" r:id="rId21"/>
    <p:sldId id="330" r:id="rId22"/>
  </p:sldIdLst>
  <p:sldSz cx="9144000" cy="6858000" type="screen4x3"/>
  <p:notesSz cx="6858000" cy="9144000"/>
  <p:defaultTextStyle>
    <a:defPPr>
      <a:defRPr lang="nl-NL"/>
    </a:defPPr>
    <a:lvl1pPr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1pPr>
    <a:lvl2pPr marL="4572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2pPr>
    <a:lvl3pPr marL="9144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3pPr>
    <a:lvl4pPr marL="13716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4pPr>
    <a:lvl5pPr marL="18288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925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05EE4"/>
    <a:srgbClr val="9BC1FF"/>
    <a:srgbClr val="FF0000"/>
    <a:srgbClr val="FFFFFF"/>
    <a:srgbClr val="CC9900"/>
    <a:srgbClr val="0099FF"/>
    <a:srgbClr val="D60320"/>
    <a:srgbClr val="0F5EE4"/>
    <a:srgbClr val="FFC000"/>
    <a:srgbClr val="006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A722C3DE-C993-4223-B5E1-40C3A7A3460F}" v="41" dt="2021-12-10T08:49:45.213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ijl, gemiddeld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Geen stijl, geen raster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743" autoAdjust="0"/>
    <p:restoredTop sz="75000" autoAdjust="0"/>
  </p:normalViewPr>
  <p:slideViewPr>
    <p:cSldViewPr snapToGrid="0">
      <p:cViewPr varScale="1">
        <p:scale>
          <a:sx n="95" d="100"/>
          <a:sy n="95" d="100"/>
        </p:scale>
        <p:origin x="2034" y="66"/>
      </p:cViewPr>
      <p:guideLst>
        <p:guide orient="horz" pos="2160"/>
        <p:guide pos="2925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presProps" Target="presProps.xml"/><Relationship Id="rId37" Type="http://schemas.microsoft.com/office/2015/10/relationships/revisionInfo" Target="revisionInfo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36" Type="http://schemas.microsoft.com/office/2016/11/relationships/changesInfo" Target="changesInfos/changesInfo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Bronsveld, Jaap" userId="82c79072-86e9-4076-9410-4ec57dbb467c" providerId="ADAL" clId="{A722C3DE-C993-4223-B5E1-40C3A7A3460F}"/>
    <pc:docChg chg="undo custSel addSld modSld">
      <pc:chgData name="Bronsveld, Jaap" userId="82c79072-86e9-4076-9410-4ec57dbb467c" providerId="ADAL" clId="{A722C3DE-C993-4223-B5E1-40C3A7A3460F}" dt="2021-12-10T08:50:29.301" v="777" actId="1076"/>
      <pc:docMkLst>
        <pc:docMk/>
      </pc:docMkLst>
      <pc:sldChg chg="addSp modSp mod">
        <pc:chgData name="Bronsveld, Jaap" userId="82c79072-86e9-4076-9410-4ec57dbb467c" providerId="ADAL" clId="{A722C3DE-C993-4223-B5E1-40C3A7A3460F}" dt="2021-12-10T08:41:41.076" v="755" actId="20577"/>
        <pc:sldMkLst>
          <pc:docMk/>
          <pc:sldMk cId="1700475205" sldId="285"/>
        </pc:sldMkLst>
        <pc:spChg chg="add mod">
          <ac:chgData name="Bronsveld, Jaap" userId="82c79072-86e9-4076-9410-4ec57dbb467c" providerId="ADAL" clId="{A722C3DE-C993-4223-B5E1-40C3A7A3460F}" dt="2021-12-10T08:41:41.076" v="755" actId="20577"/>
          <ac:spMkLst>
            <pc:docMk/>
            <pc:sldMk cId="1700475205" sldId="285"/>
            <ac:spMk id="3" creationId="{BAD9724C-7A4B-4E37-90DF-B2843497B5CB}"/>
          </ac:spMkLst>
        </pc:spChg>
      </pc:sldChg>
      <pc:sldChg chg="modSp mod">
        <pc:chgData name="Bronsveld, Jaap" userId="82c79072-86e9-4076-9410-4ec57dbb467c" providerId="ADAL" clId="{A722C3DE-C993-4223-B5E1-40C3A7A3460F}" dt="2021-12-10T08:25:44.490" v="511" actId="1076"/>
        <pc:sldMkLst>
          <pc:docMk/>
          <pc:sldMk cId="2945000870" sldId="305"/>
        </pc:sldMkLst>
        <pc:grpChg chg="mod">
          <ac:chgData name="Bronsveld, Jaap" userId="82c79072-86e9-4076-9410-4ec57dbb467c" providerId="ADAL" clId="{A722C3DE-C993-4223-B5E1-40C3A7A3460F}" dt="2021-12-10T08:25:44.490" v="511" actId="1076"/>
          <ac:grpSpMkLst>
            <pc:docMk/>
            <pc:sldMk cId="2945000870" sldId="305"/>
            <ac:grpSpMk id="113" creationId="{00000000-0000-0000-0000-000000000000}"/>
          </ac:grpSpMkLst>
        </pc:grpChg>
        <pc:grpChg chg="mod">
          <ac:chgData name="Bronsveld, Jaap" userId="82c79072-86e9-4076-9410-4ec57dbb467c" providerId="ADAL" clId="{A722C3DE-C993-4223-B5E1-40C3A7A3460F}" dt="2021-12-10T08:25:39.689" v="510" actId="1076"/>
          <ac:grpSpMkLst>
            <pc:docMk/>
            <pc:sldMk cId="2945000870" sldId="305"/>
            <ac:grpSpMk id="118" creationId="{00000000-0000-0000-0000-000000000000}"/>
          </ac:grpSpMkLst>
        </pc:grpChg>
      </pc:sldChg>
      <pc:sldChg chg="addSp delSp modSp mod modAnim">
        <pc:chgData name="Bronsveld, Jaap" userId="82c79072-86e9-4076-9410-4ec57dbb467c" providerId="ADAL" clId="{A722C3DE-C993-4223-B5E1-40C3A7A3460F}" dt="2021-12-10T08:50:29.301" v="777" actId="1076"/>
        <pc:sldMkLst>
          <pc:docMk/>
          <pc:sldMk cId="1643107251" sldId="307"/>
        </pc:sldMkLst>
        <pc:spChg chg="mod">
          <ac:chgData name="Bronsveld, Jaap" userId="82c79072-86e9-4076-9410-4ec57dbb467c" providerId="ADAL" clId="{A722C3DE-C993-4223-B5E1-40C3A7A3460F}" dt="2021-12-10T08:45:50.100" v="757"/>
          <ac:spMkLst>
            <pc:docMk/>
            <pc:sldMk cId="1643107251" sldId="307"/>
            <ac:spMk id="8" creationId="{6811AD59-8E0E-4298-A32E-BA6FACA3D1C4}"/>
          </ac:spMkLst>
        </pc:spChg>
        <pc:spChg chg="mod">
          <ac:chgData name="Bronsveld, Jaap" userId="82c79072-86e9-4076-9410-4ec57dbb467c" providerId="ADAL" clId="{A722C3DE-C993-4223-B5E1-40C3A7A3460F}" dt="2021-12-10T08:45:50.100" v="757"/>
          <ac:spMkLst>
            <pc:docMk/>
            <pc:sldMk cId="1643107251" sldId="307"/>
            <ac:spMk id="9" creationId="{179692F0-B4E9-4A03-A343-541E28411C1B}"/>
          </ac:spMkLst>
        </pc:spChg>
        <pc:spChg chg="mod">
          <ac:chgData name="Bronsveld, Jaap" userId="82c79072-86e9-4076-9410-4ec57dbb467c" providerId="ADAL" clId="{A722C3DE-C993-4223-B5E1-40C3A7A3460F}" dt="2021-12-10T08:45:50.100" v="757"/>
          <ac:spMkLst>
            <pc:docMk/>
            <pc:sldMk cId="1643107251" sldId="307"/>
            <ac:spMk id="10" creationId="{514EF5AB-1EEC-413E-8A1D-6E9BE3396B46}"/>
          </ac:spMkLst>
        </pc:spChg>
        <pc:spChg chg="mod">
          <ac:chgData name="Bronsveld, Jaap" userId="82c79072-86e9-4076-9410-4ec57dbb467c" providerId="ADAL" clId="{A722C3DE-C993-4223-B5E1-40C3A7A3460F}" dt="2021-12-10T08:46:01.708" v="759"/>
          <ac:spMkLst>
            <pc:docMk/>
            <pc:sldMk cId="1643107251" sldId="307"/>
            <ac:spMk id="13" creationId="{B3786297-87F2-4688-A07F-AB8AD67F7433}"/>
          </ac:spMkLst>
        </pc:spChg>
        <pc:spChg chg="mod">
          <ac:chgData name="Bronsveld, Jaap" userId="82c79072-86e9-4076-9410-4ec57dbb467c" providerId="ADAL" clId="{A722C3DE-C993-4223-B5E1-40C3A7A3460F}" dt="2021-12-10T08:46:01.708" v="759"/>
          <ac:spMkLst>
            <pc:docMk/>
            <pc:sldMk cId="1643107251" sldId="307"/>
            <ac:spMk id="14" creationId="{E3EB9B23-3F0B-4369-A39D-AF21CDACB8CA}"/>
          </ac:spMkLst>
        </pc:spChg>
        <pc:spChg chg="mod">
          <ac:chgData name="Bronsveld, Jaap" userId="82c79072-86e9-4076-9410-4ec57dbb467c" providerId="ADAL" clId="{A722C3DE-C993-4223-B5E1-40C3A7A3460F}" dt="2021-12-10T08:46:01.708" v="759"/>
          <ac:spMkLst>
            <pc:docMk/>
            <pc:sldMk cId="1643107251" sldId="307"/>
            <ac:spMk id="15" creationId="{9122F8AB-B47D-4F42-A75F-48D536E0C1F9}"/>
          </ac:spMkLst>
        </pc:spChg>
        <pc:spChg chg="mod">
          <ac:chgData name="Bronsveld, Jaap" userId="82c79072-86e9-4076-9410-4ec57dbb467c" providerId="ADAL" clId="{A722C3DE-C993-4223-B5E1-40C3A7A3460F}" dt="2021-12-10T08:46:06.897" v="761"/>
          <ac:spMkLst>
            <pc:docMk/>
            <pc:sldMk cId="1643107251" sldId="307"/>
            <ac:spMk id="18" creationId="{350D5C30-1BDC-43CB-A923-52B29A4011D8}"/>
          </ac:spMkLst>
        </pc:spChg>
        <pc:spChg chg="mod">
          <ac:chgData name="Bronsveld, Jaap" userId="82c79072-86e9-4076-9410-4ec57dbb467c" providerId="ADAL" clId="{A722C3DE-C993-4223-B5E1-40C3A7A3460F}" dt="2021-12-10T08:46:06.897" v="761"/>
          <ac:spMkLst>
            <pc:docMk/>
            <pc:sldMk cId="1643107251" sldId="307"/>
            <ac:spMk id="19" creationId="{72E8B936-566F-4E83-AA8E-505AB170FCAD}"/>
          </ac:spMkLst>
        </pc:spChg>
        <pc:spChg chg="mod">
          <ac:chgData name="Bronsveld, Jaap" userId="82c79072-86e9-4076-9410-4ec57dbb467c" providerId="ADAL" clId="{A722C3DE-C993-4223-B5E1-40C3A7A3460F}" dt="2021-12-10T08:46:06.897" v="761"/>
          <ac:spMkLst>
            <pc:docMk/>
            <pc:sldMk cId="1643107251" sldId="307"/>
            <ac:spMk id="20" creationId="{CA371FAF-2FBE-4E0B-8EB0-B70D84F29630}"/>
          </ac:spMkLst>
        </pc:spChg>
        <pc:spChg chg="mod">
          <ac:chgData name="Bronsveld, Jaap" userId="82c79072-86e9-4076-9410-4ec57dbb467c" providerId="ADAL" clId="{A722C3DE-C993-4223-B5E1-40C3A7A3460F}" dt="2021-12-10T08:48:26.651" v="769"/>
          <ac:spMkLst>
            <pc:docMk/>
            <pc:sldMk cId="1643107251" sldId="307"/>
            <ac:spMk id="23" creationId="{66584084-B807-47A7-A92C-4C040B9D36BC}"/>
          </ac:spMkLst>
        </pc:spChg>
        <pc:spChg chg="mod">
          <ac:chgData name="Bronsveld, Jaap" userId="82c79072-86e9-4076-9410-4ec57dbb467c" providerId="ADAL" clId="{A722C3DE-C993-4223-B5E1-40C3A7A3460F}" dt="2021-12-10T08:48:26.651" v="769"/>
          <ac:spMkLst>
            <pc:docMk/>
            <pc:sldMk cId="1643107251" sldId="307"/>
            <ac:spMk id="24" creationId="{07A5991A-8CB3-40A1-985E-5BEF45907B03}"/>
          </ac:spMkLst>
        </pc:spChg>
        <pc:spChg chg="mod">
          <ac:chgData name="Bronsveld, Jaap" userId="82c79072-86e9-4076-9410-4ec57dbb467c" providerId="ADAL" clId="{A722C3DE-C993-4223-B5E1-40C3A7A3460F}" dt="2021-12-10T08:48:26.651" v="769"/>
          <ac:spMkLst>
            <pc:docMk/>
            <pc:sldMk cId="1643107251" sldId="307"/>
            <ac:spMk id="25" creationId="{1C754E84-4CED-4D32-9944-EC3FABA5C6FC}"/>
          </ac:spMkLst>
        </pc:spChg>
        <pc:spChg chg="mod">
          <ac:chgData name="Bronsveld, Jaap" userId="82c79072-86e9-4076-9410-4ec57dbb467c" providerId="ADAL" clId="{A722C3DE-C993-4223-B5E1-40C3A7A3460F}" dt="2021-12-10T08:48:29.468" v="771"/>
          <ac:spMkLst>
            <pc:docMk/>
            <pc:sldMk cId="1643107251" sldId="307"/>
            <ac:spMk id="28" creationId="{3C828E1C-277E-4C8F-AC16-0FA48DCBD765}"/>
          </ac:spMkLst>
        </pc:spChg>
        <pc:spChg chg="mod">
          <ac:chgData name="Bronsveld, Jaap" userId="82c79072-86e9-4076-9410-4ec57dbb467c" providerId="ADAL" clId="{A722C3DE-C993-4223-B5E1-40C3A7A3460F}" dt="2021-12-10T08:48:29.468" v="771"/>
          <ac:spMkLst>
            <pc:docMk/>
            <pc:sldMk cId="1643107251" sldId="307"/>
            <ac:spMk id="29" creationId="{2152BC72-2219-4951-81A8-5D540942C1A1}"/>
          </ac:spMkLst>
        </pc:spChg>
        <pc:spChg chg="mod">
          <ac:chgData name="Bronsveld, Jaap" userId="82c79072-86e9-4076-9410-4ec57dbb467c" providerId="ADAL" clId="{A722C3DE-C993-4223-B5E1-40C3A7A3460F}" dt="2021-12-10T08:48:29.468" v="771"/>
          <ac:spMkLst>
            <pc:docMk/>
            <pc:sldMk cId="1643107251" sldId="307"/>
            <ac:spMk id="30" creationId="{F233C078-AA49-4254-8D17-33ED9246B477}"/>
          </ac:spMkLst>
        </pc:spChg>
        <pc:grpChg chg="add mod">
          <ac:chgData name="Bronsveld, Jaap" userId="82c79072-86e9-4076-9410-4ec57dbb467c" providerId="ADAL" clId="{A722C3DE-C993-4223-B5E1-40C3A7A3460F}" dt="2021-12-10T08:50:29.301" v="777" actId="1076"/>
          <ac:grpSpMkLst>
            <pc:docMk/>
            <pc:sldMk cId="1643107251" sldId="307"/>
            <ac:grpSpMk id="6" creationId="{F68D9456-8F5A-43F2-ADA5-C90AFD06AFFC}"/>
          </ac:grpSpMkLst>
        </pc:grpChg>
        <pc:grpChg chg="mod">
          <ac:chgData name="Bronsveld, Jaap" userId="82c79072-86e9-4076-9410-4ec57dbb467c" providerId="ADAL" clId="{A722C3DE-C993-4223-B5E1-40C3A7A3460F}" dt="2021-12-10T08:45:50.100" v="757"/>
          <ac:grpSpMkLst>
            <pc:docMk/>
            <pc:sldMk cId="1643107251" sldId="307"/>
            <ac:grpSpMk id="7" creationId="{F3897D56-D760-47AF-95D2-4242787E8096}"/>
          </ac:grpSpMkLst>
        </pc:grpChg>
        <pc:grpChg chg="add mod">
          <ac:chgData name="Bronsveld, Jaap" userId="82c79072-86e9-4076-9410-4ec57dbb467c" providerId="ADAL" clId="{A722C3DE-C993-4223-B5E1-40C3A7A3460F}" dt="2021-12-10T08:46:05.432" v="760" actId="1076"/>
          <ac:grpSpMkLst>
            <pc:docMk/>
            <pc:sldMk cId="1643107251" sldId="307"/>
            <ac:grpSpMk id="11" creationId="{7FE3DD35-7792-4DA1-BD52-F33C92FA65B0}"/>
          </ac:grpSpMkLst>
        </pc:grpChg>
        <pc:grpChg chg="mod">
          <ac:chgData name="Bronsveld, Jaap" userId="82c79072-86e9-4076-9410-4ec57dbb467c" providerId="ADAL" clId="{A722C3DE-C993-4223-B5E1-40C3A7A3460F}" dt="2021-12-10T08:46:01.708" v="759"/>
          <ac:grpSpMkLst>
            <pc:docMk/>
            <pc:sldMk cId="1643107251" sldId="307"/>
            <ac:grpSpMk id="12" creationId="{8C5AB9BF-DE74-4FA6-99D8-7852E3939B35}"/>
          </ac:grpSpMkLst>
        </pc:grpChg>
        <pc:grpChg chg="add del mod">
          <ac:chgData name="Bronsveld, Jaap" userId="82c79072-86e9-4076-9410-4ec57dbb467c" providerId="ADAL" clId="{A722C3DE-C993-4223-B5E1-40C3A7A3460F}" dt="2021-12-10T08:48:21.670" v="768" actId="478"/>
          <ac:grpSpMkLst>
            <pc:docMk/>
            <pc:sldMk cId="1643107251" sldId="307"/>
            <ac:grpSpMk id="16" creationId="{0C973C16-001F-48B1-961D-D10A2D19980E}"/>
          </ac:grpSpMkLst>
        </pc:grpChg>
        <pc:grpChg chg="mod">
          <ac:chgData name="Bronsveld, Jaap" userId="82c79072-86e9-4076-9410-4ec57dbb467c" providerId="ADAL" clId="{A722C3DE-C993-4223-B5E1-40C3A7A3460F}" dt="2021-12-10T08:46:06.897" v="761"/>
          <ac:grpSpMkLst>
            <pc:docMk/>
            <pc:sldMk cId="1643107251" sldId="307"/>
            <ac:grpSpMk id="17" creationId="{C20EEE75-766B-4AC1-9FCF-882C217CCC42}"/>
          </ac:grpSpMkLst>
        </pc:grpChg>
        <pc:grpChg chg="add mod">
          <ac:chgData name="Bronsveld, Jaap" userId="82c79072-86e9-4076-9410-4ec57dbb467c" providerId="ADAL" clId="{A722C3DE-C993-4223-B5E1-40C3A7A3460F}" dt="2021-12-10T08:48:28.395" v="770" actId="1076"/>
          <ac:grpSpMkLst>
            <pc:docMk/>
            <pc:sldMk cId="1643107251" sldId="307"/>
            <ac:grpSpMk id="21" creationId="{B9F16FAA-9472-4098-A8BC-31D476F6A33E}"/>
          </ac:grpSpMkLst>
        </pc:grpChg>
        <pc:grpChg chg="mod">
          <ac:chgData name="Bronsveld, Jaap" userId="82c79072-86e9-4076-9410-4ec57dbb467c" providerId="ADAL" clId="{A722C3DE-C993-4223-B5E1-40C3A7A3460F}" dt="2021-12-10T08:48:26.651" v="769"/>
          <ac:grpSpMkLst>
            <pc:docMk/>
            <pc:sldMk cId="1643107251" sldId="307"/>
            <ac:grpSpMk id="22" creationId="{302E46DF-4BAC-4905-82D9-45AEBF031609}"/>
          </ac:grpSpMkLst>
        </pc:grpChg>
        <pc:grpChg chg="add mod">
          <ac:chgData name="Bronsveld, Jaap" userId="82c79072-86e9-4076-9410-4ec57dbb467c" providerId="ADAL" clId="{A722C3DE-C993-4223-B5E1-40C3A7A3460F}" dt="2021-12-10T08:48:36.580" v="774" actId="1076"/>
          <ac:grpSpMkLst>
            <pc:docMk/>
            <pc:sldMk cId="1643107251" sldId="307"/>
            <ac:grpSpMk id="26" creationId="{16E5E122-7287-4F3D-A67E-D5EA7D081E2F}"/>
          </ac:grpSpMkLst>
        </pc:grpChg>
        <pc:grpChg chg="mod">
          <ac:chgData name="Bronsveld, Jaap" userId="82c79072-86e9-4076-9410-4ec57dbb467c" providerId="ADAL" clId="{A722C3DE-C993-4223-B5E1-40C3A7A3460F}" dt="2021-12-10T08:48:29.468" v="771"/>
          <ac:grpSpMkLst>
            <pc:docMk/>
            <pc:sldMk cId="1643107251" sldId="307"/>
            <ac:grpSpMk id="27" creationId="{88E9E3FC-7B40-43F9-81D0-FD2E97BE6AC3}"/>
          </ac:grpSpMkLst>
        </pc:grpChg>
        <pc:picChg chg="del">
          <ac:chgData name="Bronsveld, Jaap" userId="82c79072-86e9-4076-9410-4ec57dbb467c" providerId="ADAL" clId="{A722C3DE-C993-4223-B5E1-40C3A7A3460F}" dt="2021-12-10T08:45:46.137" v="756" actId="478"/>
          <ac:picMkLst>
            <pc:docMk/>
            <pc:sldMk cId="1643107251" sldId="307"/>
            <ac:picMk id="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45:46.137" v="756" actId="478"/>
          <ac:picMkLst>
            <pc:docMk/>
            <pc:sldMk cId="1643107251" sldId="307"/>
            <ac:picMk id="4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45:46.137" v="756" actId="478"/>
          <ac:picMkLst>
            <pc:docMk/>
            <pc:sldMk cId="1643107251" sldId="307"/>
            <ac:picMk id="5" creationId="{00000000-0000-0000-0000-000000000000}"/>
          </ac:picMkLst>
        </pc:picChg>
        <pc:picChg chg="add mod">
          <ac:chgData name="Bronsveld, Jaap" userId="82c79072-86e9-4076-9410-4ec57dbb467c" providerId="ADAL" clId="{A722C3DE-C993-4223-B5E1-40C3A7A3460F}" dt="2021-12-10T08:49:48.966" v="776" actId="1076"/>
          <ac:picMkLst>
            <pc:docMk/>
            <pc:sldMk cId="1643107251" sldId="307"/>
            <ac:picMk id="31" creationId="{D2F6554D-8D81-4798-B0FA-C9C511E85DF3}"/>
          </ac:picMkLst>
        </pc:picChg>
      </pc:sldChg>
      <pc:sldChg chg="addSp delSp modSp mod">
        <pc:chgData name="Bronsveld, Jaap" userId="82c79072-86e9-4076-9410-4ec57dbb467c" providerId="ADAL" clId="{A722C3DE-C993-4223-B5E1-40C3A7A3460F}" dt="2021-12-10T08:29:02.977" v="569" actId="478"/>
        <pc:sldMkLst>
          <pc:docMk/>
          <pc:sldMk cId="1409308259" sldId="308"/>
        </pc:sldMkLst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5" creationId="{00000000-0000-0000-0000-000000000000}"/>
          </ac:spMkLst>
        </pc:spChg>
        <pc:spChg chg="add mod">
          <ac:chgData name="Bronsveld, Jaap" userId="82c79072-86e9-4076-9410-4ec57dbb467c" providerId="ADAL" clId="{A722C3DE-C993-4223-B5E1-40C3A7A3460F}" dt="2021-12-10T08:13:58.744" v="424" actId="208"/>
          <ac:spMkLst>
            <pc:docMk/>
            <pc:sldMk cId="1409308259" sldId="308"/>
            <ac:spMk id="6" creationId="{0E120434-3F04-41B6-8D27-AF01D0B9C925}"/>
          </ac:spMkLst>
        </pc:spChg>
        <pc:spChg chg="mod">
          <ac:chgData name="Bronsveld, Jaap" userId="82c79072-86e9-4076-9410-4ec57dbb467c" providerId="ADAL" clId="{A722C3DE-C993-4223-B5E1-40C3A7A3460F}" dt="2021-12-10T08:16:23.343" v="509" actId="20577"/>
          <ac:spMkLst>
            <pc:docMk/>
            <pc:sldMk cId="1409308259" sldId="308"/>
            <ac:spMk id="1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8.759" v="415" actId="478"/>
          <ac:spMkLst>
            <pc:docMk/>
            <pc:sldMk cId="1409308259" sldId="308"/>
            <ac:spMk id="6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6:28.799" v="247" actId="478"/>
          <ac:spMkLst>
            <pc:docMk/>
            <pc:sldMk cId="1409308259" sldId="308"/>
            <ac:spMk id="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48:00.782" v="66" actId="478"/>
          <ac:spMkLst>
            <pc:docMk/>
            <pc:sldMk cId="1409308259" sldId="308"/>
            <ac:spMk id="93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96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97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98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99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20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21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34.187" v="43" actId="1076"/>
          <ac:spMkLst>
            <pc:docMk/>
            <pc:sldMk cId="1409308259" sldId="308"/>
            <ac:spMk id="132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6:30.098" v="58" actId="1076"/>
          <ac:spMkLst>
            <pc:docMk/>
            <pc:sldMk cId="1409308259" sldId="308"/>
            <ac:spMk id="13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48:00.782" v="66" actId="478"/>
          <ac:spMkLst>
            <pc:docMk/>
            <pc:sldMk cId="1409308259" sldId="308"/>
            <ac:spMk id="13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48:00.782" v="66" actId="478"/>
          <ac:spMkLst>
            <pc:docMk/>
            <pc:sldMk cId="1409308259" sldId="308"/>
            <ac:spMk id="135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12:47.530" v="417" actId="1076"/>
          <ac:spMkLst>
            <pc:docMk/>
            <pc:sldMk cId="1409308259" sldId="308"/>
            <ac:spMk id="17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88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89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90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91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92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93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94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38:57.635" v="0"/>
          <ac:spMkLst>
            <pc:docMk/>
            <pc:sldMk cId="1409308259" sldId="308"/>
            <ac:spMk id="206" creationId="{B1D5EAE0-490F-41E3-9FA9-7DCF5278C22C}"/>
          </ac:spMkLst>
        </pc:spChg>
        <pc:spChg chg="mod">
          <ac:chgData name="Bronsveld, Jaap" userId="82c79072-86e9-4076-9410-4ec57dbb467c" providerId="ADAL" clId="{A722C3DE-C993-4223-B5E1-40C3A7A3460F}" dt="2021-12-10T07:38:57.635" v="0"/>
          <ac:spMkLst>
            <pc:docMk/>
            <pc:sldMk cId="1409308259" sldId="308"/>
            <ac:spMk id="207" creationId="{65CAC17C-3FAB-4441-8D97-A939FCABC5F4}"/>
          </ac:spMkLst>
        </pc:spChg>
        <pc:spChg chg="mod">
          <ac:chgData name="Bronsveld, Jaap" userId="82c79072-86e9-4076-9410-4ec57dbb467c" providerId="ADAL" clId="{A722C3DE-C993-4223-B5E1-40C3A7A3460F}" dt="2021-12-10T07:38:57.635" v="0"/>
          <ac:spMkLst>
            <pc:docMk/>
            <pc:sldMk cId="1409308259" sldId="308"/>
            <ac:spMk id="209" creationId="{98C4F1FA-C369-4701-917D-30D1305E0FC8}"/>
          </ac:spMkLst>
        </pc:spChg>
        <pc:spChg chg="add mod">
          <ac:chgData name="Bronsveld, Jaap" userId="82c79072-86e9-4076-9410-4ec57dbb467c" providerId="ADAL" clId="{A722C3DE-C993-4223-B5E1-40C3A7A3460F}" dt="2021-12-10T07:42:32.211" v="32" actId="1076"/>
          <ac:spMkLst>
            <pc:docMk/>
            <pc:sldMk cId="1409308259" sldId="308"/>
            <ac:spMk id="210" creationId="{5B245DCF-A8AA-4D13-83E6-DDFC810A2CB0}"/>
          </ac:spMkLst>
        </pc:spChg>
        <pc:spChg chg="add mod">
          <ac:chgData name="Bronsveld, Jaap" userId="82c79072-86e9-4076-9410-4ec57dbb467c" providerId="ADAL" clId="{A722C3DE-C993-4223-B5E1-40C3A7A3460F}" dt="2021-12-10T07:46:35.042" v="60" actId="1076"/>
          <ac:spMkLst>
            <pc:docMk/>
            <pc:sldMk cId="1409308259" sldId="308"/>
            <ac:spMk id="211" creationId="{2A84D6BC-A322-4E38-A47A-633A8D3430E2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3" creationId="{FA353E1D-921A-459E-94BD-8147673A8CD0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4" creationId="{3BA9D983-8C49-49A4-9BEA-9BEC71DE91CD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6" creationId="{7F854E93-817E-4586-AE2E-7B95D31A0EB5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7" creationId="{0FB8B221-74E0-41F5-9B16-FA7DB788927A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8" creationId="{9A4D97C4-E876-46DE-8D60-4F4706F2604F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9" creationId="{4D7079C5-DA8B-4791-838A-526CF10E3500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21" creationId="{046C92BE-E02B-4899-9780-B82634CC3CDC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24" creationId="{363FDA98-DE76-459B-8F02-F3F64252D5C3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34" creationId="{864A5E38-6C8F-4289-A7A5-52C09E0F6FA8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35" creationId="{5981250C-83FD-470A-9280-2778351982A3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36" creationId="{B390539B-F20A-4475-B5C0-80462ED3C392}"/>
          </ac:spMkLst>
        </pc:spChg>
        <pc:spChg chg="mod">
          <ac:chgData name="Bronsveld, Jaap" userId="82c79072-86e9-4076-9410-4ec57dbb467c" providerId="ADAL" clId="{A722C3DE-C993-4223-B5E1-40C3A7A3460F}" dt="2021-12-10T07:47:05.592" v="61" actId="1076"/>
          <ac:spMkLst>
            <pc:docMk/>
            <pc:sldMk cId="1409308259" sldId="308"/>
            <ac:spMk id="244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26:34.920" v="513" actId="207"/>
          <ac:spMkLst>
            <pc:docMk/>
            <pc:sldMk cId="1409308259" sldId="308"/>
            <ac:spMk id="248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28:13.622" v="561" actId="1035"/>
          <ac:spMkLst>
            <pc:docMk/>
            <pc:sldMk cId="1409308259" sldId="308"/>
            <ac:spMk id="249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26:44.457" v="514" actId="108"/>
          <ac:spMkLst>
            <pc:docMk/>
            <pc:sldMk cId="1409308259" sldId="308"/>
            <ac:spMk id="25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47:38.209" v="62" actId="478"/>
          <ac:spMkLst>
            <pc:docMk/>
            <pc:sldMk cId="1409308259" sldId="308"/>
            <ac:spMk id="254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58" creationId="{5B24908F-6992-4EBF-B68D-9C81F5769FC3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59" creationId="{CF234E91-6D50-42AB-B85C-44D283B527E8}"/>
          </ac:spMkLst>
        </pc:spChg>
        <pc:spChg chg="mod">
          <ac:chgData name="Bronsveld, Jaap" userId="82c79072-86e9-4076-9410-4ec57dbb467c" providerId="ADAL" clId="{A722C3DE-C993-4223-B5E1-40C3A7A3460F}" dt="2021-12-10T07:59:58.789" v="263" actId="1036"/>
          <ac:spMkLst>
            <pc:docMk/>
            <pc:sldMk cId="1409308259" sldId="308"/>
            <ac:spMk id="27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8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12:50.266" v="418" actId="1076"/>
          <ac:spMkLst>
            <pc:docMk/>
            <pc:sldMk cId="1409308259" sldId="308"/>
            <ac:spMk id="285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37" creationId="{E2B6A4BF-FA82-449C-870F-F376B3E5BB6D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39" creationId="{7A7E225A-A86B-46D3-863B-054D712855DD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0" creationId="{0DB7D089-086B-49AE-82FE-96C549A14AEE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1" creationId="{2B9F14B1-E322-4ADA-BF2A-26574B48A405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2" creationId="{C74E3281-6C63-4A00-B24A-B94269696B67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3" creationId="{3FA76F91-1556-47A0-85A9-0EA0085543DA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4" creationId="{7B701999-6E36-44C3-AB15-AADC5D84CF35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5" creationId="{EE5B5B60-9251-44DA-974C-3809FFEE3298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7" creationId="{5BCE549C-1EEE-4C5E-BA28-76614EDCC171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8" creationId="{CC940A49-72D6-4CDC-9BFF-3E411E5906A5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9" creationId="{6A24A499-DBD6-4F1E-9E4B-CB966AA5C7F7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50" creationId="{87D9A45C-6E1F-4586-AE5D-BE0278750A7C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51" creationId="{137EAE13-0EB0-4257-A203-EC204220717B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52" creationId="{11964A7B-C579-4281-BF07-39513D89E335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53" creationId="{C4859438-6D05-4EB9-B803-54912A9E8623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55" creationId="{43B07231-AF16-4ECA-A094-794D2F82EE26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56" creationId="{8AB7B86C-076C-4AA0-B3F8-D17FF42A4F38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57" creationId="{EF339729-8251-47AA-BFB9-38DA4A628841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58" creationId="{A179321E-031B-4928-8623-2E8E2583B7C9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59" creationId="{50D51E8A-D99A-438E-9E84-924D01AD04A8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0" creationId="{77C03F0B-2218-476B-A297-E65E003644F0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1" creationId="{DA338FF5-1AA9-40CE-9192-469E207AF50F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3" creationId="{6B561788-E82A-49F3-8BBE-116F77F3F7BC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4" creationId="{ABFF2FD8-D24E-4FF7-9ACB-5FD4D54CF2E3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5" creationId="{CD5F44EF-49EC-4A0B-B3C7-626DBD0AADC0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6" creationId="{076E7E4F-883C-41D3-9AFF-E1CB8EC30519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7" creationId="{CC96257C-0FB2-40C2-8F12-ECAE4AD92058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8" creationId="{65D3AA7A-83F9-4D62-8B6F-9637FA180FA1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9" creationId="{63A603CC-3741-404B-8609-A129E861C009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1" creationId="{A631247C-C583-4D26-ACD8-E19251638E60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2" creationId="{F25208B9-D6C4-4C7B-8B26-E630F54D643C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3" creationId="{C5D9B4A4-7243-40E5-AC52-D622ABB843F3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4" creationId="{D43DEBCA-E8EF-496F-ACEF-87C3D25D08B6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5" creationId="{021EFEAF-F179-4AAE-BB1A-A49E7EF60C13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6" creationId="{DAA2F3B0-0C6B-4D7A-AD9E-3CD77DD82803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7" creationId="{9CCA90D1-3615-404C-A9AB-FAA5FF1F698C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79" creationId="{A2C023A5-5E64-41C5-9CF4-60AD91893472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0" creationId="{FACD23AC-B786-4992-BEC9-1CE147DD814B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1" creationId="{004FCE47-3430-4535-8B63-44B1905BF5C0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2" creationId="{E8E4E8F0-0EDF-4163-A460-6A3057EEF1F2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3" creationId="{8A6B1CD5-FC20-4ACD-AA00-72A255F0FF3E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4" creationId="{E1DF5DC5-4DE1-4693-AED5-14D4F877C27F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5" creationId="{671B5A71-5E4C-49CE-911C-B7AC2C329788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7" creationId="{48792241-9FBE-404B-9308-DA025336E1C4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8" creationId="{8BEEEA8E-F6A7-4D6F-A661-AD9AB10FC985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9" creationId="{B34870B3-8FF8-48F9-9736-1EB30484D220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0" creationId="{8E0FEDB5-A9D1-4D03-8714-E8786462ACC8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1" creationId="{CC71ECA0-80B9-42AE-9604-4A391166C503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2" creationId="{1938B238-C982-4111-8FEE-11DDC8481C3F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3" creationId="{1E81C3AD-381E-467B-9933-5F2C7A823064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5" creationId="{77E2EEE0-3CA1-4488-8281-1323F5DF65E2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6" creationId="{8390A86C-D092-4B66-A731-AAAC8D668921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7" creationId="{445DD6CD-2070-45EE-8FAA-7CD46C07D446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8" creationId="{471775E8-ECFD-4AD8-98F2-4BFC72364210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9" creationId="{8819B326-EBBA-429F-8D9A-80693ED70A1C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400" creationId="{5683A408-AEA6-49B1-8D87-66C01BB86F7E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401" creationId="{AC55423D-4717-41CF-B2AE-B09917E79F80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3" creationId="{FDFB4A31-8769-400F-B3F7-CB6336C9BFED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4" creationId="{7F321D81-984A-42FD-8C6F-DE3392E44DC6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5" creationId="{CA05A319-67A8-46D3-BE3E-1BA8FB93AD4F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6" creationId="{C0C60791-5D25-4829-A85C-5D1D3B0B579C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7" creationId="{CEF0DA50-57D4-408A-A9F2-EC396980C9D7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8" creationId="{5FE50837-51D8-4633-8901-9E3D9FC959CB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9" creationId="{68160B9E-4113-48FE-A59C-207D5BDE7382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1" creationId="{45482796-4B2F-4741-B793-754FE2FC2A8A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2" creationId="{1F2BD1DE-2F75-4A2C-9689-A10F0001F2B2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3" creationId="{1499950B-42F1-4AC0-BE2E-4080929C4CD3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4" creationId="{64835ADC-EEFA-4D65-9E28-A74D6A1AB270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5" creationId="{B4F26EF0-BB0A-4403-A5C3-948719EC6A65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6" creationId="{ACE1438C-0E8F-4093-897E-C9421EFE0C56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7" creationId="{735A5B8D-C750-4CDE-9CA7-1D7600F0FC48}"/>
          </ac:spMkLst>
        </pc:spChg>
        <pc:spChg chg="add mod">
          <ac:chgData name="Bronsveld, Jaap" userId="82c79072-86e9-4076-9410-4ec57dbb467c" providerId="ADAL" clId="{A722C3DE-C993-4223-B5E1-40C3A7A3460F}" dt="2021-12-10T07:49:12.649" v="79" actId="1076"/>
          <ac:spMkLst>
            <pc:docMk/>
            <pc:sldMk cId="1409308259" sldId="308"/>
            <ac:spMk id="421" creationId="{F74E1BEF-C24A-402E-9115-99801E14EB2E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3" creationId="{DADAB766-158D-42A6-883C-76FA4A4DAD05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4" creationId="{5AE8038F-D9D3-43CA-9E62-C8599607392D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5" creationId="{AEC7D9A0-C256-4571-AB0E-18739AD9525C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6" creationId="{D187CB1C-4520-460F-A5A3-A57A63A9C121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7" creationId="{4045B1B0-94C3-4C1E-97C8-0ABAC97D120B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8" creationId="{D0C015F5-EBEE-4FE4-BE1A-FD1B8D94385E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9" creationId="{D98FE629-1A50-4A48-8B21-C40FEF66A2FA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1" creationId="{0C3D9336-5DEF-4BB2-9F6A-9686768FF935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2" creationId="{4DC2738E-2F38-44FF-89AB-AB34685898B3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3" creationId="{E56D0444-9497-4C41-869C-B7B34F79DBDD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4" creationId="{8381E4CD-ABB0-4544-98A4-DF598CEB2F22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5" creationId="{CCAE6011-0144-48DD-972C-C76DC31AE3C6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6" creationId="{5664F4F2-5299-4325-9941-5C6C9611C85C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7" creationId="{4E88477C-0B9D-4F6D-8F86-50ACCDD411CE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39" creationId="{0F31464C-6E7C-47C3-9CF6-EAE940BBE8EC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0" creationId="{11338420-893C-42CA-B781-7363FB69CA31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1" creationId="{5F2F0266-A99D-497B-BF3A-F6A1DB50428B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2" creationId="{C5C70E5D-4864-4699-8B64-78912B6B150F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3" creationId="{8477A6D6-6F08-4617-92D6-E7FDDF94C299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4" creationId="{1F383617-2D82-450F-9DF0-84359E4EE966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5" creationId="{0F5A8F61-1B77-4F6A-987E-14DF028546CD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7" creationId="{21AED0EF-EA9B-4556-9A1B-8C0E67C40DE1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8" creationId="{7248FB0B-5382-4D7D-B510-AEBE3B8BE139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9" creationId="{3B730837-A5B8-4E6B-BD1C-2C7259210128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50" creationId="{4D4119DB-4A18-4F77-9DA4-AFF3B503DAA5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51" creationId="{300B62A5-EB12-4A54-9FE5-718B8F754D20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52" creationId="{117F5421-6AEE-473F-BD7C-07FC3D4F436E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53" creationId="{52A78AFD-0D2D-4DB4-8A9D-DD6BD37BFECD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55" creationId="{68B1E7E1-CAE0-435A-9F62-9E34DC712C32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56" creationId="{F75B207B-91D1-424C-AAE1-CD85B8C3ABBB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57" creationId="{289FC86E-A14F-4F6C-91CD-F37688FE713C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58" creationId="{80A0FA5E-F75B-4A50-B21E-434C585E7583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59" creationId="{98BAF503-5C44-4F54-9C06-6200FEE60017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60" creationId="{E42FCB9E-D404-4185-B8F4-43ED24FA0046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61" creationId="{F13F70E8-B653-4244-AA89-3B587B6F09EA}"/>
          </ac:spMkLst>
        </pc:spChg>
        <pc:grpChg chg="add del mod">
          <ac:chgData name="Bronsveld, Jaap" userId="82c79072-86e9-4076-9410-4ec57dbb467c" providerId="ADAL" clId="{A722C3DE-C993-4223-B5E1-40C3A7A3460F}" dt="2021-12-10T07:45:05.707" v="38" actId="165"/>
          <ac:grpSpMkLst>
            <pc:docMk/>
            <pc:sldMk cId="1409308259" sldId="308"/>
            <ac:grpSpMk id="2" creationId="{44C8213A-1A93-47AF-B5E6-ED38090106C3}"/>
          </ac:grpSpMkLst>
        </pc:grpChg>
        <pc:grpChg chg="del">
          <ac:chgData name="Bronsveld, Jaap" userId="82c79072-86e9-4076-9410-4ec57dbb467c" providerId="ADAL" clId="{A722C3DE-C993-4223-B5E1-40C3A7A3460F}" dt="2021-12-10T07:56:25.660" v="245" actId="478"/>
          <ac:grpSpMkLst>
            <pc:docMk/>
            <pc:sldMk cId="1409308259" sldId="308"/>
            <ac:grpSpMk id="23" creationId="{00000000-0000-0000-0000-000000000000}"/>
          </ac:grpSpMkLst>
        </pc:grpChg>
        <pc:grpChg chg="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6:27.020" v="246" actId="478"/>
          <ac:grpSpMkLst>
            <pc:docMk/>
            <pc:sldMk cId="1409308259" sldId="308"/>
            <ac:grpSpMk id="87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8:20.888" v="71" actId="478"/>
          <ac:grpSpMkLst>
            <pc:docMk/>
            <pc:sldMk cId="1409308259" sldId="308"/>
            <ac:grpSpMk id="107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7:38.209" v="62" actId="478"/>
          <ac:grpSpMkLst>
            <pc:docMk/>
            <pc:sldMk cId="1409308259" sldId="308"/>
            <ac:grpSpMk id="113" creationId="{00000000-0000-0000-0000-000000000000}"/>
          </ac:grpSpMkLst>
        </pc:grpChg>
        <pc:grpChg chg="add del mod">
          <ac:chgData name="Bronsveld, Jaap" userId="82c79072-86e9-4076-9410-4ec57dbb467c" providerId="ADAL" clId="{A722C3DE-C993-4223-B5E1-40C3A7A3460F}" dt="2021-12-10T07:57:30.126" v="250" actId="478"/>
          <ac:grpSpMkLst>
            <pc:docMk/>
            <pc:sldMk cId="1409308259" sldId="308"/>
            <ac:grpSpMk id="204" creationId="{56369D16-B8D3-4C07-B2F3-579A812F6D31}"/>
          </ac:grpSpMkLst>
        </pc:grpChg>
        <pc:grpChg chg="mod">
          <ac:chgData name="Bronsveld, Jaap" userId="82c79072-86e9-4076-9410-4ec57dbb467c" providerId="ADAL" clId="{A722C3DE-C993-4223-B5E1-40C3A7A3460F}" dt="2021-12-10T07:38:57.635" v="0"/>
          <ac:grpSpMkLst>
            <pc:docMk/>
            <pc:sldMk cId="1409308259" sldId="308"/>
            <ac:grpSpMk id="205" creationId="{7D93441F-7B05-4067-AB30-D88A189BC318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212" creationId="{2D2CFF45-E5A6-404A-A633-4E6E3B028183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223" creationId="{2EDFD539-0D0B-46AB-AEC7-F28AF62CA1E9}"/>
          </ac:grpSpMkLst>
        </pc:grpChg>
        <pc:grpChg chg="del">
          <ac:chgData name="Bronsveld, Jaap" userId="82c79072-86e9-4076-9410-4ec57dbb467c" providerId="ADAL" clId="{A722C3DE-C993-4223-B5E1-40C3A7A3460F}" dt="2021-12-10T07:48:20.888" v="71" actId="478"/>
          <ac:grpSpMkLst>
            <pc:docMk/>
            <pc:sldMk cId="1409308259" sldId="308"/>
            <ac:grpSpMk id="237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7:38.209" v="62" actId="478"/>
          <ac:grpSpMkLst>
            <pc:docMk/>
            <pc:sldMk cId="1409308259" sldId="308"/>
            <ac:grpSpMk id="251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7:38.209" v="62" actId="478"/>
          <ac:grpSpMkLst>
            <pc:docMk/>
            <pc:sldMk cId="1409308259" sldId="308"/>
            <ac:grpSpMk id="26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7:38.209" v="62" actId="478"/>
          <ac:grpSpMkLst>
            <pc:docMk/>
            <pc:sldMk cId="1409308259" sldId="308"/>
            <ac:grpSpMk id="269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7:38.209" v="62" actId="478"/>
          <ac:grpSpMkLst>
            <pc:docMk/>
            <pc:sldMk cId="1409308259" sldId="308"/>
            <ac:grpSpMk id="29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8:20.888" v="71" actId="478"/>
          <ac:grpSpMkLst>
            <pc:docMk/>
            <pc:sldMk cId="1409308259" sldId="308"/>
            <ac:grpSpMk id="298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8:20.888" v="71" actId="478"/>
          <ac:grpSpMkLst>
            <pc:docMk/>
            <pc:sldMk cId="1409308259" sldId="308"/>
            <ac:grpSpMk id="30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8:20.888" v="71" actId="478"/>
          <ac:grpSpMkLst>
            <pc:docMk/>
            <pc:sldMk cId="1409308259" sldId="308"/>
            <ac:grpSpMk id="308" creationId="{00000000-0000-0000-0000-000000000000}"/>
          </ac:grpSpMkLst>
        </pc:grpChg>
        <pc:grpChg chg="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13" creationId="{00000000-0000-0000-0000-000000000000}"/>
          </ac:grpSpMkLst>
        </pc:grpChg>
        <pc:grpChg chg="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21" creationId="{00000000-0000-0000-0000-000000000000}"/>
          </ac:grpSpMkLst>
        </pc:grpChg>
        <pc:grpChg chg="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29" creationId="{00000000-0000-0000-0000-000000000000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38" creationId="{6A8D88B3-CC46-400D-9ADA-FF5D4256C697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46" creationId="{7A24287C-D475-4F8F-ACA6-506BF08FEE8D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54" creationId="{39EBEF55-E061-4F88-9414-D3D6183FEE32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62" creationId="{53B63D2C-9D82-4518-BB36-6926CC8E4F6B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70" creationId="{EF2D70B8-FC5F-4375-BA7D-A97810C6D9BC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78" creationId="{CC966AED-065F-4D75-97A2-99CFE52A5F32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86" creationId="{0B5C5F6C-B38D-4245-9981-EC152693E9FC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94" creationId="{CB304E66-913E-46AE-93A4-B6D919968608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402" creationId="{9F21B133-375C-4B16-9CA8-396FAAFA5C45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410" creationId="{B9B45CC3-5610-4D5B-A9DF-603E8F85BABC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418" creationId="{7E68603A-0F40-48AA-822F-BBE3A1941B98}"/>
          </ac:grpSpMkLst>
        </pc:grpChg>
        <pc:grpChg chg="add mod">
          <ac:chgData name="Bronsveld, Jaap" userId="82c79072-86e9-4076-9410-4ec57dbb467c" providerId="ADAL" clId="{A722C3DE-C993-4223-B5E1-40C3A7A3460F}" dt="2021-12-10T08:28:23.065" v="563" actId="1076"/>
          <ac:grpSpMkLst>
            <pc:docMk/>
            <pc:sldMk cId="1409308259" sldId="308"/>
            <ac:grpSpMk id="422" creationId="{E957D610-24DA-46E9-9C25-2CFA7FC13624}"/>
          </ac:grpSpMkLst>
        </pc:grpChg>
        <pc:grpChg chg="add mod">
          <ac:chgData name="Bronsveld, Jaap" userId="82c79072-86e9-4076-9410-4ec57dbb467c" providerId="ADAL" clId="{A722C3DE-C993-4223-B5E1-40C3A7A3460F}" dt="2021-12-10T08:28:23.065" v="563" actId="1076"/>
          <ac:grpSpMkLst>
            <pc:docMk/>
            <pc:sldMk cId="1409308259" sldId="308"/>
            <ac:grpSpMk id="430" creationId="{1D6C4295-A259-4D12-B1F0-5E847427EFC9}"/>
          </ac:grpSpMkLst>
        </pc:grpChg>
        <pc:grpChg chg="add mod">
          <ac:chgData name="Bronsveld, Jaap" userId="82c79072-86e9-4076-9410-4ec57dbb467c" providerId="ADAL" clId="{A722C3DE-C993-4223-B5E1-40C3A7A3460F}" dt="2021-12-10T08:28:26.924" v="565" actId="1076"/>
          <ac:grpSpMkLst>
            <pc:docMk/>
            <pc:sldMk cId="1409308259" sldId="308"/>
            <ac:grpSpMk id="438" creationId="{918ADE77-7E68-42AA-AADD-DC8FE5940C28}"/>
          </ac:grpSpMkLst>
        </pc:grpChg>
        <pc:grpChg chg="add mod">
          <ac:chgData name="Bronsveld, Jaap" userId="82c79072-86e9-4076-9410-4ec57dbb467c" providerId="ADAL" clId="{A722C3DE-C993-4223-B5E1-40C3A7A3460F}" dt="2021-12-10T08:28:26.924" v="565" actId="1076"/>
          <ac:grpSpMkLst>
            <pc:docMk/>
            <pc:sldMk cId="1409308259" sldId="308"/>
            <ac:grpSpMk id="446" creationId="{1E4CD6D4-8C1C-4774-8699-850F38CFFDFA}"/>
          </ac:grpSpMkLst>
        </pc:grpChg>
        <pc:grpChg chg="add mod">
          <ac:chgData name="Bronsveld, Jaap" userId="82c79072-86e9-4076-9410-4ec57dbb467c" providerId="ADAL" clId="{A722C3DE-C993-4223-B5E1-40C3A7A3460F}" dt="2021-12-10T08:28:35.275" v="567" actId="1076"/>
          <ac:grpSpMkLst>
            <pc:docMk/>
            <pc:sldMk cId="1409308259" sldId="308"/>
            <ac:grpSpMk id="454" creationId="{131A55A0-EE78-428F-BD8C-E6C7342288AC}"/>
          </ac:grpSpMkLst>
        </pc:grpChg>
        <pc:graphicFrameChg chg="del mod">
          <ac:chgData name="Bronsveld, Jaap" userId="82c79072-86e9-4076-9410-4ec57dbb467c" providerId="ADAL" clId="{A722C3DE-C993-4223-B5E1-40C3A7A3460F}" dt="2021-12-10T08:29:02.977" v="569" actId="478"/>
          <ac:graphicFrameMkLst>
            <pc:docMk/>
            <pc:sldMk cId="1409308259" sldId="308"/>
            <ac:graphicFrameMk id="10" creationId="{00000000-0000-0000-0000-000000000000}"/>
          </ac:graphicFrameMkLst>
        </pc:graphicFrameChg>
        <pc:graphicFrameChg chg="modGraphic">
          <ac:chgData name="Bronsveld, Jaap" userId="82c79072-86e9-4076-9410-4ec57dbb467c" providerId="ADAL" clId="{A722C3DE-C993-4223-B5E1-40C3A7A3460F}" dt="2021-12-10T07:56:34.163" v="248" actId="6549"/>
          <ac:graphicFrameMkLst>
            <pc:docMk/>
            <pc:sldMk cId="1409308259" sldId="308"/>
            <ac:graphicFrameMk id="17" creationId="{00000000-0000-0000-0000-000000000000}"/>
          </ac:graphicFrameMkLst>
        </pc:graphicFrameChg>
        <pc:picChg chg="mod topLvl">
          <ac:chgData name="Bronsveld, Jaap" userId="82c79072-86e9-4076-9410-4ec57dbb467c" providerId="ADAL" clId="{A722C3DE-C993-4223-B5E1-40C3A7A3460F}" dt="2021-12-10T07:46:32.393" v="59" actId="1076"/>
          <ac:picMkLst>
            <pc:docMk/>
            <pc:sldMk cId="1409308259" sldId="308"/>
            <ac:picMk id="186" creationId="{00000000-0000-0000-0000-000000000000}"/>
          </ac:picMkLst>
        </pc:picChg>
        <pc:cxnChg chg="mod">
          <ac:chgData name="Bronsveld, Jaap" userId="82c79072-86e9-4076-9410-4ec57dbb467c" providerId="ADAL" clId="{A722C3DE-C993-4223-B5E1-40C3A7A3460F}" dt="2021-12-10T08:28:13.622" v="561" actId="1035"/>
          <ac:cxnSpMkLst>
            <pc:docMk/>
            <pc:sldMk cId="1409308259" sldId="308"/>
            <ac:cxnSpMk id="215" creationId="{00000000-0000-0000-0000-000000000000}"/>
          </ac:cxnSpMkLst>
        </pc:cxnChg>
        <pc:cxnChg chg="mod">
          <ac:chgData name="Bronsveld, Jaap" userId="82c79072-86e9-4076-9410-4ec57dbb467c" providerId="ADAL" clId="{A722C3DE-C993-4223-B5E1-40C3A7A3460F}" dt="2021-12-10T07:49:08.868" v="78"/>
          <ac:cxnSpMkLst>
            <pc:docMk/>
            <pc:sldMk cId="1409308259" sldId="308"/>
            <ac:cxnSpMk id="419" creationId="{CE412B3E-8B4F-4824-85F2-CD16EEE36E4D}"/>
          </ac:cxnSpMkLst>
        </pc:cxnChg>
        <pc:cxnChg chg="mod">
          <ac:chgData name="Bronsveld, Jaap" userId="82c79072-86e9-4076-9410-4ec57dbb467c" providerId="ADAL" clId="{A722C3DE-C993-4223-B5E1-40C3A7A3460F}" dt="2021-12-10T07:49:08.868" v="78"/>
          <ac:cxnSpMkLst>
            <pc:docMk/>
            <pc:sldMk cId="1409308259" sldId="308"/>
            <ac:cxnSpMk id="420" creationId="{31B18C49-81A0-4632-BFF6-E1179584D48C}"/>
          </ac:cxnSpMkLst>
        </pc:cxnChg>
      </pc:sldChg>
      <pc:sldChg chg="addSp delSp modSp add mod">
        <pc:chgData name="Bronsveld, Jaap" userId="82c79072-86e9-4076-9410-4ec57dbb467c" providerId="ADAL" clId="{A722C3DE-C993-4223-B5E1-40C3A7A3460F}" dt="2021-12-10T07:54:18.005" v="243" actId="20577"/>
        <pc:sldMkLst>
          <pc:docMk/>
          <pc:sldMk cId="2252159610" sldId="310"/>
        </pc:sldMkLst>
        <pc:spChg chg="add mod">
          <ac:chgData name="Bronsveld, Jaap" userId="82c79072-86e9-4076-9410-4ec57dbb467c" providerId="ADAL" clId="{A722C3DE-C993-4223-B5E1-40C3A7A3460F}" dt="2021-12-10T07:54:18.005" v="243" actId="20577"/>
          <ac:spMkLst>
            <pc:docMk/>
            <pc:sldMk cId="2252159610" sldId="310"/>
            <ac:spMk id="2" creationId="{1A6459B8-A1BF-42F8-9A3B-B96B0BA35589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6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6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9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9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9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9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2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3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3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17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8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8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19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210" creationId="{5B245DCF-A8AA-4D13-83E6-DDFC810A2CB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211" creationId="{2A84D6BC-A322-4E38-A47A-633A8D3430E2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2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2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4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7.823" v="143" actId="478"/>
          <ac:spMkLst>
            <pc:docMk/>
            <pc:sldMk cId="2252159610" sldId="310"/>
            <ac:spMk id="24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24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24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24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2:05.373" v="144" actId="478"/>
          <ac:spMkLst>
            <pc:docMk/>
            <pc:sldMk cId="2252159610" sldId="310"/>
            <ac:spMk id="24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2:05.373" v="144" actId="478"/>
          <ac:spMkLst>
            <pc:docMk/>
            <pc:sldMk cId="2252159610" sldId="310"/>
            <ac:spMk id="24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2:05.373" v="144" actId="478"/>
          <ac:spMkLst>
            <pc:docMk/>
            <pc:sldMk cId="2252159610" sldId="310"/>
            <ac:spMk id="25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5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5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5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26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2:05.373" v="144" actId="478"/>
          <ac:spMkLst>
            <pc:docMk/>
            <pc:sldMk cId="2252159610" sldId="310"/>
            <ac:spMk id="421" creationId="{F74E1BEF-C24A-402E-9115-99801E14EB2E}"/>
          </ac:spMkLst>
        </pc:spChg>
        <pc:grpChg chg="del">
          <ac:chgData name="Bronsveld, Jaap" userId="82c79072-86e9-4076-9410-4ec57dbb467c" providerId="ADAL" clId="{A722C3DE-C993-4223-B5E1-40C3A7A3460F}" dt="2021-12-10T07:51:54.848" v="142" actId="478"/>
          <ac:grpSpMkLst>
            <pc:docMk/>
            <pc:sldMk cId="2252159610" sldId="310"/>
            <ac:grpSpMk id="2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2:05.373" v="144" actId="478"/>
          <ac:grpSpMkLst>
            <pc:docMk/>
            <pc:sldMk cId="2252159610" sldId="310"/>
            <ac:grpSpMk id="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1:54.848" v="142" actId="478"/>
          <ac:grpSpMkLst>
            <pc:docMk/>
            <pc:sldMk cId="2252159610" sldId="310"/>
            <ac:grpSpMk id="76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1:54.848" v="142" actId="478"/>
          <ac:grpSpMkLst>
            <pc:docMk/>
            <pc:sldMk cId="2252159610" sldId="310"/>
            <ac:grpSpMk id="87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1:47.094" v="140" actId="478"/>
          <ac:grpSpMkLst>
            <pc:docMk/>
            <pc:sldMk cId="2252159610" sldId="310"/>
            <ac:grpSpMk id="17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1:50.992" v="141" actId="478"/>
          <ac:grpSpMkLst>
            <pc:docMk/>
            <pc:sldMk cId="2252159610" sldId="310"/>
            <ac:grpSpMk id="225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1:50.992" v="141" actId="478"/>
          <ac:grpSpMkLst>
            <pc:docMk/>
            <pc:sldMk cId="2252159610" sldId="310"/>
            <ac:grpSpMk id="2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2:05.373" v="144" actId="478"/>
          <ac:grpSpMkLst>
            <pc:docMk/>
            <pc:sldMk cId="2252159610" sldId="310"/>
            <ac:grpSpMk id="418" creationId="{7E68603A-0F40-48AA-822F-BBE3A1941B98}"/>
          </ac:grpSpMkLst>
        </pc:grpChg>
        <pc:graphicFrameChg chg="del">
          <ac:chgData name="Bronsveld, Jaap" userId="82c79072-86e9-4076-9410-4ec57dbb467c" providerId="ADAL" clId="{A722C3DE-C993-4223-B5E1-40C3A7A3460F}" dt="2021-12-10T07:51:47.094" v="140" actId="478"/>
          <ac:graphicFrameMkLst>
            <pc:docMk/>
            <pc:sldMk cId="2252159610" sldId="310"/>
            <ac:graphicFrameMk id="10" creationId="{00000000-0000-0000-0000-000000000000}"/>
          </ac:graphicFrameMkLst>
        </pc:graphicFrameChg>
        <pc:graphicFrameChg chg="del">
          <ac:chgData name="Bronsveld, Jaap" userId="82c79072-86e9-4076-9410-4ec57dbb467c" providerId="ADAL" clId="{A722C3DE-C993-4223-B5E1-40C3A7A3460F}" dt="2021-12-10T07:51:54.848" v="142" actId="478"/>
          <ac:graphicFrameMkLst>
            <pc:docMk/>
            <pc:sldMk cId="2252159610" sldId="310"/>
            <ac:graphicFrameMk id="17" creationId="{00000000-0000-0000-0000-000000000000}"/>
          </ac:graphicFrameMkLst>
        </pc:graphicFrameChg>
        <pc:picChg chg="del">
          <ac:chgData name="Bronsveld, Jaap" userId="82c79072-86e9-4076-9410-4ec57dbb467c" providerId="ADAL" clId="{A722C3DE-C993-4223-B5E1-40C3A7A3460F}" dt="2021-12-10T07:51:47.094" v="140" actId="478"/>
          <ac:picMkLst>
            <pc:docMk/>
            <pc:sldMk cId="2252159610" sldId="310"/>
            <ac:picMk id="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1:47.094" v="140" actId="478"/>
          <ac:picMkLst>
            <pc:docMk/>
            <pc:sldMk cId="2252159610" sldId="310"/>
            <ac:picMk id="4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1:47.094" v="140" actId="478"/>
          <ac:picMkLst>
            <pc:docMk/>
            <pc:sldMk cId="2252159610" sldId="310"/>
            <ac:picMk id="1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2:05.373" v="144" actId="478"/>
          <ac:picMkLst>
            <pc:docMk/>
            <pc:sldMk cId="2252159610" sldId="310"/>
            <ac:picMk id="20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2:05.373" v="144" actId="478"/>
          <ac:picMkLst>
            <pc:docMk/>
            <pc:sldMk cId="2252159610" sldId="310"/>
            <ac:picMk id="2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2:05.373" v="144" actId="478"/>
          <ac:picMkLst>
            <pc:docMk/>
            <pc:sldMk cId="2252159610" sldId="310"/>
            <ac:picMk id="287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2:05.373" v="144" actId="478"/>
          <ac:picMkLst>
            <pc:docMk/>
            <pc:sldMk cId="2252159610" sldId="310"/>
            <ac:picMk id="288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1:47.094" v="140" actId="478"/>
          <ac:picMkLst>
            <pc:docMk/>
            <pc:sldMk cId="2252159610" sldId="310"/>
            <ac:picMk id="289" creationId="{00000000-0000-0000-0000-000000000000}"/>
          </ac:picMkLst>
        </pc:picChg>
        <pc:cxnChg chg="del">
          <ac:chgData name="Bronsveld, Jaap" userId="82c79072-86e9-4076-9410-4ec57dbb467c" providerId="ADAL" clId="{A722C3DE-C993-4223-B5E1-40C3A7A3460F}" dt="2021-12-10T07:51:47.094" v="140" actId="478"/>
          <ac:cxnSpMkLst>
            <pc:docMk/>
            <pc:sldMk cId="2252159610" sldId="310"/>
            <ac:cxnSpMk id="8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1:47.094" v="140" actId="478"/>
          <ac:cxnSpMkLst>
            <pc:docMk/>
            <pc:sldMk cId="2252159610" sldId="310"/>
            <ac:cxnSpMk id="172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1:47.094" v="140" actId="478"/>
          <ac:cxnSpMkLst>
            <pc:docMk/>
            <pc:sldMk cId="2252159610" sldId="310"/>
            <ac:cxnSpMk id="260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1:47.094" v="140" actId="478"/>
          <ac:cxnSpMkLst>
            <pc:docMk/>
            <pc:sldMk cId="2252159610" sldId="310"/>
            <ac:cxnSpMk id="261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1:47.094" v="140" actId="478"/>
          <ac:cxnSpMkLst>
            <pc:docMk/>
            <pc:sldMk cId="2252159610" sldId="310"/>
            <ac:cxnSpMk id="262" creationId="{00000000-0000-0000-0000-000000000000}"/>
          </ac:cxnSpMkLst>
        </pc:cxnChg>
      </pc:sldChg>
      <pc:sldChg chg="addSp delSp modSp add mod">
        <pc:chgData name="Bronsveld, Jaap" userId="82c79072-86e9-4076-9410-4ec57dbb467c" providerId="ADAL" clId="{A722C3DE-C993-4223-B5E1-40C3A7A3460F}" dt="2021-12-10T08:00:33.613" v="273" actId="1076"/>
        <pc:sldMkLst>
          <pc:docMk/>
          <pc:sldMk cId="3095038673" sldId="311"/>
        </pc:sldMkLst>
        <pc:spChg chg="add mod">
          <ac:chgData name="Bronsveld, Jaap" userId="82c79072-86e9-4076-9410-4ec57dbb467c" providerId="ADAL" clId="{A722C3DE-C993-4223-B5E1-40C3A7A3460F}" dt="2021-12-10T07:59:36.711" v="259" actId="1076"/>
          <ac:spMkLst>
            <pc:docMk/>
            <pc:sldMk cId="3095038673" sldId="311"/>
            <ac:spMk id="2" creationId="{C3825970-50AD-4A74-B8D9-1B0D9873BB6F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6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6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9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9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9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9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2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3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3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17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8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8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19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37.144" v="256" actId="478"/>
          <ac:spMkLst>
            <pc:docMk/>
            <pc:sldMk cId="3095038673" sldId="311"/>
            <ac:spMk id="20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210" creationId="{5B245DCF-A8AA-4D13-83E6-DDFC810A2CB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211" creationId="{2A84D6BC-A322-4E38-A47A-633A8D3430E2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2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2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4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9:42.857" v="260" actId="478"/>
          <ac:spMkLst>
            <pc:docMk/>
            <pc:sldMk cId="3095038673" sldId="311"/>
            <ac:spMk id="24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24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24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24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4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4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5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5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5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57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65" creationId="{A4E53351-5D29-4431-A040-3E74F324460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66" creationId="{500315A2-F469-4FB4-854F-CC0A5DEF09F1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267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68" creationId="{4F33D708-B54B-4285-8F29-66F05E92462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69" creationId="{8722A6CF-3EBD-4EF3-A11B-93381A58EEC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70" creationId="{EC2A557C-28CA-4D5F-9F02-9DA395054D59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5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0" creationId="{F044873F-194D-4085-A5AD-10E6AE137ABE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1" creationId="{A0BF92EE-3D19-4661-8FC5-81DFE7C555E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3" creationId="{8BDE2313-F2EC-422A-BA0C-447A5D1BD999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4" creationId="{26DD7B5D-2891-4A19-9DEC-5A5DC5BC90D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5" creationId="{1805FF56-3C37-4172-AA38-28602A5A9CE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6" creationId="{70FEDD4F-54A8-4FEA-B2D3-242E1565D0C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7" creationId="{37491D55-4422-44D7-B46F-D5911C7566B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8" creationId="{011CAC58-DFC1-4F43-91BF-28466C3A02C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9" creationId="{B799673A-8E96-4519-A51F-C5C5C0CC9D5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1" creationId="{152017F3-78FB-4EF8-B883-D44BEE977C95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2" creationId="{D373418C-135F-4110-BE50-4AAC7CEDA8A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3" creationId="{BF08252F-C80D-4E3E-83EF-6BC3EF5DD29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4" creationId="{9B077023-8F4B-4BFE-A423-A7224B28A68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5" creationId="{02B67C1C-2614-4BEB-87D2-7EC1BC3E946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6" creationId="{BA7E6E6B-08A5-4F3A-8410-6BDD583B76D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7" creationId="{A57A8679-4749-441A-B311-DEA7B62E972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9" creationId="{81F652B6-3620-4564-B6B8-DA77D3A66F5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10" creationId="{C54D22C9-FA74-4BD3-A627-EFCB45DBD73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11" creationId="{C5D1E035-1830-48D6-AC4D-4457DC691F36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12" creationId="{C7F8DAFD-A982-44C6-B125-5FB7885962B2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421" creationId="{F74E1BEF-C24A-402E-9115-99801E14EB2E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2" creationId="{0EE216F2-0165-42F9-85A3-E62B41DCC78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3" creationId="{B2EA2EC2-AA52-4BA1-9894-899E5EBF816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4" creationId="{F5FD33D4-56CA-4E8F-943F-63D16791635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6" creationId="{B0DCCE5A-8F14-4C56-A8CD-B2097CB595F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7" creationId="{4DEC30E9-A773-4D6C-98D7-2DB49E10003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8" creationId="{46D4D1D1-D986-47E9-B7F6-CB13CC1EE0A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9" creationId="{76AC1233-55EA-47CA-A86A-56411A4D302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0" creationId="{865BF440-8F1D-43F4-ABE9-B4AB111166A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1" creationId="{FDC470CC-0643-4B28-8A28-ABF8B559E4E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2" creationId="{3DBACA6C-5BD6-42FB-B240-5A1F42F9FA36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4" creationId="{F12C9271-1CAE-40A6-8E00-19B26EDF132B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5" creationId="{8B27587D-D69D-4248-B2AC-A26555EFF65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6" creationId="{49A961DE-D448-4233-A515-713A6EDA0B4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7" creationId="{AE1469C9-903E-4367-B217-6D407AE1DD12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8" creationId="{6BF525BA-39C2-454B-BD6A-4517D8E934EE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9" creationId="{F5D9D88A-439A-44EF-A501-B675C2EF538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0" creationId="{A5BE29AE-48C9-484C-B80B-94F2D149272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2" creationId="{6C61E06A-0417-41E8-9678-7E2094706BA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3" creationId="{E06933E3-2949-4969-A78F-F0F5969DCA2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4" creationId="{11FFA6E5-D53A-4DDD-AF9E-B5278E8CF52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5" creationId="{F938A7D7-F367-4EE9-A6FE-24790601626E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6" creationId="{F53B965F-CCE7-4700-B96B-D389821DAF6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7" creationId="{DC3509AB-3A1D-48AF-A31F-07485F6DC6B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8" creationId="{264C2987-C96D-46F4-9012-E1248A9852E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0" creationId="{32027AEA-D607-476D-9226-2A213D7699B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1" creationId="{7D582F4C-C0CE-4E11-AB9C-DD31678D512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2" creationId="{ECA85302-8AEB-4658-A153-77F3EA3EFBD5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3" creationId="{8D3BBAA7-546C-40C4-A009-31E8B37263F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4" creationId="{CADB248A-A7F5-487B-8814-6FACDE8590E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5" creationId="{3606D0E7-DBD1-4ABB-AEBA-E118D406978B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6" creationId="{88EB0DFA-BDA6-4C76-9B1B-893E2C73DCC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8" creationId="{8EE0B694-AD14-4F38-B2F6-F8D574ED6986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9" creationId="{B76E5291-40C0-494D-BF5B-FD6BB66E9BA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0" creationId="{30CF154A-20A5-4E4D-9971-F62BB8E00BB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1" creationId="{DCCD34D0-3AC0-4F4C-8DB7-1B39E8C9993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2" creationId="{5DAB5A9E-CB21-4A13-B73F-FE95FCE54035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3" creationId="{EBDCE361-D80A-4109-92C4-527C193C49F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4" creationId="{F407290E-2B77-4668-AA17-546DDB063D8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6" creationId="{F595CA03-F4CB-432E-8AC6-5A4EF0E07F9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7" creationId="{DA9EC74B-0F78-456C-AD86-AFBD2F6CFDA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8" creationId="{3151B1AF-6D0D-421F-BAD8-0718C3EDA06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9" creationId="{2200C1B7-292C-4B54-9897-CC050318D26B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0" creationId="{028B44CE-9D51-44A4-AF03-0F8E0A9CDA4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1" creationId="{03F1D859-6FEE-4829-9587-FBD4837328B2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2" creationId="{78A5C84D-1898-42E3-B0AD-541DAC13FD6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4" creationId="{522A079D-1FA0-44FB-AC03-C717F1D7D40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5" creationId="{E70E24B9-CD50-4543-B797-C02157E0A3A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6" creationId="{D5E408AE-EC23-469B-B85D-5B38D6FCC1B2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7" creationId="{88035510-AAD0-4460-B9E0-F506BED6306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8" creationId="{7149B265-BFF3-415F-A4C3-F5313DE759F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9" creationId="{1B14FFEC-B501-4E24-AA71-5832750A033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0" creationId="{2A4EC621-6B15-48AF-B8A6-13974AB05F1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2" creationId="{FF29D8F7-AEA8-4265-914C-3D498139C6D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3" creationId="{E57BD901-EE81-4087-AD12-B2AD25926B0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4" creationId="{C79D8B7E-46DB-48D3-BCEF-1275EB7F058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5" creationId="{3043AB97-44B6-437C-BFC0-F46EBE665869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6" creationId="{9F17DC25-CEA2-4BE9-BA2A-190D9928A29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7" creationId="{A9A693D2-E508-4CD8-B7EB-5BF615CCD1D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8" creationId="{190E7BE2-36D6-403C-AA88-1CE7F2C9BB9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0" creationId="{2E72171E-7E7D-47A4-8C3C-C7F1EC4CF63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1" creationId="{9192996E-09E5-4F1A-9E91-A1412765F1C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2" creationId="{45DC9F17-6D71-4C0A-9212-730BC82C48D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3" creationId="{CAD80F3D-3863-4DA5-A442-DA5DA5C73F1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4" creationId="{F086A13D-2AE4-43B6-8FAA-C35F60C9A8C9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5" creationId="{C66BD772-A4B6-4544-9280-98802DFBBCC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6" creationId="{B80182F0-9482-4DD8-8AA0-25CBB466A02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8" creationId="{B6A2E7A6-BEF5-4D17-AAC1-A7D4A4CA20B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9" creationId="{EEA2E417-F4D3-4482-A719-BE52919626B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0" creationId="{0F4AF26C-FA31-46CF-922E-C3121C24E60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1" creationId="{3757E037-1DB4-47D4-ACB5-2009F3CE2FCE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2" creationId="{27D11F58-1CCA-4756-ACDE-810BF7CAC73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3" creationId="{D8938CDE-7E7C-4F52-B682-D3281A451B6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4" creationId="{DEADED8C-EEEB-4CAF-BAD4-C6E3E80B093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6" creationId="{44A63D1E-807B-4612-A9DE-FD343A85B8E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7" creationId="{67BB3E4A-226F-4CA7-9B50-A0EBDB1A82A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8" creationId="{D49533E2-F43A-4C9B-8E54-92AC9D5BBF3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9" creationId="{FB0460EA-CF45-413B-A9D6-10D680DF0065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10" creationId="{D96099E0-0020-42AA-840D-A9C50C1B21A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11" creationId="{76F137D3-B8BA-42ED-85F5-1D92FC5D4C3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12" creationId="{00BF33F9-6D73-4D5A-B8B0-6D5206A15E97}"/>
          </ac:spMkLst>
        </pc:spChg>
        <pc:spChg chg="add mod">
          <ac:chgData name="Bronsveld, Jaap" userId="82c79072-86e9-4076-9410-4ec57dbb467c" providerId="ADAL" clId="{A722C3DE-C993-4223-B5E1-40C3A7A3460F}" dt="2021-12-10T08:00:29.282" v="272" actId="1076"/>
          <ac:spMkLst>
            <pc:docMk/>
            <pc:sldMk cId="3095038673" sldId="311"/>
            <ac:spMk id="513" creationId="{BB047393-3DB6-4CF8-B1B9-8D507AFF2BBB}"/>
          </ac:spMkLst>
        </pc:spChg>
        <pc:spChg chg="add mod">
          <ac:chgData name="Bronsveld, Jaap" userId="82c79072-86e9-4076-9410-4ec57dbb467c" providerId="ADAL" clId="{A722C3DE-C993-4223-B5E1-40C3A7A3460F}" dt="2021-12-10T08:00:33.613" v="273" actId="1076"/>
          <ac:spMkLst>
            <pc:docMk/>
            <pc:sldMk cId="3095038673" sldId="311"/>
            <ac:spMk id="514" creationId="{5C7884D3-8779-4C89-863A-9D88E82A4D5D}"/>
          </ac:spMkLst>
        </pc:spChg>
        <pc:grpChg chg="del">
          <ac:chgData name="Bronsveld, Jaap" userId="82c79072-86e9-4076-9410-4ec57dbb467c" providerId="ADAL" clId="{A722C3DE-C993-4223-B5E1-40C3A7A3460F}" dt="2021-12-10T07:58:12.466" v="251" actId="478"/>
          <ac:grpSpMkLst>
            <pc:docMk/>
            <pc:sldMk cId="3095038673" sldId="311"/>
            <ac:grpSpMk id="2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19.632" v="252" actId="478"/>
          <ac:grpSpMkLst>
            <pc:docMk/>
            <pc:sldMk cId="3095038673" sldId="311"/>
            <ac:grpSpMk id="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12.466" v="251" actId="478"/>
          <ac:grpSpMkLst>
            <pc:docMk/>
            <pc:sldMk cId="3095038673" sldId="311"/>
            <ac:grpSpMk id="76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12.466" v="251" actId="478"/>
          <ac:grpSpMkLst>
            <pc:docMk/>
            <pc:sldMk cId="3095038673" sldId="311"/>
            <ac:grpSpMk id="87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31.750" v="254" actId="478"/>
          <ac:grpSpMkLst>
            <pc:docMk/>
            <pc:sldMk cId="3095038673" sldId="311"/>
            <ac:grpSpMk id="122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24.915" v="253" actId="478"/>
          <ac:grpSpMkLst>
            <pc:docMk/>
            <pc:sldMk cId="3095038673" sldId="311"/>
            <ac:grpSpMk id="17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34.660" v="255" actId="478"/>
          <ac:grpSpMkLst>
            <pc:docMk/>
            <pc:sldMk cId="3095038673" sldId="311"/>
            <ac:grpSpMk id="204" creationId="{56369D16-B8D3-4C07-B2F3-579A812F6D31}"/>
          </ac:grpSpMkLst>
        </pc:grpChg>
        <pc:grpChg chg="del">
          <ac:chgData name="Bronsveld, Jaap" userId="82c79072-86e9-4076-9410-4ec57dbb467c" providerId="ADAL" clId="{A722C3DE-C993-4223-B5E1-40C3A7A3460F}" dt="2021-12-10T07:58:19.632" v="252" actId="478"/>
          <ac:grpSpMkLst>
            <pc:docMk/>
            <pc:sldMk cId="3095038673" sldId="311"/>
            <ac:grpSpMk id="225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19.632" v="252" actId="478"/>
          <ac:grpSpMkLst>
            <pc:docMk/>
            <pc:sldMk cId="3095038673" sldId="311"/>
            <ac:grpSpMk id="230" creationId="{00000000-0000-0000-0000-000000000000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264" creationId="{D86194D5-8C0F-4406-BBC2-2E1F0CDFCFC4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292" creationId="{97F340BE-8F6D-40B4-849E-B18505B1E160}"/>
          </ac:grpSpMkLst>
        </pc:grpChg>
        <pc:grpChg chg="add del mod">
          <ac:chgData name="Bronsveld, Jaap" userId="82c79072-86e9-4076-9410-4ec57dbb467c" providerId="ADAL" clId="{A722C3DE-C993-4223-B5E1-40C3A7A3460F}" dt="2021-12-10T08:00:21.450" v="270" actId="478"/>
          <ac:grpSpMkLst>
            <pc:docMk/>
            <pc:sldMk cId="3095038673" sldId="311"/>
            <ac:grpSpMk id="300" creationId="{8AF2AA74-B3DD-438A-81EC-98DCD030B474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308" creationId="{F2E003B1-C4DD-4E9D-8147-4A53B77A537E}"/>
          </ac:grpSpMkLst>
        </pc:grpChg>
        <pc:grpChg chg="del">
          <ac:chgData name="Bronsveld, Jaap" userId="82c79072-86e9-4076-9410-4ec57dbb467c" providerId="ADAL" clId="{A722C3DE-C993-4223-B5E1-40C3A7A3460F}" dt="2021-12-10T07:58:19.632" v="252" actId="478"/>
          <ac:grpSpMkLst>
            <pc:docMk/>
            <pc:sldMk cId="3095038673" sldId="311"/>
            <ac:grpSpMk id="418" creationId="{7E68603A-0F40-48AA-822F-BBE3A1941B98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25" creationId="{DBE90FDB-5703-4408-8DEF-4C24A7F635B7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33" creationId="{9D85F461-61B3-4ABA-BF3C-95E2659F41D2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41" creationId="{FB55AE63-4E75-4526-BB37-D1B9D6F2F87A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49" creationId="{12A3B950-AB55-4E5E-AEDA-02F9C490ED5D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57" creationId="{97A3088C-D822-4432-9FB6-346BCF037FCB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65" creationId="{F81DF4A1-5CB8-49DD-9553-16BF7AD3217E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73" creationId="{C58A2464-F85A-40AC-B216-8EDCFA3B99DF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81" creationId="{7EEEC98D-5F66-4423-AD41-AB118111FCAE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89" creationId="{75ECCEA8-BD1B-4AD1-900E-3DF9C4586E47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97" creationId="{A1BC2422-CB26-4958-9B3D-E6F63FE4D4A9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505" creationId="{0ADA80D0-C77C-4DE6-87DA-EE52B6AC4272}"/>
          </ac:grpSpMkLst>
        </pc:grpChg>
        <pc:graphicFrameChg chg="del">
          <ac:chgData name="Bronsveld, Jaap" userId="82c79072-86e9-4076-9410-4ec57dbb467c" providerId="ADAL" clId="{A722C3DE-C993-4223-B5E1-40C3A7A3460F}" dt="2021-12-10T07:58:24.915" v="253" actId="478"/>
          <ac:graphicFrameMkLst>
            <pc:docMk/>
            <pc:sldMk cId="3095038673" sldId="311"/>
            <ac:graphicFrameMk id="10" creationId="{00000000-0000-0000-0000-000000000000}"/>
          </ac:graphicFrameMkLst>
        </pc:graphicFrameChg>
        <pc:graphicFrameChg chg="del">
          <ac:chgData name="Bronsveld, Jaap" userId="82c79072-86e9-4076-9410-4ec57dbb467c" providerId="ADAL" clId="{A722C3DE-C993-4223-B5E1-40C3A7A3460F}" dt="2021-12-10T07:58:12.466" v="251" actId="478"/>
          <ac:graphicFrameMkLst>
            <pc:docMk/>
            <pc:sldMk cId="3095038673" sldId="311"/>
            <ac:graphicFrameMk id="17" creationId="{00000000-0000-0000-0000-000000000000}"/>
          </ac:graphicFrameMkLst>
        </pc:graphicFrameChg>
        <pc:picChg chg="del">
          <ac:chgData name="Bronsveld, Jaap" userId="82c79072-86e9-4076-9410-4ec57dbb467c" providerId="ADAL" clId="{A722C3DE-C993-4223-B5E1-40C3A7A3460F}" dt="2021-12-10T07:58:24.915" v="253" actId="478"/>
          <ac:picMkLst>
            <pc:docMk/>
            <pc:sldMk cId="3095038673" sldId="311"/>
            <ac:picMk id="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24.915" v="253" actId="478"/>
          <ac:picMkLst>
            <pc:docMk/>
            <pc:sldMk cId="3095038673" sldId="311"/>
            <ac:picMk id="4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24.915" v="253" actId="478"/>
          <ac:picMkLst>
            <pc:docMk/>
            <pc:sldMk cId="3095038673" sldId="311"/>
            <ac:picMk id="1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19.632" v="252" actId="478"/>
          <ac:picMkLst>
            <pc:docMk/>
            <pc:sldMk cId="3095038673" sldId="311"/>
            <ac:picMk id="20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19.632" v="252" actId="478"/>
          <ac:picMkLst>
            <pc:docMk/>
            <pc:sldMk cId="3095038673" sldId="311"/>
            <ac:picMk id="2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19.632" v="252" actId="478"/>
          <ac:picMkLst>
            <pc:docMk/>
            <pc:sldMk cId="3095038673" sldId="311"/>
            <ac:picMk id="287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19.632" v="252" actId="478"/>
          <ac:picMkLst>
            <pc:docMk/>
            <pc:sldMk cId="3095038673" sldId="311"/>
            <ac:picMk id="288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24.915" v="253" actId="478"/>
          <ac:picMkLst>
            <pc:docMk/>
            <pc:sldMk cId="3095038673" sldId="311"/>
            <ac:picMk id="289" creationId="{00000000-0000-0000-0000-000000000000}"/>
          </ac:picMkLst>
        </pc:picChg>
        <pc:cxnChg chg="del">
          <ac:chgData name="Bronsveld, Jaap" userId="82c79072-86e9-4076-9410-4ec57dbb467c" providerId="ADAL" clId="{A722C3DE-C993-4223-B5E1-40C3A7A3460F}" dt="2021-12-10T07:58:31.750" v="254" actId="478"/>
          <ac:cxnSpMkLst>
            <pc:docMk/>
            <pc:sldMk cId="3095038673" sldId="311"/>
            <ac:cxnSpMk id="7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8:24.915" v="253" actId="478"/>
          <ac:cxnSpMkLst>
            <pc:docMk/>
            <pc:sldMk cId="3095038673" sldId="311"/>
            <ac:cxnSpMk id="8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8:24.915" v="253" actId="478"/>
          <ac:cxnSpMkLst>
            <pc:docMk/>
            <pc:sldMk cId="3095038673" sldId="311"/>
            <ac:cxnSpMk id="172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8:24.915" v="253" actId="478"/>
          <ac:cxnSpMkLst>
            <pc:docMk/>
            <pc:sldMk cId="3095038673" sldId="311"/>
            <ac:cxnSpMk id="260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8:24.915" v="253" actId="478"/>
          <ac:cxnSpMkLst>
            <pc:docMk/>
            <pc:sldMk cId="3095038673" sldId="311"/>
            <ac:cxnSpMk id="261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8:24.915" v="253" actId="478"/>
          <ac:cxnSpMkLst>
            <pc:docMk/>
            <pc:sldMk cId="3095038673" sldId="311"/>
            <ac:cxnSpMk id="262" creationId="{00000000-0000-0000-0000-000000000000}"/>
          </ac:cxnSpMkLst>
        </pc:cxnChg>
        <pc:cxnChg chg="add mod">
          <ac:chgData name="Bronsveld, Jaap" userId="82c79072-86e9-4076-9410-4ec57dbb467c" providerId="ADAL" clId="{A722C3DE-C993-4223-B5E1-40C3A7A3460F}" dt="2021-12-10T07:59:50.575" v="262" actId="1076"/>
          <ac:cxnSpMkLst>
            <pc:docMk/>
            <pc:sldMk cId="3095038673" sldId="311"/>
            <ac:cxnSpMk id="263" creationId="{435B67BF-0A8D-4A36-B67D-198F7FE64B40}"/>
          </ac:cxnSpMkLst>
        </pc:cxnChg>
      </pc:sldChg>
      <pc:sldChg chg="addSp delSp modSp add mod">
        <pc:chgData name="Bronsveld, Jaap" userId="82c79072-86e9-4076-9410-4ec57dbb467c" providerId="ADAL" clId="{A722C3DE-C993-4223-B5E1-40C3A7A3460F}" dt="2021-12-10T08:09:24.437" v="413" actId="20577"/>
        <pc:sldMkLst>
          <pc:docMk/>
          <pc:sldMk cId="3289936840" sldId="312"/>
        </pc:sldMkLst>
        <pc:spChg chg="del">
          <ac:chgData name="Bronsveld, Jaap" userId="82c79072-86e9-4076-9410-4ec57dbb467c" providerId="ADAL" clId="{A722C3DE-C993-4223-B5E1-40C3A7A3460F}" dt="2021-12-10T08:00:55.973" v="275" actId="478"/>
          <ac:spMkLst>
            <pc:docMk/>
            <pc:sldMk cId="3289936840" sldId="312"/>
            <ac:spMk id="2" creationId="{C3825970-50AD-4A74-B8D9-1B0D9873BB6F}"/>
          </ac:spMkLst>
        </pc:spChg>
        <pc:spChg chg="add mod">
          <ac:chgData name="Bronsveld, Jaap" userId="82c79072-86e9-4076-9410-4ec57dbb467c" providerId="ADAL" clId="{A722C3DE-C993-4223-B5E1-40C3A7A3460F}" dt="2021-12-10T08:06:06.301" v="366" actId="20577"/>
          <ac:spMkLst>
            <pc:docMk/>
            <pc:sldMk cId="3289936840" sldId="312"/>
            <ac:spMk id="5" creationId="{A78348E8-DD98-4E17-B987-A3F361D6FA2C}"/>
          </ac:spMkLst>
        </pc:spChg>
        <pc:spChg chg="mod">
          <ac:chgData name="Bronsveld, Jaap" userId="82c79072-86e9-4076-9410-4ec57dbb467c" providerId="ADAL" clId="{A722C3DE-C993-4223-B5E1-40C3A7A3460F}" dt="2021-12-10T08:02:21.623" v="289" actId="1076"/>
          <ac:spMkLst>
            <pc:docMk/>
            <pc:sldMk cId="3289936840" sldId="312"/>
            <ac:spMk id="241" creationId="{FF9EF2B0-5106-4A6D-8257-AD3693759535}"/>
          </ac:spMkLst>
        </pc:spChg>
        <pc:spChg chg="mod">
          <ac:chgData name="Bronsveld, Jaap" userId="82c79072-86e9-4076-9410-4ec57dbb467c" providerId="ADAL" clId="{A722C3DE-C993-4223-B5E1-40C3A7A3460F}" dt="2021-12-10T08:02:02.048" v="285"/>
          <ac:spMkLst>
            <pc:docMk/>
            <pc:sldMk cId="3289936840" sldId="312"/>
            <ac:spMk id="242" creationId="{5FF48638-A1F9-458A-8F91-6ABFBE423E5D}"/>
          </ac:spMkLst>
        </pc:spChg>
        <pc:spChg chg="add mod">
          <ac:chgData name="Bronsveld, Jaap" userId="82c79072-86e9-4076-9410-4ec57dbb467c" providerId="ADAL" clId="{A722C3DE-C993-4223-B5E1-40C3A7A3460F}" dt="2021-12-10T08:09:24.437" v="413" actId="20577"/>
          <ac:spMkLst>
            <pc:docMk/>
            <pc:sldMk cId="3289936840" sldId="312"/>
            <ac:spMk id="246" creationId="{74299412-925E-44CE-97D3-871774192C37}"/>
          </ac:spMkLst>
        </pc:spChg>
        <pc:spChg chg="del">
          <ac:chgData name="Bronsveld, Jaap" userId="82c79072-86e9-4076-9410-4ec57dbb467c" providerId="ADAL" clId="{A722C3DE-C993-4223-B5E1-40C3A7A3460F}" dt="2021-12-10T08:00:57.245" v="276" actId="478"/>
          <ac:spMkLst>
            <pc:docMk/>
            <pc:sldMk cId="3289936840" sldId="312"/>
            <ac:spMk id="513" creationId="{BB047393-3DB6-4CF8-B1B9-8D507AFF2BBB}"/>
          </ac:spMkLst>
        </pc:spChg>
        <pc:spChg chg="del">
          <ac:chgData name="Bronsveld, Jaap" userId="82c79072-86e9-4076-9410-4ec57dbb467c" providerId="ADAL" clId="{A722C3DE-C993-4223-B5E1-40C3A7A3460F}" dt="2021-12-10T08:00:58.244" v="277" actId="478"/>
          <ac:spMkLst>
            <pc:docMk/>
            <pc:sldMk cId="3289936840" sldId="312"/>
            <ac:spMk id="514" creationId="{5C7884D3-8779-4C89-863A-9D88E82A4D5D}"/>
          </ac:spMkLst>
        </pc:spChg>
        <pc:grpChg chg="add mod">
          <ac:chgData name="Bronsveld, Jaap" userId="82c79072-86e9-4076-9410-4ec57dbb467c" providerId="ADAL" clId="{A722C3DE-C993-4223-B5E1-40C3A7A3460F}" dt="2021-12-10T08:03:23.830" v="296" actId="1076"/>
          <ac:grpSpMkLst>
            <pc:docMk/>
            <pc:sldMk cId="3289936840" sldId="312"/>
            <ac:grpSpMk id="240" creationId="{A7EFEAFA-5F28-4BBE-B41C-A22F00AE1F6A}"/>
          </ac:grpSpMkLst>
        </pc:grpChg>
        <pc:grpChg chg="mod">
          <ac:chgData name="Bronsveld, Jaap" userId="82c79072-86e9-4076-9410-4ec57dbb467c" providerId="ADAL" clId="{A722C3DE-C993-4223-B5E1-40C3A7A3460F}" dt="2021-12-10T08:02:28.574" v="292" actId="1076"/>
          <ac:grpSpMkLst>
            <pc:docMk/>
            <pc:sldMk cId="3289936840" sldId="312"/>
            <ac:grpSpMk id="264" creationId="{D86194D5-8C0F-4406-BBC2-2E1F0CDFCFC4}"/>
          </ac:grpSpMkLst>
        </pc:grpChg>
        <pc:grpChg chg="mod">
          <ac:chgData name="Bronsveld, Jaap" userId="82c79072-86e9-4076-9410-4ec57dbb467c" providerId="ADAL" clId="{A722C3DE-C993-4223-B5E1-40C3A7A3460F}" dt="2021-12-10T08:02:30.244" v="293" actId="1076"/>
          <ac:grpSpMkLst>
            <pc:docMk/>
            <pc:sldMk cId="3289936840" sldId="312"/>
            <ac:grpSpMk id="292" creationId="{97F340BE-8F6D-40B4-849E-B18505B1E160}"/>
          </ac:grpSpMkLst>
        </pc:grpChg>
        <pc:grpChg chg="mod">
          <ac:chgData name="Bronsveld, Jaap" userId="82c79072-86e9-4076-9410-4ec57dbb467c" providerId="ADAL" clId="{A722C3DE-C993-4223-B5E1-40C3A7A3460F}" dt="2021-12-10T08:03:47.070" v="304" actId="1076"/>
          <ac:grpSpMkLst>
            <pc:docMk/>
            <pc:sldMk cId="3289936840" sldId="312"/>
            <ac:grpSpMk id="308" creationId="{F2E003B1-C4DD-4E9D-8147-4A53B77A537E}"/>
          </ac:grpSpMkLst>
        </pc:grpChg>
        <pc:grpChg chg="mod">
          <ac:chgData name="Bronsveld, Jaap" userId="82c79072-86e9-4076-9410-4ec57dbb467c" providerId="ADAL" clId="{A722C3DE-C993-4223-B5E1-40C3A7A3460F}" dt="2021-12-10T08:03:36.604" v="300" actId="1076"/>
          <ac:grpSpMkLst>
            <pc:docMk/>
            <pc:sldMk cId="3289936840" sldId="312"/>
            <ac:grpSpMk id="425" creationId="{DBE90FDB-5703-4408-8DEF-4C24A7F635B7}"/>
          </ac:grpSpMkLst>
        </pc:grpChg>
        <pc:grpChg chg="mod">
          <ac:chgData name="Bronsveld, Jaap" userId="82c79072-86e9-4076-9410-4ec57dbb467c" providerId="ADAL" clId="{A722C3DE-C993-4223-B5E1-40C3A7A3460F}" dt="2021-12-10T08:03:34.164" v="299" actId="1076"/>
          <ac:grpSpMkLst>
            <pc:docMk/>
            <pc:sldMk cId="3289936840" sldId="312"/>
            <ac:grpSpMk id="433" creationId="{9D85F461-61B3-4ABA-BF3C-95E2659F41D2}"/>
          </ac:grpSpMkLst>
        </pc:grpChg>
        <pc:grpChg chg="mod">
          <ac:chgData name="Bronsveld, Jaap" userId="82c79072-86e9-4076-9410-4ec57dbb467c" providerId="ADAL" clId="{A722C3DE-C993-4223-B5E1-40C3A7A3460F}" dt="2021-12-10T08:03:39.134" v="301" actId="1076"/>
          <ac:grpSpMkLst>
            <pc:docMk/>
            <pc:sldMk cId="3289936840" sldId="312"/>
            <ac:grpSpMk id="441" creationId="{FB55AE63-4E75-4526-BB37-D1B9D6F2F87A}"/>
          </ac:grpSpMkLst>
        </pc:grpChg>
        <pc:grpChg chg="mod">
          <ac:chgData name="Bronsveld, Jaap" userId="82c79072-86e9-4076-9410-4ec57dbb467c" providerId="ADAL" clId="{A722C3DE-C993-4223-B5E1-40C3A7A3460F}" dt="2021-12-10T08:03:41.699" v="302" actId="1076"/>
          <ac:grpSpMkLst>
            <pc:docMk/>
            <pc:sldMk cId="3289936840" sldId="312"/>
            <ac:grpSpMk id="449" creationId="{12A3B950-AB55-4E5E-AEDA-02F9C490ED5D}"/>
          </ac:grpSpMkLst>
        </pc:grpChg>
        <pc:grpChg chg="mod">
          <ac:chgData name="Bronsveld, Jaap" userId="82c79072-86e9-4076-9410-4ec57dbb467c" providerId="ADAL" clId="{A722C3DE-C993-4223-B5E1-40C3A7A3460F}" dt="2021-12-10T08:03:44.350" v="303" actId="1076"/>
          <ac:grpSpMkLst>
            <pc:docMk/>
            <pc:sldMk cId="3289936840" sldId="312"/>
            <ac:grpSpMk id="465" creationId="{F81DF4A1-5CB8-49DD-9553-16BF7AD3217E}"/>
          </ac:grpSpMkLst>
        </pc:grpChg>
        <pc:cxnChg chg="mod">
          <ac:chgData name="Bronsveld, Jaap" userId="82c79072-86e9-4076-9410-4ec57dbb467c" providerId="ADAL" clId="{A722C3DE-C993-4223-B5E1-40C3A7A3460F}" dt="2021-12-10T08:03:15.682" v="294" actId="1076"/>
          <ac:cxnSpMkLst>
            <pc:docMk/>
            <pc:sldMk cId="3289936840" sldId="312"/>
            <ac:cxnSpMk id="215" creationId="{00000000-0000-0000-0000-000000000000}"/>
          </ac:cxnSpMkLst>
        </pc:cxnChg>
        <pc:cxnChg chg="add mod">
          <ac:chgData name="Bronsveld, Jaap" userId="82c79072-86e9-4076-9410-4ec57dbb467c" providerId="ADAL" clId="{A722C3DE-C993-4223-B5E1-40C3A7A3460F}" dt="2021-12-10T08:03:55.320" v="306" actId="1076"/>
          <ac:cxnSpMkLst>
            <pc:docMk/>
            <pc:sldMk cId="3289936840" sldId="312"/>
            <ac:cxnSpMk id="244" creationId="{C509E08E-8ECA-4B30-8B25-20559D3FFA04}"/>
          </ac:cxnSpMkLst>
        </pc:cxnChg>
        <pc:cxnChg chg="mod">
          <ac:chgData name="Bronsveld, Jaap" userId="82c79072-86e9-4076-9410-4ec57dbb467c" providerId="ADAL" clId="{A722C3DE-C993-4223-B5E1-40C3A7A3460F}" dt="2021-12-10T08:03:32.173" v="298" actId="1076"/>
          <ac:cxnSpMkLst>
            <pc:docMk/>
            <pc:sldMk cId="3289936840" sldId="312"/>
            <ac:cxnSpMk id="263" creationId="{435B67BF-0A8D-4A36-B67D-198F7FE64B40}"/>
          </ac:cxnSpMkLst>
        </pc:cxnChg>
      </pc:sldChg>
      <pc:sldChg chg="addSp delSp modSp add mod">
        <pc:chgData name="Bronsveld, Jaap" userId="82c79072-86e9-4076-9410-4ec57dbb467c" providerId="ADAL" clId="{A722C3DE-C993-4223-B5E1-40C3A7A3460F}" dt="2021-12-10T08:32:15.685" v="597" actId="1076"/>
        <pc:sldMkLst>
          <pc:docMk/>
          <pc:sldMk cId="2766729356" sldId="313"/>
        </pc:sldMkLst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6" creationId="{0E120434-3F04-41B6-8D27-AF01D0B9C925}"/>
          </ac:spMkLst>
        </pc:spChg>
        <pc:spChg chg="del mod">
          <ac:chgData name="Bronsveld, Jaap" userId="82c79072-86e9-4076-9410-4ec57dbb467c" providerId="ADAL" clId="{A722C3DE-C993-4223-B5E1-40C3A7A3460F}" dt="2021-12-10T08:32:09.481" v="594" actId="478"/>
          <ac:spMkLst>
            <pc:docMk/>
            <pc:sldMk cId="2766729356" sldId="313"/>
            <ac:spMk id="1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40.726" v="573" actId="478"/>
          <ac:spMkLst>
            <pc:docMk/>
            <pc:sldMk cId="2766729356" sldId="313"/>
            <ac:spMk id="1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67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96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97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98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99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2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40.726" v="573" actId="478"/>
          <ac:spMkLst>
            <pc:docMk/>
            <pc:sldMk cId="2766729356" sldId="313"/>
            <ac:spMk id="132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3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17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88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1:14.581" v="580" actId="1076"/>
          <ac:spMkLst>
            <pc:docMk/>
            <pc:sldMk cId="2766729356" sldId="313"/>
            <ac:spMk id="189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1:16.448" v="581" actId="1076"/>
          <ac:spMkLst>
            <pc:docMk/>
            <pc:sldMk cId="2766729356" sldId="313"/>
            <ac:spMk id="19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1:18.886" v="582" actId="1076"/>
          <ac:spMkLst>
            <pc:docMk/>
            <pc:sldMk cId="2766729356" sldId="313"/>
            <ac:spMk id="191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1:20.348" v="583" actId="1076"/>
          <ac:spMkLst>
            <pc:docMk/>
            <pc:sldMk cId="2766729356" sldId="313"/>
            <ac:spMk id="192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93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9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196" creationId="{00000000-0000-0000-0000-000000000000}"/>
          </ac:spMkLst>
        </pc:spChg>
        <pc:spChg chg="del mod">
          <ac:chgData name="Bronsveld, Jaap" userId="82c79072-86e9-4076-9410-4ec57dbb467c" providerId="ADAL" clId="{A722C3DE-C993-4223-B5E1-40C3A7A3460F}" dt="2021-12-10T08:32:12.645" v="596" actId="478"/>
          <ac:spMkLst>
            <pc:docMk/>
            <pc:sldMk cId="2766729356" sldId="313"/>
            <ac:spMk id="19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0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7.304" v="572" actId="478"/>
          <ac:spMkLst>
            <pc:docMk/>
            <pc:sldMk cId="2766729356" sldId="313"/>
            <ac:spMk id="210" creationId="{5B245DCF-A8AA-4D13-83E6-DDFC810A2CB0}"/>
          </ac:spMkLst>
        </pc:spChg>
        <pc:spChg chg="del mod">
          <ac:chgData name="Bronsveld, Jaap" userId="82c79072-86e9-4076-9410-4ec57dbb467c" providerId="ADAL" clId="{A722C3DE-C993-4223-B5E1-40C3A7A3460F}" dt="2021-12-10T08:31:56.337" v="592" actId="478"/>
          <ac:spMkLst>
            <pc:docMk/>
            <pc:sldMk cId="2766729356" sldId="313"/>
            <ac:spMk id="211" creationId="{2A84D6BC-A322-4E38-A47A-633A8D3430E2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2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2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3" creationId="{00000000-0000-0000-0000-000000000000}"/>
          </ac:spMkLst>
        </pc:spChg>
        <pc:spChg chg="del mod">
          <ac:chgData name="Bronsveld, Jaap" userId="82c79072-86e9-4076-9410-4ec57dbb467c" providerId="ADAL" clId="{A722C3DE-C993-4223-B5E1-40C3A7A3460F}" dt="2021-12-10T08:30:51.973" v="576" actId="478"/>
          <ac:spMkLst>
            <pc:docMk/>
            <pc:sldMk cId="2766729356" sldId="313"/>
            <ac:spMk id="24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5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5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5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5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6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71" creationId="{00000000-0000-0000-0000-000000000000}"/>
          </ac:spMkLst>
        </pc:spChg>
        <pc:spChg chg="add del mod">
          <ac:chgData name="Bronsveld, Jaap" userId="82c79072-86e9-4076-9410-4ec57dbb467c" providerId="ADAL" clId="{A722C3DE-C993-4223-B5E1-40C3A7A3460F}" dt="2021-12-10T08:31:55.322" v="591" actId="478"/>
          <ac:spMkLst>
            <pc:docMk/>
            <pc:sldMk cId="2766729356" sldId="313"/>
            <ac:spMk id="277" creationId="{41AAD5F8-7640-47DA-91AE-01F30CA00067}"/>
          </ac:spMkLst>
        </pc:spChg>
        <pc:spChg chg="add del mod">
          <ac:chgData name="Bronsveld, Jaap" userId="82c79072-86e9-4076-9410-4ec57dbb467c" providerId="ADAL" clId="{A722C3DE-C993-4223-B5E1-40C3A7A3460F}" dt="2021-12-10T08:31:53.911" v="590" actId="478"/>
          <ac:spMkLst>
            <pc:docMk/>
            <pc:sldMk cId="2766729356" sldId="313"/>
            <ac:spMk id="278" creationId="{79C20B8A-5D2A-42C1-92AF-67AFB9F66267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8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8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8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8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8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421" creationId="{F74E1BEF-C24A-402E-9115-99801E14EB2E}"/>
          </ac:spMkLst>
        </pc:s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76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122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7.304" v="572" actId="478"/>
          <ac:grpSpMkLst>
            <pc:docMk/>
            <pc:sldMk cId="2766729356" sldId="313"/>
            <ac:grpSpMk id="17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212" creationId="{2D2CFF45-E5A6-404A-A633-4E6E3B028183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223" creationId="{2EDFD539-0D0B-46AB-AEC7-F28AF62CA1E9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225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2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1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21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29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38" creationId="{6A8D88B3-CC46-400D-9ADA-FF5D4256C697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46" creationId="{7A24287C-D475-4F8F-ACA6-506BF08FEE8D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54" creationId="{39EBEF55-E061-4F88-9414-D3D6183FEE32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62" creationId="{53B63D2C-9D82-4518-BB36-6926CC8E4F6B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70" creationId="{EF2D70B8-FC5F-4375-BA7D-A97810C6D9BC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78" creationId="{CC966AED-065F-4D75-97A2-99CFE52A5F32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86" creationId="{0B5C5F6C-B38D-4245-9981-EC152693E9FC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94" creationId="{CB304E66-913E-46AE-93A4-B6D919968608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02" creationId="{9F21B133-375C-4B16-9CA8-396FAAFA5C45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10" creationId="{B9B45CC3-5610-4D5B-A9DF-603E8F85BABC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18" creationId="{7E68603A-0F40-48AA-822F-BBE3A1941B98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22" creationId="{E957D610-24DA-46E9-9C25-2CFA7FC13624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30" creationId="{1D6C4295-A259-4D12-B1F0-5E847427EFC9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38" creationId="{918ADE77-7E68-42AA-AADD-DC8FE5940C28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46" creationId="{1E4CD6D4-8C1C-4774-8699-850F38CFFDFA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54" creationId="{131A55A0-EE78-428F-BD8C-E6C7342288AC}"/>
          </ac:grpSpMkLst>
        </pc:grpChg>
        <pc:graphicFrameChg chg="del">
          <ac:chgData name="Bronsveld, Jaap" userId="82c79072-86e9-4076-9410-4ec57dbb467c" providerId="ADAL" clId="{A722C3DE-C993-4223-B5E1-40C3A7A3460F}" dt="2021-12-10T08:30:33.818" v="571" actId="478"/>
          <ac:graphicFrameMkLst>
            <pc:docMk/>
            <pc:sldMk cId="2766729356" sldId="313"/>
            <ac:graphicFrameMk id="17" creationId="{00000000-0000-0000-0000-000000000000}"/>
          </ac:graphicFrameMkLst>
        </pc:graphicFrameChg>
        <pc:picChg chg="del mod">
          <ac:chgData name="Bronsveld, Jaap" userId="82c79072-86e9-4076-9410-4ec57dbb467c" providerId="ADAL" clId="{A722C3DE-C993-4223-B5E1-40C3A7A3460F}" dt="2021-12-10T08:32:10.719" v="595" actId="478"/>
          <ac:picMkLst>
            <pc:docMk/>
            <pc:sldMk cId="2766729356" sldId="313"/>
            <ac:picMk id="3" creationId="{00000000-0000-0000-0000-000000000000}"/>
          </ac:picMkLst>
        </pc:picChg>
        <pc:picChg chg="mod">
          <ac:chgData name="Bronsveld, Jaap" userId="82c79072-86e9-4076-9410-4ec57dbb467c" providerId="ADAL" clId="{A722C3DE-C993-4223-B5E1-40C3A7A3460F}" dt="2021-12-10T08:32:15.685" v="597" actId="1076"/>
          <ac:picMkLst>
            <pc:docMk/>
            <pc:sldMk cId="2766729356" sldId="313"/>
            <ac:picMk id="4" creationId="{00000000-0000-0000-0000-000000000000}"/>
          </ac:picMkLst>
        </pc:picChg>
        <pc:picChg chg="mod">
          <ac:chgData name="Bronsveld, Jaap" userId="82c79072-86e9-4076-9410-4ec57dbb467c" providerId="ADAL" clId="{A722C3DE-C993-4223-B5E1-40C3A7A3460F}" dt="2021-12-10T08:30:44.994" v="574" actId="1076"/>
          <ac:picMkLst>
            <pc:docMk/>
            <pc:sldMk cId="2766729356" sldId="313"/>
            <ac:picMk id="1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30:33.818" v="571" actId="478"/>
          <ac:picMkLst>
            <pc:docMk/>
            <pc:sldMk cId="2766729356" sldId="313"/>
            <ac:picMk id="20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30:33.818" v="571" actId="478"/>
          <ac:picMkLst>
            <pc:docMk/>
            <pc:sldMk cId="2766729356" sldId="313"/>
            <ac:picMk id="2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30:33.818" v="571" actId="478"/>
          <ac:picMkLst>
            <pc:docMk/>
            <pc:sldMk cId="2766729356" sldId="313"/>
            <ac:picMk id="287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30:33.818" v="571" actId="478"/>
          <ac:picMkLst>
            <pc:docMk/>
            <pc:sldMk cId="2766729356" sldId="313"/>
            <ac:picMk id="288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30:37.304" v="572" actId="478"/>
          <ac:picMkLst>
            <pc:docMk/>
            <pc:sldMk cId="2766729356" sldId="313"/>
            <ac:picMk id="289" creationId="{00000000-0000-0000-0000-000000000000}"/>
          </ac:picMkLst>
        </pc:picChg>
        <pc:cxnChg chg="add">
          <ac:chgData name="Bronsveld, Jaap" userId="82c79072-86e9-4076-9410-4ec57dbb467c" providerId="ADAL" clId="{A722C3DE-C993-4223-B5E1-40C3A7A3460F}" dt="2021-12-10T08:31:01.155" v="577" actId="11529"/>
          <ac:cxnSpMkLst>
            <pc:docMk/>
            <pc:sldMk cId="2766729356" sldId="313"/>
            <ac:cxnSpMk id="5" creationId="{EF422475-90B0-46A9-81CC-7C55BB06415B}"/>
          </ac:cxnSpMkLst>
        </pc:cxnChg>
        <pc:cxnChg chg="del">
          <ac:chgData name="Bronsveld, Jaap" userId="82c79072-86e9-4076-9410-4ec57dbb467c" providerId="ADAL" clId="{A722C3DE-C993-4223-B5E1-40C3A7A3460F}" dt="2021-12-10T08:30:33.818" v="571" actId="478"/>
          <ac:cxnSpMkLst>
            <pc:docMk/>
            <pc:sldMk cId="2766729356" sldId="313"/>
            <ac:cxnSpMk id="7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8:30:33.818" v="571" actId="478"/>
          <ac:cxnSpMkLst>
            <pc:docMk/>
            <pc:sldMk cId="2766729356" sldId="313"/>
            <ac:cxnSpMk id="8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8:30:37.304" v="572" actId="478"/>
          <ac:cxnSpMkLst>
            <pc:docMk/>
            <pc:sldMk cId="2766729356" sldId="313"/>
            <ac:cxnSpMk id="172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8:30:33.818" v="571" actId="478"/>
          <ac:cxnSpMkLst>
            <pc:docMk/>
            <pc:sldMk cId="2766729356" sldId="313"/>
            <ac:cxnSpMk id="215" creationId="{00000000-0000-0000-0000-000000000000}"/>
          </ac:cxnSpMkLst>
        </pc:cxnChg>
        <pc:cxnChg chg="del mod">
          <ac:chgData name="Bronsveld, Jaap" userId="82c79072-86e9-4076-9410-4ec57dbb467c" providerId="ADAL" clId="{A722C3DE-C993-4223-B5E1-40C3A7A3460F}" dt="2021-12-10T08:32:12.645" v="596" actId="478"/>
          <ac:cxnSpMkLst>
            <pc:docMk/>
            <pc:sldMk cId="2766729356" sldId="313"/>
            <ac:cxnSpMk id="260" creationId="{00000000-0000-0000-0000-000000000000}"/>
          </ac:cxnSpMkLst>
        </pc:cxnChg>
        <pc:cxnChg chg="del mod">
          <ac:chgData name="Bronsveld, Jaap" userId="82c79072-86e9-4076-9410-4ec57dbb467c" providerId="ADAL" clId="{A722C3DE-C993-4223-B5E1-40C3A7A3460F}" dt="2021-12-10T08:32:12.645" v="596" actId="478"/>
          <ac:cxnSpMkLst>
            <pc:docMk/>
            <pc:sldMk cId="2766729356" sldId="313"/>
            <ac:cxnSpMk id="261" creationId="{00000000-0000-0000-0000-000000000000}"/>
          </ac:cxnSpMkLst>
        </pc:cxnChg>
        <pc:cxnChg chg="del mod">
          <ac:chgData name="Bronsveld, Jaap" userId="82c79072-86e9-4076-9410-4ec57dbb467c" providerId="ADAL" clId="{A722C3DE-C993-4223-B5E1-40C3A7A3460F}" dt="2021-12-10T08:32:12.645" v="596" actId="478"/>
          <ac:cxnSpMkLst>
            <pc:docMk/>
            <pc:sldMk cId="2766729356" sldId="313"/>
            <ac:cxnSpMk id="262" creationId="{00000000-0000-0000-0000-000000000000}"/>
          </ac:cxnSpMkLst>
        </pc:cxnChg>
      </pc:sldChg>
      <pc:sldChg chg="addSp delSp modSp add mod">
        <pc:chgData name="Bronsveld, Jaap" userId="82c79072-86e9-4076-9410-4ec57dbb467c" providerId="ADAL" clId="{A722C3DE-C993-4223-B5E1-40C3A7A3460F}" dt="2021-12-10T08:37:52.098" v="651" actId="1076"/>
        <pc:sldMkLst>
          <pc:docMk/>
          <pc:sldMk cId="466489021" sldId="314"/>
        </pc:sldMkLst>
        <pc:spChg chg="add del mod">
          <ac:chgData name="Bronsveld, Jaap" userId="82c79072-86e9-4076-9410-4ec57dbb467c" providerId="ADAL" clId="{A722C3DE-C993-4223-B5E1-40C3A7A3460F}" dt="2021-12-10T08:35:44.065" v="635" actId="478"/>
          <ac:spMkLst>
            <pc:docMk/>
            <pc:sldMk cId="466489021" sldId="314"/>
            <ac:spMk id="19" creationId="{0E1B88A8-4305-40A4-8AA9-4B43CBA5436E}"/>
          </ac:spMkLst>
        </pc:spChg>
        <pc:spChg chg="add mod">
          <ac:chgData name="Bronsveld, Jaap" userId="82c79072-86e9-4076-9410-4ec57dbb467c" providerId="ADAL" clId="{A722C3DE-C993-4223-B5E1-40C3A7A3460F}" dt="2021-12-10T08:36:08.965" v="643" actId="1076"/>
          <ac:spMkLst>
            <pc:docMk/>
            <pc:sldMk cId="466489021" sldId="314"/>
            <ac:spMk id="20" creationId="{8C762A31-1AF6-42B6-9A25-0D0DAF724627}"/>
          </ac:spMkLst>
        </pc:spChg>
        <pc:spChg chg="add mod">
          <ac:chgData name="Bronsveld, Jaap" userId="82c79072-86e9-4076-9410-4ec57dbb467c" providerId="ADAL" clId="{A722C3DE-C993-4223-B5E1-40C3A7A3460F}" dt="2021-12-10T08:36:12.773" v="646" actId="1076"/>
          <ac:spMkLst>
            <pc:docMk/>
            <pc:sldMk cId="466489021" sldId="314"/>
            <ac:spMk id="21" creationId="{BA860535-597F-45D3-B57C-5F2AC2243C70}"/>
          </ac:spMkLst>
        </pc:spChg>
        <pc:spChg chg="add mod">
          <ac:chgData name="Bronsveld, Jaap" userId="82c79072-86e9-4076-9410-4ec57dbb467c" providerId="ADAL" clId="{A722C3DE-C993-4223-B5E1-40C3A7A3460F}" dt="2021-12-10T08:37:42.055" v="649" actId="1076"/>
          <ac:spMkLst>
            <pc:docMk/>
            <pc:sldMk cId="466489021" sldId="314"/>
            <ac:spMk id="22" creationId="{6A9B29E3-BB9F-4D24-8E21-30D15F41B955}"/>
          </ac:spMkLst>
        </pc:spChg>
        <pc:spChg chg="add mod">
          <ac:chgData name="Bronsveld, Jaap" userId="82c79072-86e9-4076-9410-4ec57dbb467c" providerId="ADAL" clId="{A722C3DE-C993-4223-B5E1-40C3A7A3460F}" dt="2021-12-10T08:37:42.055" v="649" actId="1076"/>
          <ac:spMkLst>
            <pc:docMk/>
            <pc:sldMk cId="466489021" sldId="314"/>
            <ac:spMk id="23" creationId="{A7665969-3774-4210-AAC3-460EF0734B99}"/>
          </ac:spMkLst>
        </pc:spChg>
        <pc:spChg chg="add mod">
          <ac:chgData name="Bronsveld, Jaap" userId="82c79072-86e9-4076-9410-4ec57dbb467c" providerId="ADAL" clId="{A722C3DE-C993-4223-B5E1-40C3A7A3460F}" dt="2021-12-10T08:37:42.055" v="649" actId="1076"/>
          <ac:spMkLst>
            <pc:docMk/>
            <pc:sldMk cId="466489021" sldId="314"/>
            <ac:spMk id="24" creationId="{B9FD85EE-8149-43BC-9194-A75ED61D423C}"/>
          </ac:spMkLst>
        </pc:spChg>
        <pc:spChg chg="add mod">
          <ac:chgData name="Bronsveld, Jaap" userId="82c79072-86e9-4076-9410-4ec57dbb467c" providerId="ADAL" clId="{A722C3DE-C993-4223-B5E1-40C3A7A3460F}" dt="2021-12-10T08:37:42.055" v="649" actId="1076"/>
          <ac:spMkLst>
            <pc:docMk/>
            <pc:sldMk cId="466489021" sldId="314"/>
            <ac:spMk id="25" creationId="{C6C8BF41-59D2-449A-89D0-3E745CBB42CD}"/>
          </ac:spMkLst>
        </pc:spChg>
        <pc:spChg chg="add mod">
          <ac:chgData name="Bronsveld, Jaap" userId="82c79072-86e9-4076-9410-4ec57dbb467c" providerId="ADAL" clId="{A722C3DE-C993-4223-B5E1-40C3A7A3460F}" dt="2021-12-10T08:37:42.055" v="649" actId="1076"/>
          <ac:spMkLst>
            <pc:docMk/>
            <pc:sldMk cId="466489021" sldId="314"/>
            <ac:spMk id="26" creationId="{034EF3BE-36AA-4406-9795-78DB63E02982}"/>
          </ac:spMkLst>
        </pc:spChg>
        <pc:spChg chg="add mod">
          <ac:chgData name="Bronsveld, Jaap" userId="82c79072-86e9-4076-9410-4ec57dbb467c" providerId="ADAL" clId="{A722C3DE-C993-4223-B5E1-40C3A7A3460F}" dt="2021-12-10T08:37:52.098" v="651" actId="1076"/>
          <ac:spMkLst>
            <pc:docMk/>
            <pc:sldMk cId="466489021" sldId="314"/>
            <ac:spMk id="27" creationId="{A8D4D10C-5DE4-4241-ABB8-156D543442E5}"/>
          </ac:spMkLst>
        </pc:spChg>
        <pc:spChg chg="add mod">
          <ac:chgData name="Bronsveld, Jaap" userId="82c79072-86e9-4076-9410-4ec57dbb467c" providerId="ADAL" clId="{A722C3DE-C993-4223-B5E1-40C3A7A3460F}" dt="2021-12-10T08:37:52.098" v="651" actId="1076"/>
          <ac:spMkLst>
            <pc:docMk/>
            <pc:sldMk cId="466489021" sldId="314"/>
            <ac:spMk id="28" creationId="{DDB1D1A9-96B9-441B-AAD1-64EE3413F09F}"/>
          </ac:spMkLst>
        </pc:spChg>
        <pc:spChg chg="add mod">
          <ac:chgData name="Bronsveld, Jaap" userId="82c79072-86e9-4076-9410-4ec57dbb467c" providerId="ADAL" clId="{A722C3DE-C993-4223-B5E1-40C3A7A3460F}" dt="2021-12-10T08:37:52.098" v="651" actId="1076"/>
          <ac:spMkLst>
            <pc:docMk/>
            <pc:sldMk cId="466489021" sldId="314"/>
            <ac:spMk id="29" creationId="{DC7F7470-20B1-4FCD-A42D-74FF76E3CB09}"/>
          </ac:spMkLst>
        </pc:spChg>
        <pc:spChg chg="add mod">
          <ac:chgData name="Bronsveld, Jaap" userId="82c79072-86e9-4076-9410-4ec57dbb467c" providerId="ADAL" clId="{A722C3DE-C993-4223-B5E1-40C3A7A3460F}" dt="2021-12-10T08:37:52.098" v="651" actId="1076"/>
          <ac:spMkLst>
            <pc:docMk/>
            <pc:sldMk cId="466489021" sldId="314"/>
            <ac:spMk id="30" creationId="{643EFAF5-83FC-4F0B-BC6C-03E05A17D078}"/>
          </ac:spMkLst>
        </pc:spChg>
        <pc:spChg chg="add mod">
          <ac:chgData name="Bronsveld, Jaap" userId="82c79072-86e9-4076-9410-4ec57dbb467c" providerId="ADAL" clId="{A722C3DE-C993-4223-B5E1-40C3A7A3460F}" dt="2021-12-10T08:37:52.098" v="651" actId="1076"/>
          <ac:spMkLst>
            <pc:docMk/>
            <pc:sldMk cId="466489021" sldId="314"/>
            <ac:spMk id="31" creationId="{B97ED1FA-F91C-4E69-96FB-CB9549B9870D}"/>
          </ac:spMkLst>
        </pc:spChg>
        <pc:spChg chg="del mod">
          <ac:chgData name="Bronsveld, Jaap" userId="82c79072-86e9-4076-9410-4ec57dbb467c" providerId="ADAL" clId="{A722C3DE-C993-4223-B5E1-40C3A7A3460F}" dt="2021-12-10T08:35:44.065" v="635" actId="478"/>
          <ac:spMkLst>
            <pc:docMk/>
            <pc:sldMk cId="466489021" sldId="314"/>
            <ac:spMk id="96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01.865" v="629" actId="1076"/>
          <ac:spMkLst>
            <pc:docMk/>
            <pc:sldMk cId="466489021" sldId="314"/>
            <ac:spMk id="97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01.865" v="629" actId="1076"/>
          <ac:spMkLst>
            <pc:docMk/>
            <pc:sldMk cId="466489021" sldId="314"/>
            <ac:spMk id="98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01.865" v="629" actId="1076"/>
          <ac:spMkLst>
            <pc:docMk/>
            <pc:sldMk cId="466489021" sldId="314"/>
            <ac:spMk id="99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55.595" v="638" actId="1076"/>
          <ac:spMkLst>
            <pc:docMk/>
            <pc:sldMk cId="466489021" sldId="314"/>
            <ac:spMk id="120" creationId="{00000000-0000-0000-0000-000000000000}"/>
          </ac:spMkLst>
        </pc:spChg>
        <pc:spChg chg="del mod">
          <ac:chgData name="Bronsveld, Jaap" userId="82c79072-86e9-4076-9410-4ec57dbb467c" providerId="ADAL" clId="{A722C3DE-C993-4223-B5E1-40C3A7A3460F}" dt="2021-12-10T08:35:45.401" v="636" actId="478"/>
          <ac:spMkLst>
            <pc:docMk/>
            <pc:sldMk cId="466489021" sldId="314"/>
            <ac:spMk id="121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01.865" v="629" actId="1076"/>
          <ac:spMkLst>
            <pc:docMk/>
            <pc:sldMk cId="466489021" sldId="314"/>
            <ac:spMk id="133" creationId="{00000000-0000-0000-0000-000000000000}"/>
          </ac:spMkLst>
        </pc:spChg>
        <pc:spChg chg="del mod">
          <ac:chgData name="Bronsveld, Jaap" userId="82c79072-86e9-4076-9410-4ec57dbb467c" providerId="ADAL" clId="{A722C3DE-C993-4223-B5E1-40C3A7A3460F}" dt="2021-12-10T08:33:07.273" v="603" actId="478"/>
          <ac:spMkLst>
            <pc:docMk/>
            <pc:sldMk cId="466489021" sldId="314"/>
            <ac:spMk id="188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6:16.843" v="647" actId="1076"/>
          <ac:spMkLst>
            <pc:docMk/>
            <pc:sldMk cId="466489021" sldId="314"/>
            <ac:spMk id="18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3:02.285" v="601" actId="478"/>
          <ac:spMkLst>
            <pc:docMk/>
            <pc:sldMk cId="466489021" sldId="314"/>
            <ac:spMk id="19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6:09.681" v="644" actId="1076"/>
          <ac:spMkLst>
            <pc:docMk/>
            <pc:sldMk cId="466489021" sldId="314"/>
            <ac:spMk id="191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6:03.622" v="640" actId="1076"/>
          <ac:spMkLst>
            <pc:docMk/>
            <pc:sldMk cId="466489021" sldId="314"/>
            <ac:spMk id="192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01.865" v="629" actId="1076"/>
          <ac:spMkLst>
            <pc:docMk/>
            <pc:sldMk cId="466489021" sldId="314"/>
            <ac:spMk id="193" creationId="{00000000-0000-0000-0000-000000000000}"/>
          </ac:spMkLst>
        </pc:spChg>
        <pc:spChg chg="del mod">
          <ac:chgData name="Bronsveld, Jaap" userId="82c79072-86e9-4076-9410-4ec57dbb467c" providerId="ADAL" clId="{A722C3DE-C993-4223-B5E1-40C3A7A3460F}" dt="2021-12-10T08:35:44.065" v="635" actId="478"/>
          <ac:spMkLst>
            <pc:docMk/>
            <pc:sldMk cId="466489021" sldId="314"/>
            <ac:spMk id="194" creationId="{00000000-0000-0000-0000-000000000000}"/>
          </ac:spMkLst>
        </pc:spChg>
        <pc:picChg chg="del">
          <ac:chgData name="Bronsveld, Jaap" userId="82c79072-86e9-4076-9410-4ec57dbb467c" providerId="ADAL" clId="{A722C3DE-C993-4223-B5E1-40C3A7A3460F}" dt="2021-12-10T08:32:57.620" v="599" actId="478"/>
          <ac:picMkLst>
            <pc:docMk/>
            <pc:sldMk cId="466489021" sldId="314"/>
            <ac:picMk id="4" creationId="{00000000-0000-0000-0000-000000000000}"/>
          </ac:picMkLst>
        </pc:picChg>
        <pc:picChg chg="mod">
          <ac:chgData name="Bronsveld, Jaap" userId="82c79072-86e9-4076-9410-4ec57dbb467c" providerId="ADAL" clId="{A722C3DE-C993-4223-B5E1-40C3A7A3460F}" dt="2021-12-10T08:35:01.865" v="629" actId="1076"/>
          <ac:picMkLst>
            <pc:docMk/>
            <pc:sldMk cId="466489021" sldId="314"/>
            <ac:picMk id="186" creationId="{00000000-0000-0000-0000-000000000000}"/>
          </ac:picMkLst>
        </pc:picChg>
        <pc:cxnChg chg="del">
          <ac:chgData name="Bronsveld, Jaap" userId="82c79072-86e9-4076-9410-4ec57dbb467c" providerId="ADAL" clId="{A722C3DE-C993-4223-B5E1-40C3A7A3460F}" dt="2021-12-10T08:33:00.894" v="600" actId="478"/>
          <ac:cxnSpMkLst>
            <pc:docMk/>
            <pc:sldMk cId="466489021" sldId="314"/>
            <ac:cxnSpMk id="5" creationId="{EF422475-90B0-46A9-81CC-7C55BB06415B}"/>
          </ac:cxnSpMkLst>
        </pc:cxn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5CEF759-929B-45EF-A4E7-D9F509AAA51F}" type="datetimeFigureOut">
              <a:rPr lang="nl-NL" smtClean="0"/>
              <a:t>16-03-2023</a:t>
            </a:fld>
            <a:endParaRPr lang="nl-NL"/>
          </a:p>
        </p:txBody>
      </p:sp>
      <p:sp>
        <p:nvSpPr>
          <p:cNvPr id="4" name="Tijdelijke aanduiding voor dia-afbeelding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nl-NL"/>
          </a:p>
        </p:txBody>
      </p:sp>
      <p:sp>
        <p:nvSpPr>
          <p:cNvPr id="5" name="Tijdelijke aanduiding voor notiti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nl-NL"/>
              <a:t>Tekststijl van het model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6" name="Tijdelijke aanduiding voor voettekst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7" name="Tijdelijke aanduiding voor dianumm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4578CFF-F07E-42C8-B7D7-AE1F652F57D2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29394061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4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12934010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13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18425095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14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29680886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15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30780383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baseline="0" dirty="0" smtClean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17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19257687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18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61452683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19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47689441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20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93877798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 typeface="+mj-lt"/>
              <a:buNone/>
            </a:pPr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21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80654179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5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88546225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baseline="0" dirty="0" smtClean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6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15858084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baseline="0" dirty="0" smtClean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7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57931277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baseline="0" dirty="0" smtClean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8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91471558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9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35482866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10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24112008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11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74392421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12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09114313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el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el 12"/>
          <p:cNvSpPr>
            <a:spLocks noGrp="1"/>
          </p:cNvSpPr>
          <p:nvPr>
            <p:ph type="title"/>
          </p:nvPr>
        </p:nvSpPr>
        <p:spPr>
          <a:xfrm>
            <a:off x="313261" y="274638"/>
            <a:ext cx="6967014" cy="783695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algn="l">
              <a:defRPr sz="4800" b="1" i="1" spc="0">
                <a:solidFill>
                  <a:srgbClr val="562E86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19" name="Tijdelijke aanduiding voor tekst 17"/>
          <p:cNvSpPr>
            <a:spLocks noGrp="1"/>
          </p:cNvSpPr>
          <p:nvPr>
            <p:ph type="body" sz="quarter" idx="10"/>
          </p:nvPr>
        </p:nvSpPr>
        <p:spPr>
          <a:xfrm>
            <a:off x="312738" y="1071250"/>
            <a:ext cx="6967537" cy="1120775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3200" b="0" i="1">
                <a:solidFill>
                  <a:srgbClr val="EC7404"/>
                </a:solidFill>
              </a:defRPr>
            </a:lvl1pPr>
          </a:lstStyle>
          <a:p>
            <a:pPr lvl="0"/>
            <a:r>
              <a:rPr lang="nl-NL"/>
              <a:t>Klik om de modelstijlen te bewerken</a:t>
            </a:r>
          </a:p>
        </p:txBody>
      </p:sp>
    </p:spTree>
    <p:extLst>
      <p:ext uri="{BB962C8B-B14F-4D97-AF65-F5344CB8AC3E}">
        <p14:creationId xmlns:p14="http://schemas.microsoft.com/office/powerpoint/2010/main" val="245637581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el en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el 8"/>
          <p:cNvSpPr>
            <a:spLocks noGrp="1"/>
          </p:cNvSpPr>
          <p:nvPr>
            <p:ph type="title"/>
          </p:nvPr>
        </p:nvSpPr>
        <p:spPr>
          <a:xfrm>
            <a:off x="457200" y="1137853"/>
            <a:ext cx="8229600" cy="721381"/>
          </a:xfrm>
          <a:prstGeom prst="rect">
            <a:avLst/>
          </a:prstGeom>
        </p:spPr>
        <p:txBody>
          <a:bodyPr vert="horz" anchor="t"/>
          <a:lstStyle>
            <a:lvl1pPr algn="l">
              <a:lnSpc>
                <a:spcPct val="90000"/>
              </a:lnSpc>
              <a:defRPr sz="4000" b="1" i="1">
                <a:solidFill>
                  <a:srgbClr val="EC7404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11" name="Tijdelijke aanduiding voor tekst 10"/>
          <p:cNvSpPr>
            <a:spLocks noGrp="1"/>
          </p:cNvSpPr>
          <p:nvPr>
            <p:ph type="body" sz="quarter" idx="10"/>
          </p:nvPr>
        </p:nvSpPr>
        <p:spPr>
          <a:xfrm>
            <a:off x="457200" y="1900650"/>
            <a:ext cx="8262800" cy="3892550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90000"/>
              </a:lnSpc>
              <a:buNone/>
              <a:defRPr sz="2200" baseline="0">
                <a:solidFill>
                  <a:srgbClr val="562E86"/>
                </a:solidFill>
              </a:defRPr>
            </a:lvl1pPr>
            <a:lvl2pPr marL="457200" indent="0">
              <a:buNone/>
              <a:defRPr sz="2000">
                <a:solidFill>
                  <a:srgbClr val="562E86"/>
                </a:solidFill>
              </a:defRPr>
            </a:lvl2pPr>
            <a:lvl3pPr marL="914400" indent="0">
              <a:buNone/>
              <a:defRPr sz="2000">
                <a:solidFill>
                  <a:srgbClr val="562E86"/>
                </a:solidFill>
              </a:defRPr>
            </a:lvl3pPr>
            <a:lvl4pPr marL="1371600" indent="0">
              <a:buNone/>
              <a:defRPr sz="2000">
                <a:solidFill>
                  <a:srgbClr val="562E86"/>
                </a:solidFill>
              </a:defRPr>
            </a:lvl4pPr>
            <a:lvl5pPr marL="1828800" indent="0">
              <a:buNone/>
              <a:defRPr sz="2000">
                <a:solidFill>
                  <a:srgbClr val="562E86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</p:spTree>
    <p:extLst>
      <p:ext uri="{BB962C8B-B14F-4D97-AF65-F5344CB8AC3E}">
        <p14:creationId xmlns:p14="http://schemas.microsoft.com/office/powerpoint/2010/main" val="128643300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Alleen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066800" y="1143000"/>
            <a:ext cx="7848600" cy="1143000"/>
          </a:xfrm>
          <a:prstGeom prst="rect">
            <a:avLst/>
          </a:prstGeom>
        </p:spPr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3" name="Rectangle 10"/>
          <p:cNvSpPr>
            <a:spLocks noGrp="1" noChangeArrowheads="1"/>
          </p:cNvSpPr>
          <p:nvPr>
            <p:ph type="dt" sz="half" idx="10"/>
          </p:nvPr>
        </p:nvSpPr>
        <p:spPr>
          <a:xfrm>
            <a:off x="990600" y="6553200"/>
            <a:ext cx="1905000" cy="3048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1"/>
          <p:cNvSpPr>
            <a:spLocks noGrp="1" noChangeArrowheads="1"/>
          </p:cNvSpPr>
          <p:nvPr>
            <p:ph type="ftr" sz="quarter" idx="11"/>
          </p:nvPr>
        </p:nvSpPr>
        <p:spPr>
          <a:xfrm>
            <a:off x="2895600" y="6553200"/>
            <a:ext cx="5715000" cy="3048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2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0" y="6553200"/>
            <a:ext cx="990600" cy="3048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118202-A8AB-410E-9FF1-E5A5D7CB521D}" type="slidenum">
              <a:rPr lang="en-US" altLang="en-US"/>
              <a:pPr>
                <a:defRPr/>
              </a:pPr>
              <a:t>‹nr.›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355911926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954" r:id="rId1"/>
    <p:sldLayoutId id="2147483953" r:id="rId2"/>
    <p:sldLayoutId id="2147483955" r:id="rId3"/>
  </p:sldLayoutIdLst>
  <p:hf hdr="0" ftr="0" dt="0"/>
  <p:txStyles>
    <p:titleStyle>
      <a:lvl1pPr algn="ctr" defTabSz="457200" rtl="0" eaLnBrk="1" fontAlgn="base" hangingPunct="1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ＭＳ Ｐゴシック" charset="0"/>
        </a:defRPr>
      </a:lvl1pPr>
      <a:lvl2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itchFamily="34" charset="-128"/>
          <a:cs typeface="ＭＳ Ｐゴシック" charset="0"/>
        </a:defRPr>
      </a:lvl2pPr>
      <a:lvl3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itchFamily="34" charset="-128"/>
          <a:cs typeface="ＭＳ Ｐゴシック" charset="0"/>
        </a:defRPr>
      </a:lvl3pPr>
      <a:lvl4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itchFamily="34" charset="-128"/>
          <a:cs typeface="ＭＳ Ｐゴシック" charset="0"/>
        </a:defRPr>
      </a:lvl4pPr>
      <a:lvl5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itchFamily="34" charset="-128"/>
          <a:cs typeface="ＭＳ Ｐゴシック" charset="0"/>
        </a:defRPr>
      </a:lvl5pPr>
      <a:lvl6pPr marL="4572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ＭＳ Ｐゴシック" charset="0"/>
        </a:defRPr>
      </a:lvl1pPr>
      <a:lvl2pPr marL="742950" indent="-285750" algn="l" defTabSz="457200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1143000" indent="-228600" algn="l" defTabSz="457200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600200" indent="-228600" algn="l" defTabSz="457200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2057400" indent="-228600" algn="l" defTabSz="457200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1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microsoft.com/office/2007/relationships/hdphoto" Target="../media/hdphoto2.wdp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3.png"/><Relationship Id="rId5" Type="http://schemas.openxmlformats.org/officeDocument/2006/relationships/image" Target="../media/image3.png"/><Relationship Id="rId4" Type="http://schemas.openxmlformats.org/officeDocument/2006/relationships/image" Target="../media/image11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1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4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1.png"/><Relationship Id="rId5" Type="http://schemas.openxmlformats.org/officeDocument/2006/relationships/image" Target="../media/image3.png"/><Relationship Id="rId4" Type="http://schemas.openxmlformats.org/officeDocument/2006/relationships/image" Target="../media/image14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7" Type="http://schemas.microsoft.com/office/2007/relationships/hdphoto" Target="../media/hdphoto3.wdp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7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hyperlink" Target="https://v-web002.deltares.nl/sterktenoodmaatregelen/index.php/Wiki_Noodmaatregelen_Waterkeringen_-_homepage" TargetMode="External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Relationship Id="rId6" Type="http://schemas.openxmlformats.org/officeDocument/2006/relationships/hyperlink" Target="mailto:wiki-noodmaatregelen@deltares.nl" TargetMode="Externa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3.png"/><Relationship Id="rId4" Type="http://schemas.microsoft.com/office/2007/relationships/hdphoto" Target="../media/hdphoto1.wdp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Afbeelding 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2083"/>
          <a:stretch/>
        </p:blipFill>
        <p:spPr>
          <a:xfrm>
            <a:off x="0" y="0"/>
            <a:ext cx="9144000" cy="1228725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72440" y="2615184"/>
            <a:ext cx="7848600" cy="1143000"/>
          </a:xfrm>
        </p:spPr>
        <p:txBody>
          <a:bodyPr/>
          <a:lstStyle/>
          <a:p>
            <a:r>
              <a:rPr lang="nl-NL" dirty="0" smtClean="0"/>
              <a:t>Werkinstructie zandzakken</a:t>
            </a:r>
            <a:br>
              <a:rPr lang="nl-NL" dirty="0" smtClean="0"/>
            </a:br>
            <a:r>
              <a:rPr lang="nl-NL" dirty="0" smtClean="0"/>
              <a:t/>
            </a:r>
            <a:br>
              <a:rPr lang="nl-NL" dirty="0" smtClean="0"/>
            </a:br>
            <a:r>
              <a:rPr lang="nl-NL" dirty="0" smtClean="0"/>
              <a:t>presentatie train de trainer</a:t>
            </a:r>
            <a:br>
              <a:rPr lang="nl-NL" dirty="0" smtClean="0"/>
            </a:br>
            <a:r>
              <a:rPr lang="nl-NL" dirty="0" smtClean="0"/>
              <a:t/>
            </a:r>
            <a:br>
              <a:rPr lang="nl-NL" dirty="0" smtClean="0"/>
            </a:br>
            <a:r>
              <a:rPr lang="nl-NL" sz="2800" i="1" dirty="0" smtClean="0"/>
              <a:t>(versie 2023-03-15)</a:t>
            </a:r>
            <a:endParaRPr lang="nl-NL" sz="2800" i="1" dirty="0"/>
          </a:p>
        </p:txBody>
      </p:sp>
      <p:sp>
        <p:nvSpPr>
          <p:cNvPr id="3" name="Tijdelijke aanduiding voor dianumm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359133265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Vijfhoek 79"/>
          <p:cNvSpPr>
            <a:spLocks noChangeAspect="1"/>
          </p:cNvSpPr>
          <p:nvPr/>
        </p:nvSpPr>
        <p:spPr>
          <a:xfrm rot="10612712">
            <a:off x="7017569" y="3141362"/>
            <a:ext cx="1417500" cy="75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Tekstvak 8"/>
          <p:cNvSpPr txBox="1"/>
          <p:nvPr/>
        </p:nvSpPr>
        <p:spPr>
          <a:xfrm>
            <a:off x="4215582" y="3144714"/>
            <a:ext cx="19573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leeg deel </a:t>
            </a:r>
            <a:endParaRPr lang="nl-NL" sz="2400" b="1" dirty="0"/>
          </a:p>
        </p:txBody>
      </p:sp>
      <p:cxnSp>
        <p:nvCxnSpPr>
          <p:cNvPr id="11" name="Rechte verbindingslijn met pijl 10"/>
          <p:cNvCxnSpPr/>
          <p:nvPr/>
        </p:nvCxnSpPr>
        <p:spPr>
          <a:xfrm>
            <a:off x="5594557" y="3375547"/>
            <a:ext cx="602850" cy="25111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Rechte verbindingslijn met pijl 13"/>
          <p:cNvCxnSpPr/>
          <p:nvPr/>
        </p:nvCxnSpPr>
        <p:spPr>
          <a:xfrm flipH="1">
            <a:off x="3183180" y="3348969"/>
            <a:ext cx="795463" cy="208721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Rechthoek 22"/>
          <p:cNvSpPr/>
          <p:nvPr/>
        </p:nvSpPr>
        <p:spPr>
          <a:xfrm rot="5400000">
            <a:off x="3975904" y="-1116957"/>
            <a:ext cx="1192190" cy="9144001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28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Vijfhoek 79"/>
          <p:cNvSpPr>
            <a:spLocks noChangeAspect="1"/>
          </p:cNvSpPr>
          <p:nvPr/>
        </p:nvSpPr>
        <p:spPr>
          <a:xfrm rot="10612712">
            <a:off x="6216939" y="3117047"/>
            <a:ext cx="1417500" cy="75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smtClean="0"/>
              <a:t>Kont op strik</a:t>
            </a:r>
            <a:endParaRPr lang="nl-NL" dirty="0"/>
          </a:p>
        </p:txBody>
      </p:sp>
      <p:sp>
        <p:nvSpPr>
          <p:cNvPr id="40" name="Vrije vorm 39"/>
          <p:cNvSpPr>
            <a:spLocks noChangeAspect="1"/>
          </p:cNvSpPr>
          <p:nvPr/>
        </p:nvSpPr>
        <p:spPr>
          <a:xfrm>
            <a:off x="168321" y="3469647"/>
            <a:ext cx="2149716" cy="396000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125029 w 21635868"/>
              <a:gd name="connsiteY59" fmla="*/ 26968 h 4474641"/>
              <a:gd name="connsiteX60" fmla="*/ 11702545 w 21635868"/>
              <a:gd name="connsiteY60" fmla="*/ 139263 h 4474641"/>
              <a:gd name="connsiteX61" fmla="*/ 12296103 w 21635868"/>
              <a:gd name="connsiteY61" fmla="*/ 267599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1702545 w 21635868"/>
              <a:gd name="connsiteY60" fmla="*/ 139263 h 4474641"/>
              <a:gd name="connsiteX61" fmla="*/ 12296103 w 21635868"/>
              <a:gd name="connsiteY61" fmla="*/ 267599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296103 w 21635868"/>
              <a:gd name="connsiteY61" fmla="*/ 267599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403934 w 21635868"/>
              <a:gd name="connsiteY63" fmla="*/ 1084512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403934 w 21635868"/>
              <a:gd name="connsiteY63" fmla="*/ 1084512 h 4474641"/>
              <a:gd name="connsiteX64" fmla="*/ 13370924 w 21635868"/>
              <a:gd name="connsiteY64" fmla="*/ 1037620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403934 w 21635868"/>
              <a:gd name="connsiteY63" fmla="*/ 1084512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190596 w 21635868"/>
              <a:gd name="connsiteY61" fmla="*/ 707215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1597037 w 21635868"/>
              <a:gd name="connsiteY60" fmla="*/ 631633 h 4474641"/>
              <a:gd name="connsiteX61" fmla="*/ 12190596 w 21635868"/>
              <a:gd name="connsiteY61" fmla="*/ 707215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177783 w 21635868"/>
              <a:gd name="connsiteY59" fmla="*/ 484168 h 4474641"/>
              <a:gd name="connsiteX60" fmla="*/ 11597037 w 21635868"/>
              <a:gd name="connsiteY60" fmla="*/ 631633 h 4474641"/>
              <a:gd name="connsiteX61" fmla="*/ 12190596 w 21635868"/>
              <a:gd name="connsiteY61" fmla="*/ 707215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80726 h 4477241"/>
              <a:gd name="connsiteX1" fmla="*/ 21504271 w 21635868"/>
              <a:gd name="connsiteY1" fmla="*/ 4457189 h 4477241"/>
              <a:gd name="connsiteX2" fmla="*/ 20734250 w 21635868"/>
              <a:gd name="connsiteY2" fmla="*/ 4473231 h 4477241"/>
              <a:gd name="connsiteX3" fmla="*/ 19851934 w 21635868"/>
              <a:gd name="connsiteY3" fmla="*/ 4457189 h 4477241"/>
              <a:gd name="connsiteX4" fmla="*/ 19482966 w 21635868"/>
              <a:gd name="connsiteY4" fmla="*/ 4409063 h 4477241"/>
              <a:gd name="connsiteX5" fmla="*/ 19210250 w 21635868"/>
              <a:gd name="connsiteY5" fmla="*/ 4409063 h 4477241"/>
              <a:gd name="connsiteX6" fmla="*/ 18825240 w 21635868"/>
              <a:gd name="connsiteY6" fmla="*/ 4473231 h 4477241"/>
              <a:gd name="connsiteX7" fmla="*/ 18488355 w 21635868"/>
              <a:gd name="connsiteY7" fmla="*/ 4441147 h 4477241"/>
              <a:gd name="connsiteX8" fmla="*/ 17846671 w 21635868"/>
              <a:gd name="connsiteY8" fmla="*/ 4393020 h 4477241"/>
              <a:gd name="connsiteX9" fmla="*/ 17413534 w 21635868"/>
              <a:gd name="connsiteY9" fmla="*/ 4393020 h 4477241"/>
              <a:gd name="connsiteX10" fmla="*/ 16948313 w 21635868"/>
              <a:gd name="connsiteY10" fmla="*/ 4393020 h 4477241"/>
              <a:gd name="connsiteX11" fmla="*/ 16611429 w 21635868"/>
              <a:gd name="connsiteY11" fmla="*/ 4409063 h 4477241"/>
              <a:gd name="connsiteX12" fmla="*/ 15777240 w 21635868"/>
              <a:gd name="connsiteY12" fmla="*/ 4344894 h 4477241"/>
              <a:gd name="connsiteX13" fmla="*/ 15328061 w 21635868"/>
              <a:gd name="connsiteY13" fmla="*/ 4360936 h 4477241"/>
              <a:gd name="connsiteX14" fmla="*/ 14894924 w 21635868"/>
              <a:gd name="connsiteY14" fmla="*/ 4360936 h 4477241"/>
              <a:gd name="connsiteX15" fmla="*/ 14189071 w 21635868"/>
              <a:gd name="connsiteY15" fmla="*/ 4360936 h 4477241"/>
              <a:gd name="connsiteX16" fmla="*/ 13675724 w 21635868"/>
              <a:gd name="connsiteY16" fmla="*/ 4376978 h 4477241"/>
              <a:gd name="connsiteX17" fmla="*/ 13451134 w 21635868"/>
              <a:gd name="connsiteY17" fmla="*/ 4344894 h 4477241"/>
              <a:gd name="connsiteX18" fmla="*/ 12953829 w 21635868"/>
              <a:gd name="connsiteY18" fmla="*/ 4328852 h 4477241"/>
              <a:gd name="connsiteX19" fmla="*/ 12520692 w 21635868"/>
              <a:gd name="connsiteY19" fmla="*/ 4344894 h 4477241"/>
              <a:gd name="connsiteX20" fmla="*/ 11927134 w 21635868"/>
              <a:gd name="connsiteY20" fmla="*/ 4393020 h 4477241"/>
              <a:gd name="connsiteX21" fmla="*/ 10820229 w 21635868"/>
              <a:gd name="connsiteY21" fmla="*/ 4296768 h 4477241"/>
              <a:gd name="connsiteX22" fmla="*/ 10355008 w 21635868"/>
              <a:gd name="connsiteY22" fmla="*/ 4328852 h 4477241"/>
              <a:gd name="connsiteX23" fmla="*/ 9969997 w 21635868"/>
              <a:gd name="connsiteY23" fmla="*/ 4344894 h 4477241"/>
              <a:gd name="connsiteX24" fmla="*/ 9536861 w 21635868"/>
              <a:gd name="connsiteY24" fmla="*/ 4344894 h 4477241"/>
              <a:gd name="connsiteX25" fmla="*/ 8814966 w 21635868"/>
              <a:gd name="connsiteY25" fmla="*/ 4360936 h 4477241"/>
              <a:gd name="connsiteX26" fmla="*/ 8317661 w 21635868"/>
              <a:gd name="connsiteY26" fmla="*/ 4376978 h 4477241"/>
              <a:gd name="connsiteX27" fmla="*/ 7595766 w 21635868"/>
              <a:gd name="connsiteY27" fmla="*/ 4393020 h 4477241"/>
              <a:gd name="connsiteX28" fmla="*/ 6312397 w 21635868"/>
              <a:gd name="connsiteY28" fmla="*/ 4376978 h 4477241"/>
              <a:gd name="connsiteX29" fmla="*/ 5430082 w 21635868"/>
              <a:gd name="connsiteY29" fmla="*/ 4393020 h 4477241"/>
              <a:gd name="connsiteX30" fmla="*/ 4627976 w 21635868"/>
              <a:gd name="connsiteY30" fmla="*/ 4376978 h 4477241"/>
              <a:gd name="connsiteX31" fmla="*/ 3681492 w 21635868"/>
              <a:gd name="connsiteY31" fmla="*/ 4344894 h 4477241"/>
              <a:gd name="connsiteX32" fmla="*/ 3168145 w 21635868"/>
              <a:gd name="connsiteY32" fmla="*/ 4360936 h 4477241"/>
              <a:gd name="connsiteX33" fmla="*/ 2349997 w 21635868"/>
              <a:gd name="connsiteY33" fmla="*/ 4344894 h 4477241"/>
              <a:gd name="connsiteX34" fmla="*/ 1644145 w 21635868"/>
              <a:gd name="connsiteY34" fmla="*/ 4360936 h 4477241"/>
              <a:gd name="connsiteX35" fmla="*/ 1259134 w 21635868"/>
              <a:gd name="connsiteY35" fmla="*/ 4360936 h 4477241"/>
              <a:gd name="connsiteX36" fmla="*/ 954334 w 21635868"/>
              <a:gd name="connsiteY36" fmla="*/ 4248641 h 4477241"/>
              <a:gd name="connsiteX37" fmla="*/ 617450 w 21635868"/>
              <a:gd name="connsiteY37" fmla="*/ 4056136 h 4477241"/>
              <a:gd name="connsiteX38" fmla="*/ 376819 w 21635868"/>
              <a:gd name="connsiteY38" fmla="*/ 3751336 h 4477241"/>
              <a:gd name="connsiteX39" fmla="*/ 168271 w 21635868"/>
              <a:gd name="connsiteY39" fmla="*/ 3574873 h 4477241"/>
              <a:gd name="connsiteX40" fmla="*/ 23892 w 21635868"/>
              <a:gd name="connsiteY40" fmla="*/ 3237989 h 4477241"/>
              <a:gd name="connsiteX41" fmla="*/ 7850 w 21635868"/>
              <a:gd name="connsiteY41" fmla="*/ 2836936 h 4477241"/>
              <a:gd name="connsiteX42" fmla="*/ 104103 w 21635868"/>
              <a:gd name="connsiteY42" fmla="*/ 2355673 h 4477241"/>
              <a:gd name="connsiteX43" fmla="*/ 248482 w 21635868"/>
              <a:gd name="connsiteY43" fmla="*/ 1986705 h 4477241"/>
              <a:gd name="connsiteX44" fmla="*/ 473071 w 21635868"/>
              <a:gd name="connsiteY44" fmla="*/ 1730031 h 4477241"/>
              <a:gd name="connsiteX45" fmla="*/ 729745 w 21635868"/>
              <a:gd name="connsiteY45" fmla="*/ 1473357 h 4477241"/>
              <a:gd name="connsiteX46" fmla="*/ 1034545 w 21635868"/>
              <a:gd name="connsiteY46" fmla="*/ 1168557 h 4477241"/>
              <a:gd name="connsiteX47" fmla="*/ 1483724 w 21635868"/>
              <a:gd name="connsiteY47" fmla="*/ 751463 h 4477241"/>
              <a:gd name="connsiteX48" fmla="*/ 1852692 w 21635868"/>
              <a:gd name="connsiteY48" fmla="*/ 607084 h 4477241"/>
              <a:gd name="connsiteX49" fmla="*/ 2847303 w 21635868"/>
              <a:gd name="connsiteY49" fmla="*/ 398536 h 4477241"/>
              <a:gd name="connsiteX50" fmla="*/ 3472945 w 21635868"/>
              <a:gd name="connsiteY50" fmla="*/ 318326 h 4477241"/>
              <a:gd name="connsiteX51" fmla="*/ 4515682 w 21635868"/>
              <a:gd name="connsiteY51" fmla="*/ 254157 h 4477241"/>
              <a:gd name="connsiteX52" fmla="*/ 5141324 w 21635868"/>
              <a:gd name="connsiteY52" fmla="*/ 141863 h 4477241"/>
              <a:gd name="connsiteX53" fmla="*/ 6585113 w 21635868"/>
              <a:gd name="connsiteY53" fmla="*/ 77694 h 4477241"/>
              <a:gd name="connsiteX54" fmla="*/ 7611808 w 21635868"/>
              <a:gd name="connsiteY54" fmla="*/ 61652 h 4477241"/>
              <a:gd name="connsiteX55" fmla="*/ 8702671 w 21635868"/>
              <a:gd name="connsiteY55" fmla="*/ 29568 h 4477241"/>
              <a:gd name="connsiteX56" fmla="*/ 9440608 w 21635868"/>
              <a:gd name="connsiteY56" fmla="*/ 13526 h 4477241"/>
              <a:gd name="connsiteX57" fmla="*/ 9921871 w 21635868"/>
              <a:gd name="connsiteY57" fmla="*/ 13526 h 4477241"/>
              <a:gd name="connsiteX58" fmla="*/ 10547514 w 21635868"/>
              <a:gd name="connsiteY58" fmla="*/ 187829 h 4477241"/>
              <a:gd name="connsiteX59" fmla="*/ 11177783 w 21635868"/>
              <a:gd name="connsiteY59" fmla="*/ 486768 h 4477241"/>
              <a:gd name="connsiteX60" fmla="*/ 11597037 w 21635868"/>
              <a:gd name="connsiteY60" fmla="*/ 634233 h 4477241"/>
              <a:gd name="connsiteX61" fmla="*/ 12190596 w 21635868"/>
              <a:gd name="connsiteY61" fmla="*/ 709815 h 4477241"/>
              <a:gd name="connsiteX62" fmla="*/ 12642858 w 21635868"/>
              <a:gd name="connsiteY62" fmla="*/ 975743 h 4477241"/>
              <a:gd name="connsiteX63" fmla="*/ 12946734 w 21635868"/>
              <a:gd name="connsiteY63" fmla="*/ 1139866 h 4477241"/>
              <a:gd name="connsiteX64" fmla="*/ 13177493 w 21635868"/>
              <a:gd name="connsiteY64" fmla="*/ 1163313 h 4477241"/>
              <a:gd name="connsiteX65" fmla="*/ 13599215 w 21635868"/>
              <a:gd name="connsiteY65" fmla="*/ 1367232 h 4477241"/>
              <a:gd name="connsiteX66" fmla="*/ 13932397 w 21635868"/>
              <a:gd name="connsiteY66" fmla="*/ 1810241 h 4477241"/>
              <a:gd name="connsiteX67" fmla="*/ 14092819 w 21635868"/>
              <a:gd name="connsiteY67" fmla="*/ 2195252 h 4477241"/>
              <a:gd name="connsiteX68" fmla="*/ 14205113 w 21635868"/>
              <a:gd name="connsiteY68" fmla="*/ 2532136 h 4477241"/>
              <a:gd name="connsiteX69" fmla="*/ 14381576 w 21635868"/>
              <a:gd name="connsiteY69" fmla="*/ 2740684 h 4477241"/>
              <a:gd name="connsiteX70" fmla="*/ 14574082 w 21635868"/>
              <a:gd name="connsiteY70" fmla="*/ 3045484 h 4477241"/>
              <a:gd name="connsiteX71" fmla="*/ 14959092 w 21635868"/>
              <a:gd name="connsiteY71" fmla="*/ 3398410 h 4477241"/>
              <a:gd name="connsiteX72" fmla="*/ 15392229 w 21635868"/>
              <a:gd name="connsiteY72" fmla="*/ 3735294 h 4477241"/>
              <a:gd name="connsiteX73" fmla="*/ 15905576 w 21635868"/>
              <a:gd name="connsiteY73" fmla="*/ 3895715 h 4477241"/>
              <a:gd name="connsiteX74" fmla="*/ 16659555 w 21635868"/>
              <a:gd name="connsiteY74" fmla="*/ 4024052 h 4477241"/>
              <a:gd name="connsiteX75" fmla="*/ 17493745 w 21635868"/>
              <a:gd name="connsiteY75" fmla="*/ 4120305 h 4477241"/>
              <a:gd name="connsiteX76" fmla="*/ 18135429 w 21635868"/>
              <a:gd name="connsiteY76" fmla="*/ 4024052 h 4477241"/>
              <a:gd name="connsiteX77" fmla="*/ 18793155 w 21635868"/>
              <a:gd name="connsiteY77" fmla="*/ 4024052 h 4477241"/>
              <a:gd name="connsiteX78" fmla="*/ 19595261 w 21635868"/>
              <a:gd name="connsiteY78" fmla="*/ 4040094 h 4477241"/>
              <a:gd name="connsiteX79" fmla="*/ 20156734 w 21635868"/>
              <a:gd name="connsiteY79" fmla="*/ 4072178 h 4477241"/>
              <a:gd name="connsiteX80" fmla="*/ 21039050 w 21635868"/>
              <a:gd name="connsiteY80" fmla="*/ 4120305 h 4477241"/>
              <a:gd name="connsiteX81" fmla="*/ 21391976 w 21635868"/>
              <a:gd name="connsiteY81" fmla="*/ 4152389 h 4477241"/>
              <a:gd name="connsiteX82" fmla="*/ 21472187 w 21635868"/>
              <a:gd name="connsiteY82" fmla="*/ 4248641 h 4477241"/>
              <a:gd name="connsiteX83" fmla="*/ 21632608 w 21635868"/>
              <a:gd name="connsiteY83" fmla="*/ 4280726 h 4477241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547514 w 21635868"/>
              <a:gd name="connsiteY58" fmla="*/ 181317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90596 w 21635868"/>
              <a:gd name="connsiteY61" fmla="*/ 703303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177493 w 21635868"/>
              <a:gd name="connsiteY64" fmla="*/ 1156801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90596 w 21635868"/>
              <a:gd name="connsiteY61" fmla="*/ 703303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177493 w 21635868"/>
              <a:gd name="connsiteY64" fmla="*/ 1156801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73011 w 21635868"/>
              <a:gd name="connsiteY61" fmla="*/ 843980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177493 w 21635868"/>
              <a:gd name="connsiteY64" fmla="*/ 1156801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73011 w 21635868"/>
              <a:gd name="connsiteY61" fmla="*/ 843980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230247 w 21635868"/>
              <a:gd name="connsiteY64" fmla="*/ 1262309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73011 w 21635868"/>
              <a:gd name="connsiteY61" fmla="*/ 843980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230247 w 21635868"/>
              <a:gd name="connsiteY64" fmla="*/ 1262309 h 4470729"/>
              <a:gd name="connsiteX65" fmla="*/ 13634385 w 21635868"/>
              <a:gd name="connsiteY65" fmla="*/ 1554151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53886 h 4450401"/>
              <a:gd name="connsiteX1" fmla="*/ 21504271 w 21635868"/>
              <a:gd name="connsiteY1" fmla="*/ 4430349 h 4450401"/>
              <a:gd name="connsiteX2" fmla="*/ 20734250 w 21635868"/>
              <a:gd name="connsiteY2" fmla="*/ 4446391 h 4450401"/>
              <a:gd name="connsiteX3" fmla="*/ 19851934 w 21635868"/>
              <a:gd name="connsiteY3" fmla="*/ 4430349 h 4450401"/>
              <a:gd name="connsiteX4" fmla="*/ 19482966 w 21635868"/>
              <a:gd name="connsiteY4" fmla="*/ 4382223 h 4450401"/>
              <a:gd name="connsiteX5" fmla="*/ 19210250 w 21635868"/>
              <a:gd name="connsiteY5" fmla="*/ 4382223 h 4450401"/>
              <a:gd name="connsiteX6" fmla="*/ 18825240 w 21635868"/>
              <a:gd name="connsiteY6" fmla="*/ 4446391 h 4450401"/>
              <a:gd name="connsiteX7" fmla="*/ 18488355 w 21635868"/>
              <a:gd name="connsiteY7" fmla="*/ 4414307 h 4450401"/>
              <a:gd name="connsiteX8" fmla="*/ 17846671 w 21635868"/>
              <a:gd name="connsiteY8" fmla="*/ 4366180 h 4450401"/>
              <a:gd name="connsiteX9" fmla="*/ 17413534 w 21635868"/>
              <a:gd name="connsiteY9" fmla="*/ 4366180 h 4450401"/>
              <a:gd name="connsiteX10" fmla="*/ 16948313 w 21635868"/>
              <a:gd name="connsiteY10" fmla="*/ 4366180 h 4450401"/>
              <a:gd name="connsiteX11" fmla="*/ 16611429 w 21635868"/>
              <a:gd name="connsiteY11" fmla="*/ 4382223 h 4450401"/>
              <a:gd name="connsiteX12" fmla="*/ 15777240 w 21635868"/>
              <a:gd name="connsiteY12" fmla="*/ 4318054 h 4450401"/>
              <a:gd name="connsiteX13" fmla="*/ 15328061 w 21635868"/>
              <a:gd name="connsiteY13" fmla="*/ 4334096 h 4450401"/>
              <a:gd name="connsiteX14" fmla="*/ 14894924 w 21635868"/>
              <a:gd name="connsiteY14" fmla="*/ 4334096 h 4450401"/>
              <a:gd name="connsiteX15" fmla="*/ 14189071 w 21635868"/>
              <a:gd name="connsiteY15" fmla="*/ 4334096 h 4450401"/>
              <a:gd name="connsiteX16" fmla="*/ 13675724 w 21635868"/>
              <a:gd name="connsiteY16" fmla="*/ 4350138 h 4450401"/>
              <a:gd name="connsiteX17" fmla="*/ 13451134 w 21635868"/>
              <a:gd name="connsiteY17" fmla="*/ 4318054 h 4450401"/>
              <a:gd name="connsiteX18" fmla="*/ 12953829 w 21635868"/>
              <a:gd name="connsiteY18" fmla="*/ 4302012 h 4450401"/>
              <a:gd name="connsiteX19" fmla="*/ 12520692 w 21635868"/>
              <a:gd name="connsiteY19" fmla="*/ 4318054 h 4450401"/>
              <a:gd name="connsiteX20" fmla="*/ 11927134 w 21635868"/>
              <a:gd name="connsiteY20" fmla="*/ 4366180 h 4450401"/>
              <a:gd name="connsiteX21" fmla="*/ 10820229 w 21635868"/>
              <a:gd name="connsiteY21" fmla="*/ 4269928 h 4450401"/>
              <a:gd name="connsiteX22" fmla="*/ 10355008 w 21635868"/>
              <a:gd name="connsiteY22" fmla="*/ 4302012 h 4450401"/>
              <a:gd name="connsiteX23" fmla="*/ 9969997 w 21635868"/>
              <a:gd name="connsiteY23" fmla="*/ 4318054 h 4450401"/>
              <a:gd name="connsiteX24" fmla="*/ 9536861 w 21635868"/>
              <a:gd name="connsiteY24" fmla="*/ 4318054 h 4450401"/>
              <a:gd name="connsiteX25" fmla="*/ 8814966 w 21635868"/>
              <a:gd name="connsiteY25" fmla="*/ 4334096 h 4450401"/>
              <a:gd name="connsiteX26" fmla="*/ 8317661 w 21635868"/>
              <a:gd name="connsiteY26" fmla="*/ 4350138 h 4450401"/>
              <a:gd name="connsiteX27" fmla="*/ 7595766 w 21635868"/>
              <a:gd name="connsiteY27" fmla="*/ 4366180 h 4450401"/>
              <a:gd name="connsiteX28" fmla="*/ 6312397 w 21635868"/>
              <a:gd name="connsiteY28" fmla="*/ 4350138 h 4450401"/>
              <a:gd name="connsiteX29" fmla="*/ 5430082 w 21635868"/>
              <a:gd name="connsiteY29" fmla="*/ 4366180 h 4450401"/>
              <a:gd name="connsiteX30" fmla="*/ 4627976 w 21635868"/>
              <a:gd name="connsiteY30" fmla="*/ 4350138 h 4450401"/>
              <a:gd name="connsiteX31" fmla="*/ 3681492 w 21635868"/>
              <a:gd name="connsiteY31" fmla="*/ 4318054 h 4450401"/>
              <a:gd name="connsiteX32" fmla="*/ 3168145 w 21635868"/>
              <a:gd name="connsiteY32" fmla="*/ 4334096 h 4450401"/>
              <a:gd name="connsiteX33" fmla="*/ 2349997 w 21635868"/>
              <a:gd name="connsiteY33" fmla="*/ 4318054 h 4450401"/>
              <a:gd name="connsiteX34" fmla="*/ 1644145 w 21635868"/>
              <a:gd name="connsiteY34" fmla="*/ 4334096 h 4450401"/>
              <a:gd name="connsiteX35" fmla="*/ 1259134 w 21635868"/>
              <a:gd name="connsiteY35" fmla="*/ 4334096 h 4450401"/>
              <a:gd name="connsiteX36" fmla="*/ 954334 w 21635868"/>
              <a:gd name="connsiteY36" fmla="*/ 4221801 h 4450401"/>
              <a:gd name="connsiteX37" fmla="*/ 617450 w 21635868"/>
              <a:gd name="connsiteY37" fmla="*/ 4029296 h 4450401"/>
              <a:gd name="connsiteX38" fmla="*/ 376819 w 21635868"/>
              <a:gd name="connsiteY38" fmla="*/ 3724496 h 4450401"/>
              <a:gd name="connsiteX39" fmla="*/ 168271 w 21635868"/>
              <a:gd name="connsiteY39" fmla="*/ 3548033 h 4450401"/>
              <a:gd name="connsiteX40" fmla="*/ 23892 w 21635868"/>
              <a:gd name="connsiteY40" fmla="*/ 3211149 h 4450401"/>
              <a:gd name="connsiteX41" fmla="*/ 7850 w 21635868"/>
              <a:gd name="connsiteY41" fmla="*/ 2810096 h 4450401"/>
              <a:gd name="connsiteX42" fmla="*/ 104103 w 21635868"/>
              <a:gd name="connsiteY42" fmla="*/ 2328833 h 4450401"/>
              <a:gd name="connsiteX43" fmla="*/ 248482 w 21635868"/>
              <a:gd name="connsiteY43" fmla="*/ 1959865 h 4450401"/>
              <a:gd name="connsiteX44" fmla="*/ 473071 w 21635868"/>
              <a:gd name="connsiteY44" fmla="*/ 1703191 h 4450401"/>
              <a:gd name="connsiteX45" fmla="*/ 729745 w 21635868"/>
              <a:gd name="connsiteY45" fmla="*/ 1446517 h 4450401"/>
              <a:gd name="connsiteX46" fmla="*/ 1034545 w 21635868"/>
              <a:gd name="connsiteY46" fmla="*/ 1141717 h 4450401"/>
              <a:gd name="connsiteX47" fmla="*/ 1483724 w 21635868"/>
              <a:gd name="connsiteY47" fmla="*/ 724623 h 4450401"/>
              <a:gd name="connsiteX48" fmla="*/ 1852692 w 21635868"/>
              <a:gd name="connsiteY48" fmla="*/ 580244 h 4450401"/>
              <a:gd name="connsiteX49" fmla="*/ 2847303 w 21635868"/>
              <a:gd name="connsiteY49" fmla="*/ 371696 h 4450401"/>
              <a:gd name="connsiteX50" fmla="*/ 3472945 w 21635868"/>
              <a:gd name="connsiteY50" fmla="*/ 291486 h 4450401"/>
              <a:gd name="connsiteX51" fmla="*/ 4515682 w 21635868"/>
              <a:gd name="connsiteY51" fmla="*/ 227317 h 4450401"/>
              <a:gd name="connsiteX52" fmla="*/ 5141324 w 21635868"/>
              <a:gd name="connsiteY52" fmla="*/ 115023 h 4450401"/>
              <a:gd name="connsiteX53" fmla="*/ 6585113 w 21635868"/>
              <a:gd name="connsiteY53" fmla="*/ 50854 h 4450401"/>
              <a:gd name="connsiteX54" fmla="*/ 7611808 w 21635868"/>
              <a:gd name="connsiteY54" fmla="*/ 34812 h 4450401"/>
              <a:gd name="connsiteX55" fmla="*/ 8702671 w 21635868"/>
              <a:gd name="connsiteY55" fmla="*/ 2728 h 4450401"/>
              <a:gd name="connsiteX56" fmla="*/ 9264762 w 21635868"/>
              <a:gd name="connsiteY56" fmla="*/ 109778 h 4450401"/>
              <a:gd name="connsiteX57" fmla="*/ 9833948 w 21635868"/>
              <a:gd name="connsiteY57" fmla="*/ 127363 h 4450401"/>
              <a:gd name="connsiteX58" fmla="*/ 10494761 w 21635868"/>
              <a:gd name="connsiteY58" fmla="*/ 301666 h 4450401"/>
              <a:gd name="connsiteX59" fmla="*/ 11177783 w 21635868"/>
              <a:gd name="connsiteY59" fmla="*/ 459928 h 4450401"/>
              <a:gd name="connsiteX60" fmla="*/ 11597037 w 21635868"/>
              <a:gd name="connsiteY60" fmla="*/ 607393 h 4450401"/>
              <a:gd name="connsiteX61" fmla="*/ 12173011 w 21635868"/>
              <a:gd name="connsiteY61" fmla="*/ 823652 h 4450401"/>
              <a:gd name="connsiteX62" fmla="*/ 12642858 w 21635868"/>
              <a:gd name="connsiteY62" fmla="*/ 948903 h 4450401"/>
              <a:gd name="connsiteX63" fmla="*/ 12946734 w 21635868"/>
              <a:gd name="connsiteY63" fmla="*/ 1113026 h 4450401"/>
              <a:gd name="connsiteX64" fmla="*/ 13230247 w 21635868"/>
              <a:gd name="connsiteY64" fmla="*/ 1241981 h 4450401"/>
              <a:gd name="connsiteX65" fmla="*/ 13634385 w 21635868"/>
              <a:gd name="connsiteY65" fmla="*/ 1533823 h 4450401"/>
              <a:gd name="connsiteX66" fmla="*/ 13932397 w 21635868"/>
              <a:gd name="connsiteY66" fmla="*/ 1783401 h 4450401"/>
              <a:gd name="connsiteX67" fmla="*/ 14092819 w 21635868"/>
              <a:gd name="connsiteY67" fmla="*/ 2168412 h 4450401"/>
              <a:gd name="connsiteX68" fmla="*/ 14205113 w 21635868"/>
              <a:gd name="connsiteY68" fmla="*/ 2505296 h 4450401"/>
              <a:gd name="connsiteX69" fmla="*/ 14381576 w 21635868"/>
              <a:gd name="connsiteY69" fmla="*/ 2713844 h 4450401"/>
              <a:gd name="connsiteX70" fmla="*/ 14574082 w 21635868"/>
              <a:gd name="connsiteY70" fmla="*/ 3018644 h 4450401"/>
              <a:gd name="connsiteX71" fmla="*/ 14959092 w 21635868"/>
              <a:gd name="connsiteY71" fmla="*/ 3371570 h 4450401"/>
              <a:gd name="connsiteX72" fmla="*/ 15392229 w 21635868"/>
              <a:gd name="connsiteY72" fmla="*/ 3708454 h 4450401"/>
              <a:gd name="connsiteX73" fmla="*/ 15905576 w 21635868"/>
              <a:gd name="connsiteY73" fmla="*/ 3868875 h 4450401"/>
              <a:gd name="connsiteX74" fmla="*/ 16659555 w 21635868"/>
              <a:gd name="connsiteY74" fmla="*/ 3997212 h 4450401"/>
              <a:gd name="connsiteX75" fmla="*/ 17493745 w 21635868"/>
              <a:gd name="connsiteY75" fmla="*/ 4093465 h 4450401"/>
              <a:gd name="connsiteX76" fmla="*/ 18135429 w 21635868"/>
              <a:gd name="connsiteY76" fmla="*/ 3997212 h 4450401"/>
              <a:gd name="connsiteX77" fmla="*/ 18793155 w 21635868"/>
              <a:gd name="connsiteY77" fmla="*/ 3997212 h 4450401"/>
              <a:gd name="connsiteX78" fmla="*/ 19595261 w 21635868"/>
              <a:gd name="connsiteY78" fmla="*/ 4013254 h 4450401"/>
              <a:gd name="connsiteX79" fmla="*/ 20156734 w 21635868"/>
              <a:gd name="connsiteY79" fmla="*/ 4045338 h 4450401"/>
              <a:gd name="connsiteX80" fmla="*/ 21039050 w 21635868"/>
              <a:gd name="connsiteY80" fmla="*/ 4093465 h 4450401"/>
              <a:gd name="connsiteX81" fmla="*/ 21391976 w 21635868"/>
              <a:gd name="connsiteY81" fmla="*/ 4125549 h 4450401"/>
              <a:gd name="connsiteX82" fmla="*/ 21472187 w 21635868"/>
              <a:gd name="connsiteY82" fmla="*/ 4221801 h 4450401"/>
              <a:gd name="connsiteX83" fmla="*/ 21632608 w 21635868"/>
              <a:gd name="connsiteY83" fmla="*/ 4253886 h 445040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833948 w 21635868"/>
              <a:gd name="connsiteY57" fmla="*/ 94743 h 4417781"/>
              <a:gd name="connsiteX58" fmla="*/ 10494761 w 21635868"/>
              <a:gd name="connsiteY58" fmla="*/ 269046 h 4417781"/>
              <a:gd name="connsiteX59" fmla="*/ 11177783 w 21635868"/>
              <a:gd name="connsiteY59" fmla="*/ 427308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494761 w 21635868"/>
              <a:gd name="connsiteY58" fmla="*/ 269046 h 4417781"/>
              <a:gd name="connsiteX59" fmla="*/ 11177783 w 21635868"/>
              <a:gd name="connsiteY59" fmla="*/ 427308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427308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47832 w 21635868"/>
              <a:gd name="connsiteY64" fmla="*/ 1367622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47832 w 21635868"/>
              <a:gd name="connsiteY64" fmla="*/ 1367622 h 4417781"/>
              <a:gd name="connsiteX65" fmla="*/ 13616800 w 21635868"/>
              <a:gd name="connsiteY65" fmla="*/ 1641880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12662 w 21635868"/>
              <a:gd name="connsiteY64" fmla="*/ 1473130 h 4417781"/>
              <a:gd name="connsiteX65" fmla="*/ 13616800 w 21635868"/>
              <a:gd name="connsiteY65" fmla="*/ 1641880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12662 w 21635868"/>
              <a:gd name="connsiteY64" fmla="*/ 1473130 h 4417781"/>
              <a:gd name="connsiteX65" fmla="*/ 13616800 w 21635868"/>
              <a:gd name="connsiteY65" fmla="*/ 1641880 h 4417781"/>
              <a:gd name="connsiteX66" fmla="*/ 13774135 w 21635868"/>
              <a:gd name="connsiteY66" fmla="*/ 1803535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21635868" h="4417781">
                <a:moveTo>
                  <a:pt x="21632608" y="4221266"/>
                </a:moveTo>
                <a:cubicBezTo>
                  <a:pt x="21637955" y="4256024"/>
                  <a:pt x="21653997" y="4365645"/>
                  <a:pt x="21504271" y="4397729"/>
                </a:cubicBezTo>
                <a:cubicBezTo>
                  <a:pt x="21354545" y="4429813"/>
                  <a:pt x="21009639" y="4413771"/>
                  <a:pt x="20734250" y="4413771"/>
                </a:cubicBezTo>
                <a:cubicBezTo>
                  <a:pt x="20458861" y="4413771"/>
                  <a:pt x="20060481" y="4408424"/>
                  <a:pt x="19851934" y="4397729"/>
                </a:cubicBezTo>
                <a:cubicBezTo>
                  <a:pt x="19643387" y="4387034"/>
                  <a:pt x="19589913" y="4357624"/>
                  <a:pt x="19482966" y="4349603"/>
                </a:cubicBezTo>
                <a:cubicBezTo>
                  <a:pt x="19376019" y="4341582"/>
                  <a:pt x="19319871" y="4338908"/>
                  <a:pt x="19210250" y="4349603"/>
                </a:cubicBezTo>
                <a:cubicBezTo>
                  <a:pt x="19100629" y="4360298"/>
                  <a:pt x="18945556" y="4408424"/>
                  <a:pt x="18825240" y="4413771"/>
                </a:cubicBezTo>
                <a:cubicBezTo>
                  <a:pt x="18704924" y="4419118"/>
                  <a:pt x="18488355" y="4381687"/>
                  <a:pt x="18488355" y="4381687"/>
                </a:cubicBezTo>
                <a:cubicBezTo>
                  <a:pt x="18325260" y="4368319"/>
                  <a:pt x="18025808" y="4341581"/>
                  <a:pt x="17846671" y="4333560"/>
                </a:cubicBezTo>
                <a:cubicBezTo>
                  <a:pt x="17667534" y="4325539"/>
                  <a:pt x="17413534" y="4333560"/>
                  <a:pt x="17413534" y="4333560"/>
                </a:cubicBezTo>
                <a:lnTo>
                  <a:pt x="16948313" y="4333560"/>
                </a:lnTo>
                <a:cubicBezTo>
                  <a:pt x="16814629" y="4336234"/>
                  <a:pt x="16806608" y="4357624"/>
                  <a:pt x="16611429" y="4349603"/>
                </a:cubicBezTo>
                <a:cubicBezTo>
                  <a:pt x="16416250" y="4341582"/>
                  <a:pt x="15991135" y="4293455"/>
                  <a:pt x="15777240" y="4285434"/>
                </a:cubicBezTo>
                <a:lnTo>
                  <a:pt x="15328061" y="4301476"/>
                </a:lnTo>
                <a:cubicBezTo>
                  <a:pt x="15181008" y="4304150"/>
                  <a:pt x="14894924" y="4301476"/>
                  <a:pt x="14894924" y="4301476"/>
                </a:cubicBezTo>
                <a:lnTo>
                  <a:pt x="14189071" y="4301476"/>
                </a:lnTo>
                <a:cubicBezTo>
                  <a:pt x="13985871" y="4304150"/>
                  <a:pt x="13798713" y="4320192"/>
                  <a:pt x="13675724" y="4317518"/>
                </a:cubicBezTo>
                <a:cubicBezTo>
                  <a:pt x="13552735" y="4314844"/>
                  <a:pt x="13571450" y="4293455"/>
                  <a:pt x="13451134" y="4285434"/>
                </a:cubicBezTo>
                <a:cubicBezTo>
                  <a:pt x="13330818" y="4277413"/>
                  <a:pt x="13108903" y="4269392"/>
                  <a:pt x="12953829" y="4269392"/>
                </a:cubicBezTo>
                <a:cubicBezTo>
                  <a:pt x="12798755" y="4269392"/>
                  <a:pt x="12691808" y="4274739"/>
                  <a:pt x="12520692" y="4285434"/>
                </a:cubicBezTo>
                <a:cubicBezTo>
                  <a:pt x="12349576" y="4296129"/>
                  <a:pt x="12210544" y="4341581"/>
                  <a:pt x="11927134" y="4333560"/>
                </a:cubicBezTo>
                <a:cubicBezTo>
                  <a:pt x="11643724" y="4325539"/>
                  <a:pt x="11082250" y="4248003"/>
                  <a:pt x="10820229" y="4237308"/>
                </a:cubicBezTo>
                <a:cubicBezTo>
                  <a:pt x="10558208" y="4226613"/>
                  <a:pt x="10496713" y="4261371"/>
                  <a:pt x="10355008" y="4269392"/>
                </a:cubicBezTo>
                <a:cubicBezTo>
                  <a:pt x="10213303" y="4277413"/>
                  <a:pt x="10106355" y="4282760"/>
                  <a:pt x="9969997" y="4285434"/>
                </a:cubicBezTo>
                <a:cubicBezTo>
                  <a:pt x="9833639" y="4288108"/>
                  <a:pt x="9536861" y="4285434"/>
                  <a:pt x="9536861" y="4285434"/>
                </a:cubicBezTo>
                <a:lnTo>
                  <a:pt x="8814966" y="4301476"/>
                </a:lnTo>
                <a:lnTo>
                  <a:pt x="8317661" y="4317518"/>
                </a:lnTo>
                <a:cubicBezTo>
                  <a:pt x="8114461" y="4322865"/>
                  <a:pt x="7929977" y="4333560"/>
                  <a:pt x="7595766" y="4333560"/>
                </a:cubicBezTo>
                <a:cubicBezTo>
                  <a:pt x="7261555" y="4333560"/>
                  <a:pt x="6673344" y="4317518"/>
                  <a:pt x="6312397" y="4317518"/>
                </a:cubicBezTo>
                <a:cubicBezTo>
                  <a:pt x="5951450" y="4317518"/>
                  <a:pt x="5710819" y="4333560"/>
                  <a:pt x="5430082" y="4333560"/>
                </a:cubicBezTo>
                <a:cubicBezTo>
                  <a:pt x="5149345" y="4333560"/>
                  <a:pt x="4627976" y="4317518"/>
                  <a:pt x="4627976" y="4317518"/>
                </a:cubicBezTo>
                <a:lnTo>
                  <a:pt x="3681492" y="4285434"/>
                </a:lnTo>
                <a:cubicBezTo>
                  <a:pt x="3438187" y="4282760"/>
                  <a:pt x="3390061" y="4301476"/>
                  <a:pt x="3168145" y="4301476"/>
                </a:cubicBezTo>
                <a:cubicBezTo>
                  <a:pt x="2946229" y="4301476"/>
                  <a:pt x="2603997" y="4285434"/>
                  <a:pt x="2349997" y="4285434"/>
                </a:cubicBezTo>
                <a:cubicBezTo>
                  <a:pt x="2095997" y="4285434"/>
                  <a:pt x="1825955" y="4298802"/>
                  <a:pt x="1644145" y="4301476"/>
                </a:cubicBezTo>
                <a:cubicBezTo>
                  <a:pt x="1462335" y="4304150"/>
                  <a:pt x="1374102" y="4320192"/>
                  <a:pt x="1259134" y="4301476"/>
                </a:cubicBezTo>
                <a:cubicBezTo>
                  <a:pt x="1144165" y="4282760"/>
                  <a:pt x="1061281" y="4239981"/>
                  <a:pt x="954334" y="4189181"/>
                </a:cubicBezTo>
                <a:cubicBezTo>
                  <a:pt x="847387" y="4138381"/>
                  <a:pt x="713702" y="4079560"/>
                  <a:pt x="617450" y="3996676"/>
                </a:cubicBezTo>
                <a:cubicBezTo>
                  <a:pt x="521198" y="3913792"/>
                  <a:pt x="451682" y="3772086"/>
                  <a:pt x="376819" y="3691876"/>
                </a:cubicBezTo>
                <a:cubicBezTo>
                  <a:pt x="301956" y="3611666"/>
                  <a:pt x="227092" y="3600971"/>
                  <a:pt x="168271" y="3515413"/>
                </a:cubicBezTo>
                <a:cubicBezTo>
                  <a:pt x="109450" y="3429855"/>
                  <a:pt x="50629" y="3301518"/>
                  <a:pt x="23892" y="3178529"/>
                </a:cubicBezTo>
                <a:cubicBezTo>
                  <a:pt x="-2845" y="3055540"/>
                  <a:pt x="-5518" y="2924529"/>
                  <a:pt x="7850" y="2777476"/>
                </a:cubicBezTo>
                <a:cubicBezTo>
                  <a:pt x="21218" y="2630423"/>
                  <a:pt x="63998" y="2437918"/>
                  <a:pt x="104103" y="2296213"/>
                </a:cubicBezTo>
                <a:cubicBezTo>
                  <a:pt x="144208" y="2154508"/>
                  <a:pt x="186987" y="2031519"/>
                  <a:pt x="248482" y="1927245"/>
                </a:cubicBezTo>
                <a:cubicBezTo>
                  <a:pt x="309977" y="1822971"/>
                  <a:pt x="392861" y="1756129"/>
                  <a:pt x="473071" y="1670571"/>
                </a:cubicBezTo>
                <a:cubicBezTo>
                  <a:pt x="553281" y="1585013"/>
                  <a:pt x="729745" y="1413897"/>
                  <a:pt x="729745" y="1413897"/>
                </a:cubicBezTo>
                <a:cubicBezTo>
                  <a:pt x="823324" y="1320318"/>
                  <a:pt x="908882" y="1229413"/>
                  <a:pt x="1034545" y="1109097"/>
                </a:cubicBezTo>
                <a:cubicBezTo>
                  <a:pt x="1160208" y="988781"/>
                  <a:pt x="1347366" y="785582"/>
                  <a:pt x="1483724" y="692003"/>
                </a:cubicBezTo>
                <a:cubicBezTo>
                  <a:pt x="1620082" y="598424"/>
                  <a:pt x="1625429" y="606445"/>
                  <a:pt x="1852692" y="547624"/>
                </a:cubicBezTo>
                <a:cubicBezTo>
                  <a:pt x="2079955" y="488803"/>
                  <a:pt x="2577261" y="387202"/>
                  <a:pt x="2847303" y="339076"/>
                </a:cubicBezTo>
                <a:cubicBezTo>
                  <a:pt x="3117345" y="290950"/>
                  <a:pt x="3194882" y="282929"/>
                  <a:pt x="3472945" y="258866"/>
                </a:cubicBezTo>
                <a:cubicBezTo>
                  <a:pt x="3751008" y="234803"/>
                  <a:pt x="4237619" y="224107"/>
                  <a:pt x="4515682" y="194697"/>
                </a:cubicBezTo>
                <a:cubicBezTo>
                  <a:pt x="4793745" y="165286"/>
                  <a:pt x="4796419" y="111813"/>
                  <a:pt x="5141324" y="82403"/>
                </a:cubicBezTo>
                <a:cubicBezTo>
                  <a:pt x="5486229" y="52993"/>
                  <a:pt x="6173366" y="31602"/>
                  <a:pt x="6585113" y="18234"/>
                </a:cubicBezTo>
                <a:cubicBezTo>
                  <a:pt x="6996860" y="4866"/>
                  <a:pt x="7270605" y="-4441"/>
                  <a:pt x="7611808" y="2192"/>
                </a:cubicBezTo>
                <a:cubicBezTo>
                  <a:pt x="7953011" y="8825"/>
                  <a:pt x="8356841" y="45537"/>
                  <a:pt x="8632333" y="58031"/>
                </a:cubicBezTo>
                <a:cubicBezTo>
                  <a:pt x="8907825" y="70525"/>
                  <a:pt x="9099662" y="50524"/>
                  <a:pt x="9264762" y="77158"/>
                </a:cubicBezTo>
                <a:cubicBezTo>
                  <a:pt x="9429862" y="103792"/>
                  <a:pt x="9406210" y="165338"/>
                  <a:pt x="9622933" y="217835"/>
                </a:cubicBezTo>
                <a:cubicBezTo>
                  <a:pt x="9839656" y="270332"/>
                  <a:pt x="10305958" y="330850"/>
                  <a:pt x="10565100" y="392139"/>
                </a:cubicBezTo>
                <a:cubicBezTo>
                  <a:pt x="10824242" y="453428"/>
                  <a:pt x="11008724" y="525822"/>
                  <a:pt x="11177783" y="585569"/>
                </a:cubicBezTo>
                <a:cubicBezTo>
                  <a:pt x="11346842" y="645316"/>
                  <a:pt x="11425305" y="698791"/>
                  <a:pt x="11579453" y="750619"/>
                </a:cubicBezTo>
                <a:cubicBezTo>
                  <a:pt x="11733601" y="802447"/>
                  <a:pt x="11928370" y="830829"/>
                  <a:pt x="12102673" y="896540"/>
                </a:cubicBezTo>
                <a:cubicBezTo>
                  <a:pt x="12276976" y="962251"/>
                  <a:pt x="12490458" y="1073208"/>
                  <a:pt x="12625273" y="1144883"/>
                </a:cubicBezTo>
                <a:cubicBezTo>
                  <a:pt x="12760088" y="1216558"/>
                  <a:pt x="12813667" y="1271883"/>
                  <a:pt x="12911565" y="1326591"/>
                </a:cubicBezTo>
                <a:cubicBezTo>
                  <a:pt x="13009463" y="1381299"/>
                  <a:pt x="13095123" y="1420582"/>
                  <a:pt x="13212662" y="1473130"/>
                </a:cubicBezTo>
                <a:cubicBezTo>
                  <a:pt x="13330201" y="1525678"/>
                  <a:pt x="13523221" y="1586813"/>
                  <a:pt x="13616800" y="1641880"/>
                </a:cubicBezTo>
                <a:cubicBezTo>
                  <a:pt x="13710379" y="1696947"/>
                  <a:pt x="13694799" y="1721216"/>
                  <a:pt x="13774135" y="1803535"/>
                </a:cubicBezTo>
                <a:cubicBezTo>
                  <a:pt x="13853471" y="1885854"/>
                  <a:pt x="14020989" y="2024269"/>
                  <a:pt x="14092819" y="2135792"/>
                </a:cubicBezTo>
                <a:cubicBezTo>
                  <a:pt x="14164649" y="2247315"/>
                  <a:pt x="14156987" y="2381771"/>
                  <a:pt x="14205113" y="2472676"/>
                </a:cubicBezTo>
                <a:cubicBezTo>
                  <a:pt x="14253239" y="2563581"/>
                  <a:pt x="14320081" y="2595666"/>
                  <a:pt x="14381576" y="2681224"/>
                </a:cubicBezTo>
                <a:cubicBezTo>
                  <a:pt x="14443071" y="2766782"/>
                  <a:pt x="14477829" y="2876403"/>
                  <a:pt x="14574082" y="2986024"/>
                </a:cubicBezTo>
                <a:cubicBezTo>
                  <a:pt x="14670335" y="3095645"/>
                  <a:pt x="14822734" y="3223982"/>
                  <a:pt x="14959092" y="3338950"/>
                </a:cubicBezTo>
                <a:cubicBezTo>
                  <a:pt x="15095450" y="3453918"/>
                  <a:pt x="15234482" y="3592950"/>
                  <a:pt x="15392229" y="3675834"/>
                </a:cubicBezTo>
                <a:cubicBezTo>
                  <a:pt x="15549976" y="3758718"/>
                  <a:pt x="15694355" y="3788129"/>
                  <a:pt x="15905576" y="3836255"/>
                </a:cubicBezTo>
                <a:cubicBezTo>
                  <a:pt x="16116797" y="3884381"/>
                  <a:pt x="16394860" y="3927160"/>
                  <a:pt x="16659555" y="3964592"/>
                </a:cubicBezTo>
                <a:cubicBezTo>
                  <a:pt x="16924250" y="4002024"/>
                  <a:pt x="17247766" y="4060845"/>
                  <a:pt x="17493745" y="4060845"/>
                </a:cubicBezTo>
                <a:cubicBezTo>
                  <a:pt x="17739724" y="4060845"/>
                  <a:pt x="17918861" y="3980634"/>
                  <a:pt x="18135429" y="3964592"/>
                </a:cubicBezTo>
                <a:cubicBezTo>
                  <a:pt x="18351997" y="3948550"/>
                  <a:pt x="18793155" y="3964592"/>
                  <a:pt x="18793155" y="3964592"/>
                </a:cubicBezTo>
                <a:lnTo>
                  <a:pt x="19595261" y="3980634"/>
                </a:lnTo>
                <a:cubicBezTo>
                  <a:pt x="19822524" y="3988655"/>
                  <a:pt x="20156734" y="4012718"/>
                  <a:pt x="20156734" y="4012718"/>
                </a:cubicBezTo>
                <a:lnTo>
                  <a:pt x="21039050" y="4060845"/>
                </a:lnTo>
                <a:cubicBezTo>
                  <a:pt x="21244924" y="4074213"/>
                  <a:pt x="21319787" y="4071540"/>
                  <a:pt x="21391976" y="4092929"/>
                </a:cubicBezTo>
                <a:cubicBezTo>
                  <a:pt x="21464165" y="4114318"/>
                  <a:pt x="21437429" y="4165118"/>
                  <a:pt x="21472187" y="4189181"/>
                </a:cubicBezTo>
                <a:cubicBezTo>
                  <a:pt x="21506945" y="4213244"/>
                  <a:pt x="21627261" y="4186508"/>
                  <a:pt x="21632608" y="4221266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1" name="Vrije vorm 40"/>
          <p:cNvSpPr>
            <a:spLocks noChangeAspect="1"/>
          </p:cNvSpPr>
          <p:nvPr/>
        </p:nvSpPr>
        <p:spPr>
          <a:xfrm>
            <a:off x="1497760" y="3344178"/>
            <a:ext cx="2149716" cy="396000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10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9485935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Rechthoek 128"/>
          <p:cNvSpPr/>
          <p:nvPr/>
        </p:nvSpPr>
        <p:spPr>
          <a:xfrm>
            <a:off x="0" y="2135564"/>
            <a:ext cx="9144000" cy="2135535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141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8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smtClean="0"/>
              <a:t>Aanlopen</a:t>
            </a:r>
            <a:endParaRPr lang="nl-NL" dirty="0"/>
          </a:p>
        </p:txBody>
      </p:sp>
      <p:sp>
        <p:nvSpPr>
          <p:cNvPr id="29" name="Vrije vorm 28"/>
          <p:cNvSpPr>
            <a:spLocks noChangeAspect="1"/>
          </p:cNvSpPr>
          <p:nvPr/>
        </p:nvSpPr>
        <p:spPr>
          <a:xfrm>
            <a:off x="2651915" y="3460906"/>
            <a:ext cx="1070913" cy="427835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822050 w 14707080"/>
              <a:gd name="connsiteY55" fmla="*/ 4633308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5268125"/>
              <a:gd name="connsiteX1" fmla="*/ 42357 w 14707080"/>
              <a:gd name="connsiteY1" fmla="*/ 3333070 h 5268125"/>
              <a:gd name="connsiteX2" fmla="*/ 58685 w 14707080"/>
              <a:gd name="connsiteY2" fmla="*/ 2941184 h 5268125"/>
              <a:gd name="connsiteX3" fmla="*/ 42357 w 14707080"/>
              <a:gd name="connsiteY3" fmla="*/ 2516641 h 5268125"/>
              <a:gd name="connsiteX4" fmla="*/ 123999 w 14707080"/>
              <a:gd name="connsiteY4" fmla="*/ 2222727 h 5268125"/>
              <a:gd name="connsiteX5" fmla="*/ 140328 w 14707080"/>
              <a:gd name="connsiteY5" fmla="*/ 1863499 h 5268125"/>
              <a:gd name="connsiteX6" fmla="*/ 760814 w 14707080"/>
              <a:gd name="connsiteY6" fmla="*/ 1487941 h 5268125"/>
              <a:gd name="connsiteX7" fmla="*/ 1332314 w 14707080"/>
              <a:gd name="connsiteY7" fmla="*/ 1259341 h 5268125"/>
              <a:gd name="connsiteX8" fmla="*/ 1495599 w 14707080"/>
              <a:gd name="connsiteY8" fmla="*/ 1030741 h 5268125"/>
              <a:gd name="connsiteX9" fmla="*/ 1691542 w 14707080"/>
              <a:gd name="connsiteY9" fmla="*/ 883784 h 5268125"/>
              <a:gd name="connsiteX10" fmla="*/ 2442657 w 14707080"/>
              <a:gd name="connsiteY10" fmla="*/ 834799 h 5268125"/>
              <a:gd name="connsiteX11" fmla="*/ 2703914 w 14707080"/>
              <a:gd name="connsiteY11" fmla="*/ 753156 h 5268125"/>
              <a:gd name="connsiteX12" fmla="*/ 3161114 w 14707080"/>
              <a:gd name="connsiteY12" fmla="*/ 589870 h 5268125"/>
              <a:gd name="connsiteX13" fmla="*/ 3406042 w 14707080"/>
              <a:gd name="connsiteY13" fmla="*/ 410256 h 5268125"/>
              <a:gd name="connsiteX14" fmla="*/ 3618314 w 14707080"/>
              <a:gd name="connsiteY14" fmla="*/ 344941 h 5268125"/>
              <a:gd name="connsiteX15" fmla="*/ 4271457 w 14707080"/>
              <a:gd name="connsiteY15" fmla="*/ 328613 h 5268125"/>
              <a:gd name="connsiteX16" fmla="*/ 4744985 w 14707080"/>
              <a:gd name="connsiteY16" fmla="*/ 214313 h 5268125"/>
              <a:gd name="connsiteX17" fmla="*/ 5087885 w 14707080"/>
              <a:gd name="connsiteY17" fmla="*/ 100013 h 5268125"/>
              <a:gd name="connsiteX18" fmla="*/ 5610399 w 14707080"/>
              <a:gd name="connsiteY18" fmla="*/ 18370 h 5268125"/>
              <a:gd name="connsiteX19" fmla="*/ 6132914 w 14707080"/>
              <a:gd name="connsiteY19" fmla="*/ 2041 h 5268125"/>
              <a:gd name="connsiteX20" fmla="*/ 6867699 w 14707080"/>
              <a:gd name="connsiteY20" fmla="*/ 51027 h 5268125"/>
              <a:gd name="connsiteX21" fmla="*/ 7488185 w 14707080"/>
              <a:gd name="connsiteY21" fmla="*/ 51027 h 5268125"/>
              <a:gd name="connsiteX22" fmla="*/ 8337271 w 14707080"/>
              <a:gd name="connsiteY22" fmla="*/ 51027 h 5268125"/>
              <a:gd name="connsiteX23" fmla="*/ 9088385 w 14707080"/>
              <a:gd name="connsiteY23" fmla="*/ 116341 h 5268125"/>
              <a:gd name="connsiteX24" fmla="*/ 9872157 w 14707080"/>
              <a:gd name="connsiteY24" fmla="*/ 181656 h 5268125"/>
              <a:gd name="connsiteX25" fmla="*/ 10378342 w 14707080"/>
              <a:gd name="connsiteY25" fmla="*/ 214313 h 5268125"/>
              <a:gd name="connsiteX26" fmla="*/ 10917185 w 14707080"/>
              <a:gd name="connsiteY26" fmla="*/ 361270 h 5268125"/>
              <a:gd name="connsiteX27" fmla="*/ 11439699 w 14707080"/>
              <a:gd name="connsiteY27" fmla="*/ 426584 h 5268125"/>
              <a:gd name="connsiteX28" fmla="*/ 11962214 w 14707080"/>
              <a:gd name="connsiteY28" fmla="*/ 573541 h 5268125"/>
              <a:gd name="connsiteX29" fmla="*/ 12648014 w 14707080"/>
              <a:gd name="connsiteY29" fmla="*/ 671513 h 5268125"/>
              <a:gd name="connsiteX30" fmla="*/ 13284828 w 14707080"/>
              <a:gd name="connsiteY30" fmla="*/ 900113 h 5268125"/>
              <a:gd name="connsiteX31" fmla="*/ 13807342 w 14707080"/>
              <a:gd name="connsiteY31" fmla="*/ 1259341 h 5268125"/>
              <a:gd name="connsiteX32" fmla="*/ 14133914 w 14707080"/>
              <a:gd name="connsiteY32" fmla="*/ 1520599 h 5268125"/>
              <a:gd name="connsiteX33" fmla="*/ 14280871 w 14707080"/>
              <a:gd name="connsiteY33" fmla="*/ 1781856 h 5268125"/>
              <a:gd name="connsiteX34" fmla="*/ 14509471 w 14707080"/>
              <a:gd name="connsiteY34" fmla="*/ 2190070 h 5268125"/>
              <a:gd name="connsiteX35" fmla="*/ 14640099 w 14707080"/>
              <a:gd name="connsiteY35" fmla="*/ 2777899 h 5268125"/>
              <a:gd name="connsiteX36" fmla="*/ 14689085 w 14707080"/>
              <a:gd name="connsiteY36" fmla="*/ 2941184 h 5268125"/>
              <a:gd name="connsiteX37" fmla="*/ 14705414 w 14707080"/>
              <a:gd name="connsiteY37" fmla="*/ 3284084 h 5268125"/>
              <a:gd name="connsiteX38" fmla="*/ 14689085 w 14707080"/>
              <a:gd name="connsiteY38" fmla="*/ 3561670 h 5268125"/>
              <a:gd name="connsiteX39" fmla="*/ 14705414 w 14707080"/>
              <a:gd name="connsiteY39" fmla="*/ 4018870 h 5268125"/>
              <a:gd name="connsiteX40" fmla="*/ 14640099 w 14707080"/>
              <a:gd name="connsiteY40" fmla="*/ 4525056 h 5268125"/>
              <a:gd name="connsiteX41" fmla="*/ 14509471 w 14707080"/>
              <a:gd name="connsiteY41" fmla="*/ 4818970 h 5268125"/>
              <a:gd name="connsiteX42" fmla="*/ 14280871 w 14707080"/>
              <a:gd name="connsiteY42" fmla="*/ 4867956 h 5268125"/>
              <a:gd name="connsiteX43" fmla="*/ 13921642 w 14707080"/>
              <a:gd name="connsiteY43" fmla="*/ 4835299 h 5268125"/>
              <a:gd name="connsiteX44" fmla="*/ 13562414 w 14707080"/>
              <a:gd name="connsiteY44" fmla="*/ 4574041 h 5268125"/>
              <a:gd name="connsiteX45" fmla="*/ 13170528 w 14707080"/>
              <a:gd name="connsiteY45" fmla="*/ 4329113 h 5268125"/>
              <a:gd name="connsiteX46" fmla="*/ 12337771 w 14707080"/>
              <a:gd name="connsiteY46" fmla="*/ 4116841 h 5268125"/>
              <a:gd name="connsiteX47" fmla="*/ 11423371 w 14707080"/>
              <a:gd name="connsiteY47" fmla="*/ 3969884 h 5268125"/>
              <a:gd name="connsiteX48" fmla="*/ 10394671 w 14707080"/>
              <a:gd name="connsiteY48" fmla="*/ 3757613 h 5268125"/>
              <a:gd name="connsiteX49" fmla="*/ 10182399 w 14707080"/>
              <a:gd name="connsiteY49" fmla="*/ 3692299 h 5268125"/>
              <a:gd name="connsiteX50" fmla="*/ 9398628 w 14707080"/>
              <a:gd name="connsiteY50" fmla="*/ 3692299 h 5268125"/>
              <a:gd name="connsiteX51" fmla="*/ 9006742 w 14707080"/>
              <a:gd name="connsiteY51" fmla="*/ 3643313 h 5268125"/>
              <a:gd name="connsiteX52" fmla="*/ 8680171 w 14707080"/>
              <a:gd name="connsiteY52" fmla="*/ 3643313 h 5268125"/>
              <a:gd name="connsiteX53" fmla="*/ 7896399 w 14707080"/>
              <a:gd name="connsiteY53" fmla="*/ 3610656 h 5268125"/>
              <a:gd name="connsiteX54" fmla="*/ 7250944 w 14707080"/>
              <a:gd name="connsiteY54" fmla="*/ 5238907 h 5268125"/>
              <a:gd name="connsiteX55" fmla="*/ 6822050 w 14707080"/>
              <a:gd name="connsiteY55" fmla="*/ 4633308 h 5268125"/>
              <a:gd name="connsiteX56" fmla="*/ 6259219 w 14707080"/>
              <a:gd name="connsiteY56" fmla="*/ 4327568 h 5268125"/>
              <a:gd name="connsiteX57" fmla="*/ 5603900 w 14707080"/>
              <a:gd name="connsiteY57" fmla="*/ 4045544 h 5268125"/>
              <a:gd name="connsiteX58" fmla="*/ 4695999 w 14707080"/>
              <a:gd name="connsiteY58" fmla="*/ 3773941 h 5268125"/>
              <a:gd name="connsiteX59" fmla="*/ 4222471 w 14707080"/>
              <a:gd name="connsiteY59" fmla="*/ 3855584 h 5268125"/>
              <a:gd name="connsiteX60" fmla="*/ 3716285 w 14707080"/>
              <a:gd name="connsiteY60" fmla="*/ 3855584 h 5268125"/>
              <a:gd name="connsiteX61" fmla="*/ 3291742 w 14707080"/>
              <a:gd name="connsiteY61" fmla="*/ 3986213 h 5268125"/>
              <a:gd name="connsiteX62" fmla="*/ 2916185 w 14707080"/>
              <a:gd name="connsiteY62" fmla="*/ 4329113 h 5268125"/>
              <a:gd name="connsiteX63" fmla="*/ 2377342 w 14707080"/>
              <a:gd name="connsiteY63" fmla="*/ 4443413 h 5268125"/>
              <a:gd name="connsiteX64" fmla="*/ 1920142 w 14707080"/>
              <a:gd name="connsiteY64" fmla="*/ 4476070 h 5268125"/>
              <a:gd name="connsiteX65" fmla="*/ 1593571 w 14707080"/>
              <a:gd name="connsiteY65" fmla="*/ 4606699 h 5268125"/>
              <a:gd name="connsiteX66" fmla="*/ 1348642 w 14707080"/>
              <a:gd name="connsiteY66" fmla="*/ 4737327 h 5268125"/>
              <a:gd name="connsiteX67" fmla="*/ 989414 w 14707080"/>
              <a:gd name="connsiteY67" fmla="*/ 4818970 h 5268125"/>
              <a:gd name="connsiteX68" fmla="*/ 613857 w 14707080"/>
              <a:gd name="connsiteY68" fmla="*/ 4818970 h 5268125"/>
              <a:gd name="connsiteX69" fmla="*/ 287285 w 14707080"/>
              <a:gd name="connsiteY69" fmla="*/ 4737327 h 5268125"/>
              <a:gd name="connsiteX70" fmla="*/ 156657 w 14707080"/>
              <a:gd name="connsiteY70" fmla="*/ 4345441 h 5268125"/>
              <a:gd name="connsiteX71" fmla="*/ 9699 w 14707080"/>
              <a:gd name="connsiteY71" fmla="*/ 3986213 h 5268125"/>
              <a:gd name="connsiteX72" fmla="*/ 26028 w 14707080"/>
              <a:gd name="connsiteY72" fmla="*/ 3757613 h 5268125"/>
              <a:gd name="connsiteX0" fmla="*/ 58685 w 14707080"/>
              <a:gd name="connsiteY0" fmla="*/ 3806599 h 5429363"/>
              <a:gd name="connsiteX1" fmla="*/ 42357 w 14707080"/>
              <a:gd name="connsiteY1" fmla="*/ 3333070 h 5429363"/>
              <a:gd name="connsiteX2" fmla="*/ 58685 w 14707080"/>
              <a:gd name="connsiteY2" fmla="*/ 2941184 h 5429363"/>
              <a:gd name="connsiteX3" fmla="*/ 42357 w 14707080"/>
              <a:gd name="connsiteY3" fmla="*/ 2516641 h 5429363"/>
              <a:gd name="connsiteX4" fmla="*/ 123999 w 14707080"/>
              <a:gd name="connsiteY4" fmla="*/ 2222727 h 5429363"/>
              <a:gd name="connsiteX5" fmla="*/ 140328 w 14707080"/>
              <a:gd name="connsiteY5" fmla="*/ 1863499 h 5429363"/>
              <a:gd name="connsiteX6" fmla="*/ 760814 w 14707080"/>
              <a:gd name="connsiteY6" fmla="*/ 1487941 h 5429363"/>
              <a:gd name="connsiteX7" fmla="*/ 1332314 w 14707080"/>
              <a:gd name="connsiteY7" fmla="*/ 1259341 h 5429363"/>
              <a:gd name="connsiteX8" fmla="*/ 1495599 w 14707080"/>
              <a:gd name="connsiteY8" fmla="*/ 1030741 h 5429363"/>
              <a:gd name="connsiteX9" fmla="*/ 1691542 w 14707080"/>
              <a:gd name="connsiteY9" fmla="*/ 883784 h 5429363"/>
              <a:gd name="connsiteX10" fmla="*/ 2442657 w 14707080"/>
              <a:gd name="connsiteY10" fmla="*/ 834799 h 5429363"/>
              <a:gd name="connsiteX11" fmla="*/ 2703914 w 14707080"/>
              <a:gd name="connsiteY11" fmla="*/ 753156 h 5429363"/>
              <a:gd name="connsiteX12" fmla="*/ 3161114 w 14707080"/>
              <a:gd name="connsiteY12" fmla="*/ 589870 h 5429363"/>
              <a:gd name="connsiteX13" fmla="*/ 3406042 w 14707080"/>
              <a:gd name="connsiteY13" fmla="*/ 410256 h 5429363"/>
              <a:gd name="connsiteX14" fmla="*/ 3618314 w 14707080"/>
              <a:gd name="connsiteY14" fmla="*/ 344941 h 5429363"/>
              <a:gd name="connsiteX15" fmla="*/ 4271457 w 14707080"/>
              <a:gd name="connsiteY15" fmla="*/ 328613 h 5429363"/>
              <a:gd name="connsiteX16" fmla="*/ 4744985 w 14707080"/>
              <a:gd name="connsiteY16" fmla="*/ 214313 h 5429363"/>
              <a:gd name="connsiteX17" fmla="*/ 5087885 w 14707080"/>
              <a:gd name="connsiteY17" fmla="*/ 100013 h 5429363"/>
              <a:gd name="connsiteX18" fmla="*/ 5610399 w 14707080"/>
              <a:gd name="connsiteY18" fmla="*/ 18370 h 5429363"/>
              <a:gd name="connsiteX19" fmla="*/ 6132914 w 14707080"/>
              <a:gd name="connsiteY19" fmla="*/ 2041 h 5429363"/>
              <a:gd name="connsiteX20" fmla="*/ 6867699 w 14707080"/>
              <a:gd name="connsiteY20" fmla="*/ 51027 h 5429363"/>
              <a:gd name="connsiteX21" fmla="*/ 7488185 w 14707080"/>
              <a:gd name="connsiteY21" fmla="*/ 51027 h 5429363"/>
              <a:gd name="connsiteX22" fmla="*/ 8337271 w 14707080"/>
              <a:gd name="connsiteY22" fmla="*/ 51027 h 5429363"/>
              <a:gd name="connsiteX23" fmla="*/ 9088385 w 14707080"/>
              <a:gd name="connsiteY23" fmla="*/ 116341 h 5429363"/>
              <a:gd name="connsiteX24" fmla="*/ 9872157 w 14707080"/>
              <a:gd name="connsiteY24" fmla="*/ 181656 h 5429363"/>
              <a:gd name="connsiteX25" fmla="*/ 10378342 w 14707080"/>
              <a:gd name="connsiteY25" fmla="*/ 214313 h 5429363"/>
              <a:gd name="connsiteX26" fmla="*/ 10917185 w 14707080"/>
              <a:gd name="connsiteY26" fmla="*/ 361270 h 5429363"/>
              <a:gd name="connsiteX27" fmla="*/ 11439699 w 14707080"/>
              <a:gd name="connsiteY27" fmla="*/ 426584 h 5429363"/>
              <a:gd name="connsiteX28" fmla="*/ 11962214 w 14707080"/>
              <a:gd name="connsiteY28" fmla="*/ 573541 h 5429363"/>
              <a:gd name="connsiteX29" fmla="*/ 12648014 w 14707080"/>
              <a:gd name="connsiteY29" fmla="*/ 671513 h 5429363"/>
              <a:gd name="connsiteX30" fmla="*/ 13284828 w 14707080"/>
              <a:gd name="connsiteY30" fmla="*/ 900113 h 5429363"/>
              <a:gd name="connsiteX31" fmla="*/ 13807342 w 14707080"/>
              <a:gd name="connsiteY31" fmla="*/ 1259341 h 5429363"/>
              <a:gd name="connsiteX32" fmla="*/ 14133914 w 14707080"/>
              <a:gd name="connsiteY32" fmla="*/ 1520599 h 5429363"/>
              <a:gd name="connsiteX33" fmla="*/ 14280871 w 14707080"/>
              <a:gd name="connsiteY33" fmla="*/ 1781856 h 5429363"/>
              <a:gd name="connsiteX34" fmla="*/ 14509471 w 14707080"/>
              <a:gd name="connsiteY34" fmla="*/ 2190070 h 5429363"/>
              <a:gd name="connsiteX35" fmla="*/ 14640099 w 14707080"/>
              <a:gd name="connsiteY35" fmla="*/ 2777899 h 5429363"/>
              <a:gd name="connsiteX36" fmla="*/ 14689085 w 14707080"/>
              <a:gd name="connsiteY36" fmla="*/ 2941184 h 5429363"/>
              <a:gd name="connsiteX37" fmla="*/ 14705414 w 14707080"/>
              <a:gd name="connsiteY37" fmla="*/ 3284084 h 5429363"/>
              <a:gd name="connsiteX38" fmla="*/ 14689085 w 14707080"/>
              <a:gd name="connsiteY38" fmla="*/ 3561670 h 5429363"/>
              <a:gd name="connsiteX39" fmla="*/ 14705414 w 14707080"/>
              <a:gd name="connsiteY39" fmla="*/ 4018870 h 5429363"/>
              <a:gd name="connsiteX40" fmla="*/ 14640099 w 14707080"/>
              <a:gd name="connsiteY40" fmla="*/ 4525056 h 5429363"/>
              <a:gd name="connsiteX41" fmla="*/ 14509471 w 14707080"/>
              <a:gd name="connsiteY41" fmla="*/ 4818970 h 5429363"/>
              <a:gd name="connsiteX42" fmla="*/ 14280871 w 14707080"/>
              <a:gd name="connsiteY42" fmla="*/ 4867956 h 5429363"/>
              <a:gd name="connsiteX43" fmla="*/ 13921642 w 14707080"/>
              <a:gd name="connsiteY43" fmla="*/ 4835299 h 5429363"/>
              <a:gd name="connsiteX44" fmla="*/ 13562414 w 14707080"/>
              <a:gd name="connsiteY44" fmla="*/ 4574041 h 5429363"/>
              <a:gd name="connsiteX45" fmla="*/ 13170528 w 14707080"/>
              <a:gd name="connsiteY45" fmla="*/ 4329113 h 5429363"/>
              <a:gd name="connsiteX46" fmla="*/ 12337771 w 14707080"/>
              <a:gd name="connsiteY46" fmla="*/ 4116841 h 5429363"/>
              <a:gd name="connsiteX47" fmla="*/ 11423371 w 14707080"/>
              <a:gd name="connsiteY47" fmla="*/ 3969884 h 5429363"/>
              <a:gd name="connsiteX48" fmla="*/ 10394671 w 14707080"/>
              <a:gd name="connsiteY48" fmla="*/ 3757613 h 5429363"/>
              <a:gd name="connsiteX49" fmla="*/ 10182399 w 14707080"/>
              <a:gd name="connsiteY49" fmla="*/ 3692299 h 5429363"/>
              <a:gd name="connsiteX50" fmla="*/ 9398628 w 14707080"/>
              <a:gd name="connsiteY50" fmla="*/ 3692299 h 5429363"/>
              <a:gd name="connsiteX51" fmla="*/ 9006742 w 14707080"/>
              <a:gd name="connsiteY51" fmla="*/ 3643313 h 5429363"/>
              <a:gd name="connsiteX52" fmla="*/ 8680171 w 14707080"/>
              <a:gd name="connsiteY52" fmla="*/ 3643313 h 5429363"/>
              <a:gd name="connsiteX53" fmla="*/ 7802764 w 14707080"/>
              <a:gd name="connsiteY53" fmla="*/ 5302717 h 5429363"/>
              <a:gd name="connsiteX54" fmla="*/ 7250944 w 14707080"/>
              <a:gd name="connsiteY54" fmla="*/ 5238907 h 5429363"/>
              <a:gd name="connsiteX55" fmla="*/ 6822050 w 14707080"/>
              <a:gd name="connsiteY55" fmla="*/ 4633308 h 5429363"/>
              <a:gd name="connsiteX56" fmla="*/ 6259219 w 14707080"/>
              <a:gd name="connsiteY56" fmla="*/ 4327568 h 5429363"/>
              <a:gd name="connsiteX57" fmla="*/ 5603900 w 14707080"/>
              <a:gd name="connsiteY57" fmla="*/ 4045544 h 5429363"/>
              <a:gd name="connsiteX58" fmla="*/ 4695999 w 14707080"/>
              <a:gd name="connsiteY58" fmla="*/ 3773941 h 5429363"/>
              <a:gd name="connsiteX59" fmla="*/ 4222471 w 14707080"/>
              <a:gd name="connsiteY59" fmla="*/ 3855584 h 5429363"/>
              <a:gd name="connsiteX60" fmla="*/ 3716285 w 14707080"/>
              <a:gd name="connsiteY60" fmla="*/ 3855584 h 5429363"/>
              <a:gd name="connsiteX61" fmla="*/ 3291742 w 14707080"/>
              <a:gd name="connsiteY61" fmla="*/ 3986213 h 5429363"/>
              <a:gd name="connsiteX62" fmla="*/ 2916185 w 14707080"/>
              <a:gd name="connsiteY62" fmla="*/ 4329113 h 5429363"/>
              <a:gd name="connsiteX63" fmla="*/ 2377342 w 14707080"/>
              <a:gd name="connsiteY63" fmla="*/ 4443413 h 5429363"/>
              <a:gd name="connsiteX64" fmla="*/ 1920142 w 14707080"/>
              <a:gd name="connsiteY64" fmla="*/ 4476070 h 5429363"/>
              <a:gd name="connsiteX65" fmla="*/ 1593571 w 14707080"/>
              <a:gd name="connsiteY65" fmla="*/ 4606699 h 5429363"/>
              <a:gd name="connsiteX66" fmla="*/ 1348642 w 14707080"/>
              <a:gd name="connsiteY66" fmla="*/ 4737327 h 5429363"/>
              <a:gd name="connsiteX67" fmla="*/ 989414 w 14707080"/>
              <a:gd name="connsiteY67" fmla="*/ 4818970 h 5429363"/>
              <a:gd name="connsiteX68" fmla="*/ 613857 w 14707080"/>
              <a:gd name="connsiteY68" fmla="*/ 4818970 h 5429363"/>
              <a:gd name="connsiteX69" fmla="*/ 287285 w 14707080"/>
              <a:gd name="connsiteY69" fmla="*/ 4737327 h 5429363"/>
              <a:gd name="connsiteX70" fmla="*/ 156657 w 14707080"/>
              <a:gd name="connsiteY70" fmla="*/ 4345441 h 5429363"/>
              <a:gd name="connsiteX71" fmla="*/ 9699 w 14707080"/>
              <a:gd name="connsiteY71" fmla="*/ 3986213 h 5429363"/>
              <a:gd name="connsiteX72" fmla="*/ 26028 w 14707080"/>
              <a:gd name="connsiteY72" fmla="*/ 3757613 h 5429363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006742 w 14707080"/>
              <a:gd name="connsiteY51" fmla="*/ 3643313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632729 w 14707080"/>
              <a:gd name="connsiteY50" fmla="*/ 4087118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1027 w 14699422"/>
              <a:gd name="connsiteY0" fmla="*/ 3806599 h 5346195"/>
              <a:gd name="connsiteX1" fmla="*/ 34699 w 14699422"/>
              <a:gd name="connsiteY1" fmla="*/ 3333070 h 5346195"/>
              <a:gd name="connsiteX2" fmla="*/ 51027 w 14699422"/>
              <a:gd name="connsiteY2" fmla="*/ 2941184 h 5346195"/>
              <a:gd name="connsiteX3" fmla="*/ 34699 w 14699422"/>
              <a:gd name="connsiteY3" fmla="*/ 2516641 h 5346195"/>
              <a:gd name="connsiteX4" fmla="*/ 116341 w 14699422"/>
              <a:gd name="connsiteY4" fmla="*/ 2222727 h 5346195"/>
              <a:gd name="connsiteX5" fmla="*/ 132670 w 14699422"/>
              <a:gd name="connsiteY5" fmla="*/ 1863499 h 5346195"/>
              <a:gd name="connsiteX6" fmla="*/ 753156 w 14699422"/>
              <a:gd name="connsiteY6" fmla="*/ 1487941 h 5346195"/>
              <a:gd name="connsiteX7" fmla="*/ 1324656 w 14699422"/>
              <a:gd name="connsiteY7" fmla="*/ 1259341 h 5346195"/>
              <a:gd name="connsiteX8" fmla="*/ 1487941 w 14699422"/>
              <a:gd name="connsiteY8" fmla="*/ 1030741 h 5346195"/>
              <a:gd name="connsiteX9" fmla="*/ 1683884 w 14699422"/>
              <a:gd name="connsiteY9" fmla="*/ 883784 h 5346195"/>
              <a:gd name="connsiteX10" fmla="*/ 2434999 w 14699422"/>
              <a:gd name="connsiteY10" fmla="*/ 834799 h 5346195"/>
              <a:gd name="connsiteX11" fmla="*/ 2696256 w 14699422"/>
              <a:gd name="connsiteY11" fmla="*/ 753156 h 5346195"/>
              <a:gd name="connsiteX12" fmla="*/ 3153456 w 14699422"/>
              <a:gd name="connsiteY12" fmla="*/ 589870 h 5346195"/>
              <a:gd name="connsiteX13" fmla="*/ 3398384 w 14699422"/>
              <a:gd name="connsiteY13" fmla="*/ 410256 h 5346195"/>
              <a:gd name="connsiteX14" fmla="*/ 3610656 w 14699422"/>
              <a:gd name="connsiteY14" fmla="*/ 344941 h 5346195"/>
              <a:gd name="connsiteX15" fmla="*/ 4263799 w 14699422"/>
              <a:gd name="connsiteY15" fmla="*/ 328613 h 5346195"/>
              <a:gd name="connsiteX16" fmla="*/ 4737327 w 14699422"/>
              <a:gd name="connsiteY16" fmla="*/ 214313 h 5346195"/>
              <a:gd name="connsiteX17" fmla="*/ 5080227 w 14699422"/>
              <a:gd name="connsiteY17" fmla="*/ 100013 h 5346195"/>
              <a:gd name="connsiteX18" fmla="*/ 5602741 w 14699422"/>
              <a:gd name="connsiteY18" fmla="*/ 18370 h 5346195"/>
              <a:gd name="connsiteX19" fmla="*/ 6125256 w 14699422"/>
              <a:gd name="connsiteY19" fmla="*/ 2041 h 5346195"/>
              <a:gd name="connsiteX20" fmla="*/ 6860041 w 14699422"/>
              <a:gd name="connsiteY20" fmla="*/ 51027 h 5346195"/>
              <a:gd name="connsiteX21" fmla="*/ 7480527 w 14699422"/>
              <a:gd name="connsiteY21" fmla="*/ 51027 h 5346195"/>
              <a:gd name="connsiteX22" fmla="*/ 8329613 w 14699422"/>
              <a:gd name="connsiteY22" fmla="*/ 51027 h 5346195"/>
              <a:gd name="connsiteX23" fmla="*/ 9080727 w 14699422"/>
              <a:gd name="connsiteY23" fmla="*/ 116341 h 5346195"/>
              <a:gd name="connsiteX24" fmla="*/ 9864499 w 14699422"/>
              <a:gd name="connsiteY24" fmla="*/ 181656 h 5346195"/>
              <a:gd name="connsiteX25" fmla="*/ 10370684 w 14699422"/>
              <a:gd name="connsiteY25" fmla="*/ 214313 h 5346195"/>
              <a:gd name="connsiteX26" fmla="*/ 10909527 w 14699422"/>
              <a:gd name="connsiteY26" fmla="*/ 361270 h 5346195"/>
              <a:gd name="connsiteX27" fmla="*/ 11432041 w 14699422"/>
              <a:gd name="connsiteY27" fmla="*/ 426584 h 5346195"/>
              <a:gd name="connsiteX28" fmla="*/ 11954556 w 14699422"/>
              <a:gd name="connsiteY28" fmla="*/ 573541 h 5346195"/>
              <a:gd name="connsiteX29" fmla="*/ 12640356 w 14699422"/>
              <a:gd name="connsiteY29" fmla="*/ 671513 h 5346195"/>
              <a:gd name="connsiteX30" fmla="*/ 13277170 w 14699422"/>
              <a:gd name="connsiteY30" fmla="*/ 900113 h 5346195"/>
              <a:gd name="connsiteX31" fmla="*/ 13799684 w 14699422"/>
              <a:gd name="connsiteY31" fmla="*/ 1259341 h 5346195"/>
              <a:gd name="connsiteX32" fmla="*/ 14126256 w 14699422"/>
              <a:gd name="connsiteY32" fmla="*/ 1520599 h 5346195"/>
              <a:gd name="connsiteX33" fmla="*/ 14273213 w 14699422"/>
              <a:gd name="connsiteY33" fmla="*/ 1781856 h 5346195"/>
              <a:gd name="connsiteX34" fmla="*/ 14501813 w 14699422"/>
              <a:gd name="connsiteY34" fmla="*/ 2190070 h 5346195"/>
              <a:gd name="connsiteX35" fmla="*/ 14632441 w 14699422"/>
              <a:gd name="connsiteY35" fmla="*/ 2777899 h 5346195"/>
              <a:gd name="connsiteX36" fmla="*/ 14681427 w 14699422"/>
              <a:gd name="connsiteY36" fmla="*/ 2941184 h 5346195"/>
              <a:gd name="connsiteX37" fmla="*/ 14697756 w 14699422"/>
              <a:gd name="connsiteY37" fmla="*/ 3284084 h 5346195"/>
              <a:gd name="connsiteX38" fmla="*/ 14681427 w 14699422"/>
              <a:gd name="connsiteY38" fmla="*/ 3561670 h 5346195"/>
              <a:gd name="connsiteX39" fmla="*/ 14697756 w 14699422"/>
              <a:gd name="connsiteY39" fmla="*/ 4018870 h 5346195"/>
              <a:gd name="connsiteX40" fmla="*/ 14632441 w 14699422"/>
              <a:gd name="connsiteY40" fmla="*/ 4525056 h 5346195"/>
              <a:gd name="connsiteX41" fmla="*/ 14501813 w 14699422"/>
              <a:gd name="connsiteY41" fmla="*/ 4818970 h 5346195"/>
              <a:gd name="connsiteX42" fmla="*/ 14273213 w 14699422"/>
              <a:gd name="connsiteY42" fmla="*/ 4867956 h 5346195"/>
              <a:gd name="connsiteX43" fmla="*/ 13913984 w 14699422"/>
              <a:gd name="connsiteY43" fmla="*/ 4835299 h 5346195"/>
              <a:gd name="connsiteX44" fmla="*/ 13554756 w 14699422"/>
              <a:gd name="connsiteY44" fmla="*/ 4574041 h 5346195"/>
              <a:gd name="connsiteX45" fmla="*/ 13162870 w 14699422"/>
              <a:gd name="connsiteY45" fmla="*/ 4329113 h 5346195"/>
              <a:gd name="connsiteX46" fmla="*/ 12330113 w 14699422"/>
              <a:gd name="connsiteY46" fmla="*/ 4116841 h 5346195"/>
              <a:gd name="connsiteX47" fmla="*/ 11415713 w 14699422"/>
              <a:gd name="connsiteY47" fmla="*/ 3969884 h 5346195"/>
              <a:gd name="connsiteX48" fmla="*/ 10387013 w 14699422"/>
              <a:gd name="connsiteY48" fmla="*/ 3757613 h 5346195"/>
              <a:gd name="connsiteX49" fmla="*/ 10174741 w 14699422"/>
              <a:gd name="connsiteY49" fmla="*/ 3692299 h 5346195"/>
              <a:gd name="connsiteX50" fmla="*/ 9625071 w 14699422"/>
              <a:gd name="connsiteY50" fmla="*/ 4087118 h 5346195"/>
              <a:gd name="connsiteX51" fmla="*/ 9186359 w 14699422"/>
              <a:gd name="connsiteY51" fmla="*/ 4320142 h 5346195"/>
              <a:gd name="connsiteX52" fmla="*/ 8672512 w 14699422"/>
              <a:gd name="connsiteY52" fmla="*/ 4771358 h 5346195"/>
              <a:gd name="connsiteX53" fmla="*/ 7795106 w 14699422"/>
              <a:gd name="connsiteY53" fmla="*/ 5302717 h 5346195"/>
              <a:gd name="connsiteX54" fmla="*/ 7243286 w 14699422"/>
              <a:gd name="connsiteY54" fmla="*/ 5238907 h 5346195"/>
              <a:gd name="connsiteX55" fmla="*/ 6814392 w 14699422"/>
              <a:gd name="connsiteY55" fmla="*/ 4633308 h 5346195"/>
              <a:gd name="connsiteX56" fmla="*/ 6251561 w 14699422"/>
              <a:gd name="connsiteY56" fmla="*/ 4327568 h 5346195"/>
              <a:gd name="connsiteX57" fmla="*/ 5596242 w 14699422"/>
              <a:gd name="connsiteY57" fmla="*/ 4045544 h 5346195"/>
              <a:gd name="connsiteX58" fmla="*/ 4688341 w 14699422"/>
              <a:gd name="connsiteY58" fmla="*/ 3773941 h 5346195"/>
              <a:gd name="connsiteX59" fmla="*/ 4214813 w 14699422"/>
              <a:gd name="connsiteY59" fmla="*/ 3855584 h 5346195"/>
              <a:gd name="connsiteX60" fmla="*/ 3708627 w 14699422"/>
              <a:gd name="connsiteY60" fmla="*/ 3855584 h 5346195"/>
              <a:gd name="connsiteX61" fmla="*/ 3284084 w 14699422"/>
              <a:gd name="connsiteY61" fmla="*/ 3986213 h 5346195"/>
              <a:gd name="connsiteX62" fmla="*/ 2908527 w 14699422"/>
              <a:gd name="connsiteY62" fmla="*/ 4329113 h 5346195"/>
              <a:gd name="connsiteX63" fmla="*/ 2369684 w 14699422"/>
              <a:gd name="connsiteY63" fmla="*/ 4443413 h 5346195"/>
              <a:gd name="connsiteX64" fmla="*/ 1912484 w 14699422"/>
              <a:gd name="connsiteY64" fmla="*/ 4476070 h 5346195"/>
              <a:gd name="connsiteX65" fmla="*/ 1585913 w 14699422"/>
              <a:gd name="connsiteY65" fmla="*/ 4606699 h 5346195"/>
              <a:gd name="connsiteX66" fmla="*/ 1340984 w 14699422"/>
              <a:gd name="connsiteY66" fmla="*/ 4737327 h 5346195"/>
              <a:gd name="connsiteX67" fmla="*/ 981756 w 14699422"/>
              <a:gd name="connsiteY67" fmla="*/ 4818970 h 5346195"/>
              <a:gd name="connsiteX68" fmla="*/ 606199 w 14699422"/>
              <a:gd name="connsiteY68" fmla="*/ 4818970 h 5346195"/>
              <a:gd name="connsiteX69" fmla="*/ 279627 w 14699422"/>
              <a:gd name="connsiteY69" fmla="*/ 4737327 h 5346195"/>
              <a:gd name="connsiteX70" fmla="*/ 148999 w 14699422"/>
              <a:gd name="connsiteY70" fmla="*/ 4345441 h 5346195"/>
              <a:gd name="connsiteX71" fmla="*/ 2041 w 14699422"/>
              <a:gd name="connsiteY71" fmla="*/ 3986213 h 5346195"/>
              <a:gd name="connsiteX72" fmla="*/ 158824 w 14699422"/>
              <a:gd name="connsiteY72" fmla="*/ 3419190 h 5346195"/>
              <a:gd name="connsiteX0" fmla="*/ 18904 w 14667299"/>
              <a:gd name="connsiteY0" fmla="*/ 3806599 h 5346195"/>
              <a:gd name="connsiteX1" fmla="*/ 2576 w 14667299"/>
              <a:gd name="connsiteY1" fmla="*/ 3333070 h 5346195"/>
              <a:gd name="connsiteX2" fmla="*/ 18904 w 14667299"/>
              <a:gd name="connsiteY2" fmla="*/ 2941184 h 5346195"/>
              <a:gd name="connsiteX3" fmla="*/ 2576 w 14667299"/>
              <a:gd name="connsiteY3" fmla="*/ 2516641 h 5346195"/>
              <a:gd name="connsiteX4" fmla="*/ 84218 w 14667299"/>
              <a:gd name="connsiteY4" fmla="*/ 2222727 h 5346195"/>
              <a:gd name="connsiteX5" fmla="*/ 100547 w 14667299"/>
              <a:gd name="connsiteY5" fmla="*/ 1863499 h 5346195"/>
              <a:gd name="connsiteX6" fmla="*/ 721033 w 14667299"/>
              <a:gd name="connsiteY6" fmla="*/ 1487941 h 5346195"/>
              <a:gd name="connsiteX7" fmla="*/ 1292533 w 14667299"/>
              <a:gd name="connsiteY7" fmla="*/ 1259341 h 5346195"/>
              <a:gd name="connsiteX8" fmla="*/ 1455818 w 14667299"/>
              <a:gd name="connsiteY8" fmla="*/ 1030741 h 5346195"/>
              <a:gd name="connsiteX9" fmla="*/ 1651761 w 14667299"/>
              <a:gd name="connsiteY9" fmla="*/ 883784 h 5346195"/>
              <a:gd name="connsiteX10" fmla="*/ 2402876 w 14667299"/>
              <a:gd name="connsiteY10" fmla="*/ 834799 h 5346195"/>
              <a:gd name="connsiteX11" fmla="*/ 2664133 w 14667299"/>
              <a:gd name="connsiteY11" fmla="*/ 753156 h 5346195"/>
              <a:gd name="connsiteX12" fmla="*/ 3121333 w 14667299"/>
              <a:gd name="connsiteY12" fmla="*/ 589870 h 5346195"/>
              <a:gd name="connsiteX13" fmla="*/ 3366261 w 14667299"/>
              <a:gd name="connsiteY13" fmla="*/ 410256 h 5346195"/>
              <a:gd name="connsiteX14" fmla="*/ 3578533 w 14667299"/>
              <a:gd name="connsiteY14" fmla="*/ 344941 h 5346195"/>
              <a:gd name="connsiteX15" fmla="*/ 4231676 w 14667299"/>
              <a:gd name="connsiteY15" fmla="*/ 328613 h 5346195"/>
              <a:gd name="connsiteX16" fmla="*/ 4705204 w 14667299"/>
              <a:gd name="connsiteY16" fmla="*/ 214313 h 5346195"/>
              <a:gd name="connsiteX17" fmla="*/ 5048104 w 14667299"/>
              <a:gd name="connsiteY17" fmla="*/ 100013 h 5346195"/>
              <a:gd name="connsiteX18" fmla="*/ 5570618 w 14667299"/>
              <a:gd name="connsiteY18" fmla="*/ 18370 h 5346195"/>
              <a:gd name="connsiteX19" fmla="*/ 6093133 w 14667299"/>
              <a:gd name="connsiteY19" fmla="*/ 2041 h 5346195"/>
              <a:gd name="connsiteX20" fmla="*/ 6827918 w 14667299"/>
              <a:gd name="connsiteY20" fmla="*/ 51027 h 5346195"/>
              <a:gd name="connsiteX21" fmla="*/ 7448404 w 14667299"/>
              <a:gd name="connsiteY21" fmla="*/ 51027 h 5346195"/>
              <a:gd name="connsiteX22" fmla="*/ 8297490 w 14667299"/>
              <a:gd name="connsiteY22" fmla="*/ 51027 h 5346195"/>
              <a:gd name="connsiteX23" fmla="*/ 9048604 w 14667299"/>
              <a:gd name="connsiteY23" fmla="*/ 116341 h 5346195"/>
              <a:gd name="connsiteX24" fmla="*/ 9832376 w 14667299"/>
              <a:gd name="connsiteY24" fmla="*/ 181656 h 5346195"/>
              <a:gd name="connsiteX25" fmla="*/ 10338561 w 14667299"/>
              <a:gd name="connsiteY25" fmla="*/ 214313 h 5346195"/>
              <a:gd name="connsiteX26" fmla="*/ 10877404 w 14667299"/>
              <a:gd name="connsiteY26" fmla="*/ 361270 h 5346195"/>
              <a:gd name="connsiteX27" fmla="*/ 11399918 w 14667299"/>
              <a:gd name="connsiteY27" fmla="*/ 426584 h 5346195"/>
              <a:gd name="connsiteX28" fmla="*/ 11922433 w 14667299"/>
              <a:gd name="connsiteY28" fmla="*/ 573541 h 5346195"/>
              <a:gd name="connsiteX29" fmla="*/ 12608233 w 14667299"/>
              <a:gd name="connsiteY29" fmla="*/ 671513 h 5346195"/>
              <a:gd name="connsiteX30" fmla="*/ 13245047 w 14667299"/>
              <a:gd name="connsiteY30" fmla="*/ 900113 h 5346195"/>
              <a:gd name="connsiteX31" fmla="*/ 13767561 w 14667299"/>
              <a:gd name="connsiteY31" fmla="*/ 1259341 h 5346195"/>
              <a:gd name="connsiteX32" fmla="*/ 14094133 w 14667299"/>
              <a:gd name="connsiteY32" fmla="*/ 1520599 h 5346195"/>
              <a:gd name="connsiteX33" fmla="*/ 14241090 w 14667299"/>
              <a:gd name="connsiteY33" fmla="*/ 1781856 h 5346195"/>
              <a:gd name="connsiteX34" fmla="*/ 14469690 w 14667299"/>
              <a:gd name="connsiteY34" fmla="*/ 2190070 h 5346195"/>
              <a:gd name="connsiteX35" fmla="*/ 14600318 w 14667299"/>
              <a:gd name="connsiteY35" fmla="*/ 2777899 h 5346195"/>
              <a:gd name="connsiteX36" fmla="*/ 14649304 w 14667299"/>
              <a:gd name="connsiteY36" fmla="*/ 2941184 h 5346195"/>
              <a:gd name="connsiteX37" fmla="*/ 14665633 w 14667299"/>
              <a:gd name="connsiteY37" fmla="*/ 3284084 h 5346195"/>
              <a:gd name="connsiteX38" fmla="*/ 14649304 w 14667299"/>
              <a:gd name="connsiteY38" fmla="*/ 3561670 h 5346195"/>
              <a:gd name="connsiteX39" fmla="*/ 14665633 w 14667299"/>
              <a:gd name="connsiteY39" fmla="*/ 4018870 h 5346195"/>
              <a:gd name="connsiteX40" fmla="*/ 14600318 w 14667299"/>
              <a:gd name="connsiteY40" fmla="*/ 4525056 h 5346195"/>
              <a:gd name="connsiteX41" fmla="*/ 14469690 w 14667299"/>
              <a:gd name="connsiteY41" fmla="*/ 4818970 h 5346195"/>
              <a:gd name="connsiteX42" fmla="*/ 14241090 w 14667299"/>
              <a:gd name="connsiteY42" fmla="*/ 4867956 h 5346195"/>
              <a:gd name="connsiteX43" fmla="*/ 13881861 w 14667299"/>
              <a:gd name="connsiteY43" fmla="*/ 4835299 h 5346195"/>
              <a:gd name="connsiteX44" fmla="*/ 13522633 w 14667299"/>
              <a:gd name="connsiteY44" fmla="*/ 4574041 h 5346195"/>
              <a:gd name="connsiteX45" fmla="*/ 13130747 w 14667299"/>
              <a:gd name="connsiteY45" fmla="*/ 4329113 h 5346195"/>
              <a:gd name="connsiteX46" fmla="*/ 12297990 w 14667299"/>
              <a:gd name="connsiteY46" fmla="*/ 4116841 h 5346195"/>
              <a:gd name="connsiteX47" fmla="*/ 11383590 w 14667299"/>
              <a:gd name="connsiteY47" fmla="*/ 3969884 h 5346195"/>
              <a:gd name="connsiteX48" fmla="*/ 10354890 w 14667299"/>
              <a:gd name="connsiteY48" fmla="*/ 3757613 h 5346195"/>
              <a:gd name="connsiteX49" fmla="*/ 10142618 w 14667299"/>
              <a:gd name="connsiteY49" fmla="*/ 3692299 h 5346195"/>
              <a:gd name="connsiteX50" fmla="*/ 9592948 w 14667299"/>
              <a:gd name="connsiteY50" fmla="*/ 4087118 h 5346195"/>
              <a:gd name="connsiteX51" fmla="*/ 9154236 w 14667299"/>
              <a:gd name="connsiteY51" fmla="*/ 4320142 h 5346195"/>
              <a:gd name="connsiteX52" fmla="*/ 8640389 w 14667299"/>
              <a:gd name="connsiteY52" fmla="*/ 4771358 h 5346195"/>
              <a:gd name="connsiteX53" fmla="*/ 7762983 w 14667299"/>
              <a:gd name="connsiteY53" fmla="*/ 5302717 h 5346195"/>
              <a:gd name="connsiteX54" fmla="*/ 7211163 w 14667299"/>
              <a:gd name="connsiteY54" fmla="*/ 5238907 h 5346195"/>
              <a:gd name="connsiteX55" fmla="*/ 6782269 w 14667299"/>
              <a:gd name="connsiteY55" fmla="*/ 4633308 h 5346195"/>
              <a:gd name="connsiteX56" fmla="*/ 6219438 w 14667299"/>
              <a:gd name="connsiteY56" fmla="*/ 4327568 h 5346195"/>
              <a:gd name="connsiteX57" fmla="*/ 5564119 w 14667299"/>
              <a:gd name="connsiteY57" fmla="*/ 4045544 h 5346195"/>
              <a:gd name="connsiteX58" fmla="*/ 4656218 w 14667299"/>
              <a:gd name="connsiteY58" fmla="*/ 3773941 h 5346195"/>
              <a:gd name="connsiteX59" fmla="*/ 4182690 w 14667299"/>
              <a:gd name="connsiteY59" fmla="*/ 3855584 h 5346195"/>
              <a:gd name="connsiteX60" fmla="*/ 3676504 w 14667299"/>
              <a:gd name="connsiteY60" fmla="*/ 3855584 h 5346195"/>
              <a:gd name="connsiteX61" fmla="*/ 3251961 w 14667299"/>
              <a:gd name="connsiteY61" fmla="*/ 3986213 h 5346195"/>
              <a:gd name="connsiteX62" fmla="*/ 2876404 w 14667299"/>
              <a:gd name="connsiteY62" fmla="*/ 4329113 h 5346195"/>
              <a:gd name="connsiteX63" fmla="*/ 2337561 w 14667299"/>
              <a:gd name="connsiteY63" fmla="*/ 4443413 h 5346195"/>
              <a:gd name="connsiteX64" fmla="*/ 1880361 w 14667299"/>
              <a:gd name="connsiteY64" fmla="*/ 4476070 h 5346195"/>
              <a:gd name="connsiteX65" fmla="*/ 1553790 w 14667299"/>
              <a:gd name="connsiteY65" fmla="*/ 4606699 h 5346195"/>
              <a:gd name="connsiteX66" fmla="*/ 1308861 w 14667299"/>
              <a:gd name="connsiteY66" fmla="*/ 4737327 h 5346195"/>
              <a:gd name="connsiteX67" fmla="*/ 949633 w 14667299"/>
              <a:gd name="connsiteY67" fmla="*/ 4818970 h 5346195"/>
              <a:gd name="connsiteX68" fmla="*/ 574076 w 14667299"/>
              <a:gd name="connsiteY68" fmla="*/ 4818970 h 5346195"/>
              <a:gd name="connsiteX69" fmla="*/ 247504 w 14667299"/>
              <a:gd name="connsiteY69" fmla="*/ 4737327 h 5346195"/>
              <a:gd name="connsiteX70" fmla="*/ 116876 w 14667299"/>
              <a:gd name="connsiteY70" fmla="*/ 4345441 h 5346195"/>
              <a:gd name="connsiteX71" fmla="*/ 484956 w 14667299"/>
              <a:gd name="connsiteY71" fmla="*/ 3422194 h 5346195"/>
              <a:gd name="connsiteX72" fmla="*/ 126701 w 14667299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124920 w 14675343"/>
              <a:gd name="connsiteY70" fmla="*/ 4345441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243621 w 14675343"/>
              <a:gd name="connsiteY41" fmla="*/ 369091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91115"/>
              <a:gd name="connsiteY0" fmla="*/ 3468169 h 5346195"/>
              <a:gd name="connsiteX1" fmla="*/ 10620 w 14691115"/>
              <a:gd name="connsiteY1" fmla="*/ 3333070 h 5346195"/>
              <a:gd name="connsiteX2" fmla="*/ 26948 w 14691115"/>
              <a:gd name="connsiteY2" fmla="*/ 2941184 h 5346195"/>
              <a:gd name="connsiteX3" fmla="*/ 10620 w 14691115"/>
              <a:gd name="connsiteY3" fmla="*/ 2516641 h 5346195"/>
              <a:gd name="connsiteX4" fmla="*/ 92262 w 14691115"/>
              <a:gd name="connsiteY4" fmla="*/ 2222727 h 5346195"/>
              <a:gd name="connsiteX5" fmla="*/ 108591 w 14691115"/>
              <a:gd name="connsiteY5" fmla="*/ 1863499 h 5346195"/>
              <a:gd name="connsiteX6" fmla="*/ 729077 w 14691115"/>
              <a:gd name="connsiteY6" fmla="*/ 1487941 h 5346195"/>
              <a:gd name="connsiteX7" fmla="*/ 1300577 w 14691115"/>
              <a:gd name="connsiteY7" fmla="*/ 1259341 h 5346195"/>
              <a:gd name="connsiteX8" fmla="*/ 1463862 w 14691115"/>
              <a:gd name="connsiteY8" fmla="*/ 1030741 h 5346195"/>
              <a:gd name="connsiteX9" fmla="*/ 1659805 w 14691115"/>
              <a:gd name="connsiteY9" fmla="*/ 883784 h 5346195"/>
              <a:gd name="connsiteX10" fmla="*/ 2410920 w 14691115"/>
              <a:gd name="connsiteY10" fmla="*/ 834799 h 5346195"/>
              <a:gd name="connsiteX11" fmla="*/ 2672177 w 14691115"/>
              <a:gd name="connsiteY11" fmla="*/ 753156 h 5346195"/>
              <a:gd name="connsiteX12" fmla="*/ 3129377 w 14691115"/>
              <a:gd name="connsiteY12" fmla="*/ 589870 h 5346195"/>
              <a:gd name="connsiteX13" fmla="*/ 3374305 w 14691115"/>
              <a:gd name="connsiteY13" fmla="*/ 410256 h 5346195"/>
              <a:gd name="connsiteX14" fmla="*/ 3586577 w 14691115"/>
              <a:gd name="connsiteY14" fmla="*/ 344941 h 5346195"/>
              <a:gd name="connsiteX15" fmla="*/ 4239720 w 14691115"/>
              <a:gd name="connsiteY15" fmla="*/ 328613 h 5346195"/>
              <a:gd name="connsiteX16" fmla="*/ 4713248 w 14691115"/>
              <a:gd name="connsiteY16" fmla="*/ 214313 h 5346195"/>
              <a:gd name="connsiteX17" fmla="*/ 5056148 w 14691115"/>
              <a:gd name="connsiteY17" fmla="*/ 100013 h 5346195"/>
              <a:gd name="connsiteX18" fmla="*/ 5578662 w 14691115"/>
              <a:gd name="connsiteY18" fmla="*/ 18370 h 5346195"/>
              <a:gd name="connsiteX19" fmla="*/ 6101177 w 14691115"/>
              <a:gd name="connsiteY19" fmla="*/ 2041 h 5346195"/>
              <a:gd name="connsiteX20" fmla="*/ 6835962 w 14691115"/>
              <a:gd name="connsiteY20" fmla="*/ 51027 h 5346195"/>
              <a:gd name="connsiteX21" fmla="*/ 7456448 w 14691115"/>
              <a:gd name="connsiteY21" fmla="*/ 51027 h 5346195"/>
              <a:gd name="connsiteX22" fmla="*/ 8305534 w 14691115"/>
              <a:gd name="connsiteY22" fmla="*/ 51027 h 5346195"/>
              <a:gd name="connsiteX23" fmla="*/ 9056648 w 14691115"/>
              <a:gd name="connsiteY23" fmla="*/ 116341 h 5346195"/>
              <a:gd name="connsiteX24" fmla="*/ 9840420 w 14691115"/>
              <a:gd name="connsiteY24" fmla="*/ 181656 h 5346195"/>
              <a:gd name="connsiteX25" fmla="*/ 10346605 w 14691115"/>
              <a:gd name="connsiteY25" fmla="*/ 214313 h 5346195"/>
              <a:gd name="connsiteX26" fmla="*/ 10885448 w 14691115"/>
              <a:gd name="connsiteY26" fmla="*/ 361270 h 5346195"/>
              <a:gd name="connsiteX27" fmla="*/ 11407962 w 14691115"/>
              <a:gd name="connsiteY27" fmla="*/ 426584 h 5346195"/>
              <a:gd name="connsiteX28" fmla="*/ 11930477 w 14691115"/>
              <a:gd name="connsiteY28" fmla="*/ 573541 h 5346195"/>
              <a:gd name="connsiteX29" fmla="*/ 12616277 w 14691115"/>
              <a:gd name="connsiteY29" fmla="*/ 671513 h 5346195"/>
              <a:gd name="connsiteX30" fmla="*/ 13253091 w 14691115"/>
              <a:gd name="connsiteY30" fmla="*/ 900113 h 5346195"/>
              <a:gd name="connsiteX31" fmla="*/ 13775605 w 14691115"/>
              <a:gd name="connsiteY31" fmla="*/ 1259341 h 5346195"/>
              <a:gd name="connsiteX32" fmla="*/ 14102177 w 14691115"/>
              <a:gd name="connsiteY32" fmla="*/ 1520599 h 5346195"/>
              <a:gd name="connsiteX33" fmla="*/ 14249134 w 14691115"/>
              <a:gd name="connsiteY33" fmla="*/ 1781856 h 5346195"/>
              <a:gd name="connsiteX34" fmla="*/ 14477734 w 14691115"/>
              <a:gd name="connsiteY34" fmla="*/ 2190070 h 5346195"/>
              <a:gd name="connsiteX35" fmla="*/ 14608362 w 14691115"/>
              <a:gd name="connsiteY35" fmla="*/ 2777899 h 5346195"/>
              <a:gd name="connsiteX36" fmla="*/ 14657348 w 14691115"/>
              <a:gd name="connsiteY36" fmla="*/ 2941184 h 5346195"/>
              <a:gd name="connsiteX37" fmla="*/ 14673677 w 14691115"/>
              <a:gd name="connsiteY37" fmla="*/ 3284084 h 5346195"/>
              <a:gd name="connsiteX38" fmla="*/ 14657348 w 14691115"/>
              <a:gd name="connsiteY38" fmla="*/ 3561670 h 5346195"/>
              <a:gd name="connsiteX39" fmla="*/ 14673677 w 14691115"/>
              <a:gd name="connsiteY39" fmla="*/ 4018870 h 5346195"/>
              <a:gd name="connsiteX40" fmla="*/ 14374257 w 14691115"/>
              <a:gd name="connsiteY40" fmla="*/ 3622615 h 5346195"/>
              <a:gd name="connsiteX41" fmla="*/ 14243621 w 14691115"/>
              <a:gd name="connsiteY41" fmla="*/ 3690910 h 5346195"/>
              <a:gd name="connsiteX42" fmla="*/ 14155507 w 14691115"/>
              <a:gd name="connsiteY42" fmla="*/ 3739910 h 5346195"/>
              <a:gd name="connsiteX43" fmla="*/ 13796251 w 14691115"/>
              <a:gd name="connsiteY43" fmla="*/ 3763648 h 5346195"/>
              <a:gd name="connsiteX44" fmla="*/ 13343383 w 14691115"/>
              <a:gd name="connsiteY44" fmla="*/ 3615210 h 5346195"/>
              <a:gd name="connsiteX45" fmla="*/ 12811041 w 14691115"/>
              <a:gd name="connsiteY45" fmla="*/ 3821491 h 5346195"/>
              <a:gd name="connsiteX46" fmla="*/ 12025104 w 14691115"/>
              <a:gd name="connsiteY46" fmla="*/ 3665627 h 5346195"/>
              <a:gd name="connsiteX47" fmla="*/ 11297987 w 14691115"/>
              <a:gd name="connsiteY47" fmla="*/ 3800694 h 5346195"/>
              <a:gd name="connsiteX48" fmla="*/ 10362934 w 14691115"/>
              <a:gd name="connsiteY48" fmla="*/ 3757613 h 5346195"/>
              <a:gd name="connsiteX49" fmla="*/ 10150669 w 14691115"/>
              <a:gd name="connsiteY49" fmla="*/ 4030713 h 5346195"/>
              <a:gd name="connsiteX50" fmla="*/ 9600992 w 14691115"/>
              <a:gd name="connsiteY50" fmla="*/ 4087118 h 5346195"/>
              <a:gd name="connsiteX51" fmla="*/ 9162280 w 14691115"/>
              <a:gd name="connsiteY51" fmla="*/ 4320142 h 5346195"/>
              <a:gd name="connsiteX52" fmla="*/ 8648433 w 14691115"/>
              <a:gd name="connsiteY52" fmla="*/ 4771358 h 5346195"/>
              <a:gd name="connsiteX53" fmla="*/ 7771027 w 14691115"/>
              <a:gd name="connsiteY53" fmla="*/ 5302717 h 5346195"/>
              <a:gd name="connsiteX54" fmla="*/ 7219207 w 14691115"/>
              <a:gd name="connsiteY54" fmla="*/ 5238907 h 5346195"/>
              <a:gd name="connsiteX55" fmla="*/ 6790313 w 14691115"/>
              <a:gd name="connsiteY55" fmla="*/ 4633308 h 5346195"/>
              <a:gd name="connsiteX56" fmla="*/ 6227482 w 14691115"/>
              <a:gd name="connsiteY56" fmla="*/ 4327568 h 5346195"/>
              <a:gd name="connsiteX57" fmla="*/ 5572163 w 14691115"/>
              <a:gd name="connsiteY57" fmla="*/ 4045544 h 5346195"/>
              <a:gd name="connsiteX58" fmla="*/ 4664262 w 14691115"/>
              <a:gd name="connsiteY58" fmla="*/ 3773941 h 5346195"/>
              <a:gd name="connsiteX59" fmla="*/ 4190734 w 14691115"/>
              <a:gd name="connsiteY59" fmla="*/ 3855584 h 5346195"/>
              <a:gd name="connsiteX60" fmla="*/ 3825026 w 14691115"/>
              <a:gd name="connsiteY60" fmla="*/ 3460743 h 5346195"/>
              <a:gd name="connsiteX61" fmla="*/ 3494117 w 14691115"/>
              <a:gd name="connsiteY61" fmla="*/ 3478599 h 5346195"/>
              <a:gd name="connsiteX62" fmla="*/ 2978074 w 14691115"/>
              <a:gd name="connsiteY62" fmla="*/ 3539468 h 5346195"/>
              <a:gd name="connsiteX63" fmla="*/ 2860646 w 14691115"/>
              <a:gd name="connsiteY63" fmla="*/ 3484565 h 5346195"/>
              <a:gd name="connsiteX64" fmla="*/ 2403440 w 14691115"/>
              <a:gd name="connsiteY64" fmla="*/ 3517232 h 5346195"/>
              <a:gd name="connsiteX65" fmla="*/ 1983222 w 14691115"/>
              <a:gd name="connsiteY65" fmla="*/ 3591451 h 5346195"/>
              <a:gd name="connsiteX66" fmla="*/ 1691480 w 14691115"/>
              <a:gd name="connsiteY66" fmla="*/ 3552882 h 5346195"/>
              <a:gd name="connsiteX67" fmla="*/ 1425888 w 14691115"/>
              <a:gd name="connsiteY67" fmla="*/ 3521696 h 5346195"/>
              <a:gd name="connsiteX68" fmla="*/ 1190805 w 14691115"/>
              <a:gd name="connsiteY68" fmla="*/ 3690910 h 5346195"/>
              <a:gd name="connsiteX69" fmla="*/ 957863 w 14691115"/>
              <a:gd name="connsiteY69" fmla="*/ 3552882 h 5346195"/>
              <a:gd name="connsiteX70" fmla="*/ 686793 w 14691115"/>
              <a:gd name="connsiteY70" fmla="*/ 3442992 h 5346195"/>
              <a:gd name="connsiteX71" fmla="*/ 493000 w 14691115"/>
              <a:gd name="connsiteY71" fmla="*/ 3422194 h 5346195"/>
              <a:gd name="connsiteX72" fmla="*/ 134745 w 14691115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343383 w 14674676"/>
              <a:gd name="connsiteY44" fmla="*/ 3615210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729979 w 14674676"/>
              <a:gd name="connsiteY44" fmla="*/ 3873365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30630 w 14674676"/>
              <a:gd name="connsiteY42" fmla="*/ 4494644 h 5346195"/>
              <a:gd name="connsiteX43" fmla="*/ 13796251 w 14674676"/>
              <a:gd name="connsiteY43" fmla="*/ 376364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30630 w 14674676"/>
              <a:gd name="connsiteY42" fmla="*/ 4494644 h 5346195"/>
              <a:gd name="connsiteX43" fmla="*/ 13830146 w 14674676"/>
              <a:gd name="connsiteY43" fmla="*/ 430348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30798 w 14674676"/>
              <a:gd name="connsiteY41" fmla="*/ 4494644 h 5346195"/>
              <a:gd name="connsiteX42" fmla="*/ 14130630 w 14674676"/>
              <a:gd name="connsiteY42" fmla="*/ 4494644 h 5346195"/>
              <a:gd name="connsiteX43" fmla="*/ 13830146 w 14674676"/>
              <a:gd name="connsiteY43" fmla="*/ 430348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280882 w 14674676"/>
              <a:gd name="connsiteY40" fmla="*/ 4399057 h 5346195"/>
              <a:gd name="connsiteX41" fmla="*/ 14230798 w 14674676"/>
              <a:gd name="connsiteY41" fmla="*/ 4494644 h 5346195"/>
              <a:gd name="connsiteX42" fmla="*/ 14130630 w 14674676"/>
              <a:gd name="connsiteY42" fmla="*/ 4494644 h 5346195"/>
              <a:gd name="connsiteX43" fmla="*/ 13830146 w 14674676"/>
              <a:gd name="connsiteY43" fmla="*/ 430348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770"/>
              <a:gd name="connsiteY0" fmla="*/ 3468169 h 5346195"/>
              <a:gd name="connsiteX1" fmla="*/ 10620 w 14674770"/>
              <a:gd name="connsiteY1" fmla="*/ 3333070 h 5346195"/>
              <a:gd name="connsiteX2" fmla="*/ 26948 w 14674770"/>
              <a:gd name="connsiteY2" fmla="*/ 2941184 h 5346195"/>
              <a:gd name="connsiteX3" fmla="*/ 10620 w 14674770"/>
              <a:gd name="connsiteY3" fmla="*/ 2516641 h 5346195"/>
              <a:gd name="connsiteX4" fmla="*/ 92262 w 14674770"/>
              <a:gd name="connsiteY4" fmla="*/ 2222727 h 5346195"/>
              <a:gd name="connsiteX5" fmla="*/ 108591 w 14674770"/>
              <a:gd name="connsiteY5" fmla="*/ 1863499 h 5346195"/>
              <a:gd name="connsiteX6" fmla="*/ 729077 w 14674770"/>
              <a:gd name="connsiteY6" fmla="*/ 1487941 h 5346195"/>
              <a:gd name="connsiteX7" fmla="*/ 1300577 w 14674770"/>
              <a:gd name="connsiteY7" fmla="*/ 1259341 h 5346195"/>
              <a:gd name="connsiteX8" fmla="*/ 1463862 w 14674770"/>
              <a:gd name="connsiteY8" fmla="*/ 1030741 h 5346195"/>
              <a:gd name="connsiteX9" fmla="*/ 1659805 w 14674770"/>
              <a:gd name="connsiteY9" fmla="*/ 883784 h 5346195"/>
              <a:gd name="connsiteX10" fmla="*/ 2410920 w 14674770"/>
              <a:gd name="connsiteY10" fmla="*/ 834799 h 5346195"/>
              <a:gd name="connsiteX11" fmla="*/ 2672177 w 14674770"/>
              <a:gd name="connsiteY11" fmla="*/ 753156 h 5346195"/>
              <a:gd name="connsiteX12" fmla="*/ 3129377 w 14674770"/>
              <a:gd name="connsiteY12" fmla="*/ 589870 h 5346195"/>
              <a:gd name="connsiteX13" fmla="*/ 3374305 w 14674770"/>
              <a:gd name="connsiteY13" fmla="*/ 410256 h 5346195"/>
              <a:gd name="connsiteX14" fmla="*/ 3586577 w 14674770"/>
              <a:gd name="connsiteY14" fmla="*/ 344941 h 5346195"/>
              <a:gd name="connsiteX15" fmla="*/ 4239720 w 14674770"/>
              <a:gd name="connsiteY15" fmla="*/ 328613 h 5346195"/>
              <a:gd name="connsiteX16" fmla="*/ 4713248 w 14674770"/>
              <a:gd name="connsiteY16" fmla="*/ 214313 h 5346195"/>
              <a:gd name="connsiteX17" fmla="*/ 5056148 w 14674770"/>
              <a:gd name="connsiteY17" fmla="*/ 100013 h 5346195"/>
              <a:gd name="connsiteX18" fmla="*/ 5578662 w 14674770"/>
              <a:gd name="connsiteY18" fmla="*/ 18370 h 5346195"/>
              <a:gd name="connsiteX19" fmla="*/ 6101177 w 14674770"/>
              <a:gd name="connsiteY19" fmla="*/ 2041 h 5346195"/>
              <a:gd name="connsiteX20" fmla="*/ 6835962 w 14674770"/>
              <a:gd name="connsiteY20" fmla="*/ 51027 h 5346195"/>
              <a:gd name="connsiteX21" fmla="*/ 7456448 w 14674770"/>
              <a:gd name="connsiteY21" fmla="*/ 51027 h 5346195"/>
              <a:gd name="connsiteX22" fmla="*/ 8305534 w 14674770"/>
              <a:gd name="connsiteY22" fmla="*/ 51027 h 5346195"/>
              <a:gd name="connsiteX23" fmla="*/ 9056648 w 14674770"/>
              <a:gd name="connsiteY23" fmla="*/ 116341 h 5346195"/>
              <a:gd name="connsiteX24" fmla="*/ 9840420 w 14674770"/>
              <a:gd name="connsiteY24" fmla="*/ 181656 h 5346195"/>
              <a:gd name="connsiteX25" fmla="*/ 10346605 w 14674770"/>
              <a:gd name="connsiteY25" fmla="*/ 214313 h 5346195"/>
              <a:gd name="connsiteX26" fmla="*/ 10885448 w 14674770"/>
              <a:gd name="connsiteY26" fmla="*/ 361270 h 5346195"/>
              <a:gd name="connsiteX27" fmla="*/ 11407962 w 14674770"/>
              <a:gd name="connsiteY27" fmla="*/ 426584 h 5346195"/>
              <a:gd name="connsiteX28" fmla="*/ 11930477 w 14674770"/>
              <a:gd name="connsiteY28" fmla="*/ 573541 h 5346195"/>
              <a:gd name="connsiteX29" fmla="*/ 12616277 w 14674770"/>
              <a:gd name="connsiteY29" fmla="*/ 671513 h 5346195"/>
              <a:gd name="connsiteX30" fmla="*/ 13253091 w 14674770"/>
              <a:gd name="connsiteY30" fmla="*/ 900113 h 5346195"/>
              <a:gd name="connsiteX31" fmla="*/ 13775605 w 14674770"/>
              <a:gd name="connsiteY31" fmla="*/ 1259341 h 5346195"/>
              <a:gd name="connsiteX32" fmla="*/ 14102177 w 14674770"/>
              <a:gd name="connsiteY32" fmla="*/ 1520599 h 5346195"/>
              <a:gd name="connsiteX33" fmla="*/ 14249134 w 14674770"/>
              <a:gd name="connsiteY33" fmla="*/ 1781856 h 5346195"/>
              <a:gd name="connsiteX34" fmla="*/ 14477734 w 14674770"/>
              <a:gd name="connsiteY34" fmla="*/ 2190070 h 5346195"/>
              <a:gd name="connsiteX35" fmla="*/ 14608362 w 14674770"/>
              <a:gd name="connsiteY35" fmla="*/ 2777899 h 5346195"/>
              <a:gd name="connsiteX36" fmla="*/ 14657348 w 14674770"/>
              <a:gd name="connsiteY36" fmla="*/ 2941184 h 5346195"/>
              <a:gd name="connsiteX37" fmla="*/ 14673677 w 14674770"/>
              <a:gd name="connsiteY37" fmla="*/ 3284084 h 5346195"/>
              <a:gd name="connsiteX38" fmla="*/ 14657348 w 14674770"/>
              <a:gd name="connsiteY38" fmla="*/ 3561670 h 5346195"/>
              <a:gd name="connsiteX39" fmla="*/ 14531282 w 14674770"/>
              <a:gd name="connsiteY39" fmla="*/ 4016727 h 5346195"/>
              <a:gd name="connsiteX40" fmla="*/ 14280882 w 14674770"/>
              <a:gd name="connsiteY40" fmla="*/ 4399057 h 5346195"/>
              <a:gd name="connsiteX41" fmla="*/ 14230798 w 14674770"/>
              <a:gd name="connsiteY41" fmla="*/ 4494644 h 5346195"/>
              <a:gd name="connsiteX42" fmla="*/ 14130630 w 14674770"/>
              <a:gd name="connsiteY42" fmla="*/ 4494644 h 5346195"/>
              <a:gd name="connsiteX43" fmla="*/ 13830146 w 14674770"/>
              <a:gd name="connsiteY43" fmla="*/ 4303488 h 5346195"/>
              <a:gd name="connsiteX44" fmla="*/ 13930295 w 14674770"/>
              <a:gd name="connsiteY44" fmla="*/ 4303488 h 5346195"/>
              <a:gd name="connsiteX45" fmla="*/ 12811041 w 14674770"/>
              <a:gd name="connsiteY45" fmla="*/ 3821491 h 5346195"/>
              <a:gd name="connsiteX46" fmla="*/ 12025104 w 14674770"/>
              <a:gd name="connsiteY46" fmla="*/ 3665627 h 5346195"/>
              <a:gd name="connsiteX47" fmla="*/ 11297987 w 14674770"/>
              <a:gd name="connsiteY47" fmla="*/ 3800694 h 5346195"/>
              <a:gd name="connsiteX48" fmla="*/ 10362934 w 14674770"/>
              <a:gd name="connsiteY48" fmla="*/ 3757613 h 5346195"/>
              <a:gd name="connsiteX49" fmla="*/ 10150669 w 14674770"/>
              <a:gd name="connsiteY49" fmla="*/ 4030713 h 5346195"/>
              <a:gd name="connsiteX50" fmla="*/ 9600992 w 14674770"/>
              <a:gd name="connsiteY50" fmla="*/ 4087118 h 5346195"/>
              <a:gd name="connsiteX51" fmla="*/ 9162280 w 14674770"/>
              <a:gd name="connsiteY51" fmla="*/ 4320142 h 5346195"/>
              <a:gd name="connsiteX52" fmla="*/ 8648433 w 14674770"/>
              <a:gd name="connsiteY52" fmla="*/ 4771358 h 5346195"/>
              <a:gd name="connsiteX53" fmla="*/ 7771027 w 14674770"/>
              <a:gd name="connsiteY53" fmla="*/ 5302717 h 5346195"/>
              <a:gd name="connsiteX54" fmla="*/ 7219207 w 14674770"/>
              <a:gd name="connsiteY54" fmla="*/ 5238907 h 5346195"/>
              <a:gd name="connsiteX55" fmla="*/ 6790313 w 14674770"/>
              <a:gd name="connsiteY55" fmla="*/ 4633308 h 5346195"/>
              <a:gd name="connsiteX56" fmla="*/ 6227482 w 14674770"/>
              <a:gd name="connsiteY56" fmla="*/ 4327568 h 5346195"/>
              <a:gd name="connsiteX57" fmla="*/ 5572163 w 14674770"/>
              <a:gd name="connsiteY57" fmla="*/ 4045544 h 5346195"/>
              <a:gd name="connsiteX58" fmla="*/ 4664262 w 14674770"/>
              <a:gd name="connsiteY58" fmla="*/ 3773941 h 5346195"/>
              <a:gd name="connsiteX59" fmla="*/ 4190734 w 14674770"/>
              <a:gd name="connsiteY59" fmla="*/ 3855584 h 5346195"/>
              <a:gd name="connsiteX60" fmla="*/ 3825026 w 14674770"/>
              <a:gd name="connsiteY60" fmla="*/ 3460743 h 5346195"/>
              <a:gd name="connsiteX61" fmla="*/ 3494117 w 14674770"/>
              <a:gd name="connsiteY61" fmla="*/ 3478599 h 5346195"/>
              <a:gd name="connsiteX62" fmla="*/ 2978074 w 14674770"/>
              <a:gd name="connsiteY62" fmla="*/ 3539468 h 5346195"/>
              <a:gd name="connsiteX63" fmla="*/ 2860646 w 14674770"/>
              <a:gd name="connsiteY63" fmla="*/ 3484565 h 5346195"/>
              <a:gd name="connsiteX64" fmla="*/ 2403440 w 14674770"/>
              <a:gd name="connsiteY64" fmla="*/ 3517232 h 5346195"/>
              <a:gd name="connsiteX65" fmla="*/ 1983222 w 14674770"/>
              <a:gd name="connsiteY65" fmla="*/ 3591451 h 5346195"/>
              <a:gd name="connsiteX66" fmla="*/ 1691480 w 14674770"/>
              <a:gd name="connsiteY66" fmla="*/ 3552882 h 5346195"/>
              <a:gd name="connsiteX67" fmla="*/ 1425888 w 14674770"/>
              <a:gd name="connsiteY67" fmla="*/ 3521696 h 5346195"/>
              <a:gd name="connsiteX68" fmla="*/ 1190805 w 14674770"/>
              <a:gd name="connsiteY68" fmla="*/ 3690910 h 5346195"/>
              <a:gd name="connsiteX69" fmla="*/ 957863 w 14674770"/>
              <a:gd name="connsiteY69" fmla="*/ 3552882 h 5346195"/>
              <a:gd name="connsiteX70" fmla="*/ 686793 w 14674770"/>
              <a:gd name="connsiteY70" fmla="*/ 3442992 h 5346195"/>
              <a:gd name="connsiteX71" fmla="*/ 493000 w 14674770"/>
              <a:gd name="connsiteY71" fmla="*/ 3422194 h 5346195"/>
              <a:gd name="connsiteX72" fmla="*/ 134745 w 14674770"/>
              <a:gd name="connsiteY72" fmla="*/ 3419190 h 5346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674770" h="5346195">
                <a:moveTo>
                  <a:pt x="214219" y="3468169"/>
                </a:moveTo>
                <a:cubicBezTo>
                  <a:pt x="206055" y="3303522"/>
                  <a:pt x="41832" y="3420901"/>
                  <a:pt x="10620" y="3333070"/>
                </a:cubicBezTo>
                <a:cubicBezTo>
                  <a:pt x="-20592" y="3245239"/>
                  <a:pt x="26948" y="3077255"/>
                  <a:pt x="26948" y="2941184"/>
                </a:cubicBezTo>
                <a:cubicBezTo>
                  <a:pt x="26948" y="2805113"/>
                  <a:pt x="-266" y="2636384"/>
                  <a:pt x="10620" y="2516641"/>
                </a:cubicBezTo>
                <a:cubicBezTo>
                  <a:pt x="21506" y="2396898"/>
                  <a:pt x="75933" y="2331584"/>
                  <a:pt x="92262" y="2222727"/>
                </a:cubicBezTo>
                <a:cubicBezTo>
                  <a:pt x="108591" y="2113870"/>
                  <a:pt x="2455" y="1985963"/>
                  <a:pt x="108591" y="1863499"/>
                </a:cubicBezTo>
                <a:cubicBezTo>
                  <a:pt x="214727" y="1741035"/>
                  <a:pt x="530413" y="1588634"/>
                  <a:pt x="729077" y="1487941"/>
                </a:cubicBezTo>
                <a:cubicBezTo>
                  <a:pt x="927741" y="1387248"/>
                  <a:pt x="1178113" y="1335541"/>
                  <a:pt x="1300577" y="1259341"/>
                </a:cubicBezTo>
                <a:cubicBezTo>
                  <a:pt x="1423041" y="1183141"/>
                  <a:pt x="1403991" y="1093334"/>
                  <a:pt x="1463862" y="1030741"/>
                </a:cubicBezTo>
                <a:cubicBezTo>
                  <a:pt x="1523733" y="968148"/>
                  <a:pt x="1501962" y="916441"/>
                  <a:pt x="1659805" y="883784"/>
                </a:cubicBezTo>
                <a:cubicBezTo>
                  <a:pt x="1817648" y="851127"/>
                  <a:pt x="2242191" y="856570"/>
                  <a:pt x="2410920" y="834799"/>
                </a:cubicBezTo>
                <a:cubicBezTo>
                  <a:pt x="2579649" y="813028"/>
                  <a:pt x="2552434" y="793977"/>
                  <a:pt x="2672177" y="753156"/>
                </a:cubicBezTo>
                <a:cubicBezTo>
                  <a:pt x="2791920" y="712335"/>
                  <a:pt x="3012356" y="647020"/>
                  <a:pt x="3129377" y="589870"/>
                </a:cubicBezTo>
                <a:cubicBezTo>
                  <a:pt x="3246398" y="532720"/>
                  <a:pt x="3298105" y="451077"/>
                  <a:pt x="3374305" y="410256"/>
                </a:cubicBezTo>
                <a:cubicBezTo>
                  <a:pt x="3450505" y="369435"/>
                  <a:pt x="3442341" y="358548"/>
                  <a:pt x="3586577" y="344941"/>
                </a:cubicBezTo>
                <a:cubicBezTo>
                  <a:pt x="3730813" y="331334"/>
                  <a:pt x="4051942" y="350384"/>
                  <a:pt x="4239720" y="328613"/>
                </a:cubicBezTo>
                <a:cubicBezTo>
                  <a:pt x="4427499" y="306842"/>
                  <a:pt x="4577177" y="252413"/>
                  <a:pt x="4713248" y="214313"/>
                </a:cubicBezTo>
                <a:cubicBezTo>
                  <a:pt x="4849319" y="176213"/>
                  <a:pt x="4911912" y="132670"/>
                  <a:pt x="5056148" y="100013"/>
                </a:cubicBezTo>
                <a:cubicBezTo>
                  <a:pt x="5200384" y="67356"/>
                  <a:pt x="5404490" y="34699"/>
                  <a:pt x="5578662" y="18370"/>
                </a:cubicBezTo>
                <a:cubicBezTo>
                  <a:pt x="5752834" y="2041"/>
                  <a:pt x="5891627" y="-3402"/>
                  <a:pt x="6101177" y="2041"/>
                </a:cubicBezTo>
                <a:cubicBezTo>
                  <a:pt x="6310727" y="7484"/>
                  <a:pt x="6610084" y="42863"/>
                  <a:pt x="6835962" y="51027"/>
                </a:cubicBezTo>
                <a:cubicBezTo>
                  <a:pt x="7061840" y="59191"/>
                  <a:pt x="7456448" y="51027"/>
                  <a:pt x="7456448" y="51027"/>
                </a:cubicBezTo>
                <a:cubicBezTo>
                  <a:pt x="7701377" y="51027"/>
                  <a:pt x="8038834" y="40141"/>
                  <a:pt x="8305534" y="51027"/>
                </a:cubicBezTo>
                <a:cubicBezTo>
                  <a:pt x="8572234" y="61913"/>
                  <a:pt x="9056648" y="116341"/>
                  <a:pt x="9056648" y="116341"/>
                </a:cubicBezTo>
                <a:lnTo>
                  <a:pt x="9840420" y="181656"/>
                </a:lnTo>
                <a:cubicBezTo>
                  <a:pt x="10055413" y="197985"/>
                  <a:pt x="10172434" y="184377"/>
                  <a:pt x="10346605" y="214313"/>
                </a:cubicBezTo>
                <a:cubicBezTo>
                  <a:pt x="10520776" y="244249"/>
                  <a:pt x="10708555" y="325892"/>
                  <a:pt x="10885448" y="361270"/>
                </a:cubicBezTo>
                <a:cubicBezTo>
                  <a:pt x="11062341" y="396648"/>
                  <a:pt x="11233790" y="391205"/>
                  <a:pt x="11407962" y="426584"/>
                </a:cubicBezTo>
                <a:cubicBezTo>
                  <a:pt x="11582134" y="461963"/>
                  <a:pt x="11729091" y="532719"/>
                  <a:pt x="11930477" y="573541"/>
                </a:cubicBezTo>
                <a:cubicBezTo>
                  <a:pt x="12131863" y="614363"/>
                  <a:pt x="12395841" y="617084"/>
                  <a:pt x="12616277" y="671513"/>
                </a:cubicBezTo>
                <a:cubicBezTo>
                  <a:pt x="12836713" y="725942"/>
                  <a:pt x="13059870" y="802142"/>
                  <a:pt x="13253091" y="900113"/>
                </a:cubicBezTo>
                <a:cubicBezTo>
                  <a:pt x="13446312" y="998084"/>
                  <a:pt x="13634091" y="1155927"/>
                  <a:pt x="13775605" y="1259341"/>
                </a:cubicBezTo>
                <a:cubicBezTo>
                  <a:pt x="13917119" y="1362755"/>
                  <a:pt x="14023256" y="1433513"/>
                  <a:pt x="14102177" y="1520599"/>
                </a:cubicBezTo>
                <a:cubicBezTo>
                  <a:pt x="14181098" y="1607685"/>
                  <a:pt x="14249134" y="1781856"/>
                  <a:pt x="14249134" y="1781856"/>
                </a:cubicBezTo>
                <a:cubicBezTo>
                  <a:pt x="14311727" y="1893434"/>
                  <a:pt x="14417863" y="2024063"/>
                  <a:pt x="14477734" y="2190070"/>
                </a:cubicBezTo>
                <a:cubicBezTo>
                  <a:pt x="14537605" y="2356077"/>
                  <a:pt x="14578426" y="2652713"/>
                  <a:pt x="14608362" y="2777899"/>
                </a:cubicBezTo>
                <a:cubicBezTo>
                  <a:pt x="14638298" y="2903085"/>
                  <a:pt x="14646462" y="2856820"/>
                  <a:pt x="14657348" y="2941184"/>
                </a:cubicBezTo>
                <a:cubicBezTo>
                  <a:pt x="14668234" y="3025548"/>
                  <a:pt x="14673677" y="3180670"/>
                  <a:pt x="14673677" y="3284084"/>
                </a:cubicBezTo>
                <a:cubicBezTo>
                  <a:pt x="14673677" y="3387498"/>
                  <a:pt x="14681081" y="3439563"/>
                  <a:pt x="14657348" y="3561670"/>
                </a:cubicBezTo>
                <a:cubicBezTo>
                  <a:pt x="14633616" y="3683777"/>
                  <a:pt x="14594026" y="3877163"/>
                  <a:pt x="14531282" y="4016727"/>
                </a:cubicBezTo>
                <a:cubicBezTo>
                  <a:pt x="14468538" y="4156291"/>
                  <a:pt x="14330963" y="4319404"/>
                  <a:pt x="14280882" y="4399057"/>
                </a:cubicBezTo>
                <a:cubicBezTo>
                  <a:pt x="14230801" y="4478710"/>
                  <a:pt x="14255840" y="4478713"/>
                  <a:pt x="14230798" y="4494644"/>
                </a:cubicBezTo>
                <a:cubicBezTo>
                  <a:pt x="14205756" y="4510575"/>
                  <a:pt x="14197405" y="4526503"/>
                  <a:pt x="14130630" y="4494644"/>
                </a:cubicBezTo>
                <a:cubicBezTo>
                  <a:pt x="14063855" y="4462785"/>
                  <a:pt x="13863535" y="4335347"/>
                  <a:pt x="13830146" y="4303488"/>
                </a:cubicBezTo>
                <a:cubicBezTo>
                  <a:pt x="13796757" y="4271629"/>
                  <a:pt x="14100146" y="4383821"/>
                  <a:pt x="13930295" y="4303488"/>
                </a:cubicBezTo>
                <a:cubicBezTo>
                  <a:pt x="13760444" y="4223155"/>
                  <a:pt x="13128573" y="3927801"/>
                  <a:pt x="12811041" y="3821491"/>
                </a:cubicBezTo>
                <a:cubicBezTo>
                  <a:pt x="12493509" y="3715181"/>
                  <a:pt x="12277280" y="3669093"/>
                  <a:pt x="12025104" y="3665627"/>
                </a:cubicBezTo>
                <a:cubicBezTo>
                  <a:pt x="11772928" y="3662161"/>
                  <a:pt x="11575015" y="3785363"/>
                  <a:pt x="11297987" y="3800694"/>
                </a:cubicBezTo>
                <a:cubicBezTo>
                  <a:pt x="11020959" y="3816025"/>
                  <a:pt x="10554154" y="3719277"/>
                  <a:pt x="10362934" y="3757613"/>
                </a:cubicBezTo>
                <a:cubicBezTo>
                  <a:pt x="10171714" y="3795949"/>
                  <a:pt x="10277659" y="3975796"/>
                  <a:pt x="10150669" y="4030713"/>
                </a:cubicBezTo>
                <a:cubicBezTo>
                  <a:pt x="10023679" y="4085631"/>
                  <a:pt x="9765724" y="4038880"/>
                  <a:pt x="9600992" y="4087118"/>
                </a:cubicBezTo>
                <a:cubicBezTo>
                  <a:pt x="9436261" y="4135356"/>
                  <a:pt x="9321040" y="4206102"/>
                  <a:pt x="9162280" y="4320142"/>
                </a:cubicBezTo>
                <a:cubicBezTo>
                  <a:pt x="9003520" y="4434182"/>
                  <a:pt x="8880309" y="4607596"/>
                  <a:pt x="8648433" y="4771358"/>
                </a:cubicBezTo>
                <a:cubicBezTo>
                  <a:pt x="8416558" y="4935121"/>
                  <a:pt x="8009231" y="5224792"/>
                  <a:pt x="7771027" y="5302717"/>
                </a:cubicBezTo>
                <a:cubicBezTo>
                  <a:pt x="7532823" y="5380642"/>
                  <a:pt x="7382659" y="5350475"/>
                  <a:pt x="7219207" y="5238907"/>
                </a:cubicBezTo>
                <a:cubicBezTo>
                  <a:pt x="7055755" y="5127339"/>
                  <a:pt x="6955601" y="4785198"/>
                  <a:pt x="6790313" y="4633308"/>
                </a:cubicBezTo>
                <a:cubicBezTo>
                  <a:pt x="6625026" y="4481418"/>
                  <a:pt x="6430507" y="4425529"/>
                  <a:pt x="6227482" y="4327568"/>
                </a:cubicBezTo>
                <a:cubicBezTo>
                  <a:pt x="6024457" y="4229607"/>
                  <a:pt x="5832700" y="4137815"/>
                  <a:pt x="5572163" y="4045544"/>
                </a:cubicBezTo>
                <a:cubicBezTo>
                  <a:pt x="5311626" y="3953273"/>
                  <a:pt x="4894500" y="3805601"/>
                  <a:pt x="4664262" y="3773941"/>
                </a:cubicBezTo>
                <a:cubicBezTo>
                  <a:pt x="4434024" y="3742281"/>
                  <a:pt x="4330607" y="3907784"/>
                  <a:pt x="4190734" y="3855584"/>
                </a:cubicBezTo>
                <a:cubicBezTo>
                  <a:pt x="4050861" y="3803384"/>
                  <a:pt x="3941129" y="3523574"/>
                  <a:pt x="3825026" y="3460743"/>
                </a:cubicBezTo>
                <a:cubicBezTo>
                  <a:pt x="3708923" y="3397912"/>
                  <a:pt x="3635276" y="3465478"/>
                  <a:pt x="3494117" y="3478599"/>
                </a:cubicBezTo>
                <a:cubicBezTo>
                  <a:pt x="3352958" y="3491720"/>
                  <a:pt x="3083652" y="3538474"/>
                  <a:pt x="2978074" y="3539468"/>
                </a:cubicBezTo>
                <a:cubicBezTo>
                  <a:pt x="2872496" y="3540462"/>
                  <a:pt x="2956418" y="3488271"/>
                  <a:pt x="2860646" y="3484565"/>
                </a:cubicBezTo>
                <a:cubicBezTo>
                  <a:pt x="2764874" y="3480859"/>
                  <a:pt x="2549677" y="3499418"/>
                  <a:pt x="2403440" y="3517232"/>
                </a:cubicBezTo>
                <a:cubicBezTo>
                  <a:pt x="2257203" y="3535046"/>
                  <a:pt x="2101882" y="3585509"/>
                  <a:pt x="1983222" y="3591451"/>
                </a:cubicBezTo>
                <a:cubicBezTo>
                  <a:pt x="1864562" y="3597393"/>
                  <a:pt x="1784369" y="3564508"/>
                  <a:pt x="1691480" y="3552882"/>
                </a:cubicBezTo>
                <a:cubicBezTo>
                  <a:pt x="1598591" y="3541256"/>
                  <a:pt x="1509334" y="3498691"/>
                  <a:pt x="1425888" y="3521696"/>
                </a:cubicBezTo>
                <a:cubicBezTo>
                  <a:pt x="1342442" y="3544701"/>
                  <a:pt x="1268809" y="3685712"/>
                  <a:pt x="1190805" y="3690910"/>
                </a:cubicBezTo>
                <a:cubicBezTo>
                  <a:pt x="1112801" y="3696108"/>
                  <a:pt x="1041865" y="3594202"/>
                  <a:pt x="957863" y="3552882"/>
                </a:cubicBezTo>
                <a:cubicBezTo>
                  <a:pt x="873861" y="3511562"/>
                  <a:pt x="764270" y="3464773"/>
                  <a:pt x="686793" y="3442992"/>
                </a:cubicBezTo>
                <a:cubicBezTo>
                  <a:pt x="609316" y="3421211"/>
                  <a:pt x="514771" y="3520165"/>
                  <a:pt x="493000" y="3422194"/>
                </a:cubicBezTo>
                <a:cubicBezTo>
                  <a:pt x="471228" y="3324223"/>
                  <a:pt x="115694" y="3484504"/>
                  <a:pt x="134745" y="3419190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Vrije vorm 27"/>
          <p:cNvSpPr>
            <a:spLocks noChangeAspect="1"/>
          </p:cNvSpPr>
          <p:nvPr/>
        </p:nvSpPr>
        <p:spPr>
          <a:xfrm>
            <a:off x="1670846" y="3455578"/>
            <a:ext cx="1070913" cy="427835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822050 w 14707080"/>
              <a:gd name="connsiteY55" fmla="*/ 4633308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5268125"/>
              <a:gd name="connsiteX1" fmla="*/ 42357 w 14707080"/>
              <a:gd name="connsiteY1" fmla="*/ 3333070 h 5268125"/>
              <a:gd name="connsiteX2" fmla="*/ 58685 w 14707080"/>
              <a:gd name="connsiteY2" fmla="*/ 2941184 h 5268125"/>
              <a:gd name="connsiteX3" fmla="*/ 42357 w 14707080"/>
              <a:gd name="connsiteY3" fmla="*/ 2516641 h 5268125"/>
              <a:gd name="connsiteX4" fmla="*/ 123999 w 14707080"/>
              <a:gd name="connsiteY4" fmla="*/ 2222727 h 5268125"/>
              <a:gd name="connsiteX5" fmla="*/ 140328 w 14707080"/>
              <a:gd name="connsiteY5" fmla="*/ 1863499 h 5268125"/>
              <a:gd name="connsiteX6" fmla="*/ 760814 w 14707080"/>
              <a:gd name="connsiteY6" fmla="*/ 1487941 h 5268125"/>
              <a:gd name="connsiteX7" fmla="*/ 1332314 w 14707080"/>
              <a:gd name="connsiteY7" fmla="*/ 1259341 h 5268125"/>
              <a:gd name="connsiteX8" fmla="*/ 1495599 w 14707080"/>
              <a:gd name="connsiteY8" fmla="*/ 1030741 h 5268125"/>
              <a:gd name="connsiteX9" fmla="*/ 1691542 w 14707080"/>
              <a:gd name="connsiteY9" fmla="*/ 883784 h 5268125"/>
              <a:gd name="connsiteX10" fmla="*/ 2442657 w 14707080"/>
              <a:gd name="connsiteY10" fmla="*/ 834799 h 5268125"/>
              <a:gd name="connsiteX11" fmla="*/ 2703914 w 14707080"/>
              <a:gd name="connsiteY11" fmla="*/ 753156 h 5268125"/>
              <a:gd name="connsiteX12" fmla="*/ 3161114 w 14707080"/>
              <a:gd name="connsiteY12" fmla="*/ 589870 h 5268125"/>
              <a:gd name="connsiteX13" fmla="*/ 3406042 w 14707080"/>
              <a:gd name="connsiteY13" fmla="*/ 410256 h 5268125"/>
              <a:gd name="connsiteX14" fmla="*/ 3618314 w 14707080"/>
              <a:gd name="connsiteY14" fmla="*/ 344941 h 5268125"/>
              <a:gd name="connsiteX15" fmla="*/ 4271457 w 14707080"/>
              <a:gd name="connsiteY15" fmla="*/ 328613 h 5268125"/>
              <a:gd name="connsiteX16" fmla="*/ 4744985 w 14707080"/>
              <a:gd name="connsiteY16" fmla="*/ 214313 h 5268125"/>
              <a:gd name="connsiteX17" fmla="*/ 5087885 w 14707080"/>
              <a:gd name="connsiteY17" fmla="*/ 100013 h 5268125"/>
              <a:gd name="connsiteX18" fmla="*/ 5610399 w 14707080"/>
              <a:gd name="connsiteY18" fmla="*/ 18370 h 5268125"/>
              <a:gd name="connsiteX19" fmla="*/ 6132914 w 14707080"/>
              <a:gd name="connsiteY19" fmla="*/ 2041 h 5268125"/>
              <a:gd name="connsiteX20" fmla="*/ 6867699 w 14707080"/>
              <a:gd name="connsiteY20" fmla="*/ 51027 h 5268125"/>
              <a:gd name="connsiteX21" fmla="*/ 7488185 w 14707080"/>
              <a:gd name="connsiteY21" fmla="*/ 51027 h 5268125"/>
              <a:gd name="connsiteX22" fmla="*/ 8337271 w 14707080"/>
              <a:gd name="connsiteY22" fmla="*/ 51027 h 5268125"/>
              <a:gd name="connsiteX23" fmla="*/ 9088385 w 14707080"/>
              <a:gd name="connsiteY23" fmla="*/ 116341 h 5268125"/>
              <a:gd name="connsiteX24" fmla="*/ 9872157 w 14707080"/>
              <a:gd name="connsiteY24" fmla="*/ 181656 h 5268125"/>
              <a:gd name="connsiteX25" fmla="*/ 10378342 w 14707080"/>
              <a:gd name="connsiteY25" fmla="*/ 214313 h 5268125"/>
              <a:gd name="connsiteX26" fmla="*/ 10917185 w 14707080"/>
              <a:gd name="connsiteY26" fmla="*/ 361270 h 5268125"/>
              <a:gd name="connsiteX27" fmla="*/ 11439699 w 14707080"/>
              <a:gd name="connsiteY27" fmla="*/ 426584 h 5268125"/>
              <a:gd name="connsiteX28" fmla="*/ 11962214 w 14707080"/>
              <a:gd name="connsiteY28" fmla="*/ 573541 h 5268125"/>
              <a:gd name="connsiteX29" fmla="*/ 12648014 w 14707080"/>
              <a:gd name="connsiteY29" fmla="*/ 671513 h 5268125"/>
              <a:gd name="connsiteX30" fmla="*/ 13284828 w 14707080"/>
              <a:gd name="connsiteY30" fmla="*/ 900113 h 5268125"/>
              <a:gd name="connsiteX31" fmla="*/ 13807342 w 14707080"/>
              <a:gd name="connsiteY31" fmla="*/ 1259341 h 5268125"/>
              <a:gd name="connsiteX32" fmla="*/ 14133914 w 14707080"/>
              <a:gd name="connsiteY32" fmla="*/ 1520599 h 5268125"/>
              <a:gd name="connsiteX33" fmla="*/ 14280871 w 14707080"/>
              <a:gd name="connsiteY33" fmla="*/ 1781856 h 5268125"/>
              <a:gd name="connsiteX34" fmla="*/ 14509471 w 14707080"/>
              <a:gd name="connsiteY34" fmla="*/ 2190070 h 5268125"/>
              <a:gd name="connsiteX35" fmla="*/ 14640099 w 14707080"/>
              <a:gd name="connsiteY35" fmla="*/ 2777899 h 5268125"/>
              <a:gd name="connsiteX36" fmla="*/ 14689085 w 14707080"/>
              <a:gd name="connsiteY36" fmla="*/ 2941184 h 5268125"/>
              <a:gd name="connsiteX37" fmla="*/ 14705414 w 14707080"/>
              <a:gd name="connsiteY37" fmla="*/ 3284084 h 5268125"/>
              <a:gd name="connsiteX38" fmla="*/ 14689085 w 14707080"/>
              <a:gd name="connsiteY38" fmla="*/ 3561670 h 5268125"/>
              <a:gd name="connsiteX39" fmla="*/ 14705414 w 14707080"/>
              <a:gd name="connsiteY39" fmla="*/ 4018870 h 5268125"/>
              <a:gd name="connsiteX40" fmla="*/ 14640099 w 14707080"/>
              <a:gd name="connsiteY40" fmla="*/ 4525056 h 5268125"/>
              <a:gd name="connsiteX41" fmla="*/ 14509471 w 14707080"/>
              <a:gd name="connsiteY41" fmla="*/ 4818970 h 5268125"/>
              <a:gd name="connsiteX42" fmla="*/ 14280871 w 14707080"/>
              <a:gd name="connsiteY42" fmla="*/ 4867956 h 5268125"/>
              <a:gd name="connsiteX43" fmla="*/ 13921642 w 14707080"/>
              <a:gd name="connsiteY43" fmla="*/ 4835299 h 5268125"/>
              <a:gd name="connsiteX44" fmla="*/ 13562414 w 14707080"/>
              <a:gd name="connsiteY44" fmla="*/ 4574041 h 5268125"/>
              <a:gd name="connsiteX45" fmla="*/ 13170528 w 14707080"/>
              <a:gd name="connsiteY45" fmla="*/ 4329113 h 5268125"/>
              <a:gd name="connsiteX46" fmla="*/ 12337771 w 14707080"/>
              <a:gd name="connsiteY46" fmla="*/ 4116841 h 5268125"/>
              <a:gd name="connsiteX47" fmla="*/ 11423371 w 14707080"/>
              <a:gd name="connsiteY47" fmla="*/ 3969884 h 5268125"/>
              <a:gd name="connsiteX48" fmla="*/ 10394671 w 14707080"/>
              <a:gd name="connsiteY48" fmla="*/ 3757613 h 5268125"/>
              <a:gd name="connsiteX49" fmla="*/ 10182399 w 14707080"/>
              <a:gd name="connsiteY49" fmla="*/ 3692299 h 5268125"/>
              <a:gd name="connsiteX50" fmla="*/ 9398628 w 14707080"/>
              <a:gd name="connsiteY50" fmla="*/ 3692299 h 5268125"/>
              <a:gd name="connsiteX51" fmla="*/ 9006742 w 14707080"/>
              <a:gd name="connsiteY51" fmla="*/ 3643313 h 5268125"/>
              <a:gd name="connsiteX52" fmla="*/ 8680171 w 14707080"/>
              <a:gd name="connsiteY52" fmla="*/ 3643313 h 5268125"/>
              <a:gd name="connsiteX53" fmla="*/ 7896399 w 14707080"/>
              <a:gd name="connsiteY53" fmla="*/ 3610656 h 5268125"/>
              <a:gd name="connsiteX54" fmla="*/ 7250944 w 14707080"/>
              <a:gd name="connsiteY54" fmla="*/ 5238907 h 5268125"/>
              <a:gd name="connsiteX55" fmla="*/ 6822050 w 14707080"/>
              <a:gd name="connsiteY55" fmla="*/ 4633308 h 5268125"/>
              <a:gd name="connsiteX56" fmla="*/ 6259219 w 14707080"/>
              <a:gd name="connsiteY56" fmla="*/ 4327568 h 5268125"/>
              <a:gd name="connsiteX57" fmla="*/ 5603900 w 14707080"/>
              <a:gd name="connsiteY57" fmla="*/ 4045544 h 5268125"/>
              <a:gd name="connsiteX58" fmla="*/ 4695999 w 14707080"/>
              <a:gd name="connsiteY58" fmla="*/ 3773941 h 5268125"/>
              <a:gd name="connsiteX59" fmla="*/ 4222471 w 14707080"/>
              <a:gd name="connsiteY59" fmla="*/ 3855584 h 5268125"/>
              <a:gd name="connsiteX60" fmla="*/ 3716285 w 14707080"/>
              <a:gd name="connsiteY60" fmla="*/ 3855584 h 5268125"/>
              <a:gd name="connsiteX61" fmla="*/ 3291742 w 14707080"/>
              <a:gd name="connsiteY61" fmla="*/ 3986213 h 5268125"/>
              <a:gd name="connsiteX62" fmla="*/ 2916185 w 14707080"/>
              <a:gd name="connsiteY62" fmla="*/ 4329113 h 5268125"/>
              <a:gd name="connsiteX63" fmla="*/ 2377342 w 14707080"/>
              <a:gd name="connsiteY63" fmla="*/ 4443413 h 5268125"/>
              <a:gd name="connsiteX64" fmla="*/ 1920142 w 14707080"/>
              <a:gd name="connsiteY64" fmla="*/ 4476070 h 5268125"/>
              <a:gd name="connsiteX65" fmla="*/ 1593571 w 14707080"/>
              <a:gd name="connsiteY65" fmla="*/ 4606699 h 5268125"/>
              <a:gd name="connsiteX66" fmla="*/ 1348642 w 14707080"/>
              <a:gd name="connsiteY66" fmla="*/ 4737327 h 5268125"/>
              <a:gd name="connsiteX67" fmla="*/ 989414 w 14707080"/>
              <a:gd name="connsiteY67" fmla="*/ 4818970 h 5268125"/>
              <a:gd name="connsiteX68" fmla="*/ 613857 w 14707080"/>
              <a:gd name="connsiteY68" fmla="*/ 4818970 h 5268125"/>
              <a:gd name="connsiteX69" fmla="*/ 287285 w 14707080"/>
              <a:gd name="connsiteY69" fmla="*/ 4737327 h 5268125"/>
              <a:gd name="connsiteX70" fmla="*/ 156657 w 14707080"/>
              <a:gd name="connsiteY70" fmla="*/ 4345441 h 5268125"/>
              <a:gd name="connsiteX71" fmla="*/ 9699 w 14707080"/>
              <a:gd name="connsiteY71" fmla="*/ 3986213 h 5268125"/>
              <a:gd name="connsiteX72" fmla="*/ 26028 w 14707080"/>
              <a:gd name="connsiteY72" fmla="*/ 3757613 h 5268125"/>
              <a:gd name="connsiteX0" fmla="*/ 58685 w 14707080"/>
              <a:gd name="connsiteY0" fmla="*/ 3806599 h 5429363"/>
              <a:gd name="connsiteX1" fmla="*/ 42357 w 14707080"/>
              <a:gd name="connsiteY1" fmla="*/ 3333070 h 5429363"/>
              <a:gd name="connsiteX2" fmla="*/ 58685 w 14707080"/>
              <a:gd name="connsiteY2" fmla="*/ 2941184 h 5429363"/>
              <a:gd name="connsiteX3" fmla="*/ 42357 w 14707080"/>
              <a:gd name="connsiteY3" fmla="*/ 2516641 h 5429363"/>
              <a:gd name="connsiteX4" fmla="*/ 123999 w 14707080"/>
              <a:gd name="connsiteY4" fmla="*/ 2222727 h 5429363"/>
              <a:gd name="connsiteX5" fmla="*/ 140328 w 14707080"/>
              <a:gd name="connsiteY5" fmla="*/ 1863499 h 5429363"/>
              <a:gd name="connsiteX6" fmla="*/ 760814 w 14707080"/>
              <a:gd name="connsiteY6" fmla="*/ 1487941 h 5429363"/>
              <a:gd name="connsiteX7" fmla="*/ 1332314 w 14707080"/>
              <a:gd name="connsiteY7" fmla="*/ 1259341 h 5429363"/>
              <a:gd name="connsiteX8" fmla="*/ 1495599 w 14707080"/>
              <a:gd name="connsiteY8" fmla="*/ 1030741 h 5429363"/>
              <a:gd name="connsiteX9" fmla="*/ 1691542 w 14707080"/>
              <a:gd name="connsiteY9" fmla="*/ 883784 h 5429363"/>
              <a:gd name="connsiteX10" fmla="*/ 2442657 w 14707080"/>
              <a:gd name="connsiteY10" fmla="*/ 834799 h 5429363"/>
              <a:gd name="connsiteX11" fmla="*/ 2703914 w 14707080"/>
              <a:gd name="connsiteY11" fmla="*/ 753156 h 5429363"/>
              <a:gd name="connsiteX12" fmla="*/ 3161114 w 14707080"/>
              <a:gd name="connsiteY12" fmla="*/ 589870 h 5429363"/>
              <a:gd name="connsiteX13" fmla="*/ 3406042 w 14707080"/>
              <a:gd name="connsiteY13" fmla="*/ 410256 h 5429363"/>
              <a:gd name="connsiteX14" fmla="*/ 3618314 w 14707080"/>
              <a:gd name="connsiteY14" fmla="*/ 344941 h 5429363"/>
              <a:gd name="connsiteX15" fmla="*/ 4271457 w 14707080"/>
              <a:gd name="connsiteY15" fmla="*/ 328613 h 5429363"/>
              <a:gd name="connsiteX16" fmla="*/ 4744985 w 14707080"/>
              <a:gd name="connsiteY16" fmla="*/ 214313 h 5429363"/>
              <a:gd name="connsiteX17" fmla="*/ 5087885 w 14707080"/>
              <a:gd name="connsiteY17" fmla="*/ 100013 h 5429363"/>
              <a:gd name="connsiteX18" fmla="*/ 5610399 w 14707080"/>
              <a:gd name="connsiteY18" fmla="*/ 18370 h 5429363"/>
              <a:gd name="connsiteX19" fmla="*/ 6132914 w 14707080"/>
              <a:gd name="connsiteY19" fmla="*/ 2041 h 5429363"/>
              <a:gd name="connsiteX20" fmla="*/ 6867699 w 14707080"/>
              <a:gd name="connsiteY20" fmla="*/ 51027 h 5429363"/>
              <a:gd name="connsiteX21" fmla="*/ 7488185 w 14707080"/>
              <a:gd name="connsiteY21" fmla="*/ 51027 h 5429363"/>
              <a:gd name="connsiteX22" fmla="*/ 8337271 w 14707080"/>
              <a:gd name="connsiteY22" fmla="*/ 51027 h 5429363"/>
              <a:gd name="connsiteX23" fmla="*/ 9088385 w 14707080"/>
              <a:gd name="connsiteY23" fmla="*/ 116341 h 5429363"/>
              <a:gd name="connsiteX24" fmla="*/ 9872157 w 14707080"/>
              <a:gd name="connsiteY24" fmla="*/ 181656 h 5429363"/>
              <a:gd name="connsiteX25" fmla="*/ 10378342 w 14707080"/>
              <a:gd name="connsiteY25" fmla="*/ 214313 h 5429363"/>
              <a:gd name="connsiteX26" fmla="*/ 10917185 w 14707080"/>
              <a:gd name="connsiteY26" fmla="*/ 361270 h 5429363"/>
              <a:gd name="connsiteX27" fmla="*/ 11439699 w 14707080"/>
              <a:gd name="connsiteY27" fmla="*/ 426584 h 5429363"/>
              <a:gd name="connsiteX28" fmla="*/ 11962214 w 14707080"/>
              <a:gd name="connsiteY28" fmla="*/ 573541 h 5429363"/>
              <a:gd name="connsiteX29" fmla="*/ 12648014 w 14707080"/>
              <a:gd name="connsiteY29" fmla="*/ 671513 h 5429363"/>
              <a:gd name="connsiteX30" fmla="*/ 13284828 w 14707080"/>
              <a:gd name="connsiteY30" fmla="*/ 900113 h 5429363"/>
              <a:gd name="connsiteX31" fmla="*/ 13807342 w 14707080"/>
              <a:gd name="connsiteY31" fmla="*/ 1259341 h 5429363"/>
              <a:gd name="connsiteX32" fmla="*/ 14133914 w 14707080"/>
              <a:gd name="connsiteY32" fmla="*/ 1520599 h 5429363"/>
              <a:gd name="connsiteX33" fmla="*/ 14280871 w 14707080"/>
              <a:gd name="connsiteY33" fmla="*/ 1781856 h 5429363"/>
              <a:gd name="connsiteX34" fmla="*/ 14509471 w 14707080"/>
              <a:gd name="connsiteY34" fmla="*/ 2190070 h 5429363"/>
              <a:gd name="connsiteX35" fmla="*/ 14640099 w 14707080"/>
              <a:gd name="connsiteY35" fmla="*/ 2777899 h 5429363"/>
              <a:gd name="connsiteX36" fmla="*/ 14689085 w 14707080"/>
              <a:gd name="connsiteY36" fmla="*/ 2941184 h 5429363"/>
              <a:gd name="connsiteX37" fmla="*/ 14705414 w 14707080"/>
              <a:gd name="connsiteY37" fmla="*/ 3284084 h 5429363"/>
              <a:gd name="connsiteX38" fmla="*/ 14689085 w 14707080"/>
              <a:gd name="connsiteY38" fmla="*/ 3561670 h 5429363"/>
              <a:gd name="connsiteX39" fmla="*/ 14705414 w 14707080"/>
              <a:gd name="connsiteY39" fmla="*/ 4018870 h 5429363"/>
              <a:gd name="connsiteX40" fmla="*/ 14640099 w 14707080"/>
              <a:gd name="connsiteY40" fmla="*/ 4525056 h 5429363"/>
              <a:gd name="connsiteX41" fmla="*/ 14509471 w 14707080"/>
              <a:gd name="connsiteY41" fmla="*/ 4818970 h 5429363"/>
              <a:gd name="connsiteX42" fmla="*/ 14280871 w 14707080"/>
              <a:gd name="connsiteY42" fmla="*/ 4867956 h 5429363"/>
              <a:gd name="connsiteX43" fmla="*/ 13921642 w 14707080"/>
              <a:gd name="connsiteY43" fmla="*/ 4835299 h 5429363"/>
              <a:gd name="connsiteX44" fmla="*/ 13562414 w 14707080"/>
              <a:gd name="connsiteY44" fmla="*/ 4574041 h 5429363"/>
              <a:gd name="connsiteX45" fmla="*/ 13170528 w 14707080"/>
              <a:gd name="connsiteY45" fmla="*/ 4329113 h 5429363"/>
              <a:gd name="connsiteX46" fmla="*/ 12337771 w 14707080"/>
              <a:gd name="connsiteY46" fmla="*/ 4116841 h 5429363"/>
              <a:gd name="connsiteX47" fmla="*/ 11423371 w 14707080"/>
              <a:gd name="connsiteY47" fmla="*/ 3969884 h 5429363"/>
              <a:gd name="connsiteX48" fmla="*/ 10394671 w 14707080"/>
              <a:gd name="connsiteY48" fmla="*/ 3757613 h 5429363"/>
              <a:gd name="connsiteX49" fmla="*/ 10182399 w 14707080"/>
              <a:gd name="connsiteY49" fmla="*/ 3692299 h 5429363"/>
              <a:gd name="connsiteX50" fmla="*/ 9398628 w 14707080"/>
              <a:gd name="connsiteY50" fmla="*/ 3692299 h 5429363"/>
              <a:gd name="connsiteX51" fmla="*/ 9006742 w 14707080"/>
              <a:gd name="connsiteY51" fmla="*/ 3643313 h 5429363"/>
              <a:gd name="connsiteX52" fmla="*/ 8680171 w 14707080"/>
              <a:gd name="connsiteY52" fmla="*/ 3643313 h 5429363"/>
              <a:gd name="connsiteX53" fmla="*/ 7802764 w 14707080"/>
              <a:gd name="connsiteY53" fmla="*/ 5302717 h 5429363"/>
              <a:gd name="connsiteX54" fmla="*/ 7250944 w 14707080"/>
              <a:gd name="connsiteY54" fmla="*/ 5238907 h 5429363"/>
              <a:gd name="connsiteX55" fmla="*/ 6822050 w 14707080"/>
              <a:gd name="connsiteY55" fmla="*/ 4633308 h 5429363"/>
              <a:gd name="connsiteX56" fmla="*/ 6259219 w 14707080"/>
              <a:gd name="connsiteY56" fmla="*/ 4327568 h 5429363"/>
              <a:gd name="connsiteX57" fmla="*/ 5603900 w 14707080"/>
              <a:gd name="connsiteY57" fmla="*/ 4045544 h 5429363"/>
              <a:gd name="connsiteX58" fmla="*/ 4695999 w 14707080"/>
              <a:gd name="connsiteY58" fmla="*/ 3773941 h 5429363"/>
              <a:gd name="connsiteX59" fmla="*/ 4222471 w 14707080"/>
              <a:gd name="connsiteY59" fmla="*/ 3855584 h 5429363"/>
              <a:gd name="connsiteX60" fmla="*/ 3716285 w 14707080"/>
              <a:gd name="connsiteY60" fmla="*/ 3855584 h 5429363"/>
              <a:gd name="connsiteX61" fmla="*/ 3291742 w 14707080"/>
              <a:gd name="connsiteY61" fmla="*/ 3986213 h 5429363"/>
              <a:gd name="connsiteX62" fmla="*/ 2916185 w 14707080"/>
              <a:gd name="connsiteY62" fmla="*/ 4329113 h 5429363"/>
              <a:gd name="connsiteX63" fmla="*/ 2377342 w 14707080"/>
              <a:gd name="connsiteY63" fmla="*/ 4443413 h 5429363"/>
              <a:gd name="connsiteX64" fmla="*/ 1920142 w 14707080"/>
              <a:gd name="connsiteY64" fmla="*/ 4476070 h 5429363"/>
              <a:gd name="connsiteX65" fmla="*/ 1593571 w 14707080"/>
              <a:gd name="connsiteY65" fmla="*/ 4606699 h 5429363"/>
              <a:gd name="connsiteX66" fmla="*/ 1348642 w 14707080"/>
              <a:gd name="connsiteY66" fmla="*/ 4737327 h 5429363"/>
              <a:gd name="connsiteX67" fmla="*/ 989414 w 14707080"/>
              <a:gd name="connsiteY67" fmla="*/ 4818970 h 5429363"/>
              <a:gd name="connsiteX68" fmla="*/ 613857 w 14707080"/>
              <a:gd name="connsiteY68" fmla="*/ 4818970 h 5429363"/>
              <a:gd name="connsiteX69" fmla="*/ 287285 w 14707080"/>
              <a:gd name="connsiteY69" fmla="*/ 4737327 h 5429363"/>
              <a:gd name="connsiteX70" fmla="*/ 156657 w 14707080"/>
              <a:gd name="connsiteY70" fmla="*/ 4345441 h 5429363"/>
              <a:gd name="connsiteX71" fmla="*/ 9699 w 14707080"/>
              <a:gd name="connsiteY71" fmla="*/ 3986213 h 5429363"/>
              <a:gd name="connsiteX72" fmla="*/ 26028 w 14707080"/>
              <a:gd name="connsiteY72" fmla="*/ 3757613 h 5429363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006742 w 14707080"/>
              <a:gd name="connsiteY51" fmla="*/ 3643313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632729 w 14707080"/>
              <a:gd name="connsiteY50" fmla="*/ 4087118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1027 w 14699422"/>
              <a:gd name="connsiteY0" fmla="*/ 3806599 h 5346195"/>
              <a:gd name="connsiteX1" fmla="*/ 34699 w 14699422"/>
              <a:gd name="connsiteY1" fmla="*/ 3333070 h 5346195"/>
              <a:gd name="connsiteX2" fmla="*/ 51027 w 14699422"/>
              <a:gd name="connsiteY2" fmla="*/ 2941184 h 5346195"/>
              <a:gd name="connsiteX3" fmla="*/ 34699 w 14699422"/>
              <a:gd name="connsiteY3" fmla="*/ 2516641 h 5346195"/>
              <a:gd name="connsiteX4" fmla="*/ 116341 w 14699422"/>
              <a:gd name="connsiteY4" fmla="*/ 2222727 h 5346195"/>
              <a:gd name="connsiteX5" fmla="*/ 132670 w 14699422"/>
              <a:gd name="connsiteY5" fmla="*/ 1863499 h 5346195"/>
              <a:gd name="connsiteX6" fmla="*/ 753156 w 14699422"/>
              <a:gd name="connsiteY6" fmla="*/ 1487941 h 5346195"/>
              <a:gd name="connsiteX7" fmla="*/ 1324656 w 14699422"/>
              <a:gd name="connsiteY7" fmla="*/ 1259341 h 5346195"/>
              <a:gd name="connsiteX8" fmla="*/ 1487941 w 14699422"/>
              <a:gd name="connsiteY8" fmla="*/ 1030741 h 5346195"/>
              <a:gd name="connsiteX9" fmla="*/ 1683884 w 14699422"/>
              <a:gd name="connsiteY9" fmla="*/ 883784 h 5346195"/>
              <a:gd name="connsiteX10" fmla="*/ 2434999 w 14699422"/>
              <a:gd name="connsiteY10" fmla="*/ 834799 h 5346195"/>
              <a:gd name="connsiteX11" fmla="*/ 2696256 w 14699422"/>
              <a:gd name="connsiteY11" fmla="*/ 753156 h 5346195"/>
              <a:gd name="connsiteX12" fmla="*/ 3153456 w 14699422"/>
              <a:gd name="connsiteY12" fmla="*/ 589870 h 5346195"/>
              <a:gd name="connsiteX13" fmla="*/ 3398384 w 14699422"/>
              <a:gd name="connsiteY13" fmla="*/ 410256 h 5346195"/>
              <a:gd name="connsiteX14" fmla="*/ 3610656 w 14699422"/>
              <a:gd name="connsiteY14" fmla="*/ 344941 h 5346195"/>
              <a:gd name="connsiteX15" fmla="*/ 4263799 w 14699422"/>
              <a:gd name="connsiteY15" fmla="*/ 328613 h 5346195"/>
              <a:gd name="connsiteX16" fmla="*/ 4737327 w 14699422"/>
              <a:gd name="connsiteY16" fmla="*/ 214313 h 5346195"/>
              <a:gd name="connsiteX17" fmla="*/ 5080227 w 14699422"/>
              <a:gd name="connsiteY17" fmla="*/ 100013 h 5346195"/>
              <a:gd name="connsiteX18" fmla="*/ 5602741 w 14699422"/>
              <a:gd name="connsiteY18" fmla="*/ 18370 h 5346195"/>
              <a:gd name="connsiteX19" fmla="*/ 6125256 w 14699422"/>
              <a:gd name="connsiteY19" fmla="*/ 2041 h 5346195"/>
              <a:gd name="connsiteX20" fmla="*/ 6860041 w 14699422"/>
              <a:gd name="connsiteY20" fmla="*/ 51027 h 5346195"/>
              <a:gd name="connsiteX21" fmla="*/ 7480527 w 14699422"/>
              <a:gd name="connsiteY21" fmla="*/ 51027 h 5346195"/>
              <a:gd name="connsiteX22" fmla="*/ 8329613 w 14699422"/>
              <a:gd name="connsiteY22" fmla="*/ 51027 h 5346195"/>
              <a:gd name="connsiteX23" fmla="*/ 9080727 w 14699422"/>
              <a:gd name="connsiteY23" fmla="*/ 116341 h 5346195"/>
              <a:gd name="connsiteX24" fmla="*/ 9864499 w 14699422"/>
              <a:gd name="connsiteY24" fmla="*/ 181656 h 5346195"/>
              <a:gd name="connsiteX25" fmla="*/ 10370684 w 14699422"/>
              <a:gd name="connsiteY25" fmla="*/ 214313 h 5346195"/>
              <a:gd name="connsiteX26" fmla="*/ 10909527 w 14699422"/>
              <a:gd name="connsiteY26" fmla="*/ 361270 h 5346195"/>
              <a:gd name="connsiteX27" fmla="*/ 11432041 w 14699422"/>
              <a:gd name="connsiteY27" fmla="*/ 426584 h 5346195"/>
              <a:gd name="connsiteX28" fmla="*/ 11954556 w 14699422"/>
              <a:gd name="connsiteY28" fmla="*/ 573541 h 5346195"/>
              <a:gd name="connsiteX29" fmla="*/ 12640356 w 14699422"/>
              <a:gd name="connsiteY29" fmla="*/ 671513 h 5346195"/>
              <a:gd name="connsiteX30" fmla="*/ 13277170 w 14699422"/>
              <a:gd name="connsiteY30" fmla="*/ 900113 h 5346195"/>
              <a:gd name="connsiteX31" fmla="*/ 13799684 w 14699422"/>
              <a:gd name="connsiteY31" fmla="*/ 1259341 h 5346195"/>
              <a:gd name="connsiteX32" fmla="*/ 14126256 w 14699422"/>
              <a:gd name="connsiteY32" fmla="*/ 1520599 h 5346195"/>
              <a:gd name="connsiteX33" fmla="*/ 14273213 w 14699422"/>
              <a:gd name="connsiteY33" fmla="*/ 1781856 h 5346195"/>
              <a:gd name="connsiteX34" fmla="*/ 14501813 w 14699422"/>
              <a:gd name="connsiteY34" fmla="*/ 2190070 h 5346195"/>
              <a:gd name="connsiteX35" fmla="*/ 14632441 w 14699422"/>
              <a:gd name="connsiteY35" fmla="*/ 2777899 h 5346195"/>
              <a:gd name="connsiteX36" fmla="*/ 14681427 w 14699422"/>
              <a:gd name="connsiteY36" fmla="*/ 2941184 h 5346195"/>
              <a:gd name="connsiteX37" fmla="*/ 14697756 w 14699422"/>
              <a:gd name="connsiteY37" fmla="*/ 3284084 h 5346195"/>
              <a:gd name="connsiteX38" fmla="*/ 14681427 w 14699422"/>
              <a:gd name="connsiteY38" fmla="*/ 3561670 h 5346195"/>
              <a:gd name="connsiteX39" fmla="*/ 14697756 w 14699422"/>
              <a:gd name="connsiteY39" fmla="*/ 4018870 h 5346195"/>
              <a:gd name="connsiteX40" fmla="*/ 14632441 w 14699422"/>
              <a:gd name="connsiteY40" fmla="*/ 4525056 h 5346195"/>
              <a:gd name="connsiteX41" fmla="*/ 14501813 w 14699422"/>
              <a:gd name="connsiteY41" fmla="*/ 4818970 h 5346195"/>
              <a:gd name="connsiteX42" fmla="*/ 14273213 w 14699422"/>
              <a:gd name="connsiteY42" fmla="*/ 4867956 h 5346195"/>
              <a:gd name="connsiteX43" fmla="*/ 13913984 w 14699422"/>
              <a:gd name="connsiteY43" fmla="*/ 4835299 h 5346195"/>
              <a:gd name="connsiteX44" fmla="*/ 13554756 w 14699422"/>
              <a:gd name="connsiteY44" fmla="*/ 4574041 h 5346195"/>
              <a:gd name="connsiteX45" fmla="*/ 13162870 w 14699422"/>
              <a:gd name="connsiteY45" fmla="*/ 4329113 h 5346195"/>
              <a:gd name="connsiteX46" fmla="*/ 12330113 w 14699422"/>
              <a:gd name="connsiteY46" fmla="*/ 4116841 h 5346195"/>
              <a:gd name="connsiteX47" fmla="*/ 11415713 w 14699422"/>
              <a:gd name="connsiteY47" fmla="*/ 3969884 h 5346195"/>
              <a:gd name="connsiteX48" fmla="*/ 10387013 w 14699422"/>
              <a:gd name="connsiteY48" fmla="*/ 3757613 h 5346195"/>
              <a:gd name="connsiteX49" fmla="*/ 10174741 w 14699422"/>
              <a:gd name="connsiteY49" fmla="*/ 3692299 h 5346195"/>
              <a:gd name="connsiteX50" fmla="*/ 9625071 w 14699422"/>
              <a:gd name="connsiteY50" fmla="*/ 4087118 h 5346195"/>
              <a:gd name="connsiteX51" fmla="*/ 9186359 w 14699422"/>
              <a:gd name="connsiteY51" fmla="*/ 4320142 h 5346195"/>
              <a:gd name="connsiteX52" fmla="*/ 8672512 w 14699422"/>
              <a:gd name="connsiteY52" fmla="*/ 4771358 h 5346195"/>
              <a:gd name="connsiteX53" fmla="*/ 7795106 w 14699422"/>
              <a:gd name="connsiteY53" fmla="*/ 5302717 h 5346195"/>
              <a:gd name="connsiteX54" fmla="*/ 7243286 w 14699422"/>
              <a:gd name="connsiteY54" fmla="*/ 5238907 h 5346195"/>
              <a:gd name="connsiteX55" fmla="*/ 6814392 w 14699422"/>
              <a:gd name="connsiteY55" fmla="*/ 4633308 h 5346195"/>
              <a:gd name="connsiteX56" fmla="*/ 6251561 w 14699422"/>
              <a:gd name="connsiteY56" fmla="*/ 4327568 h 5346195"/>
              <a:gd name="connsiteX57" fmla="*/ 5596242 w 14699422"/>
              <a:gd name="connsiteY57" fmla="*/ 4045544 h 5346195"/>
              <a:gd name="connsiteX58" fmla="*/ 4688341 w 14699422"/>
              <a:gd name="connsiteY58" fmla="*/ 3773941 h 5346195"/>
              <a:gd name="connsiteX59" fmla="*/ 4214813 w 14699422"/>
              <a:gd name="connsiteY59" fmla="*/ 3855584 h 5346195"/>
              <a:gd name="connsiteX60" fmla="*/ 3708627 w 14699422"/>
              <a:gd name="connsiteY60" fmla="*/ 3855584 h 5346195"/>
              <a:gd name="connsiteX61" fmla="*/ 3284084 w 14699422"/>
              <a:gd name="connsiteY61" fmla="*/ 3986213 h 5346195"/>
              <a:gd name="connsiteX62" fmla="*/ 2908527 w 14699422"/>
              <a:gd name="connsiteY62" fmla="*/ 4329113 h 5346195"/>
              <a:gd name="connsiteX63" fmla="*/ 2369684 w 14699422"/>
              <a:gd name="connsiteY63" fmla="*/ 4443413 h 5346195"/>
              <a:gd name="connsiteX64" fmla="*/ 1912484 w 14699422"/>
              <a:gd name="connsiteY64" fmla="*/ 4476070 h 5346195"/>
              <a:gd name="connsiteX65" fmla="*/ 1585913 w 14699422"/>
              <a:gd name="connsiteY65" fmla="*/ 4606699 h 5346195"/>
              <a:gd name="connsiteX66" fmla="*/ 1340984 w 14699422"/>
              <a:gd name="connsiteY66" fmla="*/ 4737327 h 5346195"/>
              <a:gd name="connsiteX67" fmla="*/ 981756 w 14699422"/>
              <a:gd name="connsiteY67" fmla="*/ 4818970 h 5346195"/>
              <a:gd name="connsiteX68" fmla="*/ 606199 w 14699422"/>
              <a:gd name="connsiteY68" fmla="*/ 4818970 h 5346195"/>
              <a:gd name="connsiteX69" fmla="*/ 279627 w 14699422"/>
              <a:gd name="connsiteY69" fmla="*/ 4737327 h 5346195"/>
              <a:gd name="connsiteX70" fmla="*/ 148999 w 14699422"/>
              <a:gd name="connsiteY70" fmla="*/ 4345441 h 5346195"/>
              <a:gd name="connsiteX71" fmla="*/ 2041 w 14699422"/>
              <a:gd name="connsiteY71" fmla="*/ 3986213 h 5346195"/>
              <a:gd name="connsiteX72" fmla="*/ 158824 w 14699422"/>
              <a:gd name="connsiteY72" fmla="*/ 3419190 h 5346195"/>
              <a:gd name="connsiteX0" fmla="*/ 18904 w 14667299"/>
              <a:gd name="connsiteY0" fmla="*/ 3806599 h 5346195"/>
              <a:gd name="connsiteX1" fmla="*/ 2576 w 14667299"/>
              <a:gd name="connsiteY1" fmla="*/ 3333070 h 5346195"/>
              <a:gd name="connsiteX2" fmla="*/ 18904 w 14667299"/>
              <a:gd name="connsiteY2" fmla="*/ 2941184 h 5346195"/>
              <a:gd name="connsiteX3" fmla="*/ 2576 w 14667299"/>
              <a:gd name="connsiteY3" fmla="*/ 2516641 h 5346195"/>
              <a:gd name="connsiteX4" fmla="*/ 84218 w 14667299"/>
              <a:gd name="connsiteY4" fmla="*/ 2222727 h 5346195"/>
              <a:gd name="connsiteX5" fmla="*/ 100547 w 14667299"/>
              <a:gd name="connsiteY5" fmla="*/ 1863499 h 5346195"/>
              <a:gd name="connsiteX6" fmla="*/ 721033 w 14667299"/>
              <a:gd name="connsiteY6" fmla="*/ 1487941 h 5346195"/>
              <a:gd name="connsiteX7" fmla="*/ 1292533 w 14667299"/>
              <a:gd name="connsiteY7" fmla="*/ 1259341 h 5346195"/>
              <a:gd name="connsiteX8" fmla="*/ 1455818 w 14667299"/>
              <a:gd name="connsiteY8" fmla="*/ 1030741 h 5346195"/>
              <a:gd name="connsiteX9" fmla="*/ 1651761 w 14667299"/>
              <a:gd name="connsiteY9" fmla="*/ 883784 h 5346195"/>
              <a:gd name="connsiteX10" fmla="*/ 2402876 w 14667299"/>
              <a:gd name="connsiteY10" fmla="*/ 834799 h 5346195"/>
              <a:gd name="connsiteX11" fmla="*/ 2664133 w 14667299"/>
              <a:gd name="connsiteY11" fmla="*/ 753156 h 5346195"/>
              <a:gd name="connsiteX12" fmla="*/ 3121333 w 14667299"/>
              <a:gd name="connsiteY12" fmla="*/ 589870 h 5346195"/>
              <a:gd name="connsiteX13" fmla="*/ 3366261 w 14667299"/>
              <a:gd name="connsiteY13" fmla="*/ 410256 h 5346195"/>
              <a:gd name="connsiteX14" fmla="*/ 3578533 w 14667299"/>
              <a:gd name="connsiteY14" fmla="*/ 344941 h 5346195"/>
              <a:gd name="connsiteX15" fmla="*/ 4231676 w 14667299"/>
              <a:gd name="connsiteY15" fmla="*/ 328613 h 5346195"/>
              <a:gd name="connsiteX16" fmla="*/ 4705204 w 14667299"/>
              <a:gd name="connsiteY16" fmla="*/ 214313 h 5346195"/>
              <a:gd name="connsiteX17" fmla="*/ 5048104 w 14667299"/>
              <a:gd name="connsiteY17" fmla="*/ 100013 h 5346195"/>
              <a:gd name="connsiteX18" fmla="*/ 5570618 w 14667299"/>
              <a:gd name="connsiteY18" fmla="*/ 18370 h 5346195"/>
              <a:gd name="connsiteX19" fmla="*/ 6093133 w 14667299"/>
              <a:gd name="connsiteY19" fmla="*/ 2041 h 5346195"/>
              <a:gd name="connsiteX20" fmla="*/ 6827918 w 14667299"/>
              <a:gd name="connsiteY20" fmla="*/ 51027 h 5346195"/>
              <a:gd name="connsiteX21" fmla="*/ 7448404 w 14667299"/>
              <a:gd name="connsiteY21" fmla="*/ 51027 h 5346195"/>
              <a:gd name="connsiteX22" fmla="*/ 8297490 w 14667299"/>
              <a:gd name="connsiteY22" fmla="*/ 51027 h 5346195"/>
              <a:gd name="connsiteX23" fmla="*/ 9048604 w 14667299"/>
              <a:gd name="connsiteY23" fmla="*/ 116341 h 5346195"/>
              <a:gd name="connsiteX24" fmla="*/ 9832376 w 14667299"/>
              <a:gd name="connsiteY24" fmla="*/ 181656 h 5346195"/>
              <a:gd name="connsiteX25" fmla="*/ 10338561 w 14667299"/>
              <a:gd name="connsiteY25" fmla="*/ 214313 h 5346195"/>
              <a:gd name="connsiteX26" fmla="*/ 10877404 w 14667299"/>
              <a:gd name="connsiteY26" fmla="*/ 361270 h 5346195"/>
              <a:gd name="connsiteX27" fmla="*/ 11399918 w 14667299"/>
              <a:gd name="connsiteY27" fmla="*/ 426584 h 5346195"/>
              <a:gd name="connsiteX28" fmla="*/ 11922433 w 14667299"/>
              <a:gd name="connsiteY28" fmla="*/ 573541 h 5346195"/>
              <a:gd name="connsiteX29" fmla="*/ 12608233 w 14667299"/>
              <a:gd name="connsiteY29" fmla="*/ 671513 h 5346195"/>
              <a:gd name="connsiteX30" fmla="*/ 13245047 w 14667299"/>
              <a:gd name="connsiteY30" fmla="*/ 900113 h 5346195"/>
              <a:gd name="connsiteX31" fmla="*/ 13767561 w 14667299"/>
              <a:gd name="connsiteY31" fmla="*/ 1259341 h 5346195"/>
              <a:gd name="connsiteX32" fmla="*/ 14094133 w 14667299"/>
              <a:gd name="connsiteY32" fmla="*/ 1520599 h 5346195"/>
              <a:gd name="connsiteX33" fmla="*/ 14241090 w 14667299"/>
              <a:gd name="connsiteY33" fmla="*/ 1781856 h 5346195"/>
              <a:gd name="connsiteX34" fmla="*/ 14469690 w 14667299"/>
              <a:gd name="connsiteY34" fmla="*/ 2190070 h 5346195"/>
              <a:gd name="connsiteX35" fmla="*/ 14600318 w 14667299"/>
              <a:gd name="connsiteY35" fmla="*/ 2777899 h 5346195"/>
              <a:gd name="connsiteX36" fmla="*/ 14649304 w 14667299"/>
              <a:gd name="connsiteY36" fmla="*/ 2941184 h 5346195"/>
              <a:gd name="connsiteX37" fmla="*/ 14665633 w 14667299"/>
              <a:gd name="connsiteY37" fmla="*/ 3284084 h 5346195"/>
              <a:gd name="connsiteX38" fmla="*/ 14649304 w 14667299"/>
              <a:gd name="connsiteY38" fmla="*/ 3561670 h 5346195"/>
              <a:gd name="connsiteX39" fmla="*/ 14665633 w 14667299"/>
              <a:gd name="connsiteY39" fmla="*/ 4018870 h 5346195"/>
              <a:gd name="connsiteX40" fmla="*/ 14600318 w 14667299"/>
              <a:gd name="connsiteY40" fmla="*/ 4525056 h 5346195"/>
              <a:gd name="connsiteX41" fmla="*/ 14469690 w 14667299"/>
              <a:gd name="connsiteY41" fmla="*/ 4818970 h 5346195"/>
              <a:gd name="connsiteX42" fmla="*/ 14241090 w 14667299"/>
              <a:gd name="connsiteY42" fmla="*/ 4867956 h 5346195"/>
              <a:gd name="connsiteX43" fmla="*/ 13881861 w 14667299"/>
              <a:gd name="connsiteY43" fmla="*/ 4835299 h 5346195"/>
              <a:gd name="connsiteX44" fmla="*/ 13522633 w 14667299"/>
              <a:gd name="connsiteY44" fmla="*/ 4574041 h 5346195"/>
              <a:gd name="connsiteX45" fmla="*/ 13130747 w 14667299"/>
              <a:gd name="connsiteY45" fmla="*/ 4329113 h 5346195"/>
              <a:gd name="connsiteX46" fmla="*/ 12297990 w 14667299"/>
              <a:gd name="connsiteY46" fmla="*/ 4116841 h 5346195"/>
              <a:gd name="connsiteX47" fmla="*/ 11383590 w 14667299"/>
              <a:gd name="connsiteY47" fmla="*/ 3969884 h 5346195"/>
              <a:gd name="connsiteX48" fmla="*/ 10354890 w 14667299"/>
              <a:gd name="connsiteY48" fmla="*/ 3757613 h 5346195"/>
              <a:gd name="connsiteX49" fmla="*/ 10142618 w 14667299"/>
              <a:gd name="connsiteY49" fmla="*/ 3692299 h 5346195"/>
              <a:gd name="connsiteX50" fmla="*/ 9592948 w 14667299"/>
              <a:gd name="connsiteY50" fmla="*/ 4087118 h 5346195"/>
              <a:gd name="connsiteX51" fmla="*/ 9154236 w 14667299"/>
              <a:gd name="connsiteY51" fmla="*/ 4320142 h 5346195"/>
              <a:gd name="connsiteX52" fmla="*/ 8640389 w 14667299"/>
              <a:gd name="connsiteY52" fmla="*/ 4771358 h 5346195"/>
              <a:gd name="connsiteX53" fmla="*/ 7762983 w 14667299"/>
              <a:gd name="connsiteY53" fmla="*/ 5302717 h 5346195"/>
              <a:gd name="connsiteX54" fmla="*/ 7211163 w 14667299"/>
              <a:gd name="connsiteY54" fmla="*/ 5238907 h 5346195"/>
              <a:gd name="connsiteX55" fmla="*/ 6782269 w 14667299"/>
              <a:gd name="connsiteY55" fmla="*/ 4633308 h 5346195"/>
              <a:gd name="connsiteX56" fmla="*/ 6219438 w 14667299"/>
              <a:gd name="connsiteY56" fmla="*/ 4327568 h 5346195"/>
              <a:gd name="connsiteX57" fmla="*/ 5564119 w 14667299"/>
              <a:gd name="connsiteY57" fmla="*/ 4045544 h 5346195"/>
              <a:gd name="connsiteX58" fmla="*/ 4656218 w 14667299"/>
              <a:gd name="connsiteY58" fmla="*/ 3773941 h 5346195"/>
              <a:gd name="connsiteX59" fmla="*/ 4182690 w 14667299"/>
              <a:gd name="connsiteY59" fmla="*/ 3855584 h 5346195"/>
              <a:gd name="connsiteX60" fmla="*/ 3676504 w 14667299"/>
              <a:gd name="connsiteY60" fmla="*/ 3855584 h 5346195"/>
              <a:gd name="connsiteX61" fmla="*/ 3251961 w 14667299"/>
              <a:gd name="connsiteY61" fmla="*/ 3986213 h 5346195"/>
              <a:gd name="connsiteX62" fmla="*/ 2876404 w 14667299"/>
              <a:gd name="connsiteY62" fmla="*/ 4329113 h 5346195"/>
              <a:gd name="connsiteX63" fmla="*/ 2337561 w 14667299"/>
              <a:gd name="connsiteY63" fmla="*/ 4443413 h 5346195"/>
              <a:gd name="connsiteX64" fmla="*/ 1880361 w 14667299"/>
              <a:gd name="connsiteY64" fmla="*/ 4476070 h 5346195"/>
              <a:gd name="connsiteX65" fmla="*/ 1553790 w 14667299"/>
              <a:gd name="connsiteY65" fmla="*/ 4606699 h 5346195"/>
              <a:gd name="connsiteX66" fmla="*/ 1308861 w 14667299"/>
              <a:gd name="connsiteY66" fmla="*/ 4737327 h 5346195"/>
              <a:gd name="connsiteX67" fmla="*/ 949633 w 14667299"/>
              <a:gd name="connsiteY67" fmla="*/ 4818970 h 5346195"/>
              <a:gd name="connsiteX68" fmla="*/ 574076 w 14667299"/>
              <a:gd name="connsiteY68" fmla="*/ 4818970 h 5346195"/>
              <a:gd name="connsiteX69" fmla="*/ 247504 w 14667299"/>
              <a:gd name="connsiteY69" fmla="*/ 4737327 h 5346195"/>
              <a:gd name="connsiteX70" fmla="*/ 116876 w 14667299"/>
              <a:gd name="connsiteY70" fmla="*/ 4345441 h 5346195"/>
              <a:gd name="connsiteX71" fmla="*/ 484956 w 14667299"/>
              <a:gd name="connsiteY71" fmla="*/ 3422194 h 5346195"/>
              <a:gd name="connsiteX72" fmla="*/ 126701 w 14667299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124920 w 14675343"/>
              <a:gd name="connsiteY70" fmla="*/ 4345441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243621 w 14675343"/>
              <a:gd name="connsiteY41" fmla="*/ 369091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91115"/>
              <a:gd name="connsiteY0" fmla="*/ 3468169 h 5346195"/>
              <a:gd name="connsiteX1" fmla="*/ 10620 w 14691115"/>
              <a:gd name="connsiteY1" fmla="*/ 3333070 h 5346195"/>
              <a:gd name="connsiteX2" fmla="*/ 26948 w 14691115"/>
              <a:gd name="connsiteY2" fmla="*/ 2941184 h 5346195"/>
              <a:gd name="connsiteX3" fmla="*/ 10620 w 14691115"/>
              <a:gd name="connsiteY3" fmla="*/ 2516641 h 5346195"/>
              <a:gd name="connsiteX4" fmla="*/ 92262 w 14691115"/>
              <a:gd name="connsiteY4" fmla="*/ 2222727 h 5346195"/>
              <a:gd name="connsiteX5" fmla="*/ 108591 w 14691115"/>
              <a:gd name="connsiteY5" fmla="*/ 1863499 h 5346195"/>
              <a:gd name="connsiteX6" fmla="*/ 729077 w 14691115"/>
              <a:gd name="connsiteY6" fmla="*/ 1487941 h 5346195"/>
              <a:gd name="connsiteX7" fmla="*/ 1300577 w 14691115"/>
              <a:gd name="connsiteY7" fmla="*/ 1259341 h 5346195"/>
              <a:gd name="connsiteX8" fmla="*/ 1463862 w 14691115"/>
              <a:gd name="connsiteY8" fmla="*/ 1030741 h 5346195"/>
              <a:gd name="connsiteX9" fmla="*/ 1659805 w 14691115"/>
              <a:gd name="connsiteY9" fmla="*/ 883784 h 5346195"/>
              <a:gd name="connsiteX10" fmla="*/ 2410920 w 14691115"/>
              <a:gd name="connsiteY10" fmla="*/ 834799 h 5346195"/>
              <a:gd name="connsiteX11" fmla="*/ 2672177 w 14691115"/>
              <a:gd name="connsiteY11" fmla="*/ 753156 h 5346195"/>
              <a:gd name="connsiteX12" fmla="*/ 3129377 w 14691115"/>
              <a:gd name="connsiteY12" fmla="*/ 589870 h 5346195"/>
              <a:gd name="connsiteX13" fmla="*/ 3374305 w 14691115"/>
              <a:gd name="connsiteY13" fmla="*/ 410256 h 5346195"/>
              <a:gd name="connsiteX14" fmla="*/ 3586577 w 14691115"/>
              <a:gd name="connsiteY14" fmla="*/ 344941 h 5346195"/>
              <a:gd name="connsiteX15" fmla="*/ 4239720 w 14691115"/>
              <a:gd name="connsiteY15" fmla="*/ 328613 h 5346195"/>
              <a:gd name="connsiteX16" fmla="*/ 4713248 w 14691115"/>
              <a:gd name="connsiteY16" fmla="*/ 214313 h 5346195"/>
              <a:gd name="connsiteX17" fmla="*/ 5056148 w 14691115"/>
              <a:gd name="connsiteY17" fmla="*/ 100013 h 5346195"/>
              <a:gd name="connsiteX18" fmla="*/ 5578662 w 14691115"/>
              <a:gd name="connsiteY18" fmla="*/ 18370 h 5346195"/>
              <a:gd name="connsiteX19" fmla="*/ 6101177 w 14691115"/>
              <a:gd name="connsiteY19" fmla="*/ 2041 h 5346195"/>
              <a:gd name="connsiteX20" fmla="*/ 6835962 w 14691115"/>
              <a:gd name="connsiteY20" fmla="*/ 51027 h 5346195"/>
              <a:gd name="connsiteX21" fmla="*/ 7456448 w 14691115"/>
              <a:gd name="connsiteY21" fmla="*/ 51027 h 5346195"/>
              <a:gd name="connsiteX22" fmla="*/ 8305534 w 14691115"/>
              <a:gd name="connsiteY22" fmla="*/ 51027 h 5346195"/>
              <a:gd name="connsiteX23" fmla="*/ 9056648 w 14691115"/>
              <a:gd name="connsiteY23" fmla="*/ 116341 h 5346195"/>
              <a:gd name="connsiteX24" fmla="*/ 9840420 w 14691115"/>
              <a:gd name="connsiteY24" fmla="*/ 181656 h 5346195"/>
              <a:gd name="connsiteX25" fmla="*/ 10346605 w 14691115"/>
              <a:gd name="connsiteY25" fmla="*/ 214313 h 5346195"/>
              <a:gd name="connsiteX26" fmla="*/ 10885448 w 14691115"/>
              <a:gd name="connsiteY26" fmla="*/ 361270 h 5346195"/>
              <a:gd name="connsiteX27" fmla="*/ 11407962 w 14691115"/>
              <a:gd name="connsiteY27" fmla="*/ 426584 h 5346195"/>
              <a:gd name="connsiteX28" fmla="*/ 11930477 w 14691115"/>
              <a:gd name="connsiteY28" fmla="*/ 573541 h 5346195"/>
              <a:gd name="connsiteX29" fmla="*/ 12616277 w 14691115"/>
              <a:gd name="connsiteY29" fmla="*/ 671513 h 5346195"/>
              <a:gd name="connsiteX30" fmla="*/ 13253091 w 14691115"/>
              <a:gd name="connsiteY30" fmla="*/ 900113 h 5346195"/>
              <a:gd name="connsiteX31" fmla="*/ 13775605 w 14691115"/>
              <a:gd name="connsiteY31" fmla="*/ 1259341 h 5346195"/>
              <a:gd name="connsiteX32" fmla="*/ 14102177 w 14691115"/>
              <a:gd name="connsiteY32" fmla="*/ 1520599 h 5346195"/>
              <a:gd name="connsiteX33" fmla="*/ 14249134 w 14691115"/>
              <a:gd name="connsiteY33" fmla="*/ 1781856 h 5346195"/>
              <a:gd name="connsiteX34" fmla="*/ 14477734 w 14691115"/>
              <a:gd name="connsiteY34" fmla="*/ 2190070 h 5346195"/>
              <a:gd name="connsiteX35" fmla="*/ 14608362 w 14691115"/>
              <a:gd name="connsiteY35" fmla="*/ 2777899 h 5346195"/>
              <a:gd name="connsiteX36" fmla="*/ 14657348 w 14691115"/>
              <a:gd name="connsiteY36" fmla="*/ 2941184 h 5346195"/>
              <a:gd name="connsiteX37" fmla="*/ 14673677 w 14691115"/>
              <a:gd name="connsiteY37" fmla="*/ 3284084 h 5346195"/>
              <a:gd name="connsiteX38" fmla="*/ 14657348 w 14691115"/>
              <a:gd name="connsiteY38" fmla="*/ 3561670 h 5346195"/>
              <a:gd name="connsiteX39" fmla="*/ 14673677 w 14691115"/>
              <a:gd name="connsiteY39" fmla="*/ 4018870 h 5346195"/>
              <a:gd name="connsiteX40" fmla="*/ 14374257 w 14691115"/>
              <a:gd name="connsiteY40" fmla="*/ 3622615 h 5346195"/>
              <a:gd name="connsiteX41" fmla="*/ 14243621 w 14691115"/>
              <a:gd name="connsiteY41" fmla="*/ 3690910 h 5346195"/>
              <a:gd name="connsiteX42" fmla="*/ 14155507 w 14691115"/>
              <a:gd name="connsiteY42" fmla="*/ 3739910 h 5346195"/>
              <a:gd name="connsiteX43" fmla="*/ 13796251 w 14691115"/>
              <a:gd name="connsiteY43" fmla="*/ 3763648 h 5346195"/>
              <a:gd name="connsiteX44" fmla="*/ 13343383 w 14691115"/>
              <a:gd name="connsiteY44" fmla="*/ 3615210 h 5346195"/>
              <a:gd name="connsiteX45" fmla="*/ 12811041 w 14691115"/>
              <a:gd name="connsiteY45" fmla="*/ 3821491 h 5346195"/>
              <a:gd name="connsiteX46" fmla="*/ 12025104 w 14691115"/>
              <a:gd name="connsiteY46" fmla="*/ 3665627 h 5346195"/>
              <a:gd name="connsiteX47" fmla="*/ 11297987 w 14691115"/>
              <a:gd name="connsiteY47" fmla="*/ 3800694 h 5346195"/>
              <a:gd name="connsiteX48" fmla="*/ 10362934 w 14691115"/>
              <a:gd name="connsiteY48" fmla="*/ 3757613 h 5346195"/>
              <a:gd name="connsiteX49" fmla="*/ 10150669 w 14691115"/>
              <a:gd name="connsiteY49" fmla="*/ 4030713 h 5346195"/>
              <a:gd name="connsiteX50" fmla="*/ 9600992 w 14691115"/>
              <a:gd name="connsiteY50" fmla="*/ 4087118 h 5346195"/>
              <a:gd name="connsiteX51" fmla="*/ 9162280 w 14691115"/>
              <a:gd name="connsiteY51" fmla="*/ 4320142 h 5346195"/>
              <a:gd name="connsiteX52" fmla="*/ 8648433 w 14691115"/>
              <a:gd name="connsiteY52" fmla="*/ 4771358 h 5346195"/>
              <a:gd name="connsiteX53" fmla="*/ 7771027 w 14691115"/>
              <a:gd name="connsiteY53" fmla="*/ 5302717 h 5346195"/>
              <a:gd name="connsiteX54" fmla="*/ 7219207 w 14691115"/>
              <a:gd name="connsiteY54" fmla="*/ 5238907 h 5346195"/>
              <a:gd name="connsiteX55" fmla="*/ 6790313 w 14691115"/>
              <a:gd name="connsiteY55" fmla="*/ 4633308 h 5346195"/>
              <a:gd name="connsiteX56" fmla="*/ 6227482 w 14691115"/>
              <a:gd name="connsiteY56" fmla="*/ 4327568 h 5346195"/>
              <a:gd name="connsiteX57" fmla="*/ 5572163 w 14691115"/>
              <a:gd name="connsiteY57" fmla="*/ 4045544 h 5346195"/>
              <a:gd name="connsiteX58" fmla="*/ 4664262 w 14691115"/>
              <a:gd name="connsiteY58" fmla="*/ 3773941 h 5346195"/>
              <a:gd name="connsiteX59" fmla="*/ 4190734 w 14691115"/>
              <a:gd name="connsiteY59" fmla="*/ 3855584 h 5346195"/>
              <a:gd name="connsiteX60" fmla="*/ 3825026 w 14691115"/>
              <a:gd name="connsiteY60" fmla="*/ 3460743 h 5346195"/>
              <a:gd name="connsiteX61" fmla="*/ 3494117 w 14691115"/>
              <a:gd name="connsiteY61" fmla="*/ 3478599 h 5346195"/>
              <a:gd name="connsiteX62" fmla="*/ 2978074 w 14691115"/>
              <a:gd name="connsiteY62" fmla="*/ 3539468 h 5346195"/>
              <a:gd name="connsiteX63" fmla="*/ 2860646 w 14691115"/>
              <a:gd name="connsiteY63" fmla="*/ 3484565 h 5346195"/>
              <a:gd name="connsiteX64" fmla="*/ 2403440 w 14691115"/>
              <a:gd name="connsiteY64" fmla="*/ 3517232 h 5346195"/>
              <a:gd name="connsiteX65" fmla="*/ 1983222 w 14691115"/>
              <a:gd name="connsiteY65" fmla="*/ 3591451 h 5346195"/>
              <a:gd name="connsiteX66" fmla="*/ 1691480 w 14691115"/>
              <a:gd name="connsiteY66" fmla="*/ 3552882 h 5346195"/>
              <a:gd name="connsiteX67" fmla="*/ 1425888 w 14691115"/>
              <a:gd name="connsiteY67" fmla="*/ 3521696 h 5346195"/>
              <a:gd name="connsiteX68" fmla="*/ 1190805 w 14691115"/>
              <a:gd name="connsiteY68" fmla="*/ 3690910 h 5346195"/>
              <a:gd name="connsiteX69" fmla="*/ 957863 w 14691115"/>
              <a:gd name="connsiteY69" fmla="*/ 3552882 h 5346195"/>
              <a:gd name="connsiteX70" fmla="*/ 686793 w 14691115"/>
              <a:gd name="connsiteY70" fmla="*/ 3442992 h 5346195"/>
              <a:gd name="connsiteX71" fmla="*/ 493000 w 14691115"/>
              <a:gd name="connsiteY71" fmla="*/ 3422194 h 5346195"/>
              <a:gd name="connsiteX72" fmla="*/ 134745 w 14691115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343383 w 14674676"/>
              <a:gd name="connsiteY44" fmla="*/ 3615210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729979 w 14674676"/>
              <a:gd name="connsiteY44" fmla="*/ 3873365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30630 w 14674676"/>
              <a:gd name="connsiteY42" fmla="*/ 4494644 h 5346195"/>
              <a:gd name="connsiteX43" fmla="*/ 13796251 w 14674676"/>
              <a:gd name="connsiteY43" fmla="*/ 376364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30630 w 14674676"/>
              <a:gd name="connsiteY42" fmla="*/ 4494644 h 5346195"/>
              <a:gd name="connsiteX43" fmla="*/ 13830146 w 14674676"/>
              <a:gd name="connsiteY43" fmla="*/ 430348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30798 w 14674676"/>
              <a:gd name="connsiteY41" fmla="*/ 4494644 h 5346195"/>
              <a:gd name="connsiteX42" fmla="*/ 14130630 w 14674676"/>
              <a:gd name="connsiteY42" fmla="*/ 4494644 h 5346195"/>
              <a:gd name="connsiteX43" fmla="*/ 13830146 w 14674676"/>
              <a:gd name="connsiteY43" fmla="*/ 430348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280882 w 14674676"/>
              <a:gd name="connsiteY40" fmla="*/ 4399057 h 5346195"/>
              <a:gd name="connsiteX41" fmla="*/ 14230798 w 14674676"/>
              <a:gd name="connsiteY41" fmla="*/ 4494644 h 5346195"/>
              <a:gd name="connsiteX42" fmla="*/ 14130630 w 14674676"/>
              <a:gd name="connsiteY42" fmla="*/ 4494644 h 5346195"/>
              <a:gd name="connsiteX43" fmla="*/ 13830146 w 14674676"/>
              <a:gd name="connsiteY43" fmla="*/ 430348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770"/>
              <a:gd name="connsiteY0" fmla="*/ 3468169 h 5346195"/>
              <a:gd name="connsiteX1" fmla="*/ 10620 w 14674770"/>
              <a:gd name="connsiteY1" fmla="*/ 3333070 h 5346195"/>
              <a:gd name="connsiteX2" fmla="*/ 26948 w 14674770"/>
              <a:gd name="connsiteY2" fmla="*/ 2941184 h 5346195"/>
              <a:gd name="connsiteX3" fmla="*/ 10620 w 14674770"/>
              <a:gd name="connsiteY3" fmla="*/ 2516641 h 5346195"/>
              <a:gd name="connsiteX4" fmla="*/ 92262 w 14674770"/>
              <a:gd name="connsiteY4" fmla="*/ 2222727 h 5346195"/>
              <a:gd name="connsiteX5" fmla="*/ 108591 w 14674770"/>
              <a:gd name="connsiteY5" fmla="*/ 1863499 h 5346195"/>
              <a:gd name="connsiteX6" fmla="*/ 729077 w 14674770"/>
              <a:gd name="connsiteY6" fmla="*/ 1487941 h 5346195"/>
              <a:gd name="connsiteX7" fmla="*/ 1300577 w 14674770"/>
              <a:gd name="connsiteY7" fmla="*/ 1259341 h 5346195"/>
              <a:gd name="connsiteX8" fmla="*/ 1463862 w 14674770"/>
              <a:gd name="connsiteY8" fmla="*/ 1030741 h 5346195"/>
              <a:gd name="connsiteX9" fmla="*/ 1659805 w 14674770"/>
              <a:gd name="connsiteY9" fmla="*/ 883784 h 5346195"/>
              <a:gd name="connsiteX10" fmla="*/ 2410920 w 14674770"/>
              <a:gd name="connsiteY10" fmla="*/ 834799 h 5346195"/>
              <a:gd name="connsiteX11" fmla="*/ 2672177 w 14674770"/>
              <a:gd name="connsiteY11" fmla="*/ 753156 h 5346195"/>
              <a:gd name="connsiteX12" fmla="*/ 3129377 w 14674770"/>
              <a:gd name="connsiteY12" fmla="*/ 589870 h 5346195"/>
              <a:gd name="connsiteX13" fmla="*/ 3374305 w 14674770"/>
              <a:gd name="connsiteY13" fmla="*/ 410256 h 5346195"/>
              <a:gd name="connsiteX14" fmla="*/ 3586577 w 14674770"/>
              <a:gd name="connsiteY14" fmla="*/ 344941 h 5346195"/>
              <a:gd name="connsiteX15" fmla="*/ 4239720 w 14674770"/>
              <a:gd name="connsiteY15" fmla="*/ 328613 h 5346195"/>
              <a:gd name="connsiteX16" fmla="*/ 4713248 w 14674770"/>
              <a:gd name="connsiteY16" fmla="*/ 214313 h 5346195"/>
              <a:gd name="connsiteX17" fmla="*/ 5056148 w 14674770"/>
              <a:gd name="connsiteY17" fmla="*/ 100013 h 5346195"/>
              <a:gd name="connsiteX18" fmla="*/ 5578662 w 14674770"/>
              <a:gd name="connsiteY18" fmla="*/ 18370 h 5346195"/>
              <a:gd name="connsiteX19" fmla="*/ 6101177 w 14674770"/>
              <a:gd name="connsiteY19" fmla="*/ 2041 h 5346195"/>
              <a:gd name="connsiteX20" fmla="*/ 6835962 w 14674770"/>
              <a:gd name="connsiteY20" fmla="*/ 51027 h 5346195"/>
              <a:gd name="connsiteX21" fmla="*/ 7456448 w 14674770"/>
              <a:gd name="connsiteY21" fmla="*/ 51027 h 5346195"/>
              <a:gd name="connsiteX22" fmla="*/ 8305534 w 14674770"/>
              <a:gd name="connsiteY22" fmla="*/ 51027 h 5346195"/>
              <a:gd name="connsiteX23" fmla="*/ 9056648 w 14674770"/>
              <a:gd name="connsiteY23" fmla="*/ 116341 h 5346195"/>
              <a:gd name="connsiteX24" fmla="*/ 9840420 w 14674770"/>
              <a:gd name="connsiteY24" fmla="*/ 181656 h 5346195"/>
              <a:gd name="connsiteX25" fmla="*/ 10346605 w 14674770"/>
              <a:gd name="connsiteY25" fmla="*/ 214313 h 5346195"/>
              <a:gd name="connsiteX26" fmla="*/ 10885448 w 14674770"/>
              <a:gd name="connsiteY26" fmla="*/ 361270 h 5346195"/>
              <a:gd name="connsiteX27" fmla="*/ 11407962 w 14674770"/>
              <a:gd name="connsiteY27" fmla="*/ 426584 h 5346195"/>
              <a:gd name="connsiteX28" fmla="*/ 11930477 w 14674770"/>
              <a:gd name="connsiteY28" fmla="*/ 573541 h 5346195"/>
              <a:gd name="connsiteX29" fmla="*/ 12616277 w 14674770"/>
              <a:gd name="connsiteY29" fmla="*/ 671513 h 5346195"/>
              <a:gd name="connsiteX30" fmla="*/ 13253091 w 14674770"/>
              <a:gd name="connsiteY30" fmla="*/ 900113 h 5346195"/>
              <a:gd name="connsiteX31" fmla="*/ 13775605 w 14674770"/>
              <a:gd name="connsiteY31" fmla="*/ 1259341 h 5346195"/>
              <a:gd name="connsiteX32" fmla="*/ 14102177 w 14674770"/>
              <a:gd name="connsiteY32" fmla="*/ 1520599 h 5346195"/>
              <a:gd name="connsiteX33" fmla="*/ 14249134 w 14674770"/>
              <a:gd name="connsiteY33" fmla="*/ 1781856 h 5346195"/>
              <a:gd name="connsiteX34" fmla="*/ 14477734 w 14674770"/>
              <a:gd name="connsiteY34" fmla="*/ 2190070 h 5346195"/>
              <a:gd name="connsiteX35" fmla="*/ 14608362 w 14674770"/>
              <a:gd name="connsiteY35" fmla="*/ 2777899 h 5346195"/>
              <a:gd name="connsiteX36" fmla="*/ 14657348 w 14674770"/>
              <a:gd name="connsiteY36" fmla="*/ 2941184 h 5346195"/>
              <a:gd name="connsiteX37" fmla="*/ 14673677 w 14674770"/>
              <a:gd name="connsiteY37" fmla="*/ 3284084 h 5346195"/>
              <a:gd name="connsiteX38" fmla="*/ 14657348 w 14674770"/>
              <a:gd name="connsiteY38" fmla="*/ 3561670 h 5346195"/>
              <a:gd name="connsiteX39" fmla="*/ 14531282 w 14674770"/>
              <a:gd name="connsiteY39" fmla="*/ 4016727 h 5346195"/>
              <a:gd name="connsiteX40" fmla="*/ 14280882 w 14674770"/>
              <a:gd name="connsiteY40" fmla="*/ 4399057 h 5346195"/>
              <a:gd name="connsiteX41" fmla="*/ 14230798 w 14674770"/>
              <a:gd name="connsiteY41" fmla="*/ 4494644 h 5346195"/>
              <a:gd name="connsiteX42" fmla="*/ 14130630 w 14674770"/>
              <a:gd name="connsiteY42" fmla="*/ 4494644 h 5346195"/>
              <a:gd name="connsiteX43" fmla="*/ 13830146 w 14674770"/>
              <a:gd name="connsiteY43" fmla="*/ 4303488 h 5346195"/>
              <a:gd name="connsiteX44" fmla="*/ 13930295 w 14674770"/>
              <a:gd name="connsiteY44" fmla="*/ 4303488 h 5346195"/>
              <a:gd name="connsiteX45" fmla="*/ 12811041 w 14674770"/>
              <a:gd name="connsiteY45" fmla="*/ 3821491 h 5346195"/>
              <a:gd name="connsiteX46" fmla="*/ 12025104 w 14674770"/>
              <a:gd name="connsiteY46" fmla="*/ 3665627 h 5346195"/>
              <a:gd name="connsiteX47" fmla="*/ 11297987 w 14674770"/>
              <a:gd name="connsiteY47" fmla="*/ 3800694 h 5346195"/>
              <a:gd name="connsiteX48" fmla="*/ 10362934 w 14674770"/>
              <a:gd name="connsiteY48" fmla="*/ 3757613 h 5346195"/>
              <a:gd name="connsiteX49" fmla="*/ 10150669 w 14674770"/>
              <a:gd name="connsiteY49" fmla="*/ 4030713 h 5346195"/>
              <a:gd name="connsiteX50" fmla="*/ 9600992 w 14674770"/>
              <a:gd name="connsiteY50" fmla="*/ 4087118 h 5346195"/>
              <a:gd name="connsiteX51" fmla="*/ 9162280 w 14674770"/>
              <a:gd name="connsiteY51" fmla="*/ 4320142 h 5346195"/>
              <a:gd name="connsiteX52" fmla="*/ 8648433 w 14674770"/>
              <a:gd name="connsiteY52" fmla="*/ 4771358 h 5346195"/>
              <a:gd name="connsiteX53" fmla="*/ 7771027 w 14674770"/>
              <a:gd name="connsiteY53" fmla="*/ 5302717 h 5346195"/>
              <a:gd name="connsiteX54" fmla="*/ 7219207 w 14674770"/>
              <a:gd name="connsiteY54" fmla="*/ 5238907 h 5346195"/>
              <a:gd name="connsiteX55" fmla="*/ 6790313 w 14674770"/>
              <a:gd name="connsiteY55" fmla="*/ 4633308 h 5346195"/>
              <a:gd name="connsiteX56" fmla="*/ 6227482 w 14674770"/>
              <a:gd name="connsiteY56" fmla="*/ 4327568 h 5346195"/>
              <a:gd name="connsiteX57" fmla="*/ 5572163 w 14674770"/>
              <a:gd name="connsiteY57" fmla="*/ 4045544 h 5346195"/>
              <a:gd name="connsiteX58" fmla="*/ 4664262 w 14674770"/>
              <a:gd name="connsiteY58" fmla="*/ 3773941 h 5346195"/>
              <a:gd name="connsiteX59" fmla="*/ 4190734 w 14674770"/>
              <a:gd name="connsiteY59" fmla="*/ 3855584 h 5346195"/>
              <a:gd name="connsiteX60" fmla="*/ 3825026 w 14674770"/>
              <a:gd name="connsiteY60" fmla="*/ 3460743 h 5346195"/>
              <a:gd name="connsiteX61" fmla="*/ 3494117 w 14674770"/>
              <a:gd name="connsiteY61" fmla="*/ 3478599 h 5346195"/>
              <a:gd name="connsiteX62" fmla="*/ 2978074 w 14674770"/>
              <a:gd name="connsiteY62" fmla="*/ 3539468 h 5346195"/>
              <a:gd name="connsiteX63" fmla="*/ 2860646 w 14674770"/>
              <a:gd name="connsiteY63" fmla="*/ 3484565 h 5346195"/>
              <a:gd name="connsiteX64" fmla="*/ 2403440 w 14674770"/>
              <a:gd name="connsiteY64" fmla="*/ 3517232 h 5346195"/>
              <a:gd name="connsiteX65" fmla="*/ 1983222 w 14674770"/>
              <a:gd name="connsiteY65" fmla="*/ 3591451 h 5346195"/>
              <a:gd name="connsiteX66" fmla="*/ 1691480 w 14674770"/>
              <a:gd name="connsiteY66" fmla="*/ 3552882 h 5346195"/>
              <a:gd name="connsiteX67" fmla="*/ 1425888 w 14674770"/>
              <a:gd name="connsiteY67" fmla="*/ 3521696 h 5346195"/>
              <a:gd name="connsiteX68" fmla="*/ 1190805 w 14674770"/>
              <a:gd name="connsiteY68" fmla="*/ 3690910 h 5346195"/>
              <a:gd name="connsiteX69" fmla="*/ 957863 w 14674770"/>
              <a:gd name="connsiteY69" fmla="*/ 3552882 h 5346195"/>
              <a:gd name="connsiteX70" fmla="*/ 686793 w 14674770"/>
              <a:gd name="connsiteY70" fmla="*/ 3442992 h 5346195"/>
              <a:gd name="connsiteX71" fmla="*/ 493000 w 14674770"/>
              <a:gd name="connsiteY71" fmla="*/ 3422194 h 5346195"/>
              <a:gd name="connsiteX72" fmla="*/ 134745 w 14674770"/>
              <a:gd name="connsiteY72" fmla="*/ 3419190 h 5346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674770" h="5346195">
                <a:moveTo>
                  <a:pt x="214219" y="3468169"/>
                </a:moveTo>
                <a:cubicBezTo>
                  <a:pt x="206055" y="3303522"/>
                  <a:pt x="41832" y="3420901"/>
                  <a:pt x="10620" y="3333070"/>
                </a:cubicBezTo>
                <a:cubicBezTo>
                  <a:pt x="-20592" y="3245239"/>
                  <a:pt x="26948" y="3077255"/>
                  <a:pt x="26948" y="2941184"/>
                </a:cubicBezTo>
                <a:cubicBezTo>
                  <a:pt x="26948" y="2805113"/>
                  <a:pt x="-266" y="2636384"/>
                  <a:pt x="10620" y="2516641"/>
                </a:cubicBezTo>
                <a:cubicBezTo>
                  <a:pt x="21506" y="2396898"/>
                  <a:pt x="75933" y="2331584"/>
                  <a:pt x="92262" y="2222727"/>
                </a:cubicBezTo>
                <a:cubicBezTo>
                  <a:pt x="108591" y="2113870"/>
                  <a:pt x="2455" y="1985963"/>
                  <a:pt x="108591" y="1863499"/>
                </a:cubicBezTo>
                <a:cubicBezTo>
                  <a:pt x="214727" y="1741035"/>
                  <a:pt x="530413" y="1588634"/>
                  <a:pt x="729077" y="1487941"/>
                </a:cubicBezTo>
                <a:cubicBezTo>
                  <a:pt x="927741" y="1387248"/>
                  <a:pt x="1178113" y="1335541"/>
                  <a:pt x="1300577" y="1259341"/>
                </a:cubicBezTo>
                <a:cubicBezTo>
                  <a:pt x="1423041" y="1183141"/>
                  <a:pt x="1403991" y="1093334"/>
                  <a:pt x="1463862" y="1030741"/>
                </a:cubicBezTo>
                <a:cubicBezTo>
                  <a:pt x="1523733" y="968148"/>
                  <a:pt x="1501962" y="916441"/>
                  <a:pt x="1659805" y="883784"/>
                </a:cubicBezTo>
                <a:cubicBezTo>
                  <a:pt x="1817648" y="851127"/>
                  <a:pt x="2242191" y="856570"/>
                  <a:pt x="2410920" y="834799"/>
                </a:cubicBezTo>
                <a:cubicBezTo>
                  <a:pt x="2579649" y="813028"/>
                  <a:pt x="2552434" y="793977"/>
                  <a:pt x="2672177" y="753156"/>
                </a:cubicBezTo>
                <a:cubicBezTo>
                  <a:pt x="2791920" y="712335"/>
                  <a:pt x="3012356" y="647020"/>
                  <a:pt x="3129377" y="589870"/>
                </a:cubicBezTo>
                <a:cubicBezTo>
                  <a:pt x="3246398" y="532720"/>
                  <a:pt x="3298105" y="451077"/>
                  <a:pt x="3374305" y="410256"/>
                </a:cubicBezTo>
                <a:cubicBezTo>
                  <a:pt x="3450505" y="369435"/>
                  <a:pt x="3442341" y="358548"/>
                  <a:pt x="3586577" y="344941"/>
                </a:cubicBezTo>
                <a:cubicBezTo>
                  <a:pt x="3730813" y="331334"/>
                  <a:pt x="4051942" y="350384"/>
                  <a:pt x="4239720" y="328613"/>
                </a:cubicBezTo>
                <a:cubicBezTo>
                  <a:pt x="4427499" y="306842"/>
                  <a:pt x="4577177" y="252413"/>
                  <a:pt x="4713248" y="214313"/>
                </a:cubicBezTo>
                <a:cubicBezTo>
                  <a:pt x="4849319" y="176213"/>
                  <a:pt x="4911912" y="132670"/>
                  <a:pt x="5056148" y="100013"/>
                </a:cubicBezTo>
                <a:cubicBezTo>
                  <a:pt x="5200384" y="67356"/>
                  <a:pt x="5404490" y="34699"/>
                  <a:pt x="5578662" y="18370"/>
                </a:cubicBezTo>
                <a:cubicBezTo>
                  <a:pt x="5752834" y="2041"/>
                  <a:pt x="5891627" y="-3402"/>
                  <a:pt x="6101177" y="2041"/>
                </a:cubicBezTo>
                <a:cubicBezTo>
                  <a:pt x="6310727" y="7484"/>
                  <a:pt x="6610084" y="42863"/>
                  <a:pt x="6835962" y="51027"/>
                </a:cubicBezTo>
                <a:cubicBezTo>
                  <a:pt x="7061840" y="59191"/>
                  <a:pt x="7456448" y="51027"/>
                  <a:pt x="7456448" y="51027"/>
                </a:cubicBezTo>
                <a:cubicBezTo>
                  <a:pt x="7701377" y="51027"/>
                  <a:pt x="8038834" y="40141"/>
                  <a:pt x="8305534" y="51027"/>
                </a:cubicBezTo>
                <a:cubicBezTo>
                  <a:pt x="8572234" y="61913"/>
                  <a:pt x="9056648" y="116341"/>
                  <a:pt x="9056648" y="116341"/>
                </a:cubicBezTo>
                <a:lnTo>
                  <a:pt x="9840420" y="181656"/>
                </a:lnTo>
                <a:cubicBezTo>
                  <a:pt x="10055413" y="197985"/>
                  <a:pt x="10172434" y="184377"/>
                  <a:pt x="10346605" y="214313"/>
                </a:cubicBezTo>
                <a:cubicBezTo>
                  <a:pt x="10520776" y="244249"/>
                  <a:pt x="10708555" y="325892"/>
                  <a:pt x="10885448" y="361270"/>
                </a:cubicBezTo>
                <a:cubicBezTo>
                  <a:pt x="11062341" y="396648"/>
                  <a:pt x="11233790" y="391205"/>
                  <a:pt x="11407962" y="426584"/>
                </a:cubicBezTo>
                <a:cubicBezTo>
                  <a:pt x="11582134" y="461963"/>
                  <a:pt x="11729091" y="532719"/>
                  <a:pt x="11930477" y="573541"/>
                </a:cubicBezTo>
                <a:cubicBezTo>
                  <a:pt x="12131863" y="614363"/>
                  <a:pt x="12395841" y="617084"/>
                  <a:pt x="12616277" y="671513"/>
                </a:cubicBezTo>
                <a:cubicBezTo>
                  <a:pt x="12836713" y="725942"/>
                  <a:pt x="13059870" y="802142"/>
                  <a:pt x="13253091" y="900113"/>
                </a:cubicBezTo>
                <a:cubicBezTo>
                  <a:pt x="13446312" y="998084"/>
                  <a:pt x="13634091" y="1155927"/>
                  <a:pt x="13775605" y="1259341"/>
                </a:cubicBezTo>
                <a:cubicBezTo>
                  <a:pt x="13917119" y="1362755"/>
                  <a:pt x="14023256" y="1433513"/>
                  <a:pt x="14102177" y="1520599"/>
                </a:cubicBezTo>
                <a:cubicBezTo>
                  <a:pt x="14181098" y="1607685"/>
                  <a:pt x="14249134" y="1781856"/>
                  <a:pt x="14249134" y="1781856"/>
                </a:cubicBezTo>
                <a:cubicBezTo>
                  <a:pt x="14311727" y="1893434"/>
                  <a:pt x="14417863" y="2024063"/>
                  <a:pt x="14477734" y="2190070"/>
                </a:cubicBezTo>
                <a:cubicBezTo>
                  <a:pt x="14537605" y="2356077"/>
                  <a:pt x="14578426" y="2652713"/>
                  <a:pt x="14608362" y="2777899"/>
                </a:cubicBezTo>
                <a:cubicBezTo>
                  <a:pt x="14638298" y="2903085"/>
                  <a:pt x="14646462" y="2856820"/>
                  <a:pt x="14657348" y="2941184"/>
                </a:cubicBezTo>
                <a:cubicBezTo>
                  <a:pt x="14668234" y="3025548"/>
                  <a:pt x="14673677" y="3180670"/>
                  <a:pt x="14673677" y="3284084"/>
                </a:cubicBezTo>
                <a:cubicBezTo>
                  <a:pt x="14673677" y="3387498"/>
                  <a:pt x="14681081" y="3439563"/>
                  <a:pt x="14657348" y="3561670"/>
                </a:cubicBezTo>
                <a:cubicBezTo>
                  <a:pt x="14633616" y="3683777"/>
                  <a:pt x="14594026" y="3877163"/>
                  <a:pt x="14531282" y="4016727"/>
                </a:cubicBezTo>
                <a:cubicBezTo>
                  <a:pt x="14468538" y="4156291"/>
                  <a:pt x="14330963" y="4319404"/>
                  <a:pt x="14280882" y="4399057"/>
                </a:cubicBezTo>
                <a:cubicBezTo>
                  <a:pt x="14230801" y="4478710"/>
                  <a:pt x="14255840" y="4478713"/>
                  <a:pt x="14230798" y="4494644"/>
                </a:cubicBezTo>
                <a:cubicBezTo>
                  <a:pt x="14205756" y="4510575"/>
                  <a:pt x="14197405" y="4526503"/>
                  <a:pt x="14130630" y="4494644"/>
                </a:cubicBezTo>
                <a:cubicBezTo>
                  <a:pt x="14063855" y="4462785"/>
                  <a:pt x="13863535" y="4335347"/>
                  <a:pt x="13830146" y="4303488"/>
                </a:cubicBezTo>
                <a:cubicBezTo>
                  <a:pt x="13796757" y="4271629"/>
                  <a:pt x="14100146" y="4383821"/>
                  <a:pt x="13930295" y="4303488"/>
                </a:cubicBezTo>
                <a:cubicBezTo>
                  <a:pt x="13760444" y="4223155"/>
                  <a:pt x="13128573" y="3927801"/>
                  <a:pt x="12811041" y="3821491"/>
                </a:cubicBezTo>
                <a:cubicBezTo>
                  <a:pt x="12493509" y="3715181"/>
                  <a:pt x="12277280" y="3669093"/>
                  <a:pt x="12025104" y="3665627"/>
                </a:cubicBezTo>
                <a:cubicBezTo>
                  <a:pt x="11772928" y="3662161"/>
                  <a:pt x="11575015" y="3785363"/>
                  <a:pt x="11297987" y="3800694"/>
                </a:cubicBezTo>
                <a:cubicBezTo>
                  <a:pt x="11020959" y="3816025"/>
                  <a:pt x="10554154" y="3719277"/>
                  <a:pt x="10362934" y="3757613"/>
                </a:cubicBezTo>
                <a:cubicBezTo>
                  <a:pt x="10171714" y="3795949"/>
                  <a:pt x="10277659" y="3975796"/>
                  <a:pt x="10150669" y="4030713"/>
                </a:cubicBezTo>
                <a:cubicBezTo>
                  <a:pt x="10023679" y="4085631"/>
                  <a:pt x="9765724" y="4038880"/>
                  <a:pt x="9600992" y="4087118"/>
                </a:cubicBezTo>
                <a:cubicBezTo>
                  <a:pt x="9436261" y="4135356"/>
                  <a:pt x="9321040" y="4206102"/>
                  <a:pt x="9162280" y="4320142"/>
                </a:cubicBezTo>
                <a:cubicBezTo>
                  <a:pt x="9003520" y="4434182"/>
                  <a:pt x="8880309" y="4607596"/>
                  <a:pt x="8648433" y="4771358"/>
                </a:cubicBezTo>
                <a:cubicBezTo>
                  <a:pt x="8416558" y="4935121"/>
                  <a:pt x="8009231" y="5224792"/>
                  <a:pt x="7771027" y="5302717"/>
                </a:cubicBezTo>
                <a:cubicBezTo>
                  <a:pt x="7532823" y="5380642"/>
                  <a:pt x="7382659" y="5350475"/>
                  <a:pt x="7219207" y="5238907"/>
                </a:cubicBezTo>
                <a:cubicBezTo>
                  <a:pt x="7055755" y="5127339"/>
                  <a:pt x="6955601" y="4785198"/>
                  <a:pt x="6790313" y="4633308"/>
                </a:cubicBezTo>
                <a:cubicBezTo>
                  <a:pt x="6625026" y="4481418"/>
                  <a:pt x="6430507" y="4425529"/>
                  <a:pt x="6227482" y="4327568"/>
                </a:cubicBezTo>
                <a:cubicBezTo>
                  <a:pt x="6024457" y="4229607"/>
                  <a:pt x="5832700" y="4137815"/>
                  <a:pt x="5572163" y="4045544"/>
                </a:cubicBezTo>
                <a:cubicBezTo>
                  <a:pt x="5311626" y="3953273"/>
                  <a:pt x="4894500" y="3805601"/>
                  <a:pt x="4664262" y="3773941"/>
                </a:cubicBezTo>
                <a:cubicBezTo>
                  <a:pt x="4434024" y="3742281"/>
                  <a:pt x="4330607" y="3907784"/>
                  <a:pt x="4190734" y="3855584"/>
                </a:cubicBezTo>
                <a:cubicBezTo>
                  <a:pt x="4050861" y="3803384"/>
                  <a:pt x="3941129" y="3523574"/>
                  <a:pt x="3825026" y="3460743"/>
                </a:cubicBezTo>
                <a:cubicBezTo>
                  <a:pt x="3708923" y="3397912"/>
                  <a:pt x="3635276" y="3465478"/>
                  <a:pt x="3494117" y="3478599"/>
                </a:cubicBezTo>
                <a:cubicBezTo>
                  <a:pt x="3352958" y="3491720"/>
                  <a:pt x="3083652" y="3538474"/>
                  <a:pt x="2978074" y="3539468"/>
                </a:cubicBezTo>
                <a:cubicBezTo>
                  <a:pt x="2872496" y="3540462"/>
                  <a:pt x="2956418" y="3488271"/>
                  <a:pt x="2860646" y="3484565"/>
                </a:cubicBezTo>
                <a:cubicBezTo>
                  <a:pt x="2764874" y="3480859"/>
                  <a:pt x="2549677" y="3499418"/>
                  <a:pt x="2403440" y="3517232"/>
                </a:cubicBezTo>
                <a:cubicBezTo>
                  <a:pt x="2257203" y="3535046"/>
                  <a:pt x="2101882" y="3585509"/>
                  <a:pt x="1983222" y="3591451"/>
                </a:cubicBezTo>
                <a:cubicBezTo>
                  <a:pt x="1864562" y="3597393"/>
                  <a:pt x="1784369" y="3564508"/>
                  <a:pt x="1691480" y="3552882"/>
                </a:cubicBezTo>
                <a:cubicBezTo>
                  <a:pt x="1598591" y="3541256"/>
                  <a:pt x="1509334" y="3498691"/>
                  <a:pt x="1425888" y="3521696"/>
                </a:cubicBezTo>
                <a:cubicBezTo>
                  <a:pt x="1342442" y="3544701"/>
                  <a:pt x="1268809" y="3685712"/>
                  <a:pt x="1190805" y="3690910"/>
                </a:cubicBezTo>
                <a:cubicBezTo>
                  <a:pt x="1112801" y="3696108"/>
                  <a:pt x="1041865" y="3594202"/>
                  <a:pt x="957863" y="3552882"/>
                </a:cubicBezTo>
                <a:cubicBezTo>
                  <a:pt x="873861" y="3511562"/>
                  <a:pt x="764270" y="3464773"/>
                  <a:pt x="686793" y="3442992"/>
                </a:cubicBezTo>
                <a:cubicBezTo>
                  <a:pt x="609316" y="3421211"/>
                  <a:pt x="514771" y="3520165"/>
                  <a:pt x="493000" y="3422194"/>
                </a:cubicBezTo>
                <a:cubicBezTo>
                  <a:pt x="471228" y="3324223"/>
                  <a:pt x="115694" y="3484504"/>
                  <a:pt x="134745" y="3419190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Vrije vorm 26"/>
          <p:cNvSpPr>
            <a:spLocks noChangeAspect="1"/>
          </p:cNvSpPr>
          <p:nvPr/>
        </p:nvSpPr>
        <p:spPr>
          <a:xfrm>
            <a:off x="687667" y="3487983"/>
            <a:ext cx="1070913" cy="427835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822050 w 14707080"/>
              <a:gd name="connsiteY55" fmla="*/ 4633308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5268125"/>
              <a:gd name="connsiteX1" fmla="*/ 42357 w 14707080"/>
              <a:gd name="connsiteY1" fmla="*/ 3333070 h 5268125"/>
              <a:gd name="connsiteX2" fmla="*/ 58685 w 14707080"/>
              <a:gd name="connsiteY2" fmla="*/ 2941184 h 5268125"/>
              <a:gd name="connsiteX3" fmla="*/ 42357 w 14707080"/>
              <a:gd name="connsiteY3" fmla="*/ 2516641 h 5268125"/>
              <a:gd name="connsiteX4" fmla="*/ 123999 w 14707080"/>
              <a:gd name="connsiteY4" fmla="*/ 2222727 h 5268125"/>
              <a:gd name="connsiteX5" fmla="*/ 140328 w 14707080"/>
              <a:gd name="connsiteY5" fmla="*/ 1863499 h 5268125"/>
              <a:gd name="connsiteX6" fmla="*/ 760814 w 14707080"/>
              <a:gd name="connsiteY6" fmla="*/ 1487941 h 5268125"/>
              <a:gd name="connsiteX7" fmla="*/ 1332314 w 14707080"/>
              <a:gd name="connsiteY7" fmla="*/ 1259341 h 5268125"/>
              <a:gd name="connsiteX8" fmla="*/ 1495599 w 14707080"/>
              <a:gd name="connsiteY8" fmla="*/ 1030741 h 5268125"/>
              <a:gd name="connsiteX9" fmla="*/ 1691542 w 14707080"/>
              <a:gd name="connsiteY9" fmla="*/ 883784 h 5268125"/>
              <a:gd name="connsiteX10" fmla="*/ 2442657 w 14707080"/>
              <a:gd name="connsiteY10" fmla="*/ 834799 h 5268125"/>
              <a:gd name="connsiteX11" fmla="*/ 2703914 w 14707080"/>
              <a:gd name="connsiteY11" fmla="*/ 753156 h 5268125"/>
              <a:gd name="connsiteX12" fmla="*/ 3161114 w 14707080"/>
              <a:gd name="connsiteY12" fmla="*/ 589870 h 5268125"/>
              <a:gd name="connsiteX13" fmla="*/ 3406042 w 14707080"/>
              <a:gd name="connsiteY13" fmla="*/ 410256 h 5268125"/>
              <a:gd name="connsiteX14" fmla="*/ 3618314 w 14707080"/>
              <a:gd name="connsiteY14" fmla="*/ 344941 h 5268125"/>
              <a:gd name="connsiteX15" fmla="*/ 4271457 w 14707080"/>
              <a:gd name="connsiteY15" fmla="*/ 328613 h 5268125"/>
              <a:gd name="connsiteX16" fmla="*/ 4744985 w 14707080"/>
              <a:gd name="connsiteY16" fmla="*/ 214313 h 5268125"/>
              <a:gd name="connsiteX17" fmla="*/ 5087885 w 14707080"/>
              <a:gd name="connsiteY17" fmla="*/ 100013 h 5268125"/>
              <a:gd name="connsiteX18" fmla="*/ 5610399 w 14707080"/>
              <a:gd name="connsiteY18" fmla="*/ 18370 h 5268125"/>
              <a:gd name="connsiteX19" fmla="*/ 6132914 w 14707080"/>
              <a:gd name="connsiteY19" fmla="*/ 2041 h 5268125"/>
              <a:gd name="connsiteX20" fmla="*/ 6867699 w 14707080"/>
              <a:gd name="connsiteY20" fmla="*/ 51027 h 5268125"/>
              <a:gd name="connsiteX21" fmla="*/ 7488185 w 14707080"/>
              <a:gd name="connsiteY21" fmla="*/ 51027 h 5268125"/>
              <a:gd name="connsiteX22" fmla="*/ 8337271 w 14707080"/>
              <a:gd name="connsiteY22" fmla="*/ 51027 h 5268125"/>
              <a:gd name="connsiteX23" fmla="*/ 9088385 w 14707080"/>
              <a:gd name="connsiteY23" fmla="*/ 116341 h 5268125"/>
              <a:gd name="connsiteX24" fmla="*/ 9872157 w 14707080"/>
              <a:gd name="connsiteY24" fmla="*/ 181656 h 5268125"/>
              <a:gd name="connsiteX25" fmla="*/ 10378342 w 14707080"/>
              <a:gd name="connsiteY25" fmla="*/ 214313 h 5268125"/>
              <a:gd name="connsiteX26" fmla="*/ 10917185 w 14707080"/>
              <a:gd name="connsiteY26" fmla="*/ 361270 h 5268125"/>
              <a:gd name="connsiteX27" fmla="*/ 11439699 w 14707080"/>
              <a:gd name="connsiteY27" fmla="*/ 426584 h 5268125"/>
              <a:gd name="connsiteX28" fmla="*/ 11962214 w 14707080"/>
              <a:gd name="connsiteY28" fmla="*/ 573541 h 5268125"/>
              <a:gd name="connsiteX29" fmla="*/ 12648014 w 14707080"/>
              <a:gd name="connsiteY29" fmla="*/ 671513 h 5268125"/>
              <a:gd name="connsiteX30" fmla="*/ 13284828 w 14707080"/>
              <a:gd name="connsiteY30" fmla="*/ 900113 h 5268125"/>
              <a:gd name="connsiteX31" fmla="*/ 13807342 w 14707080"/>
              <a:gd name="connsiteY31" fmla="*/ 1259341 h 5268125"/>
              <a:gd name="connsiteX32" fmla="*/ 14133914 w 14707080"/>
              <a:gd name="connsiteY32" fmla="*/ 1520599 h 5268125"/>
              <a:gd name="connsiteX33" fmla="*/ 14280871 w 14707080"/>
              <a:gd name="connsiteY33" fmla="*/ 1781856 h 5268125"/>
              <a:gd name="connsiteX34" fmla="*/ 14509471 w 14707080"/>
              <a:gd name="connsiteY34" fmla="*/ 2190070 h 5268125"/>
              <a:gd name="connsiteX35" fmla="*/ 14640099 w 14707080"/>
              <a:gd name="connsiteY35" fmla="*/ 2777899 h 5268125"/>
              <a:gd name="connsiteX36" fmla="*/ 14689085 w 14707080"/>
              <a:gd name="connsiteY36" fmla="*/ 2941184 h 5268125"/>
              <a:gd name="connsiteX37" fmla="*/ 14705414 w 14707080"/>
              <a:gd name="connsiteY37" fmla="*/ 3284084 h 5268125"/>
              <a:gd name="connsiteX38" fmla="*/ 14689085 w 14707080"/>
              <a:gd name="connsiteY38" fmla="*/ 3561670 h 5268125"/>
              <a:gd name="connsiteX39" fmla="*/ 14705414 w 14707080"/>
              <a:gd name="connsiteY39" fmla="*/ 4018870 h 5268125"/>
              <a:gd name="connsiteX40" fmla="*/ 14640099 w 14707080"/>
              <a:gd name="connsiteY40" fmla="*/ 4525056 h 5268125"/>
              <a:gd name="connsiteX41" fmla="*/ 14509471 w 14707080"/>
              <a:gd name="connsiteY41" fmla="*/ 4818970 h 5268125"/>
              <a:gd name="connsiteX42" fmla="*/ 14280871 w 14707080"/>
              <a:gd name="connsiteY42" fmla="*/ 4867956 h 5268125"/>
              <a:gd name="connsiteX43" fmla="*/ 13921642 w 14707080"/>
              <a:gd name="connsiteY43" fmla="*/ 4835299 h 5268125"/>
              <a:gd name="connsiteX44" fmla="*/ 13562414 w 14707080"/>
              <a:gd name="connsiteY44" fmla="*/ 4574041 h 5268125"/>
              <a:gd name="connsiteX45" fmla="*/ 13170528 w 14707080"/>
              <a:gd name="connsiteY45" fmla="*/ 4329113 h 5268125"/>
              <a:gd name="connsiteX46" fmla="*/ 12337771 w 14707080"/>
              <a:gd name="connsiteY46" fmla="*/ 4116841 h 5268125"/>
              <a:gd name="connsiteX47" fmla="*/ 11423371 w 14707080"/>
              <a:gd name="connsiteY47" fmla="*/ 3969884 h 5268125"/>
              <a:gd name="connsiteX48" fmla="*/ 10394671 w 14707080"/>
              <a:gd name="connsiteY48" fmla="*/ 3757613 h 5268125"/>
              <a:gd name="connsiteX49" fmla="*/ 10182399 w 14707080"/>
              <a:gd name="connsiteY49" fmla="*/ 3692299 h 5268125"/>
              <a:gd name="connsiteX50" fmla="*/ 9398628 w 14707080"/>
              <a:gd name="connsiteY50" fmla="*/ 3692299 h 5268125"/>
              <a:gd name="connsiteX51" fmla="*/ 9006742 w 14707080"/>
              <a:gd name="connsiteY51" fmla="*/ 3643313 h 5268125"/>
              <a:gd name="connsiteX52" fmla="*/ 8680171 w 14707080"/>
              <a:gd name="connsiteY52" fmla="*/ 3643313 h 5268125"/>
              <a:gd name="connsiteX53" fmla="*/ 7896399 w 14707080"/>
              <a:gd name="connsiteY53" fmla="*/ 3610656 h 5268125"/>
              <a:gd name="connsiteX54" fmla="*/ 7250944 w 14707080"/>
              <a:gd name="connsiteY54" fmla="*/ 5238907 h 5268125"/>
              <a:gd name="connsiteX55" fmla="*/ 6822050 w 14707080"/>
              <a:gd name="connsiteY55" fmla="*/ 4633308 h 5268125"/>
              <a:gd name="connsiteX56" fmla="*/ 6259219 w 14707080"/>
              <a:gd name="connsiteY56" fmla="*/ 4327568 h 5268125"/>
              <a:gd name="connsiteX57" fmla="*/ 5603900 w 14707080"/>
              <a:gd name="connsiteY57" fmla="*/ 4045544 h 5268125"/>
              <a:gd name="connsiteX58" fmla="*/ 4695999 w 14707080"/>
              <a:gd name="connsiteY58" fmla="*/ 3773941 h 5268125"/>
              <a:gd name="connsiteX59" fmla="*/ 4222471 w 14707080"/>
              <a:gd name="connsiteY59" fmla="*/ 3855584 h 5268125"/>
              <a:gd name="connsiteX60" fmla="*/ 3716285 w 14707080"/>
              <a:gd name="connsiteY60" fmla="*/ 3855584 h 5268125"/>
              <a:gd name="connsiteX61" fmla="*/ 3291742 w 14707080"/>
              <a:gd name="connsiteY61" fmla="*/ 3986213 h 5268125"/>
              <a:gd name="connsiteX62" fmla="*/ 2916185 w 14707080"/>
              <a:gd name="connsiteY62" fmla="*/ 4329113 h 5268125"/>
              <a:gd name="connsiteX63" fmla="*/ 2377342 w 14707080"/>
              <a:gd name="connsiteY63" fmla="*/ 4443413 h 5268125"/>
              <a:gd name="connsiteX64" fmla="*/ 1920142 w 14707080"/>
              <a:gd name="connsiteY64" fmla="*/ 4476070 h 5268125"/>
              <a:gd name="connsiteX65" fmla="*/ 1593571 w 14707080"/>
              <a:gd name="connsiteY65" fmla="*/ 4606699 h 5268125"/>
              <a:gd name="connsiteX66" fmla="*/ 1348642 w 14707080"/>
              <a:gd name="connsiteY66" fmla="*/ 4737327 h 5268125"/>
              <a:gd name="connsiteX67" fmla="*/ 989414 w 14707080"/>
              <a:gd name="connsiteY67" fmla="*/ 4818970 h 5268125"/>
              <a:gd name="connsiteX68" fmla="*/ 613857 w 14707080"/>
              <a:gd name="connsiteY68" fmla="*/ 4818970 h 5268125"/>
              <a:gd name="connsiteX69" fmla="*/ 287285 w 14707080"/>
              <a:gd name="connsiteY69" fmla="*/ 4737327 h 5268125"/>
              <a:gd name="connsiteX70" fmla="*/ 156657 w 14707080"/>
              <a:gd name="connsiteY70" fmla="*/ 4345441 h 5268125"/>
              <a:gd name="connsiteX71" fmla="*/ 9699 w 14707080"/>
              <a:gd name="connsiteY71" fmla="*/ 3986213 h 5268125"/>
              <a:gd name="connsiteX72" fmla="*/ 26028 w 14707080"/>
              <a:gd name="connsiteY72" fmla="*/ 3757613 h 5268125"/>
              <a:gd name="connsiteX0" fmla="*/ 58685 w 14707080"/>
              <a:gd name="connsiteY0" fmla="*/ 3806599 h 5429363"/>
              <a:gd name="connsiteX1" fmla="*/ 42357 w 14707080"/>
              <a:gd name="connsiteY1" fmla="*/ 3333070 h 5429363"/>
              <a:gd name="connsiteX2" fmla="*/ 58685 w 14707080"/>
              <a:gd name="connsiteY2" fmla="*/ 2941184 h 5429363"/>
              <a:gd name="connsiteX3" fmla="*/ 42357 w 14707080"/>
              <a:gd name="connsiteY3" fmla="*/ 2516641 h 5429363"/>
              <a:gd name="connsiteX4" fmla="*/ 123999 w 14707080"/>
              <a:gd name="connsiteY4" fmla="*/ 2222727 h 5429363"/>
              <a:gd name="connsiteX5" fmla="*/ 140328 w 14707080"/>
              <a:gd name="connsiteY5" fmla="*/ 1863499 h 5429363"/>
              <a:gd name="connsiteX6" fmla="*/ 760814 w 14707080"/>
              <a:gd name="connsiteY6" fmla="*/ 1487941 h 5429363"/>
              <a:gd name="connsiteX7" fmla="*/ 1332314 w 14707080"/>
              <a:gd name="connsiteY7" fmla="*/ 1259341 h 5429363"/>
              <a:gd name="connsiteX8" fmla="*/ 1495599 w 14707080"/>
              <a:gd name="connsiteY8" fmla="*/ 1030741 h 5429363"/>
              <a:gd name="connsiteX9" fmla="*/ 1691542 w 14707080"/>
              <a:gd name="connsiteY9" fmla="*/ 883784 h 5429363"/>
              <a:gd name="connsiteX10" fmla="*/ 2442657 w 14707080"/>
              <a:gd name="connsiteY10" fmla="*/ 834799 h 5429363"/>
              <a:gd name="connsiteX11" fmla="*/ 2703914 w 14707080"/>
              <a:gd name="connsiteY11" fmla="*/ 753156 h 5429363"/>
              <a:gd name="connsiteX12" fmla="*/ 3161114 w 14707080"/>
              <a:gd name="connsiteY12" fmla="*/ 589870 h 5429363"/>
              <a:gd name="connsiteX13" fmla="*/ 3406042 w 14707080"/>
              <a:gd name="connsiteY13" fmla="*/ 410256 h 5429363"/>
              <a:gd name="connsiteX14" fmla="*/ 3618314 w 14707080"/>
              <a:gd name="connsiteY14" fmla="*/ 344941 h 5429363"/>
              <a:gd name="connsiteX15" fmla="*/ 4271457 w 14707080"/>
              <a:gd name="connsiteY15" fmla="*/ 328613 h 5429363"/>
              <a:gd name="connsiteX16" fmla="*/ 4744985 w 14707080"/>
              <a:gd name="connsiteY16" fmla="*/ 214313 h 5429363"/>
              <a:gd name="connsiteX17" fmla="*/ 5087885 w 14707080"/>
              <a:gd name="connsiteY17" fmla="*/ 100013 h 5429363"/>
              <a:gd name="connsiteX18" fmla="*/ 5610399 w 14707080"/>
              <a:gd name="connsiteY18" fmla="*/ 18370 h 5429363"/>
              <a:gd name="connsiteX19" fmla="*/ 6132914 w 14707080"/>
              <a:gd name="connsiteY19" fmla="*/ 2041 h 5429363"/>
              <a:gd name="connsiteX20" fmla="*/ 6867699 w 14707080"/>
              <a:gd name="connsiteY20" fmla="*/ 51027 h 5429363"/>
              <a:gd name="connsiteX21" fmla="*/ 7488185 w 14707080"/>
              <a:gd name="connsiteY21" fmla="*/ 51027 h 5429363"/>
              <a:gd name="connsiteX22" fmla="*/ 8337271 w 14707080"/>
              <a:gd name="connsiteY22" fmla="*/ 51027 h 5429363"/>
              <a:gd name="connsiteX23" fmla="*/ 9088385 w 14707080"/>
              <a:gd name="connsiteY23" fmla="*/ 116341 h 5429363"/>
              <a:gd name="connsiteX24" fmla="*/ 9872157 w 14707080"/>
              <a:gd name="connsiteY24" fmla="*/ 181656 h 5429363"/>
              <a:gd name="connsiteX25" fmla="*/ 10378342 w 14707080"/>
              <a:gd name="connsiteY25" fmla="*/ 214313 h 5429363"/>
              <a:gd name="connsiteX26" fmla="*/ 10917185 w 14707080"/>
              <a:gd name="connsiteY26" fmla="*/ 361270 h 5429363"/>
              <a:gd name="connsiteX27" fmla="*/ 11439699 w 14707080"/>
              <a:gd name="connsiteY27" fmla="*/ 426584 h 5429363"/>
              <a:gd name="connsiteX28" fmla="*/ 11962214 w 14707080"/>
              <a:gd name="connsiteY28" fmla="*/ 573541 h 5429363"/>
              <a:gd name="connsiteX29" fmla="*/ 12648014 w 14707080"/>
              <a:gd name="connsiteY29" fmla="*/ 671513 h 5429363"/>
              <a:gd name="connsiteX30" fmla="*/ 13284828 w 14707080"/>
              <a:gd name="connsiteY30" fmla="*/ 900113 h 5429363"/>
              <a:gd name="connsiteX31" fmla="*/ 13807342 w 14707080"/>
              <a:gd name="connsiteY31" fmla="*/ 1259341 h 5429363"/>
              <a:gd name="connsiteX32" fmla="*/ 14133914 w 14707080"/>
              <a:gd name="connsiteY32" fmla="*/ 1520599 h 5429363"/>
              <a:gd name="connsiteX33" fmla="*/ 14280871 w 14707080"/>
              <a:gd name="connsiteY33" fmla="*/ 1781856 h 5429363"/>
              <a:gd name="connsiteX34" fmla="*/ 14509471 w 14707080"/>
              <a:gd name="connsiteY34" fmla="*/ 2190070 h 5429363"/>
              <a:gd name="connsiteX35" fmla="*/ 14640099 w 14707080"/>
              <a:gd name="connsiteY35" fmla="*/ 2777899 h 5429363"/>
              <a:gd name="connsiteX36" fmla="*/ 14689085 w 14707080"/>
              <a:gd name="connsiteY36" fmla="*/ 2941184 h 5429363"/>
              <a:gd name="connsiteX37" fmla="*/ 14705414 w 14707080"/>
              <a:gd name="connsiteY37" fmla="*/ 3284084 h 5429363"/>
              <a:gd name="connsiteX38" fmla="*/ 14689085 w 14707080"/>
              <a:gd name="connsiteY38" fmla="*/ 3561670 h 5429363"/>
              <a:gd name="connsiteX39" fmla="*/ 14705414 w 14707080"/>
              <a:gd name="connsiteY39" fmla="*/ 4018870 h 5429363"/>
              <a:gd name="connsiteX40" fmla="*/ 14640099 w 14707080"/>
              <a:gd name="connsiteY40" fmla="*/ 4525056 h 5429363"/>
              <a:gd name="connsiteX41" fmla="*/ 14509471 w 14707080"/>
              <a:gd name="connsiteY41" fmla="*/ 4818970 h 5429363"/>
              <a:gd name="connsiteX42" fmla="*/ 14280871 w 14707080"/>
              <a:gd name="connsiteY42" fmla="*/ 4867956 h 5429363"/>
              <a:gd name="connsiteX43" fmla="*/ 13921642 w 14707080"/>
              <a:gd name="connsiteY43" fmla="*/ 4835299 h 5429363"/>
              <a:gd name="connsiteX44" fmla="*/ 13562414 w 14707080"/>
              <a:gd name="connsiteY44" fmla="*/ 4574041 h 5429363"/>
              <a:gd name="connsiteX45" fmla="*/ 13170528 w 14707080"/>
              <a:gd name="connsiteY45" fmla="*/ 4329113 h 5429363"/>
              <a:gd name="connsiteX46" fmla="*/ 12337771 w 14707080"/>
              <a:gd name="connsiteY46" fmla="*/ 4116841 h 5429363"/>
              <a:gd name="connsiteX47" fmla="*/ 11423371 w 14707080"/>
              <a:gd name="connsiteY47" fmla="*/ 3969884 h 5429363"/>
              <a:gd name="connsiteX48" fmla="*/ 10394671 w 14707080"/>
              <a:gd name="connsiteY48" fmla="*/ 3757613 h 5429363"/>
              <a:gd name="connsiteX49" fmla="*/ 10182399 w 14707080"/>
              <a:gd name="connsiteY49" fmla="*/ 3692299 h 5429363"/>
              <a:gd name="connsiteX50" fmla="*/ 9398628 w 14707080"/>
              <a:gd name="connsiteY50" fmla="*/ 3692299 h 5429363"/>
              <a:gd name="connsiteX51" fmla="*/ 9006742 w 14707080"/>
              <a:gd name="connsiteY51" fmla="*/ 3643313 h 5429363"/>
              <a:gd name="connsiteX52" fmla="*/ 8680171 w 14707080"/>
              <a:gd name="connsiteY52" fmla="*/ 3643313 h 5429363"/>
              <a:gd name="connsiteX53" fmla="*/ 7802764 w 14707080"/>
              <a:gd name="connsiteY53" fmla="*/ 5302717 h 5429363"/>
              <a:gd name="connsiteX54" fmla="*/ 7250944 w 14707080"/>
              <a:gd name="connsiteY54" fmla="*/ 5238907 h 5429363"/>
              <a:gd name="connsiteX55" fmla="*/ 6822050 w 14707080"/>
              <a:gd name="connsiteY55" fmla="*/ 4633308 h 5429363"/>
              <a:gd name="connsiteX56" fmla="*/ 6259219 w 14707080"/>
              <a:gd name="connsiteY56" fmla="*/ 4327568 h 5429363"/>
              <a:gd name="connsiteX57" fmla="*/ 5603900 w 14707080"/>
              <a:gd name="connsiteY57" fmla="*/ 4045544 h 5429363"/>
              <a:gd name="connsiteX58" fmla="*/ 4695999 w 14707080"/>
              <a:gd name="connsiteY58" fmla="*/ 3773941 h 5429363"/>
              <a:gd name="connsiteX59" fmla="*/ 4222471 w 14707080"/>
              <a:gd name="connsiteY59" fmla="*/ 3855584 h 5429363"/>
              <a:gd name="connsiteX60" fmla="*/ 3716285 w 14707080"/>
              <a:gd name="connsiteY60" fmla="*/ 3855584 h 5429363"/>
              <a:gd name="connsiteX61" fmla="*/ 3291742 w 14707080"/>
              <a:gd name="connsiteY61" fmla="*/ 3986213 h 5429363"/>
              <a:gd name="connsiteX62" fmla="*/ 2916185 w 14707080"/>
              <a:gd name="connsiteY62" fmla="*/ 4329113 h 5429363"/>
              <a:gd name="connsiteX63" fmla="*/ 2377342 w 14707080"/>
              <a:gd name="connsiteY63" fmla="*/ 4443413 h 5429363"/>
              <a:gd name="connsiteX64" fmla="*/ 1920142 w 14707080"/>
              <a:gd name="connsiteY64" fmla="*/ 4476070 h 5429363"/>
              <a:gd name="connsiteX65" fmla="*/ 1593571 w 14707080"/>
              <a:gd name="connsiteY65" fmla="*/ 4606699 h 5429363"/>
              <a:gd name="connsiteX66" fmla="*/ 1348642 w 14707080"/>
              <a:gd name="connsiteY66" fmla="*/ 4737327 h 5429363"/>
              <a:gd name="connsiteX67" fmla="*/ 989414 w 14707080"/>
              <a:gd name="connsiteY67" fmla="*/ 4818970 h 5429363"/>
              <a:gd name="connsiteX68" fmla="*/ 613857 w 14707080"/>
              <a:gd name="connsiteY68" fmla="*/ 4818970 h 5429363"/>
              <a:gd name="connsiteX69" fmla="*/ 287285 w 14707080"/>
              <a:gd name="connsiteY69" fmla="*/ 4737327 h 5429363"/>
              <a:gd name="connsiteX70" fmla="*/ 156657 w 14707080"/>
              <a:gd name="connsiteY70" fmla="*/ 4345441 h 5429363"/>
              <a:gd name="connsiteX71" fmla="*/ 9699 w 14707080"/>
              <a:gd name="connsiteY71" fmla="*/ 3986213 h 5429363"/>
              <a:gd name="connsiteX72" fmla="*/ 26028 w 14707080"/>
              <a:gd name="connsiteY72" fmla="*/ 3757613 h 5429363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006742 w 14707080"/>
              <a:gd name="connsiteY51" fmla="*/ 3643313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632729 w 14707080"/>
              <a:gd name="connsiteY50" fmla="*/ 4087118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1027 w 14699422"/>
              <a:gd name="connsiteY0" fmla="*/ 3806599 h 5346195"/>
              <a:gd name="connsiteX1" fmla="*/ 34699 w 14699422"/>
              <a:gd name="connsiteY1" fmla="*/ 3333070 h 5346195"/>
              <a:gd name="connsiteX2" fmla="*/ 51027 w 14699422"/>
              <a:gd name="connsiteY2" fmla="*/ 2941184 h 5346195"/>
              <a:gd name="connsiteX3" fmla="*/ 34699 w 14699422"/>
              <a:gd name="connsiteY3" fmla="*/ 2516641 h 5346195"/>
              <a:gd name="connsiteX4" fmla="*/ 116341 w 14699422"/>
              <a:gd name="connsiteY4" fmla="*/ 2222727 h 5346195"/>
              <a:gd name="connsiteX5" fmla="*/ 132670 w 14699422"/>
              <a:gd name="connsiteY5" fmla="*/ 1863499 h 5346195"/>
              <a:gd name="connsiteX6" fmla="*/ 753156 w 14699422"/>
              <a:gd name="connsiteY6" fmla="*/ 1487941 h 5346195"/>
              <a:gd name="connsiteX7" fmla="*/ 1324656 w 14699422"/>
              <a:gd name="connsiteY7" fmla="*/ 1259341 h 5346195"/>
              <a:gd name="connsiteX8" fmla="*/ 1487941 w 14699422"/>
              <a:gd name="connsiteY8" fmla="*/ 1030741 h 5346195"/>
              <a:gd name="connsiteX9" fmla="*/ 1683884 w 14699422"/>
              <a:gd name="connsiteY9" fmla="*/ 883784 h 5346195"/>
              <a:gd name="connsiteX10" fmla="*/ 2434999 w 14699422"/>
              <a:gd name="connsiteY10" fmla="*/ 834799 h 5346195"/>
              <a:gd name="connsiteX11" fmla="*/ 2696256 w 14699422"/>
              <a:gd name="connsiteY11" fmla="*/ 753156 h 5346195"/>
              <a:gd name="connsiteX12" fmla="*/ 3153456 w 14699422"/>
              <a:gd name="connsiteY12" fmla="*/ 589870 h 5346195"/>
              <a:gd name="connsiteX13" fmla="*/ 3398384 w 14699422"/>
              <a:gd name="connsiteY13" fmla="*/ 410256 h 5346195"/>
              <a:gd name="connsiteX14" fmla="*/ 3610656 w 14699422"/>
              <a:gd name="connsiteY14" fmla="*/ 344941 h 5346195"/>
              <a:gd name="connsiteX15" fmla="*/ 4263799 w 14699422"/>
              <a:gd name="connsiteY15" fmla="*/ 328613 h 5346195"/>
              <a:gd name="connsiteX16" fmla="*/ 4737327 w 14699422"/>
              <a:gd name="connsiteY16" fmla="*/ 214313 h 5346195"/>
              <a:gd name="connsiteX17" fmla="*/ 5080227 w 14699422"/>
              <a:gd name="connsiteY17" fmla="*/ 100013 h 5346195"/>
              <a:gd name="connsiteX18" fmla="*/ 5602741 w 14699422"/>
              <a:gd name="connsiteY18" fmla="*/ 18370 h 5346195"/>
              <a:gd name="connsiteX19" fmla="*/ 6125256 w 14699422"/>
              <a:gd name="connsiteY19" fmla="*/ 2041 h 5346195"/>
              <a:gd name="connsiteX20" fmla="*/ 6860041 w 14699422"/>
              <a:gd name="connsiteY20" fmla="*/ 51027 h 5346195"/>
              <a:gd name="connsiteX21" fmla="*/ 7480527 w 14699422"/>
              <a:gd name="connsiteY21" fmla="*/ 51027 h 5346195"/>
              <a:gd name="connsiteX22" fmla="*/ 8329613 w 14699422"/>
              <a:gd name="connsiteY22" fmla="*/ 51027 h 5346195"/>
              <a:gd name="connsiteX23" fmla="*/ 9080727 w 14699422"/>
              <a:gd name="connsiteY23" fmla="*/ 116341 h 5346195"/>
              <a:gd name="connsiteX24" fmla="*/ 9864499 w 14699422"/>
              <a:gd name="connsiteY24" fmla="*/ 181656 h 5346195"/>
              <a:gd name="connsiteX25" fmla="*/ 10370684 w 14699422"/>
              <a:gd name="connsiteY25" fmla="*/ 214313 h 5346195"/>
              <a:gd name="connsiteX26" fmla="*/ 10909527 w 14699422"/>
              <a:gd name="connsiteY26" fmla="*/ 361270 h 5346195"/>
              <a:gd name="connsiteX27" fmla="*/ 11432041 w 14699422"/>
              <a:gd name="connsiteY27" fmla="*/ 426584 h 5346195"/>
              <a:gd name="connsiteX28" fmla="*/ 11954556 w 14699422"/>
              <a:gd name="connsiteY28" fmla="*/ 573541 h 5346195"/>
              <a:gd name="connsiteX29" fmla="*/ 12640356 w 14699422"/>
              <a:gd name="connsiteY29" fmla="*/ 671513 h 5346195"/>
              <a:gd name="connsiteX30" fmla="*/ 13277170 w 14699422"/>
              <a:gd name="connsiteY30" fmla="*/ 900113 h 5346195"/>
              <a:gd name="connsiteX31" fmla="*/ 13799684 w 14699422"/>
              <a:gd name="connsiteY31" fmla="*/ 1259341 h 5346195"/>
              <a:gd name="connsiteX32" fmla="*/ 14126256 w 14699422"/>
              <a:gd name="connsiteY32" fmla="*/ 1520599 h 5346195"/>
              <a:gd name="connsiteX33" fmla="*/ 14273213 w 14699422"/>
              <a:gd name="connsiteY33" fmla="*/ 1781856 h 5346195"/>
              <a:gd name="connsiteX34" fmla="*/ 14501813 w 14699422"/>
              <a:gd name="connsiteY34" fmla="*/ 2190070 h 5346195"/>
              <a:gd name="connsiteX35" fmla="*/ 14632441 w 14699422"/>
              <a:gd name="connsiteY35" fmla="*/ 2777899 h 5346195"/>
              <a:gd name="connsiteX36" fmla="*/ 14681427 w 14699422"/>
              <a:gd name="connsiteY36" fmla="*/ 2941184 h 5346195"/>
              <a:gd name="connsiteX37" fmla="*/ 14697756 w 14699422"/>
              <a:gd name="connsiteY37" fmla="*/ 3284084 h 5346195"/>
              <a:gd name="connsiteX38" fmla="*/ 14681427 w 14699422"/>
              <a:gd name="connsiteY38" fmla="*/ 3561670 h 5346195"/>
              <a:gd name="connsiteX39" fmla="*/ 14697756 w 14699422"/>
              <a:gd name="connsiteY39" fmla="*/ 4018870 h 5346195"/>
              <a:gd name="connsiteX40" fmla="*/ 14632441 w 14699422"/>
              <a:gd name="connsiteY40" fmla="*/ 4525056 h 5346195"/>
              <a:gd name="connsiteX41" fmla="*/ 14501813 w 14699422"/>
              <a:gd name="connsiteY41" fmla="*/ 4818970 h 5346195"/>
              <a:gd name="connsiteX42" fmla="*/ 14273213 w 14699422"/>
              <a:gd name="connsiteY42" fmla="*/ 4867956 h 5346195"/>
              <a:gd name="connsiteX43" fmla="*/ 13913984 w 14699422"/>
              <a:gd name="connsiteY43" fmla="*/ 4835299 h 5346195"/>
              <a:gd name="connsiteX44" fmla="*/ 13554756 w 14699422"/>
              <a:gd name="connsiteY44" fmla="*/ 4574041 h 5346195"/>
              <a:gd name="connsiteX45" fmla="*/ 13162870 w 14699422"/>
              <a:gd name="connsiteY45" fmla="*/ 4329113 h 5346195"/>
              <a:gd name="connsiteX46" fmla="*/ 12330113 w 14699422"/>
              <a:gd name="connsiteY46" fmla="*/ 4116841 h 5346195"/>
              <a:gd name="connsiteX47" fmla="*/ 11415713 w 14699422"/>
              <a:gd name="connsiteY47" fmla="*/ 3969884 h 5346195"/>
              <a:gd name="connsiteX48" fmla="*/ 10387013 w 14699422"/>
              <a:gd name="connsiteY48" fmla="*/ 3757613 h 5346195"/>
              <a:gd name="connsiteX49" fmla="*/ 10174741 w 14699422"/>
              <a:gd name="connsiteY49" fmla="*/ 3692299 h 5346195"/>
              <a:gd name="connsiteX50" fmla="*/ 9625071 w 14699422"/>
              <a:gd name="connsiteY50" fmla="*/ 4087118 h 5346195"/>
              <a:gd name="connsiteX51" fmla="*/ 9186359 w 14699422"/>
              <a:gd name="connsiteY51" fmla="*/ 4320142 h 5346195"/>
              <a:gd name="connsiteX52" fmla="*/ 8672512 w 14699422"/>
              <a:gd name="connsiteY52" fmla="*/ 4771358 h 5346195"/>
              <a:gd name="connsiteX53" fmla="*/ 7795106 w 14699422"/>
              <a:gd name="connsiteY53" fmla="*/ 5302717 h 5346195"/>
              <a:gd name="connsiteX54" fmla="*/ 7243286 w 14699422"/>
              <a:gd name="connsiteY54" fmla="*/ 5238907 h 5346195"/>
              <a:gd name="connsiteX55" fmla="*/ 6814392 w 14699422"/>
              <a:gd name="connsiteY55" fmla="*/ 4633308 h 5346195"/>
              <a:gd name="connsiteX56" fmla="*/ 6251561 w 14699422"/>
              <a:gd name="connsiteY56" fmla="*/ 4327568 h 5346195"/>
              <a:gd name="connsiteX57" fmla="*/ 5596242 w 14699422"/>
              <a:gd name="connsiteY57" fmla="*/ 4045544 h 5346195"/>
              <a:gd name="connsiteX58" fmla="*/ 4688341 w 14699422"/>
              <a:gd name="connsiteY58" fmla="*/ 3773941 h 5346195"/>
              <a:gd name="connsiteX59" fmla="*/ 4214813 w 14699422"/>
              <a:gd name="connsiteY59" fmla="*/ 3855584 h 5346195"/>
              <a:gd name="connsiteX60" fmla="*/ 3708627 w 14699422"/>
              <a:gd name="connsiteY60" fmla="*/ 3855584 h 5346195"/>
              <a:gd name="connsiteX61" fmla="*/ 3284084 w 14699422"/>
              <a:gd name="connsiteY61" fmla="*/ 3986213 h 5346195"/>
              <a:gd name="connsiteX62" fmla="*/ 2908527 w 14699422"/>
              <a:gd name="connsiteY62" fmla="*/ 4329113 h 5346195"/>
              <a:gd name="connsiteX63" fmla="*/ 2369684 w 14699422"/>
              <a:gd name="connsiteY63" fmla="*/ 4443413 h 5346195"/>
              <a:gd name="connsiteX64" fmla="*/ 1912484 w 14699422"/>
              <a:gd name="connsiteY64" fmla="*/ 4476070 h 5346195"/>
              <a:gd name="connsiteX65" fmla="*/ 1585913 w 14699422"/>
              <a:gd name="connsiteY65" fmla="*/ 4606699 h 5346195"/>
              <a:gd name="connsiteX66" fmla="*/ 1340984 w 14699422"/>
              <a:gd name="connsiteY66" fmla="*/ 4737327 h 5346195"/>
              <a:gd name="connsiteX67" fmla="*/ 981756 w 14699422"/>
              <a:gd name="connsiteY67" fmla="*/ 4818970 h 5346195"/>
              <a:gd name="connsiteX68" fmla="*/ 606199 w 14699422"/>
              <a:gd name="connsiteY68" fmla="*/ 4818970 h 5346195"/>
              <a:gd name="connsiteX69" fmla="*/ 279627 w 14699422"/>
              <a:gd name="connsiteY69" fmla="*/ 4737327 h 5346195"/>
              <a:gd name="connsiteX70" fmla="*/ 148999 w 14699422"/>
              <a:gd name="connsiteY70" fmla="*/ 4345441 h 5346195"/>
              <a:gd name="connsiteX71" fmla="*/ 2041 w 14699422"/>
              <a:gd name="connsiteY71" fmla="*/ 3986213 h 5346195"/>
              <a:gd name="connsiteX72" fmla="*/ 158824 w 14699422"/>
              <a:gd name="connsiteY72" fmla="*/ 3419190 h 5346195"/>
              <a:gd name="connsiteX0" fmla="*/ 18904 w 14667299"/>
              <a:gd name="connsiteY0" fmla="*/ 3806599 h 5346195"/>
              <a:gd name="connsiteX1" fmla="*/ 2576 w 14667299"/>
              <a:gd name="connsiteY1" fmla="*/ 3333070 h 5346195"/>
              <a:gd name="connsiteX2" fmla="*/ 18904 w 14667299"/>
              <a:gd name="connsiteY2" fmla="*/ 2941184 h 5346195"/>
              <a:gd name="connsiteX3" fmla="*/ 2576 w 14667299"/>
              <a:gd name="connsiteY3" fmla="*/ 2516641 h 5346195"/>
              <a:gd name="connsiteX4" fmla="*/ 84218 w 14667299"/>
              <a:gd name="connsiteY4" fmla="*/ 2222727 h 5346195"/>
              <a:gd name="connsiteX5" fmla="*/ 100547 w 14667299"/>
              <a:gd name="connsiteY5" fmla="*/ 1863499 h 5346195"/>
              <a:gd name="connsiteX6" fmla="*/ 721033 w 14667299"/>
              <a:gd name="connsiteY6" fmla="*/ 1487941 h 5346195"/>
              <a:gd name="connsiteX7" fmla="*/ 1292533 w 14667299"/>
              <a:gd name="connsiteY7" fmla="*/ 1259341 h 5346195"/>
              <a:gd name="connsiteX8" fmla="*/ 1455818 w 14667299"/>
              <a:gd name="connsiteY8" fmla="*/ 1030741 h 5346195"/>
              <a:gd name="connsiteX9" fmla="*/ 1651761 w 14667299"/>
              <a:gd name="connsiteY9" fmla="*/ 883784 h 5346195"/>
              <a:gd name="connsiteX10" fmla="*/ 2402876 w 14667299"/>
              <a:gd name="connsiteY10" fmla="*/ 834799 h 5346195"/>
              <a:gd name="connsiteX11" fmla="*/ 2664133 w 14667299"/>
              <a:gd name="connsiteY11" fmla="*/ 753156 h 5346195"/>
              <a:gd name="connsiteX12" fmla="*/ 3121333 w 14667299"/>
              <a:gd name="connsiteY12" fmla="*/ 589870 h 5346195"/>
              <a:gd name="connsiteX13" fmla="*/ 3366261 w 14667299"/>
              <a:gd name="connsiteY13" fmla="*/ 410256 h 5346195"/>
              <a:gd name="connsiteX14" fmla="*/ 3578533 w 14667299"/>
              <a:gd name="connsiteY14" fmla="*/ 344941 h 5346195"/>
              <a:gd name="connsiteX15" fmla="*/ 4231676 w 14667299"/>
              <a:gd name="connsiteY15" fmla="*/ 328613 h 5346195"/>
              <a:gd name="connsiteX16" fmla="*/ 4705204 w 14667299"/>
              <a:gd name="connsiteY16" fmla="*/ 214313 h 5346195"/>
              <a:gd name="connsiteX17" fmla="*/ 5048104 w 14667299"/>
              <a:gd name="connsiteY17" fmla="*/ 100013 h 5346195"/>
              <a:gd name="connsiteX18" fmla="*/ 5570618 w 14667299"/>
              <a:gd name="connsiteY18" fmla="*/ 18370 h 5346195"/>
              <a:gd name="connsiteX19" fmla="*/ 6093133 w 14667299"/>
              <a:gd name="connsiteY19" fmla="*/ 2041 h 5346195"/>
              <a:gd name="connsiteX20" fmla="*/ 6827918 w 14667299"/>
              <a:gd name="connsiteY20" fmla="*/ 51027 h 5346195"/>
              <a:gd name="connsiteX21" fmla="*/ 7448404 w 14667299"/>
              <a:gd name="connsiteY21" fmla="*/ 51027 h 5346195"/>
              <a:gd name="connsiteX22" fmla="*/ 8297490 w 14667299"/>
              <a:gd name="connsiteY22" fmla="*/ 51027 h 5346195"/>
              <a:gd name="connsiteX23" fmla="*/ 9048604 w 14667299"/>
              <a:gd name="connsiteY23" fmla="*/ 116341 h 5346195"/>
              <a:gd name="connsiteX24" fmla="*/ 9832376 w 14667299"/>
              <a:gd name="connsiteY24" fmla="*/ 181656 h 5346195"/>
              <a:gd name="connsiteX25" fmla="*/ 10338561 w 14667299"/>
              <a:gd name="connsiteY25" fmla="*/ 214313 h 5346195"/>
              <a:gd name="connsiteX26" fmla="*/ 10877404 w 14667299"/>
              <a:gd name="connsiteY26" fmla="*/ 361270 h 5346195"/>
              <a:gd name="connsiteX27" fmla="*/ 11399918 w 14667299"/>
              <a:gd name="connsiteY27" fmla="*/ 426584 h 5346195"/>
              <a:gd name="connsiteX28" fmla="*/ 11922433 w 14667299"/>
              <a:gd name="connsiteY28" fmla="*/ 573541 h 5346195"/>
              <a:gd name="connsiteX29" fmla="*/ 12608233 w 14667299"/>
              <a:gd name="connsiteY29" fmla="*/ 671513 h 5346195"/>
              <a:gd name="connsiteX30" fmla="*/ 13245047 w 14667299"/>
              <a:gd name="connsiteY30" fmla="*/ 900113 h 5346195"/>
              <a:gd name="connsiteX31" fmla="*/ 13767561 w 14667299"/>
              <a:gd name="connsiteY31" fmla="*/ 1259341 h 5346195"/>
              <a:gd name="connsiteX32" fmla="*/ 14094133 w 14667299"/>
              <a:gd name="connsiteY32" fmla="*/ 1520599 h 5346195"/>
              <a:gd name="connsiteX33" fmla="*/ 14241090 w 14667299"/>
              <a:gd name="connsiteY33" fmla="*/ 1781856 h 5346195"/>
              <a:gd name="connsiteX34" fmla="*/ 14469690 w 14667299"/>
              <a:gd name="connsiteY34" fmla="*/ 2190070 h 5346195"/>
              <a:gd name="connsiteX35" fmla="*/ 14600318 w 14667299"/>
              <a:gd name="connsiteY35" fmla="*/ 2777899 h 5346195"/>
              <a:gd name="connsiteX36" fmla="*/ 14649304 w 14667299"/>
              <a:gd name="connsiteY36" fmla="*/ 2941184 h 5346195"/>
              <a:gd name="connsiteX37" fmla="*/ 14665633 w 14667299"/>
              <a:gd name="connsiteY37" fmla="*/ 3284084 h 5346195"/>
              <a:gd name="connsiteX38" fmla="*/ 14649304 w 14667299"/>
              <a:gd name="connsiteY38" fmla="*/ 3561670 h 5346195"/>
              <a:gd name="connsiteX39" fmla="*/ 14665633 w 14667299"/>
              <a:gd name="connsiteY39" fmla="*/ 4018870 h 5346195"/>
              <a:gd name="connsiteX40" fmla="*/ 14600318 w 14667299"/>
              <a:gd name="connsiteY40" fmla="*/ 4525056 h 5346195"/>
              <a:gd name="connsiteX41" fmla="*/ 14469690 w 14667299"/>
              <a:gd name="connsiteY41" fmla="*/ 4818970 h 5346195"/>
              <a:gd name="connsiteX42" fmla="*/ 14241090 w 14667299"/>
              <a:gd name="connsiteY42" fmla="*/ 4867956 h 5346195"/>
              <a:gd name="connsiteX43" fmla="*/ 13881861 w 14667299"/>
              <a:gd name="connsiteY43" fmla="*/ 4835299 h 5346195"/>
              <a:gd name="connsiteX44" fmla="*/ 13522633 w 14667299"/>
              <a:gd name="connsiteY44" fmla="*/ 4574041 h 5346195"/>
              <a:gd name="connsiteX45" fmla="*/ 13130747 w 14667299"/>
              <a:gd name="connsiteY45" fmla="*/ 4329113 h 5346195"/>
              <a:gd name="connsiteX46" fmla="*/ 12297990 w 14667299"/>
              <a:gd name="connsiteY46" fmla="*/ 4116841 h 5346195"/>
              <a:gd name="connsiteX47" fmla="*/ 11383590 w 14667299"/>
              <a:gd name="connsiteY47" fmla="*/ 3969884 h 5346195"/>
              <a:gd name="connsiteX48" fmla="*/ 10354890 w 14667299"/>
              <a:gd name="connsiteY48" fmla="*/ 3757613 h 5346195"/>
              <a:gd name="connsiteX49" fmla="*/ 10142618 w 14667299"/>
              <a:gd name="connsiteY49" fmla="*/ 3692299 h 5346195"/>
              <a:gd name="connsiteX50" fmla="*/ 9592948 w 14667299"/>
              <a:gd name="connsiteY50" fmla="*/ 4087118 h 5346195"/>
              <a:gd name="connsiteX51" fmla="*/ 9154236 w 14667299"/>
              <a:gd name="connsiteY51" fmla="*/ 4320142 h 5346195"/>
              <a:gd name="connsiteX52" fmla="*/ 8640389 w 14667299"/>
              <a:gd name="connsiteY52" fmla="*/ 4771358 h 5346195"/>
              <a:gd name="connsiteX53" fmla="*/ 7762983 w 14667299"/>
              <a:gd name="connsiteY53" fmla="*/ 5302717 h 5346195"/>
              <a:gd name="connsiteX54" fmla="*/ 7211163 w 14667299"/>
              <a:gd name="connsiteY54" fmla="*/ 5238907 h 5346195"/>
              <a:gd name="connsiteX55" fmla="*/ 6782269 w 14667299"/>
              <a:gd name="connsiteY55" fmla="*/ 4633308 h 5346195"/>
              <a:gd name="connsiteX56" fmla="*/ 6219438 w 14667299"/>
              <a:gd name="connsiteY56" fmla="*/ 4327568 h 5346195"/>
              <a:gd name="connsiteX57" fmla="*/ 5564119 w 14667299"/>
              <a:gd name="connsiteY57" fmla="*/ 4045544 h 5346195"/>
              <a:gd name="connsiteX58" fmla="*/ 4656218 w 14667299"/>
              <a:gd name="connsiteY58" fmla="*/ 3773941 h 5346195"/>
              <a:gd name="connsiteX59" fmla="*/ 4182690 w 14667299"/>
              <a:gd name="connsiteY59" fmla="*/ 3855584 h 5346195"/>
              <a:gd name="connsiteX60" fmla="*/ 3676504 w 14667299"/>
              <a:gd name="connsiteY60" fmla="*/ 3855584 h 5346195"/>
              <a:gd name="connsiteX61" fmla="*/ 3251961 w 14667299"/>
              <a:gd name="connsiteY61" fmla="*/ 3986213 h 5346195"/>
              <a:gd name="connsiteX62" fmla="*/ 2876404 w 14667299"/>
              <a:gd name="connsiteY62" fmla="*/ 4329113 h 5346195"/>
              <a:gd name="connsiteX63" fmla="*/ 2337561 w 14667299"/>
              <a:gd name="connsiteY63" fmla="*/ 4443413 h 5346195"/>
              <a:gd name="connsiteX64" fmla="*/ 1880361 w 14667299"/>
              <a:gd name="connsiteY64" fmla="*/ 4476070 h 5346195"/>
              <a:gd name="connsiteX65" fmla="*/ 1553790 w 14667299"/>
              <a:gd name="connsiteY65" fmla="*/ 4606699 h 5346195"/>
              <a:gd name="connsiteX66" fmla="*/ 1308861 w 14667299"/>
              <a:gd name="connsiteY66" fmla="*/ 4737327 h 5346195"/>
              <a:gd name="connsiteX67" fmla="*/ 949633 w 14667299"/>
              <a:gd name="connsiteY67" fmla="*/ 4818970 h 5346195"/>
              <a:gd name="connsiteX68" fmla="*/ 574076 w 14667299"/>
              <a:gd name="connsiteY68" fmla="*/ 4818970 h 5346195"/>
              <a:gd name="connsiteX69" fmla="*/ 247504 w 14667299"/>
              <a:gd name="connsiteY69" fmla="*/ 4737327 h 5346195"/>
              <a:gd name="connsiteX70" fmla="*/ 116876 w 14667299"/>
              <a:gd name="connsiteY70" fmla="*/ 4345441 h 5346195"/>
              <a:gd name="connsiteX71" fmla="*/ 484956 w 14667299"/>
              <a:gd name="connsiteY71" fmla="*/ 3422194 h 5346195"/>
              <a:gd name="connsiteX72" fmla="*/ 126701 w 14667299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124920 w 14675343"/>
              <a:gd name="connsiteY70" fmla="*/ 4345441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243621 w 14675343"/>
              <a:gd name="connsiteY41" fmla="*/ 369091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91115"/>
              <a:gd name="connsiteY0" fmla="*/ 3468169 h 5346195"/>
              <a:gd name="connsiteX1" fmla="*/ 10620 w 14691115"/>
              <a:gd name="connsiteY1" fmla="*/ 3333070 h 5346195"/>
              <a:gd name="connsiteX2" fmla="*/ 26948 w 14691115"/>
              <a:gd name="connsiteY2" fmla="*/ 2941184 h 5346195"/>
              <a:gd name="connsiteX3" fmla="*/ 10620 w 14691115"/>
              <a:gd name="connsiteY3" fmla="*/ 2516641 h 5346195"/>
              <a:gd name="connsiteX4" fmla="*/ 92262 w 14691115"/>
              <a:gd name="connsiteY4" fmla="*/ 2222727 h 5346195"/>
              <a:gd name="connsiteX5" fmla="*/ 108591 w 14691115"/>
              <a:gd name="connsiteY5" fmla="*/ 1863499 h 5346195"/>
              <a:gd name="connsiteX6" fmla="*/ 729077 w 14691115"/>
              <a:gd name="connsiteY6" fmla="*/ 1487941 h 5346195"/>
              <a:gd name="connsiteX7" fmla="*/ 1300577 w 14691115"/>
              <a:gd name="connsiteY7" fmla="*/ 1259341 h 5346195"/>
              <a:gd name="connsiteX8" fmla="*/ 1463862 w 14691115"/>
              <a:gd name="connsiteY8" fmla="*/ 1030741 h 5346195"/>
              <a:gd name="connsiteX9" fmla="*/ 1659805 w 14691115"/>
              <a:gd name="connsiteY9" fmla="*/ 883784 h 5346195"/>
              <a:gd name="connsiteX10" fmla="*/ 2410920 w 14691115"/>
              <a:gd name="connsiteY10" fmla="*/ 834799 h 5346195"/>
              <a:gd name="connsiteX11" fmla="*/ 2672177 w 14691115"/>
              <a:gd name="connsiteY11" fmla="*/ 753156 h 5346195"/>
              <a:gd name="connsiteX12" fmla="*/ 3129377 w 14691115"/>
              <a:gd name="connsiteY12" fmla="*/ 589870 h 5346195"/>
              <a:gd name="connsiteX13" fmla="*/ 3374305 w 14691115"/>
              <a:gd name="connsiteY13" fmla="*/ 410256 h 5346195"/>
              <a:gd name="connsiteX14" fmla="*/ 3586577 w 14691115"/>
              <a:gd name="connsiteY14" fmla="*/ 344941 h 5346195"/>
              <a:gd name="connsiteX15" fmla="*/ 4239720 w 14691115"/>
              <a:gd name="connsiteY15" fmla="*/ 328613 h 5346195"/>
              <a:gd name="connsiteX16" fmla="*/ 4713248 w 14691115"/>
              <a:gd name="connsiteY16" fmla="*/ 214313 h 5346195"/>
              <a:gd name="connsiteX17" fmla="*/ 5056148 w 14691115"/>
              <a:gd name="connsiteY17" fmla="*/ 100013 h 5346195"/>
              <a:gd name="connsiteX18" fmla="*/ 5578662 w 14691115"/>
              <a:gd name="connsiteY18" fmla="*/ 18370 h 5346195"/>
              <a:gd name="connsiteX19" fmla="*/ 6101177 w 14691115"/>
              <a:gd name="connsiteY19" fmla="*/ 2041 h 5346195"/>
              <a:gd name="connsiteX20" fmla="*/ 6835962 w 14691115"/>
              <a:gd name="connsiteY20" fmla="*/ 51027 h 5346195"/>
              <a:gd name="connsiteX21" fmla="*/ 7456448 w 14691115"/>
              <a:gd name="connsiteY21" fmla="*/ 51027 h 5346195"/>
              <a:gd name="connsiteX22" fmla="*/ 8305534 w 14691115"/>
              <a:gd name="connsiteY22" fmla="*/ 51027 h 5346195"/>
              <a:gd name="connsiteX23" fmla="*/ 9056648 w 14691115"/>
              <a:gd name="connsiteY23" fmla="*/ 116341 h 5346195"/>
              <a:gd name="connsiteX24" fmla="*/ 9840420 w 14691115"/>
              <a:gd name="connsiteY24" fmla="*/ 181656 h 5346195"/>
              <a:gd name="connsiteX25" fmla="*/ 10346605 w 14691115"/>
              <a:gd name="connsiteY25" fmla="*/ 214313 h 5346195"/>
              <a:gd name="connsiteX26" fmla="*/ 10885448 w 14691115"/>
              <a:gd name="connsiteY26" fmla="*/ 361270 h 5346195"/>
              <a:gd name="connsiteX27" fmla="*/ 11407962 w 14691115"/>
              <a:gd name="connsiteY27" fmla="*/ 426584 h 5346195"/>
              <a:gd name="connsiteX28" fmla="*/ 11930477 w 14691115"/>
              <a:gd name="connsiteY28" fmla="*/ 573541 h 5346195"/>
              <a:gd name="connsiteX29" fmla="*/ 12616277 w 14691115"/>
              <a:gd name="connsiteY29" fmla="*/ 671513 h 5346195"/>
              <a:gd name="connsiteX30" fmla="*/ 13253091 w 14691115"/>
              <a:gd name="connsiteY30" fmla="*/ 900113 h 5346195"/>
              <a:gd name="connsiteX31" fmla="*/ 13775605 w 14691115"/>
              <a:gd name="connsiteY31" fmla="*/ 1259341 h 5346195"/>
              <a:gd name="connsiteX32" fmla="*/ 14102177 w 14691115"/>
              <a:gd name="connsiteY32" fmla="*/ 1520599 h 5346195"/>
              <a:gd name="connsiteX33" fmla="*/ 14249134 w 14691115"/>
              <a:gd name="connsiteY33" fmla="*/ 1781856 h 5346195"/>
              <a:gd name="connsiteX34" fmla="*/ 14477734 w 14691115"/>
              <a:gd name="connsiteY34" fmla="*/ 2190070 h 5346195"/>
              <a:gd name="connsiteX35" fmla="*/ 14608362 w 14691115"/>
              <a:gd name="connsiteY35" fmla="*/ 2777899 h 5346195"/>
              <a:gd name="connsiteX36" fmla="*/ 14657348 w 14691115"/>
              <a:gd name="connsiteY36" fmla="*/ 2941184 h 5346195"/>
              <a:gd name="connsiteX37" fmla="*/ 14673677 w 14691115"/>
              <a:gd name="connsiteY37" fmla="*/ 3284084 h 5346195"/>
              <a:gd name="connsiteX38" fmla="*/ 14657348 w 14691115"/>
              <a:gd name="connsiteY38" fmla="*/ 3561670 h 5346195"/>
              <a:gd name="connsiteX39" fmla="*/ 14673677 w 14691115"/>
              <a:gd name="connsiteY39" fmla="*/ 4018870 h 5346195"/>
              <a:gd name="connsiteX40" fmla="*/ 14374257 w 14691115"/>
              <a:gd name="connsiteY40" fmla="*/ 3622615 h 5346195"/>
              <a:gd name="connsiteX41" fmla="*/ 14243621 w 14691115"/>
              <a:gd name="connsiteY41" fmla="*/ 3690910 h 5346195"/>
              <a:gd name="connsiteX42" fmla="*/ 14155507 w 14691115"/>
              <a:gd name="connsiteY42" fmla="*/ 3739910 h 5346195"/>
              <a:gd name="connsiteX43" fmla="*/ 13796251 w 14691115"/>
              <a:gd name="connsiteY43" fmla="*/ 3763648 h 5346195"/>
              <a:gd name="connsiteX44" fmla="*/ 13343383 w 14691115"/>
              <a:gd name="connsiteY44" fmla="*/ 3615210 h 5346195"/>
              <a:gd name="connsiteX45" fmla="*/ 12811041 w 14691115"/>
              <a:gd name="connsiteY45" fmla="*/ 3821491 h 5346195"/>
              <a:gd name="connsiteX46" fmla="*/ 12025104 w 14691115"/>
              <a:gd name="connsiteY46" fmla="*/ 3665627 h 5346195"/>
              <a:gd name="connsiteX47" fmla="*/ 11297987 w 14691115"/>
              <a:gd name="connsiteY47" fmla="*/ 3800694 h 5346195"/>
              <a:gd name="connsiteX48" fmla="*/ 10362934 w 14691115"/>
              <a:gd name="connsiteY48" fmla="*/ 3757613 h 5346195"/>
              <a:gd name="connsiteX49" fmla="*/ 10150669 w 14691115"/>
              <a:gd name="connsiteY49" fmla="*/ 4030713 h 5346195"/>
              <a:gd name="connsiteX50" fmla="*/ 9600992 w 14691115"/>
              <a:gd name="connsiteY50" fmla="*/ 4087118 h 5346195"/>
              <a:gd name="connsiteX51" fmla="*/ 9162280 w 14691115"/>
              <a:gd name="connsiteY51" fmla="*/ 4320142 h 5346195"/>
              <a:gd name="connsiteX52" fmla="*/ 8648433 w 14691115"/>
              <a:gd name="connsiteY52" fmla="*/ 4771358 h 5346195"/>
              <a:gd name="connsiteX53" fmla="*/ 7771027 w 14691115"/>
              <a:gd name="connsiteY53" fmla="*/ 5302717 h 5346195"/>
              <a:gd name="connsiteX54" fmla="*/ 7219207 w 14691115"/>
              <a:gd name="connsiteY54" fmla="*/ 5238907 h 5346195"/>
              <a:gd name="connsiteX55" fmla="*/ 6790313 w 14691115"/>
              <a:gd name="connsiteY55" fmla="*/ 4633308 h 5346195"/>
              <a:gd name="connsiteX56" fmla="*/ 6227482 w 14691115"/>
              <a:gd name="connsiteY56" fmla="*/ 4327568 h 5346195"/>
              <a:gd name="connsiteX57" fmla="*/ 5572163 w 14691115"/>
              <a:gd name="connsiteY57" fmla="*/ 4045544 h 5346195"/>
              <a:gd name="connsiteX58" fmla="*/ 4664262 w 14691115"/>
              <a:gd name="connsiteY58" fmla="*/ 3773941 h 5346195"/>
              <a:gd name="connsiteX59" fmla="*/ 4190734 w 14691115"/>
              <a:gd name="connsiteY59" fmla="*/ 3855584 h 5346195"/>
              <a:gd name="connsiteX60" fmla="*/ 3825026 w 14691115"/>
              <a:gd name="connsiteY60" fmla="*/ 3460743 h 5346195"/>
              <a:gd name="connsiteX61" fmla="*/ 3494117 w 14691115"/>
              <a:gd name="connsiteY61" fmla="*/ 3478599 h 5346195"/>
              <a:gd name="connsiteX62" fmla="*/ 2978074 w 14691115"/>
              <a:gd name="connsiteY62" fmla="*/ 3539468 h 5346195"/>
              <a:gd name="connsiteX63" fmla="*/ 2860646 w 14691115"/>
              <a:gd name="connsiteY63" fmla="*/ 3484565 h 5346195"/>
              <a:gd name="connsiteX64" fmla="*/ 2403440 w 14691115"/>
              <a:gd name="connsiteY64" fmla="*/ 3517232 h 5346195"/>
              <a:gd name="connsiteX65" fmla="*/ 1983222 w 14691115"/>
              <a:gd name="connsiteY65" fmla="*/ 3591451 h 5346195"/>
              <a:gd name="connsiteX66" fmla="*/ 1691480 w 14691115"/>
              <a:gd name="connsiteY66" fmla="*/ 3552882 h 5346195"/>
              <a:gd name="connsiteX67" fmla="*/ 1425888 w 14691115"/>
              <a:gd name="connsiteY67" fmla="*/ 3521696 h 5346195"/>
              <a:gd name="connsiteX68" fmla="*/ 1190805 w 14691115"/>
              <a:gd name="connsiteY68" fmla="*/ 3690910 h 5346195"/>
              <a:gd name="connsiteX69" fmla="*/ 957863 w 14691115"/>
              <a:gd name="connsiteY69" fmla="*/ 3552882 h 5346195"/>
              <a:gd name="connsiteX70" fmla="*/ 686793 w 14691115"/>
              <a:gd name="connsiteY70" fmla="*/ 3442992 h 5346195"/>
              <a:gd name="connsiteX71" fmla="*/ 493000 w 14691115"/>
              <a:gd name="connsiteY71" fmla="*/ 3422194 h 5346195"/>
              <a:gd name="connsiteX72" fmla="*/ 134745 w 14691115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343383 w 14674676"/>
              <a:gd name="connsiteY44" fmla="*/ 3615210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729979 w 14674676"/>
              <a:gd name="connsiteY44" fmla="*/ 3873365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30630 w 14674676"/>
              <a:gd name="connsiteY42" fmla="*/ 4494644 h 5346195"/>
              <a:gd name="connsiteX43" fmla="*/ 13796251 w 14674676"/>
              <a:gd name="connsiteY43" fmla="*/ 376364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30630 w 14674676"/>
              <a:gd name="connsiteY42" fmla="*/ 4494644 h 5346195"/>
              <a:gd name="connsiteX43" fmla="*/ 13830146 w 14674676"/>
              <a:gd name="connsiteY43" fmla="*/ 430348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30798 w 14674676"/>
              <a:gd name="connsiteY41" fmla="*/ 4494644 h 5346195"/>
              <a:gd name="connsiteX42" fmla="*/ 14130630 w 14674676"/>
              <a:gd name="connsiteY42" fmla="*/ 4494644 h 5346195"/>
              <a:gd name="connsiteX43" fmla="*/ 13830146 w 14674676"/>
              <a:gd name="connsiteY43" fmla="*/ 430348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280882 w 14674676"/>
              <a:gd name="connsiteY40" fmla="*/ 4399057 h 5346195"/>
              <a:gd name="connsiteX41" fmla="*/ 14230798 w 14674676"/>
              <a:gd name="connsiteY41" fmla="*/ 4494644 h 5346195"/>
              <a:gd name="connsiteX42" fmla="*/ 14130630 w 14674676"/>
              <a:gd name="connsiteY42" fmla="*/ 4494644 h 5346195"/>
              <a:gd name="connsiteX43" fmla="*/ 13830146 w 14674676"/>
              <a:gd name="connsiteY43" fmla="*/ 430348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770"/>
              <a:gd name="connsiteY0" fmla="*/ 3468169 h 5346195"/>
              <a:gd name="connsiteX1" fmla="*/ 10620 w 14674770"/>
              <a:gd name="connsiteY1" fmla="*/ 3333070 h 5346195"/>
              <a:gd name="connsiteX2" fmla="*/ 26948 w 14674770"/>
              <a:gd name="connsiteY2" fmla="*/ 2941184 h 5346195"/>
              <a:gd name="connsiteX3" fmla="*/ 10620 w 14674770"/>
              <a:gd name="connsiteY3" fmla="*/ 2516641 h 5346195"/>
              <a:gd name="connsiteX4" fmla="*/ 92262 w 14674770"/>
              <a:gd name="connsiteY4" fmla="*/ 2222727 h 5346195"/>
              <a:gd name="connsiteX5" fmla="*/ 108591 w 14674770"/>
              <a:gd name="connsiteY5" fmla="*/ 1863499 h 5346195"/>
              <a:gd name="connsiteX6" fmla="*/ 729077 w 14674770"/>
              <a:gd name="connsiteY6" fmla="*/ 1487941 h 5346195"/>
              <a:gd name="connsiteX7" fmla="*/ 1300577 w 14674770"/>
              <a:gd name="connsiteY7" fmla="*/ 1259341 h 5346195"/>
              <a:gd name="connsiteX8" fmla="*/ 1463862 w 14674770"/>
              <a:gd name="connsiteY8" fmla="*/ 1030741 h 5346195"/>
              <a:gd name="connsiteX9" fmla="*/ 1659805 w 14674770"/>
              <a:gd name="connsiteY9" fmla="*/ 883784 h 5346195"/>
              <a:gd name="connsiteX10" fmla="*/ 2410920 w 14674770"/>
              <a:gd name="connsiteY10" fmla="*/ 834799 h 5346195"/>
              <a:gd name="connsiteX11" fmla="*/ 2672177 w 14674770"/>
              <a:gd name="connsiteY11" fmla="*/ 753156 h 5346195"/>
              <a:gd name="connsiteX12" fmla="*/ 3129377 w 14674770"/>
              <a:gd name="connsiteY12" fmla="*/ 589870 h 5346195"/>
              <a:gd name="connsiteX13" fmla="*/ 3374305 w 14674770"/>
              <a:gd name="connsiteY13" fmla="*/ 410256 h 5346195"/>
              <a:gd name="connsiteX14" fmla="*/ 3586577 w 14674770"/>
              <a:gd name="connsiteY14" fmla="*/ 344941 h 5346195"/>
              <a:gd name="connsiteX15" fmla="*/ 4239720 w 14674770"/>
              <a:gd name="connsiteY15" fmla="*/ 328613 h 5346195"/>
              <a:gd name="connsiteX16" fmla="*/ 4713248 w 14674770"/>
              <a:gd name="connsiteY16" fmla="*/ 214313 h 5346195"/>
              <a:gd name="connsiteX17" fmla="*/ 5056148 w 14674770"/>
              <a:gd name="connsiteY17" fmla="*/ 100013 h 5346195"/>
              <a:gd name="connsiteX18" fmla="*/ 5578662 w 14674770"/>
              <a:gd name="connsiteY18" fmla="*/ 18370 h 5346195"/>
              <a:gd name="connsiteX19" fmla="*/ 6101177 w 14674770"/>
              <a:gd name="connsiteY19" fmla="*/ 2041 h 5346195"/>
              <a:gd name="connsiteX20" fmla="*/ 6835962 w 14674770"/>
              <a:gd name="connsiteY20" fmla="*/ 51027 h 5346195"/>
              <a:gd name="connsiteX21" fmla="*/ 7456448 w 14674770"/>
              <a:gd name="connsiteY21" fmla="*/ 51027 h 5346195"/>
              <a:gd name="connsiteX22" fmla="*/ 8305534 w 14674770"/>
              <a:gd name="connsiteY22" fmla="*/ 51027 h 5346195"/>
              <a:gd name="connsiteX23" fmla="*/ 9056648 w 14674770"/>
              <a:gd name="connsiteY23" fmla="*/ 116341 h 5346195"/>
              <a:gd name="connsiteX24" fmla="*/ 9840420 w 14674770"/>
              <a:gd name="connsiteY24" fmla="*/ 181656 h 5346195"/>
              <a:gd name="connsiteX25" fmla="*/ 10346605 w 14674770"/>
              <a:gd name="connsiteY25" fmla="*/ 214313 h 5346195"/>
              <a:gd name="connsiteX26" fmla="*/ 10885448 w 14674770"/>
              <a:gd name="connsiteY26" fmla="*/ 361270 h 5346195"/>
              <a:gd name="connsiteX27" fmla="*/ 11407962 w 14674770"/>
              <a:gd name="connsiteY27" fmla="*/ 426584 h 5346195"/>
              <a:gd name="connsiteX28" fmla="*/ 11930477 w 14674770"/>
              <a:gd name="connsiteY28" fmla="*/ 573541 h 5346195"/>
              <a:gd name="connsiteX29" fmla="*/ 12616277 w 14674770"/>
              <a:gd name="connsiteY29" fmla="*/ 671513 h 5346195"/>
              <a:gd name="connsiteX30" fmla="*/ 13253091 w 14674770"/>
              <a:gd name="connsiteY30" fmla="*/ 900113 h 5346195"/>
              <a:gd name="connsiteX31" fmla="*/ 13775605 w 14674770"/>
              <a:gd name="connsiteY31" fmla="*/ 1259341 h 5346195"/>
              <a:gd name="connsiteX32" fmla="*/ 14102177 w 14674770"/>
              <a:gd name="connsiteY32" fmla="*/ 1520599 h 5346195"/>
              <a:gd name="connsiteX33" fmla="*/ 14249134 w 14674770"/>
              <a:gd name="connsiteY33" fmla="*/ 1781856 h 5346195"/>
              <a:gd name="connsiteX34" fmla="*/ 14477734 w 14674770"/>
              <a:gd name="connsiteY34" fmla="*/ 2190070 h 5346195"/>
              <a:gd name="connsiteX35" fmla="*/ 14608362 w 14674770"/>
              <a:gd name="connsiteY35" fmla="*/ 2777899 h 5346195"/>
              <a:gd name="connsiteX36" fmla="*/ 14657348 w 14674770"/>
              <a:gd name="connsiteY36" fmla="*/ 2941184 h 5346195"/>
              <a:gd name="connsiteX37" fmla="*/ 14673677 w 14674770"/>
              <a:gd name="connsiteY37" fmla="*/ 3284084 h 5346195"/>
              <a:gd name="connsiteX38" fmla="*/ 14657348 w 14674770"/>
              <a:gd name="connsiteY38" fmla="*/ 3561670 h 5346195"/>
              <a:gd name="connsiteX39" fmla="*/ 14531282 w 14674770"/>
              <a:gd name="connsiteY39" fmla="*/ 4016727 h 5346195"/>
              <a:gd name="connsiteX40" fmla="*/ 14280882 w 14674770"/>
              <a:gd name="connsiteY40" fmla="*/ 4399057 h 5346195"/>
              <a:gd name="connsiteX41" fmla="*/ 14230798 w 14674770"/>
              <a:gd name="connsiteY41" fmla="*/ 4494644 h 5346195"/>
              <a:gd name="connsiteX42" fmla="*/ 14130630 w 14674770"/>
              <a:gd name="connsiteY42" fmla="*/ 4494644 h 5346195"/>
              <a:gd name="connsiteX43" fmla="*/ 13830146 w 14674770"/>
              <a:gd name="connsiteY43" fmla="*/ 4303488 h 5346195"/>
              <a:gd name="connsiteX44" fmla="*/ 13930295 w 14674770"/>
              <a:gd name="connsiteY44" fmla="*/ 4303488 h 5346195"/>
              <a:gd name="connsiteX45" fmla="*/ 12811041 w 14674770"/>
              <a:gd name="connsiteY45" fmla="*/ 3821491 h 5346195"/>
              <a:gd name="connsiteX46" fmla="*/ 12025104 w 14674770"/>
              <a:gd name="connsiteY46" fmla="*/ 3665627 h 5346195"/>
              <a:gd name="connsiteX47" fmla="*/ 11297987 w 14674770"/>
              <a:gd name="connsiteY47" fmla="*/ 3800694 h 5346195"/>
              <a:gd name="connsiteX48" fmla="*/ 10362934 w 14674770"/>
              <a:gd name="connsiteY48" fmla="*/ 3757613 h 5346195"/>
              <a:gd name="connsiteX49" fmla="*/ 10150669 w 14674770"/>
              <a:gd name="connsiteY49" fmla="*/ 4030713 h 5346195"/>
              <a:gd name="connsiteX50" fmla="*/ 9600992 w 14674770"/>
              <a:gd name="connsiteY50" fmla="*/ 4087118 h 5346195"/>
              <a:gd name="connsiteX51" fmla="*/ 9162280 w 14674770"/>
              <a:gd name="connsiteY51" fmla="*/ 4320142 h 5346195"/>
              <a:gd name="connsiteX52" fmla="*/ 8648433 w 14674770"/>
              <a:gd name="connsiteY52" fmla="*/ 4771358 h 5346195"/>
              <a:gd name="connsiteX53" fmla="*/ 7771027 w 14674770"/>
              <a:gd name="connsiteY53" fmla="*/ 5302717 h 5346195"/>
              <a:gd name="connsiteX54" fmla="*/ 7219207 w 14674770"/>
              <a:gd name="connsiteY54" fmla="*/ 5238907 h 5346195"/>
              <a:gd name="connsiteX55" fmla="*/ 6790313 w 14674770"/>
              <a:gd name="connsiteY55" fmla="*/ 4633308 h 5346195"/>
              <a:gd name="connsiteX56" fmla="*/ 6227482 w 14674770"/>
              <a:gd name="connsiteY56" fmla="*/ 4327568 h 5346195"/>
              <a:gd name="connsiteX57" fmla="*/ 5572163 w 14674770"/>
              <a:gd name="connsiteY57" fmla="*/ 4045544 h 5346195"/>
              <a:gd name="connsiteX58" fmla="*/ 4664262 w 14674770"/>
              <a:gd name="connsiteY58" fmla="*/ 3773941 h 5346195"/>
              <a:gd name="connsiteX59" fmla="*/ 4190734 w 14674770"/>
              <a:gd name="connsiteY59" fmla="*/ 3855584 h 5346195"/>
              <a:gd name="connsiteX60" fmla="*/ 3825026 w 14674770"/>
              <a:gd name="connsiteY60" fmla="*/ 3460743 h 5346195"/>
              <a:gd name="connsiteX61" fmla="*/ 3494117 w 14674770"/>
              <a:gd name="connsiteY61" fmla="*/ 3478599 h 5346195"/>
              <a:gd name="connsiteX62" fmla="*/ 2978074 w 14674770"/>
              <a:gd name="connsiteY62" fmla="*/ 3539468 h 5346195"/>
              <a:gd name="connsiteX63" fmla="*/ 2860646 w 14674770"/>
              <a:gd name="connsiteY63" fmla="*/ 3484565 h 5346195"/>
              <a:gd name="connsiteX64" fmla="*/ 2403440 w 14674770"/>
              <a:gd name="connsiteY64" fmla="*/ 3517232 h 5346195"/>
              <a:gd name="connsiteX65" fmla="*/ 1983222 w 14674770"/>
              <a:gd name="connsiteY65" fmla="*/ 3591451 h 5346195"/>
              <a:gd name="connsiteX66" fmla="*/ 1691480 w 14674770"/>
              <a:gd name="connsiteY66" fmla="*/ 3552882 h 5346195"/>
              <a:gd name="connsiteX67" fmla="*/ 1425888 w 14674770"/>
              <a:gd name="connsiteY67" fmla="*/ 3521696 h 5346195"/>
              <a:gd name="connsiteX68" fmla="*/ 1190805 w 14674770"/>
              <a:gd name="connsiteY68" fmla="*/ 3690910 h 5346195"/>
              <a:gd name="connsiteX69" fmla="*/ 957863 w 14674770"/>
              <a:gd name="connsiteY69" fmla="*/ 3552882 h 5346195"/>
              <a:gd name="connsiteX70" fmla="*/ 686793 w 14674770"/>
              <a:gd name="connsiteY70" fmla="*/ 3442992 h 5346195"/>
              <a:gd name="connsiteX71" fmla="*/ 493000 w 14674770"/>
              <a:gd name="connsiteY71" fmla="*/ 3422194 h 5346195"/>
              <a:gd name="connsiteX72" fmla="*/ 134745 w 14674770"/>
              <a:gd name="connsiteY72" fmla="*/ 3419190 h 5346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674770" h="5346195">
                <a:moveTo>
                  <a:pt x="214219" y="3468169"/>
                </a:moveTo>
                <a:cubicBezTo>
                  <a:pt x="206055" y="3303522"/>
                  <a:pt x="41832" y="3420901"/>
                  <a:pt x="10620" y="3333070"/>
                </a:cubicBezTo>
                <a:cubicBezTo>
                  <a:pt x="-20592" y="3245239"/>
                  <a:pt x="26948" y="3077255"/>
                  <a:pt x="26948" y="2941184"/>
                </a:cubicBezTo>
                <a:cubicBezTo>
                  <a:pt x="26948" y="2805113"/>
                  <a:pt x="-266" y="2636384"/>
                  <a:pt x="10620" y="2516641"/>
                </a:cubicBezTo>
                <a:cubicBezTo>
                  <a:pt x="21506" y="2396898"/>
                  <a:pt x="75933" y="2331584"/>
                  <a:pt x="92262" y="2222727"/>
                </a:cubicBezTo>
                <a:cubicBezTo>
                  <a:pt x="108591" y="2113870"/>
                  <a:pt x="2455" y="1985963"/>
                  <a:pt x="108591" y="1863499"/>
                </a:cubicBezTo>
                <a:cubicBezTo>
                  <a:pt x="214727" y="1741035"/>
                  <a:pt x="530413" y="1588634"/>
                  <a:pt x="729077" y="1487941"/>
                </a:cubicBezTo>
                <a:cubicBezTo>
                  <a:pt x="927741" y="1387248"/>
                  <a:pt x="1178113" y="1335541"/>
                  <a:pt x="1300577" y="1259341"/>
                </a:cubicBezTo>
                <a:cubicBezTo>
                  <a:pt x="1423041" y="1183141"/>
                  <a:pt x="1403991" y="1093334"/>
                  <a:pt x="1463862" y="1030741"/>
                </a:cubicBezTo>
                <a:cubicBezTo>
                  <a:pt x="1523733" y="968148"/>
                  <a:pt x="1501962" y="916441"/>
                  <a:pt x="1659805" y="883784"/>
                </a:cubicBezTo>
                <a:cubicBezTo>
                  <a:pt x="1817648" y="851127"/>
                  <a:pt x="2242191" y="856570"/>
                  <a:pt x="2410920" y="834799"/>
                </a:cubicBezTo>
                <a:cubicBezTo>
                  <a:pt x="2579649" y="813028"/>
                  <a:pt x="2552434" y="793977"/>
                  <a:pt x="2672177" y="753156"/>
                </a:cubicBezTo>
                <a:cubicBezTo>
                  <a:pt x="2791920" y="712335"/>
                  <a:pt x="3012356" y="647020"/>
                  <a:pt x="3129377" y="589870"/>
                </a:cubicBezTo>
                <a:cubicBezTo>
                  <a:pt x="3246398" y="532720"/>
                  <a:pt x="3298105" y="451077"/>
                  <a:pt x="3374305" y="410256"/>
                </a:cubicBezTo>
                <a:cubicBezTo>
                  <a:pt x="3450505" y="369435"/>
                  <a:pt x="3442341" y="358548"/>
                  <a:pt x="3586577" y="344941"/>
                </a:cubicBezTo>
                <a:cubicBezTo>
                  <a:pt x="3730813" y="331334"/>
                  <a:pt x="4051942" y="350384"/>
                  <a:pt x="4239720" y="328613"/>
                </a:cubicBezTo>
                <a:cubicBezTo>
                  <a:pt x="4427499" y="306842"/>
                  <a:pt x="4577177" y="252413"/>
                  <a:pt x="4713248" y="214313"/>
                </a:cubicBezTo>
                <a:cubicBezTo>
                  <a:pt x="4849319" y="176213"/>
                  <a:pt x="4911912" y="132670"/>
                  <a:pt x="5056148" y="100013"/>
                </a:cubicBezTo>
                <a:cubicBezTo>
                  <a:pt x="5200384" y="67356"/>
                  <a:pt x="5404490" y="34699"/>
                  <a:pt x="5578662" y="18370"/>
                </a:cubicBezTo>
                <a:cubicBezTo>
                  <a:pt x="5752834" y="2041"/>
                  <a:pt x="5891627" y="-3402"/>
                  <a:pt x="6101177" y="2041"/>
                </a:cubicBezTo>
                <a:cubicBezTo>
                  <a:pt x="6310727" y="7484"/>
                  <a:pt x="6610084" y="42863"/>
                  <a:pt x="6835962" y="51027"/>
                </a:cubicBezTo>
                <a:cubicBezTo>
                  <a:pt x="7061840" y="59191"/>
                  <a:pt x="7456448" y="51027"/>
                  <a:pt x="7456448" y="51027"/>
                </a:cubicBezTo>
                <a:cubicBezTo>
                  <a:pt x="7701377" y="51027"/>
                  <a:pt x="8038834" y="40141"/>
                  <a:pt x="8305534" y="51027"/>
                </a:cubicBezTo>
                <a:cubicBezTo>
                  <a:pt x="8572234" y="61913"/>
                  <a:pt x="9056648" y="116341"/>
                  <a:pt x="9056648" y="116341"/>
                </a:cubicBezTo>
                <a:lnTo>
                  <a:pt x="9840420" y="181656"/>
                </a:lnTo>
                <a:cubicBezTo>
                  <a:pt x="10055413" y="197985"/>
                  <a:pt x="10172434" y="184377"/>
                  <a:pt x="10346605" y="214313"/>
                </a:cubicBezTo>
                <a:cubicBezTo>
                  <a:pt x="10520776" y="244249"/>
                  <a:pt x="10708555" y="325892"/>
                  <a:pt x="10885448" y="361270"/>
                </a:cubicBezTo>
                <a:cubicBezTo>
                  <a:pt x="11062341" y="396648"/>
                  <a:pt x="11233790" y="391205"/>
                  <a:pt x="11407962" y="426584"/>
                </a:cubicBezTo>
                <a:cubicBezTo>
                  <a:pt x="11582134" y="461963"/>
                  <a:pt x="11729091" y="532719"/>
                  <a:pt x="11930477" y="573541"/>
                </a:cubicBezTo>
                <a:cubicBezTo>
                  <a:pt x="12131863" y="614363"/>
                  <a:pt x="12395841" y="617084"/>
                  <a:pt x="12616277" y="671513"/>
                </a:cubicBezTo>
                <a:cubicBezTo>
                  <a:pt x="12836713" y="725942"/>
                  <a:pt x="13059870" y="802142"/>
                  <a:pt x="13253091" y="900113"/>
                </a:cubicBezTo>
                <a:cubicBezTo>
                  <a:pt x="13446312" y="998084"/>
                  <a:pt x="13634091" y="1155927"/>
                  <a:pt x="13775605" y="1259341"/>
                </a:cubicBezTo>
                <a:cubicBezTo>
                  <a:pt x="13917119" y="1362755"/>
                  <a:pt x="14023256" y="1433513"/>
                  <a:pt x="14102177" y="1520599"/>
                </a:cubicBezTo>
                <a:cubicBezTo>
                  <a:pt x="14181098" y="1607685"/>
                  <a:pt x="14249134" y="1781856"/>
                  <a:pt x="14249134" y="1781856"/>
                </a:cubicBezTo>
                <a:cubicBezTo>
                  <a:pt x="14311727" y="1893434"/>
                  <a:pt x="14417863" y="2024063"/>
                  <a:pt x="14477734" y="2190070"/>
                </a:cubicBezTo>
                <a:cubicBezTo>
                  <a:pt x="14537605" y="2356077"/>
                  <a:pt x="14578426" y="2652713"/>
                  <a:pt x="14608362" y="2777899"/>
                </a:cubicBezTo>
                <a:cubicBezTo>
                  <a:pt x="14638298" y="2903085"/>
                  <a:pt x="14646462" y="2856820"/>
                  <a:pt x="14657348" y="2941184"/>
                </a:cubicBezTo>
                <a:cubicBezTo>
                  <a:pt x="14668234" y="3025548"/>
                  <a:pt x="14673677" y="3180670"/>
                  <a:pt x="14673677" y="3284084"/>
                </a:cubicBezTo>
                <a:cubicBezTo>
                  <a:pt x="14673677" y="3387498"/>
                  <a:pt x="14681081" y="3439563"/>
                  <a:pt x="14657348" y="3561670"/>
                </a:cubicBezTo>
                <a:cubicBezTo>
                  <a:pt x="14633616" y="3683777"/>
                  <a:pt x="14594026" y="3877163"/>
                  <a:pt x="14531282" y="4016727"/>
                </a:cubicBezTo>
                <a:cubicBezTo>
                  <a:pt x="14468538" y="4156291"/>
                  <a:pt x="14330963" y="4319404"/>
                  <a:pt x="14280882" y="4399057"/>
                </a:cubicBezTo>
                <a:cubicBezTo>
                  <a:pt x="14230801" y="4478710"/>
                  <a:pt x="14255840" y="4478713"/>
                  <a:pt x="14230798" y="4494644"/>
                </a:cubicBezTo>
                <a:cubicBezTo>
                  <a:pt x="14205756" y="4510575"/>
                  <a:pt x="14197405" y="4526503"/>
                  <a:pt x="14130630" y="4494644"/>
                </a:cubicBezTo>
                <a:cubicBezTo>
                  <a:pt x="14063855" y="4462785"/>
                  <a:pt x="13863535" y="4335347"/>
                  <a:pt x="13830146" y="4303488"/>
                </a:cubicBezTo>
                <a:cubicBezTo>
                  <a:pt x="13796757" y="4271629"/>
                  <a:pt x="14100146" y="4383821"/>
                  <a:pt x="13930295" y="4303488"/>
                </a:cubicBezTo>
                <a:cubicBezTo>
                  <a:pt x="13760444" y="4223155"/>
                  <a:pt x="13128573" y="3927801"/>
                  <a:pt x="12811041" y="3821491"/>
                </a:cubicBezTo>
                <a:cubicBezTo>
                  <a:pt x="12493509" y="3715181"/>
                  <a:pt x="12277280" y="3669093"/>
                  <a:pt x="12025104" y="3665627"/>
                </a:cubicBezTo>
                <a:cubicBezTo>
                  <a:pt x="11772928" y="3662161"/>
                  <a:pt x="11575015" y="3785363"/>
                  <a:pt x="11297987" y="3800694"/>
                </a:cubicBezTo>
                <a:cubicBezTo>
                  <a:pt x="11020959" y="3816025"/>
                  <a:pt x="10554154" y="3719277"/>
                  <a:pt x="10362934" y="3757613"/>
                </a:cubicBezTo>
                <a:cubicBezTo>
                  <a:pt x="10171714" y="3795949"/>
                  <a:pt x="10277659" y="3975796"/>
                  <a:pt x="10150669" y="4030713"/>
                </a:cubicBezTo>
                <a:cubicBezTo>
                  <a:pt x="10023679" y="4085631"/>
                  <a:pt x="9765724" y="4038880"/>
                  <a:pt x="9600992" y="4087118"/>
                </a:cubicBezTo>
                <a:cubicBezTo>
                  <a:pt x="9436261" y="4135356"/>
                  <a:pt x="9321040" y="4206102"/>
                  <a:pt x="9162280" y="4320142"/>
                </a:cubicBezTo>
                <a:cubicBezTo>
                  <a:pt x="9003520" y="4434182"/>
                  <a:pt x="8880309" y="4607596"/>
                  <a:pt x="8648433" y="4771358"/>
                </a:cubicBezTo>
                <a:cubicBezTo>
                  <a:pt x="8416558" y="4935121"/>
                  <a:pt x="8009231" y="5224792"/>
                  <a:pt x="7771027" y="5302717"/>
                </a:cubicBezTo>
                <a:cubicBezTo>
                  <a:pt x="7532823" y="5380642"/>
                  <a:pt x="7382659" y="5350475"/>
                  <a:pt x="7219207" y="5238907"/>
                </a:cubicBezTo>
                <a:cubicBezTo>
                  <a:pt x="7055755" y="5127339"/>
                  <a:pt x="6955601" y="4785198"/>
                  <a:pt x="6790313" y="4633308"/>
                </a:cubicBezTo>
                <a:cubicBezTo>
                  <a:pt x="6625026" y="4481418"/>
                  <a:pt x="6430507" y="4425529"/>
                  <a:pt x="6227482" y="4327568"/>
                </a:cubicBezTo>
                <a:cubicBezTo>
                  <a:pt x="6024457" y="4229607"/>
                  <a:pt x="5832700" y="4137815"/>
                  <a:pt x="5572163" y="4045544"/>
                </a:cubicBezTo>
                <a:cubicBezTo>
                  <a:pt x="5311626" y="3953273"/>
                  <a:pt x="4894500" y="3805601"/>
                  <a:pt x="4664262" y="3773941"/>
                </a:cubicBezTo>
                <a:cubicBezTo>
                  <a:pt x="4434024" y="3742281"/>
                  <a:pt x="4330607" y="3907784"/>
                  <a:pt x="4190734" y="3855584"/>
                </a:cubicBezTo>
                <a:cubicBezTo>
                  <a:pt x="4050861" y="3803384"/>
                  <a:pt x="3941129" y="3523574"/>
                  <a:pt x="3825026" y="3460743"/>
                </a:cubicBezTo>
                <a:cubicBezTo>
                  <a:pt x="3708923" y="3397912"/>
                  <a:pt x="3635276" y="3465478"/>
                  <a:pt x="3494117" y="3478599"/>
                </a:cubicBezTo>
                <a:cubicBezTo>
                  <a:pt x="3352958" y="3491720"/>
                  <a:pt x="3083652" y="3538474"/>
                  <a:pt x="2978074" y="3539468"/>
                </a:cubicBezTo>
                <a:cubicBezTo>
                  <a:pt x="2872496" y="3540462"/>
                  <a:pt x="2956418" y="3488271"/>
                  <a:pt x="2860646" y="3484565"/>
                </a:cubicBezTo>
                <a:cubicBezTo>
                  <a:pt x="2764874" y="3480859"/>
                  <a:pt x="2549677" y="3499418"/>
                  <a:pt x="2403440" y="3517232"/>
                </a:cubicBezTo>
                <a:cubicBezTo>
                  <a:pt x="2257203" y="3535046"/>
                  <a:pt x="2101882" y="3585509"/>
                  <a:pt x="1983222" y="3591451"/>
                </a:cubicBezTo>
                <a:cubicBezTo>
                  <a:pt x="1864562" y="3597393"/>
                  <a:pt x="1784369" y="3564508"/>
                  <a:pt x="1691480" y="3552882"/>
                </a:cubicBezTo>
                <a:cubicBezTo>
                  <a:pt x="1598591" y="3541256"/>
                  <a:pt x="1509334" y="3498691"/>
                  <a:pt x="1425888" y="3521696"/>
                </a:cubicBezTo>
                <a:cubicBezTo>
                  <a:pt x="1342442" y="3544701"/>
                  <a:pt x="1268809" y="3685712"/>
                  <a:pt x="1190805" y="3690910"/>
                </a:cubicBezTo>
                <a:cubicBezTo>
                  <a:pt x="1112801" y="3696108"/>
                  <a:pt x="1041865" y="3594202"/>
                  <a:pt x="957863" y="3552882"/>
                </a:cubicBezTo>
                <a:cubicBezTo>
                  <a:pt x="873861" y="3511562"/>
                  <a:pt x="764270" y="3464773"/>
                  <a:pt x="686793" y="3442992"/>
                </a:cubicBezTo>
                <a:cubicBezTo>
                  <a:pt x="609316" y="3421211"/>
                  <a:pt x="514771" y="3520165"/>
                  <a:pt x="493000" y="3422194"/>
                </a:cubicBezTo>
                <a:cubicBezTo>
                  <a:pt x="471228" y="3324223"/>
                  <a:pt x="115694" y="3484504"/>
                  <a:pt x="134745" y="3419190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478" name="Rechte verbindingslijn 477"/>
          <p:cNvCxnSpPr>
            <a:cxnSpLocks/>
          </p:cNvCxnSpPr>
          <p:nvPr/>
        </p:nvCxnSpPr>
        <p:spPr>
          <a:xfrm>
            <a:off x="0" y="4047842"/>
            <a:ext cx="8750460" cy="6406"/>
          </a:xfrm>
          <a:prstGeom prst="line">
            <a:avLst/>
          </a:prstGeom>
          <a:ln w="285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511" name="Afbeelding 5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72836" flipH="1">
            <a:off x="4071658" y="2687631"/>
            <a:ext cx="736166" cy="938718"/>
          </a:xfrm>
          <a:prstGeom prst="rect">
            <a:avLst/>
          </a:prstGeom>
          <a:effectLst/>
        </p:spPr>
      </p:pic>
      <p:pic>
        <p:nvPicPr>
          <p:cNvPr id="246" name="Afbeelding 2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126681" flipH="1">
            <a:off x="4880615" y="2783821"/>
            <a:ext cx="736166" cy="938718"/>
          </a:xfrm>
          <a:prstGeom prst="rect">
            <a:avLst/>
          </a:prstGeom>
          <a:effectLst/>
        </p:spPr>
      </p:pic>
      <p:pic>
        <p:nvPicPr>
          <p:cNvPr id="271" name="Afbeelding 27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804874" flipH="1">
            <a:off x="6026015" y="2757910"/>
            <a:ext cx="736166" cy="938718"/>
          </a:xfrm>
          <a:prstGeom prst="rect">
            <a:avLst/>
          </a:prstGeom>
          <a:effectLst/>
        </p:spPr>
      </p:pic>
      <p:sp>
        <p:nvSpPr>
          <p:cNvPr id="111" name="Vrije vorm 110"/>
          <p:cNvSpPr/>
          <p:nvPr/>
        </p:nvSpPr>
        <p:spPr>
          <a:xfrm>
            <a:off x="313423" y="3744505"/>
            <a:ext cx="1410207" cy="309743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125029 w 21635868"/>
              <a:gd name="connsiteY59" fmla="*/ 26968 h 4474641"/>
              <a:gd name="connsiteX60" fmla="*/ 11702545 w 21635868"/>
              <a:gd name="connsiteY60" fmla="*/ 139263 h 4474641"/>
              <a:gd name="connsiteX61" fmla="*/ 12296103 w 21635868"/>
              <a:gd name="connsiteY61" fmla="*/ 267599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1702545 w 21635868"/>
              <a:gd name="connsiteY60" fmla="*/ 139263 h 4474641"/>
              <a:gd name="connsiteX61" fmla="*/ 12296103 w 21635868"/>
              <a:gd name="connsiteY61" fmla="*/ 267599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296103 w 21635868"/>
              <a:gd name="connsiteY61" fmla="*/ 267599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403934 w 21635868"/>
              <a:gd name="connsiteY63" fmla="*/ 1084512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403934 w 21635868"/>
              <a:gd name="connsiteY63" fmla="*/ 1084512 h 4474641"/>
              <a:gd name="connsiteX64" fmla="*/ 13370924 w 21635868"/>
              <a:gd name="connsiteY64" fmla="*/ 1037620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403934 w 21635868"/>
              <a:gd name="connsiteY63" fmla="*/ 1084512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190596 w 21635868"/>
              <a:gd name="connsiteY61" fmla="*/ 707215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1597037 w 21635868"/>
              <a:gd name="connsiteY60" fmla="*/ 631633 h 4474641"/>
              <a:gd name="connsiteX61" fmla="*/ 12190596 w 21635868"/>
              <a:gd name="connsiteY61" fmla="*/ 707215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177783 w 21635868"/>
              <a:gd name="connsiteY59" fmla="*/ 484168 h 4474641"/>
              <a:gd name="connsiteX60" fmla="*/ 11597037 w 21635868"/>
              <a:gd name="connsiteY60" fmla="*/ 631633 h 4474641"/>
              <a:gd name="connsiteX61" fmla="*/ 12190596 w 21635868"/>
              <a:gd name="connsiteY61" fmla="*/ 707215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80726 h 4477241"/>
              <a:gd name="connsiteX1" fmla="*/ 21504271 w 21635868"/>
              <a:gd name="connsiteY1" fmla="*/ 4457189 h 4477241"/>
              <a:gd name="connsiteX2" fmla="*/ 20734250 w 21635868"/>
              <a:gd name="connsiteY2" fmla="*/ 4473231 h 4477241"/>
              <a:gd name="connsiteX3" fmla="*/ 19851934 w 21635868"/>
              <a:gd name="connsiteY3" fmla="*/ 4457189 h 4477241"/>
              <a:gd name="connsiteX4" fmla="*/ 19482966 w 21635868"/>
              <a:gd name="connsiteY4" fmla="*/ 4409063 h 4477241"/>
              <a:gd name="connsiteX5" fmla="*/ 19210250 w 21635868"/>
              <a:gd name="connsiteY5" fmla="*/ 4409063 h 4477241"/>
              <a:gd name="connsiteX6" fmla="*/ 18825240 w 21635868"/>
              <a:gd name="connsiteY6" fmla="*/ 4473231 h 4477241"/>
              <a:gd name="connsiteX7" fmla="*/ 18488355 w 21635868"/>
              <a:gd name="connsiteY7" fmla="*/ 4441147 h 4477241"/>
              <a:gd name="connsiteX8" fmla="*/ 17846671 w 21635868"/>
              <a:gd name="connsiteY8" fmla="*/ 4393020 h 4477241"/>
              <a:gd name="connsiteX9" fmla="*/ 17413534 w 21635868"/>
              <a:gd name="connsiteY9" fmla="*/ 4393020 h 4477241"/>
              <a:gd name="connsiteX10" fmla="*/ 16948313 w 21635868"/>
              <a:gd name="connsiteY10" fmla="*/ 4393020 h 4477241"/>
              <a:gd name="connsiteX11" fmla="*/ 16611429 w 21635868"/>
              <a:gd name="connsiteY11" fmla="*/ 4409063 h 4477241"/>
              <a:gd name="connsiteX12" fmla="*/ 15777240 w 21635868"/>
              <a:gd name="connsiteY12" fmla="*/ 4344894 h 4477241"/>
              <a:gd name="connsiteX13" fmla="*/ 15328061 w 21635868"/>
              <a:gd name="connsiteY13" fmla="*/ 4360936 h 4477241"/>
              <a:gd name="connsiteX14" fmla="*/ 14894924 w 21635868"/>
              <a:gd name="connsiteY14" fmla="*/ 4360936 h 4477241"/>
              <a:gd name="connsiteX15" fmla="*/ 14189071 w 21635868"/>
              <a:gd name="connsiteY15" fmla="*/ 4360936 h 4477241"/>
              <a:gd name="connsiteX16" fmla="*/ 13675724 w 21635868"/>
              <a:gd name="connsiteY16" fmla="*/ 4376978 h 4477241"/>
              <a:gd name="connsiteX17" fmla="*/ 13451134 w 21635868"/>
              <a:gd name="connsiteY17" fmla="*/ 4344894 h 4477241"/>
              <a:gd name="connsiteX18" fmla="*/ 12953829 w 21635868"/>
              <a:gd name="connsiteY18" fmla="*/ 4328852 h 4477241"/>
              <a:gd name="connsiteX19" fmla="*/ 12520692 w 21635868"/>
              <a:gd name="connsiteY19" fmla="*/ 4344894 h 4477241"/>
              <a:gd name="connsiteX20" fmla="*/ 11927134 w 21635868"/>
              <a:gd name="connsiteY20" fmla="*/ 4393020 h 4477241"/>
              <a:gd name="connsiteX21" fmla="*/ 10820229 w 21635868"/>
              <a:gd name="connsiteY21" fmla="*/ 4296768 h 4477241"/>
              <a:gd name="connsiteX22" fmla="*/ 10355008 w 21635868"/>
              <a:gd name="connsiteY22" fmla="*/ 4328852 h 4477241"/>
              <a:gd name="connsiteX23" fmla="*/ 9969997 w 21635868"/>
              <a:gd name="connsiteY23" fmla="*/ 4344894 h 4477241"/>
              <a:gd name="connsiteX24" fmla="*/ 9536861 w 21635868"/>
              <a:gd name="connsiteY24" fmla="*/ 4344894 h 4477241"/>
              <a:gd name="connsiteX25" fmla="*/ 8814966 w 21635868"/>
              <a:gd name="connsiteY25" fmla="*/ 4360936 h 4477241"/>
              <a:gd name="connsiteX26" fmla="*/ 8317661 w 21635868"/>
              <a:gd name="connsiteY26" fmla="*/ 4376978 h 4477241"/>
              <a:gd name="connsiteX27" fmla="*/ 7595766 w 21635868"/>
              <a:gd name="connsiteY27" fmla="*/ 4393020 h 4477241"/>
              <a:gd name="connsiteX28" fmla="*/ 6312397 w 21635868"/>
              <a:gd name="connsiteY28" fmla="*/ 4376978 h 4477241"/>
              <a:gd name="connsiteX29" fmla="*/ 5430082 w 21635868"/>
              <a:gd name="connsiteY29" fmla="*/ 4393020 h 4477241"/>
              <a:gd name="connsiteX30" fmla="*/ 4627976 w 21635868"/>
              <a:gd name="connsiteY30" fmla="*/ 4376978 h 4477241"/>
              <a:gd name="connsiteX31" fmla="*/ 3681492 w 21635868"/>
              <a:gd name="connsiteY31" fmla="*/ 4344894 h 4477241"/>
              <a:gd name="connsiteX32" fmla="*/ 3168145 w 21635868"/>
              <a:gd name="connsiteY32" fmla="*/ 4360936 h 4477241"/>
              <a:gd name="connsiteX33" fmla="*/ 2349997 w 21635868"/>
              <a:gd name="connsiteY33" fmla="*/ 4344894 h 4477241"/>
              <a:gd name="connsiteX34" fmla="*/ 1644145 w 21635868"/>
              <a:gd name="connsiteY34" fmla="*/ 4360936 h 4477241"/>
              <a:gd name="connsiteX35" fmla="*/ 1259134 w 21635868"/>
              <a:gd name="connsiteY35" fmla="*/ 4360936 h 4477241"/>
              <a:gd name="connsiteX36" fmla="*/ 954334 w 21635868"/>
              <a:gd name="connsiteY36" fmla="*/ 4248641 h 4477241"/>
              <a:gd name="connsiteX37" fmla="*/ 617450 w 21635868"/>
              <a:gd name="connsiteY37" fmla="*/ 4056136 h 4477241"/>
              <a:gd name="connsiteX38" fmla="*/ 376819 w 21635868"/>
              <a:gd name="connsiteY38" fmla="*/ 3751336 h 4477241"/>
              <a:gd name="connsiteX39" fmla="*/ 168271 w 21635868"/>
              <a:gd name="connsiteY39" fmla="*/ 3574873 h 4477241"/>
              <a:gd name="connsiteX40" fmla="*/ 23892 w 21635868"/>
              <a:gd name="connsiteY40" fmla="*/ 3237989 h 4477241"/>
              <a:gd name="connsiteX41" fmla="*/ 7850 w 21635868"/>
              <a:gd name="connsiteY41" fmla="*/ 2836936 h 4477241"/>
              <a:gd name="connsiteX42" fmla="*/ 104103 w 21635868"/>
              <a:gd name="connsiteY42" fmla="*/ 2355673 h 4477241"/>
              <a:gd name="connsiteX43" fmla="*/ 248482 w 21635868"/>
              <a:gd name="connsiteY43" fmla="*/ 1986705 h 4477241"/>
              <a:gd name="connsiteX44" fmla="*/ 473071 w 21635868"/>
              <a:gd name="connsiteY44" fmla="*/ 1730031 h 4477241"/>
              <a:gd name="connsiteX45" fmla="*/ 729745 w 21635868"/>
              <a:gd name="connsiteY45" fmla="*/ 1473357 h 4477241"/>
              <a:gd name="connsiteX46" fmla="*/ 1034545 w 21635868"/>
              <a:gd name="connsiteY46" fmla="*/ 1168557 h 4477241"/>
              <a:gd name="connsiteX47" fmla="*/ 1483724 w 21635868"/>
              <a:gd name="connsiteY47" fmla="*/ 751463 h 4477241"/>
              <a:gd name="connsiteX48" fmla="*/ 1852692 w 21635868"/>
              <a:gd name="connsiteY48" fmla="*/ 607084 h 4477241"/>
              <a:gd name="connsiteX49" fmla="*/ 2847303 w 21635868"/>
              <a:gd name="connsiteY49" fmla="*/ 398536 h 4477241"/>
              <a:gd name="connsiteX50" fmla="*/ 3472945 w 21635868"/>
              <a:gd name="connsiteY50" fmla="*/ 318326 h 4477241"/>
              <a:gd name="connsiteX51" fmla="*/ 4515682 w 21635868"/>
              <a:gd name="connsiteY51" fmla="*/ 254157 h 4477241"/>
              <a:gd name="connsiteX52" fmla="*/ 5141324 w 21635868"/>
              <a:gd name="connsiteY52" fmla="*/ 141863 h 4477241"/>
              <a:gd name="connsiteX53" fmla="*/ 6585113 w 21635868"/>
              <a:gd name="connsiteY53" fmla="*/ 77694 h 4477241"/>
              <a:gd name="connsiteX54" fmla="*/ 7611808 w 21635868"/>
              <a:gd name="connsiteY54" fmla="*/ 61652 h 4477241"/>
              <a:gd name="connsiteX55" fmla="*/ 8702671 w 21635868"/>
              <a:gd name="connsiteY55" fmla="*/ 29568 h 4477241"/>
              <a:gd name="connsiteX56" fmla="*/ 9440608 w 21635868"/>
              <a:gd name="connsiteY56" fmla="*/ 13526 h 4477241"/>
              <a:gd name="connsiteX57" fmla="*/ 9921871 w 21635868"/>
              <a:gd name="connsiteY57" fmla="*/ 13526 h 4477241"/>
              <a:gd name="connsiteX58" fmla="*/ 10547514 w 21635868"/>
              <a:gd name="connsiteY58" fmla="*/ 187829 h 4477241"/>
              <a:gd name="connsiteX59" fmla="*/ 11177783 w 21635868"/>
              <a:gd name="connsiteY59" fmla="*/ 486768 h 4477241"/>
              <a:gd name="connsiteX60" fmla="*/ 11597037 w 21635868"/>
              <a:gd name="connsiteY60" fmla="*/ 634233 h 4477241"/>
              <a:gd name="connsiteX61" fmla="*/ 12190596 w 21635868"/>
              <a:gd name="connsiteY61" fmla="*/ 709815 h 4477241"/>
              <a:gd name="connsiteX62" fmla="*/ 12642858 w 21635868"/>
              <a:gd name="connsiteY62" fmla="*/ 975743 h 4477241"/>
              <a:gd name="connsiteX63" fmla="*/ 12946734 w 21635868"/>
              <a:gd name="connsiteY63" fmla="*/ 1139866 h 4477241"/>
              <a:gd name="connsiteX64" fmla="*/ 13177493 w 21635868"/>
              <a:gd name="connsiteY64" fmla="*/ 1163313 h 4477241"/>
              <a:gd name="connsiteX65" fmla="*/ 13599215 w 21635868"/>
              <a:gd name="connsiteY65" fmla="*/ 1367232 h 4477241"/>
              <a:gd name="connsiteX66" fmla="*/ 13932397 w 21635868"/>
              <a:gd name="connsiteY66" fmla="*/ 1810241 h 4477241"/>
              <a:gd name="connsiteX67" fmla="*/ 14092819 w 21635868"/>
              <a:gd name="connsiteY67" fmla="*/ 2195252 h 4477241"/>
              <a:gd name="connsiteX68" fmla="*/ 14205113 w 21635868"/>
              <a:gd name="connsiteY68" fmla="*/ 2532136 h 4477241"/>
              <a:gd name="connsiteX69" fmla="*/ 14381576 w 21635868"/>
              <a:gd name="connsiteY69" fmla="*/ 2740684 h 4477241"/>
              <a:gd name="connsiteX70" fmla="*/ 14574082 w 21635868"/>
              <a:gd name="connsiteY70" fmla="*/ 3045484 h 4477241"/>
              <a:gd name="connsiteX71" fmla="*/ 14959092 w 21635868"/>
              <a:gd name="connsiteY71" fmla="*/ 3398410 h 4477241"/>
              <a:gd name="connsiteX72" fmla="*/ 15392229 w 21635868"/>
              <a:gd name="connsiteY72" fmla="*/ 3735294 h 4477241"/>
              <a:gd name="connsiteX73" fmla="*/ 15905576 w 21635868"/>
              <a:gd name="connsiteY73" fmla="*/ 3895715 h 4477241"/>
              <a:gd name="connsiteX74" fmla="*/ 16659555 w 21635868"/>
              <a:gd name="connsiteY74" fmla="*/ 4024052 h 4477241"/>
              <a:gd name="connsiteX75" fmla="*/ 17493745 w 21635868"/>
              <a:gd name="connsiteY75" fmla="*/ 4120305 h 4477241"/>
              <a:gd name="connsiteX76" fmla="*/ 18135429 w 21635868"/>
              <a:gd name="connsiteY76" fmla="*/ 4024052 h 4477241"/>
              <a:gd name="connsiteX77" fmla="*/ 18793155 w 21635868"/>
              <a:gd name="connsiteY77" fmla="*/ 4024052 h 4477241"/>
              <a:gd name="connsiteX78" fmla="*/ 19595261 w 21635868"/>
              <a:gd name="connsiteY78" fmla="*/ 4040094 h 4477241"/>
              <a:gd name="connsiteX79" fmla="*/ 20156734 w 21635868"/>
              <a:gd name="connsiteY79" fmla="*/ 4072178 h 4477241"/>
              <a:gd name="connsiteX80" fmla="*/ 21039050 w 21635868"/>
              <a:gd name="connsiteY80" fmla="*/ 4120305 h 4477241"/>
              <a:gd name="connsiteX81" fmla="*/ 21391976 w 21635868"/>
              <a:gd name="connsiteY81" fmla="*/ 4152389 h 4477241"/>
              <a:gd name="connsiteX82" fmla="*/ 21472187 w 21635868"/>
              <a:gd name="connsiteY82" fmla="*/ 4248641 h 4477241"/>
              <a:gd name="connsiteX83" fmla="*/ 21632608 w 21635868"/>
              <a:gd name="connsiteY83" fmla="*/ 4280726 h 4477241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547514 w 21635868"/>
              <a:gd name="connsiteY58" fmla="*/ 181317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90596 w 21635868"/>
              <a:gd name="connsiteY61" fmla="*/ 703303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177493 w 21635868"/>
              <a:gd name="connsiteY64" fmla="*/ 1156801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90596 w 21635868"/>
              <a:gd name="connsiteY61" fmla="*/ 703303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177493 w 21635868"/>
              <a:gd name="connsiteY64" fmla="*/ 1156801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73011 w 21635868"/>
              <a:gd name="connsiteY61" fmla="*/ 843980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177493 w 21635868"/>
              <a:gd name="connsiteY64" fmla="*/ 1156801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73011 w 21635868"/>
              <a:gd name="connsiteY61" fmla="*/ 843980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230247 w 21635868"/>
              <a:gd name="connsiteY64" fmla="*/ 1262309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73011 w 21635868"/>
              <a:gd name="connsiteY61" fmla="*/ 843980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230247 w 21635868"/>
              <a:gd name="connsiteY64" fmla="*/ 1262309 h 4470729"/>
              <a:gd name="connsiteX65" fmla="*/ 13634385 w 21635868"/>
              <a:gd name="connsiteY65" fmla="*/ 1554151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53886 h 4450401"/>
              <a:gd name="connsiteX1" fmla="*/ 21504271 w 21635868"/>
              <a:gd name="connsiteY1" fmla="*/ 4430349 h 4450401"/>
              <a:gd name="connsiteX2" fmla="*/ 20734250 w 21635868"/>
              <a:gd name="connsiteY2" fmla="*/ 4446391 h 4450401"/>
              <a:gd name="connsiteX3" fmla="*/ 19851934 w 21635868"/>
              <a:gd name="connsiteY3" fmla="*/ 4430349 h 4450401"/>
              <a:gd name="connsiteX4" fmla="*/ 19482966 w 21635868"/>
              <a:gd name="connsiteY4" fmla="*/ 4382223 h 4450401"/>
              <a:gd name="connsiteX5" fmla="*/ 19210250 w 21635868"/>
              <a:gd name="connsiteY5" fmla="*/ 4382223 h 4450401"/>
              <a:gd name="connsiteX6" fmla="*/ 18825240 w 21635868"/>
              <a:gd name="connsiteY6" fmla="*/ 4446391 h 4450401"/>
              <a:gd name="connsiteX7" fmla="*/ 18488355 w 21635868"/>
              <a:gd name="connsiteY7" fmla="*/ 4414307 h 4450401"/>
              <a:gd name="connsiteX8" fmla="*/ 17846671 w 21635868"/>
              <a:gd name="connsiteY8" fmla="*/ 4366180 h 4450401"/>
              <a:gd name="connsiteX9" fmla="*/ 17413534 w 21635868"/>
              <a:gd name="connsiteY9" fmla="*/ 4366180 h 4450401"/>
              <a:gd name="connsiteX10" fmla="*/ 16948313 w 21635868"/>
              <a:gd name="connsiteY10" fmla="*/ 4366180 h 4450401"/>
              <a:gd name="connsiteX11" fmla="*/ 16611429 w 21635868"/>
              <a:gd name="connsiteY11" fmla="*/ 4382223 h 4450401"/>
              <a:gd name="connsiteX12" fmla="*/ 15777240 w 21635868"/>
              <a:gd name="connsiteY12" fmla="*/ 4318054 h 4450401"/>
              <a:gd name="connsiteX13" fmla="*/ 15328061 w 21635868"/>
              <a:gd name="connsiteY13" fmla="*/ 4334096 h 4450401"/>
              <a:gd name="connsiteX14" fmla="*/ 14894924 w 21635868"/>
              <a:gd name="connsiteY14" fmla="*/ 4334096 h 4450401"/>
              <a:gd name="connsiteX15" fmla="*/ 14189071 w 21635868"/>
              <a:gd name="connsiteY15" fmla="*/ 4334096 h 4450401"/>
              <a:gd name="connsiteX16" fmla="*/ 13675724 w 21635868"/>
              <a:gd name="connsiteY16" fmla="*/ 4350138 h 4450401"/>
              <a:gd name="connsiteX17" fmla="*/ 13451134 w 21635868"/>
              <a:gd name="connsiteY17" fmla="*/ 4318054 h 4450401"/>
              <a:gd name="connsiteX18" fmla="*/ 12953829 w 21635868"/>
              <a:gd name="connsiteY18" fmla="*/ 4302012 h 4450401"/>
              <a:gd name="connsiteX19" fmla="*/ 12520692 w 21635868"/>
              <a:gd name="connsiteY19" fmla="*/ 4318054 h 4450401"/>
              <a:gd name="connsiteX20" fmla="*/ 11927134 w 21635868"/>
              <a:gd name="connsiteY20" fmla="*/ 4366180 h 4450401"/>
              <a:gd name="connsiteX21" fmla="*/ 10820229 w 21635868"/>
              <a:gd name="connsiteY21" fmla="*/ 4269928 h 4450401"/>
              <a:gd name="connsiteX22" fmla="*/ 10355008 w 21635868"/>
              <a:gd name="connsiteY22" fmla="*/ 4302012 h 4450401"/>
              <a:gd name="connsiteX23" fmla="*/ 9969997 w 21635868"/>
              <a:gd name="connsiteY23" fmla="*/ 4318054 h 4450401"/>
              <a:gd name="connsiteX24" fmla="*/ 9536861 w 21635868"/>
              <a:gd name="connsiteY24" fmla="*/ 4318054 h 4450401"/>
              <a:gd name="connsiteX25" fmla="*/ 8814966 w 21635868"/>
              <a:gd name="connsiteY25" fmla="*/ 4334096 h 4450401"/>
              <a:gd name="connsiteX26" fmla="*/ 8317661 w 21635868"/>
              <a:gd name="connsiteY26" fmla="*/ 4350138 h 4450401"/>
              <a:gd name="connsiteX27" fmla="*/ 7595766 w 21635868"/>
              <a:gd name="connsiteY27" fmla="*/ 4366180 h 4450401"/>
              <a:gd name="connsiteX28" fmla="*/ 6312397 w 21635868"/>
              <a:gd name="connsiteY28" fmla="*/ 4350138 h 4450401"/>
              <a:gd name="connsiteX29" fmla="*/ 5430082 w 21635868"/>
              <a:gd name="connsiteY29" fmla="*/ 4366180 h 4450401"/>
              <a:gd name="connsiteX30" fmla="*/ 4627976 w 21635868"/>
              <a:gd name="connsiteY30" fmla="*/ 4350138 h 4450401"/>
              <a:gd name="connsiteX31" fmla="*/ 3681492 w 21635868"/>
              <a:gd name="connsiteY31" fmla="*/ 4318054 h 4450401"/>
              <a:gd name="connsiteX32" fmla="*/ 3168145 w 21635868"/>
              <a:gd name="connsiteY32" fmla="*/ 4334096 h 4450401"/>
              <a:gd name="connsiteX33" fmla="*/ 2349997 w 21635868"/>
              <a:gd name="connsiteY33" fmla="*/ 4318054 h 4450401"/>
              <a:gd name="connsiteX34" fmla="*/ 1644145 w 21635868"/>
              <a:gd name="connsiteY34" fmla="*/ 4334096 h 4450401"/>
              <a:gd name="connsiteX35" fmla="*/ 1259134 w 21635868"/>
              <a:gd name="connsiteY35" fmla="*/ 4334096 h 4450401"/>
              <a:gd name="connsiteX36" fmla="*/ 954334 w 21635868"/>
              <a:gd name="connsiteY36" fmla="*/ 4221801 h 4450401"/>
              <a:gd name="connsiteX37" fmla="*/ 617450 w 21635868"/>
              <a:gd name="connsiteY37" fmla="*/ 4029296 h 4450401"/>
              <a:gd name="connsiteX38" fmla="*/ 376819 w 21635868"/>
              <a:gd name="connsiteY38" fmla="*/ 3724496 h 4450401"/>
              <a:gd name="connsiteX39" fmla="*/ 168271 w 21635868"/>
              <a:gd name="connsiteY39" fmla="*/ 3548033 h 4450401"/>
              <a:gd name="connsiteX40" fmla="*/ 23892 w 21635868"/>
              <a:gd name="connsiteY40" fmla="*/ 3211149 h 4450401"/>
              <a:gd name="connsiteX41" fmla="*/ 7850 w 21635868"/>
              <a:gd name="connsiteY41" fmla="*/ 2810096 h 4450401"/>
              <a:gd name="connsiteX42" fmla="*/ 104103 w 21635868"/>
              <a:gd name="connsiteY42" fmla="*/ 2328833 h 4450401"/>
              <a:gd name="connsiteX43" fmla="*/ 248482 w 21635868"/>
              <a:gd name="connsiteY43" fmla="*/ 1959865 h 4450401"/>
              <a:gd name="connsiteX44" fmla="*/ 473071 w 21635868"/>
              <a:gd name="connsiteY44" fmla="*/ 1703191 h 4450401"/>
              <a:gd name="connsiteX45" fmla="*/ 729745 w 21635868"/>
              <a:gd name="connsiteY45" fmla="*/ 1446517 h 4450401"/>
              <a:gd name="connsiteX46" fmla="*/ 1034545 w 21635868"/>
              <a:gd name="connsiteY46" fmla="*/ 1141717 h 4450401"/>
              <a:gd name="connsiteX47" fmla="*/ 1483724 w 21635868"/>
              <a:gd name="connsiteY47" fmla="*/ 724623 h 4450401"/>
              <a:gd name="connsiteX48" fmla="*/ 1852692 w 21635868"/>
              <a:gd name="connsiteY48" fmla="*/ 580244 h 4450401"/>
              <a:gd name="connsiteX49" fmla="*/ 2847303 w 21635868"/>
              <a:gd name="connsiteY49" fmla="*/ 371696 h 4450401"/>
              <a:gd name="connsiteX50" fmla="*/ 3472945 w 21635868"/>
              <a:gd name="connsiteY50" fmla="*/ 291486 h 4450401"/>
              <a:gd name="connsiteX51" fmla="*/ 4515682 w 21635868"/>
              <a:gd name="connsiteY51" fmla="*/ 227317 h 4450401"/>
              <a:gd name="connsiteX52" fmla="*/ 5141324 w 21635868"/>
              <a:gd name="connsiteY52" fmla="*/ 115023 h 4450401"/>
              <a:gd name="connsiteX53" fmla="*/ 6585113 w 21635868"/>
              <a:gd name="connsiteY53" fmla="*/ 50854 h 4450401"/>
              <a:gd name="connsiteX54" fmla="*/ 7611808 w 21635868"/>
              <a:gd name="connsiteY54" fmla="*/ 34812 h 4450401"/>
              <a:gd name="connsiteX55" fmla="*/ 8702671 w 21635868"/>
              <a:gd name="connsiteY55" fmla="*/ 2728 h 4450401"/>
              <a:gd name="connsiteX56" fmla="*/ 9264762 w 21635868"/>
              <a:gd name="connsiteY56" fmla="*/ 109778 h 4450401"/>
              <a:gd name="connsiteX57" fmla="*/ 9833948 w 21635868"/>
              <a:gd name="connsiteY57" fmla="*/ 127363 h 4450401"/>
              <a:gd name="connsiteX58" fmla="*/ 10494761 w 21635868"/>
              <a:gd name="connsiteY58" fmla="*/ 301666 h 4450401"/>
              <a:gd name="connsiteX59" fmla="*/ 11177783 w 21635868"/>
              <a:gd name="connsiteY59" fmla="*/ 459928 h 4450401"/>
              <a:gd name="connsiteX60" fmla="*/ 11597037 w 21635868"/>
              <a:gd name="connsiteY60" fmla="*/ 607393 h 4450401"/>
              <a:gd name="connsiteX61" fmla="*/ 12173011 w 21635868"/>
              <a:gd name="connsiteY61" fmla="*/ 823652 h 4450401"/>
              <a:gd name="connsiteX62" fmla="*/ 12642858 w 21635868"/>
              <a:gd name="connsiteY62" fmla="*/ 948903 h 4450401"/>
              <a:gd name="connsiteX63" fmla="*/ 12946734 w 21635868"/>
              <a:gd name="connsiteY63" fmla="*/ 1113026 h 4450401"/>
              <a:gd name="connsiteX64" fmla="*/ 13230247 w 21635868"/>
              <a:gd name="connsiteY64" fmla="*/ 1241981 h 4450401"/>
              <a:gd name="connsiteX65" fmla="*/ 13634385 w 21635868"/>
              <a:gd name="connsiteY65" fmla="*/ 1533823 h 4450401"/>
              <a:gd name="connsiteX66" fmla="*/ 13932397 w 21635868"/>
              <a:gd name="connsiteY66" fmla="*/ 1783401 h 4450401"/>
              <a:gd name="connsiteX67" fmla="*/ 14092819 w 21635868"/>
              <a:gd name="connsiteY67" fmla="*/ 2168412 h 4450401"/>
              <a:gd name="connsiteX68" fmla="*/ 14205113 w 21635868"/>
              <a:gd name="connsiteY68" fmla="*/ 2505296 h 4450401"/>
              <a:gd name="connsiteX69" fmla="*/ 14381576 w 21635868"/>
              <a:gd name="connsiteY69" fmla="*/ 2713844 h 4450401"/>
              <a:gd name="connsiteX70" fmla="*/ 14574082 w 21635868"/>
              <a:gd name="connsiteY70" fmla="*/ 3018644 h 4450401"/>
              <a:gd name="connsiteX71" fmla="*/ 14959092 w 21635868"/>
              <a:gd name="connsiteY71" fmla="*/ 3371570 h 4450401"/>
              <a:gd name="connsiteX72" fmla="*/ 15392229 w 21635868"/>
              <a:gd name="connsiteY72" fmla="*/ 3708454 h 4450401"/>
              <a:gd name="connsiteX73" fmla="*/ 15905576 w 21635868"/>
              <a:gd name="connsiteY73" fmla="*/ 3868875 h 4450401"/>
              <a:gd name="connsiteX74" fmla="*/ 16659555 w 21635868"/>
              <a:gd name="connsiteY74" fmla="*/ 3997212 h 4450401"/>
              <a:gd name="connsiteX75" fmla="*/ 17493745 w 21635868"/>
              <a:gd name="connsiteY75" fmla="*/ 4093465 h 4450401"/>
              <a:gd name="connsiteX76" fmla="*/ 18135429 w 21635868"/>
              <a:gd name="connsiteY76" fmla="*/ 3997212 h 4450401"/>
              <a:gd name="connsiteX77" fmla="*/ 18793155 w 21635868"/>
              <a:gd name="connsiteY77" fmla="*/ 3997212 h 4450401"/>
              <a:gd name="connsiteX78" fmla="*/ 19595261 w 21635868"/>
              <a:gd name="connsiteY78" fmla="*/ 4013254 h 4450401"/>
              <a:gd name="connsiteX79" fmla="*/ 20156734 w 21635868"/>
              <a:gd name="connsiteY79" fmla="*/ 4045338 h 4450401"/>
              <a:gd name="connsiteX80" fmla="*/ 21039050 w 21635868"/>
              <a:gd name="connsiteY80" fmla="*/ 4093465 h 4450401"/>
              <a:gd name="connsiteX81" fmla="*/ 21391976 w 21635868"/>
              <a:gd name="connsiteY81" fmla="*/ 4125549 h 4450401"/>
              <a:gd name="connsiteX82" fmla="*/ 21472187 w 21635868"/>
              <a:gd name="connsiteY82" fmla="*/ 4221801 h 4450401"/>
              <a:gd name="connsiteX83" fmla="*/ 21632608 w 21635868"/>
              <a:gd name="connsiteY83" fmla="*/ 4253886 h 445040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833948 w 21635868"/>
              <a:gd name="connsiteY57" fmla="*/ 94743 h 4417781"/>
              <a:gd name="connsiteX58" fmla="*/ 10494761 w 21635868"/>
              <a:gd name="connsiteY58" fmla="*/ 269046 h 4417781"/>
              <a:gd name="connsiteX59" fmla="*/ 11177783 w 21635868"/>
              <a:gd name="connsiteY59" fmla="*/ 427308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494761 w 21635868"/>
              <a:gd name="connsiteY58" fmla="*/ 269046 h 4417781"/>
              <a:gd name="connsiteX59" fmla="*/ 11177783 w 21635868"/>
              <a:gd name="connsiteY59" fmla="*/ 427308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427308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47832 w 21635868"/>
              <a:gd name="connsiteY64" fmla="*/ 1367622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47832 w 21635868"/>
              <a:gd name="connsiteY64" fmla="*/ 1367622 h 4417781"/>
              <a:gd name="connsiteX65" fmla="*/ 13616800 w 21635868"/>
              <a:gd name="connsiteY65" fmla="*/ 1641880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12662 w 21635868"/>
              <a:gd name="connsiteY64" fmla="*/ 1473130 h 4417781"/>
              <a:gd name="connsiteX65" fmla="*/ 13616800 w 21635868"/>
              <a:gd name="connsiteY65" fmla="*/ 1641880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12662 w 21635868"/>
              <a:gd name="connsiteY64" fmla="*/ 1473130 h 4417781"/>
              <a:gd name="connsiteX65" fmla="*/ 13616800 w 21635868"/>
              <a:gd name="connsiteY65" fmla="*/ 1641880 h 4417781"/>
              <a:gd name="connsiteX66" fmla="*/ 13774135 w 21635868"/>
              <a:gd name="connsiteY66" fmla="*/ 1803535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21635868" h="4417781">
                <a:moveTo>
                  <a:pt x="21632608" y="4221266"/>
                </a:moveTo>
                <a:cubicBezTo>
                  <a:pt x="21637955" y="4256024"/>
                  <a:pt x="21653997" y="4365645"/>
                  <a:pt x="21504271" y="4397729"/>
                </a:cubicBezTo>
                <a:cubicBezTo>
                  <a:pt x="21354545" y="4429813"/>
                  <a:pt x="21009639" y="4413771"/>
                  <a:pt x="20734250" y="4413771"/>
                </a:cubicBezTo>
                <a:cubicBezTo>
                  <a:pt x="20458861" y="4413771"/>
                  <a:pt x="20060481" y="4408424"/>
                  <a:pt x="19851934" y="4397729"/>
                </a:cubicBezTo>
                <a:cubicBezTo>
                  <a:pt x="19643387" y="4387034"/>
                  <a:pt x="19589913" y="4357624"/>
                  <a:pt x="19482966" y="4349603"/>
                </a:cubicBezTo>
                <a:cubicBezTo>
                  <a:pt x="19376019" y="4341582"/>
                  <a:pt x="19319871" y="4338908"/>
                  <a:pt x="19210250" y="4349603"/>
                </a:cubicBezTo>
                <a:cubicBezTo>
                  <a:pt x="19100629" y="4360298"/>
                  <a:pt x="18945556" y="4408424"/>
                  <a:pt x="18825240" y="4413771"/>
                </a:cubicBezTo>
                <a:cubicBezTo>
                  <a:pt x="18704924" y="4419118"/>
                  <a:pt x="18488355" y="4381687"/>
                  <a:pt x="18488355" y="4381687"/>
                </a:cubicBezTo>
                <a:cubicBezTo>
                  <a:pt x="18325260" y="4368319"/>
                  <a:pt x="18025808" y="4341581"/>
                  <a:pt x="17846671" y="4333560"/>
                </a:cubicBezTo>
                <a:cubicBezTo>
                  <a:pt x="17667534" y="4325539"/>
                  <a:pt x="17413534" y="4333560"/>
                  <a:pt x="17413534" y="4333560"/>
                </a:cubicBezTo>
                <a:lnTo>
                  <a:pt x="16948313" y="4333560"/>
                </a:lnTo>
                <a:cubicBezTo>
                  <a:pt x="16814629" y="4336234"/>
                  <a:pt x="16806608" y="4357624"/>
                  <a:pt x="16611429" y="4349603"/>
                </a:cubicBezTo>
                <a:cubicBezTo>
                  <a:pt x="16416250" y="4341582"/>
                  <a:pt x="15991135" y="4293455"/>
                  <a:pt x="15777240" y="4285434"/>
                </a:cubicBezTo>
                <a:lnTo>
                  <a:pt x="15328061" y="4301476"/>
                </a:lnTo>
                <a:cubicBezTo>
                  <a:pt x="15181008" y="4304150"/>
                  <a:pt x="14894924" y="4301476"/>
                  <a:pt x="14894924" y="4301476"/>
                </a:cubicBezTo>
                <a:lnTo>
                  <a:pt x="14189071" y="4301476"/>
                </a:lnTo>
                <a:cubicBezTo>
                  <a:pt x="13985871" y="4304150"/>
                  <a:pt x="13798713" y="4320192"/>
                  <a:pt x="13675724" y="4317518"/>
                </a:cubicBezTo>
                <a:cubicBezTo>
                  <a:pt x="13552735" y="4314844"/>
                  <a:pt x="13571450" y="4293455"/>
                  <a:pt x="13451134" y="4285434"/>
                </a:cubicBezTo>
                <a:cubicBezTo>
                  <a:pt x="13330818" y="4277413"/>
                  <a:pt x="13108903" y="4269392"/>
                  <a:pt x="12953829" y="4269392"/>
                </a:cubicBezTo>
                <a:cubicBezTo>
                  <a:pt x="12798755" y="4269392"/>
                  <a:pt x="12691808" y="4274739"/>
                  <a:pt x="12520692" y="4285434"/>
                </a:cubicBezTo>
                <a:cubicBezTo>
                  <a:pt x="12349576" y="4296129"/>
                  <a:pt x="12210544" y="4341581"/>
                  <a:pt x="11927134" y="4333560"/>
                </a:cubicBezTo>
                <a:cubicBezTo>
                  <a:pt x="11643724" y="4325539"/>
                  <a:pt x="11082250" y="4248003"/>
                  <a:pt x="10820229" y="4237308"/>
                </a:cubicBezTo>
                <a:cubicBezTo>
                  <a:pt x="10558208" y="4226613"/>
                  <a:pt x="10496713" y="4261371"/>
                  <a:pt x="10355008" y="4269392"/>
                </a:cubicBezTo>
                <a:cubicBezTo>
                  <a:pt x="10213303" y="4277413"/>
                  <a:pt x="10106355" y="4282760"/>
                  <a:pt x="9969997" y="4285434"/>
                </a:cubicBezTo>
                <a:cubicBezTo>
                  <a:pt x="9833639" y="4288108"/>
                  <a:pt x="9536861" y="4285434"/>
                  <a:pt x="9536861" y="4285434"/>
                </a:cubicBezTo>
                <a:lnTo>
                  <a:pt x="8814966" y="4301476"/>
                </a:lnTo>
                <a:lnTo>
                  <a:pt x="8317661" y="4317518"/>
                </a:lnTo>
                <a:cubicBezTo>
                  <a:pt x="8114461" y="4322865"/>
                  <a:pt x="7929977" y="4333560"/>
                  <a:pt x="7595766" y="4333560"/>
                </a:cubicBezTo>
                <a:cubicBezTo>
                  <a:pt x="7261555" y="4333560"/>
                  <a:pt x="6673344" y="4317518"/>
                  <a:pt x="6312397" y="4317518"/>
                </a:cubicBezTo>
                <a:cubicBezTo>
                  <a:pt x="5951450" y="4317518"/>
                  <a:pt x="5710819" y="4333560"/>
                  <a:pt x="5430082" y="4333560"/>
                </a:cubicBezTo>
                <a:cubicBezTo>
                  <a:pt x="5149345" y="4333560"/>
                  <a:pt x="4627976" y="4317518"/>
                  <a:pt x="4627976" y="4317518"/>
                </a:cubicBezTo>
                <a:lnTo>
                  <a:pt x="3681492" y="4285434"/>
                </a:lnTo>
                <a:cubicBezTo>
                  <a:pt x="3438187" y="4282760"/>
                  <a:pt x="3390061" y="4301476"/>
                  <a:pt x="3168145" y="4301476"/>
                </a:cubicBezTo>
                <a:cubicBezTo>
                  <a:pt x="2946229" y="4301476"/>
                  <a:pt x="2603997" y="4285434"/>
                  <a:pt x="2349997" y="4285434"/>
                </a:cubicBezTo>
                <a:cubicBezTo>
                  <a:pt x="2095997" y="4285434"/>
                  <a:pt x="1825955" y="4298802"/>
                  <a:pt x="1644145" y="4301476"/>
                </a:cubicBezTo>
                <a:cubicBezTo>
                  <a:pt x="1462335" y="4304150"/>
                  <a:pt x="1374102" y="4320192"/>
                  <a:pt x="1259134" y="4301476"/>
                </a:cubicBezTo>
                <a:cubicBezTo>
                  <a:pt x="1144165" y="4282760"/>
                  <a:pt x="1061281" y="4239981"/>
                  <a:pt x="954334" y="4189181"/>
                </a:cubicBezTo>
                <a:cubicBezTo>
                  <a:pt x="847387" y="4138381"/>
                  <a:pt x="713702" y="4079560"/>
                  <a:pt x="617450" y="3996676"/>
                </a:cubicBezTo>
                <a:cubicBezTo>
                  <a:pt x="521198" y="3913792"/>
                  <a:pt x="451682" y="3772086"/>
                  <a:pt x="376819" y="3691876"/>
                </a:cubicBezTo>
                <a:cubicBezTo>
                  <a:pt x="301956" y="3611666"/>
                  <a:pt x="227092" y="3600971"/>
                  <a:pt x="168271" y="3515413"/>
                </a:cubicBezTo>
                <a:cubicBezTo>
                  <a:pt x="109450" y="3429855"/>
                  <a:pt x="50629" y="3301518"/>
                  <a:pt x="23892" y="3178529"/>
                </a:cubicBezTo>
                <a:cubicBezTo>
                  <a:pt x="-2845" y="3055540"/>
                  <a:pt x="-5518" y="2924529"/>
                  <a:pt x="7850" y="2777476"/>
                </a:cubicBezTo>
                <a:cubicBezTo>
                  <a:pt x="21218" y="2630423"/>
                  <a:pt x="63998" y="2437918"/>
                  <a:pt x="104103" y="2296213"/>
                </a:cubicBezTo>
                <a:cubicBezTo>
                  <a:pt x="144208" y="2154508"/>
                  <a:pt x="186987" y="2031519"/>
                  <a:pt x="248482" y="1927245"/>
                </a:cubicBezTo>
                <a:cubicBezTo>
                  <a:pt x="309977" y="1822971"/>
                  <a:pt x="392861" y="1756129"/>
                  <a:pt x="473071" y="1670571"/>
                </a:cubicBezTo>
                <a:cubicBezTo>
                  <a:pt x="553281" y="1585013"/>
                  <a:pt x="729745" y="1413897"/>
                  <a:pt x="729745" y="1413897"/>
                </a:cubicBezTo>
                <a:cubicBezTo>
                  <a:pt x="823324" y="1320318"/>
                  <a:pt x="908882" y="1229413"/>
                  <a:pt x="1034545" y="1109097"/>
                </a:cubicBezTo>
                <a:cubicBezTo>
                  <a:pt x="1160208" y="988781"/>
                  <a:pt x="1347366" y="785582"/>
                  <a:pt x="1483724" y="692003"/>
                </a:cubicBezTo>
                <a:cubicBezTo>
                  <a:pt x="1620082" y="598424"/>
                  <a:pt x="1625429" y="606445"/>
                  <a:pt x="1852692" y="547624"/>
                </a:cubicBezTo>
                <a:cubicBezTo>
                  <a:pt x="2079955" y="488803"/>
                  <a:pt x="2577261" y="387202"/>
                  <a:pt x="2847303" y="339076"/>
                </a:cubicBezTo>
                <a:cubicBezTo>
                  <a:pt x="3117345" y="290950"/>
                  <a:pt x="3194882" y="282929"/>
                  <a:pt x="3472945" y="258866"/>
                </a:cubicBezTo>
                <a:cubicBezTo>
                  <a:pt x="3751008" y="234803"/>
                  <a:pt x="4237619" y="224107"/>
                  <a:pt x="4515682" y="194697"/>
                </a:cubicBezTo>
                <a:cubicBezTo>
                  <a:pt x="4793745" y="165286"/>
                  <a:pt x="4796419" y="111813"/>
                  <a:pt x="5141324" y="82403"/>
                </a:cubicBezTo>
                <a:cubicBezTo>
                  <a:pt x="5486229" y="52993"/>
                  <a:pt x="6173366" y="31602"/>
                  <a:pt x="6585113" y="18234"/>
                </a:cubicBezTo>
                <a:cubicBezTo>
                  <a:pt x="6996860" y="4866"/>
                  <a:pt x="7270605" y="-4441"/>
                  <a:pt x="7611808" y="2192"/>
                </a:cubicBezTo>
                <a:cubicBezTo>
                  <a:pt x="7953011" y="8825"/>
                  <a:pt x="8356841" y="45537"/>
                  <a:pt x="8632333" y="58031"/>
                </a:cubicBezTo>
                <a:cubicBezTo>
                  <a:pt x="8907825" y="70525"/>
                  <a:pt x="9099662" y="50524"/>
                  <a:pt x="9264762" y="77158"/>
                </a:cubicBezTo>
                <a:cubicBezTo>
                  <a:pt x="9429862" y="103792"/>
                  <a:pt x="9406210" y="165338"/>
                  <a:pt x="9622933" y="217835"/>
                </a:cubicBezTo>
                <a:cubicBezTo>
                  <a:pt x="9839656" y="270332"/>
                  <a:pt x="10305958" y="330850"/>
                  <a:pt x="10565100" y="392139"/>
                </a:cubicBezTo>
                <a:cubicBezTo>
                  <a:pt x="10824242" y="453428"/>
                  <a:pt x="11008724" y="525822"/>
                  <a:pt x="11177783" y="585569"/>
                </a:cubicBezTo>
                <a:cubicBezTo>
                  <a:pt x="11346842" y="645316"/>
                  <a:pt x="11425305" y="698791"/>
                  <a:pt x="11579453" y="750619"/>
                </a:cubicBezTo>
                <a:cubicBezTo>
                  <a:pt x="11733601" y="802447"/>
                  <a:pt x="11928370" y="830829"/>
                  <a:pt x="12102673" y="896540"/>
                </a:cubicBezTo>
                <a:cubicBezTo>
                  <a:pt x="12276976" y="962251"/>
                  <a:pt x="12490458" y="1073208"/>
                  <a:pt x="12625273" y="1144883"/>
                </a:cubicBezTo>
                <a:cubicBezTo>
                  <a:pt x="12760088" y="1216558"/>
                  <a:pt x="12813667" y="1271883"/>
                  <a:pt x="12911565" y="1326591"/>
                </a:cubicBezTo>
                <a:cubicBezTo>
                  <a:pt x="13009463" y="1381299"/>
                  <a:pt x="13095123" y="1420582"/>
                  <a:pt x="13212662" y="1473130"/>
                </a:cubicBezTo>
                <a:cubicBezTo>
                  <a:pt x="13330201" y="1525678"/>
                  <a:pt x="13523221" y="1586813"/>
                  <a:pt x="13616800" y="1641880"/>
                </a:cubicBezTo>
                <a:cubicBezTo>
                  <a:pt x="13710379" y="1696947"/>
                  <a:pt x="13694799" y="1721216"/>
                  <a:pt x="13774135" y="1803535"/>
                </a:cubicBezTo>
                <a:cubicBezTo>
                  <a:pt x="13853471" y="1885854"/>
                  <a:pt x="14020989" y="2024269"/>
                  <a:pt x="14092819" y="2135792"/>
                </a:cubicBezTo>
                <a:cubicBezTo>
                  <a:pt x="14164649" y="2247315"/>
                  <a:pt x="14156987" y="2381771"/>
                  <a:pt x="14205113" y="2472676"/>
                </a:cubicBezTo>
                <a:cubicBezTo>
                  <a:pt x="14253239" y="2563581"/>
                  <a:pt x="14320081" y="2595666"/>
                  <a:pt x="14381576" y="2681224"/>
                </a:cubicBezTo>
                <a:cubicBezTo>
                  <a:pt x="14443071" y="2766782"/>
                  <a:pt x="14477829" y="2876403"/>
                  <a:pt x="14574082" y="2986024"/>
                </a:cubicBezTo>
                <a:cubicBezTo>
                  <a:pt x="14670335" y="3095645"/>
                  <a:pt x="14822734" y="3223982"/>
                  <a:pt x="14959092" y="3338950"/>
                </a:cubicBezTo>
                <a:cubicBezTo>
                  <a:pt x="15095450" y="3453918"/>
                  <a:pt x="15234482" y="3592950"/>
                  <a:pt x="15392229" y="3675834"/>
                </a:cubicBezTo>
                <a:cubicBezTo>
                  <a:pt x="15549976" y="3758718"/>
                  <a:pt x="15694355" y="3788129"/>
                  <a:pt x="15905576" y="3836255"/>
                </a:cubicBezTo>
                <a:cubicBezTo>
                  <a:pt x="16116797" y="3884381"/>
                  <a:pt x="16394860" y="3927160"/>
                  <a:pt x="16659555" y="3964592"/>
                </a:cubicBezTo>
                <a:cubicBezTo>
                  <a:pt x="16924250" y="4002024"/>
                  <a:pt x="17247766" y="4060845"/>
                  <a:pt x="17493745" y="4060845"/>
                </a:cubicBezTo>
                <a:cubicBezTo>
                  <a:pt x="17739724" y="4060845"/>
                  <a:pt x="17918861" y="3980634"/>
                  <a:pt x="18135429" y="3964592"/>
                </a:cubicBezTo>
                <a:cubicBezTo>
                  <a:pt x="18351997" y="3948550"/>
                  <a:pt x="18793155" y="3964592"/>
                  <a:pt x="18793155" y="3964592"/>
                </a:cubicBezTo>
                <a:lnTo>
                  <a:pt x="19595261" y="3980634"/>
                </a:lnTo>
                <a:cubicBezTo>
                  <a:pt x="19822524" y="3988655"/>
                  <a:pt x="20156734" y="4012718"/>
                  <a:pt x="20156734" y="4012718"/>
                </a:cubicBezTo>
                <a:lnTo>
                  <a:pt x="21039050" y="4060845"/>
                </a:lnTo>
                <a:cubicBezTo>
                  <a:pt x="21244924" y="4074213"/>
                  <a:pt x="21319787" y="4071540"/>
                  <a:pt x="21391976" y="4092929"/>
                </a:cubicBezTo>
                <a:cubicBezTo>
                  <a:pt x="21464165" y="4114318"/>
                  <a:pt x="21437429" y="4165118"/>
                  <a:pt x="21472187" y="4189181"/>
                </a:cubicBezTo>
                <a:cubicBezTo>
                  <a:pt x="21506945" y="4213244"/>
                  <a:pt x="21627261" y="4186508"/>
                  <a:pt x="21632608" y="422126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2" name="Vrije vorm 111"/>
          <p:cNvSpPr/>
          <p:nvPr/>
        </p:nvSpPr>
        <p:spPr>
          <a:xfrm>
            <a:off x="1138668" y="3744505"/>
            <a:ext cx="1510429" cy="309880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5" name="Vrije vorm 114"/>
          <p:cNvSpPr/>
          <p:nvPr/>
        </p:nvSpPr>
        <p:spPr>
          <a:xfrm>
            <a:off x="2064108" y="3742927"/>
            <a:ext cx="1510429" cy="309880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6" name="Vrije vorm 115"/>
          <p:cNvSpPr/>
          <p:nvPr/>
        </p:nvSpPr>
        <p:spPr>
          <a:xfrm>
            <a:off x="3008501" y="3741349"/>
            <a:ext cx="1510429" cy="309880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0" name="Vrije vorm 119"/>
          <p:cNvSpPr/>
          <p:nvPr/>
        </p:nvSpPr>
        <p:spPr>
          <a:xfrm>
            <a:off x="3945747" y="3741118"/>
            <a:ext cx="1510429" cy="309880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2" name="Vrije vorm 121"/>
          <p:cNvSpPr/>
          <p:nvPr/>
        </p:nvSpPr>
        <p:spPr>
          <a:xfrm>
            <a:off x="4871187" y="3739540"/>
            <a:ext cx="1510429" cy="309880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3" name="Vrije vorm 122"/>
          <p:cNvSpPr/>
          <p:nvPr/>
        </p:nvSpPr>
        <p:spPr>
          <a:xfrm>
            <a:off x="5815580" y="3737962"/>
            <a:ext cx="1510429" cy="309880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5" name="Vrije vorm 124"/>
          <p:cNvSpPr/>
          <p:nvPr/>
        </p:nvSpPr>
        <p:spPr>
          <a:xfrm>
            <a:off x="6724016" y="3759423"/>
            <a:ext cx="1539700" cy="289997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67046 h 4463561"/>
              <a:gd name="connsiteX1" fmla="*/ 23041891 w 23173488"/>
              <a:gd name="connsiteY1" fmla="*/ 4443509 h 4463561"/>
              <a:gd name="connsiteX2" fmla="*/ 22271870 w 23173488"/>
              <a:gd name="connsiteY2" fmla="*/ 4459551 h 4463561"/>
              <a:gd name="connsiteX3" fmla="*/ 21389554 w 23173488"/>
              <a:gd name="connsiteY3" fmla="*/ 4443509 h 4463561"/>
              <a:gd name="connsiteX4" fmla="*/ 21020586 w 23173488"/>
              <a:gd name="connsiteY4" fmla="*/ 4395383 h 4463561"/>
              <a:gd name="connsiteX5" fmla="*/ 20747870 w 23173488"/>
              <a:gd name="connsiteY5" fmla="*/ 4395383 h 4463561"/>
              <a:gd name="connsiteX6" fmla="*/ 20362860 w 23173488"/>
              <a:gd name="connsiteY6" fmla="*/ 4459551 h 4463561"/>
              <a:gd name="connsiteX7" fmla="*/ 20025975 w 23173488"/>
              <a:gd name="connsiteY7" fmla="*/ 4427467 h 4463561"/>
              <a:gd name="connsiteX8" fmla="*/ 19384291 w 23173488"/>
              <a:gd name="connsiteY8" fmla="*/ 4379340 h 4463561"/>
              <a:gd name="connsiteX9" fmla="*/ 18951154 w 23173488"/>
              <a:gd name="connsiteY9" fmla="*/ 4379340 h 4463561"/>
              <a:gd name="connsiteX10" fmla="*/ 18485933 w 23173488"/>
              <a:gd name="connsiteY10" fmla="*/ 4379340 h 4463561"/>
              <a:gd name="connsiteX11" fmla="*/ 18149049 w 23173488"/>
              <a:gd name="connsiteY11" fmla="*/ 4395383 h 4463561"/>
              <a:gd name="connsiteX12" fmla="*/ 17314860 w 23173488"/>
              <a:gd name="connsiteY12" fmla="*/ 4331214 h 4463561"/>
              <a:gd name="connsiteX13" fmla="*/ 16865681 w 23173488"/>
              <a:gd name="connsiteY13" fmla="*/ 4347256 h 4463561"/>
              <a:gd name="connsiteX14" fmla="*/ 16432544 w 23173488"/>
              <a:gd name="connsiteY14" fmla="*/ 4347256 h 4463561"/>
              <a:gd name="connsiteX15" fmla="*/ 15726691 w 23173488"/>
              <a:gd name="connsiteY15" fmla="*/ 4347256 h 4463561"/>
              <a:gd name="connsiteX16" fmla="*/ 15213344 w 23173488"/>
              <a:gd name="connsiteY16" fmla="*/ 4363298 h 4463561"/>
              <a:gd name="connsiteX17" fmla="*/ 14988754 w 23173488"/>
              <a:gd name="connsiteY17" fmla="*/ 4331214 h 4463561"/>
              <a:gd name="connsiteX18" fmla="*/ 14491449 w 23173488"/>
              <a:gd name="connsiteY18" fmla="*/ 4315172 h 4463561"/>
              <a:gd name="connsiteX19" fmla="*/ 14058312 w 23173488"/>
              <a:gd name="connsiteY19" fmla="*/ 4331214 h 4463561"/>
              <a:gd name="connsiteX20" fmla="*/ 13464754 w 23173488"/>
              <a:gd name="connsiteY20" fmla="*/ 4379340 h 4463561"/>
              <a:gd name="connsiteX21" fmla="*/ 12357849 w 23173488"/>
              <a:gd name="connsiteY21" fmla="*/ 4283088 h 4463561"/>
              <a:gd name="connsiteX22" fmla="*/ 11892628 w 23173488"/>
              <a:gd name="connsiteY22" fmla="*/ 4315172 h 4463561"/>
              <a:gd name="connsiteX23" fmla="*/ 11507617 w 23173488"/>
              <a:gd name="connsiteY23" fmla="*/ 4331214 h 4463561"/>
              <a:gd name="connsiteX24" fmla="*/ 11074481 w 23173488"/>
              <a:gd name="connsiteY24" fmla="*/ 4331214 h 4463561"/>
              <a:gd name="connsiteX25" fmla="*/ 10352586 w 23173488"/>
              <a:gd name="connsiteY25" fmla="*/ 4347256 h 4463561"/>
              <a:gd name="connsiteX26" fmla="*/ 9855281 w 23173488"/>
              <a:gd name="connsiteY26" fmla="*/ 4363298 h 4463561"/>
              <a:gd name="connsiteX27" fmla="*/ 9133386 w 23173488"/>
              <a:gd name="connsiteY27" fmla="*/ 4379340 h 4463561"/>
              <a:gd name="connsiteX28" fmla="*/ 8652122 w 23173488"/>
              <a:gd name="connsiteY28" fmla="*/ 4074540 h 4463561"/>
              <a:gd name="connsiteX29" fmla="*/ 6945909 w 23173488"/>
              <a:gd name="connsiteY29" fmla="*/ 3975865 h 4463561"/>
              <a:gd name="connsiteX30" fmla="*/ 6344481 w 23173488"/>
              <a:gd name="connsiteY30" fmla="*/ 3972234 h 4463561"/>
              <a:gd name="connsiteX31" fmla="*/ 6004115 w 23173488"/>
              <a:gd name="connsiteY31" fmla="*/ 3961015 h 4463561"/>
              <a:gd name="connsiteX32" fmla="*/ 5570675 w 23173488"/>
              <a:gd name="connsiteY32" fmla="*/ 3951631 h 4463561"/>
              <a:gd name="connsiteX33" fmla="*/ 5160695 w 23173488"/>
              <a:gd name="connsiteY33" fmla="*/ 4028534 h 4463561"/>
              <a:gd name="connsiteX34" fmla="*/ 4677010 w 23173488"/>
              <a:gd name="connsiteY34" fmla="*/ 4027624 h 4463561"/>
              <a:gd name="connsiteX35" fmla="*/ 4028666 w 23173488"/>
              <a:gd name="connsiteY35" fmla="*/ 3990697 h 4463561"/>
              <a:gd name="connsiteX36" fmla="*/ 3672863 w 23173488"/>
              <a:gd name="connsiteY36" fmla="*/ 3917126 h 4463561"/>
              <a:gd name="connsiteX37" fmla="*/ 3609151 w 23173488"/>
              <a:gd name="connsiteY37" fmla="*/ 3917450 h 4463561"/>
              <a:gd name="connsiteX38" fmla="*/ 3318576 w 23173488"/>
              <a:gd name="connsiteY38" fmla="*/ 3852977 h 4463561"/>
              <a:gd name="connsiteX39" fmla="*/ 3062810 w 23173488"/>
              <a:gd name="connsiteY39" fmla="*/ 3785479 h 4463561"/>
              <a:gd name="connsiteX40" fmla="*/ 2799479 w 23173488"/>
              <a:gd name="connsiteY40" fmla="*/ 3671066 h 4463561"/>
              <a:gd name="connsiteX41" fmla="*/ 2519801 w 23173488"/>
              <a:gd name="connsiteY41" fmla="*/ 3503684 h 4463561"/>
              <a:gd name="connsiteX42" fmla="*/ 2319124 w 23173488"/>
              <a:gd name="connsiteY42" fmla="*/ 3332971 h 4463561"/>
              <a:gd name="connsiteX43" fmla="*/ 2122986 w 23173488"/>
              <a:gd name="connsiteY43" fmla="*/ 3112014 h 4463561"/>
              <a:gd name="connsiteX44" fmla="*/ 1806987 w 23173488"/>
              <a:gd name="connsiteY44" fmla="*/ 2740624 h 4463561"/>
              <a:gd name="connsiteX45" fmla="*/ 1641723 w 23173488"/>
              <a:gd name="connsiteY45" fmla="*/ 2341993 h 4463561"/>
              <a:gd name="connsiteX46" fmla="*/ 1155112 w 23173488"/>
              <a:gd name="connsiteY46" fmla="*/ 1745758 h 4463561"/>
              <a:gd name="connsiteX47" fmla="*/ 366725 w 23173488"/>
              <a:gd name="connsiteY47" fmla="*/ 1317638 h 4463561"/>
              <a:gd name="connsiteX48" fmla="*/ 23187 w 23173488"/>
              <a:gd name="connsiteY48" fmla="*/ 1048798 h 4463561"/>
              <a:gd name="connsiteX49" fmla="*/ 979266 w 23173488"/>
              <a:gd name="connsiteY49" fmla="*/ 901697 h 4463561"/>
              <a:gd name="connsiteX50" fmla="*/ 1993754 w 23173488"/>
              <a:gd name="connsiteY50" fmla="*/ 809710 h 4463561"/>
              <a:gd name="connsiteX51" fmla="*/ 2589750 w 23173488"/>
              <a:gd name="connsiteY51" fmla="*/ 750431 h 4463561"/>
              <a:gd name="connsiteX52" fmla="*/ 3249944 w 23173488"/>
              <a:gd name="connsiteY52" fmla="*/ 614691 h 4463561"/>
              <a:gd name="connsiteX53" fmla="*/ 3847512 w 23173488"/>
              <a:gd name="connsiteY53" fmla="*/ 523066 h 4463561"/>
              <a:gd name="connsiteX54" fmla="*/ 4754199 w 23173488"/>
              <a:gd name="connsiteY54" fmla="*/ 472779 h 4463561"/>
              <a:gd name="connsiteX55" fmla="*/ 5327088 w 23173488"/>
              <a:gd name="connsiteY55" fmla="*/ 410154 h 4463561"/>
              <a:gd name="connsiteX56" fmla="*/ 6299487 w 23173488"/>
              <a:gd name="connsiteY56" fmla="*/ 328400 h 4463561"/>
              <a:gd name="connsiteX57" fmla="*/ 7013052 w 23173488"/>
              <a:gd name="connsiteY57" fmla="*/ 233691 h 4463561"/>
              <a:gd name="connsiteX58" fmla="*/ 8316163 w 23173488"/>
              <a:gd name="connsiteY58" fmla="*/ 116768 h 4463561"/>
              <a:gd name="connsiteX59" fmla="*/ 9251218 w 23173488"/>
              <a:gd name="connsiteY59" fmla="*/ 1037921 h 4463561"/>
              <a:gd name="connsiteX60" fmla="*/ 10258952 w 23173488"/>
              <a:gd name="connsiteY60" fmla="*/ 59431 h 4463561"/>
              <a:gd name="connsiteX61" fmla="*/ 10934685 w 23173488"/>
              <a:gd name="connsiteY61" fmla="*/ 124254 h 4463561"/>
              <a:gd name="connsiteX62" fmla="*/ 11279099 w 23173488"/>
              <a:gd name="connsiteY62" fmla="*/ 254883 h 4463561"/>
              <a:gd name="connsiteX63" fmla="*/ 11534819 w 23173488"/>
              <a:gd name="connsiteY63" fmla="*/ 290782 h 4463561"/>
              <a:gd name="connsiteX64" fmla="*/ 12054032 w 23173488"/>
              <a:gd name="connsiteY64" fmla="*/ 389113 h 4463561"/>
              <a:gd name="connsiteX65" fmla="*/ 12544462 w 23173488"/>
              <a:gd name="connsiteY65" fmla="*/ 513521 h 4463561"/>
              <a:gd name="connsiteX66" fmla="*/ 13128197 w 23173488"/>
              <a:gd name="connsiteY66" fmla="*/ 737783 h 4463561"/>
              <a:gd name="connsiteX67" fmla="*/ 13504042 w 23173488"/>
              <a:gd name="connsiteY67" fmla="*/ 859898 h 4463561"/>
              <a:gd name="connsiteX68" fmla="*/ 14026882 w 23173488"/>
              <a:gd name="connsiteY68" fmla="*/ 1063862 h 4463561"/>
              <a:gd name="connsiteX69" fmla="*/ 14300254 w 23173488"/>
              <a:gd name="connsiteY69" fmla="*/ 1231814 h 4463561"/>
              <a:gd name="connsiteX70" fmla="*/ 14497997 w 23173488"/>
              <a:gd name="connsiteY70" fmla="*/ 1343781 h 4463561"/>
              <a:gd name="connsiteX71" fmla="*/ 14891847 w 23173488"/>
              <a:gd name="connsiteY71" fmla="*/ 1519590 h 4463561"/>
              <a:gd name="connsiteX72" fmla="*/ 15389151 w 23173488"/>
              <a:gd name="connsiteY72" fmla="*/ 1858765 h 4463561"/>
              <a:gd name="connsiteX73" fmla="*/ 15630439 w 23173488"/>
              <a:gd name="connsiteY73" fmla="*/ 2181572 h 4463561"/>
              <a:gd name="connsiteX74" fmla="*/ 15742733 w 23173488"/>
              <a:gd name="connsiteY74" fmla="*/ 2518456 h 4463561"/>
              <a:gd name="connsiteX75" fmla="*/ 15919196 w 23173488"/>
              <a:gd name="connsiteY75" fmla="*/ 2727004 h 4463561"/>
              <a:gd name="connsiteX76" fmla="*/ 16111702 w 23173488"/>
              <a:gd name="connsiteY76" fmla="*/ 3031804 h 4463561"/>
              <a:gd name="connsiteX77" fmla="*/ 16496712 w 23173488"/>
              <a:gd name="connsiteY77" fmla="*/ 3384730 h 4463561"/>
              <a:gd name="connsiteX78" fmla="*/ 16929849 w 23173488"/>
              <a:gd name="connsiteY78" fmla="*/ 3721614 h 4463561"/>
              <a:gd name="connsiteX79" fmla="*/ 17443196 w 23173488"/>
              <a:gd name="connsiteY79" fmla="*/ 3882035 h 4463561"/>
              <a:gd name="connsiteX80" fmla="*/ 18197175 w 23173488"/>
              <a:gd name="connsiteY80" fmla="*/ 4010372 h 4463561"/>
              <a:gd name="connsiteX81" fmla="*/ 19031365 w 23173488"/>
              <a:gd name="connsiteY81" fmla="*/ 4106625 h 4463561"/>
              <a:gd name="connsiteX82" fmla="*/ 19673049 w 23173488"/>
              <a:gd name="connsiteY82" fmla="*/ 4010372 h 4463561"/>
              <a:gd name="connsiteX83" fmla="*/ 20330775 w 23173488"/>
              <a:gd name="connsiteY83" fmla="*/ 4010372 h 4463561"/>
              <a:gd name="connsiteX84" fmla="*/ 21132881 w 23173488"/>
              <a:gd name="connsiteY84" fmla="*/ 4026414 h 4463561"/>
              <a:gd name="connsiteX85" fmla="*/ 21694354 w 23173488"/>
              <a:gd name="connsiteY85" fmla="*/ 4058498 h 4463561"/>
              <a:gd name="connsiteX86" fmla="*/ 22576670 w 23173488"/>
              <a:gd name="connsiteY86" fmla="*/ 4106625 h 4463561"/>
              <a:gd name="connsiteX87" fmla="*/ 22929596 w 23173488"/>
              <a:gd name="connsiteY87" fmla="*/ 4138709 h 4463561"/>
              <a:gd name="connsiteX88" fmla="*/ 23009807 w 23173488"/>
              <a:gd name="connsiteY88" fmla="*/ 4234961 h 4463561"/>
              <a:gd name="connsiteX89" fmla="*/ 23170228 w 23173488"/>
              <a:gd name="connsiteY89" fmla="*/ 4267046 h 4463561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513374 w 23173488"/>
              <a:gd name="connsiteY60" fmla="*/ 629546 h 4390226"/>
              <a:gd name="connsiteX61" fmla="*/ 10934685 w 23173488"/>
              <a:gd name="connsiteY61" fmla="*/ 50919 h 4390226"/>
              <a:gd name="connsiteX62" fmla="*/ 11279099 w 23173488"/>
              <a:gd name="connsiteY62" fmla="*/ 181548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5919196 w 23173488"/>
              <a:gd name="connsiteY75" fmla="*/ 2653669 h 4390226"/>
              <a:gd name="connsiteX76" fmla="*/ 16111702 w 23173488"/>
              <a:gd name="connsiteY76" fmla="*/ 2958469 h 4390226"/>
              <a:gd name="connsiteX77" fmla="*/ 16496712 w 23173488"/>
              <a:gd name="connsiteY77" fmla="*/ 3311395 h 4390226"/>
              <a:gd name="connsiteX78" fmla="*/ 16929849 w 23173488"/>
              <a:gd name="connsiteY78" fmla="*/ 3648279 h 4390226"/>
              <a:gd name="connsiteX79" fmla="*/ 17443196 w 23173488"/>
              <a:gd name="connsiteY79" fmla="*/ 3808700 h 4390226"/>
              <a:gd name="connsiteX80" fmla="*/ 18197175 w 23173488"/>
              <a:gd name="connsiteY80" fmla="*/ 3937037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513374 w 23173488"/>
              <a:gd name="connsiteY60" fmla="*/ 629546 h 4390226"/>
              <a:gd name="connsiteX61" fmla="*/ 10934685 w 23173488"/>
              <a:gd name="connsiteY61" fmla="*/ 50919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5919196 w 23173488"/>
              <a:gd name="connsiteY75" fmla="*/ 2653669 h 4390226"/>
              <a:gd name="connsiteX76" fmla="*/ 16111702 w 23173488"/>
              <a:gd name="connsiteY76" fmla="*/ 2958469 h 4390226"/>
              <a:gd name="connsiteX77" fmla="*/ 16496712 w 23173488"/>
              <a:gd name="connsiteY77" fmla="*/ 3311395 h 4390226"/>
              <a:gd name="connsiteX78" fmla="*/ 16929849 w 23173488"/>
              <a:gd name="connsiteY78" fmla="*/ 3648279 h 4390226"/>
              <a:gd name="connsiteX79" fmla="*/ 17443196 w 23173488"/>
              <a:gd name="connsiteY79" fmla="*/ 3808700 h 4390226"/>
              <a:gd name="connsiteX80" fmla="*/ 18197175 w 23173488"/>
              <a:gd name="connsiteY80" fmla="*/ 3937037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513374 w 23173488"/>
              <a:gd name="connsiteY60" fmla="*/ 629546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5919196 w 23173488"/>
              <a:gd name="connsiteY75" fmla="*/ 2653669 h 4390226"/>
              <a:gd name="connsiteX76" fmla="*/ 16111702 w 23173488"/>
              <a:gd name="connsiteY76" fmla="*/ 2958469 h 4390226"/>
              <a:gd name="connsiteX77" fmla="*/ 16496712 w 23173488"/>
              <a:gd name="connsiteY77" fmla="*/ 3311395 h 4390226"/>
              <a:gd name="connsiteX78" fmla="*/ 16929849 w 23173488"/>
              <a:gd name="connsiteY78" fmla="*/ 3648279 h 4390226"/>
              <a:gd name="connsiteX79" fmla="*/ 17443196 w 23173488"/>
              <a:gd name="connsiteY79" fmla="*/ 3808700 h 4390226"/>
              <a:gd name="connsiteX80" fmla="*/ 18197175 w 23173488"/>
              <a:gd name="connsiteY80" fmla="*/ 3937037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5919196 w 23173488"/>
              <a:gd name="connsiteY75" fmla="*/ 2653669 h 4390226"/>
              <a:gd name="connsiteX76" fmla="*/ 16111702 w 23173488"/>
              <a:gd name="connsiteY76" fmla="*/ 2958469 h 4390226"/>
              <a:gd name="connsiteX77" fmla="*/ 16496712 w 23173488"/>
              <a:gd name="connsiteY77" fmla="*/ 3311395 h 4390226"/>
              <a:gd name="connsiteX78" fmla="*/ 16929849 w 23173488"/>
              <a:gd name="connsiteY78" fmla="*/ 3648279 h 4390226"/>
              <a:gd name="connsiteX79" fmla="*/ 17443196 w 23173488"/>
              <a:gd name="connsiteY79" fmla="*/ 3808700 h 4390226"/>
              <a:gd name="connsiteX80" fmla="*/ 18197175 w 23173488"/>
              <a:gd name="connsiteY80" fmla="*/ 3937037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6111702 w 23173488"/>
              <a:gd name="connsiteY76" fmla="*/ 2958469 h 4390226"/>
              <a:gd name="connsiteX77" fmla="*/ 16496712 w 23173488"/>
              <a:gd name="connsiteY77" fmla="*/ 3311395 h 4390226"/>
              <a:gd name="connsiteX78" fmla="*/ 16929849 w 23173488"/>
              <a:gd name="connsiteY78" fmla="*/ 3648279 h 4390226"/>
              <a:gd name="connsiteX79" fmla="*/ 17443196 w 23173488"/>
              <a:gd name="connsiteY79" fmla="*/ 3808700 h 4390226"/>
              <a:gd name="connsiteX80" fmla="*/ 18197175 w 23173488"/>
              <a:gd name="connsiteY80" fmla="*/ 3937037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6496712 w 23173488"/>
              <a:gd name="connsiteY77" fmla="*/ 3311395 h 4390226"/>
              <a:gd name="connsiteX78" fmla="*/ 16929849 w 23173488"/>
              <a:gd name="connsiteY78" fmla="*/ 3648279 h 4390226"/>
              <a:gd name="connsiteX79" fmla="*/ 17443196 w 23173488"/>
              <a:gd name="connsiteY79" fmla="*/ 3808700 h 4390226"/>
              <a:gd name="connsiteX80" fmla="*/ 18197175 w 23173488"/>
              <a:gd name="connsiteY80" fmla="*/ 3937037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7565205 w 23173488"/>
              <a:gd name="connsiteY77" fmla="*/ 2568928 h 4390226"/>
              <a:gd name="connsiteX78" fmla="*/ 16929849 w 23173488"/>
              <a:gd name="connsiteY78" fmla="*/ 3648279 h 4390226"/>
              <a:gd name="connsiteX79" fmla="*/ 17443196 w 23173488"/>
              <a:gd name="connsiteY79" fmla="*/ 3808700 h 4390226"/>
              <a:gd name="connsiteX80" fmla="*/ 18197175 w 23173488"/>
              <a:gd name="connsiteY80" fmla="*/ 3937037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7565205 w 23173488"/>
              <a:gd name="connsiteY77" fmla="*/ 2568928 h 4390226"/>
              <a:gd name="connsiteX78" fmla="*/ 16929849 w 23173488"/>
              <a:gd name="connsiteY78" fmla="*/ 3648279 h 4390226"/>
              <a:gd name="connsiteX79" fmla="*/ 18308171 w 23173488"/>
              <a:gd name="connsiteY79" fmla="*/ 3016733 h 4390226"/>
              <a:gd name="connsiteX80" fmla="*/ 18197175 w 23173488"/>
              <a:gd name="connsiteY80" fmla="*/ 3937037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7565205 w 23173488"/>
              <a:gd name="connsiteY77" fmla="*/ 2568928 h 4390226"/>
              <a:gd name="connsiteX78" fmla="*/ 17540407 w 23173488"/>
              <a:gd name="connsiteY78" fmla="*/ 2955307 h 4390226"/>
              <a:gd name="connsiteX79" fmla="*/ 18308171 w 23173488"/>
              <a:gd name="connsiteY79" fmla="*/ 3016733 h 4390226"/>
              <a:gd name="connsiteX80" fmla="*/ 18197175 w 23173488"/>
              <a:gd name="connsiteY80" fmla="*/ 3937037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7565205 w 23173488"/>
              <a:gd name="connsiteY77" fmla="*/ 2568928 h 4390226"/>
              <a:gd name="connsiteX78" fmla="*/ 17540407 w 23173488"/>
              <a:gd name="connsiteY78" fmla="*/ 2955307 h 4390226"/>
              <a:gd name="connsiteX79" fmla="*/ 18308171 w 23173488"/>
              <a:gd name="connsiteY79" fmla="*/ 3016733 h 4390226"/>
              <a:gd name="connsiteX80" fmla="*/ 19113038 w 23173488"/>
              <a:gd name="connsiteY80" fmla="*/ 2996578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7565205 w 23173488"/>
              <a:gd name="connsiteY77" fmla="*/ 2568928 h 4390226"/>
              <a:gd name="connsiteX78" fmla="*/ 17540407 w 23173488"/>
              <a:gd name="connsiteY78" fmla="*/ 2955307 h 4390226"/>
              <a:gd name="connsiteX79" fmla="*/ 18308171 w 23173488"/>
              <a:gd name="connsiteY79" fmla="*/ 3016733 h 4390226"/>
              <a:gd name="connsiteX80" fmla="*/ 19113038 w 23173488"/>
              <a:gd name="connsiteY80" fmla="*/ 2996578 h 4390226"/>
              <a:gd name="connsiteX81" fmla="*/ 19743685 w 23173488"/>
              <a:gd name="connsiteY81" fmla="*/ 3043333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7565205 w 23173488"/>
              <a:gd name="connsiteY77" fmla="*/ 2568928 h 4390226"/>
              <a:gd name="connsiteX78" fmla="*/ 17540407 w 23173488"/>
              <a:gd name="connsiteY78" fmla="*/ 2955307 h 4390226"/>
              <a:gd name="connsiteX79" fmla="*/ 18308171 w 23173488"/>
              <a:gd name="connsiteY79" fmla="*/ 3016733 h 4390226"/>
              <a:gd name="connsiteX80" fmla="*/ 19113038 w 23173488"/>
              <a:gd name="connsiteY80" fmla="*/ 2996578 h 4390226"/>
              <a:gd name="connsiteX81" fmla="*/ 19743685 w 23173488"/>
              <a:gd name="connsiteY81" fmla="*/ 3043333 h 4390226"/>
              <a:gd name="connsiteX82" fmla="*/ 20181875 w 23173488"/>
              <a:gd name="connsiteY82" fmla="*/ 3293560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7565205 w 23173488"/>
              <a:gd name="connsiteY77" fmla="*/ 2568928 h 4390226"/>
              <a:gd name="connsiteX78" fmla="*/ 17540407 w 23173488"/>
              <a:gd name="connsiteY78" fmla="*/ 2955307 h 4390226"/>
              <a:gd name="connsiteX79" fmla="*/ 18308171 w 23173488"/>
              <a:gd name="connsiteY79" fmla="*/ 3016733 h 4390226"/>
              <a:gd name="connsiteX80" fmla="*/ 19113038 w 23173488"/>
              <a:gd name="connsiteY80" fmla="*/ 2996578 h 4390226"/>
              <a:gd name="connsiteX81" fmla="*/ 19743685 w 23173488"/>
              <a:gd name="connsiteY81" fmla="*/ 3043333 h 4390226"/>
              <a:gd name="connsiteX82" fmla="*/ 20181875 w 23173488"/>
              <a:gd name="connsiteY82" fmla="*/ 3293560 h 4390226"/>
              <a:gd name="connsiteX83" fmla="*/ 20839571 w 23173488"/>
              <a:gd name="connsiteY83" fmla="*/ 3244063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7565205 w 23173488"/>
              <a:gd name="connsiteY77" fmla="*/ 2568928 h 4390226"/>
              <a:gd name="connsiteX78" fmla="*/ 17540407 w 23173488"/>
              <a:gd name="connsiteY78" fmla="*/ 2955307 h 4390226"/>
              <a:gd name="connsiteX79" fmla="*/ 18308171 w 23173488"/>
              <a:gd name="connsiteY79" fmla="*/ 3016733 h 4390226"/>
              <a:gd name="connsiteX80" fmla="*/ 19113038 w 23173488"/>
              <a:gd name="connsiteY80" fmla="*/ 2996578 h 4390226"/>
              <a:gd name="connsiteX81" fmla="*/ 19743685 w 23173488"/>
              <a:gd name="connsiteY81" fmla="*/ 3043333 h 4390226"/>
              <a:gd name="connsiteX82" fmla="*/ 20181875 w 23173488"/>
              <a:gd name="connsiteY82" fmla="*/ 3293560 h 4390226"/>
              <a:gd name="connsiteX83" fmla="*/ 20839571 w 23173488"/>
              <a:gd name="connsiteY83" fmla="*/ 3244063 h 4390226"/>
              <a:gd name="connsiteX84" fmla="*/ 21539923 w 23173488"/>
              <a:gd name="connsiteY84" fmla="*/ 335911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7565205 w 23173488"/>
              <a:gd name="connsiteY77" fmla="*/ 2568928 h 4390226"/>
              <a:gd name="connsiteX78" fmla="*/ 17540407 w 23173488"/>
              <a:gd name="connsiteY78" fmla="*/ 2955307 h 4390226"/>
              <a:gd name="connsiteX79" fmla="*/ 18308171 w 23173488"/>
              <a:gd name="connsiteY79" fmla="*/ 3016733 h 4390226"/>
              <a:gd name="connsiteX80" fmla="*/ 19113038 w 23173488"/>
              <a:gd name="connsiteY80" fmla="*/ 2996578 h 4390226"/>
              <a:gd name="connsiteX81" fmla="*/ 19743685 w 23173488"/>
              <a:gd name="connsiteY81" fmla="*/ 3043333 h 4390226"/>
              <a:gd name="connsiteX82" fmla="*/ 20181875 w 23173488"/>
              <a:gd name="connsiteY82" fmla="*/ 3293560 h 4390226"/>
              <a:gd name="connsiteX83" fmla="*/ 20839571 w 23173488"/>
              <a:gd name="connsiteY83" fmla="*/ 3244063 h 4390226"/>
              <a:gd name="connsiteX84" fmla="*/ 21539923 w 23173488"/>
              <a:gd name="connsiteY84" fmla="*/ 3359119 h 4390226"/>
              <a:gd name="connsiteX85" fmla="*/ 22355812 w 23173488"/>
              <a:gd name="connsiteY85" fmla="*/ 3094201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622574"/>
              <a:gd name="connsiteY0" fmla="*/ 4193711 h 4390226"/>
              <a:gd name="connsiteX1" fmla="*/ 23041891 w 23622574"/>
              <a:gd name="connsiteY1" fmla="*/ 4370174 h 4390226"/>
              <a:gd name="connsiteX2" fmla="*/ 22271870 w 23622574"/>
              <a:gd name="connsiteY2" fmla="*/ 4386216 h 4390226"/>
              <a:gd name="connsiteX3" fmla="*/ 21389554 w 23622574"/>
              <a:gd name="connsiteY3" fmla="*/ 4370174 h 4390226"/>
              <a:gd name="connsiteX4" fmla="*/ 21020586 w 23622574"/>
              <a:gd name="connsiteY4" fmla="*/ 4322048 h 4390226"/>
              <a:gd name="connsiteX5" fmla="*/ 20747870 w 23622574"/>
              <a:gd name="connsiteY5" fmla="*/ 4322048 h 4390226"/>
              <a:gd name="connsiteX6" fmla="*/ 20362860 w 23622574"/>
              <a:gd name="connsiteY6" fmla="*/ 4386216 h 4390226"/>
              <a:gd name="connsiteX7" fmla="*/ 20025975 w 23622574"/>
              <a:gd name="connsiteY7" fmla="*/ 4354132 h 4390226"/>
              <a:gd name="connsiteX8" fmla="*/ 19384291 w 23622574"/>
              <a:gd name="connsiteY8" fmla="*/ 4306005 h 4390226"/>
              <a:gd name="connsiteX9" fmla="*/ 18951154 w 23622574"/>
              <a:gd name="connsiteY9" fmla="*/ 4306005 h 4390226"/>
              <a:gd name="connsiteX10" fmla="*/ 18485933 w 23622574"/>
              <a:gd name="connsiteY10" fmla="*/ 4306005 h 4390226"/>
              <a:gd name="connsiteX11" fmla="*/ 18149049 w 23622574"/>
              <a:gd name="connsiteY11" fmla="*/ 4322048 h 4390226"/>
              <a:gd name="connsiteX12" fmla="*/ 17314860 w 23622574"/>
              <a:gd name="connsiteY12" fmla="*/ 4257879 h 4390226"/>
              <a:gd name="connsiteX13" fmla="*/ 16865681 w 23622574"/>
              <a:gd name="connsiteY13" fmla="*/ 4273921 h 4390226"/>
              <a:gd name="connsiteX14" fmla="*/ 16432544 w 23622574"/>
              <a:gd name="connsiteY14" fmla="*/ 4273921 h 4390226"/>
              <a:gd name="connsiteX15" fmla="*/ 15726691 w 23622574"/>
              <a:gd name="connsiteY15" fmla="*/ 4273921 h 4390226"/>
              <a:gd name="connsiteX16" fmla="*/ 15213344 w 23622574"/>
              <a:gd name="connsiteY16" fmla="*/ 4289963 h 4390226"/>
              <a:gd name="connsiteX17" fmla="*/ 14988754 w 23622574"/>
              <a:gd name="connsiteY17" fmla="*/ 4257879 h 4390226"/>
              <a:gd name="connsiteX18" fmla="*/ 14491449 w 23622574"/>
              <a:gd name="connsiteY18" fmla="*/ 4241837 h 4390226"/>
              <a:gd name="connsiteX19" fmla="*/ 14058312 w 23622574"/>
              <a:gd name="connsiteY19" fmla="*/ 4257879 h 4390226"/>
              <a:gd name="connsiteX20" fmla="*/ 13464754 w 23622574"/>
              <a:gd name="connsiteY20" fmla="*/ 4306005 h 4390226"/>
              <a:gd name="connsiteX21" fmla="*/ 12357849 w 23622574"/>
              <a:gd name="connsiteY21" fmla="*/ 4209753 h 4390226"/>
              <a:gd name="connsiteX22" fmla="*/ 11892628 w 23622574"/>
              <a:gd name="connsiteY22" fmla="*/ 4241837 h 4390226"/>
              <a:gd name="connsiteX23" fmla="*/ 11507617 w 23622574"/>
              <a:gd name="connsiteY23" fmla="*/ 4257879 h 4390226"/>
              <a:gd name="connsiteX24" fmla="*/ 11074481 w 23622574"/>
              <a:gd name="connsiteY24" fmla="*/ 4257879 h 4390226"/>
              <a:gd name="connsiteX25" fmla="*/ 10352586 w 23622574"/>
              <a:gd name="connsiteY25" fmla="*/ 4273921 h 4390226"/>
              <a:gd name="connsiteX26" fmla="*/ 9855281 w 23622574"/>
              <a:gd name="connsiteY26" fmla="*/ 4289963 h 4390226"/>
              <a:gd name="connsiteX27" fmla="*/ 9133386 w 23622574"/>
              <a:gd name="connsiteY27" fmla="*/ 4306005 h 4390226"/>
              <a:gd name="connsiteX28" fmla="*/ 8652122 w 23622574"/>
              <a:gd name="connsiteY28" fmla="*/ 4001205 h 4390226"/>
              <a:gd name="connsiteX29" fmla="*/ 6945909 w 23622574"/>
              <a:gd name="connsiteY29" fmla="*/ 3902530 h 4390226"/>
              <a:gd name="connsiteX30" fmla="*/ 6344481 w 23622574"/>
              <a:gd name="connsiteY30" fmla="*/ 3898899 h 4390226"/>
              <a:gd name="connsiteX31" fmla="*/ 6004115 w 23622574"/>
              <a:gd name="connsiteY31" fmla="*/ 3887680 h 4390226"/>
              <a:gd name="connsiteX32" fmla="*/ 5570675 w 23622574"/>
              <a:gd name="connsiteY32" fmla="*/ 3878296 h 4390226"/>
              <a:gd name="connsiteX33" fmla="*/ 5160695 w 23622574"/>
              <a:gd name="connsiteY33" fmla="*/ 3955199 h 4390226"/>
              <a:gd name="connsiteX34" fmla="*/ 4677010 w 23622574"/>
              <a:gd name="connsiteY34" fmla="*/ 3954289 h 4390226"/>
              <a:gd name="connsiteX35" fmla="*/ 4028666 w 23622574"/>
              <a:gd name="connsiteY35" fmla="*/ 3917362 h 4390226"/>
              <a:gd name="connsiteX36" fmla="*/ 3672863 w 23622574"/>
              <a:gd name="connsiteY36" fmla="*/ 3843791 h 4390226"/>
              <a:gd name="connsiteX37" fmla="*/ 3609151 w 23622574"/>
              <a:gd name="connsiteY37" fmla="*/ 3844115 h 4390226"/>
              <a:gd name="connsiteX38" fmla="*/ 3318576 w 23622574"/>
              <a:gd name="connsiteY38" fmla="*/ 3779642 h 4390226"/>
              <a:gd name="connsiteX39" fmla="*/ 3062810 w 23622574"/>
              <a:gd name="connsiteY39" fmla="*/ 3712144 h 4390226"/>
              <a:gd name="connsiteX40" fmla="*/ 2799479 w 23622574"/>
              <a:gd name="connsiteY40" fmla="*/ 3597731 h 4390226"/>
              <a:gd name="connsiteX41" fmla="*/ 2519801 w 23622574"/>
              <a:gd name="connsiteY41" fmla="*/ 3430349 h 4390226"/>
              <a:gd name="connsiteX42" fmla="*/ 2319124 w 23622574"/>
              <a:gd name="connsiteY42" fmla="*/ 3259636 h 4390226"/>
              <a:gd name="connsiteX43" fmla="*/ 2122986 w 23622574"/>
              <a:gd name="connsiteY43" fmla="*/ 3038679 h 4390226"/>
              <a:gd name="connsiteX44" fmla="*/ 1806987 w 23622574"/>
              <a:gd name="connsiteY44" fmla="*/ 2667289 h 4390226"/>
              <a:gd name="connsiteX45" fmla="*/ 1641723 w 23622574"/>
              <a:gd name="connsiteY45" fmla="*/ 2268658 h 4390226"/>
              <a:gd name="connsiteX46" fmla="*/ 1155112 w 23622574"/>
              <a:gd name="connsiteY46" fmla="*/ 1672423 h 4390226"/>
              <a:gd name="connsiteX47" fmla="*/ 366725 w 23622574"/>
              <a:gd name="connsiteY47" fmla="*/ 1244303 h 4390226"/>
              <a:gd name="connsiteX48" fmla="*/ 23187 w 23622574"/>
              <a:gd name="connsiteY48" fmla="*/ 975463 h 4390226"/>
              <a:gd name="connsiteX49" fmla="*/ 979266 w 23622574"/>
              <a:gd name="connsiteY49" fmla="*/ 828362 h 4390226"/>
              <a:gd name="connsiteX50" fmla="*/ 1993754 w 23622574"/>
              <a:gd name="connsiteY50" fmla="*/ 736375 h 4390226"/>
              <a:gd name="connsiteX51" fmla="*/ 2589750 w 23622574"/>
              <a:gd name="connsiteY51" fmla="*/ 677096 h 4390226"/>
              <a:gd name="connsiteX52" fmla="*/ 3249944 w 23622574"/>
              <a:gd name="connsiteY52" fmla="*/ 541356 h 4390226"/>
              <a:gd name="connsiteX53" fmla="*/ 3847512 w 23622574"/>
              <a:gd name="connsiteY53" fmla="*/ 449731 h 4390226"/>
              <a:gd name="connsiteX54" fmla="*/ 4754199 w 23622574"/>
              <a:gd name="connsiteY54" fmla="*/ 399444 h 4390226"/>
              <a:gd name="connsiteX55" fmla="*/ 5327088 w 23622574"/>
              <a:gd name="connsiteY55" fmla="*/ 336819 h 4390226"/>
              <a:gd name="connsiteX56" fmla="*/ 6299487 w 23622574"/>
              <a:gd name="connsiteY56" fmla="*/ 255065 h 4390226"/>
              <a:gd name="connsiteX57" fmla="*/ 7013052 w 23622574"/>
              <a:gd name="connsiteY57" fmla="*/ 160356 h 4390226"/>
              <a:gd name="connsiteX58" fmla="*/ 8316163 w 23622574"/>
              <a:gd name="connsiteY58" fmla="*/ 43433 h 4390226"/>
              <a:gd name="connsiteX59" fmla="*/ 9251218 w 23622574"/>
              <a:gd name="connsiteY59" fmla="*/ 964586 h 4390226"/>
              <a:gd name="connsiteX60" fmla="*/ 10157193 w 23622574"/>
              <a:gd name="connsiteY60" fmla="*/ 1124535 h 4390226"/>
              <a:gd name="connsiteX61" fmla="*/ 10782056 w 23622574"/>
              <a:gd name="connsiteY61" fmla="*/ 1090385 h 4390226"/>
              <a:gd name="connsiteX62" fmla="*/ 11584378 w 23622574"/>
              <a:gd name="connsiteY62" fmla="*/ 1221012 h 4390226"/>
              <a:gd name="connsiteX63" fmla="*/ 11534819 w 23622574"/>
              <a:gd name="connsiteY63" fmla="*/ 217447 h 4390226"/>
              <a:gd name="connsiteX64" fmla="*/ 12054032 w 23622574"/>
              <a:gd name="connsiteY64" fmla="*/ 315778 h 4390226"/>
              <a:gd name="connsiteX65" fmla="*/ 12544462 w 23622574"/>
              <a:gd name="connsiteY65" fmla="*/ 440186 h 4390226"/>
              <a:gd name="connsiteX66" fmla="*/ 13128197 w 23622574"/>
              <a:gd name="connsiteY66" fmla="*/ 664448 h 4390226"/>
              <a:gd name="connsiteX67" fmla="*/ 13504042 w 23622574"/>
              <a:gd name="connsiteY67" fmla="*/ 786563 h 4390226"/>
              <a:gd name="connsiteX68" fmla="*/ 14026882 w 23622574"/>
              <a:gd name="connsiteY68" fmla="*/ 990527 h 4390226"/>
              <a:gd name="connsiteX69" fmla="*/ 14300254 w 23622574"/>
              <a:gd name="connsiteY69" fmla="*/ 1158479 h 4390226"/>
              <a:gd name="connsiteX70" fmla="*/ 14497997 w 23622574"/>
              <a:gd name="connsiteY70" fmla="*/ 1270446 h 4390226"/>
              <a:gd name="connsiteX71" fmla="*/ 14891847 w 23622574"/>
              <a:gd name="connsiteY71" fmla="*/ 1446255 h 4390226"/>
              <a:gd name="connsiteX72" fmla="*/ 15389151 w 23622574"/>
              <a:gd name="connsiteY72" fmla="*/ 1785430 h 4390226"/>
              <a:gd name="connsiteX73" fmla="*/ 15630439 w 23622574"/>
              <a:gd name="connsiteY73" fmla="*/ 2108237 h 4390226"/>
              <a:gd name="connsiteX74" fmla="*/ 15742733 w 23622574"/>
              <a:gd name="connsiteY74" fmla="*/ 2445121 h 4390226"/>
              <a:gd name="connsiteX75" fmla="*/ 16682388 w 23622574"/>
              <a:gd name="connsiteY75" fmla="*/ 2208188 h 4390226"/>
              <a:gd name="connsiteX76" fmla="*/ 17078449 w 23622574"/>
              <a:gd name="connsiteY76" fmla="*/ 2612000 h 4390226"/>
              <a:gd name="connsiteX77" fmla="*/ 17565205 w 23622574"/>
              <a:gd name="connsiteY77" fmla="*/ 2568928 h 4390226"/>
              <a:gd name="connsiteX78" fmla="*/ 17540407 w 23622574"/>
              <a:gd name="connsiteY78" fmla="*/ 2955307 h 4390226"/>
              <a:gd name="connsiteX79" fmla="*/ 18308171 w 23622574"/>
              <a:gd name="connsiteY79" fmla="*/ 3016733 h 4390226"/>
              <a:gd name="connsiteX80" fmla="*/ 19113038 w 23622574"/>
              <a:gd name="connsiteY80" fmla="*/ 2996578 h 4390226"/>
              <a:gd name="connsiteX81" fmla="*/ 19743685 w 23622574"/>
              <a:gd name="connsiteY81" fmla="*/ 3043333 h 4390226"/>
              <a:gd name="connsiteX82" fmla="*/ 20181875 w 23622574"/>
              <a:gd name="connsiteY82" fmla="*/ 3293560 h 4390226"/>
              <a:gd name="connsiteX83" fmla="*/ 20839571 w 23622574"/>
              <a:gd name="connsiteY83" fmla="*/ 3244063 h 4390226"/>
              <a:gd name="connsiteX84" fmla="*/ 21539923 w 23622574"/>
              <a:gd name="connsiteY84" fmla="*/ 3359119 h 4390226"/>
              <a:gd name="connsiteX85" fmla="*/ 22355812 w 23622574"/>
              <a:gd name="connsiteY85" fmla="*/ 3094201 h 4390226"/>
              <a:gd name="connsiteX86" fmla="*/ 22576670 w 23622574"/>
              <a:gd name="connsiteY86" fmla="*/ 4033290 h 4390226"/>
              <a:gd name="connsiteX87" fmla="*/ 22929596 w 23622574"/>
              <a:gd name="connsiteY87" fmla="*/ 4065374 h 4390226"/>
              <a:gd name="connsiteX88" fmla="*/ 23620386 w 23622574"/>
              <a:gd name="connsiteY88" fmla="*/ 3567665 h 4390226"/>
              <a:gd name="connsiteX89" fmla="*/ 23170228 w 23622574"/>
              <a:gd name="connsiteY89" fmla="*/ 4193711 h 4390226"/>
              <a:gd name="connsiteX0" fmla="*/ 23170228 w 23622574"/>
              <a:gd name="connsiteY0" fmla="*/ 4193711 h 4390226"/>
              <a:gd name="connsiteX1" fmla="*/ 23041891 w 23622574"/>
              <a:gd name="connsiteY1" fmla="*/ 4370174 h 4390226"/>
              <a:gd name="connsiteX2" fmla="*/ 22271870 w 23622574"/>
              <a:gd name="connsiteY2" fmla="*/ 4386216 h 4390226"/>
              <a:gd name="connsiteX3" fmla="*/ 21389554 w 23622574"/>
              <a:gd name="connsiteY3" fmla="*/ 4370174 h 4390226"/>
              <a:gd name="connsiteX4" fmla="*/ 21020586 w 23622574"/>
              <a:gd name="connsiteY4" fmla="*/ 4322048 h 4390226"/>
              <a:gd name="connsiteX5" fmla="*/ 20747870 w 23622574"/>
              <a:gd name="connsiteY5" fmla="*/ 4322048 h 4390226"/>
              <a:gd name="connsiteX6" fmla="*/ 20362860 w 23622574"/>
              <a:gd name="connsiteY6" fmla="*/ 4386216 h 4390226"/>
              <a:gd name="connsiteX7" fmla="*/ 20025975 w 23622574"/>
              <a:gd name="connsiteY7" fmla="*/ 4354132 h 4390226"/>
              <a:gd name="connsiteX8" fmla="*/ 19384291 w 23622574"/>
              <a:gd name="connsiteY8" fmla="*/ 4306005 h 4390226"/>
              <a:gd name="connsiteX9" fmla="*/ 18951154 w 23622574"/>
              <a:gd name="connsiteY9" fmla="*/ 4306005 h 4390226"/>
              <a:gd name="connsiteX10" fmla="*/ 18485933 w 23622574"/>
              <a:gd name="connsiteY10" fmla="*/ 4306005 h 4390226"/>
              <a:gd name="connsiteX11" fmla="*/ 18149049 w 23622574"/>
              <a:gd name="connsiteY11" fmla="*/ 4322048 h 4390226"/>
              <a:gd name="connsiteX12" fmla="*/ 17314860 w 23622574"/>
              <a:gd name="connsiteY12" fmla="*/ 4257879 h 4390226"/>
              <a:gd name="connsiteX13" fmla="*/ 16865681 w 23622574"/>
              <a:gd name="connsiteY13" fmla="*/ 4273921 h 4390226"/>
              <a:gd name="connsiteX14" fmla="*/ 16432544 w 23622574"/>
              <a:gd name="connsiteY14" fmla="*/ 4273921 h 4390226"/>
              <a:gd name="connsiteX15" fmla="*/ 15726691 w 23622574"/>
              <a:gd name="connsiteY15" fmla="*/ 4273921 h 4390226"/>
              <a:gd name="connsiteX16" fmla="*/ 15213344 w 23622574"/>
              <a:gd name="connsiteY16" fmla="*/ 4289963 h 4390226"/>
              <a:gd name="connsiteX17" fmla="*/ 14988754 w 23622574"/>
              <a:gd name="connsiteY17" fmla="*/ 4257879 h 4390226"/>
              <a:gd name="connsiteX18" fmla="*/ 14491449 w 23622574"/>
              <a:gd name="connsiteY18" fmla="*/ 4241837 h 4390226"/>
              <a:gd name="connsiteX19" fmla="*/ 14058312 w 23622574"/>
              <a:gd name="connsiteY19" fmla="*/ 4257879 h 4390226"/>
              <a:gd name="connsiteX20" fmla="*/ 13464754 w 23622574"/>
              <a:gd name="connsiteY20" fmla="*/ 4306005 h 4390226"/>
              <a:gd name="connsiteX21" fmla="*/ 12357849 w 23622574"/>
              <a:gd name="connsiteY21" fmla="*/ 4209753 h 4390226"/>
              <a:gd name="connsiteX22" fmla="*/ 11892628 w 23622574"/>
              <a:gd name="connsiteY22" fmla="*/ 4241837 h 4390226"/>
              <a:gd name="connsiteX23" fmla="*/ 11507617 w 23622574"/>
              <a:gd name="connsiteY23" fmla="*/ 4257879 h 4390226"/>
              <a:gd name="connsiteX24" fmla="*/ 11074481 w 23622574"/>
              <a:gd name="connsiteY24" fmla="*/ 4257879 h 4390226"/>
              <a:gd name="connsiteX25" fmla="*/ 10352586 w 23622574"/>
              <a:gd name="connsiteY25" fmla="*/ 4273921 h 4390226"/>
              <a:gd name="connsiteX26" fmla="*/ 9855281 w 23622574"/>
              <a:gd name="connsiteY26" fmla="*/ 4289963 h 4390226"/>
              <a:gd name="connsiteX27" fmla="*/ 9133386 w 23622574"/>
              <a:gd name="connsiteY27" fmla="*/ 4306005 h 4390226"/>
              <a:gd name="connsiteX28" fmla="*/ 8652122 w 23622574"/>
              <a:gd name="connsiteY28" fmla="*/ 4001205 h 4390226"/>
              <a:gd name="connsiteX29" fmla="*/ 6945909 w 23622574"/>
              <a:gd name="connsiteY29" fmla="*/ 3902530 h 4390226"/>
              <a:gd name="connsiteX30" fmla="*/ 6344481 w 23622574"/>
              <a:gd name="connsiteY30" fmla="*/ 3898899 h 4390226"/>
              <a:gd name="connsiteX31" fmla="*/ 6004115 w 23622574"/>
              <a:gd name="connsiteY31" fmla="*/ 3887680 h 4390226"/>
              <a:gd name="connsiteX32" fmla="*/ 5570675 w 23622574"/>
              <a:gd name="connsiteY32" fmla="*/ 3878296 h 4390226"/>
              <a:gd name="connsiteX33" fmla="*/ 5160695 w 23622574"/>
              <a:gd name="connsiteY33" fmla="*/ 3955199 h 4390226"/>
              <a:gd name="connsiteX34" fmla="*/ 4677010 w 23622574"/>
              <a:gd name="connsiteY34" fmla="*/ 3954289 h 4390226"/>
              <a:gd name="connsiteX35" fmla="*/ 4028666 w 23622574"/>
              <a:gd name="connsiteY35" fmla="*/ 3917362 h 4390226"/>
              <a:gd name="connsiteX36" fmla="*/ 3672863 w 23622574"/>
              <a:gd name="connsiteY36" fmla="*/ 3843791 h 4390226"/>
              <a:gd name="connsiteX37" fmla="*/ 3609151 w 23622574"/>
              <a:gd name="connsiteY37" fmla="*/ 3844115 h 4390226"/>
              <a:gd name="connsiteX38" fmla="*/ 3318576 w 23622574"/>
              <a:gd name="connsiteY38" fmla="*/ 3779642 h 4390226"/>
              <a:gd name="connsiteX39" fmla="*/ 3062810 w 23622574"/>
              <a:gd name="connsiteY39" fmla="*/ 3712144 h 4390226"/>
              <a:gd name="connsiteX40" fmla="*/ 2799479 w 23622574"/>
              <a:gd name="connsiteY40" fmla="*/ 3597731 h 4390226"/>
              <a:gd name="connsiteX41" fmla="*/ 2519801 w 23622574"/>
              <a:gd name="connsiteY41" fmla="*/ 3430349 h 4390226"/>
              <a:gd name="connsiteX42" fmla="*/ 2319124 w 23622574"/>
              <a:gd name="connsiteY42" fmla="*/ 3259636 h 4390226"/>
              <a:gd name="connsiteX43" fmla="*/ 2122986 w 23622574"/>
              <a:gd name="connsiteY43" fmla="*/ 3038679 h 4390226"/>
              <a:gd name="connsiteX44" fmla="*/ 1806987 w 23622574"/>
              <a:gd name="connsiteY44" fmla="*/ 2667289 h 4390226"/>
              <a:gd name="connsiteX45" fmla="*/ 1641723 w 23622574"/>
              <a:gd name="connsiteY45" fmla="*/ 2268658 h 4390226"/>
              <a:gd name="connsiteX46" fmla="*/ 1155112 w 23622574"/>
              <a:gd name="connsiteY46" fmla="*/ 1672423 h 4390226"/>
              <a:gd name="connsiteX47" fmla="*/ 366725 w 23622574"/>
              <a:gd name="connsiteY47" fmla="*/ 1244303 h 4390226"/>
              <a:gd name="connsiteX48" fmla="*/ 23187 w 23622574"/>
              <a:gd name="connsiteY48" fmla="*/ 975463 h 4390226"/>
              <a:gd name="connsiteX49" fmla="*/ 979266 w 23622574"/>
              <a:gd name="connsiteY49" fmla="*/ 828362 h 4390226"/>
              <a:gd name="connsiteX50" fmla="*/ 1993754 w 23622574"/>
              <a:gd name="connsiteY50" fmla="*/ 736375 h 4390226"/>
              <a:gd name="connsiteX51" fmla="*/ 2589750 w 23622574"/>
              <a:gd name="connsiteY51" fmla="*/ 677096 h 4390226"/>
              <a:gd name="connsiteX52" fmla="*/ 3249944 w 23622574"/>
              <a:gd name="connsiteY52" fmla="*/ 541356 h 4390226"/>
              <a:gd name="connsiteX53" fmla="*/ 3847512 w 23622574"/>
              <a:gd name="connsiteY53" fmla="*/ 449731 h 4390226"/>
              <a:gd name="connsiteX54" fmla="*/ 4754199 w 23622574"/>
              <a:gd name="connsiteY54" fmla="*/ 399444 h 4390226"/>
              <a:gd name="connsiteX55" fmla="*/ 5327088 w 23622574"/>
              <a:gd name="connsiteY55" fmla="*/ 336819 h 4390226"/>
              <a:gd name="connsiteX56" fmla="*/ 6299487 w 23622574"/>
              <a:gd name="connsiteY56" fmla="*/ 255065 h 4390226"/>
              <a:gd name="connsiteX57" fmla="*/ 7013052 w 23622574"/>
              <a:gd name="connsiteY57" fmla="*/ 160356 h 4390226"/>
              <a:gd name="connsiteX58" fmla="*/ 8316163 w 23622574"/>
              <a:gd name="connsiteY58" fmla="*/ 43433 h 4390226"/>
              <a:gd name="connsiteX59" fmla="*/ 9251218 w 23622574"/>
              <a:gd name="connsiteY59" fmla="*/ 964586 h 4390226"/>
              <a:gd name="connsiteX60" fmla="*/ 10157193 w 23622574"/>
              <a:gd name="connsiteY60" fmla="*/ 1124535 h 4390226"/>
              <a:gd name="connsiteX61" fmla="*/ 10782056 w 23622574"/>
              <a:gd name="connsiteY61" fmla="*/ 1090385 h 4390226"/>
              <a:gd name="connsiteX62" fmla="*/ 11584378 w 23622574"/>
              <a:gd name="connsiteY62" fmla="*/ 1221012 h 4390226"/>
              <a:gd name="connsiteX63" fmla="*/ 11534819 w 23622574"/>
              <a:gd name="connsiteY63" fmla="*/ 217447 h 4390226"/>
              <a:gd name="connsiteX64" fmla="*/ 12054032 w 23622574"/>
              <a:gd name="connsiteY64" fmla="*/ 315778 h 4390226"/>
              <a:gd name="connsiteX65" fmla="*/ 12544462 w 23622574"/>
              <a:gd name="connsiteY65" fmla="*/ 440186 h 4390226"/>
              <a:gd name="connsiteX66" fmla="*/ 13128197 w 23622574"/>
              <a:gd name="connsiteY66" fmla="*/ 664448 h 4390226"/>
              <a:gd name="connsiteX67" fmla="*/ 13504042 w 23622574"/>
              <a:gd name="connsiteY67" fmla="*/ 786563 h 4390226"/>
              <a:gd name="connsiteX68" fmla="*/ 14026882 w 23622574"/>
              <a:gd name="connsiteY68" fmla="*/ 990527 h 4390226"/>
              <a:gd name="connsiteX69" fmla="*/ 14300254 w 23622574"/>
              <a:gd name="connsiteY69" fmla="*/ 1158479 h 4390226"/>
              <a:gd name="connsiteX70" fmla="*/ 14497997 w 23622574"/>
              <a:gd name="connsiteY70" fmla="*/ 1270446 h 4390226"/>
              <a:gd name="connsiteX71" fmla="*/ 14891847 w 23622574"/>
              <a:gd name="connsiteY71" fmla="*/ 1446255 h 4390226"/>
              <a:gd name="connsiteX72" fmla="*/ 15389151 w 23622574"/>
              <a:gd name="connsiteY72" fmla="*/ 1785430 h 4390226"/>
              <a:gd name="connsiteX73" fmla="*/ 15630439 w 23622574"/>
              <a:gd name="connsiteY73" fmla="*/ 2108237 h 4390226"/>
              <a:gd name="connsiteX74" fmla="*/ 15742733 w 23622574"/>
              <a:gd name="connsiteY74" fmla="*/ 2445121 h 4390226"/>
              <a:gd name="connsiteX75" fmla="*/ 16682388 w 23622574"/>
              <a:gd name="connsiteY75" fmla="*/ 2208188 h 4390226"/>
              <a:gd name="connsiteX76" fmla="*/ 17078449 w 23622574"/>
              <a:gd name="connsiteY76" fmla="*/ 2612000 h 4390226"/>
              <a:gd name="connsiteX77" fmla="*/ 17565205 w 23622574"/>
              <a:gd name="connsiteY77" fmla="*/ 2568928 h 4390226"/>
              <a:gd name="connsiteX78" fmla="*/ 17540407 w 23622574"/>
              <a:gd name="connsiteY78" fmla="*/ 2955307 h 4390226"/>
              <a:gd name="connsiteX79" fmla="*/ 18308171 w 23622574"/>
              <a:gd name="connsiteY79" fmla="*/ 3016733 h 4390226"/>
              <a:gd name="connsiteX80" fmla="*/ 19113038 w 23622574"/>
              <a:gd name="connsiteY80" fmla="*/ 2996578 h 4390226"/>
              <a:gd name="connsiteX81" fmla="*/ 19743685 w 23622574"/>
              <a:gd name="connsiteY81" fmla="*/ 3043333 h 4390226"/>
              <a:gd name="connsiteX82" fmla="*/ 20181875 w 23622574"/>
              <a:gd name="connsiteY82" fmla="*/ 3293560 h 4390226"/>
              <a:gd name="connsiteX83" fmla="*/ 20839571 w 23622574"/>
              <a:gd name="connsiteY83" fmla="*/ 3244063 h 4390226"/>
              <a:gd name="connsiteX84" fmla="*/ 21539923 w 23622574"/>
              <a:gd name="connsiteY84" fmla="*/ 3359119 h 4390226"/>
              <a:gd name="connsiteX85" fmla="*/ 22355812 w 23622574"/>
              <a:gd name="connsiteY85" fmla="*/ 3094201 h 4390226"/>
              <a:gd name="connsiteX86" fmla="*/ 22881943 w 23622574"/>
              <a:gd name="connsiteY86" fmla="*/ 3340335 h 4390226"/>
              <a:gd name="connsiteX87" fmla="*/ 22929596 w 23622574"/>
              <a:gd name="connsiteY87" fmla="*/ 4065374 h 4390226"/>
              <a:gd name="connsiteX88" fmla="*/ 23620386 w 23622574"/>
              <a:gd name="connsiteY88" fmla="*/ 3567665 h 4390226"/>
              <a:gd name="connsiteX89" fmla="*/ 23170228 w 23622574"/>
              <a:gd name="connsiteY89" fmla="*/ 4193711 h 4390226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51218 w 23622574"/>
              <a:gd name="connsiteY59" fmla="*/ 858758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504042 w 23622574"/>
              <a:gd name="connsiteY67" fmla="*/ 680735 h 4284398"/>
              <a:gd name="connsiteX68" fmla="*/ 14026882 w 23622574"/>
              <a:gd name="connsiteY68" fmla="*/ 884699 h 4284398"/>
              <a:gd name="connsiteX69" fmla="*/ 14300254 w 23622574"/>
              <a:gd name="connsiteY69" fmla="*/ 1052651 h 4284398"/>
              <a:gd name="connsiteX70" fmla="*/ 14497997 w 23622574"/>
              <a:gd name="connsiteY70" fmla="*/ 1164618 h 4284398"/>
              <a:gd name="connsiteX71" fmla="*/ 14891847 w 23622574"/>
              <a:gd name="connsiteY71" fmla="*/ 1340427 h 4284398"/>
              <a:gd name="connsiteX72" fmla="*/ 15389151 w 23622574"/>
              <a:gd name="connsiteY72" fmla="*/ 1679602 h 4284398"/>
              <a:gd name="connsiteX73" fmla="*/ 15630439 w 23622574"/>
              <a:gd name="connsiteY73" fmla="*/ 2002409 h 4284398"/>
              <a:gd name="connsiteX74" fmla="*/ 15742733 w 23622574"/>
              <a:gd name="connsiteY74" fmla="*/ 2339293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504042 w 23622574"/>
              <a:gd name="connsiteY67" fmla="*/ 680735 h 4284398"/>
              <a:gd name="connsiteX68" fmla="*/ 14026882 w 23622574"/>
              <a:gd name="connsiteY68" fmla="*/ 884699 h 4284398"/>
              <a:gd name="connsiteX69" fmla="*/ 14300254 w 23622574"/>
              <a:gd name="connsiteY69" fmla="*/ 1052651 h 4284398"/>
              <a:gd name="connsiteX70" fmla="*/ 14497997 w 23622574"/>
              <a:gd name="connsiteY70" fmla="*/ 1164618 h 4284398"/>
              <a:gd name="connsiteX71" fmla="*/ 14891847 w 23622574"/>
              <a:gd name="connsiteY71" fmla="*/ 1340427 h 4284398"/>
              <a:gd name="connsiteX72" fmla="*/ 15389151 w 23622574"/>
              <a:gd name="connsiteY72" fmla="*/ 1679602 h 4284398"/>
              <a:gd name="connsiteX73" fmla="*/ 15630439 w 23622574"/>
              <a:gd name="connsiteY73" fmla="*/ 2002409 h 4284398"/>
              <a:gd name="connsiteX74" fmla="*/ 15742733 w 23622574"/>
              <a:gd name="connsiteY74" fmla="*/ 2339293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504042 w 23622574"/>
              <a:gd name="connsiteY67" fmla="*/ 680735 h 4284398"/>
              <a:gd name="connsiteX68" fmla="*/ 14026882 w 23622574"/>
              <a:gd name="connsiteY68" fmla="*/ 884699 h 4284398"/>
              <a:gd name="connsiteX69" fmla="*/ 14300254 w 23622574"/>
              <a:gd name="connsiteY69" fmla="*/ 1052651 h 4284398"/>
              <a:gd name="connsiteX70" fmla="*/ 14497997 w 23622574"/>
              <a:gd name="connsiteY70" fmla="*/ 1164618 h 4284398"/>
              <a:gd name="connsiteX71" fmla="*/ 14891847 w 23622574"/>
              <a:gd name="connsiteY71" fmla="*/ 1340427 h 4284398"/>
              <a:gd name="connsiteX72" fmla="*/ 15389151 w 23622574"/>
              <a:gd name="connsiteY72" fmla="*/ 1679602 h 4284398"/>
              <a:gd name="connsiteX73" fmla="*/ 15630439 w 23622574"/>
              <a:gd name="connsiteY73" fmla="*/ 2002409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504042 w 23622574"/>
              <a:gd name="connsiteY67" fmla="*/ 680735 h 4284398"/>
              <a:gd name="connsiteX68" fmla="*/ 14026882 w 23622574"/>
              <a:gd name="connsiteY68" fmla="*/ 884699 h 4284398"/>
              <a:gd name="connsiteX69" fmla="*/ 14300254 w 23622574"/>
              <a:gd name="connsiteY69" fmla="*/ 1052651 h 4284398"/>
              <a:gd name="connsiteX70" fmla="*/ 14497997 w 23622574"/>
              <a:gd name="connsiteY70" fmla="*/ 1164618 h 4284398"/>
              <a:gd name="connsiteX71" fmla="*/ 14891847 w 23622574"/>
              <a:gd name="connsiteY71" fmla="*/ 1340427 h 4284398"/>
              <a:gd name="connsiteX72" fmla="*/ 15389151 w 23622574"/>
              <a:gd name="connsiteY72" fmla="*/ 1679602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504042 w 23622574"/>
              <a:gd name="connsiteY67" fmla="*/ 680735 h 4284398"/>
              <a:gd name="connsiteX68" fmla="*/ 14026882 w 23622574"/>
              <a:gd name="connsiteY68" fmla="*/ 884699 h 4284398"/>
              <a:gd name="connsiteX69" fmla="*/ 14300254 w 23622574"/>
              <a:gd name="connsiteY69" fmla="*/ 1052651 h 4284398"/>
              <a:gd name="connsiteX70" fmla="*/ 14497997 w 23622574"/>
              <a:gd name="connsiteY70" fmla="*/ 1164618 h 4284398"/>
              <a:gd name="connsiteX71" fmla="*/ 14891847 w 23622574"/>
              <a:gd name="connsiteY71" fmla="*/ 1340427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504042 w 23622574"/>
              <a:gd name="connsiteY67" fmla="*/ 680735 h 4284398"/>
              <a:gd name="connsiteX68" fmla="*/ 14026882 w 23622574"/>
              <a:gd name="connsiteY68" fmla="*/ 884699 h 4284398"/>
              <a:gd name="connsiteX69" fmla="*/ 14300254 w 23622574"/>
              <a:gd name="connsiteY69" fmla="*/ 1052651 h 4284398"/>
              <a:gd name="connsiteX70" fmla="*/ 14497997 w 23622574"/>
              <a:gd name="connsiteY70" fmla="*/ 1164618 h 4284398"/>
              <a:gd name="connsiteX71" fmla="*/ 14688330 w 23622574"/>
              <a:gd name="connsiteY71" fmla="*/ 1835396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504042 w 23622574"/>
              <a:gd name="connsiteY67" fmla="*/ 680735 h 4284398"/>
              <a:gd name="connsiteX68" fmla="*/ 14026882 w 23622574"/>
              <a:gd name="connsiteY68" fmla="*/ 884699 h 4284398"/>
              <a:gd name="connsiteX69" fmla="*/ 14300254 w 23622574"/>
              <a:gd name="connsiteY69" fmla="*/ 1052651 h 4284398"/>
              <a:gd name="connsiteX70" fmla="*/ 14192719 w 23622574"/>
              <a:gd name="connsiteY70" fmla="*/ 1758583 h 4284398"/>
              <a:gd name="connsiteX71" fmla="*/ 14688330 w 23622574"/>
              <a:gd name="connsiteY71" fmla="*/ 1835396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504042 w 23622574"/>
              <a:gd name="connsiteY67" fmla="*/ 680735 h 4284398"/>
              <a:gd name="connsiteX68" fmla="*/ 14026882 w 23622574"/>
              <a:gd name="connsiteY68" fmla="*/ 884699 h 4284398"/>
              <a:gd name="connsiteX69" fmla="*/ 13791463 w 23622574"/>
              <a:gd name="connsiteY69" fmla="*/ 1943598 h 4284398"/>
              <a:gd name="connsiteX70" fmla="*/ 14192719 w 23622574"/>
              <a:gd name="connsiteY70" fmla="*/ 1758583 h 4284398"/>
              <a:gd name="connsiteX71" fmla="*/ 14688330 w 23622574"/>
              <a:gd name="connsiteY71" fmla="*/ 1835396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504042 w 23622574"/>
              <a:gd name="connsiteY67" fmla="*/ 680735 h 4284398"/>
              <a:gd name="connsiteX68" fmla="*/ 13568950 w 23622574"/>
              <a:gd name="connsiteY68" fmla="*/ 1528184 h 4284398"/>
              <a:gd name="connsiteX69" fmla="*/ 13791463 w 23622574"/>
              <a:gd name="connsiteY69" fmla="*/ 1943598 h 4284398"/>
              <a:gd name="connsiteX70" fmla="*/ 14192719 w 23622574"/>
              <a:gd name="connsiteY70" fmla="*/ 1758583 h 4284398"/>
              <a:gd name="connsiteX71" fmla="*/ 14688330 w 23622574"/>
              <a:gd name="connsiteY71" fmla="*/ 1835396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300520 w 23622574"/>
              <a:gd name="connsiteY67" fmla="*/ 1720196 h 4284398"/>
              <a:gd name="connsiteX68" fmla="*/ 13568950 w 23622574"/>
              <a:gd name="connsiteY68" fmla="*/ 1528184 h 4284398"/>
              <a:gd name="connsiteX69" fmla="*/ 13791463 w 23622574"/>
              <a:gd name="connsiteY69" fmla="*/ 1943598 h 4284398"/>
              <a:gd name="connsiteX70" fmla="*/ 14192719 w 23622574"/>
              <a:gd name="connsiteY70" fmla="*/ 1758583 h 4284398"/>
              <a:gd name="connsiteX71" fmla="*/ 14688330 w 23622574"/>
              <a:gd name="connsiteY71" fmla="*/ 1835396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2619393 w 23622574"/>
              <a:gd name="connsiteY66" fmla="*/ 1647578 h 4284398"/>
              <a:gd name="connsiteX67" fmla="*/ 13300520 w 23622574"/>
              <a:gd name="connsiteY67" fmla="*/ 1720196 h 4284398"/>
              <a:gd name="connsiteX68" fmla="*/ 13568950 w 23622574"/>
              <a:gd name="connsiteY68" fmla="*/ 1528184 h 4284398"/>
              <a:gd name="connsiteX69" fmla="*/ 13791463 w 23622574"/>
              <a:gd name="connsiteY69" fmla="*/ 1943598 h 4284398"/>
              <a:gd name="connsiteX70" fmla="*/ 14192719 w 23622574"/>
              <a:gd name="connsiteY70" fmla="*/ 1758583 h 4284398"/>
              <a:gd name="connsiteX71" fmla="*/ 14688330 w 23622574"/>
              <a:gd name="connsiteY71" fmla="*/ 1835396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290051 w 23622574"/>
              <a:gd name="connsiteY65" fmla="*/ 1621305 h 4284398"/>
              <a:gd name="connsiteX66" fmla="*/ 12619393 w 23622574"/>
              <a:gd name="connsiteY66" fmla="*/ 1647578 h 4284398"/>
              <a:gd name="connsiteX67" fmla="*/ 13300520 w 23622574"/>
              <a:gd name="connsiteY67" fmla="*/ 1720196 h 4284398"/>
              <a:gd name="connsiteX68" fmla="*/ 13568950 w 23622574"/>
              <a:gd name="connsiteY68" fmla="*/ 1528184 h 4284398"/>
              <a:gd name="connsiteX69" fmla="*/ 13791463 w 23622574"/>
              <a:gd name="connsiteY69" fmla="*/ 1943598 h 4284398"/>
              <a:gd name="connsiteX70" fmla="*/ 14192719 w 23622574"/>
              <a:gd name="connsiteY70" fmla="*/ 1758583 h 4284398"/>
              <a:gd name="connsiteX71" fmla="*/ 14688330 w 23622574"/>
              <a:gd name="connsiteY71" fmla="*/ 1835396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1850514 w 23622574"/>
              <a:gd name="connsiteY64" fmla="*/ 1348407 h 4284398"/>
              <a:gd name="connsiteX65" fmla="*/ 12290051 w 23622574"/>
              <a:gd name="connsiteY65" fmla="*/ 1621305 h 4284398"/>
              <a:gd name="connsiteX66" fmla="*/ 12619393 w 23622574"/>
              <a:gd name="connsiteY66" fmla="*/ 1647578 h 4284398"/>
              <a:gd name="connsiteX67" fmla="*/ 13300520 w 23622574"/>
              <a:gd name="connsiteY67" fmla="*/ 1720196 h 4284398"/>
              <a:gd name="connsiteX68" fmla="*/ 13568950 w 23622574"/>
              <a:gd name="connsiteY68" fmla="*/ 1528184 h 4284398"/>
              <a:gd name="connsiteX69" fmla="*/ 13791463 w 23622574"/>
              <a:gd name="connsiteY69" fmla="*/ 1943598 h 4284398"/>
              <a:gd name="connsiteX70" fmla="*/ 14192719 w 23622574"/>
              <a:gd name="connsiteY70" fmla="*/ 1758583 h 4284398"/>
              <a:gd name="connsiteX71" fmla="*/ 14688330 w 23622574"/>
              <a:gd name="connsiteY71" fmla="*/ 1835396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85703 w 23622574"/>
              <a:gd name="connsiteY63" fmla="*/ 1299565 h 4284398"/>
              <a:gd name="connsiteX64" fmla="*/ 11850514 w 23622574"/>
              <a:gd name="connsiteY64" fmla="*/ 1348407 h 4284398"/>
              <a:gd name="connsiteX65" fmla="*/ 12290051 w 23622574"/>
              <a:gd name="connsiteY65" fmla="*/ 1621305 h 4284398"/>
              <a:gd name="connsiteX66" fmla="*/ 12619393 w 23622574"/>
              <a:gd name="connsiteY66" fmla="*/ 1647578 h 4284398"/>
              <a:gd name="connsiteX67" fmla="*/ 13300520 w 23622574"/>
              <a:gd name="connsiteY67" fmla="*/ 1720196 h 4284398"/>
              <a:gd name="connsiteX68" fmla="*/ 13568950 w 23622574"/>
              <a:gd name="connsiteY68" fmla="*/ 1528184 h 4284398"/>
              <a:gd name="connsiteX69" fmla="*/ 13791463 w 23622574"/>
              <a:gd name="connsiteY69" fmla="*/ 1943598 h 4284398"/>
              <a:gd name="connsiteX70" fmla="*/ 14192719 w 23622574"/>
              <a:gd name="connsiteY70" fmla="*/ 1758583 h 4284398"/>
              <a:gd name="connsiteX71" fmla="*/ 14688330 w 23622574"/>
              <a:gd name="connsiteY71" fmla="*/ 1835396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3939515 h 4136030"/>
              <a:gd name="connsiteX1" fmla="*/ 23041891 w 23622574"/>
              <a:gd name="connsiteY1" fmla="*/ 4115978 h 4136030"/>
              <a:gd name="connsiteX2" fmla="*/ 22271870 w 23622574"/>
              <a:gd name="connsiteY2" fmla="*/ 4132020 h 4136030"/>
              <a:gd name="connsiteX3" fmla="*/ 21389554 w 23622574"/>
              <a:gd name="connsiteY3" fmla="*/ 4115978 h 4136030"/>
              <a:gd name="connsiteX4" fmla="*/ 21020586 w 23622574"/>
              <a:gd name="connsiteY4" fmla="*/ 4067852 h 4136030"/>
              <a:gd name="connsiteX5" fmla="*/ 20747870 w 23622574"/>
              <a:gd name="connsiteY5" fmla="*/ 4067852 h 4136030"/>
              <a:gd name="connsiteX6" fmla="*/ 20362860 w 23622574"/>
              <a:gd name="connsiteY6" fmla="*/ 4132020 h 4136030"/>
              <a:gd name="connsiteX7" fmla="*/ 20025975 w 23622574"/>
              <a:gd name="connsiteY7" fmla="*/ 4099936 h 4136030"/>
              <a:gd name="connsiteX8" fmla="*/ 19384291 w 23622574"/>
              <a:gd name="connsiteY8" fmla="*/ 4051809 h 4136030"/>
              <a:gd name="connsiteX9" fmla="*/ 18951154 w 23622574"/>
              <a:gd name="connsiteY9" fmla="*/ 4051809 h 4136030"/>
              <a:gd name="connsiteX10" fmla="*/ 18485933 w 23622574"/>
              <a:gd name="connsiteY10" fmla="*/ 4051809 h 4136030"/>
              <a:gd name="connsiteX11" fmla="*/ 18149049 w 23622574"/>
              <a:gd name="connsiteY11" fmla="*/ 4067852 h 4136030"/>
              <a:gd name="connsiteX12" fmla="*/ 17314860 w 23622574"/>
              <a:gd name="connsiteY12" fmla="*/ 4003683 h 4136030"/>
              <a:gd name="connsiteX13" fmla="*/ 16865681 w 23622574"/>
              <a:gd name="connsiteY13" fmla="*/ 4019725 h 4136030"/>
              <a:gd name="connsiteX14" fmla="*/ 16432544 w 23622574"/>
              <a:gd name="connsiteY14" fmla="*/ 4019725 h 4136030"/>
              <a:gd name="connsiteX15" fmla="*/ 15726691 w 23622574"/>
              <a:gd name="connsiteY15" fmla="*/ 4019725 h 4136030"/>
              <a:gd name="connsiteX16" fmla="*/ 15213344 w 23622574"/>
              <a:gd name="connsiteY16" fmla="*/ 4035767 h 4136030"/>
              <a:gd name="connsiteX17" fmla="*/ 14988754 w 23622574"/>
              <a:gd name="connsiteY17" fmla="*/ 4003683 h 4136030"/>
              <a:gd name="connsiteX18" fmla="*/ 14491449 w 23622574"/>
              <a:gd name="connsiteY18" fmla="*/ 3987641 h 4136030"/>
              <a:gd name="connsiteX19" fmla="*/ 14058312 w 23622574"/>
              <a:gd name="connsiteY19" fmla="*/ 4003683 h 4136030"/>
              <a:gd name="connsiteX20" fmla="*/ 13464754 w 23622574"/>
              <a:gd name="connsiteY20" fmla="*/ 4051809 h 4136030"/>
              <a:gd name="connsiteX21" fmla="*/ 12357849 w 23622574"/>
              <a:gd name="connsiteY21" fmla="*/ 3955557 h 4136030"/>
              <a:gd name="connsiteX22" fmla="*/ 11892628 w 23622574"/>
              <a:gd name="connsiteY22" fmla="*/ 3987641 h 4136030"/>
              <a:gd name="connsiteX23" fmla="*/ 11507617 w 23622574"/>
              <a:gd name="connsiteY23" fmla="*/ 4003683 h 4136030"/>
              <a:gd name="connsiteX24" fmla="*/ 11074481 w 23622574"/>
              <a:gd name="connsiteY24" fmla="*/ 4003683 h 4136030"/>
              <a:gd name="connsiteX25" fmla="*/ 10352586 w 23622574"/>
              <a:gd name="connsiteY25" fmla="*/ 4019725 h 4136030"/>
              <a:gd name="connsiteX26" fmla="*/ 9855281 w 23622574"/>
              <a:gd name="connsiteY26" fmla="*/ 4035767 h 4136030"/>
              <a:gd name="connsiteX27" fmla="*/ 9133386 w 23622574"/>
              <a:gd name="connsiteY27" fmla="*/ 4051809 h 4136030"/>
              <a:gd name="connsiteX28" fmla="*/ 8652122 w 23622574"/>
              <a:gd name="connsiteY28" fmla="*/ 3747009 h 4136030"/>
              <a:gd name="connsiteX29" fmla="*/ 6945909 w 23622574"/>
              <a:gd name="connsiteY29" fmla="*/ 3648334 h 4136030"/>
              <a:gd name="connsiteX30" fmla="*/ 6344481 w 23622574"/>
              <a:gd name="connsiteY30" fmla="*/ 3644703 h 4136030"/>
              <a:gd name="connsiteX31" fmla="*/ 6004115 w 23622574"/>
              <a:gd name="connsiteY31" fmla="*/ 3633484 h 4136030"/>
              <a:gd name="connsiteX32" fmla="*/ 5570675 w 23622574"/>
              <a:gd name="connsiteY32" fmla="*/ 3624100 h 4136030"/>
              <a:gd name="connsiteX33" fmla="*/ 5160695 w 23622574"/>
              <a:gd name="connsiteY33" fmla="*/ 3701003 h 4136030"/>
              <a:gd name="connsiteX34" fmla="*/ 4677010 w 23622574"/>
              <a:gd name="connsiteY34" fmla="*/ 3700093 h 4136030"/>
              <a:gd name="connsiteX35" fmla="*/ 4028666 w 23622574"/>
              <a:gd name="connsiteY35" fmla="*/ 3663166 h 4136030"/>
              <a:gd name="connsiteX36" fmla="*/ 3672863 w 23622574"/>
              <a:gd name="connsiteY36" fmla="*/ 3589595 h 4136030"/>
              <a:gd name="connsiteX37" fmla="*/ 3609151 w 23622574"/>
              <a:gd name="connsiteY37" fmla="*/ 3589919 h 4136030"/>
              <a:gd name="connsiteX38" fmla="*/ 3318576 w 23622574"/>
              <a:gd name="connsiteY38" fmla="*/ 3525446 h 4136030"/>
              <a:gd name="connsiteX39" fmla="*/ 3062810 w 23622574"/>
              <a:gd name="connsiteY39" fmla="*/ 3457948 h 4136030"/>
              <a:gd name="connsiteX40" fmla="*/ 2799479 w 23622574"/>
              <a:gd name="connsiteY40" fmla="*/ 3343535 h 4136030"/>
              <a:gd name="connsiteX41" fmla="*/ 2519801 w 23622574"/>
              <a:gd name="connsiteY41" fmla="*/ 3176153 h 4136030"/>
              <a:gd name="connsiteX42" fmla="*/ 2319124 w 23622574"/>
              <a:gd name="connsiteY42" fmla="*/ 3005440 h 4136030"/>
              <a:gd name="connsiteX43" fmla="*/ 2122986 w 23622574"/>
              <a:gd name="connsiteY43" fmla="*/ 2784483 h 4136030"/>
              <a:gd name="connsiteX44" fmla="*/ 1806987 w 23622574"/>
              <a:gd name="connsiteY44" fmla="*/ 2413093 h 4136030"/>
              <a:gd name="connsiteX45" fmla="*/ 1641723 w 23622574"/>
              <a:gd name="connsiteY45" fmla="*/ 2014462 h 4136030"/>
              <a:gd name="connsiteX46" fmla="*/ 1155112 w 23622574"/>
              <a:gd name="connsiteY46" fmla="*/ 1418227 h 4136030"/>
              <a:gd name="connsiteX47" fmla="*/ 366725 w 23622574"/>
              <a:gd name="connsiteY47" fmla="*/ 990107 h 4136030"/>
              <a:gd name="connsiteX48" fmla="*/ 23187 w 23622574"/>
              <a:gd name="connsiteY48" fmla="*/ 721267 h 4136030"/>
              <a:gd name="connsiteX49" fmla="*/ 979266 w 23622574"/>
              <a:gd name="connsiteY49" fmla="*/ 574166 h 4136030"/>
              <a:gd name="connsiteX50" fmla="*/ 1993754 w 23622574"/>
              <a:gd name="connsiteY50" fmla="*/ 482179 h 4136030"/>
              <a:gd name="connsiteX51" fmla="*/ 2589750 w 23622574"/>
              <a:gd name="connsiteY51" fmla="*/ 422900 h 4136030"/>
              <a:gd name="connsiteX52" fmla="*/ 3249944 w 23622574"/>
              <a:gd name="connsiteY52" fmla="*/ 287160 h 4136030"/>
              <a:gd name="connsiteX53" fmla="*/ 3847512 w 23622574"/>
              <a:gd name="connsiteY53" fmla="*/ 195535 h 4136030"/>
              <a:gd name="connsiteX54" fmla="*/ 4754199 w 23622574"/>
              <a:gd name="connsiteY54" fmla="*/ 145248 h 4136030"/>
              <a:gd name="connsiteX55" fmla="*/ 5327088 w 23622574"/>
              <a:gd name="connsiteY55" fmla="*/ 82623 h 4136030"/>
              <a:gd name="connsiteX56" fmla="*/ 6299487 w 23622574"/>
              <a:gd name="connsiteY56" fmla="*/ 869 h 4136030"/>
              <a:gd name="connsiteX57" fmla="*/ 6911286 w 23622574"/>
              <a:gd name="connsiteY57" fmla="*/ 846624 h 4136030"/>
              <a:gd name="connsiteX58" fmla="*/ 7807333 w 23622574"/>
              <a:gd name="connsiteY58" fmla="*/ 927693 h 4136030"/>
              <a:gd name="connsiteX59" fmla="*/ 9200338 w 23622574"/>
              <a:gd name="connsiteY59" fmla="*/ 1106365 h 4136030"/>
              <a:gd name="connsiteX60" fmla="*/ 10157193 w 23622574"/>
              <a:gd name="connsiteY60" fmla="*/ 870339 h 4136030"/>
              <a:gd name="connsiteX61" fmla="*/ 10782056 w 23622574"/>
              <a:gd name="connsiteY61" fmla="*/ 836189 h 4136030"/>
              <a:gd name="connsiteX62" fmla="*/ 11584378 w 23622574"/>
              <a:gd name="connsiteY62" fmla="*/ 966816 h 4136030"/>
              <a:gd name="connsiteX63" fmla="*/ 11585703 w 23622574"/>
              <a:gd name="connsiteY63" fmla="*/ 1151197 h 4136030"/>
              <a:gd name="connsiteX64" fmla="*/ 11850514 w 23622574"/>
              <a:gd name="connsiteY64" fmla="*/ 1200039 h 4136030"/>
              <a:gd name="connsiteX65" fmla="*/ 12290051 w 23622574"/>
              <a:gd name="connsiteY65" fmla="*/ 1472937 h 4136030"/>
              <a:gd name="connsiteX66" fmla="*/ 12619393 w 23622574"/>
              <a:gd name="connsiteY66" fmla="*/ 1499210 h 4136030"/>
              <a:gd name="connsiteX67" fmla="*/ 13300520 w 23622574"/>
              <a:gd name="connsiteY67" fmla="*/ 1571828 h 4136030"/>
              <a:gd name="connsiteX68" fmla="*/ 13568950 w 23622574"/>
              <a:gd name="connsiteY68" fmla="*/ 1379816 h 4136030"/>
              <a:gd name="connsiteX69" fmla="*/ 13791463 w 23622574"/>
              <a:gd name="connsiteY69" fmla="*/ 1795230 h 4136030"/>
              <a:gd name="connsiteX70" fmla="*/ 14192719 w 23622574"/>
              <a:gd name="connsiteY70" fmla="*/ 1610215 h 4136030"/>
              <a:gd name="connsiteX71" fmla="*/ 14688330 w 23622574"/>
              <a:gd name="connsiteY71" fmla="*/ 1687028 h 4136030"/>
              <a:gd name="connsiteX72" fmla="*/ 15134745 w 23622574"/>
              <a:gd name="connsiteY72" fmla="*/ 2075719 h 4136030"/>
              <a:gd name="connsiteX73" fmla="*/ 15477801 w 23622574"/>
              <a:gd name="connsiteY73" fmla="*/ 2200515 h 4136030"/>
              <a:gd name="connsiteX74" fmla="*/ 16200659 w 23622574"/>
              <a:gd name="connsiteY74" fmla="*/ 2141421 h 4136030"/>
              <a:gd name="connsiteX75" fmla="*/ 16682388 w 23622574"/>
              <a:gd name="connsiteY75" fmla="*/ 1953992 h 4136030"/>
              <a:gd name="connsiteX76" fmla="*/ 17078449 w 23622574"/>
              <a:gd name="connsiteY76" fmla="*/ 2357804 h 4136030"/>
              <a:gd name="connsiteX77" fmla="*/ 17565205 w 23622574"/>
              <a:gd name="connsiteY77" fmla="*/ 2314732 h 4136030"/>
              <a:gd name="connsiteX78" fmla="*/ 17540407 w 23622574"/>
              <a:gd name="connsiteY78" fmla="*/ 2701111 h 4136030"/>
              <a:gd name="connsiteX79" fmla="*/ 18308171 w 23622574"/>
              <a:gd name="connsiteY79" fmla="*/ 2762537 h 4136030"/>
              <a:gd name="connsiteX80" fmla="*/ 19113038 w 23622574"/>
              <a:gd name="connsiteY80" fmla="*/ 2742382 h 4136030"/>
              <a:gd name="connsiteX81" fmla="*/ 19743685 w 23622574"/>
              <a:gd name="connsiteY81" fmla="*/ 2789137 h 4136030"/>
              <a:gd name="connsiteX82" fmla="*/ 20181875 w 23622574"/>
              <a:gd name="connsiteY82" fmla="*/ 3039364 h 4136030"/>
              <a:gd name="connsiteX83" fmla="*/ 20839571 w 23622574"/>
              <a:gd name="connsiteY83" fmla="*/ 2989867 h 4136030"/>
              <a:gd name="connsiteX84" fmla="*/ 21539923 w 23622574"/>
              <a:gd name="connsiteY84" fmla="*/ 3104923 h 4136030"/>
              <a:gd name="connsiteX85" fmla="*/ 22355812 w 23622574"/>
              <a:gd name="connsiteY85" fmla="*/ 2840005 h 4136030"/>
              <a:gd name="connsiteX86" fmla="*/ 22881943 w 23622574"/>
              <a:gd name="connsiteY86" fmla="*/ 3086139 h 4136030"/>
              <a:gd name="connsiteX87" fmla="*/ 22929596 w 23622574"/>
              <a:gd name="connsiteY87" fmla="*/ 3811178 h 4136030"/>
              <a:gd name="connsiteX88" fmla="*/ 23620386 w 23622574"/>
              <a:gd name="connsiteY88" fmla="*/ 3313469 h 4136030"/>
              <a:gd name="connsiteX89" fmla="*/ 23170228 w 23622574"/>
              <a:gd name="connsiteY89" fmla="*/ 3939515 h 4136030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00338 w 23622574"/>
              <a:gd name="connsiteY59" fmla="*/ 1106488 h 4136153"/>
              <a:gd name="connsiteX60" fmla="*/ 10157193 w 23622574"/>
              <a:gd name="connsiteY60" fmla="*/ 870462 h 4136153"/>
              <a:gd name="connsiteX61" fmla="*/ 10782056 w 23622574"/>
              <a:gd name="connsiteY61" fmla="*/ 836312 h 4136153"/>
              <a:gd name="connsiteX62" fmla="*/ 11584378 w 23622574"/>
              <a:gd name="connsiteY62" fmla="*/ 966939 h 4136153"/>
              <a:gd name="connsiteX63" fmla="*/ 11585703 w 23622574"/>
              <a:gd name="connsiteY63" fmla="*/ 1151320 h 4136153"/>
              <a:gd name="connsiteX64" fmla="*/ 11850514 w 23622574"/>
              <a:gd name="connsiteY64" fmla="*/ 120016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7540407 w 23622574"/>
              <a:gd name="connsiteY78" fmla="*/ 2701234 h 4136153"/>
              <a:gd name="connsiteX79" fmla="*/ 18308171 w 23622574"/>
              <a:gd name="connsiteY79" fmla="*/ 2762660 h 4136153"/>
              <a:gd name="connsiteX80" fmla="*/ 19113038 w 23622574"/>
              <a:gd name="connsiteY80" fmla="*/ 274250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157193 w 23622574"/>
              <a:gd name="connsiteY60" fmla="*/ 870462 h 4136153"/>
              <a:gd name="connsiteX61" fmla="*/ 10782056 w 23622574"/>
              <a:gd name="connsiteY61" fmla="*/ 836312 h 4136153"/>
              <a:gd name="connsiteX62" fmla="*/ 11584378 w 23622574"/>
              <a:gd name="connsiteY62" fmla="*/ 966939 h 4136153"/>
              <a:gd name="connsiteX63" fmla="*/ 11585703 w 23622574"/>
              <a:gd name="connsiteY63" fmla="*/ 1151320 h 4136153"/>
              <a:gd name="connsiteX64" fmla="*/ 11850514 w 23622574"/>
              <a:gd name="connsiteY64" fmla="*/ 120016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7540407 w 23622574"/>
              <a:gd name="connsiteY78" fmla="*/ 2701234 h 4136153"/>
              <a:gd name="connsiteX79" fmla="*/ 18308171 w 23622574"/>
              <a:gd name="connsiteY79" fmla="*/ 2762660 h 4136153"/>
              <a:gd name="connsiteX80" fmla="*/ 19113038 w 23622574"/>
              <a:gd name="connsiteY80" fmla="*/ 274250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782056 w 23622574"/>
              <a:gd name="connsiteY61" fmla="*/ 836312 h 4136153"/>
              <a:gd name="connsiteX62" fmla="*/ 11584378 w 23622574"/>
              <a:gd name="connsiteY62" fmla="*/ 966939 h 4136153"/>
              <a:gd name="connsiteX63" fmla="*/ 11585703 w 23622574"/>
              <a:gd name="connsiteY63" fmla="*/ 1151320 h 4136153"/>
              <a:gd name="connsiteX64" fmla="*/ 11850514 w 23622574"/>
              <a:gd name="connsiteY64" fmla="*/ 120016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7540407 w 23622574"/>
              <a:gd name="connsiteY78" fmla="*/ 2701234 h 4136153"/>
              <a:gd name="connsiteX79" fmla="*/ 18308171 w 23622574"/>
              <a:gd name="connsiteY79" fmla="*/ 2762660 h 4136153"/>
              <a:gd name="connsiteX80" fmla="*/ 19113038 w 23622574"/>
              <a:gd name="connsiteY80" fmla="*/ 274250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584378 w 23622574"/>
              <a:gd name="connsiteY62" fmla="*/ 966939 h 4136153"/>
              <a:gd name="connsiteX63" fmla="*/ 11585703 w 23622574"/>
              <a:gd name="connsiteY63" fmla="*/ 1151320 h 4136153"/>
              <a:gd name="connsiteX64" fmla="*/ 11850514 w 23622574"/>
              <a:gd name="connsiteY64" fmla="*/ 120016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7540407 w 23622574"/>
              <a:gd name="connsiteY78" fmla="*/ 2701234 h 4136153"/>
              <a:gd name="connsiteX79" fmla="*/ 18308171 w 23622574"/>
              <a:gd name="connsiteY79" fmla="*/ 2762660 h 4136153"/>
              <a:gd name="connsiteX80" fmla="*/ 19113038 w 23622574"/>
              <a:gd name="connsiteY80" fmla="*/ 274250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584378 w 23622574"/>
              <a:gd name="connsiteY62" fmla="*/ 966939 h 4136153"/>
              <a:gd name="connsiteX63" fmla="*/ 11585703 w 23622574"/>
              <a:gd name="connsiteY63" fmla="*/ 1151320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7540407 w 23622574"/>
              <a:gd name="connsiteY78" fmla="*/ 2701234 h 4136153"/>
              <a:gd name="connsiteX79" fmla="*/ 18308171 w 23622574"/>
              <a:gd name="connsiteY79" fmla="*/ 2762660 h 4136153"/>
              <a:gd name="connsiteX80" fmla="*/ 19113038 w 23622574"/>
              <a:gd name="connsiteY80" fmla="*/ 274250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584378 w 23622574"/>
              <a:gd name="connsiteY62" fmla="*/ 966939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7540407 w 23622574"/>
              <a:gd name="connsiteY78" fmla="*/ 2701234 h 4136153"/>
              <a:gd name="connsiteX79" fmla="*/ 18308171 w 23622574"/>
              <a:gd name="connsiteY79" fmla="*/ 2762660 h 4136153"/>
              <a:gd name="connsiteX80" fmla="*/ 19113038 w 23622574"/>
              <a:gd name="connsiteY80" fmla="*/ 274250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7540407 w 23622574"/>
              <a:gd name="connsiteY78" fmla="*/ 2701234 h 4136153"/>
              <a:gd name="connsiteX79" fmla="*/ 18308171 w 23622574"/>
              <a:gd name="connsiteY79" fmla="*/ 2762660 h 4136153"/>
              <a:gd name="connsiteX80" fmla="*/ 19113038 w 23622574"/>
              <a:gd name="connsiteY80" fmla="*/ 274250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308171 w 23622574"/>
              <a:gd name="connsiteY79" fmla="*/ 2762660 h 4136153"/>
              <a:gd name="connsiteX80" fmla="*/ 19113038 w 23622574"/>
              <a:gd name="connsiteY80" fmla="*/ 274250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113038 w 23622574"/>
              <a:gd name="connsiteY80" fmla="*/ 274250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1144872 w 23622574"/>
              <a:gd name="connsiteY83" fmla="*/ 2099025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1144872 w 23622574"/>
              <a:gd name="connsiteY83" fmla="*/ 2099025 h 4136153"/>
              <a:gd name="connsiteX84" fmla="*/ 21794323 w 23622574"/>
              <a:gd name="connsiteY84" fmla="*/ 2412069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1144872 w 23622574"/>
              <a:gd name="connsiteY83" fmla="*/ 2099025 h 4136153"/>
              <a:gd name="connsiteX84" fmla="*/ 21794323 w 23622574"/>
              <a:gd name="connsiteY84" fmla="*/ 2412069 h 4136153"/>
              <a:gd name="connsiteX85" fmla="*/ 22610212 w 23622574"/>
              <a:gd name="connsiteY85" fmla="*/ 234513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1144872 w 23622574"/>
              <a:gd name="connsiteY83" fmla="*/ 2099025 h 4136153"/>
              <a:gd name="connsiteX84" fmla="*/ 21794323 w 23622574"/>
              <a:gd name="connsiteY84" fmla="*/ 2412069 h 4136153"/>
              <a:gd name="connsiteX85" fmla="*/ 22610212 w 23622574"/>
              <a:gd name="connsiteY85" fmla="*/ 2345138 h 4136153"/>
              <a:gd name="connsiteX86" fmla="*/ 23238124 w 23622574"/>
              <a:gd name="connsiteY86" fmla="*/ 2789260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129329 w 23622574"/>
              <a:gd name="connsiteY76" fmla="*/ 2060946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1144872 w 23622574"/>
              <a:gd name="connsiteY83" fmla="*/ 2099025 h 4136153"/>
              <a:gd name="connsiteX84" fmla="*/ 21794323 w 23622574"/>
              <a:gd name="connsiteY84" fmla="*/ 2412069 h 4136153"/>
              <a:gd name="connsiteX85" fmla="*/ 22610212 w 23622574"/>
              <a:gd name="connsiteY85" fmla="*/ 2345138 h 4136153"/>
              <a:gd name="connsiteX86" fmla="*/ 23238124 w 23622574"/>
              <a:gd name="connsiteY86" fmla="*/ 2789260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129329 w 23622574"/>
              <a:gd name="connsiteY76" fmla="*/ 2060946 h 4136153"/>
              <a:gd name="connsiteX77" fmla="*/ 17565205 w 23622574"/>
              <a:gd name="connsiteY77" fmla="*/ 1918880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1144872 w 23622574"/>
              <a:gd name="connsiteY83" fmla="*/ 2099025 h 4136153"/>
              <a:gd name="connsiteX84" fmla="*/ 21794323 w 23622574"/>
              <a:gd name="connsiteY84" fmla="*/ 2412069 h 4136153"/>
              <a:gd name="connsiteX85" fmla="*/ 22610212 w 23622574"/>
              <a:gd name="connsiteY85" fmla="*/ 2345138 h 4136153"/>
              <a:gd name="connsiteX86" fmla="*/ 23238124 w 23622574"/>
              <a:gd name="connsiteY86" fmla="*/ 2789260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149779 w 23622574"/>
              <a:gd name="connsiteY74" fmla="*/ 1745549 h 4136153"/>
              <a:gd name="connsiteX75" fmla="*/ 16682388 w 23622574"/>
              <a:gd name="connsiteY75" fmla="*/ 1954115 h 4136153"/>
              <a:gd name="connsiteX76" fmla="*/ 17129329 w 23622574"/>
              <a:gd name="connsiteY76" fmla="*/ 2060946 h 4136153"/>
              <a:gd name="connsiteX77" fmla="*/ 17565205 w 23622574"/>
              <a:gd name="connsiteY77" fmla="*/ 1918880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1144872 w 23622574"/>
              <a:gd name="connsiteY83" fmla="*/ 2099025 h 4136153"/>
              <a:gd name="connsiteX84" fmla="*/ 21794323 w 23622574"/>
              <a:gd name="connsiteY84" fmla="*/ 2412069 h 4136153"/>
              <a:gd name="connsiteX85" fmla="*/ 22610212 w 23622574"/>
              <a:gd name="connsiteY85" fmla="*/ 2345138 h 4136153"/>
              <a:gd name="connsiteX86" fmla="*/ 23238124 w 23622574"/>
              <a:gd name="connsiteY86" fmla="*/ 2789260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579561 w 23622574"/>
              <a:gd name="connsiteY73" fmla="*/ 1804663 h 4136153"/>
              <a:gd name="connsiteX74" fmla="*/ 16149779 w 23622574"/>
              <a:gd name="connsiteY74" fmla="*/ 1745549 h 4136153"/>
              <a:gd name="connsiteX75" fmla="*/ 16682388 w 23622574"/>
              <a:gd name="connsiteY75" fmla="*/ 1954115 h 4136153"/>
              <a:gd name="connsiteX76" fmla="*/ 17129329 w 23622574"/>
              <a:gd name="connsiteY76" fmla="*/ 2060946 h 4136153"/>
              <a:gd name="connsiteX77" fmla="*/ 17565205 w 23622574"/>
              <a:gd name="connsiteY77" fmla="*/ 1918880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1144872 w 23622574"/>
              <a:gd name="connsiteY83" fmla="*/ 2099025 h 4136153"/>
              <a:gd name="connsiteX84" fmla="*/ 21794323 w 23622574"/>
              <a:gd name="connsiteY84" fmla="*/ 2412069 h 4136153"/>
              <a:gd name="connsiteX85" fmla="*/ 22610212 w 23622574"/>
              <a:gd name="connsiteY85" fmla="*/ 2345138 h 4136153"/>
              <a:gd name="connsiteX86" fmla="*/ 23238124 w 23622574"/>
              <a:gd name="connsiteY86" fmla="*/ 2789260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85625 w 23622574"/>
              <a:gd name="connsiteY72" fmla="*/ 1828357 h 4136153"/>
              <a:gd name="connsiteX73" fmla="*/ 15579561 w 23622574"/>
              <a:gd name="connsiteY73" fmla="*/ 1804663 h 4136153"/>
              <a:gd name="connsiteX74" fmla="*/ 16149779 w 23622574"/>
              <a:gd name="connsiteY74" fmla="*/ 1745549 h 4136153"/>
              <a:gd name="connsiteX75" fmla="*/ 16682388 w 23622574"/>
              <a:gd name="connsiteY75" fmla="*/ 1954115 h 4136153"/>
              <a:gd name="connsiteX76" fmla="*/ 17129329 w 23622574"/>
              <a:gd name="connsiteY76" fmla="*/ 2060946 h 4136153"/>
              <a:gd name="connsiteX77" fmla="*/ 17565205 w 23622574"/>
              <a:gd name="connsiteY77" fmla="*/ 1918880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1144872 w 23622574"/>
              <a:gd name="connsiteY83" fmla="*/ 2099025 h 4136153"/>
              <a:gd name="connsiteX84" fmla="*/ 21794323 w 23622574"/>
              <a:gd name="connsiteY84" fmla="*/ 2412069 h 4136153"/>
              <a:gd name="connsiteX85" fmla="*/ 22610212 w 23622574"/>
              <a:gd name="connsiteY85" fmla="*/ 2345138 h 4136153"/>
              <a:gd name="connsiteX86" fmla="*/ 23238124 w 23622574"/>
              <a:gd name="connsiteY86" fmla="*/ 2789260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622574" h="4136153">
                <a:moveTo>
                  <a:pt x="23170228" y="3939638"/>
                </a:moveTo>
                <a:cubicBezTo>
                  <a:pt x="23073812" y="4073389"/>
                  <a:pt x="23191617" y="4084017"/>
                  <a:pt x="23041891" y="4116101"/>
                </a:cubicBezTo>
                <a:cubicBezTo>
                  <a:pt x="22892165" y="4148185"/>
                  <a:pt x="22547259" y="4132143"/>
                  <a:pt x="22271870" y="4132143"/>
                </a:cubicBezTo>
                <a:cubicBezTo>
                  <a:pt x="21996481" y="4132143"/>
                  <a:pt x="21598101" y="4126796"/>
                  <a:pt x="21389554" y="4116101"/>
                </a:cubicBezTo>
                <a:cubicBezTo>
                  <a:pt x="21181007" y="4105406"/>
                  <a:pt x="21127533" y="4075996"/>
                  <a:pt x="21020586" y="4067975"/>
                </a:cubicBezTo>
                <a:cubicBezTo>
                  <a:pt x="20913639" y="4059954"/>
                  <a:pt x="20857491" y="4057280"/>
                  <a:pt x="20747870" y="4067975"/>
                </a:cubicBezTo>
                <a:cubicBezTo>
                  <a:pt x="20638249" y="4078670"/>
                  <a:pt x="20483176" y="4126796"/>
                  <a:pt x="20362860" y="4132143"/>
                </a:cubicBezTo>
                <a:cubicBezTo>
                  <a:pt x="20242544" y="4137490"/>
                  <a:pt x="20025975" y="4100059"/>
                  <a:pt x="20025975" y="4100059"/>
                </a:cubicBezTo>
                <a:cubicBezTo>
                  <a:pt x="19862880" y="4086691"/>
                  <a:pt x="19563428" y="4059953"/>
                  <a:pt x="19384291" y="4051932"/>
                </a:cubicBezTo>
                <a:cubicBezTo>
                  <a:pt x="19205154" y="4043911"/>
                  <a:pt x="18951154" y="4051932"/>
                  <a:pt x="18951154" y="4051932"/>
                </a:cubicBezTo>
                <a:lnTo>
                  <a:pt x="18485933" y="4051932"/>
                </a:lnTo>
                <a:cubicBezTo>
                  <a:pt x="18352249" y="4054606"/>
                  <a:pt x="18344228" y="4075996"/>
                  <a:pt x="18149049" y="4067975"/>
                </a:cubicBezTo>
                <a:cubicBezTo>
                  <a:pt x="17953870" y="4059954"/>
                  <a:pt x="17528755" y="4011827"/>
                  <a:pt x="17314860" y="4003806"/>
                </a:cubicBezTo>
                <a:lnTo>
                  <a:pt x="16865681" y="4019848"/>
                </a:lnTo>
                <a:cubicBezTo>
                  <a:pt x="16718628" y="4022522"/>
                  <a:pt x="16432544" y="4019848"/>
                  <a:pt x="16432544" y="4019848"/>
                </a:cubicBezTo>
                <a:lnTo>
                  <a:pt x="15726691" y="4019848"/>
                </a:lnTo>
                <a:cubicBezTo>
                  <a:pt x="15523491" y="4022522"/>
                  <a:pt x="15336333" y="4038564"/>
                  <a:pt x="15213344" y="4035890"/>
                </a:cubicBezTo>
                <a:cubicBezTo>
                  <a:pt x="15090355" y="4033216"/>
                  <a:pt x="15109070" y="4011827"/>
                  <a:pt x="14988754" y="4003806"/>
                </a:cubicBezTo>
                <a:cubicBezTo>
                  <a:pt x="14868438" y="3995785"/>
                  <a:pt x="14646523" y="3987764"/>
                  <a:pt x="14491449" y="3987764"/>
                </a:cubicBezTo>
                <a:cubicBezTo>
                  <a:pt x="14336375" y="3987764"/>
                  <a:pt x="14229428" y="3993111"/>
                  <a:pt x="14058312" y="4003806"/>
                </a:cubicBezTo>
                <a:cubicBezTo>
                  <a:pt x="13887196" y="4014501"/>
                  <a:pt x="13748164" y="4059953"/>
                  <a:pt x="13464754" y="4051932"/>
                </a:cubicBezTo>
                <a:cubicBezTo>
                  <a:pt x="13181344" y="4043911"/>
                  <a:pt x="12619870" y="3966375"/>
                  <a:pt x="12357849" y="3955680"/>
                </a:cubicBezTo>
                <a:cubicBezTo>
                  <a:pt x="12095828" y="3944985"/>
                  <a:pt x="12034333" y="3979743"/>
                  <a:pt x="11892628" y="3987764"/>
                </a:cubicBezTo>
                <a:cubicBezTo>
                  <a:pt x="11750923" y="3995785"/>
                  <a:pt x="11643975" y="4001132"/>
                  <a:pt x="11507617" y="4003806"/>
                </a:cubicBezTo>
                <a:cubicBezTo>
                  <a:pt x="11371259" y="4006480"/>
                  <a:pt x="11074481" y="4003806"/>
                  <a:pt x="11074481" y="4003806"/>
                </a:cubicBezTo>
                <a:lnTo>
                  <a:pt x="10352586" y="4019848"/>
                </a:lnTo>
                <a:lnTo>
                  <a:pt x="9855281" y="4035890"/>
                </a:lnTo>
                <a:cubicBezTo>
                  <a:pt x="9652081" y="4041237"/>
                  <a:pt x="9333912" y="4100058"/>
                  <a:pt x="9133386" y="4051932"/>
                </a:cubicBezTo>
                <a:cubicBezTo>
                  <a:pt x="8932860" y="4003806"/>
                  <a:pt x="9016701" y="3814378"/>
                  <a:pt x="8652122" y="3747132"/>
                </a:cubicBezTo>
                <a:cubicBezTo>
                  <a:pt x="8287543" y="3679886"/>
                  <a:pt x="7330516" y="3665508"/>
                  <a:pt x="6945909" y="3648457"/>
                </a:cubicBezTo>
                <a:cubicBezTo>
                  <a:pt x="6561302" y="3631406"/>
                  <a:pt x="6501447" y="3647301"/>
                  <a:pt x="6344481" y="3644826"/>
                </a:cubicBezTo>
                <a:cubicBezTo>
                  <a:pt x="6187515" y="3642351"/>
                  <a:pt x="6129249" y="3632248"/>
                  <a:pt x="6004115" y="3633607"/>
                </a:cubicBezTo>
                <a:cubicBezTo>
                  <a:pt x="5878981" y="3634966"/>
                  <a:pt x="5711245" y="3612970"/>
                  <a:pt x="5570675" y="3624223"/>
                </a:cubicBezTo>
                <a:cubicBezTo>
                  <a:pt x="5430105" y="3635476"/>
                  <a:pt x="5309639" y="3688461"/>
                  <a:pt x="5160695" y="3701126"/>
                </a:cubicBezTo>
                <a:cubicBezTo>
                  <a:pt x="5011751" y="3713791"/>
                  <a:pt x="4865681" y="3706522"/>
                  <a:pt x="4677010" y="3700216"/>
                </a:cubicBezTo>
                <a:cubicBezTo>
                  <a:pt x="4488339" y="3693910"/>
                  <a:pt x="4196024" y="3681705"/>
                  <a:pt x="4028666" y="3663289"/>
                </a:cubicBezTo>
                <a:cubicBezTo>
                  <a:pt x="3861308" y="3644873"/>
                  <a:pt x="3737031" y="3605760"/>
                  <a:pt x="3672863" y="3589718"/>
                </a:cubicBezTo>
                <a:cubicBezTo>
                  <a:pt x="3608695" y="3573676"/>
                  <a:pt x="3668199" y="3600733"/>
                  <a:pt x="3609151" y="3590042"/>
                </a:cubicBezTo>
                <a:cubicBezTo>
                  <a:pt x="3550103" y="3579351"/>
                  <a:pt x="3409633" y="3547564"/>
                  <a:pt x="3318576" y="3525569"/>
                </a:cubicBezTo>
                <a:cubicBezTo>
                  <a:pt x="3227519" y="3503574"/>
                  <a:pt x="3149326" y="3488390"/>
                  <a:pt x="3062810" y="3458071"/>
                </a:cubicBezTo>
                <a:cubicBezTo>
                  <a:pt x="2976294" y="3427753"/>
                  <a:pt x="2889980" y="3390624"/>
                  <a:pt x="2799479" y="3343658"/>
                </a:cubicBezTo>
                <a:cubicBezTo>
                  <a:pt x="2708978" y="3296692"/>
                  <a:pt x="2599860" y="3232625"/>
                  <a:pt x="2519801" y="3176276"/>
                </a:cubicBezTo>
                <a:cubicBezTo>
                  <a:pt x="2439742" y="3119927"/>
                  <a:pt x="2385260" y="3070841"/>
                  <a:pt x="2319124" y="3005563"/>
                </a:cubicBezTo>
                <a:cubicBezTo>
                  <a:pt x="2252988" y="2940285"/>
                  <a:pt x="2208342" y="2883331"/>
                  <a:pt x="2122986" y="2784606"/>
                </a:cubicBezTo>
                <a:cubicBezTo>
                  <a:pt x="2037630" y="2685881"/>
                  <a:pt x="1887198" y="2541553"/>
                  <a:pt x="1806987" y="2413216"/>
                </a:cubicBezTo>
                <a:cubicBezTo>
                  <a:pt x="1726777" y="2284879"/>
                  <a:pt x="1750369" y="2180396"/>
                  <a:pt x="1641723" y="2014585"/>
                </a:cubicBezTo>
                <a:cubicBezTo>
                  <a:pt x="1533077" y="1848774"/>
                  <a:pt x="1276758" y="1568560"/>
                  <a:pt x="1155112" y="1418350"/>
                </a:cubicBezTo>
                <a:cubicBezTo>
                  <a:pt x="1033466" y="1268140"/>
                  <a:pt x="555379" y="1106390"/>
                  <a:pt x="366725" y="990230"/>
                </a:cubicBezTo>
                <a:cubicBezTo>
                  <a:pt x="178071" y="874070"/>
                  <a:pt x="-78903" y="790714"/>
                  <a:pt x="23187" y="721390"/>
                </a:cubicBezTo>
                <a:cubicBezTo>
                  <a:pt x="125277" y="652067"/>
                  <a:pt x="662561" y="593622"/>
                  <a:pt x="979266" y="574289"/>
                </a:cubicBezTo>
                <a:cubicBezTo>
                  <a:pt x="1295971" y="554956"/>
                  <a:pt x="1725340" y="507513"/>
                  <a:pt x="1993754" y="482302"/>
                </a:cubicBezTo>
                <a:cubicBezTo>
                  <a:pt x="2262168" y="457091"/>
                  <a:pt x="2380385" y="455526"/>
                  <a:pt x="2589750" y="423023"/>
                </a:cubicBezTo>
                <a:cubicBezTo>
                  <a:pt x="2799115" y="390520"/>
                  <a:pt x="3040317" y="325177"/>
                  <a:pt x="3249944" y="287283"/>
                </a:cubicBezTo>
                <a:cubicBezTo>
                  <a:pt x="3459571" y="249389"/>
                  <a:pt x="3596803" y="219310"/>
                  <a:pt x="3847512" y="195658"/>
                </a:cubicBezTo>
                <a:cubicBezTo>
                  <a:pt x="4098221" y="172006"/>
                  <a:pt x="4507603" y="164190"/>
                  <a:pt x="4754199" y="145371"/>
                </a:cubicBezTo>
                <a:cubicBezTo>
                  <a:pt x="5000795" y="126552"/>
                  <a:pt x="5069540" y="106809"/>
                  <a:pt x="5327088" y="82746"/>
                </a:cubicBezTo>
                <a:lnTo>
                  <a:pt x="6299487" y="992"/>
                </a:lnTo>
                <a:cubicBezTo>
                  <a:pt x="6580481" y="-28418"/>
                  <a:pt x="6659978" y="609781"/>
                  <a:pt x="6911286" y="846747"/>
                </a:cubicBezTo>
                <a:cubicBezTo>
                  <a:pt x="7162594" y="1083713"/>
                  <a:pt x="7417344" y="1305251"/>
                  <a:pt x="7807333" y="1422786"/>
                </a:cubicBezTo>
                <a:cubicBezTo>
                  <a:pt x="8197322" y="1540321"/>
                  <a:pt x="8825651" y="1520272"/>
                  <a:pt x="9251218" y="1551960"/>
                </a:cubicBezTo>
                <a:cubicBezTo>
                  <a:pt x="9676785" y="1583648"/>
                  <a:pt x="10088634" y="1600199"/>
                  <a:pt x="10360734" y="1612916"/>
                </a:cubicBezTo>
                <a:cubicBezTo>
                  <a:pt x="10632834" y="1625633"/>
                  <a:pt x="10756199" y="1645181"/>
                  <a:pt x="10883816" y="1628262"/>
                </a:cubicBezTo>
                <a:cubicBezTo>
                  <a:pt x="11011433" y="1611344"/>
                  <a:pt x="11026416" y="1524899"/>
                  <a:pt x="11126437" y="1511405"/>
                </a:cubicBezTo>
                <a:cubicBezTo>
                  <a:pt x="11226458" y="1497911"/>
                  <a:pt x="11371744" y="1491926"/>
                  <a:pt x="11483943" y="1547295"/>
                </a:cubicBezTo>
                <a:cubicBezTo>
                  <a:pt x="11596142" y="1602664"/>
                  <a:pt x="11665283" y="1855994"/>
                  <a:pt x="11799634" y="1843622"/>
                </a:cubicBezTo>
                <a:cubicBezTo>
                  <a:pt x="11933985" y="1831250"/>
                  <a:pt x="12153425" y="1530441"/>
                  <a:pt x="12290051" y="1473060"/>
                </a:cubicBezTo>
                <a:cubicBezTo>
                  <a:pt x="12426677" y="1415679"/>
                  <a:pt x="12450982" y="1482851"/>
                  <a:pt x="12619393" y="1499333"/>
                </a:cubicBezTo>
                <a:cubicBezTo>
                  <a:pt x="12787804" y="1515815"/>
                  <a:pt x="13142261" y="1591850"/>
                  <a:pt x="13300520" y="1571951"/>
                </a:cubicBezTo>
                <a:cubicBezTo>
                  <a:pt x="13458779" y="1552052"/>
                  <a:pt x="13487126" y="1342705"/>
                  <a:pt x="13568950" y="1379939"/>
                </a:cubicBezTo>
                <a:cubicBezTo>
                  <a:pt x="13650774" y="1417173"/>
                  <a:pt x="13687502" y="1756953"/>
                  <a:pt x="13791463" y="1795353"/>
                </a:cubicBezTo>
                <a:cubicBezTo>
                  <a:pt x="13895424" y="1833753"/>
                  <a:pt x="14043241" y="1628372"/>
                  <a:pt x="14192719" y="1610338"/>
                </a:cubicBezTo>
                <a:cubicBezTo>
                  <a:pt x="14342197" y="1592304"/>
                  <a:pt x="14522846" y="1650815"/>
                  <a:pt x="14688330" y="1687151"/>
                </a:cubicBezTo>
                <a:cubicBezTo>
                  <a:pt x="14853814" y="1723487"/>
                  <a:pt x="15037087" y="1808772"/>
                  <a:pt x="15185625" y="1828357"/>
                </a:cubicBezTo>
                <a:cubicBezTo>
                  <a:pt x="15334163" y="1847942"/>
                  <a:pt x="15418869" y="1818464"/>
                  <a:pt x="15579561" y="1804663"/>
                </a:cubicBezTo>
                <a:cubicBezTo>
                  <a:pt x="15740253" y="1790862"/>
                  <a:pt x="15965975" y="1720640"/>
                  <a:pt x="16149779" y="1745549"/>
                </a:cubicBezTo>
                <a:cubicBezTo>
                  <a:pt x="16333584" y="1770458"/>
                  <a:pt x="16519130" y="1901549"/>
                  <a:pt x="16682388" y="1954115"/>
                </a:cubicBezTo>
                <a:cubicBezTo>
                  <a:pt x="16845646" y="2006681"/>
                  <a:pt x="16982193" y="2066818"/>
                  <a:pt x="17129329" y="2060946"/>
                </a:cubicBezTo>
                <a:cubicBezTo>
                  <a:pt x="17276465" y="2055074"/>
                  <a:pt x="17403409" y="1927658"/>
                  <a:pt x="17565205" y="1918880"/>
                </a:cubicBezTo>
                <a:cubicBezTo>
                  <a:pt x="17727001" y="1910102"/>
                  <a:pt x="17916920" y="1991389"/>
                  <a:pt x="18100108" y="2008277"/>
                </a:cubicBezTo>
                <a:cubicBezTo>
                  <a:pt x="18283296" y="2025165"/>
                  <a:pt x="18427669" y="2029826"/>
                  <a:pt x="18664331" y="2020206"/>
                </a:cubicBezTo>
                <a:cubicBezTo>
                  <a:pt x="18900993" y="2010586"/>
                  <a:pt x="19272342" y="1921373"/>
                  <a:pt x="19520078" y="1950555"/>
                </a:cubicBezTo>
                <a:cubicBezTo>
                  <a:pt x="19767814" y="1979737"/>
                  <a:pt x="20006526" y="2145803"/>
                  <a:pt x="20150746" y="2195297"/>
                </a:cubicBezTo>
                <a:cubicBezTo>
                  <a:pt x="20294966" y="2244791"/>
                  <a:pt x="20219707" y="2263561"/>
                  <a:pt x="20385395" y="2247516"/>
                </a:cubicBezTo>
                <a:cubicBezTo>
                  <a:pt x="20551083" y="2231471"/>
                  <a:pt x="21144872" y="2099025"/>
                  <a:pt x="21144872" y="2099025"/>
                </a:cubicBezTo>
                <a:lnTo>
                  <a:pt x="21794323" y="2412069"/>
                </a:lnTo>
                <a:cubicBezTo>
                  <a:pt x="22021586" y="2420090"/>
                  <a:pt x="22610212" y="2345138"/>
                  <a:pt x="22610212" y="2345138"/>
                </a:cubicBezTo>
                <a:lnTo>
                  <a:pt x="23238124" y="2789260"/>
                </a:lnTo>
                <a:cubicBezTo>
                  <a:pt x="23443998" y="2802628"/>
                  <a:pt x="22857407" y="3789912"/>
                  <a:pt x="22929596" y="3811301"/>
                </a:cubicBezTo>
                <a:cubicBezTo>
                  <a:pt x="23001785" y="3832690"/>
                  <a:pt x="23585628" y="3289529"/>
                  <a:pt x="23620386" y="3313592"/>
                </a:cubicBezTo>
                <a:cubicBezTo>
                  <a:pt x="23655144" y="3337655"/>
                  <a:pt x="23266644" y="3805887"/>
                  <a:pt x="23170228" y="393963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132" name="Afbeelding 13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89761" flipH="1">
            <a:off x="7261354" y="2846317"/>
            <a:ext cx="736166" cy="938718"/>
          </a:xfrm>
          <a:prstGeom prst="rect">
            <a:avLst/>
          </a:prstGeom>
          <a:effectLst/>
        </p:spPr>
      </p:pic>
      <p:pic>
        <p:nvPicPr>
          <p:cNvPr id="134" name="Afbeelding 13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72836" flipH="1">
            <a:off x="1933693" y="2492626"/>
            <a:ext cx="736166" cy="938718"/>
          </a:xfrm>
          <a:prstGeom prst="rect">
            <a:avLst/>
          </a:prstGeom>
          <a:effectLst/>
        </p:spPr>
      </p:pic>
      <p:cxnSp>
        <p:nvCxnSpPr>
          <p:cNvPr id="3" name="Rechte verbindingslijn 2"/>
          <p:cNvCxnSpPr/>
          <p:nvPr/>
        </p:nvCxnSpPr>
        <p:spPr>
          <a:xfrm flipH="1">
            <a:off x="7203847" y="2648162"/>
            <a:ext cx="1296409" cy="1076710"/>
          </a:xfrm>
          <a:prstGeom prst="line">
            <a:avLst/>
          </a:prstGeom>
          <a:ln w="57150"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40" name="Afbeelding 13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126681" flipH="1">
            <a:off x="787659" y="2492627"/>
            <a:ext cx="736166" cy="938718"/>
          </a:xfrm>
          <a:prstGeom prst="rect">
            <a:avLst/>
          </a:prstGeom>
          <a:effectLst/>
        </p:spPr>
      </p:pic>
      <p:sp>
        <p:nvSpPr>
          <p:cNvPr id="4" name="Vrije vorm 3"/>
          <p:cNvSpPr/>
          <p:nvPr/>
        </p:nvSpPr>
        <p:spPr>
          <a:xfrm>
            <a:off x="7197428" y="3884237"/>
            <a:ext cx="858092" cy="88686"/>
          </a:xfrm>
          <a:custGeom>
            <a:avLst/>
            <a:gdLst>
              <a:gd name="connsiteX0" fmla="*/ 0 w 625913"/>
              <a:gd name="connsiteY0" fmla="*/ 0 h 61818"/>
              <a:gd name="connsiteX1" fmla="*/ 175153 w 625913"/>
              <a:gd name="connsiteY1" fmla="*/ 51515 h 61818"/>
              <a:gd name="connsiteX2" fmla="*/ 383791 w 625913"/>
              <a:gd name="connsiteY2" fmla="*/ 54091 h 61818"/>
              <a:gd name="connsiteX3" fmla="*/ 625913 w 625913"/>
              <a:gd name="connsiteY3" fmla="*/ 61818 h 61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5913" h="61818">
                <a:moveTo>
                  <a:pt x="0" y="0"/>
                </a:moveTo>
                <a:cubicBezTo>
                  <a:pt x="55594" y="21250"/>
                  <a:pt x="111188" y="42500"/>
                  <a:pt x="175153" y="51515"/>
                </a:cubicBezTo>
                <a:cubicBezTo>
                  <a:pt x="239118" y="60530"/>
                  <a:pt x="383791" y="54091"/>
                  <a:pt x="383791" y="54091"/>
                </a:cubicBezTo>
                <a:lnTo>
                  <a:pt x="625913" y="61818"/>
                </a:lnTo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7" name="Rechte verbindingslijn met pijl 6"/>
          <p:cNvCxnSpPr>
            <a:stCxn id="4" idx="3"/>
          </p:cNvCxnSpPr>
          <p:nvPr/>
        </p:nvCxnSpPr>
        <p:spPr>
          <a:xfrm>
            <a:off x="8055520" y="3972923"/>
            <a:ext cx="81219" cy="3546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30" name="Afbeelding 2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89761" flipH="1">
            <a:off x="2960135" y="2487538"/>
            <a:ext cx="736166" cy="938718"/>
          </a:xfrm>
          <a:prstGeom prst="rect">
            <a:avLst/>
          </a:prstGeom>
          <a:effectLst/>
        </p:spPr>
      </p:pic>
      <p:cxnSp>
        <p:nvCxnSpPr>
          <p:cNvPr id="31" name="Rechte verbindingslijn 30"/>
          <p:cNvCxnSpPr/>
          <p:nvPr/>
        </p:nvCxnSpPr>
        <p:spPr>
          <a:xfrm flipH="1">
            <a:off x="2902628" y="2289383"/>
            <a:ext cx="1296409" cy="1076710"/>
          </a:xfrm>
          <a:prstGeom prst="line">
            <a:avLst/>
          </a:prstGeom>
          <a:ln w="57150"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11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42819698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" name="Titel 1"/>
          <p:cNvSpPr>
            <a:spLocks noGrp="1"/>
          </p:cNvSpPr>
          <p:nvPr>
            <p:ph type="title"/>
          </p:nvPr>
        </p:nvSpPr>
        <p:spPr>
          <a:xfrm>
            <a:off x="844365" y="306321"/>
            <a:ext cx="7848600" cy="1143000"/>
          </a:xfrm>
        </p:spPr>
        <p:txBody>
          <a:bodyPr/>
          <a:lstStyle/>
          <a:p>
            <a:r>
              <a:rPr lang="nl-NL" dirty="0" smtClean="0"/>
              <a:t>Half steens</a:t>
            </a:r>
            <a:endParaRPr lang="nl-NL" dirty="0"/>
          </a:p>
        </p:txBody>
      </p:sp>
      <p:sp>
        <p:nvSpPr>
          <p:cNvPr id="44" name="Rechthoek 43"/>
          <p:cNvSpPr/>
          <p:nvPr/>
        </p:nvSpPr>
        <p:spPr>
          <a:xfrm rot="10800000">
            <a:off x="2438441" y="2683186"/>
            <a:ext cx="4842033" cy="3708000"/>
          </a:xfrm>
          <a:prstGeom prst="rect">
            <a:avLst/>
          </a:prstGeom>
          <a:gradFill>
            <a:gsLst>
              <a:gs pos="0">
                <a:srgbClr val="A4D76B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Rechthoek 44"/>
          <p:cNvSpPr/>
          <p:nvPr/>
        </p:nvSpPr>
        <p:spPr>
          <a:xfrm>
            <a:off x="2440502" y="1071134"/>
            <a:ext cx="4839973" cy="1620000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50" name="Rechte verbindingslijn 49"/>
          <p:cNvCxnSpPr/>
          <p:nvPr/>
        </p:nvCxnSpPr>
        <p:spPr>
          <a:xfrm rot="5400000">
            <a:off x="2001162" y="4850980"/>
            <a:ext cx="1155720" cy="0"/>
          </a:xfrm>
          <a:prstGeom prst="line">
            <a:avLst/>
          </a:prstGeom>
          <a:ln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Rechte verbindingslijn 50"/>
          <p:cNvCxnSpPr/>
          <p:nvPr/>
        </p:nvCxnSpPr>
        <p:spPr>
          <a:xfrm>
            <a:off x="3171880" y="4273120"/>
            <a:ext cx="0" cy="1155720"/>
          </a:xfrm>
          <a:prstGeom prst="line">
            <a:avLst/>
          </a:prstGeom>
          <a:ln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2" name="Tekstvak 51"/>
          <p:cNvSpPr txBox="1"/>
          <p:nvPr/>
        </p:nvSpPr>
        <p:spPr>
          <a:xfrm>
            <a:off x="2451344" y="5408526"/>
            <a:ext cx="8195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1/2</a:t>
            </a:r>
            <a:endParaRPr lang="nl-NL" sz="2400" b="1" dirty="0"/>
          </a:p>
        </p:txBody>
      </p:sp>
      <p:cxnSp>
        <p:nvCxnSpPr>
          <p:cNvPr id="53" name="Rechte verbindingslijn met pijl 52"/>
          <p:cNvCxnSpPr>
            <a:endCxn id="52" idx="0"/>
          </p:cNvCxnSpPr>
          <p:nvPr/>
        </p:nvCxnSpPr>
        <p:spPr>
          <a:xfrm>
            <a:off x="2553654" y="5404899"/>
            <a:ext cx="307468" cy="3627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Rechte verbindingslijn 53"/>
          <p:cNvCxnSpPr/>
          <p:nvPr/>
        </p:nvCxnSpPr>
        <p:spPr>
          <a:xfrm rot="5400000">
            <a:off x="2588223" y="5140840"/>
            <a:ext cx="576000" cy="0"/>
          </a:xfrm>
          <a:prstGeom prst="line">
            <a:avLst/>
          </a:prstGeom>
          <a:ln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5" name="Rechthoek 54"/>
          <p:cNvSpPr/>
          <p:nvPr/>
        </p:nvSpPr>
        <p:spPr>
          <a:xfrm rot="5400000">
            <a:off x="2172697" y="1296736"/>
            <a:ext cx="5364000" cy="4851557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56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7" name="Titel 1"/>
          <p:cNvSpPr txBox="1">
            <a:spLocks/>
          </p:cNvSpPr>
          <p:nvPr/>
        </p:nvSpPr>
        <p:spPr>
          <a:xfrm>
            <a:off x="844365" y="306321"/>
            <a:ext cx="7848600" cy="1143000"/>
          </a:xfrm>
          <a:prstGeom prst="rect">
            <a:avLst/>
          </a:prstGeom>
        </p:spPr>
        <p:txBody>
          <a:bodyPr/>
          <a:lstStyle>
            <a:lvl1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MS PGothic" pitchFamily="34" charset="-128"/>
                <a:cs typeface="ＭＳ Ｐゴシック" charset="0"/>
              </a:defRPr>
            </a:lvl1pPr>
            <a:lvl2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MS PGothic" pitchFamily="34" charset="-128"/>
                <a:cs typeface="ＭＳ Ｐゴシック" charset="0"/>
              </a:defRPr>
            </a:lvl2pPr>
            <a:lvl3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MS PGothic" pitchFamily="34" charset="-128"/>
                <a:cs typeface="ＭＳ Ｐゴシック" charset="0"/>
              </a:defRPr>
            </a:lvl3pPr>
            <a:lvl4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MS PGothic" pitchFamily="34" charset="-128"/>
                <a:cs typeface="ＭＳ Ｐゴシック" charset="0"/>
              </a:defRPr>
            </a:lvl4pPr>
            <a:lvl5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MS PGothic" pitchFamily="34" charset="-128"/>
                <a:cs typeface="ＭＳ Ｐゴシック" charset="0"/>
              </a:defRPr>
            </a:lvl5pPr>
            <a:lvl6pPr marL="457200"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nl-NL" smtClean="0"/>
              <a:t>Half steens</a:t>
            </a:r>
            <a:endParaRPr lang="nl-NL" dirty="0"/>
          </a:p>
        </p:txBody>
      </p:sp>
      <p:sp>
        <p:nvSpPr>
          <p:cNvPr id="58" name="Vijfhoek 79"/>
          <p:cNvSpPr>
            <a:spLocks/>
          </p:cNvSpPr>
          <p:nvPr/>
        </p:nvSpPr>
        <p:spPr>
          <a:xfrm>
            <a:off x="2565042" y="3762994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9" name="Vijfhoek 79"/>
          <p:cNvSpPr>
            <a:spLocks/>
          </p:cNvSpPr>
          <p:nvPr/>
        </p:nvSpPr>
        <p:spPr>
          <a:xfrm>
            <a:off x="2876223" y="3202663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0" name="Vijfhoek 79"/>
          <p:cNvSpPr>
            <a:spLocks/>
          </p:cNvSpPr>
          <p:nvPr/>
        </p:nvSpPr>
        <p:spPr>
          <a:xfrm>
            <a:off x="2613369" y="2649023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1" name="Vijfhoek 79"/>
          <p:cNvSpPr>
            <a:spLocks/>
          </p:cNvSpPr>
          <p:nvPr/>
        </p:nvSpPr>
        <p:spPr>
          <a:xfrm>
            <a:off x="3164478" y="3768149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2" name="Vijfhoek 79"/>
          <p:cNvSpPr>
            <a:spLocks/>
          </p:cNvSpPr>
          <p:nvPr/>
        </p:nvSpPr>
        <p:spPr>
          <a:xfrm>
            <a:off x="3442196" y="3199585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3" name="Vijfhoek 79"/>
          <p:cNvSpPr>
            <a:spLocks/>
          </p:cNvSpPr>
          <p:nvPr/>
        </p:nvSpPr>
        <p:spPr>
          <a:xfrm>
            <a:off x="3171880" y="2652077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4" name="Vijfhoek 79"/>
          <p:cNvSpPr>
            <a:spLocks/>
          </p:cNvSpPr>
          <p:nvPr/>
        </p:nvSpPr>
        <p:spPr>
          <a:xfrm>
            <a:off x="3736662" y="3762994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5" name="Vijfhoek 79"/>
          <p:cNvSpPr>
            <a:spLocks/>
          </p:cNvSpPr>
          <p:nvPr/>
        </p:nvSpPr>
        <p:spPr>
          <a:xfrm>
            <a:off x="3982196" y="3205226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6" name="Vijfhoek 79"/>
          <p:cNvSpPr>
            <a:spLocks/>
          </p:cNvSpPr>
          <p:nvPr/>
        </p:nvSpPr>
        <p:spPr>
          <a:xfrm>
            <a:off x="3736662" y="2658125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7" name="Vijfhoek 79"/>
          <p:cNvSpPr>
            <a:spLocks/>
          </p:cNvSpPr>
          <p:nvPr/>
        </p:nvSpPr>
        <p:spPr>
          <a:xfrm>
            <a:off x="2840731" y="4325788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8" name="Vijfhoek 79"/>
          <p:cNvSpPr>
            <a:spLocks/>
          </p:cNvSpPr>
          <p:nvPr/>
        </p:nvSpPr>
        <p:spPr>
          <a:xfrm>
            <a:off x="3406704" y="4322710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9" name="Vijfhoek 79"/>
          <p:cNvSpPr>
            <a:spLocks/>
          </p:cNvSpPr>
          <p:nvPr/>
        </p:nvSpPr>
        <p:spPr>
          <a:xfrm>
            <a:off x="3946704" y="4328351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0" name="Vijfhoek 79"/>
          <p:cNvSpPr>
            <a:spLocks/>
          </p:cNvSpPr>
          <p:nvPr/>
        </p:nvSpPr>
        <p:spPr>
          <a:xfrm>
            <a:off x="4313781" y="2633225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1" name="Vijfhoek 79"/>
          <p:cNvSpPr>
            <a:spLocks/>
          </p:cNvSpPr>
          <p:nvPr/>
        </p:nvSpPr>
        <p:spPr>
          <a:xfrm>
            <a:off x="4872292" y="2636279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2" name="Vijfhoek 79"/>
          <p:cNvSpPr>
            <a:spLocks/>
          </p:cNvSpPr>
          <p:nvPr/>
        </p:nvSpPr>
        <p:spPr>
          <a:xfrm rot="10614866">
            <a:off x="5036797" y="2671701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3" name="Vijfhoek 79"/>
          <p:cNvSpPr>
            <a:spLocks/>
          </p:cNvSpPr>
          <p:nvPr/>
        </p:nvSpPr>
        <p:spPr>
          <a:xfrm>
            <a:off x="4265454" y="3747196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4" name="Vijfhoek 79"/>
          <p:cNvSpPr>
            <a:spLocks/>
          </p:cNvSpPr>
          <p:nvPr/>
        </p:nvSpPr>
        <p:spPr>
          <a:xfrm>
            <a:off x="4576635" y="3186865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5" name="Vijfhoek 79"/>
          <p:cNvSpPr>
            <a:spLocks/>
          </p:cNvSpPr>
          <p:nvPr/>
        </p:nvSpPr>
        <p:spPr>
          <a:xfrm>
            <a:off x="4864890" y="3752351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6" name="Vijfhoek 79"/>
          <p:cNvSpPr>
            <a:spLocks/>
          </p:cNvSpPr>
          <p:nvPr/>
        </p:nvSpPr>
        <p:spPr>
          <a:xfrm>
            <a:off x="5142608" y="3183787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7" name="Vijfhoek 79"/>
          <p:cNvSpPr>
            <a:spLocks/>
          </p:cNvSpPr>
          <p:nvPr/>
        </p:nvSpPr>
        <p:spPr>
          <a:xfrm rot="10800000">
            <a:off x="5016834" y="3775585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8" name="Vijfhoek 79"/>
          <p:cNvSpPr>
            <a:spLocks/>
          </p:cNvSpPr>
          <p:nvPr/>
        </p:nvSpPr>
        <p:spPr>
          <a:xfrm rot="10800000">
            <a:off x="5322527" y="3212279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9" name="Vijfhoek 79"/>
          <p:cNvSpPr>
            <a:spLocks/>
          </p:cNvSpPr>
          <p:nvPr/>
        </p:nvSpPr>
        <p:spPr>
          <a:xfrm>
            <a:off x="4541143" y="4309990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0" name="Vijfhoek 79"/>
          <p:cNvSpPr>
            <a:spLocks/>
          </p:cNvSpPr>
          <p:nvPr/>
        </p:nvSpPr>
        <p:spPr>
          <a:xfrm>
            <a:off x="5107116" y="4306912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1" name="Vijfhoek 79"/>
          <p:cNvSpPr>
            <a:spLocks/>
          </p:cNvSpPr>
          <p:nvPr/>
        </p:nvSpPr>
        <p:spPr>
          <a:xfrm rot="10800000">
            <a:off x="5714212" y="4325562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2" name="Tekstvak 81"/>
          <p:cNvSpPr txBox="1"/>
          <p:nvPr/>
        </p:nvSpPr>
        <p:spPr>
          <a:xfrm>
            <a:off x="3625027" y="5564941"/>
            <a:ext cx="251399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nl-NL"/>
            </a:defPPr>
            <a:lvl1pPr>
              <a:defRPr sz="1400" i="1"/>
            </a:lvl1pPr>
          </a:lstStyle>
          <a:p>
            <a:r>
              <a:rPr lang="nl-NL" sz="2400" b="1" dirty="0" smtClean="0"/>
              <a:t>1</a:t>
            </a:r>
            <a:r>
              <a:rPr lang="nl-NL" sz="2400" b="1" baseline="30000" dirty="0" smtClean="0"/>
              <a:t>e</a:t>
            </a:r>
            <a:r>
              <a:rPr lang="nl-NL" sz="2400" b="1" dirty="0" smtClean="0"/>
              <a:t> laag</a:t>
            </a:r>
            <a:endParaRPr lang="nl-NL" sz="2400" b="1" dirty="0"/>
          </a:p>
        </p:txBody>
      </p:sp>
      <p:grpSp>
        <p:nvGrpSpPr>
          <p:cNvPr id="132" name="Groep 131"/>
          <p:cNvGrpSpPr/>
          <p:nvPr/>
        </p:nvGrpSpPr>
        <p:grpSpPr>
          <a:xfrm>
            <a:off x="3013569" y="1730554"/>
            <a:ext cx="3138356" cy="233429"/>
            <a:chOff x="1654425" y="1763017"/>
            <a:chExt cx="2241987" cy="212744"/>
          </a:xfrm>
        </p:grpSpPr>
        <p:sp>
          <p:nvSpPr>
            <p:cNvPr id="133" name="Vrije vorm 207">
              <a:extLst>
                <a:ext uri="{FF2B5EF4-FFF2-40B4-BE49-F238E27FC236}">
                  <a16:creationId xmlns:a16="http://schemas.microsoft.com/office/drawing/2014/main" id="{5B245DCF-A8AA-4D13-83E6-DDFC810A2CB0}"/>
                </a:ext>
              </a:extLst>
            </p:cNvPr>
            <p:cNvSpPr/>
            <p:nvPr/>
          </p:nvSpPr>
          <p:spPr>
            <a:xfrm rot="10800000">
              <a:off x="1654425" y="1763017"/>
              <a:ext cx="2053484" cy="212744"/>
            </a:xfrm>
            <a:custGeom>
              <a:avLst/>
              <a:gdLst>
                <a:gd name="connsiteX0" fmla="*/ 0 w 2053484"/>
                <a:gd name="connsiteY0" fmla="*/ 107803 h 212744"/>
                <a:gd name="connsiteX1" fmla="*/ 762000 w 2053484"/>
                <a:gd name="connsiteY1" fmla="*/ 3028 h 212744"/>
                <a:gd name="connsiteX2" fmla="*/ 1247775 w 2053484"/>
                <a:gd name="connsiteY2" fmla="*/ 212578 h 212744"/>
                <a:gd name="connsiteX3" fmla="*/ 1990725 w 2053484"/>
                <a:gd name="connsiteY3" fmla="*/ 41128 h 212744"/>
                <a:gd name="connsiteX4" fmla="*/ 1962150 w 2053484"/>
                <a:gd name="connsiteY4" fmla="*/ 50653 h 212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3484" h="212744">
                  <a:moveTo>
                    <a:pt x="0" y="107803"/>
                  </a:moveTo>
                  <a:cubicBezTo>
                    <a:pt x="277019" y="46684"/>
                    <a:pt x="554038" y="-14434"/>
                    <a:pt x="762000" y="3028"/>
                  </a:cubicBezTo>
                  <a:cubicBezTo>
                    <a:pt x="969962" y="20490"/>
                    <a:pt x="1042988" y="206228"/>
                    <a:pt x="1247775" y="212578"/>
                  </a:cubicBezTo>
                  <a:cubicBezTo>
                    <a:pt x="1452562" y="218928"/>
                    <a:pt x="1990725" y="41128"/>
                    <a:pt x="1990725" y="41128"/>
                  </a:cubicBezTo>
                  <a:cubicBezTo>
                    <a:pt x="2109787" y="14141"/>
                    <a:pt x="2035968" y="32397"/>
                    <a:pt x="1962150" y="50653"/>
                  </a:cubicBezTo>
                </a:path>
              </a:pathLst>
            </a:custGeom>
            <a:noFill/>
            <a:ln w="57150">
              <a:solidFill>
                <a:schemeClr val="tx2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134" name="Rechte verbindingslijn met pijl 133"/>
            <p:cNvCxnSpPr>
              <a:stCxn id="133" idx="0"/>
            </p:cNvCxnSpPr>
            <p:nvPr/>
          </p:nvCxnSpPr>
          <p:spPr>
            <a:xfrm flipV="1">
              <a:off x="3707909" y="1828800"/>
              <a:ext cx="188503" cy="39158"/>
            </a:xfrm>
            <a:prstGeom prst="straightConnector1">
              <a:avLst/>
            </a:prstGeom>
            <a:ln w="57150">
              <a:solidFill>
                <a:schemeClr val="tx2">
                  <a:lumMod val="75000"/>
                </a:schemeClr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35" name="Afbeelding 13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68742" y="3487584"/>
            <a:ext cx="536977" cy="654329"/>
          </a:xfrm>
          <a:prstGeom prst="rect">
            <a:avLst/>
          </a:prstGeom>
          <a:ln w="57150">
            <a:noFill/>
          </a:ln>
          <a:effectLst/>
        </p:spPr>
      </p:pic>
      <p:sp>
        <p:nvSpPr>
          <p:cNvPr id="136" name="Draaiende pijl 135"/>
          <p:cNvSpPr/>
          <p:nvPr/>
        </p:nvSpPr>
        <p:spPr>
          <a:xfrm rot="5699002">
            <a:off x="6705856" y="4245049"/>
            <a:ext cx="387057" cy="731322"/>
          </a:xfrm>
          <a:prstGeom prst="circularArrow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nl-NL">
              <a:solidFill>
                <a:schemeClr val="tx1"/>
              </a:solidFill>
            </a:endParaRPr>
          </a:p>
        </p:txBody>
      </p:sp>
      <p:sp>
        <p:nvSpPr>
          <p:cNvPr id="137" name="Pijl-rechts 136"/>
          <p:cNvSpPr/>
          <p:nvPr/>
        </p:nvSpPr>
        <p:spPr>
          <a:xfrm>
            <a:off x="3995284" y="5119922"/>
            <a:ext cx="538869" cy="80440"/>
          </a:xfrm>
          <a:prstGeom prst="rightArrow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nl-NL" sz="2400">
              <a:solidFill>
                <a:schemeClr val="tx1"/>
              </a:solidFill>
            </a:endParaRPr>
          </a:p>
        </p:txBody>
      </p: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12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26634937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894272" y="306238"/>
            <a:ext cx="7848600" cy="1143000"/>
          </a:xfrm>
        </p:spPr>
        <p:txBody>
          <a:bodyPr/>
          <a:lstStyle/>
          <a:p>
            <a:r>
              <a:rPr lang="nl-NL" dirty="0" smtClean="0"/>
              <a:t>Kruislings</a:t>
            </a:r>
            <a:endParaRPr lang="nl-NL" dirty="0"/>
          </a:p>
        </p:txBody>
      </p:sp>
      <p:sp>
        <p:nvSpPr>
          <p:cNvPr id="46" name="Tijdelijke aanduiding voor dianummer 4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13</a:t>
            </a:fld>
            <a:endParaRPr lang="en-US" altLang="en-US" sz="1400"/>
          </a:p>
        </p:txBody>
      </p:sp>
      <p:sp>
        <p:nvSpPr>
          <p:cNvPr id="72" name="Tekstvak 71"/>
          <p:cNvSpPr txBox="1"/>
          <p:nvPr/>
        </p:nvSpPr>
        <p:spPr>
          <a:xfrm>
            <a:off x="259498" y="4874118"/>
            <a:ext cx="39991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nl-NL"/>
            </a:defPPr>
            <a:lvl1pPr>
              <a:defRPr sz="1400" i="1"/>
            </a:lvl1pPr>
          </a:lstStyle>
          <a:p>
            <a:r>
              <a:rPr lang="nl-NL" altLang="nl-NL" sz="2000" b="1" dirty="0" smtClean="0"/>
              <a:t>friction </a:t>
            </a:r>
            <a:r>
              <a:rPr lang="nl-NL" altLang="nl-NL" sz="2000" b="1" dirty="0" err="1" smtClean="0"/>
              <a:t>crosswise</a:t>
            </a:r>
            <a:r>
              <a:rPr lang="nl-NL" altLang="nl-NL" sz="2000" b="1" dirty="0" smtClean="0"/>
              <a:t>, </a:t>
            </a:r>
            <a:r>
              <a:rPr lang="nl-NL" altLang="nl-NL" sz="2000" b="1" dirty="0" err="1" smtClean="0"/>
              <a:t>layers</a:t>
            </a:r>
            <a:r>
              <a:rPr lang="nl-NL" altLang="nl-NL" sz="2000" b="1" dirty="0" smtClean="0"/>
              <a:t> </a:t>
            </a:r>
            <a:r>
              <a:rPr lang="nl-NL" altLang="nl-NL" sz="2000" b="1" dirty="0" err="1" smtClean="0"/>
              <a:t>crosswise</a:t>
            </a:r>
            <a:endParaRPr lang="nl-NL" altLang="nl-NL" sz="2000" b="1" dirty="0"/>
          </a:p>
        </p:txBody>
      </p:sp>
      <p:sp>
        <p:nvSpPr>
          <p:cNvPr id="73" name="Rechthoek 72"/>
          <p:cNvSpPr/>
          <p:nvPr/>
        </p:nvSpPr>
        <p:spPr>
          <a:xfrm>
            <a:off x="4428308" y="4863313"/>
            <a:ext cx="456989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altLang="nl-NL" sz="2000" b="1" i="1" dirty="0" smtClean="0"/>
              <a:t>friction </a:t>
            </a:r>
            <a:r>
              <a:rPr lang="nl-NL" altLang="nl-NL" sz="2000" b="1" i="1" dirty="0" err="1"/>
              <a:t>one</a:t>
            </a:r>
            <a:r>
              <a:rPr lang="nl-NL" altLang="nl-NL" sz="2000" b="1" i="1" dirty="0"/>
              <a:t> </a:t>
            </a:r>
            <a:r>
              <a:rPr lang="nl-NL" altLang="nl-NL" sz="2000" b="1" i="1" dirty="0" err="1"/>
              <a:t>direction</a:t>
            </a:r>
            <a:r>
              <a:rPr lang="nl-NL" altLang="nl-NL" sz="2000" b="1" i="1" dirty="0"/>
              <a:t>, </a:t>
            </a:r>
            <a:r>
              <a:rPr lang="nl-NL" altLang="nl-NL" sz="2000" b="1" i="1" dirty="0" err="1" smtClean="0"/>
              <a:t>layers</a:t>
            </a:r>
            <a:r>
              <a:rPr lang="nl-NL" altLang="nl-NL" sz="2000" b="1" i="1" dirty="0" smtClean="0"/>
              <a:t> </a:t>
            </a:r>
            <a:r>
              <a:rPr lang="nl-NL" altLang="nl-NL" sz="2000" b="1" i="1" dirty="0" err="1"/>
              <a:t>one</a:t>
            </a:r>
            <a:r>
              <a:rPr lang="nl-NL" altLang="nl-NL" sz="2000" b="1" i="1" dirty="0"/>
              <a:t> </a:t>
            </a:r>
            <a:r>
              <a:rPr lang="nl-NL" altLang="nl-NL" sz="2000" b="1" i="1" dirty="0" err="1"/>
              <a:t>direction</a:t>
            </a:r>
            <a:r>
              <a:rPr lang="nl-NL" altLang="nl-NL" sz="2000" b="1" i="1" dirty="0"/>
              <a:t> </a:t>
            </a:r>
          </a:p>
        </p:txBody>
      </p:sp>
      <p:sp>
        <p:nvSpPr>
          <p:cNvPr id="78" name="Rechthoek 77"/>
          <p:cNvSpPr/>
          <p:nvPr/>
        </p:nvSpPr>
        <p:spPr>
          <a:xfrm rot="5400000">
            <a:off x="2257060" y="-983849"/>
            <a:ext cx="4629875" cy="9144001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82" name="Rechte verbindingslijn 81"/>
          <p:cNvCxnSpPr/>
          <p:nvPr/>
        </p:nvCxnSpPr>
        <p:spPr>
          <a:xfrm>
            <a:off x="4382817" y="1292426"/>
            <a:ext cx="0" cy="4523737"/>
          </a:xfrm>
          <a:prstGeom prst="line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83" name="Rechthoek 82"/>
          <p:cNvSpPr/>
          <p:nvPr/>
        </p:nvSpPr>
        <p:spPr>
          <a:xfrm>
            <a:off x="4850430" y="3666911"/>
            <a:ext cx="858743" cy="706012"/>
          </a:xfrm>
          <a:prstGeom prst="rect">
            <a:avLst/>
          </a:prstGeom>
          <a:ln w="1905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84" name="Rechthoek 83"/>
          <p:cNvSpPr/>
          <p:nvPr/>
        </p:nvSpPr>
        <p:spPr>
          <a:xfrm>
            <a:off x="276448" y="3559980"/>
            <a:ext cx="850035" cy="789902"/>
          </a:xfrm>
          <a:prstGeom prst="rect">
            <a:avLst/>
          </a:prstGeom>
          <a:ln w="1905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grpSp>
        <p:nvGrpSpPr>
          <p:cNvPr id="85" name="Groep 84"/>
          <p:cNvGrpSpPr/>
          <p:nvPr/>
        </p:nvGrpSpPr>
        <p:grpSpPr>
          <a:xfrm>
            <a:off x="349360" y="3928084"/>
            <a:ext cx="1274361" cy="351145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86" name="Vrije vorm 85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pattFill prst="lgGrid">
              <a:fgClr>
                <a:srgbClr val="00B050"/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7" name="Vrije vorm 86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pattFill prst="lgGrid">
              <a:fgClr>
                <a:srgbClr val="00B050"/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8" name="Vrije vorm 87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pattFill prst="lgGrid">
              <a:fgClr>
                <a:srgbClr val="00B050"/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89" name="Groep 88"/>
          <p:cNvGrpSpPr/>
          <p:nvPr/>
        </p:nvGrpSpPr>
        <p:grpSpPr>
          <a:xfrm>
            <a:off x="1567500" y="3921578"/>
            <a:ext cx="1274361" cy="351145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90" name="Vrije vorm 89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pattFill prst="lgGrid">
              <a:fgClr>
                <a:srgbClr val="00B050"/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1" name="Vrije vorm 90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pattFill prst="lgGrid">
              <a:fgClr>
                <a:srgbClr val="00B050"/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2" name="Vrije vorm 91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pattFill prst="lgGrid">
              <a:fgClr>
                <a:srgbClr val="00B050"/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93" name="Groep 92"/>
          <p:cNvGrpSpPr/>
          <p:nvPr/>
        </p:nvGrpSpPr>
        <p:grpSpPr>
          <a:xfrm>
            <a:off x="2876102" y="3939783"/>
            <a:ext cx="1231902" cy="339446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94" name="Vrije vorm 93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pattFill prst="lgGrid">
              <a:fgClr>
                <a:srgbClr val="00B050"/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5" name="Vrije vorm 94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pattFill prst="lgGrid">
              <a:fgClr>
                <a:srgbClr val="00B050"/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6" name="Vrije vorm 95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pattFill prst="lgGrid">
              <a:fgClr>
                <a:srgbClr val="00B050"/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97" name="Vrije vorm 96"/>
          <p:cNvSpPr/>
          <p:nvPr/>
        </p:nvSpPr>
        <p:spPr>
          <a:xfrm flipH="1">
            <a:off x="2123914" y="3516607"/>
            <a:ext cx="1504375" cy="355569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80742 w 14484434"/>
              <a:gd name="connsiteY30" fmla="*/ 30265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878598"/>
              <a:gd name="connsiteY0" fmla="*/ 2972155 h 4720649"/>
              <a:gd name="connsiteX1" fmla="*/ 421149 w 14878598"/>
              <a:gd name="connsiteY1" fmla="*/ 2972155 h 4720649"/>
              <a:gd name="connsiteX2" fmla="*/ 731392 w 14878598"/>
              <a:gd name="connsiteY2" fmla="*/ 2988484 h 4720649"/>
              <a:gd name="connsiteX3" fmla="*/ 1286563 w 14878598"/>
              <a:gd name="connsiteY3" fmla="*/ 3037470 h 4720649"/>
              <a:gd name="connsiteX4" fmla="*/ 1711106 w 14878598"/>
              <a:gd name="connsiteY4" fmla="*/ 3135441 h 4720649"/>
              <a:gd name="connsiteX5" fmla="*/ 2037678 w 14878598"/>
              <a:gd name="connsiteY5" fmla="*/ 3151770 h 4720649"/>
              <a:gd name="connsiteX6" fmla="*/ 2707149 w 14878598"/>
              <a:gd name="connsiteY6" fmla="*/ 3168098 h 4720649"/>
              <a:gd name="connsiteX7" fmla="*/ 3229663 w 14878598"/>
              <a:gd name="connsiteY7" fmla="*/ 3200755 h 4720649"/>
              <a:gd name="connsiteX8" fmla="*/ 3556235 w 14878598"/>
              <a:gd name="connsiteY8" fmla="*/ 3331384 h 4720649"/>
              <a:gd name="connsiteX9" fmla="*/ 4470635 w 14878598"/>
              <a:gd name="connsiteY9" fmla="*/ 3527327 h 4720649"/>
              <a:gd name="connsiteX10" fmla="*/ 4797206 w 14878598"/>
              <a:gd name="connsiteY10" fmla="*/ 3592641 h 4720649"/>
              <a:gd name="connsiteX11" fmla="*/ 5221749 w 14878598"/>
              <a:gd name="connsiteY11" fmla="*/ 3674284 h 4720649"/>
              <a:gd name="connsiteX12" fmla="*/ 5940206 w 14878598"/>
              <a:gd name="connsiteY12" fmla="*/ 3886555 h 4720649"/>
              <a:gd name="connsiteX13" fmla="*/ 6266778 w 14878598"/>
              <a:gd name="connsiteY13" fmla="*/ 4049841 h 4720649"/>
              <a:gd name="connsiteX14" fmla="*/ 6511706 w 14878598"/>
              <a:gd name="connsiteY14" fmla="*/ 4245784 h 4720649"/>
              <a:gd name="connsiteX15" fmla="*/ 6903592 w 14878598"/>
              <a:gd name="connsiteY15" fmla="*/ 4474384 h 4720649"/>
              <a:gd name="connsiteX16" fmla="*/ 7295478 w 14878598"/>
              <a:gd name="connsiteY16" fmla="*/ 4702984 h 4720649"/>
              <a:gd name="connsiteX17" fmla="*/ 7622049 w 14878598"/>
              <a:gd name="connsiteY17" fmla="*/ 4670327 h 4720649"/>
              <a:gd name="connsiteX18" fmla="*/ 8144563 w 14878598"/>
              <a:gd name="connsiteY18" fmla="*/ 4392741 h 4720649"/>
              <a:gd name="connsiteX19" fmla="*/ 8634421 w 14878598"/>
              <a:gd name="connsiteY19" fmla="*/ 4115155 h 4720649"/>
              <a:gd name="connsiteX20" fmla="*/ 8977321 w 14878598"/>
              <a:gd name="connsiteY20" fmla="*/ 3968198 h 4720649"/>
              <a:gd name="connsiteX21" fmla="*/ 9287563 w 14878598"/>
              <a:gd name="connsiteY21" fmla="*/ 3886555 h 4720649"/>
              <a:gd name="connsiteX22" fmla="*/ 10038678 w 14878598"/>
              <a:gd name="connsiteY22" fmla="*/ 3690612 h 4720649"/>
              <a:gd name="connsiteX23" fmla="*/ 10528535 w 14878598"/>
              <a:gd name="connsiteY23" fmla="*/ 3527327 h 4720649"/>
              <a:gd name="connsiteX24" fmla="*/ 10740806 w 14878598"/>
              <a:gd name="connsiteY24" fmla="*/ 3380370 h 4720649"/>
              <a:gd name="connsiteX25" fmla="*/ 11230663 w 14878598"/>
              <a:gd name="connsiteY25" fmla="*/ 3315055 h 4720649"/>
              <a:gd name="connsiteX26" fmla="*/ 12161392 w 14878598"/>
              <a:gd name="connsiteY26" fmla="*/ 3217084 h 4720649"/>
              <a:gd name="connsiteX27" fmla="*/ 12553278 w 14878598"/>
              <a:gd name="connsiteY27" fmla="*/ 3086455 h 4720649"/>
              <a:gd name="connsiteX28" fmla="*/ 12977821 w 14878598"/>
              <a:gd name="connsiteY28" fmla="*/ 3053798 h 4720649"/>
              <a:gd name="connsiteX29" fmla="*/ 13418692 w 14878598"/>
              <a:gd name="connsiteY29" fmla="*/ 3021141 h 4720649"/>
              <a:gd name="connsiteX30" fmla="*/ 14080742 w 14878598"/>
              <a:gd name="connsiteY30" fmla="*/ 3026584 h 4720649"/>
              <a:gd name="connsiteX31" fmla="*/ 14874904 w 14878598"/>
              <a:gd name="connsiteY31" fmla="*/ 2975618 h 4720649"/>
              <a:gd name="connsiteX32" fmla="*/ 14382078 w 14878598"/>
              <a:gd name="connsiteY32" fmla="*/ 2319012 h 4720649"/>
              <a:gd name="connsiteX33" fmla="*/ 14480049 w 14878598"/>
              <a:gd name="connsiteY33" fmla="*/ 1943455 h 4720649"/>
              <a:gd name="connsiteX34" fmla="*/ 14235121 w 14878598"/>
              <a:gd name="connsiteY34" fmla="*/ 1502584 h 4720649"/>
              <a:gd name="connsiteX35" fmla="*/ 14071835 w 14878598"/>
              <a:gd name="connsiteY35" fmla="*/ 1339298 h 4720649"/>
              <a:gd name="connsiteX36" fmla="*/ 13777921 w 14878598"/>
              <a:gd name="connsiteY36" fmla="*/ 1241327 h 4720649"/>
              <a:gd name="connsiteX37" fmla="*/ 13173763 w 14878598"/>
              <a:gd name="connsiteY37" fmla="*/ 898427 h 4720649"/>
              <a:gd name="connsiteX38" fmla="*/ 12781878 w 14878598"/>
              <a:gd name="connsiteY38" fmla="*/ 767798 h 4720649"/>
              <a:gd name="connsiteX39" fmla="*/ 12079749 w 14878598"/>
              <a:gd name="connsiteY39" fmla="*/ 539198 h 4720649"/>
              <a:gd name="connsiteX40" fmla="*/ 11589892 w 14878598"/>
              <a:gd name="connsiteY40" fmla="*/ 408570 h 4720649"/>
              <a:gd name="connsiteX41" fmla="*/ 10920421 w 14878598"/>
              <a:gd name="connsiteY41" fmla="*/ 261612 h 4720649"/>
              <a:gd name="connsiteX42" fmla="*/ 10495878 w 14878598"/>
              <a:gd name="connsiteY42" fmla="*/ 212627 h 4720649"/>
              <a:gd name="connsiteX43" fmla="*/ 10038678 w 14878598"/>
              <a:gd name="connsiteY43" fmla="*/ 179970 h 4720649"/>
              <a:gd name="connsiteX44" fmla="*/ 8895678 w 14878598"/>
              <a:gd name="connsiteY44" fmla="*/ 33012 h 4720649"/>
              <a:gd name="connsiteX45" fmla="*/ 7491421 w 14878598"/>
              <a:gd name="connsiteY45" fmla="*/ 16684 h 4720649"/>
              <a:gd name="connsiteX46" fmla="*/ 6805621 w 14878598"/>
              <a:gd name="connsiteY46" fmla="*/ 355 h 4720649"/>
              <a:gd name="connsiteX47" fmla="*/ 5662621 w 14878598"/>
              <a:gd name="connsiteY47" fmla="*/ 33012 h 4720649"/>
              <a:gd name="connsiteX48" fmla="*/ 5025806 w 14878598"/>
              <a:gd name="connsiteY48" fmla="*/ 98327 h 4720649"/>
              <a:gd name="connsiteX49" fmla="*/ 3899135 w 14878598"/>
              <a:gd name="connsiteY49" fmla="*/ 147312 h 4720649"/>
              <a:gd name="connsiteX50" fmla="*/ 3099035 w 14878598"/>
              <a:gd name="connsiteY50" fmla="*/ 326927 h 4720649"/>
              <a:gd name="connsiteX51" fmla="*/ 2266278 w 14878598"/>
              <a:gd name="connsiteY51" fmla="*/ 522870 h 4720649"/>
              <a:gd name="connsiteX52" fmla="*/ 1841735 w 14878598"/>
              <a:gd name="connsiteY52" fmla="*/ 686155 h 4720649"/>
              <a:gd name="connsiteX53" fmla="*/ 1417192 w 14878598"/>
              <a:gd name="connsiteY53" fmla="*/ 849441 h 4720649"/>
              <a:gd name="connsiteX54" fmla="*/ 862021 w 14878598"/>
              <a:gd name="connsiteY54" fmla="*/ 1176012 h 4720649"/>
              <a:gd name="connsiteX55" fmla="*/ 437478 w 14878598"/>
              <a:gd name="connsiteY55" fmla="*/ 1502584 h 4720649"/>
              <a:gd name="connsiteX56" fmla="*/ 159892 w 14878598"/>
              <a:gd name="connsiteY56" fmla="*/ 1861812 h 4720649"/>
              <a:gd name="connsiteX57" fmla="*/ 12935 w 14878598"/>
              <a:gd name="connsiteY57" fmla="*/ 2384327 h 4720649"/>
              <a:gd name="connsiteX58" fmla="*/ 12935 w 14878598"/>
              <a:gd name="connsiteY58" fmla="*/ 2694570 h 4720649"/>
              <a:gd name="connsiteX59" fmla="*/ 61921 w 14878598"/>
              <a:gd name="connsiteY59" fmla="*/ 2906841 h 4720649"/>
              <a:gd name="connsiteX60" fmla="*/ 143563 w 14878598"/>
              <a:gd name="connsiteY60" fmla="*/ 3021141 h 4720649"/>
              <a:gd name="connsiteX0" fmla="*/ 45592 w 16130919"/>
              <a:gd name="connsiteY0" fmla="*/ 2972155 h 4720649"/>
              <a:gd name="connsiteX1" fmla="*/ 421149 w 16130919"/>
              <a:gd name="connsiteY1" fmla="*/ 2972155 h 4720649"/>
              <a:gd name="connsiteX2" fmla="*/ 731392 w 16130919"/>
              <a:gd name="connsiteY2" fmla="*/ 2988484 h 4720649"/>
              <a:gd name="connsiteX3" fmla="*/ 1286563 w 16130919"/>
              <a:gd name="connsiteY3" fmla="*/ 3037470 h 4720649"/>
              <a:gd name="connsiteX4" fmla="*/ 1711106 w 16130919"/>
              <a:gd name="connsiteY4" fmla="*/ 3135441 h 4720649"/>
              <a:gd name="connsiteX5" fmla="*/ 2037678 w 16130919"/>
              <a:gd name="connsiteY5" fmla="*/ 3151770 h 4720649"/>
              <a:gd name="connsiteX6" fmla="*/ 2707149 w 16130919"/>
              <a:gd name="connsiteY6" fmla="*/ 3168098 h 4720649"/>
              <a:gd name="connsiteX7" fmla="*/ 3229663 w 16130919"/>
              <a:gd name="connsiteY7" fmla="*/ 3200755 h 4720649"/>
              <a:gd name="connsiteX8" fmla="*/ 3556235 w 16130919"/>
              <a:gd name="connsiteY8" fmla="*/ 3331384 h 4720649"/>
              <a:gd name="connsiteX9" fmla="*/ 4470635 w 16130919"/>
              <a:gd name="connsiteY9" fmla="*/ 3527327 h 4720649"/>
              <a:gd name="connsiteX10" fmla="*/ 4797206 w 16130919"/>
              <a:gd name="connsiteY10" fmla="*/ 3592641 h 4720649"/>
              <a:gd name="connsiteX11" fmla="*/ 5221749 w 16130919"/>
              <a:gd name="connsiteY11" fmla="*/ 3674284 h 4720649"/>
              <a:gd name="connsiteX12" fmla="*/ 5940206 w 16130919"/>
              <a:gd name="connsiteY12" fmla="*/ 3886555 h 4720649"/>
              <a:gd name="connsiteX13" fmla="*/ 6266778 w 16130919"/>
              <a:gd name="connsiteY13" fmla="*/ 4049841 h 4720649"/>
              <a:gd name="connsiteX14" fmla="*/ 6511706 w 16130919"/>
              <a:gd name="connsiteY14" fmla="*/ 4245784 h 4720649"/>
              <a:gd name="connsiteX15" fmla="*/ 6903592 w 16130919"/>
              <a:gd name="connsiteY15" fmla="*/ 4474384 h 4720649"/>
              <a:gd name="connsiteX16" fmla="*/ 7295478 w 16130919"/>
              <a:gd name="connsiteY16" fmla="*/ 4702984 h 4720649"/>
              <a:gd name="connsiteX17" fmla="*/ 7622049 w 16130919"/>
              <a:gd name="connsiteY17" fmla="*/ 4670327 h 4720649"/>
              <a:gd name="connsiteX18" fmla="*/ 8144563 w 16130919"/>
              <a:gd name="connsiteY18" fmla="*/ 4392741 h 4720649"/>
              <a:gd name="connsiteX19" fmla="*/ 8634421 w 16130919"/>
              <a:gd name="connsiteY19" fmla="*/ 4115155 h 4720649"/>
              <a:gd name="connsiteX20" fmla="*/ 8977321 w 16130919"/>
              <a:gd name="connsiteY20" fmla="*/ 3968198 h 4720649"/>
              <a:gd name="connsiteX21" fmla="*/ 9287563 w 16130919"/>
              <a:gd name="connsiteY21" fmla="*/ 3886555 h 4720649"/>
              <a:gd name="connsiteX22" fmla="*/ 10038678 w 16130919"/>
              <a:gd name="connsiteY22" fmla="*/ 3690612 h 4720649"/>
              <a:gd name="connsiteX23" fmla="*/ 10528535 w 16130919"/>
              <a:gd name="connsiteY23" fmla="*/ 3527327 h 4720649"/>
              <a:gd name="connsiteX24" fmla="*/ 10740806 w 16130919"/>
              <a:gd name="connsiteY24" fmla="*/ 3380370 h 4720649"/>
              <a:gd name="connsiteX25" fmla="*/ 11230663 w 16130919"/>
              <a:gd name="connsiteY25" fmla="*/ 3315055 h 4720649"/>
              <a:gd name="connsiteX26" fmla="*/ 12161392 w 16130919"/>
              <a:gd name="connsiteY26" fmla="*/ 3217084 h 4720649"/>
              <a:gd name="connsiteX27" fmla="*/ 12553278 w 16130919"/>
              <a:gd name="connsiteY27" fmla="*/ 3086455 h 4720649"/>
              <a:gd name="connsiteX28" fmla="*/ 12977821 w 16130919"/>
              <a:gd name="connsiteY28" fmla="*/ 3053798 h 4720649"/>
              <a:gd name="connsiteX29" fmla="*/ 13418692 w 16130919"/>
              <a:gd name="connsiteY29" fmla="*/ 3021141 h 4720649"/>
              <a:gd name="connsiteX30" fmla="*/ 14080742 w 16130919"/>
              <a:gd name="connsiteY30" fmla="*/ 3026584 h 4720649"/>
              <a:gd name="connsiteX31" fmla="*/ 14874904 w 16130919"/>
              <a:gd name="connsiteY31" fmla="*/ 2975618 h 4720649"/>
              <a:gd name="connsiteX32" fmla="*/ 16127751 w 16130919"/>
              <a:gd name="connsiteY32" fmla="*/ 3094867 h 4720649"/>
              <a:gd name="connsiteX33" fmla="*/ 14480049 w 16130919"/>
              <a:gd name="connsiteY33" fmla="*/ 1943455 h 4720649"/>
              <a:gd name="connsiteX34" fmla="*/ 14235121 w 16130919"/>
              <a:gd name="connsiteY34" fmla="*/ 1502584 h 4720649"/>
              <a:gd name="connsiteX35" fmla="*/ 14071835 w 16130919"/>
              <a:gd name="connsiteY35" fmla="*/ 1339298 h 4720649"/>
              <a:gd name="connsiteX36" fmla="*/ 13777921 w 16130919"/>
              <a:gd name="connsiteY36" fmla="*/ 1241327 h 4720649"/>
              <a:gd name="connsiteX37" fmla="*/ 13173763 w 16130919"/>
              <a:gd name="connsiteY37" fmla="*/ 898427 h 4720649"/>
              <a:gd name="connsiteX38" fmla="*/ 12781878 w 16130919"/>
              <a:gd name="connsiteY38" fmla="*/ 767798 h 4720649"/>
              <a:gd name="connsiteX39" fmla="*/ 12079749 w 16130919"/>
              <a:gd name="connsiteY39" fmla="*/ 539198 h 4720649"/>
              <a:gd name="connsiteX40" fmla="*/ 11589892 w 16130919"/>
              <a:gd name="connsiteY40" fmla="*/ 408570 h 4720649"/>
              <a:gd name="connsiteX41" fmla="*/ 10920421 w 16130919"/>
              <a:gd name="connsiteY41" fmla="*/ 261612 h 4720649"/>
              <a:gd name="connsiteX42" fmla="*/ 10495878 w 16130919"/>
              <a:gd name="connsiteY42" fmla="*/ 212627 h 4720649"/>
              <a:gd name="connsiteX43" fmla="*/ 10038678 w 16130919"/>
              <a:gd name="connsiteY43" fmla="*/ 179970 h 4720649"/>
              <a:gd name="connsiteX44" fmla="*/ 8895678 w 16130919"/>
              <a:gd name="connsiteY44" fmla="*/ 33012 h 4720649"/>
              <a:gd name="connsiteX45" fmla="*/ 7491421 w 16130919"/>
              <a:gd name="connsiteY45" fmla="*/ 16684 h 4720649"/>
              <a:gd name="connsiteX46" fmla="*/ 6805621 w 16130919"/>
              <a:gd name="connsiteY46" fmla="*/ 355 h 4720649"/>
              <a:gd name="connsiteX47" fmla="*/ 5662621 w 16130919"/>
              <a:gd name="connsiteY47" fmla="*/ 33012 h 4720649"/>
              <a:gd name="connsiteX48" fmla="*/ 5025806 w 16130919"/>
              <a:gd name="connsiteY48" fmla="*/ 98327 h 4720649"/>
              <a:gd name="connsiteX49" fmla="*/ 3899135 w 16130919"/>
              <a:gd name="connsiteY49" fmla="*/ 147312 h 4720649"/>
              <a:gd name="connsiteX50" fmla="*/ 3099035 w 16130919"/>
              <a:gd name="connsiteY50" fmla="*/ 326927 h 4720649"/>
              <a:gd name="connsiteX51" fmla="*/ 2266278 w 16130919"/>
              <a:gd name="connsiteY51" fmla="*/ 522870 h 4720649"/>
              <a:gd name="connsiteX52" fmla="*/ 1841735 w 16130919"/>
              <a:gd name="connsiteY52" fmla="*/ 686155 h 4720649"/>
              <a:gd name="connsiteX53" fmla="*/ 1417192 w 16130919"/>
              <a:gd name="connsiteY53" fmla="*/ 849441 h 4720649"/>
              <a:gd name="connsiteX54" fmla="*/ 862021 w 16130919"/>
              <a:gd name="connsiteY54" fmla="*/ 1176012 h 4720649"/>
              <a:gd name="connsiteX55" fmla="*/ 437478 w 16130919"/>
              <a:gd name="connsiteY55" fmla="*/ 1502584 h 4720649"/>
              <a:gd name="connsiteX56" fmla="*/ 159892 w 16130919"/>
              <a:gd name="connsiteY56" fmla="*/ 1861812 h 4720649"/>
              <a:gd name="connsiteX57" fmla="*/ 12935 w 16130919"/>
              <a:gd name="connsiteY57" fmla="*/ 2384327 h 4720649"/>
              <a:gd name="connsiteX58" fmla="*/ 12935 w 16130919"/>
              <a:gd name="connsiteY58" fmla="*/ 2694570 h 4720649"/>
              <a:gd name="connsiteX59" fmla="*/ 61921 w 16130919"/>
              <a:gd name="connsiteY59" fmla="*/ 2906841 h 4720649"/>
              <a:gd name="connsiteX60" fmla="*/ 143563 w 16130919"/>
              <a:gd name="connsiteY60" fmla="*/ 3021141 h 4720649"/>
              <a:gd name="connsiteX0" fmla="*/ 45592 w 16131178"/>
              <a:gd name="connsiteY0" fmla="*/ 2972155 h 4720649"/>
              <a:gd name="connsiteX1" fmla="*/ 421149 w 16131178"/>
              <a:gd name="connsiteY1" fmla="*/ 2972155 h 4720649"/>
              <a:gd name="connsiteX2" fmla="*/ 731392 w 16131178"/>
              <a:gd name="connsiteY2" fmla="*/ 2988484 h 4720649"/>
              <a:gd name="connsiteX3" fmla="*/ 1286563 w 16131178"/>
              <a:gd name="connsiteY3" fmla="*/ 3037470 h 4720649"/>
              <a:gd name="connsiteX4" fmla="*/ 1711106 w 16131178"/>
              <a:gd name="connsiteY4" fmla="*/ 3135441 h 4720649"/>
              <a:gd name="connsiteX5" fmla="*/ 2037678 w 16131178"/>
              <a:gd name="connsiteY5" fmla="*/ 3151770 h 4720649"/>
              <a:gd name="connsiteX6" fmla="*/ 2707149 w 16131178"/>
              <a:gd name="connsiteY6" fmla="*/ 3168098 h 4720649"/>
              <a:gd name="connsiteX7" fmla="*/ 3229663 w 16131178"/>
              <a:gd name="connsiteY7" fmla="*/ 3200755 h 4720649"/>
              <a:gd name="connsiteX8" fmla="*/ 3556235 w 16131178"/>
              <a:gd name="connsiteY8" fmla="*/ 3331384 h 4720649"/>
              <a:gd name="connsiteX9" fmla="*/ 4470635 w 16131178"/>
              <a:gd name="connsiteY9" fmla="*/ 3527327 h 4720649"/>
              <a:gd name="connsiteX10" fmla="*/ 4797206 w 16131178"/>
              <a:gd name="connsiteY10" fmla="*/ 3592641 h 4720649"/>
              <a:gd name="connsiteX11" fmla="*/ 5221749 w 16131178"/>
              <a:gd name="connsiteY11" fmla="*/ 3674284 h 4720649"/>
              <a:gd name="connsiteX12" fmla="*/ 5940206 w 16131178"/>
              <a:gd name="connsiteY12" fmla="*/ 3886555 h 4720649"/>
              <a:gd name="connsiteX13" fmla="*/ 6266778 w 16131178"/>
              <a:gd name="connsiteY13" fmla="*/ 4049841 h 4720649"/>
              <a:gd name="connsiteX14" fmla="*/ 6511706 w 16131178"/>
              <a:gd name="connsiteY14" fmla="*/ 4245784 h 4720649"/>
              <a:gd name="connsiteX15" fmla="*/ 6903592 w 16131178"/>
              <a:gd name="connsiteY15" fmla="*/ 4474384 h 4720649"/>
              <a:gd name="connsiteX16" fmla="*/ 7295478 w 16131178"/>
              <a:gd name="connsiteY16" fmla="*/ 4702984 h 4720649"/>
              <a:gd name="connsiteX17" fmla="*/ 7622049 w 16131178"/>
              <a:gd name="connsiteY17" fmla="*/ 4670327 h 4720649"/>
              <a:gd name="connsiteX18" fmla="*/ 8144563 w 16131178"/>
              <a:gd name="connsiteY18" fmla="*/ 4392741 h 4720649"/>
              <a:gd name="connsiteX19" fmla="*/ 8634421 w 16131178"/>
              <a:gd name="connsiteY19" fmla="*/ 4115155 h 4720649"/>
              <a:gd name="connsiteX20" fmla="*/ 8977321 w 16131178"/>
              <a:gd name="connsiteY20" fmla="*/ 3968198 h 4720649"/>
              <a:gd name="connsiteX21" fmla="*/ 9287563 w 16131178"/>
              <a:gd name="connsiteY21" fmla="*/ 3886555 h 4720649"/>
              <a:gd name="connsiteX22" fmla="*/ 10038678 w 16131178"/>
              <a:gd name="connsiteY22" fmla="*/ 3690612 h 4720649"/>
              <a:gd name="connsiteX23" fmla="*/ 10528535 w 16131178"/>
              <a:gd name="connsiteY23" fmla="*/ 3527327 h 4720649"/>
              <a:gd name="connsiteX24" fmla="*/ 10740806 w 16131178"/>
              <a:gd name="connsiteY24" fmla="*/ 3380370 h 4720649"/>
              <a:gd name="connsiteX25" fmla="*/ 11230663 w 16131178"/>
              <a:gd name="connsiteY25" fmla="*/ 3315055 h 4720649"/>
              <a:gd name="connsiteX26" fmla="*/ 12161392 w 16131178"/>
              <a:gd name="connsiteY26" fmla="*/ 3217084 h 4720649"/>
              <a:gd name="connsiteX27" fmla="*/ 12553278 w 16131178"/>
              <a:gd name="connsiteY27" fmla="*/ 3086455 h 4720649"/>
              <a:gd name="connsiteX28" fmla="*/ 12977821 w 16131178"/>
              <a:gd name="connsiteY28" fmla="*/ 3053798 h 4720649"/>
              <a:gd name="connsiteX29" fmla="*/ 13418692 w 16131178"/>
              <a:gd name="connsiteY29" fmla="*/ 3021141 h 4720649"/>
              <a:gd name="connsiteX30" fmla="*/ 14080742 w 16131178"/>
              <a:gd name="connsiteY30" fmla="*/ 3026584 h 4720649"/>
              <a:gd name="connsiteX31" fmla="*/ 14888758 w 16131178"/>
              <a:gd name="connsiteY31" fmla="*/ 3017182 h 4720649"/>
              <a:gd name="connsiteX32" fmla="*/ 16127751 w 16131178"/>
              <a:gd name="connsiteY32" fmla="*/ 3094867 h 4720649"/>
              <a:gd name="connsiteX33" fmla="*/ 14480049 w 16131178"/>
              <a:gd name="connsiteY33" fmla="*/ 1943455 h 4720649"/>
              <a:gd name="connsiteX34" fmla="*/ 14235121 w 16131178"/>
              <a:gd name="connsiteY34" fmla="*/ 1502584 h 4720649"/>
              <a:gd name="connsiteX35" fmla="*/ 14071835 w 16131178"/>
              <a:gd name="connsiteY35" fmla="*/ 1339298 h 4720649"/>
              <a:gd name="connsiteX36" fmla="*/ 13777921 w 16131178"/>
              <a:gd name="connsiteY36" fmla="*/ 1241327 h 4720649"/>
              <a:gd name="connsiteX37" fmla="*/ 13173763 w 16131178"/>
              <a:gd name="connsiteY37" fmla="*/ 898427 h 4720649"/>
              <a:gd name="connsiteX38" fmla="*/ 12781878 w 16131178"/>
              <a:gd name="connsiteY38" fmla="*/ 767798 h 4720649"/>
              <a:gd name="connsiteX39" fmla="*/ 12079749 w 16131178"/>
              <a:gd name="connsiteY39" fmla="*/ 539198 h 4720649"/>
              <a:gd name="connsiteX40" fmla="*/ 11589892 w 16131178"/>
              <a:gd name="connsiteY40" fmla="*/ 408570 h 4720649"/>
              <a:gd name="connsiteX41" fmla="*/ 10920421 w 16131178"/>
              <a:gd name="connsiteY41" fmla="*/ 261612 h 4720649"/>
              <a:gd name="connsiteX42" fmla="*/ 10495878 w 16131178"/>
              <a:gd name="connsiteY42" fmla="*/ 212627 h 4720649"/>
              <a:gd name="connsiteX43" fmla="*/ 10038678 w 16131178"/>
              <a:gd name="connsiteY43" fmla="*/ 179970 h 4720649"/>
              <a:gd name="connsiteX44" fmla="*/ 8895678 w 16131178"/>
              <a:gd name="connsiteY44" fmla="*/ 33012 h 4720649"/>
              <a:gd name="connsiteX45" fmla="*/ 7491421 w 16131178"/>
              <a:gd name="connsiteY45" fmla="*/ 16684 h 4720649"/>
              <a:gd name="connsiteX46" fmla="*/ 6805621 w 16131178"/>
              <a:gd name="connsiteY46" fmla="*/ 355 h 4720649"/>
              <a:gd name="connsiteX47" fmla="*/ 5662621 w 16131178"/>
              <a:gd name="connsiteY47" fmla="*/ 33012 h 4720649"/>
              <a:gd name="connsiteX48" fmla="*/ 5025806 w 16131178"/>
              <a:gd name="connsiteY48" fmla="*/ 98327 h 4720649"/>
              <a:gd name="connsiteX49" fmla="*/ 3899135 w 16131178"/>
              <a:gd name="connsiteY49" fmla="*/ 147312 h 4720649"/>
              <a:gd name="connsiteX50" fmla="*/ 3099035 w 16131178"/>
              <a:gd name="connsiteY50" fmla="*/ 326927 h 4720649"/>
              <a:gd name="connsiteX51" fmla="*/ 2266278 w 16131178"/>
              <a:gd name="connsiteY51" fmla="*/ 522870 h 4720649"/>
              <a:gd name="connsiteX52" fmla="*/ 1841735 w 16131178"/>
              <a:gd name="connsiteY52" fmla="*/ 686155 h 4720649"/>
              <a:gd name="connsiteX53" fmla="*/ 1417192 w 16131178"/>
              <a:gd name="connsiteY53" fmla="*/ 849441 h 4720649"/>
              <a:gd name="connsiteX54" fmla="*/ 862021 w 16131178"/>
              <a:gd name="connsiteY54" fmla="*/ 1176012 h 4720649"/>
              <a:gd name="connsiteX55" fmla="*/ 437478 w 16131178"/>
              <a:gd name="connsiteY55" fmla="*/ 1502584 h 4720649"/>
              <a:gd name="connsiteX56" fmla="*/ 159892 w 16131178"/>
              <a:gd name="connsiteY56" fmla="*/ 1861812 h 4720649"/>
              <a:gd name="connsiteX57" fmla="*/ 12935 w 16131178"/>
              <a:gd name="connsiteY57" fmla="*/ 2384327 h 4720649"/>
              <a:gd name="connsiteX58" fmla="*/ 12935 w 16131178"/>
              <a:gd name="connsiteY58" fmla="*/ 2694570 h 4720649"/>
              <a:gd name="connsiteX59" fmla="*/ 61921 w 16131178"/>
              <a:gd name="connsiteY59" fmla="*/ 2906841 h 4720649"/>
              <a:gd name="connsiteX60" fmla="*/ 143563 w 16131178"/>
              <a:gd name="connsiteY60" fmla="*/ 3021141 h 4720649"/>
              <a:gd name="connsiteX0" fmla="*/ 45592 w 17834585"/>
              <a:gd name="connsiteY0" fmla="*/ 2972155 h 4720649"/>
              <a:gd name="connsiteX1" fmla="*/ 421149 w 17834585"/>
              <a:gd name="connsiteY1" fmla="*/ 2972155 h 4720649"/>
              <a:gd name="connsiteX2" fmla="*/ 731392 w 17834585"/>
              <a:gd name="connsiteY2" fmla="*/ 2988484 h 4720649"/>
              <a:gd name="connsiteX3" fmla="*/ 1286563 w 17834585"/>
              <a:gd name="connsiteY3" fmla="*/ 3037470 h 4720649"/>
              <a:gd name="connsiteX4" fmla="*/ 1711106 w 17834585"/>
              <a:gd name="connsiteY4" fmla="*/ 3135441 h 4720649"/>
              <a:gd name="connsiteX5" fmla="*/ 2037678 w 17834585"/>
              <a:gd name="connsiteY5" fmla="*/ 3151770 h 4720649"/>
              <a:gd name="connsiteX6" fmla="*/ 2707149 w 17834585"/>
              <a:gd name="connsiteY6" fmla="*/ 3168098 h 4720649"/>
              <a:gd name="connsiteX7" fmla="*/ 3229663 w 17834585"/>
              <a:gd name="connsiteY7" fmla="*/ 3200755 h 4720649"/>
              <a:gd name="connsiteX8" fmla="*/ 3556235 w 17834585"/>
              <a:gd name="connsiteY8" fmla="*/ 3331384 h 4720649"/>
              <a:gd name="connsiteX9" fmla="*/ 4470635 w 17834585"/>
              <a:gd name="connsiteY9" fmla="*/ 3527327 h 4720649"/>
              <a:gd name="connsiteX10" fmla="*/ 4797206 w 17834585"/>
              <a:gd name="connsiteY10" fmla="*/ 3592641 h 4720649"/>
              <a:gd name="connsiteX11" fmla="*/ 5221749 w 17834585"/>
              <a:gd name="connsiteY11" fmla="*/ 3674284 h 4720649"/>
              <a:gd name="connsiteX12" fmla="*/ 5940206 w 17834585"/>
              <a:gd name="connsiteY12" fmla="*/ 3886555 h 4720649"/>
              <a:gd name="connsiteX13" fmla="*/ 6266778 w 17834585"/>
              <a:gd name="connsiteY13" fmla="*/ 4049841 h 4720649"/>
              <a:gd name="connsiteX14" fmla="*/ 6511706 w 17834585"/>
              <a:gd name="connsiteY14" fmla="*/ 4245784 h 4720649"/>
              <a:gd name="connsiteX15" fmla="*/ 6903592 w 17834585"/>
              <a:gd name="connsiteY15" fmla="*/ 4474384 h 4720649"/>
              <a:gd name="connsiteX16" fmla="*/ 7295478 w 17834585"/>
              <a:gd name="connsiteY16" fmla="*/ 4702984 h 4720649"/>
              <a:gd name="connsiteX17" fmla="*/ 7622049 w 17834585"/>
              <a:gd name="connsiteY17" fmla="*/ 4670327 h 4720649"/>
              <a:gd name="connsiteX18" fmla="*/ 8144563 w 17834585"/>
              <a:gd name="connsiteY18" fmla="*/ 4392741 h 4720649"/>
              <a:gd name="connsiteX19" fmla="*/ 8634421 w 17834585"/>
              <a:gd name="connsiteY19" fmla="*/ 4115155 h 4720649"/>
              <a:gd name="connsiteX20" fmla="*/ 8977321 w 17834585"/>
              <a:gd name="connsiteY20" fmla="*/ 3968198 h 4720649"/>
              <a:gd name="connsiteX21" fmla="*/ 9287563 w 17834585"/>
              <a:gd name="connsiteY21" fmla="*/ 3886555 h 4720649"/>
              <a:gd name="connsiteX22" fmla="*/ 10038678 w 17834585"/>
              <a:gd name="connsiteY22" fmla="*/ 3690612 h 4720649"/>
              <a:gd name="connsiteX23" fmla="*/ 10528535 w 17834585"/>
              <a:gd name="connsiteY23" fmla="*/ 3527327 h 4720649"/>
              <a:gd name="connsiteX24" fmla="*/ 10740806 w 17834585"/>
              <a:gd name="connsiteY24" fmla="*/ 3380370 h 4720649"/>
              <a:gd name="connsiteX25" fmla="*/ 11230663 w 17834585"/>
              <a:gd name="connsiteY25" fmla="*/ 3315055 h 4720649"/>
              <a:gd name="connsiteX26" fmla="*/ 12161392 w 17834585"/>
              <a:gd name="connsiteY26" fmla="*/ 3217084 h 4720649"/>
              <a:gd name="connsiteX27" fmla="*/ 12553278 w 17834585"/>
              <a:gd name="connsiteY27" fmla="*/ 3086455 h 4720649"/>
              <a:gd name="connsiteX28" fmla="*/ 12977821 w 17834585"/>
              <a:gd name="connsiteY28" fmla="*/ 3053798 h 4720649"/>
              <a:gd name="connsiteX29" fmla="*/ 13418692 w 17834585"/>
              <a:gd name="connsiteY29" fmla="*/ 3021141 h 4720649"/>
              <a:gd name="connsiteX30" fmla="*/ 14080742 w 17834585"/>
              <a:gd name="connsiteY30" fmla="*/ 3026584 h 4720649"/>
              <a:gd name="connsiteX31" fmla="*/ 14888758 w 17834585"/>
              <a:gd name="connsiteY31" fmla="*/ 3017182 h 4720649"/>
              <a:gd name="connsiteX32" fmla="*/ 16127751 w 17834585"/>
              <a:gd name="connsiteY32" fmla="*/ 3094867 h 4720649"/>
              <a:gd name="connsiteX33" fmla="*/ 17791285 w 17834585"/>
              <a:gd name="connsiteY33" fmla="*/ 3148800 h 4720649"/>
              <a:gd name="connsiteX34" fmla="*/ 14235121 w 17834585"/>
              <a:gd name="connsiteY34" fmla="*/ 1502584 h 4720649"/>
              <a:gd name="connsiteX35" fmla="*/ 14071835 w 17834585"/>
              <a:gd name="connsiteY35" fmla="*/ 1339298 h 4720649"/>
              <a:gd name="connsiteX36" fmla="*/ 13777921 w 17834585"/>
              <a:gd name="connsiteY36" fmla="*/ 1241327 h 4720649"/>
              <a:gd name="connsiteX37" fmla="*/ 13173763 w 17834585"/>
              <a:gd name="connsiteY37" fmla="*/ 898427 h 4720649"/>
              <a:gd name="connsiteX38" fmla="*/ 12781878 w 17834585"/>
              <a:gd name="connsiteY38" fmla="*/ 767798 h 4720649"/>
              <a:gd name="connsiteX39" fmla="*/ 12079749 w 17834585"/>
              <a:gd name="connsiteY39" fmla="*/ 539198 h 4720649"/>
              <a:gd name="connsiteX40" fmla="*/ 11589892 w 17834585"/>
              <a:gd name="connsiteY40" fmla="*/ 408570 h 4720649"/>
              <a:gd name="connsiteX41" fmla="*/ 10920421 w 17834585"/>
              <a:gd name="connsiteY41" fmla="*/ 261612 h 4720649"/>
              <a:gd name="connsiteX42" fmla="*/ 10495878 w 17834585"/>
              <a:gd name="connsiteY42" fmla="*/ 212627 h 4720649"/>
              <a:gd name="connsiteX43" fmla="*/ 10038678 w 17834585"/>
              <a:gd name="connsiteY43" fmla="*/ 179970 h 4720649"/>
              <a:gd name="connsiteX44" fmla="*/ 8895678 w 17834585"/>
              <a:gd name="connsiteY44" fmla="*/ 33012 h 4720649"/>
              <a:gd name="connsiteX45" fmla="*/ 7491421 w 17834585"/>
              <a:gd name="connsiteY45" fmla="*/ 16684 h 4720649"/>
              <a:gd name="connsiteX46" fmla="*/ 6805621 w 17834585"/>
              <a:gd name="connsiteY46" fmla="*/ 355 h 4720649"/>
              <a:gd name="connsiteX47" fmla="*/ 5662621 w 17834585"/>
              <a:gd name="connsiteY47" fmla="*/ 33012 h 4720649"/>
              <a:gd name="connsiteX48" fmla="*/ 5025806 w 17834585"/>
              <a:gd name="connsiteY48" fmla="*/ 98327 h 4720649"/>
              <a:gd name="connsiteX49" fmla="*/ 3899135 w 17834585"/>
              <a:gd name="connsiteY49" fmla="*/ 147312 h 4720649"/>
              <a:gd name="connsiteX50" fmla="*/ 3099035 w 17834585"/>
              <a:gd name="connsiteY50" fmla="*/ 326927 h 4720649"/>
              <a:gd name="connsiteX51" fmla="*/ 2266278 w 17834585"/>
              <a:gd name="connsiteY51" fmla="*/ 522870 h 4720649"/>
              <a:gd name="connsiteX52" fmla="*/ 1841735 w 17834585"/>
              <a:gd name="connsiteY52" fmla="*/ 686155 h 4720649"/>
              <a:gd name="connsiteX53" fmla="*/ 1417192 w 17834585"/>
              <a:gd name="connsiteY53" fmla="*/ 849441 h 4720649"/>
              <a:gd name="connsiteX54" fmla="*/ 862021 w 17834585"/>
              <a:gd name="connsiteY54" fmla="*/ 1176012 h 4720649"/>
              <a:gd name="connsiteX55" fmla="*/ 437478 w 17834585"/>
              <a:gd name="connsiteY55" fmla="*/ 1502584 h 4720649"/>
              <a:gd name="connsiteX56" fmla="*/ 159892 w 17834585"/>
              <a:gd name="connsiteY56" fmla="*/ 1861812 h 4720649"/>
              <a:gd name="connsiteX57" fmla="*/ 12935 w 17834585"/>
              <a:gd name="connsiteY57" fmla="*/ 2384327 h 4720649"/>
              <a:gd name="connsiteX58" fmla="*/ 12935 w 17834585"/>
              <a:gd name="connsiteY58" fmla="*/ 2694570 h 4720649"/>
              <a:gd name="connsiteX59" fmla="*/ 61921 w 17834585"/>
              <a:gd name="connsiteY59" fmla="*/ 2906841 h 4720649"/>
              <a:gd name="connsiteX60" fmla="*/ 143563 w 17834585"/>
              <a:gd name="connsiteY60" fmla="*/ 3021141 h 4720649"/>
              <a:gd name="connsiteX0" fmla="*/ 45592 w 17836372"/>
              <a:gd name="connsiteY0" fmla="*/ 2972155 h 4720649"/>
              <a:gd name="connsiteX1" fmla="*/ 421149 w 17836372"/>
              <a:gd name="connsiteY1" fmla="*/ 2972155 h 4720649"/>
              <a:gd name="connsiteX2" fmla="*/ 731392 w 17836372"/>
              <a:gd name="connsiteY2" fmla="*/ 2988484 h 4720649"/>
              <a:gd name="connsiteX3" fmla="*/ 1286563 w 17836372"/>
              <a:gd name="connsiteY3" fmla="*/ 3037470 h 4720649"/>
              <a:gd name="connsiteX4" fmla="*/ 1711106 w 17836372"/>
              <a:gd name="connsiteY4" fmla="*/ 3135441 h 4720649"/>
              <a:gd name="connsiteX5" fmla="*/ 2037678 w 17836372"/>
              <a:gd name="connsiteY5" fmla="*/ 3151770 h 4720649"/>
              <a:gd name="connsiteX6" fmla="*/ 2707149 w 17836372"/>
              <a:gd name="connsiteY6" fmla="*/ 3168098 h 4720649"/>
              <a:gd name="connsiteX7" fmla="*/ 3229663 w 17836372"/>
              <a:gd name="connsiteY7" fmla="*/ 3200755 h 4720649"/>
              <a:gd name="connsiteX8" fmla="*/ 3556235 w 17836372"/>
              <a:gd name="connsiteY8" fmla="*/ 3331384 h 4720649"/>
              <a:gd name="connsiteX9" fmla="*/ 4470635 w 17836372"/>
              <a:gd name="connsiteY9" fmla="*/ 3527327 h 4720649"/>
              <a:gd name="connsiteX10" fmla="*/ 4797206 w 17836372"/>
              <a:gd name="connsiteY10" fmla="*/ 3592641 h 4720649"/>
              <a:gd name="connsiteX11" fmla="*/ 5221749 w 17836372"/>
              <a:gd name="connsiteY11" fmla="*/ 3674284 h 4720649"/>
              <a:gd name="connsiteX12" fmla="*/ 5940206 w 17836372"/>
              <a:gd name="connsiteY12" fmla="*/ 3886555 h 4720649"/>
              <a:gd name="connsiteX13" fmla="*/ 6266778 w 17836372"/>
              <a:gd name="connsiteY13" fmla="*/ 4049841 h 4720649"/>
              <a:gd name="connsiteX14" fmla="*/ 6511706 w 17836372"/>
              <a:gd name="connsiteY14" fmla="*/ 4245784 h 4720649"/>
              <a:gd name="connsiteX15" fmla="*/ 6903592 w 17836372"/>
              <a:gd name="connsiteY15" fmla="*/ 4474384 h 4720649"/>
              <a:gd name="connsiteX16" fmla="*/ 7295478 w 17836372"/>
              <a:gd name="connsiteY16" fmla="*/ 4702984 h 4720649"/>
              <a:gd name="connsiteX17" fmla="*/ 7622049 w 17836372"/>
              <a:gd name="connsiteY17" fmla="*/ 4670327 h 4720649"/>
              <a:gd name="connsiteX18" fmla="*/ 8144563 w 17836372"/>
              <a:gd name="connsiteY18" fmla="*/ 4392741 h 4720649"/>
              <a:gd name="connsiteX19" fmla="*/ 8634421 w 17836372"/>
              <a:gd name="connsiteY19" fmla="*/ 4115155 h 4720649"/>
              <a:gd name="connsiteX20" fmla="*/ 8977321 w 17836372"/>
              <a:gd name="connsiteY20" fmla="*/ 3968198 h 4720649"/>
              <a:gd name="connsiteX21" fmla="*/ 9287563 w 17836372"/>
              <a:gd name="connsiteY21" fmla="*/ 3886555 h 4720649"/>
              <a:gd name="connsiteX22" fmla="*/ 10038678 w 17836372"/>
              <a:gd name="connsiteY22" fmla="*/ 3690612 h 4720649"/>
              <a:gd name="connsiteX23" fmla="*/ 10528535 w 17836372"/>
              <a:gd name="connsiteY23" fmla="*/ 3527327 h 4720649"/>
              <a:gd name="connsiteX24" fmla="*/ 10740806 w 17836372"/>
              <a:gd name="connsiteY24" fmla="*/ 3380370 h 4720649"/>
              <a:gd name="connsiteX25" fmla="*/ 11230663 w 17836372"/>
              <a:gd name="connsiteY25" fmla="*/ 3315055 h 4720649"/>
              <a:gd name="connsiteX26" fmla="*/ 12161392 w 17836372"/>
              <a:gd name="connsiteY26" fmla="*/ 3217084 h 4720649"/>
              <a:gd name="connsiteX27" fmla="*/ 12553278 w 17836372"/>
              <a:gd name="connsiteY27" fmla="*/ 3086455 h 4720649"/>
              <a:gd name="connsiteX28" fmla="*/ 12977821 w 17836372"/>
              <a:gd name="connsiteY28" fmla="*/ 3053798 h 4720649"/>
              <a:gd name="connsiteX29" fmla="*/ 13418692 w 17836372"/>
              <a:gd name="connsiteY29" fmla="*/ 3021141 h 4720649"/>
              <a:gd name="connsiteX30" fmla="*/ 14080742 w 17836372"/>
              <a:gd name="connsiteY30" fmla="*/ 3026584 h 4720649"/>
              <a:gd name="connsiteX31" fmla="*/ 14888758 w 17836372"/>
              <a:gd name="connsiteY31" fmla="*/ 3017182 h 4720649"/>
              <a:gd name="connsiteX32" fmla="*/ 16155460 w 17836372"/>
              <a:gd name="connsiteY32" fmla="*/ 3136431 h 4720649"/>
              <a:gd name="connsiteX33" fmla="*/ 17791285 w 17836372"/>
              <a:gd name="connsiteY33" fmla="*/ 3148800 h 4720649"/>
              <a:gd name="connsiteX34" fmla="*/ 14235121 w 17836372"/>
              <a:gd name="connsiteY34" fmla="*/ 1502584 h 4720649"/>
              <a:gd name="connsiteX35" fmla="*/ 14071835 w 17836372"/>
              <a:gd name="connsiteY35" fmla="*/ 1339298 h 4720649"/>
              <a:gd name="connsiteX36" fmla="*/ 13777921 w 17836372"/>
              <a:gd name="connsiteY36" fmla="*/ 1241327 h 4720649"/>
              <a:gd name="connsiteX37" fmla="*/ 13173763 w 17836372"/>
              <a:gd name="connsiteY37" fmla="*/ 898427 h 4720649"/>
              <a:gd name="connsiteX38" fmla="*/ 12781878 w 17836372"/>
              <a:gd name="connsiteY38" fmla="*/ 767798 h 4720649"/>
              <a:gd name="connsiteX39" fmla="*/ 12079749 w 17836372"/>
              <a:gd name="connsiteY39" fmla="*/ 539198 h 4720649"/>
              <a:gd name="connsiteX40" fmla="*/ 11589892 w 17836372"/>
              <a:gd name="connsiteY40" fmla="*/ 408570 h 4720649"/>
              <a:gd name="connsiteX41" fmla="*/ 10920421 w 17836372"/>
              <a:gd name="connsiteY41" fmla="*/ 261612 h 4720649"/>
              <a:gd name="connsiteX42" fmla="*/ 10495878 w 17836372"/>
              <a:gd name="connsiteY42" fmla="*/ 212627 h 4720649"/>
              <a:gd name="connsiteX43" fmla="*/ 10038678 w 17836372"/>
              <a:gd name="connsiteY43" fmla="*/ 179970 h 4720649"/>
              <a:gd name="connsiteX44" fmla="*/ 8895678 w 17836372"/>
              <a:gd name="connsiteY44" fmla="*/ 33012 h 4720649"/>
              <a:gd name="connsiteX45" fmla="*/ 7491421 w 17836372"/>
              <a:gd name="connsiteY45" fmla="*/ 16684 h 4720649"/>
              <a:gd name="connsiteX46" fmla="*/ 6805621 w 17836372"/>
              <a:gd name="connsiteY46" fmla="*/ 355 h 4720649"/>
              <a:gd name="connsiteX47" fmla="*/ 5662621 w 17836372"/>
              <a:gd name="connsiteY47" fmla="*/ 33012 h 4720649"/>
              <a:gd name="connsiteX48" fmla="*/ 5025806 w 17836372"/>
              <a:gd name="connsiteY48" fmla="*/ 98327 h 4720649"/>
              <a:gd name="connsiteX49" fmla="*/ 3899135 w 17836372"/>
              <a:gd name="connsiteY49" fmla="*/ 147312 h 4720649"/>
              <a:gd name="connsiteX50" fmla="*/ 3099035 w 17836372"/>
              <a:gd name="connsiteY50" fmla="*/ 326927 h 4720649"/>
              <a:gd name="connsiteX51" fmla="*/ 2266278 w 17836372"/>
              <a:gd name="connsiteY51" fmla="*/ 522870 h 4720649"/>
              <a:gd name="connsiteX52" fmla="*/ 1841735 w 17836372"/>
              <a:gd name="connsiteY52" fmla="*/ 686155 h 4720649"/>
              <a:gd name="connsiteX53" fmla="*/ 1417192 w 17836372"/>
              <a:gd name="connsiteY53" fmla="*/ 849441 h 4720649"/>
              <a:gd name="connsiteX54" fmla="*/ 862021 w 17836372"/>
              <a:gd name="connsiteY54" fmla="*/ 1176012 h 4720649"/>
              <a:gd name="connsiteX55" fmla="*/ 437478 w 17836372"/>
              <a:gd name="connsiteY55" fmla="*/ 1502584 h 4720649"/>
              <a:gd name="connsiteX56" fmla="*/ 159892 w 17836372"/>
              <a:gd name="connsiteY56" fmla="*/ 1861812 h 4720649"/>
              <a:gd name="connsiteX57" fmla="*/ 12935 w 17836372"/>
              <a:gd name="connsiteY57" fmla="*/ 2384327 h 4720649"/>
              <a:gd name="connsiteX58" fmla="*/ 12935 w 17836372"/>
              <a:gd name="connsiteY58" fmla="*/ 2694570 h 4720649"/>
              <a:gd name="connsiteX59" fmla="*/ 61921 w 17836372"/>
              <a:gd name="connsiteY59" fmla="*/ 2906841 h 4720649"/>
              <a:gd name="connsiteX60" fmla="*/ 143563 w 17836372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071835 w 17792413"/>
              <a:gd name="connsiteY35" fmla="*/ 1339298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487471 w 17792413"/>
              <a:gd name="connsiteY35" fmla="*/ 2683189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660"/>
              <a:gd name="connsiteY0" fmla="*/ 2972155 h 4720649"/>
              <a:gd name="connsiteX1" fmla="*/ 421149 w 17792660"/>
              <a:gd name="connsiteY1" fmla="*/ 2972155 h 4720649"/>
              <a:gd name="connsiteX2" fmla="*/ 731392 w 17792660"/>
              <a:gd name="connsiteY2" fmla="*/ 2988484 h 4720649"/>
              <a:gd name="connsiteX3" fmla="*/ 1286563 w 17792660"/>
              <a:gd name="connsiteY3" fmla="*/ 3037470 h 4720649"/>
              <a:gd name="connsiteX4" fmla="*/ 1711106 w 17792660"/>
              <a:gd name="connsiteY4" fmla="*/ 3135441 h 4720649"/>
              <a:gd name="connsiteX5" fmla="*/ 2037678 w 17792660"/>
              <a:gd name="connsiteY5" fmla="*/ 3151770 h 4720649"/>
              <a:gd name="connsiteX6" fmla="*/ 2707149 w 17792660"/>
              <a:gd name="connsiteY6" fmla="*/ 3168098 h 4720649"/>
              <a:gd name="connsiteX7" fmla="*/ 3229663 w 17792660"/>
              <a:gd name="connsiteY7" fmla="*/ 3200755 h 4720649"/>
              <a:gd name="connsiteX8" fmla="*/ 3556235 w 17792660"/>
              <a:gd name="connsiteY8" fmla="*/ 3331384 h 4720649"/>
              <a:gd name="connsiteX9" fmla="*/ 4470635 w 17792660"/>
              <a:gd name="connsiteY9" fmla="*/ 3527327 h 4720649"/>
              <a:gd name="connsiteX10" fmla="*/ 4797206 w 17792660"/>
              <a:gd name="connsiteY10" fmla="*/ 3592641 h 4720649"/>
              <a:gd name="connsiteX11" fmla="*/ 5221749 w 17792660"/>
              <a:gd name="connsiteY11" fmla="*/ 3674284 h 4720649"/>
              <a:gd name="connsiteX12" fmla="*/ 5940206 w 17792660"/>
              <a:gd name="connsiteY12" fmla="*/ 3886555 h 4720649"/>
              <a:gd name="connsiteX13" fmla="*/ 6266778 w 17792660"/>
              <a:gd name="connsiteY13" fmla="*/ 4049841 h 4720649"/>
              <a:gd name="connsiteX14" fmla="*/ 6511706 w 17792660"/>
              <a:gd name="connsiteY14" fmla="*/ 4245784 h 4720649"/>
              <a:gd name="connsiteX15" fmla="*/ 6903592 w 17792660"/>
              <a:gd name="connsiteY15" fmla="*/ 4474384 h 4720649"/>
              <a:gd name="connsiteX16" fmla="*/ 7295478 w 17792660"/>
              <a:gd name="connsiteY16" fmla="*/ 4702984 h 4720649"/>
              <a:gd name="connsiteX17" fmla="*/ 7622049 w 17792660"/>
              <a:gd name="connsiteY17" fmla="*/ 4670327 h 4720649"/>
              <a:gd name="connsiteX18" fmla="*/ 8144563 w 17792660"/>
              <a:gd name="connsiteY18" fmla="*/ 4392741 h 4720649"/>
              <a:gd name="connsiteX19" fmla="*/ 8634421 w 17792660"/>
              <a:gd name="connsiteY19" fmla="*/ 4115155 h 4720649"/>
              <a:gd name="connsiteX20" fmla="*/ 8977321 w 17792660"/>
              <a:gd name="connsiteY20" fmla="*/ 3968198 h 4720649"/>
              <a:gd name="connsiteX21" fmla="*/ 9287563 w 17792660"/>
              <a:gd name="connsiteY21" fmla="*/ 3886555 h 4720649"/>
              <a:gd name="connsiteX22" fmla="*/ 10038678 w 17792660"/>
              <a:gd name="connsiteY22" fmla="*/ 3690612 h 4720649"/>
              <a:gd name="connsiteX23" fmla="*/ 10528535 w 17792660"/>
              <a:gd name="connsiteY23" fmla="*/ 3527327 h 4720649"/>
              <a:gd name="connsiteX24" fmla="*/ 10740806 w 17792660"/>
              <a:gd name="connsiteY24" fmla="*/ 3380370 h 4720649"/>
              <a:gd name="connsiteX25" fmla="*/ 11230663 w 17792660"/>
              <a:gd name="connsiteY25" fmla="*/ 3315055 h 4720649"/>
              <a:gd name="connsiteX26" fmla="*/ 12161392 w 17792660"/>
              <a:gd name="connsiteY26" fmla="*/ 3217084 h 4720649"/>
              <a:gd name="connsiteX27" fmla="*/ 12553278 w 17792660"/>
              <a:gd name="connsiteY27" fmla="*/ 3086455 h 4720649"/>
              <a:gd name="connsiteX28" fmla="*/ 12977821 w 17792660"/>
              <a:gd name="connsiteY28" fmla="*/ 3053798 h 4720649"/>
              <a:gd name="connsiteX29" fmla="*/ 13418692 w 17792660"/>
              <a:gd name="connsiteY29" fmla="*/ 3021141 h 4720649"/>
              <a:gd name="connsiteX30" fmla="*/ 14080742 w 17792660"/>
              <a:gd name="connsiteY30" fmla="*/ 3026584 h 4720649"/>
              <a:gd name="connsiteX31" fmla="*/ 14888758 w 17792660"/>
              <a:gd name="connsiteY31" fmla="*/ 3017182 h 4720649"/>
              <a:gd name="connsiteX32" fmla="*/ 16155460 w 17792660"/>
              <a:gd name="connsiteY32" fmla="*/ 3136431 h 4720649"/>
              <a:gd name="connsiteX33" fmla="*/ 17791285 w 17792660"/>
              <a:gd name="connsiteY33" fmla="*/ 3148800 h 4720649"/>
              <a:gd name="connsiteX34" fmla="*/ 15869957 w 17792660"/>
              <a:gd name="connsiteY34" fmla="*/ 3040439 h 4720649"/>
              <a:gd name="connsiteX35" fmla="*/ 14487471 w 17792660"/>
              <a:gd name="connsiteY35" fmla="*/ 2683189 h 4720649"/>
              <a:gd name="connsiteX36" fmla="*/ 13777921 w 17792660"/>
              <a:gd name="connsiteY36" fmla="*/ 1241327 h 4720649"/>
              <a:gd name="connsiteX37" fmla="*/ 13173763 w 17792660"/>
              <a:gd name="connsiteY37" fmla="*/ 898427 h 4720649"/>
              <a:gd name="connsiteX38" fmla="*/ 12781878 w 17792660"/>
              <a:gd name="connsiteY38" fmla="*/ 767798 h 4720649"/>
              <a:gd name="connsiteX39" fmla="*/ 12079749 w 17792660"/>
              <a:gd name="connsiteY39" fmla="*/ 539198 h 4720649"/>
              <a:gd name="connsiteX40" fmla="*/ 11589892 w 17792660"/>
              <a:gd name="connsiteY40" fmla="*/ 408570 h 4720649"/>
              <a:gd name="connsiteX41" fmla="*/ 10920421 w 17792660"/>
              <a:gd name="connsiteY41" fmla="*/ 261612 h 4720649"/>
              <a:gd name="connsiteX42" fmla="*/ 10495878 w 17792660"/>
              <a:gd name="connsiteY42" fmla="*/ 212627 h 4720649"/>
              <a:gd name="connsiteX43" fmla="*/ 10038678 w 17792660"/>
              <a:gd name="connsiteY43" fmla="*/ 179970 h 4720649"/>
              <a:gd name="connsiteX44" fmla="*/ 8895678 w 17792660"/>
              <a:gd name="connsiteY44" fmla="*/ 33012 h 4720649"/>
              <a:gd name="connsiteX45" fmla="*/ 7491421 w 17792660"/>
              <a:gd name="connsiteY45" fmla="*/ 16684 h 4720649"/>
              <a:gd name="connsiteX46" fmla="*/ 6805621 w 17792660"/>
              <a:gd name="connsiteY46" fmla="*/ 355 h 4720649"/>
              <a:gd name="connsiteX47" fmla="*/ 5662621 w 17792660"/>
              <a:gd name="connsiteY47" fmla="*/ 33012 h 4720649"/>
              <a:gd name="connsiteX48" fmla="*/ 5025806 w 17792660"/>
              <a:gd name="connsiteY48" fmla="*/ 98327 h 4720649"/>
              <a:gd name="connsiteX49" fmla="*/ 3899135 w 17792660"/>
              <a:gd name="connsiteY49" fmla="*/ 147312 h 4720649"/>
              <a:gd name="connsiteX50" fmla="*/ 3099035 w 17792660"/>
              <a:gd name="connsiteY50" fmla="*/ 326927 h 4720649"/>
              <a:gd name="connsiteX51" fmla="*/ 2266278 w 17792660"/>
              <a:gd name="connsiteY51" fmla="*/ 522870 h 4720649"/>
              <a:gd name="connsiteX52" fmla="*/ 1841735 w 17792660"/>
              <a:gd name="connsiteY52" fmla="*/ 686155 h 4720649"/>
              <a:gd name="connsiteX53" fmla="*/ 1417192 w 17792660"/>
              <a:gd name="connsiteY53" fmla="*/ 849441 h 4720649"/>
              <a:gd name="connsiteX54" fmla="*/ 862021 w 17792660"/>
              <a:gd name="connsiteY54" fmla="*/ 1176012 h 4720649"/>
              <a:gd name="connsiteX55" fmla="*/ 437478 w 17792660"/>
              <a:gd name="connsiteY55" fmla="*/ 1502584 h 4720649"/>
              <a:gd name="connsiteX56" fmla="*/ 159892 w 17792660"/>
              <a:gd name="connsiteY56" fmla="*/ 1861812 h 4720649"/>
              <a:gd name="connsiteX57" fmla="*/ 12935 w 17792660"/>
              <a:gd name="connsiteY57" fmla="*/ 2384327 h 4720649"/>
              <a:gd name="connsiteX58" fmla="*/ 12935 w 17792660"/>
              <a:gd name="connsiteY58" fmla="*/ 2694570 h 4720649"/>
              <a:gd name="connsiteX59" fmla="*/ 61921 w 17792660"/>
              <a:gd name="connsiteY59" fmla="*/ 2906841 h 4720649"/>
              <a:gd name="connsiteX60" fmla="*/ 143563 w 17792660"/>
              <a:gd name="connsiteY60" fmla="*/ 3021141 h 4720649"/>
              <a:gd name="connsiteX0" fmla="*/ 45592 w 17791284"/>
              <a:gd name="connsiteY0" fmla="*/ 2972155 h 4720649"/>
              <a:gd name="connsiteX1" fmla="*/ 421149 w 17791284"/>
              <a:gd name="connsiteY1" fmla="*/ 2972155 h 4720649"/>
              <a:gd name="connsiteX2" fmla="*/ 731392 w 17791284"/>
              <a:gd name="connsiteY2" fmla="*/ 2988484 h 4720649"/>
              <a:gd name="connsiteX3" fmla="*/ 1286563 w 17791284"/>
              <a:gd name="connsiteY3" fmla="*/ 3037470 h 4720649"/>
              <a:gd name="connsiteX4" fmla="*/ 1711106 w 17791284"/>
              <a:gd name="connsiteY4" fmla="*/ 3135441 h 4720649"/>
              <a:gd name="connsiteX5" fmla="*/ 2037678 w 17791284"/>
              <a:gd name="connsiteY5" fmla="*/ 3151770 h 4720649"/>
              <a:gd name="connsiteX6" fmla="*/ 2707149 w 17791284"/>
              <a:gd name="connsiteY6" fmla="*/ 3168098 h 4720649"/>
              <a:gd name="connsiteX7" fmla="*/ 3229663 w 17791284"/>
              <a:gd name="connsiteY7" fmla="*/ 3200755 h 4720649"/>
              <a:gd name="connsiteX8" fmla="*/ 3556235 w 17791284"/>
              <a:gd name="connsiteY8" fmla="*/ 3331384 h 4720649"/>
              <a:gd name="connsiteX9" fmla="*/ 4470635 w 17791284"/>
              <a:gd name="connsiteY9" fmla="*/ 3527327 h 4720649"/>
              <a:gd name="connsiteX10" fmla="*/ 4797206 w 17791284"/>
              <a:gd name="connsiteY10" fmla="*/ 3592641 h 4720649"/>
              <a:gd name="connsiteX11" fmla="*/ 5221749 w 17791284"/>
              <a:gd name="connsiteY11" fmla="*/ 3674284 h 4720649"/>
              <a:gd name="connsiteX12" fmla="*/ 5940206 w 17791284"/>
              <a:gd name="connsiteY12" fmla="*/ 3886555 h 4720649"/>
              <a:gd name="connsiteX13" fmla="*/ 6266778 w 17791284"/>
              <a:gd name="connsiteY13" fmla="*/ 4049841 h 4720649"/>
              <a:gd name="connsiteX14" fmla="*/ 6511706 w 17791284"/>
              <a:gd name="connsiteY14" fmla="*/ 4245784 h 4720649"/>
              <a:gd name="connsiteX15" fmla="*/ 6903592 w 17791284"/>
              <a:gd name="connsiteY15" fmla="*/ 4474384 h 4720649"/>
              <a:gd name="connsiteX16" fmla="*/ 7295478 w 17791284"/>
              <a:gd name="connsiteY16" fmla="*/ 4702984 h 4720649"/>
              <a:gd name="connsiteX17" fmla="*/ 7622049 w 17791284"/>
              <a:gd name="connsiteY17" fmla="*/ 4670327 h 4720649"/>
              <a:gd name="connsiteX18" fmla="*/ 8144563 w 17791284"/>
              <a:gd name="connsiteY18" fmla="*/ 4392741 h 4720649"/>
              <a:gd name="connsiteX19" fmla="*/ 8634421 w 17791284"/>
              <a:gd name="connsiteY19" fmla="*/ 4115155 h 4720649"/>
              <a:gd name="connsiteX20" fmla="*/ 8977321 w 17791284"/>
              <a:gd name="connsiteY20" fmla="*/ 3968198 h 4720649"/>
              <a:gd name="connsiteX21" fmla="*/ 9287563 w 17791284"/>
              <a:gd name="connsiteY21" fmla="*/ 3886555 h 4720649"/>
              <a:gd name="connsiteX22" fmla="*/ 10038678 w 17791284"/>
              <a:gd name="connsiteY22" fmla="*/ 3690612 h 4720649"/>
              <a:gd name="connsiteX23" fmla="*/ 10528535 w 17791284"/>
              <a:gd name="connsiteY23" fmla="*/ 3527327 h 4720649"/>
              <a:gd name="connsiteX24" fmla="*/ 10740806 w 17791284"/>
              <a:gd name="connsiteY24" fmla="*/ 3380370 h 4720649"/>
              <a:gd name="connsiteX25" fmla="*/ 11230663 w 17791284"/>
              <a:gd name="connsiteY25" fmla="*/ 3315055 h 4720649"/>
              <a:gd name="connsiteX26" fmla="*/ 12161392 w 17791284"/>
              <a:gd name="connsiteY26" fmla="*/ 3217084 h 4720649"/>
              <a:gd name="connsiteX27" fmla="*/ 12553278 w 17791284"/>
              <a:gd name="connsiteY27" fmla="*/ 3086455 h 4720649"/>
              <a:gd name="connsiteX28" fmla="*/ 12977821 w 17791284"/>
              <a:gd name="connsiteY28" fmla="*/ 3053798 h 4720649"/>
              <a:gd name="connsiteX29" fmla="*/ 13418692 w 17791284"/>
              <a:gd name="connsiteY29" fmla="*/ 3021141 h 4720649"/>
              <a:gd name="connsiteX30" fmla="*/ 14080742 w 17791284"/>
              <a:gd name="connsiteY30" fmla="*/ 3026584 h 4720649"/>
              <a:gd name="connsiteX31" fmla="*/ 14888758 w 17791284"/>
              <a:gd name="connsiteY31" fmla="*/ 3017182 h 4720649"/>
              <a:gd name="connsiteX32" fmla="*/ 16155460 w 17791284"/>
              <a:gd name="connsiteY32" fmla="*/ 3136431 h 4720649"/>
              <a:gd name="connsiteX33" fmla="*/ 17791284 w 17791284"/>
              <a:gd name="connsiteY33" fmla="*/ 3273491 h 4720649"/>
              <a:gd name="connsiteX34" fmla="*/ 15869957 w 17791284"/>
              <a:gd name="connsiteY34" fmla="*/ 3040439 h 4720649"/>
              <a:gd name="connsiteX35" fmla="*/ 14487471 w 17791284"/>
              <a:gd name="connsiteY35" fmla="*/ 2683189 h 4720649"/>
              <a:gd name="connsiteX36" fmla="*/ 13777921 w 17791284"/>
              <a:gd name="connsiteY36" fmla="*/ 1241327 h 4720649"/>
              <a:gd name="connsiteX37" fmla="*/ 13173763 w 17791284"/>
              <a:gd name="connsiteY37" fmla="*/ 898427 h 4720649"/>
              <a:gd name="connsiteX38" fmla="*/ 12781878 w 17791284"/>
              <a:gd name="connsiteY38" fmla="*/ 767798 h 4720649"/>
              <a:gd name="connsiteX39" fmla="*/ 12079749 w 17791284"/>
              <a:gd name="connsiteY39" fmla="*/ 539198 h 4720649"/>
              <a:gd name="connsiteX40" fmla="*/ 11589892 w 17791284"/>
              <a:gd name="connsiteY40" fmla="*/ 408570 h 4720649"/>
              <a:gd name="connsiteX41" fmla="*/ 10920421 w 17791284"/>
              <a:gd name="connsiteY41" fmla="*/ 261612 h 4720649"/>
              <a:gd name="connsiteX42" fmla="*/ 10495878 w 17791284"/>
              <a:gd name="connsiteY42" fmla="*/ 212627 h 4720649"/>
              <a:gd name="connsiteX43" fmla="*/ 10038678 w 17791284"/>
              <a:gd name="connsiteY43" fmla="*/ 179970 h 4720649"/>
              <a:gd name="connsiteX44" fmla="*/ 8895678 w 17791284"/>
              <a:gd name="connsiteY44" fmla="*/ 33012 h 4720649"/>
              <a:gd name="connsiteX45" fmla="*/ 7491421 w 17791284"/>
              <a:gd name="connsiteY45" fmla="*/ 16684 h 4720649"/>
              <a:gd name="connsiteX46" fmla="*/ 6805621 w 17791284"/>
              <a:gd name="connsiteY46" fmla="*/ 355 h 4720649"/>
              <a:gd name="connsiteX47" fmla="*/ 5662621 w 17791284"/>
              <a:gd name="connsiteY47" fmla="*/ 33012 h 4720649"/>
              <a:gd name="connsiteX48" fmla="*/ 5025806 w 17791284"/>
              <a:gd name="connsiteY48" fmla="*/ 98327 h 4720649"/>
              <a:gd name="connsiteX49" fmla="*/ 3899135 w 17791284"/>
              <a:gd name="connsiteY49" fmla="*/ 147312 h 4720649"/>
              <a:gd name="connsiteX50" fmla="*/ 3099035 w 17791284"/>
              <a:gd name="connsiteY50" fmla="*/ 326927 h 4720649"/>
              <a:gd name="connsiteX51" fmla="*/ 2266278 w 17791284"/>
              <a:gd name="connsiteY51" fmla="*/ 522870 h 4720649"/>
              <a:gd name="connsiteX52" fmla="*/ 1841735 w 17791284"/>
              <a:gd name="connsiteY52" fmla="*/ 686155 h 4720649"/>
              <a:gd name="connsiteX53" fmla="*/ 1417192 w 17791284"/>
              <a:gd name="connsiteY53" fmla="*/ 849441 h 4720649"/>
              <a:gd name="connsiteX54" fmla="*/ 862021 w 17791284"/>
              <a:gd name="connsiteY54" fmla="*/ 1176012 h 4720649"/>
              <a:gd name="connsiteX55" fmla="*/ 437478 w 17791284"/>
              <a:gd name="connsiteY55" fmla="*/ 1502584 h 4720649"/>
              <a:gd name="connsiteX56" fmla="*/ 159892 w 17791284"/>
              <a:gd name="connsiteY56" fmla="*/ 1861812 h 4720649"/>
              <a:gd name="connsiteX57" fmla="*/ 12935 w 17791284"/>
              <a:gd name="connsiteY57" fmla="*/ 2384327 h 4720649"/>
              <a:gd name="connsiteX58" fmla="*/ 12935 w 17791284"/>
              <a:gd name="connsiteY58" fmla="*/ 2694570 h 4720649"/>
              <a:gd name="connsiteX59" fmla="*/ 61921 w 17791284"/>
              <a:gd name="connsiteY59" fmla="*/ 2906841 h 4720649"/>
              <a:gd name="connsiteX60" fmla="*/ 143563 w 17791284"/>
              <a:gd name="connsiteY60" fmla="*/ 3021141 h 4720649"/>
              <a:gd name="connsiteX0" fmla="*/ 45592 w 17926686"/>
              <a:gd name="connsiteY0" fmla="*/ 2972155 h 4720649"/>
              <a:gd name="connsiteX1" fmla="*/ 421149 w 17926686"/>
              <a:gd name="connsiteY1" fmla="*/ 2972155 h 4720649"/>
              <a:gd name="connsiteX2" fmla="*/ 731392 w 17926686"/>
              <a:gd name="connsiteY2" fmla="*/ 2988484 h 4720649"/>
              <a:gd name="connsiteX3" fmla="*/ 1286563 w 17926686"/>
              <a:gd name="connsiteY3" fmla="*/ 3037470 h 4720649"/>
              <a:gd name="connsiteX4" fmla="*/ 1711106 w 17926686"/>
              <a:gd name="connsiteY4" fmla="*/ 3135441 h 4720649"/>
              <a:gd name="connsiteX5" fmla="*/ 2037678 w 17926686"/>
              <a:gd name="connsiteY5" fmla="*/ 3151770 h 4720649"/>
              <a:gd name="connsiteX6" fmla="*/ 2707149 w 17926686"/>
              <a:gd name="connsiteY6" fmla="*/ 3168098 h 4720649"/>
              <a:gd name="connsiteX7" fmla="*/ 3229663 w 17926686"/>
              <a:gd name="connsiteY7" fmla="*/ 3200755 h 4720649"/>
              <a:gd name="connsiteX8" fmla="*/ 3556235 w 17926686"/>
              <a:gd name="connsiteY8" fmla="*/ 3331384 h 4720649"/>
              <a:gd name="connsiteX9" fmla="*/ 4470635 w 17926686"/>
              <a:gd name="connsiteY9" fmla="*/ 3527327 h 4720649"/>
              <a:gd name="connsiteX10" fmla="*/ 4797206 w 17926686"/>
              <a:gd name="connsiteY10" fmla="*/ 3592641 h 4720649"/>
              <a:gd name="connsiteX11" fmla="*/ 5221749 w 17926686"/>
              <a:gd name="connsiteY11" fmla="*/ 3674284 h 4720649"/>
              <a:gd name="connsiteX12" fmla="*/ 5940206 w 17926686"/>
              <a:gd name="connsiteY12" fmla="*/ 3886555 h 4720649"/>
              <a:gd name="connsiteX13" fmla="*/ 6266778 w 17926686"/>
              <a:gd name="connsiteY13" fmla="*/ 4049841 h 4720649"/>
              <a:gd name="connsiteX14" fmla="*/ 6511706 w 17926686"/>
              <a:gd name="connsiteY14" fmla="*/ 4245784 h 4720649"/>
              <a:gd name="connsiteX15" fmla="*/ 6903592 w 17926686"/>
              <a:gd name="connsiteY15" fmla="*/ 4474384 h 4720649"/>
              <a:gd name="connsiteX16" fmla="*/ 7295478 w 17926686"/>
              <a:gd name="connsiteY16" fmla="*/ 4702984 h 4720649"/>
              <a:gd name="connsiteX17" fmla="*/ 7622049 w 17926686"/>
              <a:gd name="connsiteY17" fmla="*/ 4670327 h 4720649"/>
              <a:gd name="connsiteX18" fmla="*/ 8144563 w 17926686"/>
              <a:gd name="connsiteY18" fmla="*/ 4392741 h 4720649"/>
              <a:gd name="connsiteX19" fmla="*/ 8634421 w 17926686"/>
              <a:gd name="connsiteY19" fmla="*/ 4115155 h 4720649"/>
              <a:gd name="connsiteX20" fmla="*/ 8977321 w 17926686"/>
              <a:gd name="connsiteY20" fmla="*/ 3968198 h 4720649"/>
              <a:gd name="connsiteX21" fmla="*/ 9287563 w 17926686"/>
              <a:gd name="connsiteY21" fmla="*/ 3886555 h 4720649"/>
              <a:gd name="connsiteX22" fmla="*/ 10038678 w 17926686"/>
              <a:gd name="connsiteY22" fmla="*/ 3690612 h 4720649"/>
              <a:gd name="connsiteX23" fmla="*/ 10528535 w 17926686"/>
              <a:gd name="connsiteY23" fmla="*/ 3527327 h 4720649"/>
              <a:gd name="connsiteX24" fmla="*/ 10740806 w 17926686"/>
              <a:gd name="connsiteY24" fmla="*/ 3380370 h 4720649"/>
              <a:gd name="connsiteX25" fmla="*/ 11230663 w 17926686"/>
              <a:gd name="connsiteY25" fmla="*/ 3315055 h 4720649"/>
              <a:gd name="connsiteX26" fmla="*/ 12161392 w 17926686"/>
              <a:gd name="connsiteY26" fmla="*/ 3217084 h 4720649"/>
              <a:gd name="connsiteX27" fmla="*/ 12553278 w 17926686"/>
              <a:gd name="connsiteY27" fmla="*/ 3086455 h 4720649"/>
              <a:gd name="connsiteX28" fmla="*/ 12977821 w 17926686"/>
              <a:gd name="connsiteY28" fmla="*/ 3053798 h 4720649"/>
              <a:gd name="connsiteX29" fmla="*/ 13418692 w 17926686"/>
              <a:gd name="connsiteY29" fmla="*/ 3021141 h 4720649"/>
              <a:gd name="connsiteX30" fmla="*/ 14080742 w 17926686"/>
              <a:gd name="connsiteY30" fmla="*/ 3026584 h 4720649"/>
              <a:gd name="connsiteX31" fmla="*/ 14888758 w 17926686"/>
              <a:gd name="connsiteY31" fmla="*/ 3017182 h 4720649"/>
              <a:gd name="connsiteX32" fmla="*/ 16155460 w 17926686"/>
              <a:gd name="connsiteY32" fmla="*/ 3136431 h 4720649"/>
              <a:gd name="connsiteX33" fmla="*/ 17791284 w 17926686"/>
              <a:gd name="connsiteY33" fmla="*/ 3273491 h 4720649"/>
              <a:gd name="connsiteX34" fmla="*/ 17614539 w 17926686"/>
              <a:gd name="connsiteY34" fmla="*/ 3140813 h 4720649"/>
              <a:gd name="connsiteX35" fmla="*/ 15869957 w 17926686"/>
              <a:gd name="connsiteY35" fmla="*/ 3040439 h 4720649"/>
              <a:gd name="connsiteX36" fmla="*/ 14487471 w 17926686"/>
              <a:gd name="connsiteY36" fmla="*/ 2683189 h 4720649"/>
              <a:gd name="connsiteX37" fmla="*/ 13777921 w 17926686"/>
              <a:gd name="connsiteY37" fmla="*/ 1241327 h 4720649"/>
              <a:gd name="connsiteX38" fmla="*/ 13173763 w 17926686"/>
              <a:gd name="connsiteY38" fmla="*/ 898427 h 4720649"/>
              <a:gd name="connsiteX39" fmla="*/ 12781878 w 17926686"/>
              <a:gd name="connsiteY39" fmla="*/ 767798 h 4720649"/>
              <a:gd name="connsiteX40" fmla="*/ 12079749 w 17926686"/>
              <a:gd name="connsiteY40" fmla="*/ 539198 h 4720649"/>
              <a:gd name="connsiteX41" fmla="*/ 11589892 w 17926686"/>
              <a:gd name="connsiteY41" fmla="*/ 408570 h 4720649"/>
              <a:gd name="connsiteX42" fmla="*/ 10920421 w 17926686"/>
              <a:gd name="connsiteY42" fmla="*/ 261612 h 4720649"/>
              <a:gd name="connsiteX43" fmla="*/ 10495878 w 17926686"/>
              <a:gd name="connsiteY43" fmla="*/ 212627 h 4720649"/>
              <a:gd name="connsiteX44" fmla="*/ 10038678 w 17926686"/>
              <a:gd name="connsiteY44" fmla="*/ 179970 h 4720649"/>
              <a:gd name="connsiteX45" fmla="*/ 8895678 w 17926686"/>
              <a:gd name="connsiteY45" fmla="*/ 33012 h 4720649"/>
              <a:gd name="connsiteX46" fmla="*/ 7491421 w 17926686"/>
              <a:gd name="connsiteY46" fmla="*/ 16684 h 4720649"/>
              <a:gd name="connsiteX47" fmla="*/ 6805621 w 17926686"/>
              <a:gd name="connsiteY47" fmla="*/ 355 h 4720649"/>
              <a:gd name="connsiteX48" fmla="*/ 5662621 w 17926686"/>
              <a:gd name="connsiteY48" fmla="*/ 33012 h 4720649"/>
              <a:gd name="connsiteX49" fmla="*/ 5025806 w 17926686"/>
              <a:gd name="connsiteY49" fmla="*/ 98327 h 4720649"/>
              <a:gd name="connsiteX50" fmla="*/ 3899135 w 17926686"/>
              <a:gd name="connsiteY50" fmla="*/ 147312 h 4720649"/>
              <a:gd name="connsiteX51" fmla="*/ 3099035 w 17926686"/>
              <a:gd name="connsiteY51" fmla="*/ 326927 h 4720649"/>
              <a:gd name="connsiteX52" fmla="*/ 2266278 w 17926686"/>
              <a:gd name="connsiteY52" fmla="*/ 522870 h 4720649"/>
              <a:gd name="connsiteX53" fmla="*/ 1841735 w 17926686"/>
              <a:gd name="connsiteY53" fmla="*/ 686155 h 4720649"/>
              <a:gd name="connsiteX54" fmla="*/ 1417192 w 17926686"/>
              <a:gd name="connsiteY54" fmla="*/ 849441 h 4720649"/>
              <a:gd name="connsiteX55" fmla="*/ 862021 w 17926686"/>
              <a:gd name="connsiteY55" fmla="*/ 1176012 h 4720649"/>
              <a:gd name="connsiteX56" fmla="*/ 437478 w 17926686"/>
              <a:gd name="connsiteY56" fmla="*/ 1502584 h 4720649"/>
              <a:gd name="connsiteX57" fmla="*/ 159892 w 17926686"/>
              <a:gd name="connsiteY57" fmla="*/ 1861812 h 4720649"/>
              <a:gd name="connsiteX58" fmla="*/ 12935 w 17926686"/>
              <a:gd name="connsiteY58" fmla="*/ 2384327 h 4720649"/>
              <a:gd name="connsiteX59" fmla="*/ 12935 w 17926686"/>
              <a:gd name="connsiteY59" fmla="*/ 2694570 h 4720649"/>
              <a:gd name="connsiteX60" fmla="*/ 61921 w 17926686"/>
              <a:gd name="connsiteY60" fmla="*/ 2906841 h 4720649"/>
              <a:gd name="connsiteX61" fmla="*/ 143563 w 17926686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69957 w 17848155"/>
              <a:gd name="connsiteY35" fmla="*/ 3040439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31813 w 17848155"/>
              <a:gd name="connsiteY36" fmla="*/ 2052971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54627"/>
              <a:gd name="connsiteY0" fmla="*/ 2972155 h 4720649"/>
              <a:gd name="connsiteX1" fmla="*/ 421149 w 17854627"/>
              <a:gd name="connsiteY1" fmla="*/ 2972155 h 4720649"/>
              <a:gd name="connsiteX2" fmla="*/ 731392 w 17854627"/>
              <a:gd name="connsiteY2" fmla="*/ 2988484 h 4720649"/>
              <a:gd name="connsiteX3" fmla="*/ 1286563 w 17854627"/>
              <a:gd name="connsiteY3" fmla="*/ 3037470 h 4720649"/>
              <a:gd name="connsiteX4" fmla="*/ 1711106 w 17854627"/>
              <a:gd name="connsiteY4" fmla="*/ 3135441 h 4720649"/>
              <a:gd name="connsiteX5" fmla="*/ 2037678 w 17854627"/>
              <a:gd name="connsiteY5" fmla="*/ 3151770 h 4720649"/>
              <a:gd name="connsiteX6" fmla="*/ 2707149 w 17854627"/>
              <a:gd name="connsiteY6" fmla="*/ 3168098 h 4720649"/>
              <a:gd name="connsiteX7" fmla="*/ 3229663 w 17854627"/>
              <a:gd name="connsiteY7" fmla="*/ 3200755 h 4720649"/>
              <a:gd name="connsiteX8" fmla="*/ 3556235 w 17854627"/>
              <a:gd name="connsiteY8" fmla="*/ 3331384 h 4720649"/>
              <a:gd name="connsiteX9" fmla="*/ 4470635 w 17854627"/>
              <a:gd name="connsiteY9" fmla="*/ 3527327 h 4720649"/>
              <a:gd name="connsiteX10" fmla="*/ 4797206 w 17854627"/>
              <a:gd name="connsiteY10" fmla="*/ 3592641 h 4720649"/>
              <a:gd name="connsiteX11" fmla="*/ 5221749 w 17854627"/>
              <a:gd name="connsiteY11" fmla="*/ 3674284 h 4720649"/>
              <a:gd name="connsiteX12" fmla="*/ 5940206 w 17854627"/>
              <a:gd name="connsiteY12" fmla="*/ 3886555 h 4720649"/>
              <a:gd name="connsiteX13" fmla="*/ 6266778 w 17854627"/>
              <a:gd name="connsiteY13" fmla="*/ 4049841 h 4720649"/>
              <a:gd name="connsiteX14" fmla="*/ 6511706 w 17854627"/>
              <a:gd name="connsiteY14" fmla="*/ 4245784 h 4720649"/>
              <a:gd name="connsiteX15" fmla="*/ 6903592 w 17854627"/>
              <a:gd name="connsiteY15" fmla="*/ 4474384 h 4720649"/>
              <a:gd name="connsiteX16" fmla="*/ 7295478 w 17854627"/>
              <a:gd name="connsiteY16" fmla="*/ 4702984 h 4720649"/>
              <a:gd name="connsiteX17" fmla="*/ 7622049 w 17854627"/>
              <a:gd name="connsiteY17" fmla="*/ 4670327 h 4720649"/>
              <a:gd name="connsiteX18" fmla="*/ 8144563 w 17854627"/>
              <a:gd name="connsiteY18" fmla="*/ 4392741 h 4720649"/>
              <a:gd name="connsiteX19" fmla="*/ 8634421 w 17854627"/>
              <a:gd name="connsiteY19" fmla="*/ 4115155 h 4720649"/>
              <a:gd name="connsiteX20" fmla="*/ 8977321 w 17854627"/>
              <a:gd name="connsiteY20" fmla="*/ 3968198 h 4720649"/>
              <a:gd name="connsiteX21" fmla="*/ 9287563 w 17854627"/>
              <a:gd name="connsiteY21" fmla="*/ 3886555 h 4720649"/>
              <a:gd name="connsiteX22" fmla="*/ 10038678 w 17854627"/>
              <a:gd name="connsiteY22" fmla="*/ 3690612 h 4720649"/>
              <a:gd name="connsiteX23" fmla="*/ 10528535 w 17854627"/>
              <a:gd name="connsiteY23" fmla="*/ 3527327 h 4720649"/>
              <a:gd name="connsiteX24" fmla="*/ 10740806 w 17854627"/>
              <a:gd name="connsiteY24" fmla="*/ 3380370 h 4720649"/>
              <a:gd name="connsiteX25" fmla="*/ 11230663 w 17854627"/>
              <a:gd name="connsiteY25" fmla="*/ 3315055 h 4720649"/>
              <a:gd name="connsiteX26" fmla="*/ 12161392 w 17854627"/>
              <a:gd name="connsiteY26" fmla="*/ 3217084 h 4720649"/>
              <a:gd name="connsiteX27" fmla="*/ 12553278 w 17854627"/>
              <a:gd name="connsiteY27" fmla="*/ 3086455 h 4720649"/>
              <a:gd name="connsiteX28" fmla="*/ 12977821 w 17854627"/>
              <a:gd name="connsiteY28" fmla="*/ 3053798 h 4720649"/>
              <a:gd name="connsiteX29" fmla="*/ 13418692 w 17854627"/>
              <a:gd name="connsiteY29" fmla="*/ 3021141 h 4720649"/>
              <a:gd name="connsiteX30" fmla="*/ 14080742 w 17854627"/>
              <a:gd name="connsiteY30" fmla="*/ 3026584 h 4720649"/>
              <a:gd name="connsiteX31" fmla="*/ 14888758 w 17854627"/>
              <a:gd name="connsiteY31" fmla="*/ 3017182 h 4720649"/>
              <a:gd name="connsiteX32" fmla="*/ 16155460 w 17854627"/>
              <a:gd name="connsiteY32" fmla="*/ 3136431 h 4720649"/>
              <a:gd name="connsiteX33" fmla="*/ 17791284 w 17854627"/>
              <a:gd name="connsiteY33" fmla="*/ 3273491 h 4720649"/>
              <a:gd name="connsiteX34" fmla="*/ 17323595 w 17854627"/>
              <a:gd name="connsiteY34" fmla="*/ 3140813 h 4720649"/>
              <a:gd name="connsiteX35" fmla="*/ 15508042 w 17854627"/>
              <a:gd name="connsiteY35" fmla="*/ 1345874 h 4720649"/>
              <a:gd name="connsiteX36" fmla="*/ 14431813 w 17854627"/>
              <a:gd name="connsiteY36" fmla="*/ 2052971 h 4720649"/>
              <a:gd name="connsiteX37" fmla="*/ 13348430 w 17854627"/>
              <a:gd name="connsiteY37" fmla="*/ 1670818 h 4720649"/>
              <a:gd name="connsiteX38" fmla="*/ 12771981 w 17854627"/>
              <a:gd name="connsiteY38" fmla="*/ 1203227 h 4720649"/>
              <a:gd name="connsiteX39" fmla="*/ 12310824 w 17854627"/>
              <a:gd name="connsiteY39" fmla="*/ 1031035 h 4720649"/>
              <a:gd name="connsiteX40" fmla="*/ 11871930 w 17854627"/>
              <a:gd name="connsiteY40" fmla="*/ 857853 h 4720649"/>
              <a:gd name="connsiteX41" fmla="*/ 11423638 w 17854627"/>
              <a:gd name="connsiteY41" fmla="*/ 630243 h 4720649"/>
              <a:gd name="connsiteX42" fmla="*/ 10906566 w 17854627"/>
              <a:gd name="connsiteY42" fmla="*/ 441721 h 4720649"/>
              <a:gd name="connsiteX43" fmla="*/ 10495878 w 17854627"/>
              <a:gd name="connsiteY43" fmla="*/ 212627 h 4720649"/>
              <a:gd name="connsiteX44" fmla="*/ 10038678 w 17854627"/>
              <a:gd name="connsiteY44" fmla="*/ 179970 h 4720649"/>
              <a:gd name="connsiteX45" fmla="*/ 8895678 w 17854627"/>
              <a:gd name="connsiteY45" fmla="*/ 33012 h 4720649"/>
              <a:gd name="connsiteX46" fmla="*/ 7491421 w 17854627"/>
              <a:gd name="connsiteY46" fmla="*/ 16684 h 4720649"/>
              <a:gd name="connsiteX47" fmla="*/ 6805621 w 17854627"/>
              <a:gd name="connsiteY47" fmla="*/ 355 h 4720649"/>
              <a:gd name="connsiteX48" fmla="*/ 5662621 w 17854627"/>
              <a:gd name="connsiteY48" fmla="*/ 33012 h 4720649"/>
              <a:gd name="connsiteX49" fmla="*/ 5025806 w 17854627"/>
              <a:gd name="connsiteY49" fmla="*/ 98327 h 4720649"/>
              <a:gd name="connsiteX50" fmla="*/ 3899135 w 17854627"/>
              <a:gd name="connsiteY50" fmla="*/ 147312 h 4720649"/>
              <a:gd name="connsiteX51" fmla="*/ 3099035 w 17854627"/>
              <a:gd name="connsiteY51" fmla="*/ 326927 h 4720649"/>
              <a:gd name="connsiteX52" fmla="*/ 2266278 w 17854627"/>
              <a:gd name="connsiteY52" fmla="*/ 522870 h 4720649"/>
              <a:gd name="connsiteX53" fmla="*/ 1841735 w 17854627"/>
              <a:gd name="connsiteY53" fmla="*/ 686155 h 4720649"/>
              <a:gd name="connsiteX54" fmla="*/ 1417192 w 17854627"/>
              <a:gd name="connsiteY54" fmla="*/ 849441 h 4720649"/>
              <a:gd name="connsiteX55" fmla="*/ 862021 w 17854627"/>
              <a:gd name="connsiteY55" fmla="*/ 1176012 h 4720649"/>
              <a:gd name="connsiteX56" fmla="*/ 437478 w 17854627"/>
              <a:gd name="connsiteY56" fmla="*/ 1502584 h 4720649"/>
              <a:gd name="connsiteX57" fmla="*/ 159892 w 17854627"/>
              <a:gd name="connsiteY57" fmla="*/ 1861812 h 4720649"/>
              <a:gd name="connsiteX58" fmla="*/ 12935 w 17854627"/>
              <a:gd name="connsiteY58" fmla="*/ 2384327 h 4720649"/>
              <a:gd name="connsiteX59" fmla="*/ 12935 w 17854627"/>
              <a:gd name="connsiteY59" fmla="*/ 2694570 h 4720649"/>
              <a:gd name="connsiteX60" fmla="*/ 61921 w 17854627"/>
              <a:gd name="connsiteY60" fmla="*/ 2906841 h 4720649"/>
              <a:gd name="connsiteX61" fmla="*/ 143563 w 17854627"/>
              <a:gd name="connsiteY61" fmla="*/ 3021141 h 4720649"/>
              <a:gd name="connsiteX0" fmla="*/ 45592 w 17854627"/>
              <a:gd name="connsiteY0" fmla="*/ 2972155 h 4720649"/>
              <a:gd name="connsiteX1" fmla="*/ 421149 w 17854627"/>
              <a:gd name="connsiteY1" fmla="*/ 2972155 h 4720649"/>
              <a:gd name="connsiteX2" fmla="*/ 731392 w 17854627"/>
              <a:gd name="connsiteY2" fmla="*/ 2988484 h 4720649"/>
              <a:gd name="connsiteX3" fmla="*/ 1286563 w 17854627"/>
              <a:gd name="connsiteY3" fmla="*/ 3037470 h 4720649"/>
              <a:gd name="connsiteX4" fmla="*/ 1711106 w 17854627"/>
              <a:gd name="connsiteY4" fmla="*/ 3135441 h 4720649"/>
              <a:gd name="connsiteX5" fmla="*/ 2037678 w 17854627"/>
              <a:gd name="connsiteY5" fmla="*/ 3151770 h 4720649"/>
              <a:gd name="connsiteX6" fmla="*/ 2707149 w 17854627"/>
              <a:gd name="connsiteY6" fmla="*/ 3168098 h 4720649"/>
              <a:gd name="connsiteX7" fmla="*/ 3229663 w 17854627"/>
              <a:gd name="connsiteY7" fmla="*/ 3200755 h 4720649"/>
              <a:gd name="connsiteX8" fmla="*/ 3556235 w 17854627"/>
              <a:gd name="connsiteY8" fmla="*/ 3331384 h 4720649"/>
              <a:gd name="connsiteX9" fmla="*/ 4470635 w 17854627"/>
              <a:gd name="connsiteY9" fmla="*/ 3527327 h 4720649"/>
              <a:gd name="connsiteX10" fmla="*/ 4797206 w 17854627"/>
              <a:gd name="connsiteY10" fmla="*/ 3592641 h 4720649"/>
              <a:gd name="connsiteX11" fmla="*/ 5221749 w 17854627"/>
              <a:gd name="connsiteY11" fmla="*/ 3674284 h 4720649"/>
              <a:gd name="connsiteX12" fmla="*/ 5940206 w 17854627"/>
              <a:gd name="connsiteY12" fmla="*/ 3886555 h 4720649"/>
              <a:gd name="connsiteX13" fmla="*/ 6266778 w 17854627"/>
              <a:gd name="connsiteY13" fmla="*/ 4049841 h 4720649"/>
              <a:gd name="connsiteX14" fmla="*/ 6511706 w 17854627"/>
              <a:gd name="connsiteY14" fmla="*/ 4245784 h 4720649"/>
              <a:gd name="connsiteX15" fmla="*/ 6903592 w 17854627"/>
              <a:gd name="connsiteY15" fmla="*/ 4474384 h 4720649"/>
              <a:gd name="connsiteX16" fmla="*/ 7295478 w 17854627"/>
              <a:gd name="connsiteY16" fmla="*/ 4702984 h 4720649"/>
              <a:gd name="connsiteX17" fmla="*/ 7622049 w 17854627"/>
              <a:gd name="connsiteY17" fmla="*/ 4670327 h 4720649"/>
              <a:gd name="connsiteX18" fmla="*/ 8144563 w 17854627"/>
              <a:gd name="connsiteY18" fmla="*/ 4392741 h 4720649"/>
              <a:gd name="connsiteX19" fmla="*/ 8634421 w 17854627"/>
              <a:gd name="connsiteY19" fmla="*/ 4115155 h 4720649"/>
              <a:gd name="connsiteX20" fmla="*/ 8977321 w 17854627"/>
              <a:gd name="connsiteY20" fmla="*/ 3968198 h 4720649"/>
              <a:gd name="connsiteX21" fmla="*/ 9287563 w 17854627"/>
              <a:gd name="connsiteY21" fmla="*/ 3886555 h 4720649"/>
              <a:gd name="connsiteX22" fmla="*/ 10038678 w 17854627"/>
              <a:gd name="connsiteY22" fmla="*/ 3690612 h 4720649"/>
              <a:gd name="connsiteX23" fmla="*/ 10528535 w 17854627"/>
              <a:gd name="connsiteY23" fmla="*/ 3527327 h 4720649"/>
              <a:gd name="connsiteX24" fmla="*/ 10740806 w 17854627"/>
              <a:gd name="connsiteY24" fmla="*/ 3380370 h 4720649"/>
              <a:gd name="connsiteX25" fmla="*/ 11230663 w 17854627"/>
              <a:gd name="connsiteY25" fmla="*/ 3315055 h 4720649"/>
              <a:gd name="connsiteX26" fmla="*/ 12161392 w 17854627"/>
              <a:gd name="connsiteY26" fmla="*/ 3217084 h 4720649"/>
              <a:gd name="connsiteX27" fmla="*/ 12553278 w 17854627"/>
              <a:gd name="connsiteY27" fmla="*/ 3086455 h 4720649"/>
              <a:gd name="connsiteX28" fmla="*/ 12977821 w 17854627"/>
              <a:gd name="connsiteY28" fmla="*/ 3053798 h 4720649"/>
              <a:gd name="connsiteX29" fmla="*/ 13418692 w 17854627"/>
              <a:gd name="connsiteY29" fmla="*/ 3021141 h 4720649"/>
              <a:gd name="connsiteX30" fmla="*/ 14080742 w 17854627"/>
              <a:gd name="connsiteY30" fmla="*/ 3026584 h 4720649"/>
              <a:gd name="connsiteX31" fmla="*/ 14888758 w 17854627"/>
              <a:gd name="connsiteY31" fmla="*/ 3017182 h 4720649"/>
              <a:gd name="connsiteX32" fmla="*/ 16155460 w 17854627"/>
              <a:gd name="connsiteY32" fmla="*/ 3136431 h 4720649"/>
              <a:gd name="connsiteX33" fmla="*/ 17791284 w 17854627"/>
              <a:gd name="connsiteY33" fmla="*/ 3273491 h 4720649"/>
              <a:gd name="connsiteX34" fmla="*/ 17323595 w 17854627"/>
              <a:gd name="connsiteY34" fmla="*/ 3140813 h 4720649"/>
              <a:gd name="connsiteX35" fmla="*/ 15508042 w 17854627"/>
              <a:gd name="connsiteY35" fmla="*/ 1345874 h 4720649"/>
              <a:gd name="connsiteX36" fmla="*/ 14431813 w 17854627"/>
              <a:gd name="connsiteY36" fmla="*/ 1422757 h 4720649"/>
              <a:gd name="connsiteX37" fmla="*/ 13348430 w 17854627"/>
              <a:gd name="connsiteY37" fmla="*/ 1670818 h 4720649"/>
              <a:gd name="connsiteX38" fmla="*/ 12771981 w 17854627"/>
              <a:gd name="connsiteY38" fmla="*/ 1203227 h 4720649"/>
              <a:gd name="connsiteX39" fmla="*/ 12310824 w 17854627"/>
              <a:gd name="connsiteY39" fmla="*/ 1031035 h 4720649"/>
              <a:gd name="connsiteX40" fmla="*/ 11871930 w 17854627"/>
              <a:gd name="connsiteY40" fmla="*/ 857853 h 4720649"/>
              <a:gd name="connsiteX41" fmla="*/ 11423638 w 17854627"/>
              <a:gd name="connsiteY41" fmla="*/ 630243 h 4720649"/>
              <a:gd name="connsiteX42" fmla="*/ 10906566 w 17854627"/>
              <a:gd name="connsiteY42" fmla="*/ 441721 h 4720649"/>
              <a:gd name="connsiteX43" fmla="*/ 10495878 w 17854627"/>
              <a:gd name="connsiteY43" fmla="*/ 212627 h 4720649"/>
              <a:gd name="connsiteX44" fmla="*/ 10038678 w 17854627"/>
              <a:gd name="connsiteY44" fmla="*/ 179970 h 4720649"/>
              <a:gd name="connsiteX45" fmla="*/ 8895678 w 17854627"/>
              <a:gd name="connsiteY45" fmla="*/ 33012 h 4720649"/>
              <a:gd name="connsiteX46" fmla="*/ 7491421 w 17854627"/>
              <a:gd name="connsiteY46" fmla="*/ 16684 h 4720649"/>
              <a:gd name="connsiteX47" fmla="*/ 6805621 w 17854627"/>
              <a:gd name="connsiteY47" fmla="*/ 355 h 4720649"/>
              <a:gd name="connsiteX48" fmla="*/ 5662621 w 17854627"/>
              <a:gd name="connsiteY48" fmla="*/ 33012 h 4720649"/>
              <a:gd name="connsiteX49" fmla="*/ 5025806 w 17854627"/>
              <a:gd name="connsiteY49" fmla="*/ 98327 h 4720649"/>
              <a:gd name="connsiteX50" fmla="*/ 3899135 w 17854627"/>
              <a:gd name="connsiteY50" fmla="*/ 147312 h 4720649"/>
              <a:gd name="connsiteX51" fmla="*/ 3099035 w 17854627"/>
              <a:gd name="connsiteY51" fmla="*/ 326927 h 4720649"/>
              <a:gd name="connsiteX52" fmla="*/ 2266278 w 17854627"/>
              <a:gd name="connsiteY52" fmla="*/ 522870 h 4720649"/>
              <a:gd name="connsiteX53" fmla="*/ 1841735 w 17854627"/>
              <a:gd name="connsiteY53" fmla="*/ 686155 h 4720649"/>
              <a:gd name="connsiteX54" fmla="*/ 1417192 w 17854627"/>
              <a:gd name="connsiteY54" fmla="*/ 849441 h 4720649"/>
              <a:gd name="connsiteX55" fmla="*/ 862021 w 17854627"/>
              <a:gd name="connsiteY55" fmla="*/ 1176012 h 4720649"/>
              <a:gd name="connsiteX56" fmla="*/ 437478 w 17854627"/>
              <a:gd name="connsiteY56" fmla="*/ 1502584 h 4720649"/>
              <a:gd name="connsiteX57" fmla="*/ 159892 w 17854627"/>
              <a:gd name="connsiteY57" fmla="*/ 1861812 h 4720649"/>
              <a:gd name="connsiteX58" fmla="*/ 12935 w 17854627"/>
              <a:gd name="connsiteY58" fmla="*/ 2384327 h 4720649"/>
              <a:gd name="connsiteX59" fmla="*/ 12935 w 17854627"/>
              <a:gd name="connsiteY59" fmla="*/ 2694570 h 4720649"/>
              <a:gd name="connsiteX60" fmla="*/ 61921 w 17854627"/>
              <a:gd name="connsiteY60" fmla="*/ 2906841 h 4720649"/>
              <a:gd name="connsiteX61" fmla="*/ 143563 w 17854627"/>
              <a:gd name="connsiteY61" fmla="*/ 3021141 h 4720649"/>
              <a:gd name="connsiteX0" fmla="*/ 45592 w 17854627"/>
              <a:gd name="connsiteY0" fmla="*/ 2972155 h 4720649"/>
              <a:gd name="connsiteX1" fmla="*/ 421149 w 17854627"/>
              <a:gd name="connsiteY1" fmla="*/ 2972155 h 4720649"/>
              <a:gd name="connsiteX2" fmla="*/ 731392 w 17854627"/>
              <a:gd name="connsiteY2" fmla="*/ 2988484 h 4720649"/>
              <a:gd name="connsiteX3" fmla="*/ 1286563 w 17854627"/>
              <a:gd name="connsiteY3" fmla="*/ 3037470 h 4720649"/>
              <a:gd name="connsiteX4" fmla="*/ 1711106 w 17854627"/>
              <a:gd name="connsiteY4" fmla="*/ 3135441 h 4720649"/>
              <a:gd name="connsiteX5" fmla="*/ 2037678 w 17854627"/>
              <a:gd name="connsiteY5" fmla="*/ 3151770 h 4720649"/>
              <a:gd name="connsiteX6" fmla="*/ 2707149 w 17854627"/>
              <a:gd name="connsiteY6" fmla="*/ 3168098 h 4720649"/>
              <a:gd name="connsiteX7" fmla="*/ 3229663 w 17854627"/>
              <a:gd name="connsiteY7" fmla="*/ 3200755 h 4720649"/>
              <a:gd name="connsiteX8" fmla="*/ 3556235 w 17854627"/>
              <a:gd name="connsiteY8" fmla="*/ 3331384 h 4720649"/>
              <a:gd name="connsiteX9" fmla="*/ 4470635 w 17854627"/>
              <a:gd name="connsiteY9" fmla="*/ 3527327 h 4720649"/>
              <a:gd name="connsiteX10" fmla="*/ 4797206 w 17854627"/>
              <a:gd name="connsiteY10" fmla="*/ 3592641 h 4720649"/>
              <a:gd name="connsiteX11" fmla="*/ 5221749 w 17854627"/>
              <a:gd name="connsiteY11" fmla="*/ 3674284 h 4720649"/>
              <a:gd name="connsiteX12" fmla="*/ 5940206 w 17854627"/>
              <a:gd name="connsiteY12" fmla="*/ 3886555 h 4720649"/>
              <a:gd name="connsiteX13" fmla="*/ 6266778 w 17854627"/>
              <a:gd name="connsiteY13" fmla="*/ 4049841 h 4720649"/>
              <a:gd name="connsiteX14" fmla="*/ 6511706 w 17854627"/>
              <a:gd name="connsiteY14" fmla="*/ 4245784 h 4720649"/>
              <a:gd name="connsiteX15" fmla="*/ 6903592 w 17854627"/>
              <a:gd name="connsiteY15" fmla="*/ 4474384 h 4720649"/>
              <a:gd name="connsiteX16" fmla="*/ 7295478 w 17854627"/>
              <a:gd name="connsiteY16" fmla="*/ 4702984 h 4720649"/>
              <a:gd name="connsiteX17" fmla="*/ 7622049 w 17854627"/>
              <a:gd name="connsiteY17" fmla="*/ 4670327 h 4720649"/>
              <a:gd name="connsiteX18" fmla="*/ 8144563 w 17854627"/>
              <a:gd name="connsiteY18" fmla="*/ 4392741 h 4720649"/>
              <a:gd name="connsiteX19" fmla="*/ 8634421 w 17854627"/>
              <a:gd name="connsiteY19" fmla="*/ 4115155 h 4720649"/>
              <a:gd name="connsiteX20" fmla="*/ 8977321 w 17854627"/>
              <a:gd name="connsiteY20" fmla="*/ 3968198 h 4720649"/>
              <a:gd name="connsiteX21" fmla="*/ 9287563 w 17854627"/>
              <a:gd name="connsiteY21" fmla="*/ 3886555 h 4720649"/>
              <a:gd name="connsiteX22" fmla="*/ 10038678 w 17854627"/>
              <a:gd name="connsiteY22" fmla="*/ 3690612 h 4720649"/>
              <a:gd name="connsiteX23" fmla="*/ 10528535 w 17854627"/>
              <a:gd name="connsiteY23" fmla="*/ 3527327 h 4720649"/>
              <a:gd name="connsiteX24" fmla="*/ 10740806 w 17854627"/>
              <a:gd name="connsiteY24" fmla="*/ 3380370 h 4720649"/>
              <a:gd name="connsiteX25" fmla="*/ 11230663 w 17854627"/>
              <a:gd name="connsiteY25" fmla="*/ 3315055 h 4720649"/>
              <a:gd name="connsiteX26" fmla="*/ 12161392 w 17854627"/>
              <a:gd name="connsiteY26" fmla="*/ 3217084 h 4720649"/>
              <a:gd name="connsiteX27" fmla="*/ 12553278 w 17854627"/>
              <a:gd name="connsiteY27" fmla="*/ 3086455 h 4720649"/>
              <a:gd name="connsiteX28" fmla="*/ 12977821 w 17854627"/>
              <a:gd name="connsiteY28" fmla="*/ 3053798 h 4720649"/>
              <a:gd name="connsiteX29" fmla="*/ 13418692 w 17854627"/>
              <a:gd name="connsiteY29" fmla="*/ 3021141 h 4720649"/>
              <a:gd name="connsiteX30" fmla="*/ 14080742 w 17854627"/>
              <a:gd name="connsiteY30" fmla="*/ 3026584 h 4720649"/>
              <a:gd name="connsiteX31" fmla="*/ 14888758 w 17854627"/>
              <a:gd name="connsiteY31" fmla="*/ 3017182 h 4720649"/>
              <a:gd name="connsiteX32" fmla="*/ 16155460 w 17854627"/>
              <a:gd name="connsiteY32" fmla="*/ 3136431 h 4720649"/>
              <a:gd name="connsiteX33" fmla="*/ 17791284 w 17854627"/>
              <a:gd name="connsiteY33" fmla="*/ 3273491 h 4720649"/>
              <a:gd name="connsiteX34" fmla="*/ 17323595 w 17854627"/>
              <a:gd name="connsiteY34" fmla="*/ 3140813 h 4720649"/>
              <a:gd name="connsiteX35" fmla="*/ 15508042 w 17854627"/>
              <a:gd name="connsiteY35" fmla="*/ 1345874 h 4720649"/>
              <a:gd name="connsiteX36" fmla="*/ 14431813 w 17854627"/>
              <a:gd name="connsiteY36" fmla="*/ 1422757 h 4720649"/>
              <a:gd name="connsiteX37" fmla="*/ 13348432 w 17854627"/>
              <a:gd name="connsiteY37" fmla="*/ 1438622 h 4720649"/>
              <a:gd name="connsiteX38" fmla="*/ 12771981 w 17854627"/>
              <a:gd name="connsiteY38" fmla="*/ 1203227 h 4720649"/>
              <a:gd name="connsiteX39" fmla="*/ 12310824 w 17854627"/>
              <a:gd name="connsiteY39" fmla="*/ 1031035 h 4720649"/>
              <a:gd name="connsiteX40" fmla="*/ 11871930 w 17854627"/>
              <a:gd name="connsiteY40" fmla="*/ 857853 h 4720649"/>
              <a:gd name="connsiteX41" fmla="*/ 11423638 w 17854627"/>
              <a:gd name="connsiteY41" fmla="*/ 630243 h 4720649"/>
              <a:gd name="connsiteX42" fmla="*/ 10906566 w 17854627"/>
              <a:gd name="connsiteY42" fmla="*/ 441721 h 4720649"/>
              <a:gd name="connsiteX43" fmla="*/ 10495878 w 17854627"/>
              <a:gd name="connsiteY43" fmla="*/ 212627 h 4720649"/>
              <a:gd name="connsiteX44" fmla="*/ 10038678 w 17854627"/>
              <a:gd name="connsiteY44" fmla="*/ 179970 h 4720649"/>
              <a:gd name="connsiteX45" fmla="*/ 8895678 w 17854627"/>
              <a:gd name="connsiteY45" fmla="*/ 33012 h 4720649"/>
              <a:gd name="connsiteX46" fmla="*/ 7491421 w 17854627"/>
              <a:gd name="connsiteY46" fmla="*/ 16684 h 4720649"/>
              <a:gd name="connsiteX47" fmla="*/ 6805621 w 17854627"/>
              <a:gd name="connsiteY47" fmla="*/ 355 h 4720649"/>
              <a:gd name="connsiteX48" fmla="*/ 5662621 w 17854627"/>
              <a:gd name="connsiteY48" fmla="*/ 33012 h 4720649"/>
              <a:gd name="connsiteX49" fmla="*/ 5025806 w 17854627"/>
              <a:gd name="connsiteY49" fmla="*/ 98327 h 4720649"/>
              <a:gd name="connsiteX50" fmla="*/ 3899135 w 17854627"/>
              <a:gd name="connsiteY50" fmla="*/ 147312 h 4720649"/>
              <a:gd name="connsiteX51" fmla="*/ 3099035 w 17854627"/>
              <a:gd name="connsiteY51" fmla="*/ 326927 h 4720649"/>
              <a:gd name="connsiteX52" fmla="*/ 2266278 w 17854627"/>
              <a:gd name="connsiteY52" fmla="*/ 522870 h 4720649"/>
              <a:gd name="connsiteX53" fmla="*/ 1841735 w 17854627"/>
              <a:gd name="connsiteY53" fmla="*/ 686155 h 4720649"/>
              <a:gd name="connsiteX54" fmla="*/ 1417192 w 17854627"/>
              <a:gd name="connsiteY54" fmla="*/ 849441 h 4720649"/>
              <a:gd name="connsiteX55" fmla="*/ 862021 w 17854627"/>
              <a:gd name="connsiteY55" fmla="*/ 1176012 h 4720649"/>
              <a:gd name="connsiteX56" fmla="*/ 437478 w 17854627"/>
              <a:gd name="connsiteY56" fmla="*/ 1502584 h 4720649"/>
              <a:gd name="connsiteX57" fmla="*/ 159892 w 17854627"/>
              <a:gd name="connsiteY57" fmla="*/ 1861812 h 4720649"/>
              <a:gd name="connsiteX58" fmla="*/ 12935 w 17854627"/>
              <a:gd name="connsiteY58" fmla="*/ 2384327 h 4720649"/>
              <a:gd name="connsiteX59" fmla="*/ 12935 w 17854627"/>
              <a:gd name="connsiteY59" fmla="*/ 2694570 h 4720649"/>
              <a:gd name="connsiteX60" fmla="*/ 61921 w 17854627"/>
              <a:gd name="connsiteY60" fmla="*/ 2906841 h 4720649"/>
              <a:gd name="connsiteX61" fmla="*/ 143563 w 17854627"/>
              <a:gd name="connsiteY61" fmla="*/ 3021141 h 4720649"/>
              <a:gd name="connsiteX0" fmla="*/ 45592 w 17792492"/>
              <a:gd name="connsiteY0" fmla="*/ 2972155 h 4720649"/>
              <a:gd name="connsiteX1" fmla="*/ 421149 w 17792492"/>
              <a:gd name="connsiteY1" fmla="*/ 2972155 h 4720649"/>
              <a:gd name="connsiteX2" fmla="*/ 731392 w 17792492"/>
              <a:gd name="connsiteY2" fmla="*/ 2988484 h 4720649"/>
              <a:gd name="connsiteX3" fmla="*/ 1286563 w 17792492"/>
              <a:gd name="connsiteY3" fmla="*/ 3037470 h 4720649"/>
              <a:gd name="connsiteX4" fmla="*/ 1711106 w 17792492"/>
              <a:gd name="connsiteY4" fmla="*/ 3135441 h 4720649"/>
              <a:gd name="connsiteX5" fmla="*/ 2037678 w 17792492"/>
              <a:gd name="connsiteY5" fmla="*/ 3151770 h 4720649"/>
              <a:gd name="connsiteX6" fmla="*/ 2707149 w 17792492"/>
              <a:gd name="connsiteY6" fmla="*/ 3168098 h 4720649"/>
              <a:gd name="connsiteX7" fmla="*/ 3229663 w 17792492"/>
              <a:gd name="connsiteY7" fmla="*/ 3200755 h 4720649"/>
              <a:gd name="connsiteX8" fmla="*/ 3556235 w 17792492"/>
              <a:gd name="connsiteY8" fmla="*/ 3331384 h 4720649"/>
              <a:gd name="connsiteX9" fmla="*/ 4470635 w 17792492"/>
              <a:gd name="connsiteY9" fmla="*/ 3527327 h 4720649"/>
              <a:gd name="connsiteX10" fmla="*/ 4797206 w 17792492"/>
              <a:gd name="connsiteY10" fmla="*/ 3592641 h 4720649"/>
              <a:gd name="connsiteX11" fmla="*/ 5221749 w 17792492"/>
              <a:gd name="connsiteY11" fmla="*/ 3674284 h 4720649"/>
              <a:gd name="connsiteX12" fmla="*/ 5940206 w 17792492"/>
              <a:gd name="connsiteY12" fmla="*/ 3886555 h 4720649"/>
              <a:gd name="connsiteX13" fmla="*/ 6266778 w 17792492"/>
              <a:gd name="connsiteY13" fmla="*/ 4049841 h 4720649"/>
              <a:gd name="connsiteX14" fmla="*/ 6511706 w 17792492"/>
              <a:gd name="connsiteY14" fmla="*/ 4245784 h 4720649"/>
              <a:gd name="connsiteX15" fmla="*/ 6903592 w 17792492"/>
              <a:gd name="connsiteY15" fmla="*/ 4474384 h 4720649"/>
              <a:gd name="connsiteX16" fmla="*/ 7295478 w 17792492"/>
              <a:gd name="connsiteY16" fmla="*/ 4702984 h 4720649"/>
              <a:gd name="connsiteX17" fmla="*/ 7622049 w 17792492"/>
              <a:gd name="connsiteY17" fmla="*/ 4670327 h 4720649"/>
              <a:gd name="connsiteX18" fmla="*/ 8144563 w 17792492"/>
              <a:gd name="connsiteY18" fmla="*/ 4392741 h 4720649"/>
              <a:gd name="connsiteX19" fmla="*/ 8634421 w 17792492"/>
              <a:gd name="connsiteY19" fmla="*/ 4115155 h 4720649"/>
              <a:gd name="connsiteX20" fmla="*/ 8977321 w 17792492"/>
              <a:gd name="connsiteY20" fmla="*/ 3968198 h 4720649"/>
              <a:gd name="connsiteX21" fmla="*/ 9287563 w 17792492"/>
              <a:gd name="connsiteY21" fmla="*/ 3886555 h 4720649"/>
              <a:gd name="connsiteX22" fmla="*/ 10038678 w 17792492"/>
              <a:gd name="connsiteY22" fmla="*/ 3690612 h 4720649"/>
              <a:gd name="connsiteX23" fmla="*/ 10528535 w 17792492"/>
              <a:gd name="connsiteY23" fmla="*/ 3527327 h 4720649"/>
              <a:gd name="connsiteX24" fmla="*/ 10740806 w 17792492"/>
              <a:gd name="connsiteY24" fmla="*/ 3380370 h 4720649"/>
              <a:gd name="connsiteX25" fmla="*/ 11230663 w 17792492"/>
              <a:gd name="connsiteY25" fmla="*/ 3315055 h 4720649"/>
              <a:gd name="connsiteX26" fmla="*/ 12161392 w 17792492"/>
              <a:gd name="connsiteY26" fmla="*/ 3217084 h 4720649"/>
              <a:gd name="connsiteX27" fmla="*/ 12553278 w 17792492"/>
              <a:gd name="connsiteY27" fmla="*/ 3086455 h 4720649"/>
              <a:gd name="connsiteX28" fmla="*/ 12977821 w 17792492"/>
              <a:gd name="connsiteY28" fmla="*/ 3053798 h 4720649"/>
              <a:gd name="connsiteX29" fmla="*/ 13418692 w 17792492"/>
              <a:gd name="connsiteY29" fmla="*/ 3021141 h 4720649"/>
              <a:gd name="connsiteX30" fmla="*/ 14080742 w 17792492"/>
              <a:gd name="connsiteY30" fmla="*/ 3026584 h 4720649"/>
              <a:gd name="connsiteX31" fmla="*/ 14888758 w 17792492"/>
              <a:gd name="connsiteY31" fmla="*/ 3017182 h 4720649"/>
              <a:gd name="connsiteX32" fmla="*/ 16155460 w 17792492"/>
              <a:gd name="connsiteY32" fmla="*/ 3136431 h 4720649"/>
              <a:gd name="connsiteX33" fmla="*/ 17791284 w 17792492"/>
              <a:gd name="connsiteY33" fmla="*/ 3273491 h 4720649"/>
              <a:gd name="connsiteX34" fmla="*/ 16405207 w 17792492"/>
              <a:gd name="connsiteY34" fmla="*/ 719484 h 4720649"/>
              <a:gd name="connsiteX35" fmla="*/ 15508042 w 17792492"/>
              <a:gd name="connsiteY35" fmla="*/ 1345874 h 4720649"/>
              <a:gd name="connsiteX36" fmla="*/ 14431813 w 17792492"/>
              <a:gd name="connsiteY36" fmla="*/ 1422757 h 4720649"/>
              <a:gd name="connsiteX37" fmla="*/ 13348432 w 17792492"/>
              <a:gd name="connsiteY37" fmla="*/ 1438622 h 4720649"/>
              <a:gd name="connsiteX38" fmla="*/ 12771981 w 17792492"/>
              <a:gd name="connsiteY38" fmla="*/ 1203227 h 4720649"/>
              <a:gd name="connsiteX39" fmla="*/ 12310824 w 17792492"/>
              <a:gd name="connsiteY39" fmla="*/ 1031035 h 4720649"/>
              <a:gd name="connsiteX40" fmla="*/ 11871930 w 17792492"/>
              <a:gd name="connsiteY40" fmla="*/ 857853 h 4720649"/>
              <a:gd name="connsiteX41" fmla="*/ 11423638 w 17792492"/>
              <a:gd name="connsiteY41" fmla="*/ 630243 h 4720649"/>
              <a:gd name="connsiteX42" fmla="*/ 10906566 w 17792492"/>
              <a:gd name="connsiteY42" fmla="*/ 441721 h 4720649"/>
              <a:gd name="connsiteX43" fmla="*/ 10495878 w 17792492"/>
              <a:gd name="connsiteY43" fmla="*/ 212627 h 4720649"/>
              <a:gd name="connsiteX44" fmla="*/ 10038678 w 17792492"/>
              <a:gd name="connsiteY44" fmla="*/ 179970 h 4720649"/>
              <a:gd name="connsiteX45" fmla="*/ 8895678 w 17792492"/>
              <a:gd name="connsiteY45" fmla="*/ 33012 h 4720649"/>
              <a:gd name="connsiteX46" fmla="*/ 7491421 w 17792492"/>
              <a:gd name="connsiteY46" fmla="*/ 16684 h 4720649"/>
              <a:gd name="connsiteX47" fmla="*/ 6805621 w 17792492"/>
              <a:gd name="connsiteY47" fmla="*/ 355 h 4720649"/>
              <a:gd name="connsiteX48" fmla="*/ 5662621 w 17792492"/>
              <a:gd name="connsiteY48" fmla="*/ 33012 h 4720649"/>
              <a:gd name="connsiteX49" fmla="*/ 5025806 w 17792492"/>
              <a:gd name="connsiteY49" fmla="*/ 98327 h 4720649"/>
              <a:gd name="connsiteX50" fmla="*/ 3899135 w 17792492"/>
              <a:gd name="connsiteY50" fmla="*/ 147312 h 4720649"/>
              <a:gd name="connsiteX51" fmla="*/ 3099035 w 17792492"/>
              <a:gd name="connsiteY51" fmla="*/ 326927 h 4720649"/>
              <a:gd name="connsiteX52" fmla="*/ 2266278 w 17792492"/>
              <a:gd name="connsiteY52" fmla="*/ 522870 h 4720649"/>
              <a:gd name="connsiteX53" fmla="*/ 1841735 w 17792492"/>
              <a:gd name="connsiteY53" fmla="*/ 686155 h 4720649"/>
              <a:gd name="connsiteX54" fmla="*/ 1417192 w 17792492"/>
              <a:gd name="connsiteY54" fmla="*/ 849441 h 4720649"/>
              <a:gd name="connsiteX55" fmla="*/ 862021 w 17792492"/>
              <a:gd name="connsiteY55" fmla="*/ 1176012 h 4720649"/>
              <a:gd name="connsiteX56" fmla="*/ 437478 w 17792492"/>
              <a:gd name="connsiteY56" fmla="*/ 1502584 h 4720649"/>
              <a:gd name="connsiteX57" fmla="*/ 159892 w 17792492"/>
              <a:gd name="connsiteY57" fmla="*/ 1861812 h 4720649"/>
              <a:gd name="connsiteX58" fmla="*/ 12935 w 17792492"/>
              <a:gd name="connsiteY58" fmla="*/ 2384327 h 4720649"/>
              <a:gd name="connsiteX59" fmla="*/ 12935 w 17792492"/>
              <a:gd name="connsiteY59" fmla="*/ 2694570 h 4720649"/>
              <a:gd name="connsiteX60" fmla="*/ 61921 w 17792492"/>
              <a:gd name="connsiteY60" fmla="*/ 2906841 h 4720649"/>
              <a:gd name="connsiteX61" fmla="*/ 143563 w 17792492"/>
              <a:gd name="connsiteY61" fmla="*/ 3021141 h 4720649"/>
              <a:gd name="connsiteX0" fmla="*/ 45592 w 17792525"/>
              <a:gd name="connsiteY0" fmla="*/ 2972155 h 4720649"/>
              <a:gd name="connsiteX1" fmla="*/ 421149 w 17792525"/>
              <a:gd name="connsiteY1" fmla="*/ 2972155 h 4720649"/>
              <a:gd name="connsiteX2" fmla="*/ 731392 w 17792525"/>
              <a:gd name="connsiteY2" fmla="*/ 2988484 h 4720649"/>
              <a:gd name="connsiteX3" fmla="*/ 1286563 w 17792525"/>
              <a:gd name="connsiteY3" fmla="*/ 3037470 h 4720649"/>
              <a:gd name="connsiteX4" fmla="*/ 1711106 w 17792525"/>
              <a:gd name="connsiteY4" fmla="*/ 3135441 h 4720649"/>
              <a:gd name="connsiteX5" fmla="*/ 2037678 w 17792525"/>
              <a:gd name="connsiteY5" fmla="*/ 3151770 h 4720649"/>
              <a:gd name="connsiteX6" fmla="*/ 2707149 w 17792525"/>
              <a:gd name="connsiteY6" fmla="*/ 3168098 h 4720649"/>
              <a:gd name="connsiteX7" fmla="*/ 3229663 w 17792525"/>
              <a:gd name="connsiteY7" fmla="*/ 3200755 h 4720649"/>
              <a:gd name="connsiteX8" fmla="*/ 3556235 w 17792525"/>
              <a:gd name="connsiteY8" fmla="*/ 3331384 h 4720649"/>
              <a:gd name="connsiteX9" fmla="*/ 4470635 w 17792525"/>
              <a:gd name="connsiteY9" fmla="*/ 3527327 h 4720649"/>
              <a:gd name="connsiteX10" fmla="*/ 4797206 w 17792525"/>
              <a:gd name="connsiteY10" fmla="*/ 3592641 h 4720649"/>
              <a:gd name="connsiteX11" fmla="*/ 5221749 w 17792525"/>
              <a:gd name="connsiteY11" fmla="*/ 3674284 h 4720649"/>
              <a:gd name="connsiteX12" fmla="*/ 5940206 w 17792525"/>
              <a:gd name="connsiteY12" fmla="*/ 3886555 h 4720649"/>
              <a:gd name="connsiteX13" fmla="*/ 6266778 w 17792525"/>
              <a:gd name="connsiteY13" fmla="*/ 4049841 h 4720649"/>
              <a:gd name="connsiteX14" fmla="*/ 6511706 w 17792525"/>
              <a:gd name="connsiteY14" fmla="*/ 4245784 h 4720649"/>
              <a:gd name="connsiteX15" fmla="*/ 6903592 w 17792525"/>
              <a:gd name="connsiteY15" fmla="*/ 4474384 h 4720649"/>
              <a:gd name="connsiteX16" fmla="*/ 7295478 w 17792525"/>
              <a:gd name="connsiteY16" fmla="*/ 4702984 h 4720649"/>
              <a:gd name="connsiteX17" fmla="*/ 7622049 w 17792525"/>
              <a:gd name="connsiteY17" fmla="*/ 4670327 h 4720649"/>
              <a:gd name="connsiteX18" fmla="*/ 8144563 w 17792525"/>
              <a:gd name="connsiteY18" fmla="*/ 4392741 h 4720649"/>
              <a:gd name="connsiteX19" fmla="*/ 8634421 w 17792525"/>
              <a:gd name="connsiteY19" fmla="*/ 4115155 h 4720649"/>
              <a:gd name="connsiteX20" fmla="*/ 8977321 w 17792525"/>
              <a:gd name="connsiteY20" fmla="*/ 3968198 h 4720649"/>
              <a:gd name="connsiteX21" fmla="*/ 9287563 w 17792525"/>
              <a:gd name="connsiteY21" fmla="*/ 3886555 h 4720649"/>
              <a:gd name="connsiteX22" fmla="*/ 10038678 w 17792525"/>
              <a:gd name="connsiteY22" fmla="*/ 3690612 h 4720649"/>
              <a:gd name="connsiteX23" fmla="*/ 10528535 w 17792525"/>
              <a:gd name="connsiteY23" fmla="*/ 3527327 h 4720649"/>
              <a:gd name="connsiteX24" fmla="*/ 10740806 w 17792525"/>
              <a:gd name="connsiteY24" fmla="*/ 3380370 h 4720649"/>
              <a:gd name="connsiteX25" fmla="*/ 11230663 w 17792525"/>
              <a:gd name="connsiteY25" fmla="*/ 3315055 h 4720649"/>
              <a:gd name="connsiteX26" fmla="*/ 12161392 w 17792525"/>
              <a:gd name="connsiteY26" fmla="*/ 3217084 h 4720649"/>
              <a:gd name="connsiteX27" fmla="*/ 12553278 w 17792525"/>
              <a:gd name="connsiteY27" fmla="*/ 3086455 h 4720649"/>
              <a:gd name="connsiteX28" fmla="*/ 12977821 w 17792525"/>
              <a:gd name="connsiteY28" fmla="*/ 3053798 h 4720649"/>
              <a:gd name="connsiteX29" fmla="*/ 13418692 w 17792525"/>
              <a:gd name="connsiteY29" fmla="*/ 3021141 h 4720649"/>
              <a:gd name="connsiteX30" fmla="*/ 14080742 w 17792525"/>
              <a:gd name="connsiteY30" fmla="*/ 3026584 h 4720649"/>
              <a:gd name="connsiteX31" fmla="*/ 14888758 w 17792525"/>
              <a:gd name="connsiteY31" fmla="*/ 3017182 h 4720649"/>
              <a:gd name="connsiteX32" fmla="*/ 16155460 w 17792525"/>
              <a:gd name="connsiteY32" fmla="*/ 3136431 h 4720649"/>
              <a:gd name="connsiteX33" fmla="*/ 17791284 w 17792525"/>
              <a:gd name="connsiteY33" fmla="*/ 3273491 h 4720649"/>
              <a:gd name="connsiteX34" fmla="*/ 16405207 w 17792525"/>
              <a:gd name="connsiteY34" fmla="*/ 719484 h 4720649"/>
              <a:gd name="connsiteX35" fmla="*/ 15341052 w 17792525"/>
              <a:gd name="connsiteY35" fmla="*/ 914672 h 4720649"/>
              <a:gd name="connsiteX36" fmla="*/ 14431813 w 17792525"/>
              <a:gd name="connsiteY36" fmla="*/ 1422757 h 4720649"/>
              <a:gd name="connsiteX37" fmla="*/ 13348432 w 17792525"/>
              <a:gd name="connsiteY37" fmla="*/ 1438622 h 4720649"/>
              <a:gd name="connsiteX38" fmla="*/ 12771981 w 17792525"/>
              <a:gd name="connsiteY38" fmla="*/ 1203227 h 4720649"/>
              <a:gd name="connsiteX39" fmla="*/ 12310824 w 17792525"/>
              <a:gd name="connsiteY39" fmla="*/ 1031035 h 4720649"/>
              <a:gd name="connsiteX40" fmla="*/ 11871930 w 17792525"/>
              <a:gd name="connsiteY40" fmla="*/ 857853 h 4720649"/>
              <a:gd name="connsiteX41" fmla="*/ 11423638 w 17792525"/>
              <a:gd name="connsiteY41" fmla="*/ 630243 h 4720649"/>
              <a:gd name="connsiteX42" fmla="*/ 10906566 w 17792525"/>
              <a:gd name="connsiteY42" fmla="*/ 441721 h 4720649"/>
              <a:gd name="connsiteX43" fmla="*/ 10495878 w 17792525"/>
              <a:gd name="connsiteY43" fmla="*/ 212627 h 4720649"/>
              <a:gd name="connsiteX44" fmla="*/ 10038678 w 17792525"/>
              <a:gd name="connsiteY44" fmla="*/ 179970 h 4720649"/>
              <a:gd name="connsiteX45" fmla="*/ 8895678 w 17792525"/>
              <a:gd name="connsiteY45" fmla="*/ 33012 h 4720649"/>
              <a:gd name="connsiteX46" fmla="*/ 7491421 w 17792525"/>
              <a:gd name="connsiteY46" fmla="*/ 16684 h 4720649"/>
              <a:gd name="connsiteX47" fmla="*/ 6805621 w 17792525"/>
              <a:gd name="connsiteY47" fmla="*/ 355 h 4720649"/>
              <a:gd name="connsiteX48" fmla="*/ 5662621 w 17792525"/>
              <a:gd name="connsiteY48" fmla="*/ 33012 h 4720649"/>
              <a:gd name="connsiteX49" fmla="*/ 5025806 w 17792525"/>
              <a:gd name="connsiteY49" fmla="*/ 98327 h 4720649"/>
              <a:gd name="connsiteX50" fmla="*/ 3899135 w 17792525"/>
              <a:gd name="connsiteY50" fmla="*/ 147312 h 4720649"/>
              <a:gd name="connsiteX51" fmla="*/ 3099035 w 17792525"/>
              <a:gd name="connsiteY51" fmla="*/ 326927 h 4720649"/>
              <a:gd name="connsiteX52" fmla="*/ 2266278 w 17792525"/>
              <a:gd name="connsiteY52" fmla="*/ 522870 h 4720649"/>
              <a:gd name="connsiteX53" fmla="*/ 1841735 w 17792525"/>
              <a:gd name="connsiteY53" fmla="*/ 686155 h 4720649"/>
              <a:gd name="connsiteX54" fmla="*/ 1417192 w 17792525"/>
              <a:gd name="connsiteY54" fmla="*/ 849441 h 4720649"/>
              <a:gd name="connsiteX55" fmla="*/ 862021 w 17792525"/>
              <a:gd name="connsiteY55" fmla="*/ 1176012 h 4720649"/>
              <a:gd name="connsiteX56" fmla="*/ 437478 w 17792525"/>
              <a:gd name="connsiteY56" fmla="*/ 1502584 h 4720649"/>
              <a:gd name="connsiteX57" fmla="*/ 159892 w 17792525"/>
              <a:gd name="connsiteY57" fmla="*/ 1861812 h 4720649"/>
              <a:gd name="connsiteX58" fmla="*/ 12935 w 17792525"/>
              <a:gd name="connsiteY58" fmla="*/ 2384327 h 4720649"/>
              <a:gd name="connsiteX59" fmla="*/ 12935 w 17792525"/>
              <a:gd name="connsiteY59" fmla="*/ 2694570 h 4720649"/>
              <a:gd name="connsiteX60" fmla="*/ 61921 w 17792525"/>
              <a:gd name="connsiteY60" fmla="*/ 2906841 h 4720649"/>
              <a:gd name="connsiteX61" fmla="*/ 143563 w 17792525"/>
              <a:gd name="connsiteY61" fmla="*/ 3021141 h 4720649"/>
              <a:gd name="connsiteX0" fmla="*/ 45592 w 16741114"/>
              <a:gd name="connsiteY0" fmla="*/ 2972155 h 4720649"/>
              <a:gd name="connsiteX1" fmla="*/ 421149 w 16741114"/>
              <a:gd name="connsiteY1" fmla="*/ 2972155 h 4720649"/>
              <a:gd name="connsiteX2" fmla="*/ 731392 w 16741114"/>
              <a:gd name="connsiteY2" fmla="*/ 2988484 h 4720649"/>
              <a:gd name="connsiteX3" fmla="*/ 1286563 w 16741114"/>
              <a:gd name="connsiteY3" fmla="*/ 3037470 h 4720649"/>
              <a:gd name="connsiteX4" fmla="*/ 1711106 w 16741114"/>
              <a:gd name="connsiteY4" fmla="*/ 3135441 h 4720649"/>
              <a:gd name="connsiteX5" fmla="*/ 2037678 w 16741114"/>
              <a:gd name="connsiteY5" fmla="*/ 3151770 h 4720649"/>
              <a:gd name="connsiteX6" fmla="*/ 2707149 w 16741114"/>
              <a:gd name="connsiteY6" fmla="*/ 3168098 h 4720649"/>
              <a:gd name="connsiteX7" fmla="*/ 3229663 w 16741114"/>
              <a:gd name="connsiteY7" fmla="*/ 3200755 h 4720649"/>
              <a:gd name="connsiteX8" fmla="*/ 3556235 w 16741114"/>
              <a:gd name="connsiteY8" fmla="*/ 3331384 h 4720649"/>
              <a:gd name="connsiteX9" fmla="*/ 4470635 w 16741114"/>
              <a:gd name="connsiteY9" fmla="*/ 3527327 h 4720649"/>
              <a:gd name="connsiteX10" fmla="*/ 4797206 w 16741114"/>
              <a:gd name="connsiteY10" fmla="*/ 3592641 h 4720649"/>
              <a:gd name="connsiteX11" fmla="*/ 5221749 w 16741114"/>
              <a:gd name="connsiteY11" fmla="*/ 3674284 h 4720649"/>
              <a:gd name="connsiteX12" fmla="*/ 5940206 w 16741114"/>
              <a:gd name="connsiteY12" fmla="*/ 3886555 h 4720649"/>
              <a:gd name="connsiteX13" fmla="*/ 6266778 w 16741114"/>
              <a:gd name="connsiteY13" fmla="*/ 4049841 h 4720649"/>
              <a:gd name="connsiteX14" fmla="*/ 6511706 w 16741114"/>
              <a:gd name="connsiteY14" fmla="*/ 4245784 h 4720649"/>
              <a:gd name="connsiteX15" fmla="*/ 6903592 w 16741114"/>
              <a:gd name="connsiteY15" fmla="*/ 4474384 h 4720649"/>
              <a:gd name="connsiteX16" fmla="*/ 7295478 w 16741114"/>
              <a:gd name="connsiteY16" fmla="*/ 4702984 h 4720649"/>
              <a:gd name="connsiteX17" fmla="*/ 7622049 w 16741114"/>
              <a:gd name="connsiteY17" fmla="*/ 4670327 h 4720649"/>
              <a:gd name="connsiteX18" fmla="*/ 8144563 w 16741114"/>
              <a:gd name="connsiteY18" fmla="*/ 4392741 h 4720649"/>
              <a:gd name="connsiteX19" fmla="*/ 8634421 w 16741114"/>
              <a:gd name="connsiteY19" fmla="*/ 4115155 h 4720649"/>
              <a:gd name="connsiteX20" fmla="*/ 8977321 w 16741114"/>
              <a:gd name="connsiteY20" fmla="*/ 3968198 h 4720649"/>
              <a:gd name="connsiteX21" fmla="*/ 9287563 w 16741114"/>
              <a:gd name="connsiteY21" fmla="*/ 3886555 h 4720649"/>
              <a:gd name="connsiteX22" fmla="*/ 10038678 w 16741114"/>
              <a:gd name="connsiteY22" fmla="*/ 3690612 h 4720649"/>
              <a:gd name="connsiteX23" fmla="*/ 10528535 w 16741114"/>
              <a:gd name="connsiteY23" fmla="*/ 3527327 h 4720649"/>
              <a:gd name="connsiteX24" fmla="*/ 10740806 w 16741114"/>
              <a:gd name="connsiteY24" fmla="*/ 3380370 h 4720649"/>
              <a:gd name="connsiteX25" fmla="*/ 11230663 w 16741114"/>
              <a:gd name="connsiteY25" fmla="*/ 3315055 h 4720649"/>
              <a:gd name="connsiteX26" fmla="*/ 12161392 w 16741114"/>
              <a:gd name="connsiteY26" fmla="*/ 3217084 h 4720649"/>
              <a:gd name="connsiteX27" fmla="*/ 12553278 w 16741114"/>
              <a:gd name="connsiteY27" fmla="*/ 3086455 h 4720649"/>
              <a:gd name="connsiteX28" fmla="*/ 12977821 w 16741114"/>
              <a:gd name="connsiteY28" fmla="*/ 3053798 h 4720649"/>
              <a:gd name="connsiteX29" fmla="*/ 13418692 w 16741114"/>
              <a:gd name="connsiteY29" fmla="*/ 3021141 h 4720649"/>
              <a:gd name="connsiteX30" fmla="*/ 14080742 w 16741114"/>
              <a:gd name="connsiteY30" fmla="*/ 3026584 h 4720649"/>
              <a:gd name="connsiteX31" fmla="*/ 14888758 w 16741114"/>
              <a:gd name="connsiteY31" fmla="*/ 3017182 h 4720649"/>
              <a:gd name="connsiteX32" fmla="*/ 16155460 w 16741114"/>
              <a:gd name="connsiteY32" fmla="*/ 3136431 h 4720649"/>
              <a:gd name="connsiteX33" fmla="*/ 16733740 w 16741114"/>
              <a:gd name="connsiteY33" fmla="*/ 852141 h 4720649"/>
              <a:gd name="connsiteX34" fmla="*/ 16405207 w 16741114"/>
              <a:gd name="connsiteY34" fmla="*/ 719484 h 4720649"/>
              <a:gd name="connsiteX35" fmla="*/ 15341052 w 16741114"/>
              <a:gd name="connsiteY35" fmla="*/ 914672 h 4720649"/>
              <a:gd name="connsiteX36" fmla="*/ 14431813 w 16741114"/>
              <a:gd name="connsiteY36" fmla="*/ 1422757 h 4720649"/>
              <a:gd name="connsiteX37" fmla="*/ 13348432 w 16741114"/>
              <a:gd name="connsiteY37" fmla="*/ 1438622 h 4720649"/>
              <a:gd name="connsiteX38" fmla="*/ 12771981 w 16741114"/>
              <a:gd name="connsiteY38" fmla="*/ 1203227 h 4720649"/>
              <a:gd name="connsiteX39" fmla="*/ 12310824 w 16741114"/>
              <a:gd name="connsiteY39" fmla="*/ 1031035 h 4720649"/>
              <a:gd name="connsiteX40" fmla="*/ 11871930 w 16741114"/>
              <a:gd name="connsiteY40" fmla="*/ 857853 h 4720649"/>
              <a:gd name="connsiteX41" fmla="*/ 11423638 w 16741114"/>
              <a:gd name="connsiteY41" fmla="*/ 630243 h 4720649"/>
              <a:gd name="connsiteX42" fmla="*/ 10906566 w 16741114"/>
              <a:gd name="connsiteY42" fmla="*/ 441721 h 4720649"/>
              <a:gd name="connsiteX43" fmla="*/ 10495878 w 16741114"/>
              <a:gd name="connsiteY43" fmla="*/ 212627 h 4720649"/>
              <a:gd name="connsiteX44" fmla="*/ 10038678 w 16741114"/>
              <a:gd name="connsiteY44" fmla="*/ 179970 h 4720649"/>
              <a:gd name="connsiteX45" fmla="*/ 8895678 w 16741114"/>
              <a:gd name="connsiteY45" fmla="*/ 33012 h 4720649"/>
              <a:gd name="connsiteX46" fmla="*/ 7491421 w 16741114"/>
              <a:gd name="connsiteY46" fmla="*/ 16684 h 4720649"/>
              <a:gd name="connsiteX47" fmla="*/ 6805621 w 16741114"/>
              <a:gd name="connsiteY47" fmla="*/ 355 h 4720649"/>
              <a:gd name="connsiteX48" fmla="*/ 5662621 w 16741114"/>
              <a:gd name="connsiteY48" fmla="*/ 33012 h 4720649"/>
              <a:gd name="connsiteX49" fmla="*/ 5025806 w 16741114"/>
              <a:gd name="connsiteY49" fmla="*/ 98327 h 4720649"/>
              <a:gd name="connsiteX50" fmla="*/ 3899135 w 16741114"/>
              <a:gd name="connsiteY50" fmla="*/ 147312 h 4720649"/>
              <a:gd name="connsiteX51" fmla="*/ 3099035 w 16741114"/>
              <a:gd name="connsiteY51" fmla="*/ 326927 h 4720649"/>
              <a:gd name="connsiteX52" fmla="*/ 2266278 w 16741114"/>
              <a:gd name="connsiteY52" fmla="*/ 522870 h 4720649"/>
              <a:gd name="connsiteX53" fmla="*/ 1841735 w 16741114"/>
              <a:gd name="connsiteY53" fmla="*/ 686155 h 4720649"/>
              <a:gd name="connsiteX54" fmla="*/ 1417192 w 16741114"/>
              <a:gd name="connsiteY54" fmla="*/ 849441 h 4720649"/>
              <a:gd name="connsiteX55" fmla="*/ 862021 w 16741114"/>
              <a:gd name="connsiteY55" fmla="*/ 1176012 h 4720649"/>
              <a:gd name="connsiteX56" fmla="*/ 437478 w 16741114"/>
              <a:gd name="connsiteY56" fmla="*/ 1502584 h 4720649"/>
              <a:gd name="connsiteX57" fmla="*/ 159892 w 16741114"/>
              <a:gd name="connsiteY57" fmla="*/ 1861812 h 4720649"/>
              <a:gd name="connsiteX58" fmla="*/ 12935 w 16741114"/>
              <a:gd name="connsiteY58" fmla="*/ 2384327 h 4720649"/>
              <a:gd name="connsiteX59" fmla="*/ 12935 w 16741114"/>
              <a:gd name="connsiteY59" fmla="*/ 2694570 h 4720649"/>
              <a:gd name="connsiteX60" fmla="*/ 61921 w 16741114"/>
              <a:gd name="connsiteY60" fmla="*/ 2906841 h 4720649"/>
              <a:gd name="connsiteX61" fmla="*/ 143563 w 16741114"/>
              <a:gd name="connsiteY61" fmla="*/ 3021141 h 4720649"/>
              <a:gd name="connsiteX0" fmla="*/ 45592 w 16757778"/>
              <a:gd name="connsiteY0" fmla="*/ 2972155 h 4720649"/>
              <a:gd name="connsiteX1" fmla="*/ 421149 w 16757778"/>
              <a:gd name="connsiteY1" fmla="*/ 2972155 h 4720649"/>
              <a:gd name="connsiteX2" fmla="*/ 731392 w 16757778"/>
              <a:gd name="connsiteY2" fmla="*/ 2988484 h 4720649"/>
              <a:gd name="connsiteX3" fmla="*/ 1286563 w 16757778"/>
              <a:gd name="connsiteY3" fmla="*/ 3037470 h 4720649"/>
              <a:gd name="connsiteX4" fmla="*/ 1711106 w 16757778"/>
              <a:gd name="connsiteY4" fmla="*/ 3135441 h 4720649"/>
              <a:gd name="connsiteX5" fmla="*/ 2037678 w 16757778"/>
              <a:gd name="connsiteY5" fmla="*/ 3151770 h 4720649"/>
              <a:gd name="connsiteX6" fmla="*/ 2707149 w 16757778"/>
              <a:gd name="connsiteY6" fmla="*/ 3168098 h 4720649"/>
              <a:gd name="connsiteX7" fmla="*/ 3229663 w 16757778"/>
              <a:gd name="connsiteY7" fmla="*/ 3200755 h 4720649"/>
              <a:gd name="connsiteX8" fmla="*/ 3556235 w 16757778"/>
              <a:gd name="connsiteY8" fmla="*/ 3331384 h 4720649"/>
              <a:gd name="connsiteX9" fmla="*/ 4470635 w 16757778"/>
              <a:gd name="connsiteY9" fmla="*/ 3527327 h 4720649"/>
              <a:gd name="connsiteX10" fmla="*/ 4797206 w 16757778"/>
              <a:gd name="connsiteY10" fmla="*/ 3592641 h 4720649"/>
              <a:gd name="connsiteX11" fmla="*/ 5221749 w 16757778"/>
              <a:gd name="connsiteY11" fmla="*/ 3674284 h 4720649"/>
              <a:gd name="connsiteX12" fmla="*/ 5940206 w 16757778"/>
              <a:gd name="connsiteY12" fmla="*/ 3886555 h 4720649"/>
              <a:gd name="connsiteX13" fmla="*/ 6266778 w 16757778"/>
              <a:gd name="connsiteY13" fmla="*/ 4049841 h 4720649"/>
              <a:gd name="connsiteX14" fmla="*/ 6511706 w 16757778"/>
              <a:gd name="connsiteY14" fmla="*/ 4245784 h 4720649"/>
              <a:gd name="connsiteX15" fmla="*/ 6903592 w 16757778"/>
              <a:gd name="connsiteY15" fmla="*/ 4474384 h 4720649"/>
              <a:gd name="connsiteX16" fmla="*/ 7295478 w 16757778"/>
              <a:gd name="connsiteY16" fmla="*/ 4702984 h 4720649"/>
              <a:gd name="connsiteX17" fmla="*/ 7622049 w 16757778"/>
              <a:gd name="connsiteY17" fmla="*/ 4670327 h 4720649"/>
              <a:gd name="connsiteX18" fmla="*/ 8144563 w 16757778"/>
              <a:gd name="connsiteY18" fmla="*/ 4392741 h 4720649"/>
              <a:gd name="connsiteX19" fmla="*/ 8634421 w 16757778"/>
              <a:gd name="connsiteY19" fmla="*/ 4115155 h 4720649"/>
              <a:gd name="connsiteX20" fmla="*/ 8977321 w 16757778"/>
              <a:gd name="connsiteY20" fmla="*/ 3968198 h 4720649"/>
              <a:gd name="connsiteX21" fmla="*/ 9287563 w 16757778"/>
              <a:gd name="connsiteY21" fmla="*/ 3886555 h 4720649"/>
              <a:gd name="connsiteX22" fmla="*/ 10038678 w 16757778"/>
              <a:gd name="connsiteY22" fmla="*/ 3690612 h 4720649"/>
              <a:gd name="connsiteX23" fmla="*/ 10528535 w 16757778"/>
              <a:gd name="connsiteY23" fmla="*/ 3527327 h 4720649"/>
              <a:gd name="connsiteX24" fmla="*/ 10740806 w 16757778"/>
              <a:gd name="connsiteY24" fmla="*/ 3380370 h 4720649"/>
              <a:gd name="connsiteX25" fmla="*/ 11230663 w 16757778"/>
              <a:gd name="connsiteY25" fmla="*/ 3315055 h 4720649"/>
              <a:gd name="connsiteX26" fmla="*/ 12161392 w 16757778"/>
              <a:gd name="connsiteY26" fmla="*/ 3217084 h 4720649"/>
              <a:gd name="connsiteX27" fmla="*/ 12553278 w 16757778"/>
              <a:gd name="connsiteY27" fmla="*/ 3086455 h 4720649"/>
              <a:gd name="connsiteX28" fmla="*/ 12977821 w 16757778"/>
              <a:gd name="connsiteY28" fmla="*/ 3053798 h 4720649"/>
              <a:gd name="connsiteX29" fmla="*/ 13418692 w 16757778"/>
              <a:gd name="connsiteY29" fmla="*/ 3021141 h 4720649"/>
              <a:gd name="connsiteX30" fmla="*/ 14080742 w 16757778"/>
              <a:gd name="connsiteY30" fmla="*/ 3026584 h 4720649"/>
              <a:gd name="connsiteX31" fmla="*/ 14888758 w 16757778"/>
              <a:gd name="connsiteY31" fmla="*/ 3017182 h 4720649"/>
              <a:gd name="connsiteX32" fmla="*/ 15849330 w 16757778"/>
              <a:gd name="connsiteY32" fmla="*/ 1312126 h 4720649"/>
              <a:gd name="connsiteX33" fmla="*/ 16733740 w 16757778"/>
              <a:gd name="connsiteY33" fmla="*/ 852141 h 4720649"/>
              <a:gd name="connsiteX34" fmla="*/ 16405207 w 16757778"/>
              <a:gd name="connsiteY34" fmla="*/ 719484 h 4720649"/>
              <a:gd name="connsiteX35" fmla="*/ 15341052 w 16757778"/>
              <a:gd name="connsiteY35" fmla="*/ 914672 h 4720649"/>
              <a:gd name="connsiteX36" fmla="*/ 14431813 w 16757778"/>
              <a:gd name="connsiteY36" fmla="*/ 1422757 h 4720649"/>
              <a:gd name="connsiteX37" fmla="*/ 13348432 w 16757778"/>
              <a:gd name="connsiteY37" fmla="*/ 1438622 h 4720649"/>
              <a:gd name="connsiteX38" fmla="*/ 12771981 w 16757778"/>
              <a:gd name="connsiteY38" fmla="*/ 1203227 h 4720649"/>
              <a:gd name="connsiteX39" fmla="*/ 12310824 w 16757778"/>
              <a:gd name="connsiteY39" fmla="*/ 1031035 h 4720649"/>
              <a:gd name="connsiteX40" fmla="*/ 11871930 w 16757778"/>
              <a:gd name="connsiteY40" fmla="*/ 857853 h 4720649"/>
              <a:gd name="connsiteX41" fmla="*/ 11423638 w 16757778"/>
              <a:gd name="connsiteY41" fmla="*/ 630243 h 4720649"/>
              <a:gd name="connsiteX42" fmla="*/ 10906566 w 16757778"/>
              <a:gd name="connsiteY42" fmla="*/ 441721 h 4720649"/>
              <a:gd name="connsiteX43" fmla="*/ 10495878 w 16757778"/>
              <a:gd name="connsiteY43" fmla="*/ 212627 h 4720649"/>
              <a:gd name="connsiteX44" fmla="*/ 10038678 w 16757778"/>
              <a:gd name="connsiteY44" fmla="*/ 179970 h 4720649"/>
              <a:gd name="connsiteX45" fmla="*/ 8895678 w 16757778"/>
              <a:gd name="connsiteY45" fmla="*/ 33012 h 4720649"/>
              <a:gd name="connsiteX46" fmla="*/ 7491421 w 16757778"/>
              <a:gd name="connsiteY46" fmla="*/ 16684 h 4720649"/>
              <a:gd name="connsiteX47" fmla="*/ 6805621 w 16757778"/>
              <a:gd name="connsiteY47" fmla="*/ 355 h 4720649"/>
              <a:gd name="connsiteX48" fmla="*/ 5662621 w 16757778"/>
              <a:gd name="connsiteY48" fmla="*/ 33012 h 4720649"/>
              <a:gd name="connsiteX49" fmla="*/ 5025806 w 16757778"/>
              <a:gd name="connsiteY49" fmla="*/ 98327 h 4720649"/>
              <a:gd name="connsiteX50" fmla="*/ 3899135 w 16757778"/>
              <a:gd name="connsiteY50" fmla="*/ 147312 h 4720649"/>
              <a:gd name="connsiteX51" fmla="*/ 3099035 w 16757778"/>
              <a:gd name="connsiteY51" fmla="*/ 326927 h 4720649"/>
              <a:gd name="connsiteX52" fmla="*/ 2266278 w 16757778"/>
              <a:gd name="connsiteY52" fmla="*/ 522870 h 4720649"/>
              <a:gd name="connsiteX53" fmla="*/ 1841735 w 16757778"/>
              <a:gd name="connsiteY53" fmla="*/ 686155 h 4720649"/>
              <a:gd name="connsiteX54" fmla="*/ 1417192 w 16757778"/>
              <a:gd name="connsiteY54" fmla="*/ 849441 h 4720649"/>
              <a:gd name="connsiteX55" fmla="*/ 862021 w 16757778"/>
              <a:gd name="connsiteY55" fmla="*/ 1176012 h 4720649"/>
              <a:gd name="connsiteX56" fmla="*/ 437478 w 16757778"/>
              <a:gd name="connsiteY56" fmla="*/ 1502584 h 4720649"/>
              <a:gd name="connsiteX57" fmla="*/ 159892 w 16757778"/>
              <a:gd name="connsiteY57" fmla="*/ 1861812 h 4720649"/>
              <a:gd name="connsiteX58" fmla="*/ 12935 w 16757778"/>
              <a:gd name="connsiteY58" fmla="*/ 2384327 h 4720649"/>
              <a:gd name="connsiteX59" fmla="*/ 12935 w 16757778"/>
              <a:gd name="connsiteY59" fmla="*/ 2694570 h 4720649"/>
              <a:gd name="connsiteX60" fmla="*/ 61921 w 16757778"/>
              <a:gd name="connsiteY60" fmla="*/ 2906841 h 4720649"/>
              <a:gd name="connsiteX61" fmla="*/ 143563 w 16757778"/>
              <a:gd name="connsiteY61" fmla="*/ 3021141 h 4720649"/>
              <a:gd name="connsiteX0" fmla="*/ 45592 w 16757778"/>
              <a:gd name="connsiteY0" fmla="*/ 2972155 h 4720649"/>
              <a:gd name="connsiteX1" fmla="*/ 421149 w 16757778"/>
              <a:gd name="connsiteY1" fmla="*/ 2972155 h 4720649"/>
              <a:gd name="connsiteX2" fmla="*/ 731392 w 16757778"/>
              <a:gd name="connsiteY2" fmla="*/ 2988484 h 4720649"/>
              <a:gd name="connsiteX3" fmla="*/ 1286563 w 16757778"/>
              <a:gd name="connsiteY3" fmla="*/ 3037470 h 4720649"/>
              <a:gd name="connsiteX4" fmla="*/ 1711106 w 16757778"/>
              <a:gd name="connsiteY4" fmla="*/ 3135441 h 4720649"/>
              <a:gd name="connsiteX5" fmla="*/ 2037678 w 16757778"/>
              <a:gd name="connsiteY5" fmla="*/ 3151770 h 4720649"/>
              <a:gd name="connsiteX6" fmla="*/ 2707149 w 16757778"/>
              <a:gd name="connsiteY6" fmla="*/ 3168098 h 4720649"/>
              <a:gd name="connsiteX7" fmla="*/ 3229663 w 16757778"/>
              <a:gd name="connsiteY7" fmla="*/ 3200755 h 4720649"/>
              <a:gd name="connsiteX8" fmla="*/ 3556235 w 16757778"/>
              <a:gd name="connsiteY8" fmla="*/ 3331384 h 4720649"/>
              <a:gd name="connsiteX9" fmla="*/ 4470635 w 16757778"/>
              <a:gd name="connsiteY9" fmla="*/ 3527327 h 4720649"/>
              <a:gd name="connsiteX10" fmla="*/ 4797206 w 16757778"/>
              <a:gd name="connsiteY10" fmla="*/ 3592641 h 4720649"/>
              <a:gd name="connsiteX11" fmla="*/ 5221749 w 16757778"/>
              <a:gd name="connsiteY11" fmla="*/ 3674284 h 4720649"/>
              <a:gd name="connsiteX12" fmla="*/ 5940206 w 16757778"/>
              <a:gd name="connsiteY12" fmla="*/ 3886555 h 4720649"/>
              <a:gd name="connsiteX13" fmla="*/ 6266778 w 16757778"/>
              <a:gd name="connsiteY13" fmla="*/ 4049841 h 4720649"/>
              <a:gd name="connsiteX14" fmla="*/ 6511706 w 16757778"/>
              <a:gd name="connsiteY14" fmla="*/ 4245784 h 4720649"/>
              <a:gd name="connsiteX15" fmla="*/ 6903592 w 16757778"/>
              <a:gd name="connsiteY15" fmla="*/ 4474384 h 4720649"/>
              <a:gd name="connsiteX16" fmla="*/ 7295478 w 16757778"/>
              <a:gd name="connsiteY16" fmla="*/ 4702984 h 4720649"/>
              <a:gd name="connsiteX17" fmla="*/ 7622049 w 16757778"/>
              <a:gd name="connsiteY17" fmla="*/ 4670327 h 4720649"/>
              <a:gd name="connsiteX18" fmla="*/ 8144563 w 16757778"/>
              <a:gd name="connsiteY18" fmla="*/ 4392741 h 4720649"/>
              <a:gd name="connsiteX19" fmla="*/ 8634421 w 16757778"/>
              <a:gd name="connsiteY19" fmla="*/ 4115155 h 4720649"/>
              <a:gd name="connsiteX20" fmla="*/ 8977321 w 16757778"/>
              <a:gd name="connsiteY20" fmla="*/ 3968198 h 4720649"/>
              <a:gd name="connsiteX21" fmla="*/ 9287563 w 16757778"/>
              <a:gd name="connsiteY21" fmla="*/ 3886555 h 4720649"/>
              <a:gd name="connsiteX22" fmla="*/ 10038678 w 16757778"/>
              <a:gd name="connsiteY22" fmla="*/ 3690612 h 4720649"/>
              <a:gd name="connsiteX23" fmla="*/ 10528535 w 16757778"/>
              <a:gd name="connsiteY23" fmla="*/ 3527327 h 4720649"/>
              <a:gd name="connsiteX24" fmla="*/ 10740806 w 16757778"/>
              <a:gd name="connsiteY24" fmla="*/ 3380370 h 4720649"/>
              <a:gd name="connsiteX25" fmla="*/ 11230663 w 16757778"/>
              <a:gd name="connsiteY25" fmla="*/ 3315055 h 4720649"/>
              <a:gd name="connsiteX26" fmla="*/ 12161392 w 16757778"/>
              <a:gd name="connsiteY26" fmla="*/ 3217084 h 4720649"/>
              <a:gd name="connsiteX27" fmla="*/ 12553278 w 16757778"/>
              <a:gd name="connsiteY27" fmla="*/ 3086455 h 4720649"/>
              <a:gd name="connsiteX28" fmla="*/ 12977821 w 16757778"/>
              <a:gd name="connsiteY28" fmla="*/ 3053798 h 4720649"/>
              <a:gd name="connsiteX29" fmla="*/ 13418692 w 16757778"/>
              <a:gd name="connsiteY29" fmla="*/ 3021141 h 4720649"/>
              <a:gd name="connsiteX30" fmla="*/ 14080742 w 16757778"/>
              <a:gd name="connsiteY30" fmla="*/ 3026584 h 4720649"/>
              <a:gd name="connsiteX31" fmla="*/ 14610465 w 16757778"/>
              <a:gd name="connsiteY31" fmla="*/ 2585976 h 4720649"/>
              <a:gd name="connsiteX32" fmla="*/ 15849330 w 16757778"/>
              <a:gd name="connsiteY32" fmla="*/ 1312126 h 4720649"/>
              <a:gd name="connsiteX33" fmla="*/ 16733740 w 16757778"/>
              <a:gd name="connsiteY33" fmla="*/ 852141 h 4720649"/>
              <a:gd name="connsiteX34" fmla="*/ 16405207 w 16757778"/>
              <a:gd name="connsiteY34" fmla="*/ 719484 h 4720649"/>
              <a:gd name="connsiteX35" fmla="*/ 15341052 w 16757778"/>
              <a:gd name="connsiteY35" fmla="*/ 914672 h 4720649"/>
              <a:gd name="connsiteX36" fmla="*/ 14431813 w 16757778"/>
              <a:gd name="connsiteY36" fmla="*/ 1422757 h 4720649"/>
              <a:gd name="connsiteX37" fmla="*/ 13348432 w 16757778"/>
              <a:gd name="connsiteY37" fmla="*/ 1438622 h 4720649"/>
              <a:gd name="connsiteX38" fmla="*/ 12771981 w 16757778"/>
              <a:gd name="connsiteY38" fmla="*/ 1203227 h 4720649"/>
              <a:gd name="connsiteX39" fmla="*/ 12310824 w 16757778"/>
              <a:gd name="connsiteY39" fmla="*/ 1031035 h 4720649"/>
              <a:gd name="connsiteX40" fmla="*/ 11871930 w 16757778"/>
              <a:gd name="connsiteY40" fmla="*/ 857853 h 4720649"/>
              <a:gd name="connsiteX41" fmla="*/ 11423638 w 16757778"/>
              <a:gd name="connsiteY41" fmla="*/ 630243 h 4720649"/>
              <a:gd name="connsiteX42" fmla="*/ 10906566 w 16757778"/>
              <a:gd name="connsiteY42" fmla="*/ 441721 h 4720649"/>
              <a:gd name="connsiteX43" fmla="*/ 10495878 w 16757778"/>
              <a:gd name="connsiteY43" fmla="*/ 212627 h 4720649"/>
              <a:gd name="connsiteX44" fmla="*/ 10038678 w 16757778"/>
              <a:gd name="connsiteY44" fmla="*/ 179970 h 4720649"/>
              <a:gd name="connsiteX45" fmla="*/ 8895678 w 16757778"/>
              <a:gd name="connsiteY45" fmla="*/ 33012 h 4720649"/>
              <a:gd name="connsiteX46" fmla="*/ 7491421 w 16757778"/>
              <a:gd name="connsiteY46" fmla="*/ 16684 h 4720649"/>
              <a:gd name="connsiteX47" fmla="*/ 6805621 w 16757778"/>
              <a:gd name="connsiteY47" fmla="*/ 355 h 4720649"/>
              <a:gd name="connsiteX48" fmla="*/ 5662621 w 16757778"/>
              <a:gd name="connsiteY48" fmla="*/ 33012 h 4720649"/>
              <a:gd name="connsiteX49" fmla="*/ 5025806 w 16757778"/>
              <a:gd name="connsiteY49" fmla="*/ 98327 h 4720649"/>
              <a:gd name="connsiteX50" fmla="*/ 3899135 w 16757778"/>
              <a:gd name="connsiteY50" fmla="*/ 147312 h 4720649"/>
              <a:gd name="connsiteX51" fmla="*/ 3099035 w 16757778"/>
              <a:gd name="connsiteY51" fmla="*/ 326927 h 4720649"/>
              <a:gd name="connsiteX52" fmla="*/ 2266278 w 16757778"/>
              <a:gd name="connsiteY52" fmla="*/ 522870 h 4720649"/>
              <a:gd name="connsiteX53" fmla="*/ 1841735 w 16757778"/>
              <a:gd name="connsiteY53" fmla="*/ 686155 h 4720649"/>
              <a:gd name="connsiteX54" fmla="*/ 1417192 w 16757778"/>
              <a:gd name="connsiteY54" fmla="*/ 849441 h 4720649"/>
              <a:gd name="connsiteX55" fmla="*/ 862021 w 16757778"/>
              <a:gd name="connsiteY55" fmla="*/ 1176012 h 4720649"/>
              <a:gd name="connsiteX56" fmla="*/ 437478 w 16757778"/>
              <a:gd name="connsiteY56" fmla="*/ 1502584 h 4720649"/>
              <a:gd name="connsiteX57" fmla="*/ 159892 w 16757778"/>
              <a:gd name="connsiteY57" fmla="*/ 1861812 h 4720649"/>
              <a:gd name="connsiteX58" fmla="*/ 12935 w 16757778"/>
              <a:gd name="connsiteY58" fmla="*/ 2384327 h 4720649"/>
              <a:gd name="connsiteX59" fmla="*/ 12935 w 16757778"/>
              <a:gd name="connsiteY59" fmla="*/ 2694570 h 4720649"/>
              <a:gd name="connsiteX60" fmla="*/ 61921 w 16757778"/>
              <a:gd name="connsiteY60" fmla="*/ 2906841 h 4720649"/>
              <a:gd name="connsiteX61" fmla="*/ 143563 w 16757778"/>
              <a:gd name="connsiteY61" fmla="*/ 3021141 h 4720649"/>
              <a:gd name="connsiteX0" fmla="*/ 45592 w 16757778"/>
              <a:gd name="connsiteY0" fmla="*/ 2972155 h 4720649"/>
              <a:gd name="connsiteX1" fmla="*/ 421149 w 16757778"/>
              <a:gd name="connsiteY1" fmla="*/ 2972155 h 4720649"/>
              <a:gd name="connsiteX2" fmla="*/ 731392 w 16757778"/>
              <a:gd name="connsiteY2" fmla="*/ 2988484 h 4720649"/>
              <a:gd name="connsiteX3" fmla="*/ 1286563 w 16757778"/>
              <a:gd name="connsiteY3" fmla="*/ 3037470 h 4720649"/>
              <a:gd name="connsiteX4" fmla="*/ 1711106 w 16757778"/>
              <a:gd name="connsiteY4" fmla="*/ 3135441 h 4720649"/>
              <a:gd name="connsiteX5" fmla="*/ 2037678 w 16757778"/>
              <a:gd name="connsiteY5" fmla="*/ 3151770 h 4720649"/>
              <a:gd name="connsiteX6" fmla="*/ 2707149 w 16757778"/>
              <a:gd name="connsiteY6" fmla="*/ 3168098 h 4720649"/>
              <a:gd name="connsiteX7" fmla="*/ 3229663 w 16757778"/>
              <a:gd name="connsiteY7" fmla="*/ 3200755 h 4720649"/>
              <a:gd name="connsiteX8" fmla="*/ 3556235 w 16757778"/>
              <a:gd name="connsiteY8" fmla="*/ 3331384 h 4720649"/>
              <a:gd name="connsiteX9" fmla="*/ 4470635 w 16757778"/>
              <a:gd name="connsiteY9" fmla="*/ 3527327 h 4720649"/>
              <a:gd name="connsiteX10" fmla="*/ 4797206 w 16757778"/>
              <a:gd name="connsiteY10" fmla="*/ 3592641 h 4720649"/>
              <a:gd name="connsiteX11" fmla="*/ 5221749 w 16757778"/>
              <a:gd name="connsiteY11" fmla="*/ 3674284 h 4720649"/>
              <a:gd name="connsiteX12" fmla="*/ 5940206 w 16757778"/>
              <a:gd name="connsiteY12" fmla="*/ 3886555 h 4720649"/>
              <a:gd name="connsiteX13" fmla="*/ 6266778 w 16757778"/>
              <a:gd name="connsiteY13" fmla="*/ 4049841 h 4720649"/>
              <a:gd name="connsiteX14" fmla="*/ 6511706 w 16757778"/>
              <a:gd name="connsiteY14" fmla="*/ 4245784 h 4720649"/>
              <a:gd name="connsiteX15" fmla="*/ 6903592 w 16757778"/>
              <a:gd name="connsiteY15" fmla="*/ 4474384 h 4720649"/>
              <a:gd name="connsiteX16" fmla="*/ 7295478 w 16757778"/>
              <a:gd name="connsiteY16" fmla="*/ 4702984 h 4720649"/>
              <a:gd name="connsiteX17" fmla="*/ 7622049 w 16757778"/>
              <a:gd name="connsiteY17" fmla="*/ 4670327 h 4720649"/>
              <a:gd name="connsiteX18" fmla="*/ 8144563 w 16757778"/>
              <a:gd name="connsiteY18" fmla="*/ 4392741 h 4720649"/>
              <a:gd name="connsiteX19" fmla="*/ 8634421 w 16757778"/>
              <a:gd name="connsiteY19" fmla="*/ 4115155 h 4720649"/>
              <a:gd name="connsiteX20" fmla="*/ 8977321 w 16757778"/>
              <a:gd name="connsiteY20" fmla="*/ 3968198 h 4720649"/>
              <a:gd name="connsiteX21" fmla="*/ 9287563 w 16757778"/>
              <a:gd name="connsiteY21" fmla="*/ 3886555 h 4720649"/>
              <a:gd name="connsiteX22" fmla="*/ 10038678 w 16757778"/>
              <a:gd name="connsiteY22" fmla="*/ 3690612 h 4720649"/>
              <a:gd name="connsiteX23" fmla="*/ 10528535 w 16757778"/>
              <a:gd name="connsiteY23" fmla="*/ 3527327 h 4720649"/>
              <a:gd name="connsiteX24" fmla="*/ 10740806 w 16757778"/>
              <a:gd name="connsiteY24" fmla="*/ 3380370 h 4720649"/>
              <a:gd name="connsiteX25" fmla="*/ 11230663 w 16757778"/>
              <a:gd name="connsiteY25" fmla="*/ 3315055 h 4720649"/>
              <a:gd name="connsiteX26" fmla="*/ 12161392 w 16757778"/>
              <a:gd name="connsiteY26" fmla="*/ 3217084 h 4720649"/>
              <a:gd name="connsiteX27" fmla="*/ 12553278 w 16757778"/>
              <a:gd name="connsiteY27" fmla="*/ 3086455 h 4720649"/>
              <a:gd name="connsiteX28" fmla="*/ 12977821 w 16757778"/>
              <a:gd name="connsiteY28" fmla="*/ 3053798 h 4720649"/>
              <a:gd name="connsiteX29" fmla="*/ 13418692 w 16757778"/>
              <a:gd name="connsiteY29" fmla="*/ 3021141 h 4720649"/>
              <a:gd name="connsiteX30" fmla="*/ 13885928 w 16757778"/>
              <a:gd name="connsiteY30" fmla="*/ 2827578 h 4720649"/>
              <a:gd name="connsiteX31" fmla="*/ 14610465 w 16757778"/>
              <a:gd name="connsiteY31" fmla="*/ 2585976 h 4720649"/>
              <a:gd name="connsiteX32" fmla="*/ 15849330 w 16757778"/>
              <a:gd name="connsiteY32" fmla="*/ 1312126 h 4720649"/>
              <a:gd name="connsiteX33" fmla="*/ 16733740 w 16757778"/>
              <a:gd name="connsiteY33" fmla="*/ 852141 h 4720649"/>
              <a:gd name="connsiteX34" fmla="*/ 16405207 w 16757778"/>
              <a:gd name="connsiteY34" fmla="*/ 719484 h 4720649"/>
              <a:gd name="connsiteX35" fmla="*/ 15341052 w 16757778"/>
              <a:gd name="connsiteY35" fmla="*/ 914672 h 4720649"/>
              <a:gd name="connsiteX36" fmla="*/ 14431813 w 16757778"/>
              <a:gd name="connsiteY36" fmla="*/ 1422757 h 4720649"/>
              <a:gd name="connsiteX37" fmla="*/ 13348432 w 16757778"/>
              <a:gd name="connsiteY37" fmla="*/ 1438622 h 4720649"/>
              <a:gd name="connsiteX38" fmla="*/ 12771981 w 16757778"/>
              <a:gd name="connsiteY38" fmla="*/ 1203227 h 4720649"/>
              <a:gd name="connsiteX39" fmla="*/ 12310824 w 16757778"/>
              <a:gd name="connsiteY39" fmla="*/ 1031035 h 4720649"/>
              <a:gd name="connsiteX40" fmla="*/ 11871930 w 16757778"/>
              <a:gd name="connsiteY40" fmla="*/ 857853 h 4720649"/>
              <a:gd name="connsiteX41" fmla="*/ 11423638 w 16757778"/>
              <a:gd name="connsiteY41" fmla="*/ 630243 h 4720649"/>
              <a:gd name="connsiteX42" fmla="*/ 10906566 w 16757778"/>
              <a:gd name="connsiteY42" fmla="*/ 441721 h 4720649"/>
              <a:gd name="connsiteX43" fmla="*/ 10495878 w 16757778"/>
              <a:gd name="connsiteY43" fmla="*/ 212627 h 4720649"/>
              <a:gd name="connsiteX44" fmla="*/ 10038678 w 16757778"/>
              <a:gd name="connsiteY44" fmla="*/ 179970 h 4720649"/>
              <a:gd name="connsiteX45" fmla="*/ 8895678 w 16757778"/>
              <a:gd name="connsiteY45" fmla="*/ 33012 h 4720649"/>
              <a:gd name="connsiteX46" fmla="*/ 7491421 w 16757778"/>
              <a:gd name="connsiteY46" fmla="*/ 16684 h 4720649"/>
              <a:gd name="connsiteX47" fmla="*/ 6805621 w 16757778"/>
              <a:gd name="connsiteY47" fmla="*/ 355 h 4720649"/>
              <a:gd name="connsiteX48" fmla="*/ 5662621 w 16757778"/>
              <a:gd name="connsiteY48" fmla="*/ 33012 h 4720649"/>
              <a:gd name="connsiteX49" fmla="*/ 5025806 w 16757778"/>
              <a:gd name="connsiteY49" fmla="*/ 98327 h 4720649"/>
              <a:gd name="connsiteX50" fmla="*/ 3899135 w 16757778"/>
              <a:gd name="connsiteY50" fmla="*/ 147312 h 4720649"/>
              <a:gd name="connsiteX51" fmla="*/ 3099035 w 16757778"/>
              <a:gd name="connsiteY51" fmla="*/ 326927 h 4720649"/>
              <a:gd name="connsiteX52" fmla="*/ 2266278 w 16757778"/>
              <a:gd name="connsiteY52" fmla="*/ 522870 h 4720649"/>
              <a:gd name="connsiteX53" fmla="*/ 1841735 w 16757778"/>
              <a:gd name="connsiteY53" fmla="*/ 686155 h 4720649"/>
              <a:gd name="connsiteX54" fmla="*/ 1417192 w 16757778"/>
              <a:gd name="connsiteY54" fmla="*/ 849441 h 4720649"/>
              <a:gd name="connsiteX55" fmla="*/ 862021 w 16757778"/>
              <a:gd name="connsiteY55" fmla="*/ 1176012 h 4720649"/>
              <a:gd name="connsiteX56" fmla="*/ 437478 w 16757778"/>
              <a:gd name="connsiteY56" fmla="*/ 1502584 h 4720649"/>
              <a:gd name="connsiteX57" fmla="*/ 159892 w 16757778"/>
              <a:gd name="connsiteY57" fmla="*/ 1861812 h 4720649"/>
              <a:gd name="connsiteX58" fmla="*/ 12935 w 16757778"/>
              <a:gd name="connsiteY58" fmla="*/ 2384327 h 4720649"/>
              <a:gd name="connsiteX59" fmla="*/ 12935 w 16757778"/>
              <a:gd name="connsiteY59" fmla="*/ 2694570 h 4720649"/>
              <a:gd name="connsiteX60" fmla="*/ 61921 w 16757778"/>
              <a:gd name="connsiteY60" fmla="*/ 2906841 h 4720649"/>
              <a:gd name="connsiteX61" fmla="*/ 143563 w 16757778"/>
              <a:gd name="connsiteY61" fmla="*/ 3021141 h 4720649"/>
              <a:gd name="connsiteX0" fmla="*/ 45592 w 16757778"/>
              <a:gd name="connsiteY0" fmla="*/ 2972155 h 4720649"/>
              <a:gd name="connsiteX1" fmla="*/ 421149 w 16757778"/>
              <a:gd name="connsiteY1" fmla="*/ 2972155 h 4720649"/>
              <a:gd name="connsiteX2" fmla="*/ 731392 w 16757778"/>
              <a:gd name="connsiteY2" fmla="*/ 2988484 h 4720649"/>
              <a:gd name="connsiteX3" fmla="*/ 1286563 w 16757778"/>
              <a:gd name="connsiteY3" fmla="*/ 3037470 h 4720649"/>
              <a:gd name="connsiteX4" fmla="*/ 1711106 w 16757778"/>
              <a:gd name="connsiteY4" fmla="*/ 3135441 h 4720649"/>
              <a:gd name="connsiteX5" fmla="*/ 2037678 w 16757778"/>
              <a:gd name="connsiteY5" fmla="*/ 3151770 h 4720649"/>
              <a:gd name="connsiteX6" fmla="*/ 2707149 w 16757778"/>
              <a:gd name="connsiteY6" fmla="*/ 3168098 h 4720649"/>
              <a:gd name="connsiteX7" fmla="*/ 3229663 w 16757778"/>
              <a:gd name="connsiteY7" fmla="*/ 3200755 h 4720649"/>
              <a:gd name="connsiteX8" fmla="*/ 3556235 w 16757778"/>
              <a:gd name="connsiteY8" fmla="*/ 3331384 h 4720649"/>
              <a:gd name="connsiteX9" fmla="*/ 4470635 w 16757778"/>
              <a:gd name="connsiteY9" fmla="*/ 3527327 h 4720649"/>
              <a:gd name="connsiteX10" fmla="*/ 4797206 w 16757778"/>
              <a:gd name="connsiteY10" fmla="*/ 3592641 h 4720649"/>
              <a:gd name="connsiteX11" fmla="*/ 5221749 w 16757778"/>
              <a:gd name="connsiteY11" fmla="*/ 3674284 h 4720649"/>
              <a:gd name="connsiteX12" fmla="*/ 5940206 w 16757778"/>
              <a:gd name="connsiteY12" fmla="*/ 3886555 h 4720649"/>
              <a:gd name="connsiteX13" fmla="*/ 6266778 w 16757778"/>
              <a:gd name="connsiteY13" fmla="*/ 4049841 h 4720649"/>
              <a:gd name="connsiteX14" fmla="*/ 6511706 w 16757778"/>
              <a:gd name="connsiteY14" fmla="*/ 4245784 h 4720649"/>
              <a:gd name="connsiteX15" fmla="*/ 6903592 w 16757778"/>
              <a:gd name="connsiteY15" fmla="*/ 4474384 h 4720649"/>
              <a:gd name="connsiteX16" fmla="*/ 7295478 w 16757778"/>
              <a:gd name="connsiteY16" fmla="*/ 4702984 h 4720649"/>
              <a:gd name="connsiteX17" fmla="*/ 7622049 w 16757778"/>
              <a:gd name="connsiteY17" fmla="*/ 4670327 h 4720649"/>
              <a:gd name="connsiteX18" fmla="*/ 8144563 w 16757778"/>
              <a:gd name="connsiteY18" fmla="*/ 4392741 h 4720649"/>
              <a:gd name="connsiteX19" fmla="*/ 8634421 w 16757778"/>
              <a:gd name="connsiteY19" fmla="*/ 4115155 h 4720649"/>
              <a:gd name="connsiteX20" fmla="*/ 8977321 w 16757778"/>
              <a:gd name="connsiteY20" fmla="*/ 3968198 h 4720649"/>
              <a:gd name="connsiteX21" fmla="*/ 9287563 w 16757778"/>
              <a:gd name="connsiteY21" fmla="*/ 3886555 h 4720649"/>
              <a:gd name="connsiteX22" fmla="*/ 10038678 w 16757778"/>
              <a:gd name="connsiteY22" fmla="*/ 3690612 h 4720649"/>
              <a:gd name="connsiteX23" fmla="*/ 10528535 w 16757778"/>
              <a:gd name="connsiteY23" fmla="*/ 3527327 h 4720649"/>
              <a:gd name="connsiteX24" fmla="*/ 10740806 w 16757778"/>
              <a:gd name="connsiteY24" fmla="*/ 3380370 h 4720649"/>
              <a:gd name="connsiteX25" fmla="*/ 11230663 w 16757778"/>
              <a:gd name="connsiteY25" fmla="*/ 3315055 h 4720649"/>
              <a:gd name="connsiteX26" fmla="*/ 12161392 w 16757778"/>
              <a:gd name="connsiteY26" fmla="*/ 3217084 h 4720649"/>
              <a:gd name="connsiteX27" fmla="*/ 12553278 w 16757778"/>
              <a:gd name="connsiteY27" fmla="*/ 3086455 h 4720649"/>
              <a:gd name="connsiteX28" fmla="*/ 12977821 w 16757778"/>
              <a:gd name="connsiteY28" fmla="*/ 3053798 h 4720649"/>
              <a:gd name="connsiteX29" fmla="*/ 13418692 w 16757778"/>
              <a:gd name="connsiteY29" fmla="*/ 3021141 h 4720649"/>
              <a:gd name="connsiteX30" fmla="*/ 13885928 w 16757778"/>
              <a:gd name="connsiteY30" fmla="*/ 2827578 h 4720649"/>
              <a:gd name="connsiteX31" fmla="*/ 14471313 w 16757778"/>
              <a:gd name="connsiteY31" fmla="*/ 2353786 h 4720649"/>
              <a:gd name="connsiteX32" fmla="*/ 15849330 w 16757778"/>
              <a:gd name="connsiteY32" fmla="*/ 1312126 h 4720649"/>
              <a:gd name="connsiteX33" fmla="*/ 16733740 w 16757778"/>
              <a:gd name="connsiteY33" fmla="*/ 852141 h 4720649"/>
              <a:gd name="connsiteX34" fmla="*/ 16405207 w 16757778"/>
              <a:gd name="connsiteY34" fmla="*/ 719484 h 4720649"/>
              <a:gd name="connsiteX35" fmla="*/ 15341052 w 16757778"/>
              <a:gd name="connsiteY35" fmla="*/ 914672 h 4720649"/>
              <a:gd name="connsiteX36" fmla="*/ 14431813 w 16757778"/>
              <a:gd name="connsiteY36" fmla="*/ 1422757 h 4720649"/>
              <a:gd name="connsiteX37" fmla="*/ 13348432 w 16757778"/>
              <a:gd name="connsiteY37" fmla="*/ 1438622 h 4720649"/>
              <a:gd name="connsiteX38" fmla="*/ 12771981 w 16757778"/>
              <a:gd name="connsiteY38" fmla="*/ 1203227 h 4720649"/>
              <a:gd name="connsiteX39" fmla="*/ 12310824 w 16757778"/>
              <a:gd name="connsiteY39" fmla="*/ 1031035 h 4720649"/>
              <a:gd name="connsiteX40" fmla="*/ 11871930 w 16757778"/>
              <a:gd name="connsiteY40" fmla="*/ 857853 h 4720649"/>
              <a:gd name="connsiteX41" fmla="*/ 11423638 w 16757778"/>
              <a:gd name="connsiteY41" fmla="*/ 630243 h 4720649"/>
              <a:gd name="connsiteX42" fmla="*/ 10906566 w 16757778"/>
              <a:gd name="connsiteY42" fmla="*/ 441721 h 4720649"/>
              <a:gd name="connsiteX43" fmla="*/ 10495878 w 16757778"/>
              <a:gd name="connsiteY43" fmla="*/ 212627 h 4720649"/>
              <a:gd name="connsiteX44" fmla="*/ 10038678 w 16757778"/>
              <a:gd name="connsiteY44" fmla="*/ 179970 h 4720649"/>
              <a:gd name="connsiteX45" fmla="*/ 8895678 w 16757778"/>
              <a:gd name="connsiteY45" fmla="*/ 33012 h 4720649"/>
              <a:gd name="connsiteX46" fmla="*/ 7491421 w 16757778"/>
              <a:gd name="connsiteY46" fmla="*/ 16684 h 4720649"/>
              <a:gd name="connsiteX47" fmla="*/ 6805621 w 16757778"/>
              <a:gd name="connsiteY47" fmla="*/ 355 h 4720649"/>
              <a:gd name="connsiteX48" fmla="*/ 5662621 w 16757778"/>
              <a:gd name="connsiteY48" fmla="*/ 33012 h 4720649"/>
              <a:gd name="connsiteX49" fmla="*/ 5025806 w 16757778"/>
              <a:gd name="connsiteY49" fmla="*/ 98327 h 4720649"/>
              <a:gd name="connsiteX50" fmla="*/ 3899135 w 16757778"/>
              <a:gd name="connsiteY50" fmla="*/ 147312 h 4720649"/>
              <a:gd name="connsiteX51" fmla="*/ 3099035 w 16757778"/>
              <a:gd name="connsiteY51" fmla="*/ 326927 h 4720649"/>
              <a:gd name="connsiteX52" fmla="*/ 2266278 w 16757778"/>
              <a:gd name="connsiteY52" fmla="*/ 522870 h 4720649"/>
              <a:gd name="connsiteX53" fmla="*/ 1841735 w 16757778"/>
              <a:gd name="connsiteY53" fmla="*/ 686155 h 4720649"/>
              <a:gd name="connsiteX54" fmla="*/ 1417192 w 16757778"/>
              <a:gd name="connsiteY54" fmla="*/ 849441 h 4720649"/>
              <a:gd name="connsiteX55" fmla="*/ 862021 w 16757778"/>
              <a:gd name="connsiteY55" fmla="*/ 1176012 h 4720649"/>
              <a:gd name="connsiteX56" fmla="*/ 437478 w 16757778"/>
              <a:gd name="connsiteY56" fmla="*/ 1502584 h 4720649"/>
              <a:gd name="connsiteX57" fmla="*/ 159892 w 16757778"/>
              <a:gd name="connsiteY57" fmla="*/ 1861812 h 4720649"/>
              <a:gd name="connsiteX58" fmla="*/ 12935 w 16757778"/>
              <a:gd name="connsiteY58" fmla="*/ 2384327 h 4720649"/>
              <a:gd name="connsiteX59" fmla="*/ 12935 w 16757778"/>
              <a:gd name="connsiteY59" fmla="*/ 2694570 h 4720649"/>
              <a:gd name="connsiteX60" fmla="*/ 61921 w 16757778"/>
              <a:gd name="connsiteY60" fmla="*/ 2906841 h 4720649"/>
              <a:gd name="connsiteX61" fmla="*/ 143563 w 16757778"/>
              <a:gd name="connsiteY61" fmla="*/ 3021141 h 4720649"/>
              <a:gd name="connsiteX0" fmla="*/ 45592 w 16757778"/>
              <a:gd name="connsiteY0" fmla="*/ 2972155 h 4720649"/>
              <a:gd name="connsiteX1" fmla="*/ 421149 w 16757778"/>
              <a:gd name="connsiteY1" fmla="*/ 2972155 h 4720649"/>
              <a:gd name="connsiteX2" fmla="*/ 731392 w 16757778"/>
              <a:gd name="connsiteY2" fmla="*/ 2988484 h 4720649"/>
              <a:gd name="connsiteX3" fmla="*/ 1286563 w 16757778"/>
              <a:gd name="connsiteY3" fmla="*/ 3037470 h 4720649"/>
              <a:gd name="connsiteX4" fmla="*/ 1711106 w 16757778"/>
              <a:gd name="connsiteY4" fmla="*/ 3135441 h 4720649"/>
              <a:gd name="connsiteX5" fmla="*/ 2037678 w 16757778"/>
              <a:gd name="connsiteY5" fmla="*/ 3151770 h 4720649"/>
              <a:gd name="connsiteX6" fmla="*/ 2707149 w 16757778"/>
              <a:gd name="connsiteY6" fmla="*/ 3168098 h 4720649"/>
              <a:gd name="connsiteX7" fmla="*/ 3229663 w 16757778"/>
              <a:gd name="connsiteY7" fmla="*/ 3200755 h 4720649"/>
              <a:gd name="connsiteX8" fmla="*/ 3556235 w 16757778"/>
              <a:gd name="connsiteY8" fmla="*/ 3331384 h 4720649"/>
              <a:gd name="connsiteX9" fmla="*/ 4470635 w 16757778"/>
              <a:gd name="connsiteY9" fmla="*/ 3527327 h 4720649"/>
              <a:gd name="connsiteX10" fmla="*/ 4797206 w 16757778"/>
              <a:gd name="connsiteY10" fmla="*/ 3592641 h 4720649"/>
              <a:gd name="connsiteX11" fmla="*/ 5221749 w 16757778"/>
              <a:gd name="connsiteY11" fmla="*/ 3674284 h 4720649"/>
              <a:gd name="connsiteX12" fmla="*/ 5940206 w 16757778"/>
              <a:gd name="connsiteY12" fmla="*/ 3886555 h 4720649"/>
              <a:gd name="connsiteX13" fmla="*/ 6266778 w 16757778"/>
              <a:gd name="connsiteY13" fmla="*/ 4049841 h 4720649"/>
              <a:gd name="connsiteX14" fmla="*/ 6511706 w 16757778"/>
              <a:gd name="connsiteY14" fmla="*/ 4245784 h 4720649"/>
              <a:gd name="connsiteX15" fmla="*/ 6903592 w 16757778"/>
              <a:gd name="connsiteY15" fmla="*/ 4474384 h 4720649"/>
              <a:gd name="connsiteX16" fmla="*/ 7295478 w 16757778"/>
              <a:gd name="connsiteY16" fmla="*/ 4702984 h 4720649"/>
              <a:gd name="connsiteX17" fmla="*/ 7622049 w 16757778"/>
              <a:gd name="connsiteY17" fmla="*/ 4670327 h 4720649"/>
              <a:gd name="connsiteX18" fmla="*/ 8144563 w 16757778"/>
              <a:gd name="connsiteY18" fmla="*/ 4392741 h 4720649"/>
              <a:gd name="connsiteX19" fmla="*/ 8634421 w 16757778"/>
              <a:gd name="connsiteY19" fmla="*/ 4115155 h 4720649"/>
              <a:gd name="connsiteX20" fmla="*/ 8977321 w 16757778"/>
              <a:gd name="connsiteY20" fmla="*/ 3968198 h 4720649"/>
              <a:gd name="connsiteX21" fmla="*/ 9287563 w 16757778"/>
              <a:gd name="connsiteY21" fmla="*/ 3886555 h 4720649"/>
              <a:gd name="connsiteX22" fmla="*/ 10038678 w 16757778"/>
              <a:gd name="connsiteY22" fmla="*/ 3690612 h 4720649"/>
              <a:gd name="connsiteX23" fmla="*/ 10528535 w 16757778"/>
              <a:gd name="connsiteY23" fmla="*/ 3527327 h 4720649"/>
              <a:gd name="connsiteX24" fmla="*/ 10740806 w 16757778"/>
              <a:gd name="connsiteY24" fmla="*/ 3380370 h 4720649"/>
              <a:gd name="connsiteX25" fmla="*/ 11230663 w 16757778"/>
              <a:gd name="connsiteY25" fmla="*/ 3315055 h 4720649"/>
              <a:gd name="connsiteX26" fmla="*/ 12161392 w 16757778"/>
              <a:gd name="connsiteY26" fmla="*/ 3217084 h 4720649"/>
              <a:gd name="connsiteX27" fmla="*/ 12553278 w 16757778"/>
              <a:gd name="connsiteY27" fmla="*/ 3086455 h 4720649"/>
              <a:gd name="connsiteX28" fmla="*/ 12977821 w 16757778"/>
              <a:gd name="connsiteY28" fmla="*/ 3053798 h 4720649"/>
              <a:gd name="connsiteX29" fmla="*/ 13363024 w 16757778"/>
              <a:gd name="connsiteY29" fmla="*/ 2822135 h 4720649"/>
              <a:gd name="connsiteX30" fmla="*/ 13885928 w 16757778"/>
              <a:gd name="connsiteY30" fmla="*/ 2827578 h 4720649"/>
              <a:gd name="connsiteX31" fmla="*/ 14471313 w 16757778"/>
              <a:gd name="connsiteY31" fmla="*/ 2353786 h 4720649"/>
              <a:gd name="connsiteX32" fmla="*/ 15849330 w 16757778"/>
              <a:gd name="connsiteY32" fmla="*/ 1312126 h 4720649"/>
              <a:gd name="connsiteX33" fmla="*/ 16733740 w 16757778"/>
              <a:gd name="connsiteY33" fmla="*/ 852141 h 4720649"/>
              <a:gd name="connsiteX34" fmla="*/ 16405207 w 16757778"/>
              <a:gd name="connsiteY34" fmla="*/ 719484 h 4720649"/>
              <a:gd name="connsiteX35" fmla="*/ 15341052 w 16757778"/>
              <a:gd name="connsiteY35" fmla="*/ 914672 h 4720649"/>
              <a:gd name="connsiteX36" fmla="*/ 14431813 w 16757778"/>
              <a:gd name="connsiteY36" fmla="*/ 1422757 h 4720649"/>
              <a:gd name="connsiteX37" fmla="*/ 13348432 w 16757778"/>
              <a:gd name="connsiteY37" fmla="*/ 1438622 h 4720649"/>
              <a:gd name="connsiteX38" fmla="*/ 12771981 w 16757778"/>
              <a:gd name="connsiteY38" fmla="*/ 1203227 h 4720649"/>
              <a:gd name="connsiteX39" fmla="*/ 12310824 w 16757778"/>
              <a:gd name="connsiteY39" fmla="*/ 1031035 h 4720649"/>
              <a:gd name="connsiteX40" fmla="*/ 11871930 w 16757778"/>
              <a:gd name="connsiteY40" fmla="*/ 857853 h 4720649"/>
              <a:gd name="connsiteX41" fmla="*/ 11423638 w 16757778"/>
              <a:gd name="connsiteY41" fmla="*/ 630243 h 4720649"/>
              <a:gd name="connsiteX42" fmla="*/ 10906566 w 16757778"/>
              <a:gd name="connsiteY42" fmla="*/ 441721 h 4720649"/>
              <a:gd name="connsiteX43" fmla="*/ 10495878 w 16757778"/>
              <a:gd name="connsiteY43" fmla="*/ 212627 h 4720649"/>
              <a:gd name="connsiteX44" fmla="*/ 10038678 w 16757778"/>
              <a:gd name="connsiteY44" fmla="*/ 179970 h 4720649"/>
              <a:gd name="connsiteX45" fmla="*/ 8895678 w 16757778"/>
              <a:gd name="connsiteY45" fmla="*/ 33012 h 4720649"/>
              <a:gd name="connsiteX46" fmla="*/ 7491421 w 16757778"/>
              <a:gd name="connsiteY46" fmla="*/ 16684 h 4720649"/>
              <a:gd name="connsiteX47" fmla="*/ 6805621 w 16757778"/>
              <a:gd name="connsiteY47" fmla="*/ 355 h 4720649"/>
              <a:gd name="connsiteX48" fmla="*/ 5662621 w 16757778"/>
              <a:gd name="connsiteY48" fmla="*/ 33012 h 4720649"/>
              <a:gd name="connsiteX49" fmla="*/ 5025806 w 16757778"/>
              <a:gd name="connsiteY49" fmla="*/ 98327 h 4720649"/>
              <a:gd name="connsiteX50" fmla="*/ 3899135 w 16757778"/>
              <a:gd name="connsiteY50" fmla="*/ 147312 h 4720649"/>
              <a:gd name="connsiteX51" fmla="*/ 3099035 w 16757778"/>
              <a:gd name="connsiteY51" fmla="*/ 326927 h 4720649"/>
              <a:gd name="connsiteX52" fmla="*/ 2266278 w 16757778"/>
              <a:gd name="connsiteY52" fmla="*/ 522870 h 4720649"/>
              <a:gd name="connsiteX53" fmla="*/ 1841735 w 16757778"/>
              <a:gd name="connsiteY53" fmla="*/ 686155 h 4720649"/>
              <a:gd name="connsiteX54" fmla="*/ 1417192 w 16757778"/>
              <a:gd name="connsiteY54" fmla="*/ 849441 h 4720649"/>
              <a:gd name="connsiteX55" fmla="*/ 862021 w 16757778"/>
              <a:gd name="connsiteY55" fmla="*/ 1176012 h 4720649"/>
              <a:gd name="connsiteX56" fmla="*/ 437478 w 16757778"/>
              <a:gd name="connsiteY56" fmla="*/ 1502584 h 4720649"/>
              <a:gd name="connsiteX57" fmla="*/ 159892 w 16757778"/>
              <a:gd name="connsiteY57" fmla="*/ 1861812 h 4720649"/>
              <a:gd name="connsiteX58" fmla="*/ 12935 w 16757778"/>
              <a:gd name="connsiteY58" fmla="*/ 2384327 h 4720649"/>
              <a:gd name="connsiteX59" fmla="*/ 12935 w 16757778"/>
              <a:gd name="connsiteY59" fmla="*/ 2694570 h 4720649"/>
              <a:gd name="connsiteX60" fmla="*/ 61921 w 16757778"/>
              <a:gd name="connsiteY60" fmla="*/ 2906841 h 4720649"/>
              <a:gd name="connsiteX61" fmla="*/ 143563 w 16757778"/>
              <a:gd name="connsiteY61" fmla="*/ 3021141 h 4720649"/>
              <a:gd name="connsiteX0" fmla="*/ 45592 w 16757778"/>
              <a:gd name="connsiteY0" fmla="*/ 2972155 h 4720649"/>
              <a:gd name="connsiteX1" fmla="*/ 421149 w 16757778"/>
              <a:gd name="connsiteY1" fmla="*/ 2972155 h 4720649"/>
              <a:gd name="connsiteX2" fmla="*/ 731392 w 16757778"/>
              <a:gd name="connsiteY2" fmla="*/ 2988484 h 4720649"/>
              <a:gd name="connsiteX3" fmla="*/ 1286563 w 16757778"/>
              <a:gd name="connsiteY3" fmla="*/ 3037470 h 4720649"/>
              <a:gd name="connsiteX4" fmla="*/ 1711106 w 16757778"/>
              <a:gd name="connsiteY4" fmla="*/ 3135441 h 4720649"/>
              <a:gd name="connsiteX5" fmla="*/ 2037678 w 16757778"/>
              <a:gd name="connsiteY5" fmla="*/ 3151770 h 4720649"/>
              <a:gd name="connsiteX6" fmla="*/ 2707149 w 16757778"/>
              <a:gd name="connsiteY6" fmla="*/ 3168098 h 4720649"/>
              <a:gd name="connsiteX7" fmla="*/ 3229663 w 16757778"/>
              <a:gd name="connsiteY7" fmla="*/ 3200755 h 4720649"/>
              <a:gd name="connsiteX8" fmla="*/ 3556235 w 16757778"/>
              <a:gd name="connsiteY8" fmla="*/ 3331384 h 4720649"/>
              <a:gd name="connsiteX9" fmla="*/ 4470635 w 16757778"/>
              <a:gd name="connsiteY9" fmla="*/ 3527327 h 4720649"/>
              <a:gd name="connsiteX10" fmla="*/ 4797206 w 16757778"/>
              <a:gd name="connsiteY10" fmla="*/ 3592641 h 4720649"/>
              <a:gd name="connsiteX11" fmla="*/ 5221749 w 16757778"/>
              <a:gd name="connsiteY11" fmla="*/ 3674284 h 4720649"/>
              <a:gd name="connsiteX12" fmla="*/ 5940206 w 16757778"/>
              <a:gd name="connsiteY12" fmla="*/ 3886555 h 4720649"/>
              <a:gd name="connsiteX13" fmla="*/ 6266778 w 16757778"/>
              <a:gd name="connsiteY13" fmla="*/ 4049841 h 4720649"/>
              <a:gd name="connsiteX14" fmla="*/ 6511706 w 16757778"/>
              <a:gd name="connsiteY14" fmla="*/ 4245784 h 4720649"/>
              <a:gd name="connsiteX15" fmla="*/ 6903592 w 16757778"/>
              <a:gd name="connsiteY15" fmla="*/ 4474384 h 4720649"/>
              <a:gd name="connsiteX16" fmla="*/ 7295478 w 16757778"/>
              <a:gd name="connsiteY16" fmla="*/ 4702984 h 4720649"/>
              <a:gd name="connsiteX17" fmla="*/ 7622049 w 16757778"/>
              <a:gd name="connsiteY17" fmla="*/ 4670327 h 4720649"/>
              <a:gd name="connsiteX18" fmla="*/ 8144563 w 16757778"/>
              <a:gd name="connsiteY18" fmla="*/ 4392741 h 4720649"/>
              <a:gd name="connsiteX19" fmla="*/ 8634421 w 16757778"/>
              <a:gd name="connsiteY19" fmla="*/ 4115155 h 4720649"/>
              <a:gd name="connsiteX20" fmla="*/ 8977321 w 16757778"/>
              <a:gd name="connsiteY20" fmla="*/ 3968198 h 4720649"/>
              <a:gd name="connsiteX21" fmla="*/ 9287563 w 16757778"/>
              <a:gd name="connsiteY21" fmla="*/ 3886555 h 4720649"/>
              <a:gd name="connsiteX22" fmla="*/ 10038678 w 16757778"/>
              <a:gd name="connsiteY22" fmla="*/ 3690612 h 4720649"/>
              <a:gd name="connsiteX23" fmla="*/ 10528535 w 16757778"/>
              <a:gd name="connsiteY23" fmla="*/ 3527327 h 4720649"/>
              <a:gd name="connsiteX24" fmla="*/ 10740806 w 16757778"/>
              <a:gd name="connsiteY24" fmla="*/ 3380370 h 4720649"/>
              <a:gd name="connsiteX25" fmla="*/ 11230663 w 16757778"/>
              <a:gd name="connsiteY25" fmla="*/ 3315055 h 4720649"/>
              <a:gd name="connsiteX26" fmla="*/ 12161392 w 16757778"/>
              <a:gd name="connsiteY26" fmla="*/ 3217084 h 4720649"/>
              <a:gd name="connsiteX27" fmla="*/ 12553278 w 16757778"/>
              <a:gd name="connsiteY27" fmla="*/ 3086455 h 4720649"/>
              <a:gd name="connsiteX28" fmla="*/ 12838672 w 16757778"/>
              <a:gd name="connsiteY28" fmla="*/ 2921123 h 4720649"/>
              <a:gd name="connsiteX29" fmla="*/ 13363024 w 16757778"/>
              <a:gd name="connsiteY29" fmla="*/ 2822135 h 4720649"/>
              <a:gd name="connsiteX30" fmla="*/ 13885928 w 16757778"/>
              <a:gd name="connsiteY30" fmla="*/ 2827578 h 4720649"/>
              <a:gd name="connsiteX31" fmla="*/ 14471313 w 16757778"/>
              <a:gd name="connsiteY31" fmla="*/ 2353786 h 4720649"/>
              <a:gd name="connsiteX32" fmla="*/ 15849330 w 16757778"/>
              <a:gd name="connsiteY32" fmla="*/ 1312126 h 4720649"/>
              <a:gd name="connsiteX33" fmla="*/ 16733740 w 16757778"/>
              <a:gd name="connsiteY33" fmla="*/ 852141 h 4720649"/>
              <a:gd name="connsiteX34" fmla="*/ 16405207 w 16757778"/>
              <a:gd name="connsiteY34" fmla="*/ 719484 h 4720649"/>
              <a:gd name="connsiteX35" fmla="*/ 15341052 w 16757778"/>
              <a:gd name="connsiteY35" fmla="*/ 914672 h 4720649"/>
              <a:gd name="connsiteX36" fmla="*/ 14431813 w 16757778"/>
              <a:gd name="connsiteY36" fmla="*/ 1422757 h 4720649"/>
              <a:gd name="connsiteX37" fmla="*/ 13348432 w 16757778"/>
              <a:gd name="connsiteY37" fmla="*/ 1438622 h 4720649"/>
              <a:gd name="connsiteX38" fmla="*/ 12771981 w 16757778"/>
              <a:gd name="connsiteY38" fmla="*/ 1203227 h 4720649"/>
              <a:gd name="connsiteX39" fmla="*/ 12310824 w 16757778"/>
              <a:gd name="connsiteY39" fmla="*/ 1031035 h 4720649"/>
              <a:gd name="connsiteX40" fmla="*/ 11871930 w 16757778"/>
              <a:gd name="connsiteY40" fmla="*/ 857853 h 4720649"/>
              <a:gd name="connsiteX41" fmla="*/ 11423638 w 16757778"/>
              <a:gd name="connsiteY41" fmla="*/ 630243 h 4720649"/>
              <a:gd name="connsiteX42" fmla="*/ 10906566 w 16757778"/>
              <a:gd name="connsiteY42" fmla="*/ 441721 h 4720649"/>
              <a:gd name="connsiteX43" fmla="*/ 10495878 w 16757778"/>
              <a:gd name="connsiteY43" fmla="*/ 212627 h 4720649"/>
              <a:gd name="connsiteX44" fmla="*/ 10038678 w 16757778"/>
              <a:gd name="connsiteY44" fmla="*/ 179970 h 4720649"/>
              <a:gd name="connsiteX45" fmla="*/ 8895678 w 16757778"/>
              <a:gd name="connsiteY45" fmla="*/ 33012 h 4720649"/>
              <a:gd name="connsiteX46" fmla="*/ 7491421 w 16757778"/>
              <a:gd name="connsiteY46" fmla="*/ 16684 h 4720649"/>
              <a:gd name="connsiteX47" fmla="*/ 6805621 w 16757778"/>
              <a:gd name="connsiteY47" fmla="*/ 355 h 4720649"/>
              <a:gd name="connsiteX48" fmla="*/ 5662621 w 16757778"/>
              <a:gd name="connsiteY48" fmla="*/ 33012 h 4720649"/>
              <a:gd name="connsiteX49" fmla="*/ 5025806 w 16757778"/>
              <a:gd name="connsiteY49" fmla="*/ 98327 h 4720649"/>
              <a:gd name="connsiteX50" fmla="*/ 3899135 w 16757778"/>
              <a:gd name="connsiteY50" fmla="*/ 147312 h 4720649"/>
              <a:gd name="connsiteX51" fmla="*/ 3099035 w 16757778"/>
              <a:gd name="connsiteY51" fmla="*/ 326927 h 4720649"/>
              <a:gd name="connsiteX52" fmla="*/ 2266278 w 16757778"/>
              <a:gd name="connsiteY52" fmla="*/ 522870 h 4720649"/>
              <a:gd name="connsiteX53" fmla="*/ 1841735 w 16757778"/>
              <a:gd name="connsiteY53" fmla="*/ 686155 h 4720649"/>
              <a:gd name="connsiteX54" fmla="*/ 1417192 w 16757778"/>
              <a:gd name="connsiteY54" fmla="*/ 849441 h 4720649"/>
              <a:gd name="connsiteX55" fmla="*/ 862021 w 16757778"/>
              <a:gd name="connsiteY55" fmla="*/ 1176012 h 4720649"/>
              <a:gd name="connsiteX56" fmla="*/ 437478 w 16757778"/>
              <a:gd name="connsiteY56" fmla="*/ 1502584 h 4720649"/>
              <a:gd name="connsiteX57" fmla="*/ 159892 w 16757778"/>
              <a:gd name="connsiteY57" fmla="*/ 1861812 h 4720649"/>
              <a:gd name="connsiteX58" fmla="*/ 12935 w 16757778"/>
              <a:gd name="connsiteY58" fmla="*/ 2384327 h 4720649"/>
              <a:gd name="connsiteX59" fmla="*/ 12935 w 16757778"/>
              <a:gd name="connsiteY59" fmla="*/ 2694570 h 4720649"/>
              <a:gd name="connsiteX60" fmla="*/ 61921 w 16757778"/>
              <a:gd name="connsiteY60" fmla="*/ 2906841 h 4720649"/>
              <a:gd name="connsiteX61" fmla="*/ 143563 w 16757778"/>
              <a:gd name="connsiteY61" fmla="*/ 3021141 h 4720649"/>
              <a:gd name="connsiteX0" fmla="*/ 45592 w 16757778"/>
              <a:gd name="connsiteY0" fmla="*/ 2972155 h 4720649"/>
              <a:gd name="connsiteX1" fmla="*/ 421149 w 16757778"/>
              <a:gd name="connsiteY1" fmla="*/ 2972155 h 4720649"/>
              <a:gd name="connsiteX2" fmla="*/ 731392 w 16757778"/>
              <a:gd name="connsiteY2" fmla="*/ 2988484 h 4720649"/>
              <a:gd name="connsiteX3" fmla="*/ 1286563 w 16757778"/>
              <a:gd name="connsiteY3" fmla="*/ 3037470 h 4720649"/>
              <a:gd name="connsiteX4" fmla="*/ 1711106 w 16757778"/>
              <a:gd name="connsiteY4" fmla="*/ 3135441 h 4720649"/>
              <a:gd name="connsiteX5" fmla="*/ 2037678 w 16757778"/>
              <a:gd name="connsiteY5" fmla="*/ 3151770 h 4720649"/>
              <a:gd name="connsiteX6" fmla="*/ 2707149 w 16757778"/>
              <a:gd name="connsiteY6" fmla="*/ 3168098 h 4720649"/>
              <a:gd name="connsiteX7" fmla="*/ 3229663 w 16757778"/>
              <a:gd name="connsiteY7" fmla="*/ 3200755 h 4720649"/>
              <a:gd name="connsiteX8" fmla="*/ 3556235 w 16757778"/>
              <a:gd name="connsiteY8" fmla="*/ 3331384 h 4720649"/>
              <a:gd name="connsiteX9" fmla="*/ 4470635 w 16757778"/>
              <a:gd name="connsiteY9" fmla="*/ 3527327 h 4720649"/>
              <a:gd name="connsiteX10" fmla="*/ 4797206 w 16757778"/>
              <a:gd name="connsiteY10" fmla="*/ 3592641 h 4720649"/>
              <a:gd name="connsiteX11" fmla="*/ 5221749 w 16757778"/>
              <a:gd name="connsiteY11" fmla="*/ 3674284 h 4720649"/>
              <a:gd name="connsiteX12" fmla="*/ 5940206 w 16757778"/>
              <a:gd name="connsiteY12" fmla="*/ 3886555 h 4720649"/>
              <a:gd name="connsiteX13" fmla="*/ 6266778 w 16757778"/>
              <a:gd name="connsiteY13" fmla="*/ 4049841 h 4720649"/>
              <a:gd name="connsiteX14" fmla="*/ 6511706 w 16757778"/>
              <a:gd name="connsiteY14" fmla="*/ 4245784 h 4720649"/>
              <a:gd name="connsiteX15" fmla="*/ 6903592 w 16757778"/>
              <a:gd name="connsiteY15" fmla="*/ 4474384 h 4720649"/>
              <a:gd name="connsiteX16" fmla="*/ 7295478 w 16757778"/>
              <a:gd name="connsiteY16" fmla="*/ 4702984 h 4720649"/>
              <a:gd name="connsiteX17" fmla="*/ 7622049 w 16757778"/>
              <a:gd name="connsiteY17" fmla="*/ 4670327 h 4720649"/>
              <a:gd name="connsiteX18" fmla="*/ 8144563 w 16757778"/>
              <a:gd name="connsiteY18" fmla="*/ 4392741 h 4720649"/>
              <a:gd name="connsiteX19" fmla="*/ 8634421 w 16757778"/>
              <a:gd name="connsiteY19" fmla="*/ 4115155 h 4720649"/>
              <a:gd name="connsiteX20" fmla="*/ 8977321 w 16757778"/>
              <a:gd name="connsiteY20" fmla="*/ 3968198 h 4720649"/>
              <a:gd name="connsiteX21" fmla="*/ 9287563 w 16757778"/>
              <a:gd name="connsiteY21" fmla="*/ 3886555 h 4720649"/>
              <a:gd name="connsiteX22" fmla="*/ 10038678 w 16757778"/>
              <a:gd name="connsiteY22" fmla="*/ 3690612 h 4720649"/>
              <a:gd name="connsiteX23" fmla="*/ 10528535 w 16757778"/>
              <a:gd name="connsiteY23" fmla="*/ 3527327 h 4720649"/>
              <a:gd name="connsiteX24" fmla="*/ 10740806 w 16757778"/>
              <a:gd name="connsiteY24" fmla="*/ 3380370 h 4720649"/>
              <a:gd name="connsiteX25" fmla="*/ 11230663 w 16757778"/>
              <a:gd name="connsiteY25" fmla="*/ 3315055 h 4720649"/>
              <a:gd name="connsiteX26" fmla="*/ 12161392 w 16757778"/>
              <a:gd name="connsiteY26" fmla="*/ 3217084 h 4720649"/>
              <a:gd name="connsiteX27" fmla="*/ 12414140 w 16757778"/>
              <a:gd name="connsiteY27" fmla="*/ 2986947 h 4720649"/>
              <a:gd name="connsiteX28" fmla="*/ 12838672 w 16757778"/>
              <a:gd name="connsiteY28" fmla="*/ 2921123 h 4720649"/>
              <a:gd name="connsiteX29" fmla="*/ 13363024 w 16757778"/>
              <a:gd name="connsiteY29" fmla="*/ 2822135 h 4720649"/>
              <a:gd name="connsiteX30" fmla="*/ 13885928 w 16757778"/>
              <a:gd name="connsiteY30" fmla="*/ 2827578 h 4720649"/>
              <a:gd name="connsiteX31" fmla="*/ 14471313 w 16757778"/>
              <a:gd name="connsiteY31" fmla="*/ 2353786 h 4720649"/>
              <a:gd name="connsiteX32" fmla="*/ 15849330 w 16757778"/>
              <a:gd name="connsiteY32" fmla="*/ 1312126 h 4720649"/>
              <a:gd name="connsiteX33" fmla="*/ 16733740 w 16757778"/>
              <a:gd name="connsiteY33" fmla="*/ 852141 h 4720649"/>
              <a:gd name="connsiteX34" fmla="*/ 16405207 w 16757778"/>
              <a:gd name="connsiteY34" fmla="*/ 719484 h 4720649"/>
              <a:gd name="connsiteX35" fmla="*/ 15341052 w 16757778"/>
              <a:gd name="connsiteY35" fmla="*/ 914672 h 4720649"/>
              <a:gd name="connsiteX36" fmla="*/ 14431813 w 16757778"/>
              <a:gd name="connsiteY36" fmla="*/ 1422757 h 4720649"/>
              <a:gd name="connsiteX37" fmla="*/ 13348432 w 16757778"/>
              <a:gd name="connsiteY37" fmla="*/ 1438622 h 4720649"/>
              <a:gd name="connsiteX38" fmla="*/ 12771981 w 16757778"/>
              <a:gd name="connsiteY38" fmla="*/ 1203227 h 4720649"/>
              <a:gd name="connsiteX39" fmla="*/ 12310824 w 16757778"/>
              <a:gd name="connsiteY39" fmla="*/ 1031035 h 4720649"/>
              <a:gd name="connsiteX40" fmla="*/ 11871930 w 16757778"/>
              <a:gd name="connsiteY40" fmla="*/ 857853 h 4720649"/>
              <a:gd name="connsiteX41" fmla="*/ 11423638 w 16757778"/>
              <a:gd name="connsiteY41" fmla="*/ 630243 h 4720649"/>
              <a:gd name="connsiteX42" fmla="*/ 10906566 w 16757778"/>
              <a:gd name="connsiteY42" fmla="*/ 441721 h 4720649"/>
              <a:gd name="connsiteX43" fmla="*/ 10495878 w 16757778"/>
              <a:gd name="connsiteY43" fmla="*/ 212627 h 4720649"/>
              <a:gd name="connsiteX44" fmla="*/ 10038678 w 16757778"/>
              <a:gd name="connsiteY44" fmla="*/ 179970 h 4720649"/>
              <a:gd name="connsiteX45" fmla="*/ 8895678 w 16757778"/>
              <a:gd name="connsiteY45" fmla="*/ 33012 h 4720649"/>
              <a:gd name="connsiteX46" fmla="*/ 7491421 w 16757778"/>
              <a:gd name="connsiteY46" fmla="*/ 16684 h 4720649"/>
              <a:gd name="connsiteX47" fmla="*/ 6805621 w 16757778"/>
              <a:gd name="connsiteY47" fmla="*/ 355 h 4720649"/>
              <a:gd name="connsiteX48" fmla="*/ 5662621 w 16757778"/>
              <a:gd name="connsiteY48" fmla="*/ 33012 h 4720649"/>
              <a:gd name="connsiteX49" fmla="*/ 5025806 w 16757778"/>
              <a:gd name="connsiteY49" fmla="*/ 98327 h 4720649"/>
              <a:gd name="connsiteX50" fmla="*/ 3899135 w 16757778"/>
              <a:gd name="connsiteY50" fmla="*/ 147312 h 4720649"/>
              <a:gd name="connsiteX51" fmla="*/ 3099035 w 16757778"/>
              <a:gd name="connsiteY51" fmla="*/ 326927 h 4720649"/>
              <a:gd name="connsiteX52" fmla="*/ 2266278 w 16757778"/>
              <a:gd name="connsiteY52" fmla="*/ 522870 h 4720649"/>
              <a:gd name="connsiteX53" fmla="*/ 1841735 w 16757778"/>
              <a:gd name="connsiteY53" fmla="*/ 686155 h 4720649"/>
              <a:gd name="connsiteX54" fmla="*/ 1417192 w 16757778"/>
              <a:gd name="connsiteY54" fmla="*/ 849441 h 4720649"/>
              <a:gd name="connsiteX55" fmla="*/ 862021 w 16757778"/>
              <a:gd name="connsiteY55" fmla="*/ 1176012 h 4720649"/>
              <a:gd name="connsiteX56" fmla="*/ 437478 w 16757778"/>
              <a:gd name="connsiteY56" fmla="*/ 1502584 h 4720649"/>
              <a:gd name="connsiteX57" fmla="*/ 159892 w 16757778"/>
              <a:gd name="connsiteY57" fmla="*/ 1861812 h 4720649"/>
              <a:gd name="connsiteX58" fmla="*/ 12935 w 16757778"/>
              <a:gd name="connsiteY58" fmla="*/ 2384327 h 4720649"/>
              <a:gd name="connsiteX59" fmla="*/ 12935 w 16757778"/>
              <a:gd name="connsiteY59" fmla="*/ 2694570 h 4720649"/>
              <a:gd name="connsiteX60" fmla="*/ 61921 w 16757778"/>
              <a:gd name="connsiteY60" fmla="*/ 2906841 h 4720649"/>
              <a:gd name="connsiteX61" fmla="*/ 143563 w 16757778"/>
              <a:gd name="connsiteY61" fmla="*/ 3021141 h 4720649"/>
              <a:gd name="connsiteX0" fmla="*/ 45592 w 16757778"/>
              <a:gd name="connsiteY0" fmla="*/ 2972155 h 4720649"/>
              <a:gd name="connsiteX1" fmla="*/ 421149 w 16757778"/>
              <a:gd name="connsiteY1" fmla="*/ 2972155 h 4720649"/>
              <a:gd name="connsiteX2" fmla="*/ 731392 w 16757778"/>
              <a:gd name="connsiteY2" fmla="*/ 2988484 h 4720649"/>
              <a:gd name="connsiteX3" fmla="*/ 1286563 w 16757778"/>
              <a:gd name="connsiteY3" fmla="*/ 3037470 h 4720649"/>
              <a:gd name="connsiteX4" fmla="*/ 1711106 w 16757778"/>
              <a:gd name="connsiteY4" fmla="*/ 3135441 h 4720649"/>
              <a:gd name="connsiteX5" fmla="*/ 2037678 w 16757778"/>
              <a:gd name="connsiteY5" fmla="*/ 3151770 h 4720649"/>
              <a:gd name="connsiteX6" fmla="*/ 2707149 w 16757778"/>
              <a:gd name="connsiteY6" fmla="*/ 3168098 h 4720649"/>
              <a:gd name="connsiteX7" fmla="*/ 3229663 w 16757778"/>
              <a:gd name="connsiteY7" fmla="*/ 3200755 h 4720649"/>
              <a:gd name="connsiteX8" fmla="*/ 3556235 w 16757778"/>
              <a:gd name="connsiteY8" fmla="*/ 3331384 h 4720649"/>
              <a:gd name="connsiteX9" fmla="*/ 4470635 w 16757778"/>
              <a:gd name="connsiteY9" fmla="*/ 3527327 h 4720649"/>
              <a:gd name="connsiteX10" fmla="*/ 4797206 w 16757778"/>
              <a:gd name="connsiteY10" fmla="*/ 3592641 h 4720649"/>
              <a:gd name="connsiteX11" fmla="*/ 5221749 w 16757778"/>
              <a:gd name="connsiteY11" fmla="*/ 3674284 h 4720649"/>
              <a:gd name="connsiteX12" fmla="*/ 5940206 w 16757778"/>
              <a:gd name="connsiteY12" fmla="*/ 3886555 h 4720649"/>
              <a:gd name="connsiteX13" fmla="*/ 6266778 w 16757778"/>
              <a:gd name="connsiteY13" fmla="*/ 4049841 h 4720649"/>
              <a:gd name="connsiteX14" fmla="*/ 6511706 w 16757778"/>
              <a:gd name="connsiteY14" fmla="*/ 4245784 h 4720649"/>
              <a:gd name="connsiteX15" fmla="*/ 6903592 w 16757778"/>
              <a:gd name="connsiteY15" fmla="*/ 4474384 h 4720649"/>
              <a:gd name="connsiteX16" fmla="*/ 7295478 w 16757778"/>
              <a:gd name="connsiteY16" fmla="*/ 4702984 h 4720649"/>
              <a:gd name="connsiteX17" fmla="*/ 7622049 w 16757778"/>
              <a:gd name="connsiteY17" fmla="*/ 4670327 h 4720649"/>
              <a:gd name="connsiteX18" fmla="*/ 8144563 w 16757778"/>
              <a:gd name="connsiteY18" fmla="*/ 4392741 h 4720649"/>
              <a:gd name="connsiteX19" fmla="*/ 8634421 w 16757778"/>
              <a:gd name="connsiteY19" fmla="*/ 4115155 h 4720649"/>
              <a:gd name="connsiteX20" fmla="*/ 8977321 w 16757778"/>
              <a:gd name="connsiteY20" fmla="*/ 3968198 h 4720649"/>
              <a:gd name="connsiteX21" fmla="*/ 9287563 w 16757778"/>
              <a:gd name="connsiteY21" fmla="*/ 3886555 h 4720649"/>
              <a:gd name="connsiteX22" fmla="*/ 10038678 w 16757778"/>
              <a:gd name="connsiteY22" fmla="*/ 3690612 h 4720649"/>
              <a:gd name="connsiteX23" fmla="*/ 10528535 w 16757778"/>
              <a:gd name="connsiteY23" fmla="*/ 3527327 h 4720649"/>
              <a:gd name="connsiteX24" fmla="*/ 10740806 w 16757778"/>
              <a:gd name="connsiteY24" fmla="*/ 3380370 h 4720649"/>
              <a:gd name="connsiteX25" fmla="*/ 11230663 w 16757778"/>
              <a:gd name="connsiteY25" fmla="*/ 3315055 h 4720649"/>
              <a:gd name="connsiteX26" fmla="*/ 11938745 w 16757778"/>
              <a:gd name="connsiteY26" fmla="*/ 3117573 h 4720649"/>
              <a:gd name="connsiteX27" fmla="*/ 12414140 w 16757778"/>
              <a:gd name="connsiteY27" fmla="*/ 2986947 h 4720649"/>
              <a:gd name="connsiteX28" fmla="*/ 12838672 w 16757778"/>
              <a:gd name="connsiteY28" fmla="*/ 2921123 h 4720649"/>
              <a:gd name="connsiteX29" fmla="*/ 13363024 w 16757778"/>
              <a:gd name="connsiteY29" fmla="*/ 2822135 h 4720649"/>
              <a:gd name="connsiteX30" fmla="*/ 13885928 w 16757778"/>
              <a:gd name="connsiteY30" fmla="*/ 2827578 h 4720649"/>
              <a:gd name="connsiteX31" fmla="*/ 14471313 w 16757778"/>
              <a:gd name="connsiteY31" fmla="*/ 2353786 h 4720649"/>
              <a:gd name="connsiteX32" fmla="*/ 15849330 w 16757778"/>
              <a:gd name="connsiteY32" fmla="*/ 1312126 h 4720649"/>
              <a:gd name="connsiteX33" fmla="*/ 16733740 w 16757778"/>
              <a:gd name="connsiteY33" fmla="*/ 852141 h 4720649"/>
              <a:gd name="connsiteX34" fmla="*/ 16405207 w 16757778"/>
              <a:gd name="connsiteY34" fmla="*/ 719484 h 4720649"/>
              <a:gd name="connsiteX35" fmla="*/ 15341052 w 16757778"/>
              <a:gd name="connsiteY35" fmla="*/ 914672 h 4720649"/>
              <a:gd name="connsiteX36" fmla="*/ 14431813 w 16757778"/>
              <a:gd name="connsiteY36" fmla="*/ 1422757 h 4720649"/>
              <a:gd name="connsiteX37" fmla="*/ 13348432 w 16757778"/>
              <a:gd name="connsiteY37" fmla="*/ 1438622 h 4720649"/>
              <a:gd name="connsiteX38" fmla="*/ 12771981 w 16757778"/>
              <a:gd name="connsiteY38" fmla="*/ 1203227 h 4720649"/>
              <a:gd name="connsiteX39" fmla="*/ 12310824 w 16757778"/>
              <a:gd name="connsiteY39" fmla="*/ 1031035 h 4720649"/>
              <a:gd name="connsiteX40" fmla="*/ 11871930 w 16757778"/>
              <a:gd name="connsiteY40" fmla="*/ 857853 h 4720649"/>
              <a:gd name="connsiteX41" fmla="*/ 11423638 w 16757778"/>
              <a:gd name="connsiteY41" fmla="*/ 630243 h 4720649"/>
              <a:gd name="connsiteX42" fmla="*/ 10906566 w 16757778"/>
              <a:gd name="connsiteY42" fmla="*/ 441721 h 4720649"/>
              <a:gd name="connsiteX43" fmla="*/ 10495878 w 16757778"/>
              <a:gd name="connsiteY43" fmla="*/ 212627 h 4720649"/>
              <a:gd name="connsiteX44" fmla="*/ 10038678 w 16757778"/>
              <a:gd name="connsiteY44" fmla="*/ 179970 h 4720649"/>
              <a:gd name="connsiteX45" fmla="*/ 8895678 w 16757778"/>
              <a:gd name="connsiteY45" fmla="*/ 33012 h 4720649"/>
              <a:gd name="connsiteX46" fmla="*/ 7491421 w 16757778"/>
              <a:gd name="connsiteY46" fmla="*/ 16684 h 4720649"/>
              <a:gd name="connsiteX47" fmla="*/ 6805621 w 16757778"/>
              <a:gd name="connsiteY47" fmla="*/ 355 h 4720649"/>
              <a:gd name="connsiteX48" fmla="*/ 5662621 w 16757778"/>
              <a:gd name="connsiteY48" fmla="*/ 33012 h 4720649"/>
              <a:gd name="connsiteX49" fmla="*/ 5025806 w 16757778"/>
              <a:gd name="connsiteY49" fmla="*/ 98327 h 4720649"/>
              <a:gd name="connsiteX50" fmla="*/ 3899135 w 16757778"/>
              <a:gd name="connsiteY50" fmla="*/ 147312 h 4720649"/>
              <a:gd name="connsiteX51" fmla="*/ 3099035 w 16757778"/>
              <a:gd name="connsiteY51" fmla="*/ 326927 h 4720649"/>
              <a:gd name="connsiteX52" fmla="*/ 2266278 w 16757778"/>
              <a:gd name="connsiteY52" fmla="*/ 522870 h 4720649"/>
              <a:gd name="connsiteX53" fmla="*/ 1841735 w 16757778"/>
              <a:gd name="connsiteY53" fmla="*/ 686155 h 4720649"/>
              <a:gd name="connsiteX54" fmla="*/ 1417192 w 16757778"/>
              <a:gd name="connsiteY54" fmla="*/ 849441 h 4720649"/>
              <a:gd name="connsiteX55" fmla="*/ 862021 w 16757778"/>
              <a:gd name="connsiteY55" fmla="*/ 1176012 h 4720649"/>
              <a:gd name="connsiteX56" fmla="*/ 437478 w 16757778"/>
              <a:gd name="connsiteY56" fmla="*/ 1502584 h 4720649"/>
              <a:gd name="connsiteX57" fmla="*/ 159892 w 16757778"/>
              <a:gd name="connsiteY57" fmla="*/ 1861812 h 4720649"/>
              <a:gd name="connsiteX58" fmla="*/ 12935 w 16757778"/>
              <a:gd name="connsiteY58" fmla="*/ 2384327 h 4720649"/>
              <a:gd name="connsiteX59" fmla="*/ 12935 w 16757778"/>
              <a:gd name="connsiteY59" fmla="*/ 2694570 h 4720649"/>
              <a:gd name="connsiteX60" fmla="*/ 61921 w 16757778"/>
              <a:gd name="connsiteY60" fmla="*/ 2906841 h 4720649"/>
              <a:gd name="connsiteX61" fmla="*/ 143563 w 16757778"/>
              <a:gd name="connsiteY61" fmla="*/ 3021141 h 4720649"/>
              <a:gd name="connsiteX0" fmla="*/ 45592 w 16757778"/>
              <a:gd name="connsiteY0" fmla="*/ 2972155 h 4720649"/>
              <a:gd name="connsiteX1" fmla="*/ 421149 w 16757778"/>
              <a:gd name="connsiteY1" fmla="*/ 2972155 h 4720649"/>
              <a:gd name="connsiteX2" fmla="*/ 731392 w 16757778"/>
              <a:gd name="connsiteY2" fmla="*/ 2988484 h 4720649"/>
              <a:gd name="connsiteX3" fmla="*/ 1286563 w 16757778"/>
              <a:gd name="connsiteY3" fmla="*/ 3037470 h 4720649"/>
              <a:gd name="connsiteX4" fmla="*/ 1711106 w 16757778"/>
              <a:gd name="connsiteY4" fmla="*/ 3135441 h 4720649"/>
              <a:gd name="connsiteX5" fmla="*/ 2037678 w 16757778"/>
              <a:gd name="connsiteY5" fmla="*/ 3151770 h 4720649"/>
              <a:gd name="connsiteX6" fmla="*/ 2707149 w 16757778"/>
              <a:gd name="connsiteY6" fmla="*/ 3168098 h 4720649"/>
              <a:gd name="connsiteX7" fmla="*/ 3229663 w 16757778"/>
              <a:gd name="connsiteY7" fmla="*/ 3200755 h 4720649"/>
              <a:gd name="connsiteX8" fmla="*/ 3556235 w 16757778"/>
              <a:gd name="connsiteY8" fmla="*/ 3331384 h 4720649"/>
              <a:gd name="connsiteX9" fmla="*/ 4470635 w 16757778"/>
              <a:gd name="connsiteY9" fmla="*/ 3527327 h 4720649"/>
              <a:gd name="connsiteX10" fmla="*/ 4797206 w 16757778"/>
              <a:gd name="connsiteY10" fmla="*/ 3592641 h 4720649"/>
              <a:gd name="connsiteX11" fmla="*/ 5221749 w 16757778"/>
              <a:gd name="connsiteY11" fmla="*/ 3674284 h 4720649"/>
              <a:gd name="connsiteX12" fmla="*/ 5940206 w 16757778"/>
              <a:gd name="connsiteY12" fmla="*/ 3886555 h 4720649"/>
              <a:gd name="connsiteX13" fmla="*/ 6266778 w 16757778"/>
              <a:gd name="connsiteY13" fmla="*/ 4049841 h 4720649"/>
              <a:gd name="connsiteX14" fmla="*/ 6511706 w 16757778"/>
              <a:gd name="connsiteY14" fmla="*/ 4245784 h 4720649"/>
              <a:gd name="connsiteX15" fmla="*/ 6903592 w 16757778"/>
              <a:gd name="connsiteY15" fmla="*/ 4474384 h 4720649"/>
              <a:gd name="connsiteX16" fmla="*/ 7295478 w 16757778"/>
              <a:gd name="connsiteY16" fmla="*/ 4702984 h 4720649"/>
              <a:gd name="connsiteX17" fmla="*/ 7622049 w 16757778"/>
              <a:gd name="connsiteY17" fmla="*/ 4670327 h 4720649"/>
              <a:gd name="connsiteX18" fmla="*/ 8144563 w 16757778"/>
              <a:gd name="connsiteY18" fmla="*/ 4392741 h 4720649"/>
              <a:gd name="connsiteX19" fmla="*/ 8634421 w 16757778"/>
              <a:gd name="connsiteY19" fmla="*/ 4115155 h 4720649"/>
              <a:gd name="connsiteX20" fmla="*/ 8977321 w 16757778"/>
              <a:gd name="connsiteY20" fmla="*/ 3968198 h 4720649"/>
              <a:gd name="connsiteX21" fmla="*/ 9287563 w 16757778"/>
              <a:gd name="connsiteY21" fmla="*/ 3886555 h 4720649"/>
              <a:gd name="connsiteX22" fmla="*/ 10038678 w 16757778"/>
              <a:gd name="connsiteY22" fmla="*/ 3690612 h 4720649"/>
              <a:gd name="connsiteX23" fmla="*/ 10528535 w 16757778"/>
              <a:gd name="connsiteY23" fmla="*/ 3527327 h 4720649"/>
              <a:gd name="connsiteX24" fmla="*/ 10740806 w 16757778"/>
              <a:gd name="connsiteY24" fmla="*/ 3380370 h 4720649"/>
              <a:gd name="connsiteX25" fmla="*/ 11230663 w 16757778"/>
              <a:gd name="connsiteY25" fmla="*/ 3315055 h 4720649"/>
              <a:gd name="connsiteX26" fmla="*/ 11938745 w 16757778"/>
              <a:gd name="connsiteY26" fmla="*/ 3117573 h 4720649"/>
              <a:gd name="connsiteX27" fmla="*/ 12414140 w 16757778"/>
              <a:gd name="connsiteY27" fmla="*/ 2986947 h 4720649"/>
              <a:gd name="connsiteX28" fmla="*/ 12838672 w 16757778"/>
              <a:gd name="connsiteY28" fmla="*/ 2921123 h 4720649"/>
              <a:gd name="connsiteX29" fmla="*/ 13363024 w 16757778"/>
              <a:gd name="connsiteY29" fmla="*/ 2822135 h 4720649"/>
              <a:gd name="connsiteX30" fmla="*/ 13746786 w 16757778"/>
              <a:gd name="connsiteY30" fmla="*/ 2595402 h 4720649"/>
              <a:gd name="connsiteX31" fmla="*/ 14471313 w 16757778"/>
              <a:gd name="connsiteY31" fmla="*/ 2353786 h 4720649"/>
              <a:gd name="connsiteX32" fmla="*/ 15849330 w 16757778"/>
              <a:gd name="connsiteY32" fmla="*/ 1312126 h 4720649"/>
              <a:gd name="connsiteX33" fmla="*/ 16733740 w 16757778"/>
              <a:gd name="connsiteY33" fmla="*/ 852141 h 4720649"/>
              <a:gd name="connsiteX34" fmla="*/ 16405207 w 16757778"/>
              <a:gd name="connsiteY34" fmla="*/ 719484 h 4720649"/>
              <a:gd name="connsiteX35" fmla="*/ 15341052 w 16757778"/>
              <a:gd name="connsiteY35" fmla="*/ 914672 h 4720649"/>
              <a:gd name="connsiteX36" fmla="*/ 14431813 w 16757778"/>
              <a:gd name="connsiteY36" fmla="*/ 1422757 h 4720649"/>
              <a:gd name="connsiteX37" fmla="*/ 13348432 w 16757778"/>
              <a:gd name="connsiteY37" fmla="*/ 1438622 h 4720649"/>
              <a:gd name="connsiteX38" fmla="*/ 12771981 w 16757778"/>
              <a:gd name="connsiteY38" fmla="*/ 1203227 h 4720649"/>
              <a:gd name="connsiteX39" fmla="*/ 12310824 w 16757778"/>
              <a:gd name="connsiteY39" fmla="*/ 1031035 h 4720649"/>
              <a:gd name="connsiteX40" fmla="*/ 11871930 w 16757778"/>
              <a:gd name="connsiteY40" fmla="*/ 857853 h 4720649"/>
              <a:gd name="connsiteX41" fmla="*/ 11423638 w 16757778"/>
              <a:gd name="connsiteY41" fmla="*/ 630243 h 4720649"/>
              <a:gd name="connsiteX42" fmla="*/ 10906566 w 16757778"/>
              <a:gd name="connsiteY42" fmla="*/ 441721 h 4720649"/>
              <a:gd name="connsiteX43" fmla="*/ 10495878 w 16757778"/>
              <a:gd name="connsiteY43" fmla="*/ 212627 h 4720649"/>
              <a:gd name="connsiteX44" fmla="*/ 10038678 w 16757778"/>
              <a:gd name="connsiteY44" fmla="*/ 179970 h 4720649"/>
              <a:gd name="connsiteX45" fmla="*/ 8895678 w 16757778"/>
              <a:gd name="connsiteY45" fmla="*/ 33012 h 4720649"/>
              <a:gd name="connsiteX46" fmla="*/ 7491421 w 16757778"/>
              <a:gd name="connsiteY46" fmla="*/ 16684 h 4720649"/>
              <a:gd name="connsiteX47" fmla="*/ 6805621 w 16757778"/>
              <a:gd name="connsiteY47" fmla="*/ 355 h 4720649"/>
              <a:gd name="connsiteX48" fmla="*/ 5662621 w 16757778"/>
              <a:gd name="connsiteY48" fmla="*/ 33012 h 4720649"/>
              <a:gd name="connsiteX49" fmla="*/ 5025806 w 16757778"/>
              <a:gd name="connsiteY49" fmla="*/ 98327 h 4720649"/>
              <a:gd name="connsiteX50" fmla="*/ 3899135 w 16757778"/>
              <a:gd name="connsiteY50" fmla="*/ 147312 h 4720649"/>
              <a:gd name="connsiteX51" fmla="*/ 3099035 w 16757778"/>
              <a:gd name="connsiteY51" fmla="*/ 326927 h 4720649"/>
              <a:gd name="connsiteX52" fmla="*/ 2266278 w 16757778"/>
              <a:gd name="connsiteY52" fmla="*/ 522870 h 4720649"/>
              <a:gd name="connsiteX53" fmla="*/ 1841735 w 16757778"/>
              <a:gd name="connsiteY53" fmla="*/ 686155 h 4720649"/>
              <a:gd name="connsiteX54" fmla="*/ 1417192 w 16757778"/>
              <a:gd name="connsiteY54" fmla="*/ 849441 h 4720649"/>
              <a:gd name="connsiteX55" fmla="*/ 862021 w 16757778"/>
              <a:gd name="connsiteY55" fmla="*/ 1176012 h 4720649"/>
              <a:gd name="connsiteX56" fmla="*/ 437478 w 16757778"/>
              <a:gd name="connsiteY56" fmla="*/ 1502584 h 4720649"/>
              <a:gd name="connsiteX57" fmla="*/ 159892 w 16757778"/>
              <a:gd name="connsiteY57" fmla="*/ 1861812 h 4720649"/>
              <a:gd name="connsiteX58" fmla="*/ 12935 w 16757778"/>
              <a:gd name="connsiteY58" fmla="*/ 2384327 h 4720649"/>
              <a:gd name="connsiteX59" fmla="*/ 12935 w 16757778"/>
              <a:gd name="connsiteY59" fmla="*/ 2694570 h 4720649"/>
              <a:gd name="connsiteX60" fmla="*/ 61921 w 16757778"/>
              <a:gd name="connsiteY60" fmla="*/ 2906841 h 4720649"/>
              <a:gd name="connsiteX61" fmla="*/ 143563 w 16757778"/>
              <a:gd name="connsiteY61" fmla="*/ 3021141 h 4720649"/>
              <a:gd name="connsiteX0" fmla="*/ 45592 w 16757778"/>
              <a:gd name="connsiteY0" fmla="*/ 2972155 h 4720649"/>
              <a:gd name="connsiteX1" fmla="*/ 421149 w 16757778"/>
              <a:gd name="connsiteY1" fmla="*/ 2972155 h 4720649"/>
              <a:gd name="connsiteX2" fmla="*/ 731392 w 16757778"/>
              <a:gd name="connsiteY2" fmla="*/ 2988484 h 4720649"/>
              <a:gd name="connsiteX3" fmla="*/ 1286563 w 16757778"/>
              <a:gd name="connsiteY3" fmla="*/ 3037470 h 4720649"/>
              <a:gd name="connsiteX4" fmla="*/ 1711106 w 16757778"/>
              <a:gd name="connsiteY4" fmla="*/ 3135441 h 4720649"/>
              <a:gd name="connsiteX5" fmla="*/ 2037678 w 16757778"/>
              <a:gd name="connsiteY5" fmla="*/ 3151770 h 4720649"/>
              <a:gd name="connsiteX6" fmla="*/ 2707149 w 16757778"/>
              <a:gd name="connsiteY6" fmla="*/ 3168098 h 4720649"/>
              <a:gd name="connsiteX7" fmla="*/ 3229663 w 16757778"/>
              <a:gd name="connsiteY7" fmla="*/ 3200755 h 4720649"/>
              <a:gd name="connsiteX8" fmla="*/ 3556235 w 16757778"/>
              <a:gd name="connsiteY8" fmla="*/ 3331384 h 4720649"/>
              <a:gd name="connsiteX9" fmla="*/ 4470635 w 16757778"/>
              <a:gd name="connsiteY9" fmla="*/ 3527327 h 4720649"/>
              <a:gd name="connsiteX10" fmla="*/ 4797206 w 16757778"/>
              <a:gd name="connsiteY10" fmla="*/ 3592641 h 4720649"/>
              <a:gd name="connsiteX11" fmla="*/ 5221749 w 16757778"/>
              <a:gd name="connsiteY11" fmla="*/ 3674284 h 4720649"/>
              <a:gd name="connsiteX12" fmla="*/ 5940206 w 16757778"/>
              <a:gd name="connsiteY12" fmla="*/ 3886555 h 4720649"/>
              <a:gd name="connsiteX13" fmla="*/ 6266778 w 16757778"/>
              <a:gd name="connsiteY13" fmla="*/ 4049841 h 4720649"/>
              <a:gd name="connsiteX14" fmla="*/ 6511706 w 16757778"/>
              <a:gd name="connsiteY14" fmla="*/ 4245784 h 4720649"/>
              <a:gd name="connsiteX15" fmla="*/ 6903592 w 16757778"/>
              <a:gd name="connsiteY15" fmla="*/ 4474384 h 4720649"/>
              <a:gd name="connsiteX16" fmla="*/ 7295478 w 16757778"/>
              <a:gd name="connsiteY16" fmla="*/ 4702984 h 4720649"/>
              <a:gd name="connsiteX17" fmla="*/ 7622049 w 16757778"/>
              <a:gd name="connsiteY17" fmla="*/ 4670327 h 4720649"/>
              <a:gd name="connsiteX18" fmla="*/ 8144563 w 16757778"/>
              <a:gd name="connsiteY18" fmla="*/ 4392741 h 4720649"/>
              <a:gd name="connsiteX19" fmla="*/ 8634421 w 16757778"/>
              <a:gd name="connsiteY19" fmla="*/ 4115155 h 4720649"/>
              <a:gd name="connsiteX20" fmla="*/ 8977321 w 16757778"/>
              <a:gd name="connsiteY20" fmla="*/ 3968198 h 4720649"/>
              <a:gd name="connsiteX21" fmla="*/ 9287563 w 16757778"/>
              <a:gd name="connsiteY21" fmla="*/ 3886555 h 4720649"/>
              <a:gd name="connsiteX22" fmla="*/ 10038678 w 16757778"/>
              <a:gd name="connsiteY22" fmla="*/ 3690612 h 4720649"/>
              <a:gd name="connsiteX23" fmla="*/ 10528535 w 16757778"/>
              <a:gd name="connsiteY23" fmla="*/ 3527327 h 4720649"/>
              <a:gd name="connsiteX24" fmla="*/ 10740806 w 16757778"/>
              <a:gd name="connsiteY24" fmla="*/ 3380370 h 4720649"/>
              <a:gd name="connsiteX25" fmla="*/ 11230663 w 16757778"/>
              <a:gd name="connsiteY25" fmla="*/ 3315055 h 4720649"/>
              <a:gd name="connsiteX26" fmla="*/ 11938745 w 16757778"/>
              <a:gd name="connsiteY26" fmla="*/ 3117573 h 4720649"/>
              <a:gd name="connsiteX27" fmla="*/ 12414140 w 16757778"/>
              <a:gd name="connsiteY27" fmla="*/ 2986947 h 4720649"/>
              <a:gd name="connsiteX28" fmla="*/ 12838672 w 16757778"/>
              <a:gd name="connsiteY28" fmla="*/ 2921123 h 4720649"/>
              <a:gd name="connsiteX29" fmla="*/ 13363024 w 16757778"/>
              <a:gd name="connsiteY29" fmla="*/ 2822135 h 4720649"/>
              <a:gd name="connsiteX30" fmla="*/ 13746786 w 16757778"/>
              <a:gd name="connsiteY30" fmla="*/ 2595402 h 4720649"/>
              <a:gd name="connsiteX31" fmla="*/ 14387823 w 16757778"/>
              <a:gd name="connsiteY31" fmla="*/ 2221116 h 4720649"/>
              <a:gd name="connsiteX32" fmla="*/ 15849330 w 16757778"/>
              <a:gd name="connsiteY32" fmla="*/ 1312126 h 4720649"/>
              <a:gd name="connsiteX33" fmla="*/ 16733740 w 16757778"/>
              <a:gd name="connsiteY33" fmla="*/ 852141 h 4720649"/>
              <a:gd name="connsiteX34" fmla="*/ 16405207 w 16757778"/>
              <a:gd name="connsiteY34" fmla="*/ 719484 h 4720649"/>
              <a:gd name="connsiteX35" fmla="*/ 15341052 w 16757778"/>
              <a:gd name="connsiteY35" fmla="*/ 914672 h 4720649"/>
              <a:gd name="connsiteX36" fmla="*/ 14431813 w 16757778"/>
              <a:gd name="connsiteY36" fmla="*/ 1422757 h 4720649"/>
              <a:gd name="connsiteX37" fmla="*/ 13348432 w 16757778"/>
              <a:gd name="connsiteY37" fmla="*/ 1438622 h 4720649"/>
              <a:gd name="connsiteX38" fmla="*/ 12771981 w 16757778"/>
              <a:gd name="connsiteY38" fmla="*/ 1203227 h 4720649"/>
              <a:gd name="connsiteX39" fmla="*/ 12310824 w 16757778"/>
              <a:gd name="connsiteY39" fmla="*/ 1031035 h 4720649"/>
              <a:gd name="connsiteX40" fmla="*/ 11871930 w 16757778"/>
              <a:gd name="connsiteY40" fmla="*/ 857853 h 4720649"/>
              <a:gd name="connsiteX41" fmla="*/ 11423638 w 16757778"/>
              <a:gd name="connsiteY41" fmla="*/ 630243 h 4720649"/>
              <a:gd name="connsiteX42" fmla="*/ 10906566 w 16757778"/>
              <a:gd name="connsiteY42" fmla="*/ 441721 h 4720649"/>
              <a:gd name="connsiteX43" fmla="*/ 10495878 w 16757778"/>
              <a:gd name="connsiteY43" fmla="*/ 212627 h 4720649"/>
              <a:gd name="connsiteX44" fmla="*/ 10038678 w 16757778"/>
              <a:gd name="connsiteY44" fmla="*/ 179970 h 4720649"/>
              <a:gd name="connsiteX45" fmla="*/ 8895678 w 16757778"/>
              <a:gd name="connsiteY45" fmla="*/ 33012 h 4720649"/>
              <a:gd name="connsiteX46" fmla="*/ 7491421 w 16757778"/>
              <a:gd name="connsiteY46" fmla="*/ 16684 h 4720649"/>
              <a:gd name="connsiteX47" fmla="*/ 6805621 w 16757778"/>
              <a:gd name="connsiteY47" fmla="*/ 355 h 4720649"/>
              <a:gd name="connsiteX48" fmla="*/ 5662621 w 16757778"/>
              <a:gd name="connsiteY48" fmla="*/ 33012 h 4720649"/>
              <a:gd name="connsiteX49" fmla="*/ 5025806 w 16757778"/>
              <a:gd name="connsiteY49" fmla="*/ 98327 h 4720649"/>
              <a:gd name="connsiteX50" fmla="*/ 3899135 w 16757778"/>
              <a:gd name="connsiteY50" fmla="*/ 147312 h 4720649"/>
              <a:gd name="connsiteX51" fmla="*/ 3099035 w 16757778"/>
              <a:gd name="connsiteY51" fmla="*/ 326927 h 4720649"/>
              <a:gd name="connsiteX52" fmla="*/ 2266278 w 16757778"/>
              <a:gd name="connsiteY52" fmla="*/ 522870 h 4720649"/>
              <a:gd name="connsiteX53" fmla="*/ 1841735 w 16757778"/>
              <a:gd name="connsiteY53" fmla="*/ 686155 h 4720649"/>
              <a:gd name="connsiteX54" fmla="*/ 1417192 w 16757778"/>
              <a:gd name="connsiteY54" fmla="*/ 849441 h 4720649"/>
              <a:gd name="connsiteX55" fmla="*/ 862021 w 16757778"/>
              <a:gd name="connsiteY55" fmla="*/ 1176012 h 4720649"/>
              <a:gd name="connsiteX56" fmla="*/ 437478 w 16757778"/>
              <a:gd name="connsiteY56" fmla="*/ 1502584 h 4720649"/>
              <a:gd name="connsiteX57" fmla="*/ 159892 w 16757778"/>
              <a:gd name="connsiteY57" fmla="*/ 1861812 h 4720649"/>
              <a:gd name="connsiteX58" fmla="*/ 12935 w 16757778"/>
              <a:gd name="connsiteY58" fmla="*/ 2384327 h 4720649"/>
              <a:gd name="connsiteX59" fmla="*/ 12935 w 16757778"/>
              <a:gd name="connsiteY59" fmla="*/ 2694570 h 4720649"/>
              <a:gd name="connsiteX60" fmla="*/ 61921 w 16757778"/>
              <a:gd name="connsiteY60" fmla="*/ 2906841 h 4720649"/>
              <a:gd name="connsiteX61" fmla="*/ 143563 w 16757778"/>
              <a:gd name="connsiteY61" fmla="*/ 3021141 h 472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6757778" h="4720649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587156" y="2977598"/>
                  <a:pt x="731392" y="2988484"/>
                </a:cubicBezTo>
                <a:cubicBezTo>
                  <a:pt x="875628" y="2999370"/>
                  <a:pt x="1123277" y="3012977"/>
                  <a:pt x="1286563" y="3037470"/>
                </a:cubicBezTo>
                <a:cubicBezTo>
                  <a:pt x="1449849" y="3061963"/>
                  <a:pt x="1585920" y="3116391"/>
                  <a:pt x="1711106" y="3135441"/>
                </a:cubicBezTo>
                <a:cubicBezTo>
                  <a:pt x="1836292" y="3154491"/>
                  <a:pt x="2037678" y="3151770"/>
                  <a:pt x="2037678" y="3151770"/>
                </a:cubicBezTo>
                <a:lnTo>
                  <a:pt x="2707149" y="3168098"/>
                </a:lnTo>
                <a:cubicBezTo>
                  <a:pt x="2905813" y="3176262"/>
                  <a:pt x="3088149" y="3173541"/>
                  <a:pt x="3229663" y="3200755"/>
                </a:cubicBezTo>
                <a:cubicBezTo>
                  <a:pt x="3371177" y="3227969"/>
                  <a:pt x="3349406" y="3276955"/>
                  <a:pt x="3556235" y="3331384"/>
                </a:cubicBezTo>
                <a:cubicBezTo>
                  <a:pt x="3763064" y="3385813"/>
                  <a:pt x="4263807" y="3483784"/>
                  <a:pt x="4470635" y="3527327"/>
                </a:cubicBezTo>
                <a:cubicBezTo>
                  <a:pt x="4677464" y="3570870"/>
                  <a:pt x="4797206" y="3592641"/>
                  <a:pt x="4797206" y="3592641"/>
                </a:cubicBezTo>
                <a:cubicBezTo>
                  <a:pt x="4922392" y="3617134"/>
                  <a:pt x="5031249" y="3625298"/>
                  <a:pt x="5221749" y="3674284"/>
                </a:cubicBezTo>
                <a:cubicBezTo>
                  <a:pt x="5412249" y="3723270"/>
                  <a:pt x="5766035" y="3823962"/>
                  <a:pt x="5940206" y="3886555"/>
                </a:cubicBezTo>
                <a:cubicBezTo>
                  <a:pt x="6114377" y="3949148"/>
                  <a:pt x="6171528" y="3989970"/>
                  <a:pt x="6266778" y="4049841"/>
                </a:cubicBezTo>
                <a:cubicBezTo>
                  <a:pt x="6362028" y="4109713"/>
                  <a:pt x="6405570" y="4175027"/>
                  <a:pt x="6511706" y="4245784"/>
                </a:cubicBezTo>
                <a:cubicBezTo>
                  <a:pt x="6617842" y="4316541"/>
                  <a:pt x="6903592" y="4474384"/>
                  <a:pt x="6903592" y="4474384"/>
                </a:cubicBezTo>
                <a:cubicBezTo>
                  <a:pt x="7034221" y="4550584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031007" y="3358854"/>
                  <a:pt x="11230663" y="3315055"/>
                </a:cubicBezTo>
                <a:cubicBezTo>
                  <a:pt x="11430319" y="3271256"/>
                  <a:pt x="11741499" y="3172258"/>
                  <a:pt x="11938745" y="3117573"/>
                </a:cubicBezTo>
                <a:cubicBezTo>
                  <a:pt x="12135991" y="3062888"/>
                  <a:pt x="12264152" y="3019689"/>
                  <a:pt x="12414140" y="2986947"/>
                </a:cubicBezTo>
                <a:cubicBezTo>
                  <a:pt x="12564128" y="2954205"/>
                  <a:pt x="12680525" y="2948592"/>
                  <a:pt x="12838672" y="2921123"/>
                </a:cubicBezTo>
                <a:cubicBezTo>
                  <a:pt x="12996819" y="2893654"/>
                  <a:pt x="13211672" y="2876422"/>
                  <a:pt x="13363024" y="2822135"/>
                </a:cubicBezTo>
                <a:cubicBezTo>
                  <a:pt x="13514376" y="2767848"/>
                  <a:pt x="13575986" y="2695572"/>
                  <a:pt x="13746786" y="2595402"/>
                </a:cubicBezTo>
                <a:cubicBezTo>
                  <a:pt x="13917586" y="2495232"/>
                  <a:pt x="14037399" y="2434995"/>
                  <a:pt x="14387823" y="2221116"/>
                </a:cubicBezTo>
                <a:cubicBezTo>
                  <a:pt x="14738247" y="2007237"/>
                  <a:pt x="15458344" y="1540288"/>
                  <a:pt x="15849330" y="1312126"/>
                </a:cubicBezTo>
                <a:cubicBezTo>
                  <a:pt x="16240316" y="1083964"/>
                  <a:pt x="16641094" y="950915"/>
                  <a:pt x="16733740" y="852141"/>
                </a:cubicBezTo>
                <a:cubicBezTo>
                  <a:pt x="16826386" y="753367"/>
                  <a:pt x="16637322" y="709062"/>
                  <a:pt x="16405207" y="719484"/>
                </a:cubicBezTo>
                <a:cubicBezTo>
                  <a:pt x="16173092" y="729906"/>
                  <a:pt x="15669951" y="797460"/>
                  <a:pt x="15341052" y="914672"/>
                </a:cubicBezTo>
                <a:cubicBezTo>
                  <a:pt x="15012153" y="1031884"/>
                  <a:pt x="14763916" y="1335432"/>
                  <a:pt x="14431813" y="1422757"/>
                </a:cubicBezTo>
                <a:cubicBezTo>
                  <a:pt x="14099710" y="1510082"/>
                  <a:pt x="13625071" y="1475210"/>
                  <a:pt x="13348432" y="1438622"/>
                </a:cubicBezTo>
                <a:cubicBezTo>
                  <a:pt x="13071793" y="1402034"/>
                  <a:pt x="12944916" y="1271158"/>
                  <a:pt x="12771981" y="1203227"/>
                </a:cubicBezTo>
                <a:cubicBezTo>
                  <a:pt x="12599046" y="1135296"/>
                  <a:pt x="12310824" y="1031035"/>
                  <a:pt x="12310824" y="1031035"/>
                </a:cubicBezTo>
                <a:lnTo>
                  <a:pt x="11871930" y="857853"/>
                </a:lnTo>
                <a:cubicBezTo>
                  <a:pt x="11673266" y="797982"/>
                  <a:pt x="11584532" y="699598"/>
                  <a:pt x="11423638" y="630243"/>
                </a:cubicBezTo>
                <a:cubicBezTo>
                  <a:pt x="11262744" y="560888"/>
                  <a:pt x="11061193" y="511324"/>
                  <a:pt x="10906566" y="441721"/>
                </a:cubicBezTo>
                <a:cubicBezTo>
                  <a:pt x="10751939" y="372118"/>
                  <a:pt x="10640526" y="256252"/>
                  <a:pt x="10495878" y="212627"/>
                </a:cubicBezTo>
                <a:cubicBezTo>
                  <a:pt x="10351230" y="169002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pattFill prst="lgGrid">
            <a:fgClr>
              <a:srgbClr val="00B050"/>
            </a:fgClr>
            <a:bgClr>
              <a:schemeClr val="bg1">
                <a:lumMod val="75000"/>
              </a:schemeClr>
            </a:bgClr>
          </a:pattFill>
          <a:ln w="57150">
            <a:solidFill>
              <a:srgbClr val="00B05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8" name="Vrije vorm 97"/>
          <p:cNvSpPr>
            <a:spLocks noChangeAspect="1"/>
          </p:cNvSpPr>
          <p:nvPr/>
        </p:nvSpPr>
        <p:spPr>
          <a:xfrm>
            <a:off x="973100" y="3106501"/>
            <a:ext cx="1299264" cy="37069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pattFill prst="lgGrid">
            <a:fgClr>
              <a:srgbClr val="00B050"/>
            </a:fgClr>
            <a:bgClr>
              <a:schemeClr val="bg1"/>
            </a:bgClr>
          </a:patt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9" name="Vrije vorm 98"/>
          <p:cNvSpPr/>
          <p:nvPr/>
        </p:nvSpPr>
        <p:spPr>
          <a:xfrm>
            <a:off x="942830" y="3579047"/>
            <a:ext cx="1619687" cy="367825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80742 w 14484434"/>
              <a:gd name="connsiteY30" fmla="*/ 30265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878598"/>
              <a:gd name="connsiteY0" fmla="*/ 2972155 h 4720649"/>
              <a:gd name="connsiteX1" fmla="*/ 421149 w 14878598"/>
              <a:gd name="connsiteY1" fmla="*/ 2972155 h 4720649"/>
              <a:gd name="connsiteX2" fmla="*/ 731392 w 14878598"/>
              <a:gd name="connsiteY2" fmla="*/ 2988484 h 4720649"/>
              <a:gd name="connsiteX3" fmla="*/ 1286563 w 14878598"/>
              <a:gd name="connsiteY3" fmla="*/ 3037470 h 4720649"/>
              <a:gd name="connsiteX4" fmla="*/ 1711106 w 14878598"/>
              <a:gd name="connsiteY4" fmla="*/ 3135441 h 4720649"/>
              <a:gd name="connsiteX5" fmla="*/ 2037678 w 14878598"/>
              <a:gd name="connsiteY5" fmla="*/ 3151770 h 4720649"/>
              <a:gd name="connsiteX6" fmla="*/ 2707149 w 14878598"/>
              <a:gd name="connsiteY6" fmla="*/ 3168098 h 4720649"/>
              <a:gd name="connsiteX7" fmla="*/ 3229663 w 14878598"/>
              <a:gd name="connsiteY7" fmla="*/ 3200755 h 4720649"/>
              <a:gd name="connsiteX8" fmla="*/ 3556235 w 14878598"/>
              <a:gd name="connsiteY8" fmla="*/ 3331384 h 4720649"/>
              <a:gd name="connsiteX9" fmla="*/ 4470635 w 14878598"/>
              <a:gd name="connsiteY9" fmla="*/ 3527327 h 4720649"/>
              <a:gd name="connsiteX10" fmla="*/ 4797206 w 14878598"/>
              <a:gd name="connsiteY10" fmla="*/ 3592641 h 4720649"/>
              <a:gd name="connsiteX11" fmla="*/ 5221749 w 14878598"/>
              <a:gd name="connsiteY11" fmla="*/ 3674284 h 4720649"/>
              <a:gd name="connsiteX12" fmla="*/ 5940206 w 14878598"/>
              <a:gd name="connsiteY12" fmla="*/ 3886555 h 4720649"/>
              <a:gd name="connsiteX13" fmla="*/ 6266778 w 14878598"/>
              <a:gd name="connsiteY13" fmla="*/ 4049841 h 4720649"/>
              <a:gd name="connsiteX14" fmla="*/ 6511706 w 14878598"/>
              <a:gd name="connsiteY14" fmla="*/ 4245784 h 4720649"/>
              <a:gd name="connsiteX15" fmla="*/ 6903592 w 14878598"/>
              <a:gd name="connsiteY15" fmla="*/ 4474384 h 4720649"/>
              <a:gd name="connsiteX16" fmla="*/ 7295478 w 14878598"/>
              <a:gd name="connsiteY16" fmla="*/ 4702984 h 4720649"/>
              <a:gd name="connsiteX17" fmla="*/ 7622049 w 14878598"/>
              <a:gd name="connsiteY17" fmla="*/ 4670327 h 4720649"/>
              <a:gd name="connsiteX18" fmla="*/ 8144563 w 14878598"/>
              <a:gd name="connsiteY18" fmla="*/ 4392741 h 4720649"/>
              <a:gd name="connsiteX19" fmla="*/ 8634421 w 14878598"/>
              <a:gd name="connsiteY19" fmla="*/ 4115155 h 4720649"/>
              <a:gd name="connsiteX20" fmla="*/ 8977321 w 14878598"/>
              <a:gd name="connsiteY20" fmla="*/ 3968198 h 4720649"/>
              <a:gd name="connsiteX21" fmla="*/ 9287563 w 14878598"/>
              <a:gd name="connsiteY21" fmla="*/ 3886555 h 4720649"/>
              <a:gd name="connsiteX22" fmla="*/ 10038678 w 14878598"/>
              <a:gd name="connsiteY22" fmla="*/ 3690612 h 4720649"/>
              <a:gd name="connsiteX23" fmla="*/ 10528535 w 14878598"/>
              <a:gd name="connsiteY23" fmla="*/ 3527327 h 4720649"/>
              <a:gd name="connsiteX24" fmla="*/ 10740806 w 14878598"/>
              <a:gd name="connsiteY24" fmla="*/ 3380370 h 4720649"/>
              <a:gd name="connsiteX25" fmla="*/ 11230663 w 14878598"/>
              <a:gd name="connsiteY25" fmla="*/ 3315055 h 4720649"/>
              <a:gd name="connsiteX26" fmla="*/ 12161392 w 14878598"/>
              <a:gd name="connsiteY26" fmla="*/ 3217084 h 4720649"/>
              <a:gd name="connsiteX27" fmla="*/ 12553278 w 14878598"/>
              <a:gd name="connsiteY27" fmla="*/ 3086455 h 4720649"/>
              <a:gd name="connsiteX28" fmla="*/ 12977821 w 14878598"/>
              <a:gd name="connsiteY28" fmla="*/ 3053798 h 4720649"/>
              <a:gd name="connsiteX29" fmla="*/ 13418692 w 14878598"/>
              <a:gd name="connsiteY29" fmla="*/ 3021141 h 4720649"/>
              <a:gd name="connsiteX30" fmla="*/ 14080742 w 14878598"/>
              <a:gd name="connsiteY30" fmla="*/ 3026584 h 4720649"/>
              <a:gd name="connsiteX31" fmla="*/ 14874904 w 14878598"/>
              <a:gd name="connsiteY31" fmla="*/ 2975618 h 4720649"/>
              <a:gd name="connsiteX32" fmla="*/ 14382078 w 14878598"/>
              <a:gd name="connsiteY32" fmla="*/ 2319012 h 4720649"/>
              <a:gd name="connsiteX33" fmla="*/ 14480049 w 14878598"/>
              <a:gd name="connsiteY33" fmla="*/ 1943455 h 4720649"/>
              <a:gd name="connsiteX34" fmla="*/ 14235121 w 14878598"/>
              <a:gd name="connsiteY34" fmla="*/ 1502584 h 4720649"/>
              <a:gd name="connsiteX35" fmla="*/ 14071835 w 14878598"/>
              <a:gd name="connsiteY35" fmla="*/ 1339298 h 4720649"/>
              <a:gd name="connsiteX36" fmla="*/ 13777921 w 14878598"/>
              <a:gd name="connsiteY36" fmla="*/ 1241327 h 4720649"/>
              <a:gd name="connsiteX37" fmla="*/ 13173763 w 14878598"/>
              <a:gd name="connsiteY37" fmla="*/ 898427 h 4720649"/>
              <a:gd name="connsiteX38" fmla="*/ 12781878 w 14878598"/>
              <a:gd name="connsiteY38" fmla="*/ 767798 h 4720649"/>
              <a:gd name="connsiteX39" fmla="*/ 12079749 w 14878598"/>
              <a:gd name="connsiteY39" fmla="*/ 539198 h 4720649"/>
              <a:gd name="connsiteX40" fmla="*/ 11589892 w 14878598"/>
              <a:gd name="connsiteY40" fmla="*/ 408570 h 4720649"/>
              <a:gd name="connsiteX41" fmla="*/ 10920421 w 14878598"/>
              <a:gd name="connsiteY41" fmla="*/ 261612 h 4720649"/>
              <a:gd name="connsiteX42" fmla="*/ 10495878 w 14878598"/>
              <a:gd name="connsiteY42" fmla="*/ 212627 h 4720649"/>
              <a:gd name="connsiteX43" fmla="*/ 10038678 w 14878598"/>
              <a:gd name="connsiteY43" fmla="*/ 179970 h 4720649"/>
              <a:gd name="connsiteX44" fmla="*/ 8895678 w 14878598"/>
              <a:gd name="connsiteY44" fmla="*/ 33012 h 4720649"/>
              <a:gd name="connsiteX45" fmla="*/ 7491421 w 14878598"/>
              <a:gd name="connsiteY45" fmla="*/ 16684 h 4720649"/>
              <a:gd name="connsiteX46" fmla="*/ 6805621 w 14878598"/>
              <a:gd name="connsiteY46" fmla="*/ 355 h 4720649"/>
              <a:gd name="connsiteX47" fmla="*/ 5662621 w 14878598"/>
              <a:gd name="connsiteY47" fmla="*/ 33012 h 4720649"/>
              <a:gd name="connsiteX48" fmla="*/ 5025806 w 14878598"/>
              <a:gd name="connsiteY48" fmla="*/ 98327 h 4720649"/>
              <a:gd name="connsiteX49" fmla="*/ 3899135 w 14878598"/>
              <a:gd name="connsiteY49" fmla="*/ 147312 h 4720649"/>
              <a:gd name="connsiteX50" fmla="*/ 3099035 w 14878598"/>
              <a:gd name="connsiteY50" fmla="*/ 326927 h 4720649"/>
              <a:gd name="connsiteX51" fmla="*/ 2266278 w 14878598"/>
              <a:gd name="connsiteY51" fmla="*/ 522870 h 4720649"/>
              <a:gd name="connsiteX52" fmla="*/ 1841735 w 14878598"/>
              <a:gd name="connsiteY52" fmla="*/ 686155 h 4720649"/>
              <a:gd name="connsiteX53" fmla="*/ 1417192 w 14878598"/>
              <a:gd name="connsiteY53" fmla="*/ 849441 h 4720649"/>
              <a:gd name="connsiteX54" fmla="*/ 862021 w 14878598"/>
              <a:gd name="connsiteY54" fmla="*/ 1176012 h 4720649"/>
              <a:gd name="connsiteX55" fmla="*/ 437478 w 14878598"/>
              <a:gd name="connsiteY55" fmla="*/ 1502584 h 4720649"/>
              <a:gd name="connsiteX56" fmla="*/ 159892 w 14878598"/>
              <a:gd name="connsiteY56" fmla="*/ 1861812 h 4720649"/>
              <a:gd name="connsiteX57" fmla="*/ 12935 w 14878598"/>
              <a:gd name="connsiteY57" fmla="*/ 2384327 h 4720649"/>
              <a:gd name="connsiteX58" fmla="*/ 12935 w 14878598"/>
              <a:gd name="connsiteY58" fmla="*/ 2694570 h 4720649"/>
              <a:gd name="connsiteX59" fmla="*/ 61921 w 14878598"/>
              <a:gd name="connsiteY59" fmla="*/ 2906841 h 4720649"/>
              <a:gd name="connsiteX60" fmla="*/ 143563 w 14878598"/>
              <a:gd name="connsiteY60" fmla="*/ 3021141 h 4720649"/>
              <a:gd name="connsiteX0" fmla="*/ 45592 w 16130919"/>
              <a:gd name="connsiteY0" fmla="*/ 2972155 h 4720649"/>
              <a:gd name="connsiteX1" fmla="*/ 421149 w 16130919"/>
              <a:gd name="connsiteY1" fmla="*/ 2972155 h 4720649"/>
              <a:gd name="connsiteX2" fmla="*/ 731392 w 16130919"/>
              <a:gd name="connsiteY2" fmla="*/ 2988484 h 4720649"/>
              <a:gd name="connsiteX3" fmla="*/ 1286563 w 16130919"/>
              <a:gd name="connsiteY3" fmla="*/ 3037470 h 4720649"/>
              <a:gd name="connsiteX4" fmla="*/ 1711106 w 16130919"/>
              <a:gd name="connsiteY4" fmla="*/ 3135441 h 4720649"/>
              <a:gd name="connsiteX5" fmla="*/ 2037678 w 16130919"/>
              <a:gd name="connsiteY5" fmla="*/ 3151770 h 4720649"/>
              <a:gd name="connsiteX6" fmla="*/ 2707149 w 16130919"/>
              <a:gd name="connsiteY6" fmla="*/ 3168098 h 4720649"/>
              <a:gd name="connsiteX7" fmla="*/ 3229663 w 16130919"/>
              <a:gd name="connsiteY7" fmla="*/ 3200755 h 4720649"/>
              <a:gd name="connsiteX8" fmla="*/ 3556235 w 16130919"/>
              <a:gd name="connsiteY8" fmla="*/ 3331384 h 4720649"/>
              <a:gd name="connsiteX9" fmla="*/ 4470635 w 16130919"/>
              <a:gd name="connsiteY9" fmla="*/ 3527327 h 4720649"/>
              <a:gd name="connsiteX10" fmla="*/ 4797206 w 16130919"/>
              <a:gd name="connsiteY10" fmla="*/ 3592641 h 4720649"/>
              <a:gd name="connsiteX11" fmla="*/ 5221749 w 16130919"/>
              <a:gd name="connsiteY11" fmla="*/ 3674284 h 4720649"/>
              <a:gd name="connsiteX12" fmla="*/ 5940206 w 16130919"/>
              <a:gd name="connsiteY12" fmla="*/ 3886555 h 4720649"/>
              <a:gd name="connsiteX13" fmla="*/ 6266778 w 16130919"/>
              <a:gd name="connsiteY13" fmla="*/ 4049841 h 4720649"/>
              <a:gd name="connsiteX14" fmla="*/ 6511706 w 16130919"/>
              <a:gd name="connsiteY14" fmla="*/ 4245784 h 4720649"/>
              <a:gd name="connsiteX15" fmla="*/ 6903592 w 16130919"/>
              <a:gd name="connsiteY15" fmla="*/ 4474384 h 4720649"/>
              <a:gd name="connsiteX16" fmla="*/ 7295478 w 16130919"/>
              <a:gd name="connsiteY16" fmla="*/ 4702984 h 4720649"/>
              <a:gd name="connsiteX17" fmla="*/ 7622049 w 16130919"/>
              <a:gd name="connsiteY17" fmla="*/ 4670327 h 4720649"/>
              <a:gd name="connsiteX18" fmla="*/ 8144563 w 16130919"/>
              <a:gd name="connsiteY18" fmla="*/ 4392741 h 4720649"/>
              <a:gd name="connsiteX19" fmla="*/ 8634421 w 16130919"/>
              <a:gd name="connsiteY19" fmla="*/ 4115155 h 4720649"/>
              <a:gd name="connsiteX20" fmla="*/ 8977321 w 16130919"/>
              <a:gd name="connsiteY20" fmla="*/ 3968198 h 4720649"/>
              <a:gd name="connsiteX21" fmla="*/ 9287563 w 16130919"/>
              <a:gd name="connsiteY21" fmla="*/ 3886555 h 4720649"/>
              <a:gd name="connsiteX22" fmla="*/ 10038678 w 16130919"/>
              <a:gd name="connsiteY22" fmla="*/ 3690612 h 4720649"/>
              <a:gd name="connsiteX23" fmla="*/ 10528535 w 16130919"/>
              <a:gd name="connsiteY23" fmla="*/ 3527327 h 4720649"/>
              <a:gd name="connsiteX24" fmla="*/ 10740806 w 16130919"/>
              <a:gd name="connsiteY24" fmla="*/ 3380370 h 4720649"/>
              <a:gd name="connsiteX25" fmla="*/ 11230663 w 16130919"/>
              <a:gd name="connsiteY25" fmla="*/ 3315055 h 4720649"/>
              <a:gd name="connsiteX26" fmla="*/ 12161392 w 16130919"/>
              <a:gd name="connsiteY26" fmla="*/ 3217084 h 4720649"/>
              <a:gd name="connsiteX27" fmla="*/ 12553278 w 16130919"/>
              <a:gd name="connsiteY27" fmla="*/ 3086455 h 4720649"/>
              <a:gd name="connsiteX28" fmla="*/ 12977821 w 16130919"/>
              <a:gd name="connsiteY28" fmla="*/ 3053798 h 4720649"/>
              <a:gd name="connsiteX29" fmla="*/ 13418692 w 16130919"/>
              <a:gd name="connsiteY29" fmla="*/ 3021141 h 4720649"/>
              <a:gd name="connsiteX30" fmla="*/ 14080742 w 16130919"/>
              <a:gd name="connsiteY30" fmla="*/ 3026584 h 4720649"/>
              <a:gd name="connsiteX31" fmla="*/ 14874904 w 16130919"/>
              <a:gd name="connsiteY31" fmla="*/ 2975618 h 4720649"/>
              <a:gd name="connsiteX32" fmla="*/ 16127751 w 16130919"/>
              <a:gd name="connsiteY32" fmla="*/ 3094867 h 4720649"/>
              <a:gd name="connsiteX33" fmla="*/ 14480049 w 16130919"/>
              <a:gd name="connsiteY33" fmla="*/ 1943455 h 4720649"/>
              <a:gd name="connsiteX34" fmla="*/ 14235121 w 16130919"/>
              <a:gd name="connsiteY34" fmla="*/ 1502584 h 4720649"/>
              <a:gd name="connsiteX35" fmla="*/ 14071835 w 16130919"/>
              <a:gd name="connsiteY35" fmla="*/ 1339298 h 4720649"/>
              <a:gd name="connsiteX36" fmla="*/ 13777921 w 16130919"/>
              <a:gd name="connsiteY36" fmla="*/ 1241327 h 4720649"/>
              <a:gd name="connsiteX37" fmla="*/ 13173763 w 16130919"/>
              <a:gd name="connsiteY37" fmla="*/ 898427 h 4720649"/>
              <a:gd name="connsiteX38" fmla="*/ 12781878 w 16130919"/>
              <a:gd name="connsiteY38" fmla="*/ 767798 h 4720649"/>
              <a:gd name="connsiteX39" fmla="*/ 12079749 w 16130919"/>
              <a:gd name="connsiteY39" fmla="*/ 539198 h 4720649"/>
              <a:gd name="connsiteX40" fmla="*/ 11589892 w 16130919"/>
              <a:gd name="connsiteY40" fmla="*/ 408570 h 4720649"/>
              <a:gd name="connsiteX41" fmla="*/ 10920421 w 16130919"/>
              <a:gd name="connsiteY41" fmla="*/ 261612 h 4720649"/>
              <a:gd name="connsiteX42" fmla="*/ 10495878 w 16130919"/>
              <a:gd name="connsiteY42" fmla="*/ 212627 h 4720649"/>
              <a:gd name="connsiteX43" fmla="*/ 10038678 w 16130919"/>
              <a:gd name="connsiteY43" fmla="*/ 179970 h 4720649"/>
              <a:gd name="connsiteX44" fmla="*/ 8895678 w 16130919"/>
              <a:gd name="connsiteY44" fmla="*/ 33012 h 4720649"/>
              <a:gd name="connsiteX45" fmla="*/ 7491421 w 16130919"/>
              <a:gd name="connsiteY45" fmla="*/ 16684 h 4720649"/>
              <a:gd name="connsiteX46" fmla="*/ 6805621 w 16130919"/>
              <a:gd name="connsiteY46" fmla="*/ 355 h 4720649"/>
              <a:gd name="connsiteX47" fmla="*/ 5662621 w 16130919"/>
              <a:gd name="connsiteY47" fmla="*/ 33012 h 4720649"/>
              <a:gd name="connsiteX48" fmla="*/ 5025806 w 16130919"/>
              <a:gd name="connsiteY48" fmla="*/ 98327 h 4720649"/>
              <a:gd name="connsiteX49" fmla="*/ 3899135 w 16130919"/>
              <a:gd name="connsiteY49" fmla="*/ 147312 h 4720649"/>
              <a:gd name="connsiteX50" fmla="*/ 3099035 w 16130919"/>
              <a:gd name="connsiteY50" fmla="*/ 326927 h 4720649"/>
              <a:gd name="connsiteX51" fmla="*/ 2266278 w 16130919"/>
              <a:gd name="connsiteY51" fmla="*/ 522870 h 4720649"/>
              <a:gd name="connsiteX52" fmla="*/ 1841735 w 16130919"/>
              <a:gd name="connsiteY52" fmla="*/ 686155 h 4720649"/>
              <a:gd name="connsiteX53" fmla="*/ 1417192 w 16130919"/>
              <a:gd name="connsiteY53" fmla="*/ 849441 h 4720649"/>
              <a:gd name="connsiteX54" fmla="*/ 862021 w 16130919"/>
              <a:gd name="connsiteY54" fmla="*/ 1176012 h 4720649"/>
              <a:gd name="connsiteX55" fmla="*/ 437478 w 16130919"/>
              <a:gd name="connsiteY55" fmla="*/ 1502584 h 4720649"/>
              <a:gd name="connsiteX56" fmla="*/ 159892 w 16130919"/>
              <a:gd name="connsiteY56" fmla="*/ 1861812 h 4720649"/>
              <a:gd name="connsiteX57" fmla="*/ 12935 w 16130919"/>
              <a:gd name="connsiteY57" fmla="*/ 2384327 h 4720649"/>
              <a:gd name="connsiteX58" fmla="*/ 12935 w 16130919"/>
              <a:gd name="connsiteY58" fmla="*/ 2694570 h 4720649"/>
              <a:gd name="connsiteX59" fmla="*/ 61921 w 16130919"/>
              <a:gd name="connsiteY59" fmla="*/ 2906841 h 4720649"/>
              <a:gd name="connsiteX60" fmla="*/ 143563 w 16130919"/>
              <a:gd name="connsiteY60" fmla="*/ 3021141 h 4720649"/>
              <a:gd name="connsiteX0" fmla="*/ 45592 w 16131178"/>
              <a:gd name="connsiteY0" fmla="*/ 2972155 h 4720649"/>
              <a:gd name="connsiteX1" fmla="*/ 421149 w 16131178"/>
              <a:gd name="connsiteY1" fmla="*/ 2972155 h 4720649"/>
              <a:gd name="connsiteX2" fmla="*/ 731392 w 16131178"/>
              <a:gd name="connsiteY2" fmla="*/ 2988484 h 4720649"/>
              <a:gd name="connsiteX3" fmla="*/ 1286563 w 16131178"/>
              <a:gd name="connsiteY3" fmla="*/ 3037470 h 4720649"/>
              <a:gd name="connsiteX4" fmla="*/ 1711106 w 16131178"/>
              <a:gd name="connsiteY4" fmla="*/ 3135441 h 4720649"/>
              <a:gd name="connsiteX5" fmla="*/ 2037678 w 16131178"/>
              <a:gd name="connsiteY5" fmla="*/ 3151770 h 4720649"/>
              <a:gd name="connsiteX6" fmla="*/ 2707149 w 16131178"/>
              <a:gd name="connsiteY6" fmla="*/ 3168098 h 4720649"/>
              <a:gd name="connsiteX7" fmla="*/ 3229663 w 16131178"/>
              <a:gd name="connsiteY7" fmla="*/ 3200755 h 4720649"/>
              <a:gd name="connsiteX8" fmla="*/ 3556235 w 16131178"/>
              <a:gd name="connsiteY8" fmla="*/ 3331384 h 4720649"/>
              <a:gd name="connsiteX9" fmla="*/ 4470635 w 16131178"/>
              <a:gd name="connsiteY9" fmla="*/ 3527327 h 4720649"/>
              <a:gd name="connsiteX10" fmla="*/ 4797206 w 16131178"/>
              <a:gd name="connsiteY10" fmla="*/ 3592641 h 4720649"/>
              <a:gd name="connsiteX11" fmla="*/ 5221749 w 16131178"/>
              <a:gd name="connsiteY11" fmla="*/ 3674284 h 4720649"/>
              <a:gd name="connsiteX12" fmla="*/ 5940206 w 16131178"/>
              <a:gd name="connsiteY12" fmla="*/ 3886555 h 4720649"/>
              <a:gd name="connsiteX13" fmla="*/ 6266778 w 16131178"/>
              <a:gd name="connsiteY13" fmla="*/ 4049841 h 4720649"/>
              <a:gd name="connsiteX14" fmla="*/ 6511706 w 16131178"/>
              <a:gd name="connsiteY14" fmla="*/ 4245784 h 4720649"/>
              <a:gd name="connsiteX15" fmla="*/ 6903592 w 16131178"/>
              <a:gd name="connsiteY15" fmla="*/ 4474384 h 4720649"/>
              <a:gd name="connsiteX16" fmla="*/ 7295478 w 16131178"/>
              <a:gd name="connsiteY16" fmla="*/ 4702984 h 4720649"/>
              <a:gd name="connsiteX17" fmla="*/ 7622049 w 16131178"/>
              <a:gd name="connsiteY17" fmla="*/ 4670327 h 4720649"/>
              <a:gd name="connsiteX18" fmla="*/ 8144563 w 16131178"/>
              <a:gd name="connsiteY18" fmla="*/ 4392741 h 4720649"/>
              <a:gd name="connsiteX19" fmla="*/ 8634421 w 16131178"/>
              <a:gd name="connsiteY19" fmla="*/ 4115155 h 4720649"/>
              <a:gd name="connsiteX20" fmla="*/ 8977321 w 16131178"/>
              <a:gd name="connsiteY20" fmla="*/ 3968198 h 4720649"/>
              <a:gd name="connsiteX21" fmla="*/ 9287563 w 16131178"/>
              <a:gd name="connsiteY21" fmla="*/ 3886555 h 4720649"/>
              <a:gd name="connsiteX22" fmla="*/ 10038678 w 16131178"/>
              <a:gd name="connsiteY22" fmla="*/ 3690612 h 4720649"/>
              <a:gd name="connsiteX23" fmla="*/ 10528535 w 16131178"/>
              <a:gd name="connsiteY23" fmla="*/ 3527327 h 4720649"/>
              <a:gd name="connsiteX24" fmla="*/ 10740806 w 16131178"/>
              <a:gd name="connsiteY24" fmla="*/ 3380370 h 4720649"/>
              <a:gd name="connsiteX25" fmla="*/ 11230663 w 16131178"/>
              <a:gd name="connsiteY25" fmla="*/ 3315055 h 4720649"/>
              <a:gd name="connsiteX26" fmla="*/ 12161392 w 16131178"/>
              <a:gd name="connsiteY26" fmla="*/ 3217084 h 4720649"/>
              <a:gd name="connsiteX27" fmla="*/ 12553278 w 16131178"/>
              <a:gd name="connsiteY27" fmla="*/ 3086455 h 4720649"/>
              <a:gd name="connsiteX28" fmla="*/ 12977821 w 16131178"/>
              <a:gd name="connsiteY28" fmla="*/ 3053798 h 4720649"/>
              <a:gd name="connsiteX29" fmla="*/ 13418692 w 16131178"/>
              <a:gd name="connsiteY29" fmla="*/ 3021141 h 4720649"/>
              <a:gd name="connsiteX30" fmla="*/ 14080742 w 16131178"/>
              <a:gd name="connsiteY30" fmla="*/ 3026584 h 4720649"/>
              <a:gd name="connsiteX31" fmla="*/ 14888758 w 16131178"/>
              <a:gd name="connsiteY31" fmla="*/ 3017182 h 4720649"/>
              <a:gd name="connsiteX32" fmla="*/ 16127751 w 16131178"/>
              <a:gd name="connsiteY32" fmla="*/ 3094867 h 4720649"/>
              <a:gd name="connsiteX33" fmla="*/ 14480049 w 16131178"/>
              <a:gd name="connsiteY33" fmla="*/ 1943455 h 4720649"/>
              <a:gd name="connsiteX34" fmla="*/ 14235121 w 16131178"/>
              <a:gd name="connsiteY34" fmla="*/ 1502584 h 4720649"/>
              <a:gd name="connsiteX35" fmla="*/ 14071835 w 16131178"/>
              <a:gd name="connsiteY35" fmla="*/ 1339298 h 4720649"/>
              <a:gd name="connsiteX36" fmla="*/ 13777921 w 16131178"/>
              <a:gd name="connsiteY36" fmla="*/ 1241327 h 4720649"/>
              <a:gd name="connsiteX37" fmla="*/ 13173763 w 16131178"/>
              <a:gd name="connsiteY37" fmla="*/ 898427 h 4720649"/>
              <a:gd name="connsiteX38" fmla="*/ 12781878 w 16131178"/>
              <a:gd name="connsiteY38" fmla="*/ 767798 h 4720649"/>
              <a:gd name="connsiteX39" fmla="*/ 12079749 w 16131178"/>
              <a:gd name="connsiteY39" fmla="*/ 539198 h 4720649"/>
              <a:gd name="connsiteX40" fmla="*/ 11589892 w 16131178"/>
              <a:gd name="connsiteY40" fmla="*/ 408570 h 4720649"/>
              <a:gd name="connsiteX41" fmla="*/ 10920421 w 16131178"/>
              <a:gd name="connsiteY41" fmla="*/ 261612 h 4720649"/>
              <a:gd name="connsiteX42" fmla="*/ 10495878 w 16131178"/>
              <a:gd name="connsiteY42" fmla="*/ 212627 h 4720649"/>
              <a:gd name="connsiteX43" fmla="*/ 10038678 w 16131178"/>
              <a:gd name="connsiteY43" fmla="*/ 179970 h 4720649"/>
              <a:gd name="connsiteX44" fmla="*/ 8895678 w 16131178"/>
              <a:gd name="connsiteY44" fmla="*/ 33012 h 4720649"/>
              <a:gd name="connsiteX45" fmla="*/ 7491421 w 16131178"/>
              <a:gd name="connsiteY45" fmla="*/ 16684 h 4720649"/>
              <a:gd name="connsiteX46" fmla="*/ 6805621 w 16131178"/>
              <a:gd name="connsiteY46" fmla="*/ 355 h 4720649"/>
              <a:gd name="connsiteX47" fmla="*/ 5662621 w 16131178"/>
              <a:gd name="connsiteY47" fmla="*/ 33012 h 4720649"/>
              <a:gd name="connsiteX48" fmla="*/ 5025806 w 16131178"/>
              <a:gd name="connsiteY48" fmla="*/ 98327 h 4720649"/>
              <a:gd name="connsiteX49" fmla="*/ 3899135 w 16131178"/>
              <a:gd name="connsiteY49" fmla="*/ 147312 h 4720649"/>
              <a:gd name="connsiteX50" fmla="*/ 3099035 w 16131178"/>
              <a:gd name="connsiteY50" fmla="*/ 326927 h 4720649"/>
              <a:gd name="connsiteX51" fmla="*/ 2266278 w 16131178"/>
              <a:gd name="connsiteY51" fmla="*/ 522870 h 4720649"/>
              <a:gd name="connsiteX52" fmla="*/ 1841735 w 16131178"/>
              <a:gd name="connsiteY52" fmla="*/ 686155 h 4720649"/>
              <a:gd name="connsiteX53" fmla="*/ 1417192 w 16131178"/>
              <a:gd name="connsiteY53" fmla="*/ 849441 h 4720649"/>
              <a:gd name="connsiteX54" fmla="*/ 862021 w 16131178"/>
              <a:gd name="connsiteY54" fmla="*/ 1176012 h 4720649"/>
              <a:gd name="connsiteX55" fmla="*/ 437478 w 16131178"/>
              <a:gd name="connsiteY55" fmla="*/ 1502584 h 4720649"/>
              <a:gd name="connsiteX56" fmla="*/ 159892 w 16131178"/>
              <a:gd name="connsiteY56" fmla="*/ 1861812 h 4720649"/>
              <a:gd name="connsiteX57" fmla="*/ 12935 w 16131178"/>
              <a:gd name="connsiteY57" fmla="*/ 2384327 h 4720649"/>
              <a:gd name="connsiteX58" fmla="*/ 12935 w 16131178"/>
              <a:gd name="connsiteY58" fmla="*/ 2694570 h 4720649"/>
              <a:gd name="connsiteX59" fmla="*/ 61921 w 16131178"/>
              <a:gd name="connsiteY59" fmla="*/ 2906841 h 4720649"/>
              <a:gd name="connsiteX60" fmla="*/ 143563 w 16131178"/>
              <a:gd name="connsiteY60" fmla="*/ 3021141 h 4720649"/>
              <a:gd name="connsiteX0" fmla="*/ 45592 w 17834585"/>
              <a:gd name="connsiteY0" fmla="*/ 2972155 h 4720649"/>
              <a:gd name="connsiteX1" fmla="*/ 421149 w 17834585"/>
              <a:gd name="connsiteY1" fmla="*/ 2972155 h 4720649"/>
              <a:gd name="connsiteX2" fmla="*/ 731392 w 17834585"/>
              <a:gd name="connsiteY2" fmla="*/ 2988484 h 4720649"/>
              <a:gd name="connsiteX3" fmla="*/ 1286563 w 17834585"/>
              <a:gd name="connsiteY3" fmla="*/ 3037470 h 4720649"/>
              <a:gd name="connsiteX4" fmla="*/ 1711106 w 17834585"/>
              <a:gd name="connsiteY4" fmla="*/ 3135441 h 4720649"/>
              <a:gd name="connsiteX5" fmla="*/ 2037678 w 17834585"/>
              <a:gd name="connsiteY5" fmla="*/ 3151770 h 4720649"/>
              <a:gd name="connsiteX6" fmla="*/ 2707149 w 17834585"/>
              <a:gd name="connsiteY6" fmla="*/ 3168098 h 4720649"/>
              <a:gd name="connsiteX7" fmla="*/ 3229663 w 17834585"/>
              <a:gd name="connsiteY7" fmla="*/ 3200755 h 4720649"/>
              <a:gd name="connsiteX8" fmla="*/ 3556235 w 17834585"/>
              <a:gd name="connsiteY8" fmla="*/ 3331384 h 4720649"/>
              <a:gd name="connsiteX9" fmla="*/ 4470635 w 17834585"/>
              <a:gd name="connsiteY9" fmla="*/ 3527327 h 4720649"/>
              <a:gd name="connsiteX10" fmla="*/ 4797206 w 17834585"/>
              <a:gd name="connsiteY10" fmla="*/ 3592641 h 4720649"/>
              <a:gd name="connsiteX11" fmla="*/ 5221749 w 17834585"/>
              <a:gd name="connsiteY11" fmla="*/ 3674284 h 4720649"/>
              <a:gd name="connsiteX12" fmla="*/ 5940206 w 17834585"/>
              <a:gd name="connsiteY12" fmla="*/ 3886555 h 4720649"/>
              <a:gd name="connsiteX13" fmla="*/ 6266778 w 17834585"/>
              <a:gd name="connsiteY13" fmla="*/ 4049841 h 4720649"/>
              <a:gd name="connsiteX14" fmla="*/ 6511706 w 17834585"/>
              <a:gd name="connsiteY14" fmla="*/ 4245784 h 4720649"/>
              <a:gd name="connsiteX15" fmla="*/ 6903592 w 17834585"/>
              <a:gd name="connsiteY15" fmla="*/ 4474384 h 4720649"/>
              <a:gd name="connsiteX16" fmla="*/ 7295478 w 17834585"/>
              <a:gd name="connsiteY16" fmla="*/ 4702984 h 4720649"/>
              <a:gd name="connsiteX17" fmla="*/ 7622049 w 17834585"/>
              <a:gd name="connsiteY17" fmla="*/ 4670327 h 4720649"/>
              <a:gd name="connsiteX18" fmla="*/ 8144563 w 17834585"/>
              <a:gd name="connsiteY18" fmla="*/ 4392741 h 4720649"/>
              <a:gd name="connsiteX19" fmla="*/ 8634421 w 17834585"/>
              <a:gd name="connsiteY19" fmla="*/ 4115155 h 4720649"/>
              <a:gd name="connsiteX20" fmla="*/ 8977321 w 17834585"/>
              <a:gd name="connsiteY20" fmla="*/ 3968198 h 4720649"/>
              <a:gd name="connsiteX21" fmla="*/ 9287563 w 17834585"/>
              <a:gd name="connsiteY21" fmla="*/ 3886555 h 4720649"/>
              <a:gd name="connsiteX22" fmla="*/ 10038678 w 17834585"/>
              <a:gd name="connsiteY22" fmla="*/ 3690612 h 4720649"/>
              <a:gd name="connsiteX23" fmla="*/ 10528535 w 17834585"/>
              <a:gd name="connsiteY23" fmla="*/ 3527327 h 4720649"/>
              <a:gd name="connsiteX24" fmla="*/ 10740806 w 17834585"/>
              <a:gd name="connsiteY24" fmla="*/ 3380370 h 4720649"/>
              <a:gd name="connsiteX25" fmla="*/ 11230663 w 17834585"/>
              <a:gd name="connsiteY25" fmla="*/ 3315055 h 4720649"/>
              <a:gd name="connsiteX26" fmla="*/ 12161392 w 17834585"/>
              <a:gd name="connsiteY26" fmla="*/ 3217084 h 4720649"/>
              <a:gd name="connsiteX27" fmla="*/ 12553278 w 17834585"/>
              <a:gd name="connsiteY27" fmla="*/ 3086455 h 4720649"/>
              <a:gd name="connsiteX28" fmla="*/ 12977821 w 17834585"/>
              <a:gd name="connsiteY28" fmla="*/ 3053798 h 4720649"/>
              <a:gd name="connsiteX29" fmla="*/ 13418692 w 17834585"/>
              <a:gd name="connsiteY29" fmla="*/ 3021141 h 4720649"/>
              <a:gd name="connsiteX30" fmla="*/ 14080742 w 17834585"/>
              <a:gd name="connsiteY30" fmla="*/ 3026584 h 4720649"/>
              <a:gd name="connsiteX31" fmla="*/ 14888758 w 17834585"/>
              <a:gd name="connsiteY31" fmla="*/ 3017182 h 4720649"/>
              <a:gd name="connsiteX32" fmla="*/ 16127751 w 17834585"/>
              <a:gd name="connsiteY32" fmla="*/ 3094867 h 4720649"/>
              <a:gd name="connsiteX33" fmla="*/ 17791285 w 17834585"/>
              <a:gd name="connsiteY33" fmla="*/ 3148800 h 4720649"/>
              <a:gd name="connsiteX34" fmla="*/ 14235121 w 17834585"/>
              <a:gd name="connsiteY34" fmla="*/ 1502584 h 4720649"/>
              <a:gd name="connsiteX35" fmla="*/ 14071835 w 17834585"/>
              <a:gd name="connsiteY35" fmla="*/ 1339298 h 4720649"/>
              <a:gd name="connsiteX36" fmla="*/ 13777921 w 17834585"/>
              <a:gd name="connsiteY36" fmla="*/ 1241327 h 4720649"/>
              <a:gd name="connsiteX37" fmla="*/ 13173763 w 17834585"/>
              <a:gd name="connsiteY37" fmla="*/ 898427 h 4720649"/>
              <a:gd name="connsiteX38" fmla="*/ 12781878 w 17834585"/>
              <a:gd name="connsiteY38" fmla="*/ 767798 h 4720649"/>
              <a:gd name="connsiteX39" fmla="*/ 12079749 w 17834585"/>
              <a:gd name="connsiteY39" fmla="*/ 539198 h 4720649"/>
              <a:gd name="connsiteX40" fmla="*/ 11589892 w 17834585"/>
              <a:gd name="connsiteY40" fmla="*/ 408570 h 4720649"/>
              <a:gd name="connsiteX41" fmla="*/ 10920421 w 17834585"/>
              <a:gd name="connsiteY41" fmla="*/ 261612 h 4720649"/>
              <a:gd name="connsiteX42" fmla="*/ 10495878 w 17834585"/>
              <a:gd name="connsiteY42" fmla="*/ 212627 h 4720649"/>
              <a:gd name="connsiteX43" fmla="*/ 10038678 w 17834585"/>
              <a:gd name="connsiteY43" fmla="*/ 179970 h 4720649"/>
              <a:gd name="connsiteX44" fmla="*/ 8895678 w 17834585"/>
              <a:gd name="connsiteY44" fmla="*/ 33012 h 4720649"/>
              <a:gd name="connsiteX45" fmla="*/ 7491421 w 17834585"/>
              <a:gd name="connsiteY45" fmla="*/ 16684 h 4720649"/>
              <a:gd name="connsiteX46" fmla="*/ 6805621 w 17834585"/>
              <a:gd name="connsiteY46" fmla="*/ 355 h 4720649"/>
              <a:gd name="connsiteX47" fmla="*/ 5662621 w 17834585"/>
              <a:gd name="connsiteY47" fmla="*/ 33012 h 4720649"/>
              <a:gd name="connsiteX48" fmla="*/ 5025806 w 17834585"/>
              <a:gd name="connsiteY48" fmla="*/ 98327 h 4720649"/>
              <a:gd name="connsiteX49" fmla="*/ 3899135 w 17834585"/>
              <a:gd name="connsiteY49" fmla="*/ 147312 h 4720649"/>
              <a:gd name="connsiteX50" fmla="*/ 3099035 w 17834585"/>
              <a:gd name="connsiteY50" fmla="*/ 326927 h 4720649"/>
              <a:gd name="connsiteX51" fmla="*/ 2266278 w 17834585"/>
              <a:gd name="connsiteY51" fmla="*/ 522870 h 4720649"/>
              <a:gd name="connsiteX52" fmla="*/ 1841735 w 17834585"/>
              <a:gd name="connsiteY52" fmla="*/ 686155 h 4720649"/>
              <a:gd name="connsiteX53" fmla="*/ 1417192 w 17834585"/>
              <a:gd name="connsiteY53" fmla="*/ 849441 h 4720649"/>
              <a:gd name="connsiteX54" fmla="*/ 862021 w 17834585"/>
              <a:gd name="connsiteY54" fmla="*/ 1176012 h 4720649"/>
              <a:gd name="connsiteX55" fmla="*/ 437478 w 17834585"/>
              <a:gd name="connsiteY55" fmla="*/ 1502584 h 4720649"/>
              <a:gd name="connsiteX56" fmla="*/ 159892 w 17834585"/>
              <a:gd name="connsiteY56" fmla="*/ 1861812 h 4720649"/>
              <a:gd name="connsiteX57" fmla="*/ 12935 w 17834585"/>
              <a:gd name="connsiteY57" fmla="*/ 2384327 h 4720649"/>
              <a:gd name="connsiteX58" fmla="*/ 12935 w 17834585"/>
              <a:gd name="connsiteY58" fmla="*/ 2694570 h 4720649"/>
              <a:gd name="connsiteX59" fmla="*/ 61921 w 17834585"/>
              <a:gd name="connsiteY59" fmla="*/ 2906841 h 4720649"/>
              <a:gd name="connsiteX60" fmla="*/ 143563 w 17834585"/>
              <a:gd name="connsiteY60" fmla="*/ 3021141 h 4720649"/>
              <a:gd name="connsiteX0" fmla="*/ 45592 w 17836372"/>
              <a:gd name="connsiteY0" fmla="*/ 2972155 h 4720649"/>
              <a:gd name="connsiteX1" fmla="*/ 421149 w 17836372"/>
              <a:gd name="connsiteY1" fmla="*/ 2972155 h 4720649"/>
              <a:gd name="connsiteX2" fmla="*/ 731392 w 17836372"/>
              <a:gd name="connsiteY2" fmla="*/ 2988484 h 4720649"/>
              <a:gd name="connsiteX3" fmla="*/ 1286563 w 17836372"/>
              <a:gd name="connsiteY3" fmla="*/ 3037470 h 4720649"/>
              <a:gd name="connsiteX4" fmla="*/ 1711106 w 17836372"/>
              <a:gd name="connsiteY4" fmla="*/ 3135441 h 4720649"/>
              <a:gd name="connsiteX5" fmla="*/ 2037678 w 17836372"/>
              <a:gd name="connsiteY5" fmla="*/ 3151770 h 4720649"/>
              <a:gd name="connsiteX6" fmla="*/ 2707149 w 17836372"/>
              <a:gd name="connsiteY6" fmla="*/ 3168098 h 4720649"/>
              <a:gd name="connsiteX7" fmla="*/ 3229663 w 17836372"/>
              <a:gd name="connsiteY7" fmla="*/ 3200755 h 4720649"/>
              <a:gd name="connsiteX8" fmla="*/ 3556235 w 17836372"/>
              <a:gd name="connsiteY8" fmla="*/ 3331384 h 4720649"/>
              <a:gd name="connsiteX9" fmla="*/ 4470635 w 17836372"/>
              <a:gd name="connsiteY9" fmla="*/ 3527327 h 4720649"/>
              <a:gd name="connsiteX10" fmla="*/ 4797206 w 17836372"/>
              <a:gd name="connsiteY10" fmla="*/ 3592641 h 4720649"/>
              <a:gd name="connsiteX11" fmla="*/ 5221749 w 17836372"/>
              <a:gd name="connsiteY11" fmla="*/ 3674284 h 4720649"/>
              <a:gd name="connsiteX12" fmla="*/ 5940206 w 17836372"/>
              <a:gd name="connsiteY12" fmla="*/ 3886555 h 4720649"/>
              <a:gd name="connsiteX13" fmla="*/ 6266778 w 17836372"/>
              <a:gd name="connsiteY13" fmla="*/ 4049841 h 4720649"/>
              <a:gd name="connsiteX14" fmla="*/ 6511706 w 17836372"/>
              <a:gd name="connsiteY14" fmla="*/ 4245784 h 4720649"/>
              <a:gd name="connsiteX15" fmla="*/ 6903592 w 17836372"/>
              <a:gd name="connsiteY15" fmla="*/ 4474384 h 4720649"/>
              <a:gd name="connsiteX16" fmla="*/ 7295478 w 17836372"/>
              <a:gd name="connsiteY16" fmla="*/ 4702984 h 4720649"/>
              <a:gd name="connsiteX17" fmla="*/ 7622049 w 17836372"/>
              <a:gd name="connsiteY17" fmla="*/ 4670327 h 4720649"/>
              <a:gd name="connsiteX18" fmla="*/ 8144563 w 17836372"/>
              <a:gd name="connsiteY18" fmla="*/ 4392741 h 4720649"/>
              <a:gd name="connsiteX19" fmla="*/ 8634421 w 17836372"/>
              <a:gd name="connsiteY19" fmla="*/ 4115155 h 4720649"/>
              <a:gd name="connsiteX20" fmla="*/ 8977321 w 17836372"/>
              <a:gd name="connsiteY20" fmla="*/ 3968198 h 4720649"/>
              <a:gd name="connsiteX21" fmla="*/ 9287563 w 17836372"/>
              <a:gd name="connsiteY21" fmla="*/ 3886555 h 4720649"/>
              <a:gd name="connsiteX22" fmla="*/ 10038678 w 17836372"/>
              <a:gd name="connsiteY22" fmla="*/ 3690612 h 4720649"/>
              <a:gd name="connsiteX23" fmla="*/ 10528535 w 17836372"/>
              <a:gd name="connsiteY23" fmla="*/ 3527327 h 4720649"/>
              <a:gd name="connsiteX24" fmla="*/ 10740806 w 17836372"/>
              <a:gd name="connsiteY24" fmla="*/ 3380370 h 4720649"/>
              <a:gd name="connsiteX25" fmla="*/ 11230663 w 17836372"/>
              <a:gd name="connsiteY25" fmla="*/ 3315055 h 4720649"/>
              <a:gd name="connsiteX26" fmla="*/ 12161392 w 17836372"/>
              <a:gd name="connsiteY26" fmla="*/ 3217084 h 4720649"/>
              <a:gd name="connsiteX27" fmla="*/ 12553278 w 17836372"/>
              <a:gd name="connsiteY27" fmla="*/ 3086455 h 4720649"/>
              <a:gd name="connsiteX28" fmla="*/ 12977821 w 17836372"/>
              <a:gd name="connsiteY28" fmla="*/ 3053798 h 4720649"/>
              <a:gd name="connsiteX29" fmla="*/ 13418692 w 17836372"/>
              <a:gd name="connsiteY29" fmla="*/ 3021141 h 4720649"/>
              <a:gd name="connsiteX30" fmla="*/ 14080742 w 17836372"/>
              <a:gd name="connsiteY30" fmla="*/ 3026584 h 4720649"/>
              <a:gd name="connsiteX31" fmla="*/ 14888758 w 17836372"/>
              <a:gd name="connsiteY31" fmla="*/ 3017182 h 4720649"/>
              <a:gd name="connsiteX32" fmla="*/ 16155460 w 17836372"/>
              <a:gd name="connsiteY32" fmla="*/ 3136431 h 4720649"/>
              <a:gd name="connsiteX33" fmla="*/ 17791285 w 17836372"/>
              <a:gd name="connsiteY33" fmla="*/ 3148800 h 4720649"/>
              <a:gd name="connsiteX34" fmla="*/ 14235121 w 17836372"/>
              <a:gd name="connsiteY34" fmla="*/ 1502584 h 4720649"/>
              <a:gd name="connsiteX35" fmla="*/ 14071835 w 17836372"/>
              <a:gd name="connsiteY35" fmla="*/ 1339298 h 4720649"/>
              <a:gd name="connsiteX36" fmla="*/ 13777921 w 17836372"/>
              <a:gd name="connsiteY36" fmla="*/ 1241327 h 4720649"/>
              <a:gd name="connsiteX37" fmla="*/ 13173763 w 17836372"/>
              <a:gd name="connsiteY37" fmla="*/ 898427 h 4720649"/>
              <a:gd name="connsiteX38" fmla="*/ 12781878 w 17836372"/>
              <a:gd name="connsiteY38" fmla="*/ 767798 h 4720649"/>
              <a:gd name="connsiteX39" fmla="*/ 12079749 w 17836372"/>
              <a:gd name="connsiteY39" fmla="*/ 539198 h 4720649"/>
              <a:gd name="connsiteX40" fmla="*/ 11589892 w 17836372"/>
              <a:gd name="connsiteY40" fmla="*/ 408570 h 4720649"/>
              <a:gd name="connsiteX41" fmla="*/ 10920421 w 17836372"/>
              <a:gd name="connsiteY41" fmla="*/ 261612 h 4720649"/>
              <a:gd name="connsiteX42" fmla="*/ 10495878 w 17836372"/>
              <a:gd name="connsiteY42" fmla="*/ 212627 h 4720649"/>
              <a:gd name="connsiteX43" fmla="*/ 10038678 w 17836372"/>
              <a:gd name="connsiteY43" fmla="*/ 179970 h 4720649"/>
              <a:gd name="connsiteX44" fmla="*/ 8895678 w 17836372"/>
              <a:gd name="connsiteY44" fmla="*/ 33012 h 4720649"/>
              <a:gd name="connsiteX45" fmla="*/ 7491421 w 17836372"/>
              <a:gd name="connsiteY45" fmla="*/ 16684 h 4720649"/>
              <a:gd name="connsiteX46" fmla="*/ 6805621 w 17836372"/>
              <a:gd name="connsiteY46" fmla="*/ 355 h 4720649"/>
              <a:gd name="connsiteX47" fmla="*/ 5662621 w 17836372"/>
              <a:gd name="connsiteY47" fmla="*/ 33012 h 4720649"/>
              <a:gd name="connsiteX48" fmla="*/ 5025806 w 17836372"/>
              <a:gd name="connsiteY48" fmla="*/ 98327 h 4720649"/>
              <a:gd name="connsiteX49" fmla="*/ 3899135 w 17836372"/>
              <a:gd name="connsiteY49" fmla="*/ 147312 h 4720649"/>
              <a:gd name="connsiteX50" fmla="*/ 3099035 w 17836372"/>
              <a:gd name="connsiteY50" fmla="*/ 326927 h 4720649"/>
              <a:gd name="connsiteX51" fmla="*/ 2266278 w 17836372"/>
              <a:gd name="connsiteY51" fmla="*/ 522870 h 4720649"/>
              <a:gd name="connsiteX52" fmla="*/ 1841735 w 17836372"/>
              <a:gd name="connsiteY52" fmla="*/ 686155 h 4720649"/>
              <a:gd name="connsiteX53" fmla="*/ 1417192 w 17836372"/>
              <a:gd name="connsiteY53" fmla="*/ 849441 h 4720649"/>
              <a:gd name="connsiteX54" fmla="*/ 862021 w 17836372"/>
              <a:gd name="connsiteY54" fmla="*/ 1176012 h 4720649"/>
              <a:gd name="connsiteX55" fmla="*/ 437478 w 17836372"/>
              <a:gd name="connsiteY55" fmla="*/ 1502584 h 4720649"/>
              <a:gd name="connsiteX56" fmla="*/ 159892 w 17836372"/>
              <a:gd name="connsiteY56" fmla="*/ 1861812 h 4720649"/>
              <a:gd name="connsiteX57" fmla="*/ 12935 w 17836372"/>
              <a:gd name="connsiteY57" fmla="*/ 2384327 h 4720649"/>
              <a:gd name="connsiteX58" fmla="*/ 12935 w 17836372"/>
              <a:gd name="connsiteY58" fmla="*/ 2694570 h 4720649"/>
              <a:gd name="connsiteX59" fmla="*/ 61921 w 17836372"/>
              <a:gd name="connsiteY59" fmla="*/ 2906841 h 4720649"/>
              <a:gd name="connsiteX60" fmla="*/ 143563 w 17836372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071835 w 17792413"/>
              <a:gd name="connsiteY35" fmla="*/ 1339298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487471 w 17792413"/>
              <a:gd name="connsiteY35" fmla="*/ 2683189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660"/>
              <a:gd name="connsiteY0" fmla="*/ 2972155 h 4720649"/>
              <a:gd name="connsiteX1" fmla="*/ 421149 w 17792660"/>
              <a:gd name="connsiteY1" fmla="*/ 2972155 h 4720649"/>
              <a:gd name="connsiteX2" fmla="*/ 731392 w 17792660"/>
              <a:gd name="connsiteY2" fmla="*/ 2988484 h 4720649"/>
              <a:gd name="connsiteX3" fmla="*/ 1286563 w 17792660"/>
              <a:gd name="connsiteY3" fmla="*/ 3037470 h 4720649"/>
              <a:gd name="connsiteX4" fmla="*/ 1711106 w 17792660"/>
              <a:gd name="connsiteY4" fmla="*/ 3135441 h 4720649"/>
              <a:gd name="connsiteX5" fmla="*/ 2037678 w 17792660"/>
              <a:gd name="connsiteY5" fmla="*/ 3151770 h 4720649"/>
              <a:gd name="connsiteX6" fmla="*/ 2707149 w 17792660"/>
              <a:gd name="connsiteY6" fmla="*/ 3168098 h 4720649"/>
              <a:gd name="connsiteX7" fmla="*/ 3229663 w 17792660"/>
              <a:gd name="connsiteY7" fmla="*/ 3200755 h 4720649"/>
              <a:gd name="connsiteX8" fmla="*/ 3556235 w 17792660"/>
              <a:gd name="connsiteY8" fmla="*/ 3331384 h 4720649"/>
              <a:gd name="connsiteX9" fmla="*/ 4470635 w 17792660"/>
              <a:gd name="connsiteY9" fmla="*/ 3527327 h 4720649"/>
              <a:gd name="connsiteX10" fmla="*/ 4797206 w 17792660"/>
              <a:gd name="connsiteY10" fmla="*/ 3592641 h 4720649"/>
              <a:gd name="connsiteX11" fmla="*/ 5221749 w 17792660"/>
              <a:gd name="connsiteY11" fmla="*/ 3674284 h 4720649"/>
              <a:gd name="connsiteX12" fmla="*/ 5940206 w 17792660"/>
              <a:gd name="connsiteY12" fmla="*/ 3886555 h 4720649"/>
              <a:gd name="connsiteX13" fmla="*/ 6266778 w 17792660"/>
              <a:gd name="connsiteY13" fmla="*/ 4049841 h 4720649"/>
              <a:gd name="connsiteX14" fmla="*/ 6511706 w 17792660"/>
              <a:gd name="connsiteY14" fmla="*/ 4245784 h 4720649"/>
              <a:gd name="connsiteX15" fmla="*/ 6903592 w 17792660"/>
              <a:gd name="connsiteY15" fmla="*/ 4474384 h 4720649"/>
              <a:gd name="connsiteX16" fmla="*/ 7295478 w 17792660"/>
              <a:gd name="connsiteY16" fmla="*/ 4702984 h 4720649"/>
              <a:gd name="connsiteX17" fmla="*/ 7622049 w 17792660"/>
              <a:gd name="connsiteY17" fmla="*/ 4670327 h 4720649"/>
              <a:gd name="connsiteX18" fmla="*/ 8144563 w 17792660"/>
              <a:gd name="connsiteY18" fmla="*/ 4392741 h 4720649"/>
              <a:gd name="connsiteX19" fmla="*/ 8634421 w 17792660"/>
              <a:gd name="connsiteY19" fmla="*/ 4115155 h 4720649"/>
              <a:gd name="connsiteX20" fmla="*/ 8977321 w 17792660"/>
              <a:gd name="connsiteY20" fmla="*/ 3968198 h 4720649"/>
              <a:gd name="connsiteX21" fmla="*/ 9287563 w 17792660"/>
              <a:gd name="connsiteY21" fmla="*/ 3886555 h 4720649"/>
              <a:gd name="connsiteX22" fmla="*/ 10038678 w 17792660"/>
              <a:gd name="connsiteY22" fmla="*/ 3690612 h 4720649"/>
              <a:gd name="connsiteX23" fmla="*/ 10528535 w 17792660"/>
              <a:gd name="connsiteY23" fmla="*/ 3527327 h 4720649"/>
              <a:gd name="connsiteX24" fmla="*/ 10740806 w 17792660"/>
              <a:gd name="connsiteY24" fmla="*/ 3380370 h 4720649"/>
              <a:gd name="connsiteX25" fmla="*/ 11230663 w 17792660"/>
              <a:gd name="connsiteY25" fmla="*/ 3315055 h 4720649"/>
              <a:gd name="connsiteX26" fmla="*/ 12161392 w 17792660"/>
              <a:gd name="connsiteY26" fmla="*/ 3217084 h 4720649"/>
              <a:gd name="connsiteX27" fmla="*/ 12553278 w 17792660"/>
              <a:gd name="connsiteY27" fmla="*/ 3086455 h 4720649"/>
              <a:gd name="connsiteX28" fmla="*/ 12977821 w 17792660"/>
              <a:gd name="connsiteY28" fmla="*/ 3053798 h 4720649"/>
              <a:gd name="connsiteX29" fmla="*/ 13418692 w 17792660"/>
              <a:gd name="connsiteY29" fmla="*/ 3021141 h 4720649"/>
              <a:gd name="connsiteX30" fmla="*/ 14080742 w 17792660"/>
              <a:gd name="connsiteY30" fmla="*/ 3026584 h 4720649"/>
              <a:gd name="connsiteX31" fmla="*/ 14888758 w 17792660"/>
              <a:gd name="connsiteY31" fmla="*/ 3017182 h 4720649"/>
              <a:gd name="connsiteX32" fmla="*/ 16155460 w 17792660"/>
              <a:gd name="connsiteY32" fmla="*/ 3136431 h 4720649"/>
              <a:gd name="connsiteX33" fmla="*/ 17791285 w 17792660"/>
              <a:gd name="connsiteY33" fmla="*/ 3148800 h 4720649"/>
              <a:gd name="connsiteX34" fmla="*/ 15869957 w 17792660"/>
              <a:gd name="connsiteY34" fmla="*/ 3040439 h 4720649"/>
              <a:gd name="connsiteX35" fmla="*/ 14487471 w 17792660"/>
              <a:gd name="connsiteY35" fmla="*/ 2683189 h 4720649"/>
              <a:gd name="connsiteX36" fmla="*/ 13777921 w 17792660"/>
              <a:gd name="connsiteY36" fmla="*/ 1241327 h 4720649"/>
              <a:gd name="connsiteX37" fmla="*/ 13173763 w 17792660"/>
              <a:gd name="connsiteY37" fmla="*/ 898427 h 4720649"/>
              <a:gd name="connsiteX38" fmla="*/ 12781878 w 17792660"/>
              <a:gd name="connsiteY38" fmla="*/ 767798 h 4720649"/>
              <a:gd name="connsiteX39" fmla="*/ 12079749 w 17792660"/>
              <a:gd name="connsiteY39" fmla="*/ 539198 h 4720649"/>
              <a:gd name="connsiteX40" fmla="*/ 11589892 w 17792660"/>
              <a:gd name="connsiteY40" fmla="*/ 408570 h 4720649"/>
              <a:gd name="connsiteX41" fmla="*/ 10920421 w 17792660"/>
              <a:gd name="connsiteY41" fmla="*/ 261612 h 4720649"/>
              <a:gd name="connsiteX42" fmla="*/ 10495878 w 17792660"/>
              <a:gd name="connsiteY42" fmla="*/ 212627 h 4720649"/>
              <a:gd name="connsiteX43" fmla="*/ 10038678 w 17792660"/>
              <a:gd name="connsiteY43" fmla="*/ 179970 h 4720649"/>
              <a:gd name="connsiteX44" fmla="*/ 8895678 w 17792660"/>
              <a:gd name="connsiteY44" fmla="*/ 33012 h 4720649"/>
              <a:gd name="connsiteX45" fmla="*/ 7491421 w 17792660"/>
              <a:gd name="connsiteY45" fmla="*/ 16684 h 4720649"/>
              <a:gd name="connsiteX46" fmla="*/ 6805621 w 17792660"/>
              <a:gd name="connsiteY46" fmla="*/ 355 h 4720649"/>
              <a:gd name="connsiteX47" fmla="*/ 5662621 w 17792660"/>
              <a:gd name="connsiteY47" fmla="*/ 33012 h 4720649"/>
              <a:gd name="connsiteX48" fmla="*/ 5025806 w 17792660"/>
              <a:gd name="connsiteY48" fmla="*/ 98327 h 4720649"/>
              <a:gd name="connsiteX49" fmla="*/ 3899135 w 17792660"/>
              <a:gd name="connsiteY49" fmla="*/ 147312 h 4720649"/>
              <a:gd name="connsiteX50" fmla="*/ 3099035 w 17792660"/>
              <a:gd name="connsiteY50" fmla="*/ 326927 h 4720649"/>
              <a:gd name="connsiteX51" fmla="*/ 2266278 w 17792660"/>
              <a:gd name="connsiteY51" fmla="*/ 522870 h 4720649"/>
              <a:gd name="connsiteX52" fmla="*/ 1841735 w 17792660"/>
              <a:gd name="connsiteY52" fmla="*/ 686155 h 4720649"/>
              <a:gd name="connsiteX53" fmla="*/ 1417192 w 17792660"/>
              <a:gd name="connsiteY53" fmla="*/ 849441 h 4720649"/>
              <a:gd name="connsiteX54" fmla="*/ 862021 w 17792660"/>
              <a:gd name="connsiteY54" fmla="*/ 1176012 h 4720649"/>
              <a:gd name="connsiteX55" fmla="*/ 437478 w 17792660"/>
              <a:gd name="connsiteY55" fmla="*/ 1502584 h 4720649"/>
              <a:gd name="connsiteX56" fmla="*/ 159892 w 17792660"/>
              <a:gd name="connsiteY56" fmla="*/ 1861812 h 4720649"/>
              <a:gd name="connsiteX57" fmla="*/ 12935 w 17792660"/>
              <a:gd name="connsiteY57" fmla="*/ 2384327 h 4720649"/>
              <a:gd name="connsiteX58" fmla="*/ 12935 w 17792660"/>
              <a:gd name="connsiteY58" fmla="*/ 2694570 h 4720649"/>
              <a:gd name="connsiteX59" fmla="*/ 61921 w 17792660"/>
              <a:gd name="connsiteY59" fmla="*/ 2906841 h 4720649"/>
              <a:gd name="connsiteX60" fmla="*/ 143563 w 17792660"/>
              <a:gd name="connsiteY60" fmla="*/ 3021141 h 4720649"/>
              <a:gd name="connsiteX0" fmla="*/ 45592 w 17791284"/>
              <a:gd name="connsiteY0" fmla="*/ 2972155 h 4720649"/>
              <a:gd name="connsiteX1" fmla="*/ 421149 w 17791284"/>
              <a:gd name="connsiteY1" fmla="*/ 2972155 h 4720649"/>
              <a:gd name="connsiteX2" fmla="*/ 731392 w 17791284"/>
              <a:gd name="connsiteY2" fmla="*/ 2988484 h 4720649"/>
              <a:gd name="connsiteX3" fmla="*/ 1286563 w 17791284"/>
              <a:gd name="connsiteY3" fmla="*/ 3037470 h 4720649"/>
              <a:gd name="connsiteX4" fmla="*/ 1711106 w 17791284"/>
              <a:gd name="connsiteY4" fmla="*/ 3135441 h 4720649"/>
              <a:gd name="connsiteX5" fmla="*/ 2037678 w 17791284"/>
              <a:gd name="connsiteY5" fmla="*/ 3151770 h 4720649"/>
              <a:gd name="connsiteX6" fmla="*/ 2707149 w 17791284"/>
              <a:gd name="connsiteY6" fmla="*/ 3168098 h 4720649"/>
              <a:gd name="connsiteX7" fmla="*/ 3229663 w 17791284"/>
              <a:gd name="connsiteY7" fmla="*/ 3200755 h 4720649"/>
              <a:gd name="connsiteX8" fmla="*/ 3556235 w 17791284"/>
              <a:gd name="connsiteY8" fmla="*/ 3331384 h 4720649"/>
              <a:gd name="connsiteX9" fmla="*/ 4470635 w 17791284"/>
              <a:gd name="connsiteY9" fmla="*/ 3527327 h 4720649"/>
              <a:gd name="connsiteX10" fmla="*/ 4797206 w 17791284"/>
              <a:gd name="connsiteY10" fmla="*/ 3592641 h 4720649"/>
              <a:gd name="connsiteX11" fmla="*/ 5221749 w 17791284"/>
              <a:gd name="connsiteY11" fmla="*/ 3674284 h 4720649"/>
              <a:gd name="connsiteX12" fmla="*/ 5940206 w 17791284"/>
              <a:gd name="connsiteY12" fmla="*/ 3886555 h 4720649"/>
              <a:gd name="connsiteX13" fmla="*/ 6266778 w 17791284"/>
              <a:gd name="connsiteY13" fmla="*/ 4049841 h 4720649"/>
              <a:gd name="connsiteX14" fmla="*/ 6511706 w 17791284"/>
              <a:gd name="connsiteY14" fmla="*/ 4245784 h 4720649"/>
              <a:gd name="connsiteX15" fmla="*/ 6903592 w 17791284"/>
              <a:gd name="connsiteY15" fmla="*/ 4474384 h 4720649"/>
              <a:gd name="connsiteX16" fmla="*/ 7295478 w 17791284"/>
              <a:gd name="connsiteY16" fmla="*/ 4702984 h 4720649"/>
              <a:gd name="connsiteX17" fmla="*/ 7622049 w 17791284"/>
              <a:gd name="connsiteY17" fmla="*/ 4670327 h 4720649"/>
              <a:gd name="connsiteX18" fmla="*/ 8144563 w 17791284"/>
              <a:gd name="connsiteY18" fmla="*/ 4392741 h 4720649"/>
              <a:gd name="connsiteX19" fmla="*/ 8634421 w 17791284"/>
              <a:gd name="connsiteY19" fmla="*/ 4115155 h 4720649"/>
              <a:gd name="connsiteX20" fmla="*/ 8977321 w 17791284"/>
              <a:gd name="connsiteY20" fmla="*/ 3968198 h 4720649"/>
              <a:gd name="connsiteX21" fmla="*/ 9287563 w 17791284"/>
              <a:gd name="connsiteY21" fmla="*/ 3886555 h 4720649"/>
              <a:gd name="connsiteX22" fmla="*/ 10038678 w 17791284"/>
              <a:gd name="connsiteY22" fmla="*/ 3690612 h 4720649"/>
              <a:gd name="connsiteX23" fmla="*/ 10528535 w 17791284"/>
              <a:gd name="connsiteY23" fmla="*/ 3527327 h 4720649"/>
              <a:gd name="connsiteX24" fmla="*/ 10740806 w 17791284"/>
              <a:gd name="connsiteY24" fmla="*/ 3380370 h 4720649"/>
              <a:gd name="connsiteX25" fmla="*/ 11230663 w 17791284"/>
              <a:gd name="connsiteY25" fmla="*/ 3315055 h 4720649"/>
              <a:gd name="connsiteX26" fmla="*/ 12161392 w 17791284"/>
              <a:gd name="connsiteY26" fmla="*/ 3217084 h 4720649"/>
              <a:gd name="connsiteX27" fmla="*/ 12553278 w 17791284"/>
              <a:gd name="connsiteY27" fmla="*/ 3086455 h 4720649"/>
              <a:gd name="connsiteX28" fmla="*/ 12977821 w 17791284"/>
              <a:gd name="connsiteY28" fmla="*/ 3053798 h 4720649"/>
              <a:gd name="connsiteX29" fmla="*/ 13418692 w 17791284"/>
              <a:gd name="connsiteY29" fmla="*/ 3021141 h 4720649"/>
              <a:gd name="connsiteX30" fmla="*/ 14080742 w 17791284"/>
              <a:gd name="connsiteY30" fmla="*/ 3026584 h 4720649"/>
              <a:gd name="connsiteX31" fmla="*/ 14888758 w 17791284"/>
              <a:gd name="connsiteY31" fmla="*/ 3017182 h 4720649"/>
              <a:gd name="connsiteX32" fmla="*/ 16155460 w 17791284"/>
              <a:gd name="connsiteY32" fmla="*/ 3136431 h 4720649"/>
              <a:gd name="connsiteX33" fmla="*/ 17791284 w 17791284"/>
              <a:gd name="connsiteY33" fmla="*/ 3273491 h 4720649"/>
              <a:gd name="connsiteX34" fmla="*/ 15869957 w 17791284"/>
              <a:gd name="connsiteY34" fmla="*/ 3040439 h 4720649"/>
              <a:gd name="connsiteX35" fmla="*/ 14487471 w 17791284"/>
              <a:gd name="connsiteY35" fmla="*/ 2683189 h 4720649"/>
              <a:gd name="connsiteX36" fmla="*/ 13777921 w 17791284"/>
              <a:gd name="connsiteY36" fmla="*/ 1241327 h 4720649"/>
              <a:gd name="connsiteX37" fmla="*/ 13173763 w 17791284"/>
              <a:gd name="connsiteY37" fmla="*/ 898427 h 4720649"/>
              <a:gd name="connsiteX38" fmla="*/ 12781878 w 17791284"/>
              <a:gd name="connsiteY38" fmla="*/ 767798 h 4720649"/>
              <a:gd name="connsiteX39" fmla="*/ 12079749 w 17791284"/>
              <a:gd name="connsiteY39" fmla="*/ 539198 h 4720649"/>
              <a:gd name="connsiteX40" fmla="*/ 11589892 w 17791284"/>
              <a:gd name="connsiteY40" fmla="*/ 408570 h 4720649"/>
              <a:gd name="connsiteX41" fmla="*/ 10920421 w 17791284"/>
              <a:gd name="connsiteY41" fmla="*/ 261612 h 4720649"/>
              <a:gd name="connsiteX42" fmla="*/ 10495878 w 17791284"/>
              <a:gd name="connsiteY42" fmla="*/ 212627 h 4720649"/>
              <a:gd name="connsiteX43" fmla="*/ 10038678 w 17791284"/>
              <a:gd name="connsiteY43" fmla="*/ 179970 h 4720649"/>
              <a:gd name="connsiteX44" fmla="*/ 8895678 w 17791284"/>
              <a:gd name="connsiteY44" fmla="*/ 33012 h 4720649"/>
              <a:gd name="connsiteX45" fmla="*/ 7491421 w 17791284"/>
              <a:gd name="connsiteY45" fmla="*/ 16684 h 4720649"/>
              <a:gd name="connsiteX46" fmla="*/ 6805621 w 17791284"/>
              <a:gd name="connsiteY46" fmla="*/ 355 h 4720649"/>
              <a:gd name="connsiteX47" fmla="*/ 5662621 w 17791284"/>
              <a:gd name="connsiteY47" fmla="*/ 33012 h 4720649"/>
              <a:gd name="connsiteX48" fmla="*/ 5025806 w 17791284"/>
              <a:gd name="connsiteY48" fmla="*/ 98327 h 4720649"/>
              <a:gd name="connsiteX49" fmla="*/ 3899135 w 17791284"/>
              <a:gd name="connsiteY49" fmla="*/ 147312 h 4720649"/>
              <a:gd name="connsiteX50" fmla="*/ 3099035 w 17791284"/>
              <a:gd name="connsiteY50" fmla="*/ 326927 h 4720649"/>
              <a:gd name="connsiteX51" fmla="*/ 2266278 w 17791284"/>
              <a:gd name="connsiteY51" fmla="*/ 522870 h 4720649"/>
              <a:gd name="connsiteX52" fmla="*/ 1841735 w 17791284"/>
              <a:gd name="connsiteY52" fmla="*/ 686155 h 4720649"/>
              <a:gd name="connsiteX53" fmla="*/ 1417192 w 17791284"/>
              <a:gd name="connsiteY53" fmla="*/ 849441 h 4720649"/>
              <a:gd name="connsiteX54" fmla="*/ 862021 w 17791284"/>
              <a:gd name="connsiteY54" fmla="*/ 1176012 h 4720649"/>
              <a:gd name="connsiteX55" fmla="*/ 437478 w 17791284"/>
              <a:gd name="connsiteY55" fmla="*/ 1502584 h 4720649"/>
              <a:gd name="connsiteX56" fmla="*/ 159892 w 17791284"/>
              <a:gd name="connsiteY56" fmla="*/ 1861812 h 4720649"/>
              <a:gd name="connsiteX57" fmla="*/ 12935 w 17791284"/>
              <a:gd name="connsiteY57" fmla="*/ 2384327 h 4720649"/>
              <a:gd name="connsiteX58" fmla="*/ 12935 w 17791284"/>
              <a:gd name="connsiteY58" fmla="*/ 2694570 h 4720649"/>
              <a:gd name="connsiteX59" fmla="*/ 61921 w 17791284"/>
              <a:gd name="connsiteY59" fmla="*/ 2906841 h 4720649"/>
              <a:gd name="connsiteX60" fmla="*/ 143563 w 17791284"/>
              <a:gd name="connsiteY60" fmla="*/ 3021141 h 4720649"/>
              <a:gd name="connsiteX0" fmla="*/ 45592 w 17926686"/>
              <a:gd name="connsiteY0" fmla="*/ 2972155 h 4720649"/>
              <a:gd name="connsiteX1" fmla="*/ 421149 w 17926686"/>
              <a:gd name="connsiteY1" fmla="*/ 2972155 h 4720649"/>
              <a:gd name="connsiteX2" fmla="*/ 731392 w 17926686"/>
              <a:gd name="connsiteY2" fmla="*/ 2988484 h 4720649"/>
              <a:gd name="connsiteX3" fmla="*/ 1286563 w 17926686"/>
              <a:gd name="connsiteY3" fmla="*/ 3037470 h 4720649"/>
              <a:gd name="connsiteX4" fmla="*/ 1711106 w 17926686"/>
              <a:gd name="connsiteY4" fmla="*/ 3135441 h 4720649"/>
              <a:gd name="connsiteX5" fmla="*/ 2037678 w 17926686"/>
              <a:gd name="connsiteY5" fmla="*/ 3151770 h 4720649"/>
              <a:gd name="connsiteX6" fmla="*/ 2707149 w 17926686"/>
              <a:gd name="connsiteY6" fmla="*/ 3168098 h 4720649"/>
              <a:gd name="connsiteX7" fmla="*/ 3229663 w 17926686"/>
              <a:gd name="connsiteY7" fmla="*/ 3200755 h 4720649"/>
              <a:gd name="connsiteX8" fmla="*/ 3556235 w 17926686"/>
              <a:gd name="connsiteY8" fmla="*/ 3331384 h 4720649"/>
              <a:gd name="connsiteX9" fmla="*/ 4470635 w 17926686"/>
              <a:gd name="connsiteY9" fmla="*/ 3527327 h 4720649"/>
              <a:gd name="connsiteX10" fmla="*/ 4797206 w 17926686"/>
              <a:gd name="connsiteY10" fmla="*/ 3592641 h 4720649"/>
              <a:gd name="connsiteX11" fmla="*/ 5221749 w 17926686"/>
              <a:gd name="connsiteY11" fmla="*/ 3674284 h 4720649"/>
              <a:gd name="connsiteX12" fmla="*/ 5940206 w 17926686"/>
              <a:gd name="connsiteY12" fmla="*/ 3886555 h 4720649"/>
              <a:gd name="connsiteX13" fmla="*/ 6266778 w 17926686"/>
              <a:gd name="connsiteY13" fmla="*/ 4049841 h 4720649"/>
              <a:gd name="connsiteX14" fmla="*/ 6511706 w 17926686"/>
              <a:gd name="connsiteY14" fmla="*/ 4245784 h 4720649"/>
              <a:gd name="connsiteX15" fmla="*/ 6903592 w 17926686"/>
              <a:gd name="connsiteY15" fmla="*/ 4474384 h 4720649"/>
              <a:gd name="connsiteX16" fmla="*/ 7295478 w 17926686"/>
              <a:gd name="connsiteY16" fmla="*/ 4702984 h 4720649"/>
              <a:gd name="connsiteX17" fmla="*/ 7622049 w 17926686"/>
              <a:gd name="connsiteY17" fmla="*/ 4670327 h 4720649"/>
              <a:gd name="connsiteX18" fmla="*/ 8144563 w 17926686"/>
              <a:gd name="connsiteY18" fmla="*/ 4392741 h 4720649"/>
              <a:gd name="connsiteX19" fmla="*/ 8634421 w 17926686"/>
              <a:gd name="connsiteY19" fmla="*/ 4115155 h 4720649"/>
              <a:gd name="connsiteX20" fmla="*/ 8977321 w 17926686"/>
              <a:gd name="connsiteY20" fmla="*/ 3968198 h 4720649"/>
              <a:gd name="connsiteX21" fmla="*/ 9287563 w 17926686"/>
              <a:gd name="connsiteY21" fmla="*/ 3886555 h 4720649"/>
              <a:gd name="connsiteX22" fmla="*/ 10038678 w 17926686"/>
              <a:gd name="connsiteY22" fmla="*/ 3690612 h 4720649"/>
              <a:gd name="connsiteX23" fmla="*/ 10528535 w 17926686"/>
              <a:gd name="connsiteY23" fmla="*/ 3527327 h 4720649"/>
              <a:gd name="connsiteX24" fmla="*/ 10740806 w 17926686"/>
              <a:gd name="connsiteY24" fmla="*/ 3380370 h 4720649"/>
              <a:gd name="connsiteX25" fmla="*/ 11230663 w 17926686"/>
              <a:gd name="connsiteY25" fmla="*/ 3315055 h 4720649"/>
              <a:gd name="connsiteX26" fmla="*/ 12161392 w 17926686"/>
              <a:gd name="connsiteY26" fmla="*/ 3217084 h 4720649"/>
              <a:gd name="connsiteX27" fmla="*/ 12553278 w 17926686"/>
              <a:gd name="connsiteY27" fmla="*/ 3086455 h 4720649"/>
              <a:gd name="connsiteX28" fmla="*/ 12977821 w 17926686"/>
              <a:gd name="connsiteY28" fmla="*/ 3053798 h 4720649"/>
              <a:gd name="connsiteX29" fmla="*/ 13418692 w 17926686"/>
              <a:gd name="connsiteY29" fmla="*/ 3021141 h 4720649"/>
              <a:gd name="connsiteX30" fmla="*/ 14080742 w 17926686"/>
              <a:gd name="connsiteY30" fmla="*/ 3026584 h 4720649"/>
              <a:gd name="connsiteX31" fmla="*/ 14888758 w 17926686"/>
              <a:gd name="connsiteY31" fmla="*/ 3017182 h 4720649"/>
              <a:gd name="connsiteX32" fmla="*/ 16155460 w 17926686"/>
              <a:gd name="connsiteY32" fmla="*/ 3136431 h 4720649"/>
              <a:gd name="connsiteX33" fmla="*/ 17791284 w 17926686"/>
              <a:gd name="connsiteY33" fmla="*/ 3273491 h 4720649"/>
              <a:gd name="connsiteX34" fmla="*/ 17614539 w 17926686"/>
              <a:gd name="connsiteY34" fmla="*/ 3140813 h 4720649"/>
              <a:gd name="connsiteX35" fmla="*/ 15869957 w 17926686"/>
              <a:gd name="connsiteY35" fmla="*/ 3040439 h 4720649"/>
              <a:gd name="connsiteX36" fmla="*/ 14487471 w 17926686"/>
              <a:gd name="connsiteY36" fmla="*/ 2683189 h 4720649"/>
              <a:gd name="connsiteX37" fmla="*/ 13777921 w 17926686"/>
              <a:gd name="connsiteY37" fmla="*/ 1241327 h 4720649"/>
              <a:gd name="connsiteX38" fmla="*/ 13173763 w 17926686"/>
              <a:gd name="connsiteY38" fmla="*/ 898427 h 4720649"/>
              <a:gd name="connsiteX39" fmla="*/ 12781878 w 17926686"/>
              <a:gd name="connsiteY39" fmla="*/ 767798 h 4720649"/>
              <a:gd name="connsiteX40" fmla="*/ 12079749 w 17926686"/>
              <a:gd name="connsiteY40" fmla="*/ 539198 h 4720649"/>
              <a:gd name="connsiteX41" fmla="*/ 11589892 w 17926686"/>
              <a:gd name="connsiteY41" fmla="*/ 408570 h 4720649"/>
              <a:gd name="connsiteX42" fmla="*/ 10920421 w 17926686"/>
              <a:gd name="connsiteY42" fmla="*/ 261612 h 4720649"/>
              <a:gd name="connsiteX43" fmla="*/ 10495878 w 17926686"/>
              <a:gd name="connsiteY43" fmla="*/ 212627 h 4720649"/>
              <a:gd name="connsiteX44" fmla="*/ 10038678 w 17926686"/>
              <a:gd name="connsiteY44" fmla="*/ 179970 h 4720649"/>
              <a:gd name="connsiteX45" fmla="*/ 8895678 w 17926686"/>
              <a:gd name="connsiteY45" fmla="*/ 33012 h 4720649"/>
              <a:gd name="connsiteX46" fmla="*/ 7491421 w 17926686"/>
              <a:gd name="connsiteY46" fmla="*/ 16684 h 4720649"/>
              <a:gd name="connsiteX47" fmla="*/ 6805621 w 17926686"/>
              <a:gd name="connsiteY47" fmla="*/ 355 h 4720649"/>
              <a:gd name="connsiteX48" fmla="*/ 5662621 w 17926686"/>
              <a:gd name="connsiteY48" fmla="*/ 33012 h 4720649"/>
              <a:gd name="connsiteX49" fmla="*/ 5025806 w 17926686"/>
              <a:gd name="connsiteY49" fmla="*/ 98327 h 4720649"/>
              <a:gd name="connsiteX50" fmla="*/ 3899135 w 17926686"/>
              <a:gd name="connsiteY50" fmla="*/ 147312 h 4720649"/>
              <a:gd name="connsiteX51" fmla="*/ 3099035 w 17926686"/>
              <a:gd name="connsiteY51" fmla="*/ 326927 h 4720649"/>
              <a:gd name="connsiteX52" fmla="*/ 2266278 w 17926686"/>
              <a:gd name="connsiteY52" fmla="*/ 522870 h 4720649"/>
              <a:gd name="connsiteX53" fmla="*/ 1841735 w 17926686"/>
              <a:gd name="connsiteY53" fmla="*/ 686155 h 4720649"/>
              <a:gd name="connsiteX54" fmla="*/ 1417192 w 17926686"/>
              <a:gd name="connsiteY54" fmla="*/ 849441 h 4720649"/>
              <a:gd name="connsiteX55" fmla="*/ 862021 w 17926686"/>
              <a:gd name="connsiteY55" fmla="*/ 1176012 h 4720649"/>
              <a:gd name="connsiteX56" fmla="*/ 437478 w 17926686"/>
              <a:gd name="connsiteY56" fmla="*/ 1502584 h 4720649"/>
              <a:gd name="connsiteX57" fmla="*/ 159892 w 17926686"/>
              <a:gd name="connsiteY57" fmla="*/ 1861812 h 4720649"/>
              <a:gd name="connsiteX58" fmla="*/ 12935 w 17926686"/>
              <a:gd name="connsiteY58" fmla="*/ 2384327 h 4720649"/>
              <a:gd name="connsiteX59" fmla="*/ 12935 w 17926686"/>
              <a:gd name="connsiteY59" fmla="*/ 2694570 h 4720649"/>
              <a:gd name="connsiteX60" fmla="*/ 61921 w 17926686"/>
              <a:gd name="connsiteY60" fmla="*/ 2906841 h 4720649"/>
              <a:gd name="connsiteX61" fmla="*/ 143563 w 17926686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69957 w 17848155"/>
              <a:gd name="connsiteY35" fmla="*/ 3040439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7848155" h="4720649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587156" y="2977598"/>
                  <a:pt x="731392" y="2988484"/>
                </a:cubicBezTo>
                <a:cubicBezTo>
                  <a:pt x="875628" y="2999370"/>
                  <a:pt x="1123277" y="3012977"/>
                  <a:pt x="1286563" y="3037470"/>
                </a:cubicBezTo>
                <a:cubicBezTo>
                  <a:pt x="1449849" y="3061963"/>
                  <a:pt x="1585920" y="3116391"/>
                  <a:pt x="1711106" y="3135441"/>
                </a:cubicBezTo>
                <a:cubicBezTo>
                  <a:pt x="1836292" y="3154491"/>
                  <a:pt x="2037678" y="3151770"/>
                  <a:pt x="2037678" y="3151770"/>
                </a:cubicBezTo>
                <a:lnTo>
                  <a:pt x="2707149" y="3168098"/>
                </a:lnTo>
                <a:cubicBezTo>
                  <a:pt x="2905813" y="3176262"/>
                  <a:pt x="3088149" y="3173541"/>
                  <a:pt x="3229663" y="3200755"/>
                </a:cubicBezTo>
                <a:cubicBezTo>
                  <a:pt x="3371177" y="3227969"/>
                  <a:pt x="3349406" y="3276955"/>
                  <a:pt x="3556235" y="3331384"/>
                </a:cubicBezTo>
                <a:cubicBezTo>
                  <a:pt x="3763064" y="3385813"/>
                  <a:pt x="4263807" y="3483784"/>
                  <a:pt x="4470635" y="3527327"/>
                </a:cubicBezTo>
                <a:cubicBezTo>
                  <a:pt x="4677464" y="3570870"/>
                  <a:pt x="4797206" y="3592641"/>
                  <a:pt x="4797206" y="3592641"/>
                </a:cubicBezTo>
                <a:cubicBezTo>
                  <a:pt x="4922392" y="3617134"/>
                  <a:pt x="5031249" y="3625298"/>
                  <a:pt x="5221749" y="3674284"/>
                </a:cubicBezTo>
                <a:cubicBezTo>
                  <a:pt x="5412249" y="3723270"/>
                  <a:pt x="5766035" y="3823962"/>
                  <a:pt x="5940206" y="3886555"/>
                </a:cubicBezTo>
                <a:cubicBezTo>
                  <a:pt x="6114377" y="3949148"/>
                  <a:pt x="6171528" y="3989970"/>
                  <a:pt x="6266778" y="4049841"/>
                </a:cubicBezTo>
                <a:cubicBezTo>
                  <a:pt x="6362028" y="4109713"/>
                  <a:pt x="6405570" y="4175027"/>
                  <a:pt x="6511706" y="4245784"/>
                </a:cubicBezTo>
                <a:cubicBezTo>
                  <a:pt x="6617842" y="4316541"/>
                  <a:pt x="6903592" y="4474384"/>
                  <a:pt x="6903592" y="4474384"/>
                </a:cubicBezTo>
                <a:cubicBezTo>
                  <a:pt x="7034221" y="4550584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34872" y="3025677"/>
                  <a:pt x="13418692" y="3021141"/>
                </a:cubicBezTo>
                <a:cubicBezTo>
                  <a:pt x="13602512" y="3016605"/>
                  <a:pt x="13835731" y="3027244"/>
                  <a:pt x="14080742" y="3026584"/>
                </a:cubicBezTo>
                <a:cubicBezTo>
                  <a:pt x="14325753" y="3025924"/>
                  <a:pt x="14542972" y="2998874"/>
                  <a:pt x="14888758" y="3017182"/>
                </a:cubicBezTo>
                <a:cubicBezTo>
                  <a:pt x="15234544" y="3035490"/>
                  <a:pt x="15671706" y="3093713"/>
                  <a:pt x="16155460" y="3136431"/>
                </a:cubicBezTo>
                <a:cubicBezTo>
                  <a:pt x="16700735" y="3182118"/>
                  <a:pt x="17596595" y="3272761"/>
                  <a:pt x="17791284" y="3273491"/>
                </a:cubicBezTo>
                <a:cubicBezTo>
                  <a:pt x="17985973" y="3274221"/>
                  <a:pt x="17643816" y="3179655"/>
                  <a:pt x="17323595" y="3140813"/>
                </a:cubicBezTo>
                <a:cubicBezTo>
                  <a:pt x="17003374" y="3101971"/>
                  <a:pt x="16370353" y="3047437"/>
                  <a:pt x="15897666" y="2971166"/>
                </a:cubicBezTo>
                <a:cubicBezTo>
                  <a:pt x="15424979" y="2894895"/>
                  <a:pt x="14912344" y="2899914"/>
                  <a:pt x="14487471" y="2683189"/>
                </a:cubicBezTo>
                <a:cubicBezTo>
                  <a:pt x="14062598" y="2466464"/>
                  <a:pt x="13634345" y="1917478"/>
                  <a:pt x="13348430" y="1670818"/>
                </a:cubicBezTo>
                <a:cubicBezTo>
                  <a:pt x="13062515" y="1424158"/>
                  <a:pt x="12944915" y="1309858"/>
                  <a:pt x="12771981" y="1203227"/>
                </a:cubicBezTo>
                <a:cubicBezTo>
                  <a:pt x="12599047" y="1096597"/>
                  <a:pt x="12310824" y="1031035"/>
                  <a:pt x="12310824" y="1031035"/>
                </a:cubicBezTo>
                <a:lnTo>
                  <a:pt x="11871930" y="857853"/>
                </a:lnTo>
                <a:cubicBezTo>
                  <a:pt x="11673266" y="797982"/>
                  <a:pt x="11584532" y="699598"/>
                  <a:pt x="11423638" y="630243"/>
                </a:cubicBezTo>
                <a:cubicBezTo>
                  <a:pt x="11262744" y="560888"/>
                  <a:pt x="11061193" y="511324"/>
                  <a:pt x="10906566" y="441721"/>
                </a:cubicBezTo>
                <a:cubicBezTo>
                  <a:pt x="10751939" y="372118"/>
                  <a:pt x="10640526" y="256252"/>
                  <a:pt x="10495878" y="212627"/>
                </a:cubicBezTo>
                <a:cubicBezTo>
                  <a:pt x="10351230" y="169002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pattFill prst="lgGrid">
            <a:fgClr>
              <a:srgbClr val="00B050"/>
            </a:fgClr>
            <a:bgClr>
              <a:schemeClr val="bg1">
                <a:lumMod val="75000"/>
              </a:schemeClr>
            </a:bgClr>
          </a:pattFill>
          <a:ln w="57150">
            <a:solidFill>
              <a:srgbClr val="00B05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0" name="Vrije vorm 99"/>
          <p:cNvSpPr>
            <a:spLocks noChangeAspect="1"/>
          </p:cNvSpPr>
          <p:nvPr/>
        </p:nvSpPr>
        <p:spPr>
          <a:xfrm>
            <a:off x="2334459" y="3120129"/>
            <a:ext cx="1299264" cy="37069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pattFill prst="lgGrid">
            <a:fgClr>
              <a:srgbClr val="00B050"/>
            </a:fgClr>
            <a:bgClr>
              <a:schemeClr val="bg1"/>
            </a:bgClr>
          </a:patt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101" name="Groep 100"/>
          <p:cNvGrpSpPr/>
          <p:nvPr/>
        </p:nvGrpSpPr>
        <p:grpSpPr>
          <a:xfrm>
            <a:off x="4962393" y="3993098"/>
            <a:ext cx="1274361" cy="351145"/>
            <a:chOff x="2417305" y="6040389"/>
            <a:chExt cx="14630590" cy="4307262"/>
          </a:xfrm>
          <a:pattFill prst="pct5">
            <a:fgClr>
              <a:schemeClr val="bg1">
                <a:lumMod val="95000"/>
              </a:schemeClr>
            </a:fgClr>
            <a:bgClr>
              <a:schemeClr val="bg1"/>
            </a:bgClr>
          </a:pattFill>
        </p:grpSpPr>
        <p:sp>
          <p:nvSpPr>
            <p:cNvPr id="102" name="Vrije vorm 101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pattFill prst="dkVert">
              <a:fgClr>
                <a:schemeClr val="tx1">
                  <a:lumMod val="50000"/>
                  <a:lumOff val="50000"/>
                </a:schemeClr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3" name="Vrije vorm 102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pattFill prst="dkVert">
              <a:fgClr>
                <a:schemeClr val="tx1">
                  <a:lumMod val="50000"/>
                  <a:lumOff val="50000"/>
                </a:schemeClr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4" name="Vrije vorm 103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pattFill prst="dkVert">
              <a:fgClr>
                <a:schemeClr val="tx1">
                  <a:lumMod val="50000"/>
                  <a:lumOff val="50000"/>
                </a:schemeClr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05" name="Groep 104"/>
          <p:cNvGrpSpPr/>
          <p:nvPr/>
        </p:nvGrpSpPr>
        <p:grpSpPr>
          <a:xfrm>
            <a:off x="6180533" y="3986592"/>
            <a:ext cx="1274361" cy="351145"/>
            <a:chOff x="2417305" y="6040389"/>
            <a:chExt cx="14630590" cy="4307262"/>
          </a:xfrm>
          <a:pattFill prst="pct5">
            <a:fgClr>
              <a:schemeClr val="bg1">
                <a:lumMod val="95000"/>
              </a:schemeClr>
            </a:fgClr>
            <a:bgClr>
              <a:schemeClr val="bg1"/>
            </a:bgClr>
          </a:pattFill>
        </p:grpSpPr>
        <p:sp>
          <p:nvSpPr>
            <p:cNvPr id="106" name="Vrije vorm 105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pattFill prst="dkVert">
              <a:fgClr>
                <a:schemeClr val="tx1">
                  <a:lumMod val="50000"/>
                  <a:lumOff val="50000"/>
                </a:schemeClr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7" name="Vrije vorm 106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pattFill prst="dkVert">
              <a:fgClr>
                <a:schemeClr val="tx1">
                  <a:lumMod val="50000"/>
                  <a:lumOff val="50000"/>
                </a:schemeClr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8" name="Vrije vorm 107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pattFill prst="dkVert">
              <a:fgClr>
                <a:schemeClr val="tx1">
                  <a:lumMod val="50000"/>
                  <a:lumOff val="50000"/>
                </a:schemeClr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09" name="Groep 108"/>
          <p:cNvGrpSpPr/>
          <p:nvPr/>
        </p:nvGrpSpPr>
        <p:grpSpPr>
          <a:xfrm>
            <a:off x="7452726" y="3998947"/>
            <a:ext cx="1231902" cy="339446"/>
            <a:chOff x="2417305" y="6040389"/>
            <a:chExt cx="14630590" cy="4307262"/>
          </a:xfrm>
          <a:pattFill prst="pct5">
            <a:fgClr>
              <a:schemeClr val="bg1">
                <a:lumMod val="95000"/>
              </a:schemeClr>
            </a:fgClr>
            <a:bgClr>
              <a:schemeClr val="bg1"/>
            </a:bgClr>
          </a:pattFill>
        </p:grpSpPr>
        <p:sp>
          <p:nvSpPr>
            <p:cNvPr id="110" name="Vrije vorm 109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pattFill prst="dkVert">
              <a:fgClr>
                <a:schemeClr val="tx1">
                  <a:lumMod val="50000"/>
                  <a:lumOff val="50000"/>
                </a:schemeClr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1" name="Vrije vorm 110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pattFill prst="dkVert">
              <a:fgClr>
                <a:schemeClr val="tx1">
                  <a:lumMod val="50000"/>
                  <a:lumOff val="50000"/>
                </a:schemeClr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2" name="Vrije vorm 111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pattFill prst="dkVert">
              <a:fgClr>
                <a:schemeClr val="tx1">
                  <a:lumMod val="50000"/>
                  <a:lumOff val="50000"/>
                </a:schemeClr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113" name="Vrije vorm 112"/>
          <p:cNvSpPr>
            <a:spLocks noChangeAspect="1"/>
          </p:cNvSpPr>
          <p:nvPr/>
        </p:nvSpPr>
        <p:spPr>
          <a:xfrm>
            <a:off x="5607898" y="3238927"/>
            <a:ext cx="1218326" cy="37069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pattFill prst="dkVert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4" name="Vrije vorm 113"/>
          <p:cNvSpPr>
            <a:spLocks noChangeAspect="1"/>
          </p:cNvSpPr>
          <p:nvPr/>
        </p:nvSpPr>
        <p:spPr>
          <a:xfrm>
            <a:off x="6927043" y="3252091"/>
            <a:ext cx="1159246" cy="37069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pattFill prst="dkVert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5" name="Vrije vorm 114"/>
          <p:cNvSpPr>
            <a:spLocks noChangeAspect="1"/>
          </p:cNvSpPr>
          <p:nvPr/>
        </p:nvSpPr>
        <p:spPr>
          <a:xfrm>
            <a:off x="5619054" y="3626570"/>
            <a:ext cx="1193325" cy="388918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84434" h="4720649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587156" y="2977598"/>
                  <a:pt x="731392" y="2988484"/>
                </a:cubicBezTo>
                <a:cubicBezTo>
                  <a:pt x="875628" y="2999370"/>
                  <a:pt x="1123277" y="3012977"/>
                  <a:pt x="1286563" y="3037470"/>
                </a:cubicBezTo>
                <a:cubicBezTo>
                  <a:pt x="1449849" y="3061963"/>
                  <a:pt x="1585920" y="3116391"/>
                  <a:pt x="1711106" y="3135441"/>
                </a:cubicBezTo>
                <a:cubicBezTo>
                  <a:pt x="1836292" y="3154491"/>
                  <a:pt x="2037678" y="3151770"/>
                  <a:pt x="2037678" y="3151770"/>
                </a:cubicBezTo>
                <a:lnTo>
                  <a:pt x="2707149" y="3168098"/>
                </a:lnTo>
                <a:cubicBezTo>
                  <a:pt x="2905813" y="3176262"/>
                  <a:pt x="3088149" y="3173541"/>
                  <a:pt x="3229663" y="3200755"/>
                </a:cubicBezTo>
                <a:cubicBezTo>
                  <a:pt x="3371177" y="3227969"/>
                  <a:pt x="3349406" y="3276955"/>
                  <a:pt x="3556235" y="3331384"/>
                </a:cubicBezTo>
                <a:cubicBezTo>
                  <a:pt x="3763064" y="3385813"/>
                  <a:pt x="4263807" y="3483784"/>
                  <a:pt x="4470635" y="3527327"/>
                </a:cubicBezTo>
                <a:cubicBezTo>
                  <a:pt x="4677464" y="3570870"/>
                  <a:pt x="4797206" y="3592641"/>
                  <a:pt x="4797206" y="3592641"/>
                </a:cubicBezTo>
                <a:cubicBezTo>
                  <a:pt x="4922392" y="3617134"/>
                  <a:pt x="5031249" y="3625298"/>
                  <a:pt x="5221749" y="3674284"/>
                </a:cubicBezTo>
                <a:cubicBezTo>
                  <a:pt x="5412249" y="3723270"/>
                  <a:pt x="5766035" y="3823962"/>
                  <a:pt x="5940206" y="3886555"/>
                </a:cubicBezTo>
                <a:cubicBezTo>
                  <a:pt x="6114377" y="3949148"/>
                  <a:pt x="6171528" y="3989970"/>
                  <a:pt x="6266778" y="4049841"/>
                </a:cubicBezTo>
                <a:cubicBezTo>
                  <a:pt x="6362028" y="4109713"/>
                  <a:pt x="6405570" y="4175027"/>
                  <a:pt x="6511706" y="4245784"/>
                </a:cubicBezTo>
                <a:cubicBezTo>
                  <a:pt x="6617842" y="4316541"/>
                  <a:pt x="6903592" y="4474384"/>
                  <a:pt x="6903592" y="4474384"/>
                </a:cubicBezTo>
                <a:cubicBezTo>
                  <a:pt x="7034221" y="4550584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41799" y="3051077"/>
                  <a:pt x="13418692" y="3021141"/>
                </a:cubicBezTo>
                <a:cubicBezTo>
                  <a:pt x="13595585" y="2991205"/>
                  <a:pt x="13900385" y="2939498"/>
                  <a:pt x="14039178" y="2874184"/>
                </a:cubicBezTo>
                <a:cubicBezTo>
                  <a:pt x="14177971" y="2808870"/>
                  <a:pt x="14194299" y="2721784"/>
                  <a:pt x="14251449" y="2629255"/>
                </a:cubicBezTo>
                <a:cubicBezTo>
                  <a:pt x="14308599" y="2536726"/>
                  <a:pt x="14343978" y="2433312"/>
                  <a:pt x="14382078" y="2319012"/>
                </a:cubicBezTo>
                <a:cubicBezTo>
                  <a:pt x="14420178" y="2204712"/>
                  <a:pt x="14504542" y="2079526"/>
                  <a:pt x="14480049" y="1943455"/>
                </a:cubicBezTo>
                <a:cubicBezTo>
                  <a:pt x="14455556" y="1807384"/>
                  <a:pt x="14303157" y="1603277"/>
                  <a:pt x="14235121" y="1502584"/>
                </a:cubicBezTo>
                <a:cubicBezTo>
                  <a:pt x="14167085" y="1401891"/>
                  <a:pt x="14148035" y="1382841"/>
                  <a:pt x="14071835" y="1339298"/>
                </a:cubicBezTo>
                <a:cubicBezTo>
                  <a:pt x="13995635" y="1295755"/>
                  <a:pt x="13927600" y="1314805"/>
                  <a:pt x="13777921" y="1241327"/>
                </a:cubicBezTo>
                <a:cubicBezTo>
                  <a:pt x="13628242" y="1167849"/>
                  <a:pt x="13339770" y="977348"/>
                  <a:pt x="13173763" y="898427"/>
                </a:cubicBezTo>
                <a:cubicBezTo>
                  <a:pt x="13007756" y="819506"/>
                  <a:pt x="12781878" y="767798"/>
                  <a:pt x="12781878" y="767798"/>
                </a:cubicBezTo>
                <a:lnTo>
                  <a:pt x="12079749" y="539198"/>
                </a:lnTo>
                <a:cubicBezTo>
                  <a:pt x="11881085" y="479327"/>
                  <a:pt x="11783113" y="454834"/>
                  <a:pt x="11589892" y="408570"/>
                </a:cubicBezTo>
                <a:cubicBezTo>
                  <a:pt x="11396671" y="362306"/>
                  <a:pt x="11102757" y="294269"/>
                  <a:pt x="10920421" y="261612"/>
                </a:cubicBezTo>
                <a:cubicBezTo>
                  <a:pt x="10738085" y="228955"/>
                  <a:pt x="10642835" y="226234"/>
                  <a:pt x="10495878" y="212627"/>
                </a:cubicBezTo>
                <a:cubicBezTo>
                  <a:pt x="10348921" y="199020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pattFill prst="dkVert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6" name="Vrije vorm 115"/>
          <p:cNvSpPr>
            <a:spLocks noChangeAspect="1"/>
          </p:cNvSpPr>
          <p:nvPr/>
        </p:nvSpPr>
        <p:spPr>
          <a:xfrm>
            <a:off x="6882957" y="3646801"/>
            <a:ext cx="1193325" cy="388918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84434" h="4720649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587156" y="2977598"/>
                  <a:pt x="731392" y="2988484"/>
                </a:cubicBezTo>
                <a:cubicBezTo>
                  <a:pt x="875628" y="2999370"/>
                  <a:pt x="1123277" y="3012977"/>
                  <a:pt x="1286563" y="3037470"/>
                </a:cubicBezTo>
                <a:cubicBezTo>
                  <a:pt x="1449849" y="3061963"/>
                  <a:pt x="1585920" y="3116391"/>
                  <a:pt x="1711106" y="3135441"/>
                </a:cubicBezTo>
                <a:cubicBezTo>
                  <a:pt x="1836292" y="3154491"/>
                  <a:pt x="2037678" y="3151770"/>
                  <a:pt x="2037678" y="3151770"/>
                </a:cubicBezTo>
                <a:lnTo>
                  <a:pt x="2707149" y="3168098"/>
                </a:lnTo>
                <a:cubicBezTo>
                  <a:pt x="2905813" y="3176262"/>
                  <a:pt x="3088149" y="3173541"/>
                  <a:pt x="3229663" y="3200755"/>
                </a:cubicBezTo>
                <a:cubicBezTo>
                  <a:pt x="3371177" y="3227969"/>
                  <a:pt x="3349406" y="3276955"/>
                  <a:pt x="3556235" y="3331384"/>
                </a:cubicBezTo>
                <a:cubicBezTo>
                  <a:pt x="3763064" y="3385813"/>
                  <a:pt x="4263807" y="3483784"/>
                  <a:pt x="4470635" y="3527327"/>
                </a:cubicBezTo>
                <a:cubicBezTo>
                  <a:pt x="4677464" y="3570870"/>
                  <a:pt x="4797206" y="3592641"/>
                  <a:pt x="4797206" y="3592641"/>
                </a:cubicBezTo>
                <a:cubicBezTo>
                  <a:pt x="4922392" y="3617134"/>
                  <a:pt x="5031249" y="3625298"/>
                  <a:pt x="5221749" y="3674284"/>
                </a:cubicBezTo>
                <a:cubicBezTo>
                  <a:pt x="5412249" y="3723270"/>
                  <a:pt x="5766035" y="3823962"/>
                  <a:pt x="5940206" y="3886555"/>
                </a:cubicBezTo>
                <a:cubicBezTo>
                  <a:pt x="6114377" y="3949148"/>
                  <a:pt x="6171528" y="3989970"/>
                  <a:pt x="6266778" y="4049841"/>
                </a:cubicBezTo>
                <a:cubicBezTo>
                  <a:pt x="6362028" y="4109713"/>
                  <a:pt x="6405570" y="4175027"/>
                  <a:pt x="6511706" y="4245784"/>
                </a:cubicBezTo>
                <a:cubicBezTo>
                  <a:pt x="6617842" y="4316541"/>
                  <a:pt x="6903592" y="4474384"/>
                  <a:pt x="6903592" y="4474384"/>
                </a:cubicBezTo>
                <a:cubicBezTo>
                  <a:pt x="7034221" y="4550584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41799" y="3051077"/>
                  <a:pt x="13418692" y="3021141"/>
                </a:cubicBezTo>
                <a:cubicBezTo>
                  <a:pt x="13595585" y="2991205"/>
                  <a:pt x="13900385" y="2939498"/>
                  <a:pt x="14039178" y="2874184"/>
                </a:cubicBezTo>
                <a:cubicBezTo>
                  <a:pt x="14177971" y="2808870"/>
                  <a:pt x="14194299" y="2721784"/>
                  <a:pt x="14251449" y="2629255"/>
                </a:cubicBezTo>
                <a:cubicBezTo>
                  <a:pt x="14308599" y="2536726"/>
                  <a:pt x="14343978" y="2433312"/>
                  <a:pt x="14382078" y="2319012"/>
                </a:cubicBezTo>
                <a:cubicBezTo>
                  <a:pt x="14420178" y="2204712"/>
                  <a:pt x="14504542" y="2079526"/>
                  <a:pt x="14480049" y="1943455"/>
                </a:cubicBezTo>
                <a:cubicBezTo>
                  <a:pt x="14455556" y="1807384"/>
                  <a:pt x="14303157" y="1603277"/>
                  <a:pt x="14235121" y="1502584"/>
                </a:cubicBezTo>
                <a:cubicBezTo>
                  <a:pt x="14167085" y="1401891"/>
                  <a:pt x="14148035" y="1382841"/>
                  <a:pt x="14071835" y="1339298"/>
                </a:cubicBezTo>
                <a:cubicBezTo>
                  <a:pt x="13995635" y="1295755"/>
                  <a:pt x="13927600" y="1314805"/>
                  <a:pt x="13777921" y="1241327"/>
                </a:cubicBezTo>
                <a:cubicBezTo>
                  <a:pt x="13628242" y="1167849"/>
                  <a:pt x="13339770" y="977348"/>
                  <a:pt x="13173763" y="898427"/>
                </a:cubicBezTo>
                <a:cubicBezTo>
                  <a:pt x="13007756" y="819506"/>
                  <a:pt x="12781878" y="767798"/>
                  <a:pt x="12781878" y="767798"/>
                </a:cubicBezTo>
                <a:lnTo>
                  <a:pt x="12079749" y="539198"/>
                </a:lnTo>
                <a:cubicBezTo>
                  <a:pt x="11881085" y="479327"/>
                  <a:pt x="11783113" y="454834"/>
                  <a:pt x="11589892" y="408570"/>
                </a:cubicBezTo>
                <a:cubicBezTo>
                  <a:pt x="11396671" y="362306"/>
                  <a:pt x="11102757" y="294269"/>
                  <a:pt x="10920421" y="261612"/>
                </a:cubicBezTo>
                <a:cubicBezTo>
                  <a:pt x="10738085" y="228955"/>
                  <a:pt x="10642835" y="226234"/>
                  <a:pt x="10495878" y="212627"/>
                </a:cubicBezTo>
                <a:cubicBezTo>
                  <a:pt x="10348921" y="199020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pattFill prst="dkVert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7" name="Rechthoek 116"/>
          <p:cNvSpPr/>
          <p:nvPr/>
        </p:nvSpPr>
        <p:spPr>
          <a:xfrm>
            <a:off x="4844575" y="4372922"/>
            <a:ext cx="3888000" cy="141840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118" name="Rechthoek 117"/>
          <p:cNvSpPr/>
          <p:nvPr/>
        </p:nvSpPr>
        <p:spPr>
          <a:xfrm>
            <a:off x="290853" y="4314241"/>
            <a:ext cx="3888000" cy="148557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119" name="Vijfhoek 79"/>
          <p:cNvSpPr>
            <a:spLocks noChangeAspect="1"/>
          </p:cNvSpPr>
          <p:nvPr/>
        </p:nvSpPr>
        <p:spPr>
          <a:xfrm rot="16200000">
            <a:off x="373045" y="1743268"/>
            <a:ext cx="1457650" cy="777413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pattFill prst="lgGrid">
            <a:fgClr>
              <a:srgbClr val="00B050"/>
            </a:fgClr>
            <a:bgClr>
              <a:schemeClr val="bg1"/>
            </a:bgClr>
          </a:patt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120" name="Rechte verbindingslijn met pijl 119"/>
          <p:cNvCxnSpPr/>
          <p:nvPr/>
        </p:nvCxnSpPr>
        <p:spPr>
          <a:xfrm flipV="1">
            <a:off x="7466558" y="1443213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1" name="Rechte verbindingslijn met pijl 120"/>
          <p:cNvCxnSpPr/>
          <p:nvPr/>
        </p:nvCxnSpPr>
        <p:spPr>
          <a:xfrm flipV="1">
            <a:off x="7466558" y="2097308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2" name="Rechte verbindingslijn met pijl 121"/>
          <p:cNvCxnSpPr/>
          <p:nvPr/>
        </p:nvCxnSpPr>
        <p:spPr>
          <a:xfrm flipV="1">
            <a:off x="8009011" y="1432963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3" name="Rechte verbindingslijn met pijl 122"/>
          <p:cNvCxnSpPr/>
          <p:nvPr/>
        </p:nvCxnSpPr>
        <p:spPr>
          <a:xfrm flipV="1">
            <a:off x="7996347" y="2097308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4" name="Rechte verbindingslijn met pijl 123"/>
          <p:cNvCxnSpPr/>
          <p:nvPr/>
        </p:nvCxnSpPr>
        <p:spPr>
          <a:xfrm flipV="1">
            <a:off x="2580930" y="1442958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5" name="Rechte verbindingslijn met pijl 124"/>
          <p:cNvCxnSpPr/>
          <p:nvPr/>
        </p:nvCxnSpPr>
        <p:spPr>
          <a:xfrm>
            <a:off x="2313275" y="2199627"/>
            <a:ext cx="585032" cy="0"/>
          </a:xfrm>
          <a:prstGeom prst="straightConnector1">
            <a:avLst/>
          </a:prstGeom>
          <a:ln w="57150">
            <a:solidFill>
              <a:srgbClr val="00B050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6" name="Rechte verbindingslijn met pijl 125"/>
          <p:cNvCxnSpPr/>
          <p:nvPr/>
        </p:nvCxnSpPr>
        <p:spPr>
          <a:xfrm flipV="1">
            <a:off x="3274490" y="1471035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7" name="Rechte verbindingslijn met pijl 126"/>
          <p:cNvCxnSpPr/>
          <p:nvPr/>
        </p:nvCxnSpPr>
        <p:spPr>
          <a:xfrm>
            <a:off x="3005283" y="2195530"/>
            <a:ext cx="585032" cy="0"/>
          </a:xfrm>
          <a:prstGeom prst="straightConnector1">
            <a:avLst/>
          </a:prstGeom>
          <a:ln w="57150">
            <a:solidFill>
              <a:srgbClr val="00B050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8" name="Rechte verbindingslijn met pijl 127"/>
          <p:cNvCxnSpPr/>
          <p:nvPr/>
        </p:nvCxnSpPr>
        <p:spPr>
          <a:xfrm flipV="1">
            <a:off x="7186472" y="2608800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9" name="Rechte verbindingslijn met pijl 128"/>
          <p:cNvCxnSpPr/>
          <p:nvPr/>
        </p:nvCxnSpPr>
        <p:spPr>
          <a:xfrm flipV="1">
            <a:off x="7716261" y="2608800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0" name="Rechte verbindingslijn met pijl 129"/>
          <p:cNvCxnSpPr/>
          <p:nvPr/>
        </p:nvCxnSpPr>
        <p:spPr>
          <a:xfrm flipV="1">
            <a:off x="8276434" y="2608800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1" name="Rechte verbindingslijn met pijl 130"/>
          <p:cNvCxnSpPr/>
          <p:nvPr/>
        </p:nvCxnSpPr>
        <p:spPr>
          <a:xfrm flipV="1">
            <a:off x="2313275" y="2379665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2" name="Rechte verbindingslijn met pijl 131"/>
          <p:cNvCxnSpPr/>
          <p:nvPr/>
        </p:nvCxnSpPr>
        <p:spPr>
          <a:xfrm flipV="1">
            <a:off x="2926657" y="2379665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3" name="Rechte verbindingslijn met pijl 132"/>
          <p:cNvCxnSpPr/>
          <p:nvPr/>
        </p:nvCxnSpPr>
        <p:spPr>
          <a:xfrm flipV="1">
            <a:off x="3567826" y="2356800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34" name="Groep 133"/>
          <p:cNvGrpSpPr/>
          <p:nvPr/>
        </p:nvGrpSpPr>
        <p:grpSpPr>
          <a:xfrm>
            <a:off x="5569610" y="1430521"/>
            <a:ext cx="1220374" cy="1641149"/>
            <a:chOff x="3691961" y="950393"/>
            <a:chExt cx="1519204" cy="2085573"/>
          </a:xfrm>
          <a:pattFill prst="dkVert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</p:grpSpPr>
        <p:grpSp>
          <p:nvGrpSpPr>
            <p:cNvPr id="135" name="Groep 134"/>
            <p:cNvGrpSpPr/>
            <p:nvPr/>
          </p:nvGrpSpPr>
          <p:grpSpPr>
            <a:xfrm>
              <a:off x="3691961" y="950393"/>
              <a:ext cx="1397431" cy="2085573"/>
              <a:chOff x="3691961" y="950393"/>
              <a:chExt cx="1397431" cy="2085573"/>
            </a:xfrm>
            <a:grpFill/>
          </p:grpSpPr>
          <p:sp>
            <p:nvSpPr>
              <p:cNvPr id="137" name="Rechthoek 63"/>
              <p:cNvSpPr/>
              <p:nvPr/>
            </p:nvSpPr>
            <p:spPr>
              <a:xfrm>
                <a:off x="3691961" y="950393"/>
                <a:ext cx="1381199" cy="2085573"/>
              </a:xfrm>
              <a:custGeom>
                <a:avLst/>
                <a:gdLst>
                  <a:gd name="connsiteX0" fmla="*/ 0 w 1368000"/>
                  <a:gd name="connsiteY0" fmla="*/ 0 h 2085573"/>
                  <a:gd name="connsiteX1" fmla="*/ 1368000 w 1368000"/>
                  <a:gd name="connsiteY1" fmla="*/ 0 h 2085573"/>
                  <a:gd name="connsiteX2" fmla="*/ 1368000 w 1368000"/>
                  <a:gd name="connsiteY2" fmla="*/ 2085573 h 2085573"/>
                  <a:gd name="connsiteX3" fmla="*/ 0 w 1368000"/>
                  <a:gd name="connsiteY3" fmla="*/ 2085573 h 2085573"/>
                  <a:gd name="connsiteX4" fmla="*/ 0 w 1368000"/>
                  <a:gd name="connsiteY4" fmla="*/ 0 h 2085573"/>
                  <a:gd name="connsiteX0" fmla="*/ 3142 w 1368000"/>
                  <a:gd name="connsiteY0" fmla="*/ 6285 h 2085573"/>
                  <a:gd name="connsiteX1" fmla="*/ 1368000 w 1368000"/>
                  <a:gd name="connsiteY1" fmla="*/ 0 h 2085573"/>
                  <a:gd name="connsiteX2" fmla="*/ 1368000 w 1368000"/>
                  <a:gd name="connsiteY2" fmla="*/ 2085573 h 2085573"/>
                  <a:gd name="connsiteX3" fmla="*/ 0 w 1368000"/>
                  <a:gd name="connsiteY3" fmla="*/ 2085573 h 2085573"/>
                  <a:gd name="connsiteX4" fmla="*/ 3142 w 1368000"/>
                  <a:gd name="connsiteY4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1368000 w 1368000"/>
                  <a:gd name="connsiteY2" fmla="*/ 0 h 2085573"/>
                  <a:gd name="connsiteX3" fmla="*/ 1368000 w 1368000"/>
                  <a:gd name="connsiteY3" fmla="*/ 2085573 h 2085573"/>
                  <a:gd name="connsiteX4" fmla="*/ 0 w 1368000"/>
                  <a:gd name="connsiteY4" fmla="*/ 2085573 h 2085573"/>
                  <a:gd name="connsiteX5" fmla="*/ 3142 w 1368000"/>
                  <a:gd name="connsiteY5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410675 w 1368000"/>
                  <a:gd name="connsiteY2" fmla="*/ 2847 h 2085573"/>
                  <a:gd name="connsiteX3" fmla="*/ 1368000 w 1368000"/>
                  <a:gd name="connsiteY3" fmla="*/ 0 h 2085573"/>
                  <a:gd name="connsiteX4" fmla="*/ 1368000 w 1368000"/>
                  <a:gd name="connsiteY4" fmla="*/ 2085573 h 2085573"/>
                  <a:gd name="connsiteX5" fmla="*/ 0 w 1368000"/>
                  <a:gd name="connsiteY5" fmla="*/ 2085573 h 2085573"/>
                  <a:gd name="connsiteX6" fmla="*/ 3142 w 1368000"/>
                  <a:gd name="connsiteY6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410675 w 1368000"/>
                  <a:gd name="connsiteY2" fmla="*/ 2847 h 2085573"/>
                  <a:gd name="connsiteX3" fmla="*/ 782276 w 1368000"/>
                  <a:gd name="connsiteY3" fmla="*/ 23187 h 2085573"/>
                  <a:gd name="connsiteX4" fmla="*/ 1368000 w 1368000"/>
                  <a:gd name="connsiteY4" fmla="*/ 0 h 2085573"/>
                  <a:gd name="connsiteX5" fmla="*/ 1368000 w 1368000"/>
                  <a:gd name="connsiteY5" fmla="*/ 2085573 h 2085573"/>
                  <a:gd name="connsiteX6" fmla="*/ 0 w 1368000"/>
                  <a:gd name="connsiteY6" fmla="*/ 2085573 h 2085573"/>
                  <a:gd name="connsiteX7" fmla="*/ 3142 w 1368000"/>
                  <a:gd name="connsiteY7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410675 w 1368000"/>
                  <a:gd name="connsiteY2" fmla="*/ 2847 h 2085573"/>
                  <a:gd name="connsiteX3" fmla="*/ 782276 w 1368000"/>
                  <a:gd name="connsiteY3" fmla="*/ 23187 h 2085573"/>
                  <a:gd name="connsiteX4" fmla="*/ 1140494 w 1368000"/>
                  <a:gd name="connsiteY4" fmla="*/ 4333 h 2085573"/>
                  <a:gd name="connsiteX5" fmla="*/ 1368000 w 1368000"/>
                  <a:gd name="connsiteY5" fmla="*/ 0 h 2085573"/>
                  <a:gd name="connsiteX6" fmla="*/ 1368000 w 1368000"/>
                  <a:gd name="connsiteY6" fmla="*/ 2085573 h 2085573"/>
                  <a:gd name="connsiteX7" fmla="*/ 0 w 1368000"/>
                  <a:gd name="connsiteY7" fmla="*/ 2085573 h 2085573"/>
                  <a:gd name="connsiteX8" fmla="*/ 3142 w 1368000"/>
                  <a:gd name="connsiteY8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410675 w 1368000"/>
                  <a:gd name="connsiteY2" fmla="*/ 2847 h 2085573"/>
                  <a:gd name="connsiteX3" fmla="*/ 782276 w 1368000"/>
                  <a:gd name="connsiteY3" fmla="*/ 23187 h 2085573"/>
                  <a:gd name="connsiteX4" fmla="*/ 1140494 w 1368000"/>
                  <a:gd name="connsiteY4" fmla="*/ 4333 h 2085573"/>
                  <a:gd name="connsiteX5" fmla="*/ 1368000 w 1368000"/>
                  <a:gd name="connsiteY5" fmla="*/ 0 h 2085573"/>
                  <a:gd name="connsiteX6" fmla="*/ 1368000 w 1368000"/>
                  <a:gd name="connsiteY6" fmla="*/ 2085573 h 2085573"/>
                  <a:gd name="connsiteX7" fmla="*/ 220486 w 1368000"/>
                  <a:gd name="connsiteY7" fmla="*/ 2059377 h 2085573"/>
                  <a:gd name="connsiteX8" fmla="*/ 0 w 1368000"/>
                  <a:gd name="connsiteY8" fmla="*/ 2085573 h 2085573"/>
                  <a:gd name="connsiteX9" fmla="*/ 3142 w 1368000"/>
                  <a:gd name="connsiteY9" fmla="*/ 6285 h 2085573"/>
                  <a:gd name="connsiteX0" fmla="*/ 16341 w 1381199"/>
                  <a:gd name="connsiteY0" fmla="*/ 6285 h 2085573"/>
                  <a:gd name="connsiteX1" fmla="*/ 128501 w 1381199"/>
                  <a:gd name="connsiteY1" fmla="*/ 18559 h 2085573"/>
                  <a:gd name="connsiteX2" fmla="*/ 423874 w 1381199"/>
                  <a:gd name="connsiteY2" fmla="*/ 2847 h 2085573"/>
                  <a:gd name="connsiteX3" fmla="*/ 795475 w 1381199"/>
                  <a:gd name="connsiteY3" fmla="*/ 23187 h 2085573"/>
                  <a:gd name="connsiteX4" fmla="*/ 1153693 w 1381199"/>
                  <a:gd name="connsiteY4" fmla="*/ 4333 h 2085573"/>
                  <a:gd name="connsiteX5" fmla="*/ 1381199 w 1381199"/>
                  <a:gd name="connsiteY5" fmla="*/ 0 h 2085573"/>
                  <a:gd name="connsiteX6" fmla="*/ 1381199 w 1381199"/>
                  <a:gd name="connsiteY6" fmla="*/ 2085573 h 2085573"/>
                  <a:gd name="connsiteX7" fmla="*/ 233685 w 1381199"/>
                  <a:gd name="connsiteY7" fmla="*/ 2059377 h 2085573"/>
                  <a:gd name="connsiteX8" fmla="*/ 13199 w 1381199"/>
                  <a:gd name="connsiteY8" fmla="*/ 2085573 h 2085573"/>
                  <a:gd name="connsiteX9" fmla="*/ 28337 w 1381199"/>
                  <a:gd name="connsiteY9" fmla="*/ 477471 h 2085573"/>
                  <a:gd name="connsiteX10" fmla="*/ 16341 w 1381199"/>
                  <a:gd name="connsiteY10" fmla="*/ 6285 h 2085573"/>
                  <a:gd name="connsiteX0" fmla="*/ 16341 w 1381199"/>
                  <a:gd name="connsiteY0" fmla="*/ 6285 h 2085573"/>
                  <a:gd name="connsiteX1" fmla="*/ 128501 w 1381199"/>
                  <a:gd name="connsiteY1" fmla="*/ 18559 h 2085573"/>
                  <a:gd name="connsiteX2" fmla="*/ 423874 w 1381199"/>
                  <a:gd name="connsiteY2" fmla="*/ 2847 h 2085573"/>
                  <a:gd name="connsiteX3" fmla="*/ 795475 w 1381199"/>
                  <a:gd name="connsiteY3" fmla="*/ 23187 h 2085573"/>
                  <a:gd name="connsiteX4" fmla="*/ 1153693 w 1381199"/>
                  <a:gd name="connsiteY4" fmla="*/ 4333 h 2085573"/>
                  <a:gd name="connsiteX5" fmla="*/ 1381199 w 1381199"/>
                  <a:gd name="connsiteY5" fmla="*/ 0 h 2085573"/>
                  <a:gd name="connsiteX6" fmla="*/ 1356163 w 1381199"/>
                  <a:gd name="connsiteY6" fmla="*/ 1440509 h 2085573"/>
                  <a:gd name="connsiteX7" fmla="*/ 1381199 w 1381199"/>
                  <a:gd name="connsiteY7" fmla="*/ 2085573 h 2085573"/>
                  <a:gd name="connsiteX8" fmla="*/ 233685 w 1381199"/>
                  <a:gd name="connsiteY8" fmla="*/ 2059377 h 2085573"/>
                  <a:gd name="connsiteX9" fmla="*/ 13199 w 1381199"/>
                  <a:gd name="connsiteY9" fmla="*/ 2085573 h 2085573"/>
                  <a:gd name="connsiteX10" fmla="*/ 28337 w 1381199"/>
                  <a:gd name="connsiteY10" fmla="*/ 477471 h 2085573"/>
                  <a:gd name="connsiteX11" fmla="*/ 16341 w 1381199"/>
                  <a:gd name="connsiteY11" fmla="*/ 6285 h 2085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81199" h="2085573">
                    <a:moveTo>
                      <a:pt x="16341" y="6285"/>
                    </a:moveTo>
                    <a:cubicBezTo>
                      <a:pt x="28590" y="4092"/>
                      <a:pt x="116252" y="20752"/>
                      <a:pt x="128501" y="18559"/>
                    </a:cubicBezTo>
                    <a:cubicBezTo>
                      <a:pt x="219627" y="17511"/>
                      <a:pt x="332748" y="3895"/>
                      <a:pt x="423874" y="2847"/>
                    </a:cubicBezTo>
                    <a:cubicBezTo>
                      <a:pt x="545646" y="2295"/>
                      <a:pt x="673703" y="23739"/>
                      <a:pt x="795475" y="23187"/>
                    </a:cubicBezTo>
                    <a:cubicBezTo>
                      <a:pt x="904407" y="21092"/>
                      <a:pt x="1044761" y="6428"/>
                      <a:pt x="1153693" y="4333"/>
                    </a:cubicBezTo>
                    <a:lnTo>
                      <a:pt x="1381199" y="0"/>
                    </a:lnTo>
                    <a:cubicBezTo>
                      <a:pt x="1379339" y="480170"/>
                      <a:pt x="1358023" y="960339"/>
                      <a:pt x="1356163" y="1440509"/>
                    </a:cubicBezTo>
                    <a:lnTo>
                      <a:pt x="1381199" y="2085573"/>
                    </a:lnTo>
                    <a:cubicBezTo>
                      <a:pt x="991362" y="2084173"/>
                      <a:pt x="623522" y="2060777"/>
                      <a:pt x="233685" y="2059377"/>
                    </a:cubicBezTo>
                    <a:lnTo>
                      <a:pt x="13199" y="2085573"/>
                    </a:lnTo>
                    <a:cubicBezTo>
                      <a:pt x="-23458" y="1821922"/>
                      <a:pt x="27813" y="824019"/>
                      <a:pt x="28337" y="477471"/>
                    </a:cubicBezTo>
                    <a:cubicBezTo>
                      <a:pt x="28861" y="130923"/>
                      <a:pt x="-2785" y="82770"/>
                      <a:pt x="16341" y="6285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cxnSp>
            <p:nvCxnSpPr>
              <p:cNvPr id="138" name="Rechte verbindingslijn 137"/>
              <p:cNvCxnSpPr/>
              <p:nvPr/>
            </p:nvCxnSpPr>
            <p:spPr>
              <a:xfrm>
                <a:off x="3721392" y="1061977"/>
                <a:ext cx="1368000" cy="0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Rechte verbindingslijn 138"/>
              <p:cNvCxnSpPr/>
              <p:nvPr/>
            </p:nvCxnSpPr>
            <p:spPr>
              <a:xfrm>
                <a:off x="3721392" y="2922122"/>
                <a:ext cx="1368000" cy="0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6" name="Vrije vorm 135"/>
            <p:cNvSpPr/>
            <p:nvPr/>
          </p:nvSpPr>
          <p:spPr>
            <a:xfrm>
              <a:off x="5065556" y="1664982"/>
              <a:ext cx="145609" cy="713465"/>
            </a:xfrm>
            <a:custGeom>
              <a:avLst/>
              <a:gdLst>
                <a:gd name="connsiteX0" fmla="*/ 14560 w 145609"/>
                <a:gd name="connsiteY0" fmla="*/ 0 h 713465"/>
                <a:gd name="connsiteX1" fmla="*/ 14560 w 145609"/>
                <a:gd name="connsiteY1" fmla="*/ 0 h 713465"/>
                <a:gd name="connsiteX2" fmla="*/ 34945 w 145609"/>
                <a:gd name="connsiteY2" fmla="*/ 17473 h 713465"/>
                <a:gd name="connsiteX3" fmla="*/ 40769 w 145609"/>
                <a:gd name="connsiteY3" fmla="*/ 37858 h 713465"/>
                <a:gd name="connsiteX4" fmla="*/ 49506 w 145609"/>
                <a:gd name="connsiteY4" fmla="*/ 49506 h 713465"/>
                <a:gd name="connsiteX5" fmla="*/ 58242 w 145609"/>
                <a:gd name="connsiteY5" fmla="*/ 64067 h 713465"/>
                <a:gd name="connsiteX6" fmla="*/ 64066 w 145609"/>
                <a:gd name="connsiteY6" fmla="*/ 75715 h 713465"/>
                <a:gd name="connsiteX7" fmla="*/ 66978 w 145609"/>
                <a:gd name="connsiteY7" fmla="*/ 93188 h 713465"/>
                <a:gd name="connsiteX8" fmla="*/ 78627 w 145609"/>
                <a:gd name="connsiteY8" fmla="*/ 119397 h 713465"/>
                <a:gd name="connsiteX9" fmla="*/ 87363 w 145609"/>
                <a:gd name="connsiteY9" fmla="*/ 148518 h 713465"/>
                <a:gd name="connsiteX10" fmla="*/ 99011 w 145609"/>
                <a:gd name="connsiteY10" fmla="*/ 168902 h 713465"/>
                <a:gd name="connsiteX11" fmla="*/ 101923 w 145609"/>
                <a:gd name="connsiteY11" fmla="*/ 183463 h 713465"/>
                <a:gd name="connsiteX12" fmla="*/ 107748 w 145609"/>
                <a:gd name="connsiteY12" fmla="*/ 189287 h 713465"/>
                <a:gd name="connsiteX13" fmla="*/ 113572 w 145609"/>
                <a:gd name="connsiteY13" fmla="*/ 206760 h 713465"/>
                <a:gd name="connsiteX14" fmla="*/ 116484 w 145609"/>
                <a:gd name="connsiteY14" fmla="*/ 215496 h 713465"/>
                <a:gd name="connsiteX15" fmla="*/ 119396 w 145609"/>
                <a:gd name="connsiteY15" fmla="*/ 227144 h 713465"/>
                <a:gd name="connsiteX16" fmla="*/ 128132 w 145609"/>
                <a:gd name="connsiteY16" fmla="*/ 241705 h 713465"/>
                <a:gd name="connsiteX17" fmla="*/ 133957 w 145609"/>
                <a:gd name="connsiteY17" fmla="*/ 259177 h 713465"/>
                <a:gd name="connsiteX18" fmla="*/ 136869 w 145609"/>
                <a:gd name="connsiteY18" fmla="*/ 267914 h 713465"/>
                <a:gd name="connsiteX19" fmla="*/ 142693 w 145609"/>
                <a:gd name="connsiteY19" fmla="*/ 276650 h 713465"/>
                <a:gd name="connsiteX20" fmla="*/ 142693 w 145609"/>
                <a:gd name="connsiteY20" fmla="*/ 331980 h 713465"/>
                <a:gd name="connsiteX21" fmla="*/ 145605 w 145609"/>
                <a:gd name="connsiteY21" fmla="*/ 387310 h 713465"/>
                <a:gd name="connsiteX22" fmla="*/ 142693 w 145609"/>
                <a:gd name="connsiteY22" fmla="*/ 445552 h 713465"/>
                <a:gd name="connsiteX23" fmla="*/ 136869 w 145609"/>
                <a:gd name="connsiteY23" fmla="*/ 454288 h 713465"/>
                <a:gd name="connsiteX24" fmla="*/ 131044 w 145609"/>
                <a:gd name="connsiteY24" fmla="*/ 480497 h 713465"/>
                <a:gd name="connsiteX25" fmla="*/ 128132 w 145609"/>
                <a:gd name="connsiteY25" fmla="*/ 544563 h 713465"/>
                <a:gd name="connsiteX26" fmla="*/ 125220 w 145609"/>
                <a:gd name="connsiteY26" fmla="*/ 556212 h 713465"/>
                <a:gd name="connsiteX27" fmla="*/ 122308 w 145609"/>
                <a:gd name="connsiteY27" fmla="*/ 570772 h 713465"/>
                <a:gd name="connsiteX28" fmla="*/ 119396 w 145609"/>
                <a:gd name="connsiteY28" fmla="*/ 599893 h 713465"/>
                <a:gd name="connsiteX29" fmla="*/ 113572 w 145609"/>
                <a:gd name="connsiteY29" fmla="*/ 608630 h 713465"/>
                <a:gd name="connsiteX30" fmla="*/ 107748 w 145609"/>
                <a:gd name="connsiteY30" fmla="*/ 623190 h 713465"/>
                <a:gd name="connsiteX31" fmla="*/ 87363 w 145609"/>
                <a:gd name="connsiteY31" fmla="*/ 640663 h 713465"/>
                <a:gd name="connsiteX32" fmla="*/ 75714 w 145609"/>
                <a:gd name="connsiteY32" fmla="*/ 646487 h 713465"/>
                <a:gd name="connsiteX33" fmla="*/ 69890 w 145609"/>
                <a:gd name="connsiteY33" fmla="*/ 655223 h 713465"/>
                <a:gd name="connsiteX34" fmla="*/ 61154 w 145609"/>
                <a:gd name="connsiteY34" fmla="*/ 661048 h 713465"/>
                <a:gd name="connsiteX35" fmla="*/ 55330 w 145609"/>
                <a:gd name="connsiteY35" fmla="*/ 672696 h 713465"/>
                <a:gd name="connsiteX36" fmla="*/ 37857 w 145609"/>
                <a:gd name="connsiteY36" fmla="*/ 681432 h 713465"/>
                <a:gd name="connsiteX37" fmla="*/ 20385 w 145609"/>
                <a:gd name="connsiteY37" fmla="*/ 693081 h 713465"/>
                <a:gd name="connsiteX38" fmla="*/ 14560 w 145609"/>
                <a:gd name="connsiteY38" fmla="*/ 698905 h 713465"/>
                <a:gd name="connsiteX39" fmla="*/ 5824 w 145609"/>
                <a:gd name="connsiteY39" fmla="*/ 704729 h 713465"/>
                <a:gd name="connsiteX40" fmla="*/ 0 w 145609"/>
                <a:gd name="connsiteY40" fmla="*/ 713465 h 713465"/>
                <a:gd name="connsiteX41" fmla="*/ 23297 w 145609"/>
                <a:gd name="connsiteY41" fmla="*/ 701817 h 71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5609" h="713465">
                  <a:moveTo>
                    <a:pt x="14560" y="0"/>
                  </a:moveTo>
                  <a:lnTo>
                    <a:pt x="14560" y="0"/>
                  </a:lnTo>
                  <a:cubicBezTo>
                    <a:pt x="21355" y="5824"/>
                    <a:pt x="28999" y="10784"/>
                    <a:pt x="34945" y="17473"/>
                  </a:cubicBezTo>
                  <a:cubicBezTo>
                    <a:pt x="36581" y="19313"/>
                    <a:pt x="40427" y="37174"/>
                    <a:pt x="40769" y="37858"/>
                  </a:cubicBezTo>
                  <a:cubicBezTo>
                    <a:pt x="42940" y="42199"/>
                    <a:pt x="46594" y="45623"/>
                    <a:pt x="49506" y="49506"/>
                  </a:cubicBezTo>
                  <a:cubicBezTo>
                    <a:pt x="56265" y="69783"/>
                    <a:pt x="47583" y="48078"/>
                    <a:pt x="58242" y="64067"/>
                  </a:cubicBezTo>
                  <a:cubicBezTo>
                    <a:pt x="60650" y="67679"/>
                    <a:pt x="62125" y="71832"/>
                    <a:pt x="64066" y="75715"/>
                  </a:cubicBezTo>
                  <a:cubicBezTo>
                    <a:pt x="65037" y="81539"/>
                    <a:pt x="65697" y="87424"/>
                    <a:pt x="66978" y="93188"/>
                  </a:cubicBezTo>
                  <a:cubicBezTo>
                    <a:pt x="68966" y="102137"/>
                    <a:pt x="74845" y="111833"/>
                    <a:pt x="78627" y="119397"/>
                  </a:cubicBezTo>
                  <a:cubicBezTo>
                    <a:pt x="80717" y="127756"/>
                    <a:pt x="83819" y="141430"/>
                    <a:pt x="87363" y="148518"/>
                  </a:cubicBezTo>
                  <a:cubicBezTo>
                    <a:pt x="94752" y="163296"/>
                    <a:pt x="90779" y="156554"/>
                    <a:pt x="99011" y="168902"/>
                  </a:cubicBezTo>
                  <a:cubicBezTo>
                    <a:pt x="99982" y="173756"/>
                    <a:pt x="99973" y="178913"/>
                    <a:pt x="101923" y="183463"/>
                  </a:cubicBezTo>
                  <a:cubicBezTo>
                    <a:pt x="103005" y="185987"/>
                    <a:pt x="106520" y="186831"/>
                    <a:pt x="107748" y="189287"/>
                  </a:cubicBezTo>
                  <a:cubicBezTo>
                    <a:pt x="110494" y="194778"/>
                    <a:pt x="111631" y="200936"/>
                    <a:pt x="113572" y="206760"/>
                  </a:cubicBezTo>
                  <a:cubicBezTo>
                    <a:pt x="114543" y="209672"/>
                    <a:pt x="115740" y="212518"/>
                    <a:pt x="116484" y="215496"/>
                  </a:cubicBezTo>
                  <a:cubicBezTo>
                    <a:pt x="117455" y="219379"/>
                    <a:pt x="117771" y="223487"/>
                    <a:pt x="119396" y="227144"/>
                  </a:cubicBezTo>
                  <a:cubicBezTo>
                    <a:pt x="121695" y="232316"/>
                    <a:pt x="125790" y="236552"/>
                    <a:pt x="128132" y="241705"/>
                  </a:cubicBezTo>
                  <a:cubicBezTo>
                    <a:pt x="130672" y="247294"/>
                    <a:pt x="132016" y="253353"/>
                    <a:pt x="133957" y="259177"/>
                  </a:cubicBezTo>
                  <a:cubicBezTo>
                    <a:pt x="134928" y="262089"/>
                    <a:pt x="135166" y="265360"/>
                    <a:pt x="136869" y="267914"/>
                  </a:cubicBezTo>
                  <a:lnTo>
                    <a:pt x="142693" y="276650"/>
                  </a:lnTo>
                  <a:cubicBezTo>
                    <a:pt x="149255" y="316027"/>
                    <a:pt x="142693" y="268045"/>
                    <a:pt x="142693" y="331980"/>
                  </a:cubicBezTo>
                  <a:cubicBezTo>
                    <a:pt x="142693" y="350449"/>
                    <a:pt x="144634" y="368867"/>
                    <a:pt x="145605" y="387310"/>
                  </a:cubicBezTo>
                  <a:cubicBezTo>
                    <a:pt x="144634" y="406724"/>
                    <a:pt x="145207" y="426277"/>
                    <a:pt x="142693" y="445552"/>
                  </a:cubicBezTo>
                  <a:cubicBezTo>
                    <a:pt x="142240" y="449022"/>
                    <a:pt x="138434" y="451158"/>
                    <a:pt x="136869" y="454288"/>
                  </a:cubicBezTo>
                  <a:cubicBezTo>
                    <a:pt x="133286" y="461455"/>
                    <a:pt x="132162" y="473790"/>
                    <a:pt x="131044" y="480497"/>
                  </a:cubicBezTo>
                  <a:cubicBezTo>
                    <a:pt x="130073" y="501852"/>
                    <a:pt x="129772" y="523249"/>
                    <a:pt x="128132" y="544563"/>
                  </a:cubicBezTo>
                  <a:cubicBezTo>
                    <a:pt x="127825" y="548554"/>
                    <a:pt x="126088" y="552305"/>
                    <a:pt x="125220" y="556212"/>
                  </a:cubicBezTo>
                  <a:cubicBezTo>
                    <a:pt x="124146" y="561044"/>
                    <a:pt x="123279" y="565919"/>
                    <a:pt x="122308" y="570772"/>
                  </a:cubicBezTo>
                  <a:cubicBezTo>
                    <a:pt x="121337" y="580479"/>
                    <a:pt x="121589" y="590387"/>
                    <a:pt x="119396" y="599893"/>
                  </a:cubicBezTo>
                  <a:cubicBezTo>
                    <a:pt x="118609" y="603303"/>
                    <a:pt x="115137" y="605499"/>
                    <a:pt x="113572" y="608630"/>
                  </a:cubicBezTo>
                  <a:cubicBezTo>
                    <a:pt x="111234" y="613305"/>
                    <a:pt x="110648" y="618841"/>
                    <a:pt x="107748" y="623190"/>
                  </a:cubicBezTo>
                  <a:cubicBezTo>
                    <a:pt x="103371" y="629756"/>
                    <a:pt x="94456" y="636610"/>
                    <a:pt x="87363" y="640663"/>
                  </a:cubicBezTo>
                  <a:cubicBezTo>
                    <a:pt x="83594" y="642817"/>
                    <a:pt x="79597" y="644546"/>
                    <a:pt x="75714" y="646487"/>
                  </a:cubicBezTo>
                  <a:cubicBezTo>
                    <a:pt x="73773" y="649399"/>
                    <a:pt x="72365" y="652748"/>
                    <a:pt x="69890" y="655223"/>
                  </a:cubicBezTo>
                  <a:cubicBezTo>
                    <a:pt x="67415" y="657698"/>
                    <a:pt x="63395" y="658359"/>
                    <a:pt x="61154" y="661048"/>
                  </a:cubicBezTo>
                  <a:cubicBezTo>
                    <a:pt x="58375" y="664383"/>
                    <a:pt x="58109" y="669361"/>
                    <a:pt x="55330" y="672696"/>
                  </a:cubicBezTo>
                  <a:cubicBezTo>
                    <a:pt x="50988" y="677906"/>
                    <a:pt x="43819" y="679445"/>
                    <a:pt x="37857" y="681432"/>
                  </a:cubicBezTo>
                  <a:cubicBezTo>
                    <a:pt x="15648" y="703644"/>
                    <a:pt x="41452" y="680442"/>
                    <a:pt x="20385" y="693081"/>
                  </a:cubicBezTo>
                  <a:cubicBezTo>
                    <a:pt x="18031" y="694494"/>
                    <a:pt x="16704" y="697190"/>
                    <a:pt x="14560" y="698905"/>
                  </a:cubicBezTo>
                  <a:cubicBezTo>
                    <a:pt x="11827" y="701091"/>
                    <a:pt x="8736" y="702788"/>
                    <a:pt x="5824" y="704729"/>
                  </a:cubicBezTo>
                  <a:lnTo>
                    <a:pt x="0" y="713465"/>
                  </a:lnTo>
                  <a:lnTo>
                    <a:pt x="23297" y="701817"/>
                  </a:lnTo>
                </a:path>
              </a:pathLst>
            </a:custGeom>
            <a:grpFill/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39067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" name="Afbeelding 10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882386">
            <a:off x="6641336" y="4326321"/>
            <a:ext cx="1941563" cy="693052"/>
          </a:xfrm>
          <a:prstGeom prst="rect">
            <a:avLst/>
          </a:prstGeom>
          <a:ln w="28575">
            <a:noFill/>
          </a:ln>
        </p:spPr>
      </p:pic>
      <p:sp>
        <p:nvSpPr>
          <p:cNvPr id="131" name="Rechthoek 130"/>
          <p:cNvSpPr/>
          <p:nvPr/>
        </p:nvSpPr>
        <p:spPr>
          <a:xfrm>
            <a:off x="799510" y="3172468"/>
            <a:ext cx="7279502" cy="75634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pic>
        <p:nvPicPr>
          <p:cNvPr id="13" name="Afbeelding 1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403258">
            <a:off x="1126468" y="2274493"/>
            <a:ext cx="740657" cy="902522"/>
          </a:xfrm>
          <a:prstGeom prst="rect">
            <a:avLst/>
          </a:prstGeom>
        </p:spPr>
      </p:pic>
      <p:cxnSp>
        <p:nvCxnSpPr>
          <p:cNvPr id="71" name="Rechte verbindingslijn met pijl 70"/>
          <p:cNvCxnSpPr/>
          <p:nvPr/>
        </p:nvCxnSpPr>
        <p:spPr>
          <a:xfrm flipV="1">
            <a:off x="2801415" y="3172468"/>
            <a:ext cx="0" cy="289684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8" name="Rechthoek 67"/>
          <p:cNvSpPr/>
          <p:nvPr/>
        </p:nvSpPr>
        <p:spPr>
          <a:xfrm>
            <a:off x="-1" y="2165268"/>
            <a:ext cx="9143999" cy="3662776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4" name="Tekstvak 53"/>
          <p:cNvSpPr txBox="1"/>
          <p:nvPr/>
        </p:nvSpPr>
        <p:spPr>
          <a:xfrm>
            <a:off x="1367838" y="3326164"/>
            <a:ext cx="31481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Stevige ondergrond</a:t>
            </a:r>
            <a:endParaRPr lang="nl-NL" sz="2000" b="1" dirty="0" smtClean="0"/>
          </a:p>
        </p:txBody>
      </p:sp>
      <p:sp>
        <p:nvSpPr>
          <p:cNvPr id="55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smtClean="0"/>
              <a:t>Draagkracht ondergrond</a:t>
            </a:r>
            <a:endParaRPr lang="nl-NL" dirty="0"/>
          </a:p>
        </p:txBody>
      </p:sp>
      <p:grpSp>
        <p:nvGrpSpPr>
          <p:cNvPr id="110" name="Groep 109"/>
          <p:cNvGrpSpPr>
            <a:grpSpLocks noChangeAspect="1"/>
          </p:cNvGrpSpPr>
          <p:nvPr/>
        </p:nvGrpSpPr>
        <p:grpSpPr>
          <a:xfrm>
            <a:off x="2134327" y="2747236"/>
            <a:ext cx="1437150" cy="396000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19" name="Vrije vorm 118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0" name="Vrije vorm 119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1" name="Vrije vorm 120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11" name="Groep 110"/>
          <p:cNvGrpSpPr>
            <a:grpSpLocks noChangeAspect="1"/>
          </p:cNvGrpSpPr>
          <p:nvPr/>
        </p:nvGrpSpPr>
        <p:grpSpPr>
          <a:xfrm>
            <a:off x="3560164" y="2755324"/>
            <a:ext cx="1437150" cy="396000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16" name="Vrije vorm 115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7" name="Vrije vorm 116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8" name="Vrije vorm 117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12" name="Groep 111"/>
          <p:cNvGrpSpPr>
            <a:grpSpLocks noChangeAspect="1"/>
          </p:cNvGrpSpPr>
          <p:nvPr/>
        </p:nvGrpSpPr>
        <p:grpSpPr>
          <a:xfrm>
            <a:off x="2854797" y="2431778"/>
            <a:ext cx="1784453" cy="396000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13" name="Vrije vorm 112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4" name="Vrije vorm 113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5" name="Vrije vorm 114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28" name="Groep 127"/>
          <p:cNvGrpSpPr>
            <a:grpSpLocks noChangeAspect="1"/>
          </p:cNvGrpSpPr>
          <p:nvPr/>
        </p:nvGrpSpPr>
        <p:grpSpPr>
          <a:xfrm>
            <a:off x="4997314" y="2766599"/>
            <a:ext cx="1437150" cy="396000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37" name="Vrije vorm 136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8" name="Vrije vorm 137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9" name="Vrije vorm 138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30" name="Groep 129"/>
          <p:cNvGrpSpPr>
            <a:grpSpLocks noChangeAspect="1"/>
          </p:cNvGrpSpPr>
          <p:nvPr/>
        </p:nvGrpSpPr>
        <p:grpSpPr>
          <a:xfrm>
            <a:off x="4295077" y="2443286"/>
            <a:ext cx="1784453" cy="396000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32" name="Vrije vorm 131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3" name="Vrije vorm 132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4" name="Vrije vorm 133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44" name="Groep 143"/>
          <p:cNvGrpSpPr>
            <a:grpSpLocks noChangeAspect="1"/>
          </p:cNvGrpSpPr>
          <p:nvPr/>
        </p:nvGrpSpPr>
        <p:grpSpPr>
          <a:xfrm>
            <a:off x="6434464" y="2764258"/>
            <a:ext cx="1437150" cy="396000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53" name="Vrije vorm 152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5" name="Vrije vorm 154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6" name="Vrije vorm 155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46" name="Groep 145"/>
          <p:cNvGrpSpPr>
            <a:grpSpLocks noChangeAspect="1"/>
          </p:cNvGrpSpPr>
          <p:nvPr/>
        </p:nvGrpSpPr>
        <p:grpSpPr>
          <a:xfrm flipH="1">
            <a:off x="5454107" y="2452503"/>
            <a:ext cx="1784453" cy="396000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48" name="Vrije vorm 147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49" name="Vrije vorm 148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0" name="Vrije vorm 149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pic>
        <p:nvPicPr>
          <p:cNvPr id="97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" name="Vermenigvuldigen 101"/>
          <p:cNvSpPr/>
          <p:nvPr/>
        </p:nvSpPr>
        <p:spPr>
          <a:xfrm>
            <a:off x="7521725" y="3816936"/>
            <a:ext cx="277627" cy="538387"/>
          </a:xfrm>
          <a:prstGeom prst="mathMultiply">
            <a:avLst/>
          </a:prstGeom>
          <a:solidFill>
            <a:srgbClr val="FF0000"/>
          </a:solidFill>
          <a:ln w="285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103" name="Groep 102"/>
          <p:cNvGrpSpPr/>
          <p:nvPr/>
        </p:nvGrpSpPr>
        <p:grpSpPr>
          <a:xfrm>
            <a:off x="226940" y="4850772"/>
            <a:ext cx="4757685" cy="607598"/>
            <a:chOff x="860079" y="3603279"/>
            <a:chExt cx="4290013" cy="607598"/>
          </a:xfrm>
        </p:grpSpPr>
        <p:cxnSp>
          <p:nvCxnSpPr>
            <p:cNvPr id="104" name="Rechte verbindingslijn 103"/>
            <p:cNvCxnSpPr/>
            <p:nvPr/>
          </p:nvCxnSpPr>
          <p:spPr>
            <a:xfrm flipV="1">
              <a:off x="860079" y="3603279"/>
              <a:ext cx="932507" cy="606582"/>
            </a:xfrm>
            <a:prstGeom prst="line">
              <a:avLst/>
            </a:prstGeom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Rechte verbindingslijn 104"/>
            <p:cNvCxnSpPr/>
            <p:nvPr/>
          </p:nvCxnSpPr>
          <p:spPr>
            <a:xfrm>
              <a:off x="1792586" y="3603279"/>
              <a:ext cx="2429333" cy="0"/>
            </a:xfrm>
            <a:prstGeom prst="line">
              <a:avLst/>
            </a:prstGeom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Rechte verbindingslijn 107"/>
            <p:cNvCxnSpPr/>
            <p:nvPr/>
          </p:nvCxnSpPr>
          <p:spPr>
            <a:xfrm flipH="1" flipV="1">
              <a:off x="4217585" y="3604295"/>
              <a:ext cx="932507" cy="606582"/>
            </a:xfrm>
            <a:prstGeom prst="line">
              <a:avLst/>
            </a:prstGeom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09" name="Afbeelding 10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75072" y="4103866"/>
            <a:ext cx="2030601" cy="724835"/>
          </a:xfrm>
          <a:prstGeom prst="rect">
            <a:avLst/>
          </a:prstGeom>
          <a:ln w="28575">
            <a:noFill/>
          </a:ln>
        </p:spPr>
      </p:pic>
      <p:pic>
        <p:nvPicPr>
          <p:cNvPr id="122" name="Afbeelding 121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6316" l="794" r="98016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55675" y="3837563"/>
            <a:ext cx="359473" cy="271031"/>
          </a:xfrm>
          <a:prstGeom prst="rect">
            <a:avLst/>
          </a:prstGeom>
        </p:spPr>
      </p:pic>
      <p:grpSp>
        <p:nvGrpSpPr>
          <p:cNvPr id="7" name="Groep 6"/>
          <p:cNvGrpSpPr/>
          <p:nvPr/>
        </p:nvGrpSpPr>
        <p:grpSpPr>
          <a:xfrm>
            <a:off x="5267264" y="4594722"/>
            <a:ext cx="3680053" cy="1116219"/>
            <a:chOff x="880516" y="4414330"/>
            <a:chExt cx="2806574" cy="767681"/>
          </a:xfrm>
        </p:grpSpPr>
        <p:sp>
          <p:nvSpPr>
            <p:cNvPr id="123" name="Boog 122"/>
            <p:cNvSpPr/>
            <p:nvPr/>
          </p:nvSpPr>
          <p:spPr>
            <a:xfrm flipV="1">
              <a:off x="1781465" y="4414330"/>
              <a:ext cx="1004676" cy="255809"/>
            </a:xfrm>
            <a:prstGeom prst="arc">
              <a:avLst>
                <a:gd name="adj1" fmla="val 11078904"/>
                <a:gd name="adj2" fmla="val 21334571"/>
              </a:avLst>
            </a:prstGeom>
            <a:ln w="57150">
              <a:solidFill>
                <a:srgbClr val="FF0000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grpSp>
          <p:nvGrpSpPr>
            <p:cNvPr id="6" name="Groep 5"/>
            <p:cNvGrpSpPr/>
            <p:nvPr/>
          </p:nvGrpSpPr>
          <p:grpSpPr>
            <a:xfrm>
              <a:off x="880516" y="4568684"/>
              <a:ext cx="2806574" cy="613327"/>
              <a:chOff x="849331" y="4835839"/>
              <a:chExt cx="2806574" cy="613327"/>
            </a:xfrm>
          </p:grpSpPr>
          <p:cxnSp>
            <p:nvCxnSpPr>
              <p:cNvPr id="124" name="Rechte verbindingslijn 123"/>
              <p:cNvCxnSpPr/>
              <p:nvPr/>
            </p:nvCxnSpPr>
            <p:spPr>
              <a:xfrm flipV="1">
                <a:off x="1781464" y="4835839"/>
                <a:ext cx="954342" cy="617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" name="Groep 3"/>
              <p:cNvGrpSpPr/>
              <p:nvPr/>
            </p:nvGrpSpPr>
            <p:grpSpPr>
              <a:xfrm>
                <a:off x="849331" y="4842584"/>
                <a:ext cx="2806574" cy="606582"/>
                <a:chOff x="885546" y="4470309"/>
                <a:chExt cx="2806574" cy="606582"/>
              </a:xfrm>
            </p:grpSpPr>
            <p:grpSp>
              <p:nvGrpSpPr>
                <p:cNvPr id="98" name="Groep 97"/>
                <p:cNvGrpSpPr/>
                <p:nvPr/>
              </p:nvGrpSpPr>
              <p:grpSpPr>
                <a:xfrm>
                  <a:off x="885546" y="4470309"/>
                  <a:ext cx="2806574" cy="606582"/>
                  <a:chOff x="860079" y="3603279"/>
                  <a:chExt cx="2806574" cy="606582"/>
                </a:xfrm>
              </p:grpSpPr>
              <p:cxnSp>
                <p:nvCxnSpPr>
                  <p:cNvPr id="99" name="Rechte verbindingslijn 98"/>
                  <p:cNvCxnSpPr/>
                  <p:nvPr/>
                </p:nvCxnSpPr>
                <p:spPr>
                  <a:xfrm flipV="1">
                    <a:off x="860079" y="3603279"/>
                    <a:ext cx="932507" cy="606582"/>
                  </a:xfrm>
                  <a:prstGeom prst="line">
                    <a:avLst/>
                  </a:prstGeom>
                  <a:ln w="5715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0" name="Rechte verbindingslijn 99"/>
                  <p:cNvCxnSpPr/>
                  <p:nvPr/>
                </p:nvCxnSpPr>
                <p:spPr>
                  <a:xfrm flipH="1" flipV="1">
                    <a:off x="2734146" y="3603279"/>
                    <a:ext cx="932507" cy="606582"/>
                  </a:xfrm>
                  <a:prstGeom prst="line">
                    <a:avLst/>
                  </a:prstGeom>
                  <a:ln w="5715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26" name="Boog 125"/>
                <p:cNvSpPr/>
                <p:nvPr/>
              </p:nvSpPr>
              <p:spPr>
                <a:xfrm rot="973089" flipV="1">
                  <a:off x="2322606" y="4519686"/>
                  <a:ext cx="1004676" cy="255809"/>
                </a:xfrm>
                <a:prstGeom prst="arc">
                  <a:avLst>
                    <a:gd name="adj1" fmla="val 11078904"/>
                    <a:gd name="adj2" fmla="val 21334571"/>
                  </a:avLst>
                </a:prstGeom>
                <a:ln w="57150">
                  <a:solidFill>
                    <a:srgbClr val="FF0000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</p:grpSp>
      <p:cxnSp>
        <p:nvCxnSpPr>
          <p:cNvPr id="5" name="Rechte verbindingslijn 4"/>
          <p:cNvCxnSpPr/>
          <p:nvPr/>
        </p:nvCxnSpPr>
        <p:spPr>
          <a:xfrm flipV="1">
            <a:off x="0" y="3740123"/>
            <a:ext cx="9143998" cy="0"/>
          </a:xfrm>
          <a:prstGeom prst="line">
            <a:avLst/>
          </a:prstGeom>
          <a:ln w="1905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Rechte verbindingslijn met pijl 55"/>
          <p:cNvCxnSpPr/>
          <p:nvPr/>
        </p:nvCxnSpPr>
        <p:spPr>
          <a:xfrm flipV="1">
            <a:off x="4831099" y="3210285"/>
            <a:ext cx="0" cy="289684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Rechte verbindingslijn met pijl 56"/>
          <p:cNvCxnSpPr/>
          <p:nvPr/>
        </p:nvCxnSpPr>
        <p:spPr>
          <a:xfrm flipV="1">
            <a:off x="6798539" y="3248102"/>
            <a:ext cx="0" cy="289684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14</a:t>
            </a:fld>
            <a:endParaRPr lang="en-US" altLang="en-US" sz="1400"/>
          </a:p>
        </p:txBody>
      </p:sp>
      <p:sp>
        <p:nvSpPr>
          <p:cNvPr id="58" name="Tekstvak 57"/>
          <p:cNvSpPr txBox="1"/>
          <p:nvPr/>
        </p:nvSpPr>
        <p:spPr>
          <a:xfrm>
            <a:off x="123259" y="4572816"/>
            <a:ext cx="21800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water</a:t>
            </a:r>
            <a:endParaRPr lang="nl-NL" sz="2000" b="1" dirty="0" smtClean="0"/>
          </a:p>
        </p:txBody>
      </p:sp>
      <p:sp>
        <p:nvSpPr>
          <p:cNvPr id="59" name="Tekstvak 58"/>
          <p:cNvSpPr txBox="1"/>
          <p:nvPr/>
        </p:nvSpPr>
        <p:spPr>
          <a:xfrm>
            <a:off x="3395493" y="4151741"/>
            <a:ext cx="21800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land</a:t>
            </a:r>
            <a:endParaRPr lang="nl-NL" sz="2000" b="1" dirty="0" smtClean="0"/>
          </a:p>
        </p:txBody>
      </p:sp>
      <p:sp>
        <p:nvSpPr>
          <p:cNvPr id="60" name="Tekstvak 59"/>
          <p:cNvSpPr txBox="1"/>
          <p:nvPr/>
        </p:nvSpPr>
        <p:spPr>
          <a:xfrm>
            <a:off x="4992639" y="4876592"/>
            <a:ext cx="21800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water</a:t>
            </a:r>
            <a:endParaRPr lang="nl-NL" sz="2000" b="1" dirty="0" smtClean="0"/>
          </a:p>
        </p:txBody>
      </p:sp>
      <p:sp>
        <p:nvSpPr>
          <p:cNvPr id="61" name="Tekstvak 60"/>
          <p:cNvSpPr txBox="1"/>
          <p:nvPr/>
        </p:nvSpPr>
        <p:spPr>
          <a:xfrm>
            <a:off x="8264873" y="4555997"/>
            <a:ext cx="21800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land</a:t>
            </a:r>
            <a:endParaRPr lang="nl-NL" sz="2000" b="1" dirty="0" smtClean="0"/>
          </a:p>
        </p:txBody>
      </p:sp>
    </p:spTree>
    <p:extLst>
      <p:ext uri="{BB962C8B-B14F-4D97-AF65-F5344CB8AC3E}">
        <p14:creationId xmlns:p14="http://schemas.microsoft.com/office/powerpoint/2010/main" val="16540116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2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smtClean="0"/>
              <a:t>Hoogte stapelen</a:t>
            </a:r>
            <a:endParaRPr lang="nl-NL" dirty="0"/>
          </a:p>
        </p:txBody>
      </p:sp>
      <p:cxnSp>
        <p:nvCxnSpPr>
          <p:cNvPr id="70" name="Rechte verbindingslijn 69"/>
          <p:cNvCxnSpPr>
            <a:cxnSpLocks/>
          </p:cNvCxnSpPr>
          <p:nvPr/>
        </p:nvCxnSpPr>
        <p:spPr>
          <a:xfrm>
            <a:off x="1594099" y="4515103"/>
            <a:ext cx="7296754" cy="62"/>
          </a:xfrm>
          <a:prstGeom prst="line">
            <a:avLst/>
          </a:prstGeom>
          <a:ln w="1905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5" name="Rechthoek 164"/>
          <p:cNvSpPr/>
          <p:nvPr/>
        </p:nvSpPr>
        <p:spPr>
          <a:xfrm>
            <a:off x="1621060" y="4519061"/>
            <a:ext cx="7279502" cy="75634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166" name="Rechthoek 165"/>
          <p:cNvSpPr/>
          <p:nvPr/>
        </p:nvSpPr>
        <p:spPr>
          <a:xfrm>
            <a:off x="82041" y="1837427"/>
            <a:ext cx="9061958" cy="2820116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5" name="Vrije vorm 64"/>
          <p:cNvSpPr/>
          <p:nvPr/>
        </p:nvSpPr>
        <p:spPr>
          <a:xfrm flipH="1">
            <a:off x="3593027" y="2960079"/>
            <a:ext cx="1697808" cy="524208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557963"/>
              <a:gd name="connsiteX1" fmla="*/ 21504271 w 21635868"/>
              <a:gd name="connsiteY1" fmla="*/ 4445668 h 4557963"/>
              <a:gd name="connsiteX2" fmla="*/ 20734250 w 21635868"/>
              <a:gd name="connsiteY2" fmla="*/ 4461710 h 4557963"/>
              <a:gd name="connsiteX3" fmla="*/ 19851934 w 21635868"/>
              <a:gd name="connsiteY3" fmla="*/ 4445668 h 4557963"/>
              <a:gd name="connsiteX4" fmla="*/ 19482966 w 21635868"/>
              <a:gd name="connsiteY4" fmla="*/ 4397542 h 4557963"/>
              <a:gd name="connsiteX5" fmla="*/ 19210250 w 21635868"/>
              <a:gd name="connsiteY5" fmla="*/ 4397542 h 4557963"/>
              <a:gd name="connsiteX6" fmla="*/ 18825240 w 21635868"/>
              <a:gd name="connsiteY6" fmla="*/ 4461710 h 4557963"/>
              <a:gd name="connsiteX7" fmla="*/ 18488355 w 21635868"/>
              <a:gd name="connsiteY7" fmla="*/ 4429626 h 4557963"/>
              <a:gd name="connsiteX8" fmla="*/ 17846671 w 21635868"/>
              <a:gd name="connsiteY8" fmla="*/ 4381499 h 4557963"/>
              <a:gd name="connsiteX9" fmla="*/ 17413534 w 21635868"/>
              <a:gd name="connsiteY9" fmla="*/ 4381499 h 4557963"/>
              <a:gd name="connsiteX10" fmla="*/ 16948313 w 21635868"/>
              <a:gd name="connsiteY10" fmla="*/ 4381499 h 4557963"/>
              <a:gd name="connsiteX11" fmla="*/ 16611429 w 21635868"/>
              <a:gd name="connsiteY11" fmla="*/ 4397542 h 4557963"/>
              <a:gd name="connsiteX12" fmla="*/ 15777240 w 21635868"/>
              <a:gd name="connsiteY12" fmla="*/ 4333373 h 4557963"/>
              <a:gd name="connsiteX13" fmla="*/ 15328061 w 21635868"/>
              <a:gd name="connsiteY13" fmla="*/ 4349415 h 4557963"/>
              <a:gd name="connsiteX14" fmla="*/ 14894924 w 21635868"/>
              <a:gd name="connsiteY14" fmla="*/ 4349415 h 4557963"/>
              <a:gd name="connsiteX15" fmla="*/ 14189071 w 21635868"/>
              <a:gd name="connsiteY15" fmla="*/ 4349415 h 4557963"/>
              <a:gd name="connsiteX16" fmla="*/ 13675724 w 21635868"/>
              <a:gd name="connsiteY16" fmla="*/ 4365457 h 4557963"/>
              <a:gd name="connsiteX17" fmla="*/ 13451134 w 21635868"/>
              <a:gd name="connsiteY17" fmla="*/ 4333373 h 4557963"/>
              <a:gd name="connsiteX18" fmla="*/ 12953829 w 21635868"/>
              <a:gd name="connsiteY18" fmla="*/ 4317331 h 4557963"/>
              <a:gd name="connsiteX19" fmla="*/ 12520692 w 21635868"/>
              <a:gd name="connsiteY19" fmla="*/ 4333373 h 4557963"/>
              <a:gd name="connsiteX20" fmla="*/ 11927134 w 21635868"/>
              <a:gd name="connsiteY20" fmla="*/ 4381499 h 4557963"/>
              <a:gd name="connsiteX21" fmla="*/ 10820229 w 21635868"/>
              <a:gd name="connsiteY21" fmla="*/ 4285247 h 4557963"/>
              <a:gd name="connsiteX22" fmla="*/ 10355008 w 21635868"/>
              <a:gd name="connsiteY22" fmla="*/ 4317331 h 4557963"/>
              <a:gd name="connsiteX23" fmla="*/ 9969997 w 21635868"/>
              <a:gd name="connsiteY23" fmla="*/ 4333373 h 4557963"/>
              <a:gd name="connsiteX24" fmla="*/ 9536861 w 21635868"/>
              <a:gd name="connsiteY24" fmla="*/ 4333373 h 4557963"/>
              <a:gd name="connsiteX25" fmla="*/ 8814966 w 21635868"/>
              <a:gd name="connsiteY25" fmla="*/ 4349415 h 4557963"/>
              <a:gd name="connsiteX26" fmla="*/ 8317661 w 21635868"/>
              <a:gd name="connsiteY26" fmla="*/ 4365457 h 4557963"/>
              <a:gd name="connsiteX27" fmla="*/ 7659935 w 21635868"/>
              <a:gd name="connsiteY27" fmla="*/ 4557963 h 4557963"/>
              <a:gd name="connsiteX28" fmla="*/ 6312397 w 21635868"/>
              <a:gd name="connsiteY28" fmla="*/ 4365457 h 4557963"/>
              <a:gd name="connsiteX29" fmla="*/ 5430082 w 21635868"/>
              <a:gd name="connsiteY29" fmla="*/ 4381499 h 4557963"/>
              <a:gd name="connsiteX30" fmla="*/ 4627976 w 21635868"/>
              <a:gd name="connsiteY30" fmla="*/ 4365457 h 4557963"/>
              <a:gd name="connsiteX31" fmla="*/ 3681492 w 21635868"/>
              <a:gd name="connsiteY31" fmla="*/ 4333373 h 4557963"/>
              <a:gd name="connsiteX32" fmla="*/ 3168145 w 21635868"/>
              <a:gd name="connsiteY32" fmla="*/ 4349415 h 4557963"/>
              <a:gd name="connsiteX33" fmla="*/ 2349997 w 21635868"/>
              <a:gd name="connsiteY33" fmla="*/ 4333373 h 4557963"/>
              <a:gd name="connsiteX34" fmla="*/ 1644145 w 21635868"/>
              <a:gd name="connsiteY34" fmla="*/ 4349415 h 4557963"/>
              <a:gd name="connsiteX35" fmla="*/ 1259134 w 21635868"/>
              <a:gd name="connsiteY35" fmla="*/ 4349415 h 4557963"/>
              <a:gd name="connsiteX36" fmla="*/ 954334 w 21635868"/>
              <a:gd name="connsiteY36" fmla="*/ 4237120 h 4557963"/>
              <a:gd name="connsiteX37" fmla="*/ 617450 w 21635868"/>
              <a:gd name="connsiteY37" fmla="*/ 4044615 h 4557963"/>
              <a:gd name="connsiteX38" fmla="*/ 376819 w 21635868"/>
              <a:gd name="connsiteY38" fmla="*/ 3739815 h 4557963"/>
              <a:gd name="connsiteX39" fmla="*/ 168271 w 21635868"/>
              <a:gd name="connsiteY39" fmla="*/ 3563352 h 4557963"/>
              <a:gd name="connsiteX40" fmla="*/ 23892 w 21635868"/>
              <a:gd name="connsiteY40" fmla="*/ 3226468 h 4557963"/>
              <a:gd name="connsiteX41" fmla="*/ 7850 w 21635868"/>
              <a:gd name="connsiteY41" fmla="*/ 2825415 h 4557963"/>
              <a:gd name="connsiteX42" fmla="*/ 104103 w 21635868"/>
              <a:gd name="connsiteY42" fmla="*/ 2344152 h 4557963"/>
              <a:gd name="connsiteX43" fmla="*/ 248482 w 21635868"/>
              <a:gd name="connsiteY43" fmla="*/ 1975184 h 4557963"/>
              <a:gd name="connsiteX44" fmla="*/ 473071 w 21635868"/>
              <a:gd name="connsiteY44" fmla="*/ 1718510 h 4557963"/>
              <a:gd name="connsiteX45" fmla="*/ 729745 w 21635868"/>
              <a:gd name="connsiteY45" fmla="*/ 1461836 h 4557963"/>
              <a:gd name="connsiteX46" fmla="*/ 1034545 w 21635868"/>
              <a:gd name="connsiteY46" fmla="*/ 1157036 h 4557963"/>
              <a:gd name="connsiteX47" fmla="*/ 1483724 w 21635868"/>
              <a:gd name="connsiteY47" fmla="*/ 739942 h 4557963"/>
              <a:gd name="connsiteX48" fmla="*/ 1852692 w 21635868"/>
              <a:gd name="connsiteY48" fmla="*/ 595563 h 4557963"/>
              <a:gd name="connsiteX49" fmla="*/ 2847303 w 21635868"/>
              <a:gd name="connsiteY49" fmla="*/ 387015 h 4557963"/>
              <a:gd name="connsiteX50" fmla="*/ 3472945 w 21635868"/>
              <a:gd name="connsiteY50" fmla="*/ 306805 h 4557963"/>
              <a:gd name="connsiteX51" fmla="*/ 4515682 w 21635868"/>
              <a:gd name="connsiteY51" fmla="*/ 242636 h 4557963"/>
              <a:gd name="connsiteX52" fmla="*/ 5141324 w 21635868"/>
              <a:gd name="connsiteY52" fmla="*/ 130342 h 4557963"/>
              <a:gd name="connsiteX53" fmla="*/ 6585113 w 21635868"/>
              <a:gd name="connsiteY53" fmla="*/ 66173 h 4557963"/>
              <a:gd name="connsiteX54" fmla="*/ 7611808 w 21635868"/>
              <a:gd name="connsiteY54" fmla="*/ 50131 h 4557963"/>
              <a:gd name="connsiteX55" fmla="*/ 8702671 w 21635868"/>
              <a:gd name="connsiteY55" fmla="*/ 18047 h 4557963"/>
              <a:gd name="connsiteX56" fmla="*/ 9440608 w 21635868"/>
              <a:gd name="connsiteY56" fmla="*/ 2005 h 4557963"/>
              <a:gd name="connsiteX57" fmla="*/ 9921871 w 21635868"/>
              <a:gd name="connsiteY57" fmla="*/ 2005 h 4557963"/>
              <a:gd name="connsiteX58" fmla="*/ 10547513 w 21635868"/>
              <a:gd name="connsiteY58" fmla="*/ 18047 h 4557963"/>
              <a:gd name="connsiteX59" fmla="*/ 11125029 w 21635868"/>
              <a:gd name="connsiteY59" fmla="*/ 18047 h 4557963"/>
              <a:gd name="connsiteX60" fmla="*/ 11702545 w 21635868"/>
              <a:gd name="connsiteY60" fmla="*/ 130342 h 4557963"/>
              <a:gd name="connsiteX61" fmla="*/ 12296103 w 21635868"/>
              <a:gd name="connsiteY61" fmla="*/ 258678 h 4557963"/>
              <a:gd name="connsiteX62" fmla="*/ 12713197 w 21635868"/>
              <a:gd name="connsiteY62" fmla="*/ 419099 h 4557963"/>
              <a:gd name="connsiteX63" fmla="*/ 13210503 w 21635868"/>
              <a:gd name="connsiteY63" fmla="*/ 723899 h 4557963"/>
              <a:gd name="connsiteX64" fmla="*/ 13370924 w 21635868"/>
              <a:gd name="connsiteY64" fmla="*/ 1028699 h 4557963"/>
              <a:gd name="connsiteX65" fmla="*/ 13739892 w 21635868"/>
              <a:gd name="connsiteY65" fmla="*/ 1285373 h 4557963"/>
              <a:gd name="connsiteX66" fmla="*/ 13932397 w 21635868"/>
              <a:gd name="connsiteY66" fmla="*/ 1798720 h 4557963"/>
              <a:gd name="connsiteX67" fmla="*/ 14092819 w 21635868"/>
              <a:gd name="connsiteY67" fmla="*/ 2183731 h 4557963"/>
              <a:gd name="connsiteX68" fmla="*/ 14205113 w 21635868"/>
              <a:gd name="connsiteY68" fmla="*/ 2520615 h 4557963"/>
              <a:gd name="connsiteX69" fmla="*/ 14381576 w 21635868"/>
              <a:gd name="connsiteY69" fmla="*/ 2729163 h 4557963"/>
              <a:gd name="connsiteX70" fmla="*/ 14574082 w 21635868"/>
              <a:gd name="connsiteY70" fmla="*/ 3033963 h 4557963"/>
              <a:gd name="connsiteX71" fmla="*/ 14959092 w 21635868"/>
              <a:gd name="connsiteY71" fmla="*/ 3386889 h 4557963"/>
              <a:gd name="connsiteX72" fmla="*/ 15392229 w 21635868"/>
              <a:gd name="connsiteY72" fmla="*/ 3723773 h 4557963"/>
              <a:gd name="connsiteX73" fmla="*/ 15905576 w 21635868"/>
              <a:gd name="connsiteY73" fmla="*/ 3884194 h 4557963"/>
              <a:gd name="connsiteX74" fmla="*/ 16659555 w 21635868"/>
              <a:gd name="connsiteY74" fmla="*/ 4012531 h 4557963"/>
              <a:gd name="connsiteX75" fmla="*/ 17493745 w 21635868"/>
              <a:gd name="connsiteY75" fmla="*/ 4108784 h 4557963"/>
              <a:gd name="connsiteX76" fmla="*/ 18135429 w 21635868"/>
              <a:gd name="connsiteY76" fmla="*/ 4012531 h 4557963"/>
              <a:gd name="connsiteX77" fmla="*/ 18793155 w 21635868"/>
              <a:gd name="connsiteY77" fmla="*/ 4012531 h 4557963"/>
              <a:gd name="connsiteX78" fmla="*/ 19595261 w 21635868"/>
              <a:gd name="connsiteY78" fmla="*/ 4028573 h 4557963"/>
              <a:gd name="connsiteX79" fmla="*/ 20156734 w 21635868"/>
              <a:gd name="connsiteY79" fmla="*/ 4060657 h 4557963"/>
              <a:gd name="connsiteX80" fmla="*/ 21039050 w 21635868"/>
              <a:gd name="connsiteY80" fmla="*/ 4108784 h 4557963"/>
              <a:gd name="connsiteX81" fmla="*/ 21391976 w 21635868"/>
              <a:gd name="connsiteY81" fmla="*/ 4140868 h 4557963"/>
              <a:gd name="connsiteX82" fmla="*/ 21472187 w 21635868"/>
              <a:gd name="connsiteY82" fmla="*/ 4237120 h 4557963"/>
              <a:gd name="connsiteX83" fmla="*/ 21632608 w 21635868"/>
              <a:gd name="connsiteY83" fmla="*/ 4269205 h 4557963"/>
              <a:gd name="connsiteX0" fmla="*/ 21632608 w 21635868"/>
              <a:gd name="connsiteY0" fmla="*/ 4269205 h 4628256"/>
              <a:gd name="connsiteX1" fmla="*/ 21504271 w 21635868"/>
              <a:gd name="connsiteY1" fmla="*/ 4445668 h 4628256"/>
              <a:gd name="connsiteX2" fmla="*/ 20734250 w 21635868"/>
              <a:gd name="connsiteY2" fmla="*/ 4461710 h 4628256"/>
              <a:gd name="connsiteX3" fmla="*/ 19851934 w 21635868"/>
              <a:gd name="connsiteY3" fmla="*/ 4445668 h 4628256"/>
              <a:gd name="connsiteX4" fmla="*/ 19482966 w 21635868"/>
              <a:gd name="connsiteY4" fmla="*/ 4397542 h 4628256"/>
              <a:gd name="connsiteX5" fmla="*/ 19210250 w 21635868"/>
              <a:gd name="connsiteY5" fmla="*/ 4397542 h 4628256"/>
              <a:gd name="connsiteX6" fmla="*/ 18825240 w 21635868"/>
              <a:gd name="connsiteY6" fmla="*/ 4461710 h 4628256"/>
              <a:gd name="connsiteX7" fmla="*/ 18488355 w 21635868"/>
              <a:gd name="connsiteY7" fmla="*/ 4429626 h 4628256"/>
              <a:gd name="connsiteX8" fmla="*/ 17846671 w 21635868"/>
              <a:gd name="connsiteY8" fmla="*/ 4381499 h 4628256"/>
              <a:gd name="connsiteX9" fmla="*/ 17413534 w 21635868"/>
              <a:gd name="connsiteY9" fmla="*/ 4381499 h 4628256"/>
              <a:gd name="connsiteX10" fmla="*/ 16948313 w 21635868"/>
              <a:gd name="connsiteY10" fmla="*/ 4381499 h 4628256"/>
              <a:gd name="connsiteX11" fmla="*/ 16611429 w 21635868"/>
              <a:gd name="connsiteY11" fmla="*/ 4397542 h 4628256"/>
              <a:gd name="connsiteX12" fmla="*/ 15777240 w 21635868"/>
              <a:gd name="connsiteY12" fmla="*/ 4333373 h 4628256"/>
              <a:gd name="connsiteX13" fmla="*/ 15328061 w 21635868"/>
              <a:gd name="connsiteY13" fmla="*/ 4349415 h 4628256"/>
              <a:gd name="connsiteX14" fmla="*/ 14894924 w 21635868"/>
              <a:gd name="connsiteY14" fmla="*/ 4349415 h 4628256"/>
              <a:gd name="connsiteX15" fmla="*/ 14189071 w 21635868"/>
              <a:gd name="connsiteY15" fmla="*/ 4349415 h 4628256"/>
              <a:gd name="connsiteX16" fmla="*/ 13675724 w 21635868"/>
              <a:gd name="connsiteY16" fmla="*/ 4365457 h 4628256"/>
              <a:gd name="connsiteX17" fmla="*/ 13451134 w 21635868"/>
              <a:gd name="connsiteY17" fmla="*/ 4333373 h 4628256"/>
              <a:gd name="connsiteX18" fmla="*/ 12953829 w 21635868"/>
              <a:gd name="connsiteY18" fmla="*/ 4317331 h 4628256"/>
              <a:gd name="connsiteX19" fmla="*/ 12520692 w 21635868"/>
              <a:gd name="connsiteY19" fmla="*/ 4333373 h 4628256"/>
              <a:gd name="connsiteX20" fmla="*/ 11927134 w 21635868"/>
              <a:gd name="connsiteY20" fmla="*/ 4381499 h 4628256"/>
              <a:gd name="connsiteX21" fmla="*/ 10820229 w 21635868"/>
              <a:gd name="connsiteY21" fmla="*/ 4285247 h 4628256"/>
              <a:gd name="connsiteX22" fmla="*/ 10355008 w 21635868"/>
              <a:gd name="connsiteY22" fmla="*/ 4317331 h 4628256"/>
              <a:gd name="connsiteX23" fmla="*/ 9969997 w 21635868"/>
              <a:gd name="connsiteY23" fmla="*/ 4333373 h 4628256"/>
              <a:gd name="connsiteX24" fmla="*/ 9536861 w 21635868"/>
              <a:gd name="connsiteY24" fmla="*/ 4333373 h 4628256"/>
              <a:gd name="connsiteX25" fmla="*/ 8814966 w 21635868"/>
              <a:gd name="connsiteY25" fmla="*/ 4349415 h 4628256"/>
              <a:gd name="connsiteX26" fmla="*/ 8317661 w 21635868"/>
              <a:gd name="connsiteY26" fmla="*/ 4365457 h 4628256"/>
              <a:gd name="connsiteX27" fmla="*/ 7659935 w 21635868"/>
              <a:gd name="connsiteY27" fmla="*/ 4557963 h 4628256"/>
              <a:gd name="connsiteX28" fmla="*/ 6312397 w 21635868"/>
              <a:gd name="connsiteY28" fmla="*/ 4365457 h 4628256"/>
              <a:gd name="connsiteX29" fmla="*/ 5430082 w 21635868"/>
              <a:gd name="connsiteY29" fmla="*/ 4381499 h 4628256"/>
              <a:gd name="connsiteX30" fmla="*/ 4627976 w 21635868"/>
              <a:gd name="connsiteY30" fmla="*/ 4365457 h 4628256"/>
              <a:gd name="connsiteX31" fmla="*/ 3681492 w 21635868"/>
              <a:gd name="connsiteY31" fmla="*/ 4333373 h 4628256"/>
              <a:gd name="connsiteX32" fmla="*/ 3168145 w 21635868"/>
              <a:gd name="connsiteY32" fmla="*/ 4349415 h 4628256"/>
              <a:gd name="connsiteX33" fmla="*/ 2349997 w 21635868"/>
              <a:gd name="connsiteY33" fmla="*/ 4333373 h 4628256"/>
              <a:gd name="connsiteX34" fmla="*/ 1644145 w 21635868"/>
              <a:gd name="connsiteY34" fmla="*/ 4349415 h 4628256"/>
              <a:gd name="connsiteX35" fmla="*/ 1259134 w 21635868"/>
              <a:gd name="connsiteY35" fmla="*/ 4349415 h 4628256"/>
              <a:gd name="connsiteX36" fmla="*/ 954334 w 21635868"/>
              <a:gd name="connsiteY36" fmla="*/ 4237120 h 4628256"/>
              <a:gd name="connsiteX37" fmla="*/ 617450 w 21635868"/>
              <a:gd name="connsiteY37" fmla="*/ 4044615 h 4628256"/>
              <a:gd name="connsiteX38" fmla="*/ 376819 w 21635868"/>
              <a:gd name="connsiteY38" fmla="*/ 3739815 h 4628256"/>
              <a:gd name="connsiteX39" fmla="*/ 168271 w 21635868"/>
              <a:gd name="connsiteY39" fmla="*/ 3563352 h 4628256"/>
              <a:gd name="connsiteX40" fmla="*/ 23892 w 21635868"/>
              <a:gd name="connsiteY40" fmla="*/ 3226468 h 4628256"/>
              <a:gd name="connsiteX41" fmla="*/ 7850 w 21635868"/>
              <a:gd name="connsiteY41" fmla="*/ 2825415 h 4628256"/>
              <a:gd name="connsiteX42" fmla="*/ 104103 w 21635868"/>
              <a:gd name="connsiteY42" fmla="*/ 2344152 h 4628256"/>
              <a:gd name="connsiteX43" fmla="*/ 248482 w 21635868"/>
              <a:gd name="connsiteY43" fmla="*/ 1975184 h 4628256"/>
              <a:gd name="connsiteX44" fmla="*/ 473071 w 21635868"/>
              <a:gd name="connsiteY44" fmla="*/ 1718510 h 4628256"/>
              <a:gd name="connsiteX45" fmla="*/ 729745 w 21635868"/>
              <a:gd name="connsiteY45" fmla="*/ 1461836 h 4628256"/>
              <a:gd name="connsiteX46" fmla="*/ 1034545 w 21635868"/>
              <a:gd name="connsiteY46" fmla="*/ 1157036 h 4628256"/>
              <a:gd name="connsiteX47" fmla="*/ 1483724 w 21635868"/>
              <a:gd name="connsiteY47" fmla="*/ 739942 h 4628256"/>
              <a:gd name="connsiteX48" fmla="*/ 1852692 w 21635868"/>
              <a:gd name="connsiteY48" fmla="*/ 595563 h 4628256"/>
              <a:gd name="connsiteX49" fmla="*/ 2847303 w 21635868"/>
              <a:gd name="connsiteY49" fmla="*/ 387015 h 4628256"/>
              <a:gd name="connsiteX50" fmla="*/ 3472945 w 21635868"/>
              <a:gd name="connsiteY50" fmla="*/ 306805 h 4628256"/>
              <a:gd name="connsiteX51" fmla="*/ 4515682 w 21635868"/>
              <a:gd name="connsiteY51" fmla="*/ 242636 h 4628256"/>
              <a:gd name="connsiteX52" fmla="*/ 5141324 w 21635868"/>
              <a:gd name="connsiteY52" fmla="*/ 130342 h 4628256"/>
              <a:gd name="connsiteX53" fmla="*/ 6585113 w 21635868"/>
              <a:gd name="connsiteY53" fmla="*/ 66173 h 4628256"/>
              <a:gd name="connsiteX54" fmla="*/ 7611808 w 21635868"/>
              <a:gd name="connsiteY54" fmla="*/ 50131 h 4628256"/>
              <a:gd name="connsiteX55" fmla="*/ 8702671 w 21635868"/>
              <a:gd name="connsiteY55" fmla="*/ 18047 h 4628256"/>
              <a:gd name="connsiteX56" fmla="*/ 9440608 w 21635868"/>
              <a:gd name="connsiteY56" fmla="*/ 2005 h 4628256"/>
              <a:gd name="connsiteX57" fmla="*/ 9921871 w 21635868"/>
              <a:gd name="connsiteY57" fmla="*/ 2005 h 4628256"/>
              <a:gd name="connsiteX58" fmla="*/ 10547513 w 21635868"/>
              <a:gd name="connsiteY58" fmla="*/ 18047 h 4628256"/>
              <a:gd name="connsiteX59" fmla="*/ 11125029 w 21635868"/>
              <a:gd name="connsiteY59" fmla="*/ 18047 h 4628256"/>
              <a:gd name="connsiteX60" fmla="*/ 11702545 w 21635868"/>
              <a:gd name="connsiteY60" fmla="*/ 130342 h 4628256"/>
              <a:gd name="connsiteX61" fmla="*/ 12296103 w 21635868"/>
              <a:gd name="connsiteY61" fmla="*/ 258678 h 4628256"/>
              <a:gd name="connsiteX62" fmla="*/ 12713197 w 21635868"/>
              <a:gd name="connsiteY62" fmla="*/ 419099 h 4628256"/>
              <a:gd name="connsiteX63" fmla="*/ 13210503 w 21635868"/>
              <a:gd name="connsiteY63" fmla="*/ 723899 h 4628256"/>
              <a:gd name="connsiteX64" fmla="*/ 13370924 w 21635868"/>
              <a:gd name="connsiteY64" fmla="*/ 1028699 h 4628256"/>
              <a:gd name="connsiteX65" fmla="*/ 13739892 w 21635868"/>
              <a:gd name="connsiteY65" fmla="*/ 1285373 h 4628256"/>
              <a:gd name="connsiteX66" fmla="*/ 13932397 w 21635868"/>
              <a:gd name="connsiteY66" fmla="*/ 1798720 h 4628256"/>
              <a:gd name="connsiteX67" fmla="*/ 14092819 w 21635868"/>
              <a:gd name="connsiteY67" fmla="*/ 2183731 h 4628256"/>
              <a:gd name="connsiteX68" fmla="*/ 14205113 w 21635868"/>
              <a:gd name="connsiteY68" fmla="*/ 2520615 h 4628256"/>
              <a:gd name="connsiteX69" fmla="*/ 14381576 w 21635868"/>
              <a:gd name="connsiteY69" fmla="*/ 2729163 h 4628256"/>
              <a:gd name="connsiteX70" fmla="*/ 14574082 w 21635868"/>
              <a:gd name="connsiteY70" fmla="*/ 3033963 h 4628256"/>
              <a:gd name="connsiteX71" fmla="*/ 14959092 w 21635868"/>
              <a:gd name="connsiteY71" fmla="*/ 3386889 h 4628256"/>
              <a:gd name="connsiteX72" fmla="*/ 15392229 w 21635868"/>
              <a:gd name="connsiteY72" fmla="*/ 3723773 h 4628256"/>
              <a:gd name="connsiteX73" fmla="*/ 15905576 w 21635868"/>
              <a:gd name="connsiteY73" fmla="*/ 3884194 h 4628256"/>
              <a:gd name="connsiteX74" fmla="*/ 16659555 w 21635868"/>
              <a:gd name="connsiteY74" fmla="*/ 4012531 h 4628256"/>
              <a:gd name="connsiteX75" fmla="*/ 17493745 w 21635868"/>
              <a:gd name="connsiteY75" fmla="*/ 4108784 h 4628256"/>
              <a:gd name="connsiteX76" fmla="*/ 18135429 w 21635868"/>
              <a:gd name="connsiteY76" fmla="*/ 4012531 h 4628256"/>
              <a:gd name="connsiteX77" fmla="*/ 18793155 w 21635868"/>
              <a:gd name="connsiteY77" fmla="*/ 4012531 h 4628256"/>
              <a:gd name="connsiteX78" fmla="*/ 19595261 w 21635868"/>
              <a:gd name="connsiteY78" fmla="*/ 4028573 h 4628256"/>
              <a:gd name="connsiteX79" fmla="*/ 20156734 w 21635868"/>
              <a:gd name="connsiteY79" fmla="*/ 4060657 h 4628256"/>
              <a:gd name="connsiteX80" fmla="*/ 21039050 w 21635868"/>
              <a:gd name="connsiteY80" fmla="*/ 4108784 h 4628256"/>
              <a:gd name="connsiteX81" fmla="*/ 21391976 w 21635868"/>
              <a:gd name="connsiteY81" fmla="*/ 4140868 h 4628256"/>
              <a:gd name="connsiteX82" fmla="*/ 21472187 w 21635868"/>
              <a:gd name="connsiteY82" fmla="*/ 4237120 h 4628256"/>
              <a:gd name="connsiteX83" fmla="*/ 21632608 w 21635868"/>
              <a:gd name="connsiteY83" fmla="*/ 4269205 h 4628256"/>
              <a:gd name="connsiteX0" fmla="*/ 21632608 w 21635868"/>
              <a:gd name="connsiteY0" fmla="*/ 4269205 h 4834229"/>
              <a:gd name="connsiteX1" fmla="*/ 21504271 w 21635868"/>
              <a:gd name="connsiteY1" fmla="*/ 4445668 h 4834229"/>
              <a:gd name="connsiteX2" fmla="*/ 20734250 w 21635868"/>
              <a:gd name="connsiteY2" fmla="*/ 4461710 h 4834229"/>
              <a:gd name="connsiteX3" fmla="*/ 19851934 w 21635868"/>
              <a:gd name="connsiteY3" fmla="*/ 4445668 h 4834229"/>
              <a:gd name="connsiteX4" fmla="*/ 19482966 w 21635868"/>
              <a:gd name="connsiteY4" fmla="*/ 4397542 h 4834229"/>
              <a:gd name="connsiteX5" fmla="*/ 19210250 w 21635868"/>
              <a:gd name="connsiteY5" fmla="*/ 4397542 h 4834229"/>
              <a:gd name="connsiteX6" fmla="*/ 18825240 w 21635868"/>
              <a:gd name="connsiteY6" fmla="*/ 4461710 h 4834229"/>
              <a:gd name="connsiteX7" fmla="*/ 18488355 w 21635868"/>
              <a:gd name="connsiteY7" fmla="*/ 4429626 h 4834229"/>
              <a:gd name="connsiteX8" fmla="*/ 17846671 w 21635868"/>
              <a:gd name="connsiteY8" fmla="*/ 4381499 h 4834229"/>
              <a:gd name="connsiteX9" fmla="*/ 17413534 w 21635868"/>
              <a:gd name="connsiteY9" fmla="*/ 4381499 h 4834229"/>
              <a:gd name="connsiteX10" fmla="*/ 16948313 w 21635868"/>
              <a:gd name="connsiteY10" fmla="*/ 4381499 h 4834229"/>
              <a:gd name="connsiteX11" fmla="*/ 16611429 w 21635868"/>
              <a:gd name="connsiteY11" fmla="*/ 4397542 h 4834229"/>
              <a:gd name="connsiteX12" fmla="*/ 15777240 w 21635868"/>
              <a:gd name="connsiteY12" fmla="*/ 4333373 h 4834229"/>
              <a:gd name="connsiteX13" fmla="*/ 15328061 w 21635868"/>
              <a:gd name="connsiteY13" fmla="*/ 4349415 h 4834229"/>
              <a:gd name="connsiteX14" fmla="*/ 14894924 w 21635868"/>
              <a:gd name="connsiteY14" fmla="*/ 4349415 h 4834229"/>
              <a:gd name="connsiteX15" fmla="*/ 14189071 w 21635868"/>
              <a:gd name="connsiteY15" fmla="*/ 4349415 h 4834229"/>
              <a:gd name="connsiteX16" fmla="*/ 13675724 w 21635868"/>
              <a:gd name="connsiteY16" fmla="*/ 4365457 h 4834229"/>
              <a:gd name="connsiteX17" fmla="*/ 13451134 w 21635868"/>
              <a:gd name="connsiteY17" fmla="*/ 4333373 h 4834229"/>
              <a:gd name="connsiteX18" fmla="*/ 12953829 w 21635868"/>
              <a:gd name="connsiteY18" fmla="*/ 4317331 h 4834229"/>
              <a:gd name="connsiteX19" fmla="*/ 12520692 w 21635868"/>
              <a:gd name="connsiteY19" fmla="*/ 4333373 h 4834229"/>
              <a:gd name="connsiteX20" fmla="*/ 11927134 w 21635868"/>
              <a:gd name="connsiteY20" fmla="*/ 4381499 h 4834229"/>
              <a:gd name="connsiteX21" fmla="*/ 10820229 w 21635868"/>
              <a:gd name="connsiteY21" fmla="*/ 4285247 h 4834229"/>
              <a:gd name="connsiteX22" fmla="*/ 10355008 w 21635868"/>
              <a:gd name="connsiteY22" fmla="*/ 4317331 h 4834229"/>
              <a:gd name="connsiteX23" fmla="*/ 9969997 w 21635868"/>
              <a:gd name="connsiteY23" fmla="*/ 4333373 h 4834229"/>
              <a:gd name="connsiteX24" fmla="*/ 9536861 w 21635868"/>
              <a:gd name="connsiteY24" fmla="*/ 4333373 h 4834229"/>
              <a:gd name="connsiteX25" fmla="*/ 8814966 w 21635868"/>
              <a:gd name="connsiteY25" fmla="*/ 4349415 h 4834229"/>
              <a:gd name="connsiteX26" fmla="*/ 8590377 w 21635868"/>
              <a:gd name="connsiteY26" fmla="*/ 4830678 h 4834229"/>
              <a:gd name="connsiteX27" fmla="*/ 7659935 w 21635868"/>
              <a:gd name="connsiteY27" fmla="*/ 4557963 h 4834229"/>
              <a:gd name="connsiteX28" fmla="*/ 6312397 w 21635868"/>
              <a:gd name="connsiteY28" fmla="*/ 4365457 h 4834229"/>
              <a:gd name="connsiteX29" fmla="*/ 5430082 w 21635868"/>
              <a:gd name="connsiteY29" fmla="*/ 4381499 h 4834229"/>
              <a:gd name="connsiteX30" fmla="*/ 4627976 w 21635868"/>
              <a:gd name="connsiteY30" fmla="*/ 4365457 h 4834229"/>
              <a:gd name="connsiteX31" fmla="*/ 3681492 w 21635868"/>
              <a:gd name="connsiteY31" fmla="*/ 4333373 h 4834229"/>
              <a:gd name="connsiteX32" fmla="*/ 3168145 w 21635868"/>
              <a:gd name="connsiteY32" fmla="*/ 4349415 h 4834229"/>
              <a:gd name="connsiteX33" fmla="*/ 2349997 w 21635868"/>
              <a:gd name="connsiteY33" fmla="*/ 4333373 h 4834229"/>
              <a:gd name="connsiteX34" fmla="*/ 1644145 w 21635868"/>
              <a:gd name="connsiteY34" fmla="*/ 4349415 h 4834229"/>
              <a:gd name="connsiteX35" fmla="*/ 1259134 w 21635868"/>
              <a:gd name="connsiteY35" fmla="*/ 4349415 h 4834229"/>
              <a:gd name="connsiteX36" fmla="*/ 954334 w 21635868"/>
              <a:gd name="connsiteY36" fmla="*/ 4237120 h 4834229"/>
              <a:gd name="connsiteX37" fmla="*/ 617450 w 21635868"/>
              <a:gd name="connsiteY37" fmla="*/ 4044615 h 4834229"/>
              <a:gd name="connsiteX38" fmla="*/ 376819 w 21635868"/>
              <a:gd name="connsiteY38" fmla="*/ 3739815 h 4834229"/>
              <a:gd name="connsiteX39" fmla="*/ 168271 w 21635868"/>
              <a:gd name="connsiteY39" fmla="*/ 3563352 h 4834229"/>
              <a:gd name="connsiteX40" fmla="*/ 23892 w 21635868"/>
              <a:gd name="connsiteY40" fmla="*/ 3226468 h 4834229"/>
              <a:gd name="connsiteX41" fmla="*/ 7850 w 21635868"/>
              <a:gd name="connsiteY41" fmla="*/ 2825415 h 4834229"/>
              <a:gd name="connsiteX42" fmla="*/ 104103 w 21635868"/>
              <a:gd name="connsiteY42" fmla="*/ 2344152 h 4834229"/>
              <a:gd name="connsiteX43" fmla="*/ 248482 w 21635868"/>
              <a:gd name="connsiteY43" fmla="*/ 1975184 h 4834229"/>
              <a:gd name="connsiteX44" fmla="*/ 473071 w 21635868"/>
              <a:gd name="connsiteY44" fmla="*/ 1718510 h 4834229"/>
              <a:gd name="connsiteX45" fmla="*/ 729745 w 21635868"/>
              <a:gd name="connsiteY45" fmla="*/ 1461836 h 4834229"/>
              <a:gd name="connsiteX46" fmla="*/ 1034545 w 21635868"/>
              <a:gd name="connsiteY46" fmla="*/ 1157036 h 4834229"/>
              <a:gd name="connsiteX47" fmla="*/ 1483724 w 21635868"/>
              <a:gd name="connsiteY47" fmla="*/ 739942 h 4834229"/>
              <a:gd name="connsiteX48" fmla="*/ 1852692 w 21635868"/>
              <a:gd name="connsiteY48" fmla="*/ 595563 h 4834229"/>
              <a:gd name="connsiteX49" fmla="*/ 2847303 w 21635868"/>
              <a:gd name="connsiteY49" fmla="*/ 387015 h 4834229"/>
              <a:gd name="connsiteX50" fmla="*/ 3472945 w 21635868"/>
              <a:gd name="connsiteY50" fmla="*/ 306805 h 4834229"/>
              <a:gd name="connsiteX51" fmla="*/ 4515682 w 21635868"/>
              <a:gd name="connsiteY51" fmla="*/ 242636 h 4834229"/>
              <a:gd name="connsiteX52" fmla="*/ 5141324 w 21635868"/>
              <a:gd name="connsiteY52" fmla="*/ 130342 h 4834229"/>
              <a:gd name="connsiteX53" fmla="*/ 6585113 w 21635868"/>
              <a:gd name="connsiteY53" fmla="*/ 66173 h 4834229"/>
              <a:gd name="connsiteX54" fmla="*/ 7611808 w 21635868"/>
              <a:gd name="connsiteY54" fmla="*/ 50131 h 4834229"/>
              <a:gd name="connsiteX55" fmla="*/ 8702671 w 21635868"/>
              <a:gd name="connsiteY55" fmla="*/ 18047 h 4834229"/>
              <a:gd name="connsiteX56" fmla="*/ 9440608 w 21635868"/>
              <a:gd name="connsiteY56" fmla="*/ 2005 h 4834229"/>
              <a:gd name="connsiteX57" fmla="*/ 9921871 w 21635868"/>
              <a:gd name="connsiteY57" fmla="*/ 2005 h 4834229"/>
              <a:gd name="connsiteX58" fmla="*/ 10547513 w 21635868"/>
              <a:gd name="connsiteY58" fmla="*/ 18047 h 4834229"/>
              <a:gd name="connsiteX59" fmla="*/ 11125029 w 21635868"/>
              <a:gd name="connsiteY59" fmla="*/ 18047 h 4834229"/>
              <a:gd name="connsiteX60" fmla="*/ 11702545 w 21635868"/>
              <a:gd name="connsiteY60" fmla="*/ 130342 h 4834229"/>
              <a:gd name="connsiteX61" fmla="*/ 12296103 w 21635868"/>
              <a:gd name="connsiteY61" fmla="*/ 258678 h 4834229"/>
              <a:gd name="connsiteX62" fmla="*/ 12713197 w 21635868"/>
              <a:gd name="connsiteY62" fmla="*/ 419099 h 4834229"/>
              <a:gd name="connsiteX63" fmla="*/ 13210503 w 21635868"/>
              <a:gd name="connsiteY63" fmla="*/ 723899 h 4834229"/>
              <a:gd name="connsiteX64" fmla="*/ 13370924 w 21635868"/>
              <a:gd name="connsiteY64" fmla="*/ 1028699 h 4834229"/>
              <a:gd name="connsiteX65" fmla="*/ 13739892 w 21635868"/>
              <a:gd name="connsiteY65" fmla="*/ 1285373 h 4834229"/>
              <a:gd name="connsiteX66" fmla="*/ 13932397 w 21635868"/>
              <a:gd name="connsiteY66" fmla="*/ 1798720 h 4834229"/>
              <a:gd name="connsiteX67" fmla="*/ 14092819 w 21635868"/>
              <a:gd name="connsiteY67" fmla="*/ 2183731 h 4834229"/>
              <a:gd name="connsiteX68" fmla="*/ 14205113 w 21635868"/>
              <a:gd name="connsiteY68" fmla="*/ 2520615 h 4834229"/>
              <a:gd name="connsiteX69" fmla="*/ 14381576 w 21635868"/>
              <a:gd name="connsiteY69" fmla="*/ 2729163 h 4834229"/>
              <a:gd name="connsiteX70" fmla="*/ 14574082 w 21635868"/>
              <a:gd name="connsiteY70" fmla="*/ 3033963 h 4834229"/>
              <a:gd name="connsiteX71" fmla="*/ 14959092 w 21635868"/>
              <a:gd name="connsiteY71" fmla="*/ 3386889 h 4834229"/>
              <a:gd name="connsiteX72" fmla="*/ 15392229 w 21635868"/>
              <a:gd name="connsiteY72" fmla="*/ 3723773 h 4834229"/>
              <a:gd name="connsiteX73" fmla="*/ 15905576 w 21635868"/>
              <a:gd name="connsiteY73" fmla="*/ 3884194 h 4834229"/>
              <a:gd name="connsiteX74" fmla="*/ 16659555 w 21635868"/>
              <a:gd name="connsiteY74" fmla="*/ 4012531 h 4834229"/>
              <a:gd name="connsiteX75" fmla="*/ 17493745 w 21635868"/>
              <a:gd name="connsiteY75" fmla="*/ 4108784 h 4834229"/>
              <a:gd name="connsiteX76" fmla="*/ 18135429 w 21635868"/>
              <a:gd name="connsiteY76" fmla="*/ 4012531 h 4834229"/>
              <a:gd name="connsiteX77" fmla="*/ 18793155 w 21635868"/>
              <a:gd name="connsiteY77" fmla="*/ 4012531 h 4834229"/>
              <a:gd name="connsiteX78" fmla="*/ 19595261 w 21635868"/>
              <a:gd name="connsiteY78" fmla="*/ 4028573 h 4834229"/>
              <a:gd name="connsiteX79" fmla="*/ 20156734 w 21635868"/>
              <a:gd name="connsiteY79" fmla="*/ 4060657 h 4834229"/>
              <a:gd name="connsiteX80" fmla="*/ 21039050 w 21635868"/>
              <a:gd name="connsiteY80" fmla="*/ 4108784 h 4834229"/>
              <a:gd name="connsiteX81" fmla="*/ 21391976 w 21635868"/>
              <a:gd name="connsiteY81" fmla="*/ 4140868 h 4834229"/>
              <a:gd name="connsiteX82" fmla="*/ 21472187 w 21635868"/>
              <a:gd name="connsiteY82" fmla="*/ 4237120 h 4834229"/>
              <a:gd name="connsiteX83" fmla="*/ 21632608 w 21635868"/>
              <a:gd name="connsiteY83" fmla="*/ 4269205 h 4834229"/>
              <a:gd name="connsiteX0" fmla="*/ 21632608 w 21635868"/>
              <a:gd name="connsiteY0" fmla="*/ 4269205 h 4839955"/>
              <a:gd name="connsiteX1" fmla="*/ 21504271 w 21635868"/>
              <a:gd name="connsiteY1" fmla="*/ 4445668 h 4839955"/>
              <a:gd name="connsiteX2" fmla="*/ 20734250 w 21635868"/>
              <a:gd name="connsiteY2" fmla="*/ 4461710 h 4839955"/>
              <a:gd name="connsiteX3" fmla="*/ 19851934 w 21635868"/>
              <a:gd name="connsiteY3" fmla="*/ 4445668 h 4839955"/>
              <a:gd name="connsiteX4" fmla="*/ 19482966 w 21635868"/>
              <a:gd name="connsiteY4" fmla="*/ 4397542 h 4839955"/>
              <a:gd name="connsiteX5" fmla="*/ 19210250 w 21635868"/>
              <a:gd name="connsiteY5" fmla="*/ 4397542 h 4839955"/>
              <a:gd name="connsiteX6" fmla="*/ 18825240 w 21635868"/>
              <a:gd name="connsiteY6" fmla="*/ 4461710 h 4839955"/>
              <a:gd name="connsiteX7" fmla="*/ 18488355 w 21635868"/>
              <a:gd name="connsiteY7" fmla="*/ 4429626 h 4839955"/>
              <a:gd name="connsiteX8" fmla="*/ 17846671 w 21635868"/>
              <a:gd name="connsiteY8" fmla="*/ 4381499 h 4839955"/>
              <a:gd name="connsiteX9" fmla="*/ 17413534 w 21635868"/>
              <a:gd name="connsiteY9" fmla="*/ 4381499 h 4839955"/>
              <a:gd name="connsiteX10" fmla="*/ 16948313 w 21635868"/>
              <a:gd name="connsiteY10" fmla="*/ 4381499 h 4839955"/>
              <a:gd name="connsiteX11" fmla="*/ 16611429 w 21635868"/>
              <a:gd name="connsiteY11" fmla="*/ 4397542 h 4839955"/>
              <a:gd name="connsiteX12" fmla="*/ 15777240 w 21635868"/>
              <a:gd name="connsiteY12" fmla="*/ 4333373 h 4839955"/>
              <a:gd name="connsiteX13" fmla="*/ 15328061 w 21635868"/>
              <a:gd name="connsiteY13" fmla="*/ 4349415 h 4839955"/>
              <a:gd name="connsiteX14" fmla="*/ 14894924 w 21635868"/>
              <a:gd name="connsiteY14" fmla="*/ 4349415 h 4839955"/>
              <a:gd name="connsiteX15" fmla="*/ 14189071 w 21635868"/>
              <a:gd name="connsiteY15" fmla="*/ 4349415 h 4839955"/>
              <a:gd name="connsiteX16" fmla="*/ 13675724 w 21635868"/>
              <a:gd name="connsiteY16" fmla="*/ 4365457 h 4839955"/>
              <a:gd name="connsiteX17" fmla="*/ 13451134 w 21635868"/>
              <a:gd name="connsiteY17" fmla="*/ 4333373 h 4839955"/>
              <a:gd name="connsiteX18" fmla="*/ 12953829 w 21635868"/>
              <a:gd name="connsiteY18" fmla="*/ 4317331 h 4839955"/>
              <a:gd name="connsiteX19" fmla="*/ 12520692 w 21635868"/>
              <a:gd name="connsiteY19" fmla="*/ 4333373 h 4839955"/>
              <a:gd name="connsiteX20" fmla="*/ 11927134 w 21635868"/>
              <a:gd name="connsiteY20" fmla="*/ 4381499 h 4839955"/>
              <a:gd name="connsiteX21" fmla="*/ 10820229 w 21635868"/>
              <a:gd name="connsiteY21" fmla="*/ 4285247 h 4839955"/>
              <a:gd name="connsiteX22" fmla="*/ 10355008 w 21635868"/>
              <a:gd name="connsiteY22" fmla="*/ 4317331 h 4839955"/>
              <a:gd name="connsiteX23" fmla="*/ 9969997 w 21635868"/>
              <a:gd name="connsiteY23" fmla="*/ 4333373 h 4839955"/>
              <a:gd name="connsiteX24" fmla="*/ 9536861 w 21635868"/>
              <a:gd name="connsiteY24" fmla="*/ 4333373 h 4839955"/>
              <a:gd name="connsiteX25" fmla="*/ 9135808 w 21635868"/>
              <a:gd name="connsiteY25" fmla="*/ 4734426 h 4839955"/>
              <a:gd name="connsiteX26" fmla="*/ 8590377 w 21635868"/>
              <a:gd name="connsiteY26" fmla="*/ 4830678 h 4839955"/>
              <a:gd name="connsiteX27" fmla="*/ 7659935 w 21635868"/>
              <a:gd name="connsiteY27" fmla="*/ 4557963 h 4839955"/>
              <a:gd name="connsiteX28" fmla="*/ 6312397 w 21635868"/>
              <a:gd name="connsiteY28" fmla="*/ 4365457 h 4839955"/>
              <a:gd name="connsiteX29" fmla="*/ 5430082 w 21635868"/>
              <a:gd name="connsiteY29" fmla="*/ 4381499 h 4839955"/>
              <a:gd name="connsiteX30" fmla="*/ 4627976 w 21635868"/>
              <a:gd name="connsiteY30" fmla="*/ 4365457 h 4839955"/>
              <a:gd name="connsiteX31" fmla="*/ 3681492 w 21635868"/>
              <a:gd name="connsiteY31" fmla="*/ 4333373 h 4839955"/>
              <a:gd name="connsiteX32" fmla="*/ 3168145 w 21635868"/>
              <a:gd name="connsiteY32" fmla="*/ 4349415 h 4839955"/>
              <a:gd name="connsiteX33" fmla="*/ 2349997 w 21635868"/>
              <a:gd name="connsiteY33" fmla="*/ 4333373 h 4839955"/>
              <a:gd name="connsiteX34" fmla="*/ 1644145 w 21635868"/>
              <a:gd name="connsiteY34" fmla="*/ 4349415 h 4839955"/>
              <a:gd name="connsiteX35" fmla="*/ 1259134 w 21635868"/>
              <a:gd name="connsiteY35" fmla="*/ 4349415 h 4839955"/>
              <a:gd name="connsiteX36" fmla="*/ 954334 w 21635868"/>
              <a:gd name="connsiteY36" fmla="*/ 4237120 h 4839955"/>
              <a:gd name="connsiteX37" fmla="*/ 617450 w 21635868"/>
              <a:gd name="connsiteY37" fmla="*/ 4044615 h 4839955"/>
              <a:gd name="connsiteX38" fmla="*/ 376819 w 21635868"/>
              <a:gd name="connsiteY38" fmla="*/ 3739815 h 4839955"/>
              <a:gd name="connsiteX39" fmla="*/ 168271 w 21635868"/>
              <a:gd name="connsiteY39" fmla="*/ 3563352 h 4839955"/>
              <a:gd name="connsiteX40" fmla="*/ 23892 w 21635868"/>
              <a:gd name="connsiteY40" fmla="*/ 3226468 h 4839955"/>
              <a:gd name="connsiteX41" fmla="*/ 7850 w 21635868"/>
              <a:gd name="connsiteY41" fmla="*/ 2825415 h 4839955"/>
              <a:gd name="connsiteX42" fmla="*/ 104103 w 21635868"/>
              <a:gd name="connsiteY42" fmla="*/ 2344152 h 4839955"/>
              <a:gd name="connsiteX43" fmla="*/ 248482 w 21635868"/>
              <a:gd name="connsiteY43" fmla="*/ 1975184 h 4839955"/>
              <a:gd name="connsiteX44" fmla="*/ 473071 w 21635868"/>
              <a:gd name="connsiteY44" fmla="*/ 1718510 h 4839955"/>
              <a:gd name="connsiteX45" fmla="*/ 729745 w 21635868"/>
              <a:gd name="connsiteY45" fmla="*/ 1461836 h 4839955"/>
              <a:gd name="connsiteX46" fmla="*/ 1034545 w 21635868"/>
              <a:gd name="connsiteY46" fmla="*/ 1157036 h 4839955"/>
              <a:gd name="connsiteX47" fmla="*/ 1483724 w 21635868"/>
              <a:gd name="connsiteY47" fmla="*/ 739942 h 4839955"/>
              <a:gd name="connsiteX48" fmla="*/ 1852692 w 21635868"/>
              <a:gd name="connsiteY48" fmla="*/ 595563 h 4839955"/>
              <a:gd name="connsiteX49" fmla="*/ 2847303 w 21635868"/>
              <a:gd name="connsiteY49" fmla="*/ 387015 h 4839955"/>
              <a:gd name="connsiteX50" fmla="*/ 3472945 w 21635868"/>
              <a:gd name="connsiteY50" fmla="*/ 306805 h 4839955"/>
              <a:gd name="connsiteX51" fmla="*/ 4515682 w 21635868"/>
              <a:gd name="connsiteY51" fmla="*/ 242636 h 4839955"/>
              <a:gd name="connsiteX52" fmla="*/ 5141324 w 21635868"/>
              <a:gd name="connsiteY52" fmla="*/ 130342 h 4839955"/>
              <a:gd name="connsiteX53" fmla="*/ 6585113 w 21635868"/>
              <a:gd name="connsiteY53" fmla="*/ 66173 h 4839955"/>
              <a:gd name="connsiteX54" fmla="*/ 7611808 w 21635868"/>
              <a:gd name="connsiteY54" fmla="*/ 50131 h 4839955"/>
              <a:gd name="connsiteX55" fmla="*/ 8702671 w 21635868"/>
              <a:gd name="connsiteY55" fmla="*/ 18047 h 4839955"/>
              <a:gd name="connsiteX56" fmla="*/ 9440608 w 21635868"/>
              <a:gd name="connsiteY56" fmla="*/ 2005 h 4839955"/>
              <a:gd name="connsiteX57" fmla="*/ 9921871 w 21635868"/>
              <a:gd name="connsiteY57" fmla="*/ 2005 h 4839955"/>
              <a:gd name="connsiteX58" fmla="*/ 10547513 w 21635868"/>
              <a:gd name="connsiteY58" fmla="*/ 18047 h 4839955"/>
              <a:gd name="connsiteX59" fmla="*/ 11125029 w 21635868"/>
              <a:gd name="connsiteY59" fmla="*/ 18047 h 4839955"/>
              <a:gd name="connsiteX60" fmla="*/ 11702545 w 21635868"/>
              <a:gd name="connsiteY60" fmla="*/ 130342 h 4839955"/>
              <a:gd name="connsiteX61" fmla="*/ 12296103 w 21635868"/>
              <a:gd name="connsiteY61" fmla="*/ 258678 h 4839955"/>
              <a:gd name="connsiteX62" fmla="*/ 12713197 w 21635868"/>
              <a:gd name="connsiteY62" fmla="*/ 419099 h 4839955"/>
              <a:gd name="connsiteX63" fmla="*/ 13210503 w 21635868"/>
              <a:gd name="connsiteY63" fmla="*/ 723899 h 4839955"/>
              <a:gd name="connsiteX64" fmla="*/ 13370924 w 21635868"/>
              <a:gd name="connsiteY64" fmla="*/ 1028699 h 4839955"/>
              <a:gd name="connsiteX65" fmla="*/ 13739892 w 21635868"/>
              <a:gd name="connsiteY65" fmla="*/ 1285373 h 4839955"/>
              <a:gd name="connsiteX66" fmla="*/ 13932397 w 21635868"/>
              <a:gd name="connsiteY66" fmla="*/ 1798720 h 4839955"/>
              <a:gd name="connsiteX67" fmla="*/ 14092819 w 21635868"/>
              <a:gd name="connsiteY67" fmla="*/ 2183731 h 4839955"/>
              <a:gd name="connsiteX68" fmla="*/ 14205113 w 21635868"/>
              <a:gd name="connsiteY68" fmla="*/ 2520615 h 4839955"/>
              <a:gd name="connsiteX69" fmla="*/ 14381576 w 21635868"/>
              <a:gd name="connsiteY69" fmla="*/ 2729163 h 4839955"/>
              <a:gd name="connsiteX70" fmla="*/ 14574082 w 21635868"/>
              <a:gd name="connsiteY70" fmla="*/ 3033963 h 4839955"/>
              <a:gd name="connsiteX71" fmla="*/ 14959092 w 21635868"/>
              <a:gd name="connsiteY71" fmla="*/ 3386889 h 4839955"/>
              <a:gd name="connsiteX72" fmla="*/ 15392229 w 21635868"/>
              <a:gd name="connsiteY72" fmla="*/ 3723773 h 4839955"/>
              <a:gd name="connsiteX73" fmla="*/ 15905576 w 21635868"/>
              <a:gd name="connsiteY73" fmla="*/ 3884194 h 4839955"/>
              <a:gd name="connsiteX74" fmla="*/ 16659555 w 21635868"/>
              <a:gd name="connsiteY74" fmla="*/ 4012531 h 4839955"/>
              <a:gd name="connsiteX75" fmla="*/ 17493745 w 21635868"/>
              <a:gd name="connsiteY75" fmla="*/ 4108784 h 4839955"/>
              <a:gd name="connsiteX76" fmla="*/ 18135429 w 21635868"/>
              <a:gd name="connsiteY76" fmla="*/ 4012531 h 4839955"/>
              <a:gd name="connsiteX77" fmla="*/ 18793155 w 21635868"/>
              <a:gd name="connsiteY77" fmla="*/ 4012531 h 4839955"/>
              <a:gd name="connsiteX78" fmla="*/ 19595261 w 21635868"/>
              <a:gd name="connsiteY78" fmla="*/ 4028573 h 4839955"/>
              <a:gd name="connsiteX79" fmla="*/ 20156734 w 21635868"/>
              <a:gd name="connsiteY79" fmla="*/ 4060657 h 4839955"/>
              <a:gd name="connsiteX80" fmla="*/ 21039050 w 21635868"/>
              <a:gd name="connsiteY80" fmla="*/ 4108784 h 4839955"/>
              <a:gd name="connsiteX81" fmla="*/ 21391976 w 21635868"/>
              <a:gd name="connsiteY81" fmla="*/ 4140868 h 4839955"/>
              <a:gd name="connsiteX82" fmla="*/ 21472187 w 21635868"/>
              <a:gd name="connsiteY82" fmla="*/ 4237120 h 4839955"/>
              <a:gd name="connsiteX83" fmla="*/ 21632608 w 21635868"/>
              <a:gd name="connsiteY83" fmla="*/ 4269205 h 4839955"/>
              <a:gd name="connsiteX0" fmla="*/ 21632608 w 21635868"/>
              <a:gd name="connsiteY0" fmla="*/ 4269205 h 4837484"/>
              <a:gd name="connsiteX1" fmla="*/ 21504271 w 21635868"/>
              <a:gd name="connsiteY1" fmla="*/ 4445668 h 4837484"/>
              <a:gd name="connsiteX2" fmla="*/ 20734250 w 21635868"/>
              <a:gd name="connsiteY2" fmla="*/ 4461710 h 4837484"/>
              <a:gd name="connsiteX3" fmla="*/ 19851934 w 21635868"/>
              <a:gd name="connsiteY3" fmla="*/ 4445668 h 4837484"/>
              <a:gd name="connsiteX4" fmla="*/ 19482966 w 21635868"/>
              <a:gd name="connsiteY4" fmla="*/ 4397542 h 4837484"/>
              <a:gd name="connsiteX5" fmla="*/ 19210250 w 21635868"/>
              <a:gd name="connsiteY5" fmla="*/ 4397542 h 4837484"/>
              <a:gd name="connsiteX6" fmla="*/ 18825240 w 21635868"/>
              <a:gd name="connsiteY6" fmla="*/ 4461710 h 4837484"/>
              <a:gd name="connsiteX7" fmla="*/ 18488355 w 21635868"/>
              <a:gd name="connsiteY7" fmla="*/ 4429626 h 4837484"/>
              <a:gd name="connsiteX8" fmla="*/ 17846671 w 21635868"/>
              <a:gd name="connsiteY8" fmla="*/ 4381499 h 4837484"/>
              <a:gd name="connsiteX9" fmla="*/ 17413534 w 21635868"/>
              <a:gd name="connsiteY9" fmla="*/ 4381499 h 4837484"/>
              <a:gd name="connsiteX10" fmla="*/ 16948313 w 21635868"/>
              <a:gd name="connsiteY10" fmla="*/ 4381499 h 4837484"/>
              <a:gd name="connsiteX11" fmla="*/ 16611429 w 21635868"/>
              <a:gd name="connsiteY11" fmla="*/ 4397542 h 4837484"/>
              <a:gd name="connsiteX12" fmla="*/ 15777240 w 21635868"/>
              <a:gd name="connsiteY12" fmla="*/ 4333373 h 4837484"/>
              <a:gd name="connsiteX13" fmla="*/ 15328061 w 21635868"/>
              <a:gd name="connsiteY13" fmla="*/ 4349415 h 4837484"/>
              <a:gd name="connsiteX14" fmla="*/ 14894924 w 21635868"/>
              <a:gd name="connsiteY14" fmla="*/ 4349415 h 4837484"/>
              <a:gd name="connsiteX15" fmla="*/ 14189071 w 21635868"/>
              <a:gd name="connsiteY15" fmla="*/ 4349415 h 4837484"/>
              <a:gd name="connsiteX16" fmla="*/ 13675724 w 21635868"/>
              <a:gd name="connsiteY16" fmla="*/ 4365457 h 4837484"/>
              <a:gd name="connsiteX17" fmla="*/ 13451134 w 21635868"/>
              <a:gd name="connsiteY17" fmla="*/ 4333373 h 4837484"/>
              <a:gd name="connsiteX18" fmla="*/ 12953829 w 21635868"/>
              <a:gd name="connsiteY18" fmla="*/ 4317331 h 4837484"/>
              <a:gd name="connsiteX19" fmla="*/ 12520692 w 21635868"/>
              <a:gd name="connsiteY19" fmla="*/ 4333373 h 4837484"/>
              <a:gd name="connsiteX20" fmla="*/ 11927134 w 21635868"/>
              <a:gd name="connsiteY20" fmla="*/ 4381499 h 4837484"/>
              <a:gd name="connsiteX21" fmla="*/ 10820229 w 21635868"/>
              <a:gd name="connsiteY21" fmla="*/ 4285247 h 4837484"/>
              <a:gd name="connsiteX22" fmla="*/ 10355008 w 21635868"/>
              <a:gd name="connsiteY22" fmla="*/ 4317331 h 4837484"/>
              <a:gd name="connsiteX23" fmla="*/ 9969997 w 21635868"/>
              <a:gd name="connsiteY23" fmla="*/ 4333373 h 4837484"/>
              <a:gd name="connsiteX24" fmla="*/ 9857703 w 21635868"/>
              <a:gd name="connsiteY24" fmla="*/ 4509836 h 4837484"/>
              <a:gd name="connsiteX25" fmla="*/ 9135808 w 21635868"/>
              <a:gd name="connsiteY25" fmla="*/ 4734426 h 4837484"/>
              <a:gd name="connsiteX26" fmla="*/ 8590377 w 21635868"/>
              <a:gd name="connsiteY26" fmla="*/ 4830678 h 4837484"/>
              <a:gd name="connsiteX27" fmla="*/ 7659935 w 21635868"/>
              <a:gd name="connsiteY27" fmla="*/ 4557963 h 4837484"/>
              <a:gd name="connsiteX28" fmla="*/ 6312397 w 21635868"/>
              <a:gd name="connsiteY28" fmla="*/ 4365457 h 4837484"/>
              <a:gd name="connsiteX29" fmla="*/ 5430082 w 21635868"/>
              <a:gd name="connsiteY29" fmla="*/ 4381499 h 4837484"/>
              <a:gd name="connsiteX30" fmla="*/ 4627976 w 21635868"/>
              <a:gd name="connsiteY30" fmla="*/ 4365457 h 4837484"/>
              <a:gd name="connsiteX31" fmla="*/ 3681492 w 21635868"/>
              <a:gd name="connsiteY31" fmla="*/ 4333373 h 4837484"/>
              <a:gd name="connsiteX32" fmla="*/ 3168145 w 21635868"/>
              <a:gd name="connsiteY32" fmla="*/ 4349415 h 4837484"/>
              <a:gd name="connsiteX33" fmla="*/ 2349997 w 21635868"/>
              <a:gd name="connsiteY33" fmla="*/ 4333373 h 4837484"/>
              <a:gd name="connsiteX34" fmla="*/ 1644145 w 21635868"/>
              <a:gd name="connsiteY34" fmla="*/ 4349415 h 4837484"/>
              <a:gd name="connsiteX35" fmla="*/ 1259134 w 21635868"/>
              <a:gd name="connsiteY35" fmla="*/ 4349415 h 4837484"/>
              <a:gd name="connsiteX36" fmla="*/ 954334 w 21635868"/>
              <a:gd name="connsiteY36" fmla="*/ 4237120 h 4837484"/>
              <a:gd name="connsiteX37" fmla="*/ 617450 w 21635868"/>
              <a:gd name="connsiteY37" fmla="*/ 4044615 h 4837484"/>
              <a:gd name="connsiteX38" fmla="*/ 376819 w 21635868"/>
              <a:gd name="connsiteY38" fmla="*/ 3739815 h 4837484"/>
              <a:gd name="connsiteX39" fmla="*/ 168271 w 21635868"/>
              <a:gd name="connsiteY39" fmla="*/ 3563352 h 4837484"/>
              <a:gd name="connsiteX40" fmla="*/ 23892 w 21635868"/>
              <a:gd name="connsiteY40" fmla="*/ 3226468 h 4837484"/>
              <a:gd name="connsiteX41" fmla="*/ 7850 w 21635868"/>
              <a:gd name="connsiteY41" fmla="*/ 2825415 h 4837484"/>
              <a:gd name="connsiteX42" fmla="*/ 104103 w 21635868"/>
              <a:gd name="connsiteY42" fmla="*/ 2344152 h 4837484"/>
              <a:gd name="connsiteX43" fmla="*/ 248482 w 21635868"/>
              <a:gd name="connsiteY43" fmla="*/ 1975184 h 4837484"/>
              <a:gd name="connsiteX44" fmla="*/ 473071 w 21635868"/>
              <a:gd name="connsiteY44" fmla="*/ 1718510 h 4837484"/>
              <a:gd name="connsiteX45" fmla="*/ 729745 w 21635868"/>
              <a:gd name="connsiteY45" fmla="*/ 1461836 h 4837484"/>
              <a:gd name="connsiteX46" fmla="*/ 1034545 w 21635868"/>
              <a:gd name="connsiteY46" fmla="*/ 1157036 h 4837484"/>
              <a:gd name="connsiteX47" fmla="*/ 1483724 w 21635868"/>
              <a:gd name="connsiteY47" fmla="*/ 739942 h 4837484"/>
              <a:gd name="connsiteX48" fmla="*/ 1852692 w 21635868"/>
              <a:gd name="connsiteY48" fmla="*/ 595563 h 4837484"/>
              <a:gd name="connsiteX49" fmla="*/ 2847303 w 21635868"/>
              <a:gd name="connsiteY49" fmla="*/ 387015 h 4837484"/>
              <a:gd name="connsiteX50" fmla="*/ 3472945 w 21635868"/>
              <a:gd name="connsiteY50" fmla="*/ 306805 h 4837484"/>
              <a:gd name="connsiteX51" fmla="*/ 4515682 w 21635868"/>
              <a:gd name="connsiteY51" fmla="*/ 242636 h 4837484"/>
              <a:gd name="connsiteX52" fmla="*/ 5141324 w 21635868"/>
              <a:gd name="connsiteY52" fmla="*/ 130342 h 4837484"/>
              <a:gd name="connsiteX53" fmla="*/ 6585113 w 21635868"/>
              <a:gd name="connsiteY53" fmla="*/ 66173 h 4837484"/>
              <a:gd name="connsiteX54" fmla="*/ 7611808 w 21635868"/>
              <a:gd name="connsiteY54" fmla="*/ 50131 h 4837484"/>
              <a:gd name="connsiteX55" fmla="*/ 8702671 w 21635868"/>
              <a:gd name="connsiteY55" fmla="*/ 18047 h 4837484"/>
              <a:gd name="connsiteX56" fmla="*/ 9440608 w 21635868"/>
              <a:gd name="connsiteY56" fmla="*/ 2005 h 4837484"/>
              <a:gd name="connsiteX57" fmla="*/ 9921871 w 21635868"/>
              <a:gd name="connsiteY57" fmla="*/ 2005 h 4837484"/>
              <a:gd name="connsiteX58" fmla="*/ 10547513 w 21635868"/>
              <a:gd name="connsiteY58" fmla="*/ 18047 h 4837484"/>
              <a:gd name="connsiteX59" fmla="*/ 11125029 w 21635868"/>
              <a:gd name="connsiteY59" fmla="*/ 18047 h 4837484"/>
              <a:gd name="connsiteX60" fmla="*/ 11702545 w 21635868"/>
              <a:gd name="connsiteY60" fmla="*/ 130342 h 4837484"/>
              <a:gd name="connsiteX61" fmla="*/ 12296103 w 21635868"/>
              <a:gd name="connsiteY61" fmla="*/ 258678 h 4837484"/>
              <a:gd name="connsiteX62" fmla="*/ 12713197 w 21635868"/>
              <a:gd name="connsiteY62" fmla="*/ 419099 h 4837484"/>
              <a:gd name="connsiteX63" fmla="*/ 13210503 w 21635868"/>
              <a:gd name="connsiteY63" fmla="*/ 723899 h 4837484"/>
              <a:gd name="connsiteX64" fmla="*/ 13370924 w 21635868"/>
              <a:gd name="connsiteY64" fmla="*/ 1028699 h 4837484"/>
              <a:gd name="connsiteX65" fmla="*/ 13739892 w 21635868"/>
              <a:gd name="connsiteY65" fmla="*/ 1285373 h 4837484"/>
              <a:gd name="connsiteX66" fmla="*/ 13932397 w 21635868"/>
              <a:gd name="connsiteY66" fmla="*/ 1798720 h 4837484"/>
              <a:gd name="connsiteX67" fmla="*/ 14092819 w 21635868"/>
              <a:gd name="connsiteY67" fmla="*/ 2183731 h 4837484"/>
              <a:gd name="connsiteX68" fmla="*/ 14205113 w 21635868"/>
              <a:gd name="connsiteY68" fmla="*/ 2520615 h 4837484"/>
              <a:gd name="connsiteX69" fmla="*/ 14381576 w 21635868"/>
              <a:gd name="connsiteY69" fmla="*/ 2729163 h 4837484"/>
              <a:gd name="connsiteX70" fmla="*/ 14574082 w 21635868"/>
              <a:gd name="connsiteY70" fmla="*/ 3033963 h 4837484"/>
              <a:gd name="connsiteX71" fmla="*/ 14959092 w 21635868"/>
              <a:gd name="connsiteY71" fmla="*/ 3386889 h 4837484"/>
              <a:gd name="connsiteX72" fmla="*/ 15392229 w 21635868"/>
              <a:gd name="connsiteY72" fmla="*/ 3723773 h 4837484"/>
              <a:gd name="connsiteX73" fmla="*/ 15905576 w 21635868"/>
              <a:gd name="connsiteY73" fmla="*/ 3884194 h 4837484"/>
              <a:gd name="connsiteX74" fmla="*/ 16659555 w 21635868"/>
              <a:gd name="connsiteY74" fmla="*/ 4012531 h 4837484"/>
              <a:gd name="connsiteX75" fmla="*/ 17493745 w 21635868"/>
              <a:gd name="connsiteY75" fmla="*/ 4108784 h 4837484"/>
              <a:gd name="connsiteX76" fmla="*/ 18135429 w 21635868"/>
              <a:gd name="connsiteY76" fmla="*/ 4012531 h 4837484"/>
              <a:gd name="connsiteX77" fmla="*/ 18793155 w 21635868"/>
              <a:gd name="connsiteY77" fmla="*/ 4012531 h 4837484"/>
              <a:gd name="connsiteX78" fmla="*/ 19595261 w 21635868"/>
              <a:gd name="connsiteY78" fmla="*/ 4028573 h 4837484"/>
              <a:gd name="connsiteX79" fmla="*/ 20156734 w 21635868"/>
              <a:gd name="connsiteY79" fmla="*/ 4060657 h 4837484"/>
              <a:gd name="connsiteX80" fmla="*/ 21039050 w 21635868"/>
              <a:gd name="connsiteY80" fmla="*/ 4108784 h 4837484"/>
              <a:gd name="connsiteX81" fmla="*/ 21391976 w 21635868"/>
              <a:gd name="connsiteY81" fmla="*/ 4140868 h 4837484"/>
              <a:gd name="connsiteX82" fmla="*/ 21472187 w 21635868"/>
              <a:gd name="connsiteY82" fmla="*/ 4237120 h 4837484"/>
              <a:gd name="connsiteX83" fmla="*/ 21632608 w 21635868"/>
              <a:gd name="connsiteY83" fmla="*/ 4269205 h 4837484"/>
              <a:gd name="connsiteX0" fmla="*/ 21632608 w 21635868"/>
              <a:gd name="connsiteY0" fmla="*/ 4269205 h 4883623"/>
              <a:gd name="connsiteX1" fmla="*/ 21504271 w 21635868"/>
              <a:gd name="connsiteY1" fmla="*/ 4445668 h 4883623"/>
              <a:gd name="connsiteX2" fmla="*/ 20734250 w 21635868"/>
              <a:gd name="connsiteY2" fmla="*/ 4461710 h 4883623"/>
              <a:gd name="connsiteX3" fmla="*/ 19851934 w 21635868"/>
              <a:gd name="connsiteY3" fmla="*/ 4445668 h 4883623"/>
              <a:gd name="connsiteX4" fmla="*/ 19482966 w 21635868"/>
              <a:gd name="connsiteY4" fmla="*/ 4397542 h 4883623"/>
              <a:gd name="connsiteX5" fmla="*/ 19210250 w 21635868"/>
              <a:gd name="connsiteY5" fmla="*/ 4397542 h 4883623"/>
              <a:gd name="connsiteX6" fmla="*/ 18825240 w 21635868"/>
              <a:gd name="connsiteY6" fmla="*/ 4461710 h 4883623"/>
              <a:gd name="connsiteX7" fmla="*/ 18488355 w 21635868"/>
              <a:gd name="connsiteY7" fmla="*/ 4429626 h 4883623"/>
              <a:gd name="connsiteX8" fmla="*/ 17846671 w 21635868"/>
              <a:gd name="connsiteY8" fmla="*/ 4381499 h 4883623"/>
              <a:gd name="connsiteX9" fmla="*/ 17413534 w 21635868"/>
              <a:gd name="connsiteY9" fmla="*/ 4381499 h 4883623"/>
              <a:gd name="connsiteX10" fmla="*/ 16948313 w 21635868"/>
              <a:gd name="connsiteY10" fmla="*/ 4381499 h 4883623"/>
              <a:gd name="connsiteX11" fmla="*/ 16611429 w 21635868"/>
              <a:gd name="connsiteY11" fmla="*/ 4397542 h 4883623"/>
              <a:gd name="connsiteX12" fmla="*/ 15777240 w 21635868"/>
              <a:gd name="connsiteY12" fmla="*/ 4333373 h 4883623"/>
              <a:gd name="connsiteX13" fmla="*/ 15328061 w 21635868"/>
              <a:gd name="connsiteY13" fmla="*/ 4349415 h 4883623"/>
              <a:gd name="connsiteX14" fmla="*/ 14894924 w 21635868"/>
              <a:gd name="connsiteY14" fmla="*/ 4349415 h 4883623"/>
              <a:gd name="connsiteX15" fmla="*/ 14189071 w 21635868"/>
              <a:gd name="connsiteY15" fmla="*/ 4349415 h 4883623"/>
              <a:gd name="connsiteX16" fmla="*/ 13675724 w 21635868"/>
              <a:gd name="connsiteY16" fmla="*/ 4365457 h 4883623"/>
              <a:gd name="connsiteX17" fmla="*/ 13451134 w 21635868"/>
              <a:gd name="connsiteY17" fmla="*/ 4333373 h 4883623"/>
              <a:gd name="connsiteX18" fmla="*/ 12953829 w 21635868"/>
              <a:gd name="connsiteY18" fmla="*/ 4317331 h 4883623"/>
              <a:gd name="connsiteX19" fmla="*/ 12520692 w 21635868"/>
              <a:gd name="connsiteY19" fmla="*/ 4333373 h 4883623"/>
              <a:gd name="connsiteX20" fmla="*/ 11927134 w 21635868"/>
              <a:gd name="connsiteY20" fmla="*/ 4381499 h 4883623"/>
              <a:gd name="connsiteX21" fmla="*/ 10820229 w 21635868"/>
              <a:gd name="connsiteY21" fmla="*/ 4285247 h 4883623"/>
              <a:gd name="connsiteX22" fmla="*/ 10355008 w 21635868"/>
              <a:gd name="connsiteY22" fmla="*/ 4317331 h 4883623"/>
              <a:gd name="connsiteX23" fmla="*/ 9969997 w 21635868"/>
              <a:gd name="connsiteY23" fmla="*/ 4333373 h 4883623"/>
              <a:gd name="connsiteX24" fmla="*/ 9857703 w 21635868"/>
              <a:gd name="connsiteY24" fmla="*/ 4509836 h 4883623"/>
              <a:gd name="connsiteX25" fmla="*/ 9135808 w 21635868"/>
              <a:gd name="connsiteY25" fmla="*/ 4734426 h 4883623"/>
              <a:gd name="connsiteX26" fmla="*/ 8686629 w 21635868"/>
              <a:gd name="connsiteY26" fmla="*/ 4878804 h 4883623"/>
              <a:gd name="connsiteX27" fmla="*/ 7659935 w 21635868"/>
              <a:gd name="connsiteY27" fmla="*/ 4557963 h 4883623"/>
              <a:gd name="connsiteX28" fmla="*/ 6312397 w 21635868"/>
              <a:gd name="connsiteY28" fmla="*/ 4365457 h 4883623"/>
              <a:gd name="connsiteX29" fmla="*/ 5430082 w 21635868"/>
              <a:gd name="connsiteY29" fmla="*/ 4381499 h 4883623"/>
              <a:gd name="connsiteX30" fmla="*/ 4627976 w 21635868"/>
              <a:gd name="connsiteY30" fmla="*/ 4365457 h 4883623"/>
              <a:gd name="connsiteX31" fmla="*/ 3681492 w 21635868"/>
              <a:gd name="connsiteY31" fmla="*/ 4333373 h 4883623"/>
              <a:gd name="connsiteX32" fmla="*/ 3168145 w 21635868"/>
              <a:gd name="connsiteY32" fmla="*/ 4349415 h 4883623"/>
              <a:gd name="connsiteX33" fmla="*/ 2349997 w 21635868"/>
              <a:gd name="connsiteY33" fmla="*/ 4333373 h 4883623"/>
              <a:gd name="connsiteX34" fmla="*/ 1644145 w 21635868"/>
              <a:gd name="connsiteY34" fmla="*/ 4349415 h 4883623"/>
              <a:gd name="connsiteX35" fmla="*/ 1259134 w 21635868"/>
              <a:gd name="connsiteY35" fmla="*/ 4349415 h 4883623"/>
              <a:gd name="connsiteX36" fmla="*/ 954334 w 21635868"/>
              <a:gd name="connsiteY36" fmla="*/ 4237120 h 4883623"/>
              <a:gd name="connsiteX37" fmla="*/ 617450 w 21635868"/>
              <a:gd name="connsiteY37" fmla="*/ 4044615 h 4883623"/>
              <a:gd name="connsiteX38" fmla="*/ 376819 w 21635868"/>
              <a:gd name="connsiteY38" fmla="*/ 3739815 h 4883623"/>
              <a:gd name="connsiteX39" fmla="*/ 168271 w 21635868"/>
              <a:gd name="connsiteY39" fmla="*/ 3563352 h 4883623"/>
              <a:gd name="connsiteX40" fmla="*/ 23892 w 21635868"/>
              <a:gd name="connsiteY40" fmla="*/ 3226468 h 4883623"/>
              <a:gd name="connsiteX41" fmla="*/ 7850 w 21635868"/>
              <a:gd name="connsiteY41" fmla="*/ 2825415 h 4883623"/>
              <a:gd name="connsiteX42" fmla="*/ 104103 w 21635868"/>
              <a:gd name="connsiteY42" fmla="*/ 2344152 h 4883623"/>
              <a:gd name="connsiteX43" fmla="*/ 248482 w 21635868"/>
              <a:gd name="connsiteY43" fmla="*/ 1975184 h 4883623"/>
              <a:gd name="connsiteX44" fmla="*/ 473071 w 21635868"/>
              <a:gd name="connsiteY44" fmla="*/ 1718510 h 4883623"/>
              <a:gd name="connsiteX45" fmla="*/ 729745 w 21635868"/>
              <a:gd name="connsiteY45" fmla="*/ 1461836 h 4883623"/>
              <a:gd name="connsiteX46" fmla="*/ 1034545 w 21635868"/>
              <a:gd name="connsiteY46" fmla="*/ 1157036 h 4883623"/>
              <a:gd name="connsiteX47" fmla="*/ 1483724 w 21635868"/>
              <a:gd name="connsiteY47" fmla="*/ 739942 h 4883623"/>
              <a:gd name="connsiteX48" fmla="*/ 1852692 w 21635868"/>
              <a:gd name="connsiteY48" fmla="*/ 595563 h 4883623"/>
              <a:gd name="connsiteX49" fmla="*/ 2847303 w 21635868"/>
              <a:gd name="connsiteY49" fmla="*/ 387015 h 4883623"/>
              <a:gd name="connsiteX50" fmla="*/ 3472945 w 21635868"/>
              <a:gd name="connsiteY50" fmla="*/ 306805 h 4883623"/>
              <a:gd name="connsiteX51" fmla="*/ 4515682 w 21635868"/>
              <a:gd name="connsiteY51" fmla="*/ 242636 h 4883623"/>
              <a:gd name="connsiteX52" fmla="*/ 5141324 w 21635868"/>
              <a:gd name="connsiteY52" fmla="*/ 130342 h 4883623"/>
              <a:gd name="connsiteX53" fmla="*/ 6585113 w 21635868"/>
              <a:gd name="connsiteY53" fmla="*/ 66173 h 4883623"/>
              <a:gd name="connsiteX54" fmla="*/ 7611808 w 21635868"/>
              <a:gd name="connsiteY54" fmla="*/ 50131 h 4883623"/>
              <a:gd name="connsiteX55" fmla="*/ 8702671 w 21635868"/>
              <a:gd name="connsiteY55" fmla="*/ 18047 h 4883623"/>
              <a:gd name="connsiteX56" fmla="*/ 9440608 w 21635868"/>
              <a:gd name="connsiteY56" fmla="*/ 2005 h 4883623"/>
              <a:gd name="connsiteX57" fmla="*/ 9921871 w 21635868"/>
              <a:gd name="connsiteY57" fmla="*/ 2005 h 4883623"/>
              <a:gd name="connsiteX58" fmla="*/ 10547513 w 21635868"/>
              <a:gd name="connsiteY58" fmla="*/ 18047 h 4883623"/>
              <a:gd name="connsiteX59" fmla="*/ 11125029 w 21635868"/>
              <a:gd name="connsiteY59" fmla="*/ 18047 h 4883623"/>
              <a:gd name="connsiteX60" fmla="*/ 11702545 w 21635868"/>
              <a:gd name="connsiteY60" fmla="*/ 130342 h 4883623"/>
              <a:gd name="connsiteX61" fmla="*/ 12296103 w 21635868"/>
              <a:gd name="connsiteY61" fmla="*/ 258678 h 4883623"/>
              <a:gd name="connsiteX62" fmla="*/ 12713197 w 21635868"/>
              <a:gd name="connsiteY62" fmla="*/ 419099 h 4883623"/>
              <a:gd name="connsiteX63" fmla="*/ 13210503 w 21635868"/>
              <a:gd name="connsiteY63" fmla="*/ 723899 h 4883623"/>
              <a:gd name="connsiteX64" fmla="*/ 13370924 w 21635868"/>
              <a:gd name="connsiteY64" fmla="*/ 1028699 h 4883623"/>
              <a:gd name="connsiteX65" fmla="*/ 13739892 w 21635868"/>
              <a:gd name="connsiteY65" fmla="*/ 1285373 h 4883623"/>
              <a:gd name="connsiteX66" fmla="*/ 13932397 w 21635868"/>
              <a:gd name="connsiteY66" fmla="*/ 1798720 h 4883623"/>
              <a:gd name="connsiteX67" fmla="*/ 14092819 w 21635868"/>
              <a:gd name="connsiteY67" fmla="*/ 2183731 h 4883623"/>
              <a:gd name="connsiteX68" fmla="*/ 14205113 w 21635868"/>
              <a:gd name="connsiteY68" fmla="*/ 2520615 h 4883623"/>
              <a:gd name="connsiteX69" fmla="*/ 14381576 w 21635868"/>
              <a:gd name="connsiteY69" fmla="*/ 2729163 h 4883623"/>
              <a:gd name="connsiteX70" fmla="*/ 14574082 w 21635868"/>
              <a:gd name="connsiteY70" fmla="*/ 3033963 h 4883623"/>
              <a:gd name="connsiteX71" fmla="*/ 14959092 w 21635868"/>
              <a:gd name="connsiteY71" fmla="*/ 3386889 h 4883623"/>
              <a:gd name="connsiteX72" fmla="*/ 15392229 w 21635868"/>
              <a:gd name="connsiteY72" fmla="*/ 3723773 h 4883623"/>
              <a:gd name="connsiteX73" fmla="*/ 15905576 w 21635868"/>
              <a:gd name="connsiteY73" fmla="*/ 3884194 h 4883623"/>
              <a:gd name="connsiteX74" fmla="*/ 16659555 w 21635868"/>
              <a:gd name="connsiteY74" fmla="*/ 4012531 h 4883623"/>
              <a:gd name="connsiteX75" fmla="*/ 17493745 w 21635868"/>
              <a:gd name="connsiteY75" fmla="*/ 4108784 h 4883623"/>
              <a:gd name="connsiteX76" fmla="*/ 18135429 w 21635868"/>
              <a:gd name="connsiteY76" fmla="*/ 4012531 h 4883623"/>
              <a:gd name="connsiteX77" fmla="*/ 18793155 w 21635868"/>
              <a:gd name="connsiteY77" fmla="*/ 4012531 h 4883623"/>
              <a:gd name="connsiteX78" fmla="*/ 19595261 w 21635868"/>
              <a:gd name="connsiteY78" fmla="*/ 4028573 h 4883623"/>
              <a:gd name="connsiteX79" fmla="*/ 20156734 w 21635868"/>
              <a:gd name="connsiteY79" fmla="*/ 4060657 h 4883623"/>
              <a:gd name="connsiteX80" fmla="*/ 21039050 w 21635868"/>
              <a:gd name="connsiteY80" fmla="*/ 4108784 h 4883623"/>
              <a:gd name="connsiteX81" fmla="*/ 21391976 w 21635868"/>
              <a:gd name="connsiteY81" fmla="*/ 4140868 h 4883623"/>
              <a:gd name="connsiteX82" fmla="*/ 21472187 w 21635868"/>
              <a:gd name="connsiteY82" fmla="*/ 4237120 h 4883623"/>
              <a:gd name="connsiteX83" fmla="*/ 21632608 w 21635868"/>
              <a:gd name="connsiteY83" fmla="*/ 4269205 h 4883623"/>
              <a:gd name="connsiteX0" fmla="*/ 21632608 w 21635868"/>
              <a:gd name="connsiteY0" fmla="*/ 4269205 h 4883623"/>
              <a:gd name="connsiteX1" fmla="*/ 21504271 w 21635868"/>
              <a:gd name="connsiteY1" fmla="*/ 4445668 h 4883623"/>
              <a:gd name="connsiteX2" fmla="*/ 20734250 w 21635868"/>
              <a:gd name="connsiteY2" fmla="*/ 4461710 h 4883623"/>
              <a:gd name="connsiteX3" fmla="*/ 19851934 w 21635868"/>
              <a:gd name="connsiteY3" fmla="*/ 4445668 h 4883623"/>
              <a:gd name="connsiteX4" fmla="*/ 19482966 w 21635868"/>
              <a:gd name="connsiteY4" fmla="*/ 4397542 h 4883623"/>
              <a:gd name="connsiteX5" fmla="*/ 19210250 w 21635868"/>
              <a:gd name="connsiteY5" fmla="*/ 4397542 h 4883623"/>
              <a:gd name="connsiteX6" fmla="*/ 18825240 w 21635868"/>
              <a:gd name="connsiteY6" fmla="*/ 4461710 h 4883623"/>
              <a:gd name="connsiteX7" fmla="*/ 18488355 w 21635868"/>
              <a:gd name="connsiteY7" fmla="*/ 4429626 h 4883623"/>
              <a:gd name="connsiteX8" fmla="*/ 17846671 w 21635868"/>
              <a:gd name="connsiteY8" fmla="*/ 4381499 h 4883623"/>
              <a:gd name="connsiteX9" fmla="*/ 17413534 w 21635868"/>
              <a:gd name="connsiteY9" fmla="*/ 4381499 h 4883623"/>
              <a:gd name="connsiteX10" fmla="*/ 16948313 w 21635868"/>
              <a:gd name="connsiteY10" fmla="*/ 4381499 h 4883623"/>
              <a:gd name="connsiteX11" fmla="*/ 16611429 w 21635868"/>
              <a:gd name="connsiteY11" fmla="*/ 4397542 h 4883623"/>
              <a:gd name="connsiteX12" fmla="*/ 15777240 w 21635868"/>
              <a:gd name="connsiteY12" fmla="*/ 4333373 h 4883623"/>
              <a:gd name="connsiteX13" fmla="*/ 15328061 w 21635868"/>
              <a:gd name="connsiteY13" fmla="*/ 4349415 h 4883623"/>
              <a:gd name="connsiteX14" fmla="*/ 14894924 w 21635868"/>
              <a:gd name="connsiteY14" fmla="*/ 4349415 h 4883623"/>
              <a:gd name="connsiteX15" fmla="*/ 14189071 w 21635868"/>
              <a:gd name="connsiteY15" fmla="*/ 4349415 h 4883623"/>
              <a:gd name="connsiteX16" fmla="*/ 13675724 w 21635868"/>
              <a:gd name="connsiteY16" fmla="*/ 4365457 h 4883623"/>
              <a:gd name="connsiteX17" fmla="*/ 13451134 w 21635868"/>
              <a:gd name="connsiteY17" fmla="*/ 4333373 h 4883623"/>
              <a:gd name="connsiteX18" fmla="*/ 12953829 w 21635868"/>
              <a:gd name="connsiteY18" fmla="*/ 4317331 h 4883623"/>
              <a:gd name="connsiteX19" fmla="*/ 12520692 w 21635868"/>
              <a:gd name="connsiteY19" fmla="*/ 4333373 h 4883623"/>
              <a:gd name="connsiteX20" fmla="*/ 11927134 w 21635868"/>
              <a:gd name="connsiteY20" fmla="*/ 4381499 h 4883623"/>
              <a:gd name="connsiteX21" fmla="*/ 10820229 w 21635868"/>
              <a:gd name="connsiteY21" fmla="*/ 4285247 h 4883623"/>
              <a:gd name="connsiteX22" fmla="*/ 10355008 w 21635868"/>
              <a:gd name="connsiteY22" fmla="*/ 4317331 h 4883623"/>
              <a:gd name="connsiteX23" fmla="*/ 10082292 w 21635868"/>
              <a:gd name="connsiteY23" fmla="*/ 4381499 h 4883623"/>
              <a:gd name="connsiteX24" fmla="*/ 9857703 w 21635868"/>
              <a:gd name="connsiteY24" fmla="*/ 4509836 h 4883623"/>
              <a:gd name="connsiteX25" fmla="*/ 9135808 w 21635868"/>
              <a:gd name="connsiteY25" fmla="*/ 4734426 h 4883623"/>
              <a:gd name="connsiteX26" fmla="*/ 8686629 w 21635868"/>
              <a:gd name="connsiteY26" fmla="*/ 4878804 h 4883623"/>
              <a:gd name="connsiteX27" fmla="*/ 7659935 w 21635868"/>
              <a:gd name="connsiteY27" fmla="*/ 4557963 h 4883623"/>
              <a:gd name="connsiteX28" fmla="*/ 6312397 w 21635868"/>
              <a:gd name="connsiteY28" fmla="*/ 4365457 h 4883623"/>
              <a:gd name="connsiteX29" fmla="*/ 5430082 w 21635868"/>
              <a:gd name="connsiteY29" fmla="*/ 4381499 h 4883623"/>
              <a:gd name="connsiteX30" fmla="*/ 4627976 w 21635868"/>
              <a:gd name="connsiteY30" fmla="*/ 4365457 h 4883623"/>
              <a:gd name="connsiteX31" fmla="*/ 3681492 w 21635868"/>
              <a:gd name="connsiteY31" fmla="*/ 4333373 h 4883623"/>
              <a:gd name="connsiteX32" fmla="*/ 3168145 w 21635868"/>
              <a:gd name="connsiteY32" fmla="*/ 4349415 h 4883623"/>
              <a:gd name="connsiteX33" fmla="*/ 2349997 w 21635868"/>
              <a:gd name="connsiteY33" fmla="*/ 4333373 h 4883623"/>
              <a:gd name="connsiteX34" fmla="*/ 1644145 w 21635868"/>
              <a:gd name="connsiteY34" fmla="*/ 4349415 h 4883623"/>
              <a:gd name="connsiteX35" fmla="*/ 1259134 w 21635868"/>
              <a:gd name="connsiteY35" fmla="*/ 4349415 h 4883623"/>
              <a:gd name="connsiteX36" fmla="*/ 954334 w 21635868"/>
              <a:gd name="connsiteY36" fmla="*/ 4237120 h 4883623"/>
              <a:gd name="connsiteX37" fmla="*/ 617450 w 21635868"/>
              <a:gd name="connsiteY37" fmla="*/ 4044615 h 4883623"/>
              <a:gd name="connsiteX38" fmla="*/ 376819 w 21635868"/>
              <a:gd name="connsiteY38" fmla="*/ 3739815 h 4883623"/>
              <a:gd name="connsiteX39" fmla="*/ 168271 w 21635868"/>
              <a:gd name="connsiteY39" fmla="*/ 3563352 h 4883623"/>
              <a:gd name="connsiteX40" fmla="*/ 23892 w 21635868"/>
              <a:gd name="connsiteY40" fmla="*/ 3226468 h 4883623"/>
              <a:gd name="connsiteX41" fmla="*/ 7850 w 21635868"/>
              <a:gd name="connsiteY41" fmla="*/ 2825415 h 4883623"/>
              <a:gd name="connsiteX42" fmla="*/ 104103 w 21635868"/>
              <a:gd name="connsiteY42" fmla="*/ 2344152 h 4883623"/>
              <a:gd name="connsiteX43" fmla="*/ 248482 w 21635868"/>
              <a:gd name="connsiteY43" fmla="*/ 1975184 h 4883623"/>
              <a:gd name="connsiteX44" fmla="*/ 473071 w 21635868"/>
              <a:gd name="connsiteY44" fmla="*/ 1718510 h 4883623"/>
              <a:gd name="connsiteX45" fmla="*/ 729745 w 21635868"/>
              <a:gd name="connsiteY45" fmla="*/ 1461836 h 4883623"/>
              <a:gd name="connsiteX46" fmla="*/ 1034545 w 21635868"/>
              <a:gd name="connsiteY46" fmla="*/ 1157036 h 4883623"/>
              <a:gd name="connsiteX47" fmla="*/ 1483724 w 21635868"/>
              <a:gd name="connsiteY47" fmla="*/ 739942 h 4883623"/>
              <a:gd name="connsiteX48" fmla="*/ 1852692 w 21635868"/>
              <a:gd name="connsiteY48" fmla="*/ 595563 h 4883623"/>
              <a:gd name="connsiteX49" fmla="*/ 2847303 w 21635868"/>
              <a:gd name="connsiteY49" fmla="*/ 387015 h 4883623"/>
              <a:gd name="connsiteX50" fmla="*/ 3472945 w 21635868"/>
              <a:gd name="connsiteY50" fmla="*/ 306805 h 4883623"/>
              <a:gd name="connsiteX51" fmla="*/ 4515682 w 21635868"/>
              <a:gd name="connsiteY51" fmla="*/ 242636 h 4883623"/>
              <a:gd name="connsiteX52" fmla="*/ 5141324 w 21635868"/>
              <a:gd name="connsiteY52" fmla="*/ 130342 h 4883623"/>
              <a:gd name="connsiteX53" fmla="*/ 6585113 w 21635868"/>
              <a:gd name="connsiteY53" fmla="*/ 66173 h 4883623"/>
              <a:gd name="connsiteX54" fmla="*/ 7611808 w 21635868"/>
              <a:gd name="connsiteY54" fmla="*/ 50131 h 4883623"/>
              <a:gd name="connsiteX55" fmla="*/ 8702671 w 21635868"/>
              <a:gd name="connsiteY55" fmla="*/ 18047 h 4883623"/>
              <a:gd name="connsiteX56" fmla="*/ 9440608 w 21635868"/>
              <a:gd name="connsiteY56" fmla="*/ 2005 h 4883623"/>
              <a:gd name="connsiteX57" fmla="*/ 9921871 w 21635868"/>
              <a:gd name="connsiteY57" fmla="*/ 2005 h 4883623"/>
              <a:gd name="connsiteX58" fmla="*/ 10547513 w 21635868"/>
              <a:gd name="connsiteY58" fmla="*/ 18047 h 4883623"/>
              <a:gd name="connsiteX59" fmla="*/ 11125029 w 21635868"/>
              <a:gd name="connsiteY59" fmla="*/ 18047 h 4883623"/>
              <a:gd name="connsiteX60" fmla="*/ 11702545 w 21635868"/>
              <a:gd name="connsiteY60" fmla="*/ 130342 h 4883623"/>
              <a:gd name="connsiteX61" fmla="*/ 12296103 w 21635868"/>
              <a:gd name="connsiteY61" fmla="*/ 258678 h 4883623"/>
              <a:gd name="connsiteX62" fmla="*/ 12713197 w 21635868"/>
              <a:gd name="connsiteY62" fmla="*/ 419099 h 4883623"/>
              <a:gd name="connsiteX63" fmla="*/ 13210503 w 21635868"/>
              <a:gd name="connsiteY63" fmla="*/ 723899 h 4883623"/>
              <a:gd name="connsiteX64" fmla="*/ 13370924 w 21635868"/>
              <a:gd name="connsiteY64" fmla="*/ 1028699 h 4883623"/>
              <a:gd name="connsiteX65" fmla="*/ 13739892 w 21635868"/>
              <a:gd name="connsiteY65" fmla="*/ 1285373 h 4883623"/>
              <a:gd name="connsiteX66" fmla="*/ 13932397 w 21635868"/>
              <a:gd name="connsiteY66" fmla="*/ 1798720 h 4883623"/>
              <a:gd name="connsiteX67" fmla="*/ 14092819 w 21635868"/>
              <a:gd name="connsiteY67" fmla="*/ 2183731 h 4883623"/>
              <a:gd name="connsiteX68" fmla="*/ 14205113 w 21635868"/>
              <a:gd name="connsiteY68" fmla="*/ 2520615 h 4883623"/>
              <a:gd name="connsiteX69" fmla="*/ 14381576 w 21635868"/>
              <a:gd name="connsiteY69" fmla="*/ 2729163 h 4883623"/>
              <a:gd name="connsiteX70" fmla="*/ 14574082 w 21635868"/>
              <a:gd name="connsiteY70" fmla="*/ 3033963 h 4883623"/>
              <a:gd name="connsiteX71" fmla="*/ 14959092 w 21635868"/>
              <a:gd name="connsiteY71" fmla="*/ 3386889 h 4883623"/>
              <a:gd name="connsiteX72" fmla="*/ 15392229 w 21635868"/>
              <a:gd name="connsiteY72" fmla="*/ 3723773 h 4883623"/>
              <a:gd name="connsiteX73" fmla="*/ 15905576 w 21635868"/>
              <a:gd name="connsiteY73" fmla="*/ 3884194 h 4883623"/>
              <a:gd name="connsiteX74" fmla="*/ 16659555 w 21635868"/>
              <a:gd name="connsiteY74" fmla="*/ 4012531 h 4883623"/>
              <a:gd name="connsiteX75" fmla="*/ 17493745 w 21635868"/>
              <a:gd name="connsiteY75" fmla="*/ 4108784 h 4883623"/>
              <a:gd name="connsiteX76" fmla="*/ 18135429 w 21635868"/>
              <a:gd name="connsiteY76" fmla="*/ 4012531 h 4883623"/>
              <a:gd name="connsiteX77" fmla="*/ 18793155 w 21635868"/>
              <a:gd name="connsiteY77" fmla="*/ 4012531 h 4883623"/>
              <a:gd name="connsiteX78" fmla="*/ 19595261 w 21635868"/>
              <a:gd name="connsiteY78" fmla="*/ 4028573 h 4883623"/>
              <a:gd name="connsiteX79" fmla="*/ 20156734 w 21635868"/>
              <a:gd name="connsiteY79" fmla="*/ 4060657 h 4883623"/>
              <a:gd name="connsiteX80" fmla="*/ 21039050 w 21635868"/>
              <a:gd name="connsiteY80" fmla="*/ 4108784 h 4883623"/>
              <a:gd name="connsiteX81" fmla="*/ 21391976 w 21635868"/>
              <a:gd name="connsiteY81" fmla="*/ 4140868 h 4883623"/>
              <a:gd name="connsiteX82" fmla="*/ 21472187 w 21635868"/>
              <a:gd name="connsiteY82" fmla="*/ 4237120 h 4883623"/>
              <a:gd name="connsiteX83" fmla="*/ 21632608 w 21635868"/>
              <a:gd name="connsiteY83" fmla="*/ 4269205 h 4883623"/>
              <a:gd name="connsiteX0" fmla="*/ 21632608 w 21635868"/>
              <a:gd name="connsiteY0" fmla="*/ 4269205 h 4883623"/>
              <a:gd name="connsiteX1" fmla="*/ 21504271 w 21635868"/>
              <a:gd name="connsiteY1" fmla="*/ 4445668 h 4883623"/>
              <a:gd name="connsiteX2" fmla="*/ 20734250 w 21635868"/>
              <a:gd name="connsiteY2" fmla="*/ 4461710 h 4883623"/>
              <a:gd name="connsiteX3" fmla="*/ 19851934 w 21635868"/>
              <a:gd name="connsiteY3" fmla="*/ 4445668 h 4883623"/>
              <a:gd name="connsiteX4" fmla="*/ 19482966 w 21635868"/>
              <a:gd name="connsiteY4" fmla="*/ 4397542 h 4883623"/>
              <a:gd name="connsiteX5" fmla="*/ 19210250 w 21635868"/>
              <a:gd name="connsiteY5" fmla="*/ 4397542 h 4883623"/>
              <a:gd name="connsiteX6" fmla="*/ 18825240 w 21635868"/>
              <a:gd name="connsiteY6" fmla="*/ 4461710 h 4883623"/>
              <a:gd name="connsiteX7" fmla="*/ 18488355 w 21635868"/>
              <a:gd name="connsiteY7" fmla="*/ 4429626 h 4883623"/>
              <a:gd name="connsiteX8" fmla="*/ 17846671 w 21635868"/>
              <a:gd name="connsiteY8" fmla="*/ 4381499 h 4883623"/>
              <a:gd name="connsiteX9" fmla="*/ 17413534 w 21635868"/>
              <a:gd name="connsiteY9" fmla="*/ 4381499 h 4883623"/>
              <a:gd name="connsiteX10" fmla="*/ 16948313 w 21635868"/>
              <a:gd name="connsiteY10" fmla="*/ 4381499 h 4883623"/>
              <a:gd name="connsiteX11" fmla="*/ 16611429 w 21635868"/>
              <a:gd name="connsiteY11" fmla="*/ 4397542 h 4883623"/>
              <a:gd name="connsiteX12" fmla="*/ 15777240 w 21635868"/>
              <a:gd name="connsiteY12" fmla="*/ 4333373 h 4883623"/>
              <a:gd name="connsiteX13" fmla="*/ 15328061 w 21635868"/>
              <a:gd name="connsiteY13" fmla="*/ 4349415 h 4883623"/>
              <a:gd name="connsiteX14" fmla="*/ 14894924 w 21635868"/>
              <a:gd name="connsiteY14" fmla="*/ 4349415 h 4883623"/>
              <a:gd name="connsiteX15" fmla="*/ 14189071 w 21635868"/>
              <a:gd name="connsiteY15" fmla="*/ 4349415 h 4883623"/>
              <a:gd name="connsiteX16" fmla="*/ 13675724 w 21635868"/>
              <a:gd name="connsiteY16" fmla="*/ 4365457 h 4883623"/>
              <a:gd name="connsiteX17" fmla="*/ 13451134 w 21635868"/>
              <a:gd name="connsiteY17" fmla="*/ 4333373 h 4883623"/>
              <a:gd name="connsiteX18" fmla="*/ 12953829 w 21635868"/>
              <a:gd name="connsiteY18" fmla="*/ 4317331 h 4883623"/>
              <a:gd name="connsiteX19" fmla="*/ 12520692 w 21635868"/>
              <a:gd name="connsiteY19" fmla="*/ 4333373 h 4883623"/>
              <a:gd name="connsiteX20" fmla="*/ 11927134 w 21635868"/>
              <a:gd name="connsiteY20" fmla="*/ 4381499 h 4883623"/>
              <a:gd name="connsiteX21" fmla="*/ 10820229 w 21635868"/>
              <a:gd name="connsiteY21" fmla="*/ 4285247 h 4883623"/>
              <a:gd name="connsiteX22" fmla="*/ 10355008 w 21635868"/>
              <a:gd name="connsiteY22" fmla="*/ 4317331 h 4883623"/>
              <a:gd name="connsiteX23" fmla="*/ 10082292 w 21635868"/>
              <a:gd name="connsiteY23" fmla="*/ 4381499 h 4883623"/>
              <a:gd name="connsiteX24" fmla="*/ 9857703 w 21635868"/>
              <a:gd name="connsiteY24" fmla="*/ 4509836 h 4883623"/>
              <a:gd name="connsiteX25" fmla="*/ 9135808 w 21635868"/>
              <a:gd name="connsiteY25" fmla="*/ 4734426 h 4883623"/>
              <a:gd name="connsiteX26" fmla="*/ 8686629 w 21635868"/>
              <a:gd name="connsiteY26" fmla="*/ 4878804 h 4883623"/>
              <a:gd name="connsiteX27" fmla="*/ 7659935 w 21635868"/>
              <a:gd name="connsiteY27" fmla="*/ 4557963 h 4883623"/>
              <a:gd name="connsiteX28" fmla="*/ 6391910 w 21635868"/>
              <a:gd name="connsiteY28" fmla="*/ 4643753 h 4883623"/>
              <a:gd name="connsiteX29" fmla="*/ 5430082 w 21635868"/>
              <a:gd name="connsiteY29" fmla="*/ 4381499 h 4883623"/>
              <a:gd name="connsiteX30" fmla="*/ 4627976 w 21635868"/>
              <a:gd name="connsiteY30" fmla="*/ 4365457 h 4883623"/>
              <a:gd name="connsiteX31" fmla="*/ 3681492 w 21635868"/>
              <a:gd name="connsiteY31" fmla="*/ 4333373 h 4883623"/>
              <a:gd name="connsiteX32" fmla="*/ 3168145 w 21635868"/>
              <a:gd name="connsiteY32" fmla="*/ 4349415 h 4883623"/>
              <a:gd name="connsiteX33" fmla="*/ 2349997 w 21635868"/>
              <a:gd name="connsiteY33" fmla="*/ 4333373 h 4883623"/>
              <a:gd name="connsiteX34" fmla="*/ 1644145 w 21635868"/>
              <a:gd name="connsiteY34" fmla="*/ 4349415 h 4883623"/>
              <a:gd name="connsiteX35" fmla="*/ 1259134 w 21635868"/>
              <a:gd name="connsiteY35" fmla="*/ 4349415 h 4883623"/>
              <a:gd name="connsiteX36" fmla="*/ 954334 w 21635868"/>
              <a:gd name="connsiteY36" fmla="*/ 4237120 h 4883623"/>
              <a:gd name="connsiteX37" fmla="*/ 617450 w 21635868"/>
              <a:gd name="connsiteY37" fmla="*/ 4044615 h 4883623"/>
              <a:gd name="connsiteX38" fmla="*/ 376819 w 21635868"/>
              <a:gd name="connsiteY38" fmla="*/ 3739815 h 4883623"/>
              <a:gd name="connsiteX39" fmla="*/ 168271 w 21635868"/>
              <a:gd name="connsiteY39" fmla="*/ 3563352 h 4883623"/>
              <a:gd name="connsiteX40" fmla="*/ 23892 w 21635868"/>
              <a:gd name="connsiteY40" fmla="*/ 3226468 h 4883623"/>
              <a:gd name="connsiteX41" fmla="*/ 7850 w 21635868"/>
              <a:gd name="connsiteY41" fmla="*/ 2825415 h 4883623"/>
              <a:gd name="connsiteX42" fmla="*/ 104103 w 21635868"/>
              <a:gd name="connsiteY42" fmla="*/ 2344152 h 4883623"/>
              <a:gd name="connsiteX43" fmla="*/ 248482 w 21635868"/>
              <a:gd name="connsiteY43" fmla="*/ 1975184 h 4883623"/>
              <a:gd name="connsiteX44" fmla="*/ 473071 w 21635868"/>
              <a:gd name="connsiteY44" fmla="*/ 1718510 h 4883623"/>
              <a:gd name="connsiteX45" fmla="*/ 729745 w 21635868"/>
              <a:gd name="connsiteY45" fmla="*/ 1461836 h 4883623"/>
              <a:gd name="connsiteX46" fmla="*/ 1034545 w 21635868"/>
              <a:gd name="connsiteY46" fmla="*/ 1157036 h 4883623"/>
              <a:gd name="connsiteX47" fmla="*/ 1483724 w 21635868"/>
              <a:gd name="connsiteY47" fmla="*/ 739942 h 4883623"/>
              <a:gd name="connsiteX48" fmla="*/ 1852692 w 21635868"/>
              <a:gd name="connsiteY48" fmla="*/ 595563 h 4883623"/>
              <a:gd name="connsiteX49" fmla="*/ 2847303 w 21635868"/>
              <a:gd name="connsiteY49" fmla="*/ 387015 h 4883623"/>
              <a:gd name="connsiteX50" fmla="*/ 3472945 w 21635868"/>
              <a:gd name="connsiteY50" fmla="*/ 306805 h 4883623"/>
              <a:gd name="connsiteX51" fmla="*/ 4515682 w 21635868"/>
              <a:gd name="connsiteY51" fmla="*/ 242636 h 4883623"/>
              <a:gd name="connsiteX52" fmla="*/ 5141324 w 21635868"/>
              <a:gd name="connsiteY52" fmla="*/ 130342 h 4883623"/>
              <a:gd name="connsiteX53" fmla="*/ 6585113 w 21635868"/>
              <a:gd name="connsiteY53" fmla="*/ 66173 h 4883623"/>
              <a:gd name="connsiteX54" fmla="*/ 7611808 w 21635868"/>
              <a:gd name="connsiteY54" fmla="*/ 50131 h 4883623"/>
              <a:gd name="connsiteX55" fmla="*/ 8702671 w 21635868"/>
              <a:gd name="connsiteY55" fmla="*/ 18047 h 4883623"/>
              <a:gd name="connsiteX56" fmla="*/ 9440608 w 21635868"/>
              <a:gd name="connsiteY56" fmla="*/ 2005 h 4883623"/>
              <a:gd name="connsiteX57" fmla="*/ 9921871 w 21635868"/>
              <a:gd name="connsiteY57" fmla="*/ 2005 h 4883623"/>
              <a:gd name="connsiteX58" fmla="*/ 10547513 w 21635868"/>
              <a:gd name="connsiteY58" fmla="*/ 18047 h 4883623"/>
              <a:gd name="connsiteX59" fmla="*/ 11125029 w 21635868"/>
              <a:gd name="connsiteY59" fmla="*/ 18047 h 4883623"/>
              <a:gd name="connsiteX60" fmla="*/ 11702545 w 21635868"/>
              <a:gd name="connsiteY60" fmla="*/ 130342 h 4883623"/>
              <a:gd name="connsiteX61" fmla="*/ 12296103 w 21635868"/>
              <a:gd name="connsiteY61" fmla="*/ 258678 h 4883623"/>
              <a:gd name="connsiteX62" fmla="*/ 12713197 w 21635868"/>
              <a:gd name="connsiteY62" fmla="*/ 419099 h 4883623"/>
              <a:gd name="connsiteX63" fmla="*/ 13210503 w 21635868"/>
              <a:gd name="connsiteY63" fmla="*/ 723899 h 4883623"/>
              <a:gd name="connsiteX64" fmla="*/ 13370924 w 21635868"/>
              <a:gd name="connsiteY64" fmla="*/ 1028699 h 4883623"/>
              <a:gd name="connsiteX65" fmla="*/ 13739892 w 21635868"/>
              <a:gd name="connsiteY65" fmla="*/ 1285373 h 4883623"/>
              <a:gd name="connsiteX66" fmla="*/ 13932397 w 21635868"/>
              <a:gd name="connsiteY66" fmla="*/ 1798720 h 4883623"/>
              <a:gd name="connsiteX67" fmla="*/ 14092819 w 21635868"/>
              <a:gd name="connsiteY67" fmla="*/ 2183731 h 4883623"/>
              <a:gd name="connsiteX68" fmla="*/ 14205113 w 21635868"/>
              <a:gd name="connsiteY68" fmla="*/ 2520615 h 4883623"/>
              <a:gd name="connsiteX69" fmla="*/ 14381576 w 21635868"/>
              <a:gd name="connsiteY69" fmla="*/ 2729163 h 4883623"/>
              <a:gd name="connsiteX70" fmla="*/ 14574082 w 21635868"/>
              <a:gd name="connsiteY70" fmla="*/ 3033963 h 4883623"/>
              <a:gd name="connsiteX71" fmla="*/ 14959092 w 21635868"/>
              <a:gd name="connsiteY71" fmla="*/ 3386889 h 4883623"/>
              <a:gd name="connsiteX72" fmla="*/ 15392229 w 21635868"/>
              <a:gd name="connsiteY72" fmla="*/ 3723773 h 4883623"/>
              <a:gd name="connsiteX73" fmla="*/ 15905576 w 21635868"/>
              <a:gd name="connsiteY73" fmla="*/ 3884194 h 4883623"/>
              <a:gd name="connsiteX74" fmla="*/ 16659555 w 21635868"/>
              <a:gd name="connsiteY74" fmla="*/ 4012531 h 4883623"/>
              <a:gd name="connsiteX75" fmla="*/ 17493745 w 21635868"/>
              <a:gd name="connsiteY75" fmla="*/ 4108784 h 4883623"/>
              <a:gd name="connsiteX76" fmla="*/ 18135429 w 21635868"/>
              <a:gd name="connsiteY76" fmla="*/ 4012531 h 4883623"/>
              <a:gd name="connsiteX77" fmla="*/ 18793155 w 21635868"/>
              <a:gd name="connsiteY77" fmla="*/ 4012531 h 4883623"/>
              <a:gd name="connsiteX78" fmla="*/ 19595261 w 21635868"/>
              <a:gd name="connsiteY78" fmla="*/ 4028573 h 4883623"/>
              <a:gd name="connsiteX79" fmla="*/ 20156734 w 21635868"/>
              <a:gd name="connsiteY79" fmla="*/ 4060657 h 4883623"/>
              <a:gd name="connsiteX80" fmla="*/ 21039050 w 21635868"/>
              <a:gd name="connsiteY80" fmla="*/ 4108784 h 4883623"/>
              <a:gd name="connsiteX81" fmla="*/ 21391976 w 21635868"/>
              <a:gd name="connsiteY81" fmla="*/ 4140868 h 4883623"/>
              <a:gd name="connsiteX82" fmla="*/ 21472187 w 21635868"/>
              <a:gd name="connsiteY82" fmla="*/ 4237120 h 4883623"/>
              <a:gd name="connsiteX83" fmla="*/ 21632608 w 21635868"/>
              <a:gd name="connsiteY83" fmla="*/ 4269205 h 4883623"/>
              <a:gd name="connsiteX0" fmla="*/ 21632608 w 21635868"/>
              <a:gd name="connsiteY0" fmla="*/ 4269205 h 5434888"/>
              <a:gd name="connsiteX1" fmla="*/ 21504271 w 21635868"/>
              <a:gd name="connsiteY1" fmla="*/ 4445668 h 5434888"/>
              <a:gd name="connsiteX2" fmla="*/ 20734250 w 21635868"/>
              <a:gd name="connsiteY2" fmla="*/ 4461710 h 5434888"/>
              <a:gd name="connsiteX3" fmla="*/ 19851934 w 21635868"/>
              <a:gd name="connsiteY3" fmla="*/ 4445668 h 5434888"/>
              <a:gd name="connsiteX4" fmla="*/ 19482966 w 21635868"/>
              <a:gd name="connsiteY4" fmla="*/ 4397542 h 5434888"/>
              <a:gd name="connsiteX5" fmla="*/ 19210250 w 21635868"/>
              <a:gd name="connsiteY5" fmla="*/ 4397542 h 5434888"/>
              <a:gd name="connsiteX6" fmla="*/ 18825240 w 21635868"/>
              <a:gd name="connsiteY6" fmla="*/ 4461710 h 5434888"/>
              <a:gd name="connsiteX7" fmla="*/ 18488355 w 21635868"/>
              <a:gd name="connsiteY7" fmla="*/ 4429626 h 5434888"/>
              <a:gd name="connsiteX8" fmla="*/ 17846671 w 21635868"/>
              <a:gd name="connsiteY8" fmla="*/ 4381499 h 5434888"/>
              <a:gd name="connsiteX9" fmla="*/ 17413534 w 21635868"/>
              <a:gd name="connsiteY9" fmla="*/ 4381499 h 5434888"/>
              <a:gd name="connsiteX10" fmla="*/ 16948313 w 21635868"/>
              <a:gd name="connsiteY10" fmla="*/ 4381499 h 5434888"/>
              <a:gd name="connsiteX11" fmla="*/ 16611429 w 21635868"/>
              <a:gd name="connsiteY11" fmla="*/ 4397542 h 5434888"/>
              <a:gd name="connsiteX12" fmla="*/ 15777240 w 21635868"/>
              <a:gd name="connsiteY12" fmla="*/ 4333373 h 5434888"/>
              <a:gd name="connsiteX13" fmla="*/ 15328061 w 21635868"/>
              <a:gd name="connsiteY13" fmla="*/ 4349415 h 5434888"/>
              <a:gd name="connsiteX14" fmla="*/ 14894924 w 21635868"/>
              <a:gd name="connsiteY14" fmla="*/ 4349415 h 5434888"/>
              <a:gd name="connsiteX15" fmla="*/ 14189071 w 21635868"/>
              <a:gd name="connsiteY15" fmla="*/ 4349415 h 5434888"/>
              <a:gd name="connsiteX16" fmla="*/ 13675724 w 21635868"/>
              <a:gd name="connsiteY16" fmla="*/ 4365457 h 5434888"/>
              <a:gd name="connsiteX17" fmla="*/ 13451134 w 21635868"/>
              <a:gd name="connsiteY17" fmla="*/ 4333373 h 5434888"/>
              <a:gd name="connsiteX18" fmla="*/ 12953829 w 21635868"/>
              <a:gd name="connsiteY18" fmla="*/ 4317331 h 5434888"/>
              <a:gd name="connsiteX19" fmla="*/ 12520692 w 21635868"/>
              <a:gd name="connsiteY19" fmla="*/ 4333373 h 5434888"/>
              <a:gd name="connsiteX20" fmla="*/ 11927134 w 21635868"/>
              <a:gd name="connsiteY20" fmla="*/ 4381499 h 5434888"/>
              <a:gd name="connsiteX21" fmla="*/ 10820229 w 21635868"/>
              <a:gd name="connsiteY21" fmla="*/ 4285247 h 5434888"/>
              <a:gd name="connsiteX22" fmla="*/ 10355008 w 21635868"/>
              <a:gd name="connsiteY22" fmla="*/ 4317331 h 5434888"/>
              <a:gd name="connsiteX23" fmla="*/ 10082292 w 21635868"/>
              <a:gd name="connsiteY23" fmla="*/ 4381499 h 5434888"/>
              <a:gd name="connsiteX24" fmla="*/ 9857703 w 21635868"/>
              <a:gd name="connsiteY24" fmla="*/ 4509836 h 5434888"/>
              <a:gd name="connsiteX25" fmla="*/ 9135808 w 21635868"/>
              <a:gd name="connsiteY25" fmla="*/ 4734426 h 5434888"/>
              <a:gd name="connsiteX26" fmla="*/ 8686629 w 21635868"/>
              <a:gd name="connsiteY26" fmla="*/ 4878804 h 5434888"/>
              <a:gd name="connsiteX27" fmla="*/ 7600300 w 21635868"/>
              <a:gd name="connsiteY27" fmla="*/ 5432606 h 5434888"/>
              <a:gd name="connsiteX28" fmla="*/ 6391910 w 21635868"/>
              <a:gd name="connsiteY28" fmla="*/ 4643753 h 5434888"/>
              <a:gd name="connsiteX29" fmla="*/ 5430082 w 21635868"/>
              <a:gd name="connsiteY29" fmla="*/ 4381499 h 5434888"/>
              <a:gd name="connsiteX30" fmla="*/ 4627976 w 21635868"/>
              <a:gd name="connsiteY30" fmla="*/ 4365457 h 5434888"/>
              <a:gd name="connsiteX31" fmla="*/ 3681492 w 21635868"/>
              <a:gd name="connsiteY31" fmla="*/ 4333373 h 5434888"/>
              <a:gd name="connsiteX32" fmla="*/ 3168145 w 21635868"/>
              <a:gd name="connsiteY32" fmla="*/ 4349415 h 5434888"/>
              <a:gd name="connsiteX33" fmla="*/ 2349997 w 21635868"/>
              <a:gd name="connsiteY33" fmla="*/ 4333373 h 5434888"/>
              <a:gd name="connsiteX34" fmla="*/ 1644145 w 21635868"/>
              <a:gd name="connsiteY34" fmla="*/ 4349415 h 5434888"/>
              <a:gd name="connsiteX35" fmla="*/ 1259134 w 21635868"/>
              <a:gd name="connsiteY35" fmla="*/ 4349415 h 5434888"/>
              <a:gd name="connsiteX36" fmla="*/ 954334 w 21635868"/>
              <a:gd name="connsiteY36" fmla="*/ 4237120 h 5434888"/>
              <a:gd name="connsiteX37" fmla="*/ 617450 w 21635868"/>
              <a:gd name="connsiteY37" fmla="*/ 4044615 h 5434888"/>
              <a:gd name="connsiteX38" fmla="*/ 376819 w 21635868"/>
              <a:gd name="connsiteY38" fmla="*/ 3739815 h 5434888"/>
              <a:gd name="connsiteX39" fmla="*/ 168271 w 21635868"/>
              <a:gd name="connsiteY39" fmla="*/ 3563352 h 5434888"/>
              <a:gd name="connsiteX40" fmla="*/ 23892 w 21635868"/>
              <a:gd name="connsiteY40" fmla="*/ 3226468 h 5434888"/>
              <a:gd name="connsiteX41" fmla="*/ 7850 w 21635868"/>
              <a:gd name="connsiteY41" fmla="*/ 2825415 h 5434888"/>
              <a:gd name="connsiteX42" fmla="*/ 104103 w 21635868"/>
              <a:gd name="connsiteY42" fmla="*/ 2344152 h 5434888"/>
              <a:gd name="connsiteX43" fmla="*/ 248482 w 21635868"/>
              <a:gd name="connsiteY43" fmla="*/ 1975184 h 5434888"/>
              <a:gd name="connsiteX44" fmla="*/ 473071 w 21635868"/>
              <a:gd name="connsiteY44" fmla="*/ 1718510 h 5434888"/>
              <a:gd name="connsiteX45" fmla="*/ 729745 w 21635868"/>
              <a:gd name="connsiteY45" fmla="*/ 1461836 h 5434888"/>
              <a:gd name="connsiteX46" fmla="*/ 1034545 w 21635868"/>
              <a:gd name="connsiteY46" fmla="*/ 1157036 h 5434888"/>
              <a:gd name="connsiteX47" fmla="*/ 1483724 w 21635868"/>
              <a:gd name="connsiteY47" fmla="*/ 739942 h 5434888"/>
              <a:gd name="connsiteX48" fmla="*/ 1852692 w 21635868"/>
              <a:gd name="connsiteY48" fmla="*/ 595563 h 5434888"/>
              <a:gd name="connsiteX49" fmla="*/ 2847303 w 21635868"/>
              <a:gd name="connsiteY49" fmla="*/ 387015 h 5434888"/>
              <a:gd name="connsiteX50" fmla="*/ 3472945 w 21635868"/>
              <a:gd name="connsiteY50" fmla="*/ 306805 h 5434888"/>
              <a:gd name="connsiteX51" fmla="*/ 4515682 w 21635868"/>
              <a:gd name="connsiteY51" fmla="*/ 242636 h 5434888"/>
              <a:gd name="connsiteX52" fmla="*/ 5141324 w 21635868"/>
              <a:gd name="connsiteY52" fmla="*/ 130342 h 5434888"/>
              <a:gd name="connsiteX53" fmla="*/ 6585113 w 21635868"/>
              <a:gd name="connsiteY53" fmla="*/ 66173 h 5434888"/>
              <a:gd name="connsiteX54" fmla="*/ 7611808 w 21635868"/>
              <a:gd name="connsiteY54" fmla="*/ 50131 h 5434888"/>
              <a:gd name="connsiteX55" fmla="*/ 8702671 w 21635868"/>
              <a:gd name="connsiteY55" fmla="*/ 18047 h 5434888"/>
              <a:gd name="connsiteX56" fmla="*/ 9440608 w 21635868"/>
              <a:gd name="connsiteY56" fmla="*/ 2005 h 5434888"/>
              <a:gd name="connsiteX57" fmla="*/ 9921871 w 21635868"/>
              <a:gd name="connsiteY57" fmla="*/ 2005 h 5434888"/>
              <a:gd name="connsiteX58" fmla="*/ 10547513 w 21635868"/>
              <a:gd name="connsiteY58" fmla="*/ 18047 h 5434888"/>
              <a:gd name="connsiteX59" fmla="*/ 11125029 w 21635868"/>
              <a:gd name="connsiteY59" fmla="*/ 18047 h 5434888"/>
              <a:gd name="connsiteX60" fmla="*/ 11702545 w 21635868"/>
              <a:gd name="connsiteY60" fmla="*/ 130342 h 5434888"/>
              <a:gd name="connsiteX61" fmla="*/ 12296103 w 21635868"/>
              <a:gd name="connsiteY61" fmla="*/ 258678 h 5434888"/>
              <a:gd name="connsiteX62" fmla="*/ 12713197 w 21635868"/>
              <a:gd name="connsiteY62" fmla="*/ 419099 h 5434888"/>
              <a:gd name="connsiteX63" fmla="*/ 13210503 w 21635868"/>
              <a:gd name="connsiteY63" fmla="*/ 723899 h 5434888"/>
              <a:gd name="connsiteX64" fmla="*/ 13370924 w 21635868"/>
              <a:gd name="connsiteY64" fmla="*/ 1028699 h 5434888"/>
              <a:gd name="connsiteX65" fmla="*/ 13739892 w 21635868"/>
              <a:gd name="connsiteY65" fmla="*/ 1285373 h 5434888"/>
              <a:gd name="connsiteX66" fmla="*/ 13932397 w 21635868"/>
              <a:gd name="connsiteY66" fmla="*/ 1798720 h 5434888"/>
              <a:gd name="connsiteX67" fmla="*/ 14092819 w 21635868"/>
              <a:gd name="connsiteY67" fmla="*/ 2183731 h 5434888"/>
              <a:gd name="connsiteX68" fmla="*/ 14205113 w 21635868"/>
              <a:gd name="connsiteY68" fmla="*/ 2520615 h 5434888"/>
              <a:gd name="connsiteX69" fmla="*/ 14381576 w 21635868"/>
              <a:gd name="connsiteY69" fmla="*/ 2729163 h 5434888"/>
              <a:gd name="connsiteX70" fmla="*/ 14574082 w 21635868"/>
              <a:gd name="connsiteY70" fmla="*/ 3033963 h 5434888"/>
              <a:gd name="connsiteX71" fmla="*/ 14959092 w 21635868"/>
              <a:gd name="connsiteY71" fmla="*/ 3386889 h 5434888"/>
              <a:gd name="connsiteX72" fmla="*/ 15392229 w 21635868"/>
              <a:gd name="connsiteY72" fmla="*/ 3723773 h 5434888"/>
              <a:gd name="connsiteX73" fmla="*/ 15905576 w 21635868"/>
              <a:gd name="connsiteY73" fmla="*/ 3884194 h 5434888"/>
              <a:gd name="connsiteX74" fmla="*/ 16659555 w 21635868"/>
              <a:gd name="connsiteY74" fmla="*/ 4012531 h 5434888"/>
              <a:gd name="connsiteX75" fmla="*/ 17493745 w 21635868"/>
              <a:gd name="connsiteY75" fmla="*/ 4108784 h 5434888"/>
              <a:gd name="connsiteX76" fmla="*/ 18135429 w 21635868"/>
              <a:gd name="connsiteY76" fmla="*/ 4012531 h 5434888"/>
              <a:gd name="connsiteX77" fmla="*/ 18793155 w 21635868"/>
              <a:gd name="connsiteY77" fmla="*/ 4012531 h 5434888"/>
              <a:gd name="connsiteX78" fmla="*/ 19595261 w 21635868"/>
              <a:gd name="connsiteY78" fmla="*/ 4028573 h 5434888"/>
              <a:gd name="connsiteX79" fmla="*/ 20156734 w 21635868"/>
              <a:gd name="connsiteY79" fmla="*/ 4060657 h 5434888"/>
              <a:gd name="connsiteX80" fmla="*/ 21039050 w 21635868"/>
              <a:gd name="connsiteY80" fmla="*/ 4108784 h 5434888"/>
              <a:gd name="connsiteX81" fmla="*/ 21391976 w 21635868"/>
              <a:gd name="connsiteY81" fmla="*/ 4140868 h 5434888"/>
              <a:gd name="connsiteX82" fmla="*/ 21472187 w 21635868"/>
              <a:gd name="connsiteY82" fmla="*/ 4237120 h 5434888"/>
              <a:gd name="connsiteX83" fmla="*/ 21632608 w 21635868"/>
              <a:gd name="connsiteY83" fmla="*/ 4269205 h 5434888"/>
              <a:gd name="connsiteX0" fmla="*/ 21632608 w 21635868"/>
              <a:gd name="connsiteY0" fmla="*/ 4269205 h 5746282"/>
              <a:gd name="connsiteX1" fmla="*/ 21504271 w 21635868"/>
              <a:gd name="connsiteY1" fmla="*/ 4445668 h 5746282"/>
              <a:gd name="connsiteX2" fmla="*/ 20734250 w 21635868"/>
              <a:gd name="connsiteY2" fmla="*/ 4461710 h 5746282"/>
              <a:gd name="connsiteX3" fmla="*/ 19851934 w 21635868"/>
              <a:gd name="connsiteY3" fmla="*/ 4445668 h 5746282"/>
              <a:gd name="connsiteX4" fmla="*/ 19482966 w 21635868"/>
              <a:gd name="connsiteY4" fmla="*/ 4397542 h 5746282"/>
              <a:gd name="connsiteX5" fmla="*/ 19210250 w 21635868"/>
              <a:gd name="connsiteY5" fmla="*/ 4397542 h 5746282"/>
              <a:gd name="connsiteX6" fmla="*/ 18825240 w 21635868"/>
              <a:gd name="connsiteY6" fmla="*/ 4461710 h 5746282"/>
              <a:gd name="connsiteX7" fmla="*/ 18488355 w 21635868"/>
              <a:gd name="connsiteY7" fmla="*/ 4429626 h 5746282"/>
              <a:gd name="connsiteX8" fmla="*/ 17846671 w 21635868"/>
              <a:gd name="connsiteY8" fmla="*/ 4381499 h 5746282"/>
              <a:gd name="connsiteX9" fmla="*/ 17413534 w 21635868"/>
              <a:gd name="connsiteY9" fmla="*/ 4381499 h 5746282"/>
              <a:gd name="connsiteX10" fmla="*/ 16948313 w 21635868"/>
              <a:gd name="connsiteY10" fmla="*/ 4381499 h 5746282"/>
              <a:gd name="connsiteX11" fmla="*/ 16611429 w 21635868"/>
              <a:gd name="connsiteY11" fmla="*/ 4397542 h 5746282"/>
              <a:gd name="connsiteX12" fmla="*/ 15777240 w 21635868"/>
              <a:gd name="connsiteY12" fmla="*/ 4333373 h 5746282"/>
              <a:gd name="connsiteX13" fmla="*/ 15328061 w 21635868"/>
              <a:gd name="connsiteY13" fmla="*/ 4349415 h 5746282"/>
              <a:gd name="connsiteX14" fmla="*/ 14894924 w 21635868"/>
              <a:gd name="connsiteY14" fmla="*/ 4349415 h 5746282"/>
              <a:gd name="connsiteX15" fmla="*/ 14189071 w 21635868"/>
              <a:gd name="connsiteY15" fmla="*/ 4349415 h 5746282"/>
              <a:gd name="connsiteX16" fmla="*/ 13675724 w 21635868"/>
              <a:gd name="connsiteY16" fmla="*/ 4365457 h 5746282"/>
              <a:gd name="connsiteX17" fmla="*/ 13451134 w 21635868"/>
              <a:gd name="connsiteY17" fmla="*/ 4333373 h 5746282"/>
              <a:gd name="connsiteX18" fmla="*/ 12953829 w 21635868"/>
              <a:gd name="connsiteY18" fmla="*/ 4317331 h 5746282"/>
              <a:gd name="connsiteX19" fmla="*/ 12520692 w 21635868"/>
              <a:gd name="connsiteY19" fmla="*/ 4333373 h 5746282"/>
              <a:gd name="connsiteX20" fmla="*/ 11927134 w 21635868"/>
              <a:gd name="connsiteY20" fmla="*/ 4381499 h 5746282"/>
              <a:gd name="connsiteX21" fmla="*/ 10820229 w 21635868"/>
              <a:gd name="connsiteY21" fmla="*/ 4285247 h 5746282"/>
              <a:gd name="connsiteX22" fmla="*/ 10355008 w 21635868"/>
              <a:gd name="connsiteY22" fmla="*/ 4317331 h 5746282"/>
              <a:gd name="connsiteX23" fmla="*/ 10082292 w 21635868"/>
              <a:gd name="connsiteY23" fmla="*/ 4381499 h 5746282"/>
              <a:gd name="connsiteX24" fmla="*/ 9857703 w 21635868"/>
              <a:gd name="connsiteY24" fmla="*/ 4509836 h 5746282"/>
              <a:gd name="connsiteX25" fmla="*/ 9135808 w 21635868"/>
              <a:gd name="connsiteY25" fmla="*/ 4734426 h 5746282"/>
              <a:gd name="connsiteX26" fmla="*/ 8607116 w 21635868"/>
              <a:gd name="connsiteY26" fmla="*/ 5713691 h 5746282"/>
              <a:gd name="connsiteX27" fmla="*/ 7600300 w 21635868"/>
              <a:gd name="connsiteY27" fmla="*/ 5432606 h 5746282"/>
              <a:gd name="connsiteX28" fmla="*/ 6391910 w 21635868"/>
              <a:gd name="connsiteY28" fmla="*/ 4643753 h 5746282"/>
              <a:gd name="connsiteX29" fmla="*/ 5430082 w 21635868"/>
              <a:gd name="connsiteY29" fmla="*/ 4381499 h 5746282"/>
              <a:gd name="connsiteX30" fmla="*/ 4627976 w 21635868"/>
              <a:gd name="connsiteY30" fmla="*/ 4365457 h 5746282"/>
              <a:gd name="connsiteX31" fmla="*/ 3681492 w 21635868"/>
              <a:gd name="connsiteY31" fmla="*/ 4333373 h 5746282"/>
              <a:gd name="connsiteX32" fmla="*/ 3168145 w 21635868"/>
              <a:gd name="connsiteY32" fmla="*/ 4349415 h 5746282"/>
              <a:gd name="connsiteX33" fmla="*/ 2349997 w 21635868"/>
              <a:gd name="connsiteY33" fmla="*/ 4333373 h 5746282"/>
              <a:gd name="connsiteX34" fmla="*/ 1644145 w 21635868"/>
              <a:gd name="connsiteY34" fmla="*/ 4349415 h 5746282"/>
              <a:gd name="connsiteX35" fmla="*/ 1259134 w 21635868"/>
              <a:gd name="connsiteY35" fmla="*/ 4349415 h 5746282"/>
              <a:gd name="connsiteX36" fmla="*/ 954334 w 21635868"/>
              <a:gd name="connsiteY36" fmla="*/ 4237120 h 5746282"/>
              <a:gd name="connsiteX37" fmla="*/ 617450 w 21635868"/>
              <a:gd name="connsiteY37" fmla="*/ 4044615 h 5746282"/>
              <a:gd name="connsiteX38" fmla="*/ 376819 w 21635868"/>
              <a:gd name="connsiteY38" fmla="*/ 3739815 h 5746282"/>
              <a:gd name="connsiteX39" fmla="*/ 168271 w 21635868"/>
              <a:gd name="connsiteY39" fmla="*/ 3563352 h 5746282"/>
              <a:gd name="connsiteX40" fmla="*/ 23892 w 21635868"/>
              <a:gd name="connsiteY40" fmla="*/ 3226468 h 5746282"/>
              <a:gd name="connsiteX41" fmla="*/ 7850 w 21635868"/>
              <a:gd name="connsiteY41" fmla="*/ 2825415 h 5746282"/>
              <a:gd name="connsiteX42" fmla="*/ 104103 w 21635868"/>
              <a:gd name="connsiteY42" fmla="*/ 2344152 h 5746282"/>
              <a:gd name="connsiteX43" fmla="*/ 248482 w 21635868"/>
              <a:gd name="connsiteY43" fmla="*/ 1975184 h 5746282"/>
              <a:gd name="connsiteX44" fmla="*/ 473071 w 21635868"/>
              <a:gd name="connsiteY44" fmla="*/ 1718510 h 5746282"/>
              <a:gd name="connsiteX45" fmla="*/ 729745 w 21635868"/>
              <a:gd name="connsiteY45" fmla="*/ 1461836 h 5746282"/>
              <a:gd name="connsiteX46" fmla="*/ 1034545 w 21635868"/>
              <a:gd name="connsiteY46" fmla="*/ 1157036 h 5746282"/>
              <a:gd name="connsiteX47" fmla="*/ 1483724 w 21635868"/>
              <a:gd name="connsiteY47" fmla="*/ 739942 h 5746282"/>
              <a:gd name="connsiteX48" fmla="*/ 1852692 w 21635868"/>
              <a:gd name="connsiteY48" fmla="*/ 595563 h 5746282"/>
              <a:gd name="connsiteX49" fmla="*/ 2847303 w 21635868"/>
              <a:gd name="connsiteY49" fmla="*/ 387015 h 5746282"/>
              <a:gd name="connsiteX50" fmla="*/ 3472945 w 21635868"/>
              <a:gd name="connsiteY50" fmla="*/ 306805 h 5746282"/>
              <a:gd name="connsiteX51" fmla="*/ 4515682 w 21635868"/>
              <a:gd name="connsiteY51" fmla="*/ 242636 h 5746282"/>
              <a:gd name="connsiteX52" fmla="*/ 5141324 w 21635868"/>
              <a:gd name="connsiteY52" fmla="*/ 130342 h 5746282"/>
              <a:gd name="connsiteX53" fmla="*/ 6585113 w 21635868"/>
              <a:gd name="connsiteY53" fmla="*/ 66173 h 5746282"/>
              <a:gd name="connsiteX54" fmla="*/ 7611808 w 21635868"/>
              <a:gd name="connsiteY54" fmla="*/ 50131 h 5746282"/>
              <a:gd name="connsiteX55" fmla="*/ 8702671 w 21635868"/>
              <a:gd name="connsiteY55" fmla="*/ 18047 h 5746282"/>
              <a:gd name="connsiteX56" fmla="*/ 9440608 w 21635868"/>
              <a:gd name="connsiteY56" fmla="*/ 2005 h 5746282"/>
              <a:gd name="connsiteX57" fmla="*/ 9921871 w 21635868"/>
              <a:gd name="connsiteY57" fmla="*/ 2005 h 5746282"/>
              <a:gd name="connsiteX58" fmla="*/ 10547513 w 21635868"/>
              <a:gd name="connsiteY58" fmla="*/ 18047 h 5746282"/>
              <a:gd name="connsiteX59" fmla="*/ 11125029 w 21635868"/>
              <a:gd name="connsiteY59" fmla="*/ 18047 h 5746282"/>
              <a:gd name="connsiteX60" fmla="*/ 11702545 w 21635868"/>
              <a:gd name="connsiteY60" fmla="*/ 130342 h 5746282"/>
              <a:gd name="connsiteX61" fmla="*/ 12296103 w 21635868"/>
              <a:gd name="connsiteY61" fmla="*/ 258678 h 5746282"/>
              <a:gd name="connsiteX62" fmla="*/ 12713197 w 21635868"/>
              <a:gd name="connsiteY62" fmla="*/ 419099 h 5746282"/>
              <a:gd name="connsiteX63" fmla="*/ 13210503 w 21635868"/>
              <a:gd name="connsiteY63" fmla="*/ 723899 h 5746282"/>
              <a:gd name="connsiteX64" fmla="*/ 13370924 w 21635868"/>
              <a:gd name="connsiteY64" fmla="*/ 1028699 h 5746282"/>
              <a:gd name="connsiteX65" fmla="*/ 13739892 w 21635868"/>
              <a:gd name="connsiteY65" fmla="*/ 1285373 h 5746282"/>
              <a:gd name="connsiteX66" fmla="*/ 13932397 w 21635868"/>
              <a:gd name="connsiteY66" fmla="*/ 1798720 h 5746282"/>
              <a:gd name="connsiteX67" fmla="*/ 14092819 w 21635868"/>
              <a:gd name="connsiteY67" fmla="*/ 2183731 h 5746282"/>
              <a:gd name="connsiteX68" fmla="*/ 14205113 w 21635868"/>
              <a:gd name="connsiteY68" fmla="*/ 2520615 h 5746282"/>
              <a:gd name="connsiteX69" fmla="*/ 14381576 w 21635868"/>
              <a:gd name="connsiteY69" fmla="*/ 2729163 h 5746282"/>
              <a:gd name="connsiteX70" fmla="*/ 14574082 w 21635868"/>
              <a:gd name="connsiteY70" fmla="*/ 3033963 h 5746282"/>
              <a:gd name="connsiteX71" fmla="*/ 14959092 w 21635868"/>
              <a:gd name="connsiteY71" fmla="*/ 3386889 h 5746282"/>
              <a:gd name="connsiteX72" fmla="*/ 15392229 w 21635868"/>
              <a:gd name="connsiteY72" fmla="*/ 3723773 h 5746282"/>
              <a:gd name="connsiteX73" fmla="*/ 15905576 w 21635868"/>
              <a:gd name="connsiteY73" fmla="*/ 3884194 h 5746282"/>
              <a:gd name="connsiteX74" fmla="*/ 16659555 w 21635868"/>
              <a:gd name="connsiteY74" fmla="*/ 4012531 h 5746282"/>
              <a:gd name="connsiteX75" fmla="*/ 17493745 w 21635868"/>
              <a:gd name="connsiteY75" fmla="*/ 4108784 h 5746282"/>
              <a:gd name="connsiteX76" fmla="*/ 18135429 w 21635868"/>
              <a:gd name="connsiteY76" fmla="*/ 4012531 h 5746282"/>
              <a:gd name="connsiteX77" fmla="*/ 18793155 w 21635868"/>
              <a:gd name="connsiteY77" fmla="*/ 4012531 h 5746282"/>
              <a:gd name="connsiteX78" fmla="*/ 19595261 w 21635868"/>
              <a:gd name="connsiteY78" fmla="*/ 4028573 h 5746282"/>
              <a:gd name="connsiteX79" fmla="*/ 20156734 w 21635868"/>
              <a:gd name="connsiteY79" fmla="*/ 4060657 h 5746282"/>
              <a:gd name="connsiteX80" fmla="*/ 21039050 w 21635868"/>
              <a:gd name="connsiteY80" fmla="*/ 4108784 h 5746282"/>
              <a:gd name="connsiteX81" fmla="*/ 21391976 w 21635868"/>
              <a:gd name="connsiteY81" fmla="*/ 4140868 h 5746282"/>
              <a:gd name="connsiteX82" fmla="*/ 21472187 w 21635868"/>
              <a:gd name="connsiteY82" fmla="*/ 4237120 h 5746282"/>
              <a:gd name="connsiteX83" fmla="*/ 21632608 w 21635868"/>
              <a:gd name="connsiteY83" fmla="*/ 4269205 h 5746282"/>
              <a:gd name="connsiteX0" fmla="*/ 21632608 w 21635868"/>
              <a:gd name="connsiteY0" fmla="*/ 4269205 h 5772525"/>
              <a:gd name="connsiteX1" fmla="*/ 21504271 w 21635868"/>
              <a:gd name="connsiteY1" fmla="*/ 4445668 h 5772525"/>
              <a:gd name="connsiteX2" fmla="*/ 20734250 w 21635868"/>
              <a:gd name="connsiteY2" fmla="*/ 4461710 h 5772525"/>
              <a:gd name="connsiteX3" fmla="*/ 19851934 w 21635868"/>
              <a:gd name="connsiteY3" fmla="*/ 4445668 h 5772525"/>
              <a:gd name="connsiteX4" fmla="*/ 19482966 w 21635868"/>
              <a:gd name="connsiteY4" fmla="*/ 4397542 h 5772525"/>
              <a:gd name="connsiteX5" fmla="*/ 19210250 w 21635868"/>
              <a:gd name="connsiteY5" fmla="*/ 4397542 h 5772525"/>
              <a:gd name="connsiteX6" fmla="*/ 18825240 w 21635868"/>
              <a:gd name="connsiteY6" fmla="*/ 4461710 h 5772525"/>
              <a:gd name="connsiteX7" fmla="*/ 18488355 w 21635868"/>
              <a:gd name="connsiteY7" fmla="*/ 4429626 h 5772525"/>
              <a:gd name="connsiteX8" fmla="*/ 17846671 w 21635868"/>
              <a:gd name="connsiteY8" fmla="*/ 4381499 h 5772525"/>
              <a:gd name="connsiteX9" fmla="*/ 17413534 w 21635868"/>
              <a:gd name="connsiteY9" fmla="*/ 4381499 h 5772525"/>
              <a:gd name="connsiteX10" fmla="*/ 16948313 w 21635868"/>
              <a:gd name="connsiteY10" fmla="*/ 4381499 h 5772525"/>
              <a:gd name="connsiteX11" fmla="*/ 16611429 w 21635868"/>
              <a:gd name="connsiteY11" fmla="*/ 4397542 h 5772525"/>
              <a:gd name="connsiteX12" fmla="*/ 15777240 w 21635868"/>
              <a:gd name="connsiteY12" fmla="*/ 4333373 h 5772525"/>
              <a:gd name="connsiteX13" fmla="*/ 15328061 w 21635868"/>
              <a:gd name="connsiteY13" fmla="*/ 4349415 h 5772525"/>
              <a:gd name="connsiteX14" fmla="*/ 14894924 w 21635868"/>
              <a:gd name="connsiteY14" fmla="*/ 4349415 h 5772525"/>
              <a:gd name="connsiteX15" fmla="*/ 14189071 w 21635868"/>
              <a:gd name="connsiteY15" fmla="*/ 4349415 h 5772525"/>
              <a:gd name="connsiteX16" fmla="*/ 13675724 w 21635868"/>
              <a:gd name="connsiteY16" fmla="*/ 4365457 h 5772525"/>
              <a:gd name="connsiteX17" fmla="*/ 13451134 w 21635868"/>
              <a:gd name="connsiteY17" fmla="*/ 4333373 h 5772525"/>
              <a:gd name="connsiteX18" fmla="*/ 12953829 w 21635868"/>
              <a:gd name="connsiteY18" fmla="*/ 4317331 h 5772525"/>
              <a:gd name="connsiteX19" fmla="*/ 12520692 w 21635868"/>
              <a:gd name="connsiteY19" fmla="*/ 4333373 h 5772525"/>
              <a:gd name="connsiteX20" fmla="*/ 11927134 w 21635868"/>
              <a:gd name="connsiteY20" fmla="*/ 4381499 h 5772525"/>
              <a:gd name="connsiteX21" fmla="*/ 10820229 w 21635868"/>
              <a:gd name="connsiteY21" fmla="*/ 4285247 h 5772525"/>
              <a:gd name="connsiteX22" fmla="*/ 10355008 w 21635868"/>
              <a:gd name="connsiteY22" fmla="*/ 4317331 h 5772525"/>
              <a:gd name="connsiteX23" fmla="*/ 10082292 w 21635868"/>
              <a:gd name="connsiteY23" fmla="*/ 4381499 h 5772525"/>
              <a:gd name="connsiteX24" fmla="*/ 9857703 w 21635868"/>
              <a:gd name="connsiteY24" fmla="*/ 4509836 h 5772525"/>
              <a:gd name="connsiteX25" fmla="*/ 9135808 w 21635868"/>
              <a:gd name="connsiteY25" fmla="*/ 4734426 h 5772525"/>
              <a:gd name="connsiteX26" fmla="*/ 8607116 w 21635868"/>
              <a:gd name="connsiteY26" fmla="*/ 5713691 h 5772525"/>
              <a:gd name="connsiteX27" fmla="*/ 7441274 w 21635868"/>
              <a:gd name="connsiteY27" fmla="*/ 5551876 h 5772525"/>
              <a:gd name="connsiteX28" fmla="*/ 6391910 w 21635868"/>
              <a:gd name="connsiteY28" fmla="*/ 4643753 h 5772525"/>
              <a:gd name="connsiteX29" fmla="*/ 5430082 w 21635868"/>
              <a:gd name="connsiteY29" fmla="*/ 4381499 h 5772525"/>
              <a:gd name="connsiteX30" fmla="*/ 4627976 w 21635868"/>
              <a:gd name="connsiteY30" fmla="*/ 4365457 h 5772525"/>
              <a:gd name="connsiteX31" fmla="*/ 3681492 w 21635868"/>
              <a:gd name="connsiteY31" fmla="*/ 4333373 h 5772525"/>
              <a:gd name="connsiteX32" fmla="*/ 3168145 w 21635868"/>
              <a:gd name="connsiteY32" fmla="*/ 4349415 h 5772525"/>
              <a:gd name="connsiteX33" fmla="*/ 2349997 w 21635868"/>
              <a:gd name="connsiteY33" fmla="*/ 4333373 h 5772525"/>
              <a:gd name="connsiteX34" fmla="*/ 1644145 w 21635868"/>
              <a:gd name="connsiteY34" fmla="*/ 4349415 h 5772525"/>
              <a:gd name="connsiteX35" fmla="*/ 1259134 w 21635868"/>
              <a:gd name="connsiteY35" fmla="*/ 4349415 h 5772525"/>
              <a:gd name="connsiteX36" fmla="*/ 954334 w 21635868"/>
              <a:gd name="connsiteY36" fmla="*/ 4237120 h 5772525"/>
              <a:gd name="connsiteX37" fmla="*/ 617450 w 21635868"/>
              <a:gd name="connsiteY37" fmla="*/ 4044615 h 5772525"/>
              <a:gd name="connsiteX38" fmla="*/ 376819 w 21635868"/>
              <a:gd name="connsiteY38" fmla="*/ 3739815 h 5772525"/>
              <a:gd name="connsiteX39" fmla="*/ 168271 w 21635868"/>
              <a:gd name="connsiteY39" fmla="*/ 3563352 h 5772525"/>
              <a:gd name="connsiteX40" fmla="*/ 23892 w 21635868"/>
              <a:gd name="connsiteY40" fmla="*/ 3226468 h 5772525"/>
              <a:gd name="connsiteX41" fmla="*/ 7850 w 21635868"/>
              <a:gd name="connsiteY41" fmla="*/ 2825415 h 5772525"/>
              <a:gd name="connsiteX42" fmla="*/ 104103 w 21635868"/>
              <a:gd name="connsiteY42" fmla="*/ 2344152 h 5772525"/>
              <a:gd name="connsiteX43" fmla="*/ 248482 w 21635868"/>
              <a:gd name="connsiteY43" fmla="*/ 1975184 h 5772525"/>
              <a:gd name="connsiteX44" fmla="*/ 473071 w 21635868"/>
              <a:gd name="connsiteY44" fmla="*/ 1718510 h 5772525"/>
              <a:gd name="connsiteX45" fmla="*/ 729745 w 21635868"/>
              <a:gd name="connsiteY45" fmla="*/ 1461836 h 5772525"/>
              <a:gd name="connsiteX46" fmla="*/ 1034545 w 21635868"/>
              <a:gd name="connsiteY46" fmla="*/ 1157036 h 5772525"/>
              <a:gd name="connsiteX47" fmla="*/ 1483724 w 21635868"/>
              <a:gd name="connsiteY47" fmla="*/ 739942 h 5772525"/>
              <a:gd name="connsiteX48" fmla="*/ 1852692 w 21635868"/>
              <a:gd name="connsiteY48" fmla="*/ 595563 h 5772525"/>
              <a:gd name="connsiteX49" fmla="*/ 2847303 w 21635868"/>
              <a:gd name="connsiteY49" fmla="*/ 387015 h 5772525"/>
              <a:gd name="connsiteX50" fmla="*/ 3472945 w 21635868"/>
              <a:gd name="connsiteY50" fmla="*/ 306805 h 5772525"/>
              <a:gd name="connsiteX51" fmla="*/ 4515682 w 21635868"/>
              <a:gd name="connsiteY51" fmla="*/ 242636 h 5772525"/>
              <a:gd name="connsiteX52" fmla="*/ 5141324 w 21635868"/>
              <a:gd name="connsiteY52" fmla="*/ 130342 h 5772525"/>
              <a:gd name="connsiteX53" fmla="*/ 6585113 w 21635868"/>
              <a:gd name="connsiteY53" fmla="*/ 66173 h 5772525"/>
              <a:gd name="connsiteX54" fmla="*/ 7611808 w 21635868"/>
              <a:gd name="connsiteY54" fmla="*/ 50131 h 5772525"/>
              <a:gd name="connsiteX55" fmla="*/ 8702671 w 21635868"/>
              <a:gd name="connsiteY55" fmla="*/ 18047 h 5772525"/>
              <a:gd name="connsiteX56" fmla="*/ 9440608 w 21635868"/>
              <a:gd name="connsiteY56" fmla="*/ 2005 h 5772525"/>
              <a:gd name="connsiteX57" fmla="*/ 9921871 w 21635868"/>
              <a:gd name="connsiteY57" fmla="*/ 2005 h 5772525"/>
              <a:gd name="connsiteX58" fmla="*/ 10547513 w 21635868"/>
              <a:gd name="connsiteY58" fmla="*/ 18047 h 5772525"/>
              <a:gd name="connsiteX59" fmla="*/ 11125029 w 21635868"/>
              <a:gd name="connsiteY59" fmla="*/ 18047 h 5772525"/>
              <a:gd name="connsiteX60" fmla="*/ 11702545 w 21635868"/>
              <a:gd name="connsiteY60" fmla="*/ 130342 h 5772525"/>
              <a:gd name="connsiteX61" fmla="*/ 12296103 w 21635868"/>
              <a:gd name="connsiteY61" fmla="*/ 258678 h 5772525"/>
              <a:gd name="connsiteX62" fmla="*/ 12713197 w 21635868"/>
              <a:gd name="connsiteY62" fmla="*/ 419099 h 5772525"/>
              <a:gd name="connsiteX63" fmla="*/ 13210503 w 21635868"/>
              <a:gd name="connsiteY63" fmla="*/ 723899 h 5772525"/>
              <a:gd name="connsiteX64" fmla="*/ 13370924 w 21635868"/>
              <a:gd name="connsiteY64" fmla="*/ 1028699 h 5772525"/>
              <a:gd name="connsiteX65" fmla="*/ 13739892 w 21635868"/>
              <a:gd name="connsiteY65" fmla="*/ 1285373 h 5772525"/>
              <a:gd name="connsiteX66" fmla="*/ 13932397 w 21635868"/>
              <a:gd name="connsiteY66" fmla="*/ 1798720 h 5772525"/>
              <a:gd name="connsiteX67" fmla="*/ 14092819 w 21635868"/>
              <a:gd name="connsiteY67" fmla="*/ 2183731 h 5772525"/>
              <a:gd name="connsiteX68" fmla="*/ 14205113 w 21635868"/>
              <a:gd name="connsiteY68" fmla="*/ 2520615 h 5772525"/>
              <a:gd name="connsiteX69" fmla="*/ 14381576 w 21635868"/>
              <a:gd name="connsiteY69" fmla="*/ 2729163 h 5772525"/>
              <a:gd name="connsiteX70" fmla="*/ 14574082 w 21635868"/>
              <a:gd name="connsiteY70" fmla="*/ 3033963 h 5772525"/>
              <a:gd name="connsiteX71" fmla="*/ 14959092 w 21635868"/>
              <a:gd name="connsiteY71" fmla="*/ 3386889 h 5772525"/>
              <a:gd name="connsiteX72" fmla="*/ 15392229 w 21635868"/>
              <a:gd name="connsiteY72" fmla="*/ 3723773 h 5772525"/>
              <a:gd name="connsiteX73" fmla="*/ 15905576 w 21635868"/>
              <a:gd name="connsiteY73" fmla="*/ 3884194 h 5772525"/>
              <a:gd name="connsiteX74" fmla="*/ 16659555 w 21635868"/>
              <a:gd name="connsiteY74" fmla="*/ 4012531 h 5772525"/>
              <a:gd name="connsiteX75" fmla="*/ 17493745 w 21635868"/>
              <a:gd name="connsiteY75" fmla="*/ 4108784 h 5772525"/>
              <a:gd name="connsiteX76" fmla="*/ 18135429 w 21635868"/>
              <a:gd name="connsiteY76" fmla="*/ 4012531 h 5772525"/>
              <a:gd name="connsiteX77" fmla="*/ 18793155 w 21635868"/>
              <a:gd name="connsiteY77" fmla="*/ 4012531 h 5772525"/>
              <a:gd name="connsiteX78" fmla="*/ 19595261 w 21635868"/>
              <a:gd name="connsiteY78" fmla="*/ 4028573 h 5772525"/>
              <a:gd name="connsiteX79" fmla="*/ 20156734 w 21635868"/>
              <a:gd name="connsiteY79" fmla="*/ 4060657 h 5772525"/>
              <a:gd name="connsiteX80" fmla="*/ 21039050 w 21635868"/>
              <a:gd name="connsiteY80" fmla="*/ 4108784 h 5772525"/>
              <a:gd name="connsiteX81" fmla="*/ 21391976 w 21635868"/>
              <a:gd name="connsiteY81" fmla="*/ 4140868 h 5772525"/>
              <a:gd name="connsiteX82" fmla="*/ 21472187 w 21635868"/>
              <a:gd name="connsiteY82" fmla="*/ 4237120 h 5772525"/>
              <a:gd name="connsiteX83" fmla="*/ 21632608 w 21635868"/>
              <a:gd name="connsiteY83" fmla="*/ 4269205 h 5772525"/>
              <a:gd name="connsiteX0" fmla="*/ 21632608 w 21635868"/>
              <a:gd name="connsiteY0" fmla="*/ 4269205 h 5580361"/>
              <a:gd name="connsiteX1" fmla="*/ 21504271 w 21635868"/>
              <a:gd name="connsiteY1" fmla="*/ 4445668 h 5580361"/>
              <a:gd name="connsiteX2" fmla="*/ 20734250 w 21635868"/>
              <a:gd name="connsiteY2" fmla="*/ 4461710 h 5580361"/>
              <a:gd name="connsiteX3" fmla="*/ 19851934 w 21635868"/>
              <a:gd name="connsiteY3" fmla="*/ 4445668 h 5580361"/>
              <a:gd name="connsiteX4" fmla="*/ 19482966 w 21635868"/>
              <a:gd name="connsiteY4" fmla="*/ 4397542 h 5580361"/>
              <a:gd name="connsiteX5" fmla="*/ 19210250 w 21635868"/>
              <a:gd name="connsiteY5" fmla="*/ 4397542 h 5580361"/>
              <a:gd name="connsiteX6" fmla="*/ 18825240 w 21635868"/>
              <a:gd name="connsiteY6" fmla="*/ 4461710 h 5580361"/>
              <a:gd name="connsiteX7" fmla="*/ 18488355 w 21635868"/>
              <a:gd name="connsiteY7" fmla="*/ 4429626 h 5580361"/>
              <a:gd name="connsiteX8" fmla="*/ 17846671 w 21635868"/>
              <a:gd name="connsiteY8" fmla="*/ 4381499 h 5580361"/>
              <a:gd name="connsiteX9" fmla="*/ 17413534 w 21635868"/>
              <a:gd name="connsiteY9" fmla="*/ 4381499 h 5580361"/>
              <a:gd name="connsiteX10" fmla="*/ 16948313 w 21635868"/>
              <a:gd name="connsiteY10" fmla="*/ 4381499 h 5580361"/>
              <a:gd name="connsiteX11" fmla="*/ 16611429 w 21635868"/>
              <a:gd name="connsiteY11" fmla="*/ 4397542 h 5580361"/>
              <a:gd name="connsiteX12" fmla="*/ 15777240 w 21635868"/>
              <a:gd name="connsiteY12" fmla="*/ 4333373 h 5580361"/>
              <a:gd name="connsiteX13" fmla="*/ 15328061 w 21635868"/>
              <a:gd name="connsiteY13" fmla="*/ 4349415 h 5580361"/>
              <a:gd name="connsiteX14" fmla="*/ 14894924 w 21635868"/>
              <a:gd name="connsiteY14" fmla="*/ 4349415 h 5580361"/>
              <a:gd name="connsiteX15" fmla="*/ 14189071 w 21635868"/>
              <a:gd name="connsiteY15" fmla="*/ 4349415 h 5580361"/>
              <a:gd name="connsiteX16" fmla="*/ 13675724 w 21635868"/>
              <a:gd name="connsiteY16" fmla="*/ 4365457 h 5580361"/>
              <a:gd name="connsiteX17" fmla="*/ 13451134 w 21635868"/>
              <a:gd name="connsiteY17" fmla="*/ 4333373 h 5580361"/>
              <a:gd name="connsiteX18" fmla="*/ 12953829 w 21635868"/>
              <a:gd name="connsiteY18" fmla="*/ 4317331 h 5580361"/>
              <a:gd name="connsiteX19" fmla="*/ 12520692 w 21635868"/>
              <a:gd name="connsiteY19" fmla="*/ 4333373 h 5580361"/>
              <a:gd name="connsiteX20" fmla="*/ 11927134 w 21635868"/>
              <a:gd name="connsiteY20" fmla="*/ 4381499 h 5580361"/>
              <a:gd name="connsiteX21" fmla="*/ 10820229 w 21635868"/>
              <a:gd name="connsiteY21" fmla="*/ 4285247 h 5580361"/>
              <a:gd name="connsiteX22" fmla="*/ 10355008 w 21635868"/>
              <a:gd name="connsiteY22" fmla="*/ 4317331 h 5580361"/>
              <a:gd name="connsiteX23" fmla="*/ 10082292 w 21635868"/>
              <a:gd name="connsiteY23" fmla="*/ 4381499 h 5580361"/>
              <a:gd name="connsiteX24" fmla="*/ 9857703 w 21635868"/>
              <a:gd name="connsiteY24" fmla="*/ 4509836 h 5580361"/>
              <a:gd name="connsiteX25" fmla="*/ 9135808 w 21635868"/>
              <a:gd name="connsiteY25" fmla="*/ 4734426 h 5580361"/>
              <a:gd name="connsiteX26" fmla="*/ 8487846 w 21635868"/>
              <a:gd name="connsiteY26" fmla="*/ 5296248 h 5580361"/>
              <a:gd name="connsiteX27" fmla="*/ 7441274 w 21635868"/>
              <a:gd name="connsiteY27" fmla="*/ 5551876 h 5580361"/>
              <a:gd name="connsiteX28" fmla="*/ 6391910 w 21635868"/>
              <a:gd name="connsiteY28" fmla="*/ 4643753 h 5580361"/>
              <a:gd name="connsiteX29" fmla="*/ 5430082 w 21635868"/>
              <a:gd name="connsiteY29" fmla="*/ 4381499 h 5580361"/>
              <a:gd name="connsiteX30" fmla="*/ 4627976 w 21635868"/>
              <a:gd name="connsiteY30" fmla="*/ 4365457 h 5580361"/>
              <a:gd name="connsiteX31" fmla="*/ 3681492 w 21635868"/>
              <a:gd name="connsiteY31" fmla="*/ 4333373 h 5580361"/>
              <a:gd name="connsiteX32" fmla="*/ 3168145 w 21635868"/>
              <a:gd name="connsiteY32" fmla="*/ 4349415 h 5580361"/>
              <a:gd name="connsiteX33" fmla="*/ 2349997 w 21635868"/>
              <a:gd name="connsiteY33" fmla="*/ 4333373 h 5580361"/>
              <a:gd name="connsiteX34" fmla="*/ 1644145 w 21635868"/>
              <a:gd name="connsiteY34" fmla="*/ 4349415 h 5580361"/>
              <a:gd name="connsiteX35" fmla="*/ 1259134 w 21635868"/>
              <a:gd name="connsiteY35" fmla="*/ 4349415 h 5580361"/>
              <a:gd name="connsiteX36" fmla="*/ 954334 w 21635868"/>
              <a:gd name="connsiteY36" fmla="*/ 4237120 h 5580361"/>
              <a:gd name="connsiteX37" fmla="*/ 617450 w 21635868"/>
              <a:gd name="connsiteY37" fmla="*/ 4044615 h 5580361"/>
              <a:gd name="connsiteX38" fmla="*/ 376819 w 21635868"/>
              <a:gd name="connsiteY38" fmla="*/ 3739815 h 5580361"/>
              <a:gd name="connsiteX39" fmla="*/ 168271 w 21635868"/>
              <a:gd name="connsiteY39" fmla="*/ 3563352 h 5580361"/>
              <a:gd name="connsiteX40" fmla="*/ 23892 w 21635868"/>
              <a:gd name="connsiteY40" fmla="*/ 3226468 h 5580361"/>
              <a:gd name="connsiteX41" fmla="*/ 7850 w 21635868"/>
              <a:gd name="connsiteY41" fmla="*/ 2825415 h 5580361"/>
              <a:gd name="connsiteX42" fmla="*/ 104103 w 21635868"/>
              <a:gd name="connsiteY42" fmla="*/ 2344152 h 5580361"/>
              <a:gd name="connsiteX43" fmla="*/ 248482 w 21635868"/>
              <a:gd name="connsiteY43" fmla="*/ 1975184 h 5580361"/>
              <a:gd name="connsiteX44" fmla="*/ 473071 w 21635868"/>
              <a:gd name="connsiteY44" fmla="*/ 1718510 h 5580361"/>
              <a:gd name="connsiteX45" fmla="*/ 729745 w 21635868"/>
              <a:gd name="connsiteY45" fmla="*/ 1461836 h 5580361"/>
              <a:gd name="connsiteX46" fmla="*/ 1034545 w 21635868"/>
              <a:gd name="connsiteY46" fmla="*/ 1157036 h 5580361"/>
              <a:gd name="connsiteX47" fmla="*/ 1483724 w 21635868"/>
              <a:gd name="connsiteY47" fmla="*/ 739942 h 5580361"/>
              <a:gd name="connsiteX48" fmla="*/ 1852692 w 21635868"/>
              <a:gd name="connsiteY48" fmla="*/ 595563 h 5580361"/>
              <a:gd name="connsiteX49" fmla="*/ 2847303 w 21635868"/>
              <a:gd name="connsiteY49" fmla="*/ 387015 h 5580361"/>
              <a:gd name="connsiteX50" fmla="*/ 3472945 w 21635868"/>
              <a:gd name="connsiteY50" fmla="*/ 306805 h 5580361"/>
              <a:gd name="connsiteX51" fmla="*/ 4515682 w 21635868"/>
              <a:gd name="connsiteY51" fmla="*/ 242636 h 5580361"/>
              <a:gd name="connsiteX52" fmla="*/ 5141324 w 21635868"/>
              <a:gd name="connsiteY52" fmla="*/ 130342 h 5580361"/>
              <a:gd name="connsiteX53" fmla="*/ 6585113 w 21635868"/>
              <a:gd name="connsiteY53" fmla="*/ 66173 h 5580361"/>
              <a:gd name="connsiteX54" fmla="*/ 7611808 w 21635868"/>
              <a:gd name="connsiteY54" fmla="*/ 50131 h 5580361"/>
              <a:gd name="connsiteX55" fmla="*/ 8702671 w 21635868"/>
              <a:gd name="connsiteY55" fmla="*/ 18047 h 5580361"/>
              <a:gd name="connsiteX56" fmla="*/ 9440608 w 21635868"/>
              <a:gd name="connsiteY56" fmla="*/ 2005 h 5580361"/>
              <a:gd name="connsiteX57" fmla="*/ 9921871 w 21635868"/>
              <a:gd name="connsiteY57" fmla="*/ 2005 h 5580361"/>
              <a:gd name="connsiteX58" fmla="*/ 10547513 w 21635868"/>
              <a:gd name="connsiteY58" fmla="*/ 18047 h 5580361"/>
              <a:gd name="connsiteX59" fmla="*/ 11125029 w 21635868"/>
              <a:gd name="connsiteY59" fmla="*/ 18047 h 5580361"/>
              <a:gd name="connsiteX60" fmla="*/ 11702545 w 21635868"/>
              <a:gd name="connsiteY60" fmla="*/ 130342 h 5580361"/>
              <a:gd name="connsiteX61" fmla="*/ 12296103 w 21635868"/>
              <a:gd name="connsiteY61" fmla="*/ 258678 h 5580361"/>
              <a:gd name="connsiteX62" fmla="*/ 12713197 w 21635868"/>
              <a:gd name="connsiteY62" fmla="*/ 419099 h 5580361"/>
              <a:gd name="connsiteX63" fmla="*/ 13210503 w 21635868"/>
              <a:gd name="connsiteY63" fmla="*/ 723899 h 5580361"/>
              <a:gd name="connsiteX64" fmla="*/ 13370924 w 21635868"/>
              <a:gd name="connsiteY64" fmla="*/ 1028699 h 5580361"/>
              <a:gd name="connsiteX65" fmla="*/ 13739892 w 21635868"/>
              <a:gd name="connsiteY65" fmla="*/ 1285373 h 5580361"/>
              <a:gd name="connsiteX66" fmla="*/ 13932397 w 21635868"/>
              <a:gd name="connsiteY66" fmla="*/ 1798720 h 5580361"/>
              <a:gd name="connsiteX67" fmla="*/ 14092819 w 21635868"/>
              <a:gd name="connsiteY67" fmla="*/ 2183731 h 5580361"/>
              <a:gd name="connsiteX68" fmla="*/ 14205113 w 21635868"/>
              <a:gd name="connsiteY68" fmla="*/ 2520615 h 5580361"/>
              <a:gd name="connsiteX69" fmla="*/ 14381576 w 21635868"/>
              <a:gd name="connsiteY69" fmla="*/ 2729163 h 5580361"/>
              <a:gd name="connsiteX70" fmla="*/ 14574082 w 21635868"/>
              <a:gd name="connsiteY70" fmla="*/ 3033963 h 5580361"/>
              <a:gd name="connsiteX71" fmla="*/ 14959092 w 21635868"/>
              <a:gd name="connsiteY71" fmla="*/ 3386889 h 5580361"/>
              <a:gd name="connsiteX72" fmla="*/ 15392229 w 21635868"/>
              <a:gd name="connsiteY72" fmla="*/ 3723773 h 5580361"/>
              <a:gd name="connsiteX73" fmla="*/ 15905576 w 21635868"/>
              <a:gd name="connsiteY73" fmla="*/ 3884194 h 5580361"/>
              <a:gd name="connsiteX74" fmla="*/ 16659555 w 21635868"/>
              <a:gd name="connsiteY74" fmla="*/ 4012531 h 5580361"/>
              <a:gd name="connsiteX75" fmla="*/ 17493745 w 21635868"/>
              <a:gd name="connsiteY75" fmla="*/ 4108784 h 5580361"/>
              <a:gd name="connsiteX76" fmla="*/ 18135429 w 21635868"/>
              <a:gd name="connsiteY76" fmla="*/ 4012531 h 5580361"/>
              <a:gd name="connsiteX77" fmla="*/ 18793155 w 21635868"/>
              <a:gd name="connsiteY77" fmla="*/ 4012531 h 5580361"/>
              <a:gd name="connsiteX78" fmla="*/ 19595261 w 21635868"/>
              <a:gd name="connsiteY78" fmla="*/ 4028573 h 5580361"/>
              <a:gd name="connsiteX79" fmla="*/ 20156734 w 21635868"/>
              <a:gd name="connsiteY79" fmla="*/ 4060657 h 5580361"/>
              <a:gd name="connsiteX80" fmla="*/ 21039050 w 21635868"/>
              <a:gd name="connsiteY80" fmla="*/ 4108784 h 5580361"/>
              <a:gd name="connsiteX81" fmla="*/ 21391976 w 21635868"/>
              <a:gd name="connsiteY81" fmla="*/ 4140868 h 5580361"/>
              <a:gd name="connsiteX82" fmla="*/ 21472187 w 21635868"/>
              <a:gd name="connsiteY82" fmla="*/ 4237120 h 5580361"/>
              <a:gd name="connsiteX83" fmla="*/ 21632608 w 21635868"/>
              <a:gd name="connsiteY83" fmla="*/ 4269205 h 5580361"/>
              <a:gd name="connsiteX0" fmla="*/ 21632608 w 21635868"/>
              <a:gd name="connsiteY0" fmla="*/ 4269205 h 5617247"/>
              <a:gd name="connsiteX1" fmla="*/ 21504271 w 21635868"/>
              <a:gd name="connsiteY1" fmla="*/ 4445668 h 5617247"/>
              <a:gd name="connsiteX2" fmla="*/ 20734250 w 21635868"/>
              <a:gd name="connsiteY2" fmla="*/ 4461710 h 5617247"/>
              <a:gd name="connsiteX3" fmla="*/ 19851934 w 21635868"/>
              <a:gd name="connsiteY3" fmla="*/ 4445668 h 5617247"/>
              <a:gd name="connsiteX4" fmla="*/ 19482966 w 21635868"/>
              <a:gd name="connsiteY4" fmla="*/ 4397542 h 5617247"/>
              <a:gd name="connsiteX5" fmla="*/ 19210250 w 21635868"/>
              <a:gd name="connsiteY5" fmla="*/ 4397542 h 5617247"/>
              <a:gd name="connsiteX6" fmla="*/ 18825240 w 21635868"/>
              <a:gd name="connsiteY6" fmla="*/ 4461710 h 5617247"/>
              <a:gd name="connsiteX7" fmla="*/ 18488355 w 21635868"/>
              <a:gd name="connsiteY7" fmla="*/ 4429626 h 5617247"/>
              <a:gd name="connsiteX8" fmla="*/ 17846671 w 21635868"/>
              <a:gd name="connsiteY8" fmla="*/ 4381499 h 5617247"/>
              <a:gd name="connsiteX9" fmla="*/ 17413534 w 21635868"/>
              <a:gd name="connsiteY9" fmla="*/ 4381499 h 5617247"/>
              <a:gd name="connsiteX10" fmla="*/ 16948313 w 21635868"/>
              <a:gd name="connsiteY10" fmla="*/ 4381499 h 5617247"/>
              <a:gd name="connsiteX11" fmla="*/ 16611429 w 21635868"/>
              <a:gd name="connsiteY11" fmla="*/ 4397542 h 5617247"/>
              <a:gd name="connsiteX12" fmla="*/ 15777240 w 21635868"/>
              <a:gd name="connsiteY12" fmla="*/ 4333373 h 5617247"/>
              <a:gd name="connsiteX13" fmla="*/ 15328061 w 21635868"/>
              <a:gd name="connsiteY13" fmla="*/ 4349415 h 5617247"/>
              <a:gd name="connsiteX14" fmla="*/ 14894924 w 21635868"/>
              <a:gd name="connsiteY14" fmla="*/ 4349415 h 5617247"/>
              <a:gd name="connsiteX15" fmla="*/ 14189071 w 21635868"/>
              <a:gd name="connsiteY15" fmla="*/ 4349415 h 5617247"/>
              <a:gd name="connsiteX16" fmla="*/ 13675724 w 21635868"/>
              <a:gd name="connsiteY16" fmla="*/ 4365457 h 5617247"/>
              <a:gd name="connsiteX17" fmla="*/ 13451134 w 21635868"/>
              <a:gd name="connsiteY17" fmla="*/ 4333373 h 5617247"/>
              <a:gd name="connsiteX18" fmla="*/ 12953829 w 21635868"/>
              <a:gd name="connsiteY18" fmla="*/ 4317331 h 5617247"/>
              <a:gd name="connsiteX19" fmla="*/ 12520692 w 21635868"/>
              <a:gd name="connsiteY19" fmla="*/ 4333373 h 5617247"/>
              <a:gd name="connsiteX20" fmla="*/ 11927134 w 21635868"/>
              <a:gd name="connsiteY20" fmla="*/ 4381499 h 5617247"/>
              <a:gd name="connsiteX21" fmla="*/ 10820229 w 21635868"/>
              <a:gd name="connsiteY21" fmla="*/ 4285247 h 5617247"/>
              <a:gd name="connsiteX22" fmla="*/ 10355008 w 21635868"/>
              <a:gd name="connsiteY22" fmla="*/ 4317331 h 5617247"/>
              <a:gd name="connsiteX23" fmla="*/ 10082292 w 21635868"/>
              <a:gd name="connsiteY23" fmla="*/ 4381499 h 5617247"/>
              <a:gd name="connsiteX24" fmla="*/ 9857703 w 21635868"/>
              <a:gd name="connsiteY24" fmla="*/ 4509836 h 5617247"/>
              <a:gd name="connsiteX25" fmla="*/ 9135808 w 21635868"/>
              <a:gd name="connsiteY25" fmla="*/ 4734426 h 5617247"/>
              <a:gd name="connsiteX26" fmla="*/ 8408333 w 21635868"/>
              <a:gd name="connsiteY26" fmla="*/ 5455274 h 5617247"/>
              <a:gd name="connsiteX27" fmla="*/ 7441274 w 21635868"/>
              <a:gd name="connsiteY27" fmla="*/ 5551876 h 5617247"/>
              <a:gd name="connsiteX28" fmla="*/ 6391910 w 21635868"/>
              <a:gd name="connsiteY28" fmla="*/ 4643753 h 5617247"/>
              <a:gd name="connsiteX29" fmla="*/ 5430082 w 21635868"/>
              <a:gd name="connsiteY29" fmla="*/ 4381499 h 5617247"/>
              <a:gd name="connsiteX30" fmla="*/ 4627976 w 21635868"/>
              <a:gd name="connsiteY30" fmla="*/ 4365457 h 5617247"/>
              <a:gd name="connsiteX31" fmla="*/ 3681492 w 21635868"/>
              <a:gd name="connsiteY31" fmla="*/ 4333373 h 5617247"/>
              <a:gd name="connsiteX32" fmla="*/ 3168145 w 21635868"/>
              <a:gd name="connsiteY32" fmla="*/ 4349415 h 5617247"/>
              <a:gd name="connsiteX33" fmla="*/ 2349997 w 21635868"/>
              <a:gd name="connsiteY33" fmla="*/ 4333373 h 5617247"/>
              <a:gd name="connsiteX34" fmla="*/ 1644145 w 21635868"/>
              <a:gd name="connsiteY34" fmla="*/ 4349415 h 5617247"/>
              <a:gd name="connsiteX35" fmla="*/ 1259134 w 21635868"/>
              <a:gd name="connsiteY35" fmla="*/ 4349415 h 5617247"/>
              <a:gd name="connsiteX36" fmla="*/ 954334 w 21635868"/>
              <a:gd name="connsiteY36" fmla="*/ 4237120 h 5617247"/>
              <a:gd name="connsiteX37" fmla="*/ 617450 w 21635868"/>
              <a:gd name="connsiteY37" fmla="*/ 4044615 h 5617247"/>
              <a:gd name="connsiteX38" fmla="*/ 376819 w 21635868"/>
              <a:gd name="connsiteY38" fmla="*/ 3739815 h 5617247"/>
              <a:gd name="connsiteX39" fmla="*/ 168271 w 21635868"/>
              <a:gd name="connsiteY39" fmla="*/ 3563352 h 5617247"/>
              <a:gd name="connsiteX40" fmla="*/ 23892 w 21635868"/>
              <a:gd name="connsiteY40" fmla="*/ 3226468 h 5617247"/>
              <a:gd name="connsiteX41" fmla="*/ 7850 w 21635868"/>
              <a:gd name="connsiteY41" fmla="*/ 2825415 h 5617247"/>
              <a:gd name="connsiteX42" fmla="*/ 104103 w 21635868"/>
              <a:gd name="connsiteY42" fmla="*/ 2344152 h 5617247"/>
              <a:gd name="connsiteX43" fmla="*/ 248482 w 21635868"/>
              <a:gd name="connsiteY43" fmla="*/ 1975184 h 5617247"/>
              <a:gd name="connsiteX44" fmla="*/ 473071 w 21635868"/>
              <a:gd name="connsiteY44" fmla="*/ 1718510 h 5617247"/>
              <a:gd name="connsiteX45" fmla="*/ 729745 w 21635868"/>
              <a:gd name="connsiteY45" fmla="*/ 1461836 h 5617247"/>
              <a:gd name="connsiteX46" fmla="*/ 1034545 w 21635868"/>
              <a:gd name="connsiteY46" fmla="*/ 1157036 h 5617247"/>
              <a:gd name="connsiteX47" fmla="*/ 1483724 w 21635868"/>
              <a:gd name="connsiteY47" fmla="*/ 739942 h 5617247"/>
              <a:gd name="connsiteX48" fmla="*/ 1852692 w 21635868"/>
              <a:gd name="connsiteY48" fmla="*/ 595563 h 5617247"/>
              <a:gd name="connsiteX49" fmla="*/ 2847303 w 21635868"/>
              <a:gd name="connsiteY49" fmla="*/ 387015 h 5617247"/>
              <a:gd name="connsiteX50" fmla="*/ 3472945 w 21635868"/>
              <a:gd name="connsiteY50" fmla="*/ 306805 h 5617247"/>
              <a:gd name="connsiteX51" fmla="*/ 4515682 w 21635868"/>
              <a:gd name="connsiteY51" fmla="*/ 242636 h 5617247"/>
              <a:gd name="connsiteX52" fmla="*/ 5141324 w 21635868"/>
              <a:gd name="connsiteY52" fmla="*/ 130342 h 5617247"/>
              <a:gd name="connsiteX53" fmla="*/ 6585113 w 21635868"/>
              <a:gd name="connsiteY53" fmla="*/ 66173 h 5617247"/>
              <a:gd name="connsiteX54" fmla="*/ 7611808 w 21635868"/>
              <a:gd name="connsiteY54" fmla="*/ 50131 h 5617247"/>
              <a:gd name="connsiteX55" fmla="*/ 8702671 w 21635868"/>
              <a:gd name="connsiteY55" fmla="*/ 18047 h 5617247"/>
              <a:gd name="connsiteX56" fmla="*/ 9440608 w 21635868"/>
              <a:gd name="connsiteY56" fmla="*/ 2005 h 5617247"/>
              <a:gd name="connsiteX57" fmla="*/ 9921871 w 21635868"/>
              <a:gd name="connsiteY57" fmla="*/ 2005 h 5617247"/>
              <a:gd name="connsiteX58" fmla="*/ 10547513 w 21635868"/>
              <a:gd name="connsiteY58" fmla="*/ 18047 h 5617247"/>
              <a:gd name="connsiteX59" fmla="*/ 11125029 w 21635868"/>
              <a:gd name="connsiteY59" fmla="*/ 18047 h 5617247"/>
              <a:gd name="connsiteX60" fmla="*/ 11702545 w 21635868"/>
              <a:gd name="connsiteY60" fmla="*/ 130342 h 5617247"/>
              <a:gd name="connsiteX61" fmla="*/ 12296103 w 21635868"/>
              <a:gd name="connsiteY61" fmla="*/ 258678 h 5617247"/>
              <a:gd name="connsiteX62" fmla="*/ 12713197 w 21635868"/>
              <a:gd name="connsiteY62" fmla="*/ 419099 h 5617247"/>
              <a:gd name="connsiteX63" fmla="*/ 13210503 w 21635868"/>
              <a:gd name="connsiteY63" fmla="*/ 723899 h 5617247"/>
              <a:gd name="connsiteX64" fmla="*/ 13370924 w 21635868"/>
              <a:gd name="connsiteY64" fmla="*/ 1028699 h 5617247"/>
              <a:gd name="connsiteX65" fmla="*/ 13739892 w 21635868"/>
              <a:gd name="connsiteY65" fmla="*/ 1285373 h 5617247"/>
              <a:gd name="connsiteX66" fmla="*/ 13932397 w 21635868"/>
              <a:gd name="connsiteY66" fmla="*/ 1798720 h 5617247"/>
              <a:gd name="connsiteX67" fmla="*/ 14092819 w 21635868"/>
              <a:gd name="connsiteY67" fmla="*/ 2183731 h 5617247"/>
              <a:gd name="connsiteX68" fmla="*/ 14205113 w 21635868"/>
              <a:gd name="connsiteY68" fmla="*/ 2520615 h 5617247"/>
              <a:gd name="connsiteX69" fmla="*/ 14381576 w 21635868"/>
              <a:gd name="connsiteY69" fmla="*/ 2729163 h 5617247"/>
              <a:gd name="connsiteX70" fmla="*/ 14574082 w 21635868"/>
              <a:gd name="connsiteY70" fmla="*/ 3033963 h 5617247"/>
              <a:gd name="connsiteX71" fmla="*/ 14959092 w 21635868"/>
              <a:gd name="connsiteY71" fmla="*/ 3386889 h 5617247"/>
              <a:gd name="connsiteX72" fmla="*/ 15392229 w 21635868"/>
              <a:gd name="connsiteY72" fmla="*/ 3723773 h 5617247"/>
              <a:gd name="connsiteX73" fmla="*/ 15905576 w 21635868"/>
              <a:gd name="connsiteY73" fmla="*/ 3884194 h 5617247"/>
              <a:gd name="connsiteX74" fmla="*/ 16659555 w 21635868"/>
              <a:gd name="connsiteY74" fmla="*/ 4012531 h 5617247"/>
              <a:gd name="connsiteX75" fmla="*/ 17493745 w 21635868"/>
              <a:gd name="connsiteY75" fmla="*/ 4108784 h 5617247"/>
              <a:gd name="connsiteX76" fmla="*/ 18135429 w 21635868"/>
              <a:gd name="connsiteY76" fmla="*/ 4012531 h 5617247"/>
              <a:gd name="connsiteX77" fmla="*/ 18793155 w 21635868"/>
              <a:gd name="connsiteY77" fmla="*/ 4012531 h 5617247"/>
              <a:gd name="connsiteX78" fmla="*/ 19595261 w 21635868"/>
              <a:gd name="connsiteY78" fmla="*/ 4028573 h 5617247"/>
              <a:gd name="connsiteX79" fmla="*/ 20156734 w 21635868"/>
              <a:gd name="connsiteY79" fmla="*/ 4060657 h 5617247"/>
              <a:gd name="connsiteX80" fmla="*/ 21039050 w 21635868"/>
              <a:gd name="connsiteY80" fmla="*/ 4108784 h 5617247"/>
              <a:gd name="connsiteX81" fmla="*/ 21391976 w 21635868"/>
              <a:gd name="connsiteY81" fmla="*/ 4140868 h 5617247"/>
              <a:gd name="connsiteX82" fmla="*/ 21472187 w 21635868"/>
              <a:gd name="connsiteY82" fmla="*/ 4237120 h 5617247"/>
              <a:gd name="connsiteX83" fmla="*/ 21632608 w 21635868"/>
              <a:gd name="connsiteY83" fmla="*/ 4269205 h 5617247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20229 w 21635868"/>
              <a:gd name="connsiteY21" fmla="*/ 4285247 h 5612188"/>
              <a:gd name="connsiteX22" fmla="*/ 10355008 w 21635868"/>
              <a:gd name="connsiteY22" fmla="*/ 4317331 h 5612188"/>
              <a:gd name="connsiteX23" fmla="*/ 10082292 w 21635868"/>
              <a:gd name="connsiteY23" fmla="*/ 4381499 h 5612188"/>
              <a:gd name="connsiteX24" fmla="*/ 9857703 w 21635868"/>
              <a:gd name="connsiteY24" fmla="*/ 4509836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20229 w 21635868"/>
              <a:gd name="connsiteY21" fmla="*/ 4285247 h 5612188"/>
              <a:gd name="connsiteX22" fmla="*/ 10355008 w 21635868"/>
              <a:gd name="connsiteY22" fmla="*/ 4317331 h 5612188"/>
              <a:gd name="connsiteX23" fmla="*/ 10082292 w 21635868"/>
              <a:gd name="connsiteY23" fmla="*/ 4381499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20229 w 21635868"/>
              <a:gd name="connsiteY21" fmla="*/ 4285247 h 5612188"/>
              <a:gd name="connsiteX22" fmla="*/ 10355008 w 21635868"/>
              <a:gd name="connsiteY22" fmla="*/ 431733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20229 w 21635868"/>
              <a:gd name="connsiteY21" fmla="*/ 4285247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79864 w 21635868"/>
              <a:gd name="connsiteY21" fmla="*/ 4424395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79864 w 21635868"/>
              <a:gd name="connsiteY21" fmla="*/ 4424395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79864 w 21635868"/>
              <a:gd name="connsiteY21" fmla="*/ 4424395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751068 w 21635868"/>
              <a:gd name="connsiteY30" fmla="*/ 4629226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79864 w 21635868"/>
              <a:gd name="connsiteY21" fmla="*/ 4424395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82836 w 21635868"/>
              <a:gd name="connsiteY29" fmla="*/ 4821115 h 5612188"/>
              <a:gd name="connsiteX30" fmla="*/ 4751068 w 21635868"/>
              <a:gd name="connsiteY30" fmla="*/ 4629226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571957"/>
              <a:gd name="connsiteX1" fmla="*/ 21504271 w 21635868"/>
              <a:gd name="connsiteY1" fmla="*/ 4445668 h 5571957"/>
              <a:gd name="connsiteX2" fmla="*/ 20734250 w 21635868"/>
              <a:gd name="connsiteY2" fmla="*/ 4461710 h 5571957"/>
              <a:gd name="connsiteX3" fmla="*/ 19851934 w 21635868"/>
              <a:gd name="connsiteY3" fmla="*/ 4445668 h 5571957"/>
              <a:gd name="connsiteX4" fmla="*/ 19482966 w 21635868"/>
              <a:gd name="connsiteY4" fmla="*/ 4397542 h 5571957"/>
              <a:gd name="connsiteX5" fmla="*/ 19210250 w 21635868"/>
              <a:gd name="connsiteY5" fmla="*/ 4397542 h 5571957"/>
              <a:gd name="connsiteX6" fmla="*/ 18825240 w 21635868"/>
              <a:gd name="connsiteY6" fmla="*/ 4461710 h 5571957"/>
              <a:gd name="connsiteX7" fmla="*/ 18488355 w 21635868"/>
              <a:gd name="connsiteY7" fmla="*/ 4429626 h 5571957"/>
              <a:gd name="connsiteX8" fmla="*/ 17846671 w 21635868"/>
              <a:gd name="connsiteY8" fmla="*/ 4381499 h 5571957"/>
              <a:gd name="connsiteX9" fmla="*/ 17413534 w 21635868"/>
              <a:gd name="connsiteY9" fmla="*/ 4381499 h 5571957"/>
              <a:gd name="connsiteX10" fmla="*/ 16948313 w 21635868"/>
              <a:gd name="connsiteY10" fmla="*/ 4381499 h 5571957"/>
              <a:gd name="connsiteX11" fmla="*/ 16611429 w 21635868"/>
              <a:gd name="connsiteY11" fmla="*/ 4397542 h 5571957"/>
              <a:gd name="connsiteX12" fmla="*/ 15777240 w 21635868"/>
              <a:gd name="connsiteY12" fmla="*/ 4333373 h 5571957"/>
              <a:gd name="connsiteX13" fmla="*/ 15328061 w 21635868"/>
              <a:gd name="connsiteY13" fmla="*/ 4349415 h 5571957"/>
              <a:gd name="connsiteX14" fmla="*/ 14894924 w 21635868"/>
              <a:gd name="connsiteY14" fmla="*/ 4349415 h 5571957"/>
              <a:gd name="connsiteX15" fmla="*/ 14189071 w 21635868"/>
              <a:gd name="connsiteY15" fmla="*/ 4349415 h 5571957"/>
              <a:gd name="connsiteX16" fmla="*/ 13675724 w 21635868"/>
              <a:gd name="connsiteY16" fmla="*/ 4365457 h 5571957"/>
              <a:gd name="connsiteX17" fmla="*/ 13451134 w 21635868"/>
              <a:gd name="connsiteY17" fmla="*/ 4333373 h 5571957"/>
              <a:gd name="connsiteX18" fmla="*/ 12953829 w 21635868"/>
              <a:gd name="connsiteY18" fmla="*/ 4317331 h 5571957"/>
              <a:gd name="connsiteX19" fmla="*/ 12520692 w 21635868"/>
              <a:gd name="connsiteY19" fmla="*/ 4333373 h 5571957"/>
              <a:gd name="connsiteX20" fmla="*/ 11927134 w 21635868"/>
              <a:gd name="connsiteY20" fmla="*/ 4381499 h 5571957"/>
              <a:gd name="connsiteX21" fmla="*/ 10879864 w 21635868"/>
              <a:gd name="connsiteY21" fmla="*/ 4424395 h 5571957"/>
              <a:gd name="connsiteX22" fmla="*/ 10355008 w 21635868"/>
              <a:gd name="connsiteY22" fmla="*/ 4436601 h 5571957"/>
              <a:gd name="connsiteX23" fmla="*/ 10062413 w 21635868"/>
              <a:gd name="connsiteY23" fmla="*/ 4600160 h 5571957"/>
              <a:gd name="connsiteX24" fmla="*/ 9698676 w 21635868"/>
              <a:gd name="connsiteY24" fmla="*/ 4708619 h 5571957"/>
              <a:gd name="connsiteX25" fmla="*/ 9076174 w 21635868"/>
              <a:gd name="connsiteY25" fmla="*/ 4873574 h 5571957"/>
              <a:gd name="connsiteX26" fmla="*/ 8408333 w 21635868"/>
              <a:gd name="connsiteY26" fmla="*/ 5455274 h 5571957"/>
              <a:gd name="connsiteX27" fmla="*/ 7441274 w 21635868"/>
              <a:gd name="connsiteY27" fmla="*/ 5551876 h 5571957"/>
              <a:gd name="connsiteX28" fmla="*/ 6567756 w 21635868"/>
              <a:gd name="connsiteY28" fmla="*/ 5188876 h 5571957"/>
              <a:gd name="connsiteX29" fmla="*/ 5482836 w 21635868"/>
              <a:gd name="connsiteY29" fmla="*/ 4821115 h 5571957"/>
              <a:gd name="connsiteX30" fmla="*/ 4751068 w 21635868"/>
              <a:gd name="connsiteY30" fmla="*/ 4629226 h 5571957"/>
              <a:gd name="connsiteX31" fmla="*/ 3681492 w 21635868"/>
              <a:gd name="connsiteY31" fmla="*/ 4333373 h 5571957"/>
              <a:gd name="connsiteX32" fmla="*/ 3168145 w 21635868"/>
              <a:gd name="connsiteY32" fmla="*/ 4349415 h 5571957"/>
              <a:gd name="connsiteX33" fmla="*/ 2349997 w 21635868"/>
              <a:gd name="connsiteY33" fmla="*/ 4333373 h 5571957"/>
              <a:gd name="connsiteX34" fmla="*/ 1644145 w 21635868"/>
              <a:gd name="connsiteY34" fmla="*/ 4349415 h 5571957"/>
              <a:gd name="connsiteX35" fmla="*/ 1259134 w 21635868"/>
              <a:gd name="connsiteY35" fmla="*/ 4349415 h 5571957"/>
              <a:gd name="connsiteX36" fmla="*/ 954334 w 21635868"/>
              <a:gd name="connsiteY36" fmla="*/ 4237120 h 5571957"/>
              <a:gd name="connsiteX37" fmla="*/ 617450 w 21635868"/>
              <a:gd name="connsiteY37" fmla="*/ 4044615 h 5571957"/>
              <a:gd name="connsiteX38" fmla="*/ 376819 w 21635868"/>
              <a:gd name="connsiteY38" fmla="*/ 3739815 h 5571957"/>
              <a:gd name="connsiteX39" fmla="*/ 168271 w 21635868"/>
              <a:gd name="connsiteY39" fmla="*/ 3563352 h 5571957"/>
              <a:gd name="connsiteX40" fmla="*/ 23892 w 21635868"/>
              <a:gd name="connsiteY40" fmla="*/ 3226468 h 5571957"/>
              <a:gd name="connsiteX41" fmla="*/ 7850 w 21635868"/>
              <a:gd name="connsiteY41" fmla="*/ 2825415 h 5571957"/>
              <a:gd name="connsiteX42" fmla="*/ 104103 w 21635868"/>
              <a:gd name="connsiteY42" fmla="*/ 2344152 h 5571957"/>
              <a:gd name="connsiteX43" fmla="*/ 248482 w 21635868"/>
              <a:gd name="connsiteY43" fmla="*/ 1975184 h 5571957"/>
              <a:gd name="connsiteX44" fmla="*/ 473071 w 21635868"/>
              <a:gd name="connsiteY44" fmla="*/ 1718510 h 5571957"/>
              <a:gd name="connsiteX45" fmla="*/ 729745 w 21635868"/>
              <a:gd name="connsiteY45" fmla="*/ 1461836 h 5571957"/>
              <a:gd name="connsiteX46" fmla="*/ 1034545 w 21635868"/>
              <a:gd name="connsiteY46" fmla="*/ 1157036 h 5571957"/>
              <a:gd name="connsiteX47" fmla="*/ 1483724 w 21635868"/>
              <a:gd name="connsiteY47" fmla="*/ 739942 h 5571957"/>
              <a:gd name="connsiteX48" fmla="*/ 1852692 w 21635868"/>
              <a:gd name="connsiteY48" fmla="*/ 595563 h 5571957"/>
              <a:gd name="connsiteX49" fmla="*/ 2847303 w 21635868"/>
              <a:gd name="connsiteY49" fmla="*/ 387015 h 5571957"/>
              <a:gd name="connsiteX50" fmla="*/ 3472945 w 21635868"/>
              <a:gd name="connsiteY50" fmla="*/ 306805 h 5571957"/>
              <a:gd name="connsiteX51" fmla="*/ 4515682 w 21635868"/>
              <a:gd name="connsiteY51" fmla="*/ 242636 h 5571957"/>
              <a:gd name="connsiteX52" fmla="*/ 5141324 w 21635868"/>
              <a:gd name="connsiteY52" fmla="*/ 130342 h 5571957"/>
              <a:gd name="connsiteX53" fmla="*/ 6585113 w 21635868"/>
              <a:gd name="connsiteY53" fmla="*/ 66173 h 5571957"/>
              <a:gd name="connsiteX54" fmla="*/ 7611808 w 21635868"/>
              <a:gd name="connsiteY54" fmla="*/ 50131 h 5571957"/>
              <a:gd name="connsiteX55" fmla="*/ 8702671 w 21635868"/>
              <a:gd name="connsiteY55" fmla="*/ 18047 h 5571957"/>
              <a:gd name="connsiteX56" fmla="*/ 9440608 w 21635868"/>
              <a:gd name="connsiteY56" fmla="*/ 2005 h 5571957"/>
              <a:gd name="connsiteX57" fmla="*/ 9921871 w 21635868"/>
              <a:gd name="connsiteY57" fmla="*/ 2005 h 5571957"/>
              <a:gd name="connsiteX58" fmla="*/ 10547513 w 21635868"/>
              <a:gd name="connsiteY58" fmla="*/ 18047 h 5571957"/>
              <a:gd name="connsiteX59" fmla="*/ 11125029 w 21635868"/>
              <a:gd name="connsiteY59" fmla="*/ 18047 h 5571957"/>
              <a:gd name="connsiteX60" fmla="*/ 11702545 w 21635868"/>
              <a:gd name="connsiteY60" fmla="*/ 130342 h 5571957"/>
              <a:gd name="connsiteX61" fmla="*/ 12296103 w 21635868"/>
              <a:gd name="connsiteY61" fmla="*/ 258678 h 5571957"/>
              <a:gd name="connsiteX62" fmla="*/ 12713197 w 21635868"/>
              <a:gd name="connsiteY62" fmla="*/ 419099 h 5571957"/>
              <a:gd name="connsiteX63" fmla="*/ 13210503 w 21635868"/>
              <a:gd name="connsiteY63" fmla="*/ 723899 h 5571957"/>
              <a:gd name="connsiteX64" fmla="*/ 13370924 w 21635868"/>
              <a:gd name="connsiteY64" fmla="*/ 1028699 h 5571957"/>
              <a:gd name="connsiteX65" fmla="*/ 13739892 w 21635868"/>
              <a:gd name="connsiteY65" fmla="*/ 1285373 h 5571957"/>
              <a:gd name="connsiteX66" fmla="*/ 13932397 w 21635868"/>
              <a:gd name="connsiteY66" fmla="*/ 1798720 h 5571957"/>
              <a:gd name="connsiteX67" fmla="*/ 14092819 w 21635868"/>
              <a:gd name="connsiteY67" fmla="*/ 2183731 h 5571957"/>
              <a:gd name="connsiteX68" fmla="*/ 14205113 w 21635868"/>
              <a:gd name="connsiteY68" fmla="*/ 2520615 h 5571957"/>
              <a:gd name="connsiteX69" fmla="*/ 14381576 w 21635868"/>
              <a:gd name="connsiteY69" fmla="*/ 2729163 h 5571957"/>
              <a:gd name="connsiteX70" fmla="*/ 14574082 w 21635868"/>
              <a:gd name="connsiteY70" fmla="*/ 3033963 h 5571957"/>
              <a:gd name="connsiteX71" fmla="*/ 14959092 w 21635868"/>
              <a:gd name="connsiteY71" fmla="*/ 3386889 h 5571957"/>
              <a:gd name="connsiteX72" fmla="*/ 15392229 w 21635868"/>
              <a:gd name="connsiteY72" fmla="*/ 3723773 h 5571957"/>
              <a:gd name="connsiteX73" fmla="*/ 15905576 w 21635868"/>
              <a:gd name="connsiteY73" fmla="*/ 3884194 h 5571957"/>
              <a:gd name="connsiteX74" fmla="*/ 16659555 w 21635868"/>
              <a:gd name="connsiteY74" fmla="*/ 4012531 h 5571957"/>
              <a:gd name="connsiteX75" fmla="*/ 17493745 w 21635868"/>
              <a:gd name="connsiteY75" fmla="*/ 4108784 h 5571957"/>
              <a:gd name="connsiteX76" fmla="*/ 18135429 w 21635868"/>
              <a:gd name="connsiteY76" fmla="*/ 4012531 h 5571957"/>
              <a:gd name="connsiteX77" fmla="*/ 18793155 w 21635868"/>
              <a:gd name="connsiteY77" fmla="*/ 4012531 h 5571957"/>
              <a:gd name="connsiteX78" fmla="*/ 19595261 w 21635868"/>
              <a:gd name="connsiteY78" fmla="*/ 4028573 h 5571957"/>
              <a:gd name="connsiteX79" fmla="*/ 20156734 w 21635868"/>
              <a:gd name="connsiteY79" fmla="*/ 4060657 h 5571957"/>
              <a:gd name="connsiteX80" fmla="*/ 21039050 w 21635868"/>
              <a:gd name="connsiteY80" fmla="*/ 4108784 h 5571957"/>
              <a:gd name="connsiteX81" fmla="*/ 21391976 w 21635868"/>
              <a:gd name="connsiteY81" fmla="*/ 4140868 h 5571957"/>
              <a:gd name="connsiteX82" fmla="*/ 21472187 w 21635868"/>
              <a:gd name="connsiteY82" fmla="*/ 4237120 h 5571957"/>
              <a:gd name="connsiteX83" fmla="*/ 21632608 w 21635868"/>
              <a:gd name="connsiteY83" fmla="*/ 4269205 h 5571957"/>
              <a:gd name="connsiteX0" fmla="*/ 21632608 w 21635868"/>
              <a:gd name="connsiteY0" fmla="*/ 4269205 h 5472284"/>
              <a:gd name="connsiteX1" fmla="*/ 21504271 w 21635868"/>
              <a:gd name="connsiteY1" fmla="*/ 4445668 h 5472284"/>
              <a:gd name="connsiteX2" fmla="*/ 20734250 w 21635868"/>
              <a:gd name="connsiteY2" fmla="*/ 4461710 h 5472284"/>
              <a:gd name="connsiteX3" fmla="*/ 19851934 w 21635868"/>
              <a:gd name="connsiteY3" fmla="*/ 4445668 h 5472284"/>
              <a:gd name="connsiteX4" fmla="*/ 19482966 w 21635868"/>
              <a:gd name="connsiteY4" fmla="*/ 4397542 h 5472284"/>
              <a:gd name="connsiteX5" fmla="*/ 19210250 w 21635868"/>
              <a:gd name="connsiteY5" fmla="*/ 4397542 h 5472284"/>
              <a:gd name="connsiteX6" fmla="*/ 18825240 w 21635868"/>
              <a:gd name="connsiteY6" fmla="*/ 4461710 h 5472284"/>
              <a:gd name="connsiteX7" fmla="*/ 18488355 w 21635868"/>
              <a:gd name="connsiteY7" fmla="*/ 4429626 h 5472284"/>
              <a:gd name="connsiteX8" fmla="*/ 17846671 w 21635868"/>
              <a:gd name="connsiteY8" fmla="*/ 4381499 h 5472284"/>
              <a:gd name="connsiteX9" fmla="*/ 17413534 w 21635868"/>
              <a:gd name="connsiteY9" fmla="*/ 4381499 h 5472284"/>
              <a:gd name="connsiteX10" fmla="*/ 16948313 w 21635868"/>
              <a:gd name="connsiteY10" fmla="*/ 4381499 h 5472284"/>
              <a:gd name="connsiteX11" fmla="*/ 16611429 w 21635868"/>
              <a:gd name="connsiteY11" fmla="*/ 4397542 h 5472284"/>
              <a:gd name="connsiteX12" fmla="*/ 15777240 w 21635868"/>
              <a:gd name="connsiteY12" fmla="*/ 4333373 h 5472284"/>
              <a:gd name="connsiteX13" fmla="*/ 15328061 w 21635868"/>
              <a:gd name="connsiteY13" fmla="*/ 4349415 h 5472284"/>
              <a:gd name="connsiteX14" fmla="*/ 14894924 w 21635868"/>
              <a:gd name="connsiteY14" fmla="*/ 4349415 h 5472284"/>
              <a:gd name="connsiteX15" fmla="*/ 14189071 w 21635868"/>
              <a:gd name="connsiteY15" fmla="*/ 4349415 h 5472284"/>
              <a:gd name="connsiteX16" fmla="*/ 13675724 w 21635868"/>
              <a:gd name="connsiteY16" fmla="*/ 4365457 h 5472284"/>
              <a:gd name="connsiteX17" fmla="*/ 13451134 w 21635868"/>
              <a:gd name="connsiteY17" fmla="*/ 4333373 h 5472284"/>
              <a:gd name="connsiteX18" fmla="*/ 12953829 w 21635868"/>
              <a:gd name="connsiteY18" fmla="*/ 4317331 h 5472284"/>
              <a:gd name="connsiteX19" fmla="*/ 12520692 w 21635868"/>
              <a:gd name="connsiteY19" fmla="*/ 4333373 h 5472284"/>
              <a:gd name="connsiteX20" fmla="*/ 11927134 w 21635868"/>
              <a:gd name="connsiteY20" fmla="*/ 4381499 h 5472284"/>
              <a:gd name="connsiteX21" fmla="*/ 10879864 w 21635868"/>
              <a:gd name="connsiteY21" fmla="*/ 4424395 h 5472284"/>
              <a:gd name="connsiteX22" fmla="*/ 10355008 w 21635868"/>
              <a:gd name="connsiteY22" fmla="*/ 4436601 h 5472284"/>
              <a:gd name="connsiteX23" fmla="*/ 10062413 w 21635868"/>
              <a:gd name="connsiteY23" fmla="*/ 4600160 h 5472284"/>
              <a:gd name="connsiteX24" fmla="*/ 9698676 w 21635868"/>
              <a:gd name="connsiteY24" fmla="*/ 4708619 h 5472284"/>
              <a:gd name="connsiteX25" fmla="*/ 9076174 w 21635868"/>
              <a:gd name="connsiteY25" fmla="*/ 4873574 h 5472284"/>
              <a:gd name="connsiteX26" fmla="*/ 8408333 w 21635868"/>
              <a:gd name="connsiteY26" fmla="*/ 5455274 h 5472284"/>
              <a:gd name="connsiteX27" fmla="*/ 7406105 w 21635868"/>
              <a:gd name="connsiteY27" fmla="*/ 5305691 h 5472284"/>
              <a:gd name="connsiteX28" fmla="*/ 6567756 w 21635868"/>
              <a:gd name="connsiteY28" fmla="*/ 5188876 h 5472284"/>
              <a:gd name="connsiteX29" fmla="*/ 5482836 w 21635868"/>
              <a:gd name="connsiteY29" fmla="*/ 4821115 h 5472284"/>
              <a:gd name="connsiteX30" fmla="*/ 4751068 w 21635868"/>
              <a:gd name="connsiteY30" fmla="*/ 4629226 h 5472284"/>
              <a:gd name="connsiteX31" fmla="*/ 3681492 w 21635868"/>
              <a:gd name="connsiteY31" fmla="*/ 4333373 h 5472284"/>
              <a:gd name="connsiteX32" fmla="*/ 3168145 w 21635868"/>
              <a:gd name="connsiteY32" fmla="*/ 4349415 h 5472284"/>
              <a:gd name="connsiteX33" fmla="*/ 2349997 w 21635868"/>
              <a:gd name="connsiteY33" fmla="*/ 4333373 h 5472284"/>
              <a:gd name="connsiteX34" fmla="*/ 1644145 w 21635868"/>
              <a:gd name="connsiteY34" fmla="*/ 4349415 h 5472284"/>
              <a:gd name="connsiteX35" fmla="*/ 1259134 w 21635868"/>
              <a:gd name="connsiteY35" fmla="*/ 4349415 h 5472284"/>
              <a:gd name="connsiteX36" fmla="*/ 954334 w 21635868"/>
              <a:gd name="connsiteY36" fmla="*/ 4237120 h 5472284"/>
              <a:gd name="connsiteX37" fmla="*/ 617450 w 21635868"/>
              <a:gd name="connsiteY37" fmla="*/ 4044615 h 5472284"/>
              <a:gd name="connsiteX38" fmla="*/ 376819 w 21635868"/>
              <a:gd name="connsiteY38" fmla="*/ 3739815 h 5472284"/>
              <a:gd name="connsiteX39" fmla="*/ 168271 w 21635868"/>
              <a:gd name="connsiteY39" fmla="*/ 3563352 h 5472284"/>
              <a:gd name="connsiteX40" fmla="*/ 23892 w 21635868"/>
              <a:gd name="connsiteY40" fmla="*/ 3226468 h 5472284"/>
              <a:gd name="connsiteX41" fmla="*/ 7850 w 21635868"/>
              <a:gd name="connsiteY41" fmla="*/ 2825415 h 5472284"/>
              <a:gd name="connsiteX42" fmla="*/ 104103 w 21635868"/>
              <a:gd name="connsiteY42" fmla="*/ 2344152 h 5472284"/>
              <a:gd name="connsiteX43" fmla="*/ 248482 w 21635868"/>
              <a:gd name="connsiteY43" fmla="*/ 1975184 h 5472284"/>
              <a:gd name="connsiteX44" fmla="*/ 473071 w 21635868"/>
              <a:gd name="connsiteY44" fmla="*/ 1718510 h 5472284"/>
              <a:gd name="connsiteX45" fmla="*/ 729745 w 21635868"/>
              <a:gd name="connsiteY45" fmla="*/ 1461836 h 5472284"/>
              <a:gd name="connsiteX46" fmla="*/ 1034545 w 21635868"/>
              <a:gd name="connsiteY46" fmla="*/ 1157036 h 5472284"/>
              <a:gd name="connsiteX47" fmla="*/ 1483724 w 21635868"/>
              <a:gd name="connsiteY47" fmla="*/ 739942 h 5472284"/>
              <a:gd name="connsiteX48" fmla="*/ 1852692 w 21635868"/>
              <a:gd name="connsiteY48" fmla="*/ 595563 h 5472284"/>
              <a:gd name="connsiteX49" fmla="*/ 2847303 w 21635868"/>
              <a:gd name="connsiteY49" fmla="*/ 387015 h 5472284"/>
              <a:gd name="connsiteX50" fmla="*/ 3472945 w 21635868"/>
              <a:gd name="connsiteY50" fmla="*/ 306805 h 5472284"/>
              <a:gd name="connsiteX51" fmla="*/ 4515682 w 21635868"/>
              <a:gd name="connsiteY51" fmla="*/ 242636 h 5472284"/>
              <a:gd name="connsiteX52" fmla="*/ 5141324 w 21635868"/>
              <a:gd name="connsiteY52" fmla="*/ 130342 h 5472284"/>
              <a:gd name="connsiteX53" fmla="*/ 6585113 w 21635868"/>
              <a:gd name="connsiteY53" fmla="*/ 66173 h 5472284"/>
              <a:gd name="connsiteX54" fmla="*/ 7611808 w 21635868"/>
              <a:gd name="connsiteY54" fmla="*/ 50131 h 5472284"/>
              <a:gd name="connsiteX55" fmla="*/ 8702671 w 21635868"/>
              <a:gd name="connsiteY55" fmla="*/ 18047 h 5472284"/>
              <a:gd name="connsiteX56" fmla="*/ 9440608 w 21635868"/>
              <a:gd name="connsiteY56" fmla="*/ 2005 h 5472284"/>
              <a:gd name="connsiteX57" fmla="*/ 9921871 w 21635868"/>
              <a:gd name="connsiteY57" fmla="*/ 2005 h 5472284"/>
              <a:gd name="connsiteX58" fmla="*/ 10547513 w 21635868"/>
              <a:gd name="connsiteY58" fmla="*/ 18047 h 5472284"/>
              <a:gd name="connsiteX59" fmla="*/ 11125029 w 21635868"/>
              <a:gd name="connsiteY59" fmla="*/ 18047 h 5472284"/>
              <a:gd name="connsiteX60" fmla="*/ 11702545 w 21635868"/>
              <a:gd name="connsiteY60" fmla="*/ 130342 h 5472284"/>
              <a:gd name="connsiteX61" fmla="*/ 12296103 w 21635868"/>
              <a:gd name="connsiteY61" fmla="*/ 258678 h 5472284"/>
              <a:gd name="connsiteX62" fmla="*/ 12713197 w 21635868"/>
              <a:gd name="connsiteY62" fmla="*/ 419099 h 5472284"/>
              <a:gd name="connsiteX63" fmla="*/ 13210503 w 21635868"/>
              <a:gd name="connsiteY63" fmla="*/ 723899 h 5472284"/>
              <a:gd name="connsiteX64" fmla="*/ 13370924 w 21635868"/>
              <a:gd name="connsiteY64" fmla="*/ 1028699 h 5472284"/>
              <a:gd name="connsiteX65" fmla="*/ 13739892 w 21635868"/>
              <a:gd name="connsiteY65" fmla="*/ 1285373 h 5472284"/>
              <a:gd name="connsiteX66" fmla="*/ 13932397 w 21635868"/>
              <a:gd name="connsiteY66" fmla="*/ 1798720 h 5472284"/>
              <a:gd name="connsiteX67" fmla="*/ 14092819 w 21635868"/>
              <a:gd name="connsiteY67" fmla="*/ 2183731 h 5472284"/>
              <a:gd name="connsiteX68" fmla="*/ 14205113 w 21635868"/>
              <a:gd name="connsiteY68" fmla="*/ 2520615 h 5472284"/>
              <a:gd name="connsiteX69" fmla="*/ 14381576 w 21635868"/>
              <a:gd name="connsiteY69" fmla="*/ 2729163 h 5472284"/>
              <a:gd name="connsiteX70" fmla="*/ 14574082 w 21635868"/>
              <a:gd name="connsiteY70" fmla="*/ 3033963 h 5472284"/>
              <a:gd name="connsiteX71" fmla="*/ 14959092 w 21635868"/>
              <a:gd name="connsiteY71" fmla="*/ 3386889 h 5472284"/>
              <a:gd name="connsiteX72" fmla="*/ 15392229 w 21635868"/>
              <a:gd name="connsiteY72" fmla="*/ 3723773 h 5472284"/>
              <a:gd name="connsiteX73" fmla="*/ 15905576 w 21635868"/>
              <a:gd name="connsiteY73" fmla="*/ 3884194 h 5472284"/>
              <a:gd name="connsiteX74" fmla="*/ 16659555 w 21635868"/>
              <a:gd name="connsiteY74" fmla="*/ 4012531 h 5472284"/>
              <a:gd name="connsiteX75" fmla="*/ 17493745 w 21635868"/>
              <a:gd name="connsiteY75" fmla="*/ 4108784 h 5472284"/>
              <a:gd name="connsiteX76" fmla="*/ 18135429 w 21635868"/>
              <a:gd name="connsiteY76" fmla="*/ 4012531 h 5472284"/>
              <a:gd name="connsiteX77" fmla="*/ 18793155 w 21635868"/>
              <a:gd name="connsiteY77" fmla="*/ 4012531 h 5472284"/>
              <a:gd name="connsiteX78" fmla="*/ 19595261 w 21635868"/>
              <a:gd name="connsiteY78" fmla="*/ 4028573 h 5472284"/>
              <a:gd name="connsiteX79" fmla="*/ 20156734 w 21635868"/>
              <a:gd name="connsiteY79" fmla="*/ 4060657 h 5472284"/>
              <a:gd name="connsiteX80" fmla="*/ 21039050 w 21635868"/>
              <a:gd name="connsiteY80" fmla="*/ 4108784 h 5472284"/>
              <a:gd name="connsiteX81" fmla="*/ 21391976 w 21635868"/>
              <a:gd name="connsiteY81" fmla="*/ 4140868 h 5472284"/>
              <a:gd name="connsiteX82" fmla="*/ 21472187 w 21635868"/>
              <a:gd name="connsiteY82" fmla="*/ 4237120 h 5472284"/>
              <a:gd name="connsiteX83" fmla="*/ 21632608 w 21635868"/>
              <a:gd name="connsiteY83" fmla="*/ 4269205 h 5472284"/>
              <a:gd name="connsiteX0" fmla="*/ 21632608 w 21635868"/>
              <a:gd name="connsiteY0" fmla="*/ 4269205 h 5306162"/>
              <a:gd name="connsiteX1" fmla="*/ 21504271 w 21635868"/>
              <a:gd name="connsiteY1" fmla="*/ 4445668 h 5306162"/>
              <a:gd name="connsiteX2" fmla="*/ 20734250 w 21635868"/>
              <a:gd name="connsiteY2" fmla="*/ 4461710 h 5306162"/>
              <a:gd name="connsiteX3" fmla="*/ 19851934 w 21635868"/>
              <a:gd name="connsiteY3" fmla="*/ 4445668 h 5306162"/>
              <a:gd name="connsiteX4" fmla="*/ 19482966 w 21635868"/>
              <a:gd name="connsiteY4" fmla="*/ 4397542 h 5306162"/>
              <a:gd name="connsiteX5" fmla="*/ 19210250 w 21635868"/>
              <a:gd name="connsiteY5" fmla="*/ 4397542 h 5306162"/>
              <a:gd name="connsiteX6" fmla="*/ 18825240 w 21635868"/>
              <a:gd name="connsiteY6" fmla="*/ 4461710 h 5306162"/>
              <a:gd name="connsiteX7" fmla="*/ 18488355 w 21635868"/>
              <a:gd name="connsiteY7" fmla="*/ 4429626 h 5306162"/>
              <a:gd name="connsiteX8" fmla="*/ 17846671 w 21635868"/>
              <a:gd name="connsiteY8" fmla="*/ 4381499 h 5306162"/>
              <a:gd name="connsiteX9" fmla="*/ 17413534 w 21635868"/>
              <a:gd name="connsiteY9" fmla="*/ 4381499 h 5306162"/>
              <a:gd name="connsiteX10" fmla="*/ 16948313 w 21635868"/>
              <a:gd name="connsiteY10" fmla="*/ 4381499 h 5306162"/>
              <a:gd name="connsiteX11" fmla="*/ 16611429 w 21635868"/>
              <a:gd name="connsiteY11" fmla="*/ 4397542 h 5306162"/>
              <a:gd name="connsiteX12" fmla="*/ 15777240 w 21635868"/>
              <a:gd name="connsiteY12" fmla="*/ 4333373 h 5306162"/>
              <a:gd name="connsiteX13" fmla="*/ 15328061 w 21635868"/>
              <a:gd name="connsiteY13" fmla="*/ 4349415 h 5306162"/>
              <a:gd name="connsiteX14" fmla="*/ 14894924 w 21635868"/>
              <a:gd name="connsiteY14" fmla="*/ 4349415 h 5306162"/>
              <a:gd name="connsiteX15" fmla="*/ 14189071 w 21635868"/>
              <a:gd name="connsiteY15" fmla="*/ 4349415 h 5306162"/>
              <a:gd name="connsiteX16" fmla="*/ 13675724 w 21635868"/>
              <a:gd name="connsiteY16" fmla="*/ 4365457 h 5306162"/>
              <a:gd name="connsiteX17" fmla="*/ 13451134 w 21635868"/>
              <a:gd name="connsiteY17" fmla="*/ 4333373 h 5306162"/>
              <a:gd name="connsiteX18" fmla="*/ 12953829 w 21635868"/>
              <a:gd name="connsiteY18" fmla="*/ 4317331 h 5306162"/>
              <a:gd name="connsiteX19" fmla="*/ 12520692 w 21635868"/>
              <a:gd name="connsiteY19" fmla="*/ 4333373 h 5306162"/>
              <a:gd name="connsiteX20" fmla="*/ 11927134 w 21635868"/>
              <a:gd name="connsiteY20" fmla="*/ 4381499 h 5306162"/>
              <a:gd name="connsiteX21" fmla="*/ 10879864 w 21635868"/>
              <a:gd name="connsiteY21" fmla="*/ 4424395 h 5306162"/>
              <a:gd name="connsiteX22" fmla="*/ 10355008 w 21635868"/>
              <a:gd name="connsiteY22" fmla="*/ 4436601 h 5306162"/>
              <a:gd name="connsiteX23" fmla="*/ 10062413 w 21635868"/>
              <a:gd name="connsiteY23" fmla="*/ 4600160 h 5306162"/>
              <a:gd name="connsiteX24" fmla="*/ 9698676 w 21635868"/>
              <a:gd name="connsiteY24" fmla="*/ 4708619 h 5306162"/>
              <a:gd name="connsiteX25" fmla="*/ 9076174 w 21635868"/>
              <a:gd name="connsiteY25" fmla="*/ 4873574 h 5306162"/>
              <a:gd name="connsiteX26" fmla="*/ 8302825 w 21635868"/>
              <a:gd name="connsiteY26" fmla="*/ 5156336 h 5306162"/>
              <a:gd name="connsiteX27" fmla="*/ 7406105 w 21635868"/>
              <a:gd name="connsiteY27" fmla="*/ 5305691 h 5306162"/>
              <a:gd name="connsiteX28" fmla="*/ 6567756 w 21635868"/>
              <a:gd name="connsiteY28" fmla="*/ 5188876 h 5306162"/>
              <a:gd name="connsiteX29" fmla="*/ 5482836 w 21635868"/>
              <a:gd name="connsiteY29" fmla="*/ 4821115 h 5306162"/>
              <a:gd name="connsiteX30" fmla="*/ 4751068 w 21635868"/>
              <a:gd name="connsiteY30" fmla="*/ 4629226 h 5306162"/>
              <a:gd name="connsiteX31" fmla="*/ 3681492 w 21635868"/>
              <a:gd name="connsiteY31" fmla="*/ 4333373 h 5306162"/>
              <a:gd name="connsiteX32" fmla="*/ 3168145 w 21635868"/>
              <a:gd name="connsiteY32" fmla="*/ 4349415 h 5306162"/>
              <a:gd name="connsiteX33" fmla="*/ 2349997 w 21635868"/>
              <a:gd name="connsiteY33" fmla="*/ 4333373 h 5306162"/>
              <a:gd name="connsiteX34" fmla="*/ 1644145 w 21635868"/>
              <a:gd name="connsiteY34" fmla="*/ 4349415 h 5306162"/>
              <a:gd name="connsiteX35" fmla="*/ 1259134 w 21635868"/>
              <a:gd name="connsiteY35" fmla="*/ 4349415 h 5306162"/>
              <a:gd name="connsiteX36" fmla="*/ 954334 w 21635868"/>
              <a:gd name="connsiteY36" fmla="*/ 4237120 h 5306162"/>
              <a:gd name="connsiteX37" fmla="*/ 617450 w 21635868"/>
              <a:gd name="connsiteY37" fmla="*/ 4044615 h 5306162"/>
              <a:gd name="connsiteX38" fmla="*/ 376819 w 21635868"/>
              <a:gd name="connsiteY38" fmla="*/ 3739815 h 5306162"/>
              <a:gd name="connsiteX39" fmla="*/ 168271 w 21635868"/>
              <a:gd name="connsiteY39" fmla="*/ 3563352 h 5306162"/>
              <a:gd name="connsiteX40" fmla="*/ 23892 w 21635868"/>
              <a:gd name="connsiteY40" fmla="*/ 3226468 h 5306162"/>
              <a:gd name="connsiteX41" fmla="*/ 7850 w 21635868"/>
              <a:gd name="connsiteY41" fmla="*/ 2825415 h 5306162"/>
              <a:gd name="connsiteX42" fmla="*/ 104103 w 21635868"/>
              <a:gd name="connsiteY42" fmla="*/ 2344152 h 5306162"/>
              <a:gd name="connsiteX43" fmla="*/ 248482 w 21635868"/>
              <a:gd name="connsiteY43" fmla="*/ 1975184 h 5306162"/>
              <a:gd name="connsiteX44" fmla="*/ 473071 w 21635868"/>
              <a:gd name="connsiteY44" fmla="*/ 1718510 h 5306162"/>
              <a:gd name="connsiteX45" fmla="*/ 729745 w 21635868"/>
              <a:gd name="connsiteY45" fmla="*/ 1461836 h 5306162"/>
              <a:gd name="connsiteX46" fmla="*/ 1034545 w 21635868"/>
              <a:gd name="connsiteY46" fmla="*/ 1157036 h 5306162"/>
              <a:gd name="connsiteX47" fmla="*/ 1483724 w 21635868"/>
              <a:gd name="connsiteY47" fmla="*/ 739942 h 5306162"/>
              <a:gd name="connsiteX48" fmla="*/ 1852692 w 21635868"/>
              <a:gd name="connsiteY48" fmla="*/ 595563 h 5306162"/>
              <a:gd name="connsiteX49" fmla="*/ 2847303 w 21635868"/>
              <a:gd name="connsiteY49" fmla="*/ 387015 h 5306162"/>
              <a:gd name="connsiteX50" fmla="*/ 3472945 w 21635868"/>
              <a:gd name="connsiteY50" fmla="*/ 306805 h 5306162"/>
              <a:gd name="connsiteX51" fmla="*/ 4515682 w 21635868"/>
              <a:gd name="connsiteY51" fmla="*/ 242636 h 5306162"/>
              <a:gd name="connsiteX52" fmla="*/ 5141324 w 21635868"/>
              <a:gd name="connsiteY52" fmla="*/ 130342 h 5306162"/>
              <a:gd name="connsiteX53" fmla="*/ 6585113 w 21635868"/>
              <a:gd name="connsiteY53" fmla="*/ 66173 h 5306162"/>
              <a:gd name="connsiteX54" fmla="*/ 7611808 w 21635868"/>
              <a:gd name="connsiteY54" fmla="*/ 50131 h 5306162"/>
              <a:gd name="connsiteX55" fmla="*/ 8702671 w 21635868"/>
              <a:gd name="connsiteY55" fmla="*/ 18047 h 5306162"/>
              <a:gd name="connsiteX56" fmla="*/ 9440608 w 21635868"/>
              <a:gd name="connsiteY56" fmla="*/ 2005 h 5306162"/>
              <a:gd name="connsiteX57" fmla="*/ 9921871 w 21635868"/>
              <a:gd name="connsiteY57" fmla="*/ 2005 h 5306162"/>
              <a:gd name="connsiteX58" fmla="*/ 10547513 w 21635868"/>
              <a:gd name="connsiteY58" fmla="*/ 18047 h 5306162"/>
              <a:gd name="connsiteX59" fmla="*/ 11125029 w 21635868"/>
              <a:gd name="connsiteY59" fmla="*/ 18047 h 5306162"/>
              <a:gd name="connsiteX60" fmla="*/ 11702545 w 21635868"/>
              <a:gd name="connsiteY60" fmla="*/ 130342 h 5306162"/>
              <a:gd name="connsiteX61" fmla="*/ 12296103 w 21635868"/>
              <a:gd name="connsiteY61" fmla="*/ 258678 h 5306162"/>
              <a:gd name="connsiteX62" fmla="*/ 12713197 w 21635868"/>
              <a:gd name="connsiteY62" fmla="*/ 419099 h 5306162"/>
              <a:gd name="connsiteX63" fmla="*/ 13210503 w 21635868"/>
              <a:gd name="connsiteY63" fmla="*/ 723899 h 5306162"/>
              <a:gd name="connsiteX64" fmla="*/ 13370924 w 21635868"/>
              <a:gd name="connsiteY64" fmla="*/ 1028699 h 5306162"/>
              <a:gd name="connsiteX65" fmla="*/ 13739892 w 21635868"/>
              <a:gd name="connsiteY65" fmla="*/ 1285373 h 5306162"/>
              <a:gd name="connsiteX66" fmla="*/ 13932397 w 21635868"/>
              <a:gd name="connsiteY66" fmla="*/ 1798720 h 5306162"/>
              <a:gd name="connsiteX67" fmla="*/ 14092819 w 21635868"/>
              <a:gd name="connsiteY67" fmla="*/ 2183731 h 5306162"/>
              <a:gd name="connsiteX68" fmla="*/ 14205113 w 21635868"/>
              <a:gd name="connsiteY68" fmla="*/ 2520615 h 5306162"/>
              <a:gd name="connsiteX69" fmla="*/ 14381576 w 21635868"/>
              <a:gd name="connsiteY69" fmla="*/ 2729163 h 5306162"/>
              <a:gd name="connsiteX70" fmla="*/ 14574082 w 21635868"/>
              <a:gd name="connsiteY70" fmla="*/ 3033963 h 5306162"/>
              <a:gd name="connsiteX71" fmla="*/ 14959092 w 21635868"/>
              <a:gd name="connsiteY71" fmla="*/ 3386889 h 5306162"/>
              <a:gd name="connsiteX72" fmla="*/ 15392229 w 21635868"/>
              <a:gd name="connsiteY72" fmla="*/ 3723773 h 5306162"/>
              <a:gd name="connsiteX73" fmla="*/ 15905576 w 21635868"/>
              <a:gd name="connsiteY73" fmla="*/ 3884194 h 5306162"/>
              <a:gd name="connsiteX74" fmla="*/ 16659555 w 21635868"/>
              <a:gd name="connsiteY74" fmla="*/ 4012531 h 5306162"/>
              <a:gd name="connsiteX75" fmla="*/ 17493745 w 21635868"/>
              <a:gd name="connsiteY75" fmla="*/ 4108784 h 5306162"/>
              <a:gd name="connsiteX76" fmla="*/ 18135429 w 21635868"/>
              <a:gd name="connsiteY76" fmla="*/ 4012531 h 5306162"/>
              <a:gd name="connsiteX77" fmla="*/ 18793155 w 21635868"/>
              <a:gd name="connsiteY77" fmla="*/ 4012531 h 5306162"/>
              <a:gd name="connsiteX78" fmla="*/ 19595261 w 21635868"/>
              <a:gd name="connsiteY78" fmla="*/ 4028573 h 5306162"/>
              <a:gd name="connsiteX79" fmla="*/ 20156734 w 21635868"/>
              <a:gd name="connsiteY79" fmla="*/ 4060657 h 5306162"/>
              <a:gd name="connsiteX80" fmla="*/ 21039050 w 21635868"/>
              <a:gd name="connsiteY80" fmla="*/ 4108784 h 5306162"/>
              <a:gd name="connsiteX81" fmla="*/ 21391976 w 21635868"/>
              <a:gd name="connsiteY81" fmla="*/ 4140868 h 5306162"/>
              <a:gd name="connsiteX82" fmla="*/ 21472187 w 21635868"/>
              <a:gd name="connsiteY82" fmla="*/ 4237120 h 5306162"/>
              <a:gd name="connsiteX83" fmla="*/ 21632608 w 21635868"/>
              <a:gd name="connsiteY83" fmla="*/ 4269205 h 5306162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355008 w 21635868"/>
              <a:gd name="connsiteY22" fmla="*/ 4436601 h 5221713"/>
              <a:gd name="connsiteX23" fmla="*/ 10062413 w 21635868"/>
              <a:gd name="connsiteY23" fmla="*/ 4600160 h 5221713"/>
              <a:gd name="connsiteX24" fmla="*/ 9698676 w 21635868"/>
              <a:gd name="connsiteY24" fmla="*/ 4708619 h 5221713"/>
              <a:gd name="connsiteX25" fmla="*/ 9076174 w 21635868"/>
              <a:gd name="connsiteY25" fmla="*/ 4873574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355008 w 21635868"/>
              <a:gd name="connsiteY22" fmla="*/ 4436601 h 5221713"/>
              <a:gd name="connsiteX23" fmla="*/ 10062413 w 21635868"/>
              <a:gd name="connsiteY23" fmla="*/ 4600160 h 5221713"/>
              <a:gd name="connsiteX24" fmla="*/ 9698676 w 21635868"/>
              <a:gd name="connsiteY24" fmla="*/ 4708619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355008 w 21635868"/>
              <a:gd name="connsiteY22" fmla="*/ 4436601 h 5221713"/>
              <a:gd name="connsiteX23" fmla="*/ 10062413 w 21635868"/>
              <a:gd name="connsiteY23" fmla="*/ 4600160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355008 w 21635868"/>
              <a:gd name="connsiteY22" fmla="*/ 4436601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1073295 w 21635868"/>
              <a:gd name="connsiteY21" fmla="*/ 4635410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2138149 w 21635868"/>
              <a:gd name="connsiteY20" fmla="*/ 4610099 h 5221713"/>
              <a:gd name="connsiteX21" fmla="*/ 11073295 w 21635868"/>
              <a:gd name="connsiteY21" fmla="*/ 4635410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2138149 w 21635868"/>
              <a:gd name="connsiteY20" fmla="*/ 4610099 h 5221713"/>
              <a:gd name="connsiteX21" fmla="*/ 11073295 w 21635868"/>
              <a:gd name="connsiteY21" fmla="*/ 4635410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93523 w 21635868"/>
              <a:gd name="connsiteY31" fmla="*/ 4393531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2138149 w 21635868"/>
              <a:gd name="connsiteY20" fmla="*/ 4610099 h 5221713"/>
              <a:gd name="connsiteX21" fmla="*/ 11073295 w 21635868"/>
              <a:gd name="connsiteY21" fmla="*/ 4635410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89384 h 5221713"/>
              <a:gd name="connsiteX31" fmla="*/ 3693523 w 21635868"/>
              <a:gd name="connsiteY31" fmla="*/ 4393531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17390"/>
              <a:gd name="connsiteX1" fmla="*/ 21504271 w 21635868"/>
              <a:gd name="connsiteY1" fmla="*/ 4445668 h 5217390"/>
              <a:gd name="connsiteX2" fmla="*/ 20734250 w 21635868"/>
              <a:gd name="connsiteY2" fmla="*/ 4461710 h 5217390"/>
              <a:gd name="connsiteX3" fmla="*/ 19851934 w 21635868"/>
              <a:gd name="connsiteY3" fmla="*/ 4445668 h 5217390"/>
              <a:gd name="connsiteX4" fmla="*/ 19482966 w 21635868"/>
              <a:gd name="connsiteY4" fmla="*/ 4397542 h 5217390"/>
              <a:gd name="connsiteX5" fmla="*/ 19210250 w 21635868"/>
              <a:gd name="connsiteY5" fmla="*/ 4397542 h 5217390"/>
              <a:gd name="connsiteX6" fmla="*/ 18825240 w 21635868"/>
              <a:gd name="connsiteY6" fmla="*/ 4461710 h 5217390"/>
              <a:gd name="connsiteX7" fmla="*/ 18488355 w 21635868"/>
              <a:gd name="connsiteY7" fmla="*/ 4429626 h 5217390"/>
              <a:gd name="connsiteX8" fmla="*/ 17846671 w 21635868"/>
              <a:gd name="connsiteY8" fmla="*/ 4381499 h 5217390"/>
              <a:gd name="connsiteX9" fmla="*/ 17413534 w 21635868"/>
              <a:gd name="connsiteY9" fmla="*/ 4381499 h 5217390"/>
              <a:gd name="connsiteX10" fmla="*/ 16948313 w 21635868"/>
              <a:gd name="connsiteY10" fmla="*/ 4381499 h 5217390"/>
              <a:gd name="connsiteX11" fmla="*/ 16611429 w 21635868"/>
              <a:gd name="connsiteY11" fmla="*/ 4397542 h 5217390"/>
              <a:gd name="connsiteX12" fmla="*/ 15777240 w 21635868"/>
              <a:gd name="connsiteY12" fmla="*/ 4333373 h 5217390"/>
              <a:gd name="connsiteX13" fmla="*/ 15328061 w 21635868"/>
              <a:gd name="connsiteY13" fmla="*/ 4349415 h 5217390"/>
              <a:gd name="connsiteX14" fmla="*/ 14894924 w 21635868"/>
              <a:gd name="connsiteY14" fmla="*/ 4349415 h 5217390"/>
              <a:gd name="connsiteX15" fmla="*/ 14189071 w 21635868"/>
              <a:gd name="connsiteY15" fmla="*/ 4349415 h 5217390"/>
              <a:gd name="connsiteX16" fmla="*/ 13675724 w 21635868"/>
              <a:gd name="connsiteY16" fmla="*/ 4365457 h 5217390"/>
              <a:gd name="connsiteX17" fmla="*/ 13451134 w 21635868"/>
              <a:gd name="connsiteY17" fmla="*/ 4333373 h 5217390"/>
              <a:gd name="connsiteX18" fmla="*/ 12953829 w 21635868"/>
              <a:gd name="connsiteY18" fmla="*/ 4317331 h 5217390"/>
              <a:gd name="connsiteX19" fmla="*/ 12520692 w 21635868"/>
              <a:gd name="connsiteY19" fmla="*/ 4333373 h 5217390"/>
              <a:gd name="connsiteX20" fmla="*/ 12138149 w 21635868"/>
              <a:gd name="connsiteY20" fmla="*/ 4610099 h 5217390"/>
              <a:gd name="connsiteX21" fmla="*/ 11073295 w 21635868"/>
              <a:gd name="connsiteY21" fmla="*/ 4635410 h 5217390"/>
              <a:gd name="connsiteX22" fmla="*/ 10636362 w 21635868"/>
              <a:gd name="connsiteY22" fmla="*/ 4700370 h 5217390"/>
              <a:gd name="connsiteX23" fmla="*/ 10238259 w 21635868"/>
              <a:gd name="connsiteY23" fmla="*/ 4758422 h 5217390"/>
              <a:gd name="connsiteX24" fmla="*/ 9786599 w 21635868"/>
              <a:gd name="connsiteY24" fmla="*/ 4902050 h 5217390"/>
              <a:gd name="connsiteX25" fmla="*/ 9287190 w 21635868"/>
              <a:gd name="connsiteY25" fmla="*/ 4996666 h 5217390"/>
              <a:gd name="connsiteX26" fmla="*/ 8302825 w 21635868"/>
              <a:gd name="connsiteY26" fmla="*/ 5156336 h 5217390"/>
              <a:gd name="connsiteX27" fmla="*/ 7388521 w 21635868"/>
              <a:gd name="connsiteY27" fmla="*/ 5200183 h 5217390"/>
              <a:gd name="connsiteX28" fmla="*/ 6567756 w 21635868"/>
              <a:gd name="connsiteY28" fmla="*/ 5188876 h 5217390"/>
              <a:gd name="connsiteX29" fmla="*/ 5482836 w 21635868"/>
              <a:gd name="connsiteY29" fmla="*/ 4881272 h 5217390"/>
              <a:gd name="connsiteX30" fmla="*/ 4751068 w 21635868"/>
              <a:gd name="connsiteY30" fmla="*/ 4689384 h 5217390"/>
              <a:gd name="connsiteX31" fmla="*/ 3693523 w 21635868"/>
              <a:gd name="connsiteY31" fmla="*/ 4393531 h 5217390"/>
              <a:gd name="connsiteX32" fmla="*/ 3168145 w 21635868"/>
              <a:gd name="connsiteY32" fmla="*/ 4349415 h 5217390"/>
              <a:gd name="connsiteX33" fmla="*/ 2349997 w 21635868"/>
              <a:gd name="connsiteY33" fmla="*/ 4333373 h 5217390"/>
              <a:gd name="connsiteX34" fmla="*/ 1644145 w 21635868"/>
              <a:gd name="connsiteY34" fmla="*/ 4349415 h 5217390"/>
              <a:gd name="connsiteX35" fmla="*/ 1259134 w 21635868"/>
              <a:gd name="connsiteY35" fmla="*/ 4349415 h 5217390"/>
              <a:gd name="connsiteX36" fmla="*/ 954334 w 21635868"/>
              <a:gd name="connsiteY36" fmla="*/ 4237120 h 5217390"/>
              <a:gd name="connsiteX37" fmla="*/ 617450 w 21635868"/>
              <a:gd name="connsiteY37" fmla="*/ 4044615 h 5217390"/>
              <a:gd name="connsiteX38" fmla="*/ 376819 w 21635868"/>
              <a:gd name="connsiteY38" fmla="*/ 3739815 h 5217390"/>
              <a:gd name="connsiteX39" fmla="*/ 168271 w 21635868"/>
              <a:gd name="connsiteY39" fmla="*/ 3563352 h 5217390"/>
              <a:gd name="connsiteX40" fmla="*/ 23892 w 21635868"/>
              <a:gd name="connsiteY40" fmla="*/ 3226468 h 5217390"/>
              <a:gd name="connsiteX41" fmla="*/ 7850 w 21635868"/>
              <a:gd name="connsiteY41" fmla="*/ 2825415 h 5217390"/>
              <a:gd name="connsiteX42" fmla="*/ 104103 w 21635868"/>
              <a:gd name="connsiteY42" fmla="*/ 2344152 h 5217390"/>
              <a:gd name="connsiteX43" fmla="*/ 248482 w 21635868"/>
              <a:gd name="connsiteY43" fmla="*/ 1975184 h 5217390"/>
              <a:gd name="connsiteX44" fmla="*/ 473071 w 21635868"/>
              <a:gd name="connsiteY44" fmla="*/ 1718510 h 5217390"/>
              <a:gd name="connsiteX45" fmla="*/ 729745 w 21635868"/>
              <a:gd name="connsiteY45" fmla="*/ 1461836 h 5217390"/>
              <a:gd name="connsiteX46" fmla="*/ 1034545 w 21635868"/>
              <a:gd name="connsiteY46" fmla="*/ 1157036 h 5217390"/>
              <a:gd name="connsiteX47" fmla="*/ 1483724 w 21635868"/>
              <a:gd name="connsiteY47" fmla="*/ 739942 h 5217390"/>
              <a:gd name="connsiteX48" fmla="*/ 1852692 w 21635868"/>
              <a:gd name="connsiteY48" fmla="*/ 595563 h 5217390"/>
              <a:gd name="connsiteX49" fmla="*/ 2847303 w 21635868"/>
              <a:gd name="connsiteY49" fmla="*/ 387015 h 5217390"/>
              <a:gd name="connsiteX50" fmla="*/ 3472945 w 21635868"/>
              <a:gd name="connsiteY50" fmla="*/ 306805 h 5217390"/>
              <a:gd name="connsiteX51" fmla="*/ 4515682 w 21635868"/>
              <a:gd name="connsiteY51" fmla="*/ 242636 h 5217390"/>
              <a:gd name="connsiteX52" fmla="*/ 5141324 w 21635868"/>
              <a:gd name="connsiteY52" fmla="*/ 130342 h 5217390"/>
              <a:gd name="connsiteX53" fmla="*/ 6585113 w 21635868"/>
              <a:gd name="connsiteY53" fmla="*/ 66173 h 5217390"/>
              <a:gd name="connsiteX54" fmla="*/ 7611808 w 21635868"/>
              <a:gd name="connsiteY54" fmla="*/ 50131 h 5217390"/>
              <a:gd name="connsiteX55" fmla="*/ 8702671 w 21635868"/>
              <a:gd name="connsiteY55" fmla="*/ 18047 h 5217390"/>
              <a:gd name="connsiteX56" fmla="*/ 9440608 w 21635868"/>
              <a:gd name="connsiteY56" fmla="*/ 2005 h 5217390"/>
              <a:gd name="connsiteX57" fmla="*/ 9921871 w 21635868"/>
              <a:gd name="connsiteY57" fmla="*/ 2005 h 5217390"/>
              <a:gd name="connsiteX58" fmla="*/ 10547513 w 21635868"/>
              <a:gd name="connsiteY58" fmla="*/ 18047 h 5217390"/>
              <a:gd name="connsiteX59" fmla="*/ 11125029 w 21635868"/>
              <a:gd name="connsiteY59" fmla="*/ 18047 h 5217390"/>
              <a:gd name="connsiteX60" fmla="*/ 11702545 w 21635868"/>
              <a:gd name="connsiteY60" fmla="*/ 130342 h 5217390"/>
              <a:gd name="connsiteX61" fmla="*/ 12296103 w 21635868"/>
              <a:gd name="connsiteY61" fmla="*/ 258678 h 5217390"/>
              <a:gd name="connsiteX62" fmla="*/ 12713197 w 21635868"/>
              <a:gd name="connsiteY62" fmla="*/ 419099 h 5217390"/>
              <a:gd name="connsiteX63" fmla="*/ 13210503 w 21635868"/>
              <a:gd name="connsiteY63" fmla="*/ 723899 h 5217390"/>
              <a:gd name="connsiteX64" fmla="*/ 13370924 w 21635868"/>
              <a:gd name="connsiteY64" fmla="*/ 1028699 h 5217390"/>
              <a:gd name="connsiteX65" fmla="*/ 13739892 w 21635868"/>
              <a:gd name="connsiteY65" fmla="*/ 1285373 h 5217390"/>
              <a:gd name="connsiteX66" fmla="*/ 13932397 w 21635868"/>
              <a:gd name="connsiteY66" fmla="*/ 1798720 h 5217390"/>
              <a:gd name="connsiteX67" fmla="*/ 14092819 w 21635868"/>
              <a:gd name="connsiteY67" fmla="*/ 2183731 h 5217390"/>
              <a:gd name="connsiteX68" fmla="*/ 14205113 w 21635868"/>
              <a:gd name="connsiteY68" fmla="*/ 2520615 h 5217390"/>
              <a:gd name="connsiteX69" fmla="*/ 14381576 w 21635868"/>
              <a:gd name="connsiteY69" fmla="*/ 2729163 h 5217390"/>
              <a:gd name="connsiteX70" fmla="*/ 14574082 w 21635868"/>
              <a:gd name="connsiteY70" fmla="*/ 3033963 h 5217390"/>
              <a:gd name="connsiteX71" fmla="*/ 14959092 w 21635868"/>
              <a:gd name="connsiteY71" fmla="*/ 3386889 h 5217390"/>
              <a:gd name="connsiteX72" fmla="*/ 15392229 w 21635868"/>
              <a:gd name="connsiteY72" fmla="*/ 3723773 h 5217390"/>
              <a:gd name="connsiteX73" fmla="*/ 15905576 w 21635868"/>
              <a:gd name="connsiteY73" fmla="*/ 3884194 h 5217390"/>
              <a:gd name="connsiteX74" fmla="*/ 16659555 w 21635868"/>
              <a:gd name="connsiteY74" fmla="*/ 4012531 h 5217390"/>
              <a:gd name="connsiteX75" fmla="*/ 17493745 w 21635868"/>
              <a:gd name="connsiteY75" fmla="*/ 4108784 h 5217390"/>
              <a:gd name="connsiteX76" fmla="*/ 18135429 w 21635868"/>
              <a:gd name="connsiteY76" fmla="*/ 4012531 h 5217390"/>
              <a:gd name="connsiteX77" fmla="*/ 18793155 w 21635868"/>
              <a:gd name="connsiteY77" fmla="*/ 4012531 h 5217390"/>
              <a:gd name="connsiteX78" fmla="*/ 19595261 w 21635868"/>
              <a:gd name="connsiteY78" fmla="*/ 4028573 h 5217390"/>
              <a:gd name="connsiteX79" fmla="*/ 20156734 w 21635868"/>
              <a:gd name="connsiteY79" fmla="*/ 4060657 h 5217390"/>
              <a:gd name="connsiteX80" fmla="*/ 21039050 w 21635868"/>
              <a:gd name="connsiteY80" fmla="*/ 4108784 h 5217390"/>
              <a:gd name="connsiteX81" fmla="*/ 21391976 w 21635868"/>
              <a:gd name="connsiteY81" fmla="*/ 4140868 h 5217390"/>
              <a:gd name="connsiteX82" fmla="*/ 21472187 w 21635868"/>
              <a:gd name="connsiteY82" fmla="*/ 4237120 h 5217390"/>
              <a:gd name="connsiteX83" fmla="*/ 21632608 w 21635868"/>
              <a:gd name="connsiteY83" fmla="*/ 4269205 h 5217390"/>
              <a:gd name="connsiteX0" fmla="*/ 21632608 w 21635868"/>
              <a:gd name="connsiteY0" fmla="*/ 4269205 h 5266102"/>
              <a:gd name="connsiteX1" fmla="*/ 21504271 w 21635868"/>
              <a:gd name="connsiteY1" fmla="*/ 4445668 h 5266102"/>
              <a:gd name="connsiteX2" fmla="*/ 20734250 w 21635868"/>
              <a:gd name="connsiteY2" fmla="*/ 4461710 h 5266102"/>
              <a:gd name="connsiteX3" fmla="*/ 19851934 w 21635868"/>
              <a:gd name="connsiteY3" fmla="*/ 4445668 h 5266102"/>
              <a:gd name="connsiteX4" fmla="*/ 19482966 w 21635868"/>
              <a:gd name="connsiteY4" fmla="*/ 4397542 h 5266102"/>
              <a:gd name="connsiteX5" fmla="*/ 19210250 w 21635868"/>
              <a:gd name="connsiteY5" fmla="*/ 4397542 h 5266102"/>
              <a:gd name="connsiteX6" fmla="*/ 18825240 w 21635868"/>
              <a:gd name="connsiteY6" fmla="*/ 4461710 h 5266102"/>
              <a:gd name="connsiteX7" fmla="*/ 18488355 w 21635868"/>
              <a:gd name="connsiteY7" fmla="*/ 4429626 h 5266102"/>
              <a:gd name="connsiteX8" fmla="*/ 17846671 w 21635868"/>
              <a:gd name="connsiteY8" fmla="*/ 4381499 h 5266102"/>
              <a:gd name="connsiteX9" fmla="*/ 17413534 w 21635868"/>
              <a:gd name="connsiteY9" fmla="*/ 4381499 h 5266102"/>
              <a:gd name="connsiteX10" fmla="*/ 16948313 w 21635868"/>
              <a:gd name="connsiteY10" fmla="*/ 4381499 h 5266102"/>
              <a:gd name="connsiteX11" fmla="*/ 16611429 w 21635868"/>
              <a:gd name="connsiteY11" fmla="*/ 4397542 h 5266102"/>
              <a:gd name="connsiteX12" fmla="*/ 15777240 w 21635868"/>
              <a:gd name="connsiteY12" fmla="*/ 4333373 h 5266102"/>
              <a:gd name="connsiteX13" fmla="*/ 15328061 w 21635868"/>
              <a:gd name="connsiteY13" fmla="*/ 4349415 h 5266102"/>
              <a:gd name="connsiteX14" fmla="*/ 14894924 w 21635868"/>
              <a:gd name="connsiteY14" fmla="*/ 4349415 h 5266102"/>
              <a:gd name="connsiteX15" fmla="*/ 14189071 w 21635868"/>
              <a:gd name="connsiteY15" fmla="*/ 4349415 h 5266102"/>
              <a:gd name="connsiteX16" fmla="*/ 13675724 w 21635868"/>
              <a:gd name="connsiteY16" fmla="*/ 4365457 h 5266102"/>
              <a:gd name="connsiteX17" fmla="*/ 13451134 w 21635868"/>
              <a:gd name="connsiteY17" fmla="*/ 4333373 h 5266102"/>
              <a:gd name="connsiteX18" fmla="*/ 12953829 w 21635868"/>
              <a:gd name="connsiteY18" fmla="*/ 4317331 h 5266102"/>
              <a:gd name="connsiteX19" fmla="*/ 12520692 w 21635868"/>
              <a:gd name="connsiteY19" fmla="*/ 4333373 h 5266102"/>
              <a:gd name="connsiteX20" fmla="*/ 12138149 w 21635868"/>
              <a:gd name="connsiteY20" fmla="*/ 4610099 h 5266102"/>
              <a:gd name="connsiteX21" fmla="*/ 11073295 w 21635868"/>
              <a:gd name="connsiteY21" fmla="*/ 4635410 h 5266102"/>
              <a:gd name="connsiteX22" fmla="*/ 10636362 w 21635868"/>
              <a:gd name="connsiteY22" fmla="*/ 4700370 h 5266102"/>
              <a:gd name="connsiteX23" fmla="*/ 10238259 w 21635868"/>
              <a:gd name="connsiteY23" fmla="*/ 4758422 h 5266102"/>
              <a:gd name="connsiteX24" fmla="*/ 9786599 w 21635868"/>
              <a:gd name="connsiteY24" fmla="*/ 4902050 h 5266102"/>
              <a:gd name="connsiteX25" fmla="*/ 9287190 w 21635868"/>
              <a:gd name="connsiteY25" fmla="*/ 4996666 h 5266102"/>
              <a:gd name="connsiteX26" fmla="*/ 8302825 w 21635868"/>
              <a:gd name="connsiteY26" fmla="*/ 5156336 h 5266102"/>
              <a:gd name="connsiteX27" fmla="*/ 7388521 w 21635868"/>
              <a:gd name="connsiteY27" fmla="*/ 5200183 h 5266102"/>
              <a:gd name="connsiteX28" fmla="*/ 6531661 w 21635868"/>
              <a:gd name="connsiteY28" fmla="*/ 5249034 h 5266102"/>
              <a:gd name="connsiteX29" fmla="*/ 5482836 w 21635868"/>
              <a:gd name="connsiteY29" fmla="*/ 4881272 h 5266102"/>
              <a:gd name="connsiteX30" fmla="*/ 4751068 w 21635868"/>
              <a:gd name="connsiteY30" fmla="*/ 4689384 h 5266102"/>
              <a:gd name="connsiteX31" fmla="*/ 3693523 w 21635868"/>
              <a:gd name="connsiteY31" fmla="*/ 4393531 h 5266102"/>
              <a:gd name="connsiteX32" fmla="*/ 3168145 w 21635868"/>
              <a:gd name="connsiteY32" fmla="*/ 4349415 h 5266102"/>
              <a:gd name="connsiteX33" fmla="*/ 2349997 w 21635868"/>
              <a:gd name="connsiteY33" fmla="*/ 4333373 h 5266102"/>
              <a:gd name="connsiteX34" fmla="*/ 1644145 w 21635868"/>
              <a:gd name="connsiteY34" fmla="*/ 4349415 h 5266102"/>
              <a:gd name="connsiteX35" fmla="*/ 1259134 w 21635868"/>
              <a:gd name="connsiteY35" fmla="*/ 4349415 h 5266102"/>
              <a:gd name="connsiteX36" fmla="*/ 954334 w 21635868"/>
              <a:gd name="connsiteY36" fmla="*/ 4237120 h 5266102"/>
              <a:gd name="connsiteX37" fmla="*/ 617450 w 21635868"/>
              <a:gd name="connsiteY37" fmla="*/ 4044615 h 5266102"/>
              <a:gd name="connsiteX38" fmla="*/ 376819 w 21635868"/>
              <a:gd name="connsiteY38" fmla="*/ 3739815 h 5266102"/>
              <a:gd name="connsiteX39" fmla="*/ 168271 w 21635868"/>
              <a:gd name="connsiteY39" fmla="*/ 3563352 h 5266102"/>
              <a:gd name="connsiteX40" fmla="*/ 23892 w 21635868"/>
              <a:gd name="connsiteY40" fmla="*/ 3226468 h 5266102"/>
              <a:gd name="connsiteX41" fmla="*/ 7850 w 21635868"/>
              <a:gd name="connsiteY41" fmla="*/ 2825415 h 5266102"/>
              <a:gd name="connsiteX42" fmla="*/ 104103 w 21635868"/>
              <a:gd name="connsiteY42" fmla="*/ 2344152 h 5266102"/>
              <a:gd name="connsiteX43" fmla="*/ 248482 w 21635868"/>
              <a:gd name="connsiteY43" fmla="*/ 1975184 h 5266102"/>
              <a:gd name="connsiteX44" fmla="*/ 473071 w 21635868"/>
              <a:gd name="connsiteY44" fmla="*/ 1718510 h 5266102"/>
              <a:gd name="connsiteX45" fmla="*/ 729745 w 21635868"/>
              <a:gd name="connsiteY45" fmla="*/ 1461836 h 5266102"/>
              <a:gd name="connsiteX46" fmla="*/ 1034545 w 21635868"/>
              <a:gd name="connsiteY46" fmla="*/ 1157036 h 5266102"/>
              <a:gd name="connsiteX47" fmla="*/ 1483724 w 21635868"/>
              <a:gd name="connsiteY47" fmla="*/ 739942 h 5266102"/>
              <a:gd name="connsiteX48" fmla="*/ 1852692 w 21635868"/>
              <a:gd name="connsiteY48" fmla="*/ 595563 h 5266102"/>
              <a:gd name="connsiteX49" fmla="*/ 2847303 w 21635868"/>
              <a:gd name="connsiteY49" fmla="*/ 387015 h 5266102"/>
              <a:gd name="connsiteX50" fmla="*/ 3472945 w 21635868"/>
              <a:gd name="connsiteY50" fmla="*/ 306805 h 5266102"/>
              <a:gd name="connsiteX51" fmla="*/ 4515682 w 21635868"/>
              <a:gd name="connsiteY51" fmla="*/ 242636 h 5266102"/>
              <a:gd name="connsiteX52" fmla="*/ 5141324 w 21635868"/>
              <a:gd name="connsiteY52" fmla="*/ 130342 h 5266102"/>
              <a:gd name="connsiteX53" fmla="*/ 6585113 w 21635868"/>
              <a:gd name="connsiteY53" fmla="*/ 66173 h 5266102"/>
              <a:gd name="connsiteX54" fmla="*/ 7611808 w 21635868"/>
              <a:gd name="connsiteY54" fmla="*/ 50131 h 5266102"/>
              <a:gd name="connsiteX55" fmla="*/ 8702671 w 21635868"/>
              <a:gd name="connsiteY55" fmla="*/ 18047 h 5266102"/>
              <a:gd name="connsiteX56" fmla="*/ 9440608 w 21635868"/>
              <a:gd name="connsiteY56" fmla="*/ 2005 h 5266102"/>
              <a:gd name="connsiteX57" fmla="*/ 9921871 w 21635868"/>
              <a:gd name="connsiteY57" fmla="*/ 2005 h 5266102"/>
              <a:gd name="connsiteX58" fmla="*/ 10547513 w 21635868"/>
              <a:gd name="connsiteY58" fmla="*/ 18047 h 5266102"/>
              <a:gd name="connsiteX59" fmla="*/ 11125029 w 21635868"/>
              <a:gd name="connsiteY59" fmla="*/ 18047 h 5266102"/>
              <a:gd name="connsiteX60" fmla="*/ 11702545 w 21635868"/>
              <a:gd name="connsiteY60" fmla="*/ 130342 h 5266102"/>
              <a:gd name="connsiteX61" fmla="*/ 12296103 w 21635868"/>
              <a:gd name="connsiteY61" fmla="*/ 258678 h 5266102"/>
              <a:gd name="connsiteX62" fmla="*/ 12713197 w 21635868"/>
              <a:gd name="connsiteY62" fmla="*/ 419099 h 5266102"/>
              <a:gd name="connsiteX63" fmla="*/ 13210503 w 21635868"/>
              <a:gd name="connsiteY63" fmla="*/ 723899 h 5266102"/>
              <a:gd name="connsiteX64" fmla="*/ 13370924 w 21635868"/>
              <a:gd name="connsiteY64" fmla="*/ 1028699 h 5266102"/>
              <a:gd name="connsiteX65" fmla="*/ 13739892 w 21635868"/>
              <a:gd name="connsiteY65" fmla="*/ 1285373 h 5266102"/>
              <a:gd name="connsiteX66" fmla="*/ 13932397 w 21635868"/>
              <a:gd name="connsiteY66" fmla="*/ 1798720 h 5266102"/>
              <a:gd name="connsiteX67" fmla="*/ 14092819 w 21635868"/>
              <a:gd name="connsiteY67" fmla="*/ 2183731 h 5266102"/>
              <a:gd name="connsiteX68" fmla="*/ 14205113 w 21635868"/>
              <a:gd name="connsiteY68" fmla="*/ 2520615 h 5266102"/>
              <a:gd name="connsiteX69" fmla="*/ 14381576 w 21635868"/>
              <a:gd name="connsiteY69" fmla="*/ 2729163 h 5266102"/>
              <a:gd name="connsiteX70" fmla="*/ 14574082 w 21635868"/>
              <a:gd name="connsiteY70" fmla="*/ 3033963 h 5266102"/>
              <a:gd name="connsiteX71" fmla="*/ 14959092 w 21635868"/>
              <a:gd name="connsiteY71" fmla="*/ 3386889 h 5266102"/>
              <a:gd name="connsiteX72" fmla="*/ 15392229 w 21635868"/>
              <a:gd name="connsiteY72" fmla="*/ 3723773 h 5266102"/>
              <a:gd name="connsiteX73" fmla="*/ 15905576 w 21635868"/>
              <a:gd name="connsiteY73" fmla="*/ 3884194 h 5266102"/>
              <a:gd name="connsiteX74" fmla="*/ 16659555 w 21635868"/>
              <a:gd name="connsiteY74" fmla="*/ 4012531 h 5266102"/>
              <a:gd name="connsiteX75" fmla="*/ 17493745 w 21635868"/>
              <a:gd name="connsiteY75" fmla="*/ 4108784 h 5266102"/>
              <a:gd name="connsiteX76" fmla="*/ 18135429 w 21635868"/>
              <a:gd name="connsiteY76" fmla="*/ 4012531 h 5266102"/>
              <a:gd name="connsiteX77" fmla="*/ 18793155 w 21635868"/>
              <a:gd name="connsiteY77" fmla="*/ 4012531 h 5266102"/>
              <a:gd name="connsiteX78" fmla="*/ 19595261 w 21635868"/>
              <a:gd name="connsiteY78" fmla="*/ 4028573 h 5266102"/>
              <a:gd name="connsiteX79" fmla="*/ 20156734 w 21635868"/>
              <a:gd name="connsiteY79" fmla="*/ 4060657 h 5266102"/>
              <a:gd name="connsiteX80" fmla="*/ 21039050 w 21635868"/>
              <a:gd name="connsiteY80" fmla="*/ 4108784 h 5266102"/>
              <a:gd name="connsiteX81" fmla="*/ 21391976 w 21635868"/>
              <a:gd name="connsiteY81" fmla="*/ 4140868 h 5266102"/>
              <a:gd name="connsiteX82" fmla="*/ 21472187 w 21635868"/>
              <a:gd name="connsiteY82" fmla="*/ 4237120 h 5266102"/>
              <a:gd name="connsiteX83" fmla="*/ 21632608 w 21635868"/>
              <a:gd name="connsiteY83" fmla="*/ 4269205 h 5266102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238259 w 21635868"/>
              <a:gd name="connsiteY23" fmla="*/ 4758422 h 5279761"/>
              <a:gd name="connsiteX24" fmla="*/ 9786599 w 21635868"/>
              <a:gd name="connsiteY24" fmla="*/ 4902050 h 5279761"/>
              <a:gd name="connsiteX25" fmla="*/ 9287190 w 21635868"/>
              <a:gd name="connsiteY25" fmla="*/ 4996666 h 5279761"/>
              <a:gd name="connsiteX26" fmla="*/ 8302825 w 21635868"/>
              <a:gd name="connsiteY26" fmla="*/ 5156336 h 5279761"/>
              <a:gd name="connsiteX27" fmla="*/ 7388521 w 21635868"/>
              <a:gd name="connsiteY27" fmla="*/ 5248310 h 5279761"/>
              <a:gd name="connsiteX28" fmla="*/ 6531661 w 21635868"/>
              <a:gd name="connsiteY28" fmla="*/ 5249034 h 5279761"/>
              <a:gd name="connsiteX29" fmla="*/ 5482836 w 21635868"/>
              <a:gd name="connsiteY29" fmla="*/ 4881272 h 5279761"/>
              <a:gd name="connsiteX30" fmla="*/ 4751068 w 21635868"/>
              <a:gd name="connsiteY30" fmla="*/ 4689384 h 5279761"/>
              <a:gd name="connsiteX31" fmla="*/ 3693523 w 21635868"/>
              <a:gd name="connsiteY31" fmla="*/ 4393531 h 5279761"/>
              <a:gd name="connsiteX32" fmla="*/ 3168145 w 21635868"/>
              <a:gd name="connsiteY32" fmla="*/ 4349415 h 5279761"/>
              <a:gd name="connsiteX33" fmla="*/ 2349997 w 21635868"/>
              <a:gd name="connsiteY33" fmla="*/ 4333373 h 5279761"/>
              <a:gd name="connsiteX34" fmla="*/ 1644145 w 21635868"/>
              <a:gd name="connsiteY34" fmla="*/ 4349415 h 5279761"/>
              <a:gd name="connsiteX35" fmla="*/ 1259134 w 21635868"/>
              <a:gd name="connsiteY35" fmla="*/ 4349415 h 5279761"/>
              <a:gd name="connsiteX36" fmla="*/ 954334 w 21635868"/>
              <a:gd name="connsiteY36" fmla="*/ 4237120 h 5279761"/>
              <a:gd name="connsiteX37" fmla="*/ 617450 w 21635868"/>
              <a:gd name="connsiteY37" fmla="*/ 4044615 h 5279761"/>
              <a:gd name="connsiteX38" fmla="*/ 376819 w 21635868"/>
              <a:gd name="connsiteY38" fmla="*/ 3739815 h 5279761"/>
              <a:gd name="connsiteX39" fmla="*/ 168271 w 21635868"/>
              <a:gd name="connsiteY39" fmla="*/ 3563352 h 5279761"/>
              <a:gd name="connsiteX40" fmla="*/ 23892 w 21635868"/>
              <a:gd name="connsiteY40" fmla="*/ 3226468 h 5279761"/>
              <a:gd name="connsiteX41" fmla="*/ 7850 w 21635868"/>
              <a:gd name="connsiteY41" fmla="*/ 2825415 h 5279761"/>
              <a:gd name="connsiteX42" fmla="*/ 104103 w 21635868"/>
              <a:gd name="connsiteY42" fmla="*/ 2344152 h 5279761"/>
              <a:gd name="connsiteX43" fmla="*/ 248482 w 21635868"/>
              <a:gd name="connsiteY43" fmla="*/ 1975184 h 5279761"/>
              <a:gd name="connsiteX44" fmla="*/ 473071 w 21635868"/>
              <a:gd name="connsiteY44" fmla="*/ 1718510 h 5279761"/>
              <a:gd name="connsiteX45" fmla="*/ 729745 w 21635868"/>
              <a:gd name="connsiteY45" fmla="*/ 1461836 h 5279761"/>
              <a:gd name="connsiteX46" fmla="*/ 1034545 w 21635868"/>
              <a:gd name="connsiteY46" fmla="*/ 1157036 h 5279761"/>
              <a:gd name="connsiteX47" fmla="*/ 1483724 w 21635868"/>
              <a:gd name="connsiteY47" fmla="*/ 739942 h 5279761"/>
              <a:gd name="connsiteX48" fmla="*/ 1852692 w 21635868"/>
              <a:gd name="connsiteY48" fmla="*/ 595563 h 5279761"/>
              <a:gd name="connsiteX49" fmla="*/ 2847303 w 21635868"/>
              <a:gd name="connsiteY49" fmla="*/ 387015 h 5279761"/>
              <a:gd name="connsiteX50" fmla="*/ 3472945 w 21635868"/>
              <a:gd name="connsiteY50" fmla="*/ 306805 h 5279761"/>
              <a:gd name="connsiteX51" fmla="*/ 4515682 w 21635868"/>
              <a:gd name="connsiteY51" fmla="*/ 242636 h 5279761"/>
              <a:gd name="connsiteX52" fmla="*/ 5141324 w 21635868"/>
              <a:gd name="connsiteY52" fmla="*/ 130342 h 5279761"/>
              <a:gd name="connsiteX53" fmla="*/ 6585113 w 21635868"/>
              <a:gd name="connsiteY53" fmla="*/ 66173 h 5279761"/>
              <a:gd name="connsiteX54" fmla="*/ 7611808 w 21635868"/>
              <a:gd name="connsiteY54" fmla="*/ 50131 h 5279761"/>
              <a:gd name="connsiteX55" fmla="*/ 8702671 w 21635868"/>
              <a:gd name="connsiteY55" fmla="*/ 18047 h 5279761"/>
              <a:gd name="connsiteX56" fmla="*/ 9440608 w 21635868"/>
              <a:gd name="connsiteY56" fmla="*/ 2005 h 5279761"/>
              <a:gd name="connsiteX57" fmla="*/ 9921871 w 21635868"/>
              <a:gd name="connsiteY57" fmla="*/ 2005 h 5279761"/>
              <a:gd name="connsiteX58" fmla="*/ 10547513 w 21635868"/>
              <a:gd name="connsiteY58" fmla="*/ 18047 h 5279761"/>
              <a:gd name="connsiteX59" fmla="*/ 11125029 w 21635868"/>
              <a:gd name="connsiteY59" fmla="*/ 18047 h 5279761"/>
              <a:gd name="connsiteX60" fmla="*/ 11702545 w 21635868"/>
              <a:gd name="connsiteY60" fmla="*/ 130342 h 5279761"/>
              <a:gd name="connsiteX61" fmla="*/ 12296103 w 21635868"/>
              <a:gd name="connsiteY61" fmla="*/ 258678 h 5279761"/>
              <a:gd name="connsiteX62" fmla="*/ 12713197 w 21635868"/>
              <a:gd name="connsiteY62" fmla="*/ 419099 h 5279761"/>
              <a:gd name="connsiteX63" fmla="*/ 13210503 w 21635868"/>
              <a:gd name="connsiteY63" fmla="*/ 723899 h 5279761"/>
              <a:gd name="connsiteX64" fmla="*/ 13370924 w 21635868"/>
              <a:gd name="connsiteY64" fmla="*/ 1028699 h 5279761"/>
              <a:gd name="connsiteX65" fmla="*/ 13739892 w 21635868"/>
              <a:gd name="connsiteY65" fmla="*/ 1285373 h 5279761"/>
              <a:gd name="connsiteX66" fmla="*/ 13932397 w 21635868"/>
              <a:gd name="connsiteY66" fmla="*/ 1798720 h 5279761"/>
              <a:gd name="connsiteX67" fmla="*/ 14092819 w 21635868"/>
              <a:gd name="connsiteY67" fmla="*/ 2183731 h 5279761"/>
              <a:gd name="connsiteX68" fmla="*/ 14205113 w 21635868"/>
              <a:gd name="connsiteY68" fmla="*/ 2520615 h 5279761"/>
              <a:gd name="connsiteX69" fmla="*/ 14381576 w 21635868"/>
              <a:gd name="connsiteY69" fmla="*/ 2729163 h 5279761"/>
              <a:gd name="connsiteX70" fmla="*/ 14574082 w 21635868"/>
              <a:gd name="connsiteY70" fmla="*/ 3033963 h 5279761"/>
              <a:gd name="connsiteX71" fmla="*/ 14959092 w 21635868"/>
              <a:gd name="connsiteY71" fmla="*/ 3386889 h 5279761"/>
              <a:gd name="connsiteX72" fmla="*/ 15392229 w 21635868"/>
              <a:gd name="connsiteY72" fmla="*/ 3723773 h 5279761"/>
              <a:gd name="connsiteX73" fmla="*/ 15905576 w 21635868"/>
              <a:gd name="connsiteY73" fmla="*/ 3884194 h 5279761"/>
              <a:gd name="connsiteX74" fmla="*/ 16659555 w 21635868"/>
              <a:gd name="connsiteY74" fmla="*/ 4012531 h 5279761"/>
              <a:gd name="connsiteX75" fmla="*/ 17493745 w 21635868"/>
              <a:gd name="connsiteY75" fmla="*/ 4108784 h 5279761"/>
              <a:gd name="connsiteX76" fmla="*/ 18135429 w 21635868"/>
              <a:gd name="connsiteY76" fmla="*/ 4012531 h 5279761"/>
              <a:gd name="connsiteX77" fmla="*/ 18793155 w 21635868"/>
              <a:gd name="connsiteY77" fmla="*/ 4012531 h 5279761"/>
              <a:gd name="connsiteX78" fmla="*/ 19595261 w 21635868"/>
              <a:gd name="connsiteY78" fmla="*/ 4028573 h 5279761"/>
              <a:gd name="connsiteX79" fmla="*/ 20156734 w 21635868"/>
              <a:gd name="connsiteY79" fmla="*/ 4060657 h 5279761"/>
              <a:gd name="connsiteX80" fmla="*/ 21039050 w 21635868"/>
              <a:gd name="connsiteY80" fmla="*/ 4108784 h 5279761"/>
              <a:gd name="connsiteX81" fmla="*/ 21391976 w 21635868"/>
              <a:gd name="connsiteY81" fmla="*/ 4140868 h 5279761"/>
              <a:gd name="connsiteX82" fmla="*/ 21472187 w 21635868"/>
              <a:gd name="connsiteY82" fmla="*/ 4237120 h 5279761"/>
              <a:gd name="connsiteX83" fmla="*/ 21632608 w 21635868"/>
              <a:gd name="connsiteY83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238259 w 21635868"/>
              <a:gd name="connsiteY23" fmla="*/ 4758422 h 5279761"/>
              <a:gd name="connsiteX24" fmla="*/ 9786599 w 21635868"/>
              <a:gd name="connsiteY24" fmla="*/ 4902050 h 5279761"/>
              <a:gd name="connsiteX25" fmla="*/ 9335316 w 21635868"/>
              <a:gd name="connsiteY25" fmla="*/ 5056824 h 5279761"/>
              <a:gd name="connsiteX26" fmla="*/ 8302825 w 21635868"/>
              <a:gd name="connsiteY26" fmla="*/ 5156336 h 5279761"/>
              <a:gd name="connsiteX27" fmla="*/ 7388521 w 21635868"/>
              <a:gd name="connsiteY27" fmla="*/ 5248310 h 5279761"/>
              <a:gd name="connsiteX28" fmla="*/ 6531661 w 21635868"/>
              <a:gd name="connsiteY28" fmla="*/ 5249034 h 5279761"/>
              <a:gd name="connsiteX29" fmla="*/ 5482836 w 21635868"/>
              <a:gd name="connsiteY29" fmla="*/ 4881272 h 5279761"/>
              <a:gd name="connsiteX30" fmla="*/ 4751068 w 21635868"/>
              <a:gd name="connsiteY30" fmla="*/ 4689384 h 5279761"/>
              <a:gd name="connsiteX31" fmla="*/ 3693523 w 21635868"/>
              <a:gd name="connsiteY31" fmla="*/ 4393531 h 5279761"/>
              <a:gd name="connsiteX32" fmla="*/ 3168145 w 21635868"/>
              <a:gd name="connsiteY32" fmla="*/ 4349415 h 5279761"/>
              <a:gd name="connsiteX33" fmla="*/ 2349997 w 21635868"/>
              <a:gd name="connsiteY33" fmla="*/ 4333373 h 5279761"/>
              <a:gd name="connsiteX34" fmla="*/ 1644145 w 21635868"/>
              <a:gd name="connsiteY34" fmla="*/ 4349415 h 5279761"/>
              <a:gd name="connsiteX35" fmla="*/ 1259134 w 21635868"/>
              <a:gd name="connsiteY35" fmla="*/ 4349415 h 5279761"/>
              <a:gd name="connsiteX36" fmla="*/ 954334 w 21635868"/>
              <a:gd name="connsiteY36" fmla="*/ 4237120 h 5279761"/>
              <a:gd name="connsiteX37" fmla="*/ 617450 w 21635868"/>
              <a:gd name="connsiteY37" fmla="*/ 4044615 h 5279761"/>
              <a:gd name="connsiteX38" fmla="*/ 376819 w 21635868"/>
              <a:gd name="connsiteY38" fmla="*/ 3739815 h 5279761"/>
              <a:gd name="connsiteX39" fmla="*/ 168271 w 21635868"/>
              <a:gd name="connsiteY39" fmla="*/ 3563352 h 5279761"/>
              <a:gd name="connsiteX40" fmla="*/ 23892 w 21635868"/>
              <a:gd name="connsiteY40" fmla="*/ 3226468 h 5279761"/>
              <a:gd name="connsiteX41" fmla="*/ 7850 w 21635868"/>
              <a:gd name="connsiteY41" fmla="*/ 2825415 h 5279761"/>
              <a:gd name="connsiteX42" fmla="*/ 104103 w 21635868"/>
              <a:gd name="connsiteY42" fmla="*/ 2344152 h 5279761"/>
              <a:gd name="connsiteX43" fmla="*/ 248482 w 21635868"/>
              <a:gd name="connsiteY43" fmla="*/ 1975184 h 5279761"/>
              <a:gd name="connsiteX44" fmla="*/ 473071 w 21635868"/>
              <a:gd name="connsiteY44" fmla="*/ 1718510 h 5279761"/>
              <a:gd name="connsiteX45" fmla="*/ 729745 w 21635868"/>
              <a:gd name="connsiteY45" fmla="*/ 1461836 h 5279761"/>
              <a:gd name="connsiteX46" fmla="*/ 1034545 w 21635868"/>
              <a:gd name="connsiteY46" fmla="*/ 1157036 h 5279761"/>
              <a:gd name="connsiteX47" fmla="*/ 1483724 w 21635868"/>
              <a:gd name="connsiteY47" fmla="*/ 739942 h 5279761"/>
              <a:gd name="connsiteX48" fmla="*/ 1852692 w 21635868"/>
              <a:gd name="connsiteY48" fmla="*/ 595563 h 5279761"/>
              <a:gd name="connsiteX49" fmla="*/ 2847303 w 21635868"/>
              <a:gd name="connsiteY49" fmla="*/ 387015 h 5279761"/>
              <a:gd name="connsiteX50" fmla="*/ 3472945 w 21635868"/>
              <a:gd name="connsiteY50" fmla="*/ 306805 h 5279761"/>
              <a:gd name="connsiteX51" fmla="*/ 4515682 w 21635868"/>
              <a:gd name="connsiteY51" fmla="*/ 242636 h 5279761"/>
              <a:gd name="connsiteX52" fmla="*/ 5141324 w 21635868"/>
              <a:gd name="connsiteY52" fmla="*/ 130342 h 5279761"/>
              <a:gd name="connsiteX53" fmla="*/ 6585113 w 21635868"/>
              <a:gd name="connsiteY53" fmla="*/ 66173 h 5279761"/>
              <a:gd name="connsiteX54" fmla="*/ 7611808 w 21635868"/>
              <a:gd name="connsiteY54" fmla="*/ 50131 h 5279761"/>
              <a:gd name="connsiteX55" fmla="*/ 8702671 w 21635868"/>
              <a:gd name="connsiteY55" fmla="*/ 18047 h 5279761"/>
              <a:gd name="connsiteX56" fmla="*/ 9440608 w 21635868"/>
              <a:gd name="connsiteY56" fmla="*/ 2005 h 5279761"/>
              <a:gd name="connsiteX57" fmla="*/ 9921871 w 21635868"/>
              <a:gd name="connsiteY57" fmla="*/ 2005 h 5279761"/>
              <a:gd name="connsiteX58" fmla="*/ 10547513 w 21635868"/>
              <a:gd name="connsiteY58" fmla="*/ 18047 h 5279761"/>
              <a:gd name="connsiteX59" fmla="*/ 11125029 w 21635868"/>
              <a:gd name="connsiteY59" fmla="*/ 18047 h 5279761"/>
              <a:gd name="connsiteX60" fmla="*/ 11702545 w 21635868"/>
              <a:gd name="connsiteY60" fmla="*/ 130342 h 5279761"/>
              <a:gd name="connsiteX61" fmla="*/ 12296103 w 21635868"/>
              <a:gd name="connsiteY61" fmla="*/ 258678 h 5279761"/>
              <a:gd name="connsiteX62" fmla="*/ 12713197 w 21635868"/>
              <a:gd name="connsiteY62" fmla="*/ 419099 h 5279761"/>
              <a:gd name="connsiteX63" fmla="*/ 13210503 w 21635868"/>
              <a:gd name="connsiteY63" fmla="*/ 723899 h 5279761"/>
              <a:gd name="connsiteX64" fmla="*/ 13370924 w 21635868"/>
              <a:gd name="connsiteY64" fmla="*/ 1028699 h 5279761"/>
              <a:gd name="connsiteX65" fmla="*/ 13739892 w 21635868"/>
              <a:gd name="connsiteY65" fmla="*/ 1285373 h 5279761"/>
              <a:gd name="connsiteX66" fmla="*/ 13932397 w 21635868"/>
              <a:gd name="connsiteY66" fmla="*/ 1798720 h 5279761"/>
              <a:gd name="connsiteX67" fmla="*/ 14092819 w 21635868"/>
              <a:gd name="connsiteY67" fmla="*/ 2183731 h 5279761"/>
              <a:gd name="connsiteX68" fmla="*/ 14205113 w 21635868"/>
              <a:gd name="connsiteY68" fmla="*/ 2520615 h 5279761"/>
              <a:gd name="connsiteX69" fmla="*/ 14381576 w 21635868"/>
              <a:gd name="connsiteY69" fmla="*/ 2729163 h 5279761"/>
              <a:gd name="connsiteX70" fmla="*/ 14574082 w 21635868"/>
              <a:gd name="connsiteY70" fmla="*/ 3033963 h 5279761"/>
              <a:gd name="connsiteX71" fmla="*/ 14959092 w 21635868"/>
              <a:gd name="connsiteY71" fmla="*/ 3386889 h 5279761"/>
              <a:gd name="connsiteX72" fmla="*/ 15392229 w 21635868"/>
              <a:gd name="connsiteY72" fmla="*/ 3723773 h 5279761"/>
              <a:gd name="connsiteX73" fmla="*/ 15905576 w 21635868"/>
              <a:gd name="connsiteY73" fmla="*/ 3884194 h 5279761"/>
              <a:gd name="connsiteX74" fmla="*/ 16659555 w 21635868"/>
              <a:gd name="connsiteY74" fmla="*/ 4012531 h 5279761"/>
              <a:gd name="connsiteX75" fmla="*/ 17493745 w 21635868"/>
              <a:gd name="connsiteY75" fmla="*/ 4108784 h 5279761"/>
              <a:gd name="connsiteX76" fmla="*/ 18135429 w 21635868"/>
              <a:gd name="connsiteY76" fmla="*/ 4012531 h 5279761"/>
              <a:gd name="connsiteX77" fmla="*/ 18793155 w 21635868"/>
              <a:gd name="connsiteY77" fmla="*/ 4012531 h 5279761"/>
              <a:gd name="connsiteX78" fmla="*/ 19595261 w 21635868"/>
              <a:gd name="connsiteY78" fmla="*/ 4028573 h 5279761"/>
              <a:gd name="connsiteX79" fmla="*/ 20156734 w 21635868"/>
              <a:gd name="connsiteY79" fmla="*/ 4060657 h 5279761"/>
              <a:gd name="connsiteX80" fmla="*/ 21039050 w 21635868"/>
              <a:gd name="connsiteY80" fmla="*/ 4108784 h 5279761"/>
              <a:gd name="connsiteX81" fmla="*/ 21391976 w 21635868"/>
              <a:gd name="connsiteY81" fmla="*/ 4140868 h 5279761"/>
              <a:gd name="connsiteX82" fmla="*/ 21472187 w 21635868"/>
              <a:gd name="connsiteY82" fmla="*/ 4237120 h 5279761"/>
              <a:gd name="connsiteX83" fmla="*/ 21632608 w 21635868"/>
              <a:gd name="connsiteY83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238259 w 21635868"/>
              <a:gd name="connsiteY23" fmla="*/ 4758422 h 5279761"/>
              <a:gd name="connsiteX24" fmla="*/ 9945457 w 21635868"/>
              <a:gd name="connsiteY24" fmla="*/ 4986134 h 5279761"/>
              <a:gd name="connsiteX25" fmla="*/ 9786599 w 21635868"/>
              <a:gd name="connsiteY25" fmla="*/ 4902050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238259 w 21635868"/>
              <a:gd name="connsiteY23" fmla="*/ 475842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22281 w 21635868"/>
              <a:gd name="connsiteY5" fmla="*/ 4349415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94998 w 21635868"/>
              <a:gd name="connsiteY4" fmla="*/ 4301290 h 5279761"/>
              <a:gd name="connsiteX5" fmla="*/ 19222281 w 21635868"/>
              <a:gd name="connsiteY5" fmla="*/ 4349415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936155 w 21635868"/>
              <a:gd name="connsiteY3" fmla="*/ 4361447 h 5279761"/>
              <a:gd name="connsiteX4" fmla="*/ 19494998 w 21635868"/>
              <a:gd name="connsiteY4" fmla="*/ 4301290 h 5279761"/>
              <a:gd name="connsiteX5" fmla="*/ 19222281 w 21635868"/>
              <a:gd name="connsiteY5" fmla="*/ 4349415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936155 w 21635868"/>
              <a:gd name="connsiteY3" fmla="*/ 4361447 h 5279761"/>
              <a:gd name="connsiteX4" fmla="*/ 19494998 w 21635868"/>
              <a:gd name="connsiteY4" fmla="*/ 4301290 h 5279761"/>
              <a:gd name="connsiteX5" fmla="*/ 19234312 w 21635868"/>
              <a:gd name="connsiteY5" fmla="*/ 4313321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936155 w 21635868"/>
              <a:gd name="connsiteY3" fmla="*/ 4361447 h 5279761"/>
              <a:gd name="connsiteX4" fmla="*/ 19494998 w 21635868"/>
              <a:gd name="connsiteY4" fmla="*/ 4301290 h 5279761"/>
              <a:gd name="connsiteX5" fmla="*/ 19234312 w 21635868"/>
              <a:gd name="connsiteY5" fmla="*/ 4313321 h 5279761"/>
              <a:gd name="connsiteX6" fmla="*/ 18873366 w 21635868"/>
              <a:gd name="connsiteY6" fmla="*/ 4305299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936155 w 21635868"/>
              <a:gd name="connsiteY3" fmla="*/ 4361447 h 5279761"/>
              <a:gd name="connsiteX4" fmla="*/ 19494998 w 21635868"/>
              <a:gd name="connsiteY4" fmla="*/ 4301290 h 5279761"/>
              <a:gd name="connsiteX5" fmla="*/ 19234312 w 21635868"/>
              <a:gd name="connsiteY5" fmla="*/ 4313321 h 5279761"/>
              <a:gd name="connsiteX6" fmla="*/ 18873366 w 21635868"/>
              <a:gd name="connsiteY6" fmla="*/ 4305299 h 5279761"/>
              <a:gd name="connsiteX7" fmla="*/ 18500388 w 21635868"/>
              <a:gd name="connsiteY7" fmla="*/ 4297279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4726"/>
              <a:gd name="connsiteY0" fmla="*/ 4269205 h 5279761"/>
              <a:gd name="connsiteX1" fmla="*/ 21504271 w 21634726"/>
              <a:gd name="connsiteY1" fmla="*/ 4445668 h 5279761"/>
              <a:gd name="connsiteX2" fmla="*/ 20794408 w 21634726"/>
              <a:gd name="connsiteY2" fmla="*/ 4545931 h 5279761"/>
              <a:gd name="connsiteX3" fmla="*/ 19936155 w 21634726"/>
              <a:gd name="connsiteY3" fmla="*/ 4361447 h 5279761"/>
              <a:gd name="connsiteX4" fmla="*/ 19494998 w 21634726"/>
              <a:gd name="connsiteY4" fmla="*/ 4301290 h 5279761"/>
              <a:gd name="connsiteX5" fmla="*/ 19234312 w 21634726"/>
              <a:gd name="connsiteY5" fmla="*/ 4313321 h 5279761"/>
              <a:gd name="connsiteX6" fmla="*/ 18873366 w 21634726"/>
              <a:gd name="connsiteY6" fmla="*/ 4305299 h 5279761"/>
              <a:gd name="connsiteX7" fmla="*/ 18500388 w 21634726"/>
              <a:gd name="connsiteY7" fmla="*/ 4297279 h 5279761"/>
              <a:gd name="connsiteX8" fmla="*/ 17846672 w 21634726"/>
              <a:gd name="connsiteY8" fmla="*/ 4309310 h 5279761"/>
              <a:gd name="connsiteX9" fmla="*/ 17557913 w 21634726"/>
              <a:gd name="connsiteY9" fmla="*/ 4321341 h 5279761"/>
              <a:gd name="connsiteX10" fmla="*/ 16972375 w 21634726"/>
              <a:gd name="connsiteY10" fmla="*/ 4285246 h 5279761"/>
              <a:gd name="connsiteX11" fmla="*/ 16611429 w 21634726"/>
              <a:gd name="connsiteY11" fmla="*/ 4313321 h 5279761"/>
              <a:gd name="connsiteX12" fmla="*/ 15777240 w 21634726"/>
              <a:gd name="connsiteY12" fmla="*/ 4333373 h 5279761"/>
              <a:gd name="connsiteX13" fmla="*/ 15340092 w 21634726"/>
              <a:gd name="connsiteY13" fmla="*/ 4385509 h 5279761"/>
              <a:gd name="connsiteX14" fmla="*/ 14979145 w 21634726"/>
              <a:gd name="connsiteY14" fmla="*/ 4433636 h 5279761"/>
              <a:gd name="connsiteX15" fmla="*/ 14285324 w 21634726"/>
              <a:gd name="connsiteY15" fmla="*/ 4493794 h 5279761"/>
              <a:gd name="connsiteX16" fmla="*/ 13880261 w 21634726"/>
              <a:gd name="connsiteY16" fmla="*/ 4521867 h 5279761"/>
              <a:gd name="connsiteX17" fmla="*/ 13523324 w 21634726"/>
              <a:gd name="connsiteY17" fmla="*/ 4598068 h 5279761"/>
              <a:gd name="connsiteX18" fmla="*/ 13013987 w 21634726"/>
              <a:gd name="connsiteY18" fmla="*/ 4642184 h 5279761"/>
              <a:gd name="connsiteX19" fmla="*/ 12556787 w 21634726"/>
              <a:gd name="connsiteY19" fmla="*/ 4658226 h 5279761"/>
              <a:gd name="connsiteX20" fmla="*/ 11921580 w 21634726"/>
              <a:gd name="connsiteY20" fmla="*/ 4706351 h 5279761"/>
              <a:gd name="connsiteX21" fmla="*/ 11121422 w 21634726"/>
              <a:gd name="connsiteY21" fmla="*/ 4767758 h 5279761"/>
              <a:gd name="connsiteX22" fmla="*/ 10684488 w 21634726"/>
              <a:gd name="connsiteY22" fmla="*/ 4808655 h 5279761"/>
              <a:gd name="connsiteX23" fmla="*/ 10322480 w 21634726"/>
              <a:gd name="connsiteY23" fmla="*/ 4914832 h 5279761"/>
              <a:gd name="connsiteX24" fmla="*/ 9945457 w 21634726"/>
              <a:gd name="connsiteY24" fmla="*/ 4986134 h 5279761"/>
              <a:gd name="connsiteX25" fmla="*/ 9774567 w 21634726"/>
              <a:gd name="connsiteY25" fmla="*/ 4986271 h 5279761"/>
              <a:gd name="connsiteX26" fmla="*/ 9335316 w 21634726"/>
              <a:gd name="connsiteY26" fmla="*/ 5056824 h 5279761"/>
              <a:gd name="connsiteX27" fmla="*/ 8302825 w 21634726"/>
              <a:gd name="connsiteY27" fmla="*/ 5156336 h 5279761"/>
              <a:gd name="connsiteX28" fmla="*/ 7388521 w 21634726"/>
              <a:gd name="connsiteY28" fmla="*/ 5248310 h 5279761"/>
              <a:gd name="connsiteX29" fmla="*/ 6531661 w 21634726"/>
              <a:gd name="connsiteY29" fmla="*/ 5249034 h 5279761"/>
              <a:gd name="connsiteX30" fmla="*/ 5482836 w 21634726"/>
              <a:gd name="connsiteY30" fmla="*/ 4881272 h 5279761"/>
              <a:gd name="connsiteX31" fmla="*/ 4751068 w 21634726"/>
              <a:gd name="connsiteY31" fmla="*/ 4689384 h 5279761"/>
              <a:gd name="connsiteX32" fmla="*/ 3693523 w 21634726"/>
              <a:gd name="connsiteY32" fmla="*/ 4393531 h 5279761"/>
              <a:gd name="connsiteX33" fmla="*/ 3168145 w 21634726"/>
              <a:gd name="connsiteY33" fmla="*/ 4349415 h 5279761"/>
              <a:gd name="connsiteX34" fmla="*/ 2349997 w 21634726"/>
              <a:gd name="connsiteY34" fmla="*/ 4333373 h 5279761"/>
              <a:gd name="connsiteX35" fmla="*/ 1644145 w 21634726"/>
              <a:gd name="connsiteY35" fmla="*/ 4349415 h 5279761"/>
              <a:gd name="connsiteX36" fmla="*/ 1259134 w 21634726"/>
              <a:gd name="connsiteY36" fmla="*/ 4349415 h 5279761"/>
              <a:gd name="connsiteX37" fmla="*/ 954334 w 21634726"/>
              <a:gd name="connsiteY37" fmla="*/ 4237120 h 5279761"/>
              <a:gd name="connsiteX38" fmla="*/ 617450 w 21634726"/>
              <a:gd name="connsiteY38" fmla="*/ 4044615 h 5279761"/>
              <a:gd name="connsiteX39" fmla="*/ 376819 w 21634726"/>
              <a:gd name="connsiteY39" fmla="*/ 3739815 h 5279761"/>
              <a:gd name="connsiteX40" fmla="*/ 168271 w 21634726"/>
              <a:gd name="connsiteY40" fmla="*/ 3563352 h 5279761"/>
              <a:gd name="connsiteX41" fmla="*/ 23892 w 21634726"/>
              <a:gd name="connsiteY41" fmla="*/ 3226468 h 5279761"/>
              <a:gd name="connsiteX42" fmla="*/ 7850 w 21634726"/>
              <a:gd name="connsiteY42" fmla="*/ 2825415 h 5279761"/>
              <a:gd name="connsiteX43" fmla="*/ 104103 w 21634726"/>
              <a:gd name="connsiteY43" fmla="*/ 2344152 h 5279761"/>
              <a:gd name="connsiteX44" fmla="*/ 248482 w 21634726"/>
              <a:gd name="connsiteY44" fmla="*/ 1975184 h 5279761"/>
              <a:gd name="connsiteX45" fmla="*/ 473071 w 21634726"/>
              <a:gd name="connsiteY45" fmla="*/ 1718510 h 5279761"/>
              <a:gd name="connsiteX46" fmla="*/ 729745 w 21634726"/>
              <a:gd name="connsiteY46" fmla="*/ 1461836 h 5279761"/>
              <a:gd name="connsiteX47" fmla="*/ 1034545 w 21634726"/>
              <a:gd name="connsiteY47" fmla="*/ 1157036 h 5279761"/>
              <a:gd name="connsiteX48" fmla="*/ 1483724 w 21634726"/>
              <a:gd name="connsiteY48" fmla="*/ 739942 h 5279761"/>
              <a:gd name="connsiteX49" fmla="*/ 1852692 w 21634726"/>
              <a:gd name="connsiteY49" fmla="*/ 595563 h 5279761"/>
              <a:gd name="connsiteX50" fmla="*/ 2847303 w 21634726"/>
              <a:gd name="connsiteY50" fmla="*/ 387015 h 5279761"/>
              <a:gd name="connsiteX51" fmla="*/ 3472945 w 21634726"/>
              <a:gd name="connsiteY51" fmla="*/ 306805 h 5279761"/>
              <a:gd name="connsiteX52" fmla="*/ 4515682 w 21634726"/>
              <a:gd name="connsiteY52" fmla="*/ 242636 h 5279761"/>
              <a:gd name="connsiteX53" fmla="*/ 5141324 w 21634726"/>
              <a:gd name="connsiteY53" fmla="*/ 130342 h 5279761"/>
              <a:gd name="connsiteX54" fmla="*/ 6585113 w 21634726"/>
              <a:gd name="connsiteY54" fmla="*/ 66173 h 5279761"/>
              <a:gd name="connsiteX55" fmla="*/ 7611808 w 21634726"/>
              <a:gd name="connsiteY55" fmla="*/ 50131 h 5279761"/>
              <a:gd name="connsiteX56" fmla="*/ 8702671 w 21634726"/>
              <a:gd name="connsiteY56" fmla="*/ 18047 h 5279761"/>
              <a:gd name="connsiteX57" fmla="*/ 9440608 w 21634726"/>
              <a:gd name="connsiteY57" fmla="*/ 2005 h 5279761"/>
              <a:gd name="connsiteX58" fmla="*/ 9921871 w 21634726"/>
              <a:gd name="connsiteY58" fmla="*/ 2005 h 5279761"/>
              <a:gd name="connsiteX59" fmla="*/ 10547513 w 21634726"/>
              <a:gd name="connsiteY59" fmla="*/ 18047 h 5279761"/>
              <a:gd name="connsiteX60" fmla="*/ 11125029 w 21634726"/>
              <a:gd name="connsiteY60" fmla="*/ 18047 h 5279761"/>
              <a:gd name="connsiteX61" fmla="*/ 11702545 w 21634726"/>
              <a:gd name="connsiteY61" fmla="*/ 130342 h 5279761"/>
              <a:gd name="connsiteX62" fmla="*/ 12296103 w 21634726"/>
              <a:gd name="connsiteY62" fmla="*/ 258678 h 5279761"/>
              <a:gd name="connsiteX63" fmla="*/ 12713197 w 21634726"/>
              <a:gd name="connsiteY63" fmla="*/ 419099 h 5279761"/>
              <a:gd name="connsiteX64" fmla="*/ 13210503 w 21634726"/>
              <a:gd name="connsiteY64" fmla="*/ 723899 h 5279761"/>
              <a:gd name="connsiteX65" fmla="*/ 13370924 w 21634726"/>
              <a:gd name="connsiteY65" fmla="*/ 1028699 h 5279761"/>
              <a:gd name="connsiteX66" fmla="*/ 13739892 w 21634726"/>
              <a:gd name="connsiteY66" fmla="*/ 1285373 h 5279761"/>
              <a:gd name="connsiteX67" fmla="*/ 13932397 w 21634726"/>
              <a:gd name="connsiteY67" fmla="*/ 1798720 h 5279761"/>
              <a:gd name="connsiteX68" fmla="*/ 14092819 w 21634726"/>
              <a:gd name="connsiteY68" fmla="*/ 2183731 h 5279761"/>
              <a:gd name="connsiteX69" fmla="*/ 14205113 w 21634726"/>
              <a:gd name="connsiteY69" fmla="*/ 2520615 h 5279761"/>
              <a:gd name="connsiteX70" fmla="*/ 14381576 w 21634726"/>
              <a:gd name="connsiteY70" fmla="*/ 2729163 h 5279761"/>
              <a:gd name="connsiteX71" fmla="*/ 14574082 w 21634726"/>
              <a:gd name="connsiteY71" fmla="*/ 3033963 h 5279761"/>
              <a:gd name="connsiteX72" fmla="*/ 14959092 w 21634726"/>
              <a:gd name="connsiteY72" fmla="*/ 3386889 h 5279761"/>
              <a:gd name="connsiteX73" fmla="*/ 15392229 w 21634726"/>
              <a:gd name="connsiteY73" fmla="*/ 3723773 h 5279761"/>
              <a:gd name="connsiteX74" fmla="*/ 15905576 w 21634726"/>
              <a:gd name="connsiteY74" fmla="*/ 3884194 h 5279761"/>
              <a:gd name="connsiteX75" fmla="*/ 16659555 w 21634726"/>
              <a:gd name="connsiteY75" fmla="*/ 4012531 h 5279761"/>
              <a:gd name="connsiteX76" fmla="*/ 17493745 w 21634726"/>
              <a:gd name="connsiteY76" fmla="*/ 4108784 h 5279761"/>
              <a:gd name="connsiteX77" fmla="*/ 18135429 w 21634726"/>
              <a:gd name="connsiteY77" fmla="*/ 4012531 h 5279761"/>
              <a:gd name="connsiteX78" fmla="*/ 18793155 w 21634726"/>
              <a:gd name="connsiteY78" fmla="*/ 4012531 h 5279761"/>
              <a:gd name="connsiteX79" fmla="*/ 19595261 w 21634726"/>
              <a:gd name="connsiteY79" fmla="*/ 4028573 h 5279761"/>
              <a:gd name="connsiteX80" fmla="*/ 20156734 w 21634726"/>
              <a:gd name="connsiteY80" fmla="*/ 4060657 h 5279761"/>
              <a:gd name="connsiteX81" fmla="*/ 21039050 w 21634726"/>
              <a:gd name="connsiteY81" fmla="*/ 4108784 h 5279761"/>
              <a:gd name="connsiteX82" fmla="*/ 21391976 w 21634726"/>
              <a:gd name="connsiteY82" fmla="*/ 4140868 h 5279761"/>
              <a:gd name="connsiteX83" fmla="*/ 21472187 w 21634726"/>
              <a:gd name="connsiteY83" fmla="*/ 4237120 h 5279761"/>
              <a:gd name="connsiteX84" fmla="*/ 21632608 w 21634726"/>
              <a:gd name="connsiteY84" fmla="*/ 4269205 h 5279761"/>
              <a:gd name="connsiteX0" fmla="*/ 21632608 w 21633274"/>
              <a:gd name="connsiteY0" fmla="*/ 4269205 h 5279761"/>
              <a:gd name="connsiteX1" fmla="*/ 21492241 w 21633274"/>
              <a:gd name="connsiteY1" fmla="*/ 4734425 h 5279761"/>
              <a:gd name="connsiteX2" fmla="*/ 20794408 w 21633274"/>
              <a:gd name="connsiteY2" fmla="*/ 4545931 h 5279761"/>
              <a:gd name="connsiteX3" fmla="*/ 19936155 w 21633274"/>
              <a:gd name="connsiteY3" fmla="*/ 4361447 h 5279761"/>
              <a:gd name="connsiteX4" fmla="*/ 19494998 w 21633274"/>
              <a:gd name="connsiteY4" fmla="*/ 4301290 h 5279761"/>
              <a:gd name="connsiteX5" fmla="*/ 19234312 w 21633274"/>
              <a:gd name="connsiteY5" fmla="*/ 4313321 h 5279761"/>
              <a:gd name="connsiteX6" fmla="*/ 18873366 w 21633274"/>
              <a:gd name="connsiteY6" fmla="*/ 4305299 h 5279761"/>
              <a:gd name="connsiteX7" fmla="*/ 18500388 w 21633274"/>
              <a:gd name="connsiteY7" fmla="*/ 4297279 h 5279761"/>
              <a:gd name="connsiteX8" fmla="*/ 17846672 w 21633274"/>
              <a:gd name="connsiteY8" fmla="*/ 4309310 h 5279761"/>
              <a:gd name="connsiteX9" fmla="*/ 17557913 w 21633274"/>
              <a:gd name="connsiteY9" fmla="*/ 4321341 h 5279761"/>
              <a:gd name="connsiteX10" fmla="*/ 16972375 w 21633274"/>
              <a:gd name="connsiteY10" fmla="*/ 4285246 h 5279761"/>
              <a:gd name="connsiteX11" fmla="*/ 16611429 w 21633274"/>
              <a:gd name="connsiteY11" fmla="*/ 4313321 h 5279761"/>
              <a:gd name="connsiteX12" fmla="*/ 15777240 w 21633274"/>
              <a:gd name="connsiteY12" fmla="*/ 4333373 h 5279761"/>
              <a:gd name="connsiteX13" fmla="*/ 15340092 w 21633274"/>
              <a:gd name="connsiteY13" fmla="*/ 4385509 h 5279761"/>
              <a:gd name="connsiteX14" fmla="*/ 14979145 w 21633274"/>
              <a:gd name="connsiteY14" fmla="*/ 4433636 h 5279761"/>
              <a:gd name="connsiteX15" fmla="*/ 14285324 w 21633274"/>
              <a:gd name="connsiteY15" fmla="*/ 4493794 h 5279761"/>
              <a:gd name="connsiteX16" fmla="*/ 13880261 w 21633274"/>
              <a:gd name="connsiteY16" fmla="*/ 4521867 h 5279761"/>
              <a:gd name="connsiteX17" fmla="*/ 13523324 w 21633274"/>
              <a:gd name="connsiteY17" fmla="*/ 4598068 h 5279761"/>
              <a:gd name="connsiteX18" fmla="*/ 13013987 w 21633274"/>
              <a:gd name="connsiteY18" fmla="*/ 4642184 h 5279761"/>
              <a:gd name="connsiteX19" fmla="*/ 12556787 w 21633274"/>
              <a:gd name="connsiteY19" fmla="*/ 4658226 h 5279761"/>
              <a:gd name="connsiteX20" fmla="*/ 11921580 w 21633274"/>
              <a:gd name="connsiteY20" fmla="*/ 4706351 h 5279761"/>
              <a:gd name="connsiteX21" fmla="*/ 11121422 w 21633274"/>
              <a:gd name="connsiteY21" fmla="*/ 4767758 h 5279761"/>
              <a:gd name="connsiteX22" fmla="*/ 10684488 w 21633274"/>
              <a:gd name="connsiteY22" fmla="*/ 4808655 h 5279761"/>
              <a:gd name="connsiteX23" fmla="*/ 10322480 w 21633274"/>
              <a:gd name="connsiteY23" fmla="*/ 4914832 h 5279761"/>
              <a:gd name="connsiteX24" fmla="*/ 9945457 w 21633274"/>
              <a:gd name="connsiteY24" fmla="*/ 4986134 h 5279761"/>
              <a:gd name="connsiteX25" fmla="*/ 9774567 w 21633274"/>
              <a:gd name="connsiteY25" fmla="*/ 4986271 h 5279761"/>
              <a:gd name="connsiteX26" fmla="*/ 9335316 w 21633274"/>
              <a:gd name="connsiteY26" fmla="*/ 5056824 h 5279761"/>
              <a:gd name="connsiteX27" fmla="*/ 8302825 w 21633274"/>
              <a:gd name="connsiteY27" fmla="*/ 5156336 h 5279761"/>
              <a:gd name="connsiteX28" fmla="*/ 7388521 w 21633274"/>
              <a:gd name="connsiteY28" fmla="*/ 5248310 h 5279761"/>
              <a:gd name="connsiteX29" fmla="*/ 6531661 w 21633274"/>
              <a:gd name="connsiteY29" fmla="*/ 5249034 h 5279761"/>
              <a:gd name="connsiteX30" fmla="*/ 5482836 w 21633274"/>
              <a:gd name="connsiteY30" fmla="*/ 4881272 h 5279761"/>
              <a:gd name="connsiteX31" fmla="*/ 4751068 w 21633274"/>
              <a:gd name="connsiteY31" fmla="*/ 4689384 h 5279761"/>
              <a:gd name="connsiteX32" fmla="*/ 3693523 w 21633274"/>
              <a:gd name="connsiteY32" fmla="*/ 4393531 h 5279761"/>
              <a:gd name="connsiteX33" fmla="*/ 3168145 w 21633274"/>
              <a:gd name="connsiteY33" fmla="*/ 4349415 h 5279761"/>
              <a:gd name="connsiteX34" fmla="*/ 2349997 w 21633274"/>
              <a:gd name="connsiteY34" fmla="*/ 4333373 h 5279761"/>
              <a:gd name="connsiteX35" fmla="*/ 1644145 w 21633274"/>
              <a:gd name="connsiteY35" fmla="*/ 4349415 h 5279761"/>
              <a:gd name="connsiteX36" fmla="*/ 1259134 w 21633274"/>
              <a:gd name="connsiteY36" fmla="*/ 4349415 h 5279761"/>
              <a:gd name="connsiteX37" fmla="*/ 954334 w 21633274"/>
              <a:gd name="connsiteY37" fmla="*/ 4237120 h 5279761"/>
              <a:gd name="connsiteX38" fmla="*/ 617450 w 21633274"/>
              <a:gd name="connsiteY38" fmla="*/ 4044615 h 5279761"/>
              <a:gd name="connsiteX39" fmla="*/ 376819 w 21633274"/>
              <a:gd name="connsiteY39" fmla="*/ 3739815 h 5279761"/>
              <a:gd name="connsiteX40" fmla="*/ 168271 w 21633274"/>
              <a:gd name="connsiteY40" fmla="*/ 3563352 h 5279761"/>
              <a:gd name="connsiteX41" fmla="*/ 23892 w 21633274"/>
              <a:gd name="connsiteY41" fmla="*/ 3226468 h 5279761"/>
              <a:gd name="connsiteX42" fmla="*/ 7850 w 21633274"/>
              <a:gd name="connsiteY42" fmla="*/ 2825415 h 5279761"/>
              <a:gd name="connsiteX43" fmla="*/ 104103 w 21633274"/>
              <a:gd name="connsiteY43" fmla="*/ 2344152 h 5279761"/>
              <a:gd name="connsiteX44" fmla="*/ 248482 w 21633274"/>
              <a:gd name="connsiteY44" fmla="*/ 1975184 h 5279761"/>
              <a:gd name="connsiteX45" fmla="*/ 473071 w 21633274"/>
              <a:gd name="connsiteY45" fmla="*/ 1718510 h 5279761"/>
              <a:gd name="connsiteX46" fmla="*/ 729745 w 21633274"/>
              <a:gd name="connsiteY46" fmla="*/ 1461836 h 5279761"/>
              <a:gd name="connsiteX47" fmla="*/ 1034545 w 21633274"/>
              <a:gd name="connsiteY47" fmla="*/ 1157036 h 5279761"/>
              <a:gd name="connsiteX48" fmla="*/ 1483724 w 21633274"/>
              <a:gd name="connsiteY48" fmla="*/ 739942 h 5279761"/>
              <a:gd name="connsiteX49" fmla="*/ 1852692 w 21633274"/>
              <a:gd name="connsiteY49" fmla="*/ 595563 h 5279761"/>
              <a:gd name="connsiteX50" fmla="*/ 2847303 w 21633274"/>
              <a:gd name="connsiteY50" fmla="*/ 387015 h 5279761"/>
              <a:gd name="connsiteX51" fmla="*/ 3472945 w 21633274"/>
              <a:gd name="connsiteY51" fmla="*/ 306805 h 5279761"/>
              <a:gd name="connsiteX52" fmla="*/ 4515682 w 21633274"/>
              <a:gd name="connsiteY52" fmla="*/ 242636 h 5279761"/>
              <a:gd name="connsiteX53" fmla="*/ 5141324 w 21633274"/>
              <a:gd name="connsiteY53" fmla="*/ 130342 h 5279761"/>
              <a:gd name="connsiteX54" fmla="*/ 6585113 w 21633274"/>
              <a:gd name="connsiteY54" fmla="*/ 66173 h 5279761"/>
              <a:gd name="connsiteX55" fmla="*/ 7611808 w 21633274"/>
              <a:gd name="connsiteY55" fmla="*/ 50131 h 5279761"/>
              <a:gd name="connsiteX56" fmla="*/ 8702671 w 21633274"/>
              <a:gd name="connsiteY56" fmla="*/ 18047 h 5279761"/>
              <a:gd name="connsiteX57" fmla="*/ 9440608 w 21633274"/>
              <a:gd name="connsiteY57" fmla="*/ 2005 h 5279761"/>
              <a:gd name="connsiteX58" fmla="*/ 9921871 w 21633274"/>
              <a:gd name="connsiteY58" fmla="*/ 2005 h 5279761"/>
              <a:gd name="connsiteX59" fmla="*/ 10547513 w 21633274"/>
              <a:gd name="connsiteY59" fmla="*/ 18047 h 5279761"/>
              <a:gd name="connsiteX60" fmla="*/ 11125029 w 21633274"/>
              <a:gd name="connsiteY60" fmla="*/ 18047 h 5279761"/>
              <a:gd name="connsiteX61" fmla="*/ 11702545 w 21633274"/>
              <a:gd name="connsiteY61" fmla="*/ 130342 h 5279761"/>
              <a:gd name="connsiteX62" fmla="*/ 12296103 w 21633274"/>
              <a:gd name="connsiteY62" fmla="*/ 258678 h 5279761"/>
              <a:gd name="connsiteX63" fmla="*/ 12713197 w 21633274"/>
              <a:gd name="connsiteY63" fmla="*/ 419099 h 5279761"/>
              <a:gd name="connsiteX64" fmla="*/ 13210503 w 21633274"/>
              <a:gd name="connsiteY64" fmla="*/ 723899 h 5279761"/>
              <a:gd name="connsiteX65" fmla="*/ 13370924 w 21633274"/>
              <a:gd name="connsiteY65" fmla="*/ 1028699 h 5279761"/>
              <a:gd name="connsiteX66" fmla="*/ 13739892 w 21633274"/>
              <a:gd name="connsiteY66" fmla="*/ 1285373 h 5279761"/>
              <a:gd name="connsiteX67" fmla="*/ 13932397 w 21633274"/>
              <a:gd name="connsiteY67" fmla="*/ 1798720 h 5279761"/>
              <a:gd name="connsiteX68" fmla="*/ 14092819 w 21633274"/>
              <a:gd name="connsiteY68" fmla="*/ 2183731 h 5279761"/>
              <a:gd name="connsiteX69" fmla="*/ 14205113 w 21633274"/>
              <a:gd name="connsiteY69" fmla="*/ 2520615 h 5279761"/>
              <a:gd name="connsiteX70" fmla="*/ 14381576 w 21633274"/>
              <a:gd name="connsiteY70" fmla="*/ 2729163 h 5279761"/>
              <a:gd name="connsiteX71" fmla="*/ 14574082 w 21633274"/>
              <a:gd name="connsiteY71" fmla="*/ 3033963 h 5279761"/>
              <a:gd name="connsiteX72" fmla="*/ 14959092 w 21633274"/>
              <a:gd name="connsiteY72" fmla="*/ 3386889 h 5279761"/>
              <a:gd name="connsiteX73" fmla="*/ 15392229 w 21633274"/>
              <a:gd name="connsiteY73" fmla="*/ 3723773 h 5279761"/>
              <a:gd name="connsiteX74" fmla="*/ 15905576 w 21633274"/>
              <a:gd name="connsiteY74" fmla="*/ 3884194 h 5279761"/>
              <a:gd name="connsiteX75" fmla="*/ 16659555 w 21633274"/>
              <a:gd name="connsiteY75" fmla="*/ 4012531 h 5279761"/>
              <a:gd name="connsiteX76" fmla="*/ 17493745 w 21633274"/>
              <a:gd name="connsiteY76" fmla="*/ 4108784 h 5279761"/>
              <a:gd name="connsiteX77" fmla="*/ 18135429 w 21633274"/>
              <a:gd name="connsiteY77" fmla="*/ 4012531 h 5279761"/>
              <a:gd name="connsiteX78" fmla="*/ 18793155 w 21633274"/>
              <a:gd name="connsiteY78" fmla="*/ 4012531 h 5279761"/>
              <a:gd name="connsiteX79" fmla="*/ 19595261 w 21633274"/>
              <a:gd name="connsiteY79" fmla="*/ 4028573 h 5279761"/>
              <a:gd name="connsiteX80" fmla="*/ 20156734 w 21633274"/>
              <a:gd name="connsiteY80" fmla="*/ 4060657 h 5279761"/>
              <a:gd name="connsiteX81" fmla="*/ 21039050 w 21633274"/>
              <a:gd name="connsiteY81" fmla="*/ 4108784 h 5279761"/>
              <a:gd name="connsiteX82" fmla="*/ 21391976 w 21633274"/>
              <a:gd name="connsiteY82" fmla="*/ 4140868 h 5279761"/>
              <a:gd name="connsiteX83" fmla="*/ 21472187 w 21633274"/>
              <a:gd name="connsiteY83" fmla="*/ 4237120 h 5279761"/>
              <a:gd name="connsiteX84" fmla="*/ 21632608 w 21633274"/>
              <a:gd name="connsiteY84" fmla="*/ 4269205 h 5279761"/>
              <a:gd name="connsiteX0" fmla="*/ 21668703 w 21668920"/>
              <a:gd name="connsiteY0" fmla="*/ 4834689 h 5279761"/>
              <a:gd name="connsiteX1" fmla="*/ 21492241 w 21668920"/>
              <a:gd name="connsiteY1" fmla="*/ 4734425 h 5279761"/>
              <a:gd name="connsiteX2" fmla="*/ 20794408 w 21668920"/>
              <a:gd name="connsiteY2" fmla="*/ 4545931 h 5279761"/>
              <a:gd name="connsiteX3" fmla="*/ 19936155 w 21668920"/>
              <a:gd name="connsiteY3" fmla="*/ 4361447 h 5279761"/>
              <a:gd name="connsiteX4" fmla="*/ 19494998 w 21668920"/>
              <a:gd name="connsiteY4" fmla="*/ 4301290 h 5279761"/>
              <a:gd name="connsiteX5" fmla="*/ 19234312 w 21668920"/>
              <a:gd name="connsiteY5" fmla="*/ 4313321 h 5279761"/>
              <a:gd name="connsiteX6" fmla="*/ 18873366 w 21668920"/>
              <a:gd name="connsiteY6" fmla="*/ 4305299 h 5279761"/>
              <a:gd name="connsiteX7" fmla="*/ 18500388 w 21668920"/>
              <a:gd name="connsiteY7" fmla="*/ 4297279 h 5279761"/>
              <a:gd name="connsiteX8" fmla="*/ 17846672 w 21668920"/>
              <a:gd name="connsiteY8" fmla="*/ 4309310 h 5279761"/>
              <a:gd name="connsiteX9" fmla="*/ 17557913 w 21668920"/>
              <a:gd name="connsiteY9" fmla="*/ 4321341 h 5279761"/>
              <a:gd name="connsiteX10" fmla="*/ 16972375 w 21668920"/>
              <a:gd name="connsiteY10" fmla="*/ 4285246 h 5279761"/>
              <a:gd name="connsiteX11" fmla="*/ 16611429 w 21668920"/>
              <a:gd name="connsiteY11" fmla="*/ 4313321 h 5279761"/>
              <a:gd name="connsiteX12" fmla="*/ 15777240 w 21668920"/>
              <a:gd name="connsiteY12" fmla="*/ 4333373 h 5279761"/>
              <a:gd name="connsiteX13" fmla="*/ 15340092 w 21668920"/>
              <a:gd name="connsiteY13" fmla="*/ 4385509 h 5279761"/>
              <a:gd name="connsiteX14" fmla="*/ 14979145 w 21668920"/>
              <a:gd name="connsiteY14" fmla="*/ 4433636 h 5279761"/>
              <a:gd name="connsiteX15" fmla="*/ 14285324 w 21668920"/>
              <a:gd name="connsiteY15" fmla="*/ 4493794 h 5279761"/>
              <a:gd name="connsiteX16" fmla="*/ 13880261 w 21668920"/>
              <a:gd name="connsiteY16" fmla="*/ 4521867 h 5279761"/>
              <a:gd name="connsiteX17" fmla="*/ 13523324 w 21668920"/>
              <a:gd name="connsiteY17" fmla="*/ 4598068 h 5279761"/>
              <a:gd name="connsiteX18" fmla="*/ 13013987 w 21668920"/>
              <a:gd name="connsiteY18" fmla="*/ 4642184 h 5279761"/>
              <a:gd name="connsiteX19" fmla="*/ 12556787 w 21668920"/>
              <a:gd name="connsiteY19" fmla="*/ 4658226 h 5279761"/>
              <a:gd name="connsiteX20" fmla="*/ 11921580 w 21668920"/>
              <a:gd name="connsiteY20" fmla="*/ 4706351 h 5279761"/>
              <a:gd name="connsiteX21" fmla="*/ 11121422 w 21668920"/>
              <a:gd name="connsiteY21" fmla="*/ 4767758 h 5279761"/>
              <a:gd name="connsiteX22" fmla="*/ 10684488 w 21668920"/>
              <a:gd name="connsiteY22" fmla="*/ 4808655 h 5279761"/>
              <a:gd name="connsiteX23" fmla="*/ 10322480 w 21668920"/>
              <a:gd name="connsiteY23" fmla="*/ 4914832 h 5279761"/>
              <a:gd name="connsiteX24" fmla="*/ 9945457 w 21668920"/>
              <a:gd name="connsiteY24" fmla="*/ 4986134 h 5279761"/>
              <a:gd name="connsiteX25" fmla="*/ 9774567 w 21668920"/>
              <a:gd name="connsiteY25" fmla="*/ 4986271 h 5279761"/>
              <a:gd name="connsiteX26" fmla="*/ 9335316 w 21668920"/>
              <a:gd name="connsiteY26" fmla="*/ 5056824 h 5279761"/>
              <a:gd name="connsiteX27" fmla="*/ 8302825 w 21668920"/>
              <a:gd name="connsiteY27" fmla="*/ 5156336 h 5279761"/>
              <a:gd name="connsiteX28" fmla="*/ 7388521 w 21668920"/>
              <a:gd name="connsiteY28" fmla="*/ 5248310 h 5279761"/>
              <a:gd name="connsiteX29" fmla="*/ 6531661 w 21668920"/>
              <a:gd name="connsiteY29" fmla="*/ 5249034 h 5279761"/>
              <a:gd name="connsiteX30" fmla="*/ 5482836 w 21668920"/>
              <a:gd name="connsiteY30" fmla="*/ 4881272 h 5279761"/>
              <a:gd name="connsiteX31" fmla="*/ 4751068 w 21668920"/>
              <a:gd name="connsiteY31" fmla="*/ 4689384 h 5279761"/>
              <a:gd name="connsiteX32" fmla="*/ 3693523 w 21668920"/>
              <a:gd name="connsiteY32" fmla="*/ 4393531 h 5279761"/>
              <a:gd name="connsiteX33" fmla="*/ 3168145 w 21668920"/>
              <a:gd name="connsiteY33" fmla="*/ 4349415 h 5279761"/>
              <a:gd name="connsiteX34" fmla="*/ 2349997 w 21668920"/>
              <a:gd name="connsiteY34" fmla="*/ 4333373 h 5279761"/>
              <a:gd name="connsiteX35" fmla="*/ 1644145 w 21668920"/>
              <a:gd name="connsiteY35" fmla="*/ 4349415 h 5279761"/>
              <a:gd name="connsiteX36" fmla="*/ 1259134 w 21668920"/>
              <a:gd name="connsiteY36" fmla="*/ 4349415 h 5279761"/>
              <a:gd name="connsiteX37" fmla="*/ 954334 w 21668920"/>
              <a:gd name="connsiteY37" fmla="*/ 4237120 h 5279761"/>
              <a:gd name="connsiteX38" fmla="*/ 617450 w 21668920"/>
              <a:gd name="connsiteY38" fmla="*/ 4044615 h 5279761"/>
              <a:gd name="connsiteX39" fmla="*/ 376819 w 21668920"/>
              <a:gd name="connsiteY39" fmla="*/ 3739815 h 5279761"/>
              <a:gd name="connsiteX40" fmla="*/ 168271 w 21668920"/>
              <a:gd name="connsiteY40" fmla="*/ 3563352 h 5279761"/>
              <a:gd name="connsiteX41" fmla="*/ 23892 w 21668920"/>
              <a:gd name="connsiteY41" fmla="*/ 3226468 h 5279761"/>
              <a:gd name="connsiteX42" fmla="*/ 7850 w 21668920"/>
              <a:gd name="connsiteY42" fmla="*/ 2825415 h 5279761"/>
              <a:gd name="connsiteX43" fmla="*/ 104103 w 21668920"/>
              <a:gd name="connsiteY43" fmla="*/ 2344152 h 5279761"/>
              <a:gd name="connsiteX44" fmla="*/ 248482 w 21668920"/>
              <a:gd name="connsiteY44" fmla="*/ 1975184 h 5279761"/>
              <a:gd name="connsiteX45" fmla="*/ 473071 w 21668920"/>
              <a:gd name="connsiteY45" fmla="*/ 1718510 h 5279761"/>
              <a:gd name="connsiteX46" fmla="*/ 729745 w 21668920"/>
              <a:gd name="connsiteY46" fmla="*/ 1461836 h 5279761"/>
              <a:gd name="connsiteX47" fmla="*/ 1034545 w 21668920"/>
              <a:gd name="connsiteY47" fmla="*/ 1157036 h 5279761"/>
              <a:gd name="connsiteX48" fmla="*/ 1483724 w 21668920"/>
              <a:gd name="connsiteY48" fmla="*/ 739942 h 5279761"/>
              <a:gd name="connsiteX49" fmla="*/ 1852692 w 21668920"/>
              <a:gd name="connsiteY49" fmla="*/ 595563 h 5279761"/>
              <a:gd name="connsiteX50" fmla="*/ 2847303 w 21668920"/>
              <a:gd name="connsiteY50" fmla="*/ 387015 h 5279761"/>
              <a:gd name="connsiteX51" fmla="*/ 3472945 w 21668920"/>
              <a:gd name="connsiteY51" fmla="*/ 306805 h 5279761"/>
              <a:gd name="connsiteX52" fmla="*/ 4515682 w 21668920"/>
              <a:gd name="connsiteY52" fmla="*/ 242636 h 5279761"/>
              <a:gd name="connsiteX53" fmla="*/ 5141324 w 21668920"/>
              <a:gd name="connsiteY53" fmla="*/ 130342 h 5279761"/>
              <a:gd name="connsiteX54" fmla="*/ 6585113 w 21668920"/>
              <a:gd name="connsiteY54" fmla="*/ 66173 h 5279761"/>
              <a:gd name="connsiteX55" fmla="*/ 7611808 w 21668920"/>
              <a:gd name="connsiteY55" fmla="*/ 50131 h 5279761"/>
              <a:gd name="connsiteX56" fmla="*/ 8702671 w 21668920"/>
              <a:gd name="connsiteY56" fmla="*/ 18047 h 5279761"/>
              <a:gd name="connsiteX57" fmla="*/ 9440608 w 21668920"/>
              <a:gd name="connsiteY57" fmla="*/ 2005 h 5279761"/>
              <a:gd name="connsiteX58" fmla="*/ 9921871 w 21668920"/>
              <a:gd name="connsiteY58" fmla="*/ 2005 h 5279761"/>
              <a:gd name="connsiteX59" fmla="*/ 10547513 w 21668920"/>
              <a:gd name="connsiteY59" fmla="*/ 18047 h 5279761"/>
              <a:gd name="connsiteX60" fmla="*/ 11125029 w 21668920"/>
              <a:gd name="connsiteY60" fmla="*/ 18047 h 5279761"/>
              <a:gd name="connsiteX61" fmla="*/ 11702545 w 21668920"/>
              <a:gd name="connsiteY61" fmla="*/ 130342 h 5279761"/>
              <a:gd name="connsiteX62" fmla="*/ 12296103 w 21668920"/>
              <a:gd name="connsiteY62" fmla="*/ 258678 h 5279761"/>
              <a:gd name="connsiteX63" fmla="*/ 12713197 w 21668920"/>
              <a:gd name="connsiteY63" fmla="*/ 419099 h 5279761"/>
              <a:gd name="connsiteX64" fmla="*/ 13210503 w 21668920"/>
              <a:gd name="connsiteY64" fmla="*/ 723899 h 5279761"/>
              <a:gd name="connsiteX65" fmla="*/ 13370924 w 21668920"/>
              <a:gd name="connsiteY65" fmla="*/ 1028699 h 5279761"/>
              <a:gd name="connsiteX66" fmla="*/ 13739892 w 21668920"/>
              <a:gd name="connsiteY66" fmla="*/ 1285373 h 5279761"/>
              <a:gd name="connsiteX67" fmla="*/ 13932397 w 21668920"/>
              <a:gd name="connsiteY67" fmla="*/ 1798720 h 5279761"/>
              <a:gd name="connsiteX68" fmla="*/ 14092819 w 21668920"/>
              <a:gd name="connsiteY68" fmla="*/ 2183731 h 5279761"/>
              <a:gd name="connsiteX69" fmla="*/ 14205113 w 21668920"/>
              <a:gd name="connsiteY69" fmla="*/ 2520615 h 5279761"/>
              <a:gd name="connsiteX70" fmla="*/ 14381576 w 21668920"/>
              <a:gd name="connsiteY70" fmla="*/ 2729163 h 5279761"/>
              <a:gd name="connsiteX71" fmla="*/ 14574082 w 21668920"/>
              <a:gd name="connsiteY71" fmla="*/ 3033963 h 5279761"/>
              <a:gd name="connsiteX72" fmla="*/ 14959092 w 21668920"/>
              <a:gd name="connsiteY72" fmla="*/ 3386889 h 5279761"/>
              <a:gd name="connsiteX73" fmla="*/ 15392229 w 21668920"/>
              <a:gd name="connsiteY73" fmla="*/ 3723773 h 5279761"/>
              <a:gd name="connsiteX74" fmla="*/ 15905576 w 21668920"/>
              <a:gd name="connsiteY74" fmla="*/ 3884194 h 5279761"/>
              <a:gd name="connsiteX75" fmla="*/ 16659555 w 21668920"/>
              <a:gd name="connsiteY75" fmla="*/ 4012531 h 5279761"/>
              <a:gd name="connsiteX76" fmla="*/ 17493745 w 21668920"/>
              <a:gd name="connsiteY76" fmla="*/ 4108784 h 5279761"/>
              <a:gd name="connsiteX77" fmla="*/ 18135429 w 21668920"/>
              <a:gd name="connsiteY77" fmla="*/ 4012531 h 5279761"/>
              <a:gd name="connsiteX78" fmla="*/ 18793155 w 21668920"/>
              <a:gd name="connsiteY78" fmla="*/ 4012531 h 5279761"/>
              <a:gd name="connsiteX79" fmla="*/ 19595261 w 21668920"/>
              <a:gd name="connsiteY79" fmla="*/ 4028573 h 5279761"/>
              <a:gd name="connsiteX80" fmla="*/ 20156734 w 21668920"/>
              <a:gd name="connsiteY80" fmla="*/ 4060657 h 5279761"/>
              <a:gd name="connsiteX81" fmla="*/ 21039050 w 21668920"/>
              <a:gd name="connsiteY81" fmla="*/ 4108784 h 5279761"/>
              <a:gd name="connsiteX82" fmla="*/ 21391976 w 21668920"/>
              <a:gd name="connsiteY82" fmla="*/ 4140868 h 5279761"/>
              <a:gd name="connsiteX83" fmla="*/ 21472187 w 21668920"/>
              <a:gd name="connsiteY83" fmla="*/ 4237120 h 5279761"/>
              <a:gd name="connsiteX84" fmla="*/ 21668703 w 21668920"/>
              <a:gd name="connsiteY84" fmla="*/ 4834689 h 5279761"/>
              <a:gd name="connsiteX0" fmla="*/ 21668703 w 21668732"/>
              <a:gd name="connsiteY0" fmla="*/ 4834689 h 5279761"/>
              <a:gd name="connsiteX1" fmla="*/ 21480208 w 21668732"/>
              <a:gd name="connsiteY1" fmla="*/ 4782551 h 5279761"/>
              <a:gd name="connsiteX2" fmla="*/ 20794408 w 21668732"/>
              <a:gd name="connsiteY2" fmla="*/ 4545931 h 5279761"/>
              <a:gd name="connsiteX3" fmla="*/ 19936155 w 21668732"/>
              <a:gd name="connsiteY3" fmla="*/ 4361447 h 5279761"/>
              <a:gd name="connsiteX4" fmla="*/ 19494998 w 21668732"/>
              <a:gd name="connsiteY4" fmla="*/ 4301290 h 5279761"/>
              <a:gd name="connsiteX5" fmla="*/ 19234312 w 21668732"/>
              <a:gd name="connsiteY5" fmla="*/ 4313321 h 5279761"/>
              <a:gd name="connsiteX6" fmla="*/ 18873366 w 21668732"/>
              <a:gd name="connsiteY6" fmla="*/ 4305299 h 5279761"/>
              <a:gd name="connsiteX7" fmla="*/ 18500388 w 21668732"/>
              <a:gd name="connsiteY7" fmla="*/ 4297279 h 5279761"/>
              <a:gd name="connsiteX8" fmla="*/ 17846672 w 21668732"/>
              <a:gd name="connsiteY8" fmla="*/ 4309310 h 5279761"/>
              <a:gd name="connsiteX9" fmla="*/ 17557913 w 21668732"/>
              <a:gd name="connsiteY9" fmla="*/ 4321341 h 5279761"/>
              <a:gd name="connsiteX10" fmla="*/ 16972375 w 21668732"/>
              <a:gd name="connsiteY10" fmla="*/ 4285246 h 5279761"/>
              <a:gd name="connsiteX11" fmla="*/ 16611429 w 21668732"/>
              <a:gd name="connsiteY11" fmla="*/ 4313321 h 5279761"/>
              <a:gd name="connsiteX12" fmla="*/ 15777240 w 21668732"/>
              <a:gd name="connsiteY12" fmla="*/ 4333373 h 5279761"/>
              <a:gd name="connsiteX13" fmla="*/ 15340092 w 21668732"/>
              <a:gd name="connsiteY13" fmla="*/ 4385509 h 5279761"/>
              <a:gd name="connsiteX14" fmla="*/ 14979145 w 21668732"/>
              <a:gd name="connsiteY14" fmla="*/ 4433636 h 5279761"/>
              <a:gd name="connsiteX15" fmla="*/ 14285324 w 21668732"/>
              <a:gd name="connsiteY15" fmla="*/ 4493794 h 5279761"/>
              <a:gd name="connsiteX16" fmla="*/ 13880261 w 21668732"/>
              <a:gd name="connsiteY16" fmla="*/ 4521867 h 5279761"/>
              <a:gd name="connsiteX17" fmla="*/ 13523324 w 21668732"/>
              <a:gd name="connsiteY17" fmla="*/ 4598068 h 5279761"/>
              <a:gd name="connsiteX18" fmla="*/ 13013987 w 21668732"/>
              <a:gd name="connsiteY18" fmla="*/ 4642184 h 5279761"/>
              <a:gd name="connsiteX19" fmla="*/ 12556787 w 21668732"/>
              <a:gd name="connsiteY19" fmla="*/ 4658226 h 5279761"/>
              <a:gd name="connsiteX20" fmla="*/ 11921580 w 21668732"/>
              <a:gd name="connsiteY20" fmla="*/ 4706351 h 5279761"/>
              <a:gd name="connsiteX21" fmla="*/ 11121422 w 21668732"/>
              <a:gd name="connsiteY21" fmla="*/ 4767758 h 5279761"/>
              <a:gd name="connsiteX22" fmla="*/ 10684488 w 21668732"/>
              <a:gd name="connsiteY22" fmla="*/ 4808655 h 5279761"/>
              <a:gd name="connsiteX23" fmla="*/ 10322480 w 21668732"/>
              <a:gd name="connsiteY23" fmla="*/ 4914832 h 5279761"/>
              <a:gd name="connsiteX24" fmla="*/ 9945457 w 21668732"/>
              <a:gd name="connsiteY24" fmla="*/ 4986134 h 5279761"/>
              <a:gd name="connsiteX25" fmla="*/ 9774567 w 21668732"/>
              <a:gd name="connsiteY25" fmla="*/ 4986271 h 5279761"/>
              <a:gd name="connsiteX26" fmla="*/ 9335316 w 21668732"/>
              <a:gd name="connsiteY26" fmla="*/ 5056824 h 5279761"/>
              <a:gd name="connsiteX27" fmla="*/ 8302825 w 21668732"/>
              <a:gd name="connsiteY27" fmla="*/ 5156336 h 5279761"/>
              <a:gd name="connsiteX28" fmla="*/ 7388521 w 21668732"/>
              <a:gd name="connsiteY28" fmla="*/ 5248310 h 5279761"/>
              <a:gd name="connsiteX29" fmla="*/ 6531661 w 21668732"/>
              <a:gd name="connsiteY29" fmla="*/ 5249034 h 5279761"/>
              <a:gd name="connsiteX30" fmla="*/ 5482836 w 21668732"/>
              <a:gd name="connsiteY30" fmla="*/ 4881272 h 5279761"/>
              <a:gd name="connsiteX31" fmla="*/ 4751068 w 21668732"/>
              <a:gd name="connsiteY31" fmla="*/ 4689384 h 5279761"/>
              <a:gd name="connsiteX32" fmla="*/ 3693523 w 21668732"/>
              <a:gd name="connsiteY32" fmla="*/ 4393531 h 5279761"/>
              <a:gd name="connsiteX33" fmla="*/ 3168145 w 21668732"/>
              <a:gd name="connsiteY33" fmla="*/ 4349415 h 5279761"/>
              <a:gd name="connsiteX34" fmla="*/ 2349997 w 21668732"/>
              <a:gd name="connsiteY34" fmla="*/ 4333373 h 5279761"/>
              <a:gd name="connsiteX35" fmla="*/ 1644145 w 21668732"/>
              <a:gd name="connsiteY35" fmla="*/ 4349415 h 5279761"/>
              <a:gd name="connsiteX36" fmla="*/ 1259134 w 21668732"/>
              <a:gd name="connsiteY36" fmla="*/ 4349415 h 5279761"/>
              <a:gd name="connsiteX37" fmla="*/ 954334 w 21668732"/>
              <a:gd name="connsiteY37" fmla="*/ 4237120 h 5279761"/>
              <a:gd name="connsiteX38" fmla="*/ 617450 w 21668732"/>
              <a:gd name="connsiteY38" fmla="*/ 4044615 h 5279761"/>
              <a:gd name="connsiteX39" fmla="*/ 376819 w 21668732"/>
              <a:gd name="connsiteY39" fmla="*/ 3739815 h 5279761"/>
              <a:gd name="connsiteX40" fmla="*/ 168271 w 21668732"/>
              <a:gd name="connsiteY40" fmla="*/ 3563352 h 5279761"/>
              <a:gd name="connsiteX41" fmla="*/ 23892 w 21668732"/>
              <a:gd name="connsiteY41" fmla="*/ 3226468 h 5279761"/>
              <a:gd name="connsiteX42" fmla="*/ 7850 w 21668732"/>
              <a:gd name="connsiteY42" fmla="*/ 2825415 h 5279761"/>
              <a:gd name="connsiteX43" fmla="*/ 104103 w 21668732"/>
              <a:gd name="connsiteY43" fmla="*/ 2344152 h 5279761"/>
              <a:gd name="connsiteX44" fmla="*/ 248482 w 21668732"/>
              <a:gd name="connsiteY44" fmla="*/ 1975184 h 5279761"/>
              <a:gd name="connsiteX45" fmla="*/ 473071 w 21668732"/>
              <a:gd name="connsiteY45" fmla="*/ 1718510 h 5279761"/>
              <a:gd name="connsiteX46" fmla="*/ 729745 w 21668732"/>
              <a:gd name="connsiteY46" fmla="*/ 1461836 h 5279761"/>
              <a:gd name="connsiteX47" fmla="*/ 1034545 w 21668732"/>
              <a:gd name="connsiteY47" fmla="*/ 1157036 h 5279761"/>
              <a:gd name="connsiteX48" fmla="*/ 1483724 w 21668732"/>
              <a:gd name="connsiteY48" fmla="*/ 739942 h 5279761"/>
              <a:gd name="connsiteX49" fmla="*/ 1852692 w 21668732"/>
              <a:gd name="connsiteY49" fmla="*/ 595563 h 5279761"/>
              <a:gd name="connsiteX50" fmla="*/ 2847303 w 21668732"/>
              <a:gd name="connsiteY50" fmla="*/ 387015 h 5279761"/>
              <a:gd name="connsiteX51" fmla="*/ 3472945 w 21668732"/>
              <a:gd name="connsiteY51" fmla="*/ 306805 h 5279761"/>
              <a:gd name="connsiteX52" fmla="*/ 4515682 w 21668732"/>
              <a:gd name="connsiteY52" fmla="*/ 242636 h 5279761"/>
              <a:gd name="connsiteX53" fmla="*/ 5141324 w 21668732"/>
              <a:gd name="connsiteY53" fmla="*/ 130342 h 5279761"/>
              <a:gd name="connsiteX54" fmla="*/ 6585113 w 21668732"/>
              <a:gd name="connsiteY54" fmla="*/ 66173 h 5279761"/>
              <a:gd name="connsiteX55" fmla="*/ 7611808 w 21668732"/>
              <a:gd name="connsiteY55" fmla="*/ 50131 h 5279761"/>
              <a:gd name="connsiteX56" fmla="*/ 8702671 w 21668732"/>
              <a:gd name="connsiteY56" fmla="*/ 18047 h 5279761"/>
              <a:gd name="connsiteX57" fmla="*/ 9440608 w 21668732"/>
              <a:gd name="connsiteY57" fmla="*/ 2005 h 5279761"/>
              <a:gd name="connsiteX58" fmla="*/ 9921871 w 21668732"/>
              <a:gd name="connsiteY58" fmla="*/ 2005 h 5279761"/>
              <a:gd name="connsiteX59" fmla="*/ 10547513 w 21668732"/>
              <a:gd name="connsiteY59" fmla="*/ 18047 h 5279761"/>
              <a:gd name="connsiteX60" fmla="*/ 11125029 w 21668732"/>
              <a:gd name="connsiteY60" fmla="*/ 18047 h 5279761"/>
              <a:gd name="connsiteX61" fmla="*/ 11702545 w 21668732"/>
              <a:gd name="connsiteY61" fmla="*/ 130342 h 5279761"/>
              <a:gd name="connsiteX62" fmla="*/ 12296103 w 21668732"/>
              <a:gd name="connsiteY62" fmla="*/ 258678 h 5279761"/>
              <a:gd name="connsiteX63" fmla="*/ 12713197 w 21668732"/>
              <a:gd name="connsiteY63" fmla="*/ 419099 h 5279761"/>
              <a:gd name="connsiteX64" fmla="*/ 13210503 w 21668732"/>
              <a:gd name="connsiteY64" fmla="*/ 723899 h 5279761"/>
              <a:gd name="connsiteX65" fmla="*/ 13370924 w 21668732"/>
              <a:gd name="connsiteY65" fmla="*/ 1028699 h 5279761"/>
              <a:gd name="connsiteX66" fmla="*/ 13739892 w 21668732"/>
              <a:gd name="connsiteY66" fmla="*/ 1285373 h 5279761"/>
              <a:gd name="connsiteX67" fmla="*/ 13932397 w 21668732"/>
              <a:gd name="connsiteY67" fmla="*/ 1798720 h 5279761"/>
              <a:gd name="connsiteX68" fmla="*/ 14092819 w 21668732"/>
              <a:gd name="connsiteY68" fmla="*/ 2183731 h 5279761"/>
              <a:gd name="connsiteX69" fmla="*/ 14205113 w 21668732"/>
              <a:gd name="connsiteY69" fmla="*/ 2520615 h 5279761"/>
              <a:gd name="connsiteX70" fmla="*/ 14381576 w 21668732"/>
              <a:gd name="connsiteY70" fmla="*/ 2729163 h 5279761"/>
              <a:gd name="connsiteX71" fmla="*/ 14574082 w 21668732"/>
              <a:gd name="connsiteY71" fmla="*/ 3033963 h 5279761"/>
              <a:gd name="connsiteX72" fmla="*/ 14959092 w 21668732"/>
              <a:gd name="connsiteY72" fmla="*/ 3386889 h 5279761"/>
              <a:gd name="connsiteX73" fmla="*/ 15392229 w 21668732"/>
              <a:gd name="connsiteY73" fmla="*/ 3723773 h 5279761"/>
              <a:gd name="connsiteX74" fmla="*/ 15905576 w 21668732"/>
              <a:gd name="connsiteY74" fmla="*/ 3884194 h 5279761"/>
              <a:gd name="connsiteX75" fmla="*/ 16659555 w 21668732"/>
              <a:gd name="connsiteY75" fmla="*/ 4012531 h 5279761"/>
              <a:gd name="connsiteX76" fmla="*/ 17493745 w 21668732"/>
              <a:gd name="connsiteY76" fmla="*/ 4108784 h 5279761"/>
              <a:gd name="connsiteX77" fmla="*/ 18135429 w 21668732"/>
              <a:gd name="connsiteY77" fmla="*/ 4012531 h 5279761"/>
              <a:gd name="connsiteX78" fmla="*/ 18793155 w 21668732"/>
              <a:gd name="connsiteY78" fmla="*/ 4012531 h 5279761"/>
              <a:gd name="connsiteX79" fmla="*/ 19595261 w 21668732"/>
              <a:gd name="connsiteY79" fmla="*/ 4028573 h 5279761"/>
              <a:gd name="connsiteX80" fmla="*/ 20156734 w 21668732"/>
              <a:gd name="connsiteY80" fmla="*/ 4060657 h 5279761"/>
              <a:gd name="connsiteX81" fmla="*/ 21039050 w 21668732"/>
              <a:gd name="connsiteY81" fmla="*/ 4108784 h 5279761"/>
              <a:gd name="connsiteX82" fmla="*/ 21391976 w 21668732"/>
              <a:gd name="connsiteY82" fmla="*/ 4140868 h 5279761"/>
              <a:gd name="connsiteX83" fmla="*/ 21472187 w 21668732"/>
              <a:gd name="connsiteY83" fmla="*/ 4237120 h 5279761"/>
              <a:gd name="connsiteX84" fmla="*/ 21668703 w 21668732"/>
              <a:gd name="connsiteY84" fmla="*/ 4834689 h 5279761"/>
              <a:gd name="connsiteX0" fmla="*/ 21668703 w 21668705"/>
              <a:gd name="connsiteY0" fmla="*/ 4834689 h 5279761"/>
              <a:gd name="connsiteX1" fmla="*/ 21480208 w 21668705"/>
              <a:gd name="connsiteY1" fmla="*/ 4782551 h 5279761"/>
              <a:gd name="connsiteX2" fmla="*/ 20794408 w 21668705"/>
              <a:gd name="connsiteY2" fmla="*/ 4545931 h 5279761"/>
              <a:gd name="connsiteX3" fmla="*/ 19936155 w 21668705"/>
              <a:gd name="connsiteY3" fmla="*/ 4361447 h 5279761"/>
              <a:gd name="connsiteX4" fmla="*/ 19494998 w 21668705"/>
              <a:gd name="connsiteY4" fmla="*/ 4301290 h 5279761"/>
              <a:gd name="connsiteX5" fmla="*/ 19234312 w 21668705"/>
              <a:gd name="connsiteY5" fmla="*/ 4313321 h 5279761"/>
              <a:gd name="connsiteX6" fmla="*/ 18873366 w 21668705"/>
              <a:gd name="connsiteY6" fmla="*/ 4305299 h 5279761"/>
              <a:gd name="connsiteX7" fmla="*/ 18500388 w 21668705"/>
              <a:gd name="connsiteY7" fmla="*/ 4297279 h 5279761"/>
              <a:gd name="connsiteX8" fmla="*/ 17846672 w 21668705"/>
              <a:gd name="connsiteY8" fmla="*/ 4309310 h 5279761"/>
              <a:gd name="connsiteX9" fmla="*/ 17557913 w 21668705"/>
              <a:gd name="connsiteY9" fmla="*/ 4321341 h 5279761"/>
              <a:gd name="connsiteX10" fmla="*/ 16972375 w 21668705"/>
              <a:gd name="connsiteY10" fmla="*/ 4285246 h 5279761"/>
              <a:gd name="connsiteX11" fmla="*/ 16611429 w 21668705"/>
              <a:gd name="connsiteY11" fmla="*/ 4313321 h 5279761"/>
              <a:gd name="connsiteX12" fmla="*/ 15777240 w 21668705"/>
              <a:gd name="connsiteY12" fmla="*/ 4333373 h 5279761"/>
              <a:gd name="connsiteX13" fmla="*/ 15340092 w 21668705"/>
              <a:gd name="connsiteY13" fmla="*/ 4385509 h 5279761"/>
              <a:gd name="connsiteX14" fmla="*/ 14979145 w 21668705"/>
              <a:gd name="connsiteY14" fmla="*/ 4433636 h 5279761"/>
              <a:gd name="connsiteX15" fmla="*/ 14285324 w 21668705"/>
              <a:gd name="connsiteY15" fmla="*/ 4493794 h 5279761"/>
              <a:gd name="connsiteX16" fmla="*/ 13880261 w 21668705"/>
              <a:gd name="connsiteY16" fmla="*/ 4521867 h 5279761"/>
              <a:gd name="connsiteX17" fmla="*/ 13523324 w 21668705"/>
              <a:gd name="connsiteY17" fmla="*/ 4598068 h 5279761"/>
              <a:gd name="connsiteX18" fmla="*/ 13013987 w 21668705"/>
              <a:gd name="connsiteY18" fmla="*/ 4642184 h 5279761"/>
              <a:gd name="connsiteX19" fmla="*/ 12556787 w 21668705"/>
              <a:gd name="connsiteY19" fmla="*/ 4658226 h 5279761"/>
              <a:gd name="connsiteX20" fmla="*/ 11921580 w 21668705"/>
              <a:gd name="connsiteY20" fmla="*/ 4706351 h 5279761"/>
              <a:gd name="connsiteX21" fmla="*/ 11121422 w 21668705"/>
              <a:gd name="connsiteY21" fmla="*/ 4767758 h 5279761"/>
              <a:gd name="connsiteX22" fmla="*/ 10684488 w 21668705"/>
              <a:gd name="connsiteY22" fmla="*/ 4808655 h 5279761"/>
              <a:gd name="connsiteX23" fmla="*/ 10322480 w 21668705"/>
              <a:gd name="connsiteY23" fmla="*/ 4914832 h 5279761"/>
              <a:gd name="connsiteX24" fmla="*/ 9945457 w 21668705"/>
              <a:gd name="connsiteY24" fmla="*/ 4986134 h 5279761"/>
              <a:gd name="connsiteX25" fmla="*/ 9774567 w 21668705"/>
              <a:gd name="connsiteY25" fmla="*/ 4986271 h 5279761"/>
              <a:gd name="connsiteX26" fmla="*/ 9335316 w 21668705"/>
              <a:gd name="connsiteY26" fmla="*/ 5056824 h 5279761"/>
              <a:gd name="connsiteX27" fmla="*/ 8302825 w 21668705"/>
              <a:gd name="connsiteY27" fmla="*/ 5156336 h 5279761"/>
              <a:gd name="connsiteX28" fmla="*/ 7388521 w 21668705"/>
              <a:gd name="connsiteY28" fmla="*/ 5248310 h 5279761"/>
              <a:gd name="connsiteX29" fmla="*/ 6531661 w 21668705"/>
              <a:gd name="connsiteY29" fmla="*/ 5249034 h 5279761"/>
              <a:gd name="connsiteX30" fmla="*/ 5482836 w 21668705"/>
              <a:gd name="connsiteY30" fmla="*/ 4881272 h 5279761"/>
              <a:gd name="connsiteX31" fmla="*/ 4751068 w 21668705"/>
              <a:gd name="connsiteY31" fmla="*/ 4689384 h 5279761"/>
              <a:gd name="connsiteX32" fmla="*/ 3693523 w 21668705"/>
              <a:gd name="connsiteY32" fmla="*/ 4393531 h 5279761"/>
              <a:gd name="connsiteX33" fmla="*/ 3168145 w 21668705"/>
              <a:gd name="connsiteY33" fmla="*/ 4349415 h 5279761"/>
              <a:gd name="connsiteX34" fmla="*/ 2349997 w 21668705"/>
              <a:gd name="connsiteY34" fmla="*/ 4333373 h 5279761"/>
              <a:gd name="connsiteX35" fmla="*/ 1644145 w 21668705"/>
              <a:gd name="connsiteY35" fmla="*/ 4349415 h 5279761"/>
              <a:gd name="connsiteX36" fmla="*/ 1259134 w 21668705"/>
              <a:gd name="connsiteY36" fmla="*/ 4349415 h 5279761"/>
              <a:gd name="connsiteX37" fmla="*/ 954334 w 21668705"/>
              <a:gd name="connsiteY37" fmla="*/ 4237120 h 5279761"/>
              <a:gd name="connsiteX38" fmla="*/ 617450 w 21668705"/>
              <a:gd name="connsiteY38" fmla="*/ 4044615 h 5279761"/>
              <a:gd name="connsiteX39" fmla="*/ 376819 w 21668705"/>
              <a:gd name="connsiteY39" fmla="*/ 3739815 h 5279761"/>
              <a:gd name="connsiteX40" fmla="*/ 168271 w 21668705"/>
              <a:gd name="connsiteY40" fmla="*/ 3563352 h 5279761"/>
              <a:gd name="connsiteX41" fmla="*/ 23892 w 21668705"/>
              <a:gd name="connsiteY41" fmla="*/ 3226468 h 5279761"/>
              <a:gd name="connsiteX42" fmla="*/ 7850 w 21668705"/>
              <a:gd name="connsiteY42" fmla="*/ 2825415 h 5279761"/>
              <a:gd name="connsiteX43" fmla="*/ 104103 w 21668705"/>
              <a:gd name="connsiteY43" fmla="*/ 2344152 h 5279761"/>
              <a:gd name="connsiteX44" fmla="*/ 248482 w 21668705"/>
              <a:gd name="connsiteY44" fmla="*/ 1975184 h 5279761"/>
              <a:gd name="connsiteX45" fmla="*/ 473071 w 21668705"/>
              <a:gd name="connsiteY45" fmla="*/ 1718510 h 5279761"/>
              <a:gd name="connsiteX46" fmla="*/ 729745 w 21668705"/>
              <a:gd name="connsiteY46" fmla="*/ 1461836 h 5279761"/>
              <a:gd name="connsiteX47" fmla="*/ 1034545 w 21668705"/>
              <a:gd name="connsiteY47" fmla="*/ 1157036 h 5279761"/>
              <a:gd name="connsiteX48" fmla="*/ 1483724 w 21668705"/>
              <a:gd name="connsiteY48" fmla="*/ 739942 h 5279761"/>
              <a:gd name="connsiteX49" fmla="*/ 1852692 w 21668705"/>
              <a:gd name="connsiteY49" fmla="*/ 595563 h 5279761"/>
              <a:gd name="connsiteX50" fmla="*/ 2847303 w 21668705"/>
              <a:gd name="connsiteY50" fmla="*/ 387015 h 5279761"/>
              <a:gd name="connsiteX51" fmla="*/ 3472945 w 21668705"/>
              <a:gd name="connsiteY51" fmla="*/ 306805 h 5279761"/>
              <a:gd name="connsiteX52" fmla="*/ 4515682 w 21668705"/>
              <a:gd name="connsiteY52" fmla="*/ 242636 h 5279761"/>
              <a:gd name="connsiteX53" fmla="*/ 5141324 w 21668705"/>
              <a:gd name="connsiteY53" fmla="*/ 130342 h 5279761"/>
              <a:gd name="connsiteX54" fmla="*/ 6585113 w 21668705"/>
              <a:gd name="connsiteY54" fmla="*/ 66173 h 5279761"/>
              <a:gd name="connsiteX55" fmla="*/ 7611808 w 21668705"/>
              <a:gd name="connsiteY55" fmla="*/ 50131 h 5279761"/>
              <a:gd name="connsiteX56" fmla="*/ 8702671 w 21668705"/>
              <a:gd name="connsiteY56" fmla="*/ 18047 h 5279761"/>
              <a:gd name="connsiteX57" fmla="*/ 9440608 w 21668705"/>
              <a:gd name="connsiteY57" fmla="*/ 2005 h 5279761"/>
              <a:gd name="connsiteX58" fmla="*/ 9921871 w 21668705"/>
              <a:gd name="connsiteY58" fmla="*/ 2005 h 5279761"/>
              <a:gd name="connsiteX59" fmla="*/ 10547513 w 21668705"/>
              <a:gd name="connsiteY59" fmla="*/ 18047 h 5279761"/>
              <a:gd name="connsiteX60" fmla="*/ 11125029 w 21668705"/>
              <a:gd name="connsiteY60" fmla="*/ 18047 h 5279761"/>
              <a:gd name="connsiteX61" fmla="*/ 11702545 w 21668705"/>
              <a:gd name="connsiteY61" fmla="*/ 130342 h 5279761"/>
              <a:gd name="connsiteX62" fmla="*/ 12296103 w 21668705"/>
              <a:gd name="connsiteY62" fmla="*/ 258678 h 5279761"/>
              <a:gd name="connsiteX63" fmla="*/ 12713197 w 21668705"/>
              <a:gd name="connsiteY63" fmla="*/ 419099 h 5279761"/>
              <a:gd name="connsiteX64" fmla="*/ 13210503 w 21668705"/>
              <a:gd name="connsiteY64" fmla="*/ 723899 h 5279761"/>
              <a:gd name="connsiteX65" fmla="*/ 13370924 w 21668705"/>
              <a:gd name="connsiteY65" fmla="*/ 1028699 h 5279761"/>
              <a:gd name="connsiteX66" fmla="*/ 13739892 w 21668705"/>
              <a:gd name="connsiteY66" fmla="*/ 1285373 h 5279761"/>
              <a:gd name="connsiteX67" fmla="*/ 13932397 w 21668705"/>
              <a:gd name="connsiteY67" fmla="*/ 1798720 h 5279761"/>
              <a:gd name="connsiteX68" fmla="*/ 14092819 w 21668705"/>
              <a:gd name="connsiteY68" fmla="*/ 2183731 h 5279761"/>
              <a:gd name="connsiteX69" fmla="*/ 14205113 w 21668705"/>
              <a:gd name="connsiteY69" fmla="*/ 2520615 h 5279761"/>
              <a:gd name="connsiteX70" fmla="*/ 14381576 w 21668705"/>
              <a:gd name="connsiteY70" fmla="*/ 2729163 h 5279761"/>
              <a:gd name="connsiteX71" fmla="*/ 14574082 w 21668705"/>
              <a:gd name="connsiteY71" fmla="*/ 3033963 h 5279761"/>
              <a:gd name="connsiteX72" fmla="*/ 14959092 w 21668705"/>
              <a:gd name="connsiteY72" fmla="*/ 3386889 h 5279761"/>
              <a:gd name="connsiteX73" fmla="*/ 15392229 w 21668705"/>
              <a:gd name="connsiteY73" fmla="*/ 3723773 h 5279761"/>
              <a:gd name="connsiteX74" fmla="*/ 15905576 w 21668705"/>
              <a:gd name="connsiteY74" fmla="*/ 3884194 h 5279761"/>
              <a:gd name="connsiteX75" fmla="*/ 16659555 w 21668705"/>
              <a:gd name="connsiteY75" fmla="*/ 4012531 h 5279761"/>
              <a:gd name="connsiteX76" fmla="*/ 17493745 w 21668705"/>
              <a:gd name="connsiteY76" fmla="*/ 4108784 h 5279761"/>
              <a:gd name="connsiteX77" fmla="*/ 18135429 w 21668705"/>
              <a:gd name="connsiteY77" fmla="*/ 4012531 h 5279761"/>
              <a:gd name="connsiteX78" fmla="*/ 18793155 w 21668705"/>
              <a:gd name="connsiteY78" fmla="*/ 4012531 h 5279761"/>
              <a:gd name="connsiteX79" fmla="*/ 19595261 w 21668705"/>
              <a:gd name="connsiteY79" fmla="*/ 4028573 h 5279761"/>
              <a:gd name="connsiteX80" fmla="*/ 20156734 w 21668705"/>
              <a:gd name="connsiteY80" fmla="*/ 4060657 h 5279761"/>
              <a:gd name="connsiteX81" fmla="*/ 21039050 w 21668705"/>
              <a:gd name="connsiteY81" fmla="*/ 4108784 h 5279761"/>
              <a:gd name="connsiteX82" fmla="*/ 21391976 w 21668705"/>
              <a:gd name="connsiteY82" fmla="*/ 4140868 h 5279761"/>
              <a:gd name="connsiteX83" fmla="*/ 21484220 w 21668705"/>
              <a:gd name="connsiteY83" fmla="*/ 4453688 h 5279761"/>
              <a:gd name="connsiteX84" fmla="*/ 21668703 w 21668705"/>
              <a:gd name="connsiteY84" fmla="*/ 4834689 h 5279761"/>
              <a:gd name="connsiteX0" fmla="*/ 21668703 w 21668705"/>
              <a:gd name="connsiteY0" fmla="*/ 4834689 h 5279761"/>
              <a:gd name="connsiteX1" fmla="*/ 21480208 w 21668705"/>
              <a:gd name="connsiteY1" fmla="*/ 4782551 h 5279761"/>
              <a:gd name="connsiteX2" fmla="*/ 20794408 w 21668705"/>
              <a:gd name="connsiteY2" fmla="*/ 4545931 h 5279761"/>
              <a:gd name="connsiteX3" fmla="*/ 19936155 w 21668705"/>
              <a:gd name="connsiteY3" fmla="*/ 4361447 h 5279761"/>
              <a:gd name="connsiteX4" fmla="*/ 19494998 w 21668705"/>
              <a:gd name="connsiteY4" fmla="*/ 4301290 h 5279761"/>
              <a:gd name="connsiteX5" fmla="*/ 19234312 w 21668705"/>
              <a:gd name="connsiteY5" fmla="*/ 4313321 h 5279761"/>
              <a:gd name="connsiteX6" fmla="*/ 18873366 w 21668705"/>
              <a:gd name="connsiteY6" fmla="*/ 4305299 h 5279761"/>
              <a:gd name="connsiteX7" fmla="*/ 18500388 w 21668705"/>
              <a:gd name="connsiteY7" fmla="*/ 4297279 h 5279761"/>
              <a:gd name="connsiteX8" fmla="*/ 17846672 w 21668705"/>
              <a:gd name="connsiteY8" fmla="*/ 4309310 h 5279761"/>
              <a:gd name="connsiteX9" fmla="*/ 17557913 w 21668705"/>
              <a:gd name="connsiteY9" fmla="*/ 4321341 h 5279761"/>
              <a:gd name="connsiteX10" fmla="*/ 16972375 w 21668705"/>
              <a:gd name="connsiteY10" fmla="*/ 4285246 h 5279761"/>
              <a:gd name="connsiteX11" fmla="*/ 16611429 w 21668705"/>
              <a:gd name="connsiteY11" fmla="*/ 4313321 h 5279761"/>
              <a:gd name="connsiteX12" fmla="*/ 15777240 w 21668705"/>
              <a:gd name="connsiteY12" fmla="*/ 4333373 h 5279761"/>
              <a:gd name="connsiteX13" fmla="*/ 15340092 w 21668705"/>
              <a:gd name="connsiteY13" fmla="*/ 4385509 h 5279761"/>
              <a:gd name="connsiteX14" fmla="*/ 14979145 w 21668705"/>
              <a:gd name="connsiteY14" fmla="*/ 4433636 h 5279761"/>
              <a:gd name="connsiteX15" fmla="*/ 14285324 w 21668705"/>
              <a:gd name="connsiteY15" fmla="*/ 4493794 h 5279761"/>
              <a:gd name="connsiteX16" fmla="*/ 13880261 w 21668705"/>
              <a:gd name="connsiteY16" fmla="*/ 4521867 h 5279761"/>
              <a:gd name="connsiteX17" fmla="*/ 13523324 w 21668705"/>
              <a:gd name="connsiteY17" fmla="*/ 4598068 h 5279761"/>
              <a:gd name="connsiteX18" fmla="*/ 13013987 w 21668705"/>
              <a:gd name="connsiteY18" fmla="*/ 4642184 h 5279761"/>
              <a:gd name="connsiteX19" fmla="*/ 12556787 w 21668705"/>
              <a:gd name="connsiteY19" fmla="*/ 4658226 h 5279761"/>
              <a:gd name="connsiteX20" fmla="*/ 11921580 w 21668705"/>
              <a:gd name="connsiteY20" fmla="*/ 4706351 h 5279761"/>
              <a:gd name="connsiteX21" fmla="*/ 11121422 w 21668705"/>
              <a:gd name="connsiteY21" fmla="*/ 4767758 h 5279761"/>
              <a:gd name="connsiteX22" fmla="*/ 10684488 w 21668705"/>
              <a:gd name="connsiteY22" fmla="*/ 4808655 h 5279761"/>
              <a:gd name="connsiteX23" fmla="*/ 10322480 w 21668705"/>
              <a:gd name="connsiteY23" fmla="*/ 4914832 h 5279761"/>
              <a:gd name="connsiteX24" fmla="*/ 9945457 w 21668705"/>
              <a:gd name="connsiteY24" fmla="*/ 4986134 h 5279761"/>
              <a:gd name="connsiteX25" fmla="*/ 9774567 w 21668705"/>
              <a:gd name="connsiteY25" fmla="*/ 4986271 h 5279761"/>
              <a:gd name="connsiteX26" fmla="*/ 9335316 w 21668705"/>
              <a:gd name="connsiteY26" fmla="*/ 5056824 h 5279761"/>
              <a:gd name="connsiteX27" fmla="*/ 8302825 w 21668705"/>
              <a:gd name="connsiteY27" fmla="*/ 5156336 h 5279761"/>
              <a:gd name="connsiteX28" fmla="*/ 7388521 w 21668705"/>
              <a:gd name="connsiteY28" fmla="*/ 5248310 h 5279761"/>
              <a:gd name="connsiteX29" fmla="*/ 6531661 w 21668705"/>
              <a:gd name="connsiteY29" fmla="*/ 5249034 h 5279761"/>
              <a:gd name="connsiteX30" fmla="*/ 5482836 w 21668705"/>
              <a:gd name="connsiteY30" fmla="*/ 4881272 h 5279761"/>
              <a:gd name="connsiteX31" fmla="*/ 4751068 w 21668705"/>
              <a:gd name="connsiteY31" fmla="*/ 4689384 h 5279761"/>
              <a:gd name="connsiteX32" fmla="*/ 3693523 w 21668705"/>
              <a:gd name="connsiteY32" fmla="*/ 4393531 h 5279761"/>
              <a:gd name="connsiteX33" fmla="*/ 3168145 w 21668705"/>
              <a:gd name="connsiteY33" fmla="*/ 4349415 h 5279761"/>
              <a:gd name="connsiteX34" fmla="*/ 2349997 w 21668705"/>
              <a:gd name="connsiteY34" fmla="*/ 4333373 h 5279761"/>
              <a:gd name="connsiteX35" fmla="*/ 1644145 w 21668705"/>
              <a:gd name="connsiteY35" fmla="*/ 4349415 h 5279761"/>
              <a:gd name="connsiteX36" fmla="*/ 1259134 w 21668705"/>
              <a:gd name="connsiteY36" fmla="*/ 4349415 h 5279761"/>
              <a:gd name="connsiteX37" fmla="*/ 954334 w 21668705"/>
              <a:gd name="connsiteY37" fmla="*/ 4237120 h 5279761"/>
              <a:gd name="connsiteX38" fmla="*/ 617450 w 21668705"/>
              <a:gd name="connsiteY38" fmla="*/ 4044615 h 5279761"/>
              <a:gd name="connsiteX39" fmla="*/ 376819 w 21668705"/>
              <a:gd name="connsiteY39" fmla="*/ 3739815 h 5279761"/>
              <a:gd name="connsiteX40" fmla="*/ 168271 w 21668705"/>
              <a:gd name="connsiteY40" fmla="*/ 3563352 h 5279761"/>
              <a:gd name="connsiteX41" fmla="*/ 23892 w 21668705"/>
              <a:gd name="connsiteY41" fmla="*/ 3226468 h 5279761"/>
              <a:gd name="connsiteX42" fmla="*/ 7850 w 21668705"/>
              <a:gd name="connsiteY42" fmla="*/ 2825415 h 5279761"/>
              <a:gd name="connsiteX43" fmla="*/ 104103 w 21668705"/>
              <a:gd name="connsiteY43" fmla="*/ 2344152 h 5279761"/>
              <a:gd name="connsiteX44" fmla="*/ 248482 w 21668705"/>
              <a:gd name="connsiteY44" fmla="*/ 1975184 h 5279761"/>
              <a:gd name="connsiteX45" fmla="*/ 473071 w 21668705"/>
              <a:gd name="connsiteY45" fmla="*/ 1718510 h 5279761"/>
              <a:gd name="connsiteX46" fmla="*/ 729745 w 21668705"/>
              <a:gd name="connsiteY46" fmla="*/ 1461836 h 5279761"/>
              <a:gd name="connsiteX47" fmla="*/ 1034545 w 21668705"/>
              <a:gd name="connsiteY47" fmla="*/ 1157036 h 5279761"/>
              <a:gd name="connsiteX48" fmla="*/ 1483724 w 21668705"/>
              <a:gd name="connsiteY48" fmla="*/ 739942 h 5279761"/>
              <a:gd name="connsiteX49" fmla="*/ 1852692 w 21668705"/>
              <a:gd name="connsiteY49" fmla="*/ 595563 h 5279761"/>
              <a:gd name="connsiteX50" fmla="*/ 2847303 w 21668705"/>
              <a:gd name="connsiteY50" fmla="*/ 387015 h 5279761"/>
              <a:gd name="connsiteX51" fmla="*/ 3472945 w 21668705"/>
              <a:gd name="connsiteY51" fmla="*/ 306805 h 5279761"/>
              <a:gd name="connsiteX52" fmla="*/ 4515682 w 21668705"/>
              <a:gd name="connsiteY52" fmla="*/ 242636 h 5279761"/>
              <a:gd name="connsiteX53" fmla="*/ 5141324 w 21668705"/>
              <a:gd name="connsiteY53" fmla="*/ 130342 h 5279761"/>
              <a:gd name="connsiteX54" fmla="*/ 6585113 w 21668705"/>
              <a:gd name="connsiteY54" fmla="*/ 66173 h 5279761"/>
              <a:gd name="connsiteX55" fmla="*/ 7611808 w 21668705"/>
              <a:gd name="connsiteY55" fmla="*/ 50131 h 5279761"/>
              <a:gd name="connsiteX56" fmla="*/ 8702671 w 21668705"/>
              <a:gd name="connsiteY56" fmla="*/ 18047 h 5279761"/>
              <a:gd name="connsiteX57" fmla="*/ 9440608 w 21668705"/>
              <a:gd name="connsiteY57" fmla="*/ 2005 h 5279761"/>
              <a:gd name="connsiteX58" fmla="*/ 9921871 w 21668705"/>
              <a:gd name="connsiteY58" fmla="*/ 2005 h 5279761"/>
              <a:gd name="connsiteX59" fmla="*/ 10547513 w 21668705"/>
              <a:gd name="connsiteY59" fmla="*/ 18047 h 5279761"/>
              <a:gd name="connsiteX60" fmla="*/ 11125029 w 21668705"/>
              <a:gd name="connsiteY60" fmla="*/ 18047 h 5279761"/>
              <a:gd name="connsiteX61" fmla="*/ 11702545 w 21668705"/>
              <a:gd name="connsiteY61" fmla="*/ 130342 h 5279761"/>
              <a:gd name="connsiteX62" fmla="*/ 12296103 w 21668705"/>
              <a:gd name="connsiteY62" fmla="*/ 258678 h 5279761"/>
              <a:gd name="connsiteX63" fmla="*/ 12713197 w 21668705"/>
              <a:gd name="connsiteY63" fmla="*/ 419099 h 5279761"/>
              <a:gd name="connsiteX64" fmla="*/ 13210503 w 21668705"/>
              <a:gd name="connsiteY64" fmla="*/ 723899 h 5279761"/>
              <a:gd name="connsiteX65" fmla="*/ 13370924 w 21668705"/>
              <a:gd name="connsiteY65" fmla="*/ 1028699 h 5279761"/>
              <a:gd name="connsiteX66" fmla="*/ 13739892 w 21668705"/>
              <a:gd name="connsiteY66" fmla="*/ 1285373 h 5279761"/>
              <a:gd name="connsiteX67" fmla="*/ 13932397 w 21668705"/>
              <a:gd name="connsiteY67" fmla="*/ 1798720 h 5279761"/>
              <a:gd name="connsiteX68" fmla="*/ 14092819 w 21668705"/>
              <a:gd name="connsiteY68" fmla="*/ 2183731 h 5279761"/>
              <a:gd name="connsiteX69" fmla="*/ 14205113 w 21668705"/>
              <a:gd name="connsiteY69" fmla="*/ 2520615 h 5279761"/>
              <a:gd name="connsiteX70" fmla="*/ 14381576 w 21668705"/>
              <a:gd name="connsiteY70" fmla="*/ 2729163 h 5279761"/>
              <a:gd name="connsiteX71" fmla="*/ 14574082 w 21668705"/>
              <a:gd name="connsiteY71" fmla="*/ 3033963 h 5279761"/>
              <a:gd name="connsiteX72" fmla="*/ 14959092 w 21668705"/>
              <a:gd name="connsiteY72" fmla="*/ 3386889 h 5279761"/>
              <a:gd name="connsiteX73" fmla="*/ 15392229 w 21668705"/>
              <a:gd name="connsiteY73" fmla="*/ 3723773 h 5279761"/>
              <a:gd name="connsiteX74" fmla="*/ 15905576 w 21668705"/>
              <a:gd name="connsiteY74" fmla="*/ 3884194 h 5279761"/>
              <a:gd name="connsiteX75" fmla="*/ 16659555 w 21668705"/>
              <a:gd name="connsiteY75" fmla="*/ 4012531 h 5279761"/>
              <a:gd name="connsiteX76" fmla="*/ 17493745 w 21668705"/>
              <a:gd name="connsiteY76" fmla="*/ 4108784 h 5279761"/>
              <a:gd name="connsiteX77" fmla="*/ 18135429 w 21668705"/>
              <a:gd name="connsiteY77" fmla="*/ 4012531 h 5279761"/>
              <a:gd name="connsiteX78" fmla="*/ 18793155 w 21668705"/>
              <a:gd name="connsiteY78" fmla="*/ 4012531 h 5279761"/>
              <a:gd name="connsiteX79" fmla="*/ 19595261 w 21668705"/>
              <a:gd name="connsiteY79" fmla="*/ 4028573 h 5279761"/>
              <a:gd name="connsiteX80" fmla="*/ 20156734 w 21668705"/>
              <a:gd name="connsiteY80" fmla="*/ 4060657 h 5279761"/>
              <a:gd name="connsiteX81" fmla="*/ 21039050 w 21668705"/>
              <a:gd name="connsiteY81" fmla="*/ 4108784 h 5279761"/>
              <a:gd name="connsiteX82" fmla="*/ 21319787 w 21668705"/>
              <a:gd name="connsiteY82" fmla="*/ 4525878 h 5279761"/>
              <a:gd name="connsiteX83" fmla="*/ 21484220 w 21668705"/>
              <a:gd name="connsiteY83" fmla="*/ 4453688 h 5279761"/>
              <a:gd name="connsiteX84" fmla="*/ 21668703 w 21668705"/>
              <a:gd name="connsiteY84" fmla="*/ 4834689 h 5279761"/>
              <a:gd name="connsiteX0" fmla="*/ 21668703 w 21668705"/>
              <a:gd name="connsiteY0" fmla="*/ 4834689 h 5279761"/>
              <a:gd name="connsiteX1" fmla="*/ 21480208 w 21668705"/>
              <a:gd name="connsiteY1" fmla="*/ 4782551 h 5279761"/>
              <a:gd name="connsiteX2" fmla="*/ 20794408 w 21668705"/>
              <a:gd name="connsiteY2" fmla="*/ 4545931 h 5279761"/>
              <a:gd name="connsiteX3" fmla="*/ 19936155 w 21668705"/>
              <a:gd name="connsiteY3" fmla="*/ 4361447 h 5279761"/>
              <a:gd name="connsiteX4" fmla="*/ 19494998 w 21668705"/>
              <a:gd name="connsiteY4" fmla="*/ 4301290 h 5279761"/>
              <a:gd name="connsiteX5" fmla="*/ 19234312 w 21668705"/>
              <a:gd name="connsiteY5" fmla="*/ 4313321 h 5279761"/>
              <a:gd name="connsiteX6" fmla="*/ 18873366 w 21668705"/>
              <a:gd name="connsiteY6" fmla="*/ 4305299 h 5279761"/>
              <a:gd name="connsiteX7" fmla="*/ 18500388 w 21668705"/>
              <a:gd name="connsiteY7" fmla="*/ 4297279 h 5279761"/>
              <a:gd name="connsiteX8" fmla="*/ 17846672 w 21668705"/>
              <a:gd name="connsiteY8" fmla="*/ 4309310 h 5279761"/>
              <a:gd name="connsiteX9" fmla="*/ 17557913 w 21668705"/>
              <a:gd name="connsiteY9" fmla="*/ 4321341 h 5279761"/>
              <a:gd name="connsiteX10" fmla="*/ 16972375 w 21668705"/>
              <a:gd name="connsiteY10" fmla="*/ 4285246 h 5279761"/>
              <a:gd name="connsiteX11" fmla="*/ 16611429 w 21668705"/>
              <a:gd name="connsiteY11" fmla="*/ 4313321 h 5279761"/>
              <a:gd name="connsiteX12" fmla="*/ 15777240 w 21668705"/>
              <a:gd name="connsiteY12" fmla="*/ 4333373 h 5279761"/>
              <a:gd name="connsiteX13" fmla="*/ 15340092 w 21668705"/>
              <a:gd name="connsiteY13" fmla="*/ 4385509 h 5279761"/>
              <a:gd name="connsiteX14" fmla="*/ 14979145 w 21668705"/>
              <a:gd name="connsiteY14" fmla="*/ 4433636 h 5279761"/>
              <a:gd name="connsiteX15" fmla="*/ 14285324 w 21668705"/>
              <a:gd name="connsiteY15" fmla="*/ 4493794 h 5279761"/>
              <a:gd name="connsiteX16" fmla="*/ 13880261 w 21668705"/>
              <a:gd name="connsiteY16" fmla="*/ 4521867 h 5279761"/>
              <a:gd name="connsiteX17" fmla="*/ 13523324 w 21668705"/>
              <a:gd name="connsiteY17" fmla="*/ 4598068 h 5279761"/>
              <a:gd name="connsiteX18" fmla="*/ 13013987 w 21668705"/>
              <a:gd name="connsiteY18" fmla="*/ 4642184 h 5279761"/>
              <a:gd name="connsiteX19" fmla="*/ 12556787 w 21668705"/>
              <a:gd name="connsiteY19" fmla="*/ 4658226 h 5279761"/>
              <a:gd name="connsiteX20" fmla="*/ 11921580 w 21668705"/>
              <a:gd name="connsiteY20" fmla="*/ 4706351 h 5279761"/>
              <a:gd name="connsiteX21" fmla="*/ 11121422 w 21668705"/>
              <a:gd name="connsiteY21" fmla="*/ 4767758 h 5279761"/>
              <a:gd name="connsiteX22" fmla="*/ 10684488 w 21668705"/>
              <a:gd name="connsiteY22" fmla="*/ 4808655 h 5279761"/>
              <a:gd name="connsiteX23" fmla="*/ 10322480 w 21668705"/>
              <a:gd name="connsiteY23" fmla="*/ 4914832 h 5279761"/>
              <a:gd name="connsiteX24" fmla="*/ 9945457 w 21668705"/>
              <a:gd name="connsiteY24" fmla="*/ 4986134 h 5279761"/>
              <a:gd name="connsiteX25" fmla="*/ 9774567 w 21668705"/>
              <a:gd name="connsiteY25" fmla="*/ 4986271 h 5279761"/>
              <a:gd name="connsiteX26" fmla="*/ 9335316 w 21668705"/>
              <a:gd name="connsiteY26" fmla="*/ 5056824 h 5279761"/>
              <a:gd name="connsiteX27" fmla="*/ 8302825 w 21668705"/>
              <a:gd name="connsiteY27" fmla="*/ 5156336 h 5279761"/>
              <a:gd name="connsiteX28" fmla="*/ 7388521 w 21668705"/>
              <a:gd name="connsiteY28" fmla="*/ 5248310 h 5279761"/>
              <a:gd name="connsiteX29" fmla="*/ 6531661 w 21668705"/>
              <a:gd name="connsiteY29" fmla="*/ 5249034 h 5279761"/>
              <a:gd name="connsiteX30" fmla="*/ 5482836 w 21668705"/>
              <a:gd name="connsiteY30" fmla="*/ 4881272 h 5279761"/>
              <a:gd name="connsiteX31" fmla="*/ 4751068 w 21668705"/>
              <a:gd name="connsiteY31" fmla="*/ 4689384 h 5279761"/>
              <a:gd name="connsiteX32" fmla="*/ 3693523 w 21668705"/>
              <a:gd name="connsiteY32" fmla="*/ 4393531 h 5279761"/>
              <a:gd name="connsiteX33" fmla="*/ 3168145 w 21668705"/>
              <a:gd name="connsiteY33" fmla="*/ 4349415 h 5279761"/>
              <a:gd name="connsiteX34" fmla="*/ 2349997 w 21668705"/>
              <a:gd name="connsiteY34" fmla="*/ 4333373 h 5279761"/>
              <a:gd name="connsiteX35" fmla="*/ 1644145 w 21668705"/>
              <a:gd name="connsiteY35" fmla="*/ 4349415 h 5279761"/>
              <a:gd name="connsiteX36" fmla="*/ 1259134 w 21668705"/>
              <a:gd name="connsiteY36" fmla="*/ 4349415 h 5279761"/>
              <a:gd name="connsiteX37" fmla="*/ 954334 w 21668705"/>
              <a:gd name="connsiteY37" fmla="*/ 4237120 h 5279761"/>
              <a:gd name="connsiteX38" fmla="*/ 617450 w 21668705"/>
              <a:gd name="connsiteY38" fmla="*/ 4044615 h 5279761"/>
              <a:gd name="connsiteX39" fmla="*/ 376819 w 21668705"/>
              <a:gd name="connsiteY39" fmla="*/ 3739815 h 5279761"/>
              <a:gd name="connsiteX40" fmla="*/ 168271 w 21668705"/>
              <a:gd name="connsiteY40" fmla="*/ 3563352 h 5279761"/>
              <a:gd name="connsiteX41" fmla="*/ 23892 w 21668705"/>
              <a:gd name="connsiteY41" fmla="*/ 3226468 h 5279761"/>
              <a:gd name="connsiteX42" fmla="*/ 7850 w 21668705"/>
              <a:gd name="connsiteY42" fmla="*/ 2825415 h 5279761"/>
              <a:gd name="connsiteX43" fmla="*/ 104103 w 21668705"/>
              <a:gd name="connsiteY43" fmla="*/ 2344152 h 5279761"/>
              <a:gd name="connsiteX44" fmla="*/ 248482 w 21668705"/>
              <a:gd name="connsiteY44" fmla="*/ 1975184 h 5279761"/>
              <a:gd name="connsiteX45" fmla="*/ 473071 w 21668705"/>
              <a:gd name="connsiteY45" fmla="*/ 1718510 h 5279761"/>
              <a:gd name="connsiteX46" fmla="*/ 729745 w 21668705"/>
              <a:gd name="connsiteY46" fmla="*/ 1461836 h 5279761"/>
              <a:gd name="connsiteX47" fmla="*/ 1034545 w 21668705"/>
              <a:gd name="connsiteY47" fmla="*/ 1157036 h 5279761"/>
              <a:gd name="connsiteX48" fmla="*/ 1483724 w 21668705"/>
              <a:gd name="connsiteY48" fmla="*/ 739942 h 5279761"/>
              <a:gd name="connsiteX49" fmla="*/ 1852692 w 21668705"/>
              <a:gd name="connsiteY49" fmla="*/ 595563 h 5279761"/>
              <a:gd name="connsiteX50" fmla="*/ 2847303 w 21668705"/>
              <a:gd name="connsiteY50" fmla="*/ 387015 h 5279761"/>
              <a:gd name="connsiteX51" fmla="*/ 3472945 w 21668705"/>
              <a:gd name="connsiteY51" fmla="*/ 306805 h 5279761"/>
              <a:gd name="connsiteX52" fmla="*/ 4515682 w 21668705"/>
              <a:gd name="connsiteY52" fmla="*/ 242636 h 5279761"/>
              <a:gd name="connsiteX53" fmla="*/ 5141324 w 21668705"/>
              <a:gd name="connsiteY53" fmla="*/ 130342 h 5279761"/>
              <a:gd name="connsiteX54" fmla="*/ 6585113 w 21668705"/>
              <a:gd name="connsiteY54" fmla="*/ 66173 h 5279761"/>
              <a:gd name="connsiteX55" fmla="*/ 7611808 w 21668705"/>
              <a:gd name="connsiteY55" fmla="*/ 50131 h 5279761"/>
              <a:gd name="connsiteX56" fmla="*/ 8702671 w 21668705"/>
              <a:gd name="connsiteY56" fmla="*/ 18047 h 5279761"/>
              <a:gd name="connsiteX57" fmla="*/ 9440608 w 21668705"/>
              <a:gd name="connsiteY57" fmla="*/ 2005 h 5279761"/>
              <a:gd name="connsiteX58" fmla="*/ 9921871 w 21668705"/>
              <a:gd name="connsiteY58" fmla="*/ 2005 h 5279761"/>
              <a:gd name="connsiteX59" fmla="*/ 10547513 w 21668705"/>
              <a:gd name="connsiteY59" fmla="*/ 18047 h 5279761"/>
              <a:gd name="connsiteX60" fmla="*/ 11125029 w 21668705"/>
              <a:gd name="connsiteY60" fmla="*/ 18047 h 5279761"/>
              <a:gd name="connsiteX61" fmla="*/ 11702545 w 21668705"/>
              <a:gd name="connsiteY61" fmla="*/ 130342 h 5279761"/>
              <a:gd name="connsiteX62" fmla="*/ 12296103 w 21668705"/>
              <a:gd name="connsiteY62" fmla="*/ 258678 h 5279761"/>
              <a:gd name="connsiteX63" fmla="*/ 12713197 w 21668705"/>
              <a:gd name="connsiteY63" fmla="*/ 419099 h 5279761"/>
              <a:gd name="connsiteX64" fmla="*/ 13210503 w 21668705"/>
              <a:gd name="connsiteY64" fmla="*/ 723899 h 5279761"/>
              <a:gd name="connsiteX65" fmla="*/ 13370924 w 21668705"/>
              <a:gd name="connsiteY65" fmla="*/ 1028699 h 5279761"/>
              <a:gd name="connsiteX66" fmla="*/ 13739892 w 21668705"/>
              <a:gd name="connsiteY66" fmla="*/ 1285373 h 5279761"/>
              <a:gd name="connsiteX67" fmla="*/ 13932397 w 21668705"/>
              <a:gd name="connsiteY67" fmla="*/ 1798720 h 5279761"/>
              <a:gd name="connsiteX68" fmla="*/ 14092819 w 21668705"/>
              <a:gd name="connsiteY68" fmla="*/ 2183731 h 5279761"/>
              <a:gd name="connsiteX69" fmla="*/ 14205113 w 21668705"/>
              <a:gd name="connsiteY69" fmla="*/ 2520615 h 5279761"/>
              <a:gd name="connsiteX70" fmla="*/ 14381576 w 21668705"/>
              <a:gd name="connsiteY70" fmla="*/ 2729163 h 5279761"/>
              <a:gd name="connsiteX71" fmla="*/ 14574082 w 21668705"/>
              <a:gd name="connsiteY71" fmla="*/ 3033963 h 5279761"/>
              <a:gd name="connsiteX72" fmla="*/ 14959092 w 21668705"/>
              <a:gd name="connsiteY72" fmla="*/ 3386889 h 5279761"/>
              <a:gd name="connsiteX73" fmla="*/ 15392229 w 21668705"/>
              <a:gd name="connsiteY73" fmla="*/ 3723773 h 5279761"/>
              <a:gd name="connsiteX74" fmla="*/ 15905576 w 21668705"/>
              <a:gd name="connsiteY74" fmla="*/ 3884194 h 5279761"/>
              <a:gd name="connsiteX75" fmla="*/ 16659555 w 21668705"/>
              <a:gd name="connsiteY75" fmla="*/ 4012531 h 5279761"/>
              <a:gd name="connsiteX76" fmla="*/ 17493745 w 21668705"/>
              <a:gd name="connsiteY76" fmla="*/ 4108784 h 5279761"/>
              <a:gd name="connsiteX77" fmla="*/ 18135429 w 21668705"/>
              <a:gd name="connsiteY77" fmla="*/ 4012531 h 5279761"/>
              <a:gd name="connsiteX78" fmla="*/ 18793155 w 21668705"/>
              <a:gd name="connsiteY78" fmla="*/ 4012531 h 5279761"/>
              <a:gd name="connsiteX79" fmla="*/ 19595261 w 21668705"/>
              <a:gd name="connsiteY79" fmla="*/ 4028573 h 5279761"/>
              <a:gd name="connsiteX80" fmla="*/ 20156734 w 21668705"/>
              <a:gd name="connsiteY80" fmla="*/ 4060657 h 5279761"/>
              <a:gd name="connsiteX81" fmla="*/ 20918734 w 21668705"/>
              <a:gd name="connsiteY81" fmla="*/ 4445668 h 5279761"/>
              <a:gd name="connsiteX82" fmla="*/ 21319787 w 21668705"/>
              <a:gd name="connsiteY82" fmla="*/ 4525878 h 5279761"/>
              <a:gd name="connsiteX83" fmla="*/ 21484220 w 21668705"/>
              <a:gd name="connsiteY83" fmla="*/ 4453688 h 5279761"/>
              <a:gd name="connsiteX84" fmla="*/ 21668703 w 21668705"/>
              <a:gd name="connsiteY84" fmla="*/ 4834689 h 5279761"/>
              <a:gd name="connsiteX0" fmla="*/ 21668703 w 21668705"/>
              <a:gd name="connsiteY0" fmla="*/ 4834689 h 5279761"/>
              <a:gd name="connsiteX1" fmla="*/ 21480208 w 21668705"/>
              <a:gd name="connsiteY1" fmla="*/ 4782551 h 5279761"/>
              <a:gd name="connsiteX2" fmla="*/ 20794408 w 21668705"/>
              <a:gd name="connsiteY2" fmla="*/ 4545931 h 5279761"/>
              <a:gd name="connsiteX3" fmla="*/ 19936155 w 21668705"/>
              <a:gd name="connsiteY3" fmla="*/ 4361447 h 5279761"/>
              <a:gd name="connsiteX4" fmla="*/ 19494998 w 21668705"/>
              <a:gd name="connsiteY4" fmla="*/ 4301290 h 5279761"/>
              <a:gd name="connsiteX5" fmla="*/ 19234312 w 21668705"/>
              <a:gd name="connsiteY5" fmla="*/ 4313321 h 5279761"/>
              <a:gd name="connsiteX6" fmla="*/ 18873366 w 21668705"/>
              <a:gd name="connsiteY6" fmla="*/ 4305299 h 5279761"/>
              <a:gd name="connsiteX7" fmla="*/ 18500388 w 21668705"/>
              <a:gd name="connsiteY7" fmla="*/ 4297279 h 5279761"/>
              <a:gd name="connsiteX8" fmla="*/ 17846672 w 21668705"/>
              <a:gd name="connsiteY8" fmla="*/ 4309310 h 5279761"/>
              <a:gd name="connsiteX9" fmla="*/ 17557913 w 21668705"/>
              <a:gd name="connsiteY9" fmla="*/ 4321341 h 5279761"/>
              <a:gd name="connsiteX10" fmla="*/ 16972375 w 21668705"/>
              <a:gd name="connsiteY10" fmla="*/ 4285246 h 5279761"/>
              <a:gd name="connsiteX11" fmla="*/ 16611429 w 21668705"/>
              <a:gd name="connsiteY11" fmla="*/ 4313321 h 5279761"/>
              <a:gd name="connsiteX12" fmla="*/ 15777240 w 21668705"/>
              <a:gd name="connsiteY12" fmla="*/ 4333373 h 5279761"/>
              <a:gd name="connsiteX13" fmla="*/ 15340092 w 21668705"/>
              <a:gd name="connsiteY13" fmla="*/ 4385509 h 5279761"/>
              <a:gd name="connsiteX14" fmla="*/ 14979145 w 21668705"/>
              <a:gd name="connsiteY14" fmla="*/ 4433636 h 5279761"/>
              <a:gd name="connsiteX15" fmla="*/ 14285324 w 21668705"/>
              <a:gd name="connsiteY15" fmla="*/ 4493794 h 5279761"/>
              <a:gd name="connsiteX16" fmla="*/ 13880261 w 21668705"/>
              <a:gd name="connsiteY16" fmla="*/ 4521867 h 5279761"/>
              <a:gd name="connsiteX17" fmla="*/ 13523324 w 21668705"/>
              <a:gd name="connsiteY17" fmla="*/ 4598068 h 5279761"/>
              <a:gd name="connsiteX18" fmla="*/ 13013987 w 21668705"/>
              <a:gd name="connsiteY18" fmla="*/ 4642184 h 5279761"/>
              <a:gd name="connsiteX19" fmla="*/ 12556787 w 21668705"/>
              <a:gd name="connsiteY19" fmla="*/ 4658226 h 5279761"/>
              <a:gd name="connsiteX20" fmla="*/ 11921580 w 21668705"/>
              <a:gd name="connsiteY20" fmla="*/ 4706351 h 5279761"/>
              <a:gd name="connsiteX21" fmla="*/ 11121422 w 21668705"/>
              <a:gd name="connsiteY21" fmla="*/ 4767758 h 5279761"/>
              <a:gd name="connsiteX22" fmla="*/ 10684488 w 21668705"/>
              <a:gd name="connsiteY22" fmla="*/ 4808655 h 5279761"/>
              <a:gd name="connsiteX23" fmla="*/ 10322480 w 21668705"/>
              <a:gd name="connsiteY23" fmla="*/ 4914832 h 5279761"/>
              <a:gd name="connsiteX24" fmla="*/ 9945457 w 21668705"/>
              <a:gd name="connsiteY24" fmla="*/ 4986134 h 5279761"/>
              <a:gd name="connsiteX25" fmla="*/ 9774567 w 21668705"/>
              <a:gd name="connsiteY25" fmla="*/ 4986271 h 5279761"/>
              <a:gd name="connsiteX26" fmla="*/ 9335316 w 21668705"/>
              <a:gd name="connsiteY26" fmla="*/ 5056824 h 5279761"/>
              <a:gd name="connsiteX27" fmla="*/ 8302825 w 21668705"/>
              <a:gd name="connsiteY27" fmla="*/ 5156336 h 5279761"/>
              <a:gd name="connsiteX28" fmla="*/ 7388521 w 21668705"/>
              <a:gd name="connsiteY28" fmla="*/ 5248310 h 5279761"/>
              <a:gd name="connsiteX29" fmla="*/ 6531661 w 21668705"/>
              <a:gd name="connsiteY29" fmla="*/ 5249034 h 5279761"/>
              <a:gd name="connsiteX30" fmla="*/ 5482836 w 21668705"/>
              <a:gd name="connsiteY30" fmla="*/ 4881272 h 5279761"/>
              <a:gd name="connsiteX31" fmla="*/ 4751068 w 21668705"/>
              <a:gd name="connsiteY31" fmla="*/ 4689384 h 5279761"/>
              <a:gd name="connsiteX32" fmla="*/ 3693523 w 21668705"/>
              <a:gd name="connsiteY32" fmla="*/ 4393531 h 5279761"/>
              <a:gd name="connsiteX33" fmla="*/ 3168145 w 21668705"/>
              <a:gd name="connsiteY33" fmla="*/ 4349415 h 5279761"/>
              <a:gd name="connsiteX34" fmla="*/ 2349997 w 21668705"/>
              <a:gd name="connsiteY34" fmla="*/ 4333373 h 5279761"/>
              <a:gd name="connsiteX35" fmla="*/ 1644145 w 21668705"/>
              <a:gd name="connsiteY35" fmla="*/ 4349415 h 5279761"/>
              <a:gd name="connsiteX36" fmla="*/ 1259134 w 21668705"/>
              <a:gd name="connsiteY36" fmla="*/ 4349415 h 5279761"/>
              <a:gd name="connsiteX37" fmla="*/ 954334 w 21668705"/>
              <a:gd name="connsiteY37" fmla="*/ 4237120 h 5279761"/>
              <a:gd name="connsiteX38" fmla="*/ 617450 w 21668705"/>
              <a:gd name="connsiteY38" fmla="*/ 4044615 h 5279761"/>
              <a:gd name="connsiteX39" fmla="*/ 376819 w 21668705"/>
              <a:gd name="connsiteY39" fmla="*/ 3739815 h 5279761"/>
              <a:gd name="connsiteX40" fmla="*/ 168271 w 21668705"/>
              <a:gd name="connsiteY40" fmla="*/ 3563352 h 5279761"/>
              <a:gd name="connsiteX41" fmla="*/ 23892 w 21668705"/>
              <a:gd name="connsiteY41" fmla="*/ 3226468 h 5279761"/>
              <a:gd name="connsiteX42" fmla="*/ 7850 w 21668705"/>
              <a:gd name="connsiteY42" fmla="*/ 2825415 h 5279761"/>
              <a:gd name="connsiteX43" fmla="*/ 104103 w 21668705"/>
              <a:gd name="connsiteY43" fmla="*/ 2344152 h 5279761"/>
              <a:gd name="connsiteX44" fmla="*/ 248482 w 21668705"/>
              <a:gd name="connsiteY44" fmla="*/ 1975184 h 5279761"/>
              <a:gd name="connsiteX45" fmla="*/ 473071 w 21668705"/>
              <a:gd name="connsiteY45" fmla="*/ 1718510 h 5279761"/>
              <a:gd name="connsiteX46" fmla="*/ 729745 w 21668705"/>
              <a:gd name="connsiteY46" fmla="*/ 1461836 h 5279761"/>
              <a:gd name="connsiteX47" fmla="*/ 1034545 w 21668705"/>
              <a:gd name="connsiteY47" fmla="*/ 1157036 h 5279761"/>
              <a:gd name="connsiteX48" fmla="*/ 1483724 w 21668705"/>
              <a:gd name="connsiteY48" fmla="*/ 739942 h 5279761"/>
              <a:gd name="connsiteX49" fmla="*/ 1852692 w 21668705"/>
              <a:gd name="connsiteY49" fmla="*/ 595563 h 5279761"/>
              <a:gd name="connsiteX50" fmla="*/ 2847303 w 21668705"/>
              <a:gd name="connsiteY50" fmla="*/ 387015 h 5279761"/>
              <a:gd name="connsiteX51" fmla="*/ 3472945 w 21668705"/>
              <a:gd name="connsiteY51" fmla="*/ 306805 h 5279761"/>
              <a:gd name="connsiteX52" fmla="*/ 4515682 w 21668705"/>
              <a:gd name="connsiteY52" fmla="*/ 242636 h 5279761"/>
              <a:gd name="connsiteX53" fmla="*/ 5141324 w 21668705"/>
              <a:gd name="connsiteY53" fmla="*/ 130342 h 5279761"/>
              <a:gd name="connsiteX54" fmla="*/ 6585113 w 21668705"/>
              <a:gd name="connsiteY54" fmla="*/ 66173 h 5279761"/>
              <a:gd name="connsiteX55" fmla="*/ 7611808 w 21668705"/>
              <a:gd name="connsiteY55" fmla="*/ 50131 h 5279761"/>
              <a:gd name="connsiteX56" fmla="*/ 8702671 w 21668705"/>
              <a:gd name="connsiteY56" fmla="*/ 18047 h 5279761"/>
              <a:gd name="connsiteX57" fmla="*/ 9440608 w 21668705"/>
              <a:gd name="connsiteY57" fmla="*/ 2005 h 5279761"/>
              <a:gd name="connsiteX58" fmla="*/ 9921871 w 21668705"/>
              <a:gd name="connsiteY58" fmla="*/ 2005 h 5279761"/>
              <a:gd name="connsiteX59" fmla="*/ 10547513 w 21668705"/>
              <a:gd name="connsiteY59" fmla="*/ 18047 h 5279761"/>
              <a:gd name="connsiteX60" fmla="*/ 11125029 w 21668705"/>
              <a:gd name="connsiteY60" fmla="*/ 18047 h 5279761"/>
              <a:gd name="connsiteX61" fmla="*/ 11702545 w 21668705"/>
              <a:gd name="connsiteY61" fmla="*/ 130342 h 5279761"/>
              <a:gd name="connsiteX62" fmla="*/ 12296103 w 21668705"/>
              <a:gd name="connsiteY62" fmla="*/ 258678 h 5279761"/>
              <a:gd name="connsiteX63" fmla="*/ 12713197 w 21668705"/>
              <a:gd name="connsiteY63" fmla="*/ 419099 h 5279761"/>
              <a:gd name="connsiteX64" fmla="*/ 13210503 w 21668705"/>
              <a:gd name="connsiteY64" fmla="*/ 723899 h 5279761"/>
              <a:gd name="connsiteX65" fmla="*/ 13370924 w 21668705"/>
              <a:gd name="connsiteY65" fmla="*/ 1028699 h 5279761"/>
              <a:gd name="connsiteX66" fmla="*/ 13739892 w 21668705"/>
              <a:gd name="connsiteY66" fmla="*/ 1285373 h 5279761"/>
              <a:gd name="connsiteX67" fmla="*/ 13932397 w 21668705"/>
              <a:gd name="connsiteY67" fmla="*/ 1798720 h 5279761"/>
              <a:gd name="connsiteX68" fmla="*/ 14092819 w 21668705"/>
              <a:gd name="connsiteY68" fmla="*/ 2183731 h 5279761"/>
              <a:gd name="connsiteX69" fmla="*/ 14205113 w 21668705"/>
              <a:gd name="connsiteY69" fmla="*/ 2520615 h 5279761"/>
              <a:gd name="connsiteX70" fmla="*/ 14381576 w 21668705"/>
              <a:gd name="connsiteY70" fmla="*/ 2729163 h 5279761"/>
              <a:gd name="connsiteX71" fmla="*/ 14574082 w 21668705"/>
              <a:gd name="connsiteY71" fmla="*/ 3033963 h 5279761"/>
              <a:gd name="connsiteX72" fmla="*/ 14959092 w 21668705"/>
              <a:gd name="connsiteY72" fmla="*/ 3386889 h 5279761"/>
              <a:gd name="connsiteX73" fmla="*/ 15392229 w 21668705"/>
              <a:gd name="connsiteY73" fmla="*/ 3723773 h 5279761"/>
              <a:gd name="connsiteX74" fmla="*/ 15905576 w 21668705"/>
              <a:gd name="connsiteY74" fmla="*/ 3884194 h 5279761"/>
              <a:gd name="connsiteX75" fmla="*/ 16659555 w 21668705"/>
              <a:gd name="connsiteY75" fmla="*/ 4012531 h 5279761"/>
              <a:gd name="connsiteX76" fmla="*/ 17493745 w 21668705"/>
              <a:gd name="connsiteY76" fmla="*/ 4108784 h 5279761"/>
              <a:gd name="connsiteX77" fmla="*/ 18135429 w 21668705"/>
              <a:gd name="connsiteY77" fmla="*/ 4012531 h 5279761"/>
              <a:gd name="connsiteX78" fmla="*/ 18793155 w 21668705"/>
              <a:gd name="connsiteY78" fmla="*/ 4012531 h 5279761"/>
              <a:gd name="connsiteX79" fmla="*/ 19595261 w 21668705"/>
              <a:gd name="connsiteY79" fmla="*/ 4028573 h 5279761"/>
              <a:gd name="connsiteX80" fmla="*/ 20144702 w 21668705"/>
              <a:gd name="connsiteY80" fmla="*/ 4205036 h 5279761"/>
              <a:gd name="connsiteX81" fmla="*/ 20918734 w 21668705"/>
              <a:gd name="connsiteY81" fmla="*/ 4445668 h 5279761"/>
              <a:gd name="connsiteX82" fmla="*/ 21319787 w 21668705"/>
              <a:gd name="connsiteY82" fmla="*/ 4525878 h 5279761"/>
              <a:gd name="connsiteX83" fmla="*/ 21484220 w 21668705"/>
              <a:gd name="connsiteY83" fmla="*/ 4453688 h 5279761"/>
              <a:gd name="connsiteX84" fmla="*/ 21668703 w 21668705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3210503 w 21668748"/>
              <a:gd name="connsiteY64" fmla="*/ 723899 h 5279761"/>
              <a:gd name="connsiteX65" fmla="*/ 13370924 w 21668748"/>
              <a:gd name="connsiteY65" fmla="*/ 1028699 h 5279761"/>
              <a:gd name="connsiteX66" fmla="*/ 13739892 w 21668748"/>
              <a:gd name="connsiteY66" fmla="*/ 1285373 h 5279761"/>
              <a:gd name="connsiteX67" fmla="*/ 13932397 w 21668748"/>
              <a:gd name="connsiteY67" fmla="*/ 1798720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3210503 w 21668748"/>
              <a:gd name="connsiteY64" fmla="*/ 723899 h 5279761"/>
              <a:gd name="connsiteX65" fmla="*/ 13370924 w 21668748"/>
              <a:gd name="connsiteY65" fmla="*/ 1028699 h 5279761"/>
              <a:gd name="connsiteX66" fmla="*/ 13739892 w 21668748"/>
              <a:gd name="connsiteY66" fmla="*/ 1285373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3210503 w 21668748"/>
              <a:gd name="connsiteY64" fmla="*/ 723899 h 5279761"/>
              <a:gd name="connsiteX65" fmla="*/ 13370924 w 21668748"/>
              <a:gd name="connsiteY65" fmla="*/ 1028699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3210503 w 21668748"/>
              <a:gd name="connsiteY64" fmla="*/ 723899 h 5279761"/>
              <a:gd name="connsiteX65" fmla="*/ 13090705 w 21668748"/>
              <a:gd name="connsiteY65" fmla="*/ 1338415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2856542 w 21668748"/>
              <a:gd name="connsiteY64" fmla="*/ 1195847 h 5279761"/>
              <a:gd name="connsiteX65" fmla="*/ 13090705 w 21668748"/>
              <a:gd name="connsiteY65" fmla="*/ 1338415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329739 w 21668748"/>
              <a:gd name="connsiteY63" fmla="*/ 927918 h 5279761"/>
              <a:gd name="connsiteX64" fmla="*/ 12856542 w 21668748"/>
              <a:gd name="connsiteY64" fmla="*/ 1195847 h 5279761"/>
              <a:gd name="connsiteX65" fmla="*/ 13090705 w 21668748"/>
              <a:gd name="connsiteY65" fmla="*/ 1338415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1897897 w 21668748"/>
              <a:gd name="connsiteY62" fmla="*/ 738000 h 5279761"/>
              <a:gd name="connsiteX63" fmla="*/ 12329739 w 21668748"/>
              <a:gd name="connsiteY63" fmla="*/ 927918 h 5279761"/>
              <a:gd name="connsiteX64" fmla="*/ 12856542 w 21668748"/>
              <a:gd name="connsiteY64" fmla="*/ 1195847 h 5279761"/>
              <a:gd name="connsiteX65" fmla="*/ 13090705 w 21668748"/>
              <a:gd name="connsiteY65" fmla="*/ 1338415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7805 h 5282877"/>
              <a:gd name="connsiteX1" fmla="*/ 21480208 w 21668748"/>
              <a:gd name="connsiteY1" fmla="*/ 4785667 h 5282877"/>
              <a:gd name="connsiteX2" fmla="*/ 20794408 w 21668748"/>
              <a:gd name="connsiteY2" fmla="*/ 4549047 h 5282877"/>
              <a:gd name="connsiteX3" fmla="*/ 19936155 w 21668748"/>
              <a:gd name="connsiteY3" fmla="*/ 4364563 h 5282877"/>
              <a:gd name="connsiteX4" fmla="*/ 19494998 w 21668748"/>
              <a:gd name="connsiteY4" fmla="*/ 4304406 h 5282877"/>
              <a:gd name="connsiteX5" fmla="*/ 19234312 w 21668748"/>
              <a:gd name="connsiteY5" fmla="*/ 4316437 h 5282877"/>
              <a:gd name="connsiteX6" fmla="*/ 18873366 w 21668748"/>
              <a:gd name="connsiteY6" fmla="*/ 4308415 h 5282877"/>
              <a:gd name="connsiteX7" fmla="*/ 18500388 w 21668748"/>
              <a:gd name="connsiteY7" fmla="*/ 4300395 h 5282877"/>
              <a:gd name="connsiteX8" fmla="*/ 17846672 w 21668748"/>
              <a:gd name="connsiteY8" fmla="*/ 4312426 h 5282877"/>
              <a:gd name="connsiteX9" fmla="*/ 17557913 w 21668748"/>
              <a:gd name="connsiteY9" fmla="*/ 4324457 h 5282877"/>
              <a:gd name="connsiteX10" fmla="*/ 16972375 w 21668748"/>
              <a:gd name="connsiteY10" fmla="*/ 4288362 h 5282877"/>
              <a:gd name="connsiteX11" fmla="*/ 16611429 w 21668748"/>
              <a:gd name="connsiteY11" fmla="*/ 4316437 h 5282877"/>
              <a:gd name="connsiteX12" fmla="*/ 15777240 w 21668748"/>
              <a:gd name="connsiteY12" fmla="*/ 4336489 h 5282877"/>
              <a:gd name="connsiteX13" fmla="*/ 15340092 w 21668748"/>
              <a:gd name="connsiteY13" fmla="*/ 4388625 h 5282877"/>
              <a:gd name="connsiteX14" fmla="*/ 14979145 w 21668748"/>
              <a:gd name="connsiteY14" fmla="*/ 4436752 h 5282877"/>
              <a:gd name="connsiteX15" fmla="*/ 14285324 w 21668748"/>
              <a:gd name="connsiteY15" fmla="*/ 4496910 h 5282877"/>
              <a:gd name="connsiteX16" fmla="*/ 13880261 w 21668748"/>
              <a:gd name="connsiteY16" fmla="*/ 4524983 h 5282877"/>
              <a:gd name="connsiteX17" fmla="*/ 13523324 w 21668748"/>
              <a:gd name="connsiteY17" fmla="*/ 4601184 h 5282877"/>
              <a:gd name="connsiteX18" fmla="*/ 13013987 w 21668748"/>
              <a:gd name="connsiteY18" fmla="*/ 4645300 h 5282877"/>
              <a:gd name="connsiteX19" fmla="*/ 12556787 w 21668748"/>
              <a:gd name="connsiteY19" fmla="*/ 4661342 h 5282877"/>
              <a:gd name="connsiteX20" fmla="*/ 11921580 w 21668748"/>
              <a:gd name="connsiteY20" fmla="*/ 4709467 h 5282877"/>
              <a:gd name="connsiteX21" fmla="*/ 11121422 w 21668748"/>
              <a:gd name="connsiteY21" fmla="*/ 4770874 h 5282877"/>
              <a:gd name="connsiteX22" fmla="*/ 10684488 w 21668748"/>
              <a:gd name="connsiteY22" fmla="*/ 4811771 h 5282877"/>
              <a:gd name="connsiteX23" fmla="*/ 10322480 w 21668748"/>
              <a:gd name="connsiteY23" fmla="*/ 4917948 h 5282877"/>
              <a:gd name="connsiteX24" fmla="*/ 9945457 w 21668748"/>
              <a:gd name="connsiteY24" fmla="*/ 4989250 h 5282877"/>
              <a:gd name="connsiteX25" fmla="*/ 9774567 w 21668748"/>
              <a:gd name="connsiteY25" fmla="*/ 4989387 h 5282877"/>
              <a:gd name="connsiteX26" fmla="*/ 9335316 w 21668748"/>
              <a:gd name="connsiteY26" fmla="*/ 5059940 h 5282877"/>
              <a:gd name="connsiteX27" fmla="*/ 8302825 w 21668748"/>
              <a:gd name="connsiteY27" fmla="*/ 5159452 h 5282877"/>
              <a:gd name="connsiteX28" fmla="*/ 7388521 w 21668748"/>
              <a:gd name="connsiteY28" fmla="*/ 5251426 h 5282877"/>
              <a:gd name="connsiteX29" fmla="*/ 6531661 w 21668748"/>
              <a:gd name="connsiteY29" fmla="*/ 5252150 h 5282877"/>
              <a:gd name="connsiteX30" fmla="*/ 5482836 w 21668748"/>
              <a:gd name="connsiteY30" fmla="*/ 4884388 h 5282877"/>
              <a:gd name="connsiteX31" fmla="*/ 4751068 w 21668748"/>
              <a:gd name="connsiteY31" fmla="*/ 4692500 h 5282877"/>
              <a:gd name="connsiteX32" fmla="*/ 3693523 w 21668748"/>
              <a:gd name="connsiteY32" fmla="*/ 4396647 h 5282877"/>
              <a:gd name="connsiteX33" fmla="*/ 3168145 w 21668748"/>
              <a:gd name="connsiteY33" fmla="*/ 4352531 h 5282877"/>
              <a:gd name="connsiteX34" fmla="*/ 2349997 w 21668748"/>
              <a:gd name="connsiteY34" fmla="*/ 4336489 h 5282877"/>
              <a:gd name="connsiteX35" fmla="*/ 1644145 w 21668748"/>
              <a:gd name="connsiteY35" fmla="*/ 4352531 h 5282877"/>
              <a:gd name="connsiteX36" fmla="*/ 1259134 w 21668748"/>
              <a:gd name="connsiteY36" fmla="*/ 4352531 h 5282877"/>
              <a:gd name="connsiteX37" fmla="*/ 954334 w 21668748"/>
              <a:gd name="connsiteY37" fmla="*/ 4240236 h 5282877"/>
              <a:gd name="connsiteX38" fmla="*/ 617450 w 21668748"/>
              <a:gd name="connsiteY38" fmla="*/ 4047731 h 5282877"/>
              <a:gd name="connsiteX39" fmla="*/ 376819 w 21668748"/>
              <a:gd name="connsiteY39" fmla="*/ 3742931 h 5282877"/>
              <a:gd name="connsiteX40" fmla="*/ 168271 w 21668748"/>
              <a:gd name="connsiteY40" fmla="*/ 3566468 h 5282877"/>
              <a:gd name="connsiteX41" fmla="*/ 23892 w 21668748"/>
              <a:gd name="connsiteY41" fmla="*/ 3229584 h 5282877"/>
              <a:gd name="connsiteX42" fmla="*/ 7850 w 21668748"/>
              <a:gd name="connsiteY42" fmla="*/ 2828531 h 5282877"/>
              <a:gd name="connsiteX43" fmla="*/ 104103 w 21668748"/>
              <a:gd name="connsiteY43" fmla="*/ 2347268 h 5282877"/>
              <a:gd name="connsiteX44" fmla="*/ 248482 w 21668748"/>
              <a:gd name="connsiteY44" fmla="*/ 1978300 h 5282877"/>
              <a:gd name="connsiteX45" fmla="*/ 473071 w 21668748"/>
              <a:gd name="connsiteY45" fmla="*/ 1721626 h 5282877"/>
              <a:gd name="connsiteX46" fmla="*/ 729745 w 21668748"/>
              <a:gd name="connsiteY46" fmla="*/ 1464952 h 5282877"/>
              <a:gd name="connsiteX47" fmla="*/ 1034545 w 21668748"/>
              <a:gd name="connsiteY47" fmla="*/ 1160152 h 5282877"/>
              <a:gd name="connsiteX48" fmla="*/ 1483724 w 21668748"/>
              <a:gd name="connsiteY48" fmla="*/ 743058 h 5282877"/>
              <a:gd name="connsiteX49" fmla="*/ 1852692 w 21668748"/>
              <a:gd name="connsiteY49" fmla="*/ 598679 h 5282877"/>
              <a:gd name="connsiteX50" fmla="*/ 2847303 w 21668748"/>
              <a:gd name="connsiteY50" fmla="*/ 390131 h 5282877"/>
              <a:gd name="connsiteX51" fmla="*/ 3472945 w 21668748"/>
              <a:gd name="connsiteY51" fmla="*/ 309921 h 5282877"/>
              <a:gd name="connsiteX52" fmla="*/ 4515682 w 21668748"/>
              <a:gd name="connsiteY52" fmla="*/ 245752 h 5282877"/>
              <a:gd name="connsiteX53" fmla="*/ 5141324 w 21668748"/>
              <a:gd name="connsiteY53" fmla="*/ 133458 h 5282877"/>
              <a:gd name="connsiteX54" fmla="*/ 6585113 w 21668748"/>
              <a:gd name="connsiteY54" fmla="*/ 69289 h 5282877"/>
              <a:gd name="connsiteX55" fmla="*/ 7611808 w 21668748"/>
              <a:gd name="connsiteY55" fmla="*/ 53247 h 5282877"/>
              <a:gd name="connsiteX56" fmla="*/ 8724794 w 21668748"/>
              <a:gd name="connsiteY56" fmla="*/ 65408 h 5282877"/>
              <a:gd name="connsiteX57" fmla="*/ 9440608 w 21668748"/>
              <a:gd name="connsiteY57" fmla="*/ 5121 h 5282877"/>
              <a:gd name="connsiteX58" fmla="*/ 9921871 w 21668748"/>
              <a:gd name="connsiteY58" fmla="*/ 5121 h 5282877"/>
              <a:gd name="connsiteX59" fmla="*/ 10547513 w 21668748"/>
              <a:gd name="connsiteY59" fmla="*/ 21163 h 5282877"/>
              <a:gd name="connsiteX60" fmla="*/ 11125029 w 21668748"/>
              <a:gd name="connsiteY60" fmla="*/ 21163 h 5282877"/>
              <a:gd name="connsiteX61" fmla="*/ 11702545 w 21668748"/>
              <a:gd name="connsiteY61" fmla="*/ 133458 h 5282877"/>
              <a:gd name="connsiteX62" fmla="*/ 11897897 w 21668748"/>
              <a:gd name="connsiteY62" fmla="*/ 741116 h 5282877"/>
              <a:gd name="connsiteX63" fmla="*/ 12329739 w 21668748"/>
              <a:gd name="connsiteY63" fmla="*/ 931034 h 5282877"/>
              <a:gd name="connsiteX64" fmla="*/ 12856542 w 21668748"/>
              <a:gd name="connsiteY64" fmla="*/ 1198963 h 5282877"/>
              <a:gd name="connsiteX65" fmla="*/ 13090705 w 21668748"/>
              <a:gd name="connsiteY65" fmla="*/ 1341531 h 5282877"/>
              <a:gd name="connsiteX66" fmla="*/ 13518666 w 21668748"/>
              <a:gd name="connsiteY66" fmla="*/ 1546586 h 5282877"/>
              <a:gd name="connsiteX67" fmla="*/ 13888151 w 21668748"/>
              <a:gd name="connsiteY67" fmla="*/ 1831332 h 5282877"/>
              <a:gd name="connsiteX68" fmla="*/ 14092819 w 21668748"/>
              <a:gd name="connsiteY68" fmla="*/ 2186847 h 5282877"/>
              <a:gd name="connsiteX69" fmla="*/ 14205113 w 21668748"/>
              <a:gd name="connsiteY69" fmla="*/ 2523731 h 5282877"/>
              <a:gd name="connsiteX70" fmla="*/ 14381576 w 21668748"/>
              <a:gd name="connsiteY70" fmla="*/ 2732279 h 5282877"/>
              <a:gd name="connsiteX71" fmla="*/ 14574082 w 21668748"/>
              <a:gd name="connsiteY71" fmla="*/ 3037079 h 5282877"/>
              <a:gd name="connsiteX72" fmla="*/ 14959092 w 21668748"/>
              <a:gd name="connsiteY72" fmla="*/ 3390005 h 5282877"/>
              <a:gd name="connsiteX73" fmla="*/ 15392229 w 21668748"/>
              <a:gd name="connsiteY73" fmla="*/ 3726889 h 5282877"/>
              <a:gd name="connsiteX74" fmla="*/ 15905576 w 21668748"/>
              <a:gd name="connsiteY74" fmla="*/ 3887310 h 5282877"/>
              <a:gd name="connsiteX75" fmla="*/ 16659555 w 21668748"/>
              <a:gd name="connsiteY75" fmla="*/ 4015647 h 5282877"/>
              <a:gd name="connsiteX76" fmla="*/ 17493745 w 21668748"/>
              <a:gd name="connsiteY76" fmla="*/ 4111900 h 5282877"/>
              <a:gd name="connsiteX77" fmla="*/ 18135429 w 21668748"/>
              <a:gd name="connsiteY77" fmla="*/ 4015647 h 5282877"/>
              <a:gd name="connsiteX78" fmla="*/ 18793155 w 21668748"/>
              <a:gd name="connsiteY78" fmla="*/ 4015647 h 5282877"/>
              <a:gd name="connsiteX79" fmla="*/ 19595261 w 21668748"/>
              <a:gd name="connsiteY79" fmla="*/ 4031689 h 5282877"/>
              <a:gd name="connsiteX80" fmla="*/ 20144702 w 21668748"/>
              <a:gd name="connsiteY80" fmla="*/ 4208152 h 5282877"/>
              <a:gd name="connsiteX81" fmla="*/ 20918734 w 21668748"/>
              <a:gd name="connsiteY81" fmla="*/ 4448784 h 5282877"/>
              <a:gd name="connsiteX82" fmla="*/ 21319787 w 21668748"/>
              <a:gd name="connsiteY82" fmla="*/ 4528994 h 5282877"/>
              <a:gd name="connsiteX83" fmla="*/ 21496252 w 21668748"/>
              <a:gd name="connsiteY83" fmla="*/ 4613214 h 5282877"/>
              <a:gd name="connsiteX84" fmla="*/ 21668703 w 21668748"/>
              <a:gd name="connsiteY84" fmla="*/ 4837805 h 5282877"/>
              <a:gd name="connsiteX0" fmla="*/ 21668703 w 21668748"/>
              <a:gd name="connsiteY0" fmla="*/ 4836855 h 5281927"/>
              <a:gd name="connsiteX1" fmla="*/ 21480208 w 21668748"/>
              <a:gd name="connsiteY1" fmla="*/ 4784717 h 5281927"/>
              <a:gd name="connsiteX2" fmla="*/ 20794408 w 21668748"/>
              <a:gd name="connsiteY2" fmla="*/ 4548097 h 5281927"/>
              <a:gd name="connsiteX3" fmla="*/ 19936155 w 21668748"/>
              <a:gd name="connsiteY3" fmla="*/ 4363613 h 5281927"/>
              <a:gd name="connsiteX4" fmla="*/ 19494998 w 21668748"/>
              <a:gd name="connsiteY4" fmla="*/ 4303456 h 5281927"/>
              <a:gd name="connsiteX5" fmla="*/ 19234312 w 21668748"/>
              <a:gd name="connsiteY5" fmla="*/ 4315487 h 5281927"/>
              <a:gd name="connsiteX6" fmla="*/ 18873366 w 21668748"/>
              <a:gd name="connsiteY6" fmla="*/ 4307465 h 5281927"/>
              <a:gd name="connsiteX7" fmla="*/ 18500388 w 21668748"/>
              <a:gd name="connsiteY7" fmla="*/ 4299445 h 5281927"/>
              <a:gd name="connsiteX8" fmla="*/ 17846672 w 21668748"/>
              <a:gd name="connsiteY8" fmla="*/ 4311476 h 5281927"/>
              <a:gd name="connsiteX9" fmla="*/ 17557913 w 21668748"/>
              <a:gd name="connsiteY9" fmla="*/ 4323507 h 5281927"/>
              <a:gd name="connsiteX10" fmla="*/ 16972375 w 21668748"/>
              <a:gd name="connsiteY10" fmla="*/ 4287412 h 5281927"/>
              <a:gd name="connsiteX11" fmla="*/ 16611429 w 21668748"/>
              <a:gd name="connsiteY11" fmla="*/ 4315487 h 5281927"/>
              <a:gd name="connsiteX12" fmla="*/ 15777240 w 21668748"/>
              <a:gd name="connsiteY12" fmla="*/ 4335539 h 5281927"/>
              <a:gd name="connsiteX13" fmla="*/ 15340092 w 21668748"/>
              <a:gd name="connsiteY13" fmla="*/ 4387675 h 5281927"/>
              <a:gd name="connsiteX14" fmla="*/ 14979145 w 21668748"/>
              <a:gd name="connsiteY14" fmla="*/ 4435802 h 5281927"/>
              <a:gd name="connsiteX15" fmla="*/ 14285324 w 21668748"/>
              <a:gd name="connsiteY15" fmla="*/ 4495960 h 5281927"/>
              <a:gd name="connsiteX16" fmla="*/ 13880261 w 21668748"/>
              <a:gd name="connsiteY16" fmla="*/ 4524033 h 5281927"/>
              <a:gd name="connsiteX17" fmla="*/ 13523324 w 21668748"/>
              <a:gd name="connsiteY17" fmla="*/ 4600234 h 5281927"/>
              <a:gd name="connsiteX18" fmla="*/ 13013987 w 21668748"/>
              <a:gd name="connsiteY18" fmla="*/ 4644350 h 5281927"/>
              <a:gd name="connsiteX19" fmla="*/ 12556787 w 21668748"/>
              <a:gd name="connsiteY19" fmla="*/ 4660392 h 5281927"/>
              <a:gd name="connsiteX20" fmla="*/ 11921580 w 21668748"/>
              <a:gd name="connsiteY20" fmla="*/ 4708517 h 5281927"/>
              <a:gd name="connsiteX21" fmla="*/ 11121422 w 21668748"/>
              <a:gd name="connsiteY21" fmla="*/ 4769924 h 5281927"/>
              <a:gd name="connsiteX22" fmla="*/ 10684488 w 21668748"/>
              <a:gd name="connsiteY22" fmla="*/ 4810821 h 5281927"/>
              <a:gd name="connsiteX23" fmla="*/ 10322480 w 21668748"/>
              <a:gd name="connsiteY23" fmla="*/ 4916998 h 5281927"/>
              <a:gd name="connsiteX24" fmla="*/ 9945457 w 21668748"/>
              <a:gd name="connsiteY24" fmla="*/ 4988300 h 5281927"/>
              <a:gd name="connsiteX25" fmla="*/ 9774567 w 21668748"/>
              <a:gd name="connsiteY25" fmla="*/ 4988437 h 5281927"/>
              <a:gd name="connsiteX26" fmla="*/ 9335316 w 21668748"/>
              <a:gd name="connsiteY26" fmla="*/ 5058990 h 5281927"/>
              <a:gd name="connsiteX27" fmla="*/ 8302825 w 21668748"/>
              <a:gd name="connsiteY27" fmla="*/ 5158502 h 5281927"/>
              <a:gd name="connsiteX28" fmla="*/ 7388521 w 21668748"/>
              <a:gd name="connsiteY28" fmla="*/ 5250476 h 5281927"/>
              <a:gd name="connsiteX29" fmla="*/ 6531661 w 21668748"/>
              <a:gd name="connsiteY29" fmla="*/ 5251200 h 5281927"/>
              <a:gd name="connsiteX30" fmla="*/ 5482836 w 21668748"/>
              <a:gd name="connsiteY30" fmla="*/ 4883438 h 5281927"/>
              <a:gd name="connsiteX31" fmla="*/ 4751068 w 21668748"/>
              <a:gd name="connsiteY31" fmla="*/ 4691550 h 5281927"/>
              <a:gd name="connsiteX32" fmla="*/ 3693523 w 21668748"/>
              <a:gd name="connsiteY32" fmla="*/ 4395697 h 5281927"/>
              <a:gd name="connsiteX33" fmla="*/ 3168145 w 21668748"/>
              <a:gd name="connsiteY33" fmla="*/ 4351581 h 5281927"/>
              <a:gd name="connsiteX34" fmla="*/ 2349997 w 21668748"/>
              <a:gd name="connsiteY34" fmla="*/ 4335539 h 5281927"/>
              <a:gd name="connsiteX35" fmla="*/ 1644145 w 21668748"/>
              <a:gd name="connsiteY35" fmla="*/ 4351581 h 5281927"/>
              <a:gd name="connsiteX36" fmla="*/ 1259134 w 21668748"/>
              <a:gd name="connsiteY36" fmla="*/ 4351581 h 5281927"/>
              <a:gd name="connsiteX37" fmla="*/ 954334 w 21668748"/>
              <a:gd name="connsiteY37" fmla="*/ 4239286 h 5281927"/>
              <a:gd name="connsiteX38" fmla="*/ 617450 w 21668748"/>
              <a:gd name="connsiteY38" fmla="*/ 4046781 h 5281927"/>
              <a:gd name="connsiteX39" fmla="*/ 376819 w 21668748"/>
              <a:gd name="connsiteY39" fmla="*/ 3741981 h 5281927"/>
              <a:gd name="connsiteX40" fmla="*/ 168271 w 21668748"/>
              <a:gd name="connsiteY40" fmla="*/ 3565518 h 5281927"/>
              <a:gd name="connsiteX41" fmla="*/ 23892 w 21668748"/>
              <a:gd name="connsiteY41" fmla="*/ 3228634 h 5281927"/>
              <a:gd name="connsiteX42" fmla="*/ 7850 w 21668748"/>
              <a:gd name="connsiteY42" fmla="*/ 2827581 h 5281927"/>
              <a:gd name="connsiteX43" fmla="*/ 104103 w 21668748"/>
              <a:gd name="connsiteY43" fmla="*/ 2346318 h 5281927"/>
              <a:gd name="connsiteX44" fmla="*/ 248482 w 21668748"/>
              <a:gd name="connsiteY44" fmla="*/ 1977350 h 5281927"/>
              <a:gd name="connsiteX45" fmla="*/ 473071 w 21668748"/>
              <a:gd name="connsiteY45" fmla="*/ 1720676 h 5281927"/>
              <a:gd name="connsiteX46" fmla="*/ 729745 w 21668748"/>
              <a:gd name="connsiteY46" fmla="*/ 1464002 h 5281927"/>
              <a:gd name="connsiteX47" fmla="*/ 1034545 w 21668748"/>
              <a:gd name="connsiteY47" fmla="*/ 1159202 h 5281927"/>
              <a:gd name="connsiteX48" fmla="*/ 1483724 w 21668748"/>
              <a:gd name="connsiteY48" fmla="*/ 742108 h 5281927"/>
              <a:gd name="connsiteX49" fmla="*/ 1852692 w 21668748"/>
              <a:gd name="connsiteY49" fmla="*/ 597729 h 5281927"/>
              <a:gd name="connsiteX50" fmla="*/ 2847303 w 21668748"/>
              <a:gd name="connsiteY50" fmla="*/ 389181 h 5281927"/>
              <a:gd name="connsiteX51" fmla="*/ 3472945 w 21668748"/>
              <a:gd name="connsiteY51" fmla="*/ 308971 h 5281927"/>
              <a:gd name="connsiteX52" fmla="*/ 4515682 w 21668748"/>
              <a:gd name="connsiteY52" fmla="*/ 244802 h 5281927"/>
              <a:gd name="connsiteX53" fmla="*/ 5141324 w 21668748"/>
              <a:gd name="connsiteY53" fmla="*/ 132508 h 5281927"/>
              <a:gd name="connsiteX54" fmla="*/ 6585113 w 21668748"/>
              <a:gd name="connsiteY54" fmla="*/ 68339 h 5281927"/>
              <a:gd name="connsiteX55" fmla="*/ 7611808 w 21668748"/>
              <a:gd name="connsiteY55" fmla="*/ 52297 h 5281927"/>
              <a:gd name="connsiteX56" fmla="*/ 8724794 w 21668748"/>
              <a:gd name="connsiteY56" fmla="*/ 64458 h 5281927"/>
              <a:gd name="connsiteX57" fmla="*/ 9455356 w 21668748"/>
              <a:gd name="connsiteY57" fmla="*/ 107409 h 5281927"/>
              <a:gd name="connsiteX58" fmla="*/ 9921871 w 21668748"/>
              <a:gd name="connsiteY58" fmla="*/ 4171 h 5281927"/>
              <a:gd name="connsiteX59" fmla="*/ 10547513 w 21668748"/>
              <a:gd name="connsiteY59" fmla="*/ 20213 h 5281927"/>
              <a:gd name="connsiteX60" fmla="*/ 11125029 w 21668748"/>
              <a:gd name="connsiteY60" fmla="*/ 20213 h 5281927"/>
              <a:gd name="connsiteX61" fmla="*/ 11702545 w 21668748"/>
              <a:gd name="connsiteY61" fmla="*/ 132508 h 5281927"/>
              <a:gd name="connsiteX62" fmla="*/ 11897897 w 21668748"/>
              <a:gd name="connsiteY62" fmla="*/ 740166 h 5281927"/>
              <a:gd name="connsiteX63" fmla="*/ 12329739 w 21668748"/>
              <a:gd name="connsiteY63" fmla="*/ 930084 h 5281927"/>
              <a:gd name="connsiteX64" fmla="*/ 12856542 w 21668748"/>
              <a:gd name="connsiteY64" fmla="*/ 1198013 h 5281927"/>
              <a:gd name="connsiteX65" fmla="*/ 13090705 w 21668748"/>
              <a:gd name="connsiteY65" fmla="*/ 1340581 h 5281927"/>
              <a:gd name="connsiteX66" fmla="*/ 13518666 w 21668748"/>
              <a:gd name="connsiteY66" fmla="*/ 1545636 h 5281927"/>
              <a:gd name="connsiteX67" fmla="*/ 13888151 w 21668748"/>
              <a:gd name="connsiteY67" fmla="*/ 1830382 h 5281927"/>
              <a:gd name="connsiteX68" fmla="*/ 14092819 w 21668748"/>
              <a:gd name="connsiteY68" fmla="*/ 2185897 h 5281927"/>
              <a:gd name="connsiteX69" fmla="*/ 14205113 w 21668748"/>
              <a:gd name="connsiteY69" fmla="*/ 2522781 h 5281927"/>
              <a:gd name="connsiteX70" fmla="*/ 14381576 w 21668748"/>
              <a:gd name="connsiteY70" fmla="*/ 2731329 h 5281927"/>
              <a:gd name="connsiteX71" fmla="*/ 14574082 w 21668748"/>
              <a:gd name="connsiteY71" fmla="*/ 3036129 h 5281927"/>
              <a:gd name="connsiteX72" fmla="*/ 14959092 w 21668748"/>
              <a:gd name="connsiteY72" fmla="*/ 3389055 h 5281927"/>
              <a:gd name="connsiteX73" fmla="*/ 15392229 w 21668748"/>
              <a:gd name="connsiteY73" fmla="*/ 3725939 h 5281927"/>
              <a:gd name="connsiteX74" fmla="*/ 15905576 w 21668748"/>
              <a:gd name="connsiteY74" fmla="*/ 3886360 h 5281927"/>
              <a:gd name="connsiteX75" fmla="*/ 16659555 w 21668748"/>
              <a:gd name="connsiteY75" fmla="*/ 4014697 h 5281927"/>
              <a:gd name="connsiteX76" fmla="*/ 17493745 w 21668748"/>
              <a:gd name="connsiteY76" fmla="*/ 4110950 h 5281927"/>
              <a:gd name="connsiteX77" fmla="*/ 18135429 w 21668748"/>
              <a:gd name="connsiteY77" fmla="*/ 4014697 h 5281927"/>
              <a:gd name="connsiteX78" fmla="*/ 18793155 w 21668748"/>
              <a:gd name="connsiteY78" fmla="*/ 4014697 h 5281927"/>
              <a:gd name="connsiteX79" fmla="*/ 19595261 w 21668748"/>
              <a:gd name="connsiteY79" fmla="*/ 4030739 h 5281927"/>
              <a:gd name="connsiteX80" fmla="*/ 20144702 w 21668748"/>
              <a:gd name="connsiteY80" fmla="*/ 4207202 h 5281927"/>
              <a:gd name="connsiteX81" fmla="*/ 20918734 w 21668748"/>
              <a:gd name="connsiteY81" fmla="*/ 4447834 h 5281927"/>
              <a:gd name="connsiteX82" fmla="*/ 21319787 w 21668748"/>
              <a:gd name="connsiteY82" fmla="*/ 4528044 h 5281927"/>
              <a:gd name="connsiteX83" fmla="*/ 21496252 w 21668748"/>
              <a:gd name="connsiteY83" fmla="*/ 4612264 h 5281927"/>
              <a:gd name="connsiteX84" fmla="*/ 21668703 w 21668748"/>
              <a:gd name="connsiteY84" fmla="*/ 4836855 h 5281927"/>
              <a:gd name="connsiteX0" fmla="*/ 21668703 w 21668748"/>
              <a:gd name="connsiteY0" fmla="*/ 4837925 h 5282997"/>
              <a:gd name="connsiteX1" fmla="*/ 21480208 w 21668748"/>
              <a:gd name="connsiteY1" fmla="*/ 4785787 h 5282997"/>
              <a:gd name="connsiteX2" fmla="*/ 20794408 w 21668748"/>
              <a:gd name="connsiteY2" fmla="*/ 4549167 h 5282997"/>
              <a:gd name="connsiteX3" fmla="*/ 19936155 w 21668748"/>
              <a:gd name="connsiteY3" fmla="*/ 4364683 h 5282997"/>
              <a:gd name="connsiteX4" fmla="*/ 19494998 w 21668748"/>
              <a:gd name="connsiteY4" fmla="*/ 4304526 h 5282997"/>
              <a:gd name="connsiteX5" fmla="*/ 19234312 w 21668748"/>
              <a:gd name="connsiteY5" fmla="*/ 4316557 h 5282997"/>
              <a:gd name="connsiteX6" fmla="*/ 18873366 w 21668748"/>
              <a:gd name="connsiteY6" fmla="*/ 4308535 h 5282997"/>
              <a:gd name="connsiteX7" fmla="*/ 18500388 w 21668748"/>
              <a:gd name="connsiteY7" fmla="*/ 4300515 h 5282997"/>
              <a:gd name="connsiteX8" fmla="*/ 17846672 w 21668748"/>
              <a:gd name="connsiteY8" fmla="*/ 4312546 h 5282997"/>
              <a:gd name="connsiteX9" fmla="*/ 17557913 w 21668748"/>
              <a:gd name="connsiteY9" fmla="*/ 4324577 h 5282997"/>
              <a:gd name="connsiteX10" fmla="*/ 16972375 w 21668748"/>
              <a:gd name="connsiteY10" fmla="*/ 4288482 h 5282997"/>
              <a:gd name="connsiteX11" fmla="*/ 16611429 w 21668748"/>
              <a:gd name="connsiteY11" fmla="*/ 4316557 h 5282997"/>
              <a:gd name="connsiteX12" fmla="*/ 15777240 w 21668748"/>
              <a:gd name="connsiteY12" fmla="*/ 4336609 h 5282997"/>
              <a:gd name="connsiteX13" fmla="*/ 15340092 w 21668748"/>
              <a:gd name="connsiteY13" fmla="*/ 4388745 h 5282997"/>
              <a:gd name="connsiteX14" fmla="*/ 14979145 w 21668748"/>
              <a:gd name="connsiteY14" fmla="*/ 4436872 h 5282997"/>
              <a:gd name="connsiteX15" fmla="*/ 14285324 w 21668748"/>
              <a:gd name="connsiteY15" fmla="*/ 4497030 h 5282997"/>
              <a:gd name="connsiteX16" fmla="*/ 13880261 w 21668748"/>
              <a:gd name="connsiteY16" fmla="*/ 4525103 h 5282997"/>
              <a:gd name="connsiteX17" fmla="*/ 13523324 w 21668748"/>
              <a:gd name="connsiteY17" fmla="*/ 4601304 h 5282997"/>
              <a:gd name="connsiteX18" fmla="*/ 13013987 w 21668748"/>
              <a:gd name="connsiteY18" fmla="*/ 4645420 h 5282997"/>
              <a:gd name="connsiteX19" fmla="*/ 12556787 w 21668748"/>
              <a:gd name="connsiteY19" fmla="*/ 4661462 h 5282997"/>
              <a:gd name="connsiteX20" fmla="*/ 11921580 w 21668748"/>
              <a:gd name="connsiteY20" fmla="*/ 4709587 h 5282997"/>
              <a:gd name="connsiteX21" fmla="*/ 11121422 w 21668748"/>
              <a:gd name="connsiteY21" fmla="*/ 4770994 h 5282997"/>
              <a:gd name="connsiteX22" fmla="*/ 10684488 w 21668748"/>
              <a:gd name="connsiteY22" fmla="*/ 4811891 h 5282997"/>
              <a:gd name="connsiteX23" fmla="*/ 10322480 w 21668748"/>
              <a:gd name="connsiteY23" fmla="*/ 4918068 h 5282997"/>
              <a:gd name="connsiteX24" fmla="*/ 9945457 w 21668748"/>
              <a:gd name="connsiteY24" fmla="*/ 4989370 h 5282997"/>
              <a:gd name="connsiteX25" fmla="*/ 9774567 w 21668748"/>
              <a:gd name="connsiteY25" fmla="*/ 4989507 h 5282997"/>
              <a:gd name="connsiteX26" fmla="*/ 9335316 w 21668748"/>
              <a:gd name="connsiteY26" fmla="*/ 5060060 h 5282997"/>
              <a:gd name="connsiteX27" fmla="*/ 8302825 w 21668748"/>
              <a:gd name="connsiteY27" fmla="*/ 5159572 h 5282997"/>
              <a:gd name="connsiteX28" fmla="*/ 7388521 w 21668748"/>
              <a:gd name="connsiteY28" fmla="*/ 5251546 h 5282997"/>
              <a:gd name="connsiteX29" fmla="*/ 6531661 w 21668748"/>
              <a:gd name="connsiteY29" fmla="*/ 5252270 h 5282997"/>
              <a:gd name="connsiteX30" fmla="*/ 5482836 w 21668748"/>
              <a:gd name="connsiteY30" fmla="*/ 4884508 h 5282997"/>
              <a:gd name="connsiteX31" fmla="*/ 4751068 w 21668748"/>
              <a:gd name="connsiteY31" fmla="*/ 4692620 h 5282997"/>
              <a:gd name="connsiteX32" fmla="*/ 3693523 w 21668748"/>
              <a:gd name="connsiteY32" fmla="*/ 4396767 h 5282997"/>
              <a:gd name="connsiteX33" fmla="*/ 3168145 w 21668748"/>
              <a:gd name="connsiteY33" fmla="*/ 4352651 h 5282997"/>
              <a:gd name="connsiteX34" fmla="*/ 2349997 w 21668748"/>
              <a:gd name="connsiteY34" fmla="*/ 4336609 h 5282997"/>
              <a:gd name="connsiteX35" fmla="*/ 1644145 w 21668748"/>
              <a:gd name="connsiteY35" fmla="*/ 4352651 h 5282997"/>
              <a:gd name="connsiteX36" fmla="*/ 1259134 w 21668748"/>
              <a:gd name="connsiteY36" fmla="*/ 4352651 h 5282997"/>
              <a:gd name="connsiteX37" fmla="*/ 954334 w 21668748"/>
              <a:gd name="connsiteY37" fmla="*/ 4240356 h 5282997"/>
              <a:gd name="connsiteX38" fmla="*/ 617450 w 21668748"/>
              <a:gd name="connsiteY38" fmla="*/ 4047851 h 5282997"/>
              <a:gd name="connsiteX39" fmla="*/ 376819 w 21668748"/>
              <a:gd name="connsiteY39" fmla="*/ 3743051 h 5282997"/>
              <a:gd name="connsiteX40" fmla="*/ 168271 w 21668748"/>
              <a:gd name="connsiteY40" fmla="*/ 3566588 h 5282997"/>
              <a:gd name="connsiteX41" fmla="*/ 23892 w 21668748"/>
              <a:gd name="connsiteY41" fmla="*/ 3229704 h 5282997"/>
              <a:gd name="connsiteX42" fmla="*/ 7850 w 21668748"/>
              <a:gd name="connsiteY42" fmla="*/ 2828651 h 5282997"/>
              <a:gd name="connsiteX43" fmla="*/ 104103 w 21668748"/>
              <a:gd name="connsiteY43" fmla="*/ 2347388 h 5282997"/>
              <a:gd name="connsiteX44" fmla="*/ 248482 w 21668748"/>
              <a:gd name="connsiteY44" fmla="*/ 1978420 h 5282997"/>
              <a:gd name="connsiteX45" fmla="*/ 473071 w 21668748"/>
              <a:gd name="connsiteY45" fmla="*/ 1721746 h 5282997"/>
              <a:gd name="connsiteX46" fmla="*/ 729745 w 21668748"/>
              <a:gd name="connsiteY46" fmla="*/ 1465072 h 5282997"/>
              <a:gd name="connsiteX47" fmla="*/ 1034545 w 21668748"/>
              <a:gd name="connsiteY47" fmla="*/ 1160272 h 5282997"/>
              <a:gd name="connsiteX48" fmla="*/ 1483724 w 21668748"/>
              <a:gd name="connsiteY48" fmla="*/ 743178 h 5282997"/>
              <a:gd name="connsiteX49" fmla="*/ 1852692 w 21668748"/>
              <a:gd name="connsiteY49" fmla="*/ 598799 h 5282997"/>
              <a:gd name="connsiteX50" fmla="*/ 2847303 w 21668748"/>
              <a:gd name="connsiteY50" fmla="*/ 390251 h 5282997"/>
              <a:gd name="connsiteX51" fmla="*/ 3472945 w 21668748"/>
              <a:gd name="connsiteY51" fmla="*/ 310041 h 5282997"/>
              <a:gd name="connsiteX52" fmla="*/ 4515682 w 21668748"/>
              <a:gd name="connsiteY52" fmla="*/ 245872 h 5282997"/>
              <a:gd name="connsiteX53" fmla="*/ 5141324 w 21668748"/>
              <a:gd name="connsiteY53" fmla="*/ 133578 h 5282997"/>
              <a:gd name="connsiteX54" fmla="*/ 6585113 w 21668748"/>
              <a:gd name="connsiteY54" fmla="*/ 69409 h 5282997"/>
              <a:gd name="connsiteX55" fmla="*/ 7611808 w 21668748"/>
              <a:gd name="connsiteY55" fmla="*/ 53367 h 5282997"/>
              <a:gd name="connsiteX56" fmla="*/ 8724794 w 21668748"/>
              <a:gd name="connsiteY56" fmla="*/ 65528 h 5282997"/>
              <a:gd name="connsiteX57" fmla="*/ 9455356 w 21668748"/>
              <a:gd name="connsiteY57" fmla="*/ 108479 h 5282997"/>
              <a:gd name="connsiteX58" fmla="*/ 9855503 w 21668748"/>
              <a:gd name="connsiteY58" fmla="*/ 241215 h 5282997"/>
              <a:gd name="connsiteX59" fmla="*/ 10547513 w 21668748"/>
              <a:gd name="connsiteY59" fmla="*/ 21283 h 5282997"/>
              <a:gd name="connsiteX60" fmla="*/ 11125029 w 21668748"/>
              <a:gd name="connsiteY60" fmla="*/ 21283 h 5282997"/>
              <a:gd name="connsiteX61" fmla="*/ 11702545 w 21668748"/>
              <a:gd name="connsiteY61" fmla="*/ 133578 h 5282997"/>
              <a:gd name="connsiteX62" fmla="*/ 11897897 w 21668748"/>
              <a:gd name="connsiteY62" fmla="*/ 741236 h 5282997"/>
              <a:gd name="connsiteX63" fmla="*/ 12329739 w 21668748"/>
              <a:gd name="connsiteY63" fmla="*/ 931154 h 5282997"/>
              <a:gd name="connsiteX64" fmla="*/ 12856542 w 21668748"/>
              <a:gd name="connsiteY64" fmla="*/ 1199083 h 5282997"/>
              <a:gd name="connsiteX65" fmla="*/ 13090705 w 21668748"/>
              <a:gd name="connsiteY65" fmla="*/ 1341651 h 5282997"/>
              <a:gd name="connsiteX66" fmla="*/ 13518666 w 21668748"/>
              <a:gd name="connsiteY66" fmla="*/ 1546706 h 5282997"/>
              <a:gd name="connsiteX67" fmla="*/ 13888151 w 21668748"/>
              <a:gd name="connsiteY67" fmla="*/ 1831452 h 5282997"/>
              <a:gd name="connsiteX68" fmla="*/ 14092819 w 21668748"/>
              <a:gd name="connsiteY68" fmla="*/ 2186967 h 5282997"/>
              <a:gd name="connsiteX69" fmla="*/ 14205113 w 21668748"/>
              <a:gd name="connsiteY69" fmla="*/ 2523851 h 5282997"/>
              <a:gd name="connsiteX70" fmla="*/ 14381576 w 21668748"/>
              <a:gd name="connsiteY70" fmla="*/ 2732399 h 5282997"/>
              <a:gd name="connsiteX71" fmla="*/ 14574082 w 21668748"/>
              <a:gd name="connsiteY71" fmla="*/ 3037199 h 5282997"/>
              <a:gd name="connsiteX72" fmla="*/ 14959092 w 21668748"/>
              <a:gd name="connsiteY72" fmla="*/ 3390125 h 5282997"/>
              <a:gd name="connsiteX73" fmla="*/ 15392229 w 21668748"/>
              <a:gd name="connsiteY73" fmla="*/ 3727009 h 5282997"/>
              <a:gd name="connsiteX74" fmla="*/ 15905576 w 21668748"/>
              <a:gd name="connsiteY74" fmla="*/ 3887430 h 5282997"/>
              <a:gd name="connsiteX75" fmla="*/ 16659555 w 21668748"/>
              <a:gd name="connsiteY75" fmla="*/ 4015767 h 5282997"/>
              <a:gd name="connsiteX76" fmla="*/ 17493745 w 21668748"/>
              <a:gd name="connsiteY76" fmla="*/ 4112020 h 5282997"/>
              <a:gd name="connsiteX77" fmla="*/ 18135429 w 21668748"/>
              <a:gd name="connsiteY77" fmla="*/ 4015767 h 5282997"/>
              <a:gd name="connsiteX78" fmla="*/ 18793155 w 21668748"/>
              <a:gd name="connsiteY78" fmla="*/ 4015767 h 5282997"/>
              <a:gd name="connsiteX79" fmla="*/ 19595261 w 21668748"/>
              <a:gd name="connsiteY79" fmla="*/ 4031809 h 5282997"/>
              <a:gd name="connsiteX80" fmla="*/ 20144702 w 21668748"/>
              <a:gd name="connsiteY80" fmla="*/ 4208272 h 5282997"/>
              <a:gd name="connsiteX81" fmla="*/ 20918734 w 21668748"/>
              <a:gd name="connsiteY81" fmla="*/ 4448904 h 5282997"/>
              <a:gd name="connsiteX82" fmla="*/ 21319787 w 21668748"/>
              <a:gd name="connsiteY82" fmla="*/ 4529114 h 5282997"/>
              <a:gd name="connsiteX83" fmla="*/ 21496252 w 21668748"/>
              <a:gd name="connsiteY83" fmla="*/ 4613334 h 5282997"/>
              <a:gd name="connsiteX84" fmla="*/ 21668703 w 21668748"/>
              <a:gd name="connsiteY84" fmla="*/ 4837925 h 5282997"/>
              <a:gd name="connsiteX0" fmla="*/ 21668703 w 21668748"/>
              <a:gd name="connsiteY0" fmla="*/ 4827261 h 5272333"/>
              <a:gd name="connsiteX1" fmla="*/ 21480208 w 21668748"/>
              <a:gd name="connsiteY1" fmla="*/ 4775123 h 5272333"/>
              <a:gd name="connsiteX2" fmla="*/ 20794408 w 21668748"/>
              <a:gd name="connsiteY2" fmla="*/ 4538503 h 5272333"/>
              <a:gd name="connsiteX3" fmla="*/ 19936155 w 21668748"/>
              <a:gd name="connsiteY3" fmla="*/ 4354019 h 5272333"/>
              <a:gd name="connsiteX4" fmla="*/ 19494998 w 21668748"/>
              <a:gd name="connsiteY4" fmla="*/ 4293862 h 5272333"/>
              <a:gd name="connsiteX5" fmla="*/ 19234312 w 21668748"/>
              <a:gd name="connsiteY5" fmla="*/ 4305893 h 5272333"/>
              <a:gd name="connsiteX6" fmla="*/ 18873366 w 21668748"/>
              <a:gd name="connsiteY6" fmla="*/ 4297871 h 5272333"/>
              <a:gd name="connsiteX7" fmla="*/ 18500388 w 21668748"/>
              <a:gd name="connsiteY7" fmla="*/ 4289851 h 5272333"/>
              <a:gd name="connsiteX8" fmla="*/ 17846672 w 21668748"/>
              <a:gd name="connsiteY8" fmla="*/ 4301882 h 5272333"/>
              <a:gd name="connsiteX9" fmla="*/ 17557913 w 21668748"/>
              <a:gd name="connsiteY9" fmla="*/ 4313913 h 5272333"/>
              <a:gd name="connsiteX10" fmla="*/ 16972375 w 21668748"/>
              <a:gd name="connsiteY10" fmla="*/ 4277818 h 5272333"/>
              <a:gd name="connsiteX11" fmla="*/ 16611429 w 21668748"/>
              <a:gd name="connsiteY11" fmla="*/ 4305893 h 5272333"/>
              <a:gd name="connsiteX12" fmla="*/ 15777240 w 21668748"/>
              <a:gd name="connsiteY12" fmla="*/ 4325945 h 5272333"/>
              <a:gd name="connsiteX13" fmla="*/ 15340092 w 21668748"/>
              <a:gd name="connsiteY13" fmla="*/ 4378081 h 5272333"/>
              <a:gd name="connsiteX14" fmla="*/ 14979145 w 21668748"/>
              <a:gd name="connsiteY14" fmla="*/ 4426208 h 5272333"/>
              <a:gd name="connsiteX15" fmla="*/ 14285324 w 21668748"/>
              <a:gd name="connsiteY15" fmla="*/ 4486366 h 5272333"/>
              <a:gd name="connsiteX16" fmla="*/ 13880261 w 21668748"/>
              <a:gd name="connsiteY16" fmla="*/ 4514439 h 5272333"/>
              <a:gd name="connsiteX17" fmla="*/ 13523324 w 21668748"/>
              <a:gd name="connsiteY17" fmla="*/ 4590640 h 5272333"/>
              <a:gd name="connsiteX18" fmla="*/ 13013987 w 21668748"/>
              <a:gd name="connsiteY18" fmla="*/ 4634756 h 5272333"/>
              <a:gd name="connsiteX19" fmla="*/ 12556787 w 21668748"/>
              <a:gd name="connsiteY19" fmla="*/ 4650798 h 5272333"/>
              <a:gd name="connsiteX20" fmla="*/ 11921580 w 21668748"/>
              <a:gd name="connsiteY20" fmla="*/ 4698923 h 5272333"/>
              <a:gd name="connsiteX21" fmla="*/ 11121422 w 21668748"/>
              <a:gd name="connsiteY21" fmla="*/ 4760330 h 5272333"/>
              <a:gd name="connsiteX22" fmla="*/ 10684488 w 21668748"/>
              <a:gd name="connsiteY22" fmla="*/ 4801227 h 5272333"/>
              <a:gd name="connsiteX23" fmla="*/ 10322480 w 21668748"/>
              <a:gd name="connsiteY23" fmla="*/ 4907404 h 5272333"/>
              <a:gd name="connsiteX24" fmla="*/ 9945457 w 21668748"/>
              <a:gd name="connsiteY24" fmla="*/ 4978706 h 5272333"/>
              <a:gd name="connsiteX25" fmla="*/ 9774567 w 21668748"/>
              <a:gd name="connsiteY25" fmla="*/ 4978843 h 5272333"/>
              <a:gd name="connsiteX26" fmla="*/ 9335316 w 21668748"/>
              <a:gd name="connsiteY26" fmla="*/ 5049396 h 5272333"/>
              <a:gd name="connsiteX27" fmla="*/ 8302825 w 21668748"/>
              <a:gd name="connsiteY27" fmla="*/ 5148908 h 5272333"/>
              <a:gd name="connsiteX28" fmla="*/ 7388521 w 21668748"/>
              <a:gd name="connsiteY28" fmla="*/ 5240882 h 5272333"/>
              <a:gd name="connsiteX29" fmla="*/ 6531661 w 21668748"/>
              <a:gd name="connsiteY29" fmla="*/ 5241606 h 5272333"/>
              <a:gd name="connsiteX30" fmla="*/ 5482836 w 21668748"/>
              <a:gd name="connsiteY30" fmla="*/ 4873844 h 5272333"/>
              <a:gd name="connsiteX31" fmla="*/ 4751068 w 21668748"/>
              <a:gd name="connsiteY31" fmla="*/ 4681956 h 5272333"/>
              <a:gd name="connsiteX32" fmla="*/ 3693523 w 21668748"/>
              <a:gd name="connsiteY32" fmla="*/ 4386103 h 5272333"/>
              <a:gd name="connsiteX33" fmla="*/ 3168145 w 21668748"/>
              <a:gd name="connsiteY33" fmla="*/ 4341987 h 5272333"/>
              <a:gd name="connsiteX34" fmla="*/ 2349997 w 21668748"/>
              <a:gd name="connsiteY34" fmla="*/ 4325945 h 5272333"/>
              <a:gd name="connsiteX35" fmla="*/ 1644145 w 21668748"/>
              <a:gd name="connsiteY35" fmla="*/ 4341987 h 5272333"/>
              <a:gd name="connsiteX36" fmla="*/ 1259134 w 21668748"/>
              <a:gd name="connsiteY36" fmla="*/ 4341987 h 5272333"/>
              <a:gd name="connsiteX37" fmla="*/ 954334 w 21668748"/>
              <a:gd name="connsiteY37" fmla="*/ 4229692 h 5272333"/>
              <a:gd name="connsiteX38" fmla="*/ 617450 w 21668748"/>
              <a:gd name="connsiteY38" fmla="*/ 4037187 h 5272333"/>
              <a:gd name="connsiteX39" fmla="*/ 376819 w 21668748"/>
              <a:gd name="connsiteY39" fmla="*/ 3732387 h 5272333"/>
              <a:gd name="connsiteX40" fmla="*/ 168271 w 21668748"/>
              <a:gd name="connsiteY40" fmla="*/ 3555924 h 5272333"/>
              <a:gd name="connsiteX41" fmla="*/ 23892 w 21668748"/>
              <a:gd name="connsiteY41" fmla="*/ 3219040 h 5272333"/>
              <a:gd name="connsiteX42" fmla="*/ 7850 w 21668748"/>
              <a:gd name="connsiteY42" fmla="*/ 2817987 h 5272333"/>
              <a:gd name="connsiteX43" fmla="*/ 104103 w 21668748"/>
              <a:gd name="connsiteY43" fmla="*/ 2336724 h 5272333"/>
              <a:gd name="connsiteX44" fmla="*/ 248482 w 21668748"/>
              <a:gd name="connsiteY44" fmla="*/ 1967756 h 5272333"/>
              <a:gd name="connsiteX45" fmla="*/ 473071 w 21668748"/>
              <a:gd name="connsiteY45" fmla="*/ 1711082 h 5272333"/>
              <a:gd name="connsiteX46" fmla="*/ 729745 w 21668748"/>
              <a:gd name="connsiteY46" fmla="*/ 1454408 h 5272333"/>
              <a:gd name="connsiteX47" fmla="*/ 1034545 w 21668748"/>
              <a:gd name="connsiteY47" fmla="*/ 1149608 h 5272333"/>
              <a:gd name="connsiteX48" fmla="*/ 1483724 w 21668748"/>
              <a:gd name="connsiteY48" fmla="*/ 732514 h 5272333"/>
              <a:gd name="connsiteX49" fmla="*/ 1852692 w 21668748"/>
              <a:gd name="connsiteY49" fmla="*/ 588135 h 5272333"/>
              <a:gd name="connsiteX50" fmla="*/ 2847303 w 21668748"/>
              <a:gd name="connsiteY50" fmla="*/ 379587 h 5272333"/>
              <a:gd name="connsiteX51" fmla="*/ 3472945 w 21668748"/>
              <a:gd name="connsiteY51" fmla="*/ 299377 h 5272333"/>
              <a:gd name="connsiteX52" fmla="*/ 4515682 w 21668748"/>
              <a:gd name="connsiteY52" fmla="*/ 235208 h 5272333"/>
              <a:gd name="connsiteX53" fmla="*/ 5141324 w 21668748"/>
              <a:gd name="connsiteY53" fmla="*/ 122914 h 5272333"/>
              <a:gd name="connsiteX54" fmla="*/ 6585113 w 21668748"/>
              <a:gd name="connsiteY54" fmla="*/ 58745 h 5272333"/>
              <a:gd name="connsiteX55" fmla="*/ 7611808 w 21668748"/>
              <a:gd name="connsiteY55" fmla="*/ 42703 h 5272333"/>
              <a:gd name="connsiteX56" fmla="*/ 8724794 w 21668748"/>
              <a:gd name="connsiteY56" fmla="*/ 54864 h 5272333"/>
              <a:gd name="connsiteX57" fmla="*/ 9455356 w 21668748"/>
              <a:gd name="connsiteY57" fmla="*/ 97815 h 5272333"/>
              <a:gd name="connsiteX58" fmla="*/ 9855503 w 21668748"/>
              <a:gd name="connsiteY58" fmla="*/ 230551 h 5272333"/>
              <a:gd name="connsiteX59" fmla="*/ 10289417 w 21668748"/>
              <a:gd name="connsiteY59" fmla="*/ 283464 h 5272333"/>
              <a:gd name="connsiteX60" fmla="*/ 11125029 w 21668748"/>
              <a:gd name="connsiteY60" fmla="*/ 10619 h 5272333"/>
              <a:gd name="connsiteX61" fmla="*/ 11702545 w 21668748"/>
              <a:gd name="connsiteY61" fmla="*/ 122914 h 5272333"/>
              <a:gd name="connsiteX62" fmla="*/ 11897897 w 21668748"/>
              <a:gd name="connsiteY62" fmla="*/ 730572 h 5272333"/>
              <a:gd name="connsiteX63" fmla="*/ 12329739 w 21668748"/>
              <a:gd name="connsiteY63" fmla="*/ 920490 h 5272333"/>
              <a:gd name="connsiteX64" fmla="*/ 12856542 w 21668748"/>
              <a:gd name="connsiteY64" fmla="*/ 1188419 h 5272333"/>
              <a:gd name="connsiteX65" fmla="*/ 13090705 w 21668748"/>
              <a:gd name="connsiteY65" fmla="*/ 1330987 h 5272333"/>
              <a:gd name="connsiteX66" fmla="*/ 13518666 w 21668748"/>
              <a:gd name="connsiteY66" fmla="*/ 1536042 h 5272333"/>
              <a:gd name="connsiteX67" fmla="*/ 13888151 w 21668748"/>
              <a:gd name="connsiteY67" fmla="*/ 1820788 h 5272333"/>
              <a:gd name="connsiteX68" fmla="*/ 14092819 w 21668748"/>
              <a:gd name="connsiteY68" fmla="*/ 2176303 h 5272333"/>
              <a:gd name="connsiteX69" fmla="*/ 14205113 w 21668748"/>
              <a:gd name="connsiteY69" fmla="*/ 2513187 h 5272333"/>
              <a:gd name="connsiteX70" fmla="*/ 14381576 w 21668748"/>
              <a:gd name="connsiteY70" fmla="*/ 2721735 h 5272333"/>
              <a:gd name="connsiteX71" fmla="*/ 14574082 w 21668748"/>
              <a:gd name="connsiteY71" fmla="*/ 3026535 h 5272333"/>
              <a:gd name="connsiteX72" fmla="*/ 14959092 w 21668748"/>
              <a:gd name="connsiteY72" fmla="*/ 3379461 h 5272333"/>
              <a:gd name="connsiteX73" fmla="*/ 15392229 w 21668748"/>
              <a:gd name="connsiteY73" fmla="*/ 3716345 h 5272333"/>
              <a:gd name="connsiteX74" fmla="*/ 15905576 w 21668748"/>
              <a:gd name="connsiteY74" fmla="*/ 3876766 h 5272333"/>
              <a:gd name="connsiteX75" fmla="*/ 16659555 w 21668748"/>
              <a:gd name="connsiteY75" fmla="*/ 4005103 h 5272333"/>
              <a:gd name="connsiteX76" fmla="*/ 17493745 w 21668748"/>
              <a:gd name="connsiteY76" fmla="*/ 4101356 h 5272333"/>
              <a:gd name="connsiteX77" fmla="*/ 18135429 w 21668748"/>
              <a:gd name="connsiteY77" fmla="*/ 4005103 h 5272333"/>
              <a:gd name="connsiteX78" fmla="*/ 18793155 w 21668748"/>
              <a:gd name="connsiteY78" fmla="*/ 4005103 h 5272333"/>
              <a:gd name="connsiteX79" fmla="*/ 19595261 w 21668748"/>
              <a:gd name="connsiteY79" fmla="*/ 4021145 h 5272333"/>
              <a:gd name="connsiteX80" fmla="*/ 20144702 w 21668748"/>
              <a:gd name="connsiteY80" fmla="*/ 4197608 h 5272333"/>
              <a:gd name="connsiteX81" fmla="*/ 20918734 w 21668748"/>
              <a:gd name="connsiteY81" fmla="*/ 4438240 h 5272333"/>
              <a:gd name="connsiteX82" fmla="*/ 21319787 w 21668748"/>
              <a:gd name="connsiteY82" fmla="*/ 4518450 h 5272333"/>
              <a:gd name="connsiteX83" fmla="*/ 21496252 w 21668748"/>
              <a:gd name="connsiteY83" fmla="*/ 4602670 h 5272333"/>
              <a:gd name="connsiteX84" fmla="*/ 21668703 w 21668748"/>
              <a:gd name="connsiteY84" fmla="*/ 4827261 h 5272333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702545 w 21668748"/>
              <a:gd name="connsiteY61" fmla="*/ 80211 h 5229630"/>
              <a:gd name="connsiteX62" fmla="*/ 11897897 w 21668748"/>
              <a:gd name="connsiteY62" fmla="*/ 687869 h 5229630"/>
              <a:gd name="connsiteX63" fmla="*/ 12329739 w 21668748"/>
              <a:gd name="connsiteY63" fmla="*/ 877787 h 5229630"/>
              <a:gd name="connsiteX64" fmla="*/ 12856542 w 21668748"/>
              <a:gd name="connsiteY64" fmla="*/ 1145716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97897 w 21668748"/>
              <a:gd name="connsiteY62" fmla="*/ 687869 h 5229630"/>
              <a:gd name="connsiteX63" fmla="*/ 12329739 w 21668748"/>
              <a:gd name="connsiteY63" fmla="*/ 877787 h 5229630"/>
              <a:gd name="connsiteX64" fmla="*/ 12856542 w 21668748"/>
              <a:gd name="connsiteY64" fmla="*/ 1145716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29739 w 21668748"/>
              <a:gd name="connsiteY63" fmla="*/ 877787 h 5229630"/>
              <a:gd name="connsiteX64" fmla="*/ 12856542 w 21668748"/>
              <a:gd name="connsiteY64" fmla="*/ 1145716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56542 w 21668748"/>
              <a:gd name="connsiteY64" fmla="*/ 1145716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46460 w 21668748"/>
              <a:gd name="connsiteY65" fmla="*/ 1362025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455079 w 21668748"/>
              <a:gd name="connsiteY7" fmla="*/ 4494283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790988 w 21668748"/>
              <a:gd name="connsiteY6" fmla="*/ 4535254 h 5229630"/>
              <a:gd name="connsiteX7" fmla="*/ 18455079 w 21668748"/>
              <a:gd name="connsiteY7" fmla="*/ 4494283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790988 w 21668748"/>
              <a:gd name="connsiteY6" fmla="*/ 4535254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118982 w 21668748"/>
              <a:gd name="connsiteY5" fmla="*/ 4629773 h 5229630"/>
              <a:gd name="connsiteX6" fmla="*/ 18790988 w 21668748"/>
              <a:gd name="connsiteY6" fmla="*/ 4535254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24976 w 21668748"/>
              <a:gd name="connsiteY4" fmla="*/ 4658932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812588 w 21668748"/>
              <a:gd name="connsiteY3" fmla="*/ 4813825 h 5229630"/>
              <a:gd name="connsiteX4" fmla="*/ 19424976 w 21668748"/>
              <a:gd name="connsiteY4" fmla="*/ 4658932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812588 w 21668748"/>
              <a:gd name="connsiteY3" fmla="*/ 4813825 h 5229630"/>
              <a:gd name="connsiteX4" fmla="*/ 19404382 w 21668748"/>
              <a:gd name="connsiteY4" fmla="*/ 4708359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808469 w 21668748"/>
              <a:gd name="connsiteY3" fmla="*/ 4793230 h 5229630"/>
              <a:gd name="connsiteX4" fmla="*/ 19404382 w 21668748"/>
              <a:gd name="connsiteY4" fmla="*/ 4708359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207385 w 21498168"/>
              <a:gd name="connsiteY0" fmla="*/ 5328255 h 5329478"/>
              <a:gd name="connsiteX1" fmla="*/ 21480208 w 21498168"/>
              <a:gd name="connsiteY1" fmla="*/ 4732420 h 5329478"/>
              <a:gd name="connsiteX2" fmla="*/ 20794408 w 21498168"/>
              <a:gd name="connsiteY2" fmla="*/ 4495800 h 5329478"/>
              <a:gd name="connsiteX3" fmla="*/ 19808469 w 21498168"/>
              <a:gd name="connsiteY3" fmla="*/ 4793230 h 5329478"/>
              <a:gd name="connsiteX4" fmla="*/ 19404382 w 21498168"/>
              <a:gd name="connsiteY4" fmla="*/ 4708359 h 5329478"/>
              <a:gd name="connsiteX5" fmla="*/ 19118982 w 21498168"/>
              <a:gd name="connsiteY5" fmla="*/ 4629773 h 5329478"/>
              <a:gd name="connsiteX6" fmla="*/ 18786869 w 21498168"/>
              <a:gd name="connsiteY6" fmla="*/ 4588800 h 5329478"/>
              <a:gd name="connsiteX7" fmla="*/ 18422129 w 21498168"/>
              <a:gd name="connsiteY7" fmla="*/ 4523115 h 5329478"/>
              <a:gd name="connsiteX8" fmla="*/ 17883742 w 21498168"/>
              <a:gd name="connsiteY8" fmla="*/ 4345676 h 5329478"/>
              <a:gd name="connsiteX9" fmla="*/ 17541436 w 21498168"/>
              <a:gd name="connsiteY9" fmla="*/ 4312399 h 5329478"/>
              <a:gd name="connsiteX10" fmla="*/ 16972376 w 21498168"/>
              <a:gd name="connsiteY10" fmla="*/ 4288661 h 5329478"/>
              <a:gd name="connsiteX11" fmla="*/ 16611429 w 21498168"/>
              <a:gd name="connsiteY11" fmla="*/ 4263190 h 5329478"/>
              <a:gd name="connsiteX12" fmla="*/ 15777240 w 21498168"/>
              <a:gd name="connsiteY12" fmla="*/ 4283242 h 5329478"/>
              <a:gd name="connsiteX13" fmla="*/ 15340092 w 21498168"/>
              <a:gd name="connsiteY13" fmla="*/ 4335378 h 5329478"/>
              <a:gd name="connsiteX14" fmla="*/ 14979145 w 21498168"/>
              <a:gd name="connsiteY14" fmla="*/ 4383505 h 5329478"/>
              <a:gd name="connsiteX15" fmla="*/ 14285324 w 21498168"/>
              <a:gd name="connsiteY15" fmla="*/ 4443663 h 5329478"/>
              <a:gd name="connsiteX16" fmla="*/ 13880261 w 21498168"/>
              <a:gd name="connsiteY16" fmla="*/ 4471736 h 5329478"/>
              <a:gd name="connsiteX17" fmla="*/ 13523324 w 21498168"/>
              <a:gd name="connsiteY17" fmla="*/ 4547937 h 5329478"/>
              <a:gd name="connsiteX18" fmla="*/ 13013987 w 21498168"/>
              <a:gd name="connsiteY18" fmla="*/ 4592053 h 5329478"/>
              <a:gd name="connsiteX19" fmla="*/ 12556787 w 21498168"/>
              <a:gd name="connsiteY19" fmla="*/ 4608095 h 5329478"/>
              <a:gd name="connsiteX20" fmla="*/ 11921580 w 21498168"/>
              <a:gd name="connsiteY20" fmla="*/ 4656220 h 5329478"/>
              <a:gd name="connsiteX21" fmla="*/ 11121422 w 21498168"/>
              <a:gd name="connsiteY21" fmla="*/ 4717627 h 5329478"/>
              <a:gd name="connsiteX22" fmla="*/ 10684488 w 21498168"/>
              <a:gd name="connsiteY22" fmla="*/ 4758524 h 5329478"/>
              <a:gd name="connsiteX23" fmla="*/ 10322480 w 21498168"/>
              <a:gd name="connsiteY23" fmla="*/ 4864701 h 5329478"/>
              <a:gd name="connsiteX24" fmla="*/ 9945457 w 21498168"/>
              <a:gd name="connsiteY24" fmla="*/ 4936003 h 5329478"/>
              <a:gd name="connsiteX25" fmla="*/ 9774567 w 21498168"/>
              <a:gd name="connsiteY25" fmla="*/ 4936140 h 5329478"/>
              <a:gd name="connsiteX26" fmla="*/ 9335316 w 21498168"/>
              <a:gd name="connsiteY26" fmla="*/ 5006693 h 5329478"/>
              <a:gd name="connsiteX27" fmla="*/ 8302825 w 21498168"/>
              <a:gd name="connsiteY27" fmla="*/ 5106205 h 5329478"/>
              <a:gd name="connsiteX28" fmla="*/ 7388521 w 21498168"/>
              <a:gd name="connsiteY28" fmla="*/ 5198179 h 5329478"/>
              <a:gd name="connsiteX29" fmla="*/ 6531661 w 21498168"/>
              <a:gd name="connsiteY29" fmla="*/ 5198903 h 5329478"/>
              <a:gd name="connsiteX30" fmla="*/ 5482836 w 21498168"/>
              <a:gd name="connsiteY30" fmla="*/ 4831141 h 5329478"/>
              <a:gd name="connsiteX31" fmla="*/ 4751068 w 21498168"/>
              <a:gd name="connsiteY31" fmla="*/ 4639253 h 5329478"/>
              <a:gd name="connsiteX32" fmla="*/ 3693523 w 21498168"/>
              <a:gd name="connsiteY32" fmla="*/ 4343400 h 5329478"/>
              <a:gd name="connsiteX33" fmla="*/ 3168145 w 21498168"/>
              <a:gd name="connsiteY33" fmla="*/ 4299284 h 5329478"/>
              <a:gd name="connsiteX34" fmla="*/ 2349997 w 21498168"/>
              <a:gd name="connsiteY34" fmla="*/ 4283242 h 5329478"/>
              <a:gd name="connsiteX35" fmla="*/ 1644145 w 21498168"/>
              <a:gd name="connsiteY35" fmla="*/ 4299284 h 5329478"/>
              <a:gd name="connsiteX36" fmla="*/ 1259134 w 21498168"/>
              <a:gd name="connsiteY36" fmla="*/ 4299284 h 5329478"/>
              <a:gd name="connsiteX37" fmla="*/ 954334 w 21498168"/>
              <a:gd name="connsiteY37" fmla="*/ 4186989 h 5329478"/>
              <a:gd name="connsiteX38" fmla="*/ 617450 w 21498168"/>
              <a:gd name="connsiteY38" fmla="*/ 3994484 h 5329478"/>
              <a:gd name="connsiteX39" fmla="*/ 376819 w 21498168"/>
              <a:gd name="connsiteY39" fmla="*/ 3689684 h 5329478"/>
              <a:gd name="connsiteX40" fmla="*/ 168271 w 21498168"/>
              <a:gd name="connsiteY40" fmla="*/ 3513221 h 5329478"/>
              <a:gd name="connsiteX41" fmla="*/ 23892 w 21498168"/>
              <a:gd name="connsiteY41" fmla="*/ 3176337 h 5329478"/>
              <a:gd name="connsiteX42" fmla="*/ 7850 w 21498168"/>
              <a:gd name="connsiteY42" fmla="*/ 2775284 h 5329478"/>
              <a:gd name="connsiteX43" fmla="*/ 104103 w 21498168"/>
              <a:gd name="connsiteY43" fmla="*/ 2294021 h 5329478"/>
              <a:gd name="connsiteX44" fmla="*/ 248482 w 21498168"/>
              <a:gd name="connsiteY44" fmla="*/ 1925053 h 5329478"/>
              <a:gd name="connsiteX45" fmla="*/ 473071 w 21498168"/>
              <a:gd name="connsiteY45" fmla="*/ 1668379 h 5329478"/>
              <a:gd name="connsiteX46" fmla="*/ 729745 w 21498168"/>
              <a:gd name="connsiteY46" fmla="*/ 1411705 h 5329478"/>
              <a:gd name="connsiteX47" fmla="*/ 1034545 w 21498168"/>
              <a:gd name="connsiteY47" fmla="*/ 1106905 h 5329478"/>
              <a:gd name="connsiteX48" fmla="*/ 1483724 w 21498168"/>
              <a:gd name="connsiteY48" fmla="*/ 689811 h 5329478"/>
              <a:gd name="connsiteX49" fmla="*/ 1852692 w 21498168"/>
              <a:gd name="connsiteY49" fmla="*/ 545432 h 5329478"/>
              <a:gd name="connsiteX50" fmla="*/ 2847303 w 21498168"/>
              <a:gd name="connsiteY50" fmla="*/ 336884 h 5329478"/>
              <a:gd name="connsiteX51" fmla="*/ 3472945 w 21498168"/>
              <a:gd name="connsiteY51" fmla="*/ 256674 h 5329478"/>
              <a:gd name="connsiteX52" fmla="*/ 4515682 w 21498168"/>
              <a:gd name="connsiteY52" fmla="*/ 192505 h 5329478"/>
              <a:gd name="connsiteX53" fmla="*/ 5141324 w 21498168"/>
              <a:gd name="connsiteY53" fmla="*/ 80211 h 5329478"/>
              <a:gd name="connsiteX54" fmla="*/ 6585113 w 21498168"/>
              <a:gd name="connsiteY54" fmla="*/ 16042 h 5329478"/>
              <a:gd name="connsiteX55" fmla="*/ 7611808 w 21498168"/>
              <a:gd name="connsiteY55" fmla="*/ 0 h 5329478"/>
              <a:gd name="connsiteX56" fmla="*/ 8724794 w 21498168"/>
              <a:gd name="connsiteY56" fmla="*/ 12161 h 5329478"/>
              <a:gd name="connsiteX57" fmla="*/ 9455356 w 21498168"/>
              <a:gd name="connsiteY57" fmla="*/ 55112 h 5329478"/>
              <a:gd name="connsiteX58" fmla="*/ 9855503 w 21498168"/>
              <a:gd name="connsiteY58" fmla="*/ 187848 h 5329478"/>
              <a:gd name="connsiteX59" fmla="*/ 10289417 w 21498168"/>
              <a:gd name="connsiteY59" fmla="*/ 240761 h 5329478"/>
              <a:gd name="connsiteX60" fmla="*/ 11014416 w 21498168"/>
              <a:gd name="connsiteY60" fmla="*/ 402993 h 5329478"/>
              <a:gd name="connsiteX61" fmla="*/ 11532939 w 21498168"/>
              <a:gd name="connsiteY61" fmla="*/ 640650 h 5329478"/>
              <a:gd name="connsiteX62" fmla="*/ 11875774 w 21498168"/>
              <a:gd name="connsiteY62" fmla="*/ 754237 h 5329478"/>
              <a:gd name="connsiteX63" fmla="*/ 12314991 w 21498168"/>
              <a:gd name="connsiteY63" fmla="*/ 922032 h 5329478"/>
              <a:gd name="connsiteX64" fmla="*/ 12849168 w 21498168"/>
              <a:gd name="connsiteY64" fmla="*/ 1175213 h 5329478"/>
              <a:gd name="connsiteX65" fmla="*/ 13098079 w 21498168"/>
              <a:gd name="connsiteY65" fmla="*/ 1332528 h 5329478"/>
              <a:gd name="connsiteX66" fmla="*/ 13518666 w 21498168"/>
              <a:gd name="connsiteY66" fmla="*/ 1493339 h 5329478"/>
              <a:gd name="connsiteX67" fmla="*/ 13888151 w 21498168"/>
              <a:gd name="connsiteY67" fmla="*/ 1778085 h 5329478"/>
              <a:gd name="connsiteX68" fmla="*/ 14092819 w 21498168"/>
              <a:gd name="connsiteY68" fmla="*/ 2133600 h 5329478"/>
              <a:gd name="connsiteX69" fmla="*/ 14205113 w 21498168"/>
              <a:gd name="connsiteY69" fmla="*/ 2470484 h 5329478"/>
              <a:gd name="connsiteX70" fmla="*/ 14381576 w 21498168"/>
              <a:gd name="connsiteY70" fmla="*/ 2679032 h 5329478"/>
              <a:gd name="connsiteX71" fmla="*/ 14574082 w 21498168"/>
              <a:gd name="connsiteY71" fmla="*/ 2983832 h 5329478"/>
              <a:gd name="connsiteX72" fmla="*/ 14959092 w 21498168"/>
              <a:gd name="connsiteY72" fmla="*/ 3336758 h 5329478"/>
              <a:gd name="connsiteX73" fmla="*/ 15392229 w 21498168"/>
              <a:gd name="connsiteY73" fmla="*/ 3673642 h 5329478"/>
              <a:gd name="connsiteX74" fmla="*/ 15905576 w 21498168"/>
              <a:gd name="connsiteY74" fmla="*/ 3834063 h 5329478"/>
              <a:gd name="connsiteX75" fmla="*/ 16659555 w 21498168"/>
              <a:gd name="connsiteY75" fmla="*/ 3962400 h 5329478"/>
              <a:gd name="connsiteX76" fmla="*/ 17493745 w 21498168"/>
              <a:gd name="connsiteY76" fmla="*/ 4058653 h 5329478"/>
              <a:gd name="connsiteX77" fmla="*/ 18135429 w 21498168"/>
              <a:gd name="connsiteY77" fmla="*/ 3962400 h 5329478"/>
              <a:gd name="connsiteX78" fmla="*/ 18793155 w 21498168"/>
              <a:gd name="connsiteY78" fmla="*/ 3962400 h 5329478"/>
              <a:gd name="connsiteX79" fmla="*/ 19595261 w 21498168"/>
              <a:gd name="connsiteY79" fmla="*/ 3978442 h 5329478"/>
              <a:gd name="connsiteX80" fmla="*/ 20144702 w 21498168"/>
              <a:gd name="connsiteY80" fmla="*/ 4154905 h 5329478"/>
              <a:gd name="connsiteX81" fmla="*/ 20918734 w 21498168"/>
              <a:gd name="connsiteY81" fmla="*/ 4395537 h 5329478"/>
              <a:gd name="connsiteX82" fmla="*/ 21319787 w 21498168"/>
              <a:gd name="connsiteY82" fmla="*/ 4475747 h 5329478"/>
              <a:gd name="connsiteX83" fmla="*/ 21496252 w 21498168"/>
              <a:gd name="connsiteY83" fmla="*/ 4559967 h 5329478"/>
              <a:gd name="connsiteX84" fmla="*/ 21207385 w 21498168"/>
              <a:gd name="connsiteY84" fmla="*/ 5328255 h 5329478"/>
              <a:gd name="connsiteX0" fmla="*/ 21207385 w 21498168"/>
              <a:gd name="connsiteY0" fmla="*/ 5328255 h 5378120"/>
              <a:gd name="connsiteX1" fmla="*/ 21084792 w 21498168"/>
              <a:gd name="connsiteY1" fmla="*/ 5214334 h 5378120"/>
              <a:gd name="connsiteX2" fmla="*/ 20794408 w 21498168"/>
              <a:gd name="connsiteY2" fmla="*/ 4495800 h 5378120"/>
              <a:gd name="connsiteX3" fmla="*/ 19808469 w 21498168"/>
              <a:gd name="connsiteY3" fmla="*/ 4793230 h 5378120"/>
              <a:gd name="connsiteX4" fmla="*/ 19404382 w 21498168"/>
              <a:gd name="connsiteY4" fmla="*/ 4708359 h 5378120"/>
              <a:gd name="connsiteX5" fmla="*/ 19118982 w 21498168"/>
              <a:gd name="connsiteY5" fmla="*/ 4629773 h 5378120"/>
              <a:gd name="connsiteX6" fmla="*/ 18786869 w 21498168"/>
              <a:gd name="connsiteY6" fmla="*/ 4588800 h 5378120"/>
              <a:gd name="connsiteX7" fmla="*/ 18422129 w 21498168"/>
              <a:gd name="connsiteY7" fmla="*/ 4523115 h 5378120"/>
              <a:gd name="connsiteX8" fmla="*/ 17883742 w 21498168"/>
              <a:gd name="connsiteY8" fmla="*/ 4345676 h 5378120"/>
              <a:gd name="connsiteX9" fmla="*/ 17541436 w 21498168"/>
              <a:gd name="connsiteY9" fmla="*/ 4312399 h 5378120"/>
              <a:gd name="connsiteX10" fmla="*/ 16972376 w 21498168"/>
              <a:gd name="connsiteY10" fmla="*/ 4288661 h 5378120"/>
              <a:gd name="connsiteX11" fmla="*/ 16611429 w 21498168"/>
              <a:gd name="connsiteY11" fmla="*/ 4263190 h 5378120"/>
              <a:gd name="connsiteX12" fmla="*/ 15777240 w 21498168"/>
              <a:gd name="connsiteY12" fmla="*/ 4283242 h 5378120"/>
              <a:gd name="connsiteX13" fmla="*/ 15340092 w 21498168"/>
              <a:gd name="connsiteY13" fmla="*/ 4335378 h 5378120"/>
              <a:gd name="connsiteX14" fmla="*/ 14979145 w 21498168"/>
              <a:gd name="connsiteY14" fmla="*/ 4383505 h 5378120"/>
              <a:gd name="connsiteX15" fmla="*/ 14285324 w 21498168"/>
              <a:gd name="connsiteY15" fmla="*/ 4443663 h 5378120"/>
              <a:gd name="connsiteX16" fmla="*/ 13880261 w 21498168"/>
              <a:gd name="connsiteY16" fmla="*/ 4471736 h 5378120"/>
              <a:gd name="connsiteX17" fmla="*/ 13523324 w 21498168"/>
              <a:gd name="connsiteY17" fmla="*/ 4547937 h 5378120"/>
              <a:gd name="connsiteX18" fmla="*/ 13013987 w 21498168"/>
              <a:gd name="connsiteY18" fmla="*/ 4592053 h 5378120"/>
              <a:gd name="connsiteX19" fmla="*/ 12556787 w 21498168"/>
              <a:gd name="connsiteY19" fmla="*/ 4608095 h 5378120"/>
              <a:gd name="connsiteX20" fmla="*/ 11921580 w 21498168"/>
              <a:gd name="connsiteY20" fmla="*/ 4656220 h 5378120"/>
              <a:gd name="connsiteX21" fmla="*/ 11121422 w 21498168"/>
              <a:gd name="connsiteY21" fmla="*/ 4717627 h 5378120"/>
              <a:gd name="connsiteX22" fmla="*/ 10684488 w 21498168"/>
              <a:gd name="connsiteY22" fmla="*/ 4758524 h 5378120"/>
              <a:gd name="connsiteX23" fmla="*/ 10322480 w 21498168"/>
              <a:gd name="connsiteY23" fmla="*/ 4864701 h 5378120"/>
              <a:gd name="connsiteX24" fmla="*/ 9945457 w 21498168"/>
              <a:gd name="connsiteY24" fmla="*/ 4936003 h 5378120"/>
              <a:gd name="connsiteX25" fmla="*/ 9774567 w 21498168"/>
              <a:gd name="connsiteY25" fmla="*/ 4936140 h 5378120"/>
              <a:gd name="connsiteX26" fmla="*/ 9335316 w 21498168"/>
              <a:gd name="connsiteY26" fmla="*/ 5006693 h 5378120"/>
              <a:gd name="connsiteX27" fmla="*/ 8302825 w 21498168"/>
              <a:gd name="connsiteY27" fmla="*/ 5106205 h 5378120"/>
              <a:gd name="connsiteX28" fmla="*/ 7388521 w 21498168"/>
              <a:gd name="connsiteY28" fmla="*/ 5198179 h 5378120"/>
              <a:gd name="connsiteX29" fmla="*/ 6531661 w 21498168"/>
              <a:gd name="connsiteY29" fmla="*/ 5198903 h 5378120"/>
              <a:gd name="connsiteX30" fmla="*/ 5482836 w 21498168"/>
              <a:gd name="connsiteY30" fmla="*/ 4831141 h 5378120"/>
              <a:gd name="connsiteX31" fmla="*/ 4751068 w 21498168"/>
              <a:gd name="connsiteY31" fmla="*/ 4639253 h 5378120"/>
              <a:gd name="connsiteX32" fmla="*/ 3693523 w 21498168"/>
              <a:gd name="connsiteY32" fmla="*/ 4343400 h 5378120"/>
              <a:gd name="connsiteX33" fmla="*/ 3168145 w 21498168"/>
              <a:gd name="connsiteY33" fmla="*/ 4299284 h 5378120"/>
              <a:gd name="connsiteX34" fmla="*/ 2349997 w 21498168"/>
              <a:gd name="connsiteY34" fmla="*/ 4283242 h 5378120"/>
              <a:gd name="connsiteX35" fmla="*/ 1644145 w 21498168"/>
              <a:gd name="connsiteY35" fmla="*/ 4299284 h 5378120"/>
              <a:gd name="connsiteX36" fmla="*/ 1259134 w 21498168"/>
              <a:gd name="connsiteY36" fmla="*/ 4299284 h 5378120"/>
              <a:gd name="connsiteX37" fmla="*/ 954334 w 21498168"/>
              <a:gd name="connsiteY37" fmla="*/ 4186989 h 5378120"/>
              <a:gd name="connsiteX38" fmla="*/ 617450 w 21498168"/>
              <a:gd name="connsiteY38" fmla="*/ 3994484 h 5378120"/>
              <a:gd name="connsiteX39" fmla="*/ 376819 w 21498168"/>
              <a:gd name="connsiteY39" fmla="*/ 3689684 h 5378120"/>
              <a:gd name="connsiteX40" fmla="*/ 168271 w 21498168"/>
              <a:gd name="connsiteY40" fmla="*/ 3513221 h 5378120"/>
              <a:gd name="connsiteX41" fmla="*/ 23892 w 21498168"/>
              <a:gd name="connsiteY41" fmla="*/ 3176337 h 5378120"/>
              <a:gd name="connsiteX42" fmla="*/ 7850 w 21498168"/>
              <a:gd name="connsiteY42" fmla="*/ 2775284 h 5378120"/>
              <a:gd name="connsiteX43" fmla="*/ 104103 w 21498168"/>
              <a:gd name="connsiteY43" fmla="*/ 2294021 h 5378120"/>
              <a:gd name="connsiteX44" fmla="*/ 248482 w 21498168"/>
              <a:gd name="connsiteY44" fmla="*/ 1925053 h 5378120"/>
              <a:gd name="connsiteX45" fmla="*/ 473071 w 21498168"/>
              <a:gd name="connsiteY45" fmla="*/ 1668379 h 5378120"/>
              <a:gd name="connsiteX46" fmla="*/ 729745 w 21498168"/>
              <a:gd name="connsiteY46" fmla="*/ 1411705 h 5378120"/>
              <a:gd name="connsiteX47" fmla="*/ 1034545 w 21498168"/>
              <a:gd name="connsiteY47" fmla="*/ 1106905 h 5378120"/>
              <a:gd name="connsiteX48" fmla="*/ 1483724 w 21498168"/>
              <a:gd name="connsiteY48" fmla="*/ 689811 h 5378120"/>
              <a:gd name="connsiteX49" fmla="*/ 1852692 w 21498168"/>
              <a:gd name="connsiteY49" fmla="*/ 545432 h 5378120"/>
              <a:gd name="connsiteX50" fmla="*/ 2847303 w 21498168"/>
              <a:gd name="connsiteY50" fmla="*/ 336884 h 5378120"/>
              <a:gd name="connsiteX51" fmla="*/ 3472945 w 21498168"/>
              <a:gd name="connsiteY51" fmla="*/ 256674 h 5378120"/>
              <a:gd name="connsiteX52" fmla="*/ 4515682 w 21498168"/>
              <a:gd name="connsiteY52" fmla="*/ 192505 h 5378120"/>
              <a:gd name="connsiteX53" fmla="*/ 5141324 w 21498168"/>
              <a:gd name="connsiteY53" fmla="*/ 80211 h 5378120"/>
              <a:gd name="connsiteX54" fmla="*/ 6585113 w 21498168"/>
              <a:gd name="connsiteY54" fmla="*/ 16042 h 5378120"/>
              <a:gd name="connsiteX55" fmla="*/ 7611808 w 21498168"/>
              <a:gd name="connsiteY55" fmla="*/ 0 h 5378120"/>
              <a:gd name="connsiteX56" fmla="*/ 8724794 w 21498168"/>
              <a:gd name="connsiteY56" fmla="*/ 12161 h 5378120"/>
              <a:gd name="connsiteX57" fmla="*/ 9455356 w 21498168"/>
              <a:gd name="connsiteY57" fmla="*/ 55112 h 5378120"/>
              <a:gd name="connsiteX58" fmla="*/ 9855503 w 21498168"/>
              <a:gd name="connsiteY58" fmla="*/ 187848 h 5378120"/>
              <a:gd name="connsiteX59" fmla="*/ 10289417 w 21498168"/>
              <a:gd name="connsiteY59" fmla="*/ 240761 h 5378120"/>
              <a:gd name="connsiteX60" fmla="*/ 11014416 w 21498168"/>
              <a:gd name="connsiteY60" fmla="*/ 402993 h 5378120"/>
              <a:gd name="connsiteX61" fmla="*/ 11532939 w 21498168"/>
              <a:gd name="connsiteY61" fmla="*/ 640650 h 5378120"/>
              <a:gd name="connsiteX62" fmla="*/ 11875774 w 21498168"/>
              <a:gd name="connsiteY62" fmla="*/ 754237 h 5378120"/>
              <a:gd name="connsiteX63" fmla="*/ 12314991 w 21498168"/>
              <a:gd name="connsiteY63" fmla="*/ 922032 h 5378120"/>
              <a:gd name="connsiteX64" fmla="*/ 12849168 w 21498168"/>
              <a:gd name="connsiteY64" fmla="*/ 1175213 h 5378120"/>
              <a:gd name="connsiteX65" fmla="*/ 13098079 w 21498168"/>
              <a:gd name="connsiteY65" fmla="*/ 1332528 h 5378120"/>
              <a:gd name="connsiteX66" fmla="*/ 13518666 w 21498168"/>
              <a:gd name="connsiteY66" fmla="*/ 1493339 h 5378120"/>
              <a:gd name="connsiteX67" fmla="*/ 13888151 w 21498168"/>
              <a:gd name="connsiteY67" fmla="*/ 1778085 h 5378120"/>
              <a:gd name="connsiteX68" fmla="*/ 14092819 w 21498168"/>
              <a:gd name="connsiteY68" fmla="*/ 2133600 h 5378120"/>
              <a:gd name="connsiteX69" fmla="*/ 14205113 w 21498168"/>
              <a:gd name="connsiteY69" fmla="*/ 2470484 h 5378120"/>
              <a:gd name="connsiteX70" fmla="*/ 14381576 w 21498168"/>
              <a:gd name="connsiteY70" fmla="*/ 2679032 h 5378120"/>
              <a:gd name="connsiteX71" fmla="*/ 14574082 w 21498168"/>
              <a:gd name="connsiteY71" fmla="*/ 2983832 h 5378120"/>
              <a:gd name="connsiteX72" fmla="*/ 14959092 w 21498168"/>
              <a:gd name="connsiteY72" fmla="*/ 3336758 h 5378120"/>
              <a:gd name="connsiteX73" fmla="*/ 15392229 w 21498168"/>
              <a:gd name="connsiteY73" fmla="*/ 3673642 h 5378120"/>
              <a:gd name="connsiteX74" fmla="*/ 15905576 w 21498168"/>
              <a:gd name="connsiteY74" fmla="*/ 3834063 h 5378120"/>
              <a:gd name="connsiteX75" fmla="*/ 16659555 w 21498168"/>
              <a:gd name="connsiteY75" fmla="*/ 3962400 h 5378120"/>
              <a:gd name="connsiteX76" fmla="*/ 17493745 w 21498168"/>
              <a:gd name="connsiteY76" fmla="*/ 4058653 h 5378120"/>
              <a:gd name="connsiteX77" fmla="*/ 18135429 w 21498168"/>
              <a:gd name="connsiteY77" fmla="*/ 3962400 h 5378120"/>
              <a:gd name="connsiteX78" fmla="*/ 18793155 w 21498168"/>
              <a:gd name="connsiteY78" fmla="*/ 3962400 h 5378120"/>
              <a:gd name="connsiteX79" fmla="*/ 19595261 w 21498168"/>
              <a:gd name="connsiteY79" fmla="*/ 3978442 h 5378120"/>
              <a:gd name="connsiteX80" fmla="*/ 20144702 w 21498168"/>
              <a:gd name="connsiteY80" fmla="*/ 4154905 h 5378120"/>
              <a:gd name="connsiteX81" fmla="*/ 20918734 w 21498168"/>
              <a:gd name="connsiteY81" fmla="*/ 4395537 h 5378120"/>
              <a:gd name="connsiteX82" fmla="*/ 21319787 w 21498168"/>
              <a:gd name="connsiteY82" fmla="*/ 4475747 h 5378120"/>
              <a:gd name="connsiteX83" fmla="*/ 21496252 w 21498168"/>
              <a:gd name="connsiteY83" fmla="*/ 4559967 h 5378120"/>
              <a:gd name="connsiteX84" fmla="*/ 21207385 w 21498168"/>
              <a:gd name="connsiteY84" fmla="*/ 5328255 h 5378120"/>
              <a:gd name="connsiteX0" fmla="*/ 21207385 w 21498168"/>
              <a:gd name="connsiteY0" fmla="*/ 5328255 h 5362062"/>
              <a:gd name="connsiteX1" fmla="*/ 21084792 w 21498168"/>
              <a:gd name="connsiteY1" fmla="*/ 5214334 h 5362062"/>
              <a:gd name="connsiteX2" fmla="*/ 20580224 w 21498168"/>
              <a:gd name="connsiteY2" fmla="*/ 5109519 h 5362062"/>
              <a:gd name="connsiteX3" fmla="*/ 19808469 w 21498168"/>
              <a:gd name="connsiteY3" fmla="*/ 4793230 h 5362062"/>
              <a:gd name="connsiteX4" fmla="*/ 19404382 w 21498168"/>
              <a:gd name="connsiteY4" fmla="*/ 4708359 h 5362062"/>
              <a:gd name="connsiteX5" fmla="*/ 19118982 w 21498168"/>
              <a:gd name="connsiteY5" fmla="*/ 4629773 h 5362062"/>
              <a:gd name="connsiteX6" fmla="*/ 18786869 w 21498168"/>
              <a:gd name="connsiteY6" fmla="*/ 4588800 h 5362062"/>
              <a:gd name="connsiteX7" fmla="*/ 18422129 w 21498168"/>
              <a:gd name="connsiteY7" fmla="*/ 4523115 h 5362062"/>
              <a:gd name="connsiteX8" fmla="*/ 17883742 w 21498168"/>
              <a:gd name="connsiteY8" fmla="*/ 4345676 h 5362062"/>
              <a:gd name="connsiteX9" fmla="*/ 17541436 w 21498168"/>
              <a:gd name="connsiteY9" fmla="*/ 4312399 h 5362062"/>
              <a:gd name="connsiteX10" fmla="*/ 16972376 w 21498168"/>
              <a:gd name="connsiteY10" fmla="*/ 4288661 h 5362062"/>
              <a:gd name="connsiteX11" fmla="*/ 16611429 w 21498168"/>
              <a:gd name="connsiteY11" fmla="*/ 4263190 h 5362062"/>
              <a:gd name="connsiteX12" fmla="*/ 15777240 w 21498168"/>
              <a:gd name="connsiteY12" fmla="*/ 4283242 h 5362062"/>
              <a:gd name="connsiteX13" fmla="*/ 15340092 w 21498168"/>
              <a:gd name="connsiteY13" fmla="*/ 4335378 h 5362062"/>
              <a:gd name="connsiteX14" fmla="*/ 14979145 w 21498168"/>
              <a:gd name="connsiteY14" fmla="*/ 4383505 h 5362062"/>
              <a:gd name="connsiteX15" fmla="*/ 14285324 w 21498168"/>
              <a:gd name="connsiteY15" fmla="*/ 4443663 h 5362062"/>
              <a:gd name="connsiteX16" fmla="*/ 13880261 w 21498168"/>
              <a:gd name="connsiteY16" fmla="*/ 4471736 h 5362062"/>
              <a:gd name="connsiteX17" fmla="*/ 13523324 w 21498168"/>
              <a:gd name="connsiteY17" fmla="*/ 4547937 h 5362062"/>
              <a:gd name="connsiteX18" fmla="*/ 13013987 w 21498168"/>
              <a:gd name="connsiteY18" fmla="*/ 4592053 h 5362062"/>
              <a:gd name="connsiteX19" fmla="*/ 12556787 w 21498168"/>
              <a:gd name="connsiteY19" fmla="*/ 4608095 h 5362062"/>
              <a:gd name="connsiteX20" fmla="*/ 11921580 w 21498168"/>
              <a:gd name="connsiteY20" fmla="*/ 4656220 h 5362062"/>
              <a:gd name="connsiteX21" fmla="*/ 11121422 w 21498168"/>
              <a:gd name="connsiteY21" fmla="*/ 4717627 h 5362062"/>
              <a:gd name="connsiteX22" fmla="*/ 10684488 w 21498168"/>
              <a:gd name="connsiteY22" fmla="*/ 4758524 h 5362062"/>
              <a:gd name="connsiteX23" fmla="*/ 10322480 w 21498168"/>
              <a:gd name="connsiteY23" fmla="*/ 4864701 h 5362062"/>
              <a:gd name="connsiteX24" fmla="*/ 9945457 w 21498168"/>
              <a:gd name="connsiteY24" fmla="*/ 4936003 h 5362062"/>
              <a:gd name="connsiteX25" fmla="*/ 9774567 w 21498168"/>
              <a:gd name="connsiteY25" fmla="*/ 4936140 h 5362062"/>
              <a:gd name="connsiteX26" fmla="*/ 9335316 w 21498168"/>
              <a:gd name="connsiteY26" fmla="*/ 5006693 h 5362062"/>
              <a:gd name="connsiteX27" fmla="*/ 8302825 w 21498168"/>
              <a:gd name="connsiteY27" fmla="*/ 5106205 h 5362062"/>
              <a:gd name="connsiteX28" fmla="*/ 7388521 w 21498168"/>
              <a:gd name="connsiteY28" fmla="*/ 5198179 h 5362062"/>
              <a:gd name="connsiteX29" fmla="*/ 6531661 w 21498168"/>
              <a:gd name="connsiteY29" fmla="*/ 5198903 h 5362062"/>
              <a:gd name="connsiteX30" fmla="*/ 5482836 w 21498168"/>
              <a:gd name="connsiteY30" fmla="*/ 4831141 h 5362062"/>
              <a:gd name="connsiteX31" fmla="*/ 4751068 w 21498168"/>
              <a:gd name="connsiteY31" fmla="*/ 4639253 h 5362062"/>
              <a:gd name="connsiteX32" fmla="*/ 3693523 w 21498168"/>
              <a:gd name="connsiteY32" fmla="*/ 4343400 h 5362062"/>
              <a:gd name="connsiteX33" fmla="*/ 3168145 w 21498168"/>
              <a:gd name="connsiteY33" fmla="*/ 4299284 h 5362062"/>
              <a:gd name="connsiteX34" fmla="*/ 2349997 w 21498168"/>
              <a:gd name="connsiteY34" fmla="*/ 4283242 h 5362062"/>
              <a:gd name="connsiteX35" fmla="*/ 1644145 w 21498168"/>
              <a:gd name="connsiteY35" fmla="*/ 4299284 h 5362062"/>
              <a:gd name="connsiteX36" fmla="*/ 1259134 w 21498168"/>
              <a:gd name="connsiteY36" fmla="*/ 4299284 h 5362062"/>
              <a:gd name="connsiteX37" fmla="*/ 954334 w 21498168"/>
              <a:gd name="connsiteY37" fmla="*/ 4186989 h 5362062"/>
              <a:gd name="connsiteX38" fmla="*/ 617450 w 21498168"/>
              <a:gd name="connsiteY38" fmla="*/ 3994484 h 5362062"/>
              <a:gd name="connsiteX39" fmla="*/ 376819 w 21498168"/>
              <a:gd name="connsiteY39" fmla="*/ 3689684 h 5362062"/>
              <a:gd name="connsiteX40" fmla="*/ 168271 w 21498168"/>
              <a:gd name="connsiteY40" fmla="*/ 3513221 h 5362062"/>
              <a:gd name="connsiteX41" fmla="*/ 23892 w 21498168"/>
              <a:gd name="connsiteY41" fmla="*/ 3176337 h 5362062"/>
              <a:gd name="connsiteX42" fmla="*/ 7850 w 21498168"/>
              <a:gd name="connsiteY42" fmla="*/ 2775284 h 5362062"/>
              <a:gd name="connsiteX43" fmla="*/ 104103 w 21498168"/>
              <a:gd name="connsiteY43" fmla="*/ 2294021 h 5362062"/>
              <a:gd name="connsiteX44" fmla="*/ 248482 w 21498168"/>
              <a:gd name="connsiteY44" fmla="*/ 1925053 h 5362062"/>
              <a:gd name="connsiteX45" fmla="*/ 473071 w 21498168"/>
              <a:gd name="connsiteY45" fmla="*/ 1668379 h 5362062"/>
              <a:gd name="connsiteX46" fmla="*/ 729745 w 21498168"/>
              <a:gd name="connsiteY46" fmla="*/ 1411705 h 5362062"/>
              <a:gd name="connsiteX47" fmla="*/ 1034545 w 21498168"/>
              <a:gd name="connsiteY47" fmla="*/ 1106905 h 5362062"/>
              <a:gd name="connsiteX48" fmla="*/ 1483724 w 21498168"/>
              <a:gd name="connsiteY48" fmla="*/ 689811 h 5362062"/>
              <a:gd name="connsiteX49" fmla="*/ 1852692 w 21498168"/>
              <a:gd name="connsiteY49" fmla="*/ 545432 h 5362062"/>
              <a:gd name="connsiteX50" fmla="*/ 2847303 w 21498168"/>
              <a:gd name="connsiteY50" fmla="*/ 336884 h 5362062"/>
              <a:gd name="connsiteX51" fmla="*/ 3472945 w 21498168"/>
              <a:gd name="connsiteY51" fmla="*/ 256674 h 5362062"/>
              <a:gd name="connsiteX52" fmla="*/ 4515682 w 21498168"/>
              <a:gd name="connsiteY52" fmla="*/ 192505 h 5362062"/>
              <a:gd name="connsiteX53" fmla="*/ 5141324 w 21498168"/>
              <a:gd name="connsiteY53" fmla="*/ 80211 h 5362062"/>
              <a:gd name="connsiteX54" fmla="*/ 6585113 w 21498168"/>
              <a:gd name="connsiteY54" fmla="*/ 16042 h 5362062"/>
              <a:gd name="connsiteX55" fmla="*/ 7611808 w 21498168"/>
              <a:gd name="connsiteY55" fmla="*/ 0 h 5362062"/>
              <a:gd name="connsiteX56" fmla="*/ 8724794 w 21498168"/>
              <a:gd name="connsiteY56" fmla="*/ 12161 h 5362062"/>
              <a:gd name="connsiteX57" fmla="*/ 9455356 w 21498168"/>
              <a:gd name="connsiteY57" fmla="*/ 55112 h 5362062"/>
              <a:gd name="connsiteX58" fmla="*/ 9855503 w 21498168"/>
              <a:gd name="connsiteY58" fmla="*/ 187848 h 5362062"/>
              <a:gd name="connsiteX59" fmla="*/ 10289417 w 21498168"/>
              <a:gd name="connsiteY59" fmla="*/ 240761 h 5362062"/>
              <a:gd name="connsiteX60" fmla="*/ 11014416 w 21498168"/>
              <a:gd name="connsiteY60" fmla="*/ 402993 h 5362062"/>
              <a:gd name="connsiteX61" fmla="*/ 11532939 w 21498168"/>
              <a:gd name="connsiteY61" fmla="*/ 640650 h 5362062"/>
              <a:gd name="connsiteX62" fmla="*/ 11875774 w 21498168"/>
              <a:gd name="connsiteY62" fmla="*/ 754237 h 5362062"/>
              <a:gd name="connsiteX63" fmla="*/ 12314991 w 21498168"/>
              <a:gd name="connsiteY63" fmla="*/ 922032 h 5362062"/>
              <a:gd name="connsiteX64" fmla="*/ 12849168 w 21498168"/>
              <a:gd name="connsiteY64" fmla="*/ 1175213 h 5362062"/>
              <a:gd name="connsiteX65" fmla="*/ 13098079 w 21498168"/>
              <a:gd name="connsiteY65" fmla="*/ 1332528 h 5362062"/>
              <a:gd name="connsiteX66" fmla="*/ 13518666 w 21498168"/>
              <a:gd name="connsiteY66" fmla="*/ 1493339 h 5362062"/>
              <a:gd name="connsiteX67" fmla="*/ 13888151 w 21498168"/>
              <a:gd name="connsiteY67" fmla="*/ 1778085 h 5362062"/>
              <a:gd name="connsiteX68" fmla="*/ 14092819 w 21498168"/>
              <a:gd name="connsiteY68" fmla="*/ 2133600 h 5362062"/>
              <a:gd name="connsiteX69" fmla="*/ 14205113 w 21498168"/>
              <a:gd name="connsiteY69" fmla="*/ 2470484 h 5362062"/>
              <a:gd name="connsiteX70" fmla="*/ 14381576 w 21498168"/>
              <a:gd name="connsiteY70" fmla="*/ 2679032 h 5362062"/>
              <a:gd name="connsiteX71" fmla="*/ 14574082 w 21498168"/>
              <a:gd name="connsiteY71" fmla="*/ 2983832 h 5362062"/>
              <a:gd name="connsiteX72" fmla="*/ 14959092 w 21498168"/>
              <a:gd name="connsiteY72" fmla="*/ 3336758 h 5362062"/>
              <a:gd name="connsiteX73" fmla="*/ 15392229 w 21498168"/>
              <a:gd name="connsiteY73" fmla="*/ 3673642 h 5362062"/>
              <a:gd name="connsiteX74" fmla="*/ 15905576 w 21498168"/>
              <a:gd name="connsiteY74" fmla="*/ 3834063 h 5362062"/>
              <a:gd name="connsiteX75" fmla="*/ 16659555 w 21498168"/>
              <a:gd name="connsiteY75" fmla="*/ 3962400 h 5362062"/>
              <a:gd name="connsiteX76" fmla="*/ 17493745 w 21498168"/>
              <a:gd name="connsiteY76" fmla="*/ 4058653 h 5362062"/>
              <a:gd name="connsiteX77" fmla="*/ 18135429 w 21498168"/>
              <a:gd name="connsiteY77" fmla="*/ 3962400 h 5362062"/>
              <a:gd name="connsiteX78" fmla="*/ 18793155 w 21498168"/>
              <a:gd name="connsiteY78" fmla="*/ 3962400 h 5362062"/>
              <a:gd name="connsiteX79" fmla="*/ 19595261 w 21498168"/>
              <a:gd name="connsiteY79" fmla="*/ 3978442 h 5362062"/>
              <a:gd name="connsiteX80" fmla="*/ 20144702 w 21498168"/>
              <a:gd name="connsiteY80" fmla="*/ 4154905 h 5362062"/>
              <a:gd name="connsiteX81" fmla="*/ 20918734 w 21498168"/>
              <a:gd name="connsiteY81" fmla="*/ 4395537 h 5362062"/>
              <a:gd name="connsiteX82" fmla="*/ 21319787 w 21498168"/>
              <a:gd name="connsiteY82" fmla="*/ 4475747 h 5362062"/>
              <a:gd name="connsiteX83" fmla="*/ 21496252 w 21498168"/>
              <a:gd name="connsiteY83" fmla="*/ 4559967 h 5362062"/>
              <a:gd name="connsiteX84" fmla="*/ 21207385 w 21498168"/>
              <a:gd name="connsiteY84" fmla="*/ 5328255 h 5362062"/>
              <a:gd name="connsiteX0" fmla="*/ 21207385 w 21498168"/>
              <a:gd name="connsiteY0" fmla="*/ 5328255 h 5362062"/>
              <a:gd name="connsiteX1" fmla="*/ 21084792 w 21498168"/>
              <a:gd name="connsiteY1" fmla="*/ 5214334 h 5362062"/>
              <a:gd name="connsiteX2" fmla="*/ 20580224 w 21498168"/>
              <a:gd name="connsiteY2" fmla="*/ 5109519 h 5362062"/>
              <a:gd name="connsiteX3" fmla="*/ 19800230 w 21498168"/>
              <a:gd name="connsiteY3" fmla="*/ 4838538 h 5362062"/>
              <a:gd name="connsiteX4" fmla="*/ 19404382 w 21498168"/>
              <a:gd name="connsiteY4" fmla="*/ 4708359 h 5362062"/>
              <a:gd name="connsiteX5" fmla="*/ 19118982 w 21498168"/>
              <a:gd name="connsiteY5" fmla="*/ 4629773 h 5362062"/>
              <a:gd name="connsiteX6" fmla="*/ 18786869 w 21498168"/>
              <a:gd name="connsiteY6" fmla="*/ 4588800 h 5362062"/>
              <a:gd name="connsiteX7" fmla="*/ 18422129 w 21498168"/>
              <a:gd name="connsiteY7" fmla="*/ 4523115 h 5362062"/>
              <a:gd name="connsiteX8" fmla="*/ 17883742 w 21498168"/>
              <a:gd name="connsiteY8" fmla="*/ 4345676 h 5362062"/>
              <a:gd name="connsiteX9" fmla="*/ 17541436 w 21498168"/>
              <a:gd name="connsiteY9" fmla="*/ 4312399 h 5362062"/>
              <a:gd name="connsiteX10" fmla="*/ 16972376 w 21498168"/>
              <a:gd name="connsiteY10" fmla="*/ 4288661 h 5362062"/>
              <a:gd name="connsiteX11" fmla="*/ 16611429 w 21498168"/>
              <a:gd name="connsiteY11" fmla="*/ 4263190 h 5362062"/>
              <a:gd name="connsiteX12" fmla="*/ 15777240 w 21498168"/>
              <a:gd name="connsiteY12" fmla="*/ 4283242 h 5362062"/>
              <a:gd name="connsiteX13" fmla="*/ 15340092 w 21498168"/>
              <a:gd name="connsiteY13" fmla="*/ 4335378 h 5362062"/>
              <a:gd name="connsiteX14" fmla="*/ 14979145 w 21498168"/>
              <a:gd name="connsiteY14" fmla="*/ 4383505 h 5362062"/>
              <a:gd name="connsiteX15" fmla="*/ 14285324 w 21498168"/>
              <a:gd name="connsiteY15" fmla="*/ 4443663 h 5362062"/>
              <a:gd name="connsiteX16" fmla="*/ 13880261 w 21498168"/>
              <a:gd name="connsiteY16" fmla="*/ 4471736 h 5362062"/>
              <a:gd name="connsiteX17" fmla="*/ 13523324 w 21498168"/>
              <a:gd name="connsiteY17" fmla="*/ 4547937 h 5362062"/>
              <a:gd name="connsiteX18" fmla="*/ 13013987 w 21498168"/>
              <a:gd name="connsiteY18" fmla="*/ 4592053 h 5362062"/>
              <a:gd name="connsiteX19" fmla="*/ 12556787 w 21498168"/>
              <a:gd name="connsiteY19" fmla="*/ 4608095 h 5362062"/>
              <a:gd name="connsiteX20" fmla="*/ 11921580 w 21498168"/>
              <a:gd name="connsiteY20" fmla="*/ 4656220 h 5362062"/>
              <a:gd name="connsiteX21" fmla="*/ 11121422 w 21498168"/>
              <a:gd name="connsiteY21" fmla="*/ 4717627 h 5362062"/>
              <a:gd name="connsiteX22" fmla="*/ 10684488 w 21498168"/>
              <a:gd name="connsiteY22" fmla="*/ 4758524 h 5362062"/>
              <a:gd name="connsiteX23" fmla="*/ 10322480 w 21498168"/>
              <a:gd name="connsiteY23" fmla="*/ 4864701 h 5362062"/>
              <a:gd name="connsiteX24" fmla="*/ 9945457 w 21498168"/>
              <a:gd name="connsiteY24" fmla="*/ 4936003 h 5362062"/>
              <a:gd name="connsiteX25" fmla="*/ 9774567 w 21498168"/>
              <a:gd name="connsiteY25" fmla="*/ 4936140 h 5362062"/>
              <a:gd name="connsiteX26" fmla="*/ 9335316 w 21498168"/>
              <a:gd name="connsiteY26" fmla="*/ 5006693 h 5362062"/>
              <a:gd name="connsiteX27" fmla="*/ 8302825 w 21498168"/>
              <a:gd name="connsiteY27" fmla="*/ 5106205 h 5362062"/>
              <a:gd name="connsiteX28" fmla="*/ 7388521 w 21498168"/>
              <a:gd name="connsiteY28" fmla="*/ 5198179 h 5362062"/>
              <a:gd name="connsiteX29" fmla="*/ 6531661 w 21498168"/>
              <a:gd name="connsiteY29" fmla="*/ 5198903 h 5362062"/>
              <a:gd name="connsiteX30" fmla="*/ 5482836 w 21498168"/>
              <a:gd name="connsiteY30" fmla="*/ 4831141 h 5362062"/>
              <a:gd name="connsiteX31" fmla="*/ 4751068 w 21498168"/>
              <a:gd name="connsiteY31" fmla="*/ 4639253 h 5362062"/>
              <a:gd name="connsiteX32" fmla="*/ 3693523 w 21498168"/>
              <a:gd name="connsiteY32" fmla="*/ 4343400 h 5362062"/>
              <a:gd name="connsiteX33" fmla="*/ 3168145 w 21498168"/>
              <a:gd name="connsiteY33" fmla="*/ 4299284 h 5362062"/>
              <a:gd name="connsiteX34" fmla="*/ 2349997 w 21498168"/>
              <a:gd name="connsiteY34" fmla="*/ 4283242 h 5362062"/>
              <a:gd name="connsiteX35" fmla="*/ 1644145 w 21498168"/>
              <a:gd name="connsiteY35" fmla="*/ 4299284 h 5362062"/>
              <a:gd name="connsiteX36" fmla="*/ 1259134 w 21498168"/>
              <a:gd name="connsiteY36" fmla="*/ 4299284 h 5362062"/>
              <a:gd name="connsiteX37" fmla="*/ 954334 w 21498168"/>
              <a:gd name="connsiteY37" fmla="*/ 4186989 h 5362062"/>
              <a:gd name="connsiteX38" fmla="*/ 617450 w 21498168"/>
              <a:gd name="connsiteY38" fmla="*/ 3994484 h 5362062"/>
              <a:gd name="connsiteX39" fmla="*/ 376819 w 21498168"/>
              <a:gd name="connsiteY39" fmla="*/ 3689684 h 5362062"/>
              <a:gd name="connsiteX40" fmla="*/ 168271 w 21498168"/>
              <a:gd name="connsiteY40" fmla="*/ 3513221 h 5362062"/>
              <a:gd name="connsiteX41" fmla="*/ 23892 w 21498168"/>
              <a:gd name="connsiteY41" fmla="*/ 3176337 h 5362062"/>
              <a:gd name="connsiteX42" fmla="*/ 7850 w 21498168"/>
              <a:gd name="connsiteY42" fmla="*/ 2775284 h 5362062"/>
              <a:gd name="connsiteX43" fmla="*/ 104103 w 21498168"/>
              <a:gd name="connsiteY43" fmla="*/ 2294021 h 5362062"/>
              <a:gd name="connsiteX44" fmla="*/ 248482 w 21498168"/>
              <a:gd name="connsiteY44" fmla="*/ 1925053 h 5362062"/>
              <a:gd name="connsiteX45" fmla="*/ 473071 w 21498168"/>
              <a:gd name="connsiteY45" fmla="*/ 1668379 h 5362062"/>
              <a:gd name="connsiteX46" fmla="*/ 729745 w 21498168"/>
              <a:gd name="connsiteY46" fmla="*/ 1411705 h 5362062"/>
              <a:gd name="connsiteX47" fmla="*/ 1034545 w 21498168"/>
              <a:gd name="connsiteY47" fmla="*/ 1106905 h 5362062"/>
              <a:gd name="connsiteX48" fmla="*/ 1483724 w 21498168"/>
              <a:gd name="connsiteY48" fmla="*/ 689811 h 5362062"/>
              <a:gd name="connsiteX49" fmla="*/ 1852692 w 21498168"/>
              <a:gd name="connsiteY49" fmla="*/ 545432 h 5362062"/>
              <a:gd name="connsiteX50" fmla="*/ 2847303 w 21498168"/>
              <a:gd name="connsiteY50" fmla="*/ 336884 h 5362062"/>
              <a:gd name="connsiteX51" fmla="*/ 3472945 w 21498168"/>
              <a:gd name="connsiteY51" fmla="*/ 256674 h 5362062"/>
              <a:gd name="connsiteX52" fmla="*/ 4515682 w 21498168"/>
              <a:gd name="connsiteY52" fmla="*/ 192505 h 5362062"/>
              <a:gd name="connsiteX53" fmla="*/ 5141324 w 21498168"/>
              <a:gd name="connsiteY53" fmla="*/ 80211 h 5362062"/>
              <a:gd name="connsiteX54" fmla="*/ 6585113 w 21498168"/>
              <a:gd name="connsiteY54" fmla="*/ 16042 h 5362062"/>
              <a:gd name="connsiteX55" fmla="*/ 7611808 w 21498168"/>
              <a:gd name="connsiteY55" fmla="*/ 0 h 5362062"/>
              <a:gd name="connsiteX56" fmla="*/ 8724794 w 21498168"/>
              <a:gd name="connsiteY56" fmla="*/ 12161 h 5362062"/>
              <a:gd name="connsiteX57" fmla="*/ 9455356 w 21498168"/>
              <a:gd name="connsiteY57" fmla="*/ 55112 h 5362062"/>
              <a:gd name="connsiteX58" fmla="*/ 9855503 w 21498168"/>
              <a:gd name="connsiteY58" fmla="*/ 187848 h 5362062"/>
              <a:gd name="connsiteX59" fmla="*/ 10289417 w 21498168"/>
              <a:gd name="connsiteY59" fmla="*/ 240761 h 5362062"/>
              <a:gd name="connsiteX60" fmla="*/ 11014416 w 21498168"/>
              <a:gd name="connsiteY60" fmla="*/ 402993 h 5362062"/>
              <a:gd name="connsiteX61" fmla="*/ 11532939 w 21498168"/>
              <a:gd name="connsiteY61" fmla="*/ 640650 h 5362062"/>
              <a:gd name="connsiteX62" fmla="*/ 11875774 w 21498168"/>
              <a:gd name="connsiteY62" fmla="*/ 754237 h 5362062"/>
              <a:gd name="connsiteX63" fmla="*/ 12314991 w 21498168"/>
              <a:gd name="connsiteY63" fmla="*/ 922032 h 5362062"/>
              <a:gd name="connsiteX64" fmla="*/ 12849168 w 21498168"/>
              <a:gd name="connsiteY64" fmla="*/ 1175213 h 5362062"/>
              <a:gd name="connsiteX65" fmla="*/ 13098079 w 21498168"/>
              <a:gd name="connsiteY65" fmla="*/ 1332528 h 5362062"/>
              <a:gd name="connsiteX66" fmla="*/ 13518666 w 21498168"/>
              <a:gd name="connsiteY66" fmla="*/ 1493339 h 5362062"/>
              <a:gd name="connsiteX67" fmla="*/ 13888151 w 21498168"/>
              <a:gd name="connsiteY67" fmla="*/ 1778085 h 5362062"/>
              <a:gd name="connsiteX68" fmla="*/ 14092819 w 21498168"/>
              <a:gd name="connsiteY68" fmla="*/ 2133600 h 5362062"/>
              <a:gd name="connsiteX69" fmla="*/ 14205113 w 21498168"/>
              <a:gd name="connsiteY69" fmla="*/ 2470484 h 5362062"/>
              <a:gd name="connsiteX70" fmla="*/ 14381576 w 21498168"/>
              <a:gd name="connsiteY70" fmla="*/ 2679032 h 5362062"/>
              <a:gd name="connsiteX71" fmla="*/ 14574082 w 21498168"/>
              <a:gd name="connsiteY71" fmla="*/ 2983832 h 5362062"/>
              <a:gd name="connsiteX72" fmla="*/ 14959092 w 21498168"/>
              <a:gd name="connsiteY72" fmla="*/ 3336758 h 5362062"/>
              <a:gd name="connsiteX73" fmla="*/ 15392229 w 21498168"/>
              <a:gd name="connsiteY73" fmla="*/ 3673642 h 5362062"/>
              <a:gd name="connsiteX74" fmla="*/ 15905576 w 21498168"/>
              <a:gd name="connsiteY74" fmla="*/ 3834063 h 5362062"/>
              <a:gd name="connsiteX75" fmla="*/ 16659555 w 21498168"/>
              <a:gd name="connsiteY75" fmla="*/ 3962400 h 5362062"/>
              <a:gd name="connsiteX76" fmla="*/ 17493745 w 21498168"/>
              <a:gd name="connsiteY76" fmla="*/ 4058653 h 5362062"/>
              <a:gd name="connsiteX77" fmla="*/ 18135429 w 21498168"/>
              <a:gd name="connsiteY77" fmla="*/ 3962400 h 5362062"/>
              <a:gd name="connsiteX78" fmla="*/ 18793155 w 21498168"/>
              <a:gd name="connsiteY78" fmla="*/ 3962400 h 5362062"/>
              <a:gd name="connsiteX79" fmla="*/ 19595261 w 21498168"/>
              <a:gd name="connsiteY79" fmla="*/ 3978442 h 5362062"/>
              <a:gd name="connsiteX80" fmla="*/ 20144702 w 21498168"/>
              <a:gd name="connsiteY80" fmla="*/ 4154905 h 5362062"/>
              <a:gd name="connsiteX81" fmla="*/ 20918734 w 21498168"/>
              <a:gd name="connsiteY81" fmla="*/ 4395537 h 5362062"/>
              <a:gd name="connsiteX82" fmla="*/ 21319787 w 21498168"/>
              <a:gd name="connsiteY82" fmla="*/ 4475747 h 5362062"/>
              <a:gd name="connsiteX83" fmla="*/ 21496252 w 21498168"/>
              <a:gd name="connsiteY83" fmla="*/ 4559967 h 5362062"/>
              <a:gd name="connsiteX84" fmla="*/ 21207385 w 21498168"/>
              <a:gd name="connsiteY84" fmla="*/ 5328255 h 5362062"/>
              <a:gd name="connsiteX0" fmla="*/ 21207385 w 21498168"/>
              <a:gd name="connsiteY0" fmla="*/ 5328255 h 5363688"/>
              <a:gd name="connsiteX1" fmla="*/ 20915916 w 21498168"/>
              <a:gd name="connsiteY1" fmla="*/ 5222572 h 5363688"/>
              <a:gd name="connsiteX2" fmla="*/ 20580224 w 21498168"/>
              <a:gd name="connsiteY2" fmla="*/ 5109519 h 5363688"/>
              <a:gd name="connsiteX3" fmla="*/ 19800230 w 21498168"/>
              <a:gd name="connsiteY3" fmla="*/ 4838538 h 5363688"/>
              <a:gd name="connsiteX4" fmla="*/ 19404382 w 21498168"/>
              <a:gd name="connsiteY4" fmla="*/ 4708359 h 5363688"/>
              <a:gd name="connsiteX5" fmla="*/ 19118982 w 21498168"/>
              <a:gd name="connsiteY5" fmla="*/ 4629773 h 5363688"/>
              <a:gd name="connsiteX6" fmla="*/ 18786869 w 21498168"/>
              <a:gd name="connsiteY6" fmla="*/ 4588800 h 5363688"/>
              <a:gd name="connsiteX7" fmla="*/ 18422129 w 21498168"/>
              <a:gd name="connsiteY7" fmla="*/ 4523115 h 5363688"/>
              <a:gd name="connsiteX8" fmla="*/ 17883742 w 21498168"/>
              <a:gd name="connsiteY8" fmla="*/ 4345676 h 5363688"/>
              <a:gd name="connsiteX9" fmla="*/ 17541436 w 21498168"/>
              <a:gd name="connsiteY9" fmla="*/ 4312399 h 5363688"/>
              <a:gd name="connsiteX10" fmla="*/ 16972376 w 21498168"/>
              <a:gd name="connsiteY10" fmla="*/ 4288661 h 5363688"/>
              <a:gd name="connsiteX11" fmla="*/ 16611429 w 21498168"/>
              <a:gd name="connsiteY11" fmla="*/ 4263190 h 5363688"/>
              <a:gd name="connsiteX12" fmla="*/ 15777240 w 21498168"/>
              <a:gd name="connsiteY12" fmla="*/ 4283242 h 5363688"/>
              <a:gd name="connsiteX13" fmla="*/ 15340092 w 21498168"/>
              <a:gd name="connsiteY13" fmla="*/ 4335378 h 5363688"/>
              <a:gd name="connsiteX14" fmla="*/ 14979145 w 21498168"/>
              <a:gd name="connsiteY14" fmla="*/ 4383505 h 5363688"/>
              <a:gd name="connsiteX15" fmla="*/ 14285324 w 21498168"/>
              <a:gd name="connsiteY15" fmla="*/ 4443663 h 5363688"/>
              <a:gd name="connsiteX16" fmla="*/ 13880261 w 21498168"/>
              <a:gd name="connsiteY16" fmla="*/ 4471736 h 5363688"/>
              <a:gd name="connsiteX17" fmla="*/ 13523324 w 21498168"/>
              <a:gd name="connsiteY17" fmla="*/ 4547937 h 5363688"/>
              <a:gd name="connsiteX18" fmla="*/ 13013987 w 21498168"/>
              <a:gd name="connsiteY18" fmla="*/ 4592053 h 5363688"/>
              <a:gd name="connsiteX19" fmla="*/ 12556787 w 21498168"/>
              <a:gd name="connsiteY19" fmla="*/ 4608095 h 5363688"/>
              <a:gd name="connsiteX20" fmla="*/ 11921580 w 21498168"/>
              <a:gd name="connsiteY20" fmla="*/ 4656220 h 5363688"/>
              <a:gd name="connsiteX21" fmla="*/ 11121422 w 21498168"/>
              <a:gd name="connsiteY21" fmla="*/ 4717627 h 5363688"/>
              <a:gd name="connsiteX22" fmla="*/ 10684488 w 21498168"/>
              <a:gd name="connsiteY22" fmla="*/ 4758524 h 5363688"/>
              <a:gd name="connsiteX23" fmla="*/ 10322480 w 21498168"/>
              <a:gd name="connsiteY23" fmla="*/ 4864701 h 5363688"/>
              <a:gd name="connsiteX24" fmla="*/ 9945457 w 21498168"/>
              <a:gd name="connsiteY24" fmla="*/ 4936003 h 5363688"/>
              <a:gd name="connsiteX25" fmla="*/ 9774567 w 21498168"/>
              <a:gd name="connsiteY25" fmla="*/ 4936140 h 5363688"/>
              <a:gd name="connsiteX26" fmla="*/ 9335316 w 21498168"/>
              <a:gd name="connsiteY26" fmla="*/ 5006693 h 5363688"/>
              <a:gd name="connsiteX27" fmla="*/ 8302825 w 21498168"/>
              <a:gd name="connsiteY27" fmla="*/ 5106205 h 5363688"/>
              <a:gd name="connsiteX28" fmla="*/ 7388521 w 21498168"/>
              <a:gd name="connsiteY28" fmla="*/ 5198179 h 5363688"/>
              <a:gd name="connsiteX29" fmla="*/ 6531661 w 21498168"/>
              <a:gd name="connsiteY29" fmla="*/ 5198903 h 5363688"/>
              <a:gd name="connsiteX30" fmla="*/ 5482836 w 21498168"/>
              <a:gd name="connsiteY30" fmla="*/ 4831141 h 5363688"/>
              <a:gd name="connsiteX31" fmla="*/ 4751068 w 21498168"/>
              <a:gd name="connsiteY31" fmla="*/ 4639253 h 5363688"/>
              <a:gd name="connsiteX32" fmla="*/ 3693523 w 21498168"/>
              <a:gd name="connsiteY32" fmla="*/ 4343400 h 5363688"/>
              <a:gd name="connsiteX33" fmla="*/ 3168145 w 21498168"/>
              <a:gd name="connsiteY33" fmla="*/ 4299284 h 5363688"/>
              <a:gd name="connsiteX34" fmla="*/ 2349997 w 21498168"/>
              <a:gd name="connsiteY34" fmla="*/ 4283242 h 5363688"/>
              <a:gd name="connsiteX35" fmla="*/ 1644145 w 21498168"/>
              <a:gd name="connsiteY35" fmla="*/ 4299284 h 5363688"/>
              <a:gd name="connsiteX36" fmla="*/ 1259134 w 21498168"/>
              <a:gd name="connsiteY36" fmla="*/ 4299284 h 5363688"/>
              <a:gd name="connsiteX37" fmla="*/ 954334 w 21498168"/>
              <a:gd name="connsiteY37" fmla="*/ 4186989 h 5363688"/>
              <a:gd name="connsiteX38" fmla="*/ 617450 w 21498168"/>
              <a:gd name="connsiteY38" fmla="*/ 3994484 h 5363688"/>
              <a:gd name="connsiteX39" fmla="*/ 376819 w 21498168"/>
              <a:gd name="connsiteY39" fmla="*/ 3689684 h 5363688"/>
              <a:gd name="connsiteX40" fmla="*/ 168271 w 21498168"/>
              <a:gd name="connsiteY40" fmla="*/ 3513221 h 5363688"/>
              <a:gd name="connsiteX41" fmla="*/ 23892 w 21498168"/>
              <a:gd name="connsiteY41" fmla="*/ 3176337 h 5363688"/>
              <a:gd name="connsiteX42" fmla="*/ 7850 w 21498168"/>
              <a:gd name="connsiteY42" fmla="*/ 2775284 h 5363688"/>
              <a:gd name="connsiteX43" fmla="*/ 104103 w 21498168"/>
              <a:gd name="connsiteY43" fmla="*/ 2294021 h 5363688"/>
              <a:gd name="connsiteX44" fmla="*/ 248482 w 21498168"/>
              <a:gd name="connsiteY44" fmla="*/ 1925053 h 5363688"/>
              <a:gd name="connsiteX45" fmla="*/ 473071 w 21498168"/>
              <a:gd name="connsiteY45" fmla="*/ 1668379 h 5363688"/>
              <a:gd name="connsiteX46" fmla="*/ 729745 w 21498168"/>
              <a:gd name="connsiteY46" fmla="*/ 1411705 h 5363688"/>
              <a:gd name="connsiteX47" fmla="*/ 1034545 w 21498168"/>
              <a:gd name="connsiteY47" fmla="*/ 1106905 h 5363688"/>
              <a:gd name="connsiteX48" fmla="*/ 1483724 w 21498168"/>
              <a:gd name="connsiteY48" fmla="*/ 689811 h 5363688"/>
              <a:gd name="connsiteX49" fmla="*/ 1852692 w 21498168"/>
              <a:gd name="connsiteY49" fmla="*/ 545432 h 5363688"/>
              <a:gd name="connsiteX50" fmla="*/ 2847303 w 21498168"/>
              <a:gd name="connsiteY50" fmla="*/ 336884 h 5363688"/>
              <a:gd name="connsiteX51" fmla="*/ 3472945 w 21498168"/>
              <a:gd name="connsiteY51" fmla="*/ 256674 h 5363688"/>
              <a:gd name="connsiteX52" fmla="*/ 4515682 w 21498168"/>
              <a:gd name="connsiteY52" fmla="*/ 192505 h 5363688"/>
              <a:gd name="connsiteX53" fmla="*/ 5141324 w 21498168"/>
              <a:gd name="connsiteY53" fmla="*/ 80211 h 5363688"/>
              <a:gd name="connsiteX54" fmla="*/ 6585113 w 21498168"/>
              <a:gd name="connsiteY54" fmla="*/ 16042 h 5363688"/>
              <a:gd name="connsiteX55" fmla="*/ 7611808 w 21498168"/>
              <a:gd name="connsiteY55" fmla="*/ 0 h 5363688"/>
              <a:gd name="connsiteX56" fmla="*/ 8724794 w 21498168"/>
              <a:gd name="connsiteY56" fmla="*/ 12161 h 5363688"/>
              <a:gd name="connsiteX57" fmla="*/ 9455356 w 21498168"/>
              <a:gd name="connsiteY57" fmla="*/ 55112 h 5363688"/>
              <a:gd name="connsiteX58" fmla="*/ 9855503 w 21498168"/>
              <a:gd name="connsiteY58" fmla="*/ 187848 h 5363688"/>
              <a:gd name="connsiteX59" fmla="*/ 10289417 w 21498168"/>
              <a:gd name="connsiteY59" fmla="*/ 240761 h 5363688"/>
              <a:gd name="connsiteX60" fmla="*/ 11014416 w 21498168"/>
              <a:gd name="connsiteY60" fmla="*/ 402993 h 5363688"/>
              <a:gd name="connsiteX61" fmla="*/ 11532939 w 21498168"/>
              <a:gd name="connsiteY61" fmla="*/ 640650 h 5363688"/>
              <a:gd name="connsiteX62" fmla="*/ 11875774 w 21498168"/>
              <a:gd name="connsiteY62" fmla="*/ 754237 h 5363688"/>
              <a:gd name="connsiteX63" fmla="*/ 12314991 w 21498168"/>
              <a:gd name="connsiteY63" fmla="*/ 922032 h 5363688"/>
              <a:gd name="connsiteX64" fmla="*/ 12849168 w 21498168"/>
              <a:gd name="connsiteY64" fmla="*/ 1175213 h 5363688"/>
              <a:gd name="connsiteX65" fmla="*/ 13098079 w 21498168"/>
              <a:gd name="connsiteY65" fmla="*/ 1332528 h 5363688"/>
              <a:gd name="connsiteX66" fmla="*/ 13518666 w 21498168"/>
              <a:gd name="connsiteY66" fmla="*/ 1493339 h 5363688"/>
              <a:gd name="connsiteX67" fmla="*/ 13888151 w 21498168"/>
              <a:gd name="connsiteY67" fmla="*/ 1778085 h 5363688"/>
              <a:gd name="connsiteX68" fmla="*/ 14092819 w 21498168"/>
              <a:gd name="connsiteY68" fmla="*/ 2133600 h 5363688"/>
              <a:gd name="connsiteX69" fmla="*/ 14205113 w 21498168"/>
              <a:gd name="connsiteY69" fmla="*/ 2470484 h 5363688"/>
              <a:gd name="connsiteX70" fmla="*/ 14381576 w 21498168"/>
              <a:gd name="connsiteY70" fmla="*/ 2679032 h 5363688"/>
              <a:gd name="connsiteX71" fmla="*/ 14574082 w 21498168"/>
              <a:gd name="connsiteY71" fmla="*/ 2983832 h 5363688"/>
              <a:gd name="connsiteX72" fmla="*/ 14959092 w 21498168"/>
              <a:gd name="connsiteY72" fmla="*/ 3336758 h 5363688"/>
              <a:gd name="connsiteX73" fmla="*/ 15392229 w 21498168"/>
              <a:gd name="connsiteY73" fmla="*/ 3673642 h 5363688"/>
              <a:gd name="connsiteX74" fmla="*/ 15905576 w 21498168"/>
              <a:gd name="connsiteY74" fmla="*/ 3834063 h 5363688"/>
              <a:gd name="connsiteX75" fmla="*/ 16659555 w 21498168"/>
              <a:gd name="connsiteY75" fmla="*/ 3962400 h 5363688"/>
              <a:gd name="connsiteX76" fmla="*/ 17493745 w 21498168"/>
              <a:gd name="connsiteY76" fmla="*/ 4058653 h 5363688"/>
              <a:gd name="connsiteX77" fmla="*/ 18135429 w 21498168"/>
              <a:gd name="connsiteY77" fmla="*/ 3962400 h 5363688"/>
              <a:gd name="connsiteX78" fmla="*/ 18793155 w 21498168"/>
              <a:gd name="connsiteY78" fmla="*/ 3962400 h 5363688"/>
              <a:gd name="connsiteX79" fmla="*/ 19595261 w 21498168"/>
              <a:gd name="connsiteY79" fmla="*/ 3978442 h 5363688"/>
              <a:gd name="connsiteX80" fmla="*/ 20144702 w 21498168"/>
              <a:gd name="connsiteY80" fmla="*/ 4154905 h 5363688"/>
              <a:gd name="connsiteX81" fmla="*/ 20918734 w 21498168"/>
              <a:gd name="connsiteY81" fmla="*/ 4395537 h 5363688"/>
              <a:gd name="connsiteX82" fmla="*/ 21319787 w 21498168"/>
              <a:gd name="connsiteY82" fmla="*/ 4475747 h 5363688"/>
              <a:gd name="connsiteX83" fmla="*/ 21496252 w 21498168"/>
              <a:gd name="connsiteY83" fmla="*/ 4559967 h 5363688"/>
              <a:gd name="connsiteX84" fmla="*/ 21207385 w 21498168"/>
              <a:gd name="connsiteY84" fmla="*/ 5328255 h 5363688"/>
              <a:gd name="connsiteX0" fmla="*/ 21170313 w 21499394"/>
              <a:gd name="connsiteY0" fmla="*/ 5315898 h 5352795"/>
              <a:gd name="connsiteX1" fmla="*/ 20915916 w 21499394"/>
              <a:gd name="connsiteY1" fmla="*/ 5222572 h 5352795"/>
              <a:gd name="connsiteX2" fmla="*/ 20580224 w 21499394"/>
              <a:gd name="connsiteY2" fmla="*/ 5109519 h 5352795"/>
              <a:gd name="connsiteX3" fmla="*/ 19800230 w 21499394"/>
              <a:gd name="connsiteY3" fmla="*/ 4838538 h 5352795"/>
              <a:gd name="connsiteX4" fmla="*/ 19404382 w 21499394"/>
              <a:gd name="connsiteY4" fmla="*/ 4708359 h 5352795"/>
              <a:gd name="connsiteX5" fmla="*/ 19118982 w 21499394"/>
              <a:gd name="connsiteY5" fmla="*/ 4629773 h 5352795"/>
              <a:gd name="connsiteX6" fmla="*/ 18786869 w 21499394"/>
              <a:gd name="connsiteY6" fmla="*/ 4588800 h 5352795"/>
              <a:gd name="connsiteX7" fmla="*/ 18422129 w 21499394"/>
              <a:gd name="connsiteY7" fmla="*/ 4523115 h 5352795"/>
              <a:gd name="connsiteX8" fmla="*/ 17883742 w 21499394"/>
              <a:gd name="connsiteY8" fmla="*/ 4345676 h 5352795"/>
              <a:gd name="connsiteX9" fmla="*/ 17541436 w 21499394"/>
              <a:gd name="connsiteY9" fmla="*/ 4312399 h 5352795"/>
              <a:gd name="connsiteX10" fmla="*/ 16972376 w 21499394"/>
              <a:gd name="connsiteY10" fmla="*/ 4288661 h 5352795"/>
              <a:gd name="connsiteX11" fmla="*/ 16611429 w 21499394"/>
              <a:gd name="connsiteY11" fmla="*/ 4263190 h 5352795"/>
              <a:gd name="connsiteX12" fmla="*/ 15777240 w 21499394"/>
              <a:gd name="connsiteY12" fmla="*/ 4283242 h 5352795"/>
              <a:gd name="connsiteX13" fmla="*/ 15340092 w 21499394"/>
              <a:gd name="connsiteY13" fmla="*/ 4335378 h 5352795"/>
              <a:gd name="connsiteX14" fmla="*/ 14979145 w 21499394"/>
              <a:gd name="connsiteY14" fmla="*/ 4383505 h 5352795"/>
              <a:gd name="connsiteX15" fmla="*/ 14285324 w 21499394"/>
              <a:gd name="connsiteY15" fmla="*/ 4443663 h 5352795"/>
              <a:gd name="connsiteX16" fmla="*/ 13880261 w 21499394"/>
              <a:gd name="connsiteY16" fmla="*/ 4471736 h 5352795"/>
              <a:gd name="connsiteX17" fmla="*/ 13523324 w 21499394"/>
              <a:gd name="connsiteY17" fmla="*/ 4547937 h 5352795"/>
              <a:gd name="connsiteX18" fmla="*/ 13013987 w 21499394"/>
              <a:gd name="connsiteY18" fmla="*/ 4592053 h 5352795"/>
              <a:gd name="connsiteX19" fmla="*/ 12556787 w 21499394"/>
              <a:gd name="connsiteY19" fmla="*/ 4608095 h 5352795"/>
              <a:gd name="connsiteX20" fmla="*/ 11921580 w 21499394"/>
              <a:gd name="connsiteY20" fmla="*/ 4656220 h 5352795"/>
              <a:gd name="connsiteX21" fmla="*/ 11121422 w 21499394"/>
              <a:gd name="connsiteY21" fmla="*/ 4717627 h 5352795"/>
              <a:gd name="connsiteX22" fmla="*/ 10684488 w 21499394"/>
              <a:gd name="connsiteY22" fmla="*/ 4758524 h 5352795"/>
              <a:gd name="connsiteX23" fmla="*/ 10322480 w 21499394"/>
              <a:gd name="connsiteY23" fmla="*/ 4864701 h 5352795"/>
              <a:gd name="connsiteX24" fmla="*/ 9945457 w 21499394"/>
              <a:gd name="connsiteY24" fmla="*/ 4936003 h 5352795"/>
              <a:gd name="connsiteX25" fmla="*/ 9774567 w 21499394"/>
              <a:gd name="connsiteY25" fmla="*/ 4936140 h 5352795"/>
              <a:gd name="connsiteX26" fmla="*/ 9335316 w 21499394"/>
              <a:gd name="connsiteY26" fmla="*/ 5006693 h 5352795"/>
              <a:gd name="connsiteX27" fmla="*/ 8302825 w 21499394"/>
              <a:gd name="connsiteY27" fmla="*/ 5106205 h 5352795"/>
              <a:gd name="connsiteX28" fmla="*/ 7388521 w 21499394"/>
              <a:gd name="connsiteY28" fmla="*/ 5198179 h 5352795"/>
              <a:gd name="connsiteX29" fmla="*/ 6531661 w 21499394"/>
              <a:gd name="connsiteY29" fmla="*/ 5198903 h 5352795"/>
              <a:gd name="connsiteX30" fmla="*/ 5482836 w 21499394"/>
              <a:gd name="connsiteY30" fmla="*/ 4831141 h 5352795"/>
              <a:gd name="connsiteX31" fmla="*/ 4751068 w 21499394"/>
              <a:gd name="connsiteY31" fmla="*/ 4639253 h 5352795"/>
              <a:gd name="connsiteX32" fmla="*/ 3693523 w 21499394"/>
              <a:gd name="connsiteY32" fmla="*/ 4343400 h 5352795"/>
              <a:gd name="connsiteX33" fmla="*/ 3168145 w 21499394"/>
              <a:gd name="connsiteY33" fmla="*/ 4299284 h 5352795"/>
              <a:gd name="connsiteX34" fmla="*/ 2349997 w 21499394"/>
              <a:gd name="connsiteY34" fmla="*/ 4283242 h 5352795"/>
              <a:gd name="connsiteX35" fmla="*/ 1644145 w 21499394"/>
              <a:gd name="connsiteY35" fmla="*/ 4299284 h 5352795"/>
              <a:gd name="connsiteX36" fmla="*/ 1259134 w 21499394"/>
              <a:gd name="connsiteY36" fmla="*/ 4299284 h 5352795"/>
              <a:gd name="connsiteX37" fmla="*/ 954334 w 21499394"/>
              <a:gd name="connsiteY37" fmla="*/ 4186989 h 5352795"/>
              <a:gd name="connsiteX38" fmla="*/ 617450 w 21499394"/>
              <a:gd name="connsiteY38" fmla="*/ 3994484 h 5352795"/>
              <a:gd name="connsiteX39" fmla="*/ 376819 w 21499394"/>
              <a:gd name="connsiteY39" fmla="*/ 3689684 h 5352795"/>
              <a:gd name="connsiteX40" fmla="*/ 168271 w 21499394"/>
              <a:gd name="connsiteY40" fmla="*/ 3513221 h 5352795"/>
              <a:gd name="connsiteX41" fmla="*/ 23892 w 21499394"/>
              <a:gd name="connsiteY41" fmla="*/ 3176337 h 5352795"/>
              <a:gd name="connsiteX42" fmla="*/ 7850 w 21499394"/>
              <a:gd name="connsiteY42" fmla="*/ 2775284 h 5352795"/>
              <a:gd name="connsiteX43" fmla="*/ 104103 w 21499394"/>
              <a:gd name="connsiteY43" fmla="*/ 2294021 h 5352795"/>
              <a:gd name="connsiteX44" fmla="*/ 248482 w 21499394"/>
              <a:gd name="connsiteY44" fmla="*/ 1925053 h 5352795"/>
              <a:gd name="connsiteX45" fmla="*/ 473071 w 21499394"/>
              <a:gd name="connsiteY45" fmla="*/ 1668379 h 5352795"/>
              <a:gd name="connsiteX46" fmla="*/ 729745 w 21499394"/>
              <a:gd name="connsiteY46" fmla="*/ 1411705 h 5352795"/>
              <a:gd name="connsiteX47" fmla="*/ 1034545 w 21499394"/>
              <a:gd name="connsiteY47" fmla="*/ 1106905 h 5352795"/>
              <a:gd name="connsiteX48" fmla="*/ 1483724 w 21499394"/>
              <a:gd name="connsiteY48" fmla="*/ 689811 h 5352795"/>
              <a:gd name="connsiteX49" fmla="*/ 1852692 w 21499394"/>
              <a:gd name="connsiteY49" fmla="*/ 545432 h 5352795"/>
              <a:gd name="connsiteX50" fmla="*/ 2847303 w 21499394"/>
              <a:gd name="connsiteY50" fmla="*/ 336884 h 5352795"/>
              <a:gd name="connsiteX51" fmla="*/ 3472945 w 21499394"/>
              <a:gd name="connsiteY51" fmla="*/ 256674 h 5352795"/>
              <a:gd name="connsiteX52" fmla="*/ 4515682 w 21499394"/>
              <a:gd name="connsiteY52" fmla="*/ 192505 h 5352795"/>
              <a:gd name="connsiteX53" fmla="*/ 5141324 w 21499394"/>
              <a:gd name="connsiteY53" fmla="*/ 80211 h 5352795"/>
              <a:gd name="connsiteX54" fmla="*/ 6585113 w 21499394"/>
              <a:gd name="connsiteY54" fmla="*/ 16042 h 5352795"/>
              <a:gd name="connsiteX55" fmla="*/ 7611808 w 21499394"/>
              <a:gd name="connsiteY55" fmla="*/ 0 h 5352795"/>
              <a:gd name="connsiteX56" fmla="*/ 8724794 w 21499394"/>
              <a:gd name="connsiteY56" fmla="*/ 12161 h 5352795"/>
              <a:gd name="connsiteX57" fmla="*/ 9455356 w 21499394"/>
              <a:gd name="connsiteY57" fmla="*/ 55112 h 5352795"/>
              <a:gd name="connsiteX58" fmla="*/ 9855503 w 21499394"/>
              <a:gd name="connsiteY58" fmla="*/ 187848 h 5352795"/>
              <a:gd name="connsiteX59" fmla="*/ 10289417 w 21499394"/>
              <a:gd name="connsiteY59" fmla="*/ 240761 h 5352795"/>
              <a:gd name="connsiteX60" fmla="*/ 11014416 w 21499394"/>
              <a:gd name="connsiteY60" fmla="*/ 402993 h 5352795"/>
              <a:gd name="connsiteX61" fmla="*/ 11532939 w 21499394"/>
              <a:gd name="connsiteY61" fmla="*/ 640650 h 5352795"/>
              <a:gd name="connsiteX62" fmla="*/ 11875774 w 21499394"/>
              <a:gd name="connsiteY62" fmla="*/ 754237 h 5352795"/>
              <a:gd name="connsiteX63" fmla="*/ 12314991 w 21499394"/>
              <a:gd name="connsiteY63" fmla="*/ 922032 h 5352795"/>
              <a:gd name="connsiteX64" fmla="*/ 12849168 w 21499394"/>
              <a:gd name="connsiteY64" fmla="*/ 1175213 h 5352795"/>
              <a:gd name="connsiteX65" fmla="*/ 13098079 w 21499394"/>
              <a:gd name="connsiteY65" fmla="*/ 1332528 h 5352795"/>
              <a:gd name="connsiteX66" fmla="*/ 13518666 w 21499394"/>
              <a:gd name="connsiteY66" fmla="*/ 1493339 h 5352795"/>
              <a:gd name="connsiteX67" fmla="*/ 13888151 w 21499394"/>
              <a:gd name="connsiteY67" fmla="*/ 1778085 h 5352795"/>
              <a:gd name="connsiteX68" fmla="*/ 14092819 w 21499394"/>
              <a:gd name="connsiteY68" fmla="*/ 2133600 h 5352795"/>
              <a:gd name="connsiteX69" fmla="*/ 14205113 w 21499394"/>
              <a:gd name="connsiteY69" fmla="*/ 2470484 h 5352795"/>
              <a:gd name="connsiteX70" fmla="*/ 14381576 w 21499394"/>
              <a:gd name="connsiteY70" fmla="*/ 2679032 h 5352795"/>
              <a:gd name="connsiteX71" fmla="*/ 14574082 w 21499394"/>
              <a:gd name="connsiteY71" fmla="*/ 2983832 h 5352795"/>
              <a:gd name="connsiteX72" fmla="*/ 14959092 w 21499394"/>
              <a:gd name="connsiteY72" fmla="*/ 3336758 h 5352795"/>
              <a:gd name="connsiteX73" fmla="*/ 15392229 w 21499394"/>
              <a:gd name="connsiteY73" fmla="*/ 3673642 h 5352795"/>
              <a:gd name="connsiteX74" fmla="*/ 15905576 w 21499394"/>
              <a:gd name="connsiteY74" fmla="*/ 3834063 h 5352795"/>
              <a:gd name="connsiteX75" fmla="*/ 16659555 w 21499394"/>
              <a:gd name="connsiteY75" fmla="*/ 3962400 h 5352795"/>
              <a:gd name="connsiteX76" fmla="*/ 17493745 w 21499394"/>
              <a:gd name="connsiteY76" fmla="*/ 4058653 h 5352795"/>
              <a:gd name="connsiteX77" fmla="*/ 18135429 w 21499394"/>
              <a:gd name="connsiteY77" fmla="*/ 3962400 h 5352795"/>
              <a:gd name="connsiteX78" fmla="*/ 18793155 w 21499394"/>
              <a:gd name="connsiteY78" fmla="*/ 3962400 h 5352795"/>
              <a:gd name="connsiteX79" fmla="*/ 19595261 w 21499394"/>
              <a:gd name="connsiteY79" fmla="*/ 3978442 h 5352795"/>
              <a:gd name="connsiteX80" fmla="*/ 20144702 w 21499394"/>
              <a:gd name="connsiteY80" fmla="*/ 4154905 h 5352795"/>
              <a:gd name="connsiteX81" fmla="*/ 20918734 w 21499394"/>
              <a:gd name="connsiteY81" fmla="*/ 4395537 h 5352795"/>
              <a:gd name="connsiteX82" fmla="*/ 21319787 w 21499394"/>
              <a:gd name="connsiteY82" fmla="*/ 4475747 h 5352795"/>
              <a:gd name="connsiteX83" fmla="*/ 21496252 w 21499394"/>
              <a:gd name="connsiteY83" fmla="*/ 4559967 h 5352795"/>
              <a:gd name="connsiteX84" fmla="*/ 21170313 w 21499394"/>
              <a:gd name="connsiteY84" fmla="*/ 5315898 h 5352795"/>
              <a:gd name="connsiteX0" fmla="*/ 21170313 w 21330737"/>
              <a:gd name="connsiteY0" fmla="*/ 5315898 h 5316797"/>
              <a:gd name="connsiteX1" fmla="*/ 20915916 w 21330737"/>
              <a:gd name="connsiteY1" fmla="*/ 5222572 h 5316797"/>
              <a:gd name="connsiteX2" fmla="*/ 20580224 w 21330737"/>
              <a:gd name="connsiteY2" fmla="*/ 5109519 h 5316797"/>
              <a:gd name="connsiteX3" fmla="*/ 19800230 w 21330737"/>
              <a:gd name="connsiteY3" fmla="*/ 4838538 h 5316797"/>
              <a:gd name="connsiteX4" fmla="*/ 19404382 w 21330737"/>
              <a:gd name="connsiteY4" fmla="*/ 4708359 h 5316797"/>
              <a:gd name="connsiteX5" fmla="*/ 19118982 w 21330737"/>
              <a:gd name="connsiteY5" fmla="*/ 4629773 h 5316797"/>
              <a:gd name="connsiteX6" fmla="*/ 18786869 w 21330737"/>
              <a:gd name="connsiteY6" fmla="*/ 4588800 h 5316797"/>
              <a:gd name="connsiteX7" fmla="*/ 18422129 w 21330737"/>
              <a:gd name="connsiteY7" fmla="*/ 4523115 h 5316797"/>
              <a:gd name="connsiteX8" fmla="*/ 17883742 w 21330737"/>
              <a:gd name="connsiteY8" fmla="*/ 4345676 h 5316797"/>
              <a:gd name="connsiteX9" fmla="*/ 17541436 w 21330737"/>
              <a:gd name="connsiteY9" fmla="*/ 4312399 h 5316797"/>
              <a:gd name="connsiteX10" fmla="*/ 16972376 w 21330737"/>
              <a:gd name="connsiteY10" fmla="*/ 4288661 h 5316797"/>
              <a:gd name="connsiteX11" fmla="*/ 16611429 w 21330737"/>
              <a:gd name="connsiteY11" fmla="*/ 4263190 h 5316797"/>
              <a:gd name="connsiteX12" fmla="*/ 15777240 w 21330737"/>
              <a:gd name="connsiteY12" fmla="*/ 4283242 h 5316797"/>
              <a:gd name="connsiteX13" fmla="*/ 15340092 w 21330737"/>
              <a:gd name="connsiteY13" fmla="*/ 4335378 h 5316797"/>
              <a:gd name="connsiteX14" fmla="*/ 14979145 w 21330737"/>
              <a:gd name="connsiteY14" fmla="*/ 4383505 h 5316797"/>
              <a:gd name="connsiteX15" fmla="*/ 14285324 w 21330737"/>
              <a:gd name="connsiteY15" fmla="*/ 4443663 h 5316797"/>
              <a:gd name="connsiteX16" fmla="*/ 13880261 w 21330737"/>
              <a:gd name="connsiteY16" fmla="*/ 4471736 h 5316797"/>
              <a:gd name="connsiteX17" fmla="*/ 13523324 w 21330737"/>
              <a:gd name="connsiteY17" fmla="*/ 4547937 h 5316797"/>
              <a:gd name="connsiteX18" fmla="*/ 13013987 w 21330737"/>
              <a:gd name="connsiteY18" fmla="*/ 4592053 h 5316797"/>
              <a:gd name="connsiteX19" fmla="*/ 12556787 w 21330737"/>
              <a:gd name="connsiteY19" fmla="*/ 4608095 h 5316797"/>
              <a:gd name="connsiteX20" fmla="*/ 11921580 w 21330737"/>
              <a:gd name="connsiteY20" fmla="*/ 4656220 h 5316797"/>
              <a:gd name="connsiteX21" fmla="*/ 11121422 w 21330737"/>
              <a:gd name="connsiteY21" fmla="*/ 4717627 h 5316797"/>
              <a:gd name="connsiteX22" fmla="*/ 10684488 w 21330737"/>
              <a:gd name="connsiteY22" fmla="*/ 4758524 h 5316797"/>
              <a:gd name="connsiteX23" fmla="*/ 10322480 w 21330737"/>
              <a:gd name="connsiteY23" fmla="*/ 4864701 h 5316797"/>
              <a:gd name="connsiteX24" fmla="*/ 9945457 w 21330737"/>
              <a:gd name="connsiteY24" fmla="*/ 4936003 h 5316797"/>
              <a:gd name="connsiteX25" fmla="*/ 9774567 w 21330737"/>
              <a:gd name="connsiteY25" fmla="*/ 4936140 h 5316797"/>
              <a:gd name="connsiteX26" fmla="*/ 9335316 w 21330737"/>
              <a:gd name="connsiteY26" fmla="*/ 5006693 h 5316797"/>
              <a:gd name="connsiteX27" fmla="*/ 8302825 w 21330737"/>
              <a:gd name="connsiteY27" fmla="*/ 5106205 h 5316797"/>
              <a:gd name="connsiteX28" fmla="*/ 7388521 w 21330737"/>
              <a:gd name="connsiteY28" fmla="*/ 5198179 h 5316797"/>
              <a:gd name="connsiteX29" fmla="*/ 6531661 w 21330737"/>
              <a:gd name="connsiteY29" fmla="*/ 5198903 h 5316797"/>
              <a:gd name="connsiteX30" fmla="*/ 5482836 w 21330737"/>
              <a:gd name="connsiteY30" fmla="*/ 4831141 h 5316797"/>
              <a:gd name="connsiteX31" fmla="*/ 4751068 w 21330737"/>
              <a:gd name="connsiteY31" fmla="*/ 4639253 h 5316797"/>
              <a:gd name="connsiteX32" fmla="*/ 3693523 w 21330737"/>
              <a:gd name="connsiteY32" fmla="*/ 4343400 h 5316797"/>
              <a:gd name="connsiteX33" fmla="*/ 3168145 w 21330737"/>
              <a:gd name="connsiteY33" fmla="*/ 4299284 h 5316797"/>
              <a:gd name="connsiteX34" fmla="*/ 2349997 w 21330737"/>
              <a:gd name="connsiteY34" fmla="*/ 4283242 h 5316797"/>
              <a:gd name="connsiteX35" fmla="*/ 1644145 w 21330737"/>
              <a:gd name="connsiteY35" fmla="*/ 4299284 h 5316797"/>
              <a:gd name="connsiteX36" fmla="*/ 1259134 w 21330737"/>
              <a:gd name="connsiteY36" fmla="*/ 4299284 h 5316797"/>
              <a:gd name="connsiteX37" fmla="*/ 954334 w 21330737"/>
              <a:gd name="connsiteY37" fmla="*/ 4186989 h 5316797"/>
              <a:gd name="connsiteX38" fmla="*/ 617450 w 21330737"/>
              <a:gd name="connsiteY38" fmla="*/ 3994484 h 5316797"/>
              <a:gd name="connsiteX39" fmla="*/ 376819 w 21330737"/>
              <a:gd name="connsiteY39" fmla="*/ 3689684 h 5316797"/>
              <a:gd name="connsiteX40" fmla="*/ 168271 w 21330737"/>
              <a:gd name="connsiteY40" fmla="*/ 3513221 h 5316797"/>
              <a:gd name="connsiteX41" fmla="*/ 23892 w 21330737"/>
              <a:gd name="connsiteY41" fmla="*/ 3176337 h 5316797"/>
              <a:gd name="connsiteX42" fmla="*/ 7850 w 21330737"/>
              <a:gd name="connsiteY42" fmla="*/ 2775284 h 5316797"/>
              <a:gd name="connsiteX43" fmla="*/ 104103 w 21330737"/>
              <a:gd name="connsiteY43" fmla="*/ 2294021 h 5316797"/>
              <a:gd name="connsiteX44" fmla="*/ 248482 w 21330737"/>
              <a:gd name="connsiteY44" fmla="*/ 1925053 h 5316797"/>
              <a:gd name="connsiteX45" fmla="*/ 473071 w 21330737"/>
              <a:gd name="connsiteY45" fmla="*/ 1668379 h 5316797"/>
              <a:gd name="connsiteX46" fmla="*/ 729745 w 21330737"/>
              <a:gd name="connsiteY46" fmla="*/ 1411705 h 5316797"/>
              <a:gd name="connsiteX47" fmla="*/ 1034545 w 21330737"/>
              <a:gd name="connsiteY47" fmla="*/ 1106905 h 5316797"/>
              <a:gd name="connsiteX48" fmla="*/ 1483724 w 21330737"/>
              <a:gd name="connsiteY48" fmla="*/ 689811 h 5316797"/>
              <a:gd name="connsiteX49" fmla="*/ 1852692 w 21330737"/>
              <a:gd name="connsiteY49" fmla="*/ 545432 h 5316797"/>
              <a:gd name="connsiteX50" fmla="*/ 2847303 w 21330737"/>
              <a:gd name="connsiteY50" fmla="*/ 336884 h 5316797"/>
              <a:gd name="connsiteX51" fmla="*/ 3472945 w 21330737"/>
              <a:gd name="connsiteY51" fmla="*/ 256674 h 5316797"/>
              <a:gd name="connsiteX52" fmla="*/ 4515682 w 21330737"/>
              <a:gd name="connsiteY52" fmla="*/ 192505 h 5316797"/>
              <a:gd name="connsiteX53" fmla="*/ 5141324 w 21330737"/>
              <a:gd name="connsiteY53" fmla="*/ 80211 h 5316797"/>
              <a:gd name="connsiteX54" fmla="*/ 6585113 w 21330737"/>
              <a:gd name="connsiteY54" fmla="*/ 16042 h 5316797"/>
              <a:gd name="connsiteX55" fmla="*/ 7611808 w 21330737"/>
              <a:gd name="connsiteY55" fmla="*/ 0 h 5316797"/>
              <a:gd name="connsiteX56" fmla="*/ 8724794 w 21330737"/>
              <a:gd name="connsiteY56" fmla="*/ 12161 h 5316797"/>
              <a:gd name="connsiteX57" fmla="*/ 9455356 w 21330737"/>
              <a:gd name="connsiteY57" fmla="*/ 55112 h 5316797"/>
              <a:gd name="connsiteX58" fmla="*/ 9855503 w 21330737"/>
              <a:gd name="connsiteY58" fmla="*/ 187848 h 5316797"/>
              <a:gd name="connsiteX59" fmla="*/ 10289417 w 21330737"/>
              <a:gd name="connsiteY59" fmla="*/ 240761 h 5316797"/>
              <a:gd name="connsiteX60" fmla="*/ 11014416 w 21330737"/>
              <a:gd name="connsiteY60" fmla="*/ 402993 h 5316797"/>
              <a:gd name="connsiteX61" fmla="*/ 11532939 w 21330737"/>
              <a:gd name="connsiteY61" fmla="*/ 640650 h 5316797"/>
              <a:gd name="connsiteX62" fmla="*/ 11875774 w 21330737"/>
              <a:gd name="connsiteY62" fmla="*/ 754237 h 5316797"/>
              <a:gd name="connsiteX63" fmla="*/ 12314991 w 21330737"/>
              <a:gd name="connsiteY63" fmla="*/ 922032 h 5316797"/>
              <a:gd name="connsiteX64" fmla="*/ 12849168 w 21330737"/>
              <a:gd name="connsiteY64" fmla="*/ 1175213 h 5316797"/>
              <a:gd name="connsiteX65" fmla="*/ 13098079 w 21330737"/>
              <a:gd name="connsiteY65" fmla="*/ 1332528 h 5316797"/>
              <a:gd name="connsiteX66" fmla="*/ 13518666 w 21330737"/>
              <a:gd name="connsiteY66" fmla="*/ 1493339 h 5316797"/>
              <a:gd name="connsiteX67" fmla="*/ 13888151 w 21330737"/>
              <a:gd name="connsiteY67" fmla="*/ 1778085 h 5316797"/>
              <a:gd name="connsiteX68" fmla="*/ 14092819 w 21330737"/>
              <a:gd name="connsiteY68" fmla="*/ 2133600 h 5316797"/>
              <a:gd name="connsiteX69" fmla="*/ 14205113 w 21330737"/>
              <a:gd name="connsiteY69" fmla="*/ 2470484 h 5316797"/>
              <a:gd name="connsiteX70" fmla="*/ 14381576 w 21330737"/>
              <a:gd name="connsiteY70" fmla="*/ 2679032 h 5316797"/>
              <a:gd name="connsiteX71" fmla="*/ 14574082 w 21330737"/>
              <a:gd name="connsiteY71" fmla="*/ 2983832 h 5316797"/>
              <a:gd name="connsiteX72" fmla="*/ 14959092 w 21330737"/>
              <a:gd name="connsiteY72" fmla="*/ 3336758 h 5316797"/>
              <a:gd name="connsiteX73" fmla="*/ 15392229 w 21330737"/>
              <a:gd name="connsiteY73" fmla="*/ 3673642 h 5316797"/>
              <a:gd name="connsiteX74" fmla="*/ 15905576 w 21330737"/>
              <a:gd name="connsiteY74" fmla="*/ 3834063 h 5316797"/>
              <a:gd name="connsiteX75" fmla="*/ 16659555 w 21330737"/>
              <a:gd name="connsiteY75" fmla="*/ 3962400 h 5316797"/>
              <a:gd name="connsiteX76" fmla="*/ 17493745 w 21330737"/>
              <a:gd name="connsiteY76" fmla="*/ 4058653 h 5316797"/>
              <a:gd name="connsiteX77" fmla="*/ 18135429 w 21330737"/>
              <a:gd name="connsiteY77" fmla="*/ 3962400 h 5316797"/>
              <a:gd name="connsiteX78" fmla="*/ 18793155 w 21330737"/>
              <a:gd name="connsiteY78" fmla="*/ 3962400 h 5316797"/>
              <a:gd name="connsiteX79" fmla="*/ 19595261 w 21330737"/>
              <a:gd name="connsiteY79" fmla="*/ 3978442 h 5316797"/>
              <a:gd name="connsiteX80" fmla="*/ 20144702 w 21330737"/>
              <a:gd name="connsiteY80" fmla="*/ 4154905 h 5316797"/>
              <a:gd name="connsiteX81" fmla="*/ 20918734 w 21330737"/>
              <a:gd name="connsiteY81" fmla="*/ 4395537 h 5316797"/>
              <a:gd name="connsiteX82" fmla="*/ 21319787 w 21330737"/>
              <a:gd name="connsiteY82" fmla="*/ 4475747 h 5316797"/>
              <a:gd name="connsiteX83" fmla="*/ 21059646 w 21330737"/>
              <a:gd name="connsiteY83" fmla="*/ 5165448 h 5316797"/>
              <a:gd name="connsiteX84" fmla="*/ 21170313 w 21330737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135429 w 21177158"/>
              <a:gd name="connsiteY77" fmla="*/ 3962400 h 5316797"/>
              <a:gd name="connsiteX78" fmla="*/ 18793155 w 21177158"/>
              <a:gd name="connsiteY78" fmla="*/ 3962400 h 5316797"/>
              <a:gd name="connsiteX79" fmla="*/ 19595261 w 21177158"/>
              <a:gd name="connsiteY79" fmla="*/ 3978442 h 5316797"/>
              <a:gd name="connsiteX80" fmla="*/ 20144702 w 21177158"/>
              <a:gd name="connsiteY80" fmla="*/ 4154905 h 5316797"/>
              <a:gd name="connsiteX81" fmla="*/ 20918734 w 21177158"/>
              <a:gd name="connsiteY81" fmla="*/ 4395537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135429 w 21177158"/>
              <a:gd name="connsiteY77" fmla="*/ 3962400 h 5316797"/>
              <a:gd name="connsiteX78" fmla="*/ 18793155 w 21177158"/>
              <a:gd name="connsiteY78" fmla="*/ 3962400 h 5316797"/>
              <a:gd name="connsiteX79" fmla="*/ 19595261 w 21177158"/>
              <a:gd name="connsiteY79" fmla="*/ 3978442 h 5316797"/>
              <a:gd name="connsiteX80" fmla="*/ 20144702 w 21177158"/>
              <a:gd name="connsiteY80" fmla="*/ 4154905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135429 w 21177158"/>
              <a:gd name="connsiteY77" fmla="*/ 3962400 h 5316797"/>
              <a:gd name="connsiteX78" fmla="*/ 18793155 w 21177158"/>
              <a:gd name="connsiteY78" fmla="*/ 3962400 h 5316797"/>
              <a:gd name="connsiteX79" fmla="*/ 19595261 w 21177158"/>
              <a:gd name="connsiteY79" fmla="*/ 3978442 h 5316797"/>
              <a:gd name="connsiteX80" fmla="*/ 19526864 w 21177158"/>
              <a:gd name="connsiteY80" fmla="*/ 4562678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040693 w 21177158"/>
              <a:gd name="connsiteY77" fmla="*/ 4151871 h 5316797"/>
              <a:gd name="connsiteX78" fmla="*/ 18793155 w 21177158"/>
              <a:gd name="connsiteY78" fmla="*/ 3962400 h 5316797"/>
              <a:gd name="connsiteX79" fmla="*/ 19595261 w 21177158"/>
              <a:gd name="connsiteY79" fmla="*/ 3978442 h 5316797"/>
              <a:gd name="connsiteX80" fmla="*/ 19526864 w 21177158"/>
              <a:gd name="connsiteY80" fmla="*/ 4562678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040693 w 21177158"/>
              <a:gd name="connsiteY77" fmla="*/ 4151871 h 5316797"/>
              <a:gd name="connsiteX78" fmla="*/ 18710778 w 21177158"/>
              <a:gd name="connsiteY78" fmla="*/ 4320746 h 5316797"/>
              <a:gd name="connsiteX79" fmla="*/ 19595261 w 21177158"/>
              <a:gd name="connsiteY79" fmla="*/ 3978442 h 5316797"/>
              <a:gd name="connsiteX80" fmla="*/ 19526864 w 21177158"/>
              <a:gd name="connsiteY80" fmla="*/ 4562678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040693 w 21177158"/>
              <a:gd name="connsiteY77" fmla="*/ 4151871 h 5316797"/>
              <a:gd name="connsiteX78" fmla="*/ 18710778 w 21177158"/>
              <a:gd name="connsiteY78" fmla="*/ 4320746 h 5316797"/>
              <a:gd name="connsiteX79" fmla="*/ 19232795 w 21177158"/>
              <a:gd name="connsiteY79" fmla="*/ 4456237 h 5316797"/>
              <a:gd name="connsiteX80" fmla="*/ 19526864 w 21177158"/>
              <a:gd name="connsiteY80" fmla="*/ 4562678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0368947 w 21062084"/>
              <a:gd name="connsiteY0" fmla="*/ 3902891 h 5299364"/>
              <a:gd name="connsiteX1" fmla="*/ 20915916 w 21062084"/>
              <a:gd name="connsiteY1" fmla="*/ 5222572 h 5299364"/>
              <a:gd name="connsiteX2" fmla="*/ 20580224 w 21062084"/>
              <a:gd name="connsiteY2" fmla="*/ 5109519 h 5299364"/>
              <a:gd name="connsiteX3" fmla="*/ 19800230 w 21062084"/>
              <a:gd name="connsiteY3" fmla="*/ 4838538 h 5299364"/>
              <a:gd name="connsiteX4" fmla="*/ 19404382 w 21062084"/>
              <a:gd name="connsiteY4" fmla="*/ 4708359 h 5299364"/>
              <a:gd name="connsiteX5" fmla="*/ 19118982 w 21062084"/>
              <a:gd name="connsiteY5" fmla="*/ 4629773 h 5299364"/>
              <a:gd name="connsiteX6" fmla="*/ 18786869 w 21062084"/>
              <a:gd name="connsiteY6" fmla="*/ 4588800 h 5299364"/>
              <a:gd name="connsiteX7" fmla="*/ 18422129 w 21062084"/>
              <a:gd name="connsiteY7" fmla="*/ 4523115 h 5299364"/>
              <a:gd name="connsiteX8" fmla="*/ 17883742 w 21062084"/>
              <a:gd name="connsiteY8" fmla="*/ 4345676 h 5299364"/>
              <a:gd name="connsiteX9" fmla="*/ 17541436 w 21062084"/>
              <a:gd name="connsiteY9" fmla="*/ 4312399 h 5299364"/>
              <a:gd name="connsiteX10" fmla="*/ 16972376 w 21062084"/>
              <a:gd name="connsiteY10" fmla="*/ 4288661 h 5299364"/>
              <a:gd name="connsiteX11" fmla="*/ 16611429 w 21062084"/>
              <a:gd name="connsiteY11" fmla="*/ 4263190 h 5299364"/>
              <a:gd name="connsiteX12" fmla="*/ 15777240 w 21062084"/>
              <a:gd name="connsiteY12" fmla="*/ 4283242 h 5299364"/>
              <a:gd name="connsiteX13" fmla="*/ 15340092 w 21062084"/>
              <a:gd name="connsiteY13" fmla="*/ 4335378 h 5299364"/>
              <a:gd name="connsiteX14" fmla="*/ 14979145 w 21062084"/>
              <a:gd name="connsiteY14" fmla="*/ 4383505 h 5299364"/>
              <a:gd name="connsiteX15" fmla="*/ 14285324 w 21062084"/>
              <a:gd name="connsiteY15" fmla="*/ 4443663 h 5299364"/>
              <a:gd name="connsiteX16" fmla="*/ 13880261 w 21062084"/>
              <a:gd name="connsiteY16" fmla="*/ 4471736 h 5299364"/>
              <a:gd name="connsiteX17" fmla="*/ 13523324 w 21062084"/>
              <a:gd name="connsiteY17" fmla="*/ 4547937 h 5299364"/>
              <a:gd name="connsiteX18" fmla="*/ 13013987 w 21062084"/>
              <a:gd name="connsiteY18" fmla="*/ 4592053 h 5299364"/>
              <a:gd name="connsiteX19" fmla="*/ 12556787 w 21062084"/>
              <a:gd name="connsiteY19" fmla="*/ 4608095 h 5299364"/>
              <a:gd name="connsiteX20" fmla="*/ 11921580 w 21062084"/>
              <a:gd name="connsiteY20" fmla="*/ 4656220 h 5299364"/>
              <a:gd name="connsiteX21" fmla="*/ 11121422 w 21062084"/>
              <a:gd name="connsiteY21" fmla="*/ 4717627 h 5299364"/>
              <a:gd name="connsiteX22" fmla="*/ 10684488 w 21062084"/>
              <a:gd name="connsiteY22" fmla="*/ 4758524 h 5299364"/>
              <a:gd name="connsiteX23" fmla="*/ 10322480 w 21062084"/>
              <a:gd name="connsiteY23" fmla="*/ 4864701 h 5299364"/>
              <a:gd name="connsiteX24" fmla="*/ 9945457 w 21062084"/>
              <a:gd name="connsiteY24" fmla="*/ 4936003 h 5299364"/>
              <a:gd name="connsiteX25" fmla="*/ 9774567 w 21062084"/>
              <a:gd name="connsiteY25" fmla="*/ 4936140 h 5299364"/>
              <a:gd name="connsiteX26" fmla="*/ 9335316 w 21062084"/>
              <a:gd name="connsiteY26" fmla="*/ 5006693 h 5299364"/>
              <a:gd name="connsiteX27" fmla="*/ 8302825 w 21062084"/>
              <a:gd name="connsiteY27" fmla="*/ 5106205 h 5299364"/>
              <a:gd name="connsiteX28" fmla="*/ 7388521 w 21062084"/>
              <a:gd name="connsiteY28" fmla="*/ 5198179 h 5299364"/>
              <a:gd name="connsiteX29" fmla="*/ 6531661 w 21062084"/>
              <a:gd name="connsiteY29" fmla="*/ 5198903 h 5299364"/>
              <a:gd name="connsiteX30" fmla="*/ 5482836 w 21062084"/>
              <a:gd name="connsiteY30" fmla="*/ 4831141 h 5299364"/>
              <a:gd name="connsiteX31" fmla="*/ 4751068 w 21062084"/>
              <a:gd name="connsiteY31" fmla="*/ 4639253 h 5299364"/>
              <a:gd name="connsiteX32" fmla="*/ 3693523 w 21062084"/>
              <a:gd name="connsiteY32" fmla="*/ 4343400 h 5299364"/>
              <a:gd name="connsiteX33" fmla="*/ 3168145 w 21062084"/>
              <a:gd name="connsiteY33" fmla="*/ 4299284 h 5299364"/>
              <a:gd name="connsiteX34" fmla="*/ 2349997 w 21062084"/>
              <a:gd name="connsiteY34" fmla="*/ 4283242 h 5299364"/>
              <a:gd name="connsiteX35" fmla="*/ 1644145 w 21062084"/>
              <a:gd name="connsiteY35" fmla="*/ 4299284 h 5299364"/>
              <a:gd name="connsiteX36" fmla="*/ 1259134 w 21062084"/>
              <a:gd name="connsiteY36" fmla="*/ 4299284 h 5299364"/>
              <a:gd name="connsiteX37" fmla="*/ 954334 w 21062084"/>
              <a:gd name="connsiteY37" fmla="*/ 4186989 h 5299364"/>
              <a:gd name="connsiteX38" fmla="*/ 617450 w 21062084"/>
              <a:gd name="connsiteY38" fmla="*/ 3994484 h 5299364"/>
              <a:gd name="connsiteX39" fmla="*/ 376819 w 21062084"/>
              <a:gd name="connsiteY39" fmla="*/ 3689684 h 5299364"/>
              <a:gd name="connsiteX40" fmla="*/ 168271 w 21062084"/>
              <a:gd name="connsiteY40" fmla="*/ 3513221 h 5299364"/>
              <a:gd name="connsiteX41" fmla="*/ 23892 w 21062084"/>
              <a:gd name="connsiteY41" fmla="*/ 3176337 h 5299364"/>
              <a:gd name="connsiteX42" fmla="*/ 7850 w 21062084"/>
              <a:gd name="connsiteY42" fmla="*/ 2775284 h 5299364"/>
              <a:gd name="connsiteX43" fmla="*/ 104103 w 21062084"/>
              <a:gd name="connsiteY43" fmla="*/ 2294021 h 5299364"/>
              <a:gd name="connsiteX44" fmla="*/ 248482 w 21062084"/>
              <a:gd name="connsiteY44" fmla="*/ 1925053 h 5299364"/>
              <a:gd name="connsiteX45" fmla="*/ 473071 w 21062084"/>
              <a:gd name="connsiteY45" fmla="*/ 1668379 h 5299364"/>
              <a:gd name="connsiteX46" fmla="*/ 729745 w 21062084"/>
              <a:gd name="connsiteY46" fmla="*/ 1411705 h 5299364"/>
              <a:gd name="connsiteX47" fmla="*/ 1034545 w 21062084"/>
              <a:gd name="connsiteY47" fmla="*/ 1106905 h 5299364"/>
              <a:gd name="connsiteX48" fmla="*/ 1483724 w 21062084"/>
              <a:gd name="connsiteY48" fmla="*/ 689811 h 5299364"/>
              <a:gd name="connsiteX49" fmla="*/ 1852692 w 21062084"/>
              <a:gd name="connsiteY49" fmla="*/ 545432 h 5299364"/>
              <a:gd name="connsiteX50" fmla="*/ 2847303 w 21062084"/>
              <a:gd name="connsiteY50" fmla="*/ 336884 h 5299364"/>
              <a:gd name="connsiteX51" fmla="*/ 3472945 w 21062084"/>
              <a:gd name="connsiteY51" fmla="*/ 256674 h 5299364"/>
              <a:gd name="connsiteX52" fmla="*/ 4515682 w 21062084"/>
              <a:gd name="connsiteY52" fmla="*/ 192505 h 5299364"/>
              <a:gd name="connsiteX53" fmla="*/ 5141324 w 21062084"/>
              <a:gd name="connsiteY53" fmla="*/ 80211 h 5299364"/>
              <a:gd name="connsiteX54" fmla="*/ 6585113 w 21062084"/>
              <a:gd name="connsiteY54" fmla="*/ 16042 h 5299364"/>
              <a:gd name="connsiteX55" fmla="*/ 7611808 w 21062084"/>
              <a:gd name="connsiteY55" fmla="*/ 0 h 5299364"/>
              <a:gd name="connsiteX56" fmla="*/ 8724794 w 21062084"/>
              <a:gd name="connsiteY56" fmla="*/ 12161 h 5299364"/>
              <a:gd name="connsiteX57" fmla="*/ 9455356 w 21062084"/>
              <a:gd name="connsiteY57" fmla="*/ 55112 h 5299364"/>
              <a:gd name="connsiteX58" fmla="*/ 9855503 w 21062084"/>
              <a:gd name="connsiteY58" fmla="*/ 187848 h 5299364"/>
              <a:gd name="connsiteX59" fmla="*/ 10289417 w 21062084"/>
              <a:gd name="connsiteY59" fmla="*/ 240761 h 5299364"/>
              <a:gd name="connsiteX60" fmla="*/ 11014416 w 21062084"/>
              <a:gd name="connsiteY60" fmla="*/ 402993 h 5299364"/>
              <a:gd name="connsiteX61" fmla="*/ 11532939 w 21062084"/>
              <a:gd name="connsiteY61" fmla="*/ 640650 h 5299364"/>
              <a:gd name="connsiteX62" fmla="*/ 11875774 w 21062084"/>
              <a:gd name="connsiteY62" fmla="*/ 754237 h 5299364"/>
              <a:gd name="connsiteX63" fmla="*/ 12314991 w 21062084"/>
              <a:gd name="connsiteY63" fmla="*/ 922032 h 5299364"/>
              <a:gd name="connsiteX64" fmla="*/ 12849168 w 21062084"/>
              <a:gd name="connsiteY64" fmla="*/ 1175213 h 5299364"/>
              <a:gd name="connsiteX65" fmla="*/ 13098079 w 21062084"/>
              <a:gd name="connsiteY65" fmla="*/ 1332528 h 5299364"/>
              <a:gd name="connsiteX66" fmla="*/ 13518666 w 21062084"/>
              <a:gd name="connsiteY66" fmla="*/ 1493339 h 5299364"/>
              <a:gd name="connsiteX67" fmla="*/ 13888151 w 21062084"/>
              <a:gd name="connsiteY67" fmla="*/ 1778085 h 5299364"/>
              <a:gd name="connsiteX68" fmla="*/ 14092819 w 21062084"/>
              <a:gd name="connsiteY68" fmla="*/ 2133600 h 5299364"/>
              <a:gd name="connsiteX69" fmla="*/ 14205113 w 21062084"/>
              <a:gd name="connsiteY69" fmla="*/ 2470484 h 5299364"/>
              <a:gd name="connsiteX70" fmla="*/ 14381576 w 21062084"/>
              <a:gd name="connsiteY70" fmla="*/ 2679032 h 5299364"/>
              <a:gd name="connsiteX71" fmla="*/ 14574082 w 21062084"/>
              <a:gd name="connsiteY71" fmla="*/ 2983832 h 5299364"/>
              <a:gd name="connsiteX72" fmla="*/ 14959092 w 21062084"/>
              <a:gd name="connsiteY72" fmla="*/ 3336758 h 5299364"/>
              <a:gd name="connsiteX73" fmla="*/ 15392229 w 21062084"/>
              <a:gd name="connsiteY73" fmla="*/ 3673642 h 5299364"/>
              <a:gd name="connsiteX74" fmla="*/ 15905576 w 21062084"/>
              <a:gd name="connsiteY74" fmla="*/ 3834063 h 5299364"/>
              <a:gd name="connsiteX75" fmla="*/ 16659555 w 21062084"/>
              <a:gd name="connsiteY75" fmla="*/ 3962400 h 5299364"/>
              <a:gd name="connsiteX76" fmla="*/ 17493745 w 21062084"/>
              <a:gd name="connsiteY76" fmla="*/ 4058653 h 5299364"/>
              <a:gd name="connsiteX77" fmla="*/ 18040693 w 21062084"/>
              <a:gd name="connsiteY77" fmla="*/ 4151871 h 5299364"/>
              <a:gd name="connsiteX78" fmla="*/ 18710778 w 21062084"/>
              <a:gd name="connsiteY78" fmla="*/ 4320746 h 5299364"/>
              <a:gd name="connsiteX79" fmla="*/ 19232795 w 21062084"/>
              <a:gd name="connsiteY79" fmla="*/ 4456237 h 5299364"/>
              <a:gd name="connsiteX80" fmla="*/ 19526864 w 21062084"/>
              <a:gd name="connsiteY80" fmla="*/ 4562678 h 5299364"/>
              <a:gd name="connsiteX81" fmla="*/ 20099069 w 21062084"/>
              <a:gd name="connsiteY81" fmla="*/ 4823905 h 5299364"/>
              <a:gd name="connsiteX82" fmla="*/ 20598977 w 21062084"/>
              <a:gd name="connsiteY82" fmla="*/ 5007087 h 5299364"/>
              <a:gd name="connsiteX83" fmla="*/ 21059646 w 21062084"/>
              <a:gd name="connsiteY83" fmla="*/ 5165448 h 5299364"/>
              <a:gd name="connsiteX84" fmla="*/ 20368947 w 21062084"/>
              <a:gd name="connsiteY84" fmla="*/ 3902891 h 5299364"/>
              <a:gd name="connsiteX0" fmla="*/ 20368947 w 20920255"/>
              <a:gd name="connsiteY0" fmla="*/ 3902891 h 5299364"/>
              <a:gd name="connsiteX1" fmla="*/ 20915916 w 20920255"/>
              <a:gd name="connsiteY1" fmla="*/ 5222572 h 5299364"/>
              <a:gd name="connsiteX2" fmla="*/ 20580224 w 20920255"/>
              <a:gd name="connsiteY2" fmla="*/ 5109519 h 5299364"/>
              <a:gd name="connsiteX3" fmla="*/ 19800230 w 20920255"/>
              <a:gd name="connsiteY3" fmla="*/ 4838538 h 5299364"/>
              <a:gd name="connsiteX4" fmla="*/ 19404382 w 20920255"/>
              <a:gd name="connsiteY4" fmla="*/ 4708359 h 5299364"/>
              <a:gd name="connsiteX5" fmla="*/ 19118982 w 20920255"/>
              <a:gd name="connsiteY5" fmla="*/ 4629773 h 5299364"/>
              <a:gd name="connsiteX6" fmla="*/ 18786869 w 20920255"/>
              <a:gd name="connsiteY6" fmla="*/ 4588800 h 5299364"/>
              <a:gd name="connsiteX7" fmla="*/ 18422129 w 20920255"/>
              <a:gd name="connsiteY7" fmla="*/ 4523115 h 5299364"/>
              <a:gd name="connsiteX8" fmla="*/ 17883742 w 20920255"/>
              <a:gd name="connsiteY8" fmla="*/ 4345676 h 5299364"/>
              <a:gd name="connsiteX9" fmla="*/ 17541436 w 20920255"/>
              <a:gd name="connsiteY9" fmla="*/ 4312399 h 5299364"/>
              <a:gd name="connsiteX10" fmla="*/ 16972376 w 20920255"/>
              <a:gd name="connsiteY10" fmla="*/ 4288661 h 5299364"/>
              <a:gd name="connsiteX11" fmla="*/ 16611429 w 20920255"/>
              <a:gd name="connsiteY11" fmla="*/ 4263190 h 5299364"/>
              <a:gd name="connsiteX12" fmla="*/ 15777240 w 20920255"/>
              <a:gd name="connsiteY12" fmla="*/ 4283242 h 5299364"/>
              <a:gd name="connsiteX13" fmla="*/ 15340092 w 20920255"/>
              <a:gd name="connsiteY13" fmla="*/ 4335378 h 5299364"/>
              <a:gd name="connsiteX14" fmla="*/ 14979145 w 20920255"/>
              <a:gd name="connsiteY14" fmla="*/ 4383505 h 5299364"/>
              <a:gd name="connsiteX15" fmla="*/ 14285324 w 20920255"/>
              <a:gd name="connsiteY15" fmla="*/ 4443663 h 5299364"/>
              <a:gd name="connsiteX16" fmla="*/ 13880261 w 20920255"/>
              <a:gd name="connsiteY16" fmla="*/ 4471736 h 5299364"/>
              <a:gd name="connsiteX17" fmla="*/ 13523324 w 20920255"/>
              <a:gd name="connsiteY17" fmla="*/ 4547937 h 5299364"/>
              <a:gd name="connsiteX18" fmla="*/ 13013987 w 20920255"/>
              <a:gd name="connsiteY18" fmla="*/ 4592053 h 5299364"/>
              <a:gd name="connsiteX19" fmla="*/ 12556787 w 20920255"/>
              <a:gd name="connsiteY19" fmla="*/ 4608095 h 5299364"/>
              <a:gd name="connsiteX20" fmla="*/ 11921580 w 20920255"/>
              <a:gd name="connsiteY20" fmla="*/ 4656220 h 5299364"/>
              <a:gd name="connsiteX21" fmla="*/ 11121422 w 20920255"/>
              <a:gd name="connsiteY21" fmla="*/ 4717627 h 5299364"/>
              <a:gd name="connsiteX22" fmla="*/ 10684488 w 20920255"/>
              <a:gd name="connsiteY22" fmla="*/ 4758524 h 5299364"/>
              <a:gd name="connsiteX23" fmla="*/ 10322480 w 20920255"/>
              <a:gd name="connsiteY23" fmla="*/ 4864701 h 5299364"/>
              <a:gd name="connsiteX24" fmla="*/ 9945457 w 20920255"/>
              <a:gd name="connsiteY24" fmla="*/ 4936003 h 5299364"/>
              <a:gd name="connsiteX25" fmla="*/ 9774567 w 20920255"/>
              <a:gd name="connsiteY25" fmla="*/ 4936140 h 5299364"/>
              <a:gd name="connsiteX26" fmla="*/ 9335316 w 20920255"/>
              <a:gd name="connsiteY26" fmla="*/ 5006693 h 5299364"/>
              <a:gd name="connsiteX27" fmla="*/ 8302825 w 20920255"/>
              <a:gd name="connsiteY27" fmla="*/ 5106205 h 5299364"/>
              <a:gd name="connsiteX28" fmla="*/ 7388521 w 20920255"/>
              <a:gd name="connsiteY28" fmla="*/ 5198179 h 5299364"/>
              <a:gd name="connsiteX29" fmla="*/ 6531661 w 20920255"/>
              <a:gd name="connsiteY29" fmla="*/ 5198903 h 5299364"/>
              <a:gd name="connsiteX30" fmla="*/ 5482836 w 20920255"/>
              <a:gd name="connsiteY30" fmla="*/ 4831141 h 5299364"/>
              <a:gd name="connsiteX31" fmla="*/ 4751068 w 20920255"/>
              <a:gd name="connsiteY31" fmla="*/ 4639253 h 5299364"/>
              <a:gd name="connsiteX32" fmla="*/ 3693523 w 20920255"/>
              <a:gd name="connsiteY32" fmla="*/ 4343400 h 5299364"/>
              <a:gd name="connsiteX33" fmla="*/ 3168145 w 20920255"/>
              <a:gd name="connsiteY33" fmla="*/ 4299284 h 5299364"/>
              <a:gd name="connsiteX34" fmla="*/ 2349997 w 20920255"/>
              <a:gd name="connsiteY34" fmla="*/ 4283242 h 5299364"/>
              <a:gd name="connsiteX35" fmla="*/ 1644145 w 20920255"/>
              <a:gd name="connsiteY35" fmla="*/ 4299284 h 5299364"/>
              <a:gd name="connsiteX36" fmla="*/ 1259134 w 20920255"/>
              <a:gd name="connsiteY36" fmla="*/ 4299284 h 5299364"/>
              <a:gd name="connsiteX37" fmla="*/ 954334 w 20920255"/>
              <a:gd name="connsiteY37" fmla="*/ 4186989 h 5299364"/>
              <a:gd name="connsiteX38" fmla="*/ 617450 w 20920255"/>
              <a:gd name="connsiteY38" fmla="*/ 3994484 h 5299364"/>
              <a:gd name="connsiteX39" fmla="*/ 376819 w 20920255"/>
              <a:gd name="connsiteY39" fmla="*/ 3689684 h 5299364"/>
              <a:gd name="connsiteX40" fmla="*/ 168271 w 20920255"/>
              <a:gd name="connsiteY40" fmla="*/ 3513221 h 5299364"/>
              <a:gd name="connsiteX41" fmla="*/ 23892 w 20920255"/>
              <a:gd name="connsiteY41" fmla="*/ 3176337 h 5299364"/>
              <a:gd name="connsiteX42" fmla="*/ 7850 w 20920255"/>
              <a:gd name="connsiteY42" fmla="*/ 2775284 h 5299364"/>
              <a:gd name="connsiteX43" fmla="*/ 104103 w 20920255"/>
              <a:gd name="connsiteY43" fmla="*/ 2294021 h 5299364"/>
              <a:gd name="connsiteX44" fmla="*/ 248482 w 20920255"/>
              <a:gd name="connsiteY44" fmla="*/ 1925053 h 5299364"/>
              <a:gd name="connsiteX45" fmla="*/ 473071 w 20920255"/>
              <a:gd name="connsiteY45" fmla="*/ 1668379 h 5299364"/>
              <a:gd name="connsiteX46" fmla="*/ 729745 w 20920255"/>
              <a:gd name="connsiteY46" fmla="*/ 1411705 h 5299364"/>
              <a:gd name="connsiteX47" fmla="*/ 1034545 w 20920255"/>
              <a:gd name="connsiteY47" fmla="*/ 1106905 h 5299364"/>
              <a:gd name="connsiteX48" fmla="*/ 1483724 w 20920255"/>
              <a:gd name="connsiteY48" fmla="*/ 689811 h 5299364"/>
              <a:gd name="connsiteX49" fmla="*/ 1852692 w 20920255"/>
              <a:gd name="connsiteY49" fmla="*/ 545432 h 5299364"/>
              <a:gd name="connsiteX50" fmla="*/ 2847303 w 20920255"/>
              <a:gd name="connsiteY50" fmla="*/ 336884 h 5299364"/>
              <a:gd name="connsiteX51" fmla="*/ 3472945 w 20920255"/>
              <a:gd name="connsiteY51" fmla="*/ 256674 h 5299364"/>
              <a:gd name="connsiteX52" fmla="*/ 4515682 w 20920255"/>
              <a:gd name="connsiteY52" fmla="*/ 192505 h 5299364"/>
              <a:gd name="connsiteX53" fmla="*/ 5141324 w 20920255"/>
              <a:gd name="connsiteY53" fmla="*/ 80211 h 5299364"/>
              <a:gd name="connsiteX54" fmla="*/ 6585113 w 20920255"/>
              <a:gd name="connsiteY54" fmla="*/ 16042 h 5299364"/>
              <a:gd name="connsiteX55" fmla="*/ 7611808 w 20920255"/>
              <a:gd name="connsiteY55" fmla="*/ 0 h 5299364"/>
              <a:gd name="connsiteX56" fmla="*/ 8724794 w 20920255"/>
              <a:gd name="connsiteY56" fmla="*/ 12161 h 5299364"/>
              <a:gd name="connsiteX57" fmla="*/ 9455356 w 20920255"/>
              <a:gd name="connsiteY57" fmla="*/ 55112 h 5299364"/>
              <a:gd name="connsiteX58" fmla="*/ 9855503 w 20920255"/>
              <a:gd name="connsiteY58" fmla="*/ 187848 h 5299364"/>
              <a:gd name="connsiteX59" fmla="*/ 10289417 w 20920255"/>
              <a:gd name="connsiteY59" fmla="*/ 240761 h 5299364"/>
              <a:gd name="connsiteX60" fmla="*/ 11014416 w 20920255"/>
              <a:gd name="connsiteY60" fmla="*/ 402993 h 5299364"/>
              <a:gd name="connsiteX61" fmla="*/ 11532939 w 20920255"/>
              <a:gd name="connsiteY61" fmla="*/ 640650 h 5299364"/>
              <a:gd name="connsiteX62" fmla="*/ 11875774 w 20920255"/>
              <a:gd name="connsiteY62" fmla="*/ 754237 h 5299364"/>
              <a:gd name="connsiteX63" fmla="*/ 12314991 w 20920255"/>
              <a:gd name="connsiteY63" fmla="*/ 922032 h 5299364"/>
              <a:gd name="connsiteX64" fmla="*/ 12849168 w 20920255"/>
              <a:gd name="connsiteY64" fmla="*/ 1175213 h 5299364"/>
              <a:gd name="connsiteX65" fmla="*/ 13098079 w 20920255"/>
              <a:gd name="connsiteY65" fmla="*/ 1332528 h 5299364"/>
              <a:gd name="connsiteX66" fmla="*/ 13518666 w 20920255"/>
              <a:gd name="connsiteY66" fmla="*/ 1493339 h 5299364"/>
              <a:gd name="connsiteX67" fmla="*/ 13888151 w 20920255"/>
              <a:gd name="connsiteY67" fmla="*/ 1778085 h 5299364"/>
              <a:gd name="connsiteX68" fmla="*/ 14092819 w 20920255"/>
              <a:gd name="connsiteY68" fmla="*/ 2133600 h 5299364"/>
              <a:gd name="connsiteX69" fmla="*/ 14205113 w 20920255"/>
              <a:gd name="connsiteY69" fmla="*/ 2470484 h 5299364"/>
              <a:gd name="connsiteX70" fmla="*/ 14381576 w 20920255"/>
              <a:gd name="connsiteY70" fmla="*/ 2679032 h 5299364"/>
              <a:gd name="connsiteX71" fmla="*/ 14574082 w 20920255"/>
              <a:gd name="connsiteY71" fmla="*/ 2983832 h 5299364"/>
              <a:gd name="connsiteX72" fmla="*/ 14959092 w 20920255"/>
              <a:gd name="connsiteY72" fmla="*/ 3336758 h 5299364"/>
              <a:gd name="connsiteX73" fmla="*/ 15392229 w 20920255"/>
              <a:gd name="connsiteY73" fmla="*/ 3673642 h 5299364"/>
              <a:gd name="connsiteX74" fmla="*/ 15905576 w 20920255"/>
              <a:gd name="connsiteY74" fmla="*/ 3834063 h 5299364"/>
              <a:gd name="connsiteX75" fmla="*/ 16659555 w 20920255"/>
              <a:gd name="connsiteY75" fmla="*/ 3962400 h 5299364"/>
              <a:gd name="connsiteX76" fmla="*/ 17493745 w 20920255"/>
              <a:gd name="connsiteY76" fmla="*/ 4058653 h 5299364"/>
              <a:gd name="connsiteX77" fmla="*/ 18040693 w 20920255"/>
              <a:gd name="connsiteY77" fmla="*/ 4151871 h 5299364"/>
              <a:gd name="connsiteX78" fmla="*/ 18710778 w 20920255"/>
              <a:gd name="connsiteY78" fmla="*/ 4320746 h 5299364"/>
              <a:gd name="connsiteX79" fmla="*/ 19232795 w 20920255"/>
              <a:gd name="connsiteY79" fmla="*/ 4456237 h 5299364"/>
              <a:gd name="connsiteX80" fmla="*/ 19526864 w 20920255"/>
              <a:gd name="connsiteY80" fmla="*/ 4562678 h 5299364"/>
              <a:gd name="connsiteX81" fmla="*/ 20099069 w 20920255"/>
              <a:gd name="connsiteY81" fmla="*/ 4823905 h 5299364"/>
              <a:gd name="connsiteX82" fmla="*/ 20598977 w 20920255"/>
              <a:gd name="connsiteY82" fmla="*/ 5007087 h 5299364"/>
              <a:gd name="connsiteX83" fmla="*/ 20308349 w 20920255"/>
              <a:gd name="connsiteY83" fmla="*/ 4044773 h 5299364"/>
              <a:gd name="connsiteX84" fmla="*/ 20368947 w 20920255"/>
              <a:gd name="connsiteY84" fmla="*/ 3902891 h 5299364"/>
              <a:gd name="connsiteX0" fmla="*/ 20368947 w 20920255"/>
              <a:gd name="connsiteY0" fmla="*/ 3902891 h 5299364"/>
              <a:gd name="connsiteX1" fmla="*/ 20915916 w 20920255"/>
              <a:gd name="connsiteY1" fmla="*/ 5222572 h 5299364"/>
              <a:gd name="connsiteX2" fmla="*/ 20580224 w 20920255"/>
              <a:gd name="connsiteY2" fmla="*/ 5109519 h 5299364"/>
              <a:gd name="connsiteX3" fmla="*/ 19800230 w 20920255"/>
              <a:gd name="connsiteY3" fmla="*/ 4838538 h 5299364"/>
              <a:gd name="connsiteX4" fmla="*/ 19404382 w 20920255"/>
              <a:gd name="connsiteY4" fmla="*/ 4708359 h 5299364"/>
              <a:gd name="connsiteX5" fmla="*/ 19118982 w 20920255"/>
              <a:gd name="connsiteY5" fmla="*/ 4629773 h 5299364"/>
              <a:gd name="connsiteX6" fmla="*/ 18786869 w 20920255"/>
              <a:gd name="connsiteY6" fmla="*/ 4588800 h 5299364"/>
              <a:gd name="connsiteX7" fmla="*/ 18422129 w 20920255"/>
              <a:gd name="connsiteY7" fmla="*/ 4523115 h 5299364"/>
              <a:gd name="connsiteX8" fmla="*/ 17883742 w 20920255"/>
              <a:gd name="connsiteY8" fmla="*/ 4345676 h 5299364"/>
              <a:gd name="connsiteX9" fmla="*/ 17541436 w 20920255"/>
              <a:gd name="connsiteY9" fmla="*/ 4312399 h 5299364"/>
              <a:gd name="connsiteX10" fmla="*/ 16972376 w 20920255"/>
              <a:gd name="connsiteY10" fmla="*/ 4288661 h 5299364"/>
              <a:gd name="connsiteX11" fmla="*/ 16611429 w 20920255"/>
              <a:gd name="connsiteY11" fmla="*/ 4263190 h 5299364"/>
              <a:gd name="connsiteX12" fmla="*/ 15777240 w 20920255"/>
              <a:gd name="connsiteY12" fmla="*/ 4283242 h 5299364"/>
              <a:gd name="connsiteX13" fmla="*/ 15340092 w 20920255"/>
              <a:gd name="connsiteY13" fmla="*/ 4335378 h 5299364"/>
              <a:gd name="connsiteX14" fmla="*/ 14979145 w 20920255"/>
              <a:gd name="connsiteY14" fmla="*/ 4383505 h 5299364"/>
              <a:gd name="connsiteX15" fmla="*/ 14285324 w 20920255"/>
              <a:gd name="connsiteY15" fmla="*/ 4443663 h 5299364"/>
              <a:gd name="connsiteX16" fmla="*/ 13880261 w 20920255"/>
              <a:gd name="connsiteY16" fmla="*/ 4471736 h 5299364"/>
              <a:gd name="connsiteX17" fmla="*/ 13523324 w 20920255"/>
              <a:gd name="connsiteY17" fmla="*/ 4547937 h 5299364"/>
              <a:gd name="connsiteX18" fmla="*/ 13013987 w 20920255"/>
              <a:gd name="connsiteY18" fmla="*/ 4592053 h 5299364"/>
              <a:gd name="connsiteX19" fmla="*/ 12556787 w 20920255"/>
              <a:gd name="connsiteY19" fmla="*/ 4608095 h 5299364"/>
              <a:gd name="connsiteX20" fmla="*/ 11921580 w 20920255"/>
              <a:gd name="connsiteY20" fmla="*/ 4656220 h 5299364"/>
              <a:gd name="connsiteX21" fmla="*/ 11121422 w 20920255"/>
              <a:gd name="connsiteY21" fmla="*/ 4717627 h 5299364"/>
              <a:gd name="connsiteX22" fmla="*/ 10684488 w 20920255"/>
              <a:gd name="connsiteY22" fmla="*/ 4758524 h 5299364"/>
              <a:gd name="connsiteX23" fmla="*/ 10322480 w 20920255"/>
              <a:gd name="connsiteY23" fmla="*/ 4864701 h 5299364"/>
              <a:gd name="connsiteX24" fmla="*/ 9945457 w 20920255"/>
              <a:gd name="connsiteY24" fmla="*/ 4936003 h 5299364"/>
              <a:gd name="connsiteX25" fmla="*/ 9774567 w 20920255"/>
              <a:gd name="connsiteY25" fmla="*/ 4936140 h 5299364"/>
              <a:gd name="connsiteX26" fmla="*/ 9335316 w 20920255"/>
              <a:gd name="connsiteY26" fmla="*/ 5006693 h 5299364"/>
              <a:gd name="connsiteX27" fmla="*/ 8302825 w 20920255"/>
              <a:gd name="connsiteY27" fmla="*/ 5106205 h 5299364"/>
              <a:gd name="connsiteX28" fmla="*/ 7388521 w 20920255"/>
              <a:gd name="connsiteY28" fmla="*/ 5198179 h 5299364"/>
              <a:gd name="connsiteX29" fmla="*/ 6531661 w 20920255"/>
              <a:gd name="connsiteY29" fmla="*/ 5198903 h 5299364"/>
              <a:gd name="connsiteX30" fmla="*/ 5482836 w 20920255"/>
              <a:gd name="connsiteY30" fmla="*/ 4831141 h 5299364"/>
              <a:gd name="connsiteX31" fmla="*/ 4751068 w 20920255"/>
              <a:gd name="connsiteY31" fmla="*/ 4639253 h 5299364"/>
              <a:gd name="connsiteX32" fmla="*/ 3693523 w 20920255"/>
              <a:gd name="connsiteY32" fmla="*/ 4343400 h 5299364"/>
              <a:gd name="connsiteX33" fmla="*/ 3168145 w 20920255"/>
              <a:gd name="connsiteY33" fmla="*/ 4299284 h 5299364"/>
              <a:gd name="connsiteX34" fmla="*/ 2349997 w 20920255"/>
              <a:gd name="connsiteY34" fmla="*/ 4283242 h 5299364"/>
              <a:gd name="connsiteX35" fmla="*/ 1644145 w 20920255"/>
              <a:gd name="connsiteY35" fmla="*/ 4299284 h 5299364"/>
              <a:gd name="connsiteX36" fmla="*/ 1259134 w 20920255"/>
              <a:gd name="connsiteY36" fmla="*/ 4299284 h 5299364"/>
              <a:gd name="connsiteX37" fmla="*/ 954334 w 20920255"/>
              <a:gd name="connsiteY37" fmla="*/ 4186989 h 5299364"/>
              <a:gd name="connsiteX38" fmla="*/ 617450 w 20920255"/>
              <a:gd name="connsiteY38" fmla="*/ 3994484 h 5299364"/>
              <a:gd name="connsiteX39" fmla="*/ 376819 w 20920255"/>
              <a:gd name="connsiteY39" fmla="*/ 3689684 h 5299364"/>
              <a:gd name="connsiteX40" fmla="*/ 168271 w 20920255"/>
              <a:gd name="connsiteY40" fmla="*/ 3513221 h 5299364"/>
              <a:gd name="connsiteX41" fmla="*/ 23892 w 20920255"/>
              <a:gd name="connsiteY41" fmla="*/ 3176337 h 5299364"/>
              <a:gd name="connsiteX42" fmla="*/ 7850 w 20920255"/>
              <a:gd name="connsiteY42" fmla="*/ 2775284 h 5299364"/>
              <a:gd name="connsiteX43" fmla="*/ 104103 w 20920255"/>
              <a:gd name="connsiteY43" fmla="*/ 2294021 h 5299364"/>
              <a:gd name="connsiteX44" fmla="*/ 248482 w 20920255"/>
              <a:gd name="connsiteY44" fmla="*/ 1925053 h 5299364"/>
              <a:gd name="connsiteX45" fmla="*/ 473071 w 20920255"/>
              <a:gd name="connsiteY45" fmla="*/ 1668379 h 5299364"/>
              <a:gd name="connsiteX46" fmla="*/ 729745 w 20920255"/>
              <a:gd name="connsiteY46" fmla="*/ 1411705 h 5299364"/>
              <a:gd name="connsiteX47" fmla="*/ 1034545 w 20920255"/>
              <a:gd name="connsiteY47" fmla="*/ 1106905 h 5299364"/>
              <a:gd name="connsiteX48" fmla="*/ 1483724 w 20920255"/>
              <a:gd name="connsiteY48" fmla="*/ 689811 h 5299364"/>
              <a:gd name="connsiteX49" fmla="*/ 1852692 w 20920255"/>
              <a:gd name="connsiteY49" fmla="*/ 545432 h 5299364"/>
              <a:gd name="connsiteX50" fmla="*/ 2847303 w 20920255"/>
              <a:gd name="connsiteY50" fmla="*/ 336884 h 5299364"/>
              <a:gd name="connsiteX51" fmla="*/ 3472945 w 20920255"/>
              <a:gd name="connsiteY51" fmla="*/ 256674 h 5299364"/>
              <a:gd name="connsiteX52" fmla="*/ 4515682 w 20920255"/>
              <a:gd name="connsiteY52" fmla="*/ 192505 h 5299364"/>
              <a:gd name="connsiteX53" fmla="*/ 5141324 w 20920255"/>
              <a:gd name="connsiteY53" fmla="*/ 80211 h 5299364"/>
              <a:gd name="connsiteX54" fmla="*/ 6585113 w 20920255"/>
              <a:gd name="connsiteY54" fmla="*/ 16042 h 5299364"/>
              <a:gd name="connsiteX55" fmla="*/ 7611808 w 20920255"/>
              <a:gd name="connsiteY55" fmla="*/ 0 h 5299364"/>
              <a:gd name="connsiteX56" fmla="*/ 8724794 w 20920255"/>
              <a:gd name="connsiteY56" fmla="*/ 12161 h 5299364"/>
              <a:gd name="connsiteX57" fmla="*/ 9455356 w 20920255"/>
              <a:gd name="connsiteY57" fmla="*/ 55112 h 5299364"/>
              <a:gd name="connsiteX58" fmla="*/ 9855503 w 20920255"/>
              <a:gd name="connsiteY58" fmla="*/ 187848 h 5299364"/>
              <a:gd name="connsiteX59" fmla="*/ 10289417 w 20920255"/>
              <a:gd name="connsiteY59" fmla="*/ 240761 h 5299364"/>
              <a:gd name="connsiteX60" fmla="*/ 11014416 w 20920255"/>
              <a:gd name="connsiteY60" fmla="*/ 402993 h 5299364"/>
              <a:gd name="connsiteX61" fmla="*/ 11532939 w 20920255"/>
              <a:gd name="connsiteY61" fmla="*/ 640650 h 5299364"/>
              <a:gd name="connsiteX62" fmla="*/ 11875774 w 20920255"/>
              <a:gd name="connsiteY62" fmla="*/ 754237 h 5299364"/>
              <a:gd name="connsiteX63" fmla="*/ 12314991 w 20920255"/>
              <a:gd name="connsiteY63" fmla="*/ 922032 h 5299364"/>
              <a:gd name="connsiteX64" fmla="*/ 12849168 w 20920255"/>
              <a:gd name="connsiteY64" fmla="*/ 1175213 h 5299364"/>
              <a:gd name="connsiteX65" fmla="*/ 13098079 w 20920255"/>
              <a:gd name="connsiteY65" fmla="*/ 1332528 h 5299364"/>
              <a:gd name="connsiteX66" fmla="*/ 13518666 w 20920255"/>
              <a:gd name="connsiteY66" fmla="*/ 1493339 h 5299364"/>
              <a:gd name="connsiteX67" fmla="*/ 13888151 w 20920255"/>
              <a:gd name="connsiteY67" fmla="*/ 1778085 h 5299364"/>
              <a:gd name="connsiteX68" fmla="*/ 14092819 w 20920255"/>
              <a:gd name="connsiteY68" fmla="*/ 2133600 h 5299364"/>
              <a:gd name="connsiteX69" fmla="*/ 14205113 w 20920255"/>
              <a:gd name="connsiteY69" fmla="*/ 2470484 h 5299364"/>
              <a:gd name="connsiteX70" fmla="*/ 14381576 w 20920255"/>
              <a:gd name="connsiteY70" fmla="*/ 2679032 h 5299364"/>
              <a:gd name="connsiteX71" fmla="*/ 14574082 w 20920255"/>
              <a:gd name="connsiteY71" fmla="*/ 2983832 h 5299364"/>
              <a:gd name="connsiteX72" fmla="*/ 14959092 w 20920255"/>
              <a:gd name="connsiteY72" fmla="*/ 3336758 h 5299364"/>
              <a:gd name="connsiteX73" fmla="*/ 15392229 w 20920255"/>
              <a:gd name="connsiteY73" fmla="*/ 3673642 h 5299364"/>
              <a:gd name="connsiteX74" fmla="*/ 15905576 w 20920255"/>
              <a:gd name="connsiteY74" fmla="*/ 3834063 h 5299364"/>
              <a:gd name="connsiteX75" fmla="*/ 16659555 w 20920255"/>
              <a:gd name="connsiteY75" fmla="*/ 3962400 h 5299364"/>
              <a:gd name="connsiteX76" fmla="*/ 17493745 w 20920255"/>
              <a:gd name="connsiteY76" fmla="*/ 4058653 h 5299364"/>
              <a:gd name="connsiteX77" fmla="*/ 18040693 w 20920255"/>
              <a:gd name="connsiteY77" fmla="*/ 4151871 h 5299364"/>
              <a:gd name="connsiteX78" fmla="*/ 18710778 w 20920255"/>
              <a:gd name="connsiteY78" fmla="*/ 4320746 h 5299364"/>
              <a:gd name="connsiteX79" fmla="*/ 19232795 w 20920255"/>
              <a:gd name="connsiteY79" fmla="*/ 4456237 h 5299364"/>
              <a:gd name="connsiteX80" fmla="*/ 19526864 w 20920255"/>
              <a:gd name="connsiteY80" fmla="*/ 4562678 h 5299364"/>
              <a:gd name="connsiteX81" fmla="*/ 20099069 w 20920255"/>
              <a:gd name="connsiteY81" fmla="*/ 4823905 h 5299364"/>
              <a:gd name="connsiteX82" fmla="*/ 19847695 w 20920255"/>
              <a:gd name="connsiteY82" fmla="*/ 3935160 h 5299364"/>
              <a:gd name="connsiteX83" fmla="*/ 20308349 w 20920255"/>
              <a:gd name="connsiteY83" fmla="*/ 4044773 h 5299364"/>
              <a:gd name="connsiteX84" fmla="*/ 20368947 w 20920255"/>
              <a:gd name="connsiteY84" fmla="*/ 3902891 h 5299364"/>
              <a:gd name="connsiteX0" fmla="*/ 20368947 w 20612914"/>
              <a:gd name="connsiteY0" fmla="*/ 3902891 h 5229630"/>
              <a:gd name="connsiteX1" fmla="*/ 20064445 w 20612914"/>
              <a:gd name="connsiteY1" fmla="*/ 3955744 h 5229630"/>
              <a:gd name="connsiteX2" fmla="*/ 20580224 w 20612914"/>
              <a:gd name="connsiteY2" fmla="*/ 5109519 h 5229630"/>
              <a:gd name="connsiteX3" fmla="*/ 19800230 w 20612914"/>
              <a:gd name="connsiteY3" fmla="*/ 4838538 h 5229630"/>
              <a:gd name="connsiteX4" fmla="*/ 19404382 w 20612914"/>
              <a:gd name="connsiteY4" fmla="*/ 4708359 h 5229630"/>
              <a:gd name="connsiteX5" fmla="*/ 19118982 w 20612914"/>
              <a:gd name="connsiteY5" fmla="*/ 4629773 h 5229630"/>
              <a:gd name="connsiteX6" fmla="*/ 18786869 w 20612914"/>
              <a:gd name="connsiteY6" fmla="*/ 4588800 h 5229630"/>
              <a:gd name="connsiteX7" fmla="*/ 18422129 w 20612914"/>
              <a:gd name="connsiteY7" fmla="*/ 4523115 h 5229630"/>
              <a:gd name="connsiteX8" fmla="*/ 17883742 w 20612914"/>
              <a:gd name="connsiteY8" fmla="*/ 4345676 h 5229630"/>
              <a:gd name="connsiteX9" fmla="*/ 17541436 w 20612914"/>
              <a:gd name="connsiteY9" fmla="*/ 4312399 h 5229630"/>
              <a:gd name="connsiteX10" fmla="*/ 16972376 w 20612914"/>
              <a:gd name="connsiteY10" fmla="*/ 4288661 h 5229630"/>
              <a:gd name="connsiteX11" fmla="*/ 16611429 w 20612914"/>
              <a:gd name="connsiteY11" fmla="*/ 4263190 h 5229630"/>
              <a:gd name="connsiteX12" fmla="*/ 15777240 w 20612914"/>
              <a:gd name="connsiteY12" fmla="*/ 4283242 h 5229630"/>
              <a:gd name="connsiteX13" fmla="*/ 15340092 w 20612914"/>
              <a:gd name="connsiteY13" fmla="*/ 4335378 h 5229630"/>
              <a:gd name="connsiteX14" fmla="*/ 14979145 w 20612914"/>
              <a:gd name="connsiteY14" fmla="*/ 4383505 h 5229630"/>
              <a:gd name="connsiteX15" fmla="*/ 14285324 w 20612914"/>
              <a:gd name="connsiteY15" fmla="*/ 4443663 h 5229630"/>
              <a:gd name="connsiteX16" fmla="*/ 13880261 w 20612914"/>
              <a:gd name="connsiteY16" fmla="*/ 4471736 h 5229630"/>
              <a:gd name="connsiteX17" fmla="*/ 13523324 w 20612914"/>
              <a:gd name="connsiteY17" fmla="*/ 4547937 h 5229630"/>
              <a:gd name="connsiteX18" fmla="*/ 13013987 w 20612914"/>
              <a:gd name="connsiteY18" fmla="*/ 4592053 h 5229630"/>
              <a:gd name="connsiteX19" fmla="*/ 12556787 w 20612914"/>
              <a:gd name="connsiteY19" fmla="*/ 4608095 h 5229630"/>
              <a:gd name="connsiteX20" fmla="*/ 11921580 w 20612914"/>
              <a:gd name="connsiteY20" fmla="*/ 4656220 h 5229630"/>
              <a:gd name="connsiteX21" fmla="*/ 11121422 w 20612914"/>
              <a:gd name="connsiteY21" fmla="*/ 4717627 h 5229630"/>
              <a:gd name="connsiteX22" fmla="*/ 10684488 w 20612914"/>
              <a:gd name="connsiteY22" fmla="*/ 4758524 h 5229630"/>
              <a:gd name="connsiteX23" fmla="*/ 10322480 w 20612914"/>
              <a:gd name="connsiteY23" fmla="*/ 4864701 h 5229630"/>
              <a:gd name="connsiteX24" fmla="*/ 9945457 w 20612914"/>
              <a:gd name="connsiteY24" fmla="*/ 4936003 h 5229630"/>
              <a:gd name="connsiteX25" fmla="*/ 9774567 w 20612914"/>
              <a:gd name="connsiteY25" fmla="*/ 4936140 h 5229630"/>
              <a:gd name="connsiteX26" fmla="*/ 9335316 w 20612914"/>
              <a:gd name="connsiteY26" fmla="*/ 5006693 h 5229630"/>
              <a:gd name="connsiteX27" fmla="*/ 8302825 w 20612914"/>
              <a:gd name="connsiteY27" fmla="*/ 5106205 h 5229630"/>
              <a:gd name="connsiteX28" fmla="*/ 7388521 w 20612914"/>
              <a:gd name="connsiteY28" fmla="*/ 5198179 h 5229630"/>
              <a:gd name="connsiteX29" fmla="*/ 6531661 w 20612914"/>
              <a:gd name="connsiteY29" fmla="*/ 5198903 h 5229630"/>
              <a:gd name="connsiteX30" fmla="*/ 5482836 w 20612914"/>
              <a:gd name="connsiteY30" fmla="*/ 4831141 h 5229630"/>
              <a:gd name="connsiteX31" fmla="*/ 4751068 w 20612914"/>
              <a:gd name="connsiteY31" fmla="*/ 4639253 h 5229630"/>
              <a:gd name="connsiteX32" fmla="*/ 3693523 w 20612914"/>
              <a:gd name="connsiteY32" fmla="*/ 4343400 h 5229630"/>
              <a:gd name="connsiteX33" fmla="*/ 3168145 w 20612914"/>
              <a:gd name="connsiteY33" fmla="*/ 4299284 h 5229630"/>
              <a:gd name="connsiteX34" fmla="*/ 2349997 w 20612914"/>
              <a:gd name="connsiteY34" fmla="*/ 4283242 h 5229630"/>
              <a:gd name="connsiteX35" fmla="*/ 1644145 w 20612914"/>
              <a:gd name="connsiteY35" fmla="*/ 4299284 h 5229630"/>
              <a:gd name="connsiteX36" fmla="*/ 1259134 w 20612914"/>
              <a:gd name="connsiteY36" fmla="*/ 4299284 h 5229630"/>
              <a:gd name="connsiteX37" fmla="*/ 954334 w 20612914"/>
              <a:gd name="connsiteY37" fmla="*/ 4186989 h 5229630"/>
              <a:gd name="connsiteX38" fmla="*/ 617450 w 20612914"/>
              <a:gd name="connsiteY38" fmla="*/ 3994484 h 5229630"/>
              <a:gd name="connsiteX39" fmla="*/ 376819 w 20612914"/>
              <a:gd name="connsiteY39" fmla="*/ 3689684 h 5229630"/>
              <a:gd name="connsiteX40" fmla="*/ 168271 w 20612914"/>
              <a:gd name="connsiteY40" fmla="*/ 3513221 h 5229630"/>
              <a:gd name="connsiteX41" fmla="*/ 23892 w 20612914"/>
              <a:gd name="connsiteY41" fmla="*/ 3176337 h 5229630"/>
              <a:gd name="connsiteX42" fmla="*/ 7850 w 20612914"/>
              <a:gd name="connsiteY42" fmla="*/ 2775284 h 5229630"/>
              <a:gd name="connsiteX43" fmla="*/ 104103 w 20612914"/>
              <a:gd name="connsiteY43" fmla="*/ 2294021 h 5229630"/>
              <a:gd name="connsiteX44" fmla="*/ 248482 w 20612914"/>
              <a:gd name="connsiteY44" fmla="*/ 1925053 h 5229630"/>
              <a:gd name="connsiteX45" fmla="*/ 473071 w 20612914"/>
              <a:gd name="connsiteY45" fmla="*/ 1668379 h 5229630"/>
              <a:gd name="connsiteX46" fmla="*/ 729745 w 20612914"/>
              <a:gd name="connsiteY46" fmla="*/ 1411705 h 5229630"/>
              <a:gd name="connsiteX47" fmla="*/ 1034545 w 20612914"/>
              <a:gd name="connsiteY47" fmla="*/ 1106905 h 5229630"/>
              <a:gd name="connsiteX48" fmla="*/ 1483724 w 20612914"/>
              <a:gd name="connsiteY48" fmla="*/ 689811 h 5229630"/>
              <a:gd name="connsiteX49" fmla="*/ 1852692 w 20612914"/>
              <a:gd name="connsiteY49" fmla="*/ 545432 h 5229630"/>
              <a:gd name="connsiteX50" fmla="*/ 2847303 w 20612914"/>
              <a:gd name="connsiteY50" fmla="*/ 336884 h 5229630"/>
              <a:gd name="connsiteX51" fmla="*/ 3472945 w 20612914"/>
              <a:gd name="connsiteY51" fmla="*/ 256674 h 5229630"/>
              <a:gd name="connsiteX52" fmla="*/ 4515682 w 20612914"/>
              <a:gd name="connsiteY52" fmla="*/ 192505 h 5229630"/>
              <a:gd name="connsiteX53" fmla="*/ 5141324 w 20612914"/>
              <a:gd name="connsiteY53" fmla="*/ 80211 h 5229630"/>
              <a:gd name="connsiteX54" fmla="*/ 6585113 w 20612914"/>
              <a:gd name="connsiteY54" fmla="*/ 16042 h 5229630"/>
              <a:gd name="connsiteX55" fmla="*/ 7611808 w 20612914"/>
              <a:gd name="connsiteY55" fmla="*/ 0 h 5229630"/>
              <a:gd name="connsiteX56" fmla="*/ 8724794 w 20612914"/>
              <a:gd name="connsiteY56" fmla="*/ 12161 h 5229630"/>
              <a:gd name="connsiteX57" fmla="*/ 9455356 w 20612914"/>
              <a:gd name="connsiteY57" fmla="*/ 55112 h 5229630"/>
              <a:gd name="connsiteX58" fmla="*/ 9855503 w 20612914"/>
              <a:gd name="connsiteY58" fmla="*/ 187848 h 5229630"/>
              <a:gd name="connsiteX59" fmla="*/ 10289417 w 20612914"/>
              <a:gd name="connsiteY59" fmla="*/ 240761 h 5229630"/>
              <a:gd name="connsiteX60" fmla="*/ 11014416 w 20612914"/>
              <a:gd name="connsiteY60" fmla="*/ 402993 h 5229630"/>
              <a:gd name="connsiteX61" fmla="*/ 11532939 w 20612914"/>
              <a:gd name="connsiteY61" fmla="*/ 640650 h 5229630"/>
              <a:gd name="connsiteX62" fmla="*/ 11875774 w 20612914"/>
              <a:gd name="connsiteY62" fmla="*/ 754237 h 5229630"/>
              <a:gd name="connsiteX63" fmla="*/ 12314991 w 20612914"/>
              <a:gd name="connsiteY63" fmla="*/ 922032 h 5229630"/>
              <a:gd name="connsiteX64" fmla="*/ 12849168 w 20612914"/>
              <a:gd name="connsiteY64" fmla="*/ 1175213 h 5229630"/>
              <a:gd name="connsiteX65" fmla="*/ 13098079 w 20612914"/>
              <a:gd name="connsiteY65" fmla="*/ 1332528 h 5229630"/>
              <a:gd name="connsiteX66" fmla="*/ 13518666 w 20612914"/>
              <a:gd name="connsiteY66" fmla="*/ 1493339 h 5229630"/>
              <a:gd name="connsiteX67" fmla="*/ 13888151 w 20612914"/>
              <a:gd name="connsiteY67" fmla="*/ 1778085 h 5229630"/>
              <a:gd name="connsiteX68" fmla="*/ 14092819 w 20612914"/>
              <a:gd name="connsiteY68" fmla="*/ 2133600 h 5229630"/>
              <a:gd name="connsiteX69" fmla="*/ 14205113 w 20612914"/>
              <a:gd name="connsiteY69" fmla="*/ 2470484 h 5229630"/>
              <a:gd name="connsiteX70" fmla="*/ 14381576 w 20612914"/>
              <a:gd name="connsiteY70" fmla="*/ 2679032 h 5229630"/>
              <a:gd name="connsiteX71" fmla="*/ 14574082 w 20612914"/>
              <a:gd name="connsiteY71" fmla="*/ 2983832 h 5229630"/>
              <a:gd name="connsiteX72" fmla="*/ 14959092 w 20612914"/>
              <a:gd name="connsiteY72" fmla="*/ 3336758 h 5229630"/>
              <a:gd name="connsiteX73" fmla="*/ 15392229 w 20612914"/>
              <a:gd name="connsiteY73" fmla="*/ 3673642 h 5229630"/>
              <a:gd name="connsiteX74" fmla="*/ 15905576 w 20612914"/>
              <a:gd name="connsiteY74" fmla="*/ 3834063 h 5229630"/>
              <a:gd name="connsiteX75" fmla="*/ 16659555 w 20612914"/>
              <a:gd name="connsiteY75" fmla="*/ 3962400 h 5229630"/>
              <a:gd name="connsiteX76" fmla="*/ 17493745 w 20612914"/>
              <a:gd name="connsiteY76" fmla="*/ 4058653 h 5229630"/>
              <a:gd name="connsiteX77" fmla="*/ 18040693 w 20612914"/>
              <a:gd name="connsiteY77" fmla="*/ 4151871 h 5229630"/>
              <a:gd name="connsiteX78" fmla="*/ 18710778 w 20612914"/>
              <a:gd name="connsiteY78" fmla="*/ 4320746 h 5229630"/>
              <a:gd name="connsiteX79" fmla="*/ 19232795 w 20612914"/>
              <a:gd name="connsiteY79" fmla="*/ 4456237 h 5229630"/>
              <a:gd name="connsiteX80" fmla="*/ 19526864 w 20612914"/>
              <a:gd name="connsiteY80" fmla="*/ 4562678 h 5229630"/>
              <a:gd name="connsiteX81" fmla="*/ 20099069 w 20612914"/>
              <a:gd name="connsiteY81" fmla="*/ 4823905 h 5229630"/>
              <a:gd name="connsiteX82" fmla="*/ 19847695 w 20612914"/>
              <a:gd name="connsiteY82" fmla="*/ 3935160 h 5229630"/>
              <a:gd name="connsiteX83" fmla="*/ 20308349 w 20612914"/>
              <a:gd name="connsiteY83" fmla="*/ 4044773 h 5229630"/>
              <a:gd name="connsiteX84" fmla="*/ 20368947 w 20612914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800230 w 20390653"/>
              <a:gd name="connsiteY3" fmla="*/ 4838538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232795 w 20390653"/>
              <a:gd name="connsiteY79" fmla="*/ 4456237 h 5229630"/>
              <a:gd name="connsiteX80" fmla="*/ 19526864 w 20390653"/>
              <a:gd name="connsiteY80" fmla="*/ 4562678 h 5229630"/>
              <a:gd name="connsiteX81" fmla="*/ 20099069 w 20390653"/>
              <a:gd name="connsiteY81" fmla="*/ 4823905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800230 w 20390653"/>
              <a:gd name="connsiteY3" fmla="*/ 4838538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232795 w 20390653"/>
              <a:gd name="connsiteY79" fmla="*/ 4456237 h 5229630"/>
              <a:gd name="connsiteX80" fmla="*/ 19526864 w 20390653"/>
              <a:gd name="connsiteY80" fmla="*/ 4562678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232795 w 20390653"/>
              <a:gd name="connsiteY79" fmla="*/ 4456237 h 5229630"/>
              <a:gd name="connsiteX80" fmla="*/ 19526864 w 20390653"/>
              <a:gd name="connsiteY80" fmla="*/ 4562678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232795 w 20390653"/>
              <a:gd name="connsiteY79" fmla="*/ 4456237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9404382 w 20390653"/>
              <a:gd name="connsiteY4" fmla="*/ 4708359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43673 w 20390653"/>
              <a:gd name="connsiteY76" fmla="*/ 4448442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43673 w 20390653"/>
              <a:gd name="connsiteY76" fmla="*/ 444844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43673 w 20390653"/>
              <a:gd name="connsiteY76" fmla="*/ 4643340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43673 w 20390653"/>
              <a:gd name="connsiteY76" fmla="*/ 4886957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715684 w 20390653"/>
              <a:gd name="connsiteY63" fmla="*/ 532230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715684 w 20390653"/>
              <a:gd name="connsiteY63" fmla="*/ 532230 h 5229630"/>
              <a:gd name="connsiteX64" fmla="*/ 12849168 w 20390653"/>
              <a:gd name="connsiteY64" fmla="*/ 1175213 h 5229630"/>
              <a:gd name="connsiteX65" fmla="*/ 13298417 w 20390653"/>
              <a:gd name="connsiteY65" fmla="*/ 991473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705977 w 20390653"/>
              <a:gd name="connsiteY69" fmla="*/ 2373029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705977 w 20390653"/>
              <a:gd name="connsiteY69" fmla="*/ 2373029 h 5229630"/>
              <a:gd name="connsiteX70" fmla="*/ 14381576 w 20390653"/>
              <a:gd name="connsiteY70" fmla="*/ 2679032 h 5229630"/>
              <a:gd name="connsiteX71" fmla="*/ 15074946 w 20390653"/>
              <a:gd name="connsiteY71" fmla="*/ 2837653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705977 w 20390653"/>
              <a:gd name="connsiteY69" fmla="*/ 2373029 h 5229630"/>
              <a:gd name="connsiteX70" fmla="*/ 14982609 w 20390653"/>
              <a:gd name="connsiteY70" fmla="*/ 2484136 h 5229630"/>
              <a:gd name="connsiteX71" fmla="*/ 15074946 w 20390653"/>
              <a:gd name="connsiteY71" fmla="*/ 2837653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705977 w 20390653"/>
              <a:gd name="connsiteY69" fmla="*/ 2373029 h 5229630"/>
              <a:gd name="connsiteX70" fmla="*/ 14982609 w 20390653"/>
              <a:gd name="connsiteY70" fmla="*/ 2484136 h 5229630"/>
              <a:gd name="connsiteX71" fmla="*/ 15074946 w 20390653"/>
              <a:gd name="connsiteY71" fmla="*/ 2837653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4705977 w 20390653"/>
              <a:gd name="connsiteY69" fmla="*/ 2373029 h 5229630"/>
              <a:gd name="connsiteX70" fmla="*/ 14982609 w 20390653"/>
              <a:gd name="connsiteY70" fmla="*/ 2484136 h 5229630"/>
              <a:gd name="connsiteX71" fmla="*/ 15074946 w 20390653"/>
              <a:gd name="connsiteY71" fmla="*/ 2837653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074946 w 20390653"/>
              <a:gd name="connsiteY71" fmla="*/ 2837653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325371 w 20390653"/>
              <a:gd name="connsiteY71" fmla="*/ 2788934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675978 w 20390653"/>
              <a:gd name="connsiteY71" fmla="*/ 2837653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83010 w 20390653"/>
              <a:gd name="connsiteY61" fmla="*/ 34830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20390653" h="5229630">
                <a:moveTo>
                  <a:pt x="20368947" y="3902891"/>
                </a:moveTo>
                <a:cubicBezTo>
                  <a:pt x="20328296" y="3888053"/>
                  <a:pt x="20187838" y="3941417"/>
                  <a:pt x="20064445" y="3955744"/>
                </a:cubicBezTo>
                <a:cubicBezTo>
                  <a:pt x="19941052" y="3970071"/>
                  <a:pt x="19814537" y="4052857"/>
                  <a:pt x="19628589" y="3988851"/>
                </a:cubicBezTo>
                <a:lnTo>
                  <a:pt x="19649959" y="4156412"/>
                </a:lnTo>
                <a:cubicBezTo>
                  <a:pt x="19453985" y="4089552"/>
                  <a:pt x="18941920" y="4418339"/>
                  <a:pt x="18803341" y="4464750"/>
                </a:cubicBezTo>
                <a:cubicBezTo>
                  <a:pt x="18664762" y="4511161"/>
                  <a:pt x="18821230" y="4414201"/>
                  <a:pt x="18818485" y="4434876"/>
                </a:cubicBezTo>
                <a:cubicBezTo>
                  <a:pt x="18815740" y="4455551"/>
                  <a:pt x="18852928" y="4574094"/>
                  <a:pt x="18786869" y="4588800"/>
                </a:cubicBezTo>
                <a:cubicBezTo>
                  <a:pt x="18720810" y="4603507"/>
                  <a:pt x="18572650" y="4563636"/>
                  <a:pt x="18422129" y="4523115"/>
                </a:cubicBezTo>
                <a:cubicBezTo>
                  <a:pt x="18271608" y="4482594"/>
                  <a:pt x="18030524" y="4380795"/>
                  <a:pt x="17883742" y="4345676"/>
                </a:cubicBezTo>
                <a:cubicBezTo>
                  <a:pt x="17736960" y="4310557"/>
                  <a:pt x="17693330" y="4321901"/>
                  <a:pt x="17541436" y="4312399"/>
                </a:cubicBezTo>
                <a:cubicBezTo>
                  <a:pt x="17389542" y="4302897"/>
                  <a:pt x="17127378" y="4272501"/>
                  <a:pt x="16972376" y="4288661"/>
                </a:cubicBezTo>
                <a:cubicBezTo>
                  <a:pt x="16817374" y="4304821"/>
                  <a:pt x="16810610" y="4410263"/>
                  <a:pt x="16611421" y="4409360"/>
                </a:cubicBezTo>
                <a:cubicBezTo>
                  <a:pt x="16412232" y="4408457"/>
                  <a:pt x="15989128" y="4295572"/>
                  <a:pt x="15777240" y="4283242"/>
                </a:cubicBezTo>
                <a:cubicBezTo>
                  <a:pt x="15565352" y="4270912"/>
                  <a:pt x="15473108" y="4318668"/>
                  <a:pt x="15340092" y="4335378"/>
                </a:cubicBezTo>
                <a:cubicBezTo>
                  <a:pt x="15207076" y="4352088"/>
                  <a:pt x="15154940" y="4365458"/>
                  <a:pt x="14979145" y="4383505"/>
                </a:cubicBezTo>
                <a:cubicBezTo>
                  <a:pt x="14803350" y="4401553"/>
                  <a:pt x="14468471" y="4428958"/>
                  <a:pt x="14285324" y="4443663"/>
                </a:cubicBezTo>
                <a:cubicBezTo>
                  <a:pt x="14102177" y="4458368"/>
                  <a:pt x="14007261" y="4454357"/>
                  <a:pt x="13880261" y="4471736"/>
                </a:cubicBezTo>
                <a:cubicBezTo>
                  <a:pt x="13753261" y="4489115"/>
                  <a:pt x="13667703" y="4527884"/>
                  <a:pt x="13523324" y="4547937"/>
                </a:cubicBezTo>
                <a:cubicBezTo>
                  <a:pt x="13378945" y="4567990"/>
                  <a:pt x="13175077" y="4582027"/>
                  <a:pt x="13013987" y="4592053"/>
                </a:cubicBezTo>
                <a:cubicBezTo>
                  <a:pt x="12852898" y="4602079"/>
                  <a:pt x="12738855" y="4597401"/>
                  <a:pt x="12556787" y="4608095"/>
                </a:cubicBezTo>
                <a:cubicBezTo>
                  <a:pt x="12374719" y="4618790"/>
                  <a:pt x="12160807" y="4637965"/>
                  <a:pt x="11921580" y="4656220"/>
                </a:cubicBezTo>
                <a:lnTo>
                  <a:pt x="11121422" y="4717627"/>
                </a:lnTo>
                <a:cubicBezTo>
                  <a:pt x="10915240" y="4734678"/>
                  <a:pt x="10817645" y="4734012"/>
                  <a:pt x="10684488" y="4758524"/>
                </a:cubicBezTo>
                <a:cubicBezTo>
                  <a:pt x="10551331" y="4783036"/>
                  <a:pt x="10445652" y="4835121"/>
                  <a:pt x="10322480" y="4864701"/>
                </a:cubicBezTo>
                <a:cubicBezTo>
                  <a:pt x="10199308" y="4894281"/>
                  <a:pt x="10020734" y="4912065"/>
                  <a:pt x="9945457" y="4936003"/>
                </a:cubicBezTo>
                <a:cubicBezTo>
                  <a:pt x="9870180" y="4959941"/>
                  <a:pt x="9876257" y="4924358"/>
                  <a:pt x="9774567" y="4936140"/>
                </a:cubicBezTo>
                <a:cubicBezTo>
                  <a:pt x="9672877" y="4947922"/>
                  <a:pt x="9580606" y="4978349"/>
                  <a:pt x="9335316" y="5006693"/>
                </a:cubicBezTo>
                <a:cubicBezTo>
                  <a:pt x="9090026" y="5035037"/>
                  <a:pt x="8627291" y="5074291"/>
                  <a:pt x="8302825" y="5106205"/>
                </a:cubicBezTo>
                <a:cubicBezTo>
                  <a:pt x="7978359" y="5138119"/>
                  <a:pt x="7683715" y="5182729"/>
                  <a:pt x="7388521" y="5198179"/>
                </a:cubicBezTo>
                <a:cubicBezTo>
                  <a:pt x="7093327" y="5213629"/>
                  <a:pt x="6849275" y="5260076"/>
                  <a:pt x="6531661" y="5198903"/>
                </a:cubicBezTo>
                <a:cubicBezTo>
                  <a:pt x="6214047" y="5137730"/>
                  <a:pt x="5779602" y="4924416"/>
                  <a:pt x="5482836" y="4831141"/>
                </a:cubicBezTo>
                <a:cubicBezTo>
                  <a:pt x="5186070" y="4737866"/>
                  <a:pt x="5049287" y="4720543"/>
                  <a:pt x="4751068" y="4639253"/>
                </a:cubicBezTo>
                <a:cubicBezTo>
                  <a:pt x="4452849" y="4557963"/>
                  <a:pt x="3957343" y="4400061"/>
                  <a:pt x="3693523" y="4343400"/>
                </a:cubicBezTo>
                <a:cubicBezTo>
                  <a:pt x="3429703" y="4286739"/>
                  <a:pt x="3392066" y="4309310"/>
                  <a:pt x="3168145" y="4299284"/>
                </a:cubicBezTo>
                <a:cubicBezTo>
                  <a:pt x="2944224" y="4289258"/>
                  <a:pt x="2603997" y="4283242"/>
                  <a:pt x="2349997" y="4283242"/>
                </a:cubicBezTo>
                <a:cubicBezTo>
                  <a:pt x="2095997" y="4283242"/>
                  <a:pt x="1825955" y="4296610"/>
                  <a:pt x="1644145" y="4299284"/>
                </a:cubicBezTo>
                <a:cubicBezTo>
                  <a:pt x="1462335" y="4301958"/>
                  <a:pt x="1374102" y="4318000"/>
                  <a:pt x="1259134" y="4299284"/>
                </a:cubicBezTo>
                <a:cubicBezTo>
                  <a:pt x="1144165" y="4280568"/>
                  <a:pt x="1061281" y="4237789"/>
                  <a:pt x="954334" y="4186989"/>
                </a:cubicBezTo>
                <a:cubicBezTo>
                  <a:pt x="847387" y="4136189"/>
                  <a:pt x="713702" y="4077368"/>
                  <a:pt x="617450" y="3994484"/>
                </a:cubicBezTo>
                <a:cubicBezTo>
                  <a:pt x="521198" y="3911600"/>
                  <a:pt x="451682" y="3769894"/>
                  <a:pt x="376819" y="3689684"/>
                </a:cubicBezTo>
                <a:cubicBezTo>
                  <a:pt x="301956" y="3609474"/>
                  <a:pt x="227092" y="3598779"/>
                  <a:pt x="168271" y="3513221"/>
                </a:cubicBezTo>
                <a:cubicBezTo>
                  <a:pt x="109450" y="3427663"/>
                  <a:pt x="50629" y="3299326"/>
                  <a:pt x="23892" y="3176337"/>
                </a:cubicBezTo>
                <a:cubicBezTo>
                  <a:pt x="-2845" y="3053348"/>
                  <a:pt x="-5518" y="2922337"/>
                  <a:pt x="7850" y="2775284"/>
                </a:cubicBezTo>
                <a:cubicBezTo>
                  <a:pt x="21218" y="2628231"/>
                  <a:pt x="63998" y="2435726"/>
                  <a:pt x="104103" y="2294021"/>
                </a:cubicBezTo>
                <a:cubicBezTo>
                  <a:pt x="144208" y="2152316"/>
                  <a:pt x="186987" y="2029327"/>
                  <a:pt x="248482" y="1925053"/>
                </a:cubicBezTo>
                <a:cubicBezTo>
                  <a:pt x="309977" y="1820779"/>
                  <a:pt x="392861" y="1753937"/>
                  <a:pt x="473071" y="1668379"/>
                </a:cubicBezTo>
                <a:cubicBezTo>
                  <a:pt x="553281" y="1582821"/>
                  <a:pt x="729745" y="1411705"/>
                  <a:pt x="729745" y="1411705"/>
                </a:cubicBezTo>
                <a:cubicBezTo>
                  <a:pt x="823324" y="1318126"/>
                  <a:pt x="908882" y="1227221"/>
                  <a:pt x="1034545" y="1106905"/>
                </a:cubicBezTo>
                <a:cubicBezTo>
                  <a:pt x="1160208" y="986589"/>
                  <a:pt x="1347366" y="783390"/>
                  <a:pt x="1483724" y="689811"/>
                </a:cubicBezTo>
                <a:cubicBezTo>
                  <a:pt x="1620082" y="596232"/>
                  <a:pt x="1625429" y="604253"/>
                  <a:pt x="1852692" y="545432"/>
                </a:cubicBezTo>
                <a:cubicBezTo>
                  <a:pt x="2079955" y="486611"/>
                  <a:pt x="2577261" y="385010"/>
                  <a:pt x="2847303" y="336884"/>
                </a:cubicBezTo>
                <a:cubicBezTo>
                  <a:pt x="3117345" y="288758"/>
                  <a:pt x="3194882" y="280737"/>
                  <a:pt x="3472945" y="256674"/>
                </a:cubicBezTo>
                <a:cubicBezTo>
                  <a:pt x="3751008" y="232611"/>
                  <a:pt x="4237619" y="221915"/>
                  <a:pt x="4515682" y="192505"/>
                </a:cubicBezTo>
                <a:cubicBezTo>
                  <a:pt x="4793745" y="163094"/>
                  <a:pt x="4796419" y="109621"/>
                  <a:pt x="5141324" y="80211"/>
                </a:cubicBezTo>
                <a:cubicBezTo>
                  <a:pt x="5486229" y="50801"/>
                  <a:pt x="6173366" y="29410"/>
                  <a:pt x="6585113" y="16042"/>
                </a:cubicBezTo>
                <a:cubicBezTo>
                  <a:pt x="6996860" y="2674"/>
                  <a:pt x="7255195" y="647"/>
                  <a:pt x="7611808" y="0"/>
                </a:cubicBezTo>
                <a:lnTo>
                  <a:pt x="8724794" y="12161"/>
                </a:lnTo>
                <a:cubicBezTo>
                  <a:pt x="9032052" y="21346"/>
                  <a:pt x="9266905" y="25831"/>
                  <a:pt x="9455356" y="55112"/>
                </a:cubicBezTo>
                <a:cubicBezTo>
                  <a:pt x="9643807" y="84393"/>
                  <a:pt x="9716493" y="156907"/>
                  <a:pt x="9855503" y="187848"/>
                </a:cubicBezTo>
                <a:cubicBezTo>
                  <a:pt x="9994513" y="218790"/>
                  <a:pt x="10096266" y="229267"/>
                  <a:pt x="10289417" y="240761"/>
                </a:cubicBezTo>
                <a:cubicBezTo>
                  <a:pt x="10482569" y="252256"/>
                  <a:pt x="10798813" y="238892"/>
                  <a:pt x="11014412" y="256815"/>
                </a:cubicBezTo>
                <a:cubicBezTo>
                  <a:pt x="11230011" y="274738"/>
                  <a:pt x="11422756" y="314119"/>
                  <a:pt x="11583010" y="348300"/>
                </a:cubicBezTo>
                <a:cubicBezTo>
                  <a:pt x="11743264" y="382481"/>
                  <a:pt x="11787158" y="431248"/>
                  <a:pt x="11975937" y="461903"/>
                </a:cubicBezTo>
                <a:cubicBezTo>
                  <a:pt x="12164716" y="492558"/>
                  <a:pt x="12536756" y="478310"/>
                  <a:pt x="12715684" y="532230"/>
                </a:cubicBezTo>
                <a:cubicBezTo>
                  <a:pt x="12894612" y="586150"/>
                  <a:pt x="12952384" y="708884"/>
                  <a:pt x="13049506" y="785424"/>
                </a:cubicBezTo>
                <a:cubicBezTo>
                  <a:pt x="13146628" y="861965"/>
                  <a:pt x="13232653" y="929202"/>
                  <a:pt x="13298417" y="991473"/>
                </a:cubicBezTo>
                <a:cubicBezTo>
                  <a:pt x="13410000" y="1044494"/>
                  <a:pt x="13804356" y="1094262"/>
                  <a:pt x="13969427" y="1201001"/>
                </a:cubicBezTo>
                <a:cubicBezTo>
                  <a:pt x="14134498" y="1307740"/>
                  <a:pt x="14143058" y="1525197"/>
                  <a:pt x="14288841" y="1631905"/>
                </a:cubicBezTo>
                <a:cubicBezTo>
                  <a:pt x="14434624" y="1738613"/>
                  <a:pt x="14674431" y="1725848"/>
                  <a:pt x="14844125" y="1841249"/>
                </a:cubicBezTo>
                <a:cubicBezTo>
                  <a:pt x="15013819" y="1956650"/>
                  <a:pt x="15200453" y="2233405"/>
                  <a:pt x="15307009" y="2324310"/>
                </a:cubicBezTo>
                <a:cubicBezTo>
                  <a:pt x="15413565" y="2415215"/>
                  <a:pt x="15421963" y="2301120"/>
                  <a:pt x="15483458" y="2386677"/>
                </a:cubicBezTo>
                <a:cubicBezTo>
                  <a:pt x="15544953" y="2472234"/>
                  <a:pt x="15646503" y="2719906"/>
                  <a:pt x="15675978" y="2837653"/>
                </a:cubicBezTo>
                <a:cubicBezTo>
                  <a:pt x="15705453" y="2955400"/>
                  <a:pt x="15615773" y="2978188"/>
                  <a:pt x="15660308" y="3093159"/>
                </a:cubicBezTo>
                <a:cubicBezTo>
                  <a:pt x="15704843" y="3208130"/>
                  <a:pt x="15902309" y="3403996"/>
                  <a:pt x="15943187" y="3527480"/>
                </a:cubicBezTo>
                <a:cubicBezTo>
                  <a:pt x="15984065" y="3650964"/>
                  <a:pt x="15786181" y="3761576"/>
                  <a:pt x="15905576" y="3834063"/>
                </a:cubicBezTo>
                <a:cubicBezTo>
                  <a:pt x="16024971" y="3906550"/>
                  <a:pt x="16428249" y="3868127"/>
                  <a:pt x="16659555" y="3962400"/>
                </a:cubicBezTo>
                <a:cubicBezTo>
                  <a:pt x="16890861" y="4056673"/>
                  <a:pt x="17063221" y="4343761"/>
                  <a:pt x="17293410" y="4399702"/>
                </a:cubicBezTo>
                <a:cubicBezTo>
                  <a:pt x="17523599" y="4455643"/>
                  <a:pt x="17804460" y="4311207"/>
                  <a:pt x="18040688" y="4298048"/>
                </a:cubicBezTo>
                <a:cubicBezTo>
                  <a:pt x="18276916" y="4284889"/>
                  <a:pt x="18545483" y="4367467"/>
                  <a:pt x="18710778" y="4320746"/>
                </a:cubicBezTo>
                <a:cubicBezTo>
                  <a:pt x="18876073" y="4274025"/>
                  <a:pt x="18946527" y="4034247"/>
                  <a:pt x="19032458" y="4017723"/>
                </a:cubicBezTo>
                <a:cubicBezTo>
                  <a:pt x="19118389" y="4001199"/>
                  <a:pt x="19132076" y="4200927"/>
                  <a:pt x="19226366" y="4221603"/>
                </a:cubicBezTo>
                <a:cubicBezTo>
                  <a:pt x="19320656" y="4242279"/>
                  <a:pt x="19494641" y="4189522"/>
                  <a:pt x="19598196" y="4141782"/>
                </a:cubicBezTo>
                <a:cubicBezTo>
                  <a:pt x="19701751" y="4094042"/>
                  <a:pt x="19775506" y="3913771"/>
                  <a:pt x="19847695" y="3935160"/>
                </a:cubicBezTo>
                <a:cubicBezTo>
                  <a:pt x="19919884" y="3956549"/>
                  <a:pt x="20221474" y="4050151"/>
                  <a:pt x="20308349" y="4044773"/>
                </a:cubicBezTo>
                <a:cubicBezTo>
                  <a:pt x="20395224" y="4039395"/>
                  <a:pt x="20409598" y="3917729"/>
                  <a:pt x="20368947" y="3902891"/>
                </a:cubicBezTo>
                <a:close/>
              </a:path>
            </a:pathLst>
          </a:custGeom>
          <a:solidFill>
            <a:schemeClr val="bg2">
              <a:lumMod val="50000"/>
            </a:schemeClr>
          </a:solidFill>
          <a:ln w="2857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6" name="Rechthoek 65"/>
          <p:cNvSpPr/>
          <p:nvPr/>
        </p:nvSpPr>
        <p:spPr>
          <a:xfrm>
            <a:off x="146649" y="3279714"/>
            <a:ext cx="2565145" cy="1306998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67" name="Vrije vorm 66"/>
          <p:cNvSpPr/>
          <p:nvPr/>
        </p:nvSpPr>
        <p:spPr>
          <a:xfrm>
            <a:off x="2601814" y="2962032"/>
            <a:ext cx="1756570" cy="542354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557963"/>
              <a:gd name="connsiteX1" fmla="*/ 21504271 w 21635868"/>
              <a:gd name="connsiteY1" fmla="*/ 4445668 h 4557963"/>
              <a:gd name="connsiteX2" fmla="*/ 20734250 w 21635868"/>
              <a:gd name="connsiteY2" fmla="*/ 4461710 h 4557963"/>
              <a:gd name="connsiteX3" fmla="*/ 19851934 w 21635868"/>
              <a:gd name="connsiteY3" fmla="*/ 4445668 h 4557963"/>
              <a:gd name="connsiteX4" fmla="*/ 19482966 w 21635868"/>
              <a:gd name="connsiteY4" fmla="*/ 4397542 h 4557963"/>
              <a:gd name="connsiteX5" fmla="*/ 19210250 w 21635868"/>
              <a:gd name="connsiteY5" fmla="*/ 4397542 h 4557963"/>
              <a:gd name="connsiteX6" fmla="*/ 18825240 w 21635868"/>
              <a:gd name="connsiteY6" fmla="*/ 4461710 h 4557963"/>
              <a:gd name="connsiteX7" fmla="*/ 18488355 w 21635868"/>
              <a:gd name="connsiteY7" fmla="*/ 4429626 h 4557963"/>
              <a:gd name="connsiteX8" fmla="*/ 17846671 w 21635868"/>
              <a:gd name="connsiteY8" fmla="*/ 4381499 h 4557963"/>
              <a:gd name="connsiteX9" fmla="*/ 17413534 w 21635868"/>
              <a:gd name="connsiteY9" fmla="*/ 4381499 h 4557963"/>
              <a:gd name="connsiteX10" fmla="*/ 16948313 w 21635868"/>
              <a:gd name="connsiteY10" fmla="*/ 4381499 h 4557963"/>
              <a:gd name="connsiteX11" fmla="*/ 16611429 w 21635868"/>
              <a:gd name="connsiteY11" fmla="*/ 4397542 h 4557963"/>
              <a:gd name="connsiteX12" fmla="*/ 15777240 w 21635868"/>
              <a:gd name="connsiteY12" fmla="*/ 4333373 h 4557963"/>
              <a:gd name="connsiteX13" fmla="*/ 15328061 w 21635868"/>
              <a:gd name="connsiteY13" fmla="*/ 4349415 h 4557963"/>
              <a:gd name="connsiteX14" fmla="*/ 14894924 w 21635868"/>
              <a:gd name="connsiteY14" fmla="*/ 4349415 h 4557963"/>
              <a:gd name="connsiteX15" fmla="*/ 14189071 w 21635868"/>
              <a:gd name="connsiteY15" fmla="*/ 4349415 h 4557963"/>
              <a:gd name="connsiteX16" fmla="*/ 13675724 w 21635868"/>
              <a:gd name="connsiteY16" fmla="*/ 4365457 h 4557963"/>
              <a:gd name="connsiteX17" fmla="*/ 13451134 w 21635868"/>
              <a:gd name="connsiteY17" fmla="*/ 4333373 h 4557963"/>
              <a:gd name="connsiteX18" fmla="*/ 12953829 w 21635868"/>
              <a:gd name="connsiteY18" fmla="*/ 4317331 h 4557963"/>
              <a:gd name="connsiteX19" fmla="*/ 12520692 w 21635868"/>
              <a:gd name="connsiteY19" fmla="*/ 4333373 h 4557963"/>
              <a:gd name="connsiteX20" fmla="*/ 11927134 w 21635868"/>
              <a:gd name="connsiteY20" fmla="*/ 4381499 h 4557963"/>
              <a:gd name="connsiteX21" fmla="*/ 10820229 w 21635868"/>
              <a:gd name="connsiteY21" fmla="*/ 4285247 h 4557963"/>
              <a:gd name="connsiteX22" fmla="*/ 10355008 w 21635868"/>
              <a:gd name="connsiteY22" fmla="*/ 4317331 h 4557963"/>
              <a:gd name="connsiteX23" fmla="*/ 9969997 w 21635868"/>
              <a:gd name="connsiteY23" fmla="*/ 4333373 h 4557963"/>
              <a:gd name="connsiteX24" fmla="*/ 9536861 w 21635868"/>
              <a:gd name="connsiteY24" fmla="*/ 4333373 h 4557963"/>
              <a:gd name="connsiteX25" fmla="*/ 8814966 w 21635868"/>
              <a:gd name="connsiteY25" fmla="*/ 4349415 h 4557963"/>
              <a:gd name="connsiteX26" fmla="*/ 8317661 w 21635868"/>
              <a:gd name="connsiteY26" fmla="*/ 4365457 h 4557963"/>
              <a:gd name="connsiteX27" fmla="*/ 7659935 w 21635868"/>
              <a:gd name="connsiteY27" fmla="*/ 4557963 h 4557963"/>
              <a:gd name="connsiteX28" fmla="*/ 6312397 w 21635868"/>
              <a:gd name="connsiteY28" fmla="*/ 4365457 h 4557963"/>
              <a:gd name="connsiteX29" fmla="*/ 5430082 w 21635868"/>
              <a:gd name="connsiteY29" fmla="*/ 4381499 h 4557963"/>
              <a:gd name="connsiteX30" fmla="*/ 4627976 w 21635868"/>
              <a:gd name="connsiteY30" fmla="*/ 4365457 h 4557963"/>
              <a:gd name="connsiteX31" fmla="*/ 3681492 w 21635868"/>
              <a:gd name="connsiteY31" fmla="*/ 4333373 h 4557963"/>
              <a:gd name="connsiteX32" fmla="*/ 3168145 w 21635868"/>
              <a:gd name="connsiteY32" fmla="*/ 4349415 h 4557963"/>
              <a:gd name="connsiteX33" fmla="*/ 2349997 w 21635868"/>
              <a:gd name="connsiteY33" fmla="*/ 4333373 h 4557963"/>
              <a:gd name="connsiteX34" fmla="*/ 1644145 w 21635868"/>
              <a:gd name="connsiteY34" fmla="*/ 4349415 h 4557963"/>
              <a:gd name="connsiteX35" fmla="*/ 1259134 w 21635868"/>
              <a:gd name="connsiteY35" fmla="*/ 4349415 h 4557963"/>
              <a:gd name="connsiteX36" fmla="*/ 954334 w 21635868"/>
              <a:gd name="connsiteY36" fmla="*/ 4237120 h 4557963"/>
              <a:gd name="connsiteX37" fmla="*/ 617450 w 21635868"/>
              <a:gd name="connsiteY37" fmla="*/ 4044615 h 4557963"/>
              <a:gd name="connsiteX38" fmla="*/ 376819 w 21635868"/>
              <a:gd name="connsiteY38" fmla="*/ 3739815 h 4557963"/>
              <a:gd name="connsiteX39" fmla="*/ 168271 w 21635868"/>
              <a:gd name="connsiteY39" fmla="*/ 3563352 h 4557963"/>
              <a:gd name="connsiteX40" fmla="*/ 23892 w 21635868"/>
              <a:gd name="connsiteY40" fmla="*/ 3226468 h 4557963"/>
              <a:gd name="connsiteX41" fmla="*/ 7850 w 21635868"/>
              <a:gd name="connsiteY41" fmla="*/ 2825415 h 4557963"/>
              <a:gd name="connsiteX42" fmla="*/ 104103 w 21635868"/>
              <a:gd name="connsiteY42" fmla="*/ 2344152 h 4557963"/>
              <a:gd name="connsiteX43" fmla="*/ 248482 w 21635868"/>
              <a:gd name="connsiteY43" fmla="*/ 1975184 h 4557963"/>
              <a:gd name="connsiteX44" fmla="*/ 473071 w 21635868"/>
              <a:gd name="connsiteY44" fmla="*/ 1718510 h 4557963"/>
              <a:gd name="connsiteX45" fmla="*/ 729745 w 21635868"/>
              <a:gd name="connsiteY45" fmla="*/ 1461836 h 4557963"/>
              <a:gd name="connsiteX46" fmla="*/ 1034545 w 21635868"/>
              <a:gd name="connsiteY46" fmla="*/ 1157036 h 4557963"/>
              <a:gd name="connsiteX47" fmla="*/ 1483724 w 21635868"/>
              <a:gd name="connsiteY47" fmla="*/ 739942 h 4557963"/>
              <a:gd name="connsiteX48" fmla="*/ 1852692 w 21635868"/>
              <a:gd name="connsiteY48" fmla="*/ 595563 h 4557963"/>
              <a:gd name="connsiteX49" fmla="*/ 2847303 w 21635868"/>
              <a:gd name="connsiteY49" fmla="*/ 387015 h 4557963"/>
              <a:gd name="connsiteX50" fmla="*/ 3472945 w 21635868"/>
              <a:gd name="connsiteY50" fmla="*/ 306805 h 4557963"/>
              <a:gd name="connsiteX51" fmla="*/ 4515682 w 21635868"/>
              <a:gd name="connsiteY51" fmla="*/ 242636 h 4557963"/>
              <a:gd name="connsiteX52" fmla="*/ 5141324 w 21635868"/>
              <a:gd name="connsiteY52" fmla="*/ 130342 h 4557963"/>
              <a:gd name="connsiteX53" fmla="*/ 6585113 w 21635868"/>
              <a:gd name="connsiteY53" fmla="*/ 66173 h 4557963"/>
              <a:gd name="connsiteX54" fmla="*/ 7611808 w 21635868"/>
              <a:gd name="connsiteY54" fmla="*/ 50131 h 4557963"/>
              <a:gd name="connsiteX55" fmla="*/ 8702671 w 21635868"/>
              <a:gd name="connsiteY55" fmla="*/ 18047 h 4557963"/>
              <a:gd name="connsiteX56" fmla="*/ 9440608 w 21635868"/>
              <a:gd name="connsiteY56" fmla="*/ 2005 h 4557963"/>
              <a:gd name="connsiteX57" fmla="*/ 9921871 w 21635868"/>
              <a:gd name="connsiteY57" fmla="*/ 2005 h 4557963"/>
              <a:gd name="connsiteX58" fmla="*/ 10547513 w 21635868"/>
              <a:gd name="connsiteY58" fmla="*/ 18047 h 4557963"/>
              <a:gd name="connsiteX59" fmla="*/ 11125029 w 21635868"/>
              <a:gd name="connsiteY59" fmla="*/ 18047 h 4557963"/>
              <a:gd name="connsiteX60" fmla="*/ 11702545 w 21635868"/>
              <a:gd name="connsiteY60" fmla="*/ 130342 h 4557963"/>
              <a:gd name="connsiteX61" fmla="*/ 12296103 w 21635868"/>
              <a:gd name="connsiteY61" fmla="*/ 258678 h 4557963"/>
              <a:gd name="connsiteX62" fmla="*/ 12713197 w 21635868"/>
              <a:gd name="connsiteY62" fmla="*/ 419099 h 4557963"/>
              <a:gd name="connsiteX63" fmla="*/ 13210503 w 21635868"/>
              <a:gd name="connsiteY63" fmla="*/ 723899 h 4557963"/>
              <a:gd name="connsiteX64" fmla="*/ 13370924 w 21635868"/>
              <a:gd name="connsiteY64" fmla="*/ 1028699 h 4557963"/>
              <a:gd name="connsiteX65" fmla="*/ 13739892 w 21635868"/>
              <a:gd name="connsiteY65" fmla="*/ 1285373 h 4557963"/>
              <a:gd name="connsiteX66" fmla="*/ 13932397 w 21635868"/>
              <a:gd name="connsiteY66" fmla="*/ 1798720 h 4557963"/>
              <a:gd name="connsiteX67" fmla="*/ 14092819 w 21635868"/>
              <a:gd name="connsiteY67" fmla="*/ 2183731 h 4557963"/>
              <a:gd name="connsiteX68" fmla="*/ 14205113 w 21635868"/>
              <a:gd name="connsiteY68" fmla="*/ 2520615 h 4557963"/>
              <a:gd name="connsiteX69" fmla="*/ 14381576 w 21635868"/>
              <a:gd name="connsiteY69" fmla="*/ 2729163 h 4557963"/>
              <a:gd name="connsiteX70" fmla="*/ 14574082 w 21635868"/>
              <a:gd name="connsiteY70" fmla="*/ 3033963 h 4557963"/>
              <a:gd name="connsiteX71" fmla="*/ 14959092 w 21635868"/>
              <a:gd name="connsiteY71" fmla="*/ 3386889 h 4557963"/>
              <a:gd name="connsiteX72" fmla="*/ 15392229 w 21635868"/>
              <a:gd name="connsiteY72" fmla="*/ 3723773 h 4557963"/>
              <a:gd name="connsiteX73" fmla="*/ 15905576 w 21635868"/>
              <a:gd name="connsiteY73" fmla="*/ 3884194 h 4557963"/>
              <a:gd name="connsiteX74" fmla="*/ 16659555 w 21635868"/>
              <a:gd name="connsiteY74" fmla="*/ 4012531 h 4557963"/>
              <a:gd name="connsiteX75" fmla="*/ 17493745 w 21635868"/>
              <a:gd name="connsiteY75" fmla="*/ 4108784 h 4557963"/>
              <a:gd name="connsiteX76" fmla="*/ 18135429 w 21635868"/>
              <a:gd name="connsiteY76" fmla="*/ 4012531 h 4557963"/>
              <a:gd name="connsiteX77" fmla="*/ 18793155 w 21635868"/>
              <a:gd name="connsiteY77" fmla="*/ 4012531 h 4557963"/>
              <a:gd name="connsiteX78" fmla="*/ 19595261 w 21635868"/>
              <a:gd name="connsiteY78" fmla="*/ 4028573 h 4557963"/>
              <a:gd name="connsiteX79" fmla="*/ 20156734 w 21635868"/>
              <a:gd name="connsiteY79" fmla="*/ 4060657 h 4557963"/>
              <a:gd name="connsiteX80" fmla="*/ 21039050 w 21635868"/>
              <a:gd name="connsiteY80" fmla="*/ 4108784 h 4557963"/>
              <a:gd name="connsiteX81" fmla="*/ 21391976 w 21635868"/>
              <a:gd name="connsiteY81" fmla="*/ 4140868 h 4557963"/>
              <a:gd name="connsiteX82" fmla="*/ 21472187 w 21635868"/>
              <a:gd name="connsiteY82" fmla="*/ 4237120 h 4557963"/>
              <a:gd name="connsiteX83" fmla="*/ 21632608 w 21635868"/>
              <a:gd name="connsiteY83" fmla="*/ 4269205 h 4557963"/>
              <a:gd name="connsiteX0" fmla="*/ 21632608 w 21635868"/>
              <a:gd name="connsiteY0" fmla="*/ 4269205 h 4628256"/>
              <a:gd name="connsiteX1" fmla="*/ 21504271 w 21635868"/>
              <a:gd name="connsiteY1" fmla="*/ 4445668 h 4628256"/>
              <a:gd name="connsiteX2" fmla="*/ 20734250 w 21635868"/>
              <a:gd name="connsiteY2" fmla="*/ 4461710 h 4628256"/>
              <a:gd name="connsiteX3" fmla="*/ 19851934 w 21635868"/>
              <a:gd name="connsiteY3" fmla="*/ 4445668 h 4628256"/>
              <a:gd name="connsiteX4" fmla="*/ 19482966 w 21635868"/>
              <a:gd name="connsiteY4" fmla="*/ 4397542 h 4628256"/>
              <a:gd name="connsiteX5" fmla="*/ 19210250 w 21635868"/>
              <a:gd name="connsiteY5" fmla="*/ 4397542 h 4628256"/>
              <a:gd name="connsiteX6" fmla="*/ 18825240 w 21635868"/>
              <a:gd name="connsiteY6" fmla="*/ 4461710 h 4628256"/>
              <a:gd name="connsiteX7" fmla="*/ 18488355 w 21635868"/>
              <a:gd name="connsiteY7" fmla="*/ 4429626 h 4628256"/>
              <a:gd name="connsiteX8" fmla="*/ 17846671 w 21635868"/>
              <a:gd name="connsiteY8" fmla="*/ 4381499 h 4628256"/>
              <a:gd name="connsiteX9" fmla="*/ 17413534 w 21635868"/>
              <a:gd name="connsiteY9" fmla="*/ 4381499 h 4628256"/>
              <a:gd name="connsiteX10" fmla="*/ 16948313 w 21635868"/>
              <a:gd name="connsiteY10" fmla="*/ 4381499 h 4628256"/>
              <a:gd name="connsiteX11" fmla="*/ 16611429 w 21635868"/>
              <a:gd name="connsiteY11" fmla="*/ 4397542 h 4628256"/>
              <a:gd name="connsiteX12" fmla="*/ 15777240 w 21635868"/>
              <a:gd name="connsiteY12" fmla="*/ 4333373 h 4628256"/>
              <a:gd name="connsiteX13" fmla="*/ 15328061 w 21635868"/>
              <a:gd name="connsiteY13" fmla="*/ 4349415 h 4628256"/>
              <a:gd name="connsiteX14" fmla="*/ 14894924 w 21635868"/>
              <a:gd name="connsiteY14" fmla="*/ 4349415 h 4628256"/>
              <a:gd name="connsiteX15" fmla="*/ 14189071 w 21635868"/>
              <a:gd name="connsiteY15" fmla="*/ 4349415 h 4628256"/>
              <a:gd name="connsiteX16" fmla="*/ 13675724 w 21635868"/>
              <a:gd name="connsiteY16" fmla="*/ 4365457 h 4628256"/>
              <a:gd name="connsiteX17" fmla="*/ 13451134 w 21635868"/>
              <a:gd name="connsiteY17" fmla="*/ 4333373 h 4628256"/>
              <a:gd name="connsiteX18" fmla="*/ 12953829 w 21635868"/>
              <a:gd name="connsiteY18" fmla="*/ 4317331 h 4628256"/>
              <a:gd name="connsiteX19" fmla="*/ 12520692 w 21635868"/>
              <a:gd name="connsiteY19" fmla="*/ 4333373 h 4628256"/>
              <a:gd name="connsiteX20" fmla="*/ 11927134 w 21635868"/>
              <a:gd name="connsiteY20" fmla="*/ 4381499 h 4628256"/>
              <a:gd name="connsiteX21" fmla="*/ 10820229 w 21635868"/>
              <a:gd name="connsiteY21" fmla="*/ 4285247 h 4628256"/>
              <a:gd name="connsiteX22" fmla="*/ 10355008 w 21635868"/>
              <a:gd name="connsiteY22" fmla="*/ 4317331 h 4628256"/>
              <a:gd name="connsiteX23" fmla="*/ 9969997 w 21635868"/>
              <a:gd name="connsiteY23" fmla="*/ 4333373 h 4628256"/>
              <a:gd name="connsiteX24" fmla="*/ 9536861 w 21635868"/>
              <a:gd name="connsiteY24" fmla="*/ 4333373 h 4628256"/>
              <a:gd name="connsiteX25" fmla="*/ 8814966 w 21635868"/>
              <a:gd name="connsiteY25" fmla="*/ 4349415 h 4628256"/>
              <a:gd name="connsiteX26" fmla="*/ 8317661 w 21635868"/>
              <a:gd name="connsiteY26" fmla="*/ 4365457 h 4628256"/>
              <a:gd name="connsiteX27" fmla="*/ 7659935 w 21635868"/>
              <a:gd name="connsiteY27" fmla="*/ 4557963 h 4628256"/>
              <a:gd name="connsiteX28" fmla="*/ 6312397 w 21635868"/>
              <a:gd name="connsiteY28" fmla="*/ 4365457 h 4628256"/>
              <a:gd name="connsiteX29" fmla="*/ 5430082 w 21635868"/>
              <a:gd name="connsiteY29" fmla="*/ 4381499 h 4628256"/>
              <a:gd name="connsiteX30" fmla="*/ 4627976 w 21635868"/>
              <a:gd name="connsiteY30" fmla="*/ 4365457 h 4628256"/>
              <a:gd name="connsiteX31" fmla="*/ 3681492 w 21635868"/>
              <a:gd name="connsiteY31" fmla="*/ 4333373 h 4628256"/>
              <a:gd name="connsiteX32" fmla="*/ 3168145 w 21635868"/>
              <a:gd name="connsiteY32" fmla="*/ 4349415 h 4628256"/>
              <a:gd name="connsiteX33" fmla="*/ 2349997 w 21635868"/>
              <a:gd name="connsiteY33" fmla="*/ 4333373 h 4628256"/>
              <a:gd name="connsiteX34" fmla="*/ 1644145 w 21635868"/>
              <a:gd name="connsiteY34" fmla="*/ 4349415 h 4628256"/>
              <a:gd name="connsiteX35" fmla="*/ 1259134 w 21635868"/>
              <a:gd name="connsiteY35" fmla="*/ 4349415 h 4628256"/>
              <a:gd name="connsiteX36" fmla="*/ 954334 w 21635868"/>
              <a:gd name="connsiteY36" fmla="*/ 4237120 h 4628256"/>
              <a:gd name="connsiteX37" fmla="*/ 617450 w 21635868"/>
              <a:gd name="connsiteY37" fmla="*/ 4044615 h 4628256"/>
              <a:gd name="connsiteX38" fmla="*/ 376819 w 21635868"/>
              <a:gd name="connsiteY38" fmla="*/ 3739815 h 4628256"/>
              <a:gd name="connsiteX39" fmla="*/ 168271 w 21635868"/>
              <a:gd name="connsiteY39" fmla="*/ 3563352 h 4628256"/>
              <a:gd name="connsiteX40" fmla="*/ 23892 w 21635868"/>
              <a:gd name="connsiteY40" fmla="*/ 3226468 h 4628256"/>
              <a:gd name="connsiteX41" fmla="*/ 7850 w 21635868"/>
              <a:gd name="connsiteY41" fmla="*/ 2825415 h 4628256"/>
              <a:gd name="connsiteX42" fmla="*/ 104103 w 21635868"/>
              <a:gd name="connsiteY42" fmla="*/ 2344152 h 4628256"/>
              <a:gd name="connsiteX43" fmla="*/ 248482 w 21635868"/>
              <a:gd name="connsiteY43" fmla="*/ 1975184 h 4628256"/>
              <a:gd name="connsiteX44" fmla="*/ 473071 w 21635868"/>
              <a:gd name="connsiteY44" fmla="*/ 1718510 h 4628256"/>
              <a:gd name="connsiteX45" fmla="*/ 729745 w 21635868"/>
              <a:gd name="connsiteY45" fmla="*/ 1461836 h 4628256"/>
              <a:gd name="connsiteX46" fmla="*/ 1034545 w 21635868"/>
              <a:gd name="connsiteY46" fmla="*/ 1157036 h 4628256"/>
              <a:gd name="connsiteX47" fmla="*/ 1483724 w 21635868"/>
              <a:gd name="connsiteY47" fmla="*/ 739942 h 4628256"/>
              <a:gd name="connsiteX48" fmla="*/ 1852692 w 21635868"/>
              <a:gd name="connsiteY48" fmla="*/ 595563 h 4628256"/>
              <a:gd name="connsiteX49" fmla="*/ 2847303 w 21635868"/>
              <a:gd name="connsiteY49" fmla="*/ 387015 h 4628256"/>
              <a:gd name="connsiteX50" fmla="*/ 3472945 w 21635868"/>
              <a:gd name="connsiteY50" fmla="*/ 306805 h 4628256"/>
              <a:gd name="connsiteX51" fmla="*/ 4515682 w 21635868"/>
              <a:gd name="connsiteY51" fmla="*/ 242636 h 4628256"/>
              <a:gd name="connsiteX52" fmla="*/ 5141324 w 21635868"/>
              <a:gd name="connsiteY52" fmla="*/ 130342 h 4628256"/>
              <a:gd name="connsiteX53" fmla="*/ 6585113 w 21635868"/>
              <a:gd name="connsiteY53" fmla="*/ 66173 h 4628256"/>
              <a:gd name="connsiteX54" fmla="*/ 7611808 w 21635868"/>
              <a:gd name="connsiteY54" fmla="*/ 50131 h 4628256"/>
              <a:gd name="connsiteX55" fmla="*/ 8702671 w 21635868"/>
              <a:gd name="connsiteY55" fmla="*/ 18047 h 4628256"/>
              <a:gd name="connsiteX56" fmla="*/ 9440608 w 21635868"/>
              <a:gd name="connsiteY56" fmla="*/ 2005 h 4628256"/>
              <a:gd name="connsiteX57" fmla="*/ 9921871 w 21635868"/>
              <a:gd name="connsiteY57" fmla="*/ 2005 h 4628256"/>
              <a:gd name="connsiteX58" fmla="*/ 10547513 w 21635868"/>
              <a:gd name="connsiteY58" fmla="*/ 18047 h 4628256"/>
              <a:gd name="connsiteX59" fmla="*/ 11125029 w 21635868"/>
              <a:gd name="connsiteY59" fmla="*/ 18047 h 4628256"/>
              <a:gd name="connsiteX60" fmla="*/ 11702545 w 21635868"/>
              <a:gd name="connsiteY60" fmla="*/ 130342 h 4628256"/>
              <a:gd name="connsiteX61" fmla="*/ 12296103 w 21635868"/>
              <a:gd name="connsiteY61" fmla="*/ 258678 h 4628256"/>
              <a:gd name="connsiteX62" fmla="*/ 12713197 w 21635868"/>
              <a:gd name="connsiteY62" fmla="*/ 419099 h 4628256"/>
              <a:gd name="connsiteX63" fmla="*/ 13210503 w 21635868"/>
              <a:gd name="connsiteY63" fmla="*/ 723899 h 4628256"/>
              <a:gd name="connsiteX64" fmla="*/ 13370924 w 21635868"/>
              <a:gd name="connsiteY64" fmla="*/ 1028699 h 4628256"/>
              <a:gd name="connsiteX65" fmla="*/ 13739892 w 21635868"/>
              <a:gd name="connsiteY65" fmla="*/ 1285373 h 4628256"/>
              <a:gd name="connsiteX66" fmla="*/ 13932397 w 21635868"/>
              <a:gd name="connsiteY66" fmla="*/ 1798720 h 4628256"/>
              <a:gd name="connsiteX67" fmla="*/ 14092819 w 21635868"/>
              <a:gd name="connsiteY67" fmla="*/ 2183731 h 4628256"/>
              <a:gd name="connsiteX68" fmla="*/ 14205113 w 21635868"/>
              <a:gd name="connsiteY68" fmla="*/ 2520615 h 4628256"/>
              <a:gd name="connsiteX69" fmla="*/ 14381576 w 21635868"/>
              <a:gd name="connsiteY69" fmla="*/ 2729163 h 4628256"/>
              <a:gd name="connsiteX70" fmla="*/ 14574082 w 21635868"/>
              <a:gd name="connsiteY70" fmla="*/ 3033963 h 4628256"/>
              <a:gd name="connsiteX71" fmla="*/ 14959092 w 21635868"/>
              <a:gd name="connsiteY71" fmla="*/ 3386889 h 4628256"/>
              <a:gd name="connsiteX72" fmla="*/ 15392229 w 21635868"/>
              <a:gd name="connsiteY72" fmla="*/ 3723773 h 4628256"/>
              <a:gd name="connsiteX73" fmla="*/ 15905576 w 21635868"/>
              <a:gd name="connsiteY73" fmla="*/ 3884194 h 4628256"/>
              <a:gd name="connsiteX74" fmla="*/ 16659555 w 21635868"/>
              <a:gd name="connsiteY74" fmla="*/ 4012531 h 4628256"/>
              <a:gd name="connsiteX75" fmla="*/ 17493745 w 21635868"/>
              <a:gd name="connsiteY75" fmla="*/ 4108784 h 4628256"/>
              <a:gd name="connsiteX76" fmla="*/ 18135429 w 21635868"/>
              <a:gd name="connsiteY76" fmla="*/ 4012531 h 4628256"/>
              <a:gd name="connsiteX77" fmla="*/ 18793155 w 21635868"/>
              <a:gd name="connsiteY77" fmla="*/ 4012531 h 4628256"/>
              <a:gd name="connsiteX78" fmla="*/ 19595261 w 21635868"/>
              <a:gd name="connsiteY78" fmla="*/ 4028573 h 4628256"/>
              <a:gd name="connsiteX79" fmla="*/ 20156734 w 21635868"/>
              <a:gd name="connsiteY79" fmla="*/ 4060657 h 4628256"/>
              <a:gd name="connsiteX80" fmla="*/ 21039050 w 21635868"/>
              <a:gd name="connsiteY80" fmla="*/ 4108784 h 4628256"/>
              <a:gd name="connsiteX81" fmla="*/ 21391976 w 21635868"/>
              <a:gd name="connsiteY81" fmla="*/ 4140868 h 4628256"/>
              <a:gd name="connsiteX82" fmla="*/ 21472187 w 21635868"/>
              <a:gd name="connsiteY82" fmla="*/ 4237120 h 4628256"/>
              <a:gd name="connsiteX83" fmla="*/ 21632608 w 21635868"/>
              <a:gd name="connsiteY83" fmla="*/ 4269205 h 4628256"/>
              <a:gd name="connsiteX0" fmla="*/ 21632608 w 21635868"/>
              <a:gd name="connsiteY0" fmla="*/ 4269205 h 4834229"/>
              <a:gd name="connsiteX1" fmla="*/ 21504271 w 21635868"/>
              <a:gd name="connsiteY1" fmla="*/ 4445668 h 4834229"/>
              <a:gd name="connsiteX2" fmla="*/ 20734250 w 21635868"/>
              <a:gd name="connsiteY2" fmla="*/ 4461710 h 4834229"/>
              <a:gd name="connsiteX3" fmla="*/ 19851934 w 21635868"/>
              <a:gd name="connsiteY3" fmla="*/ 4445668 h 4834229"/>
              <a:gd name="connsiteX4" fmla="*/ 19482966 w 21635868"/>
              <a:gd name="connsiteY4" fmla="*/ 4397542 h 4834229"/>
              <a:gd name="connsiteX5" fmla="*/ 19210250 w 21635868"/>
              <a:gd name="connsiteY5" fmla="*/ 4397542 h 4834229"/>
              <a:gd name="connsiteX6" fmla="*/ 18825240 w 21635868"/>
              <a:gd name="connsiteY6" fmla="*/ 4461710 h 4834229"/>
              <a:gd name="connsiteX7" fmla="*/ 18488355 w 21635868"/>
              <a:gd name="connsiteY7" fmla="*/ 4429626 h 4834229"/>
              <a:gd name="connsiteX8" fmla="*/ 17846671 w 21635868"/>
              <a:gd name="connsiteY8" fmla="*/ 4381499 h 4834229"/>
              <a:gd name="connsiteX9" fmla="*/ 17413534 w 21635868"/>
              <a:gd name="connsiteY9" fmla="*/ 4381499 h 4834229"/>
              <a:gd name="connsiteX10" fmla="*/ 16948313 w 21635868"/>
              <a:gd name="connsiteY10" fmla="*/ 4381499 h 4834229"/>
              <a:gd name="connsiteX11" fmla="*/ 16611429 w 21635868"/>
              <a:gd name="connsiteY11" fmla="*/ 4397542 h 4834229"/>
              <a:gd name="connsiteX12" fmla="*/ 15777240 w 21635868"/>
              <a:gd name="connsiteY12" fmla="*/ 4333373 h 4834229"/>
              <a:gd name="connsiteX13" fmla="*/ 15328061 w 21635868"/>
              <a:gd name="connsiteY13" fmla="*/ 4349415 h 4834229"/>
              <a:gd name="connsiteX14" fmla="*/ 14894924 w 21635868"/>
              <a:gd name="connsiteY14" fmla="*/ 4349415 h 4834229"/>
              <a:gd name="connsiteX15" fmla="*/ 14189071 w 21635868"/>
              <a:gd name="connsiteY15" fmla="*/ 4349415 h 4834229"/>
              <a:gd name="connsiteX16" fmla="*/ 13675724 w 21635868"/>
              <a:gd name="connsiteY16" fmla="*/ 4365457 h 4834229"/>
              <a:gd name="connsiteX17" fmla="*/ 13451134 w 21635868"/>
              <a:gd name="connsiteY17" fmla="*/ 4333373 h 4834229"/>
              <a:gd name="connsiteX18" fmla="*/ 12953829 w 21635868"/>
              <a:gd name="connsiteY18" fmla="*/ 4317331 h 4834229"/>
              <a:gd name="connsiteX19" fmla="*/ 12520692 w 21635868"/>
              <a:gd name="connsiteY19" fmla="*/ 4333373 h 4834229"/>
              <a:gd name="connsiteX20" fmla="*/ 11927134 w 21635868"/>
              <a:gd name="connsiteY20" fmla="*/ 4381499 h 4834229"/>
              <a:gd name="connsiteX21" fmla="*/ 10820229 w 21635868"/>
              <a:gd name="connsiteY21" fmla="*/ 4285247 h 4834229"/>
              <a:gd name="connsiteX22" fmla="*/ 10355008 w 21635868"/>
              <a:gd name="connsiteY22" fmla="*/ 4317331 h 4834229"/>
              <a:gd name="connsiteX23" fmla="*/ 9969997 w 21635868"/>
              <a:gd name="connsiteY23" fmla="*/ 4333373 h 4834229"/>
              <a:gd name="connsiteX24" fmla="*/ 9536861 w 21635868"/>
              <a:gd name="connsiteY24" fmla="*/ 4333373 h 4834229"/>
              <a:gd name="connsiteX25" fmla="*/ 8814966 w 21635868"/>
              <a:gd name="connsiteY25" fmla="*/ 4349415 h 4834229"/>
              <a:gd name="connsiteX26" fmla="*/ 8590377 w 21635868"/>
              <a:gd name="connsiteY26" fmla="*/ 4830678 h 4834229"/>
              <a:gd name="connsiteX27" fmla="*/ 7659935 w 21635868"/>
              <a:gd name="connsiteY27" fmla="*/ 4557963 h 4834229"/>
              <a:gd name="connsiteX28" fmla="*/ 6312397 w 21635868"/>
              <a:gd name="connsiteY28" fmla="*/ 4365457 h 4834229"/>
              <a:gd name="connsiteX29" fmla="*/ 5430082 w 21635868"/>
              <a:gd name="connsiteY29" fmla="*/ 4381499 h 4834229"/>
              <a:gd name="connsiteX30" fmla="*/ 4627976 w 21635868"/>
              <a:gd name="connsiteY30" fmla="*/ 4365457 h 4834229"/>
              <a:gd name="connsiteX31" fmla="*/ 3681492 w 21635868"/>
              <a:gd name="connsiteY31" fmla="*/ 4333373 h 4834229"/>
              <a:gd name="connsiteX32" fmla="*/ 3168145 w 21635868"/>
              <a:gd name="connsiteY32" fmla="*/ 4349415 h 4834229"/>
              <a:gd name="connsiteX33" fmla="*/ 2349997 w 21635868"/>
              <a:gd name="connsiteY33" fmla="*/ 4333373 h 4834229"/>
              <a:gd name="connsiteX34" fmla="*/ 1644145 w 21635868"/>
              <a:gd name="connsiteY34" fmla="*/ 4349415 h 4834229"/>
              <a:gd name="connsiteX35" fmla="*/ 1259134 w 21635868"/>
              <a:gd name="connsiteY35" fmla="*/ 4349415 h 4834229"/>
              <a:gd name="connsiteX36" fmla="*/ 954334 w 21635868"/>
              <a:gd name="connsiteY36" fmla="*/ 4237120 h 4834229"/>
              <a:gd name="connsiteX37" fmla="*/ 617450 w 21635868"/>
              <a:gd name="connsiteY37" fmla="*/ 4044615 h 4834229"/>
              <a:gd name="connsiteX38" fmla="*/ 376819 w 21635868"/>
              <a:gd name="connsiteY38" fmla="*/ 3739815 h 4834229"/>
              <a:gd name="connsiteX39" fmla="*/ 168271 w 21635868"/>
              <a:gd name="connsiteY39" fmla="*/ 3563352 h 4834229"/>
              <a:gd name="connsiteX40" fmla="*/ 23892 w 21635868"/>
              <a:gd name="connsiteY40" fmla="*/ 3226468 h 4834229"/>
              <a:gd name="connsiteX41" fmla="*/ 7850 w 21635868"/>
              <a:gd name="connsiteY41" fmla="*/ 2825415 h 4834229"/>
              <a:gd name="connsiteX42" fmla="*/ 104103 w 21635868"/>
              <a:gd name="connsiteY42" fmla="*/ 2344152 h 4834229"/>
              <a:gd name="connsiteX43" fmla="*/ 248482 w 21635868"/>
              <a:gd name="connsiteY43" fmla="*/ 1975184 h 4834229"/>
              <a:gd name="connsiteX44" fmla="*/ 473071 w 21635868"/>
              <a:gd name="connsiteY44" fmla="*/ 1718510 h 4834229"/>
              <a:gd name="connsiteX45" fmla="*/ 729745 w 21635868"/>
              <a:gd name="connsiteY45" fmla="*/ 1461836 h 4834229"/>
              <a:gd name="connsiteX46" fmla="*/ 1034545 w 21635868"/>
              <a:gd name="connsiteY46" fmla="*/ 1157036 h 4834229"/>
              <a:gd name="connsiteX47" fmla="*/ 1483724 w 21635868"/>
              <a:gd name="connsiteY47" fmla="*/ 739942 h 4834229"/>
              <a:gd name="connsiteX48" fmla="*/ 1852692 w 21635868"/>
              <a:gd name="connsiteY48" fmla="*/ 595563 h 4834229"/>
              <a:gd name="connsiteX49" fmla="*/ 2847303 w 21635868"/>
              <a:gd name="connsiteY49" fmla="*/ 387015 h 4834229"/>
              <a:gd name="connsiteX50" fmla="*/ 3472945 w 21635868"/>
              <a:gd name="connsiteY50" fmla="*/ 306805 h 4834229"/>
              <a:gd name="connsiteX51" fmla="*/ 4515682 w 21635868"/>
              <a:gd name="connsiteY51" fmla="*/ 242636 h 4834229"/>
              <a:gd name="connsiteX52" fmla="*/ 5141324 w 21635868"/>
              <a:gd name="connsiteY52" fmla="*/ 130342 h 4834229"/>
              <a:gd name="connsiteX53" fmla="*/ 6585113 w 21635868"/>
              <a:gd name="connsiteY53" fmla="*/ 66173 h 4834229"/>
              <a:gd name="connsiteX54" fmla="*/ 7611808 w 21635868"/>
              <a:gd name="connsiteY54" fmla="*/ 50131 h 4834229"/>
              <a:gd name="connsiteX55" fmla="*/ 8702671 w 21635868"/>
              <a:gd name="connsiteY55" fmla="*/ 18047 h 4834229"/>
              <a:gd name="connsiteX56" fmla="*/ 9440608 w 21635868"/>
              <a:gd name="connsiteY56" fmla="*/ 2005 h 4834229"/>
              <a:gd name="connsiteX57" fmla="*/ 9921871 w 21635868"/>
              <a:gd name="connsiteY57" fmla="*/ 2005 h 4834229"/>
              <a:gd name="connsiteX58" fmla="*/ 10547513 w 21635868"/>
              <a:gd name="connsiteY58" fmla="*/ 18047 h 4834229"/>
              <a:gd name="connsiteX59" fmla="*/ 11125029 w 21635868"/>
              <a:gd name="connsiteY59" fmla="*/ 18047 h 4834229"/>
              <a:gd name="connsiteX60" fmla="*/ 11702545 w 21635868"/>
              <a:gd name="connsiteY60" fmla="*/ 130342 h 4834229"/>
              <a:gd name="connsiteX61" fmla="*/ 12296103 w 21635868"/>
              <a:gd name="connsiteY61" fmla="*/ 258678 h 4834229"/>
              <a:gd name="connsiteX62" fmla="*/ 12713197 w 21635868"/>
              <a:gd name="connsiteY62" fmla="*/ 419099 h 4834229"/>
              <a:gd name="connsiteX63" fmla="*/ 13210503 w 21635868"/>
              <a:gd name="connsiteY63" fmla="*/ 723899 h 4834229"/>
              <a:gd name="connsiteX64" fmla="*/ 13370924 w 21635868"/>
              <a:gd name="connsiteY64" fmla="*/ 1028699 h 4834229"/>
              <a:gd name="connsiteX65" fmla="*/ 13739892 w 21635868"/>
              <a:gd name="connsiteY65" fmla="*/ 1285373 h 4834229"/>
              <a:gd name="connsiteX66" fmla="*/ 13932397 w 21635868"/>
              <a:gd name="connsiteY66" fmla="*/ 1798720 h 4834229"/>
              <a:gd name="connsiteX67" fmla="*/ 14092819 w 21635868"/>
              <a:gd name="connsiteY67" fmla="*/ 2183731 h 4834229"/>
              <a:gd name="connsiteX68" fmla="*/ 14205113 w 21635868"/>
              <a:gd name="connsiteY68" fmla="*/ 2520615 h 4834229"/>
              <a:gd name="connsiteX69" fmla="*/ 14381576 w 21635868"/>
              <a:gd name="connsiteY69" fmla="*/ 2729163 h 4834229"/>
              <a:gd name="connsiteX70" fmla="*/ 14574082 w 21635868"/>
              <a:gd name="connsiteY70" fmla="*/ 3033963 h 4834229"/>
              <a:gd name="connsiteX71" fmla="*/ 14959092 w 21635868"/>
              <a:gd name="connsiteY71" fmla="*/ 3386889 h 4834229"/>
              <a:gd name="connsiteX72" fmla="*/ 15392229 w 21635868"/>
              <a:gd name="connsiteY72" fmla="*/ 3723773 h 4834229"/>
              <a:gd name="connsiteX73" fmla="*/ 15905576 w 21635868"/>
              <a:gd name="connsiteY73" fmla="*/ 3884194 h 4834229"/>
              <a:gd name="connsiteX74" fmla="*/ 16659555 w 21635868"/>
              <a:gd name="connsiteY74" fmla="*/ 4012531 h 4834229"/>
              <a:gd name="connsiteX75" fmla="*/ 17493745 w 21635868"/>
              <a:gd name="connsiteY75" fmla="*/ 4108784 h 4834229"/>
              <a:gd name="connsiteX76" fmla="*/ 18135429 w 21635868"/>
              <a:gd name="connsiteY76" fmla="*/ 4012531 h 4834229"/>
              <a:gd name="connsiteX77" fmla="*/ 18793155 w 21635868"/>
              <a:gd name="connsiteY77" fmla="*/ 4012531 h 4834229"/>
              <a:gd name="connsiteX78" fmla="*/ 19595261 w 21635868"/>
              <a:gd name="connsiteY78" fmla="*/ 4028573 h 4834229"/>
              <a:gd name="connsiteX79" fmla="*/ 20156734 w 21635868"/>
              <a:gd name="connsiteY79" fmla="*/ 4060657 h 4834229"/>
              <a:gd name="connsiteX80" fmla="*/ 21039050 w 21635868"/>
              <a:gd name="connsiteY80" fmla="*/ 4108784 h 4834229"/>
              <a:gd name="connsiteX81" fmla="*/ 21391976 w 21635868"/>
              <a:gd name="connsiteY81" fmla="*/ 4140868 h 4834229"/>
              <a:gd name="connsiteX82" fmla="*/ 21472187 w 21635868"/>
              <a:gd name="connsiteY82" fmla="*/ 4237120 h 4834229"/>
              <a:gd name="connsiteX83" fmla="*/ 21632608 w 21635868"/>
              <a:gd name="connsiteY83" fmla="*/ 4269205 h 4834229"/>
              <a:gd name="connsiteX0" fmla="*/ 21632608 w 21635868"/>
              <a:gd name="connsiteY0" fmla="*/ 4269205 h 4839955"/>
              <a:gd name="connsiteX1" fmla="*/ 21504271 w 21635868"/>
              <a:gd name="connsiteY1" fmla="*/ 4445668 h 4839955"/>
              <a:gd name="connsiteX2" fmla="*/ 20734250 w 21635868"/>
              <a:gd name="connsiteY2" fmla="*/ 4461710 h 4839955"/>
              <a:gd name="connsiteX3" fmla="*/ 19851934 w 21635868"/>
              <a:gd name="connsiteY3" fmla="*/ 4445668 h 4839955"/>
              <a:gd name="connsiteX4" fmla="*/ 19482966 w 21635868"/>
              <a:gd name="connsiteY4" fmla="*/ 4397542 h 4839955"/>
              <a:gd name="connsiteX5" fmla="*/ 19210250 w 21635868"/>
              <a:gd name="connsiteY5" fmla="*/ 4397542 h 4839955"/>
              <a:gd name="connsiteX6" fmla="*/ 18825240 w 21635868"/>
              <a:gd name="connsiteY6" fmla="*/ 4461710 h 4839955"/>
              <a:gd name="connsiteX7" fmla="*/ 18488355 w 21635868"/>
              <a:gd name="connsiteY7" fmla="*/ 4429626 h 4839955"/>
              <a:gd name="connsiteX8" fmla="*/ 17846671 w 21635868"/>
              <a:gd name="connsiteY8" fmla="*/ 4381499 h 4839955"/>
              <a:gd name="connsiteX9" fmla="*/ 17413534 w 21635868"/>
              <a:gd name="connsiteY9" fmla="*/ 4381499 h 4839955"/>
              <a:gd name="connsiteX10" fmla="*/ 16948313 w 21635868"/>
              <a:gd name="connsiteY10" fmla="*/ 4381499 h 4839955"/>
              <a:gd name="connsiteX11" fmla="*/ 16611429 w 21635868"/>
              <a:gd name="connsiteY11" fmla="*/ 4397542 h 4839955"/>
              <a:gd name="connsiteX12" fmla="*/ 15777240 w 21635868"/>
              <a:gd name="connsiteY12" fmla="*/ 4333373 h 4839955"/>
              <a:gd name="connsiteX13" fmla="*/ 15328061 w 21635868"/>
              <a:gd name="connsiteY13" fmla="*/ 4349415 h 4839955"/>
              <a:gd name="connsiteX14" fmla="*/ 14894924 w 21635868"/>
              <a:gd name="connsiteY14" fmla="*/ 4349415 h 4839955"/>
              <a:gd name="connsiteX15" fmla="*/ 14189071 w 21635868"/>
              <a:gd name="connsiteY15" fmla="*/ 4349415 h 4839955"/>
              <a:gd name="connsiteX16" fmla="*/ 13675724 w 21635868"/>
              <a:gd name="connsiteY16" fmla="*/ 4365457 h 4839955"/>
              <a:gd name="connsiteX17" fmla="*/ 13451134 w 21635868"/>
              <a:gd name="connsiteY17" fmla="*/ 4333373 h 4839955"/>
              <a:gd name="connsiteX18" fmla="*/ 12953829 w 21635868"/>
              <a:gd name="connsiteY18" fmla="*/ 4317331 h 4839955"/>
              <a:gd name="connsiteX19" fmla="*/ 12520692 w 21635868"/>
              <a:gd name="connsiteY19" fmla="*/ 4333373 h 4839955"/>
              <a:gd name="connsiteX20" fmla="*/ 11927134 w 21635868"/>
              <a:gd name="connsiteY20" fmla="*/ 4381499 h 4839955"/>
              <a:gd name="connsiteX21" fmla="*/ 10820229 w 21635868"/>
              <a:gd name="connsiteY21" fmla="*/ 4285247 h 4839955"/>
              <a:gd name="connsiteX22" fmla="*/ 10355008 w 21635868"/>
              <a:gd name="connsiteY22" fmla="*/ 4317331 h 4839955"/>
              <a:gd name="connsiteX23" fmla="*/ 9969997 w 21635868"/>
              <a:gd name="connsiteY23" fmla="*/ 4333373 h 4839955"/>
              <a:gd name="connsiteX24" fmla="*/ 9536861 w 21635868"/>
              <a:gd name="connsiteY24" fmla="*/ 4333373 h 4839955"/>
              <a:gd name="connsiteX25" fmla="*/ 9135808 w 21635868"/>
              <a:gd name="connsiteY25" fmla="*/ 4734426 h 4839955"/>
              <a:gd name="connsiteX26" fmla="*/ 8590377 w 21635868"/>
              <a:gd name="connsiteY26" fmla="*/ 4830678 h 4839955"/>
              <a:gd name="connsiteX27" fmla="*/ 7659935 w 21635868"/>
              <a:gd name="connsiteY27" fmla="*/ 4557963 h 4839955"/>
              <a:gd name="connsiteX28" fmla="*/ 6312397 w 21635868"/>
              <a:gd name="connsiteY28" fmla="*/ 4365457 h 4839955"/>
              <a:gd name="connsiteX29" fmla="*/ 5430082 w 21635868"/>
              <a:gd name="connsiteY29" fmla="*/ 4381499 h 4839955"/>
              <a:gd name="connsiteX30" fmla="*/ 4627976 w 21635868"/>
              <a:gd name="connsiteY30" fmla="*/ 4365457 h 4839955"/>
              <a:gd name="connsiteX31" fmla="*/ 3681492 w 21635868"/>
              <a:gd name="connsiteY31" fmla="*/ 4333373 h 4839955"/>
              <a:gd name="connsiteX32" fmla="*/ 3168145 w 21635868"/>
              <a:gd name="connsiteY32" fmla="*/ 4349415 h 4839955"/>
              <a:gd name="connsiteX33" fmla="*/ 2349997 w 21635868"/>
              <a:gd name="connsiteY33" fmla="*/ 4333373 h 4839955"/>
              <a:gd name="connsiteX34" fmla="*/ 1644145 w 21635868"/>
              <a:gd name="connsiteY34" fmla="*/ 4349415 h 4839955"/>
              <a:gd name="connsiteX35" fmla="*/ 1259134 w 21635868"/>
              <a:gd name="connsiteY35" fmla="*/ 4349415 h 4839955"/>
              <a:gd name="connsiteX36" fmla="*/ 954334 w 21635868"/>
              <a:gd name="connsiteY36" fmla="*/ 4237120 h 4839955"/>
              <a:gd name="connsiteX37" fmla="*/ 617450 w 21635868"/>
              <a:gd name="connsiteY37" fmla="*/ 4044615 h 4839955"/>
              <a:gd name="connsiteX38" fmla="*/ 376819 w 21635868"/>
              <a:gd name="connsiteY38" fmla="*/ 3739815 h 4839955"/>
              <a:gd name="connsiteX39" fmla="*/ 168271 w 21635868"/>
              <a:gd name="connsiteY39" fmla="*/ 3563352 h 4839955"/>
              <a:gd name="connsiteX40" fmla="*/ 23892 w 21635868"/>
              <a:gd name="connsiteY40" fmla="*/ 3226468 h 4839955"/>
              <a:gd name="connsiteX41" fmla="*/ 7850 w 21635868"/>
              <a:gd name="connsiteY41" fmla="*/ 2825415 h 4839955"/>
              <a:gd name="connsiteX42" fmla="*/ 104103 w 21635868"/>
              <a:gd name="connsiteY42" fmla="*/ 2344152 h 4839955"/>
              <a:gd name="connsiteX43" fmla="*/ 248482 w 21635868"/>
              <a:gd name="connsiteY43" fmla="*/ 1975184 h 4839955"/>
              <a:gd name="connsiteX44" fmla="*/ 473071 w 21635868"/>
              <a:gd name="connsiteY44" fmla="*/ 1718510 h 4839955"/>
              <a:gd name="connsiteX45" fmla="*/ 729745 w 21635868"/>
              <a:gd name="connsiteY45" fmla="*/ 1461836 h 4839955"/>
              <a:gd name="connsiteX46" fmla="*/ 1034545 w 21635868"/>
              <a:gd name="connsiteY46" fmla="*/ 1157036 h 4839955"/>
              <a:gd name="connsiteX47" fmla="*/ 1483724 w 21635868"/>
              <a:gd name="connsiteY47" fmla="*/ 739942 h 4839955"/>
              <a:gd name="connsiteX48" fmla="*/ 1852692 w 21635868"/>
              <a:gd name="connsiteY48" fmla="*/ 595563 h 4839955"/>
              <a:gd name="connsiteX49" fmla="*/ 2847303 w 21635868"/>
              <a:gd name="connsiteY49" fmla="*/ 387015 h 4839955"/>
              <a:gd name="connsiteX50" fmla="*/ 3472945 w 21635868"/>
              <a:gd name="connsiteY50" fmla="*/ 306805 h 4839955"/>
              <a:gd name="connsiteX51" fmla="*/ 4515682 w 21635868"/>
              <a:gd name="connsiteY51" fmla="*/ 242636 h 4839955"/>
              <a:gd name="connsiteX52" fmla="*/ 5141324 w 21635868"/>
              <a:gd name="connsiteY52" fmla="*/ 130342 h 4839955"/>
              <a:gd name="connsiteX53" fmla="*/ 6585113 w 21635868"/>
              <a:gd name="connsiteY53" fmla="*/ 66173 h 4839955"/>
              <a:gd name="connsiteX54" fmla="*/ 7611808 w 21635868"/>
              <a:gd name="connsiteY54" fmla="*/ 50131 h 4839955"/>
              <a:gd name="connsiteX55" fmla="*/ 8702671 w 21635868"/>
              <a:gd name="connsiteY55" fmla="*/ 18047 h 4839955"/>
              <a:gd name="connsiteX56" fmla="*/ 9440608 w 21635868"/>
              <a:gd name="connsiteY56" fmla="*/ 2005 h 4839955"/>
              <a:gd name="connsiteX57" fmla="*/ 9921871 w 21635868"/>
              <a:gd name="connsiteY57" fmla="*/ 2005 h 4839955"/>
              <a:gd name="connsiteX58" fmla="*/ 10547513 w 21635868"/>
              <a:gd name="connsiteY58" fmla="*/ 18047 h 4839955"/>
              <a:gd name="connsiteX59" fmla="*/ 11125029 w 21635868"/>
              <a:gd name="connsiteY59" fmla="*/ 18047 h 4839955"/>
              <a:gd name="connsiteX60" fmla="*/ 11702545 w 21635868"/>
              <a:gd name="connsiteY60" fmla="*/ 130342 h 4839955"/>
              <a:gd name="connsiteX61" fmla="*/ 12296103 w 21635868"/>
              <a:gd name="connsiteY61" fmla="*/ 258678 h 4839955"/>
              <a:gd name="connsiteX62" fmla="*/ 12713197 w 21635868"/>
              <a:gd name="connsiteY62" fmla="*/ 419099 h 4839955"/>
              <a:gd name="connsiteX63" fmla="*/ 13210503 w 21635868"/>
              <a:gd name="connsiteY63" fmla="*/ 723899 h 4839955"/>
              <a:gd name="connsiteX64" fmla="*/ 13370924 w 21635868"/>
              <a:gd name="connsiteY64" fmla="*/ 1028699 h 4839955"/>
              <a:gd name="connsiteX65" fmla="*/ 13739892 w 21635868"/>
              <a:gd name="connsiteY65" fmla="*/ 1285373 h 4839955"/>
              <a:gd name="connsiteX66" fmla="*/ 13932397 w 21635868"/>
              <a:gd name="connsiteY66" fmla="*/ 1798720 h 4839955"/>
              <a:gd name="connsiteX67" fmla="*/ 14092819 w 21635868"/>
              <a:gd name="connsiteY67" fmla="*/ 2183731 h 4839955"/>
              <a:gd name="connsiteX68" fmla="*/ 14205113 w 21635868"/>
              <a:gd name="connsiteY68" fmla="*/ 2520615 h 4839955"/>
              <a:gd name="connsiteX69" fmla="*/ 14381576 w 21635868"/>
              <a:gd name="connsiteY69" fmla="*/ 2729163 h 4839955"/>
              <a:gd name="connsiteX70" fmla="*/ 14574082 w 21635868"/>
              <a:gd name="connsiteY70" fmla="*/ 3033963 h 4839955"/>
              <a:gd name="connsiteX71" fmla="*/ 14959092 w 21635868"/>
              <a:gd name="connsiteY71" fmla="*/ 3386889 h 4839955"/>
              <a:gd name="connsiteX72" fmla="*/ 15392229 w 21635868"/>
              <a:gd name="connsiteY72" fmla="*/ 3723773 h 4839955"/>
              <a:gd name="connsiteX73" fmla="*/ 15905576 w 21635868"/>
              <a:gd name="connsiteY73" fmla="*/ 3884194 h 4839955"/>
              <a:gd name="connsiteX74" fmla="*/ 16659555 w 21635868"/>
              <a:gd name="connsiteY74" fmla="*/ 4012531 h 4839955"/>
              <a:gd name="connsiteX75" fmla="*/ 17493745 w 21635868"/>
              <a:gd name="connsiteY75" fmla="*/ 4108784 h 4839955"/>
              <a:gd name="connsiteX76" fmla="*/ 18135429 w 21635868"/>
              <a:gd name="connsiteY76" fmla="*/ 4012531 h 4839955"/>
              <a:gd name="connsiteX77" fmla="*/ 18793155 w 21635868"/>
              <a:gd name="connsiteY77" fmla="*/ 4012531 h 4839955"/>
              <a:gd name="connsiteX78" fmla="*/ 19595261 w 21635868"/>
              <a:gd name="connsiteY78" fmla="*/ 4028573 h 4839955"/>
              <a:gd name="connsiteX79" fmla="*/ 20156734 w 21635868"/>
              <a:gd name="connsiteY79" fmla="*/ 4060657 h 4839955"/>
              <a:gd name="connsiteX80" fmla="*/ 21039050 w 21635868"/>
              <a:gd name="connsiteY80" fmla="*/ 4108784 h 4839955"/>
              <a:gd name="connsiteX81" fmla="*/ 21391976 w 21635868"/>
              <a:gd name="connsiteY81" fmla="*/ 4140868 h 4839955"/>
              <a:gd name="connsiteX82" fmla="*/ 21472187 w 21635868"/>
              <a:gd name="connsiteY82" fmla="*/ 4237120 h 4839955"/>
              <a:gd name="connsiteX83" fmla="*/ 21632608 w 21635868"/>
              <a:gd name="connsiteY83" fmla="*/ 4269205 h 4839955"/>
              <a:gd name="connsiteX0" fmla="*/ 21632608 w 21635868"/>
              <a:gd name="connsiteY0" fmla="*/ 4269205 h 4837484"/>
              <a:gd name="connsiteX1" fmla="*/ 21504271 w 21635868"/>
              <a:gd name="connsiteY1" fmla="*/ 4445668 h 4837484"/>
              <a:gd name="connsiteX2" fmla="*/ 20734250 w 21635868"/>
              <a:gd name="connsiteY2" fmla="*/ 4461710 h 4837484"/>
              <a:gd name="connsiteX3" fmla="*/ 19851934 w 21635868"/>
              <a:gd name="connsiteY3" fmla="*/ 4445668 h 4837484"/>
              <a:gd name="connsiteX4" fmla="*/ 19482966 w 21635868"/>
              <a:gd name="connsiteY4" fmla="*/ 4397542 h 4837484"/>
              <a:gd name="connsiteX5" fmla="*/ 19210250 w 21635868"/>
              <a:gd name="connsiteY5" fmla="*/ 4397542 h 4837484"/>
              <a:gd name="connsiteX6" fmla="*/ 18825240 w 21635868"/>
              <a:gd name="connsiteY6" fmla="*/ 4461710 h 4837484"/>
              <a:gd name="connsiteX7" fmla="*/ 18488355 w 21635868"/>
              <a:gd name="connsiteY7" fmla="*/ 4429626 h 4837484"/>
              <a:gd name="connsiteX8" fmla="*/ 17846671 w 21635868"/>
              <a:gd name="connsiteY8" fmla="*/ 4381499 h 4837484"/>
              <a:gd name="connsiteX9" fmla="*/ 17413534 w 21635868"/>
              <a:gd name="connsiteY9" fmla="*/ 4381499 h 4837484"/>
              <a:gd name="connsiteX10" fmla="*/ 16948313 w 21635868"/>
              <a:gd name="connsiteY10" fmla="*/ 4381499 h 4837484"/>
              <a:gd name="connsiteX11" fmla="*/ 16611429 w 21635868"/>
              <a:gd name="connsiteY11" fmla="*/ 4397542 h 4837484"/>
              <a:gd name="connsiteX12" fmla="*/ 15777240 w 21635868"/>
              <a:gd name="connsiteY12" fmla="*/ 4333373 h 4837484"/>
              <a:gd name="connsiteX13" fmla="*/ 15328061 w 21635868"/>
              <a:gd name="connsiteY13" fmla="*/ 4349415 h 4837484"/>
              <a:gd name="connsiteX14" fmla="*/ 14894924 w 21635868"/>
              <a:gd name="connsiteY14" fmla="*/ 4349415 h 4837484"/>
              <a:gd name="connsiteX15" fmla="*/ 14189071 w 21635868"/>
              <a:gd name="connsiteY15" fmla="*/ 4349415 h 4837484"/>
              <a:gd name="connsiteX16" fmla="*/ 13675724 w 21635868"/>
              <a:gd name="connsiteY16" fmla="*/ 4365457 h 4837484"/>
              <a:gd name="connsiteX17" fmla="*/ 13451134 w 21635868"/>
              <a:gd name="connsiteY17" fmla="*/ 4333373 h 4837484"/>
              <a:gd name="connsiteX18" fmla="*/ 12953829 w 21635868"/>
              <a:gd name="connsiteY18" fmla="*/ 4317331 h 4837484"/>
              <a:gd name="connsiteX19" fmla="*/ 12520692 w 21635868"/>
              <a:gd name="connsiteY19" fmla="*/ 4333373 h 4837484"/>
              <a:gd name="connsiteX20" fmla="*/ 11927134 w 21635868"/>
              <a:gd name="connsiteY20" fmla="*/ 4381499 h 4837484"/>
              <a:gd name="connsiteX21" fmla="*/ 10820229 w 21635868"/>
              <a:gd name="connsiteY21" fmla="*/ 4285247 h 4837484"/>
              <a:gd name="connsiteX22" fmla="*/ 10355008 w 21635868"/>
              <a:gd name="connsiteY22" fmla="*/ 4317331 h 4837484"/>
              <a:gd name="connsiteX23" fmla="*/ 9969997 w 21635868"/>
              <a:gd name="connsiteY23" fmla="*/ 4333373 h 4837484"/>
              <a:gd name="connsiteX24" fmla="*/ 9857703 w 21635868"/>
              <a:gd name="connsiteY24" fmla="*/ 4509836 h 4837484"/>
              <a:gd name="connsiteX25" fmla="*/ 9135808 w 21635868"/>
              <a:gd name="connsiteY25" fmla="*/ 4734426 h 4837484"/>
              <a:gd name="connsiteX26" fmla="*/ 8590377 w 21635868"/>
              <a:gd name="connsiteY26" fmla="*/ 4830678 h 4837484"/>
              <a:gd name="connsiteX27" fmla="*/ 7659935 w 21635868"/>
              <a:gd name="connsiteY27" fmla="*/ 4557963 h 4837484"/>
              <a:gd name="connsiteX28" fmla="*/ 6312397 w 21635868"/>
              <a:gd name="connsiteY28" fmla="*/ 4365457 h 4837484"/>
              <a:gd name="connsiteX29" fmla="*/ 5430082 w 21635868"/>
              <a:gd name="connsiteY29" fmla="*/ 4381499 h 4837484"/>
              <a:gd name="connsiteX30" fmla="*/ 4627976 w 21635868"/>
              <a:gd name="connsiteY30" fmla="*/ 4365457 h 4837484"/>
              <a:gd name="connsiteX31" fmla="*/ 3681492 w 21635868"/>
              <a:gd name="connsiteY31" fmla="*/ 4333373 h 4837484"/>
              <a:gd name="connsiteX32" fmla="*/ 3168145 w 21635868"/>
              <a:gd name="connsiteY32" fmla="*/ 4349415 h 4837484"/>
              <a:gd name="connsiteX33" fmla="*/ 2349997 w 21635868"/>
              <a:gd name="connsiteY33" fmla="*/ 4333373 h 4837484"/>
              <a:gd name="connsiteX34" fmla="*/ 1644145 w 21635868"/>
              <a:gd name="connsiteY34" fmla="*/ 4349415 h 4837484"/>
              <a:gd name="connsiteX35" fmla="*/ 1259134 w 21635868"/>
              <a:gd name="connsiteY35" fmla="*/ 4349415 h 4837484"/>
              <a:gd name="connsiteX36" fmla="*/ 954334 w 21635868"/>
              <a:gd name="connsiteY36" fmla="*/ 4237120 h 4837484"/>
              <a:gd name="connsiteX37" fmla="*/ 617450 w 21635868"/>
              <a:gd name="connsiteY37" fmla="*/ 4044615 h 4837484"/>
              <a:gd name="connsiteX38" fmla="*/ 376819 w 21635868"/>
              <a:gd name="connsiteY38" fmla="*/ 3739815 h 4837484"/>
              <a:gd name="connsiteX39" fmla="*/ 168271 w 21635868"/>
              <a:gd name="connsiteY39" fmla="*/ 3563352 h 4837484"/>
              <a:gd name="connsiteX40" fmla="*/ 23892 w 21635868"/>
              <a:gd name="connsiteY40" fmla="*/ 3226468 h 4837484"/>
              <a:gd name="connsiteX41" fmla="*/ 7850 w 21635868"/>
              <a:gd name="connsiteY41" fmla="*/ 2825415 h 4837484"/>
              <a:gd name="connsiteX42" fmla="*/ 104103 w 21635868"/>
              <a:gd name="connsiteY42" fmla="*/ 2344152 h 4837484"/>
              <a:gd name="connsiteX43" fmla="*/ 248482 w 21635868"/>
              <a:gd name="connsiteY43" fmla="*/ 1975184 h 4837484"/>
              <a:gd name="connsiteX44" fmla="*/ 473071 w 21635868"/>
              <a:gd name="connsiteY44" fmla="*/ 1718510 h 4837484"/>
              <a:gd name="connsiteX45" fmla="*/ 729745 w 21635868"/>
              <a:gd name="connsiteY45" fmla="*/ 1461836 h 4837484"/>
              <a:gd name="connsiteX46" fmla="*/ 1034545 w 21635868"/>
              <a:gd name="connsiteY46" fmla="*/ 1157036 h 4837484"/>
              <a:gd name="connsiteX47" fmla="*/ 1483724 w 21635868"/>
              <a:gd name="connsiteY47" fmla="*/ 739942 h 4837484"/>
              <a:gd name="connsiteX48" fmla="*/ 1852692 w 21635868"/>
              <a:gd name="connsiteY48" fmla="*/ 595563 h 4837484"/>
              <a:gd name="connsiteX49" fmla="*/ 2847303 w 21635868"/>
              <a:gd name="connsiteY49" fmla="*/ 387015 h 4837484"/>
              <a:gd name="connsiteX50" fmla="*/ 3472945 w 21635868"/>
              <a:gd name="connsiteY50" fmla="*/ 306805 h 4837484"/>
              <a:gd name="connsiteX51" fmla="*/ 4515682 w 21635868"/>
              <a:gd name="connsiteY51" fmla="*/ 242636 h 4837484"/>
              <a:gd name="connsiteX52" fmla="*/ 5141324 w 21635868"/>
              <a:gd name="connsiteY52" fmla="*/ 130342 h 4837484"/>
              <a:gd name="connsiteX53" fmla="*/ 6585113 w 21635868"/>
              <a:gd name="connsiteY53" fmla="*/ 66173 h 4837484"/>
              <a:gd name="connsiteX54" fmla="*/ 7611808 w 21635868"/>
              <a:gd name="connsiteY54" fmla="*/ 50131 h 4837484"/>
              <a:gd name="connsiteX55" fmla="*/ 8702671 w 21635868"/>
              <a:gd name="connsiteY55" fmla="*/ 18047 h 4837484"/>
              <a:gd name="connsiteX56" fmla="*/ 9440608 w 21635868"/>
              <a:gd name="connsiteY56" fmla="*/ 2005 h 4837484"/>
              <a:gd name="connsiteX57" fmla="*/ 9921871 w 21635868"/>
              <a:gd name="connsiteY57" fmla="*/ 2005 h 4837484"/>
              <a:gd name="connsiteX58" fmla="*/ 10547513 w 21635868"/>
              <a:gd name="connsiteY58" fmla="*/ 18047 h 4837484"/>
              <a:gd name="connsiteX59" fmla="*/ 11125029 w 21635868"/>
              <a:gd name="connsiteY59" fmla="*/ 18047 h 4837484"/>
              <a:gd name="connsiteX60" fmla="*/ 11702545 w 21635868"/>
              <a:gd name="connsiteY60" fmla="*/ 130342 h 4837484"/>
              <a:gd name="connsiteX61" fmla="*/ 12296103 w 21635868"/>
              <a:gd name="connsiteY61" fmla="*/ 258678 h 4837484"/>
              <a:gd name="connsiteX62" fmla="*/ 12713197 w 21635868"/>
              <a:gd name="connsiteY62" fmla="*/ 419099 h 4837484"/>
              <a:gd name="connsiteX63" fmla="*/ 13210503 w 21635868"/>
              <a:gd name="connsiteY63" fmla="*/ 723899 h 4837484"/>
              <a:gd name="connsiteX64" fmla="*/ 13370924 w 21635868"/>
              <a:gd name="connsiteY64" fmla="*/ 1028699 h 4837484"/>
              <a:gd name="connsiteX65" fmla="*/ 13739892 w 21635868"/>
              <a:gd name="connsiteY65" fmla="*/ 1285373 h 4837484"/>
              <a:gd name="connsiteX66" fmla="*/ 13932397 w 21635868"/>
              <a:gd name="connsiteY66" fmla="*/ 1798720 h 4837484"/>
              <a:gd name="connsiteX67" fmla="*/ 14092819 w 21635868"/>
              <a:gd name="connsiteY67" fmla="*/ 2183731 h 4837484"/>
              <a:gd name="connsiteX68" fmla="*/ 14205113 w 21635868"/>
              <a:gd name="connsiteY68" fmla="*/ 2520615 h 4837484"/>
              <a:gd name="connsiteX69" fmla="*/ 14381576 w 21635868"/>
              <a:gd name="connsiteY69" fmla="*/ 2729163 h 4837484"/>
              <a:gd name="connsiteX70" fmla="*/ 14574082 w 21635868"/>
              <a:gd name="connsiteY70" fmla="*/ 3033963 h 4837484"/>
              <a:gd name="connsiteX71" fmla="*/ 14959092 w 21635868"/>
              <a:gd name="connsiteY71" fmla="*/ 3386889 h 4837484"/>
              <a:gd name="connsiteX72" fmla="*/ 15392229 w 21635868"/>
              <a:gd name="connsiteY72" fmla="*/ 3723773 h 4837484"/>
              <a:gd name="connsiteX73" fmla="*/ 15905576 w 21635868"/>
              <a:gd name="connsiteY73" fmla="*/ 3884194 h 4837484"/>
              <a:gd name="connsiteX74" fmla="*/ 16659555 w 21635868"/>
              <a:gd name="connsiteY74" fmla="*/ 4012531 h 4837484"/>
              <a:gd name="connsiteX75" fmla="*/ 17493745 w 21635868"/>
              <a:gd name="connsiteY75" fmla="*/ 4108784 h 4837484"/>
              <a:gd name="connsiteX76" fmla="*/ 18135429 w 21635868"/>
              <a:gd name="connsiteY76" fmla="*/ 4012531 h 4837484"/>
              <a:gd name="connsiteX77" fmla="*/ 18793155 w 21635868"/>
              <a:gd name="connsiteY77" fmla="*/ 4012531 h 4837484"/>
              <a:gd name="connsiteX78" fmla="*/ 19595261 w 21635868"/>
              <a:gd name="connsiteY78" fmla="*/ 4028573 h 4837484"/>
              <a:gd name="connsiteX79" fmla="*/ 20156734 w 21635868"/>
              <a:gd name="connsiteY79" fmla="*/ 4060657 h 4837484"/>
              <a:gd name="connsiteX80" fmla="*/ 21039050 w 21635868"/>
              <a:gd name="connsiteY80" fmla="*/ 4108784 h 4837484"/>
              <a:gd name="connsiteX81" fmla="*/ 21391976 w 21635868"/>
              <a:gd name="connsiteY81" fmla="*/ 4140868 h 4837484"/>
              <a:gd name="connsiteX82" fmla="*/ 21472187 w 21635868"/>
              <a:gd name="connsiteY82" fmla="*/ 4237120 h 4837484"/>
              <a:gd name="connsiteX83" fmla="*/ 21632608 w 21635868"/>
              <a:gd name="connsiteY83" fmla="*/ 4269205 h 4837484"/>
              <a:gd name="connsiteX0" fmla="*/ 21632608 w 21635868"/>
              <a:gd name="connsiteY0" fmla="*/ 4269205 h 4883623"/>
              <a:gd name="connsiteX1" fmla="*/ 21504271 w 21635868"/>
              <a:gd name="connsiteY1" fmla="*/ 4445668 h 4883623"/>
              <a:gd name="connsiteX2" fmla="*/ 20734250 w 21635868"/>
              <a:gd name="connsiteY2" fmla="*/ 4461710 h 4883623"/>
              <a:gd name="connsiteX3" fmla="*/ 19851934 w 21635868"/>
              <a:gd name="connsiteY3" fmla="*/ 4445668 h 4883623"/>
              <a:gd name="connsiteX4" fmla="*/ 19482966 w 21635868"/>
              <a:gd name="connsiteY4" fmla="*/ 4397542 h 4883623"/>
              <a:gd name="connsiteX5" fmla="*/ 19210250 w 21635868"/>
              <a:gd name="connsiteY5" fmla="*/ 4397542 h 4883623"/>
              <a:gd name="connsiteX6" fmla="*/ 18825240 w 21635868"/>
              <a:gd name="connsiteY6" fmla="*/ 4461710 h 4883623"/>
              <a:gd name="connsiteX7" fmla="*/ 18488355 w 21635868"/>
              <a:gd name="connsiteY7" fmla="*/ 4429626 h 4883623"/>
              <a:gd name="connsiteX8" fmla="*/ 17846671 w 21635868"/>
              <a:gd name="connsiteY8" fmla="*/ 4381499 h 4883623"/>
              <a:gd name="connsiteX9" fmla="*/ 17413534 w 21635868"/>
              <a:gd name="connsiteY9" fmla="*/ 4381499 h 4883623"/>
              <a:gd name="connsiteX10" fmla="*/ 16948313 w 21635868"/>
              <a:gd name="connsiteY10" fmla="*/ 4381499 h 4883623"/>
              <a:gd name="connsiteX11" fmla="*/ 16611429 w 21635868"/>
              <a:gd name="connsiteY11" fmla="*/ 4397542 h 4883623"/>
              <a:gd name="connsiteX12" fmla="*/ 15777240 w 21635868"/>
              <a:gd name="connsiteY12" fmla="*/ 4333373 h 4883623"/>
              <a:gd name="connsiteX13" fmla="*/ 15328061 w 21635868"/>
              <a:gd name="connsiteY13" fmla="*/ 4349415 h 4883623"/>
              <a:gd name="connsiteX14" fmla="*/ 14894924 w 21635868"/>
              <a:gd name="connsiteY14" fmla="*/ 4349415 h 4883623"/>
              <a:gd name="connsiteX15" fmla="*/ 14189071 w 21635868"/>
              <a:gd name="connsiteY15" fmla="*/ 4349415 h 4883623"/>
              <a:gd name="connsiteX16" fmla="*/ 13675724 w 21635868"/>
              <a:gd name="connsiteY16" fmla="*/ 4365457 h 4883623"/>
              <a:gd name="connsiteX17" fmla="*/ 13451134 w 21635868"/>
              <a:gd name="connsiteY17" fmla="*/ 4333373 h 4883623"/>
              <a:gd name="connsiteX18" fmla="*/ 12953829 w 21635868"/>
              <a:gd name="connsiteY18" fmla="*/ 4317331 h 4883623"/>
              <a:gd name="connsiteX19" fmla="*/ 12520692 w 21635868"/>
              <a:gd name="connsiteY19" fmla="*/ 4333373 h 4883623"/>
              <a:gd name="connsiteX20" fmla="*/ 11927134 w 21635868"/>
              <a:gd name="connsiteY20" fmla="*/ 4381499 h 4883623"/>
              <a:gd name="connsiteX21" fmla="*/ 10820229 w 21635868"/>
              <a:gd name="connsiteY21" fmla="*/ 4285247 h 4883623"/>
              <a:gd name="connsiteX22" fmla="*/ 10355008 w 21635868"/>
              <a:gd name="connsiteY22" fmla="*/ 4317331 h 4883623"/>
              <a:gd name="connsiteX23" fmla="*/ 9969997 w 21635868"/>
              <a:gd name="connsiteY23" fmla="*/ 4333373 h 4883623"/>
              <a:gd name="connsiteX24" fmla="*/ 9857703 w 21635868"/>
              <a:gd name="connsiteY24" fmla="*/ 4509836 h 4883623"/>
              <a:gd name="connsiteX25" fmla="*/ 9135808 w 21635868"/>
              <a:gd name="connsiteY25" fmla="*/ 4734426 h 4883623"/>
              <a:gd name="connsiteX26" fmla="*/ 8686629 w 21635868"/>
              <a:gd name="connsiteY26" fmla="*/ 4878804 h 4883623"/>
              <a:gd name="connsiteX27" fmla="*/ 7659935 w 21635868"/>
              <a:gd name="connsiteY27" fmla="*/ 4557963 h 4883623"/>
              <a:gd name="connsiteX28" fmla="*/ 6312397 w 21635868"/>
              <a:gd name="connsiteY28" fmla="*/ 4365457 h 4883623"/>
              <a:gd name="connsiteX29" fmla="*/ 5430082 w 21635868"/>
              <a:gd name="connsiteY29" fmla="*/ 4381499 h 4883623"/>
              <a:gd name="connsiteX30" fmla="*/ 4627976 w 21635868"/>
              <a:gd name="connsiteY30" fmla="*/ 4365457 h 4883623"/>
              <a:gd name="connsiteX31" fmla="*/ 3681492 w 21635868"/>
              <a:gd name="connsiteY31" fmla="*/ 4333373 h 4883623"/>
              <a:gd name="connsiteX32" fmla="*/ 3168145 w 21635868"/>
              <a:gd name="connsiteY32" fmla="*/ 4349415 h 4883623"/>
              <a:gd name="connsiteX33" fmla="*/ 2349997 w 21635868"/>
              <a:gd name="connsiteY33" fmla="*/ 4333373 h 4883623"/>
              <a:gd name="connsiteX34" fmla="*/ 1644145 w 21635868"/>
              <a:gd name="connsiteY34" fmla="*/ 4349415 h 4883623"/>
              <a:gd name="connsiteX35" fmla="*/ 1259134 w 21635868"/>
              <a:gd name="connsiteY35" fmla="*/ 4349415 h 4883623"/>
              <a:gd name="connsiteX36" fmla="*/ 954334 w 21635868"/>
              <a:gd name="connsiteY36" fmla="*/ 4237120 h 4883623"/>
              <a:gd name="connsiteX37" fmla="*/ 617450 w 21635868"/>
              <a:gd name="connsiteY37" fmla="*/ 4044615 h 4883623"/>
              <a:gd name="connsiteX38" fmla="*/ 376819 w 21635868"/>
              <a:gd name="connsiteY38" fmla="*/ 3739815 h 4883623"/>
              <a:gd name="connsiteX39" fmla="*/ 168271 w 21635868"/>
              <a:gd name="connsiteY39" fmla="*/ 3563352 h 4883623"/>
              <a:gd name="connsiteX40" fmla="*/ 23892 w 21635868"/>
              <a:gd name="connsiteY40" fmla="*/ 3226468 h 4883623"/>
              <a:gd name="connsiteX41" fmla="*/ 7850 w 21635868"/>
              <a:gd name="connsiteY41" fmla="*/ 2825415 h 4883623"/>
              <a:gd name="connsiteX42" fmla="*/ 104103 w 21635868"/>
              <a:gd name="connsiteY42" fmla="*/ 2344152 h 4883623"/>
              <a:gd name="connsiteX43" fmla="*/ 248482 w 21635868"/>
              <a:gd name="connsiteY43" fmla="*/ 1975184 h 4883623"/>
              <a:gd name="connsiteX44" fmla="*/ 473071 w 21635868"/>
              <a:gd name="connsiteY44" fmla="*/ 1718510 h 4883623"/>
              <a:gd name="connsiteX45" fmla="*/ 729745 w 21635868"/>
              <a:gd name="connsiteY45" fmla="*/ 1461836 h 4883623"/>
              <a:gd name="connsiteX46" fmla="*/ 1034545 w 21635868"/>
              <a:gd name="connsiteY46" fmla="*/ 1157036 h 4883623"/>
              <a:gd name="connsiteX47" fmla="*/ 1483724 w 21635868"/>
              <a:gd name="connsiteY47" fmla="*/ 739942 h 4883623"/>
              <a:gd name="connsiteX48" fmla="*/ 1852692 w 21635868"/>
              <a:gd name="connsiteY48" fmla="*/ 595563 h 4883623"/>
              <a:gd name="connsiteX49" fmla="*/ 2847303 w 21635868"/>
              <a:gd name="connsiteY49" fmla="*/ 387015 h 4883623"/>
              <a:gd name="connsiteX50" fmla="*/ 3472945 w 21635868"/>
              <a:gd name="connsiteY50" fmla="*/ 306805 h 4883623"/>
              <a:gd name="connsiteX51" fmla="*/ 4515682 w 21635868"/>
              <a:gd name="connsiteY51" fmla="*/ 242636 h 4883623"/>
              <a:gd name="connsiteX52" fmla="*/ 5141324 w 21635868"/>
              <a:gd name="connsiteY52" fmla="*/ 130342 h 4883623"/>
              <a:gd name="connsiteX53" fmla="*/ 6585113 w 21635868"/>
              <a:gd name="connsiteY53" fmla="*/ 66173 h 4883623"/>
              <a:gd name="connsiteX54" fmla="*/ 7611808 w 21635868"/>
              <a:gd name="connsiteY54" fmla="*/ 50131 h 4883623"/>
              <a:gd name="connsiteX55" fmla="*/ 8702671 w 21635868"/>
              <a:gd name="connsiteY55" fmla="*/ 18047 h 4883623"/>
              <a:gd name="connsiteX56" fmla="*/ 9440608 w 21635868"/>
              <a:gd name="connsiteY56" fmla="*/ 2005 h 4883623"/>
              <a:gd name="connsiteX57" fmla="*/ 9921871 w 21635868"/>
              <a:gd name="connsiteY57" fmla="*/ 2005 h 4883623"/>
              <a:gd name="connsiteX58" fmla="*/ 10547513 w 21635868"/>
              <a:gd name="connsiteY58" fmla="*/ 18047 h 4883623"/>
              <a:gd name="connsiteX59" fmla="*/ 11125029 w 21635868"/>
              <a:gd name="connsiteY59" fmla="*/ 18047 h 4883623"/>
              <a:gd name="connsiteX60" fmla="*/ 11702545 w 21635868"/>
              <a:gd name="connsiteY60" fmla="*/ 130342 h 4883623"/>
              <a:gd name="connsiteX61" fmla="*/ 12296103 w 21635868"/>
              <a:gd name="connsiteY61" fmla="*/ 258678 h 4883623"/>
              <a:gd name="connsiteX62" fmla="*/ 12713197 w 21635868"/>
              <a:gd name="connsiteY62" fmla="*/ 419099 h 4883623"/>
              <a:gd name="connsiteX63" fmla="*/ 13210503 w 21635868"/>
              <a:gd name="connsiteY63" fmla="*/ 723899 h 4883623"/>
              <a:gd name="connsiteX64" fmla="*/ 13370924 w 21635868"/>
              <a:gd name="connsiteY64" fmla="*/ 1028699 h 4883623"/>
              <a:gd name="connsiteX65" fmla="*/ 13739892 w 21635868"/>
              <a:gd name="connsiteY65" fmla="*/ 1285373 h 4883623"/>
              <a:gd name="connsiteX66" fmla="*/ 13932397 w 21635868"/>
              <a:gd name="connsiteY66" fmla="*/ 1798720 h 4883623"/>
              <a:gd name="connsiteX67" fmla="*/ 14092819 w 21635868"/>
              <a:gd name="connsiteY67" fmla="*/ 2183731 h 4883623"/>
              <a:gd name="connsiteX68" fmla="*/ 14205113 w 21635868"/>
              <a:gd name="connsiteY68" fmla="*/ 2520615 h 4883623"/>
              <a:gd name="connsiteX69" fmla="*/ 14381576 w 21635868"/>
              <a:gd name="connsiteY69" fmla="*/ 2729163 h 4883623"/>
              <a:gd name="connsiteX70" fmla="*/ 14574082 w 21635868"/>
              <a:gd name="connsiteY70" fmla="*/ 3033963 h 4883623"/>
              <a:gd name="connsiteX71" fmla="*/ 14959092 w 21635868"/>
              <a:gd name="connsiteY71" fmla="*/ 3386889 h 4883623"/>
              <a:gd name="connsiteX72" fmla="*/ 15392229 w 21635868"/>
              <a:gd name="connsiteY72" fmla="*/ 3723773 h 4883623"/>
              <a:gd name="connsiteX73" fmla="*/ 15905576 w 21635868"/>
              <a:gd name="connsiteY73" fmla="*/ 3884194 h 4883623"/>
              <a:gd name="connsiteX74" fmla="*/ 16659555 w 21635868"/>
              <a:gd name="connsiteY74" fmla="*/ 4012531 h 4883623"/>
              <a:gd name="connsiteX75" fmla="*/ 17493745 w 21635868"/>
              <a:gd name="connsiteY75" fmla="*/ 4108784 h 4883623"/>
              <a:gd name="connsiteX76" fmla="*/ 18135429 w 21635868"/>
              <a:gd name="connsiteY76" fmla="*/ 4012531 h 4883623"/>
              <a:gd name="connsiteX77" fmla="*/ 18793155 w 21635868"/>
              <a:gd name="connsiteY77" fmla="*/ 4012531 h 4883623"/>
              <a:gd name="connsiteX78" fmla="*/ 19595261 w 21635868"/>
              <a:gd name="connsiteY78" fmla="*/ 4028573 h 4883623"/>
              <a:gd name="connsiteX79" fmla="*/ 20156734 w 21635868"/>
              <a:gd name="connsiteY79" fmla="*/ 4060657 h 4883623"/>
              <a:gd name="connsiteX80" fmla="*/ 21039050 w 21635868"/>
              <a:gd name="connsiteY80" fmla="*/ 4108784 h 4883623"/>
              <a:gd name="connsiteX81" fmla="*/ 21391976 w 21635868"/>
              <a:gd name="connsiteY81" fmla="*/ 4140868 h 4883623"/>
              <a:gd name="connsiteX82" fmla="*/ 21472187 w 21635868"/>
              <a:gd name="connsiteY82" fmla="*/ 4237120 h 4883623"/>
              <a:gd name="connsiteX83" fmla="*/ 21632608 w 21635868"/>
              <a:gd name="connsiteY83" fmla="*/ 4269205 h 4883623"/>
              <a:gd name="connsiteX0" fmla="*/ 21632608 w 21635868"/>
              <a:gd name="connsiteY0" fmla="*/ 4269205 h 4883623"/>
              <a:gd name="connsiteX1" fmla="*/ 21504271 w 21635868"/>
              <a:gd name="connsiteY1" fmla="*/ 4445668 h 4883623"/>
              <a:gd name="connsiteX2" fmla="*/ 20734250 w 21635868"/>
              <a:gd name="connsiteY2" fmla="*/ 4461710 h 4883623"/>
              <a:gd name="connsiteX3" fmla="*/ 19851934 w 21635868"/>
              <a:gd name="connsiteY3" fmla="*/ 4445668 h 4883623"/>
              <a:gd name="connsiteX4" fmla="*/ 19482966 w 21635868"/>
              <a:gd name="connsiteY4" fmla="*/ 4397542 h 4883623"/>
              <a:gd name="connsiteX5" fmla="*/ 19210250 w 21635868"/>
              <a:gd name="connsiteY5" fmla="*/ 4397542 h 4883623"/>
              <a:gd name="connsiteX6" fmla="*/ 18825240 w 21635868"/>
              <a:gd name="connsiteY6" fmla="*/ 4461710 h 4883623"/>
              <a:gd name="connsiteX7" fmla="*/ 18488355 w 21635868"/>
              <a:gd name="connsiteY7" fmla="*/ 4429626 h 4883623"/>
              <a:gd name="connsiteX8" fmla="*/ 17846671 w 21635868"/>
              <a:gd name="connsiteY8" fmla="*/ 4381499 h 4883623"/>
              <a:gd name="connsiteX9" fmla="*/ 17413534 w 21635868"/>
              <a:gd name="connsiteY9" fmla="*/ 4381499 h 4883623"/>
              <a:gd name="connsiteX10" fmla="*/ 16948313 w 21635868"/>
              <a:gd name="connsiteY10" fmla="*/ 4381499 h 4883623"/>
              <a:gd name="connsiteX11" fmla="*/ 16611429 w 21635868"/>
              <a:gd name="connsiteY11" fmla="*/ 4397542 h 4883623"/>
              <a:gd name="connsiteX12" fmla="*/ 15777240 w 21635868"/>
              <a:gd name="connsiteY12" fmla="*/ 4333373 h 4883623"/>
              <a:gd name="connsiteX13" fmla="*/ 15328061 w 21635868"/>
              <a:gd name="connsiteY13" fmla="*/ 4349415 h 4883623"/>
              <a:gd name="connsiteX14" fmla="*/ 14894924 w 21635868"/>
              <a:gd name="connsiteY14" fmla="*/ 4349415 h 4883623"/>
              <a:gd name="connsiteX15" fmla="*/ 14189071 w 21635868"/>
              <a:gd name="connsiteY15" fmla="*/ 4349415 h 4883623"/>
              <a:gd name="connsiteX16" fmla="*/ 13675724 w 21635868"/>
              <a:gd name="connsiteY16" fmla="*/ 4365457 h 4883623"/>
              <a:gd name="connsiteX17" fmla="*/ 13451134 w 21635868"/>
              <a:gd name="connsiteY17" fmla="*/ 4333373 h 4883623"/>
              <a:gd name="connsiteX18" fmla="*/ 12953829 w 21635868"/>
              <a:gd name="connsiteY18" fmla="*/ 4317331 h 4883623"/>
              <a:gd name="connsiteX19" fmla="*/ 12520692 w 21635868"/>
              <a:gd name="connsiteY19" fmla="*/ 4333373 h 4883623"/>
              <a:gd name="connsiteX20" fmla="*/ 11927134 w 21635868"/>
              <a:gd name="connsiteY20" fmla="*/ 4381499 h 4883623"/>
              <a:gd name="connsiteX21" fmla="*/ 10820229 w 21635868"/>
              <a:gd name="connsiteY21" fmla="*/ 4285247 h 4883623"/>
              <a:gd name="connsiteX22" fmla="*/ 10355008 w 21635868"/>
              <a:gd name="connsiteY22" fmla="*/ 4317331 h 4883623"/>
              <a:gd name="connsiteX23" fmla="*/ 10082292 w 21635868"/>
              <a:gd name="connsiteY23" fmla="*/ 4381499 h 4883623"/>
              <a:gd name="connsiteX24" fmla="*/ 9857703 w 21635868"/>
              <a:gd name="connsiteY24" fmla="*/ 4509836 h 4883623"/>
              <a:gd name="connsiteX25" fmla="*/ 9135808 w 21635868"/>
              <a:gd name="connsiteY25" fmla="*/ 4734426 h 4883623"/>
              <a:gd name="connsiteX26" fmla="*/ 8686629 w 21635868"/>
              <a:gd name="connsiteY26" fmla="*/ 4878804 h 4883623"/>
              <a:gd name="connsiteX27" fmla="*/ 7659935 w 21635868"/>
              <a:gd name="connsiteY27" fmla="*/ 4557963 h 4883623"/>
              <a:gd name="connsiteX28" fmla="*/ 6312397 w 21635868"/>
              <a:gd name="connsiteY28" fmla="*/ 4365457 h 4883623"/>
              <a:gd name="connsiteX29" fmla="*/ 5430082 w 21635868"/>
              <a:gd name="connsiteY29" fmla="*/ 4381499 h 4883623"/>
              <a:gd name="connsiteX30" fmla="*/ 4627976 w 21635868"/>
              <a:gd name="connsiteY30" fmla="*/ 4365457 h 4883623"/>
              <a:gd name="connsiteX31" fmla="*/ 3681492 w 21635868"/>
              <a:gd name="connsiteY31" fmla="*/ 4333373 h 4883623"/>
              <a:gd name="connsiteX32" fmla="*/ 3168145 w 21635868"/>
              <a:gd name="connsiteY32" fmla="*/ 4349415 h 4883623"/>
              <a:gd name="connsiteX33" fmla="*/ 2349997 w 21635868"/>
              <a:gd name="connsiteY33" fmla="*/ 4333373 h 4883623"/>
              <a:gd name="connsiteX34" fmla="*/ 1644145 w 21635868"/>
              <a:gd name="connsiteY34" fmla="*/ 4349415 h 4883623"/>
              <a:gd name="connsiteX35" fmla="*/ 1259134 w 21635868"/>
              <a:gd name="connsiteY35" fmla="*/ 4349415 h 4883623"/>
              <a:gd name="connsiteX36" fmla="*/ 954334 w 21635868"/>
              <a:gd name="connsiteY36" fmla="*/ 4237120 h 4883623"/>
              <a:gd name="connsiteX37" fmla="*/ 617450 w 21635868"/>
              <a:gd name="connsiteY37" fmla="*/ 4044615 h 4883623"/>
              <a:gd name="connsiteX38" fmla="*/ 376819 w 21635868"/>
              <a:gd name="connsiteY38" fmla="*/ 3739815 h 4883623"/>
              <a:gd name="connsiteX39" fmla="*/ 168271 w 21635868"/>
              <a:gd name="connsiteY39" fmla="*/ 3563352 h 4883623"/>
              <a:gd name="connsiteX40" fmla="*/ 23892 w 21635868"/>
              <a:gd name="connsiteY40" fmla="*/ 3226468 h 4883623"/>
              <a:gd name="connsiteX41" fmla="*/ 7850 w 21635868"/>
              <a:gd name="connsiteY41" fmla="*/ 2825415 h 4883623"/>
              <a:gd name="connsiteX42" fmla="*/ 104103 w 21635868"/>
              <a:gd name="connsiteY42" fmla="*/ 2344152 h 4883623"/>
              <a:gd name="connsiteX43" fmla="*/ 248482 w 21635868"/>
              <a:gd name="connsiteY43" fmla="*/ 1975184 h 4883623"/>
              <a:gd name="connsiteX44" fmla="*/ 473071 w 21635868"/>
              <a:gd name="connsiteY44" fmla="*/ 1718510 h 4883623"/>
              <a:gd name="connsiteX45" fmla="*/ 729745 w 21635868"/>
              <a:gd name="connsiteY45" fmla="*/ 1461836 h 4883623"/>
              <a:gd name="connsiteX46" fmla="*/ 1034545 w 21635868"/>
              <a:gd name="connsiteY46" fmla="*/ 1157036 h 4883623"/>
              <a:gd name="connsiteX47" fmla="*/ 1483724 w 21635868"/>
              <a:gd name="connsiteY47" fmla="*/ 739942 h 4883623"/>
              <a:gd name="connsiteX48" fmla="*/ 1852692 w 21635868"/>
              <a:gd name="connsiteY48" fmla="*/ 595563 h 4883623"/>
              <a:gd name="connsiteX49" fmla="*/ 2847303 w 21635868"/>
              <a:gd name="connsiteY49" fmla="*/ 387015 h 4883623"/>
              <a:gd name="connsiteX50" fmla="*/ 3472945 w 21635868"/>
              <a:gd name="connsiteY50" fmla="*/ 306805 h 4883623"/>
              <a:gd name="connsiteX51" fmla="*/ 4515682 w 21635868"/>
              <a:gd name="connsiteY51" fmla="*/ 242636 h 4883623"/>
              <a:gd name="connsiteX52" fmla="*/ 5141324 w 21635868"/>
              <a:gd name="connsiteY52" fmla="*/ 130342 h 4883623"/>
              <a:gd name="connsiteX53" fmla="*/ 6585113 w 21635868"/>
              <a:gd name="connsiteY53" fmla="*/ 66173 h 4883623"/>
              <a:gd name="connsiteX54" fmla="*/ 7611808 w 21635868"/>
              <a:gd name="connsiteY54" fmla="*/ 50131 h 4883623"/>
              <a:gd name="connsiteX55" fmla="*/ 8702671 w 21635868"/>
              <a:gd name="connsiteY55" fmla="*/ 18047 h 4883623"/>
              <a:gd name="connsiteX56" fmla="*/ 9440608 w 21635868"/>
              <a:gd name="connsiteY56" fmla="*/ 2005 h 4883623"/>
              <a:gd name="connsiteX57" fmla="*/ 9921871 w 21635868"/>
              <a:gd name="connsiteY57" fmla="*/ 2005 h 4883623"/>
              <a:gd name="connsiteX58" fmla="*/ 10547513 w 21635868"/>
              <a:gd name="connsiteY58" fmla="*/ 18047 h 4883623"/>
              <a:gd name="connsiteX59" fmla="*/ 11125029 w 21635868"/>
              <a:gd name="connsiteY59" fmla="*/ 18047 h 4883623"/>
              <a:gd name="connsiteX60" fmla="*/ 11702545 w 21635868"/>
              <a:gd name="connsiteY60" fmla="*/ 130342 h 4883623"/>
              <a:gd name="connsiteX61" fmla="*/ 12296103 w 21635868"/>
              <a:gd name="connsiteY61" fmla="*/ 258678 h 4883623"/>
              <a:gd name="connsiteX62" fmla="*/ 12713197 w 21635868"/>
              <a:gd name="connsiteY62" fmla="*/ 419099 h 4883623"/>
              <a:gd name="connsiteX63" fmla="*/ 13210503 w 21635868"/>
              <a:gd name="connsiteY63" fmla="*/ 723899 h 4883623"/>
              <a:gd name="connsiteX64" fmla="*/ 13370924 w 21635868"/>
              <a:gd name="connsiteY64" fmla="*/ 1028699 h 4883623"/>
              <a:gd name="connsiteX65" fmla="*/ 13739892 w 21635868"/>
              <a:gd name="connsiteY65" fmla="*/ 1285373 h 4883623"/>
              <a:gd name="connsiteX66" fmla="*/ 13932397 w 21635868"/>
              <a:gd name="connsiteY66" fmla="*/ 1798720 h 4883623"/>
              <a:gd name="connsiteX67" fmla="*/ 14092819 w 21635868"/>
              <a:gd name="connsiteY67" fmla="*/ 2183731 h 4883623"/>
              <a:gd name="connsiteX68" fmla="*/ 14205113 w 21635868"/>
              <a:gd name="connsiteY68" fmla="*/ 2520615 h 4883623"/>
              <a:gd name="connsiteX69" fmla="*/ 14381576 w 21635868"/>
              <a:gd name="connsiteY69" fmla="*/ 2729163 h 4883623"/>
              <a:gd name="connsiteX70" fmla="*/ 14574082 w 21635868"/>
              <a:gd name="connsiteY70" fmla="*/ 3033963 h 4883623"/>
              <a:gd name="connsiteX71" fmla="*/ 14959092 w 21635868"/>
              <a:gd name="connsiteY71" fmla="*/ 3386889 h 4883623"/>
              <a:gd name="connsiteX72" fmla="*/ 15392229 w 21635868"/>
              <a:gd name="connsiteY72" fmla="*/ 3723773 h 4883623"/>
              <a:gd name="connsiteX73" fmla="*/ 15905576 w 21635868"/>
              <a:gd name="connsiteY73" fmla="*/ 3884194 h 4883623"/>
              <a:gd name="connsiteX74" fmla="*/ 16659555 w 21635868"/>
              <a:gd name="connsiteY74" fmla="*/ 4012531 h 4883623"/>
              <a:gd name="connsiteX75" fmla="*/ 17493745 w 21635868"/>
              <a:gd name="connsiteY75" fmla="*/ 4108784 h 4883623"/>
              <a:gd name="connsiteX76" fmla="*/ 18135429 w 21635868"/>
              <a:gd name="connsiteY76" fmla="*/ 4012531 h 4883623"/>
              <a:gd name="connsiteX77" fmla="*/ 18793155 w 21635868"/>
              <a:gd name="connsiteY77" fmla="*/ 4012531 h 4883623"/>
              <a:gd name="connsiteX78" fmla="*/ 19595261 w 21635868"/>
              <a:gd name="connsiteY78" fmla="*/ 4028573 h 4883623"/>
              <a:gd name="connsiteX79" fmla="*/ 20156734 w 21635868"/>
              <a:gd name="connsiteY79" fmla="*/ 4060657 h 4883623"/>
              <a:gd name="connsiteX80" fmla="*/ 21039050 w 21635868"/>
              <a:gd name="connsiteY80" fmla="*/ 4108784 h 4883623"/>
              <a:gd name="connsiteX81" fmla="*/ 21391976 w 21635868"/>
              <a:gd name="connsiteY81" fmla="*/ 4140868 h 4883623"/>
              <a:gd name="connsiteX82" fmla="*/ 21472187 w 21635868"/>
              <a:gd name="connsiteY82" fmla="*/ 4237120 h 4883623"/>
              <a:gd name="connsiteX83" fmla="*/ 21632608 w 21635868"/>
              <a:gd name="connsiteY83" fmla="*/ 4269205 h 4883623"/>
              <a:gd name="connsiteX0" fmla="*/ 21632608 w 21635868"/>
              <a:gd name="connsiteY0" fmla="*/ 4269205 h 4883623"/>
              <a:gd name="connsiteX1" fmla="*/ 21504271 w 21635868"/>
              <a:gd name="connsiteY1" fmla="*/ 4445668 h 4883623"/>
              <a:gd name="connsiteX2" fmla="*/ 20734250 w 21635868"/>
              <a:gd name="connsiteY2" fmla="*/ 4461710 h 4883623"/>
              <a:gd name="connsiteX3" fmla="*/ 19851934 w 21635868"/>
              <a:gd name="connsiteY3" fmla="*/ 4445668 h 4883623"/>
              <a:gd name="connsiteX4" fmla="*/ 19482966 w 21635868"/>
              <a:gd name="connsiteY4" fmla="*/ 4397542 h 4883623"/>
              <a:gd name="connsiteX5" fmla="*/ 19210250 w 21635868"/>
              <a:gd name="connsiteY5" fmla="*/ 4397542 h 4883623"/>
              <a:gd name="connsiteX6" fmla="*/ 18825240 w 21635868"/>
              <a:gd name="connsiteY6" fmla="*/ 4461710 h 4883623"/>
              <a:gd name="connsiteX7" fmla="*/ 18488355 w 21635868"/>
              <a:gd name="connsiteY7" fmla="*/ 4429626 h 4883623"/>
              <a:gd name="connsiteX8" fmla="*/ 17846671 w 21635868"/>
              <a:gd name="connsiteY8" fmla="*/ 4381499 h 4883623"/>
              <a:gd name="connsiteX9" fmla="*/ 17413534 w 21635868"/>
              <a:gd name="connsiteY9" fmla="*/ 4381499 h 4883623"/>
              <a:gd name="connsiteX10" fmla="*/ 16948313 w 21635868"/>
              <a:gd name="connsiteY10" fmla="*/ 4381499 h 4883623"/>
              <a:gd name="connsiteX11" fmla="*/ 16611429 w 21635868"/>
              <a:gd name="connsiteY11" fmla="*/ 4397542 h 4883623"/>
              <a:gd name="connsiteX12" fmla="*/ 15777240 w 21635868"/>
              <a:gd name="connsiteY12" fmla="*/ 4333373 h 4883623"/>
              <a:gd name="connsiteX13" fmla="*/ 15328061 w 21635868"/>
              <a:gd name="connsiteY13" fmla="*/ 4349415 h 4883623"/>
              <a:gd name="connsiteX14" fmla="*/ 14894924 w 21635868"/>
              <a:gd name="connsiteY14" fmla="*/ 4349415 h 4883623"/>
              <a:gd name="connsiteX15" fmla="*/ 14189071 w 21635868"/>
              <a:gd name="connsiteY15" fmla="*/ 4349415 h 4883623"/>
              <a:gd name="connsiteX16" fmla="*/ 13675724 w 21635868"/>
              <a:gd name="connsiteY16" fmla="*/ 4365457 h 4883623"/>
              <a:gd name="connsiteX17" fmla="*/ 13451134 w 21635868"/>
              <a:gd name="connsiteY17" fmla="*/ 4333373 h 4883623"/>
              <a:gd name="connsiteX18" fmla="*/ 12953829 w 21635868"/>
              <a:gd name="connsiteY18" fmla="*/ 4317331 h 4883623"/>
              <a:gd name="connsiteX19" fmla="*/ 12520692 w 21635868"/>
              <a:gd name="connsiteY19" fmla="*/ 4333373 h 4883623"/>
              <a:gd name="connsiteX20" fmla="*/ 11927134 w 21635868"/>
              <a:gd name="connsiteY20" fmla="*/ 4381499 h 4883623"/>
              <a:gd name="connsiteX21" fmla="*/ 10820229 w 21635868"/>
              <a:gd name="connsiteY21" fmla="*/ 4285247 h 4883623"/>
              <a:gd name="connsiteX22" fmla="*/ 10355008 w 21635868"/>
              <a:gd name="connsiteY22" fmla="*/ 4317331 h 4883623"/>
              <a:gd name="connsiteX23" fmla="*/ 10082292 w 21635868"/>
              <a:gd name="connsiteY23" fmla="*/ 4381499 h 4883623"/>
              <a:gd name="connsiteX24" fmla="*/ 9857703 w 21635868"/>
              <a:gd name="connsiteY24" fmla="*/ 4509836 h 4883623"/>
              <a:gd name="connsiteX25" fmla="*/ 9135808 w 21635868"/>
              <a:gd name="connsiteY25" fmla="*/ 4734426 h 4883623"/>
              <a:gd name="connsiteX26" fmla="*/ 8686629 w 21635868"/>
              <a:gd name="connsiteY26" fmla="*/ 4878804 h 4883623"/>
              <a:gd name="connsiteX27" fmla="*/ 7659935 w 21635868"/>
              <a:gd name="connsiteY27" fmla="*/ 4557963 h 4883623"/>
              <a:gd name="connsiteX28" fmla="*/ 6391910 w 21635868"/>
              <a:gd name="connsiteY28" fmla="*/ 4643753 h 4883623"/>
              <a:gd name="connsiteX29" fmla="*/ 5430082 w 21635868"/>
              <a:gd name="connsiteY29" fmla="*/ 4381499 h 4883623"/>
              <a:gd name="connsiteX30" fmla="*/ 4627976 w 21635868"/>
              <a:gd name="connsiteY30" fmla="*/ 4365457 h 4883623"/>
              <a:gd name="connsiteX31" fmla="*/ 3681492 w 21635868"/>
              <a:gd name="connsiteY31" fmla="*/ 4333373 h 4883623"/>
              <a:gd name="connsiteX32" fmla="*/ 3168145 w 21635868"/>
              <a:gd name="connsiteY32" fmla="*/ 4349415 h 4883623"/>
              <a:gd name="connsiteX33" fmla="*/ 2349997 w 21635868"/>
              <a:gd name="connsiteY33" fmla="*/ 4333373 h 4883623"/>
              <a:gd name="connsiteX34" fmla="*/ 1644145 w 21635868"/>
              <a:gd name="connsiteY34" fmla="*/ 4349415 h 4883623"/>
              <a:gd name="connsiteX35" fmla="*/ 1259134 w 21635868"/>
              <a:gd name="connsiteY35" fmla="*/ 4349415 h 4883623"/>
              <a:gd name="connsiteX36" fmla="*/ 954334 w 21635868"/>
              <a:gd name="connsiteY36" fmla="*/ 4237120 h 4883623"/>
              <a:gd name="connsiteX37" fmla="*/ 617450 w 21635868"/>
              <a:gd name="connsiteY37" fmla="*/ 4044615 h 4883623"/>
              <a:gd name="connsiteX38" fmla="*/ 376819 w 21635868"/>
              <a:gd name="connsiteY38" fmla="*/ 3739815 h 4883623"/>
              <a:gd name="connsiteX39" fmla="*/ 168271 w 21635868"/>
              <a:gd name="connsiteY39" fmla="*/ 3563352 h 4883623"/>
              <a:gd name="connsiteX40" fmla="*/ 23892 w 21635868"/>
              <a:gd name="connsiteY40" fmla="*/ 3226468 h 4883623"/>
              <a:gd name="connsiteX41" fmla="*/ 7850 w 21635868"/>
              <a:gd name="connsiteY41" fmla="*/ 2825415 h 4883623"/>
              <a:gd name="connsiteX42" fmla="*/ 104103 w 21635868"/>
              <a:gd name="connsiteY42" fmla="*/ 2344152 h 4883623"/>
              <a:gd name="connsiteX43" fmla="*/ 248482 w 21635868"/>
              <a:gd name="connsiteY43" fmla="*/ 1975184 h 4883623"/>
              <a:gd name="connsiteX44" fmla="*/ 473071 w 21635868"/>
              <a:gd name="connsiteY44" fmla="*/ 1718510 h 4883623"/>
              <a:gd name="connsiteX45" fmla="*/ 729745 w 21635868"/>
              <a:gd name="connsiteY45" fmla="*/ 1461836 h 4883623"/>
              <a:gd name="connsiteX46" fmla="*/ 1034545 w 21635868"/>
              <a:gd name="connsiteY46" fmla="*/ 1157036 h 4883623"/>
              <a:gd name="connsiteX47" fmla="*/ 1483724 w 21635868"/>
              <a:gd name="connsiteY47" fmla="*/ 739942 h 4883623"/>
              <a:gd name="connsiteX48" fmla="*/ 1852692 w 21635868"/>
              <a:gd name="connsiteY48" fmla="*/ 595563 h 4883623"/>
              <a:gd name="connsiteX49" fmla="*/ 2847303 w 21635868"/>
              <a:gd name="connsiteY49" fmla="*/ 387015 h 4883623"/>
              <a:gd name="connsiteX50" fmla="*/ 3472945 w 21635868"/>
              <a:gd name="connsiteY50" fmla="*/ 306805 h 4883623"/>
              <a:gd name="connsiteX51" fmla="*/ 4515682 w 21635868"/>
              <a:gd name="connsiteY51" fmla="*/ 242636 h 4883623"/>
              <a:gd name="connsiteX52" fmla="*/ 5141324 w 21635868"/>
              <a:gd name="connsiteY52" fmla="*/ 130342 h 4883623"/>
              <a:gd name="connsiteX53" fmla="*/ 6585113 w 21635868"/>
              <a:gd name="connsiteY53" fmla="*/ 66173 h 4883623"/>
              <a:gd name="connsiteX54" fmla="*/ 7611808 w 21635868"/>
              <a:gd name="connsiteY54" fmla="*/ 50131 h 4883623"/>
              <a:gd name="connsiteX55" fmla="*/ 8702671 w 21635868"/>
              <a:gd name="connsiteY55" fmla="*/ 18047 h 4883623"/>
              <a:gd name="connsiteX56" fmla="*/ 9440608 w 21635868"/>
              <a:gd name="connsiteY56" fmla="*/ 2005 h 4883623"/>
              <a:gd name="connsiteX57" fmla="*/ 9921871 w 21635868"/>
              <a:gd name="connsiteY57" fmla="*/ 2005 h 4883623"/>
              <a:gd name="connsiteX58" fmla="*/ 10547513 w 21635868"/>
              <a:gd name="connsiteY58" fmla="*/ 18047 h 4883623"/>
              <a:gd name="connsiteX59" fmla="*/ 11125029 w 21635868"/>
              <a:gd name="connsiteY59" fmla="*/ 18047 h 4883623"/>
              <a:gd name="connsiteX60" fmla="*/ 11702545 w 21635868"/>
              <a:gd name="connsiteY60" fmla="*/ 130342 h 4883623"/>
              <a:gd name="connsiteX61" fmla="*/ 12296103 w 21635868"/>
              <a:gd name="connsiteY61" fmla="*/ 258678 h 4883623"/>
              <a:gd name="connsiteX62" fmla="*/ 12713197 w 21635868"/>
              <a:gd name="connsiteY62" fmla="*/ 419099 h 4883623"/>
              <a:gd name="connsiteX63" fmla="*/ 13210503 w 21635868"/>
              <a:gd name="connsiteY63" fmla="*/ 723899 h 4883623"/>
              <a:gd name="connsiteX64" fmla="*/ 13370924 w 21635868"/>
              <a:gd name="connsiteY64" fmla="*/ 1028699 h 4883623"/>
              <a:gd name="connsiteX65" fmla="*/ 13739892 w 21635868"/>
              <a:gd name="connsiteY65" fmla="*/ 1285373 h 4883623"/>
              <a:gd name="connsiteX66" fmla="*/ 13932397 w 21635868"/>
              <a:gd name="connsiteY66" fmla="*/ 1798720 h 4883623"/>
              <a:gd name="connsiteX67" fmla="*/ 14092819 w 21635868"/>
              <a:gd name="connsiteY67" fmla="*/ 2183731 h 4883623"/>
              <a:gd name="connsiteX68" fmla="*/ 14205113 w 21635868"/>
              <a:gd name="connsiteY68" fmla="*/ 2520615 h 4883623"/>
              <a:gd name="connsiteX69" fmla="*/ 14381576 w 21635868"/>
              <a:gd name="connsiteY69" fmla="*/ 2729163 h 4883623"/>
              <a:gd name="connsiteX70" fmla="*/ 14574082 w 21635868"/>
              <a:gd name="connsiteY70" fmla="*/ 3033963 h 4883623"/>
              <a:gd name="connsiteX71" fmla="*/ 14959092 w 21635868"/>
              <a:gd name="connsiteY71" fmla="*/ 3386889 h 4883623"/>
              <a:gd name="connsiteX72" fmla="*/ 15392229 w 21635868"/>
              <a:gd name="connsiteY72" fmla="*/ 3723773 h 4883623"/>
              <a:gd name="connsiteX73" fmla="*/ 15905576 w 21635868"/>
              <a:gd name="connsiteY73" fmla="*/ 3884194 h 4883623"/>
              <a:gd name="connsiteX74" fmla="*/ 16659555 w 21635868"/>
              <a:gd name="connsiteY74" fmla="*/ 4012531 h 4883623"/>
              <a:gd name="connsiteX75" fmla="*/ 17493745 w 21635868"/>
              <a:gd name="connsiteY75" fmla="*/ 4108784 h 4883623"/>
              <a:gd name="connsiteX76" fmla="*/ 18135429 w 21635868"/>
              <a:gd name="connsiteY76" fmla="*/ 4012531 h 4883623"/>
              <a:gd name="connsiteX77" fmla="*/ 18793155 w 21635868"/>
              <a:gd name="connsiteY77" fmla="*/ 4012531 h 4883623"/>
              <a:gd name="connsiteX78" fmla="*/ 19595261 w 21635868"/>
              <a:gd name="connsiteY78" fmla="*/ 4028573 h 4883623"/>
              <a:gd name="connsiteX79" fmla="*/ 20156734 w 21635868"/>
              <a:gd name="connsiteY79" fmla="*/ 4060657 h 4883623"/>
              <a:gd name="connsiteX80" fmla="*/ 21039050 w 21635868"/>
              <a:gd name="connsiteY80" fmla="*/ 4108784 h 4883623"/>
              <a:gd name="connsiteX81" fmla="*/ 21391976 w 21635868"/>
              <a:gd name="connsiteY81" fmla="*/ 4140868 h 4883623"/>
              <a:gd name="connsiteX82" fmla="*/ 21472187 w 21635868"/>
              <a:gd name="connsiteY82" fmla="*/ 4237120 h 4883623"/>
              <a:gd name="connsiteX83" fmla="*/ 21632608 w 21635868"/>
              <a:gd name="connsiteY83" fmla="*/ 4269205 h 4883623"/>
              <a:gd name="connsiteX0" fmla="*/ 21632608 w 21635868"/>
              <a:gd name="connsiteY0" fmla="*/ 4269205 h 5434888"/>
              <a:gd name="connsiteX1" fmla="*/ 21504271 w 21635868"/>
              <a:gd name="connsiteY1" fmla="*/ 4445668 h 5434888"/>
              <a:gd name="connsiteX2" fmla="*/ 20734250 w 21635868"/>
              <a:gd name="connsiteY2" fmla="*/ 4461710 h 5434888"/>
              <a:gd name="connsiteX3" fmla="*/ 19851934 w 21635868"/>
              <a:gd name="connsiteY3" fmla="*/ 4445668 h 5434888"/>
              <a:gd name="connsiteX4" fmla="*/ 19482966 w 21635868"/>
              <a:gd name="connsiteY4" fmla="*/ 4397542 h 5434888"/>
              <a:gd name="connsiteX5" fmla="*/ 19210250 w 21635868"/>
              <a:gd name="connsiteY5" fmla="*/ 4397542 h 5434888"/>
              <a:gd name="connsiteX6" fmla="*/ 18825240 w 21635868"/>
              <a:gd name="connsiteY6" fmla="*/ 4461710 h 5434888"/>
              <a:gd name="connsiteX7" fmla="*/ 18488355 w 21635868"/>
              <a:gd name="connsiteY7" fmla="*/ 4429626 h 5434888"/>
              <a:gd name="connsiteX8" fmla="*/ 17846671 w 21635868"/>
              <a:gd name="connsiteY8" fmla="*/ 4381499 h 5434888"/>
              <a:gd name="connsiteX9" fmla="*/ 17413534 w 21635868"/>
              <a:gd name="connsiteY9" fmla="*/ 4381499 h 5434888"/>
              <a:gd name="connsiteX10" fmla="*/ 16948313 w 21635868"/>
              <a:gd name="connsiteY10" fmla="*/ 4381499 h 5434888"/>
              <a:gd name="connsiteX11" fmla="*/ 16611429 w 21635868"/>
              <a:gd name="connsiteY11" fmla="*/ 4397542 h 5434888"/>
              <a:gd name="connsiteX12" fmla="*/ 15777240 w 21635868"/>
              <a:gd name="connsiteY12" fmla="*/ 4333373 h 5434888"/>
              <a:gd name="connsiteX13" fmla="*/ 15328061 w 21635868"/>
              <a:gd name="connsiteY13" fmla="*/ 4349415 h 5434888"/>
              <a:gd name="connsiteX14" fmla="*/ 14894924 w 21635868"/>
              <a:gd name="connsiteY14" fmla="*/ 4349415 h 5434888"/>
              <a:gd name="connsiteX15" fmla="*/ 14189071 w 21635868"/>
              <a:gd name="connsiteY15" fmla="*/ 4349415 h 5434888"/>
              <a:gd name="connsiteX16" fmla="*/ 13675724 w 21635868"/>
              <a:gd name="connsiteY16" fmla="*/ 4365457 h 5434888"/>
              <a:gd name="connsiteX17" fmla="*/ 13451134 w 21635868"/>
              <a:gd name="connsiteY17" fmla="*/ 4333373 h 5434888"/>
              <a:gd name="connsiteX18" fmla="*/ 12953829 w 21635868"/>
              <a:gd name="connsiteY18" fmla="*/ 4317331 h 5434888"/>
              <a:gd name="connsiteX19" fmla="*/ 12520692 w 21635868"/>
              <a:gd name="connsiteY19" fmla="*/ 4333373 h 5434888"/>
              <a:gd name="connsiteX20" fmla="*/ 11927134 w 21635868"/>
              <a:gd name="connsiteY20" fmla="*/ 4381499 h 5434888"/>
              <a:gd name="connsiteX21" fmla="*/ 10820229 w 21635868"/>
              <a:gd name="connsiteY21" fmla="*/ 4285247 h 5434888"/>
              <a:gd name="connsiteX22" fmla="*/ 10355008 w 21635868"/>
              <a:gd name="connsiteY22" fmla="*/ 4317331 h 5434888"/>
              <a:gd name="connsiteX23" fmla="*/ 10082292 w 21635868"/>
              <a:gd name="connsiteY23" fmla="*/ 4381499 h 5434888"/>
              <a:gd name="connsiteX24" fmla="*/ 9857703 w 21635868"/>
              <a:gd name="connsiteY24" fmla="*/ 4509836 h 5434888"/>
              <a:gd name="connsiteX25" fmla="*/ 9135808 w 21635868"/>
              <a:gd name="connsiteY25" fmla="*/ 4734426 h 5434888"/>
              <a:gd name="connsiteX26" fmla="*/ 8686629 w 21635868"/>
              <a:gd name="connsiteY26" fmla="*/ 4878804 h 5434888"/>
              <a:gd name="connsiteX27" fmla="*/ 7600300 w 21635868"/>
              <a:gd name="connsiteY27" fmla="*/ 5432606 h 5434888"/>
              <a:gd name="connsiteX28" fmla="*/ 6391910 w 21635868"/>
              <a:gd name="connsiteY28" fmla="*/ 4643753 h 5434888"/>
              <a:gd name="connsiteX29" fmla="*/ 5430082 w 21635868"/>
              <a:gd name="connsiteY29" fmla="*/ 4381499 h 5434888"/>
              <a:gd name="connsiteX30" fmla="*/ 4627976 w 21635868"/>
              <a:gd name="connsiteY30" fmla="*/ 4365457 h 5434888"/>
              <a:gd name="connsiteX31" fmla="*/ 3681492 w 21635868"/>
              <a:gd name="connsiteY31" fmla="*/ 4333373 h 5434888"/>
              <a:gd name="connsiteX32" fmla="*/ 3168145 w 21635868"/>
              <a:gd name="connsiteY32" fmla="*/ 4349415 h 5434888"/>
              <a:gd name="connsiteX33" fmla="*/ 2349997 w 21635868"/>
              <a:gd name="connsiteY33" fmla="*/ 4333373 h 5434888"/>
              <a:gd name="connsiteX34" fmla="*/ 1644145 w 21635868"/>
              <a:gd name="connsiteY34" fmla="*/ 4349415 h 5434888"/>
              <a:gd name="connsiteX35" fmla="*/ 1259134 w 21635868"/>
              <a:gd name="connsiteY35" fmla="*/ 4349415 h 5434888"/>
              <a:gd name="connsiteX36" fmla="*/ 954334 w 21635868"/>
              <a:gd name="connsiteY36" fmla="*/ 4237120 h 5434888"/>
              <a:gd name="connsiteX37" fmla="*/ 617450 w 21635868"/>
              <a:gd name="connsiteY37" fmla="*/ 4044615 h 5434888"/>
              <a:gd name="connsiteX38" fmla="*/ 376819 w 21635868"/>
              <a:gd name="connsiteY38" fmla="*/ 3739815 h 5434888"/>
              <a:gd name="connsiteX39" fmla="*/ 168271 w 21635868"/>
              <a:gd name="connsiteY39" fmla="*/ 3563352 h 5434888"/>
              <a:gd name="connsiteX40" fmla="*/ 23892 w 21635868"/>
              <a:gd name="connsiteY40" fmla="*/ 3226468 h 5434888"/>
              <a:gd name="connsiteX41" fmla="*/ 7850 w 21635868"/>
              <a:gd name="connsiteY41" fmla="*/ 2825415 h 5434888"/>
              <a:gd name="connsiteX42" fmla="*/ 104103 w 21635868"/>
              <a:gd name="connsiteY42" fmla="*/ 2344152 h 5434888"/>
              <a:gd name="connsiteX43" fmla="*/ 248482 w 21635868"/>
              <a:gd name="connsiteY43" fmla="*/ 1975184 h 5434888"/>
              <a:gd name="connsiteX44" fmla="*/ 473071 w 21635868"/>
              <a:gd name="connsiteY44" fmla="*/ 1718510 h 5434888"/>
              <a:gd name="connsiteX45" fmla="*/ 729745 w 21635868"/>
              <a:gd name="connsiteY45" fmla="*/ 1461836 h 5434888"/>
              <a:gd name="connsiteX46" fmla="*/ 1034545 w 21635868"/>
              <a:gd name="connsiteY46" fmla="*/ 1157036 h 5434888"/>
              <a:gd name="connsiteX47" fmla="*/ 1483724 w 21635868"/>
              <a:gd name="connsiteY47" fmla="*/ 739942 h 5434888"/>
              <a:gd name="connsiteX48" fmla="*/ 1852692 w 21635868"/>
              <a:gd name="connsiteY48" fmla="*/ 595563 h 5434888"/>
              <a:gd name="connsiteX49" fmla="*/ 2847303 w 21635868"/>
              <a:gd name="connsiteY49" fmla="*/ 387015 h 5434888"/>
              <a:gd name="connsiteX50" fmla="*/ 3472945 w 21635868"/>
              <a:gd name="connsiteY50" fmla="*/ 306805 h 5434888"/>
              <a:gd name="connsiteX51" fmla="*/ 4515682 w 21635868"/>
              <a:gd name="connsiteY51" fmla="*/ 242636 h 5434888"/>
              <a:gd name="connsiteX52" fmla="*/ 5141324 w 21635868"/>
              <a:gd name="connsiteY52" fmla="*/ 130342 h 5434888"/>
              <a:gd name="connsiteX53" fmla="*/ 6585113 w 21635868"/>
              <a:gd name="connsiteY53" fmla="*/ 66173 h 5434888"/>
              <a:gd name="connsiteX54" fmla="*/ 7611808 w 21635868"/>
              <a:gd name="connsiteY54" fmla="*/ 50131 h 5434888"/>
              <a:gd name="connsiteX55" fmla="*/ 8702671 w 21635868"/>
              <a:gd name="connsiteY55" fmla="*/ 18047 h 5434888"/>
              <a:gd name="connsiteX56" fmla="*/ 9440608 w 21635868"/>
              <a:gd name="connsiteY56" fmla="*/ 2005 h 5434888"/>
              <a:gd name="connsiteX57" fmla="*/ 9921871 w 21635868"/>
              <a:gd name="connsiteY57" fmla="*/ 2005 h 5434888"/>
              <a:gd name="connsiteX58" fmla="*/ 10547513 w 21635868"/>
              <a:gd name="connsiteY58" fmla="*/ 18047 h 5434888"/>
              <a:gd name="connsiteX59" fmla="*/ 11125029 w 21635868"/>
              <a:gd name="connsiteY59" fmla="*/ 18047 h 5434888"/>
              <a:gd name="connsiteX60" fmla="*/ 11702545 w 21635868"/>
              <a:gd name="connsiteY60" fmla="*/ 130342 h 5434888"/>
              <a:gd name="connsiteX61" fmla="*/ 12296103 w 21635868"/>
              <a:gd name="connsiteY61" fmla="*/ 258678 h 5434888"/>
              <a:gd name="connsiteX62" fmla="*/ 12713197 w 21635868"/>
              <a:gd name="connsiteY62" fmla="*/ 419099 h 5434888"/>
              <a:gd name="connsiteX63" fmla="*/ 13210503 w 21635868"/>
              <a:gd name="connsiteY63" fmla="*/ 723899 h 5434888"/>
              <a:gd name="connsiteX64" fmla="*/ 13370924 w 21635868"/>
              <a:gd name="connsiteY64" fmla="*/ 1028699 h 5434888"/>
              <a:gd name="connsiteX65" fmla="*/ 13739892 w 21635868"/>
              <a:gd name="connsiteY65" fmla="*/ 1285373 h 5434888"/>
              <a:gd name="connsiteX66" fmla="*/ 13932397 w 21635868"/>
              <a:gd name="connsiteY66" fmla="*/ 1798720 h 5434888"/>
              <a:gd name="connsiteX67" fmla="*/ 14092819 w 21635868"/>
              <a:gd name="connsiteY67" fmla="*/ 2183731 h 5434888"/>
              <a:gd name="connsiteX68" fmla="*/ 14205113 w 21635868"/>
              <a:gd name="connsiteY68" fmla="*/ 2520615 h 5434888"/>
              <a:gd name="connsiteX69" fmla="*/ 14381576 w 21635868"/>
              <a:gd name="connsiteY69" fmla="*/ 2729163 h 5434888"/>
              <a:gd name="connsiteX70" fmla="*/ 14574082 w 21635868"/>
              <a:gd name="connsiteY70" fmla="*/ 3033963 h 5434888"/>
              <a:gd name="connsiteX71" fmla="*/ 14959092 w 21635868"/>
              <a:gd name="connsiteY71" fmla="*/ 3386889 h 5434888"/>
              <a:gd name="connsiteX72" fmla="*/ 15392229 w 21635868"/>
              <a:gd name="connsiteY72" fmla="*/ 3723773 h 5434888"/>
              <a:gd name="connsiteX73" fmla="*/ 15905576 w 21635868"/>
              <a:gd name="connsiteY73" fmla="*/ 3884194 h 5434888"/>
              <a:gd name="connsiteX74" fmla="*/ 16659555 w 21635868"/>
              <a:gd name="connsiteY74" fmla="*/ 4012531 h 5434888"/>
              <a:gd name="connsiteX75" fmla="*/ 17493745 w 21635868"/>
              <a:gd name="connsiteY75" fmla="*/ 4108784 h 5434888"/>
              <a:gd name="connsiteX76" fmla="*/ 18135429 w 21635868"/>
              <a:gd name="connsiteY76" fmla="*/ 4012531 h 5434888"/>
              <a:gd name="connsiteX77" fmla="*/ 18793155 w 21635868"/>
              <a:gd name="connsiteY77" fmla="*/ 4012531 h 5434888"/>
              <a:gd name="connsiteX78" fmla="*/ 19595261 w 21635868"/>
              <a:gd name="connsiteY78" fmla="*/ 4028573 h 5434888"/>
              <a:gd name="connsiteX79" fmla="*/ 20156734 w 21635868"/>
              <a:gd name="connsiteY79" fmla="*/ 4060657 h 5434888"/>
              <a:gd name="connsiteX80" fmla="*/ 21039050 w 21635868"/>
              <a:gd name="connsiteY80" fmla="*/ 4108784 h 5434888"/>
              <a:gd name="connsiteX81" fmla="*/ 21391976 w 21635868"/>
              <a:gd name="connsiteY81" fmla="*/ 4140868 h 5434888"/>
              <a:gd name="connsiteX82" fmla="*/ 21472187 w 21635868"/>
              <a:gd name="connsiteY82" fmla="*/ 4237120 h 5434888"/>
              <a:gd name="connsiteX83" fmla="*/ 21632608 w 21635868"/>
              <a:gd name="connsiteY83" fmla="*/ 4269205 h 5434888"/>
              <a:gd name="connsiteX0" fmla="*/ 21632608 w 21635868"/>
              <a:gd name="connsiteY0" fmla="*/ 4269205 h 5746282"/>
              <a:gd name="connsiteX1" fmla="*/ 21504271 w 21635868"/>
              <a:gd name="connsiteY1" fmla="*/ 4445668 h 5746282"/>
              <a:gd name="connsiteX2" fmla="*/ 20734250 w 21635868"/>
              <a:gd name="connsiteY2" fmla="*/ 4461710 h 5746282"/>
              <a:gd name="connsiteX3" fmla="*/ 19851934 w 21635868"/>
              <a:gd name="connsiteY3" fmla="*/ 4445668 h 5746282"/>
              <a:gd name="connsiteX4" fmla="*/ 19482966 w 21635868"/>
              <a:gd name="connsiteY4" fmla="*/ 4397542 h 5746282"/>
              <a:gd name="connsiteX5" fmla="*/ 19210250 w 21635868"/>
              <a:gd name="connsiteY5" fmla="*/ 4397542 h 5746282"/>
              <a:gd name="connsiteX6" fmla="*/ 18825240 w 21635868"/>
              <a:gd name="connsiteY6" fmla="*/ 4461710 h 5746282"/>
              <a:gd name="connsiteX7" fmla="*/ 18488355 w 21635868"/>
              <a:gd name="connsiteY7" fmla="*/ 4429626 h 5746282"/>
              <a:gd name="connsiteX8" fmla="*/ 17846671 w 21635868"/>
              <a:gd name="connsiteY8" fmla="*/ 4381499 h 5746282"/>
              <a:gd name="connsiteX9" fmla="*/ 17413534 w 21635868"/>
              <a:gd name="connsiteY9" fmla="*/ 4381499 h 5746282"/>
              <a:gd name="connsiteX10" fmla="*/ 16948313 w 21635868"/>
              <a:gd name="connsiteY10" fmla="*/ 4381499 h 5746282"/>
              <a:gd name="connsiteX11" fmla="*/ 16611429 w 21635868"/>
              <a:gd name="connsiteY11" fmla="*/ 4397542 h 5746282"/>
              <a:gd name="connsiteX12" fmla="*/ 15777240 w 21635868"/>
              <a:gd name="connsiteY12" fmla="*/ 4333373 h 5746282"/>
              <a:gd name="connsiteX13" fmla="*/ 15328061 w 21635868"/>
              <a:gd name="connsiteY13" fmla="*/ 4349415 h 5746282"/>
              <a:gd name="connsiteX14" fmla="*/ 14894924 w 21635868"/>
              <a:gd name="connsiteY14" fmla="*/ 4349415 h 5746282"/>
              <a:gd name="connsiteX15" fmla="*/ 14189071 w 21635868"/>
              <a:gd name="connsiteY15" fmla="*/ 4349415 h 5746282"/>
              <a:gd name="connsiteX16" fmla="*/ 13675724 w 21635868"/>
              <a:gd name="connsiteY16" fmla="*/ 4365457 h 5746282"/>
              <a:gd name="connsiteX17" fmla="*/ 13451134 w 21635868"/>
              <a:gd name="connsiteY17" fmla="*/ 4333373 h 5746282"/>
              <a:gd name="connsiteX18" fmla="*/ 12953829 w 21635868"/>
              <a:gd name="connsiteY18" fmla="*/ 4317331 h 5746282"/>
              <a:gd name="connsiteX19" fmla="*/ 12520692 w 21635868"/>
              <a:gd name="connsiteY19" fmla="*/ 4333373 h 5746282"/>
              <a:gd name="connsiteX20" fmla="*/ 11927134 w 21635868"/>
              <a:gd name="connsiteY20" fmla="*/ 4381499 h 5746282"/>
              <a:gd name="connsiteX21" fmla="*/ 10820229 w 21635868"/>
              <a:gd name="connsiteY21" fmla="*/ 4285247 h 5746282"/>
              <a:gd name="connsiteX22" fmla="*/ 10355008 w 21635868"/>
              <a:gd name="connsiteY22" fmla="*/ 4317331 h 5746282"/>
              <a:gd name="connsiteX23" fmla="*/ 10082292 w 21635868"/>
              <a:gd name="connsiteY23" fmla="*/ 4381499 h 5746282"/>
              <a:gd name="connsiteX24" fmla="*/ 9857703 w 21635868"/>
              <a:gd name="connsiteY24" fmla="*/ 4509836 h 5746282"/>
              <a:gd name="connsiteX25" fmla="*/ 9135808 w 21635868"/>
              <a:gd name="connsiteY25" fmla="*/ 4734426 h 5746282"/>
              <a:gd name="connsiteX26" fmla="*/ 8607116 w 21635868"/>
              <a:gd name="connsiteY26" fmla="*/ 5713691 h 5746282"/>
              <a:gd name="connsiteX27" fmla="*/ 7600300 w 21635868"/>
              <a:gd name="connsiteY27" fmla="*/ 5432606 h 5746282"/>
              <a:gd name="connsiteX28" fmla="*/ 6391910 w 21635868"/>
              <a:gd name="connsiteY28" fmla="*/ 4643753 h 5746282"/>
              <a:gd name="connsiteX29" fmla="*/ 5430082 w 21635868"/>
              <a:gd name="connsiteY29" fmla="*/ 4381499 h 5746282"/>
              <a:gd name="connsiteX30" fmla="*/ 4627976 w 21635868"/>
              <a:gd name="connsiteY30" fmla="*/ 4365457 h 5746282"/>
              <a:gd name="connsiteX31" fmla="*/ 3681492 w 21635868"/>
              <a:gd name="connsiteY31" fmla="*/ 4333373 h 5746282"/>
              <a:gd name="connsiteX32" fmla="*/ 3168145 w 21635868"/>
              <a:gd name="connsiteY32" fmla="*/ 4349415 h 5746282"/>
              <a:gd name="connsiteX33" fmla="*/ 2349997 w 21635868"/>
              <a:gd name="connsiteY33" fmla="*/ 4333373 h 5746282"/>
              <a:gd name="connsiteX34" fmla="*/ 1644145 w 21635868"/>
              <a:gd name="connsiteY34" fmla="*/ 4349415 h 5746282"/>
              <a:gd name="connsiteX35" fmla="*/ 1259134 w 21635868"/>
              <a:gd name="connsiteY35" fmla="*/ 4349415 h 5746282"/>
              <a:gd name="connsiteX36" fmla="*/ 954334 w 21635868"/>
              <a:gd name="connsiteY36" fmla="*/ 4237120 h 5746282"/>
              <a:gd name="connsiteX37" fmla="*/ 617450 w 21635868"/>
              <a:gd name="connsiteY37" fmla="*/ 4044615 h 5746282"/>
              <a:gd name="connsiteX38" fmla="*/ 376819 w 21635868"/>
              <a:gd name="connsiteY38" fmla="*/ 3739815 h 5746282"/>
              <a:gd name="connsiteX39" fmla="*/ 168271 w 21635868"/>
              <a:gd name="connsiteY39" fmla="*/ 3563352 h 5746282"/>
              <a:gd name="connsiteX40" fmla="*/ 23892 w 21635868"/>
              <a:gd name="connsiteY40" fmla="*/ 3226468 h 5746282"/>
              <a:gd name="connsiteX41" fmla="*/ 7850 w 21635868"/>
              <a:gd name="connsiteY41" fmla="*/ 2825415 h 5746282"/>
              <a:gd name="connsiteX42" fmla="*/ 104103 w 21635868"/>
              <a:gd name="connsiteY42" fmla="*/ 2344152 h 5746282"/>
              <a:gd name="connsiteX43" fmla="*/ 248482 w 21635868"/>
              <a:gd name="connsiteY43" fmla="*/ 1975184 h 5746282"/>
              <a:gd name="connsiteX44" fmla="*/ 473071 w 21635868"/>
              <a:gd name="connsiteY44" fmla="*/ 1718510 h 5746282"/>
              <a:gd name="connsiteX45" fmla="*/ 729745 w 21635868"/>
              <a:gd name="connsiteY45" fmla="*/ 1461836 h 5746282"/>
              <a:gd name="connsiteX46" fmla="*/ 1034545 w 21635868"/>
              <a:gd name="connsiteY46" fmla="*/ 1157036 h 5746282"/>
              <a:gd name="connsiteX47" fmla="*/ 1483724 w 21635868"/>
              <a:gd name="connsiteY47" fmla="*/ 739942 h 5746282"/>
              <a:gd name="connsiteX48" fmla="*/ 1852692 w 21635868"/>
              <a:gd name="connsiteY48" fmla="*/ 595563 h 5746282"/>
              <a:gd name="connsiteX49" fmla="*/ 2847303 w 21635868"/>
              <a:gd name="connsiteY49" fmla="*/ 387015 h 5746282"/>
              <a:gd name="connsiteX50" fmla="*/ 3472945 w 21635868"/>
              <a:gd name="connsiteY50" fmla="*/ 306805 h 5746282"/>
              <a:gd name="connsiteX51" fmla="*/ 4515682 w 21635868"/>
              <a:gd name="connsiteY51" fmla="*/ 242636 h 5746282"/>
              <a:gd name="connsiteX52" fmla="*/ 5141324 w 21635868"/>
              <a:gd name="connsiteY52" fmla="*/ 130342 h 5746282"/>
              <a:gd name="connsiteX53" fmla="*/ 6585113 w 21635868"/>
              <a:gd name="connsiteY53" fmla="*/ 66173 h 5746282"/>
              <a:gd name="connsiteX54" fmla="*/ 7611808 w 21635868"/>
              <a:gd name="connsiteY54" fmla="*/ 50131 h 5746282"/>
              <a:gd name="connsiteX55" fmla="*/ 8702671 w 21635868"/>
              <a:gd name="connsiteY55" fmla="*/ 18047 h 5746282"/>
              <a:gd name="connsiteX56" fmla="*/ 9440608 w 21635868"/>
              <a:gd name="connsiteY56" fmla="*/ 2005 h 5746282"/>
              <a:gd name="connsiteX57" fmla="*/ 9921871 w 21635868"/>
              <a:gd name="connsiteY57" fmla="*/ 2005 h 5746282"/>
              <a:gd name="connsiteX58" fmla="*/ 10547513 w 21635868"/>
              <a:gd name="connsiteY58" fmla="*/ 18047 h 5746282"/>
              <a:gd name="connsiteX59" fmla="*/ 11125029 w 21635868"/>
              <a:gd name="connsiteY59" fmla="*/ 18047 h 5746282"/>
              <a:gd name="connsiteX60" fmla="*/ 11702545 w 21635868"/>
              <a:gd name="connsiteY60" fmla="*/ 130342 h 5746282"/>
              <a:gd name="connsiteX61" fmla="*/ 12296103 w 21635868"/>
              <a:gd name="connsiteY61" fmla="*/ 258678 h 5746282"/>
              <a:gd name="connsiteX62" fmla="*/ 12713197 w 21635868"/>
              <a:gd name="connsiteY62" fmla="*/ 419099 h 5746282"/>
              <a:gd name="connsiteX63" fmla="*/ 13210503 w 21635868"/>
              <a:gd name="connsiteY63" fmla="*/ 723899 h 5746282"/>
              <a:gd name="connsiteX64" fmla="*/ 13370924 w 21635868"/>
              <a:gd name="connsiteY64" fmla="*/ 1028699 h 5746282"/>
              <a:gd name="connsiteX65" fmla="*/ 13739892 w 21635868"/>
              <a:gd name="connsiteY65" fmla="*/ 1285373 h 5746282"/>
              <a:gd name="connsiteX66" fmla="*/ 13932397 w 21635868"/>
              <a:gd name="connsiteY66" fmla="*/ 1798720 h 5746282"/>
              <a:gd name="connsiteX67" fmla="*/ 14092819 w 21635868"/>
              <a:gd name="connsiteY67" fmla="*/ 2183731 h 5746282"/>
              <a:gd name="connsiteX68" fmla="*/ 14205113 w 21635868"/>
              <a:gd name="connsiteY68" fmla="*/ 2520615 h 5746282"/>
              <a:gd name="connsiteX69" fmla="*/ 14381576 w 21635868"/>
              <a:gd name="connsiteY69" fmla="*/ 2729163 h 5746282"/>
              <a:gd name="connsiteX70" fmla="*/ 14574082 w 21635868"/>
              <a:gd name="connsiteY70" fmla="*/ 3033963 h 5746282"/>
              <a:gd name="connsiteX71" fmla="*/ 14959092 w 21635868"/>
              <a:gd name="connsiteY71" fmla="*/ 3386889 h 5746282"/>
              <a:gd name="connsiteX72" fmla="*/ 15392229 w 21635868"/>
              <a:gd name="connsiteY72" fmla="*/ 3723773 h 5746282"/>
              <a:gd name="connsiteX73" fmla="*/ 15905576 w 21635868"/>
              <a:gd name="connsiteY73" fmla="*/ 3884194 h 5746282"/>
              <a:gd name="connsiteX74" fmla="*/ 16659555 w 21635868"/>
              <a:gd name="connsiteY74" fmla="*/ 4012531 h 5746282"/>
              <a:gd name="connsiteX75" fmla="*/ 17493745 w 21635868"/>
              <a:gd name="connsiteY75" fmla="*/ 4108784 h 5746282"/>
              <a:gd name="connsiteX76" fmla="*/ 18135429 w 21635868"/>
              <a:gd name="connsiteY76" fmla="*/ 4012531 h 5746282"/>
              <a:gd name="connsiteX77" fmla="*/ 18793155 w 21635868"/>
              <a:gd name="connsiteY77" fmla="*/ 4012531 h 5746282"/>
              <a:gd name="connsiteX78" fmla="*/ 19595261 w 21635868"/>
              <a:gd name="connsiteY78" fmla="*/ 4028573 h 5746282"/>
              <a:gd name="connsiteX79" fmla="*/ 20156734 w 21635868"/>
              <a:gd name="connsiteY79" fmla="*/ 4060657 h 5746282"/>
              <a:gd name="connsiteX80" fmla="*/ 21039050 w 21635868"/>
              <a:gd name="connsiteY80" fmla="*/ 4108784 h 5746282"/>
              <a:gd name="connsiteX81" fmla="*/ 21391976 w 21635868"/>
              <a:gd name="connsiteY81" fmla="*/ 4140868 h 5746282"/>
              <a:gd name="connsiteX82" fmla="*/ 21472187 w 21635868"/>
              <a:gd name="connsiteY82" fmla="*/ 4237120 h 5746282"/>
              <a:gd name="connsiteX83" fmla="*/ 21632608 w 21635868"/>
              <a:gd name="connsiteY83" fmla="*/ 4269205 h 5746282"/>
              <a:gd name="connsiteX0" fmla="*/ 21632608 w 21635868"/>
              <a:gd name="connsiteY0" fmla="*/ 4269205 h 5772525"/>
              <a:gd name="connsiteX1" fmla="*/ 21504271 w 21635868"/>
              <a:gd name="connsiteY1" fmla="*/ 4445668 h 5772525"/>
              <a:gd name="connsiteX2" fmla="*/ 20734250 w 21635868"/>
              <a:gd name="connsiteY2" fmla="*/ 4461710 h 5772525"/>
              <a:gd name="connsiteX3" fmla="*/ 19851934 w 21635868"/>
              <a:gd name="connsiteY3" fmla="*/ 4445668 h 5772525"/>
              <a:gd name="connsiteX4" fmla="*/ 19482966 w 21635868"/>
              <a:gd name="connsiteY4" fmla="*/ 4397542 h 5772525"/>
              <a:gd name="connsiteX5" fmla="*/ 19210250 w 21635868"/>
              <a:gd name="connsiteY5" fmla="*/ 4397542 h 5772525"/>
              <a:gd name="connsiteX6" fmla="*/ 18825240 w 21635868"/>
              <a:gd name="connsiteY6" fmla="*/ 4461710 h 5772525"/>
              <a:gd name="connsiteX7" fmla="*/ 18488355 w 21635868"/>
              <a:gd name="connsiteY7" fmla="*/ 4429626 h 5772525"/>
              <a:gd name="connsiteX8" fmla="*/ 17846671 w 21635868"/>
              <a:gd name="connsiteY8" fmla="*/ 4381499 h 5772525"/>
              <a:gd name="connsiteX9" fmla="*/ 17413534 w 21635868"/>
              <a:gd name="connsiteY9" fmla="*/ 4381499 h 5772525"/>
              <a:gd name="connsiteX10" fmla="*/ 16948313 w 21635868"/>
              <a:gd name="connsiteY10" fmla="*/ 4381499 h 5772525"/>
              <a:gd name="connsiteX11" fmla="*/ 16611429 w 21635868"/>
              <a:gd name="connsiteY11" fmla="*/ 4397542 h 5772525"/>
              <a:gd name="connsiteX12" fmla="*/ 15777240 w 21635868"/>
              <a:gd name="connsiteY12" fmla="*/ 4333373 h 5772525"/>
              <a:gd name="connsiteX13" fmla="*/ 15328061 w 21635868"/>
              <a:gd name="connsiteY13" fmla="*/ 4349415 h 5772525"/>
              <a:gd name="connsiteX14" fmla="*/ 14894924 w 21635868"/>
              <a:gd name="connsiteY14" fmla="*/ 4349415 h 5772525"/>
              <a:gd name="connsiteX15" fmla="*/ 14189071 w 21635868"/>
              <a:gd name="connsiteY15" fmla="*/ 4349415 h 5772525"/>
              <a:gd name="connsiteX16" fmla="*/ 13675724 w 21635868"/>
              <a:gd name="connsiteY16" fmla="*/ 4365457 h 5772525"/>
              <a:gd name="connsiteX17" fmla="*/ 13451134 w 21635868"/>
              <a:gd name="connsiteY17" fmla="*/ 4333373 h 5772525"/>
              <a:gd name="connsiteX18" fmla="*/ 12953829 w 21635868"/>
              <a:gd name="connsiteY18" fmla="*/ 4317331 h 5772525"/>
              <a:gd name="connsiteX19" fmla="*/ 12520692 w 21635868"/>
              <a:gd name="connsiteY19" fmla="*/ 4333373 h 5772525"/>
              <a:gd name="connsiteX20" fmla="*/ 11927134 w 21635868"/>
              <a:gd name="connsiteY20" fmla="*/ 4381499 h 5772525"/>
              <a:gd name="connsiteX21" fmla="*/ 10820229 w 21635868"/>
              <a:gd name="connsiteY21" fmla="*/ 4285247 h 5772525"/>
              <a:gd name="connsiteX22" fmla="*/ 10355008 w 21635868"/>
              <a:gd name="connsiteY22" fmla="*/ 4317331 h 5772525"/>
              <a:gd name="connsiteX23" fmla="*/ 10082292 w 21635868"/>
              <a:gd name="connsiteY23" fmla="*/ 4381499 h 5772525"/>
              <a:gd name="connsiteX24" fmla="*/ 9857703 w 21635868"/>
              <a:gd name="connsiteY24" fmla="*/ 4509836 h 5772525"/>
              <a:gd name="connsiteX25" fmla="*/ 9135808 w 21635868"/>
              <a:gd name="connsiteY25" fmla="*/ 4734426 h 5772525"/>
              <a:gd name="connsiteX26" fmla="*/ 8607116 w 21635868"/>
              <a:gd name="connsiteY26" fmla="*/ 5713691 h 5772525"/>
              <a:gd name="connsiteX27" fmla="*/ 7441274 w 21635868"/>
              <a:gd name="connsiteY27" fmla="*/ 5551876 h 5772525"/>
              <a:gd name="connsiteX28" fmla="*/ 6391910 w 21635868"/>
              <a:gd name="connsiteY28" fmla="*/ 4643753 h 5772525"/>
              <a:gd name="connsiteX29" fmla="*/ 5430082 w 21635868"/>
              <a:gd name="connsiteY29" fmla="*/ 4381499 h 5772525"/>
              <a:gd name="connsiteX30" fmla="*/ 4627976 w 21635868"/>
              <a:gd name="connsiteY30" fmla="*/ 4365457 h 5772525"/>
              <a:gd name="connsiteX31" fmla="*/ 3681492 w 21635868"/>
              <a:gd name="connsiteY31" fmla="*/ 4333373 h 5772525"/>
              <a:gd name="connsiteX32" fmla="*/ 3168145 w 21635868"/>
              <a:gd name="connsiteY32" fmla="*/ 4349415 h 5772525"/>
              <a:gd name="connsiteX33" fmla="*/ 2349997 w 21635868"/>
              <a:gd name="connsiteY33" fmla="*/ 4333373 h 5772525"/>
              <a:gd name="connsiteX34" fmla="*/ 1644145 w 21635868"/>
              <a:gd name="connsiteY34" fmla="*/ 4349415 h 5772525"/>
              <a:gd name="connsiteX35" fmla="*/ 1259134 w 21635868"/>
              <a:gd name="connsiteY35" fmla="*/ 4349415 h 5772525"/>
              <a:gd name="connsiteX36" fmla="*/ 954334 w 21635868"/>
              <a:gd name="connsiteY36" fmla="*/ 4237120 h 5772525"/>
              <a:gd name="connsiteX37" fmla="*/ 617450 w 21635868"/>
              <a:gd name="connsiteY37" fmla="*/ 4044615 h 5772525"/>
              <a:gd name="connsiteX38" fmla="*/ 376819 w 21635868"/>
              <a:gd name="connsiteY38" fmla="*/ 3739815 h 5772525"/>
              <a:gd name="connsiteX39" fmla="*/ 168271 w 21635868"/>
              <a:gd name="connsiteY39" fmla="*/ 3563352 h 5772525"/>
              <a:gd name="connsiteX40" fmla="*/ 23892 w 21635868"/>
              <a:gd name="connsiteY40" fmla="*/ 3226468 h 5772525"/>
              <a:gd name="connsiteX41" fmla="*/ 7850 w 21635868"/>
              <a:gd name="connsiteY41" fmla="*/ 2825415 h 5772525"/>
              <a:gd name="connsiteX42" fmla="*/ 104103 w 21635868"/>
              <a:gd name="connsiteY42" fmla="*/ 2344152 h 5772525"/>
              <a:gd name="connsiteX43" fmla="*/ 248482 w 21635868"/>
              <a:gd name="connsiteY43" fmla="*/ 1975184 h 5772525"/>
              <a:gd name="connsiteX44" fmla="*/ 473071 w 21635868"/>
              <a:gd name="connsiteY44" fmla="*/ 1718510 h 5772525"/>
              <a:gd name="connsiteX45" fmla="*/ 729745 w 21635868"/>
              <a:gd name="connsiteY45" fmla="*/ 1461836 h 5772525"/>
              <a:gd name="connsiteX46" fmla="*/ 1034545 w 21635868"/>
              <a:gd name="connsiteY46" fmla="*/ 1157036 h 5772525"/>
              <a:gd name="connsiteX47" fmla="*/ 1483724 w 21635868"/>
              <a:gd name="connsiteY47" fmla="*/ 739942 h 5772525"/>
              <a:gd name="connsiteX48" fmla="*/ 1852692 w 21635868"/>
              <a:gd name="connsiteY48" fmla="*/ 595563 h 5772525"/>
              <a:gd name="connsiteX49" fmla="*/ 2847303 w 21635868"/>
              <a:gd name="connsiteY49" fmla="*/ 387015 h 5772525"/>
              <a:gd name="connsiteX50" fmla="*/ 3472945 w 21635868"/>
              <a:gd name="connsiteY50" fmla="*/ 306805 h 5772525"/>
              <a:gd name="connsiteX51" fmla="*/ 4515682 w 21635868"/>
              <a:gd name="connsiteY51" fmla="*/ 242636 h 5772525"/>
              <a:gd name="connsiteX52" fmla="*/ 5141324 w 21635868"/>
              <a:gd name="connsiteY52" fmla="*/ 130342 h 5772525"/>
              <a:gd name="connsiteX53" fmla="*/ 6585113 w 21635868"/>
              <a:gd name="connsiteY53" fmla="*/ 66173 h 5772525"/>
              <a:gd name="connsiteX54" fmla="*/ 7611808 w 21635868"/>
              <a:gd name="connsiteY54" fmla="*/ 50131 h 5772525"/>
              <a:gd name="connsiteX55" fmla="*/ 8702671 w 21635868"/>
              <a:gd name="connsiteY55" fmla="*/ 18047 h 5772525"/>
              <a:gd name="connsiteX56" fmla="*/ 9440608 w 21635868"/>
              <a:gd name="connsiteY56" fmla="*/ 2005 h 5772525"/>
              <a:gd name="connsiteX57" fmla="*/ 9921871 w 21635868"/>
              <a:gd name="connsiteY57" fmla="*/ 2005 h 5772525"/>
              <a:gd name="connsiteX58" fmla="*/ 10547513 w 21635868"/>
              <a:gd name="connsiteY58" fmla="*/ 18047 h 5772525"/>
              <a:gd name="connsiteX59" fmla="*/ 11125029 w 21635868"/>
              <a:gd name="connsiteY59" fmla="*/ 18047 h 5772525"/>
              <a:gd name="connsiteX60" fmla="*/ 11702545 w 21635868"/>
              <a:gd name="connsiteY60" fmla="*/ 130342 h 5772525"/>
              <a:gd name="connsiteX61" fmla="*/ 12296103 w 21635868"/>
              <a:gd name="connsiteY61" fmla="*/ 258678 h 5772525"/>
              <a:gd name="connsiteX62" fmla="*/ 12713197 w 21635868"/>
              <a:gd name="connsiteY62" fmla="*/ 419099 h 5772525"/>
              <a:gd name="connsiteX63" fmla="*/ 13210503 w 21635868"/>
              <a:gd name="connsiteY63" fmla="*/ 723899 h 5772525"/>
              <a:gd name="connsiteX64" fmla="*/ 13370924 w 21635868"/>
              <a:gd name="connsiteY64" fmla="*/ 1028699 h 5772525"/>
              <a:gd name="connsiteX65" fmla="*/ 13739892 w 21635868"/>
              <a:gd name="connsiteY65" fmla="*/ 1285373 h 5772525"/>
              <a:gd name="connsiteX66" fmla="*/ 13932397 w 21635868"/>
              <a:gd name="connsiteY66" fmla="*/ 1798720 h 5772525"/>
              <a:gd name="connsiteX67" fmla="*/ 14092819 w 21635868"/>
              <a:gd name="connsiteY67" fmla="*/ 2183731 h 5772525"/>
              <a:gd name="connsiteX68" fmla="*/ 14205113 w 21635868"/>
              <a:gd name="connsiteY68" fmla="*/ 2520615 h 5772525"/>
              <a:gd name="connsiteX69" fmla="*/ 14381576 w 21635868"/>
              <a:gd name="connsiteY69" fmla="*/ 2729163 h 5772525"/>
              <a:gd name="connsiteX70" fmla="*/ 14574082 w 21635868"/>
              <a:gd name="connsiteY70" fmla="*/ 3033963 h 5772525"/>
              <a:gd name="connsiteX71" fmla="*/ 14959092 w 21635868"/>
              <a:gd name="connsiteY71" fmla="*/ 3386889 h 5772525"/>
              <a:gd name="connsiteX72" fmla="*/ 15392229 w 21635868"/>
              <a:gd name="connsiteY72" fmla="*/ 3723773 h 5772525"/>
              <a:gd name="connsiteX73" fmla="*/ 15905576 w 21635868"/>
              <a:gd name="connsiteY73" fmla="*/ 3884194 h 5772525"/>
              <a:gd name="connsiteX74" fmla="*/ 16659555 w 21635868"/>
              <a:gd name="connsiteY74" fmla="*/ 4012531 h 5772525"/>
              <a:gd name="connsiteX75" fmla="*/ 17493745 w 21635868"/>
              <a:gd name="connsiteY75" fmla="*/ 4108784 h 5772525"/>
              <a:gd name="connsiteX76" fmla="*/ 18135429 w 21635868"/>
              <a:gd name="connsiteY76" fmla="*/ 4012531 h 5772525"/>
              <a:gd name="connsiteX77" fmla="*/ 18793155 w 21635868"/>
              <a:gd name="connsiteY77" fmla="*/ 4012531 h 5772525"/>
              <a:gd name="connsiteX78" fmla="*/ 19595261 w 21635868"/>
              <a:gd name="connsiteY78" fmla="*/ 4028573 h 5772525"/>
              <a:gd name="connsiteX79" fmla="*/ 20156734 w 21635868"/>
              <a:gd name="connsiteY79" fmla="*/ 4060657 h 5772525"/>
              <a:gd name="connsiteX80" fmla="*/ 21039050 w 21635868"/>
              <a:gd name="connsiteY80" fmla="*/ 4108784 h 5772525"/>
              <a:gd name="connsiteX81" fmla="*/ 21391976 w 21635868"/>
              <a:gd name="connsiteY81" fmla="*/ 4140868 h 5772525"/>
              <a:gd name="connsiteX82" fmla="*/ 21472187 w 21635868"/>
              <a:gd name="connsiteY82" fmla="*/ 4237120 h 5772525"/>
              <a:gd name="connsiteX83" fmla="*/ 21632608 w 21635868"/>
              <a:gd name="connsiteY83" fmla="*/ 4269205 h 5772525"/>
              <a:gd name="connsiteX0" fmla="*/ 21632608 w 21635868"/>
              <a:gd name="connsiteY0" fmla="*/ 4269205 h 5580361"/>
              <a:gd name="connsiteX1" fmla="*/ 21504271 w 21635868"/>
              <a:gd name="connsiteY1" fmla="*/ 4445668 h 5580361"/>
              <a:gd name="connsiteX2" fmla="*/ 20734250 w 21635868"/>
              <a:gd name="connsiteY2" fmla="*/ 4461710 h 5580361"/>
              <a:gd name="connsiteX3" fmla="*/ 19851934 w 21635868"/>
              <a:gd name="connsiteY3" fmla="*/ 4445668 h 5580361"/>
              <a:gd name="connsiteX4" fmla="*/ 19482966 w 21635868"/>
              <a:gd name="connsiteY4" fmla="*/ 4397542 h 5580361"/>
              <a:gd name="connsiteX5" fmla="*/ 19210250 w 21635868"/>
              <a:gd name="connsiteY5" fmla="*/ 4397542 h 5580361"/>
              <a:gd name="connsiteX6" fmla="*/ 18825240 w 21635868"/>
              <a:gd name="connsiteY6" fmla="*/ 4461710 h 5580361"/>
              <a:gd name="connsiteX7" fmla="*/ 18488355 w 21635868"/>
              <a:gd name="connsiteY7" fmla="*/ 4429626 h 5580361"/>
              <a:gd name="connsiteX8" fmla="*/ 17846671 w 21635868"/>
              <a:gd name="connsiteY8" fmla="*/ 4381499 h 5580361"/>
              <a:gd name="connsiteX9" fmla="*/ 17413534 w 21635868"/>
              <a:gd name="connsiteY9" fmla="*/ 4381499 h 5580361"/>
              <a:gd name="connsiteX10" fmla="*/ 16948313 w 21635868"/>
              <a:gd name="connsiteY10" fmla="*/ 4381499 h 5580361"/>
              <a:gd name="connsiteX11" fmla="*/ 16611429 w 21635868"/>
              <a:gd name="connsiteY11" fmla="*/ 4397542 h 5580361"/>
              <a:gd name="connsiteX12" fmla="*/ 15777240 w 21635868"/>
              <a:gd name="connsiteY12" fmla="*/ 4333373 h 5580361"/>
              <a:gd name="connsiteX13" fmla="*/ 15328061 w 21635868"/>
              <a:gd name="connsiteY13" fmla="*/ 4349415 h 5580361"/>
              <a:gd name="connsiteX14" fmla="*/ 14894924 w 21635868"/>
              <a:gd name="connsiteY14" fmla="*/ 4349415 h 5580361"/>
              <a:gd name="connsiteX15" fmla="*/ 14189071 w 21635868"/>
              <a:gd name="connsiteY15" fmla="*/ 4349415 h 5580361"/>
              <a:gd name="connsiteX16" fmla="*/ 13675724 w 21635868"/>
              <a:gd name="connsiteY16" fmla="*/ 4365457 h 5580361"/>
              <a:gd name="connsiteX17" fmla="*/ 13451134 w 21635868"/>
              <a:gd name="connsiteY17" fmla="*/ 4333373 h 5580361"/>
              <a:gd name="connsiteX18" fmla="*/ 12953829 w 21635868"/>
              <a:gd name="connsiteY18" fmla="*/ 4317331 h 5580361"/>
              <a:gd name="connsiteX19" fmla="*/ 12520692 w 21635868"/>
              <a:gd name="connsiteY19" fmla="*/ 4333373 h 5580361"/>
              <a:gd name="connsiteX20" fmla="*/ 11927134 w 21635868"/>
              <a:gd name="connsiteY20" fmla="*/ 4381499 h 5580361"/>
              <a:gd name="connsiteX21" fmla="*/ 10820229 w 21635868"/>
              <a:gd name="connsiteY21" fmla="*/ 4285247 h 5580361"/>
              <a:gd name="connsiteX22" fmla="*/ 10355008 w 21635868"/>
              <a:gd name="connsiteY22" fmla="*/ 4317331 h 5580361"/>
              <a:gd name="connsiteX23" fmla="*/ 10082292 w 21635868"/>
              <a:gd name="connsiteY23" fmla="*/ 4381499 h 5580361"/>
              <a:gd name="connsiteX24" fmla="*/ 9857703 w 21635868"/>
              <a:gd name="connsiteY24" fmla="*/ 4509836 h 5580361"/>
              <a:gd name="connsiteX25" fmla="*/ 9135808 w 21635868"/>
              <a:gd name="connsiteY25" fmla="*/ 4734426 h 5580361"/>
              <a:gd name="connsiteX26" fmla="*/ 8487846 w 21635868"/>
              <a:gd name="connsiteY26" fmla="*/ 5296248 h 5580361"/>
              <a:gd name="connsiteX27" fmla="*/ 7441274 w 21635868"/>
              <a:gd name="connsiteY27" fmla="*/ 5551876 h 5580361"/>
              <a:gd name="connsiteX28" fmla="*/ 6391910 w 21635868"/>
              <a:gd name="connsiteY28" fmla="*/ 4643753 h 5580361"/>
              <a:gd name="connsiteX29" fmla="*/ 5430082 w 21635868"/>
              <a:gd name="connsiteY29" fmla="*/ 4381499 h 5580361"/>
              <a:gd name="connsiteX30" fmla="*/ 4627976 w 21635868"/>
              <a:gd name="connsiteY30" fmla="*/ 4365457 h 5580361"/>
              <a:gd name="connsiteX31" fmla="*/ 3681492 w 21635868"/>
              <a:gd name="connsiteY31" fmla="*/ 4333373 h 5580361"/>
              <a:gd name="connsiteX32" fmla="*/ 3168145 w 21635868"/>
              <a:gd name="connsiteY32" fmla="*/ 4349415 h 5580361"/>
              <a:gd name="connsiteX33" fmla="*/ 2349997 w 21635868"/>
              <a:gd name="connsiteY33" fmla="*/ 4333373 h 5580361"/>
              <a:gd name="connsiteX34" fmla="*/ 1644145 w 21635868"/>
              <a:gd name="connsiteY34" fmla="*/ 4349415 h 5580361"/>
              <a:gd name="connsiteX35" fmla="*/ 1259134 w 21635868"/>
              <a:gd name="connsiteY35" fmla="*/ 4349415 h 5580361"/>
              <a:gd name="connsiteX36" fmla="*/ 954334 w 21635868"/>
              <a:gd name="connsiteY36" fmla="*/ 4237120 h 5580361"/>
              <a:gd name="connsiteX37" fmla="*/ 617450 w 21635868"/>
              <a:gd name="connsiteY37" fmla="*/ 4044615 h 5580361"/>
              <a:gd name="connsiteX38" fmla="*/ 376819 w 21635868"/>
              <a:gd name="connsiteY38" fmla="*/ 3739815 h 5580361"/>
              <a:gd name="connsiteX39" fmla="*/ 168271 w 21635868"/>
              <a:gd name="connsiteY39" fmla="*/ 3563352 h 5580361"/>
              <a:gd name="connsiteX40" fmla="*/ 23892 w 21635868"/>
              <a:gd name="connsiteY40" fmla="*/ 3226468 h 5580361"/>
              <a:gd name="connsiteX41" fmla="*/ 7850 w 21635868"/>
              <a:gd name="connsiteY41" fmla="*/ 2825415 h 5580361"/>
              <a:gd name="connsiteX42" fmla="*/ 104103 w 21635868"/>
              <a:gd name="connsiteY42" fmla="*/ 2344152 h 5580361"/>
              <a:gd name="connsiteX43" fmla="*/ 248482 w 21635868"/>
              <a:gd name="connsiteY43" fmla="*/ 1975184 h 5580361"/>
              <a:gd name="connsiteX44" fmla="*/ 473071 w 21635868"/>
              <a:gd name="connsiteY44" fmla="*/ 1718510 h 5580361"/>
              <a:gd name="connsiteX45" fmla="*/ 729745 w 21635868"/>
              <a:gd name="connsiteY45" fmla="*/ 1461836 h 5580361"/>
              <a:gd name="connsiteX46" fmla="*/ 1034545 w 21635868"/>
              <a:gd name="connsiteY46" fmla="*/ 1157036 h 5580361"/>
              <a:gd name="connsiteX47" fmla="*/ 1483724 w 21635868"/>
              <a:gd name="connsiteY47" fmla="*/ 739942 h 5580361"/>
              <a:gd name="connsiteX48" fmla="*/ 1852692 w 21635868"/>
              <a:gd name="connsiteY48" fmla="*/ 595563 h 5580361"/>
              <a:gd name="connsiteX49" fmla="*/ 2847303 w 21635868"/>
              <a:gd name="connsiteY49" fmla="*/ 387015 h 5580361"/>
              <a:gd name="connsiteX50" fmla="*/ 3472945 w 21635868"/>
              <a:gd name="connsiteY50" fmla="*/ 306805 h 5580361"/>
              <a:gd name="connsiteX51" fmla="*/ 4515682 w 21635868"/>
              <a:gd name="connsiteY51" fmla="*/ 242636 h 5580361"/>
              <a:gd name="connsiteX52" fmla="*/ 5141324 w 21635868"/>
              <a:gd name="connsiteY52" fmla="*/ 130342 h 5580361"/>
              <a:gd name="connsiteX53" fmla="*/ 6585113 w 21635868"/>
              <a:gd name="connsiteY53" fmla="*/ 66173 h 5580361"/>
              <a:gd name="connsiteX54" fmla="*/ 7611808 w 21635868"/>
              <a:gd name="connsiteY54" fmla="*/ 50131 h 5580361"/>
              <a:gd name="connsiteX55" fmla="*/ 8702671 w 21635868"/>
              <a:gd name="connsiteY55" fmla="*/ 18047 h 5580361"/>
              <a:gd name="connsiteX56" fmla="*/ 9440608 w 21635868"/>
              <a:gd name="connsiteY56" fmla="*/ 2005 h 5580361"/>
              <a:gd name="connsiteX57" fmla="*/ 9921871 w 21635868"/>
              <a:gd name="connsiteY57" fmla="*/ 2005 h 5580361"/>
              <a:gd name="connsiteX58" fmla="*/ 10547513 w 21635868"/>
              <a:gd name="connsiteY58" fmla="*/ 18047 h 5580361"/>
              <a:gd name="connsiteX59" fmla="*/ 11125029 w 21635868"/>
              <a:gd name="connsiteY59" fmla="*/ 18047 h 5580361"/>
              <a:gd name="connsiteX60" fmla="*/ 11702545 w 21635868"/>
              <a:gd name="connsiteY60" fmla="*/ 130342 h 5580361"/>
              <a:gd name="connsiteX61" fmla="*/ 12296103 w 21635868"/>
              <a:gd name="connsiteY61" fmla="*/ 258678 h 5580361"/>
              <a:gd name="connsiteX62" fmla="*/ 12713197 w 21635868"/>
              <a:gd name="connsiteY62" fmla="*/ 419099 h 5580361"/>
              <a:gd name="connsiteX63" fmla="*/ 13210503 w 21635868"/>
              <a:gd name="connsiteY63" fmla="*/ 723899 h 5580361"/>
              <a:gd name="connsiteX64" fmla="*/ 13370924 w 21635868"/>
              <a:gd name="connsiteY64" fmla="*/ 1028699 h 5580361"/>
              <a:gd name="connsiteX65" fmla="*/ 13739892 w 21635868"/>
              <a:gd name="connsiteY65" fmla="*/ 1285373 h 5580361"/>
              <a:gd name="connsiteX66" fmla="*/ 13932397 w 21635868"/>
              <a:gd name="connsiteY66" fmla="*/ 1798720 h 5580361"/>
              <a:gd name="connsiteX67" fmla="*/ 14092819 w 21635868"/>
              <a:gd name="connsiteY67" fmla="*/ 2183731 h 5580361"/>
              <a:gd name="connsiteX68" fmla="*/ 14205113 w 21635868"/>
              <a:gd name="connsiteY68" fmla="*/ 2520615 h 5580361"/>
              <a:gd name="connsiteX69" fmla="*/ 14381576 w 21635868"/>
              <a:gd name="connsiteY69" fmla="*/ 2729163 h 5580361"/>
              <a:gd name="connsiteX70" fmla="*/ 14574082 w 21635868"/>
              <a:gd name="connsiteY70" fmla="*/ 3033963 h 5580361"/>
              <a:gd name="connsiteX71" fmla="*/ 14959092 w 21635868"/>
              <a:gd name="connsiteY71" fmla="*/ 3386889 h 5580361"/>
              <a:gd name="connsiteX72" fmla="*/ 15392229 w 21635868"/>
              <a:gd name="connsiteY72" fmla="*/ 3723773 h 5580361"/>
              <a:gd name="connsiteX73" fmla="*/ 15905576 w 21635868"/>
              <a:gd name="connsiteY73" fmla="*/ 3884194 h 5580361"/>
              <a:gd name="connsiteX74" fmla="*/ 16659555 w 21635868"/>
              <a:gd name="connsiteY74" fmla="*/ 4012531 h 5580361"/>
              <a:gd name="connsiteX75" fmla="*/ 17493745 w 21635868"/>
              <a:gd name="connsiteY75" fmla="*/ 4108784 h 5580361"/>
              <a:gd name="connsiteX76" fmla="*/ 18135429 w 21635868"/>
              <a:gd name="connsiteY76" fmla="*/ 4012531 h 5580361"/>
              <a:gd name="connsiteX77" fmla="*/ 18793155 w 21635868"/>
              <a:gd name="connsiteY77" fmla="*/ 4012531 h 5580361"/>
              <a:gd name="connsiteX78" fmla="*/ 19595261 w 21635868"/>
              <a:gd name="connsiteY78" fmla="*/ 4028573 h 5580361"/>
              <a:gd name="connsiteX79" fmla="*/ 20156734 w 21635868"/>
              <a:gd name="connsiteY79" fmla="*/ 4060657 h 5580361"/>
              <a:gd name="connsiteX80" fmla="*/ 21039050 w 21635868"/>
              <a:gd name="connsiteY80" fmla="*/ 4108784 h 5580361"/>
              <a:gd name="connsiteX81" fmla="*/ 21391976 w 21635868"/>
              <a:gd name="connsiteY81" fmla="*/ 4140868 h 5580361"/>
              <a:gd name="connsiteX82" fmla="*/ 21472187 w 21635868"/>
              <a:gd name="connsiteY82" fmla="*/ 4237120 h 5580361"/>
              <a:gd name="connsiteX83" fmla="*/ 21632608 w 21635868"/>
              <a:gd name="connsiteY83" fmla="*/ 4269205 h 5580361"/>
              <a:gd name="connsiteX0" fmla="*/ 21632608 w 21635868"/>
              <a:gd name="connsiteY0" fmla="*/ 4269205 h 5617247"/>
              <a:gd name="connsiteX1" fmla="*/ 21504271 w 21635868"/>
              <a:gd name="connsiteY1" fmla="*/ 4445668 h 5617247"/>
              <a:gd name="connsiteX2" fmla="*/ 20734250 w 21635868"/>
              <a:gd name="connsiteY2" fmla="*/ 4461710 h 5617247"/>
              <a:gd name="connsiteX3" fmla="*/ 19851934 w 21635868"/>
              <a:gd name="connsiteY3" fmla="*/ 4445668 h 5617247"/>
              <a:gd name="connsiteX4" fmla="*/ 19482966 w 21635868"/>
              <a:gd name="connsiteY4" fmla="*/ 4397542 h 5617247"/>
              <a:gd name="connsiteX5" fmla="*/ 19210250 w 21635868"/>
              <a:gd name="connsiteY5" fmla="*/ 4397542 h 5617247"/>
              <a:gd name="connsiteX6" fmla="*/ 18825240 w 21635868"/>
              <a:gd name="connsiteY6" fmla="*/ 4461710 h 5617247"/>
              <a:gd name="connsiteX7" fmla="*/ 18488355 w 21635868"/>
              <a:gd name="connsiteY7" fmla="*/ 4429626 h 5617247"/>
              <a:gd name="connsiteX8" fmla="*/ 17846671 w 21635868"/>
              <a:gd name="connsiteY8" fmla="*/ 4381499 h 5617247"/>
              <a:gd name="connsiteX9" fmla="*/ 17413534 w 21635868"/>
              <a:gd name="connsiteY9" fmla="*/ 4381499 h 5617247"/>
              <a:gd name="connsiteX10" fmla="*/ 16948313 w 21635868"/>
              <a:gd name="connsiteY10" fmla="*/ 4381499 h 5617247"/>
              <a:gd name="connsiteX11" fmla="*/ 16611429 w 21635868"/>
              <a:gd name="connsiteY11" fmla="*/ 4397542 h 5617247"/>
              <a:gd name="connsiteX12" fmla="*/ 15777240 w 21635868"/>
              <a:gd name="connsiteY12" fmla="*/ 4333373 h 5617247"/>
              <a:gd name="connsiteX13" fmla="*/ 15328061 w 21635868"/>
              <a:gd name="connsiteY13" fmla="*/ 4349415 h 5617247"/>
              <a:gd name="connsiteX14" fmla="*/ 14894924 w 21635868"/>
              <a:gd name="connsiteY14" fmla="*/ 4349415 h 5617247"/>
              <a:gd name="connsiteX15" fmla="*/ 14189071 w 21635868"/>
              <a:gd name="connsiteY15" fmla="*/ 4349415 h 5617247"/>
              <a:gd name="connsiteX16" fmla="*/ 13675724 w 21635868"/>
              <a:gd name="connsiteY16" fmla="*/ 4365457 h 5617247"/>
              <a:gd name="connsiteX17" fmla="*/ 13451134 w 21635868"/>
              <a:gd name="connsiteY17" fmla="*/ 4333373 h 5617247"/>
              <a:gd name="connsiteX18" fmla="*/ 12953829 w 21635868"/>
              <a:gd name="connsiteY18" fmla="*/ 4317331 h 5617247"/>
              <a:gd name="connsiteX19" fmla="*/ 12520692 w 21635868"/>
              <a:gd name="connsiteY19" fmla="*/ 4333373 h 5617247"/>
              <a:gd name="connsiteX20" fmla="*/ 11927134 w 21635868"/>
              <a:gd name="connsiteY20" fmla="*/ 4381499 h 5617247"/>
              <a:gd name="connsiteX21" fmla="*/ 10820229 w 21635868"/>
              <a:gd name="connsiteY21" fmla="*/ 4285247 h 5617247"/>
              <a:gd name="connsiteX22" fmla="*/ 10355008 w 21635868"/>
              <a:gd name="connsiteY22" fmla="*/ 4317331 h 5617247"/>
              <a:gd name="connsiteX23" fmla="*/ 10082292 w 21635868"/>
              <a:gd name="connsiteY23" fmla="*/ 4381499 h 5617247"/>
              <a:gd name="connsiteX24" fmla="*/ 9857703 w 21635868"/>
              <a:gd name="connsiteY24" fmla="*/ 4509836 h 5617247"/>
              <a:gd name="connsiteX25" fmla="*/ 9135808 w 21635868"/>
              <a:gd name="connsiteY25" fmla="*/ 4734426 h 5617247"/>
              <a:gd name="connsiteX26" fmla="*/ 8408333 w 21635868"/>
              <a:gd name="connsiteY26" fmla="*/ 5455274 h 5617247"/>
              <a:gd name="connsiteX27" fmla="*/ 7441274 w 21635868"/>
              <a:gd name="connsiteY27" fmla="*/ 5551876 h 5617247"/>
              <a:gd name="connsiteX28" fmla="*/ 6391910 w 21635868"/>
              <a:gd name="connsiteY28" fmla="*/ 4643753 h 5617247"/>
              <a:gd name="connsiteX29" fmla="*/ 5430082 w 21635868"/>
              <a:gd name="connsiteY29" fmla="*/ 4381499 h 5617247"/>
              <a:gd name="connsiteX30" fmla="*/ 4627976 w 21635868"/>
              <a:gd name="connsiteY30" fmla="*/ 4365457 h 5617247"/>
              <a:gd name="connsiteX31" fmla="*/ 3681492 w 21635868"/>
              <a:gd name="connsiteY31" fmla="*/ 4333373 h 5617247"/>
              <a:gd name="connsiteX32" fmla="*/ 3168145 w 21635868"/>
              <a:gd name="connsiteY32" fmla="*/ 4349415 h 5617247"/>
              <a:gd name="connsiteX33" fmla="*/ 2349997 w 21635868"/>
              <a:gd name="connsiteY33" fmla="*/ 4333373 h 5617247"/>
              <a:gd name="connsiteX34" fmla="*/ 1644145 w 21635868"/>
              <a:gd name="connsiteY34" fmla="*/ 4349415 h 5617247"/>
              <a:gd name="connsiteX35" fmla="*/ 1259134 w 21635868"/>
              <a:gd name="connsiteY35" fmla="*/ 4349415 h 5617247"/>
              <a:gd name="connsiteX36" fmla="*/ 954334 w 21635868"/>
              <a:gd name="connsiteY36" fmla="*/ 4237120 h 5617247"/>
              <a:gd name="connsiteX37" fmla="*/ 617450 w 21635868"/>
              <a:gd name="connsiteY37" fmla="*/ 4044615 h 5617247"/>
              <a:gd name="connsiteX38" fmla="*/ 376819 w 21635868"/>
              <a:gd name="connsiteY38" fmla="*/ 3739815 h 5617247"/>
              <a:gd name="connsiteX39" fmla="*/ 168271 w 21635868"/>
              <a:gd name="connsiteY39" fmla="*/ 3563352 h 5617247"/>
              <a:gd name="connsiteX40" fmla="*/ 23892 w 21635868"/>
              <a:gd name="connsiteY40" fmla="*/ 3226468 h 5617247"/>
              <a:gd name="connsiteX41" fmla="*/ 7850 w 21635868"/>
              <a:gd name="connsiteY41" fmla="*/ 2825415 h 5617247"/>
              <a:gd name="connsiteX42" fmla="*/ 104103 w 21635868"/>
              <a:gd name="connsiteY42" fmla="*/ 2344152 h 5617247"/>
              <a:gd name="connsiteX43" fmla="*/ 248482 w 21635868"/>
              <a:gd name="connsiteY43" fmla="*/ 1975184 h 5617247"/>
              <a:gd name="connsiteX44" fmla="*/ 473071 w 21635868"/>
              <a:gd name="connsiteY44" fmla="*/ 1718510 h 5617247"/>
              <a:gd name="connsiteX45" fmla="*/ 729745 w 21635868"/>
              <a:gd name="connsiteY45" fmla="*/ 1461836 h 5617247"/>
              <a:gd name="connsiteX46" fmla="*/ 1034545 w 21635868"/>
              <a:gd name="connsiteY46" fmla="*/ 1157036 h 5617247"/>
              <a:gd name="connsiteX47" fmla="*/ 1483724 w 21635868"/>
              <a:gd name="connsiteY47" fmla="*/ 739942 h 5617247"/>
              <a:gd name="connsiteX48" fmla="*/ 1852692 w 21635868"/>
              <a:gd name="connsiteY48" fmla="*/ 595563 h 5617247"/>
              <a:gd name="connsiteX49" fmla="*/ 2847303 w 21635868"/>
              <a:gd name="connsiteY49" fmla="*/ 387015 h 5617247"/>
              <a:gd name="connsiteX50" fmla="*/ 3472945 w 21635868"/>
              <a:gd name="connsiteY50" fmla="*/ 306805 h 5617247"/>
              <a:gd name="connsiteX51" fmla="*/ 4515682 w 21635868"/>
              <a:gd name="connsiteY51" fmla="*/ 242636 h 5617247"/>
              <a:gd name="connsiteX52" fmla="*/ 5141324 w 21635868"/>
              <a:gd name="connsiteY52" fmla="*/ 130342 h 5617247"/>
              <a:gd name="connsiteX53" fmla="*/ 6585113 w 21635868"/>
              <a:gd name="connsiteY53" fmla="*/ 66173 h 5617247"/>
              <a:gd name="connsiteX54" fmla="*/ 7611808 w 21635868"/>
              <a:gd name="connsiteY54" fmla="*/ 50131 h 5617247"/>
              <a:gd name="connsiteX55" fmla="*/ 8702671 w 21635868"/>
              <a:gd name="connsiteY55" fmla="*/ 18047 h 5617247"/>
              <a:gd name="connsiteX56" fmla="*/ 9440608 w 21635868"/>
              <a:gd name="connsiteY56" fmla="*/ 2005 h 5617247"/>
              <a:gd name="connsiteX57" fmla="*/ 9921871 w 21635868"/>
              <a:gd name="connsiteY57" fmla="*/ 2005 h 5617247"/>
              <a:gd name="connsiteX58" fmla="*/ 10547513 w 21635868"/>
              <a:gd name="connsiteY58" fmla="*/ 18047 h 5617247"/>
              <a:gd name="connsiteX59" fmla="*/ 11125029 w 21635868"/>
              <a:gd name="connsiteY59" fmla="*/ 18047 h 5617247"/>
              <a:gd name="connsiteX60" fmla="*/ 11702545 w 21635868"/>
              <a:gd name="connsiteY60" fmla="*/ 130342 h 5617247"/>
              <a:gd name="connsiteX61" fmla="*/ 12296103 w 21635868"/>
              <a:gd name="connsiteY61" fmla="*/ 258678 h 5617247"/>
              <a:gd name="connsiteX62" fmla="*/ 12713197 w 21635868"/>
              <a:gd name="connsiteY62" fmla="*/ 419099 h 5617247"/>
              <a:gd name="connsiteX63" fmla="*/ 13210503 w 21635868"/>
              <a:gd name="connsiteY63" fmla="*/ 723899 h 5617247"/>
              <a:gd name="connsiteX64" fmla="*/ 13370924 w 21635868"/>
              <a:gd name="connsiteY64" fmla="*/ 1028699 h 5617247"/>
              <a:gd name="connsiteX65" fmla="*/ 13739892 w 21635868"/>
              <a:gd name="connsiteY65" fmla="*/ 1285373 h 5617247"/>
              <a:gd name="connsiteX66" fmla="*/ 13932397 w 21635868"/>
              <a:gd name="connsiteY66" fmla="*/ 1798720 h 5617247"/>
              <a:gd name="connsiteX67" fmla="*/ 14092819 w 21635868"/>
              <a:gd name="connsiteY67" fmla="*/ 2183731 h 5617247"/>
              <a:gd name="connsiteX68" fmla="*/ 14205113 w 21635868"/>
              <a:gd name="connsiteY68" fmla="*/ 2520615 h 5617247"/>
              <a:gd name="connsiteX69" fmla="*/ 14381576 w 21635868"/>
              <a:gd name="connsiteY69" fmla="*/ 2729163 h 5617247"/>
              <a:gd name="connsiteX70" fmla="*/ 14574082 w 21635868"/>
              <a:gd name="connsiteY70" fmla="*/ 3033963 h 5617247"/>
              <a:gd name="connsiteX71" fmla="*/ 14959092 w 21635868"/>
              <a:gd name="connsiteY71" fmla="*/ 3386889 h 5617247"/>
              <a:gd name="connsiteX72" fmla="*/ 15392229 w 21635868"/>
              <a:gd name="connsiteY72" fmla="*/ 3723773 h 5617247"/>
              <a:gd name="connsiteX73" fmla="*/ 15905576 w 21635868"/>
              <a:gd name="connsiteY73" fmla="*/ 3884194 h 5617247"/>
              <a:gd name="connsiteX74" fmla="*/ 16659555 w 21635868"/>
              <a:gd name="connsiteY74" fmla="*/ 4012531 h 5617247"/>
              <a:gd name="connsiteX75" fmla="*/ 17493745 w 21635868"/>
              <a:gd name="connsiteY75" fmla="*/ 4108784 h 5617247"/>
              <a:gd name="connsiteX76" fmla="*/ 18135429 w 21635868"/>
              <a:gd name="connsiteY76" fmla="*/ 4012531 h 5617247"/>
              <a:gd name="connsiteX77" fmla="*/ 18793155 w 21635868"/>
              <a:gd name="connsiteY77" fmla="*/ 4012531 h 5617247"/>
              <a:gd name="connsiteX78" fmla="*/ 19595261 w 21635868"/>
              <a:gd name="connsiteY78" fmla="*/ 4028573 h 5617247"/>
              <a:gd name="connsiteX79" fmla="*/ 20156734 w 21635868"/>
              <a:gd name="connsiteY79" fmla="*/ 4060657 h 5617247"/>
              <a:gd name="connsiteX80" fmla="*/ 21039050 w 21635868"/>
              <a:gd name="connsiteY80" fmla="*/ 4108784 h 5617247"/>
              <a:gd name="connsiteX81" fmla="*/ 21391976 w 21635868"/>
              <a:gd name="connsiteY81" fmla="*/ 4140868 h 5617247"/>
              <a:gd name="connsiteX82" fmla="*/ 21472187 w 21635868"/>
              <a:gd name="connsiteY82" fmla="*/ 4237120 h 5617247"/>
              <a:gd name="connsiteX83" fmla="*/ 21632608 w 21635868"/>
              <a:gd name="connsiteY83" fmla="*/ 4269205 h 5617247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20229 w 21635868"/>
              <a:gd name="connsiteY21" fmla="*/ 4285247 h 5612188"/>
              <a:gd name="connsiteX22" fmla="*/ 10355008 w 21635868"/>
              <a:gd name="connsiteY22" fmla="*/ 4317331 h 5612188"/>
              <a:gd name="connsiteX23" fmla="*/ 10082292 w 21635868"/>
              <a:gd name="connsiteY23" fmla="*/ 4381499 h 5612188"/>
              <a:gd name="connsiteX24" fmla="*/ 9857703 w 21635868"/>
              <a:gd name="connsiteY24" fmla="*/ 4509836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20229 w 21635868"/>
              <a:gd name="connsiteY21" fmla="*/ 4285247 h 5612188"/>
              <a:gd name="connsiteX22" fmla="*/ 10355008 w 21635868"/>
              <a:gd name="connsiteY22" fmla="*/ 4317331 h 5612188"/>
              <a:gd name="connsiteX23" fmla="*/ 10082292 w 21635868"/>
              <a:gd name="connsiteY23" fmla="*/ 4381499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20229 w 21635868"/>
              <a:gd name="connsiteY21" fmla="*/ 4285247 h 5612188"/>
              <a:gd name="connsiteX22" fmla="*/ 10355008 w 21635868"/>
              <a:gd name="connsiteY22" fmla="*/ 431733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20229 w 21635868"/>
              <a:gd name="connsiteY21" fmla="*/ 4285247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79864 w 21635868"/>
              <a:gd name="connsiteY21" fmla="*/ 4424395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79864 w 21635868"/>
              <a:gd name="connsiteY21" fmla="*/ 4424395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79864 w 21635868"/>
              <a:gd name="connsiteY21" fmla="*/ 4424395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751068 w 21635868"/>
              <a:gd name="connsiteY30" fmla="*/ 4629226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79864 w 21635868"/>
              <a:gd name="connsiteY21" fmla="*/ 4424395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82836 w 21635868"/>
              <a:gd name="connsiteY29" fmla="*/ 4821115 h 5612188"/>
              <a:gd name="connsiteX30" fmla="*/ 4751068 w 21635868"/>
              <a:gd name="connsiteY30" fmla="*/ 4629226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571957"/>
              <a:gd name="connsiteX1" fmla="*/ 21504271 w 21635868"/>
              <a:gd name="connsiteY1" fmla="*/ 4445668 h 5571957"/>
              <a:gd name="connsiteX2" fmla="*/ 20734250 w 21635868"/>
              <a:gd name="connsiteY2" fmla="*/ 4461710 h 5571957"/>
              <a:gd name="connsiteX3" fmla="*/ 19851934 w 21635868"/>
              <a:gd name="connsiteY3" fmla="*/ 4445668 h 5571957"/>
              <a:gd name="connsiteX4" fmla="*/ 19482966 w 21635868"/>
              <a:gd name="connsiteY4" fmla="*/ 4397542 h 5571957"/>
              <a:gd name="connsiteX5" fmla="*/ 19210250 w 21635868"/>
              <a:gd name="connsiteY5" fmla="*/ 4397542 h 5571957"/>
              <a:gd name="connsiteX6" fmla="*/ 18825240 w 21635868"/>
              <a:gd name="connsiteY6" fmla="*/ 4461710 h 5571957"/>
              <a:gd name="connsiteX7" fmla="*/ 18488355 w 21635868"/>
              <a:gd name="connsiteY7" fmla="*/ 4429626 h 5571957"/>
              <a:gd name="connsiteX8" fmla="*/ 17846671 w 21635868"/>
              <a:gd name="connsiteY8" fmla="*/ 4381499 h 5571957"/>
              <a:gd name="connsiteX9" fmla="*/ 17413534 w 21635868"/>
              <a:gd name="connsiteY9" fmla="*/ 4381499 h 5571957"/>
              <a:gd name="connsiteX10" fmla="*/ 16948313 w 21635868"/>
              <a:gd name="connsiteY10" fmla="*/ 4381499 h 5571957"/>
              <a:gd name="connsiteX11" fmla="*/ 16611429 w 21635868"/>
              <a:gd name="connsiteY11" fmla="*/ 4397542 h 5571957"/>
              <a:gd name="connsiteX12" fmla="*/ 15777240 w 21635868"/>
              <a:gd name="connsiteY12" fmla="*/ 4333373 h 5571957"/>
              <a:gd name="connsiteX13" fmla="*/ 15328061 w 21635868"/>
              <a:gd name="connsiteY13" fmla="*/ 4349415 h 5571957"/>
              <a:gd name="connsiteX14" fmla="*/ 14894924 w 21635868"/>
              <a:gd name="connsiteY14" fmla="*/ 4349415 h 5571957"/>
              <a:gd name="connsiteX15" fmla="*/ 14189071 w 21635868"/>
              <a:gd name="connsiteY15" fmla="*/ 4349415 h 5571957"/>
              <a:gd name="connsiteX16" fmla="*/ 13675724 w 21635868"/>
              <a:gd name="connsiteY16" fmla="*/ 4365457 h 5571957"/>
              <a:gd name="connsiteX17" fmla="*/ 13451134 w 21635868"/>
              <a:gd name="connsiteY17" fmla="*/ 4333373 h 5571957"/>
              <a:gd name="connsiteX18" fmla="*/ 12953829 w 21635868"/>
              <a:gd name="connsiteY18" fmla="*/ 4317331 h 5571957"/>
              <a:gd name="connsiteX19" fmla="*/ 12520692 w 21635868"/>
              <a:gd name="connsiteY19" fmla="*/ 4333373 h 5571957"/>
              <a:gd name="connsiteX20" fmla="*/ 11927134 w 21635868"/>
              <a:gd name="connsiteY20" fmla="*/ 4381499 h 5571957"/>
              <a:gd name="connsiteX21" fmla="*/ 10879864 w 21635868"/>
              <a:gd name="connsiteY21" fmla="*/ 4424395 h 5571957"/>
              <a:gd name="connsiteX22" fmla="*/ 10355008 w 21635868"/>
              <a:gd name="connsiteY22" fmla="*/ 4436601 h 5571957"/>
              <a:gd name="connsiteX23" fmla="*/ 10062413 w 21635868"/>
              <a:gd name="connsiteY23" fmla="*/ 4600160 h 5571957"/>
              <a:gd name="connsiteX24" fmla="*/ 9698676 w 21635868"/>
              <a:gd name="connsiteY24" fmla="*/ 4708619 h 5571957"/>
              <a:gd name="connsiteX25" fmla="*/ 9076174 w 21635868"/>
              <a:gd name="connsiteY25" fmla="*/ 4873574 h 5571957"/>
              <a:gd name="connsiteX26" fmla="*/ 8408333 w 21635868"/>
              <a:gd name="connsiteY26" fmla="*/ 5455274 h 5571957"/>
              <a:gd name="connsiteX27" fmla="*/ 7441274 w 21635868"/>
              <a:gd name="connsiteY27" fmla="*/ 5551876 h 5571957"/>
              <a:gd name="connsiteX28" fmla="*/ 6567756 w 21635868"/>
              <a:gd name="connsiteY28" fmla="*/ 5188876 h 5571957"/>
              <a:gd name="connsiteX29" fmla="*/ 5482836 w 21635868"/>
              <a:gd name="connsiteY29" fmla="*/ 4821115 h 5571957"/>
              <a:gd name="connsiteX30" fmla="*/ 4751068 w 21635868"/>
              <a:gd name="connsiteY30" fmla="*/ 4629226 h 5571957"/>
              <a:gd name="connsiteX31" fmla="*/ 3681492 w 21635868"/>
              <a:gd name="connsiteY31" fmla="*/ 4333373 h 5571957"/>
              <a:gd name="connsiteX32" fmla="*/ 3168145 w 21635868"/>
              <a:gd name="connsiteY32" fmla="*/ 4349415 h 5571957"/>
              <a:gd name="connsiteX33" fmla="*/ 2349997 w 21635868"/>
              <a:gd name="connsiteY33" fmla="*/ 4333373 h 5571957"/>
              <a:gd name="connsiteX34" fmla="*/ 1644145 w 21635868"/>
              <a:gd name="connsiteY34" fmla="*/ 4349415 h 5571957"/>
              <a:gd name="connsiteX35" fmla="*/ 1259134 w 21635868"/>
              <a:gd name="connsiteY35" fmla="*/ 4349415 h 5571957"/>
              <a:gd name="connsiteX36" fmla="*/ 954334 w 21635868"/>
              <a:gd name="connsiteY36" fmla="*/ 4237120 h 5571957"/>
              <a:gd name="connsiteX37" fmla="*/ 617450 w 21635868"/>
              <a:gd name="connsiteY37" fmla="*/ 4044615 h 5571957"/>
              <a:gd name="connsiteX38" fmla="*/ 376819 w 21635868"/>
              <a:gd name="connsiteY38" fmla="*/ 3739815 h 5571957"/>
              <a:gd name="connsiteX39" fmla="*/ 168271 w 21635868"/>
              <a:gd name="connsiteY39" fmla="*/ 3563352 h 5571957"/>
              <a:gd name="connsiteX40" fmla="*/ 23892 w 21635868"/>
              <a:gd name="connsiteY40" fmla="*/ 3226468 h 5571957"/>
              <a:gd name="connsiteX41" fmla="*/ 7850 w 21635868"/>
              <a:gd name="connsiteY41" fmla="*/ 2825415 h 5571957"/>
              <a:gd name="connsiteX42" fmla="*/ 104103 w 21635868"/>
              <a:gd name="connsiteY42" fmla="*/ 2344152 h 5571957"/>
              <a:gd name="connsiteX43" fmla="*/ 248482 w 21635868"/>
              <a:gd name="connsiteY43" fmla="*/ 1975184 h 5571957"/>
              <a:gd name="connsiteX44" fmla="*/ 473071 w 21635868"/>
              <a:gd name="connsiteY44" fmla="*/ 1718510 h 5571957"/>
              <a:gd name="connsiteX45" fmla="*/ 729745 w 21635868"/>
              <a:gd name="connsiteY45" fmla="*/ 1461836 h 5571957"/>
              <a:gd name="connsiteX46" fmla="*/ 1034545 w 21635868"/>
              <a:gd name="connsiteY46" fmla="*/ 1157036 h 5571957"/>
              <a:gd name="connsiteX47" fmla="*/ 1483724 w 21635868"/>
              <a:gd name="connsiteY47" fmla="*/ 739942 h 5571957"/>
              <a:gd name="connsiteX48" fmla="*/ 1852692 w 21635868"/>
              <a:gd name="connsiteY48" fmla="*/ 595563 h 5571957"/>
              <a:gd name="connsiteX49" fmla="*/ 2847303 w 21635868"/>
              <a:gd name="connsiteY49" fmla="*/ 387015 h 5571957"/>
              <a:gd name="connsiteX50" fmla="*/ 3472945 w 21635868"/>
              <a:gd name="connsiteY50" fmla="*/ 306805 h 5571957"/>
              <a:gd name="connsiteX51" fmla="*/ 4515682 w 21635868"/>
              <a:gd name="connsiteY51" fmla="*/ 242636 h 5571957"/>
              <a:gd name="connsiteX52" fmla="*/ 5141324 w 21635868"/>
              <a:gd name="connsiteY52" fmla="*/ 130342 h 5571957"/>
              <a:gd name="connsiteX53" fmla="*/ 6585113 w 21635868"/>
              <a:gd name="connsiteY53" fmla="*/ 66173 h 5571957"/>
              <a:gd name="connsiteX54" fmla="*/ 7611808 w 21635868"/>
              <a:gd name="connsiteY54" fmla="*/ 50131 h 5571957"/>
              <a:gd name="connsiteX55" fmla="*/ 8702671 w 21635868"/>
              <a:gd name="connsiteY55" fmla="*/ 18047 h 5571957"/>
              <a:gd name="connsiteX56" fmla="*/ 9440608 w 21635868"/>
              <a:gd name="connsiteY56" fmla="*/ 2005 h 5571957"/>
              <a:gd name="connsiteX57" fmla="*/ 9921871 w 21635868"/>
              <a:gd name="connsiteY57" fmla="*/ 2005 h 5571957"/>
              <a:gd name="connsiteX58" fmla="*/ 10547513 w 21635868"/>
              <a:gd name="connsiteY58" fmla="*/ 18047 h 5571957"/>
              <a:gd name="connsiteX59" fmla="*/ 11125029 w 21635868"/>
              <a:gd name="connsiteY59" fmla="*/ 18047 h 5571957"/>
              <a:gd name="connsiteX60" fmla="*/ 11702545 w 21635868"/>
              <a:gd name="connsiteY60" fmla="*/ 130342 h 5571957"/>
              <a:gd name="connsiteX61" fmla="*/ 12296103 w 21635868"/>
              <a:gd name="connsiteY61" fmla="*/ 258678 h 5571957"/>
              <a:gd name="connsiteX62" fmla="*/ 12713197 w 21635868"/>
              <a:gd name="connsiteY62" fmla="*/ 419099 h 5571957"/>
              <a:gd name="connsiteX63" fmla="*/ 13210503 w 21635868"/>
              <a:gd name="connsiteY63" fmla="*/ 723899 h 5571957"/>
              <a:gd name="connsiteX64" fmla="*/ 13370924 w 21635868"/>
              <a:gd name="connsiteY64" fmla="*/ 1028699 h 5571957"/>
              <a:gd name="connsiteX65" fmla="*/ 13739892 w 21635868"/>
              <a:gd name="connsiteY65" fmla="*/ 1285373 h 5571957"/>
              <a:gd name="connsiteX66" fmla="*/ 13932397 w 21635868"/>
              <a:gd name="connsiteY66" fmla="*/ 1798720 h 5571957"/>
              <a:gd name="connsiteX67" fmla="*/ 14092819 w 21635868"/>
              <a:gd name="connsiteY67" fmla="*/ 2183731 h 5571957"/>
              <a:gd name="connsiteX68" fmla="*/ 14205113 w 21635868"/>
              <a:gd name="connsiteY68" fmla="*/ 2520615 h 5571957"/>
              <a:gd name="connsiteX69" fmla="*/ 14381576 w 21635868"/>
              <a:gd name="connsiteY69" fmla="*/ 2729163 h 5571957"/>
              <a:gd name="connsiteX70" fmla="*/ 14574082 w 21635868"/>
              <a:gd name="connsiteY70" fmla="*/ 3033963 h 5571957"/>
              <a:gd name="connsiteX71" fmla="*/ 14959092 w 21635868"/>
              <a:gd name="connsiteY71" fmla="*/ 3386889 h 5571957"/>
              <a:gd name="connsiteX72" fmla="*/ 15392229 w 21635868"/>
              <a:gd name="connsiteY72" fmla="*/ 3723773 h 5571957"/>
              <a:gd name="connsiteX73" fmla="*/ 15905576 w 21635868"/>
              <a:gd name="connsiteY73" fmla="*/ 3884194 h 5571957"/>
              <a:gd name="connsiteX74" fmla="*/ 16659555 w 21635868"/>
              <a:gd name="connsiteY74" fmla="*/ 4012531 h 5571957"/>
              <a:gd name="connsiteX75" fmla="*/ 17493745 w 21635868"/>
              <a:gd name="connsiteY75" fmla="*/ 4108784 h 5571957"/>
              <a:gd name="connsiteX76" fmla="*/ 18135429 w 21635868"/>
              <a:gd name="connsiteY76" fmla="*/ 4012531 h 5571957"/>
              <a:gd name="connsiteX77" fmla="*/ 18793155 w 21635868"/>
              <a:gd name="connsiteY77" fmla="*/ 4012531 h 5571957"/>
              <a:gd name="connsiteX78" fmla="*/ 19595261 w 21635868"/>
              <a:gd name="connsiteY78" fmla="*/ 4028573 h 5571957"/>
              <a:gd name="connsiteX79" fmla="*/ 20156734 w 21635868"/>
              <a:gd name="connsiteY79" fmla="*/ 4060657 h 5571957"/>
              <a:gd name="connsiteX80" fmla="*/ 21039050 w 21635868"/>
              <a:gd name="connsiteY80" fmla="*/ 4108784 h 5571957"/>
              <a:gd name="connsiteX81" fmla="*/ 21391976 w 21635868"/>
              <a:gd name="connsiteY81" fmla="*/ 4140868 h 5571957"/>
              <a:gd name="connsiteX82" fmla="*/ 21472187 w 21635868"/>
              <a:gd name="connsiteY82" fmla="*/ 4237120 h 5571957"/>
              <a:gd name="connsiteX83" fmla="*/ 21632608 w 21635868"/>
              <a:gd name="connsiteY83" fmla="*/ 4269205 h 5571957"/>
              <a:gd name="connsiteX0" fmla="*/ 21632608 w 21635868"/>
              <a:gd name="connsiteY0" fmla="*/ 4269205 h 5472284"/>
              <a:gd name="connsiteX1" fmla="*/ 21504271 w 21635868"/>
              <a:gd name="connsiteY1" fmla="*/ 4445668 h 5472284"/>
              <a:gd name="connsiteX2" fmla="*/ 20734250 w 21635868"/>
              <a:gd name="connsiteY2" fmla="*/ 4461710 h 5472284"/>
              <a:gd name="connsiteX3" fmla="*/ 19851934 w 21635868"/>
              <a:gd name="connsiteY3" fmla="*/ 4445668 h 5472284"/>
              <a:gd name="connsiteX4" fmla="*/ 19482966 w 21635868"/>
              <a:gd name="connsiteY4" fmla="*/ 4397542 h 5472284"/>
              <a:gd name="connsiteX5" fmla="*/ 19210250 w 21635868"/>
              <a:gd name="connsiteY5" fmla="*/ 4397542 h 5472284"/>
              <a:gd name="connsiteX6" fmla="*/ 18825240 w 21635868"/>
              <a:gd name="connsiteY6" fmla="*/ 4461710 h 5472284"/>
              <a:gd name="connsiteX7" fmla="*/ 18488355 w 21635868"/>
              <a:gd name="connsiteY7" fmla="*/ 4429626 h 5472284"/>
              <a:gd name="connsiteX8" fmla="*/ 17846671 w 21635868"/>
              <a:gd name="connsiteY8" fmla="*/ 4381499 h 5472284"/>
              <a:gd name="connsiteX9" fmla="*/ 17413534 w 21635868"/>
              <a:gd name="connsiteY9" fmla="*/ 4381499 h 5472284"/>
              <a:gd name="connsiteX10" fmla="*/ 16948313 w 21635868"/>
              <a:gd name="connsiteY10" fmla="*/ 4381499 h 5472284"/>
              <a:gd name="connsiteX11" fmla="*/ 16611429 w 21635868"/>
              <a:gd name="connsiteY11" fmla="*/ 4397542 h 5472284"/>
              <a:gd name="connsiteX12" fmla="*/ 15777240 w 21635868"/>
              <a:gd name="connsiteY12" fmla="*/ 4333373 h 5472284"/>
              <a:gd name="connsiteX13" fmla="*/ 15328061 w 21635868"/>
              <a:gd name="connsiteY13" fmla="*/ 4349415 h 5472284"/>
              <a:gd name="connsiteX14" fmla="*/ 14894924 w 21635868"/>
              <a:gd name="connsiteY14" fmla="*/ 4349415 h 5472284"/>
              <a:gd name="connsiteX15" fmla="*/ 14189071 w 21635868"/>
              <a:gd name="connsiteY15" fmla="*/ 4349415 h 5472284"/>
              <a:gd name="connsiteX16" fmla="*/ 13675724 w 21635868"/>
              <a:gd name="connsiteY16" fmla="*/ 4365457 h 5472284"/>
              <a:gd name="connsiteX17" fmla="*/ 13451134 w 21635868"/>
              <a:gd name="connsiteY17" fmla="*/ 4333373 h 5472284"/>
              <a:gd name="connsiteX18" fmla="*/ 12953829 w 21635868"/>
              <a:gd name="connsiteY18" fmla="*/ 4317331 h 5472284"/>
              <a:gd name="connsiteX19" fmla="*/ 12520692 w 21635868"/>
              <a:gd name="connsiteY19" fmla="*/ 4333373 h 5472284"/>
              <a:gd name="connsiteX20" fmla="*/ 11927134 w 21635868"/>
              <a:gd name="connsiteY20" fmla="*/ 4381499 h 5472284"/>
              <a:gd name="connsiteX21" fmla="*/ 10879864 w 21635868"/>
              <a:gd name="connsiteY21" fmla="*/ 4424395 h 5472284"/>
              <a:gd name="connsiteX22" fmla="*/ 10355008 w 21635868"/>
              <a:gd name="connsiteY22" fmla="*/ 4436601 h 5472284"/>
              <a:gd name="connsiteX23" fmla="*/ 10062413 w 21635868"/>
              <a:gd name="connsiteY23" fmla="*/ 4600160 h 5472284"/>
              <a:gd name="connsiteX24" fmla="*/ 9698676 w 21635868"/>
              <a:gd name="connsiteY24" fmla="*/ 4708619 h 5472284"/>
              <a:gd name="connsiteX25" fmla="*/ 9076174 w 21635868"/>
              <a:gd name="connsiteY25" fmla="*/ 4873574 h 5472284"/>
              <a:gd name="connsiteX26" fmla="*/ 8408333 w 21635868"/>
              <a:gd name="connsiteY26" fmla="*/ 5455274 h 5472284"/>
              <a:gd name="connsiteX27" fmla="*/ 7406105 w 21635868"/>
              <a:gd name="connsiteY27" fmla="*/ 5305691 h 5472284"/>
              <a:gd name="connsiteX28" fmla="*/ 6567756 w 21635868"/>
              <a:gd name="connsiteY28" fmla="*/ 5188876 h 5472284"/>
              <a:gd name="connsiteX29" fmla="*/ 5482836 w 21635868"/>
              <a:gd name="connsiteY29" fmla="*/ 4821115 h 5472284"/>
              <a:gd name="connsiteX30" fmla="*/ 4751068 w 21635868"/>
              <a:gd name="connsiteY30" fmla="*/ 4629226 h 5472284"/>
              <a:gd name="connsiteX31" fmla="*/ 3681492 w 21635868"/>
              <a:gd name="connsiteY31" fmla="*/ 4333373 h 5472284"/>
              <a:gd name="connsiteX32" fmla="*/ 3168145 w 21635868"/>
              <a:gd name="connsiteY32" fmla="*/ 4349415 h 5472284"/>
              <a:gd name="connsiteX33" fmla="*/ 2349997 w 21635868"/>
              <a:gd name="connsiteY33" fmla="*/ 4333373 h 5472284"/>
              <a:gd name="connsiteX34" fmla="*/ 1644145 w 21635868"/>
              <a:gd name="connsiteY34" fmla="*/ 4349415 h 5472284"/>
              <a:gd name="connsiteX35" fmla="*/ 1259134 w 21635868"/>
              <a:gd name="connsiteY35" fmla="*/ 4349415 h 5472284"/>
              <a:gd name="connsiteX36" fmla="*/ 954334 w 21635868"/>
              <a:gd name="connsiteY36" fmla="*/ 4237120 h 5472284"/>
              <a:gd name="connsiteX37" fmla="*/ 617450 w 21635868"/>
              <a:gd name="connsiteY37" fmla="*/ 4044615 h 5472284"/>
              <a:gd name="connsiteX38" fmla="*/ 376819 w 21635868"/>
              <a:gd name="connsiteY38" fmla="*/ 3739815 h 5472284"/>
              <a:gd name="connsiteX39" fmla="*/ 168271 w 21635868"/>
              <a:gd name="connsiteY39" fmla="*/ 3563352 h 5472284"/>
              <a:gd name="connsiteX40" fmla="*/ 23892 w 21635868"/>
              <a:gd name="connsiteY40" fmla="*/ 3226468 h 5472284"/>
              <a:gd name="connsiteX41" fmla="*/ 7850 w 21635868"/>
              <a:gd name="connsiteY41" fmla="*/ 2825415 h 5472284"/>
              <a:gd name="connsiteX42" fmla="*/ 104103 w 21635868"/>
              <a:gd name="connsiteY42" fmla="*/ 2344152 h 5472284"/>
              <a:gd name="connsiteX43" fmla="*/ 248482 w 21635868"/>
              <a:gd name="connsiteY43" fmla="*/ 1975184 h 5472284"/>
              <a:gd name="connsiteX44" fmla="*/ 473071 w 21635868"/>
              <a:gd name="connsiteY44" fmla="*/ 1718510 h 5472284"/>
              <a:gd name="connsiteX45" fmla="*/ 729745 w 21635868"/>
              <a:gd name="connsiteY45" fmla="*/ 1461836 h 5472284"/>
              <a:gd name="connsiteX46" fmla="*/ 1034545 w 21635868"/>
              <a:gd name="connsiteY46" fmla="*/ 1157036 h 5472284"/>
              <a:gd name="connsiteX47" fmla="*/ 1483724 w 21635868"/>
              <a:gd name="connsiteY47" fmla="*/ 739942 h 5472284"/>
              <a:gd name="connsiteX48" fmla="*/ 1852692 w 21635868"/>
              <a:gd name="connsiteY48" fmla="*/ 595563 h 5472284"/>
              <a:gd name="connsiteX49" fmla="*/ 2847303 w 21635868"/>
              <a:gd name="connsiteY49" fmla="*/ 387015 h 5472284"/>
              <a:gd name="connsiteX50" fmla="*/ 3472945 w 21635868"/>
              <a:gd name="connsiteY50" fmla="*/ 306805 h 5472284"/>
              <a:gd name="connsiteX51" fmla="*/ 4515682 w 21635868"/>
              <a:gd name="connsiteY51" fmla="*/ 242636 h 5472284"/>
              <a:gd name="connsiteX52" fmla="*/ 5141324 w 21635868"/>
              <a:gd name="connsiteY52" fmla="*/ 130342 h 5472284"/>
              <a:gd name="connsiteX53" fmla="*/ 6585113 w 21635868"/>
              <a:gd name="connsiteY53" fmla="*/ 66173 h 5472284"/>
              <a:gd name="connsiteX54" fmla="*/ 7611808 w 21635868"/>
              <a:gd name="connsiteY54" fmla="*/ 50131 h 5472284"/>
              <a:gd name="connsiteX55" fmla="*/ 8702671 w 21635868"/>
              <a:gd name="connsiteY55" fmla="*/ 18047 h 5472284"/>
              <a:gd name="connsiteX56" fmla="*/ 9440608 w 21635868"/>
              <a:gd name="connsiteY56" fmla="*/ 2005 h 5472284"/>
              <a:gd name="connsiteX57" fmla="*/ 9921871 w 21635868"/>
              <a:gd name="connsiteY57" fmla="*/ 2005 h 5472284"/>
              <a:gd name="connsiteX58" fmla="*/ 10547513 w 21635868"/>
              <a:gd name="connsiteY58" fmla="*/ 18047 h 5472284"/>
              <a:gd name="connsiteX59" fmla="*/ 11125029 w 21635868"/>
              <a:gd name="connsiteY59" fmla="*/ 18047 h 5472284"/>
              <a:gd name="connsiteX60" fmla="*/ 11702545 w 21635868"/>
              <a:gd name="connsiteY60" fmla="*/ 130342 h 5472284"/>
              <a:gd name="connsiteX61" fmla="*/ 12296103 w 21635868"/>
              <a:gd name="connsiteY61" fmla="*/ 258678 h 5472284"/>
              <a:gd name="connsiteX62" fmla="*/ 12713197 w 21635868"/>
              <a:gd name="connsiteY62" fmla="*/ 419099 h 5472284"/>
              <a:gd name="connsiteX63" fmla="*/ 13210503 w 21635868"/>
              <a:gd name="connsiteY63" fmla="*/ 723899 h 5472284"/>
              <a:gd name="connsiteX64" fmla="*/ 13370924 w 21635868"/>
              <a:gd name="connsiteY64" fmla="*/ 1028699 h 5472284"/>
              <a:gd name="connsiteX65" fmla="*/ 13739892 w 21635868"/>
              <a:gd name="connsiteY65" fmla="*/ 1285373 h 5472284"/>
              <a:gd name="connsiteX66" fmla="*/ 13932397 w 21635868"/>
              <a:gd name="connsiteY66" fmla="*/ 1798720 h 5472284"/>
              <a:gd name="connsiteX67" fmla="*/ 14092819 w 21635868"/>
              <a:gd name="connsiteY67" fmla="*/ 2183731 h 5472284"/>
              <a:gd name="connsiteX68" fmla="*/ 14205113 w 21635868"/>
              <a:gd name="connsiteY68" fmla="*/ 2520615 h 5472284"/>
              <a:gd name="connsiteX69" fmla="*/ 14381576 w 21635868"/>
              <a:gd name="connsiteY69" fmla="*/ 2729163 h 5472284"/>
              <a:gd name="connsiteX70" fmla="*/ 14574082 w 21635868"/>
              <a:gd name="connsiteY70" fmla="*/ 3033963 h 5472284"/>
              <a:gd name="connsiteX71" fmla="*/ 14959092 w 21635868"/>
              <a:gd name="connsiteY71" fmla="*/ 3386889 h 5472284"/>
              <a:gd name="connsiteX72" fmla="*/ 15392229 w 21635868"/>
              <a:gd name="connsiteY72" fmla="*/ 3723773 h 5472284"/>
              <a:gd name="connsiteX73" fmla="*/ 15905576 w 21635868"/>
              <a:gd name="connsiteY73" fmla="*/ 3884194 h 5472284"/>
              <a:gd name="connsiteX74" fmla="*/ 16659555 w 21635868"/>
              <a:gd name="connsiteY74" fmla="*/ 4012531 h 5472284"/>
              <a:gd name="connsiteX75" fmla="*/ 17493745 w 21635868"/>
              <a:gd name="connsiteY75" fmla="*/ 4108784 h 5472284"/>
              <a:gd name="connsiteX76" fmla="*/ 18135429 w 21635868"/>
              <a:gd name="connsiteY76" fmla="*/ 4012531 h 5472284"/>
              <a:gd name="connsiteX77" fmla="*/ 18793155 w 21635868"/>
              <a:gd name="connsiteY77" fmla="*/ 4012531 h 5472284"/>
              <a:gd name="connsiteX78" fmla="*/ 19595261 w 21635868"/>
              <a:gd name="connsiteY78" fmla="*/ 4028573 h 5472284"/>
              <a:gd name="connsiteX79" fmla="*/ 20156734 w 21635868"/>
              <a:gd name="connsiteY79" fmla="*/ 4060657 h 5472284"/>
              <a:gd name="connsiteX80" fmla="*/ 21039050 w 21635868"/>
              <a:gd name="connsiteY80" fmla="*/ 4108784 h 5472284"/>
              <a:gd name="connsiteX81" fmla="*/ 21391976 w 21635868"/>
              <a:gd name="connsiteY81" fmla="*/ 4140868 h 5472284"/>
              <a:gd name="connsiteX82" fmla="*/ 21472187 w 21635868"/>
              <a:gd name="connsiteY82" fmla="*/ 4237120 h 5472284"/>
              <a:gd name="connsiteX83" fmla="*/ 21632608 w 21635868"/>
              <a:gd name="connsiteY83" fmla="*/ 4269205 h 5472284"/>
              <a:gd name="connsiteX0" fmla="*/ 21632608 w 21635868"/>
              <a:gd name="connsiteY0" fmla="*/ 4269205 h 5306162"/>
              <a:gd name="connsiteX1" fmla="*/ 21504271 w 21635868"/>
              <a:gd name="connsiteY1" fmla="*/ 4445668 h 5306162"/>
              <a:gd name="connsiteX2" fmla="*/ 20734250 w 21635868"/>
              <a:gd name="connsiteY2" fmla="*/ 4461710 h 5306162"/>
              <a:gd name="connsiteX3" fmla="*/ 19851934 w 21635868"/>
              <a:gd name="connsiteY3" fmla="*/ 4445668 h 5306162"/>
              <a:gd name="connsiteX4" fmla="*/ 19482966 w 21635868"/>
              <a:gd name="connsiteY4" fmla="*/ 4397542 h 5306162"/>
              <a:gd name="connsiteX5" fmla="*/ 19210250 w 21635868"/>
              <a:gd name="connsiteY5" fmla="*/ 4397542 h 5306162"/>
              <a:gd name="connsiteX6" fmla="*/ 18825240 w 21635868"/>
              <a:gd name="connsiteY6" fmla="*/ 4461710 h 5306162"/>
              <a:gd name="connsiteX7" fmla="*/ 18488355 w 21635868"/>
              <a:gd name="connsiteY7" fmla="*/ 4429626 h 5306162"/>
              <a:gd name="connsiteX8" fmla="*/ 17846671 w 21635868"/>
              <a:gd name="connsiteY8" fmla="*/ 4381499 h 5306162"/>
              <a:gd name="connsiteX9" fmla="*/ 17413534 w 21635868"/>
              <a:gd name="connsiteY9" fmla="*/ 4381499 h 5306162"/>
              <a:gd name="connsiteX10" fmla="*/ 16948313 w 21635868"/>
              <a:gd name="connsiteY10" fmla="*/ 4381499 h 5306162"/>
              <a:gd name="connsiteX11" fmla="*/ 16611429 w 21635868"/>
              <a:gd name="connsiteY11" fmla="*/ 4397542 h 5306162"/>
              <a:gd name="connsiteX12" fmla="*/ 15777240 w 21635868"/>
              <a:gd name="connsiteY12" fmla="*/ 4333373 h 5306162"/>
              <a:gd name="connsiteX13" fmla="*/ 15328061 w 21635868"/>
              <a:gd name="connsiteY13" fmla="*/ 4349415 h 5306162"/>
              <a:gd name="connsiteX14" fmla="*/ 14894924 w 21635868"/>
              <a:gd name="connsiteY14" fmla="*/ 4349415 h 5306162"/>
              <a:gd name="connsiteX15" fmla="*/ 14189071 w 21635868"/>
              <a:gd name="connsiteY15" fmla="*/ 4349415 h 5306162"/>
              <a:gd name="connsiteX16" fmla="*/ 13675724 w 21635868"/>
              <a:gd name="connsiteY16" fmla="*/ 4365457 h 5306162"/>
              <a:gd name="connsiteX17" fmla="*/ 13451134 w 21635868"/>
              <a:gd name="connsiteY17" fmla="*/ 4333373 h 5306162"/>
              <a:gd name="connsiteX18" fmla="*/ 12953829 w 21635868"/>
              <a:gd name="connsiteY18" fmla="*/ 4317331 h 5306162"/>
              <a:gd name="connsiteX19" fmla="*/ 12520692 w 21635868"/>
              <a:gd name="connsiteY19" fmla="*/ 4333373 h 5306162"/>
              <a:gd name="connsiteX20" fmla="*/ 11927134 w 21635868"/>
              <a:gd name="connsiteY20" fmla="*/ 4381499 h 5306162"/>
              <a:gd name="connsiteX21" fmla="*/ 10879864 w 21635868"/>
              <a:gd name="connsiteY21" fmla="*/ 4424395 h 5306162"/>
              <a:gd name="connsiteX22" fmla="*/ 10355008 w 21635868"/>
              <a:gd name="connsiteY22" fmla="*/ 4436601 h 5306162"/>
              <a:gd name="connsiteX23" fmla="*/ 10062413 w 21635868"/>
              <a:gd name="connsiteY23" fmla="*/ 4600160 h 5306162"/>
              <a:gd name="connsiteX24" fmla="*/ 9698676 w 21635868"/>
              <a:gd name="connsiteY24" fmla="*/ 4708619 h 5306162"/>
              <a:gd name="connsiteX25" fmla="*/ 9076174 w 21635868"/>
              <a:gd name="connsiteY25" fmla="*/ 4873574 h 5306162"/>
              <a:gd name="connsiteX26" fmla="*/ 8302825 w 21635868"/>
              <a:gd name="connsiteY26" fmla="*/ 5156336 h 5306162"/>
              <a:gd name="connsiteX27" fmla="*/ 7406105 w 21635868"/>
              <a:gd name="connsiteY27" fmla="*/ 5305691 h 5306162"/>
              <a:gd name="connsiteX28" fmla="*/ 6567756 w 21635868"/>
              <a:gd name="connsiteY28" fmla="*/ 5188876 h 5306162"/>
              <a:gd name="connsiteX29" fmla="*/ 5482836 w 21635868"/>
              <a:gd name="connsiteY29" fmla="*/ 4821115 h 5306162"/>
              <a:gd name="connsiteX30" fmla="*/ 4751068 w 21635868"/>
              <a:gd name="connsiteY30" fmla="*/ 4629226 h 5306162"/>
              <a:gd name="connsiteX31" fmla="*/ 3681492 w 21635868"/>
              <a:gd name="connsiteY31" fmla="*/ 4333373 h 5306162"/>
              <a:gd name="connsiteX32" fmla="*/ 3168145 w 21635868"/>
              <a:gd name="connsiteY32" fmla="*/ 4349415 h 5306162"/>
              <a:gd name="connsiteX33" fmla="*/ 2349997 w 21635868"/>
              <a:gd name="connsiteY33" fmla="*/ 4333373 h 5306162"/>
              <a:gd name="connsiteX34" fmla="*/ 1644145 w 21635868"/>
              <a:gd name="connsiteY34" fmla="*/ 4349415 h 5306162"/>
              <a:gd name="connsiteX35" fmla="*/ 1259134 w 21635868"/>
              <a:gd name="connsiteY35" fmla="*/ 4349415 h 5306162"/>
              <a:gd name="connsiteX36" fmla="*/ 954334 w 21635868"/>
              <a:gd name="connsiteY36" fmla="*/ 4237120 h 5306162"/>
              <a:gd name="connsiteX37" fmla="*/ 617450 w 21635868"/>
              <a:gd name="connsiteY37" fmla="*/ 4044615 h 5306162"/>
              <a:gd name="connsiteX38" fmla="*/ 376819 w 21635868"/>
              <a:gd name="connsiteY38" fmla="*/ 3739815 h 5306162"/>
              <a:gd name="connsiteX39" fmla="*/ 168271 w 21635868"/>
              <a:gd name="connsiteY39" fmla="*/ 3563352 h 5306162"/>
              <a:gd name="connsiteX40" fmla="*/ 23892 w 21635868"/>
              <a:gd name="connsiteY40" fmla="*/ 3226468 h 5306162"/>
              <a:gd name="connsiteX41" fmla="*/ 7850 w 21635868"/>
              <a:gd name="connsiteY41" fmla="*/ 2825415 h 5306162"/>
              <a:gd name="connsiteX42" fmla="*/ 104103 w 21635868"/>
              <a:gd name="connsiteY42" fmla="*/ 2344152 h 5306162"/>
              <a:gd name="connsiteX43" fmla="*/ 248482 w 21635868"/>
              <a:gd name="connsiteY43" fmla="*/ 1975184 h 5306162"/>
              <a:gd name="connsiteX44" fmla="*/ 473071 w 21635868"/>
              <a:gd name="connsiteY44" fmla="*/ 1718510 h 5306162"/>
              <a:gd name="connsiteX45" fmla="*/ 729745 w 21635868"/>
              <a:gd name="connsiteY45" fmla="*/ 1461836 h 5306162"/>
              <a:gd name="connsiteX46" fmla="*/ 1034545 w 21635868"/>
              <a:gd name="connsiteY46" fmla="*/ 1157036 h 5306162"/>
              <a:gd name="connsiteX47" fmla="*/ 1483724 w 21635868"/>
              <a:gd name="connsiteY47" fmla="*/ 739942 h 5306162"/>
              <a:gd name="connsiteX48" fmla="*/ 1852692 w 21635868"/>
              <a:gd name="connsiteY48" fmla="*/ 595563 h 5306162"/>
              <a:gd name="connsiteX49" fmla="*/ 2847303 w 21635868"/>
              <a:gd name="connsiteY49" fmla="*/ 387015 h 5306162"/>
              <a:gd name="connsiteX50" fmla="*/ 3472945 w 21635868"/>
              <a:gd name="connsiteY50" fmla="*/ 306805 h 5306162"/>
              <a:gd name="connsiteX51" fmla="*/ 4515682 w 21635868"/>
              <a:gd name="connsiteY51" fmla="*/ 242636 h 5306162"/>
              <a:gd name="connsiteX52" fmla="*/ 5141324 w 21635868"/>
              <a:gd name="connsiteY52" fmla="*/ 130342 h 5306162"/>
              <a:gd name="connsiteX53" fmla="*/ 6585113 w 21635868"/>
              <a:gd name="connsiteY53" fmla="*/ 66173 h 5306162"/>
              <a:gd name="connsiteX54" fmla="*/ 7611808 w 21635868"/>
              <a:gd name="connsiteY54" fmla="*/ 50131 h 5306162"/>
              <a:gd name="connsiteX55" fmla="*/ 8702671 w 21635868"/>
              <a:gd name="connsiteY55" fmla="*/ 18047 h 5306162"/>
              <a:gd name="connsiteX56" fmla="*/ 9440608 w 21635868"/>
              <a:gd name="connsiteY56" fmla="*/ 2005 h 5306162"/>
              <a:gd name="connsiteX57" fmla="*/ 9921871 w 21635868"/>
              <a:gd name="connsiteY57" fmla="*/ 2005 h 5306162"/>
              <a:gd name="connsiteX58" fmla="*/ 10547513 w 21635868"/>
              <a:gd name="connsiteY58" fmla="*/ 18047 h 5306162"/>
              <a:gd name="connsiteX59" fmla="*/ 11125029 w 21635868"/>
              <a:gd name="connsiteY59" fmla="*/ 18047 h 5306162"/>
              <a:gd name="connsiteX60" fmla="*/ 11702545 w 21635868"/>
              <a:gd name="connsiteY60" fmla="*/ 130342 h 5306162"/>
              <a:gd name="connsiteX61" fmla="*/ 12296103 w 21635868"/>
              <a:gd name="connsiteY61" fmla="*/ 258678 h 5306162"/>
              <a:gd name="connsiteX62" fmla="*/ 12713197 w 21635868"/>
              <a:gd name="connsiteY62" fmla="*/ 419099 h 5306162"/>
              <a:gd name="connsiteX63" fmla="*/ 13210503 w 21635868"/>
              <a:gd name="connsiteY63" fmla="*/ 723899 h 5306162"/>
              <a:gd name="connsiteX64" fmla="*/ 13370924 w 21635868"/>
              <a:gd name="connsiteY64" fmla="*/ 1028699 h 5306162"/>
              <a:gd name="connsiteX65" fmla="*/ 13739892 w 21635868"/>
              <a:gd name="connsiteY65" fmla="*/ 1285373 h 5306162"/>
              <a:gd name="connsiteX66" fmla="*/ 13932397 w 21635868"/>
              <a:gd name="connsiteY66" fmla="*/ 1798720 h 5306162"/>
              <a:gd name="connsiteX67" fmla="*/ 14092819 w 21635868"/>
              <a:gd name="connsiteY67" fmla="*/ 2183731 h 5306162"/>
              <a:gd name="connsiteX68" fmla="*/ 14205113 w 21635868"/>
              <a:gd name="connsiteY68" fmla="*/ 2520615 h 5306162"/>
              <a:gd name="connsiteX69" fmla="*/ 14381576 w 21635868"/>
              <a:gd name="connsiteY69" fmla="*/ 2729163 h 5306162"/>
              <a:gd name="connsiteX70" fmla="*/ 14574082 w 21635868"/>
              <a:gd name="connsiteY70" fmla="*/ 3033963 h 5306162"/>
              <a:gd name="connsiteX71" fmla="*/ 14959092 w 21635868"/>
              <a:gd name="connsiteY71" fmla="*/ 3386889 h 5306162"/>
              <a:gd name="connsiteX72" fmla="*/ 15392229 w 21635868"/>
              <a:gd name="connsiteY72" fmla="*/ 3723773 h 5306162"/>
              <a:gd name="connsiteX73" fmla="*/ 15905576 w 21635868"/>
              <a:gd name="connsiteY73" fmla="*/ 3884194 h 5306162"/>
              <a:gd name="connsiteX74" fmla="*/ 16659555 w 21635868"/>
              <a:gd name="connsiteY74" fmla="*/ 4012531 h 5306162"/>
              <a:gd name="connsiteX75" fmla="*/ 17493745 w 21635868"/>
              <a:gd name="connsiteY75" fmla="*/ 4108784 h 5306162"/>
              <a:gd name="connsiteX76" fmla="*/ 18135429 w 21635868"/>
              <a:gd name="connsiteY76" fmla="*/ 4012531 h 5306162"/>
              <a:gd name="connsiteX77" fmla="*/ 18793155 w 21635868"/>
              <a:gd name="connsiteY77" fmla="*/ 4012531 h 5306162"/>
              <a:gd name="connsiteX78" fmla="*/ 19595261 w 21635868"/>
              <a:gd name="connsiteY78" fmla="*/ 4028573 h 5306162"/>
              <a:gd name="connsiteX79" fmla="*/ 20156734 w 21635868"/>
              <a:gd name="connsiteY79" fmla="*/ 4060657 h 5306162"/>
              <a:gd name="connsiteX80" fmla="*/ 21039050 w 21635868"/>
              <a:gd name="connsiteY80" fmla="*/ 4108784 h 5306162"/>
              <a:gd name="connsiteX81" fmla="*/ 21391976 w 21635868"/>
              <a:gd name="connsiteY81" fmla="*/ 4140868 h 5306162"/>
              <a:gd name="connsiteX82" fmla="*/ 21472187 w 21635868"/>
              <a:gd name="connsiteY82" fmla="*/ 4237120 h 5306162"/>
              <a:gd name="connsiteX83" fmla="*/ 21632608 w 21635868"/>
              <a:gd name="connsiteY83" fmla="*/ 4269205 h 5306162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355008 w 21635868"/>
              <a:gd name="connsiteY22" fmla="*/ 4436601 h 5221713"/>
              <a:gd name="connsiteX23" fmla="*/ 10062413 w 21635868"/>
              <a:gd name="connsiteY23" fmla="*/ 4600160 h 5221713"/>
              <a:gd name="connsiteX24" fmla="*/ 9698676 w 21635868"/>
              <a:gd name="connsiteY24" fmla="*/ 4708619 h 5221713"/>
              <a:gd name="connsiteX25" fmla="*/ 9076174 w 21635868"/>
              <a:gd name="connsiteY25" fmla="*/ 4873574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355008 w 21635868"/>
              <a:gd name="connsiteY22" fmla="*/ 4436601 h 5221713"/>
              <a:gd name="connsiteX23" fmla="*/ 10062413 w 21635868"/>
              <a:gd name="connsiteY23" fmla="*/ 4600160 h 5221713"/>
              <a:gd name="connsiteX24" fmla="*/ 9698676 w 21635868"/>
              <a:gd name="connsiteY24" fmla="*/ 4708619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355008 w 21635868"/>
              <a:gd name="connsiteY22" fmla="*/ 4436601 h 5221713"/>
              <a:gd name="connsiteX23" fmla="*/ 10062413 w 21635868"/>
              <a:gd name="connsiteY23" fmla="*/ 4600160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355008 w 21635868"/>
              <a:gd name="connsiteY22" fmla="*/ 4436601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1073295 w 21635868"/>
              <a:gd name="connsiteY21" fmla="*/ 4635410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2138149 w 21635868"/>
              <a:gd name="connsiteY20" fmla="*/ 4610099 h 5221713"/>
              <a:gd name="connsiteX21" fmla="*/ 11073295 w 21635868"/>
              <a:gd name="connsiteY21" fmla="*/ 4635410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2138149 w 21635868"/>
              <a:gd name="connsiteY20" fmla="*/ 4610099 h 5221713"/>
              <a:gd name="connsiteX21" fmla="*/ 11073295 w 21635868"/>
              <a:gd name="connsiteY21" fmla="*/ 4635410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93523 w 21635868"/>
              <a:gd name="connsiteY31" fmla="*/ 4393531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2138149 w 21635868"/>
              <a:gd name="connsiteY20" fmla="*/ 4610099 h 5221713"/>
              <a:gd name="connsiteX21" fmla="*/ 11073295 w 21635868"/>
              <a:gd name="connsiteY21" fmla="*/ 4635410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89384 h 5221713"/>
              <a:gd name="connsiteX31" fmla="*/ 3693523 w 21635868"/>
              <a:gd name="connsiteY31" fmla="*/ 4393531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17390"/>
              <a:gd name="connsiteX1" fmla="*/ 21504271 w 21635868"/>
              <a:gd name="connsiteY1" fmla="*/ 4445668 h 5217390"/>
              <a:gd name="connsiteX2" fmla="*/ 20734250 w 21635868"/>
              <a:gd name="connsiteY2" fmla="*/ 4461710 h 5217390"/>
              <a:gd name="connsiteX3" fmla="*/ 19851934 w 21635868"/>
              <a:gd name="connsiteY3" fmla="*/ 4445668 h 5217390"/>
              <a:gd name="connsiteX4" fmla="*/ 19482966 w 21635868"/>
              <a:gd name="connsiteY4" fmla="*/ 4397542 h 5217390"/>
              <a:gd name="connsiteX5" fmla="*/ 19210250 w 21635868"/>
              <a:gd name="connsiteY5" fmla="*/ 4397542 h 5217390"/>
              <a:gd name="connsiteX6" fmla="*/ 18825240 w 21635868"/>
              <a:gd name="connsiteY6" fmla="*/ 4461710 h 5217390"/>
              <a:gd name="connsiteX7" fmla="*/ 18488355 w 21635868"/>
              <a:gd name="connsiteY7" fmla="*/ 4429626 h 5217390"/>
              <a:gd name="connsiteX8" fmla="*/ 17846671 w 21635868"/>
              <a:gd name="connsiteY8" fmla="*/ 4381499 h 5217390"/>
              <a:gd name="connsiteX9" fmla="*/ 17413534 w 21635868"/>
              <a:gd name="connsiteY9" fmla="*/ 4381499 h 5217390"/>
              <a:gd name="connsiteX10" fmla="*/ 16948313 w 21635868"/>
              <a:gd name="connsiteY10" fmla="*/ 4381499 h 5217390"/>
              <a:gd name="connsiteX11" fmla="*/ 16611429 w 21635868"/>
              <a:gd name="connsiteY11" fmla="*/ 4397542 h 5217390"/>
              <a:gd name="connsiteX12" fmla="*/ 15777240 w 21635868"/>
              <a:gd name="connsiteY12" fmla="*/ 4333373 h 5217390"/>
              <a:gd name="connsiteX13" fmla="*/ 15328061 w 21635868"/>
              <a:gd name="connsiteY13" fmla="*/ 4349415 h 5217390"/>
              <a:gd name="connsiteX14" fmla="*/ 14894924 w 21635868"/>
              <a:gd name="connsiteY14" fmla="*/ 4349415 h 5217390"/>
              <a:gd name="connsiteX15" fmla="*/ 14189071 w 21635868"/>
              <a:gd name="connsiteY15" fmla="*/ 4349415 h 5217390"/>
              <a:gd name="connsiteX16" fmla="*/ 13675724 w 21635868"/>
              <a:gd name="connsiteY16" fmla="*/ 4365457 h 5217390"/>
              <a:gd name="connsiteX17" fmla="*/ 13451134 w 21635868"/>
              <a:gd name="connsiteY17" fmla="*/ 4333373 h 5217390"/>
              <a:gd name="connsiteX18" fmla="*/ 12953829 w 21635868"/>
              <a:gd name="connsiteY18" fmla="*/ 4317331 h 5217390"/>
              <a:gd name="connsiteX19" fmla="*/ 12520692 w 21635868"/>
              <a:gd name="connsiteY19" fmla="*/ 4333373 h 5217390"/>
              <a:gd name="connsiteX20" fmla="*/ 12138149 w 21635868"/>
              <a:gd name="connsiteY20" fmla="*/ 4610099 h 5217390"/>
              <a:gd name="connsiteX21" fmla="*/ 11073295 w 21635868"/>
              <a:gd name="connsiteY21" fmla="*/ 4635410 h 5217390"/>
              <a:gd name="connsiteX22" fmla="*/ 10636362 w 21635868"/>
              <a:gd name="connsiteY22" fmla="*/ 4700370 h 5217390"/>
              <a:gd name="connsiteX23" fmla="*/ 10238259 w 21635868"/>
              <a:gd name="connsiteY23" fmla="*/ 4758422 h 5217390"/>
              <a:gd name="connsiteX24" fmla="*/ 9786599 w 21635868"/>
              <a:gd name="connsiteY24" fmla="*/ 4902050 h 5217390"/>
              <a:gd name="connsiteX25" fmla="*/ 9287190 w 21635868"/>
              <a:gd name="connsiteY25" fmla="*/ 4996666 h 5217390"/>
              <a:gd name="connsiteX26" fmla="*/ 8302825 w 21635868"/>
              <a:gd name="connsiteY26" fmla="*/ 5156336 h 5217390"/>
              <a:gd name="connsiteX27" fmla="*/ 7388521 w 21635868"/>
              <a:gd name="connsiteY27" fmla="*/ 5200183 h 5217390"/>
              <a:gd name="connsiteX28" fmla="*/ 6567756 w 21635868"/>
              <a:gd name="connsiteY28" fmla="*/ 5188876 h 5217390"/>
              <a:gd name="connsiteX29" fmla="*/ 5482836 w 21635868"/>
              <a:gd name="connsiteY29" fmla="*/ 4881272 h 5217390"/>
              <a:gd name="connsiteX30" fmla="*/ 4751068 w 21635868"/>
              <a:gd name="connsiteY30" fmla="*/ 4689384 h 5217390"/>
              <a:gd name="connsiteX31" fmla="*/ 3693523 w 21635868"/>
              <a:gd name="connsiteY31" fmla="*/ 4393531 h 5217390"/>
              <a:gd name="connsiteX32" fmla="*/ 3168145 w 21635868"/>
              <a:gd name="connsiteY32" fmla="*/ 4349415 h 5217390"/>
              <a:gd name="connsiteX33" fmla="*/ 2349997 w 21635868"/>
              <a:gd name="connsiteY33" fmla="*/ 4333373 h 5217390"/>
              <a:gd name="connsiteX34" fmla="*/ 1644145 w 21635868"/>
              <a:gd name="connsiteY34" fmla="*/ 4349415 h 5217390"/>
              <a:gd name="connsiteX35" fmla="*/ 1259134 w 21635868"/>
              <a:gd name="connsiteY35" fmla="*/ 4349415 h 5217390"/>
              <a:gd name="connsiteX36" fmla="*/ 954334 w 21635868"/>
              <a:gd name="connsiteY36" fmla="*/ 4237120 h 5217390"/>
              <a:gd name="connsiteX37" fmla="*/ 617450 w 21635868"/>
              <a:gd name="connsiteY37" fmla="*/ 4044615 h 5217390"/>
              <a:gd name="connsiteX38" fmla="*/ 376819 w 21635868"/>
              <a:gd name="connsiteY38" fmla="*/ 3739815 h 5217390"/>
              <a:gd name="connsiteX39" fmla="*/ 168271 w 21635868"/>
              <a:gd name="connsiteY39" fmla="*/ 3563352 h 5217390"/>
              <a:gd name="connsiteX40" fmla="*/ 23892 w 21635868"/>
              <a:gd name="connsiteY40" fmla="*/ 3226468 h 5217390"/>
              <a:gd name="connsiteX41" fmla="*/ 7850 w 21635868"/>
              <a:gd name="connsiteY41" fmla="*/ 2825415 h 5217390"/>
              <a:gd name="connsiteX42" fmla="*/ 104103 w 21635868"/>
              <a:gd name="connsiteY42" fmla="*/ 2344152 h 5217390"/>
              <a:gd name="connsiteX43" fmla="*/ 248482 w 21635868"/>
              <a:gd name="connsiteY43" fmla="*/ 1975184 h 5217390"/>
              <a:gd name="connsiteX44" fmla="*/ 473071 w 21635868"/>
              <a:gd name="connsiteY44" fmla="*/ 1718510 h 5217390"/>
              <a:gd name="connsiteX45" fmla="*/ 729745 w 21635868"/>
              <a:gd name="connsiteY45" fmla="*/ 1461836 h 5217390"/>
              <a:gd name="connsiteX46" fmla="*/ 1034545 w 21635868"/>
              <a:gd name="connsiteY46" fmla="*/ 1157036 h 5217390"/>
              <a:gd name="connsiteX47" fmla="*/ 1483724 w 21635868"/>
              <a:gd name="connsiteY47" fmla="*/ 739942 h 5217390"/>
              <a:gd name="connsiteX48" fmla="*/ 1852692 w 21635868"/>
              <a:gd name="connsiteY48" fmla="*/ 595563 h 5217390"/>
              <a:gd name="connsiteX49" fmla="*/ 2847303 w 21635868"/>
              <a:gd name="connsiteY49" fmla="*/ 387015 h 5217390"/>
              <a:gd name="connsiteX50" fmla="*/ 3472945 w 21635868"/>
              <a:gd name="connsiteY50" fmla="*/ 306805 h 5217390"/>
              <a:gd name="connsiteX51" fmla="*/ 4515682 w 21635868"/>
              <a:gd name="connsiteY51" fmla="*/ 242636 h 5217390"/>
              <a:gd name="connsiteX52" fmla="*/ 5141324 w 21635868"/>
              <a:gd name="connsiteY52" fmla="*/ 130342 h 5217390"/>
              <a:gd name="connsiteX53" fmla="*/ 6585113 w 21635868"/>
              <a:gd name="connsiteY53" fmla="*/ 66173 h 5217390"/>
              <a:gd name="connsiteX54" fmla="*/ 7611808 w 21635868"/>
              <a:gd name="connsiteY54" fmla="*/ 50131 h 5217390"/>
              <a:gd name="connsiteX55" fmla="*/ 8702671 w 21635868"/>
              <a:gd name="connsiteY55" fmla="*/ 18047 h 5217390"/>
              <a:gd name="connsiteX56" fmla="*/ 9440608 w 21635868"/>
              <a:gd name="connsiteY56" fmla="*/ 2005 h 5217390"/>
              <a:gd name="connsiteX57" fmla="*/ 9921871 w 21635868"/>
              <a:gd name="connsiteY57" fmla="*/ 2005 h 5217390"/>
              <a:gd name="connsiteX58" fmla="*/ 10547513 w 21635868"/>
              <a:gd name="connsiteY58" fmla="*/ 18047 h 5217390"/>
              <a:gd name="connsiteX59" fmla="*/ 11125029 w 21635868"/>
              <a:gd name="connsiteY59" fmla="*/ 18047 h 5217390"/>
              <a:gd name="connsiteX60" fmla="*/ 11702545 w 21635868"/>
              <a:gd name="connsiteY60" fmla="*/ 130342 h 5217390"/>
              <a:gd name="connsiteX61" fmla="*/ 12296103 w 21635868"/>
              <a:gd name="connsiteY61" fmla="*/ 258678 h 5217390"/>
              <a:gd name="connsiteX62" fmla="*/ 12713197 w 21635868"/>
              <a:gd name="connsiteY62" fmla="*/ 419099 h 5217390"/>
              <a:gd name="connsiteX63" fmla="*/ 13210503 w 21635868"/>
              <a:gd name="connsiteY63" fmla="*/ 723899 h 5217390"/>
              <a:gd name="connsiteX64" fmla="*/ 13370924 w 21635868"/>
              <a:gd name="connsiteY64" fmla="*/ 1028699 h 5217390"/>
              <a:gd name="connsiteX65" fmla="*/ 13739892 w 21635868"/>
              <a:gd name="connsiteY65" fmla="*/ 1285373 h 5217390"/>
              <a:gd name="connsiteX66" fmla="*/ 13932397 w 21635868"/>
              <a:gd name="connsiteY66" fmla="*/ 1798720 h 5217390"/>
              <a:gd name="connsiteX67" fmla="*/ 14092819 w 21635868"/>
              <a:gd name="connsiteY67" fmla="*/ 2183731 h 5217390"/>
              <a:gd name="connsiteX68" fmla="*/ 14205113 w 21635868"/>
              <a:gd name="connsiteY68" fmla="*/ 2520615 h 5217390"/>
              <a:gd name="connsiteX69" fmla="*/ 14381576 w 21635868"/>
              <a:gd name="connsiteY69" fmla="*/ 2729163 h 5217390"/>
              <a:gd name="connsiteX70" fmla="*/ 14574082 w 21635868"/>
              <a:gd name="connsiteY70" fmla="*/ 3033963 h 5217390"/>
              <a:gd name="connsiteX71" fmla="*/ 14959092 w 21635868"/>
              <a:gd name="connsiteY71" fmla="*/ 3386889 h 5217390"/>
              <a:gd name="connsiteX72" fmla="*/ 15392229 w 21635868"/>
              <a:gd name="connsiteY72" fmla="*/ 3723773 h 5217390"/>
              <a:gd name="connsiteX73" fmla="*/ 15905576 w 21635868"/>
              <a:gd name="connsiteY73" fmla="*/ 3884194 h 5217390"/>
              <a:gd name="connsiteX74" fmla="*/ 16659555 w 21635868"/>
              <a:gd name="connsiteY74" fmla="*/ 4012531 h 5217390"/>
              <a:gd name="connsiteX75" fmla="*/ 17493745 w 21635868"/>
              <a:gd name="connsiteY75" fmla="*/ 4108784 h 5217390"/>
              <a:gd name="connsiteX76" fmla="*/ 18135429 w 21635868"/>
              <a:gd name="connsiteY76" fmla="*/ 4012531 h 5217390"/>
              <a:gd name="connsiteX77" fmla="*/ 18793155 w 21635868"/>
              <a:gd name="connsiteY77" fmla="*/ 4012531 h 5217390"/>
              <a:gd name="connsiteX78" fmla="*/ 19595261 w 21635868"/>
              <a:gd name="connsiteY78" fmla="*/ 4028573 h 5217390"/>
              <a:gd name="connsiteX79" fmla="*/ 20156734 w 21635868"/>
              <a:gd name="connsiteY79" fmla="*/ 4060657 h 5217390"/>
              <a:gd name="connsiteX80" fmla="*/ 21039050 w 21635868"/>
              <a:gd name="connsiteY80" fmla="*/ 4108784 h 5217390"/>
              <a:gd name="connsiteX81" fmla="*/ 21391976 w 21635868"/>
              <a:gd name="connsiteY81" fmla="*/ 4140868 h 5217390"/>
              <a:gd name="connsiteX82" fmla="*/ 21472187 w 21635868"/>
              <a:gd name="connsiteY82" fmla="*/ 4237120 h 5217390"/>
              <a:gd name="connsiteX83" fmla="*/ 21632608 w 21635868"/>
              <a:gd name="connsiteY83" fmla="*/ 4269205 h 5217390"/>
              <a:gd name="connsiteX0" fmla="*/ 21632608 w 21635868"/>
              <a:gd name="connsiteY0" fmla="*/ 4269205 h 5266102"/>
              <a:gd name="connsiteX1" fmla="*/ 21504271 w 21635868"/>
              <a:gd name="connsiteY1" fmla="*/ 4445668 h 5266102"/>
              <a:gd name="connsiteX2" fmla="*/ 20734250 w 21635868"/>
              <a:gd name="connsiteY2" fmla="*/ 4461710 h 5266102"/>
              <a:gd name="connsiteX3" fmla="*/ 19851934 w 21635868"/>
              <a:gd name="connsiteY3" fmla="*/ 4445668 h 5266102"/>
              <a:gd name="connsiteX4" fmla="*/ 19482966 w 21635868"/>
              <a:gd name="connsiteY4" fmla="*/ 4397542 h 5266102"/>
              <a:gd name="connsiteX5" fmla="*/ 19210250 w 21635868"/>
              <a:gd name="connsiteY5" fmla="*/ 4397542 h 5266102"/>
              <a:gd name="connsiteX6" fmla="*/ 18825240 w 21635868"/>
              <a:gd name="connsiteY6" fmla="*/ 4461710 h 5266102"/>
              <a:gd name="connsiteX7" fmla="*/ 18488355 w 21635868"/>
              <a:gd name="connsiteY7" fmla="*/ 4429626 h 5266102"/>
              <a:gd name="connsiteX8" fmla="*/ 17846671 w 21635868"/>
              <a:gd name="connsiteY8" fmla="*/ 4381499 h 5266102"/>
              <a:gd name="connsiteX9" fmla="*/ 17413534 w 21635868"/>
              <a:gd name="connsiteY9" fmla="*/ 4381499 h 5266102"/>
              <a:gd name="connsiteX10" fmla="*/ 16948313 w 21635868"/>
              <a:gd name="connsiteY10" fmla="*/ 4381499 h 5266102"/>
              <a:gd name="connsiteX11" fmla="*/ 16611429 w 21635868"/>
              <a:gd name="connsiteY11" fmla="*/ 4397542 h 5266102"/>
              <a:gd name="connsiteX12" fmla="*/ 15777240 w 21635868"/>
              <a:gd name="connsiteY12" fmla="*/ 4333373 h 5266102"/>
              <a:gd name="connsiteX13" fmla="*/ 15328061 w 21635868"/>
              <a:gd name="connsiteY13" fmla="*/ 4349415 h 5266102"/>
              <a:gd name="connsiteX14" fmla="*/ 14894924 w 21635868"/>
              <a:gd name="connsiteY14" fmla="*/ 4349415 h 5266102"/>
              <a:gd name="connsiteX15" fmla="*/ 14189071 w 21635868"/>
              <a:gd name="connsiteY15" fmla="*/ 4349415 h 5266102"/>
              <a:gd name="connsiteX16" fmla="*/ 13675724 w 21635868"/>
              <a:gd name="connsiteY16" fmla="*/ 4365457 h 5266102"/>
              <a:gd name="connsiteX17" fmla="*/ 13451134 w 21635868"/>
              <a:gd name="connsiteY17" fmla="*/ 4333373 h 5266102"/>
              <a:gd name="connsiteX18" fmla="*/ 12953829 w 21635868"/>
              <a:gd name="connsiteY18" fmla="*/ 4317331 h 5266102"/>
              <a:gd name="connsiteX19" fmla="*/ 12520692 w 21635868"/>
              <a:gd name="connsiteY19" fmla="*/ 4333373 h 5266102"/>
              <a:gd name="connsiteX20" fmla="*/ 12138149 w 21635868"/>
              <a:gd name="connsiteY20" fmla="*/ 4610099 h 5266102"/>
              <a:gd name="connsiteX21" fmla="*/ 11073295 w 21635868"/>
              <a:gd name="connsiteY21" fmla="*/ 4635410 h 5266102"/>
              <a:gd name="connsiteX22" fmla="*/ 10636362 w 21635868"/>
              <a:gd name="connsiteY22" fmla="*/ 4700370 h 5266102"/>
              <a:gd name="connsiteX23" fmla="*/ 10238259 w 21635868"/>
              <a:gd name="connsiteY23" fmla="*/ 4758422 h 5266102"/>
              <a:gd name="connsiteX24" fmla="*/ 9786599 w 21635868"/>
              <a:gd name="connsiteY24" fmla="*/ 4902050 h 5266102"/>
              <a:gd name="connsiteX25" fmla="*/ 9287190 w 21635868"/>
              <a:gd name="connsiteY25" fmla="*/ 4996666 h 5266102"/>
              <a:gd name="connsiteX26" fmla="*/ 8302825 w 21635868"/>
              <a:gd name="connsiteY26" fmla="*/ 5156336 h 5266102"/>
              <a:gd name="connsiteX27" fmla="*/ 7388521 w 21635868"/>
              <a:gd name="connsiteY27" fmla="*/ 5200183 h 5266102"/>
              <a:gd name="connsiteX28" fmla="*/ 6531661 w 21635868"/>
              <a:gd name="connsiteY28" fmla="*/ 5249034 h 5266102"/>
              <a:gd name="connsiteX29" fmla="*/ 5482836 w 21635868"/>
              <a:gd name="connsiteY29" fmla="*/ 4881272 h 5266102"/>
              <a:gd name="connsiteX30" fmla="*/ 4751068 w 21635868"/>
              <a:gd name="connsiteY30" fmla="*/ 4689384 h 5266102"/>
              <a:gd name="connsiteX31" fmla="*/ 3693523 w 21635868"/>
              <a:gd name="connsiteY31" fmla="*/ 4393531 h 5266102"/>
              <a:gd name="connsiteX32" fmla="*/ 3168145 w 21635868"/>
              <a:gd name="connsiteY32" fmla="*/ 4349415 h 5266102"/>
              <a:gd name="connsiteX33" fmla="*/ 2349997 w 21635868"/>
              <a:gd name="connsiteY33" fmla="*/ 4333373 h 5266102"/>
              <a:gd name="connsiteX34" fmla="*/ 1644145 w 21635868"/>
              <a:gd name="connsiteY34" fmla="*/ 4349415 h 5266102"/>
              <a:gd name="connsiteX35" fmla="*/ 1259134 w 21635868"/>
              <a:gd name="connsiteY35" fmla="*/ 4349415 h 5266102"/>
              <a:gd name="connsiteX36" fmla="*/ 954334 w 21635868"/>
              <a:gd name="connsiteY36" fmla="*/ 4237120 h 5266102"/>
              <a:gd name="connsiteX37" fmla="*/ 617450 w 21635868"/>
              <a:gd name="connsiteY37" fmla="*/ 4044615 h 5266102"/>
              <a:gd name="connsiteX38" fmla="*/ 376819 w 21635868"/>
              <a:gd name="connsiteY38" fmla="*/ 3739815 h 5266102"/>
              <a:gd name="connsiteX39" fmla="*/ 168271 w 21635868"/>
              <a:gd name="connsiteY39" fmla="*/ 3563352 h 5266102"/>
              <a:gd name="connsiteX40" fmla="*/ 23892 w 21635868"/>
              <a:gd name="connsiteY40" fmla="*/ 3226468 h 5266102"/>
              <a:gd name="connsiteX41" fmla="*/ 7850 w 21635868"/>
              <a:gd name="connsiteY41" fmla="*/ 2825415 h 5266102"/>
              <a:gd name="connsiteX42" fmla="*/ 104103 w 21635868"/>
              <a:gd name="connsiteY42" fmla="*/ 2344152 h 5266102"/>
              <a:gd name="connsiteX43" fmla="*/ 248482 w 21635868"/>
              <a:gd name="connsiteY43" fmla="*/ 1975184 h 5266102"/>
              <a:gd name="connsiteX44" fmla="*/ 473071 w 21635868"/>
              <a:gd name="connsiteY44" fmla="*/ 1718510 h 5266102"/>
              <a:gd name="connsiteX45" fmla="*/ 729745 w 21635868"/>
              <a:gd name="connsiteY45" fmla="*/ 1461836 h 5266102"/>
              <a:gd name="connsiteX46" fmla="*/ 1034545 w 21635868"/>
              <a:gd name="connsiteY46" fmla="*/ 1157036 h 5266102"/>
              <a:gd name="connsiteX47" fmla="*/ 1483724 w 21635868"/>
              <a:gd name="connsiteY47" fmla="*/ 739942 h 5266102"/>
              <a:gd name="connsiteX48" fmla="*/ 1852692 w 21635868"/>
              <a:gd name="connsiteY48" fmla="*/ 595563 h 5266102"/>
              <a:gd name="connsiteX49" fmla="*/ 2847303 w 21635868"/>
              <a:gd name="connsiteY49" fmla="*/ 387015 h 5266102"/>
              <a:gd name="connsiteX50" fmla="*/ 3472945 w 21635868"/>
              <a:gd name="connsiteY50" fmla="*/ 306805 h 5266102"/>
              <a:gd name="connsiteX51" fmla="*/ 4515682 w 21635868"/>
              <a:gd name="connsiteY51" fmla="*/ 242636 h 5266102"/>
              <a:gd name="connsiteX52" fmla="*/ 5141324 w 21635868"/>
              <a:gd name="connsiteY52" fmla="*/ 130342 h 5266102"/>
              <a:gd name="connsiteX53" fmla="*/ 6585113 w 21635868"/>
              <a:gd name="connsiteY53" fmla="*/ 66173 h 5266102"/>
              <a:gd name="connsiteX54" fmla="*/ 7611808 w 21635868"/>
              <a:gd name="connsiteY54" fmla="*/ 50131 h 5266102"/>
              <a:gd name="connsiteX55" fmla="*/ 8702671 w 21635868"/>
              <a:gd name="connsiteY55" fmla="*/ 18047 h 5266102"/>
              <a:gd name="connsiteX56" fmla="*/ 9440608 w 21635868"/>
              <a:gd name="connsiteY56" fmla="*/ 2005 h 5266102"/>
              <a:gd name="connsiteX57" fmla="*/ 9921871 w 21635868"/>
              <a:gd name="connsiteY57" fmla="*/ 2005 h 5266102"/>
              <a:gd name="connsiteX58" fmla="*/ 10547513 w 21635868"/>
              <a:gd name="connsiteY58" fmla="*/ 18047 h 5266102"/>
              <a:gd name="connsiteX59" fmla="*/ 11125029 w 21635868"/>
              <a:gd name="connsiteY59" fmla="*/ 18047 h 5266102"/>
              <a:gd name="connsiteX60" fmla="*/ 11702545 w 21635868"/>
              <a:gd name="connsiteY60" fmla="*/ 130342 h 5266102"/>
              <a:gd name="connsiteX61" fmla="*/ 12296103 w 21635868"/>
              <a:gd name="connsiteY61" fmla="*/ 258678 h 5266102"/>
              <a:gd name="connsiteX62" fmla="*/ 12713197 w 21635868"/>
              <a:gd name="connsiteY62" fmla="*/ 419099 h 5266102"/>
              <a:gd name="connsiteX63" fmla="*/ 13210503 w 21635868"/>
              <a:gd name="connsiteY63" fmla="*/ 723899 h 5266102"/>
              <a:gd name="connsiteX64" fmla="*/ 13370924 w 21635868"/>
              <a:gd name="connsiteY64" fmla="*/ 1028699 h 5266102"/>
              <a:gd name="connsiteX65" fmla="*/ 13739892 w 21635868"/>
              <a:gd name="connsiteY65" fmla="*/ 1285373 h 5266102"/>
              <a:gd name="connsiteX66" fmla="*/ 13932397 w 21635868"/>
              <a:gd name="connsiteY66" fmla="*/ 1798720 h 5266102"/>
              <a:gd name="connsiteX67" fmla="*/ 14092819 w 21635868"/>
              <a:gd name="connsiteY67" fmla="*/ 2183731 h 5266102"/>
              <a:gd name="connsiteX68" fmla="*/ 14205113 w 21635868"/>
              <a:gd name="connsiteY68" fmla="*/ 2520615 h 5266102"/>
              <a:gd name="connsiteX69" fmla="*/ 14381576 w 21635868"/>
              <a:gd name="connsiteY69" fmla="*/ 2729163 h 5266102"/>
              <a:gd name="connsiteX70" fmla="*/ 14574082 w 21635868"/>
              <a:gd name="connsiteY70" fmla="*/ 3033963 h 5266102"/>
              <a:gd name="connsiteX71" fmla="*/ 14959092 w 21635868"/>
              <a:gd name="connsiteY71" fmla="*/ 3386889 h 5266102"/>
              <a:gd name="connsiteX72" fmla="*/ 15392229 w 21635868"/>
              <a:gd name="connsiteY72" fmla="*/ 3723773 h 5266102"/>
              <a:gd name="connsiteX73" fmla="*/ 15905576 w 21635868"/>
              <a:gd name="connsiteY73" fmla="*/ 3884194 h 5266102"/>
              <a:gd name="connsiteX74" fmla="*/ 16659555 w 21635868"/>
              <a:gd name="connsiteY74" fmla="*/ 4012531 h 5266102"/>
              <a:gd name="connsiteX75" fmla="*/ 17493745 w 21635868"/>
              <a:gd name="connsiteY75" fmla="*/ 4108784 h 5266102"/>
              <a:gd name="connsiteX76" fmla="*/ 18135429 w 21635868"/>
              <a:gd name="connsiteY76" fmla="*/ 4012531 h 5266102"/>
              <a:gd name="connsiteX77" fmla="*/ 18793155 w 21635868"/>
              <a:gd name="connsiteY77" fmla="*/ 4012531 h 5266102"/>
              <a:gd name="connsiteX78" fmla="*/ 19595261 w 21635868"/>
              <a:gd name="connsiteY78" fmla="*/ 4028573 h 5266102"/>
              <a:gd name="connsiteX79" fmla="*/ 20156734 w 21635868"/>
              <a:gd name="connsiteY79" fmla="*/ 4060657 h 5266102"/>
              <a:gd name="connsiteX80" fmla="*/ 21039050 w 21635868"/>
              <a:gd name="connsiteY80" fmla="*/ 4108784 h 5266102"/>
              <a:gd name="connsiteX81" fmla="*/ 21391976 w 21635868"/>
              <a:gd name="connsiteY81" fmla="*/ 4140868 h 5266102"/>
              <a:gd name="connsiteX82" fmla="*/ 21472187 w 21635868"/>
              <a:gd name="connsiteY82" fmla="*/ 4237120 h 5266102"/>
              <a:gd name="connsiteX83" fmla="*/ 21632608 w 21635868"/>
              <a:gd name="connsiteY83" fmla="*/ 4269205 h 5266102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238259 w 21635868"/>
              <a:gd name="connsiteY23" fmla="*/ 4758422 h 5279761"/>
              <a:gd name="connsiteX24" fmla="*/ 9786599 w 21635868"/>
              <a:gd name="connsiteY24" fmla="*/ 4902050 h 5279761"/>
              <a:gd name="connsiteX25" fmla="*/ 9287190 w 21635868"/>
              <a:gd name="connsiteY25" fmla="*/ 4996666 h 5279761"/>
              <a:gd name="connsiteX26" fmla="*/ 8302825 w 21635868"/>
              <a:gd name="connsiteY26" fmla="*/ 5156336 h 5279761"/>
              <a:gd name="connsiteX27" fmla="*/ 7388521 w 21635868"/>
              <a:gd name="connsiteY27" fmla="*/ 5248310 h 5279761"/>
              <a:gd name="connsiteX28" fmla="*/ 6531661 w 21635868"/>
              <a:gd name="connsiteY28" fmla="*/ 5249034 h 5279761"/>
              <a:gd name="connsiteX29" fmla="*/ 5482836 w 21635868"/>
              <a:gd name="connsiteY29" fmla="*/ 4881272 h 5279761"/>
              <a:gd name="connsiteX30" fmla="*/ 4751068 w 21635868"/>
              <a:gd name="connsiteY30" fmla="*/ 4689384 h 5279761"/>
              <a:gd name="connsiteX31" fmla="*/ 3693523 w 21635868"/>
              <a:gd name="connsiteY31" fmla="*/ 4393531 h 5279761"/>
              <a:gd name="connsiteX32" fmla="*/ 3168145 w 21635868"/>
              <a:gd name="connsiteY32" fmla="*/ 4349415 h 5279761"/>
              <a:gd name="connsiteX33" fmla="*/ 2349997 w 21635868"/>
              <a:gd name="connsiteY33" fmla="*/ 4333373 h 5279761"/>
              <a:gd name="connsiteX34" fmla="*/ 1644145 w 21635868"/>
              <a:gd name="connsiteY34" fmla="*/ 4349415 h 5279761"/>
              <a:gd name="connsiteX35" fmla="*/ 1259134 w 21635868"/>
              <a:gd name="connsiteY35" fmla="*/ 4349415 h 5279761"/>
              <a:gd name="connsiteX36" fmla="*/ 954334 w 21635868"/>
              <a:gd name="connsiteY36" fmla="*/ 4237120 h 5279761"/>
              <a:gd name="connsiteX37" fmla="*/ 617450 w 21635868"/>
              <a:gd name="connsiteY37" fmla="*/ 4044615 h 5279761"/>
              <a:gd name="connsiteX38" fmla="*/ 376819 w 21635868"/>
              <a:gd name="connsiteY38" fmla="*/ 3739815 h 5279761"/>
              <a:gd name="connsiteX39" fmla="*/ 168271 w 21635868"/>
              <a:gd name="connsiteY39" fmla="*/ 3563352 h 5279761"/>
              <a:gd name="connsiteX40" fmla="*/ 23892 w 21635868"/>
              <a:gd name="connsiteY40" fmla="*/ 3226468 h 5279761"/>
              <a:gd name="connsiteX41" fmla="*/ 7850 w 21635868"/>
              <a:gd name="connsiteY41" fmla="*/ 2825415 h 5279761"/>
              <a:gd name="connsiteX42" fmla="*/ 104103 w 21635868"/>
              <a:gd name="connsiteY42" fmla="*/ 2344152 h 5279761"/>
              <a:gd name="connsiteX43" fmla="*/ 248482 w 21635868"/>
              <a:gd name="connsiteY43" fmla="*/ 1975184 h 5279761"/>
              <a:gd name="connsiteX44" fmla="*/ 473071 w 21635868"/>
              <a:gd name="connsiteY44" fmla="*/ 1718510 h 5279761"/>
              <a:gd name="connsiteX45" fmla="*/ 729745 w 21635868"/>
              <a:gd name="connsiteY45" fmla="*/ 1461836 h 5279761"/>
              <a:gd name="connsiteX46" fmla="*/ 1034545 w 21635868"/>
              <a:gd name="connsiteY46" fmla="*/ 1157036 h 5279761"/>
              <a:gd name="connsiteX47" fmla="*/ 1483724 w 21635868"/>
              <a:gd name="connsiteY47" fmla="*/ 739942 h 5279761"/>
              <a:gd name="connsiteX48" fmla="*/ 1852692 w 21635868"/>
              <a:gd name="connsiteY48" fmla="*/ 595563 h 5279761"/>
              <a:gd name="connsiteX49" fmla="*/ 2847303 w 21635868"/>
              <a:gd name="connsiteY49" fmla="*/ 387015 h 5279761"/>
              <a:gd name="connsiteX50" fmla="*/ 3472945 w 21635868"/>
              <a:gd name="connsiteY50" fmla="*/ 306805 h 5279761"/>
              <a:gd name="connsiteX51" fmla="*/ 4515682 w 21635868"/>
              <a:gd name="connsiteY51" fmla="*/ 242636 h 5279761"/>
              <a:gd name="connsiteX52" fmla="*/ 5141324 w 21635868"/>
              <a:gd name="connsiteY52" fmla="*/ 130342 h 5279761"/>
              <a:gd name="connsiteX53" fmla="*/ 6585113 w 21635868"/>
              <a:gd name="connsiteY53" fmla="*/ 66173 h 5279761"/>
              <a:gd name="connsiteX54" fmla="*/ 7611808 w 21635868"/>
              <a:gd name="connsiteY54" fmla="*/ 50131 h 5279761"/>
              <a:gd name="connsiteX55" fmla="*/ 8702671 w 21635868"/>
              <a:gd name="connsiteY55" fmla="*/ 18047 h 5279761"/>
              <a:gd name="connsiteX56" fmla="*/ 9440608 w 21635868"/>
              <a:gd name="connsiteY56" fmla="*/ 2005 h 5279761"/>
              <a:gd name="connsiteX57" fmla="*/ 9921871 w 21635868"/>
              <a:gd name="connsiteY57" fmla="*/ 2005 h 5279761"/>
              <a:gd name="connsiteX58" fmla="*/ 10547513 w 21635868"/>
              <a:gd name="connsiteY58" fmla="*/ 18047 h 5279761"/>
              <a:gd name="connsiteX59" fmla="*/ 11125029 w 21635868"/>
              <a:gd name="connsiteY59" fmla="*/ 18047 h 5279761"/>
              <a:gd name="connsiteX60" fmla="*/ 11702545 w 21635868"/>
              <a:gd name="connsiteY60" fmla="*/ 130342 h 5279761"/>
              <a:gd name="connsiteX61" fmla="*/ 12296103 w 21635868"/>
              <a:gd name="connsiteY61" fmla="*/ 258678 h 5279761"/>
              <a:gd name="connsiteX62" fmla="*/ 12713197 w 21635868"/>
              <a:gd name="connsiteY62" fmla="*/ 419099 h 5279761"/>
              <a:gd name="connsiteX63" fmla="*/ 13210503 w 21635868"/>
              <a:gd name="connsiteY63" fmla="*/ 723899 h 5279761"/>
              <a:gd name="connsiteX64" fmla="*/ 13370924 w 21635868"/>
              <a:gd name="connsiteY64" fmla="*/ 1028699 h 5279761"/>
              <a:gd name="connsiteX65" fmla="*/ 13739892 w 21635868"/>
              <a:gd name="connsiteY65" fmla="*/ 1285373 h 5279761"/>
              <a:gd name="connsiteX66" fmla="*/ 13932397 w 21635868"/>
              <a:gd name="connsiteY66" fmla="*/ 1798720 h 5279761"/>
              <a:gd name="connsiteX67" fmla="*/ 14092819 w 21635868"/>
              <a:gd name="connsiteY67" fmla="*/ 2183731 h 5279761"/>
              <a:gd name="connsiteX68" fmla="*/ 14205113 w 21635868"/>
              <a:gd name="connsiteY68" fmla="*/ 2520615 h 5279761"/>
              <a:gd name="connsiteX69" fmla="*/ 14381576 w 21635868"/>
              <a:gd name="connsiteY69" fmla="*/ 2729163 h 5279761"/>
              <a:gd name="connsiteX70" fmla="*/ 14574082 w 21635868"/>
              <a:gd name="connsiteY70" fmla="*/ 3033963 h 5279761"/>
              <a:gd name="connsiteX71" fmla="*/ 14959092 w 21635868"/>
              <a:gd name="connsiteY71" fmla="*/ 3386889 h 5279761"/>
              <a:gd name="connsiteX72" fmla="*/ 15392229 w 21635868"/>
              <a:gd name="connsiteY72" fmla="*/ 3723773 h 5279761"/>
              <a:gd name="connsiteX73" fmla="*/ 15905576 w 21635868"/>
              <a:gd name="connsiteY73" fmla="*/ 3884194 h 5279761"/>
              <a:gd name="connsiteX74" fmla="*/ 16659555 w 21635868"/>
              <a:gd name="connsiteY74" fmla="*/ 4012531 h 5279761"/>
              <a:gd name="connsiteX75" fmla="*/ 17493745 w 21635868"/>
              <a:gd name="connsiteY75" fmla="*/ 4108784 h 5279761"/>
              <a:gd name="connsiteX76" fmla="*/ 18135429 w 21635868"/>
              <a:gd name="connsiteY76" fmla="*/ 4012531 h 5279761"/>
              <a:gd name="connsiteX77" fmla="*/ 18793155 w 21635868"/>
              <a:gd name="connsiteY77" fmla="*/ 4012531 h 5279761"/>
              <a:gd name="connsiteX78" fmla="*/ 19595261 w 21635868"/>
              <a:gd name="connsiteY78" fmla="*/ 4028573 h 5279761"/>
              <a:gd name="connsiteX79" fmla="*/ 20156734 w 21635868"/>
              <a:gd name="connsiteY79" fmla="*/ 4060657 h 5279761"/>
              <a:gd name="connsiteX80" fmla="*/ 21039050 w 21635868"/>
              <a:gd name="connsiteY80" fmla="*/ 4108784 h 5279761"/>
              <a:gd name="connsiteX81" fmla="*/ 21391976 w 21635868"/>
              <a:gd name="connsiteY81" fmla="*/ 4140868 h 5279761"/>
              <a:gd name="connsiteX82" fmla="*/ 21472187 w 21635868"/>
              <a:gd name="connsiteY82" fmla="*/ 4237120 h 5279761"/>
              <a:gd name="connsiteX83" fmla="*/ 21632608 w 21635868"/>
              <a:gd name="connsiteY83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238259 w 21635868"/>
              <a:gd name="connsiteY23" fmla="*/ 4758422 h 5279761"/>
              <a:gd name="connsiteX24" fmla="*/ 9786599 w 21635868"/>
              <a:gd name="connsiteY24" fmla="*/ 4902050 h 5279761"/>
              <a:gd name="connsiteX25" fmla="*/ 9335316 w 21635868"/>
              <a:gd name="connsiteY25" fmla="*/ 5056824 h 5279761"/>
              <a:gd name="connsiteX26" fmla="*/ 8302825 w 21635868"/>
              <a:gd name="connsiteY26" fmla="*/ 5156336 h 5279761"/>
              <a:gd name="connsiteX27" fmla="*/ 7388521 w 21635868"/>
              <a:gd name="connsiteY27" fmla="*/ 5248310 h 5279761"/>
              <a:gd name="connsiteX28" fmla="*/ 6531661 w 21635868"/>
              <a:gd name="connsiteY28" fmla="*/ 5249034 h 5279761"/>
              <a:gd name="connsiteX29" fmla="*/ 5482836 w 21635868"/>
              <a:gd name="connsiteY29" fmla="*/ 4881272 h 5279761"/>
              <a:gd name="connsiteX30" fmla="*/ 4751068 w 21635868"/>
              <a:gd name="connsiteY30" fmla="*/ 4689384 h 5279761"/>
              <a:gd name="connsiteX31" fmla="*/ 3693523 w 21635868"/>
              <a:gd name="connsiteY31" fmla="*/ 4393531 h 5279761"/>
              <a:gd name="connsiteX32" fmla="*/ 3168145 w 21635868"/>
              <a:gd name="connsiteY32" fmla="*/ 4349415 h 5279761"/>
              <a:gd name="connsiteX33" fmla="*/ 2349997 w 21635868"/>
              <a:gd name="connsiteY33" fmla="*/ 4333373 h 5279761"/>
              <a:gd name="connsiteX34" fmla="*/ 1644145 w 21635868"/>
              <a:gd name="connsiteY34" fmla="*/ 4349415 h 5279761"/>
              <a:gd name="connsiteX35" fmla="*/ 1259134 w 21635868"/>
              <a:gd name="connsiteY35" fmla="*/ 4349415 h 5279761"/>
              <a:gd name="connsiteX36" fmla="*/ 954334 w 21635868"/>
              <a:gd name="connsiteY36" fmla="*/ 4237120 h 5279761"/>
              <a:gd name="connsiteX37" fmla="*/ 617450 w 21635868"/>
              <a:gd name="connsiteY37" fmla="*/ 4044615 h 5279761"/>
              <a:gd name="connsiteX38" fmla="*/ 376819 w 21635868"/>
              <a:gd name="connsiteY38" fmla="*/ 3739815 h 5279761"/>
              <a:gd name="connsiteX39" fmla="*/ 168271 w 21635868"/>
              <a:gd name="connsiteY39" fmla="*/ 3563352 h 5279761"/>
              <a:gd name="connsiteX40" fmla="*/ 23892 w 21635868"/>
              <a:gd name="connsiteY40" fmla="*/ 3226468 h 5279761"/>
              <a:gd name="connsiteX41" fmla="*/ 7850 w 21635868"/>
              <a:gd name="connsiteY41" fmla="*/ 2825415 h 5279761"/>
              <a:gd name="connsiteX42" fmla="*/ 104103 w 21635868"/>
              <a:gd name="connsiteY42" fmla="*/ 2344152 h 5279761"/>
              <a:gd name="connsiteX43" fmla="*/ 248482 w 21635868"/>
              <a:gd name="connsiteY43" fmla="*/ 1975184 h 5279761"/>
              <a:gd name="connsiteX44" fmla="*/ 473071 w 21635868"/>
              <a:gd name="connsiteY44" fmla="*/ 1718510 h 5279761"/>
              <a:gd name="connsiteX45" fmla="*/ 729745 w 21635868"/>
              <a:gd name="connsiteY45" fmla="*/ 1461836 h 5279761"/>
              <a:gd name="connsiteX46" fmla="*/ 1034545 w 21635868"/>
              <a:gd name="connsiteY46" fmla="*/ 1157036 h 5279761"/>
              <a:gd name="connsiteX47" fmla="*/ 1483724 w 21635868"/>
              <a:gd name="connsiteY47" fmla="*/ 739942 h 5279761"/>
              <a:gd name="connsiteX48" fmla="*/ 1852692 w 21635868"/>
              <a:gd name="connsiteY48" fmla="*/ 595563 h 5279761"/>
              <a:gd name="connsiteX49" fmla="*/ 2847303 w 21635868"/>
              <a:gd name="connsiteY49" fmla="*/ 387015 h 5279761"/>
              <a:gd name="connsiteX50" fmla="*/ 3472945 w 21635868"/>
              <a:gd name="connsiteY50" fmla="*/ 306805 h 5279761"/>
              <a:gd name="connsiteX51" fmla="*/ 4515682 w 21635868"/>
              <a:gd name="connsiteY51" fmla="*/ 242636 h 5279761"/>
              <a:gd name="connsiteX52" fmla="*/ 5141324 w 21635868"/>
              <a:gd name="connsiteY52" fmla="*/ 130342 h 5279761"/>
              <a:gd name="connsiteX53" fmla="*/ 6585113 w 21635868"/>
              <a:gd name="connsiteY53" fmla="*/ 66173 h 5279761"/>
              <a:gd name="connsiteX54" fmla="*/ 7611808 w 21635868"/>
              <a:gd name="connsiteY54" fmla="*/ 50131 h 5279761"/>
              <a:gd name="connsiteX55" fmla="*/ 8702671 w 21635868"/>
              <a:gd name="connsiteY55" fmla="*/ 18047 h 5279761"/>
              <a:gd name="connsiteX56" fmla="*/ 9440608 w 21635868"/>
              <a:gd name="connsiteY56" fmla="*/ 2005 h 5279761"/>
              <a:gd name="connsiteX57" fmla="*/ 9921871 w 21635868"/>
              <a:gd name="connsiteY57" fmla="*/ 2005 h 5279761"/>
              <a:gd name="connsiteX58" fmla="*/ 10547513 w 21635868"/>
              <a:gd name="connsiteY58" fmla="*/ 18047 h 5279761"/>
              <a:gd name="connsiteX59" fmla="*/ 11125029 w 21635868"/>
              <a:gd name="connsiteY59" fmla="*/ 18047 h 5279761"/>
              <a:gd name="connsiteX60" fmla="*/ 11702545 w 21635868"/>
              <a:gd name="connsiteY60" fmla="*/ 130342 h 5279761"/>
              <a:gd name="connsiteX61" fmla="*/ 12296103 w 21635868"/>
              <a:gd name="connsiteY61" fmla="*/ 258678 h 5279761"/>
              <a:gd name="connsiteX62" fmla="*/ 12713197 w 21635868"/>
              <a:gd name="connsiteY62" fmla="*/ 419099 h 5279761"/>
              <a:gd name="connsiteX63" fmla="*/ 13210503 w 21635868"/>
              <a:gd name="connsiteY63" fmla="*/ 723899 h 5279761"/>
              <a:gd name="connsiteX64" fmla="*/ 13370924 w 21635868"/>
              <a:gd name="connsiteY64" fmla="*/ 1028699 h 5279761"/>
              <a:gd name="connsiteX65" fmla="*/ 13739892 w 21635868"/>
              <a:gd name="connsiteY65" fmla="*/ 1285373 h 5279761"/>
              <a:gd name="connsiteX66" fmla="*/ 13932397 w 21635868"/>
              <a:gd name="connsiteY66" fmla="*/ 1798720 h 5279761"/>
              <a:gd name="connsiteX67" fmla="*/ 14092819 w 21635868"/>
              <a:gd name="connsiteY67" fmla="*/ 2183731 h 5279761"/>
              <a:gd name="connsiteX68" fmla="*/ 14205113 w 21635868"/>
              <a:gd name="connsiteY68" fmla="*/ 2520615 h 5279761"/>
              <a:gd name="connsiteX69" fmla="*/ 14381576 w 21635868"/>
              <a:gd name="connsiteY69" fmla="*/ 2729163 h 5279761"/>
              <a:gd name="connsiteX70" fmla="*/ 14574082 w 21635868"/>
              <a:gd name="connsiteY70" fmla="*/ 3033963 h 5279761"/>
              <a:gd name="connsiteX71" fmla="*/ 14959092 w 21635868"/>
              <a:gd name="connsiteY71" fmla="*/ 3386889 h 5279761"/>
              <a:gd name="connsiteX72" fmla="*/ 15392229 w 21635868"/>
              <a:gd name="connsiteY72" fmla="*/ 3723773 h 5279761"/>
              <a:gd name="connsiteX73" fmla="*/ 15905576 w 21635868"/>
              <a:gd name="connsiteY73" fmla="*/ 3884194 h 5279761"/>
              <a:gd name="connsiteX74" fmla="*/ 16659555 w 21635868"/>
              <a:gd name="connsiteY74" fmla="*/ 4012531 h 5279761"/>
              <a:gd name="connsiteX75" fmla="*/ 17493745 w 21635868"/>
              <a:gd name="connsiteY75" fmla="*/ 4108784 h 5279761"/>
              <a:gd name="connsiteX76" fmla="*/ 18135429 w 21635868"/>
              <a:gd name="connsiteY76" fmla="*/ 4012531 h 5279761"/>
              <a:gd name="connsiteX77" fmla="*/ 18793155 w 21635868"/>
              <a:gd name="connsiteY77" fmla="*/ 4012531 h 5279761"/>
              <a:gd name="connsiteX78" fmla="*/ 19595261 w 21635868"/>
              <a:gd name="connsiteY78" fmla="*/ 4028573 h 5279761"/>
              <a:gd name="connsiteX79" fmla="*/ 20156734 w 21635868"/>
              <a:gd name="connsiteY79" fmla="*/ 4060657 h 5279761"/>
              <a:gd name="connsiteX80" fmla="*/ 21039050 w 21635868"/>
              <a:gd name="connsiteY80" fmla="*/ 4108784 h 5279761"/>
              <a:gd name="connsiteX81" fmla="*/ 21391976 w 21635868"/>
              <a:gd name="connsiteY81" fmla="*/ 4140868 h 5279761"/>
              <a:gd name="connsiteX82" fmla="*/ 21472187 w 21635868"/>
              <a:gd name="connsiteY82" fmla="*/ 4237120 h 5279761"/>
              <a:gd name="connsiteX83" fmla="*/ 21632608 w 21635868"/>
              <a:gd name="connsiteY83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238259 w 21635868"/>
              <a:gd name="connsiteY23" fmla="*/ 4758422 h 5279761"/>
              <a:gd name="connsiteX24" fmla="*/ 9945457 w 21635868"/>
              <a:gd name="connsiteY24" fmla="*/ 4986134 h 5279761"/>
              <a:gd name="connsiteX25" fmla="*/ 9786599 w 21635868"/>
              <a:gd name="connsiteY25" fmla="*/ 4902050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238259 w 21635868"/>
              <a:gd name="connsiteY23" fmla="*/ 475842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22281 w 21635868"/>
              <a:gd name="connsiteY5" fmla="*/ 4349415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94998 w 21635868"/>
              <a:gd name="connsiteY4" fmla="*/ 4301290 h 5279761"/>
              <a:gd name="connsiteX5" fmla="*/ 19222281 w 21635868"/>
              <a:gd name="connsiteY5" fmla="*/ 4349415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936155 w 21635868"/>
              <a:gd name="connsiteY3" fmla="*/ 4361447 h 5279761"/>
              <a:gd name="connsiteX4" fmla="*/ 19494998 w 21635868"/>
              <a:gd name="connsiteY4" fmla="*/ 4301290 h 5279761"/>
              <a:gd name="connsiteX5" fmla="*/ 19222281 w 21635868"/>
              <a:gd name="connsiteY5" fmla="*/ 4349415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936155 w 21635868"/>
              <a:gd name="connsiteY3" fmla="*/ 4361447 h 5279761"/>
              <a:gd name="connsiteX4" fmla="*/ 19494998 w 21635868"/>
              <a:gd name="connsiteY4" fmla="*/ 4301290 h 5279761"/>
              <a:gd name="connsiteX5" fmla="*/ 19234312 w 21635868"/>
              <a:gd name="connsiteY5" fmla="*/ 4313321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936155 w 21635868"/>
              <a:gd name="connsiteY3" fmla="*/ 4361447 h 5279761"/>
              <a:gd name="connsiteX4" fmla="*/ 19494998 w 21635868"/>
              <a:gd name="connsiteY4" fmla="*/ 4301290 h 5279761"/>
              <a:gd name="connsiteX5" fmla="*/ 19234312 w 21635868"/>
              <a:gd name="connsiteY5" fmla="*/ 4313321 h 5279761"/>
              <a:gd name="connsiteX6" fmla="*/ 18873366 w 21635868"/>
              <a:gd name="connsiteY6" fmla="*/ 4305299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936155 w 21635868"/>
              <a:gd name="connsiteY3" fmla="*/ 4361447 h 5279761"/>
              <a:gd name="connsiteX4" fmla="*/ 19494998 w 21635868"/>
              <a:gd name="connsiteY4" fmla="*/ 4301290 h 5279761"/>
              <a:gd name="connsiteX5" fmla="*/ 19234312 w 21635868"/>
              <a:gd name="connsiteY5" fmla="*/ 4313321 h 5279761"/>
              <a:gd name="connsiteX6" fmla="*/ 18873366 w 21635868"/>
              <a:gd name="connsiteY6" fmla="*/ 4305299 h 5279761"/>
              <a:gd name="connsiteX7" fmla="*/ 18500388 w 21635868"/>
              <a:gd name="connsiteY7" fmla="*/ 4297279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4726"/>
              <a:gd name="connsiteY0" fmla="*/ 4269205 h 5279761"/>
              <a:gd name="connsiteX1" fmla="*/ 21504271 w 21634726"/>
              <a:gd name="connsiteY1" fmla="*/ 4445668 h 5279761"/>
              <a:gd name="connsiteX2" fmla="*/ 20794408 w 21634726"/>
              <a:gd name="connsiteY2" fmla="*/ 4545931 h 5279761"/>
              <a:gd name="connsiteX3" fmla="*/ 19936155 w 21634726"/>
              <a:gd name="connsiteY3" fmla="*/ 4361447 h 5279761"/>
              <a:gd name="connsiteX4" fmla="*/ 19494998 w 21634726"/>
              <a:gd name="connsiteY4" fmla="*/ 4301290 h 5279761"/>
              <a:gd name="connsiteX5" fmla="*/ 19234312 w 21634726"/>
              <a:gd name="connsiteY5" fmla="*/ 4313321 h 5279761"/>
              <a:gd name="connsiteX6" fmla="*/ 18873366 w 21634726"/>
              <a:gd name="connsiteY6" fmla="*/ 4305299 h 5279761"/>
              <a:gd name="connsiteX7" fmla="*/ 18500388 w 21634726"/>
              <a:gd name="connsiteY7" fmla="*/ 4297279 h 5279761"/>
              <a:gd name="connsiteX8" fmla="*/ 17846672 w 21634726"/>
              <a:gd name="connsiteY8" fmla="*/ 4309310 h 5279761"/>
              <a:gd name="connsiteX9" fmla="*/ 17557913 w 21634726"/>
              <a:gd name="connsiteY9" fmla="*/ 4321341 h 5279761"/>
              <a:gd name="connsiteX10" fmla="*/ 16972375 w 21634726"/>
              <a:gd name="connsiteY10" fmla="*/ 4285246 h 5279761"/>
              <a:gd name="connsiteX11" fmla="*/ 16611429 w 21634726"/>
              <a:gd name="connsiteY11" fmla="*/ 4313321 h 5279761"/>
              <a:gd name="connsiteX12" fmla="*/ 15777240 w 21634726"/>
              <a:gd name="connsiteY12" fmla="*/ 4333373 h 5279761"/>
              <a:gd name="connsiteX13" fmla="*/ 15340092 w 21634726"/>
              <a:gd name="connsiteY13" fmla="*/ 4385509 h 5279761"/>
              <a:gd name="connsiteX14" fmla="*/ 14979145 w 21634726"/>
              <a:gd name="connsiteY14" fmla="*/ 4433636 h 5279761"/>
              <a:gd name="connsiteX15" fmla="*/ 14285324 w 21634726"/>
              <a:gd name="connsiteY15" fmla="*/ 4493794 h 5279761"/>
              <a:gd name="connsiteX16" fmla="*/ 13880261 w 21634726"/>
              <a:gd name="connsiteY16" fmla="*/ 4521867 h 5279761"/>
              <a:gd name="connsiteX17" fmla="*/ 13523324 w 21634726"/>
              <a:gd name="connsiteY17" fmla="*/ 4598068 h 5279761"/>
              <a:gd name="connsiteX18" fmla="*/ 13013987 w 21634726"/>
              <a:gd name="connsiteY18" fmla="*/ 4642184 h 5279761"/>
              <a:gd name="connsiteX19" fmla="*/ 12556787 w 21634726"/>
              <a:gd name="connsiteY19" fmla="*/ 4658226 h 5279761"/>
              <a:gd name="connsiteX20" fmla="*/ 11921580 w 21634726"/>
              <a:gd name="connsiteY20" fmla="*/ 4706351 h 5279761"/>
              <a:gd name="connsiteX21" fmla="*/ 11121422 w 21634726"/>
              <a:gd name="connsiteY21" fmla="*/ 4767758 h 5279761"/>
              <a:gd name="connsiteX22" fmla="*/ 10684488 w 21634726"/>
              <a:gd name="connsiteY22" fmla="*/ 4808655 h 5279761"/>
              <a:gd name="connsiteX23" fmla="*/ 10322480 w 21634726"/>
              <a:gd name="connsiteY23" fmla="*/ 4914832 h 5279761"/>
              <a:gd name="connsiteX24" fmla="*/ 9945457 w 21634726"/>
              <a:gd name="connsiteY24" fmla="*/ 4986134 h 5279761"/>
              <a:gd name="connsiteX25" fmla="*/ 9774567 w 21634726"/>
              <a:gd name="connsiteY25" fmla="*/ 4986271 h 5279761"/>
              <a:gd name="connsiteX26" fmla="*/ 9335316 w 21634726"/>
              <a:gd name="connsiteY26" fmla="*/ 5056824 h 5279761"/>
              <a:gd name="connsiteX27" fmla="*/ 8302825 w 21634726"/>
              <a:gd name="connsiteY27" fmla="*/ 5156336 h 5279761"/>
              <a:gd name="connsiteX28" fmla="*/ 7388521 w 21634726"/>
              <a:gd name="connsiteY28" fmla="*/ 5248310 h 5279761"/>
              <a:gd name="connsiteX29" fmla="*/ 6531661 w 21634726"/>
              <a:gd name="connsiteY29" fmla="*/ 5249034 h 5279761"/>
              <a:gd name="connsiteX30" fmla="*/ 5482836 w 21634726"/>
              <a:gd name="connsiteY30" fmla="*/ 4881272 h 5279761"/>
              <a:gd name="connsiteX31" fmla="*/ 4751068 w 21634726"/>
              <a:gd name="connsiteY31" fmla="*/ 4689384 h 5279761"/>
              <a:gd name="connsiteX32" fmla="*/ 3693523 w 21634726"/>
              <a:gd name="connsiteY32" fmla="*/ 4393531 h 5279761"/>
              <a:gd name="connsiteX33" fmla="*/ 3168145 w 21634726"/>
              <a:gd name="connsiteY33" fmla="*/ 4349415 h 5279761"/>
              <a:gd name="connsiteX34" fmla="*/ 2349997 w 21634726"/>
              <a:gd name="connsiteY34" fmla="*/ 4333373 h 5279761"/>
              <a:gd name="connsiteX35" fmla="*/ 1644145 w 21634726"/>
              <a:gd name="connsiteY35" fmla="*/ 4349415 h 5279761"/>
              <a:gd name="connsiteX36" fmla="*/ 1259134 w 21634726"/>
              <a:gd name="connsiteY36" fmla="*/ 4349415 h 5279761"/>
              <a:gd name="connsiteX37" fmla="*/ 954334 w 21634726"/>
              <a:gd name="connsiteY37" fmla="*/ 4237120 h 5279761"/>
              <a:gd name="connsiteX38" fmla="*/ 617450 w 21634726"/>
              <a:gd name="connsiteY38" fmla="*/ 4044615 h 5279761"/>
              <a:gd name="connsiteX39" fmla="*/ 376819 w 21634726"/>
              <a:gd name="connsiteY39" fmla="*/ 3739815 h 5279761"/>
              <a:gd name="connsiteX40" fmla="*/ 168271 w 21634726"/>
              <a:gd name="connsiteY40" fmla="*/ 3563352 h 5279761"/>
              <a:gd name="connsiteX41" fmla="*/ 23892 w 21634726"/>
              <a:gd name="connsiteY41" fmla="*/ 3226468 h 5279761"/>
              <a:gd name="connsiteX42" fmla="*/ 7850 w 21634726"/>
              <a:gd name="connsiteY42" fmla="*/ 2825415 h 5279761"/>
              <a:gd name="connsiteX43" fmla="*/ 104103 w 21634726"/>
              <a:gd name="connsiteY43" fmla="*/ 2344152 h 5279761"/>
              <a:gd name="connsiteX44" fmla="*/ 248482 w 21634726"/>
              <a:gd name="connsiteY44" fmla="*/ 1975184 h 5279761"/>
              <a:gd name="connsiteX45" fmla="*/ 473071 w 21634726"/>
              <a:gd name="connsiteY45" fmla="*/ 1718510 h 5279761"/>
              <a:gd name="connsiteX46" fmla="*/ 729745 w 21634726"/>
              <a:gd name="connsiteY46" fmla="*/ 1461836 h 5279761"/>
              <a:gd name="connsiteX47" fmla="*/ 1034545 w 21634726"/>
              <a:gd name="connsiteY47" fmla="*/ 1157036 h 5279761"/>
              <a:gd name="connsiteX48" fmla="*/ 1483724 w 21634726"/>
              <a:gd name="connsiteY48" fmla="*/ 739942 h 5279761"/>
              <a:gd name="connsiteX49" fmla="*/ 1852692 w 21634726"/>
              <a:gd name="connsiteY49" fmla="*/ 595563 h 5279761"/>
              <a:gd name="connsiteX50" fmla="*/ 2847303 w 21634726"/>
              <a:gd name="connsiteY50" fmla="*/ 387015 h 5279761"/>
              <a:gd name="connsiteX51" fmla="*/ 3472945 w 21634726"/>
              <a:gd name="connsiteY51" fmla="*/ 306805 h 5279761"/>
              <a:gd name="connsiteX52" fmla="*/ 4515682 w 21634726"/>
              <a:gd name="connsiteY52" fmla="*/ 242636 h 5279761"/>
              <a:gd name="connsiteX53" fmla="*/ 5141324 w 21634726"/>
              <a:gd name="connsiteY53" fmla="*/ 130342 h 5279761"/>
              <a:gd name="connsiteX54" fmla="*/ 6585113 w 21634726"/>
              <a:gd name="connsiteY54" fmla="*/ 66173 h 5279761"/>
              <a:gd name="connsiteX55" fmla="*/ 7611808 w 21634726"/>
              <a:gd name="connsiteY55" fmla="*/ 50131 h 5279761"/>
              <a:gd name="connsiteX56" fmla="*/ 8702671 w 21634726"/>
              <a:gd name="connsiteY56" fmla="*/ 18047 h 5279761"/>
              <a:gd name="connsiteX57" fmla="*/ 9440608 w 21634726"/>
              <a:gd name="connsiteY57" fmla="*/ 2005 h 5279761"/>
              <a:gd name="connsiteX58" fmla="*/ 9921871 w 21634726"/>
              <a:gd name="connsiteY58" fmla="*/ 2005 h 5279761"/>
              <a:gd name="connsiteX59" fmla="*/ 10547513 w 21634726"/>
              <a:gd name="connsiteY59" fmla="*/ 18047 h 5279761"/>
              <a:gd name="connsiteX60" fmla="*/ 11125029 w 21634726"/>
              <a:gd name="connsiteY60" fmla="*/ 18047 h 5279761"/>
              <a:gd name="connsiteX61" fmla="*/ 11702545 w 21634726"/>
              <a:gd name="connsiteY61" fmla="*/ 130342 h 5279761"/>
              <a:gd name="connsiteX62" fmla="*/ 12296103 w 21634726"/>
              <a:gd name="connsiteY62" fmla="*/ 258678 h 5279761"/>
              <a:gd name="connsiteX63" fmla="*/ 12713197 w 21634726"/>
              <a:gd name="connsiteY63" fmla="*/ 419099 h 5279761"/>
              <a:gd name="connsiteX64" fmla="*/ 13210503 w 21634726"/>
              <a:gd name="connsiteY64" fmla="*/ 723899 h 5279761"/>
              <a:gd name="connsiteX65" fmla="*/ 13370924 w 21634726"/>
              <a:gd name="connsiteY65" fmla="*/ 1028699 h 5279761"/>
              <a:gd name="connsiteX66" fmla="*/ 13739892 w 21634726"/>
              <a:gd name="connsiteY66" fmla="*/ 1285373 h 5279761"/>
              <a:gd name="connsiteX67" fmla="*/ 13932397 w 21634726"/>
              <a:gd name="connsiteY67" fmla="*/ 1798720 h 5279761"/>
              <a:gd name="connsiteX68" fmla="*/ 14092819 w 21634726"/>
              <a:gd name="connsiteY68" fmla="*/ 2183731 h 5279761"/>
              <a:gd name="connsiteX69" fmla="*/ 14205113 w 21634726"/>
              <a:gd name="connsiteY69" fmla="*/ 2520615 h 5279761"/>
              <a:gd name="connsiteX70" fmla="*/ 14381576 w 21634726"/>
              <a:gd name="connsiteY70" fmla="*/ 2729163 h 5279761"/>
              <a:gd name="connsiteX71" fmla="*/ 14574082 w 21634726"/>
              <a:gd name="connsiteY71" fmla="*/ 3033963 h 5279761"/>
              <a:gd name="connsiteX72" fmla="*/ 14959092 w 21634726"/>
              <a:gd name="connsiteY72" fmla="*/ 3386889 h 5279761"/>
              <a:gd name="connsiteX73" fmla="*/ 15392229 w 21634726"/>
              <a:gd name="connsiteY73" fmla="*/ 3723773 h 5279761"/>
              <a:gd name="connsiteX74" fmla="*/ 15905576 w 21634726"/>
              <a:gd name="connsiteY74" fmla="*/ 3884194 h 5279761"/>
              <a:gd name="connsiteX75" fmla="*/ 16659555 w 21634726"/>
              <a:gd name="connsiteY75" fmla="*/ 4012531 h 5279761"/>
              <a:gd name="connsiteX76" fmla="*/ 17493745 w 21634726"/>
              <a:gd name="connsiteY76" fmla="*/ 4108784 h 5279761"/>
              <a:gd name="connsiteX77" fmla="*/ 18135429 w 21634726"/>
              <a:gd name="connsiteY77" fmla="*/ 4012531 h 5279761"/>
              <a:gd name="connsiteX78" fmla="*/ 18793155 w 21634726"/>
              <a:gd name="connsiteY78" fmla="*/ 4012531 h 5279761"/>
              <a:gd name="connsiteX79" fmla="*/ 19595261 w 21634726"/>
              <a:gd name="connsiteY79" fmla="*/ 4028573 h 5279761"/>
              <a:gd name="connsiteX80" fmla="*/ 20156734 w 21634726"/>
              <a:gd name="connsiteY80" fmla="*/ 4060657 h 5279761"/>
              <a:gd name="connsiteX81" fmla="*/ 21039050 w 21634726"/>
              <a:gd name="connsiteY81" fmla="*/ 4108784 h 5279761"/>
              <a:gd name="connsiteX82" fmla="*/ 21391976 w 21634726"/>
              <a:gd name="connsiteY82" fmla="*/ 4140868 h 5279761"/>
              <a:gd name="connsiteX83" fmla="*/ 21472187 w 21634726"/>
              <a:gd name="connsiteY83" fmla="*/ 4237120 h 5279761"/>
              <a:gd name="connsiteX84" fmla="*/ 21632608 w 21634726"/>
              <a:gd name="connsiteY84" fmla="*/ 4269205 h 5279761"/>
              <a:gd name="connsiteX0" fmla="*/ 21632608 w 21633274"/>
              <a:gd name="connsiteY0" fmla="*/ 4269205 h 5279761"/>
              <a:gd name="connsiteX1" fmla="*/ 21492241 w 21633274"/>
              <a:gd name="connsiteY1" fmla="*/ 4734425 h 5279761"/>
              <a:gd name="connsiteX2" fmla="*/ 20794408 w 21633274"/>
              <a:gd name="connsiteY2" fmla="*/ 4545931 h 5279761"/>
              <a:gd name="connsiteX3" fmla="*/ 19936155 w 21633274"/>
              <a:gd name="connsiteY3" fmla="*/ 4361447 h 5279761"/>
              <a:gd name="connsiteX4" fmla="*/ 19494998 w 21633274"/>
              <a:gd name="connsiteY4" fmla="*/ 4301290 h 5279761"/>
              <a:gd name="connsiteX5" fmla="*/ 19234312 w 21633274"/>
              <a:gd name="connsiteY5" fmla="*/ 4313321 h 5279761"/>
              <a:gd name="connsiteX6" fmla="*/ 18873366 w 21633274"/>
              <a:gd name="connsiteY6" fmla="*/ 4305299 h 5279761"/>
              <a:gd name="connsiteX7" fmla="*/ 18500388 w 21633274"/>
              <a:gd name="connsiteY7" fmla="*/ 4297279 h 5279761"/>
              <a:gd name="connsiteX8" fmla="*/ 17846672 w 21633274"/>
              <a:gd name="connsiteY8" fmla="*/ 4309310 h 5279761"/>
              <a:gd name="connsiteX9" fmla="*/ 17557913 w 21633274"/>
              <a:gd name="connsiteY9" fmla="*/ 4321341 h 5279761"/>
              <a:gd name="connsiteX10" fmla="*/ 16972375 w 21633274"/>
              <a:gd name="connsiteY10" fmla="*/ 4285246 h 5279761"/>
              <a:gd name="connsiteX11" fmla="*/ 16611429 w 21633274"/>
              <a:gd name="connsiteY11" fmla="*/ 4313321 h 5279761"/>
              <a:gd name="connsiteX12" fmla="*/ 15777240 w 21633274"/>
              <a:gd name="connsiteY12" fmla="*/ 4333373 h 5279761"/>
              <a:gd name="connsiteX13" fmla="*/ 15340092 w 21633274"/>
              <a:gd name="connsiteY13" fmla="*/ 4385509 h 5279761"/>
              <a:gd name="connsiteX14" fmla="*/ 14979145 w 21633274"/>
              <a:gd name="connsiteY14" fmla="*/ 4433636 h 5279761"/>
              <a:gd name="connsiteX15" fmla="*/ 14285324 w 21633274"/>
              <a:gd name="connsiteY15" fmla="*/ 4493794 h 5279761"/>
              <a:gd name="connsiteX16" fmla="*/ 13880261 w 21633274"/>
              <a:gd name="connsiteY16" fmla="*/ 4521867 h 5279761"/>
              <a:gd name="connsiteX17" fmla="*/ 13523324 w 21633274"/>
              <a:gd name="connsiteY17" fmla="*/ 4598068 h 5279761"/>
              <a:gd name="connsiteX18" fmla="*/ 13013987 w 21633274"/>
              <a:gd name="connsiteY18" fmla="*/ 4642184 h 5279761"/>
              <a:gd name="connsiteX19" fmla="*/ 12556787 w 21633274"/>
              <a:gd name="connsiteY19" fmla="*/ 4658226 h 5279761"/>
              <a:gd name="connsiteX20" fmla="*/ 11921580 w 21633274"/>
              <a:gd name="connsiteY20" fmla="*/ 4706351 h 5279761"/>
              <a:gd name="connsiteX21" fmla="*/ 11121422 w 21633274"/>
              <a:gd name="connsiteY21" fmla="*/ 4767758 h 5279761"/>
              <a:gd name="connsiteX22" fmla="*/ 10684488 w 21633274"/>
              <a:gd name="connsiteY22" fmla="*/ 4808655 h 5279761"/>
              <a:gd name="connsiteX23" fmla="*/ 10322480 w 21633274"/>
              <a:gd name="connsiteY23" fmla="*/ 4914832 h 5279761"/>
              <a:gd name="connsiteX24" fmla="*/ 9945457 w 21633274"/>
              <a:gd name="connsiteY24" fmla="*/ 4986134 h 5279761"/>
              <a:gd name="connsiteX25" fmla="*/ 9774567 w 21633274"/>
              <a:gd name="connsiteY25" fmla="*/ 4986271 h 5279761"/>
              <a:gd name="connsiteX26" fmla="*/ 9335316 w 21633274"/>
              <a:gd name="connsiteY26" fmla="*/ 5056824 h 5279761"/>
              <a:gd name="connsiteX27" fmla="*/ 8302825 w 21633274"/>
              <a:gd name="connsiteY27" fmla="*/ 5156336 h 5279761"/>
              <a:gd name="connsiteX28" fmla="*/ 7388521 w 21633274"/>
              <a:gd name="connsiteY28" fmla="*/ 5248310 h 5279761"/>
              <a:gd name="connsiteX29" fmla="*/ 6531661 w 21633274"/>
              <a:gd name="connsiteY29" fmla="*/ 5249034 h 5279761"/>
              <a:gd name="connsiteX30" fmla="*/ 5482836 w 21633274"/>
              <a:gd name="connsiteY30" fmla="*/ 4881272 h 5279761"/>
              <a:gd name="connsiteX31" fmla="*/ 4751068 w 21633274"/>
              <a:gd name="connsiteY31" fmla="*/ 4689384 h 5279761"/>
              <a:gd name="connsiteX32" fmla="*/ 3693523 w 21633274"/>
              <a:gd name="connsiteY32" fmla="*/ 4393531 h 5279761"/>
              <a:gd name="connsiteX33" fmla="*/ 3168145 w 21633274"/>
              <a:gd name="connsiteY33" fmla="*/ 4349415 h 5279761"/>
              <a:gd name="connsiteX34" fmla="*/ 2349997 w 21633274"/>
              <a:gd name="connsiteY34" fmla="*/ 4333373 h 5279761"/>
              <a:gd name="connsiteX35" fmla="*/ 1644145 w 21633274"/>
              <a:gd name="connsiteY35" fmla="*/ 4349415 h 5279761"/>
              <a:gd name="connsiteX36" fmla="*/ 1259134 w 21633274"/>
              <a:gd name="connsiteY36" fmla="*/ 4349415 h 5279761"/>
              <a:gd name="connsiteX37" fmla="*/ 954334 w 21633274"/>
              <a:gd name="connsiteY37" fmla="*/ 4237120 h 5279761"/>
              <a:gd name="connsiteX38" fmla="*/ 617450 w 21633274"/>
              <a:gd name="connsiteY38" fmla="*/ 4044615 h 5279761"/>
              <a:gd name="connsiteX39" fmla="*/ 376819 w 21633274"/>
              <a:gd name="connsiteY39" fmla="*/ 3739815 h 5279761"/>
              <a:gd name="connsiteX40" fmla="*/ 168271 w 21633274"/>
              <a:gd name="connsiteY40" fmla="*/ 3563352 h 5279761"/>
              <a:gd name="connsiteX41" fmla="*/ 23892 w 21633274"/>
              <a:gd name="connsiteY41" fmla="*/ 3226468 h 5279761"/>
              <a:gd name="connsiteX42" fmla="*/ 7850 w 21633274"/>
              <a:gd name="connsiteY42" fmla="*/ 2825415 h 5279761"/>
              <a:gd name="connsiteX43" fmla="*/ 104103 w 21633274"/>
              <a:gd name="connsiteY43" fmla="*/ 2344152 h 5279761"/>
              <a:gd name="connsiteX44" fmla="*/ 248482 w 21633274"/>
              <a:gd name="connsiteY44" fmla="*/ 1975184 h 5279761"/>
              <a:gd name="connsiteX45" fmla="*/ 473071 w 21633274"/>
              <a:gd name="connsiteY45" fmla="*/ 1718510 h 5279761"/>
              <a:gd name="connsiteX46" fmla="*/ 729745 w 21633274"/>
              <a:gd name="connsiteY46" fmla="*/ 1461836 h 5279761"/>
              <a:gd name="connsiteX47" fmla="*/ 1034545 w 21633274"/>
              <a:gd name="connsiteY47" fmla="*/ 1157036 h 5279761"/>
              <a:gd name="connsiteX48" fmla="*/ 1483724 w 21633274"/>
              <a:gd name="connsiteY48" fmla="*/ 739942 h 5279761"/>
              <a:gd name="connsiteX49" fmla="*/ 1852692 w 21633274"/>
              <a:gd name="connsiteY49" fmla="*/ 595563 h 5279761"/>
              <a:gd name="connsiteX50" fmla="*/ 2847303 w 21633274"/>
              <a:gd name="connsiteY50" fmla="*/ 387015 h 5279761"/>
              <a:gd name="connsiteX51" fmla="*/ 3472945 w 21633274"/>
              <a:gd name="connsiteY51" fmla="*/ 306805 h 5279761"/>
              <a:gd name="connsiteX52" fmla="*/ 4515682 w 21633274"/>
              <a:gd name="connsiteY52" fmla="*/ 242636 h 5279761"/>
              <a:gd name="connsiteX53" fmla="*/ 5141324 w 21633274"/>
              <a:gd name="connsiteY53" fmla="*/ 130342 h 5279761"/>
              <a:gd name="connsiteX54" fmla="*/ 6585113 w 21633274"/>
              <a:gd name="connsiteY54" fmla="*/ 66173 h 5279761"/>
              <a:gd name="connsiteX55" fmla="*/ 7611808 w 21633274"/>
              <a:gd name="connsiteY55" fmla="*/ 50131 h 5279761"/>
              <a:gd name="connsiteX56" fmla="*/ 8702671 w 21633274"/>
              <a:gd name="connsiteY56" fmla="*/ 18047 h 5279761"/>
              <a:gd name="connsiteX57" fmla="*/ 9440608 w 21633274"/>
              <a:gd name="connsiteY57" fmla="*/ 2005 h 5279761"/>
              <a:gd name="connsiteX58" fmla="*/ 9921871 w 21633274"/>
              <a:gd name="connsiteY58" fmla="*/ 2005 h 5279761"/>
              <a:gd name="connsiteX59" fmla="*/ 10547513 w 21633274"/>
              <a:gd name="connsiteY59" fmla="*/ 18047 h 5279761"/>
              <a:gd name="connsiteX60" fmla="*/ 11125029 w 21633274"/>
              <a:gd name="connsiteY60" fmla="*/ 18047 h 5279761"/>
              <a:gd name="connsiteX61" fmla="*/ 11702545 w 21633274"/>
              <a:gd name="connsiteY61" fmla="*/ 130342 h 5279761"/>
              <a:gd name="connsiteX62" fmla="*/ 12296103 w 21633274"/>
              <a:gd name="connsiteY62" fmla="*/ 258678 h 5279761"/>
              <a:gd name="connsiteX63" fmla="*/ 12713197 w 21633274"/>
              <a:gd name="connsiteY63" fmla="*/ 419099 h 5279761"/>
              <a:gd name="connsiteX64" fmla="*/ 13210503 w 21633274"/>
              <a:gd name="connsiteY64" fmla="*/ 723899 h 5279761"/>
              <a:gd name="connsiteX65" fmla="*/ 13370924 w 21633274"/>
              <a:gd name="connsiteY65" fmla="*/ 1028699 h 5279761"/>
              <a:gd name="connsiteX66" fmla="*/ 13739892 w 21633274"/>
              <a:gd name="connsiteY66" fmla="*/ 1285373 h 5279761"/>
              <a:gd name="connsiteX67" fmla="*/ 13932397 w 21633274"/>
              <a:gd name="connsiteY67" fmla="*/ 1798720 h 5279761"/>
              <a:gd name="connsiteX68" fmla="*/ 14092819 w 21633274"/>
              <a:gd name="connsiteY68" fmla="*/ 2183731 h 5279761"/>
              <a:gd name="connsiteX69" fmla="*/ 14205113 w 21633274"/>
              <a:gd name="connsiteY69" fmla="*/ 2520615 h 5279761"/>
              <a:gd name="connsiteX70" fmla="*/ 14381576 w 21633274"/>
              <a:gd name="connsiteY70" fmla="*/ 2729163 h 5279761"/>
              <a:gd name="connsiteX71" fmla="*/ 14574082 w 21633274"/>
              <a:gd name="connsiteY71" fmla="*/ 3033963 h 5279761"/>
              <a:gd name="connsiteX72" fmla="*/ 14959092 w 21633274"/>
              <a:gd name="connsiteY72" fmla="*/ 3386889 h 5279761"/>
              <a:gd name="connsiteX73" fmla="*/ 15392229 w 21633274"/>
              <a:gd name="connsiteY73" fmla="*/ 3723773 h 5279761"/>
              <a:gd name="connsiteX74" fmla="*/ 15905576 w 21633274"/>
              <a:gd name="connsiteY74" fmla="*/ 3884194 h 5279761"/>
              <a:gd name="connsiteX75" fmla="*/ 16659555 w 21633274"/>
              <a:gd name="connsiteY75" fmla="*/ 4012531 h 5279761"/>
              <a:gd name="connsiteX76" fmla="*/ 17493745 w 21633274"/>
              <a:gd name="connsiteY76" fmla="*/ 4108784 h 5279761"/>
              <a:gd name="connsiteX77" fmla="*/ 18135429 w 21633274"/>
              <a:gd name="connsiteY77" fmla="*/ 4012531 h 5279761"/>
              <a:gd name="connsiteX78" fmla="*/ 18793155 w 21633274"/>
              <a:gd name="connsiteY78" fmla="*/ 4012531 h 5279761"/>
              <a:gd name="connsiteX79" fmla="*/ 19595261 w 21633274"/>
              <a:gd name="connsiteY79" fmla="*/ 4028573 h 5279761"/>
              <a:gd name="connsiteX80" fmla="*/ 20156734 w 21633274"/>
              <a:gd name="connsiteY80" fmla="*/ 4060657 h 5279761"/>
              <a:gd name="connsiteX81" fmla="*/ 21039050 w 21633274"/>
              <a:gd name="connsiteY81" fmla="*/ 4108784 h 5279761"/>
              <a:gd name="connsiteX82" fmla="*/ 21391976 w 21633274"/>
              <a:gd name="connsiteY82" fmla="*/ 4140868 h 5279761"/>
              <a:gd name="connsiteX83" fmla="*/ 21472187 w 21633274"/>
              <a:gd name="connsiteY83" fmla="*/ 4237120 h 5279761"/>
              <a:gd name="connsiteX84" fmla="*/ 21632608 w 21633274"/>
              <a:gd name="connsiteY84" fmla="*/ 4269205 h 5279761"/>
              <a:gd name="connsiteX0" fmla="*/ 21668703 w 21668920"/>
              <a:gd name="connsiteY0" fmla="*/ 4834689 h 5279761"/>
              <a:gd name="connsiteX1" fmla="*/ 21492241 w 21668920"/>
              <a:gd name="connsiteY1" fmla="*/ 4734425 h 5279761"/>
              <a:gd name="connsiteX2" fmla="*/ 20794408 w 21668920"/>
              <a:gd name="connsiteY2" fmla="*/ 4545931 h 5279761"/>
              <a:gd name="connsiteX3" fmla="*/ 19936155 w 21668920"/>
              <a:gd name="connsiteY3" fmla="*/ 4361447 h 5279761"/>
              <a:gd name="connsiteX4" fmla="*/ 19494998 w 21668920"/>
              <a:gd name="connsiteY4" fmla="*/ 4301290 h 5279761"/>
              <a:gd name="connsiteX5" fmla="*/ 19234312 w 21668920"/>
              <a:gd name="connsiteY5" fmla="*/ 4313321 h 5279761"/>
              <a:gd name="connsiteX6" fmla="*/ 18873366 w 21668920"/>
              <a:gd name="connsiteY6" fmla="*/ 4305299 h 5279761"/>
              <a:gd name="connsiteX7" fmla="*/ 18500388 w 21668920"/>
              <a:gd name="connsiteY7" fmla="*/ 4297279 h 5279761"/>
              <a:gd name="connsiteX8" fmla="*/ 17846672 w 21668920"/>
              <a:gd name="connsiteY8" fmla="*/ 4309310 h 5279761"/>
              <a:gd name="connsiteX9" fmla="*/ 17557913 w 21668920"/>
              <a:gd name="connsiteY9" fmla="*/ 4321341 h 5279761"/>
              <a:gd name="connsiteX10" fmla="*/ 16972375 w 21668920"/>
              <a:gd name="connsiteY10" fmla="*/ 4285246 h 5279761"/>
              <a:gd name="connsiteX11" fmla="*/ 16611429 w 21668920"/>
              <a:gd name="connsiteY11" fmla="*/ 4313321 h 5279761"/>
              <a:gd name="connsiteX12" fmla="*/ 15777240 w 21668920"/>
              <a:gd name="connsiteY12" fmla="*/ 4333373 h 5279761"/>
              <a:gd name="connsiteX13" fmla="*/ 15340092 w 21668920"/>
              <a:gd name="connsiteY13" fmla="*/ 4385509 h 5279761"/>
              <a:gd name="connsiteX14" fmla="*/ 14979145 w 21668920"/>
              <a:gd name="connsiteY14" fmla="*/ 4433636 h 5279761"/>
              <a:gd name="connsiteX15" fmla="*/ 14285324 w 21668920"/>
              <a:gd name="connsiteY15" fmla="*/ 4493794 h 5279761"/>
              <a:gd name="connsiteX16" fmla="*/ 13880261 w 21668920"/>
              <a:gd name="connsiteY16" fmla="*/ 4521867 h 5279761"/>
              <a:gd name="connsiteX17" fmla="*/ 13523324 w 21668920"/>
              <a:gd name="connsiteY17" fmla="*/ 4598068 h 5279761"/>
              <a:gd name="connsiteX18" fmla="*/ 13013987 w 21668920"/>
              <a:gd name="connsiteY18" fmla="*/ 4642184 h 5279761"/>
              <a:gd name="connsiteX19" fmla="*/ 12556787 w 21668920"/>
              <a:gd name="connsiteY19" fmla="*/ 4658226 h 5279761"/>
              <a:gd name="connsiteX20" fmla="*/ 11921580 w 21668920"/>
              <a:gd name="connsiteY20" fmla="*/ 4706351 h 5279761"/>
              <a:gd name="connsiteX21" fmla="*/ 11121422 w 21668920"/>
              <a:gd name="connsiteY21" fmla="*/ 4767758 h 5279761"/>
              <a:gd name="connsiteX22" fmla="*/ 10684488 w 21668920"/>
              <a:gd name="connsiteY22" fmla="*/ 4808655 h 5279761"/>
              <a:gd name="connsiteX23" fmla="*/ 10322480 w 21668920"/>
              <a:gd name="connsiteY23" fmla="*/ 4914832 h 5279761"/>
              <a:gd name="connsiteX24" fmla="*/ 9945457 w 21668920"/>
              <a:gd name="connsiteY24" fmla="*/ 4986134 h 5279761"/>
              <a:gd name="connsiteX25" fmla="*/ 9774567 w 21668920"/>
              <a:gd name="connsiteY25" fmla="*/ 4986271 h 5279761"/>
              <a:gd name="connsiteX26" fmla="*/ 9335316 w 21668920"/>
              <a:gd name="connsiteY26" fmla="*/ 5056824 h 5279761"/>
              <a:gd name="connsiteX27" fmla="*/ 8302825 w 21668920"/>
              <a:gd name="connsiteY27" fmla="*/ 5156336 h 5279761"/>
              <a:gd name="connsiteX28" fmla="*/ 7388521 w 21668920"/>
              <a:gd name="connsiteY28" fmla="*/ 5248310 h 5279761"/>
              <a:gd name="connsiteX29" fmla="*/ 6531661 w 21668920"/>
              <a:gd name="connsiteY29" fmla="*/ 5249034 h 5279761"/>
              <a:gd name="connsiteX30" fmla="*/ 5482836 w 21668920"/>
              <a:gd name="connsiteY30" fmla="*/ 4881272 h 5279761"/>
              <a:gd name="connsiteX31" fmla="*/ 4751068 w 21668920"/>
              <a:gd name="connsiteY31" fmla="*/ 4689384 h 5279761"/>
              <a:gd name="connsiteX32" fmla="*/ 3693523 w 21668920"/>
              <a:gd name="connsiteY32" fmla="*/ 4393531 h 5279761"/>
              <a:gd name="connsiteX33" fmla="*/ 3168145 w 21668920"/>
              <a:gd name="connsiteY33" fmla="*/ 4349415 h 5279761"/>
              <a:gd name="connsiteX34" fmla="*/ 2349997 w 21668920"/>
              <a:gd name="connsiteY34" fmla="*/ 4333373 h 5279761"/>
              <a:gd name="connsiteX35" fmla="*/ 1644145 w 21668920"/>
              <a:gd name="connsiteY35" fmla="*/ 4349415 h 5279761"/>
              <a:gd name="connsiteX36" fmla="*/ 1259134 w 21668920"/>
              <a:gd name="connsiteY36" fmla="*/ 4349415 h 5279761"/>
              <a:gd name="connsiteX37" fmla="*/ 954334 w 21668920"/>
              <a:gd name="connsiteY37" fmla="*/ 4237120 h 5279761"/>
              <a:gd name="connsiteX38" fmla="*/ 617450 w 21668920"/>
              <a:gd name="connsiteY38" fmla="*/ 4044615 h 5279761"/>
              <a:gd name="connsiteX39" fmla="*/ 376819 w 21668920"/>
              <a:gd name="connsiteY39" fmla="*/ 3739815 h 5279761"/>
              <a:gd name="connsiteX40" fmla="*/ 168271 w 21668920"/>
              <a:gd name="connsiteY40" fmla="*/ 3563352 h 5279761"/>
              <a:gd name="connsiteX41" fmla="*/ 23892 w 21668920"/>
              <a:gd name="connsiteY41" fmla="*/ 3226468 h 5279761"/>
              <a:gd name="connsiteX42" fmla="*/ 7850 w 21668920"/>
              <a:gd name="connsiteY42" fmla="*/ 2825415 h 5279761"/>
              <a:gd name="connsiteX43" fmla="*/ 104103 w 21668920"/>
              <a:gd name="connsiteY43" fmla="*/ 2344152 h 5279761"/>
              <a:gd name="connsiteX44" fmla="*/ 248482 w 21668920"/>
              <a:gd name="connsiteY44" fmla="*/ 1975184 h 5279761"/>
              <a:gd name="connsiteX45" fmla="*/ 473071 w 21668920"/>
              <a:gd name="connsiteY45" fmla="*/ 1718510 h 5279761"/>
              <a:gd name="connsiteX46" fmla="*/ 729745 w 21668920"/>
              <a:gd name="connsiteY46" fmla="*/ 1461836 h 5279761"/>
              <a:gd name="connsiteX47" fmla="*/ 1034545 w 21668920"/>
              <a:gd name="connsiteY47" fmla="*/ 1157036 h 5279761"/>
              <a:gd name="connsiteX48" fmla="*/ 1483724 w 21668920"/>
              <a:gd name="connsiteY48" fmla="*/ 739942 h 5279761"/>
              <a:gd name="connsiteX49" fmla="*/ 1852692 w 21668920"/>
              <a:gd name="connsiteY49" fmla="*/ 595563 h 5279761"/>
              <a:gd name="connsiteX50" fmla="*/ 2847303 w 21668920"/>
              <a:gd name="connsiteY50" fmla="*/ 387015 h 5279761"/>
              <a:gd name="connsiteX51" fmla="*/ 3472945 w 21668920"/>
              <a:gd name="connsiteY51" fmla="*/ 306805 h 5279761"/>
              <a:gd name="connsiteX52" fmla="*/ 4515682 w 21668920"/>
              <a:gd name="connsiteY52" fmla="*/ 242636 h 5279761"/>
              <a:gd name="connsiteX53" fmla="*/ 5141324 w 21668920"/>
              <a:gd name="connsiteY53" fmla="*/ 130342 h 5279761"/>
              <a:gd name="connsiteX54" fmla="*/ 6585113 w 21668920"/>
              <a:gd name="connsiteY54" fmla="*/ 66173 h 5279761"/>
              <a:gd name="connsiteX55" fmla="*/ 7611808 w 21668920"/>
              <a:gd name="connsiteY55" fmla="*/ 50131 h 5279761"/>
              <a:gd name="connsiteX56" fmla="*/ 8702671 w 21668920"/>
              <a:gd name="connsiteY56" fmla="*/ 18047 h 5279761"/>
              <a:gd name="connsiteX57" fmla="*/ 9440608 w 21668920"/>
              <a:gd name="connsiteY57" fmla="*/ 2005 h 5279761"/>
              <a:gd name="connsiteX58" fmla="*/ 9921871 w 21668920"/>
              <a:gd name="connsiteY58" fmla="*/ 2005 h 5279761"/>
              <a:gd name="connsiteX59" fmla="*/ 10547513 w 21668920"/>
              <a:gd name="connsiteY59" fmla="*/ 18047 h 5279761"/>
              <a:gd name="connsiteX60" fmla="*/ 11125029 w 21668920"/>
              <a:gd name="connsiteY60" fmla="*/ 18047 h 5279761"/>
              <a:gd name="connsiteX61" fmla="*/ 11702545 w 21668920"/>
              <a:gd name="connsiteY61" fmla="*/ 130342 h 5279761"/>
              <a:gd name="connsiteX62" fmla="*/ 12296103 w 21668920"/>
              <a:gd name="connsiteY62" fmla="*/ 258678 h 5279761"/>
              <a:gd name="connsiteX63" fmla="*/ 12713197 w 21668920"/>
              <a:gd name="connsiteY63" fmla="*/ 419099 h 5279761"/>
              <a:gd name="connsiteX64" fmla="*/ 13210503 w 21668920"/>
              <a:gd name="connsiteY64" fmla="*/ 723899 h 5279761"/>
              <a:gd name="connsiteX65" fmla="*/ 13370924 w 21668920"/>
              <a:gd name="connsiteY65" fmla="*/ 1028699 h 5279761"/>
              <a:gd name="connsiteX66" fmla="*/ 13739892 w 21668920"/>
              <a:gd name="connsiteY66" fmla="*/ 1285373 h 5279761"/>
              <a:gd name="connsiteX67" fmla="*/ 13932397 w 21668920"/>
              <a:gd name="connsiteY67" fmla="*/ 1798720 h 5279761"/>
              <a:gd name="connsiteX68" fmla="*/ 14092819 w 21668920"/>
              <a:gd name="connsiteY68" fmla="*/ 2183731 h 5279761"/>
              <a:gd name="connsiteX69" fmla="*/ 14205113 w 21668920"/>
              <a:gd name="connsiteY69" fmla="*/ 2520615 h 5279761"/>
              <a:gd name="connsiteX70" fmla="*/ 14381576 w 21668920"/>
              <a:gd name="connsiteY70" fmla="*/ 2729163 h 5279761"/>
              <a:gd name="connsiteX71" fmla="*/ 14574082 w 21668920"/>
              <a:gd name="connsiteY71" fmla="*/ 3033963 h 5279761"/>
              <a:gd name="connsiteX72" fmla="*/ 14959092 w 21668920"/>
              <a:gd name="connsiteY72" fmla="*/ 3386889 h 5279761"/>
              <a:gd name="connsiteX73" fmla="*/ 15392229 w 21668920"/>
              <a:gd name="connsiteY73" fmla="*/ 3723773 h 5279761"/>
              <a:gd name="connsiteX74" fmla="*/ 15905576 w 21668920"/>
              <a:gd name="connsiteY74" fmla="*/ 3884194 h 5279761"/>
              <a:gd name="connsiteX75" fmla="*/ 16659555 w 21668920"/>
              <a:gd name="connsiteY75" fmla="*/ 4012531 h 5279761"/>
              <a:gd name="connsiteX76" fmla="*/ 17493745 w 21668920"/>
              <a:gd name="connsiteY76" fmla="*/ 4108784 h 5279761"/>
              <a:gd name="connsiteX77" fmla="*/ 18135429 w 21668920"/>
              <a:gd name="connsiteY77" fmla="*/ 4012531 h 5279761"/>
              <a:gd name="connsiteX78" fmla="*/ 18793155 w 21668920"/>
              <a:gd name="connsiteY78" fmla="*/ 4012531 h 5279761"/>
              <a:gd name="connsiteX79" fmla="*/ 19595261 w 21668920"/>
              <a:gd name="connsiteY79" fmla="*/ 4028573 h 5279761"/>
              <a:gd name="connsiteX80" fmla="*/ 20156734 w 21668920"/>
              <a:gd name="connsiteY80" fmla="*/ 4060657 h 5279761"/>
              <a:gd name="connsiteX81" fmla="*/ 21039050 w 21668920"/>
              <a:gd name="connsiteY81" fmla="*/ 4108784 h 5279761"/>
              <a:gd name="connsiteX82" fmla="*/ 21391976 w 21668920"/>
              <a:gd name="connsiteY82" fmla="*/ 4140868 h 5279761"/>
              <a:gd name="connsiteX83" fmla="*/ 21472187 w 21668920"/>
              <a:gd name="connsiteY83" fmla="*/ 4237120 h 5279761"/>
              <a:gd name="connsiteX84" fmla="*/ 21668703 w 21668920"/>
              <a:gd name="connsiteY84" fmla="*/ 4834689 h 5279761"/>
              <a:gd name="connsiteX0" fmla="*/ 21668703 w 21668732"/>
              <a:gd name="connsiteY0" fmla="*/ 4834689 h 5279761"/>
              <a:gd name="connsiteX1" fmla="*/ 21480208 w 21668732"/>
              <a:gd name="connsiteY1" fmla="*/ 4782551 h 5279761"/>
              <a:gd name="connsiteX2" fmla="*/ 20794408 w 21668732"/>
              <a:gd name="connsiteY2" fmla="*/ 4545931 h 5279761"/>
              <a:gd name="connsiteX3" fmla="*/ 19936155 w 21668732"/>
              <a:gd name="connsiteY3" fmla="*/ 4361447 h 5279761"/>
              <a:gd name="connsiteX4" fmla="*/ 19494998 w 21668732"/>
              <a:gd name="connsiteY4" fmla="*/ 4301290 h 5279761"/>
              <a:gd name="connsiteX5" fmla="*/ 19234312 w 21668732"/>
              <a:gd name="connsiteY5" fmla="*/ 4313321 h 5279761"/>
              <a:gd name="connsiteX6" fmla="*/ 18873366 w 21668732"/>
              <a:gd name="connsiteY6" fmla="*/ 4305299 h 5279761"/>
              <a:gd name="connsiteX7" fmla="*/ 18500388 w 21668732"/>
              <a:gd name="connsiteY7" fmla="*/ 4297279 h 5279761"/>
              <a:gd name="connsiteX8" fmla="*/ 17846672 w 21668732"/>
              <a:gd name="connsiteY8" fmla="*/ 4309310 h 5279761"/>
              <a:gd name="connsiteX9" fmla="*/ 17557913 w 21668732"/>
              <a:gd name="connsiteY9" fmla="*/ 4321341 h 5279761"/>
              <a:gd name="connsiteX10" fmla="*/ 16972375 w 21668732"/>
              <a:gd name="connsiteY10" fmla="*/ 4285246 h 5279761"/>
              <a:gd name="connsiteX11" fmla="*/ 16611429 w 21668732"/>
              <a:gd name="connsiteY11" fmla="*/ 4313321 h 5279761"/>
              <a:gd name="connsiteX12" fmla="*/ 15777240 w 21668732"/>
              <a:gd name="connsiteY12" fmla="*/ 4333373 h 5279761"/>
              <a:gd name="connsiteX13" fmla="*/ 15340092 w 21668732"/>
              <a:gd name="connsiteY13" fmla="*/ 4385509 h 5279761"/>
              <a:gd name="connsiteX14" fmla="*/ 14979145 w 21668732"/>
              <a:gd name="connsiteY14" fmla="*/ 4433636 h 5279761"/>
              <a:gd name="connsiteX15" fmla="*/ 14285324 w 21668732"/>
              <a:gd name="connsiteY15" fmla="*/ 4493794 h 5279761"/>
              <a:gd name="connsiteX16" fmla="*/ 13880261 w 21668732"/>
              <a:gd name="connsiteY16" fmla="*/ 4521867 h 5279761"/>
              <a:gd name="connsiteX17" fmla="*/ 13523324 w 21668732"/>
              <a:gd name="connsiteY17" fmla="*/ 4598068 h 5279761"/>
              <a:gd name="connsiteX18" fmla="*/ 13013987 w 21668732"/>
              <a:gd name="connsiteY18" fmla="*/ 4642184 h 5279761"/>
              <a:gd name="connsiteX19" fmla="*/ 12556787 w 21668732"/>
              <a:gd name="connsiteY19" fmla="*/ 4658226 h 5279761"/>
              <a:gd name="connsiteX20" fmla="*/ 11921580 w 21668732"/>
              <a:gd name="connsiteY20" fmla="*/ 4706351 h 5279761"/>
              <a:gd name="connsiteX21" fmla="*/ 11121422 w 21668732"/>
              <a:gd name="connsiteY21" fmla="*/ 4767758 h 5279761"/>
              <a:gd name="connsiteX22" fmla="*/ 10684488 w 21668732"/>
              <a:gd name="connsiteY22" fmla="*/ 4808655 h 5279761"/>
              <a:gd name="connsiteX23" fmla="*/ 10322480 w 21668732"/>
              <a:gd name="connsiteY23" fmla="*/ 4914832 h 5279761"/>
              <a:gd name="connsiteX24" fmla="*/ 9945457 w 21668732"/>
              <a:gd name="connsiteY24" fmla="*/ 4986134 h 5279761"/>
              <a:gd name="connsiteX25" fmla="*/ 9774567 w 21668732"/>
              <a:gd name="connsiteY25" fmla="*/ 4986271 h 5279761"/>
              <a:gd name="connsiteX26" fmla="*/ 9335316 w 21668732"/>
              <a:gd name="connsiteY26" fmla="*/ 5056824 h 5279761"/>
              <a:gd name="connsiteX27" fmla="*/ 8302825 w 21668732"/>
              <a:gd name="connsiteY27" fmla="*/ 5156336 h 5279761"/>
              <a:gd name="connsiteX28" fmla="*/ 7388521 w 21668732"/>
              <a:gd name="connsiteY28" fmla="*/ 5248310 h 5279761"/>
              <a:gd name="connsiteX29" fmla="*/ 6531661 w 21668732"/>
              <a:gd name="connsiteY29" fmla="*/ 5249034 h 5279761"/>
              <a:gd name="connsiteX30" fmla="*/ 5482836 w 21668732"/>
              <a:gd name="connsiteY30" fmla="*/ 4881272 h 5279761"/>
              <a:gd name="connsiteX31" fmla="*/ 4751068 w 21668732"/>
              <a:gd name="connsiteY31" fmla="*/ 4689384 h 5279761"/>
              <a:gd name="connsiteX32" fmla="*/ 3693523 w 21668732"/>
              <a:gd name="connsiteY32" fmla="*/ 4393531 h 5279761"/>
              <a:gd name="connsiteX33" fmla="*/ 3168145 w 21668732"/>
              <a:gd name="connsiteY33" fmla="*/ 4349415 h 5279761"/>
              <a:gd name="connsiteX34" fmla="*/ 2349997 w 21668732"/>
              <a:gd name="connsiteY34" fmla="*/ 4333373 h 5279761"/>
              <a:gd name="connsiteX35" fmla="*/ 1644145 w 21668732"/>
              <a:gd name="connsiteY35" fmla="*/ 4349415 h 5279761"/>
              <a:gd name="connsiteX36" fmla="*/ 1259134 w 21668732"/>
              <a:gd name="connsiteY36" fmla="*/ 4349415 h 5279761"/>
              <a:gd name="connsiteX37" fmla="*/ 954334 w 21668732"/>
              <a:gd name="connsiteY37" fmla="*/ 4237120 h 5279761"/>
              <a:gd name="connsiteX38" fmla="*/ 617450 w 21668732"/>
              <a:gd name="connsiteY38" fmla="*/ 4044615 h 5279761"/>
              <a:gd name="connsiteX39" fmla="*/ 376819 w 21668732"/>
              <a:gd name="connsiteY39" fmla="*/ 3739815 h 5279761"/>
              <a:gd name="connsiteX40" fmla="*/ 168271 w 21668732"/>
              <a:gd name="connsiteY40" fmla="*/ 3563352 h 5279761"/>
              <a:gd name="connsiteX41" fmla="*/ 23892 w 21668732"/>
              <a:gd name="connsiteY41" fmla="*/ 3226468 h 5279761"/>
              <a:gd name="connsiteX42" fmla="*/ 7850 w 21668732"/>
              <a:gd name="connsiteY42" fmla="*/ 2825415 h 5279761"/>
              <a:gd name="connsiteX43" fmla="*/ 104103 w 21668732"/>
              <a:gd name="connsiteY43" fmla="*/ 2344152 h 5279761"/>
              <a:gd name="connsiteX44" fmla="*/ 248482 w 21668732"/>
              <a:gd name="connsiteY44" fmla="*/ 1975184 h 5279761"/>
              <a:gd name="connsiteX45" fmla="*/ 473071 w 21668732"/>
              <a:gd name="connsiteY45" fmla="*/ 1718510 h 5279761"/>
              <a:gd name="connsiteX46" fmla="*/ 729745 w 21668732"/>
              <a:gd name="connsiteY46" fmla="*/ 1461836 h 5279761"/>
              <a:gd name="connsiteX47" fmla="*/ 1034545 w 21668732"/>
              <a:gd name="connsiteY47" fmla="*/ 1157036 h 5279761"/>
              <a:gd name="connsiteX48" fmla="*/ 1483724 w 21668732"/>
              <a:gd name="connsiteY48" fmla="*/ 739942 h 5279761"/>
              <a:gd name="connsiteX49" fmla="*/ 1852692 w 21668732"/>
              <a:gd name="connsiteY49" fmla="*/ 595563 h 5279761"/>
              <a:gd name="connsiteX50" fmla="*/ 2847303 w 21668732"/>
              <a:gd name="connsiteY50" fmla="*/ 387015 h 5279761"/>
              <a:gd name="connsiteX51" fmla="*/ 3472945 w 21668732"/>
              <a:gd name="connsiteY51" fmla="*/ 306805 h 5279761"/>
              <a:gd name="connsiteX52" fmla="*/ 4515682 w 21668732"/>
              <a:gd name="connsiteY52" fmla="*/ 242636 h 5279761"/>
              <a:gd name="connsiteX53" fmla="*/ 5141324 w 21668732"/>
              <a:gd name="connsiteY53" fmla="*/ 130342 h 5279761"/>
              <a:gd name="connsiteX54" fmla="*/ 6585113 w 21668732"/>
              <a:gd name="connsiteY54" fmla="*/ 66173 h 5279761"/>
              <a:gd name="connsiteX55" fmla="*/ 7611808 w 21668732"/>
              <a:gd name="connsiteY55" fmla="*/ 50131 h 5279761"/>
              <a:gd name="connsiteX56" fmla="*/ 8702671 w 21668732"/>
              <a:gd name="connsiteY56" fmla="*/ 18047 h 5279761"/>
              <a:gd name="connsiteX57" fmla="*/ 9440608 w 21668732"/>
              <a:gd name="connsiteY57" fmla="*/ 2005 h 5279761"/>
              <a:gd name="connsiteX58" fmla="*/ 9921871 w 21668732"/>
              <a:gd name="connsiteY58" fmla="*/ 2005 h 5279761"/>
              <a:gd name="connsiteX59" fmla="*/ 10547513 w 21668732"/>
              <a:gd name="connsiteY59" fmla="*/ 18047 h 5279761"/>
              <a:gd name="connsiteX60" fmla="*/ 11125029 w 21668732"/>
              <a:gd name="connsiteY60" fmla="*/ 18047 h 5279761"/>
              <a:gd name="connsiteX61" fmla="*/ 11702545 w 21668732"/>
              <a:gd name="connsiteY61" fmla="*/ 130342 h 5279761"/>
              <a:gd name="connsiteX62" fmla="*/ 12296103 w 21668732"/>
              <a:gd name="connsiteY62" fmla="*/ 258678 h 5279761"/>
              <a:gd name="connsiteX63" fmla="*/ 12713197 w 21668732"/>
              <a:gd name="connsiteY63" fmla="*/ 419099 h 5279761"/>
              <a:gd name="connsiteX64" fmla="*/ 13210503 w 21668732"/>
              <a:gd name="connsiteY64" fmla="*/ 723899 h 5279761"/>
              <a:gd name="connsiteX65" fmla="*/ 13370924 w 21668732"/>
              <a:gd name="connsiteY65" fmla="*/ 1028699 h 5279761"/>
              <a:gd name="connsiteX66" fmla="*/ 13739892 w 21668732"/>
              <a:gd name="connsiteY66" fmla="*/ 1285373 h 5279761"/>
              <a:gd name="connsiteX67" fmla="*/ 13932397 w 21668732"/>
              <a:gd name="connsiteY67" fmla="*/ 1798720 h 5279761"/>
              <a:gd name="connsiteX68" fmla="*/ 14092819 w 21668732"/>
              <a:gd name="connsiteY68" fmla="*/ 2183731 h 5279761"/>
              <a:gd name="connsiteX69" fmla="*/ 14205113 w 21668732"/>
              <a:gd name="connsiteY69" fmla="*/ 2520615 h 5279761"/>
              <a:gd name="connsiteX70" fmla="*/ 14381576 w 21668732"/>
              <a:gd name="connsiteY70" fmla="*/ 2729163 h 5279761"/>
              <a:gd name="connsiteX71" fmla="*/ 14574082 w 21668732"/>
              <a:gd name="connsiteY71" fmla="*/ 3033963 h 5279761"/>
              <a:gd name="connsiteX72" fmla="*/ 14959092 w 21668732"/>
              <a:gd name="connsiteY72" fmla="*/ 3386889 h 5279761"/>
              <a:gd name="connsiteX73" fmla="*/ 15392229 w 21668732"/>
              <a:gd name="connsiteY73" fmla="*/ 3723773 h 5279761"/>
              <a:gd name="connsiteX74" fmla="*/ 15905576 w 21668732"/>
              <a:gd name="connsiteY74" fmla="*/ 3884194 h 5279761"/>
              <a:gd name="connsiteX75" fmla="*/ 16659555 w 21668732"/>
              <a:gd name="connsiteY75" fmla="*/ 4012531 h 5279761"/>
              <a:gd name="connsiteX76" fmla="*/ 17493745 w 21668732"/>
              <a:gd name="connsiteY76" fmla="*/ 4108784 h 5279761"/>
              <a:gd name="connsiteX77" fmla="*/ 18135429 w 21668732"/>
              <a:gd name="connsiteY77" fmla="*/ 4012531 h 5279761"/>
              <a:gd name="connsiteX78" fmla="*/ 18793155 w 21668732"/>
              <a:gd name="connsiteY78" fmla="*/ 4012531 h 5279761"/>
              <a:gd name="connsiteX79" fmla="*/ 19595261 w 21668732"/>
              <a:gd name="connsiteY79" fmla="*/ 4028573 h 5279761"/>
              <a:gd name="connsiteX80" fmla="*/ 20156734 w 21668732"/>
              <a:gd name="connsiteY80" fmla="*/ 4060657 h 5279761"/>
              <a:gd name="connsiteX81" fmla="*/ 21039050 w 21668732"/>
              <a:gd name="connsiteY81" fmla="*/ 4108784 h 5279761"/>
              <a:gd name="connsiteX82" fmla="*/ 21391976 w 21668732"/>
              <a:gd name="connsiteY82" fmla="*/ 4140868 h 5279761"/>
              <a:gd name="connsiteX83" fmla="*/ 21472187 w 21668732"/>
              <a:gd name="connsiteY83" fmla="*/ 4237120 h 5279761"/>
              <a:gd name="connsiteX84" fmla="*/ 21668703 w 21668732"/>
              <a:gd name="connsiteY84" fmla="*/ 4834689 h 5279761"/>
              <a:gd name="connsiteX0" fmla="*/ 21668703 w 21668705"/>
              <a:gd name="connsiteY0" fmla="*/ 4834689 h 5279761"/>
              <a:gd name="connsiteX1" fmla="*/ 21480208 w 21668705"/>
              <a:gd name="connsiteY1" fmla="*/ 4782551 h 5279761"/>
              <a:gd name="connsiteX2" fmla="*/ 20794408 w 21668705"/>
              <a:gd name="connsiteY2" fmla="*/ 4545931 h 5279761"/>
              <a:gd name="connsiteX3" fmla="*/ 19936155 w 21668705"/>
              <a:gd name="connsiteY3" fmla="*/ 4361447 h 5279761"/>
              <a:gd name="connsiteX4" fmla="*/ 19494998 w 21668705"/>
              <a:gd name="connsiteY4" fmla="*/ 4301290 h 5279761"/>
              <a:gd name="connsiteX5" fmla="*/ 19234312 w 21668705"/>
              <a:gd name="connsiteY5" fmla="*/ 4313321 h 5279761"/>
              <a:gd name="connsiteX6" fmla="*/ 18873366 w 21668705"/>
              <a:gd name="connsiteY6" fmla="*/ 4305299 h 5279761"/>
              <a:gd name="connsiteX7" fmla="*/ 18500388 w 21668705"/>
              <a:gd name="connsiteY7" fmla="*/ 4297279 h 5279761"/>
              <a:gd name="connsiteX8" fmla="*/ 17846672 w 21668705"/>
              <a:gd name="connsiteY8" fmla="*/ 4309310 h 5279761"/>
              <a:gd name="connsiteX9" fmla="*/ 17557913 w 21668705"/>
              <a:gd name="connsiteY9" fmla="*/ 4321341 h 5279761"/>
              <a:gd name="connsiteX10" fmla="*/ 16972375 w 21668705"/>
              <a:gd name="connsiteY10" fmla="*/ 4285246 h 5279761"/>
              <a:gd name="connsiteX11" fmla="*/ 16611429 w 21668705"/>
              <a:gd name="connsiteY11" fmla="*/ 4313321 h 5279761"/>
              <a:gd name="connsiteX12" fmla="*/ 15777240 w 21668705"/>
              <a:gd name="connsiteY12" fmla="*/ 4333373 h 5279761"/>
              <a:gd name="connsiteX13" fmla="*/ 15340092 w 21668705"/>
              <a:gd name="connsiteY13" fmla="*/ 4385509 h 5279761"/>
              <a:gd name="connsiteX14" fmla="*/ 14979145 w 21668705"/>
              <a:gd name="connsiteY14" fmla="*/ 4433636 h 5279761"/>
              <a:gd name="connsiteX15" fmla="*/ 14285324 w 21668705"/>
              <a:gd name="connsiteY15" fmla="*/ 4493794 h 5279761"/>
              <a:gd name="connsiteX16" fmla="*/ 13880261 w 21668705"/>
              <a:gd name="connsiteY16" fmla="*/ 4521867 h 5279761"/>
              <a:gd name="connsiteX17" fmla="*/ 13523324 w 21668705"/>
              <a:gd name="connsiteY17" fmla="*/ 4598068 h 5279761"/>
              <a:gd name="connsiteX18" fmla="*/ 13013987 w 21668705"/>
              <a:gd name="connsiteY18" fmla="*/ 4642184 h 5279761"/>
              <a:gd name="connsiteX19" fmla="*/ 12556787 w 21668705"/>
              <a:gd name="connsiteY19" fmla="*/ 4658226 h 5279761"/>
              <a:gd name="connsiteX20" fmla="*/ 11921580 w 21668705"/>
              <a:gd name="connsiteY20" fmla="*/ 4706351 h 5279761"/>
              <a:gd name="connsiteX21" fmla="*/ 11121422 w 21668705"/>
              <a:gd name="connsiteY21" fmla="*/ 4767758 h 5279761"/>
              <a:gd name="connsiteX22" fmla="*/ 10684488 w 21668705"/>
              <a:gd name="connsiteY22" fmla="*/ 4808655 h 5279761"/>
              <a:gd name="connsiteX23" fmla="*/ 10322480 w 21668705"/>
              <a:gd name="connsiteY23" fmla="*/ 4914832 h 5279761"/>
              <a:gd name="connsiteX24" fmla="*/ 9945457 w 21668705"/>
              <a:gd name="connsiteY24" fmla="*/ 4986134 h 5279761"/>
              <a:gd name="connsiteX25" fmla="*/ 9774567 w 21668705"/>
              <a:gd name="connsiteY25" fmla="*/ 4986271 h 5279761"/>
              <a:gd name="connsiteX26" fmla="*/ 9335316 w 21668705"/>
              <a:gd name="connsiteY26" fmla="*/ 5056824 h 5279761"/>
              <a:gd name="connsiteX27" fmla="*/ 8302825 w 21668705"/>
              <a:gd name="connsiteY27" fmla="*/ 5156336 h 5279761"/>
              <a:gd name="connsiteX28" fmla="*/ 7388521 w 21668705"/>
              <a:gd name="connsiteY28" fmla="*/ 5248310 h 5279761"/>
              <a:gd name="connsiteX29" fmla="*/ 6531661 w 21668705"/>
              <a:gd name="connsiteY29" fmla="*/ 5249034 h 5279761"/>
              <a:gd name="connsiteX30" fmla="*/ 5482836 w 21668705"/>
              <a:gd name="connsiteY30" fmla="*/ 4881272 h 5279761"/>
              <a:gd name="connsiteX31" fmla="*/ 4751068 w 21668705"/>
              <a:gd name="connsiteY31" fmla="*/ 4689384 h 5279761"/>
              <a:gd name="connsiteX32" fmla="*/ 3693523 w 21668705"/>
              <a:gd name="connsiteY32" fmla="*/ 4393531 h 5279761"/>
              <a:gd name="connsiteX33" fmla="*/ 3168145 w 21668705"/>
              <a:gd name="connsiteY33" fmla="*/ 4349415 h 5279761"/>
              <a:gd name="connsiteX34" fmla="*/ 2349997 w 21668705"/>
              <a:gd name="connsiteY34" fmla="*/ 4333373 h 5279761"/>
              <a:gd name="connsiteX35" fmla="*/ 1644145 w 21668705"/>
              <a:gd name="connsiteY35" fmla="*/ 4349415 h 5279761"/>
              <a:gd name="connsiteX36" fmla="*/ 1259134 w 21668705"/>
              <a:gd name="connsiteY36" fmla="*/ 4349415 h 5279761"/>
              <a:gd name="connsiteX37" fmla="*/ 954334 w 21668705"/>
              <a:gd name="connsiteY37" fmla="*/ 4237120 h 5279761"/>
              <a:gd name="connsiteX38" fmla="*/ 617450 w 21668705"/>
              <a:gd name="connsiteY38" fmla="*/ 4044615 h 5279761"/>
              <a:gd name="connsiteX39" fmla="*/ 376819 w 21668705"/>
              <a:gd name="connsiteY39" fmla="*/ 3739815 h 5279761"/>
              <a:gd name="connsiteX40" fmla="*/ 168271 w 21668705"/>
              <a:gd name="connsiteY40" fmla="*/ 3563352 h 5279761"/>
              <a:gd name="connsiteX41" fmla="*/ 23892 w 21668705"/>
              <a:gd name="connsiteY41" fmla="*/ 3226468 h 5279761"/>
              <a:gd name="connsiteX42" fmla="*/ 7850 w 21668705"/>
              <a:gd name="connsiteY42" fmla="*/ 2825415 h 5279761"/>
              <a:gd name="connsiteX43" fmla="*/ 104103 w 21668705"/>
              <a:gd name="connsiteY43" fmla="*/ 2344152 h 5279761"/>
              <a:gd name="connsiteX44" fmla="*/ 248482 w 21668705"/>
              <a:gd name="connsiteY44" fmla="*/ 1975184 h 5279761"/>
              <a:gd name="connsiteX45" fmla="*/ 473071 w 21668705"/>
              <a:gd name="connsiteY45" fmla="*/ 1718510 h 5279761"/>
              <a:gd name="connsiteX46" fmla="*/ 729745 w 21668705"/>
              <a:gd name="connsiteY46" fmla="*/ 1461836 h 5279761"/>
              <a:gd name="connsiteX47" fmla="*/ 1034545 w 21668705"/>
              <a:gd name="connsiteY47" fmla="*/ 1157036 h 5279761"/>
              <a:gd name="connsiteX48" fmla="*/ 1483724 w 21668705"/>
              <a:gd name="connsiteY48" fmla="*/ 739942 h 5279761"/>
              <a:gd name="connsiteX49" fmla="*/ 1852692 w 21668705"/>
              <a:gd name="connsiteY49" fmla="*/ 595563 h 5279761"/>
              <a:gd name="connsiteX50" fmla="*/ 2847303 w 21668705"/>
              <a:gd name="connsiteY50" fmla="*/ 387015 h 5279761"/>
              <a:gd name="connsiteX51" fmla="*/ 3472945 w 21668705"/>
              <a:gd name="connsiteY51" fmla="*/ 306805 h 5279761"/>
              <a:gd name="connsiteX52" fmla="*/ 4515682 w 21668705"/>
              <a:gd name="connsiteY52" fmla="*/ 242636 h 5279761"/>
              <a:gd name="connsiteX53" fmla="*/ 5141324 w 21668705"/>
              <a:gd name="connsiteY53" fmla="*/ 130342 h 5279761"/>
              <a:gd name="connsiteX54" fmla="*/ 6585113 w 21668705"/>
              <a:gd name="connsiteY54" fmla="*/ 66173 h 5279761"/>
              <a:gd name="connsiteX55" fmla="*/ 7611808 w 21668705"/>
              <a:gd name="connsiteY55" fmla="*/ 50131 h 5279761"/>
              <a:gd name="connsiteX56" fmla="*/ 8702671 w 21668705"/>
              <a:gd name="connsiteY56" fmla="*/ 18047 h 5279761"/>
              <a:gd name="connsiteX57" fmla="*/ 9440608 w 21668705"/>
              <a:gd name="connsiteY57" fmla="*/ 2005 h 5279761"/>
              <a:gd name="connsiteX58" fmla="*/ 9921871 w 21668705"/>
              <a:gd name="connsiteY58" fmla="*/ 2005 h 5279761"/>
              <a:gd name="connsiteX59" fmla="*/ 10547513 w 21668705"/>
              <a:gd name="connsiteY59" fmla="*/ 18047 h 5279761"/>
              <a:gd name="connsiteX60" fmla="*/ 11125029 w 21668705"/>
              <a:gd name="connsiteY60" fmla="*/ 18047 h 5279761"/>
              <a:gd name="connsiteX61" fmla="*/ 11702545 w 21668705"/>
              <a:gd name="connsiteY61" fmla="*/ 130342 h 5279761"/>
              <a:gd name="connsiteX62" fmla="*/ 12296103 w 21668705"/>
              <a:gd name="connsiteY62" fmla="*/ 258678 h 5279761"/>
              <a:gd name="connsiteX63" fmla="*/ 12713197 w 21668705"/>
              <a:gd name="connsiteY63" fmla="*/ 419099 h 5279761"/>
              <a:gd name="connsiteX64" fmla="*/ 13210503 w 21668705"/>
              <a:gd name="connsiteY64" fmla="*/ 723899 h 5279761"/>
              <a:gd name="connsiteX65" fmla="*/ 13370924 w 21668705"/>
              <a:gd name="connsiteY65" fmla="*/ 1028699 h 5279761"/>
              <a:gd name="connsiteX66" fmla="*/ 13739892 w 21668705"/>
              <a:gd name="connsiteY66" fmla="*/ 1285373 h 5279761"/>
              <a:gd name="connsiteX67" fmla="*/ 13932397 w 21668705"/>
              <a:gd name="connsiteY67" fmla="*/ 1798720 h 5279761"/>
              <a:gd name="connsiteX68" fmla="*/ 14092819 w 21668705"/>
              <a:gd name="connsiteY68" fmla="*/ 2183731 h 5279761"/>
              <a:gd name="connsiteX69" fmla="*/ 14205113 w 21668705"/>
              <a:gd name="connsiteY69" fmla="*/ 2520615 h 5279761"/>
              <a:gd name="connsiteX70" fmla="*/ 14381576 w 21668705"/>
              <a:gd name="connsiteY70" fmla="*/ 2729163 h 5279761"/>
              <a:gd name="connsiteX71" fmla="*/ 14574082 w 21668705"/>
              <a:gd name="connsiteY71" fmla="*/ 3033963 h 5279761"/>
              <a:gd name="connsiteX72" fmla="*/ 14959092 w 21668705"/>
              <a:gd name="connsiteY72" fmla="*/ 3386889 h 5279761"/>
              <a:gd name="connsiteX73" fmla="*/ 15392229 w 21668705"/>
              <a:gd name="connsiteY73" fmla="*/ 3723773 h 5279761"/>
              <a:gd name="connsiteX74" fmla="*/ 15905576 w 21668705"/>
              <a:gd name="connsiteY74" fmla="*/ 3884194 h 5279761"/>
              <a:gd name="connsiteX75" fmla="*/ 16659555 w 21668705"/>
              <a:gd name="connsiteY75" fmla="*/ 4012531 h 5279761"/>
              <a:gd name="connsiteX76" fmla="*/ 17493745 w 21668705"/>
              <a:gd name="connsiteY76" fmla="*/ 4108784 h 5279761"/>
              <a:gd name="connsiteX77" fmla="*/ 18135429 w 21668705"/>
              <a:gd name="connsiteY77" fmla="*/ 4012531 h 5279761"/>
              <a:gd name="connsiteX78" fmla="*/ 18793155 w 21668705"/>
              <a:gd name="connsiteY78" fmla="*/ 4012531 h 5279761"/>
              <a:gd name="connsiteX79" fmla="*/ 19595261 w 21668705"/>
              <a:gd name="connsiteY79" fmla="*/ 4028573 h 5279761"/>
              <a:gd name="connsiteX80" fmla="*/ 20156734 w 21668705"/>
              <a:gd name="connsiteY80" fmla="*/ 4060657 h 5279761"/>
              <a:gd name="connsiteX81" fmla="*/ 21039050 w 21668705"/>
              <a:gd name="connsiteY81" fmla="*/ 4108784 h 5279761"/>
              <a:gd name="connsiteX82" fmla="*/ 21391976 w 21668705"/>
              <a:gd name="connsiteY82" fmla="*/ 4140868 h 5279761"/>
              <a:gd name="connsiteX83" fmla="*/ 21484220 w 21668705"/>
              <a:gd name="connsiteY83" fmla="*/ 4453688 h 5279761"/>
              <a:gd name="connsiteX84" fmla="*/ 21668703 w 21668705"/>
              <a:gd name="connsiteY84" fmla="*/ 4834689 h 5279761"/>
              <a:gd name="connsiteX0" fmla="*/ 21668703 w 21668705"/>
              <a:gd name="connsiteY0" fmla="*/ 4834689 h 5279761"/>
              <a:gd name="connsiteX1" fmla="*/ 21480208 w 21668705"/>
              <a:gd name="connsiteY1" fmla="*/ 4782551 h 5279761"/>
              <a:gd name="connsiteX2" fmla="*/ 20794408 w 21668705"/>
              <a:gd name="connsiteY2" fmla="*/ 4545931 h 5279761"/>
              <a:gd name="connsiteX3" fmla="*/ 19936155 w 21668705"/>
              <a:gd name="connsiteY3" fmla="*/ 4361447 h 5279761"/>
              <a:gd name="connsiteX4" fmla="*/ 19494998 w 21668705"/>
              <a:gd name="connsiteY4" fmla="*/ 4301290 h 5279761"/>
              <a:gd name="connsiteX5" fmla="*/ 19234312 w 21668705"/>
              <a:gd name="connsiteY5" fmla="*/ 4313321 h 5279761"/>
              <a:gd name="connsiteX6" fmla="*/ 18873366 w 21668705"/>
              <a:gd name="connsiteY6" fmla="*/ 4305299 h 5279761"/>
              <a:gd name="connsiteX7" fmla="*/ 18500388 w 21668705"/>
              <a:gd name="connsiteY7" fmla="*/ 4297279 h 5279761"/>
              <a:gd name="connsiteX8" fmla="*/ 17846672 w 21668705"/>
              <a:gd name="connsiteY8" fmla="*/ 4309310 h 5279761"/>
              <a:gd name="connsiteX9" fmla="*/ 17557913 w 21668705"/>
              <a:gd name="connsiteY9" fmla="*/ 4321341 h 5279761"/>
              <a:gd name="connsiteX10" fmla="*/ 16972375 w 21668705"/>
              <a:gd name="connsiteY10" fmla="*/ 4285246 h 5279761"/>
              <a:gd name="connsiteX11" fmla="*/ 16611429 w 21668705"/>
              <a:gd name="connsiteY11" fmla="*/ 4313321 h 5279761"/>
              <a:gd name="connsiteX12" fmla="*/ 15777240 w 21668705"/>
              <a:gd name="connsiteY12" fmla="*/ 4333373 h 5279761"/>
              <a:gd name="connsiteX13" fmla="*/ 15340092 w 21668705"/>
              <a:gd name="connsiteY13" fmla="*/ 4385509 h 5279761"/>
              <a:gd name="connsiteX14" fmla="*/ 14979145 w 21668705"/>
              <a:gd name="connsiteY14" fmla="*/ 4433636 h 5279761"/>
              <a:gd name="connsiteX15" fmla="*/ 14285324 w 21668705"/>
              <a:gd name="connsiteY15" fmla="*/ 4493794 h 5279761"/>
              <a:gd name="connsiteX16" fmla="*/ 13880261 w 21668705"/>
              <a:gd name="connsiteY16" fmla="*/ 4521867 h 5279761"/>
              <a:gd name="connsiteX17" fmla="*/ 13523324 w 21668705"/>
              <a:gd name="connsiteY17" fmla="*/ 4598068 h 5279761"/>
              <a:gd name="connsiteX18" fmla="*/ 13013987 w 21668705"/>
              <a:gd name="connsiteY18" fmla="*/ 4642184 h 5279761"/>
              <a:gd name="connsiteX19" fmla="*/ 12556787 w 21668705"/>
              <a:gd name="connsiteY19" fmla="*/ 4658226 h 5279761"/>
              <a:gd name="connsiteX20" fmla="*/ 11921580 w 21668705"/>
              <a:gd name="connsiteY20" fmla="*/ 4706351 h 5279761"/>
              <a:gd name="connsiteX21" fmla="*/ 11121422 w 21668705"/>
              <a:gd name="connsiteY21" fmla="*/ 4767758 h 5279761"/>
              <a:gd name="connsiteX22" fmla="*/ 10684488 w 21668705"/>
              <a:gd name="connsiteY22" fmla="*/ 4808655 h 5279761"/>
              <a:gd name="connsiteX23" fmla="*/ 10322480 w 21668705"/>
              <a:gd name="connsiteY23" fmla="*/ 4914832 h 5279761"/>
              <a:gd name="connsiteX24" fmla="*/ 9945457 w 21668705"/>
              <a:gd name="connsiteY24" fmla="*/ 4986134 h 5279761"/>
              <a:gd name="connsiteX25" fmla="*/ 9774567 w 21668705"/>
              <a:gd name="connsiteY25" fmla="*/ 4986271 h 5279761"/>
              <a:gd name="connsiteX26" fmla="*/ 9335316 w 21668705"/>
              <a:gd name="connsiteY26" fmla="*/ 5056824 h 5279761"/>
              <a:gd name="connsiteX27" fmla="*/ 8302825 w 21668705"/>
              <a:gd name="connsiteY27" fmla="*/ 5156336 h 5279761"/>
              <a:gd name="connsiteX28" fmla="*/ 7388521 w 21668705"/>
              <a:gd name="connsiteY28" fmla="*/ 5248310 h 5279761"/>
              <a:gd name="connsiteX29" fmla="*/ 6531661 w 21668705"/>
              <a:gd name="connsiteY29" fmla="*/ 5249034 h 5279761"/>
              <a:gd name="connsiteX30" fmla="*/ 5482836 w 21668705"/>
              <a:gd name="connsiteY30" fmla="*/ 4881272 h 5279761"/>
              <a:gd name="connsiteX31" fmla="*/ 4751068 w 21668705"/>
              <a:gd name="connsiteY31" fmla="*/ 4689384 h 5279761"/>
              <a:gd name="connsiteX32" fmla="*/ 3693523 w 21668705"/>
              <a:gd name="connsiteY32" fmla="*/ 4393531 h 5279761"/>
              <a:gd name="connsiteX33" fmla="*/ 3168145 w 21668705"/>
              <a:gd name="connsiteY33" fmla="*/ 4349415 h 5279761"/>
              <a:gd name="connsiteX34" fmla="*/ 2349997 w 21668705"/>
              <a:gd name="connsiteY34" fmla="*/ 4333373 h 5279761"/>
              <a:gd name="connsiteX35" fmla="*/ 1644145 w 21668705"/>
              <a:gd name="connsiteY35" fmla="*/ 4349415 h 5279761"/>
              <a:gd name="connsiteX36" fmla="*/ 1259134 w 21668705"/>
              <a:gd name="connsiteY36" fmla="*/ 4349415 h 5279761"/>
              <a:gd name="connsiteX37" fmla="*/ 954334 w 21668705"/>
              <a:gd name="connsiteY37" fmla="*/ 4237120 h 5279761"/>
              <a:gd name="connsiteX38" fmla="*/ 617450 w 21668705"/>
              <a:gd name="connsiteY38" fmla="*/ 4044615 h 5279761"/>
              <a:gd name="connsiteX39" fmla="*/ 376819 w 21668705"/>
              <a:gd name="connsiteY39" fmla="*/ 3739815 h 5279761"/>
              <a:gd name="connsiteX40" fmla="*/ 168271 w 21668705"/>
              <a:gd name="connsiteY40" fmla="*/ 3563352 h 5279761"/>
              <a:gd name="connsiteX41" fmla="*/ 23892 w 21668705"/>
              <a:gd name="connsiteY41" fmla="*/ 3226468 h 5279761"/>
              <a:gd name="connsiteX42" fmla="*/ 7850 w 21668705"/>
              <a:gd name="connsiteY42" fmla="*/ 2825415 h 5279761"/>
              <a:gd name="connsiteX43" fmla="*/ 104103 w 21668705"/>
              <a:gd name="connsiteY43" fmla="*/ 2344152 h 5279761"/>
              <a:gd name="connsiteX44" fmla="*/ 248482 w 21668705"/>
              <a:gd name="connsiteY44" fmla="*/ 1975184 h 5279761"/>
              <a:gd name="connsiteX45" fmla="*/ 473071 w 21668705"/>
              <a:gd name="connsiteY45" fmla="*/ 1718510 h 5279761"/>
              <a:gd name="connsiteX46" fmla="*/ 729745 w 21668705"/>
              <a:gd name="connsiteY46" fmla="*/ 1461836 h 5279761"/>
              <a:gd name="connsiteX47" fmla="*/ 1034545 w 21668705"/>
              <a:gd name="connsiteY47" fmla="*/ 1157036 h 5279761"/>
              <a:gd name="connsiteX48" fmla="*/ 1483724 w 21668705"/>
              <a:gd name="connsiteY48" fmla="*/ 739942 h 5279761"/>
              <a:gd name="connsiteX49" fmla="*/ 1852692 w 21668705"/>
              <a:gd name="connsiteY49" fmla="*/ 595563 h 5279761"/>
              <a:gd name="connsiteX50" fmla="*/ 2847303 w 21668705"/>
              <a:gd name="connsiteY50" fmla="*/ 387015 h 5279761"/>
              <a:gd name="connsiteX51" fmla="*/ 3472945 w 21668705"/>
              <a:gd name="connsiteY51" fmla="*/ 306805 h 5279761"/>
              <a:gd name="connsiteX52" fmla="*/ 4515682 w 21668705"/>
              <a:gd name="connsiteY52" fmla="*/ 242636 h 5279761"/>
              <a:gd name="connsiteX53" fmla="*/ 5141324 w 21668705"/>
              <a:gd name="connsiteY53" fmla="*/ 130342 h 5279761"/>
              <a:gd name="connsiteX54" fmla="*/ 6585113 w 21668705"/>
              <a:gd name="connsiteY54" fmla="*/ 66173 h 5279761"/>
              <a:gd name="connsiteX55" fmla="*/ 7611808 w 21668705"/>
              <a:gd name="connsiteY55" fmla="*/ 50131 h 5279761"/>
              <a:gd name="connsiteX56" fmla="*/ 8702671 w 21668705"/>
              <a:gd name="connsiteY56" fmla="*/ 18047 h 5279761"/>
              <a:gd name="connsiteX57" fmla="*/ 9440608 w 21668705"/>
              <a:gd name="connsiteY57" fmla="*/ 2005 h 5279761"/>
              <a:gd name="connsiteX58" fmla="*/ 9921871 w 21668705"/>
              <a:gd name="connsiteY58" fmla="*/ 2005 h 5279761"/>
              <a:gd name="connsiteX59" fmla="*/ 10547513 w 21668705"/>
              <a:gd name="connsiteY59" fmla="*/ 18047 h 5279761"/>
              <a:gd name="connsiteX60" fmla="*/ 11125029 w 21668705"/>
              <a:gd name="connsiteY60" fmla="*/ 18047 h 5279761"/>
              <a:gd name="connsiteX61" fmla="*/ 11702545 w 21668705"/>
              <a:gd name="connsiteY61" fmla="*/ 130342 h 5279761"/>
              <a:gd name="connsiteX62" fmla="*/ 12296103 w 21668705"/>
              <a:gd name="connsiteY62" fmla="*/ 258678 h 5279761"/>
              <a:gd name="connsiteX63" fmla="*/ 12713197 w 21668705"/>
              <a:gd name="connsiteY63" fmla="*/ 419099 h 5279761"/>
              <a:gd name="connsiteX64" fmla="*/ 13210503 w 21668705"/>
              <a:gd name="connsiteY64" fmla="*/ 723899 h 5279761"/>
              <a:gd name="connsiteX65" fmla="*/ 13370924 w 21668705"/>
              <a:gd name="connsiteY65" fmla="*/ 1028699 h 5279761"/>
              <a:gd name="connsiteX66" fmla="*/ 13739892 w 21668705"/>
              <a:gd name="connsiteY66" fmla="*/ 1285373 h 5279761"/>
              <a:gd name="connsiteX67" fmla="*/ 13932397 w 21668705"/>
              <a:gd name="connsiteY67" fmla="*/ 1798720 h 5279761"/>
              <a:gd name="connsiteX68" fmla="*/ 14092819 w 21668705"/>
              <a:gd name="connsiteY68" fmla="*/ 2183731 h 5279761"/>
              <a:gd name="connsiteX69" fmla="*/ 14205113 w 21668705"/>
              <a:gd name="connsiteY69" fmla="*/ 2520615 h 5279761"/>
              <a:gd name="connsiteX70" fmla="*/ 14381576 w 21668705"/>
              <a:gd name="connsiteY70" fmla="*/ 2729163 h 5279761"/>
              <a:gd name="connsiteX71" fmla="*/ 14574082 w 21668705"/>
              <a:gd name="connsiteY71" fmla="*/ 3033963 h 5279761"/>
              <a:gd name="connsiteX72" fmla="*/ 14959092 w 21668705"/>
              <a:gd name="connsiteY72" fmla="*/ 3386889 h 5279761"/>
              <a:gd name="connsiteX73" fmla="*/ 15392229 w 21668705"/>
              <a:gd name="connsiteY73" fmla="*/ 3723773 h 5279761"/>
              <a:gd name="connsiteX74" fmla="*/ 15905576 w 21668705"/>
              <a:gd name="connsiteY74" fmla="*/ 3884194 h 5279761"/>
              <a:gd name="connsiteX75" fmla="*/ 16659555 w 21668705"/>
              <a:gd name="connsiteY75" fmla="*/ 4012531 h 5279761"/>
              <a:gd name="connsiteX76" fmla="*/ 17493745 w 21668705"/>
              <a:gd name="connsiteY76" fmla="*/ 4108784 h 5279761"/>
              <a:gd name="connsiteX77" fmla="*/ 18135429 w 21668705"/>
              <a:gd name="connsiteY77" fmla="*/ 4012531 h 5279761"/>
              <a:gd name="connsiteX78" fmla="*/ 18793155 w 21668705"/>
              <a:gd name="connsiteY78" fmla="*/ 4012531 h 5279761"/>
              <a:gd name="connsiteX79" fmla="*/ 19595261 w 21668705"/>
              <a:gd name="connsiteY79" fmla="*/ 4028573 h 5279761"/>
              <a:gd name="connsiteX80" fmla="*/ 20156734 w 21668705"/>
              <a:gd name="connsiteY80" fmla="*/ 4060657 h 5279761"/>
              <a:gd name="connsiteX81" fmla="*/ 21039050 w 21668705"/>
              <a:gd name="connsiteY81" fmla="*/ 4108784 h 5279761"/>
              <a:gd name="connsiteX82" fmla="*/ 21319787 w 21668705"/>
              <a:gd name="connsiteY82" fmla="*/ 4525878 h 5279761"/>
              <a:gd name="connsiteX83" fmla="*/ 21484220 w 21668705"/>
              <a:gd name="connsiteY83" fmla="*/ 4453688 h 5279761"/>
              <a:gd name="connsiteX84" fmla="*/ 21668703 w 21668705"/>
              <a:gd name="connsiteY84" fmla="*/ 4834689 h 5279761"/>
              <a:gd name="connsiteX0" fmla="*/ 21668703 w 21668705"/>
              <a:gd name="connsiteY0" fmla="*/ 4834689 h 5279761"/>
              <a:gd name="connsiteX1" fmla="*/ 21480208 w 21668705"/>
              <a:gd name="connsiteY1" fmla="*/ 4782551 h 5279761"/>
              <a:gd name="connsiteX2" fmla="*/ 20794408 w 21668705"/>
              <a:gd name="connsiteY2" fmla="*/ 4545931 h 5279761"/>
              <a:gd name="connsiteX3" fmla="*/ 19936155 w 21668705"/>
              <a:gd name="connsiteY3" fmla="*/ 4361447 h 5279761"/>
              <a:gd name="connsiteX4" fmla="*/ 19494998 w 21668705"/>
              <a:gd name="connsiteY4" fmla="*/ 4301290 h 5279761"/>
              <a:gd name="connsiteX5" fmla="*/ 19234312 w 21668705"/>
              <a:gd name="connsiteY5" fmla="*/ 4313321 h 5279761"/>
              <a:gd name="connsiteX6" fmla="*/ 18873366 w 21668705"/>
              <a:gd name="connsiteY6" fmla="*/ 4305299 h 5279761"/>
              <a:gd name="connsiteX7" fmla="*/ 18500388 w 21668705"/>
              <a:gd name="connsiteY7" fmla="*/ 4297279 h 5279761"/>
              <a:gd name="connsiteX8" fmla="*/ 17846672 w 21668705"/>
              <a:gd name="connsiteY8" fmla="*/ 4309310 h 5279761"/>
              <a:gd name="connsiteX9" fmla="*/ 17557913 w 21668705"/>
              <a:gd name="connsiteY9" fmla="*/ 4321341 h 5279761"/>
              <a:gd name="connsiteX10" fmla="*/ 16972375 w 21668705"/>
              <a:gd name="connsiteY10" fmla="*/ 4285246 h 5279761"/>
              <a:gd name="connsiteX11" fmla="*/ 16611429 w 21668705"/>
              <a:gd name="connsiteY11" fmla="*/ 4313321 h 5279761"/>
              <a:gd name="connsiteX12" fmla="*/ 15777240 w 21668705"/>
              <a:gd name="connsiteY12" fmla="*/ 4333373 h 5279761"/>
              <a:gd name="connsiteX13" fmla="*/ 15340092 w 21668705"/>
              <a:gd name="connsiteY13" fmla="*/ 4385509 h 5279761"/>
              <a:gd name="connsiteX14" fmla="*/ 14979145 w 21668705"/>
              <a:gd name="connsiteY14" fmla="*/ 4433636 h 5279761"/>
              <a:gd name="connsiteX15" fmla="*/ 14285324 w 21668705"/>
              <a:gd name="connsiteY15" fmla="*/ 4493794 h 5279761"/>
              <a:gd name="connsiteX16" fmla="*/ 13880261 w 21668705"/>
              <a:gd name="connsiteY16" fmla="*/ 4521867 h 5279761"/>
              <a:gd name="connsiteX17" fmla="*/ 13523324 w 21668705"/>
              <a:gd name="connsiteY17" fmla="*/ 4598068 h 5279761"/>
              <a:gd name="connsiteX18" fmla="*/ 13013987 w 21668705"/>
              <a:gd name="connsiteY18" fmla="*/ 4642184 h 5279761"/>
              <a:gd name="connsiteX19" fmla="*/ 12556787 w 21668705"/>
              <a:gd name="connsiteY19" fmla="*/ 4658226 h 5279761"/>
              <a:gd name="connsiteX20" fmla="*/ 11921580 w 21668705"/>
              <a:gd name="connsiteY20" fmla="*/ 4706351 h 5279761"/>
              <a:gd name="connsiteX21" fmla="*/ 11121422 w 21668705"/>
              <a:gd name="connsiteY21" fmla="*/ 4767758 h 5279761"/>
              <a:gd name="connsiteX22" fmla="*/ 10684488 w 21668705"/>
              <a:gd name="connsiteY22" fmla="*/ 4808655 h 5279761"/>
              <a:gd name="connsiteX23" fmla="*/ 10322480 w 21668705"/>
              <a:gd name="connsiteY23" fmla="*/ 4914832 h 5279761"/>
              <a:gd name="connsiteX24" fmla="*/ 9945457 w 21668705"/>
              <a:gd name="connsiteY24" fmla="*/ 4986134 h 5279761"/>
              <a:gd name="connsiteX25" fmla="*/ 9774567 w 21668705"/>
              <a:gd name="connsiteY25" fmla="*/ 4986271 h 5279761"/>
              <a:gd name="connsiteX26" fmla="*/ 9335316 w 21668705"/>
              <a:gd name="connsiteY26" fmla="*/ 5056824 h 5279761"/>
              <a:gd name="connsiteX27" fmla="*/ 8302825 w 21668705"/>
              <a:gd name="connsiteY27" fmla="*/ 5156336 h 5279761"/>
              <a:gd name="connsiteX28" fmla="*/ 7388521 w 21668705"/>
              <a:gd name="connsiteY28" fmla="*/ 5248310 h 5279761"/>
              <a:gd name="connsiteX29" fmla="*/ 6531661 w 21668705"/>
              <a:gd name="connsiteY29" fmla="*/ 5249034 h 5279761"/>
              <a:gd name="connsiteX30" fmla="*/ 5482836 w 21668705"/>
              <a:gd name="connsiteY30" fmla="*/ 4881272 h 5279761"/>
              <a:gd name="connsiteX31" fmla="*/ 4751068 w 21668705"/>
              <a:gd name="connsiteY31" fmla="*/ 4689384 h 5279761"/>
              <a:gd name="connsiteX32" fmla="*/ 3693523 w 21668705"/>
              <a:gd name="connsiteY32" fmla="*/ 4393531 h 5279761"/>
              <a:gd name="connsiteX33" fmla="*/ 3168145 w 21668705"/>
              <a:gd name="connsiteY33" fmla="*/ 4349415 h 5279761"/>
              <a:gd name="connsiteX34" fmla="*/ 2349997 w 21668705"/>
              <a:gd name="connsiteY34" fmla="*/ 4333373 h 5279761"/>
              <a:gd name="connsiteX35" fmla="*/ 1644145 w 21668705"/>
              <a:gd name="connsiteY35" fmla="*/ 4349415 h 5279761"/>
              <a:gd name="connsiteX36" fmla="*/ 1259134 w 21668705"/>
              <a:gd name="connsiteY36" fmla="*/ 4349415 h 5279761"/>
              <a:gd name="connsiteX37" fmla="*/ 954334 w 21668705"/>
              <a:gd name="connsiteY37" fmla="*/ 4237120 h 5279761"/>
              <a:gd name="connsiteX38" fmla="*/ 617450 w 21668705"/>
              <a:gd name="connsiteY38" fmla="*/ 4044615 h 5279761"/>
              <a:gd name="connsiteX39" fmla="*/ 376819 w 21668705"/>
              <a:gd name="connsiteY39" fmla="*/ 3739815 h 5279761"/>
              <a:gd name="connsiteX40" fmla="*/ 168271 w 21668705"/>
              <a:gd name="connsiteY40" fmla="*/ 3563352 h 5279761"/>
              <a:gd name="connsiteX41" fmla="*/ 23892 w 21668705"/>
              <a:gd name="connsiteY41" fmla="*/ 3226468 h 5279761"/>
              <a:gd name="connsiteX42" fmla="*/ 7850 w 21668705"/>
              <a:gd name="connsiteY42" fmla="*/ 2825415 h 5279761"/>
              <a:gd name="connsiteX43" fmla="*/ 104103 w 21668705"/>
              <a:gd name="connsiteY43" fmla="*/ 2344152 h 5279761"/>
              <a:gd name="connsiteX44" fmla="*/ 248482 w 21668705"/>
              <a:gd name="connsiteY44" fmla="*/ 1975184 h 5279761"/>
              <a:gd name="connsiteX45" fmla="*/ 473071 w 21668705"/>
              <a:gd name="connsiteY45" fmla="*/ 1718510 h 5279761"/>
              <a:gd name="connsiteX46" fmla="*/ 729745 w 21668705"/>
              <a:gd name="connsiteY46" fmla="*/ 1461836 h 5279761"/>
              <a:gd name="connsiteX47" fmla="*/ 1034545 w 21668705"/>
              <a:gd name="connsiteY47" fmla="*/ 1157036 h 5279761"/>
              <a:gd name="connsiteX48" fmla="*/ 1483724 w 21668705"/>
              <a:gd name="connsiteY48" fmla="*/ 739942 h 5279761"/>
              <a:gd name="connsiteX49" fmla="*/ 1852692 w 21668705"/>
              <a:gd name="connsiteY49" fmla="*/ 595563 h 5279761"/>
              <a:gd name="connsiteX50" fmla="*/ 2847303 w 21668705"/>
              <a:gd name="connsiteY50" fmla="*/ 387015 h 5279761"/>
              <a:gd name="connsiteX51" fmla="*/ 3472945 w 21668705"/>
              <a:gd name="connsiteY51" fmla="*/ 306805 h 5279761"/>
              <a:gd name="connsiteX52" fmla="*/ 4515682 w 21668705"/>
              <a:gd name="connsiteY52" fmla="*/ 242636 h 5279761"/>
              <a:gd name="connsiteX53" fmla="*/ 5141324 w 21668705"/>
              <a:gd name="connsiteY53" fmla="*/ 130342 h 5279761"/>
              <a:gd name="connsiteX54" fmla="*/ 6585113 w 21668705"/>
              <a:gd name="connsiteY54" fmla="*/ 66173 h 5279761"/>
              <a:gd name="connsiteX55" fmla="*/ 7611808 w 21668705"/>
              <a:gd name="connsiteY55" fmla="*/ 50131 h 5279761"/>
              <a:gd name="connsiteX56" fmla="*/ 8702671 w 21668705"/>
              <a:gd name="connsiteY56" fmla="*/ 18047 h 5279761"/>
              <a:gd name="connsiteX57" fmla="*/ 9440608 w 21668705"/>
              <a:gd name="connsiteY57" fmla="*/ 2005 h 5279761"/>
              <a:gd name="connsiteX58" fmla="*/ 9921871 w 21668705"/>
              <a:gd name="connsiteY58" fmla="*/ 2005 h 5279761"/>
              <a:gd name="connsiteX59" fmla="*/ 10547513 w 21668705"/>
              <a:gd name="connsiteY59" fmla="*/ 18047 h 5279761"/>
              <a:gd name="connsiteX60" fmla="*/ 11125029 w 21668705"/>
              <a:gd name="connsiteY60" fmla="*/ 18047 h 5279761"/>
              <a:gd name="connsiteX61" fmla="*/ 11702545 w 21668705"/>
              <a:gd name="connsiteY61" fmla="*/ 130342 h 5279761"/>
              <a:gd name="connsiteX62" fmla="*/ 12296103 w 21668705"/>
              <a:gd name="connsiteY62" fmla="*/ 258678 h 5279761"/>
              <a:gd name="connsiteX63" fmla="*/ 12713197 w 21668705"/>
              <a:gd name="connsiteY63" fmla="*/ 419099 h 5279761"/>
              <a:gd name="connsiteX64" fmla="*/ 13210503 w 21668705"/>
              <a:gd name="connsiteY64" fmla="*/ 723899 h 5279761"/>
              <a:gd name="connsiteX65" fmla="*/ 13370924 w 21668705"/>
              <a:gd name="connsiteY65" fmla="*/ 1028699 h 5279761"/>
              <a:gd name="connsiteX66" fmla="*/ 13739892 w 21668705"/>
              <a:gd name="connsiteY66" fmla="*/ 1285373 h 5279761"/>
              <a:gd name="connsiteX67" fmla="*/ 13932397 w 21668705"/>
              <a:gd name="connsiteY67" fmla="*/ 1798720 h 5279761"/>
              <a:gd name="connsiteX68" fmla="*/ 14092819 w 21668705"/>
              <a:gd name="connsiteY68" fmla="*/ 2183731 h 5279761"/>
              <a:gd name="connsiteX69" fmla="*/ 14205113 w 21668705"/>
              <a:gd name="connsiteY69" fmla="*/ 2520615 h 5279761"/>
              <a:gd name="connsiteX70" fmla="*/ 14381576 w 21668705"/>
              <a:gd name="connsiteY70" fmla="*/ 2729163 h 5279761"/>
              <a:gd name="connsiteX71" fmla="*/ 14574082 w 21668705"/>
              <a:gd name="connsiteY71" fmla="*/ 3033963 h 5279761"/>
              <a:gd name="connsiteX72" fmla="*/ 14959092 w 21668705"/>
              <a:gd name="connsiteY72" fmla="*/ 3386889 h 5279761"/>
              <a:gd name="connsiteX73" fmla="*/ 15392229 w 21668705"/>
              <a:gd name="connsiteY73" fmla="*/ 3723773 h 5279761"/>
              <a:gd name="connsiteX74" fmla="*/ 15905576 w 21668705"/>
              <a:gd name="connsiteY74" fmla="*/ 3884194 h 5279761"/>
              <a:gd name="connsiteX75" fmla="*/ 16659555 w 21668705"/>
              <a:gd name="connsiteY75" fmla="*/ 4012531 h 5279761"/>
              <a:gd name="connsiteX76" fmla="*/ 17493745 w 21668705"/>
              <a:gd name="connsiteY76" fmla="*/ 4108784 h 5279761"/>
              <a:gd name="connsiteX77" fmla="*/ 18135429 w 21668705"/>
              <a:gd name="connsiteY77" fmla="*/ 4012531 h 5279761"/>
              <a:gd name="connsiteX78" fmla="*/ 18793155 w 21668705"/>
              <a:gd name="connsiteY78" fmla="*/ 4012531 h 5279761"/>
              <a:gd name="connsiteX79" fmla="*/ 19595261 w 21668705"/>
              <a:gd name="connsiteY79" fmla="*/ 4028573 h 5279761"/>
              <a:gd name="connsiteX80" fmla="*/ 20156734 w 21668705"/>
              <a:gd name="connsiteY80" fmla="*/ 4060657 h 5279761"/>
              <a:gd name="connsiteX81" fmla="*/ 20918734 w 21668705"/>
              <a:gd name="connsiteY81" fmla="*/ 4445668 h 5279761"/>
              <a:gd name="connsiteX82" fmla="*/ 21319787 w 21668705"/>
              <a:gd name="connsiteY82" fmla="*/ 4525878 h 5279761"/>
              <a:gd name="connsiteX83" fmla="*/ 21484220 w 21668705"/>
              <a:gd name="connsiteY83" fmla="*/ 4453688 h 5279761"/>
              <a:gd name="connsiteX84" fmla="*/ 21668703 w 21668705"/>
              <a:gd name="connsiteY84" fmla="*/ 4834689 h 5279761"/>
              <a:gd name="connsiteX0" fmla="*/ 21668703 w 21668705"/>
              <a:gd name="connsiteY0" fmla="*/ 4834689 h 5279761"/>
              <a:gd name="connsiteX1" fmla="*/ 21480208 w 21668705"/>
              <a:gd name="connsiteY1" fmla="*/ 4782551 h 5279761"/>
              <a:gd name="connsiteX2" fmla="*/ 20794408 w 21668705"/>
              <a:gd name="connsiteY2" fmla="*/ 4545931 h 5279761"/>
              <a:gd name="connsiteX3" fmla="*/ 19936155 w 21668705"/>
              <a:gd name="connsiteY3" fmla="*/ 4361447 h 5279761"/>
              <a:gd name="connsiteX4" fmla="*/ 19494998 w 21668705"/>
              <a:gd name="connsiteY4" fmla="*/ 4301290 h 5279761"/>
              <a:gd name="connsiteX5" fmla="*/ 19234312 w 21668705"/>
              <a:gd name="connsiteY5" fmla="*/ 4313321 h 5279761"/>
              <a:gd name="connsiteX6" fmla="*/ 18873366 w 21668705"/>
              <a:gd name="connsiteY6" fmla="*/ 4305299 h 5279761"/>
              <a:gd name="connsiteX7" fmla="*/ 18500388 w 21668705"/>
              <a:gd name="connsiteY7" fmla="*/ 4297279 h 5279761"/>
              <a:gd name="connsiteX8" fmla="*/ 17846672 w 21668705"/>
              <a:gd name="connsiteY8" fmla="*/ 4309310 h 5279761"/>
              <a:gd name="connsiteX9" fmla="*/ 17557913 w 21668705"/>
              <a:gd name="connsiteY9" fmla="*/ 4321341 h 5279761"/>
              <a:gd name="connsiteX10" fmla="*/ 16972375 w 21668705"/>
              <a:gd name="connsiteY10" fmla="*/ 4285246 h 5279761"/>
              <a:gd name="connsiteX11" fmla="*/ 16611429 w 21668705"/>
              <a:gd name="connsiteY11" fmla="*/ 4313321 h 5279761"/>
              <a:gd name="connsiteX12" fmla="*/ 15777240 w 21668705"/>
              <a:gd name="connsiteY12" fmla="*/ 4333373 h 5279761"/>
              <a:gd name="connsiteX13" fmla="*/ 15340092 w 21668705"/>
              <a:gd name="connsiteY13" fmla="*/ 4385509 h 5279761"/>
              <a:gd name="connsiteX14" fmla="*/ 14979145 w 21668705"/>
              <a:gd name="connsiteY14" fmla="*/ 4433636 h 5279761"/>
              <a:gd name="connsiteX15" fmla="*/ 14285324 w 21668705"/>
              <a:gd name="connsiteY15" fmla="*/ 4493794 h 5279761"/>
              <a:gd name="connsiteX16" fmla="*/ 13880261 w 21668705"/>
              <a:gd name="connsiteY16" fmla="*/ 4521867 h 5279761"/>
              <a:gd name="connsiteX17" fmla="*/ 13523324 w 21668705"/>
              <a:gd name="connsiteY17" fmla="*/ 4598068 h 5279761"/>
              <a:gd name="connsiteX18" fmla="*/ 13013987 w 21668705"/>
              <a:gd name="connsiteY18" fmla="*/ 4642184 h 5279761"/>
              <a:gd name="connsiteX19" fmla="*/ 12556787 w 21668705"/>
              <a:gd name="connsiteY19" fmla="*/ 4658226 h 5279761"/>
              <a:gd name="connsiteX20" fmla="*/ 11921580 w 21668705"/>
              <a:gd name="connsiteY20" fmla="*/ 4706351 h 5279761"/>
              <a:gd name="connsiteX21" fmla="*/ 11121422 w 21668705"/>
              <a:gd name="connsiteY21" fmla="*/ 4767758 h 5279761"/>
              <a:gd name="connsiteX22" fmla="*/ 10684488 w 21668705"/>
              <a:gd name="connsiteY22" fmla="*/ 4808655 h 5279761"/>
              <a:gd name="connsiteX23" fmla="*/ 10322480 w 21668705"/>
              <a:gd name="connsiteY23" fmla="*/ 4914832 h 5279761"/>
              <a:gd name="connsiteX24" fmla="*/ 9945457 w 21668705"/>
              <a:gd name="connsiteY24" fmla="*/ 4986134 h 5279761"/>
              <a:gd name="connsiteX25" fmla="*/ 9774567 w 21668705"/>
              <a:gd name="connsiteY25" fmla="*/ 4986271 h 5279761"/>
              <a:gd name="connsiteX26" fmla="*/ 9335316 w 21668705"/>
              <a:gd name="connsiteY26" fmla="*/ 5056824 h 5279761"/>
              <a:gd name="connsiteX27" fmla="*/ 8302825 w 21668705"/>
              <a:gd name="connsiteY27" fmla="*/ 5156336 h 5279761"/>
              <a:gd name="connsiteX28" fmla="*/ 7388521 w 21668705"/>
              <a:gd name="connsiteY28" fmla="*/ 5248310 h 5279761"/>
              <a:gd name="connsiteX29" fmla="*/ 6531661 w 21668705"/>
              <a:gd name="connsiteY29" fmla="*/ 5249034 h 5279761"/>
              <a:gd name="connsiteX30" fmla="*/ 5482836 w 21668705"/>
              <a:gd name="connsiteY30" fmla="*/ 4881272 h 5279761"/>
              <a:gd name="connsiteX31" fmla="*/ 4751068 w 21668705"/>
              <a:gd name="connsiteY31" fmla="*/ 4689384 h 5279761"/>
              <a:gd name="connsiteX32" fmla="*/ 3693523 w 21668705"/>
              <a:gd name="connsiteY32" fmla="*/ 4393531 h 5279761"/>
              <a:gd name="connsiteX33" fmla="*/ 3168145 w 21668705"/>
              <a:gd name="connsiteY33" fmla="*/ 4349415 h 5279761"/>
              <a:gd name="connsiteX34" fmla="*/ 2349997 w 21668705"/>
              <a:gd name="connsiteY34" fmla="*/ 4333373 h 5279761"/>
              <a:gd name="connsiteX35" fmla="*/ 1644145 w 21668705"/>
              <a:gd name="connsiteY35" fmla="*/ 4349415 h 5279761"/>
              <a:gd name="connsiteX36" fmla="*/ 1259134 w 21668705"/>
              <a:gd name="connsiteY36" fmla="*/ 4349415 h 5279761"/>
              <a:gd name="connsiteX37" fmla="*/ 954334 w 21668705"/>
              <a:gd name="connsiteY37" fmla="*/ 4237120 h 5279761"/>
              <a:gd name="connsiteX38" fmla="*/ 617450 w 21668705"/>
              <a:gd name="connsiteY38" fmla="*/ 4044615 h 5279761"/>
              <a:gd name="connsiteX39" fmla="*/ 376819 w 21668705"/>
              <a:gd name="connsiteY39" fmla="*/ 3739815 h 5279761"/>
              <a:gd name="connsiteX40" fmla="*/ 168271 w 21668705"/>
              <a:gd name="connsiteY40" fmla="*/ 3563352 h 5279761"/>
              <a:gd name="connsiteX41" fmla="*/ 23892 w 21668705"/>
              <a:gd name="connsiteY41" fmla="*/ 3226468 h 5279761"/>
              <a:gd name="connsiteX42" fmla="*/ 7850 w 21668705"/>
              <a:gd name="connsiteY42" fmla="*/ 2825415 h 5279761"/>
              <a:gd name="connsiteX43" fmla="*/ 104103 w 21668705"/>
              <a:gd name="connsiteY43" fmla="*/ 2344152 h 5279761"/>
              <a:gd name="connsiteX44" fmla="*/ 248482 w 21668705"/>
              <a:gd name="connsiteY44" fmla="*/ 1975184 h 5279761"/>
              <a:gd name="connsiteX45" fmla="*/ 473071 w 21668705"/>
              <a:gd name="connsiteY45" fmla="*/ 1718510 h 5279761"/>
              <a:gd name="connsiteX46" fmla="*/ 729745 w 21668705"/>
              <a:gd name="connsiteY46" fmla="*/ 1461836 h 5279761"/>
              <a:gd name="connsiteX47" fmla="*/ 1034545 w 21668705"/>
              <a:gd name="connsiteY47" fmla="*/ 1157036 h 5279761"/>
              <a:gd name="connsiteX48" fmla="*/ 1483724 w 21668705"/>
              <a:gd name="connsiteY48" fmla="*/ 739942 h 5279761"/>
              <a:gd name="connsiteX49" fmla="*/ 1852692 w 21668705"/>
              <a:gd name="connsiteY49" fmla="*/ 595563 h 5279761"/>
              <a:gd name="connsiteX50" fmla="*/ 2847303 w 21668705"/>
              <a:gd name="connsiteY50" fmla="*/ 387015 h 5279761"/>
              <a:gd name="connsiteX51" fmla="*/ 3472945 w 21668705"/>
              <a:gd name="connsiteY51" fmla="*/ 306805 h 5279761"/>
              <a:gd name="connsiteX52" fmla="*/ 4515682 w 21668705"/>
              <a:gd name="connsiteY52" fmla="*/ 242636 h 5279761"/>
              <a:gd name="connsiteX53" fmla="*/ 5141324 w 21668705"/>
              <a:gd name="connsiteY53" fmla="*/ 130342 h 5279761"/>
              <a:gd name="connsiteX54" fmla="*/ 6585113 w 21668705"/>
              <a:gd name="connsiteY54" fmla="*/ 66173 h 5279761"/>
              <a:gd name="connsiteX55" fmla="*/ 7611808 w 21668705"/>
              <a:gd name="connsiteY55" fmla="*/ 50131 h 5279761"/>
              <a:gd name="connsiteX56" fmla="*/ 8702671 w 21668705"/>
              <a:gd name="connsiteY56" fmla="*/ 18047 h 5279761"/>
              <a:gd name="connsiteX57" fmla="*/ 9440608 w 21668705"/>
              <a:gd name="connsiteY57" fmla="*/ 2005 h 5279761"/>
              <a:gd name="connsiteX58" fmla="*/ 9921871 w 21668705"/>
              <a:gd name="connsiteY58" fmla="*/ 2005 h 5279761"/>
              <a:gd name="connsiteX59" fmla="*/ 10547513 w 21668705"/>
              <a:gd name="connsiteY59" fmla="*/ 18047 h 5279761"/>
              <a:gd name="connsiteX60" fmla="*/ 11125029 w 21668705"/>
              <a:gd name="connsiteY60" fmla="*/ 18047 h 5279761"/>
              <a:gd name="connsiteX61" fmla="*/ 11702545 w 21668705"/>
              <a:gd name="connsiteY61" fmla="*/ 130342 h 5279761"/>
              <a:gd name="connsiteX62" fmla="*/ 12296103 w 21668705"/>
              <a:gd name="connsiteY62" fmla="*/ 258678 h 5279761"/>
              <a:gd name="connsiteX63" fmla="*/ 12713197 w 21668705"/>
              <a:gd name="connsiteY63" fmla="*/ 419099 h 5279761"/>
              <a:gd name="connsiteX64" fmla="*/ 13210503 w 21668705"/>
              <a:gd name="connsiteY64" fmla="*/ 723899 h 5279761"/>
              <a:gd name="connsiteX65" fmla="*/ 13370924 w 21668705"/>
              <a:gd name="connsiteY65" fmla="*/ 1028699 h 5279761"/>
              <a:gd name="connsiteX66" fmla="*/ 13739892 w 21668705"/>
              <a:gd name="connsiteY66" fmla="*/ 1285373 h 5279761"/>
              <a:gd name="connsiteX67" fmla="*/ 13932397 w 21668705"/>
              <a:gd name="connsiteY67" fmla="*/ 1798720 h 5279761"/>
              <a:gd name="connsiteX68" fmla="*/ 14092819 w 21668705"/>
              <a:gd name="connsiteY68" fmla="*/ 2183731 h 5279761"/>
              <a:gd name="connsiteX69" fmla="*/ 14205113 w 21668705"/>
              <a:gd name="connsiteY69" fmla="*/ 2520615 h 5279761"/>
              <a:gd name="connsiteX70" fmla="*/ 14381576 w 21668705"/>
              <a:gd name="connsiteY70" fmla="*/ 2729163 h 5279761"/>
              <a:gd name="connsiteX71" fmla="*/ 14574082 w 21668705"/>
              <a:gd name="connsiteY71" fmla="*/ 3033963 h 5279761"/>
              <a:gd name="connsiteX72" fmla="*/ 14959092 w 21668705"/>
              <a:gd name="connsiteY72" fmla="*/ 3386889 h 5279761"/>
              <a:gd name="connsiteX73" fmla="*/ 15392229 w 21668705"/>
              <a:gd name="connsiteY73" fmla="*/ 3723773 h 5279761"/>
              <a:gd name="connsiteX74" fmla="*/ 15905576 w 21668705"/>
              <a:gd name="connsiteY74" fmla="*/ 3884194 h 5279761"/>
              <a:gd name="connsiteX75" fmla="*/ 16659555 w 21668705"/>
              <a:gd name="connsiteY75" fmla="*/ 4012531 h 5279761"/>
              <a:gd name="connsiteX76" fmla="*/ 17493745 w 21668705"/>
              <a:gd name="connsiteY76" fmla="*/ 4108784 h 5279761"/>
              <a:gd name="connsiteX77" fmla="*/ 18135429 w 21668705"/>
              <a:gd name="connsiteY77" fmla="*/ 4012531 h 5279761"/>
              <a:gd name="connsiteX78" fmla="*/ 18793155 w 21668705"/>
              <a:gd name="connsiteY78" fmla="*/ 4012531 h 5279761"/>
              <a:gd name="connsiteX79" fmla="*/ 19595261 w 21668705"/>
              <a:gd name="connsiteY79" fmla="*/ 4028573 h 5279761"/>
              <a:gd name="connsiteX80" fmla="*/ 20144702 w 21668705"/>
              <a:gd name="connsiteY80" fmla="*/ 4205036 h 5279761"/>
              <a:gd name="connsiteX81" fmla="*/ 20918734 w 21668705"/>
              <a:gd name="connsiteY81" fmla="*/ 4445668 h 5279761"/>
              <a:gd name="connsiteX82" fmla="*/ 21319787 w 21668705"/>
              <a:gd name="connsiteY82" fmla="*/ 4525878 h 5279761"/>
              <a:gd name="connsiteX83" fmla="*/ 21484220 w 21668705"/>
              <a:gd name="connsiteY83" fmla="*/ 4453688 h 5279761"/>
              <a:gd name="connsiteX84" fmla="*/ 21668703 w 21668705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3210503 w 21668748"/>
              <a:gd name="connsiteY64" fmla="*/ 723899 h 5279761"/>
              <a:gd name="connsiteX65" fmla="*/ 13370924 w 21668748"/>
              <a:gd name="connsiteY65" fmla="*/ 1028699 h 5279761"/>
              <a:gd name="connsiteX66" fmla="*/ 13739892 w 21668748"/>
              <a:gd name="connsiteY66" fmla="*/ 1285373 h 5279761"/>
              <a:gd name="connsiteX67" fmla="*/ 13932397 w 21668748"/>
              <a:gd name="connsiteY67" fmla="*/ 1798720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3210503 w 21668748"/>
              <a:gd name="connsiteY64" fmla="*/ 723899 h 5279761"/>
              <a:gd name="connsiteX65" fmla="*/ 13370924 w 21668748"/>
              <a:gd name="connsiteY65" fmla="*/ 1028699 h 5279761"/>
              <a:gd name="connsiteX66" fmla="*/ 13739892 w 21668748"/>
              <a:gd name="connsiteY66" fmla="*/ 1285373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3210503 w 21668748"/>
              <a:gd name="connsiteY64" fmla="*/ 723899 h 5279761"/>
              <a:gd name="connsiteX65" fmla="*/ 13370924 w 21668748"/>
              <a:gd name="connsiteY65" fmla="*/ 1028699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3210503 w 21668748"/>
              <a:gd name="connsiteY64" fmla="*/ 723899 h 5279761"/>
              <a:gd name="connsiteX65" fmla="*/ 13090705 w 21668748"/>
              <a:gd name="connsiteY65" fmla="*/ 1338415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2856542 w 21668748"/>
              <a:gd name="connsiteY64" fmla="*/ 1195847 h 5279761"/>
              <a:gd name="connsiteX65" fmla="*/ 13090705 w 21668748"/>
              <a:gd name="connsiteY65" fmla="*/ 1338415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329739 w 21668748"/>
              <a:gd name="connsiteY63" fmla="*/ 927918 h 5279761"/>
              <a:gd name="connsiteX64" fmla="*/ 12856542 w 21668748"/>
              <a:gd name="connsiteY64" fmla="*/ 1195847 h 5279761"/>
              <a:gd name="connsiteX65" fmla="*/ 13090705 w 21668748"/>
              <a:gd name="connsiteY65" fmla="*/ 1338415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1897897 w 21668748"/>
              <a:gd name="connsiteY62" fmla="*/ 738000 h 5279761"/>
              <a:gd name="connsiteX63" fmla="*/ 12329739 w 21668748"/>
              <a:gd name="connsiteY63" fmla="*/ 927918 h 5279761"/>
              <a:gd name="connsiteX64" fmla="*/ 12856542 w 21668748"/>
              <a:gd name="connsiteY64" fmla="*/ 1195847 h 5279761"/>
              <a:gd name="connsiteX65" fmla="*/ 13090705 w 21668748"/>
              <a:gd name="connsiteY65" fmla="*/ 1338415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7805 h 5282877"/>
              <a:gd name="connsiteX1" fmla="*/ 21480208 w 21668748"/>
              <a:gd name="connsiteY1" fmla="*/ 4785667 h 5282877"/>
              <a:gd name="connsiteX2" fmla="*/ 20794408 w 21668748"/>
              <a:gd name="connsiteY2" fmla="*/ 4549047 h 5282877"/>
              <a:gd name="connsiteX3" fmla="*/ 19936155 w 21668748"/>
              <a:gd name="connsiteY3" fmla="*/ 4364563 h 5282877"/>
              <a:gd name="connsiteX4" fmla="*/ 19494998 w 21668748"/>
              <a:gd name="connsiteY4" fmla="*/ 4304406 h 5282877"/>
              <a:gd name="connsiteX5" fmla="*/ 19234312 w 21668748"/>
              <a:gd name="connsiteY5" fmla="*/ 4316437 h 5282877"/>
              <a:gd name="connsiteX6" fmla="*/ 18873366 w 21668748"/>
              <a:gd name="connsiteY6" fmla="*/ 4308415 h 5282877"/>
              <a:gd name="connsiteX7" fmla="*/ 18500388 w 21668748"/>
              <a:gd name="connsiteY7" fmla="*/ 4300395 h 5282877"/>
              <a:gd name="connsiteX8" fmla="*/ 17846672 w 21668748"/>
              <a:gd name="connsiteY8" fmla="*/ 4312426 h 5282877"/>
              <a:gd name="connsiteX9" fmla="*/ 17557913 w 21668748"/>
              <a:gd name="connsiteY9" fmla="*/ 4324457 h 5282877"/>
              <a:gd name="connsiteX10" fmla="*/ 16972375 w 21668748"/>
              <a:gd name="connsiteY10" fmla="*/ 4288362 h 5282877"/>
              <a:gd name="connsiteX11" fmla="*/ 16611429 w 21668748"/>
              <a:gd name="connsiteY11" fmla="*/ 4316437 h 5282877"/>
              <a:gd name="connsiteX12" fmla="*/ 15777240 w 21668748"/>
              <a:gd name="connsiteY12" fmla="*/ 4336489 h 5282877"/>
              <a:gd name="connsiteX13" fmla="*/ 15340092 w 21668748"/>
              <a:gd name="connsiteY13" fmla="*/ 4388625 h 5282877"/>
              <a:gd name="connsiteX14" fmla="*/ 14979145 w 21668748"/>
              <a:gd name="connsiteY14" fmla="*/ 4436752 h 5282877"/>
              <a:gd name="connsiteX15" fmla="*/ 14285324 w 21668748"/>
              <a:gd name="connsiteY15" fmla="*/ 4496910 h 5282877"/>
              <a:gd name="connsiteX16" fmla="*/ 13880261 w 21668748"/>
              <a:gd name="connsiteY16" fmla="*/ 4524983 h 5282877"/>
              <a:gd name="connsiteX17" fmla="*/ 13523324 w 21668748"/>
              <a:gd name="connsiteY17" fmla="*/ 4601184 h 5282877"/>
              <a:gd name="connsiteX18" fmla="*/ 13013987 w 21668748"/>
              <a:gd name="connsiteY18" fmla="*/ 4645300 h 5282877"/>
              <a:gd name="connsiteX19" fmla="*/ 12556787 w 21668748"/>
              <a:gd name="connsiteY19" fmla="*/ 4661342 h 5282877"/>
              <a:gd name="connsiteX20" fmla="*/ 11921580 w 21668748"/>
              <a:gd name="connsiteY20" fmla="*/ 4709467 h 5282877"/>
              <a:gd name="connsiteX21" fmla="*/ 11121422 w 21668748"/>
              <a:gd name="connsiteY21" fmla="*/ 4770874 h 5282877"/>
              <a:gd name="connsiteX22" fmla="*/ 10684488 w 21668748"/>
              <a:gd name="connsiteY22" fmla="*/ 4811771 h 5282877"/>
              <a:gd name="connsiteX23" fmla="*/ 10322480 w 21668748"/>
              <a:gd name="connsiteY23" fmla="*/ 4917948 h 5282877"/>
              <a:gd name="connsiteX24" fmla="*/ 9945457 w 21668748"/>
              <a:gd name="connsiteY24" fmla="*/ 4989250 h 5282877"/>
              <a:gd name="connsiteX25" fmla="*/ 9774567 w 21668748"/>
              <a:gd name="connsiteY25" fmla="*/ 4989387 h 5282877"/>
              <a:gd name="connsiteX26" fmla="*/ 9335316 w 21668748"/>
              <a:gd name="connsiteY26" fmla="*/ 5059940 h 5282877"/>
              <a:gd name="connsiteX27" fmla="*/ 8302825 w 21668748"/>
              <a:gd name="connsiteY27" fmla="*/ 5159452 h 5282877"/>
              <a:gd name="connsiteX28" fmla="*/ 7388521 w 21668748"/>
              <a:gd name="connsiteY28" fmla="*/ 5251426 h 5282877"/>
              <a:gd name="connsiteX29" fmla="*/ 6531661 w 21668748"/>
              <a:gd name="connsiteY29" fmla="*/ 5252150 h 5282877"/>
              <a:gd name="connsiteX30" fmla="*/ 5482836 w 21668748"/>
              <a:gd name="connsiteY30" fmla="*/ 4884388 h 5282877"/>
              <a:gd name="connsiteX31" fmla="*/ 4751068 w 21668748"/>
              <a:gd name="connsiteY31" fmla="*/ 4692500 h 5282877"/>
              <a:gd name="connsiteX32" fmla="*/ 3693523 w 21668748"/>
              <a:gd name="connsiteY32" fmla="*/ 4396647 h 5282877"/>
              <a:gd name="connsiteX33" fmla="*/ 3168145 w 21668748"/>
              <a:gd name="connsiteY33" fmla="*/ 4352531 h 5282877"/>
              <a:gd name="connsiteX34" fmla="*/ 2349997 w 21668748"/>
              <a:gd name="connsiteY34" fmla="*/ 4336489 h 5282877"/>
              <a:gd name="connsiteX35" fmla="*/ 1644145 w 21668748"/>
              <a:gd name="connsiteY35" fmla="*/ 4352531 h 5282877"/>
              <a:gd name="connsiteX36" fmla="*/ 1259134 w 21668748"/>
              <a:gd name="connsiteY36" fmla="*/ 4352531 h 5282877"/>
              <a:gd name="connsiteX37" fmla="*/ 954334 w 21668748"/>
              <a:gd name="connsiteY37" fmla="*/ 4240236 h 5282877"/>
              <a:gd name="connsiteX38" fmla="*/ 617450 w 21668748"/>
              <a:gd name="connsiteY38" fmla="*/ 4047731 h 5282877"/>
              <a:gd name="connsiteX39" fmla="*/ 376819 w 21668748"/>
              <a:gd name="connsiteY39" fmla="*/ 3742931 h 5282877"/>
              <a:gd name="connsiteX40" fmla="*/ 168271 w 21668748"/>
              <a:gd name="connsiteY40" fmla="*/ 3566468 h 5282877"/>
              <a:gd name="connsiteX41" fmla="*/ 23892 w 21668748"/>
              <a:gd name="connsiteY41" fmla="*/ 3229584 h 5282877"/>
              <a:gd name="connsiteX42" fmla="*/ 7850 w 21668748"/>
              <a:gd name="connsiteY42" fmla="*/ 2828531 h 5282877"/>
              <a:gd name="connsiteX43" fmla="*/ 104103 w 21668748"/>
              <a:gd name="connsiteY43" fmla="*/ 2347268 h 5282877"/>
              <a:gd name="connsiteX44" fmla="*/ 248482 w 21668748"/>
              <a:gd name="connsiteY44" fmla="*/ 1978300 h 5282877"/>
              <a:gd name="connsiteX45" fmla="*/ 473071 w 21668748"/>
              <a:gd name="connsiteY45" fmla="*/ 1721626 h 5282877"/>
              <a:gd name="connsiteX46" fmla="*/ 729745 w 21668748"/>
              <a:gd name="connsiteY46" fmla="*/ 1464952 h 5282877"/>
              <a:gd name="connsiteX47" fmla="*/ 1034545 w 21668748"/>
              <a:gd name="connsiteY47" fmla="*/ 1160152 h 5282877"/>
              <a:gd name="connsiteX48" fmla="*/ 1483724 w 21668748"/>
              <a:gd name="connsiteY48" fmla="*/ 743058 h 5282877"/>
              <a:gd name="connsiteX49" fmla="*/ 1852692 w 21668748"/>
              <a:gd name="connsiteY49" fmla="*/ 598679 h 5282877"/>
              <a:gd name="connsiteX50" fmla="*/ 2847303 w 21668748"/>
              <a:gd name="connsiteY50" fmla="*/ 390131 h 5282877"/>
              <a:gd name="connsiteX51" fmla="*/ 3472945 w 21668748"/>
              <a:gd name="connsiteY51" fmla="*/ 309921 h 5282877"/>
              <a:gd name="connsiteX52" fmla="*/ 4515682 w 21668748"/>
              <a:gd name="connsiteY52" fmla="*/ 245752 h 5282877"/>
              <a:gd name="connsiteX53" fmla="*/ 5141324 w 21668748"/>
              <a:gd name="connsiteY53" fmla="*/ 133458 h 5282877"/>
              <a:gd name="connsiteX54" fmla="*/ 6585113 w 21668748"/>
              <a:gd name="connsiteY54" fmla="*/ 69289 h 5282877"/>
              <a:gd name="connsiteX55" fmla="*/ 7611808 w 21668748"/>
              <a:gd name="connsiteY55" fmla="*/ 53247 h 5282877"/>
              <a:gd name="connsiteX56" fmla="*/ 8724794 w 21668748"/>
              <a:gd name="connsiteY56" fmla="*/ 65408 h 5282877"/>
              <a:gd name="connsiteX57" fmla="*/ 9440608 w 21668748"/>
              <a:gd name="connsiteY57" fmla="*/ 5121 h 5282877"/>
              <a:gd name="connsiteX58" fmla="*/ 9921871 w 21668748"/>
              <a:gd name="connsiteY58" fmla="*/ 5121 h 5282877"/>
              <a:gd name="connsiteX59" fmla="*/ 10547513 w 21668748"/>
              <a:gd name="connsiteY59" fmla="*/ 21163 h 5282877"/>
              <a:gd name="connsiteX60" fmla="*/ 11125029 w 21668748"/>
              <a:gd name="connsiteY60" fmla="*/ 21163 h 5282877"/>
              <a:gd name="connsiteX61" fmla="*/ 11702545 w 21668748"/>
              <a:gd name="connsiteY61" fmla="*/ 133458 h 5282877"/>
              <a:gd name="connsiteX62" fmla="*/ 11897897 w 21668748"/>
              <a:gd name="connsiteY62" fmla="*/ 741116 h 5282877"/>
              <a:gd name="connsiteX63" fmla="*/ 12329739 w 21668748"/>
              <a:gd name="connsiteY63" fmla="*/ 931034 h 5282877"/>
              <a:gd name="connsiteX64" fmla="*/ 12856542 w 21668748"/>
              <a:gd name="connsiteY64" fmla="*/ 1198963 h 5282877"/>
              <a:gd name="connsiteX65" fmla="*/ 13090705 w 21668748"/>
              <a:gd name="connsiteY65" fmla="*/ 1341531 h 5282877"/>
              <a:gd name="connsiteX66" fmla="*/ 13518666 w 21668748"/>
              <a:gd name="connsiteY66" fmla="*/ 1546586 h 5282877"/>
              <a:gd name="connsiteX67" fmla="*/ 13888151 w 21668748"/>
              <a:gd name="connsiteY67" fmla="*/ 1831332 h 5282877"/>
              <a:gd name="connsiteX68" fmla="*/ 14092819 w 21668748"/>
              <a:gd name="connsiteY68" fmla="*/ 2186847 h 5282877"/>
              <a:gd name="connsiteX69" fmla="*/ 14205113 w 21668748"/>
              <a:gd name="connsiteY69" fmla="*/ 2523731 h 5282877"/>
              <a:gd name="connsiteX70" fmla="*/ 14381576 w 21668748"/>
              <a:gd name="connsiteY70" fmla="*/ 2732279 h 5282877"/>
              <a:gd name="connsiteX71" fmla="*/ 14574082 w 21668748"/>
              <a:gd name="connsiteY71" fmla="*/ 3037079 h 5282877"/>
              <a:gd name="connsiteX72" fmla="*/ 14959092 w 21668748"/>
              <a:gd name="connsiteY72" fmla="*/ 3390005 h 5282877"/>
              <a:gd name="connsiteX73" fmla="*/ 15392229 w 21668748"/>
              <a:gd name="connsiteY73" fmla="*/ 3726889 h 5282877"/>
              <a:gd name="connsiteX74" fmla="*/ 15905576 w 21668748"/>
              <a:gd name="connsiteY74" fmla="*/ 3887310 h 5282877"/>
              <a:gd name="connsiteX75" fmla="*/ 16659555 w 21668748"/>
              <a:gd name="connsiteY75" fmla="*/ 4015647 h 5282877"/>
              <a:gd name="connsiteX76" fmla="*/ 17493745 w 21668748"/>
              <a:gd name="connsiteY76" fmla="*/ 4111900 h 5282877"/>
              <a:gd name="connsiteX77" fmla="*/ 18135429 w 21668748"/>
              <a:gd name="connsiteY77" fmla="*/ 4015647 h 5282877"/>
              <a:gd name="connsiteX78" fmla="*/ 18793155 w 21668748"/>
              <a:gd name="connsiteY78" fmla="*/ 4015647 h 5282877"/>
              <a:gd name="connsiteX79" fmla="*/ 19595261 w 21668748"/>
              <a:gd name="connsiteY79" fmla="*/ 4031689 h 5282877"/>
              <a:gd name="connsiteX80" fmla="*/ 20144702 w 21668748"/>
              <a:gd name="connsiteY80" fmla="*/ 4208152 h 5282877"/>
              <a:gd name="connsiteX81" fmla="*/ 20918734 w 21668748"/>
              <a:gd name="connsiteY81" fmla="*/ 4448784 h 5282877"/>
              <a:gd name="connsiteX82" fmla="*/ 21319787 w 21668748"/>
              <a:gd name="connsiteY82" fmla="*/ 4528994 h 5282877"/>
              <a:gd name="connsiteX83" fmla="*/ 21496252 w 21668748"/>
              <a:gd name="connsiteY83" fmla="*/ 4613214 h 5282877"/>
              <a:gd name="connsiteX84" fmla="*/ 21668703 w 21668748"/>
              <a:gd name="connsiteY84" fmla="*/ 4837805 h 5282877"/>
              <a:gd name="connsiteX0" fmla="*/ 21668703 w 21668748"/>
              <a:gd name="connsiteY0" fmla="*/ 4836855 h 5281927"/>
              <a:gd name="connsiteX1" fmla="*/ 21480208 w 21668748"/>
              <a:gd name="connsiteY1" fmla="*/ 4784717 h 5281927"/>
              <a:gd name="connsiteX2" fmla="*/ 20794408 w 21668748"/>
              <a:gd name="connsiteY2" fmla="*/ 4548097 h 5281927"/>
              <a:gd name="connsiteX3" fmla="*/ 19936155 w 21668748"/>
              <a:gd name="connsiteY3" fmla="*/ 4363613 h 5281927"/>
              <a:gd name="connsiteX4" fmla="*/ 19494998 w 21668748"/>
              <a:gd name="connsiteY4" fmla="*/ 4303456 h 5281927"/>
              <a:gd name="connsiteX5" fmla="*/ 19234312 w 21668748"/>
              <a:gd name="connsiteY5" fmla="*/ 4315487 h 5281927"/>
              <a:gd name="connsiteX6" fmla="*/ 18873366 w 21668748"/>
              <a:gd name="connsiteY6" fmla="*/ 4307465 h 5281927"/>
              <a:gd name="connsiteX7" fmla="*/ 18500388 w 21668748"/>
              <a:gd name="connsiteY7" fmla="*/ 4299445 h 5281927"/>
              <a:gd name="connsiteX8" fmla="*/ 17846672 w 21668748"/>
              <a:gd name="connsiteY8" fmla="*/ 4311476 h 5281927"/>
              <a:gd name="connsiteX9" fmla="*/ 17557913 w 21668748"/>
              <a:gd name="connsiteY9" fmla="*/ 4323507 h 5281927"/>
              <a:gd name="connsiteX10" fmla="*/ 16972375 w 21668748"/>
              <a:gd name="connsiteY10" fmla="*/ 4287412 h 5281927"/>
              <a:gd name="connsiteX11" fmla="*/ 16611429 w 21668748"/>
              <a:gd name="connsiteY11" fmla="*/ 4315487 h 5281927"/>
              <a:gd name="connsiteX12" fmla="*/ 15777240 w 21668748"/>
              <a:gd name="connsiteY12" fmla="*/ 4335539 h 5281927"/>
              <a:gd name="connsiteX13" fmla="*/ 15340092 w 21668748"/>
              <a:gd name="connsiteY13" fmla="*/ 4387675 h 5281927"/>
              <a:gd name="connsiteX14" fmla="*/ 14979145 w 21668748"/>
              <a:gd name="connsiteY14" fmla="*/ 4435802 h 5281927"/>
              <a:gd name="connsiteX15" fmla="*/ 14285324 w 21668748"/>
              <a:gd name="connsiteY15" fmla="*/ 4495960 h 5281927"/>
              <a:gd name="connsiteX16" fmla="*/ 13880261 w 21668748"/>
              <a:gd name="connsiteY16" fmla="*/ 4524033 h 5281927"/>
              <a:gd name="connsiteX17" fmla="*/ 13523324 w 21668748"/>
              <a:gd name="connsiteY17" fmla="*/ 4600234 h 5281927"/>
              <a:gd name="connsiteX18" fmla="*/ 13013987 w 21668748"/>
              <a:gd name="connsiteY18" fmla="*/ 4644350 h 5281927"/>
              <a:gd name="connsiteX19" fmla="*/ 12556787 w 21668748"/>
              <a:gd name="connsiteY19" fmla="*/ 4660392 h 5281927"/>
              <a:gd name="connsiteX20" fmla="*/ 11921580 w 21668748"/>
              <a:gd name="connsiteY20" fmla="*/ 4708517 h 5281927"/>
              <a:gd name="connsiteX21" fmla="*/ 11121422 w 21668748"/>
              <a:gd name="connsiteY21" fmla="*/ 4769924 h 5281927"/>
              <a:gd name="connsiteX22" fmla="*/ 10684488 w 21668748"/>
              <a:gd name="connsiteY22" fmla="*/ 4810821 h 5281927"/>
              <a:gd name="connsiteX23" fmla="*/ 10322480 w 21668748"/>
              <a:gd name="connsiteY23" fmla="*/ 4916998 h 5281927"/>
              <a:gd name="connsiteX24" fmla="*/ 9945457 w 21668748"/>
              <a:gd name="connsiteY24" fmla="*/ 4988300 h 5281927"/>
              <a:gd name="connsiteX25" fmla="*/ 9774567 w 21668748"/>
              <a:gd name="connsiteY25" fmla="*/ 4988437 h 5281927"/>
              <a:gd name="connsiteX26" fmla="*/ 9335316 w 21668748"/>
              <a:gd name="connsiteY26" fmla="*/ 5058990 h 5281927"/>
              <a:gd name="connsiteX27" fmla="*/ 8302825 w 21668748"/>
              <a:gd name="connsiteY27" fmla="*/ 5158502 h 5281927"/>
              <a:gd name="connsiteX28" fmla="*/ 7388521 w 21668748"/>
              <a:gd name="connsiteY28" fmla="*/ 5250476 h 5281927"/>
              <a:gd name="connsiteX29" fmla="*/ 6531661 w 21668748"/>
              <a:gd name="connsiteY29" fmla="*/ 5251200 h 5281927"/>
              <a:gd name="connsiteX30" fmla="*/ 5482836 w 21668748"/>
              <a:gd name="connsiteY30" fmla="*/ 4883438 h 5281927"/>
              <a:gd name="connsiteX31" fmla="*/ 4751068 w 21668748"/>
              <a:gd name="connsiteY31" fmla="*/ 4691550 h 5281927"/>
              <a:gd name="connsiteX32" fmla="*/ 3693523 w 21668748"/>
              <a:gd name="connsiteY32" fmla="*/ 4395697 h 5281927"/>
              <a:gd name="connsiteX33" fmla="*/ 3168145 w 21668748"/>
              <a:gd name="connsiteY33" fmla="*/ 4351581 h 5281927"/>
              <a:gd name="connsiteX34" fmla="*/ 2349997 w 21668748"/>
              <a:gd name="connsiteY34" fmla="*/ 4335539 h 5281927"/>
              <a:gd name="connsiteX35" fmla="*/ 1644145 w 21668748"/>
              <a:gd name="connsiteY35" fmla="*/ 4351581 h 5281927"/>
              <a:gd name="connsiteX36" fmla="*/ 1259134 w 21668748"/>
              <a:gd name="connsiteY36" fmla="*/ 4351581 h 5281927"/>
              <a:gd name="connsiteX37" fmla="*/ 954334 w 21668748"/>
              <a:gd name="connsiteY37" fmla="*/ 4239286 h 5281927"/>
              <a:gd name="connsiteX38" fmla="*/ 617450 w 21668748"/>
              <a:gd name="connsiteY38" fmla="*/ 4046781 h 5281927"/>
              <a:gd name="connsiteX39" fmla="*/ 376819 w 21668748"/>
              <a:gd name="connsiteY39" fmla="*/ 3741981 h 5281927"/>
              <a:gd name="connsiteX40" fmla="*/ 168271 w 21668748"/>
              <a:gd name="connsiteY40" fmla="*/ 3565518 h 5281927"/>
              <a:gd name="connsiteX41" fmla="*/ 23892 w 21668748"/>
              <a:gd name="connsiteY41" fmla="*/ 3228634 h 5281927"/>
              <a:gd name="connsiteX42" fmla="*/ 7850 w 21668748"/>
              <a:gd name="connsiteY42" fmla="*/ 2827581 h 5281927"/>
              <a:gd name="connsiteX43" fmla="*/ 104103 w 21668748"/>
              <a:gd name="connsiteY43" fmla="*/ 2346318 h 5281927"/>
              <a:gd name="connsiteX44" fmla="*/ 248482 w 21668748"/>
              <a:gd name="connsiteY44" fmla="*/ 1977350 h 5281927"/>
              <a:gd name="connsiteX45" fmla="*/ 473071 w 21668748"/>
              <a:gd name="connsiteY45" fmla="*/ 1720676 h 5281927"/>
              <a:gd name="connsiteX46" fmla="*/ 729745 w 21668748"/>
              <a:gd name="connsiteY46" fmla="*/ 1464002 h 5281927"/>
              <a:gd name="connsiteX47" fmla="*/ 1034545 w 21668748"/>
              <a:gd name="connsiteY47" fmla="*/ 1159202 h 5281927"/>
              <a:gd name="connsiteX48" fmla="*/ 1483724 w 21668748"/>
              <a:gd name="connsiteY48" fmla="*/ 742108 h 5281927"/>
              <a:gd name="connsiteX49" fmla="*/ 1852692 w 21668748"/>
              <a:gd name="connsiteY49" fmla="*/ 597729 h 5281927"/>
              <a:gd name="connsiteX50" fmla="*/ 2847303 w 21668748"/>
              <a:gd name="connsiteY50" fmla="*/ 389181 h 5281927"/>
              <a:gd name="connsiteX51" fmla="*/ 3472945 w 21668748"/>
              <a:gd name="connsiteY51" fmla="*/ 308971 h 5281927"/>
              <a:gd name="connsiteX52" fmla="*/ 4515682 w 21668748"/>
              <a:gd name="connsiteY52" fmla="*/ 244802 h 5281927"/>
              <a:gd name="connsiteX53" fmla="*/ 5141324 w 21668748"/>
              <a:gd name="connsiteY53" fmla="*/ 132508 h 5281927"/>
              <a:gd name="connsiteX54" fmla="*/ 6585113 w 21668748"/>
              <a:gd name="connsiteY54" fmla="*/ 68339 h 5281927"/>
              <a:gd name="connsiteX55" fmla="*/ 7611808 w 21668748"/>
              <a:gd name="connsiteY55" fmla="*/ 52297 h 5281927"/>
              <a:gd name="connsiteX56" fmla="*/ 8724794 w 21668748"/>
              <a:gd name="connsiteY56" fmla="*/ 64458 h 5281927"/>
              <a:gd name="connsiteX57" fmla="*/ 9455356 w 21668748"/>
              <a:gd name="connsiteY57" fmla="*/ 107409 h 5281927"/>
              <a:gd name="connsiteX58" fmla="*/ 9921871 w 21668748"/>
              <a:gd name="connsiteY58" fmla="*/ 4171 h 5281927"/>
              <a:gd name="connsiteX59" fmla="*/ 10547513 w 21668748"/>
              <a:gd name="connsiteY59" fmla="*/ 20213 h 5281927"/>
              <a:gd name="connsiteX60" fmla="*/ 11125029 w 21668748"/>
              <a:gd name="connsiteY60" fmla="*/ 20213 h 5281927"/>
              <a:gd name="connsiteX61" fmla="*/ 11702545 w 21668748"/>
              <a:gd name="connsiteY61" fmla="*/ 132508 h 5281927"/>
              <a:gd name="connsiteX62" fmla="*/ 11897897 w 21668748"/>
              <a:gd name="connsiteY62" fmla="*/ 740166 h 5281927"/>
              <a:gd name="connsiteX63" fmla="*/ 12329739 w 21668748"/>
              <a:gd name="connsiteY63" fmla="*/ 930084 h 5281927"/>
              <a:gd name="connsiteX64" fmla="*/ 12856542 w 21668748"/>
              <a:gd name="connsiteY64" fmla="*/ 1198013 h 5281927"/>
              <a:gd name="connsiteX65" fmla="*/ 13090705 w 21668748"/>
              <a:gd name="connsiteY65" fmla="*/ 1340581 h 5281927"/>
              <a:gd name="connsiteX66" fmla="*/ 13518666 w 21668748"/>
              <a:gd name="connsiteY66" fmla="*/ 1545636 h 5281927"/>
              <a:gd name="connsiteX67" fmla="*/ 13888151 w 21668748"/>
              <a:gd name="connsiteY67" fmla="*/ 1830382 h 5281927"/>
              <a:gd name="connsiteX68" fmla="*/ 14092819 w 21668748"/>
              <a:gd name="connsiteY68" fmla="*/ 2185897 h 5281927"/>
              <a:gd name="connsiteX69" fmla="*/ 14205113 w 21668748"/>
              <a:gd name="connsiteY69" fmla="*/ 2522781 h 5281927"/>
              <a:gd name="connsiteX70" fmla="*/ 14381576 w 21668748"/>
              <a:gd name="connsiteY70" fmla="*/ 2731329 h 5281927"/>
              <a:gd name="connsiteX71" fmla="*/ 14574082 w 21668748"/>
              <a:gd name="connsiteY71" fmla="*/ 3036129 h 5281927"/>
              <a:gd name="connsiteX72" fmla="*/ 14959092 w 21668748"/>
              <a:gd name="connsiteY72" fmla="*/ 3389055 h 5281927"/>
              <a:gd name="connsiteX73" fmla="*/ 15392229 w 21668748"/>
              <a:gd name="connsiteY73" fmla="*/ 3725939 h 5281927"/>
              <a:gd name="connsiteX74" fmla="*/ 15905576 w 21668748"/>
              <a:gd name="connsiteY74" fmla="*/ 3886360 h 5281927"/>
              <a:gd name="connsiteX75" fmla="*/ 16659555 w 21668748"/>
              <a:gd name="connsiteY75" fmla="*/ 4014697 h 5281927"/>
              <a:gd name="connsiteX76" fmla="*/ 17493745 w 21668748"/>
              <a:gd name="connsiteY76" fmla="*/ 4110950 h 5281927"/>
              <a:gd name="connsiteX77" fmla="*/ 18135429 w 21668748"/>
              <a:gd name="connsiteY77" fmla="*/ 4014697 h 5281927"/>
              <a:gd name="connsiteX78" fmla="*/ 18793155 w 21668748"/>
              <a:gd name="connsiteY78" fmla="*/ 4014697 h 5281927"/>
              <a:gd name="connsiteX79" fmla="*/ 19595261 w 21668748"/>
              <a:gd name="connsiteY79" fmla="*/ 4030739 h 5281927"/>
              <a:gd name="connsiteX80" fmla="*/ 20144702 w 21668748"/>
              <a:gd name="connsiteY80" fmla="*/ 4207202 h 5281927"/>
              <a:gd name="connsiteX81" fmla="*/ 20918734 w 21668748"/>
              <a:gd name="connsiteY81" fmla="*/ 4447834 h 5281927"/>
              <a:gd name="connsiteX82" fmla="*/ 21319787 w 21668748"/>
              <a:gd name="connsiteY82" fmla="*/ 4528044 h 5281927"/>
              <a:gd name="connsiteX83" fmla="*/ 21496252 w 21668748"/>
              <a:gd name="connsiteY83" fmla="*/ 4612264 h 5281927"/>
              <a:gd name="connsiteX84" fmla="*/ 21668703 w 21668748"/>
              <a:gd name="connsiteY84" fmla="*/ 4836855 h 5281927"/>
              <a:gd name="connsiteX0" fmla="*/ 21668703 w 21668748"/>
              <a:gd name="connsiteY0" fmla="*/ 4837925 h 5282997"/>
              <a:gd name="connsiteX1" fmla="*/ 21480208 w 21668748"/>
              <a:gd name="connsiteY1" fmla="*/ 4785787 h 5282997"/>
              <a:gd name="connsiteX2" fmla="*/ 20794408 w 21668748"/>
              <a:gd name="connsiteY2" fmla="*/ 4549167 h 5282997"/>
              <a:gd name="connsiteX3" fmla="*/ 19936155 w 21668748"/>
              <a:gd name="connsiteY3" fmla="*/ 4364683 h 5282997"/>
              <a:gd name="connsiteX4" fmla="*/ 19494998 w 21668748"/>
              <a:gd name="connsiteY4" fmla="*/ 4304526 h 5282997"/>
              <a:gd name="connsiteX5" fmla="*/ 19234312 w 21668748"/>
              <a:gd name="connsiteY5" fmla="*/ 4316557 h 5282997"/>
              <a:gd name="connsiteX6" fmla="*/ 18873366 w 21668748"/>
              <a:gd name="connsiteY6" fmla="*/ 4308535 h 5282997"/>
              <a:gd name="connsiteX7" fmla="*/ 18500388 w 21668748"/>
              <a:gd name="connsiteY7" fmla="*/ 4300515 h 5282997"/>
              <a:gd name="connsiteX8" fmla="*/ 17846672 w 21668748"/>
              <a:gd name="connsiteY8" fmla="*/ 4312546 h 5282997"/>
              <a:gd name="connsiteX9" fmla="*/ 17557913 w 21668748"/>
              <a:gd name="connsiteY9" fmla="*/ 4324577 h 5282997"/>
              <a:gd name="connsiteX10" fmla="*/ 16972375 w 21668748"/>
              <a:gd name="connsiteY10" fmla="*/ 4288482 h 5282997"/>
              <a:gd name="connsiteX11" fmla="*/ 16611429 w 21668748"/>
              <a:gd name="connsiteY11" fmla="*/ 4316557 h 5282997"/>
              <a:gd name="connsiteX12" fmla="*/ 15777240 w 21668748"/>
              <a:gd name="connsiteY12" fmla="*/ 4336609 h 5282997"/>
              <a:gd name="connsiteX13" fmla="*/ 15340092 w 21668748"/>
              <a:gd name="connsiteY13" fmla="*/ 4388745 h 5282997"/>
              <a:gd name="connsiteX14" fmla="*/ 14979145 w 21668748"/>
              <a:gd name="connsiteY14" fmla="*/ 4436872 h 5282997"/>
              <a:gd name="connsiteX15" fmla="*/ 14285324 w 21668748"/>
              <a:gd name="connsiteY15" fmla="*/ 4497030 h 5282997"/>
              <a:gd name="connsiteX16" fmla="*/ 13880261 w 21668748"/>
              <a:gd name="connsiteY16" fmla="*/ 4525103 h 5282997"/>
              <a:gd name="connsiteX17" fmla="*/ 13523324 w 21668748"/>
              <a:gd name="connsiteY17" fmla="*/ 4601304 h 5282997"/>
              <a:gd name="connsiteX18" fmla="*/ 13013987 w 21668748"/>
              <a:gd name="connsiteY18" fmla="*/ 4645420 h 5282997"/>
              <a:gd name="connsiteX19" fmla="*/ 12556787 w 21668748"/>
              <a:gd name="connsiteY19" fmla="*/ 4661462 h 5282997"/>
              <a:gd name="connsiteX20" fmla="*/ 11921580 w 21668748"/>
              <a:gd name="connsiteY20" fmla="*/ 4709587 h 5282997"/>
              <a:gd name="connsiteX21" fmla="*/ 11121422 w 21668748"/>
              <a:gd name="connsiteY21" fmla="*/ 4770994 h 5282997"/>
              <a:gd name="connsiteX22" fmla="*/ 10684488 w 21668748"/>
              <a:gd name="connsiteY22" fmla="*/ 4811891 h 5282997"/>
              <a:gd name="connsiteX23" fmla="*/ 10322480 w 21668748"/>
              <a:gd name="connsiteY23" fmla="*/ 4918068 h 5282997"/>
              <a:gd name="connsiteX24" fmla="*/ 9945457 w 21668748"/>
              <a:gd name="connsiteY24" fmla="*/ 4989370 h 5282997"/>
              <a:gd name="connsiteX25" fmla="*/ 9774567 w 21668748"/>
              <a:gd name="connsiteY25" fmla="*/ 4989507 h 5282997"/>
              <a:gd name="connsiteX26" fmla="*/ 9335316 w 21668748"/>
              <a:gd name="connsiteY26" fmla="*/ 5060060 h 5282997"/>
              <a:gd name="connsiteX27" fmla="*/ 8302825 w 21668748"/>
              <a:gd name="connsiteY27" fmla="*/ 5159572 h 5282997"/>
              <a:gd name="connsiteX28" fmla="*/ 7388521 w 21668748"/>
              <a:gd name="connsiteY28" fmla="*/ 5251546 h 5282997"/>
              <a:gd name="connsiteX29" fmla="*/ 6531661 w 21668748"/>
              <a:gd name="connsiteY29" fmla="*/ 5252270 h 5282997"/>
              <a:gd name="connsiteX30" fmla="*/ 5482836 w 21668748"/>
              <a:gd name="connsiteY30" fmla="*/ 4884508 h 5282997"/>
              <a:gd name="connsiteX31" fmla="*/ 4751068 w 21668748"/>
              <a:gd name="connsiteY31" fmla="*/ 4692620 h 5282997"/>
              <a:gd name="connsiteX32" fmla="*/ 3693523 w 21668748"/>
              <a:gd name="connsiteY32" fmla="*/ 4396767 h 5282997"/>
              <a:gd name="connsiteX33" fmla="*/ 3168145 w 21668748"/>
              <a:gd name="connsiteY33" fmla="*/ 4352651 h 5282997"/>
              <a:gd name="connsiteX34" fmla="*/ 2349997 w 21668748"/>
              <a:gd name="connsiteY34" fmla="*/ 4336609 h 5282997"/>
              <a:gd name="connsiteX35" fmla="*/ 1644145 w 21668748"/>
              <a:gd name="connsiteY35" fmla="*/ 4352651 h 5282997"/>
              <a:gd name="connsiteX36" fmla="*/ 1259134 w 21668748"/>
              <a:gd name="connsiteY36" fmla="*/ 4352651 h 5282997"/>
              <a:gd name="connsiteX37" fmla="*/ 954334 w 21668748"/>
              <a:gd name="connsiteY37" fmla="*/ 4240356 h 5282997"/>
              <a:gd name="connsiteX38" fmla="*/ 617450 w 21668748"/>
              <a:gd name="connsiteY38" fmla="*/ 4047851 h 5282997"/>
              <a:gd name="connsiteX39" fmla="*/ 376819 w 21668748"/>
              <a:gd name="connsiteY39" fmla="*/ 3743051 h 5282997"/>
              <a:gd name="connsiteX40" fmla="*/ 168271 w 21668748"/>
              <a:gd name="connsiteY40" fmla="*/ 3566588 h 5282997"/>
              <a:gd name="connsiteX41" fmla="*/ 23892 w 21668748"/>
              <a:gd name="connsiteY41" fmla="*/ 3229704 h 5282997"/>
              <a:gd name="connsiteX42" fmla="*/ 7850 w 21668748"/>
              <a:gd name="connsiteY42" fmla="*/ 2828651 h 5282997"/>
              <a:gd name="connsiteX43" fmla="*/ 104103 w 21668748"/>
              <a:gd name="connsiteY43" fmla="*/ 2347388 h 5282997"/>
              <a:gd name="connsiteX44" fmla="*/ 248482 w 21668748"/>
              <a:gd name="connsiteY44" fmla="*/ 1978420 h 5282997"/>
              <a:gd name="connsiteX45" fmla="*/ 473071 w 21668748"/>
              <a:gd name="connsiteY45" fmla="*/ 1721746 h 5282997"/>
              <a:gd name="connsiteX46" fmla="*/ 729745 w 21668748"/>
              <a:gd name="connsiteY46" fmla="*/ 1465072 h 5282997"/>
              <a:gd name="connsiteX47" fmla="*/ 1034545 w 21668748"/>
              <a:gd name="connsiteY47" fmla="*/ 1160272 h 5282997"/>
              <a:gd name="connsiteX48" fmla="*/ 1483724 w 21668748"/>
              <a:gd name="connsiteY48" fmla="*/ 743178 h 5282997"/>
              <a:gd name="connsiteX49" fmla="*/ 1852692 w 21668748"/>
              <a:gd name="connsiteY49" fmla="*/ 598799 h 5282997"/>
              <a:gd name="connsiteX50" fmla="*/ 2847303 w 21668748"/>
              <a:gd name="connsiteY50" fmla="*/ 390251 h 5282997"/>
              <a:gd name="connsiteX51" fmla="*/ 3472945 w 21668748"/>
              <a:gd name="connsiteY51" fmla="*/ 310041 h 5282997"/>
              <a:gd name="connsiteX52" fmla="*/ 4515682 w 21668748"/>
              <a:gd name="connsiteY52" fmla="*/ 245872 h 5282997"/>
              <a:gd name="connsiteX53" fmla="*/ 5141324 w 21668748"/>
              <a:gd name="connsiteY53" fmla="*/ 133578 h 5282997"/>
              <a:gd name="connsiteX54" fmla="*/ 6585113 w 21668748"/>
              <a:gd name="connsiteY54" fmla="*/ 69409 h 5282997"/>
              <a:gd name="connsiteX55" fmla="*/ 7611808 w 21668748"/>
              <a:gd name="connsiteY55" fmla="*/ 53367 h 5282997"/>
              <a:gd name="connsiteX56" fmla="*/ 8724794 w 21668748"/>
              <a:gd name="connsiteY56" fmla="*/ 65528 h 5282997"/>
              <a:gd name="connsiteX57" fmla="*/ 9455356 w 21668748"/>
              <a:gd name="connsiteY57" fmla="*/ 108479 h 5282997"/>
              <a:gd name="connsiteX58" fmla="*/ 9855503 w 21668748"/>
              <a:gd name="connsiteY58" fmla="*/ 241215 h 5282997"/>
              <a:gd name="connsiteX59" fmla="*/ 10547513 w 21668748"/>
              <a:gd name="connsiteY59" fmla="*/ 21283 h 5282997"/>
              <a:gd name="connsiteX60" fmla="*/ 11125029 w 21668748"/>
              <a:gd name="connsiteY60" fmla="*/ 21283 h 5282997"/>
              <a:gd name="connsiteX61" fmla="*/ 11702545 w 21668748"/>
              <a:gd name="connsiteY61" fmla="*/ 133578 h 5282997"/>
              <a:gd name="connsiteX62" fmla="*/ 11897897 w 21668748"/>
              <a:gd name="connsiteY62" fmla="*/ 741236 h 5282997"/>
              <a:gd name="connsiteX63" fmla="*/ 12329739 w 21668748"/>
              <a:gd name="connsiteY63" fmla="*/ 931154 h 5282997"/>
              <a:gd name="connsiteX64" fmla="*/ 12856542 w 21668748"/>
              <a:gd name="connsiteY64" fmla="*/ 1199083 h 5282997"/>
              <a:gd name="connsiteX65" fmla="*/ 13090705 w 21668748"/>
              <a:gd name="connsiteY65" fmla="*/ 1341651 h 5282997"/>
              <a:gd name="connsiteX66" fmla="*/ 13518666 w 21668748"/>
              <a:gd name="connsiteY66" fmla="*/ 1546706 h 5282997"/>
              <a:gd name="connsiteX67" fmla="*/ 13888151 w 21668748"/>
              <a:gd name="connsiteY67" fmla="*/ 1831452 h 5282997"/>
              <a:gd name="connsiteX68" fmla="*/ 14092819 w 21668748"/>
              <a:gd name="connsiteY68" fmla="*/ 2186967 h 5282997"/>
              <a:gd name="connsiteX69" fmla="*/ 14205113 w 21668748"/>
              <a:gd name="connsiteY69" fmla="*/ 2523851 h 5282997"/>
              <a:gd name="connsiteX70" fmla="*/ 14381576 w 21668748"/>
              <a:gd name="connsiteY70" fmla="*/ 2732399 h 5282997"/>
              <a:gd name="connsiteX71" fmla="*/ 14574082 w 21668748"/>
              <a:gd name="connsiteY71" fmla="*/ 3037199 h 5282997"/>
              <a:gd name="connsiteX72" fmla="*/ 14959092 w 21668748"/>
              <a:gd name="connsiteY72" fmla="*/ 3390125 h 5282997"/>
              <a:gd name="connsiteX73" fmla="*/ 15392229 w 21668748"/>
              <a:gd name="connsiteY73" fmla="*/ 3727009 h 5282997"/>
              <a:gd name="connsiteX74" fmla="*/ 15905576 w 21668748"/>
              <a:gd name="connsiteY74" fmla="*/ 3887430 h 5282997"/>
              <a:gd name="connsiteX75" fmla="*/ 16659555 w 21668748"/>
              <a:gd name="connsiteY75" fmla="*/ 4015767 h 5282997"/>
              <a:gd name="connsiteX76" fmla="*/ 17493745 w 21668748"/>
              <a:gd name="connsiteY76" fmla="*/ 4112020 h 5282997"/>
              <a:gd name="connsiteX77" fmla="*/ 18135429 w 21668748"/>
              <a:gd name="connsiteY77" fmla="*/ 4015767 h 5282997"/>
              <a:gd name="connsiteX78" fmla="*/ 18793155 w 21668748"/>
              <a:gd name="connsiteY78" fmla="*/ 4015767 h 5282997"/>
              <a:gd name="connsiteX79" fmla="*/ 19595261 w 21668748"/>
              <a:gd name="connsiteY79" fmla="*/ 4031809 h 5282997"/>
              <a:gd name="connsiteX80" fmla="*/ 20144702 w 21668748"/>
              <a:gd name="connsiteY80" fmla="*/ 4208272 h 5282997"/>
              <a:gd name="connsiteX81" fmla="*/ 20918734 w 21668748"/>
              <a:gd name="connsiteY81" fmla="*/ 4448904 h 5282997"/>
              <a:gd name="connsiteX82" fmla="*/ 21319787 w 21668748"/>
              <a:gd name="connsiteY82" fmla="*/ 4529114 h 5282997"/>
              <a:gd name="connsiteX83" fmla="*/ 21496252 w 21668748"/>
              <a:gd name="connsiteY83" fmla="*/ 4613334 h 5282997"/>
              <a:gd name="connsiteX84" fmla="*/ 21668703 w 21668748"/>
              <a:gd name="connsiteY84" fmla="*/ 4837925 h 5282997"/>
              <a:gd name="connsiteX0" fmla="*/ 21668703 w 21668748"/>
              <a:gd name="connsiteY0" fmla="*/ 4827261 h 5272333"/>
              <a:gd name="connsiteX1" fmla="*/ 21480208 w 21668748"/>
              <a:gd name="connsiteY1" fmla="*/ 4775123 h 5272333"/>
              <a:gd name="connsiteX2" fmla="*/ 20794408 w 21668748"/>
              <a:gd name="connsiteY2" fmla="*/ 4538503 h 5272333"/>
              <a:gd name="connsiteX3" fmla="*/ 19936155 w 21668748"/>
              <a:gd name="connsiteY3" fmla="*/ 4354019 h 5272333"/>
              <a:gd name="connsiteX4" fmla="*/ 19494998 w 21668748"/>
              <a:gd name="connsiteY4" fmla="*/ 4293862 h 5272333"/>
              <a:gd name="connsiteX5" fmla="*/ 19234312 w 21668748"/>
              <a:gd name="connsiteY5" fmla="*/ 4305893 h 5272333"/>
              <a:gd name="connsiteX6" fmla="*/ 18873366 w 21668748"/>
              <a:gd name="connsiteY6" fmla="*/ 4297871 h 5272333"/>
              <a:gd name="connsiteX7" fmla="*/ 18500388 w 21668748"/>
              <a:gd name="connsiteY7" fmla="*/ 4289851 h 5272333"/>
              <a:gd name="connsiteX8" fmla="*/ 17846672 w 21668748"/>
              <a:gd name="connsiteY8" fmla="*/ 4301882 h 5272333"/>
              <a:gd name="connsiteX9" fmla="*/ 17557913 w 21668748"/>
              <a:gd name="connsiteY9" fmla="*/ 4313913 h 5272333"/>
              <a:gd name="connsiteX10" fmla="*/ 16972375 w 21668748"/>
              <a:gd name="connsiteY10" fmla="*/ 4277818 h 5272333"/>
              <a:gd name="connsiteX11" fmla="*/ 16611429 w 21668748"/>
              <a:gd name="connsiteY11" fmla="*/ 4305893 h 5272333"/>
              <a:gd name="connsiteX12" fmla="*/ 15777240 w 21668748"/>
              <a:gd name="connsiteY12" fmla="*/ 4325945 h 5272333"/>
              <a:gd name="connsiteX13" fmla="*/ 15340092 w 21668748"/>
              <a:gd name="connsiteY13" fmla="*/ 4378081 h 5272333"/>
              <a:gd name="connsiteX14" fmla="*/ 14979145 w 21668748"/>
              <a:gd name="connsiteY14" fmla="*/ 4426208 h 5272333"/>
              <a:gd name="connsiteX15" fmla="*/ 14285324 w 21668748"/>
              <a:gd name="connsiteY15" fmla="*/ 4486366 h 5272333"/>
              <a:gd name="connsiteX16" fmla="*/ 13880261 w 21668748"/>
              <a:gd name="connsiteY16" fmla="*/ 4514439 h 5272333"/>
              <a:gd name="connsiteX17" fmla="*/ 13523324 w 21668748"/>
              <a:gd name="connsiteY17" fmla="*/ 4590640 h 5272333"/>
              <a:gd name="connsiteX18" fmla="*/ 13013987 w 21668748"/>
              <a:gd name="connsiteY18" fmla="*/ 4634756 h 5272333"/>
              <a:gd name="connsiteX19" fmla="*/ 12556787 w 21668748"/>
              <a:gd name="connsiteY19" fmla="*/ 4650798 h 5272333"/>
              <a:gd name="connsiteX20" fmla="*/ 11921580 w 21668748"/>
              <a:gd name="connsiteY20" fmla="*/ 4698923 h 5272333"/>
              <a:gd name="connsiteX21" fmla="*/ 11121422 w 21668748"/>
              <a:gd name="connsiteY21" fmla="*/ 4760330 h 5272333"/>
              <a:gd name="connsiteX22" fmla="*/ 10684488 w 21668748"/>
              <a:gd name="connsiteY22" fmla="*/ 4801227 h 5272333"/>
              <a:gd name="connsiteX23" fmla="*/ 10322480 w 21668748"/>
              <a:gd name="connsiteY23" fmla="*/ 4907404 h 5272333"/>
              <a:gd name="connsiteX24" fmla="*/ 9945457 w 21668748"/>
              <a:gd name="connsiteY24" fmla="*/ 4978706 h 5272333"/>
              <a:gd name="connsiteX25" fmla="*/ 9774567 w 21668748"/>
              <a:gd name="connsiteY25" fmla="*/ 4978843 h 5272333"/>
              <a:gd name="connsiteX26" fmla="*/ 9335316 w 21668748"/>
              <a:gd name="connsiteY26" fmla="*/ 5049396 h 5272333"/>
              <a:gd name="connsiteX27" fmla="*/ 8302825 w 21668748"/>
              <a:gd name="connsiteY27" fmla="*/ 5148908 h 5272333"/>
              <a:gd name="connsiteX28" fmla="*/ 7388521 w 21668748"/>
              <a:gd name="connsiteY28" fmla="*/ 5240882 h 5272333"/>
              <a:gd name="connsiteX29" fmla="*/ 6531661 w 21668748"/>
              <a:gd name="connsiteY29" fmla="*/ 5241606 h 5272333"/>
              <a:gd name="connsiteX30" fmla="*/ 5482836 w 21668748"/>
              <a:gd name="connsiteY30" fmla="*/ 4873844 h 5272333"/>
              <a:gd name="connsiteX31" fmla="*/ 4751068 w 21668748"/>
              <a:gd name="connsiteY31" fmla="*/ 4681956 h 5272333"/>
              <a:gd name="connsiteX32" fmla="*/ 3693523 w 21668748"/>
              <a:gd name="connsiteY32" fmla="*/ 4386103 h 5272333"/>
              <a:gd name="connsiteX33" fmla="*/ 3168145 w 21668748"/>
              <a:gd name="connsiteY33" fmla="*/ 4341987 h 5272333"/>
              <a:gd name="connsiteX34" fmla="*/ 2349997 w 21668748"/>
              <a:gd name="connsiteY34" fmla="*/ 4325945 h 5272333"/>
              <a:gd name="connsiteX35" fmla="*/ 1644145 w 21668748"/>
              <a:gd name="connsiteY35" fmla="*/ 4341987 h 5272333"/>
              <a:gd name="connsiteX36" fmla="*/ 1259134 w 21668748"/>
              <a:gd name="connsiteY36" fmla="*/ 4341987 h 5272333"/>
              <a:gd name="connsiteX37" fmla="*/ 954334 w 21668748"/>
              <a:gd name="connsiteY37" fmla="*/ 4229692 h 5272333"/>
              <a:gd name="connsiteX38" fmla="*/ 617450 w 21668748"/>
              <a:gd name="connsiteY38" fmla="*/ 4037187 h 5272333"/>
              <a:gd name="connsiteX39" fmla="*/ 376819 w 21668748"/>
              <a:gd name="connsiteY39" fmla="*/ 3732387 h 5272333"/>
              <a:gd name="connsiteX40" fmla="*/ 168271 w 21668748"/>
              <a:gd name="connsiteY40" fmla="*/ 3555924 h 5272333"/>
              <a:gd name="connsiteX41" fmla="*/ 23892 w 21668748"/>
              <a:gd name="connsiteY41" fmla="*/ 3219040 h 5272333"/>
              <a:gd name="connsiteX42" fmla="*/ 7850 w 21668748"/>
              <a:gd name="connsiteY42" fmla="*/ 2817987 h 5272333"/>
              <a:gd name="connsiteX43" fmla="*/ 104103 w 21668748"/>
              <a:gd name="connsiteY43" fmla="*/ 2336724 h 5272333"/>
              <a:gd name="connsiteX44" fmla="*/ 248482 w 21668748"/>
              <a:gd name="connsiteY44" fmla="*/ 1967756 h 5272333"/>
              <a:gd name="connsiteX45" fmla="*/ 473071 w 21668748"/>
              <a:gd name="connsiteY45" fmla="*/ 1711082 h 5272333"/>
              <a:gd name="connsiteX46" fmla="*/ 729745 w 21668748"/>
              <a:gd name="connsiteY46" fmla="*/ 1454408 h 5272333"/>
              <a:gd name="connsiteX47" fmla="*/ 1034545 w 21668748"/>
              <a:gd name="connsiteY47" fmla="*/ 1149608 h 5272333"/>
              <a:gd name="connsiteX48" fmla="*/ 1483724 w 21668748"/>
              <a:gd name="connsiteY48" fmla="*/ 732514 h 5272333"/>
              <a:gd name="connsiteX49" fmla="*/ 1852692 w 21668748"/>
              <a:gd name="connsiteY49" fmla="*/ 588135 h 5272333"/>
              <a:gd name="connsiteX50" fmla="*/ 2847303 w 21668748"/>
              <a:gd name="connsiteY50" fmla="*/ 379587 h 5272333"/>
              <a:gd name="connsiteX51" fmla="*/ 3472945 w 21668748"/>
              <a:gd name="connsiteY51" fmla="*/ 299377 h 5272333"/>
              <a:gd name="connsiteX52" fmla="*/ 4515682 w 21668748"/>
              <a:gd name="connsiteY52" fmla="*/ 235208 h 5272333"/>
              <a:gd name="connsiteX53" fmla="*/ 5141324 w 21668748"/>
              <a:gd name="connsiteY53" fmla="*/ 122914 h 5272333"/>
              <a:gd name="connsiteX54" fmla="*/ 6585113 w 21668748"/>
              <a:gd name="connsiteY54" fmla="*/ 58745 h 5272333"/>
              <a:gd name="connsiteX55" fmla="*/ 7611808 w 21668748"/>
              <a:gd name="connsiteY55" fmla="*/ 42703 h 5272333"/>
              <a:gd name="connsiteX56" fmla="*/ 8724794 w 21668748"/>
              <a:gd name="connsiteY56" fmla="*/ 54864 h 5272333"/>
              <a:gd name="connsiteX57" fmla="*/ 9455356 w 21668748"/>
              <a:gd name="connsiteY57" fmla="*/ 97815 h 5272333"/>
              <a:gd name="connsiteX58" fmla="*/ 9855503 w 21668748"/>
              <a:gd name="connsiteY58" fmla="*/ 230551 h 5272333"/>
              <a:gd name="connsiteX59" fmla="*/ 10289417 w 21668748"/>
              <a:gd name="connsiteY59" fmla="*/ 283464 h 5272333"/>
              <a:gd name="connsiteX60" fmla="*/ 11125029 w 21668748"/>
              <a:gd name="connsiteY60" fmla="*/ 10619 h 5272333"/>
              <a:gd name="connsiteX61" fmla="*/ 11702545 w 21668748"/>
              <a:gd name="connsiteY61" fmla="*/ 122914 h 5272333"/>
              <a:gd name="connsiteX62" fmla="*/ 11897897 w 21668748"/>
              <a:gd name="connsiteY62" fmla="*/ 730572 h 5272333"/>
              <a:gd name="connsiteX63" fmla="*/ 12329739 w 21668748"/>
              <a:gd name="connsiteY63" fmla="*/ 920490 h 5272333"/>
              <a:gd name="connsiteX64" fmla="*/ 12856542 w 21668748"/>
              <a:gd name="connsiteY64" fmla="*/ 1188419 h 5272333"/>
              <a:gd name="connsiteX65" fmla="*/ 13090705 w 21668748"/>
              <a:gd name="connsiteY65" fmla="*/ 1330987 h 5272333"/>
              <a:gd name="connsiteX66" fmla="*/ 13518666 w 21668748"/>
              <a:gd name="connsiteY66" fmla="*/ 1536042 h 5272333"/>
              <a:gd name="connsiteX67" fmla="*/ 13888151 w 21668748"/>
              <a:gd name="connsiteY67" fmla="*/ 1820788 h 5272333"/>
              <a:gd name="connsiteX68" fmla="*/ 14092819 w 21668748"/>
              <a:gd name="connsiteY68" fmla="*/ 2176303 h 5272333"/>
              <a:gd name="connsiteX69" fmla="*/ 14205113 w 21668748"/>
              <a:gd name="connsiteY69" fmla="*/ 2513187 h 5272333"/>
              <a:gd name="connsiteX70" fmla="*/ 14381576 w 21668748"/>
              <a:gd name="connsiteY70" fmla="*/ 2721735 h 5272333"/>
              <a:gd name="connsiteX71" fmla="*/ 14574082 w 21668748"/>
              <a:gd name="connsiteY71" fmla="*/ 3026535 h 5272333"/>
              <a:gd name="connsiteX72" fmla="*/ 14959092 w 21668748"/>
              <a:gd name="connsiteY72" fmla="*/ 3379461 h 5272333"/>
              <a:gd name="connsiteX73" fmla="*/ 15392229 w 21668748"/>
              <a:gd name="connsiteY73" fmla="*/ 3716345 h 5272333"/>
              <a:gd name="connsiteX74" fmla="*/ 15905576 w 21668748"/>
              <a:gd name="connsiteY74" fmla="*/ 3876766 h 5272333"/>
              <a:gd name="connsiteX75" fmla="*/ 16659555 w 21668748"/>
              <a:gd name="connsiteY75" fmla="*/ 4005103 h 5272333"/>
              <a:gd name="connsiteX76" fmla="*/ 17493745 w 21668748"/>
              <a:gd name="connsiteY76" fmla="*/ 4101356 h 5272333"/>
              <a:gd name="connsiteX77" fmla="*/ 18135429 w 21668748"/>
              <a:gd name="connsiteY77" fmla="*/ 4005103 h 5272333"/>
              <a:gd name="connsiteX78" fmla="*/ 18793155 w 21668748"/>
              <a:gd name="connsiteY78" fmla="*/ 4005103 h 5272333"/>
              <a:gd name="connsiteX79" fmla="*/ 19595261 w 21668748"/>
              <a:gd name="connsiteY79" fmla="*/ 4021145 h 5272333"/>
              <a:gd name="connsiteX80" fmla="*/ 20144702 w 21668748"/>
              <a:gd name="connsiteY80" fmla="*/ 4197608 h 5272333"/>
              <a:gd name="connsiteX81" fmla="*/ 20918734 w 21668748"/>
              <a:gd name="connsiteY81" fmla="*/ 4438240 h 5272333"/>
              <a:gd name="connsiteX82" fmla="*/ 21319787 w 21668748"/>
              <a:gd name="connsiteY82" fmla="*/ 4518450 h 5272333"/>
              <a:gd name="connsiteX83" fmla="*/ 21496252 w 21668748"/>
              <a:gd name="connsiteY83" fmla="*/ 4602670 h 5272333"/>
              <a:gd name="connsiteX84" fmla="*/ 21668703 w 21668748"/>
              <a:gd name="connsiteY84" fmla="*/ 4827261 h 5272333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702545 w 21668748"/>
              <a:gd name="connsiteY61" fmla="*/ 80211 h 5229630"/>
              <a:gd name="connsiteX62" fmla="*/ 11897897 w 21668748"/>
              <a:gd name="connsiteY62" fmla="*/ 687869 h 5229630"/>
              <a:gd name="connsiteX63" fmla="*/ 12329739 w 21668748"/>
              <a:gd name="connsiteY63" fmla="*/ 877787 h 5229630"/>
              <a:gd name="connsiteX64" fmla="*/ 12856542 w 21668748"/>
              <a:gd name="connsiteY64" fmla="*/ 1145716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97897 w 21668748"/>
              <a:gd name="connsiteY62" fmla="*/ 687869 h 5229630"/>
              <a:gd name="connsiteX63" fmla="*/ 12329739 w 21668748"/>
              <a:gd name="connsiteY63" fmla="*/ 877787 h 5229630"/>
              <a:gd name="connsiteX64" fmla="*/ 12856542 w 21668748"/>
              <a:gd name="connsiteY64" fmla="*/ 1145716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29739 w 21668748"/>
              <a:gd name="connsiteY63" fmla="*/ 877787 h 5229630"/>
              <a:gd name="connsiteX64" fmla="*/ 12856542 w 21668748"/>
              <a:gd name="connsiteY64" fmla="*/ 1145716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56542 w 21668748"/>
              <a:gd name="connsiteY64" fmla="*/ 1145716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46460 w 21668748"/>
              <a:gd name="connsiteY65" fmla="*/ 1362025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455079 w 21668748"/>
              <a:gd name="connsiteY7" fmla="*/ 4494283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790988 w 21668748"/>
              <a:gd name="connsiteY6" fmla="*/ 4535254 h 5229630"/>
              <a:gd name="connsiteX7" fmla="*/ 18455079 w 21668748"/>
              <a:gd name="connsiteY7" fmla="*/ 4494283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790988 w 21668748"/>
              <a:gd name="connsiteY6" fmla="*/ 4535254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118982 w 21668748"/>
              <a:gd name="connsiteY5" fmla="*/ 4629773 h 5229630"/>
              <a:gd name="connsiteX6" fmla="*/ 18790988 w 21668748"/>
              <a:gd name="connsiteY6" fmla="*/ 4535254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24976 w 21668748"/>
              <a:gd name="connsiteY4" fmla="*/ 4658932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812588 w 21668748"/>
              <a:gd name="connsiteY3" fmla="*/ 4813825 h 5229630"/>
              <a:gd name="connsiteX4" fmla="*/ 19424976 w 21668748"/>
              <a:gd name="connsiteY4" fmla="*/ 4658932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812588 w 21668748"/>
              <a:gd name="connsiteY3" fmla="*/ 4813825 h 5229630"/>
              <a:gd name="connsiteX4" fmla="*/ 19404382 w 21668748"/>
              <a:gd name="connsiteY4" fmla="*/ 4708359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808469 w 21668748"/>
              <a:gd name="connsiteY3" fmla="*/ 4793230 h 5229630"/>
              <a:gd name="connsiteX4" fmla="*/ 19404382 w 21668748"/>
              <a:gd name="connsiteY4" fmla="*/ 4708359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207385 w 21498168"/>
              <a:gd name="connsiteY0" fmla="*/ 5328255 h 5329478"/>
              <a:gd name="connsiteX1" fmla="*/ 21480208 w 21498168"/>
              <a:gd name="connsiteY1" fmla="*/ 4732420 h 5329478"/>
              <a:gd name="connsiteX2" fmla="*/ 20794408 w 21498168"/>
              <a:gd name="connsiteY2" fmla="*/ 4495800 h 5329478"/>
              <a:gd name="connsiteX3" fmla="*/ 19808469 w 21498168"/>
              <a:gd name="connsiteY3" fmla="*/ 4793230 h 5329478"/>
              <a:gd name="connsiteX4" fmla="*/ 19404382 w 21498168"/>
              <a:gd name="connsiteY4" fmla="*/ 4708359 h 5329478"/>
              <a:gd name="connsiteX5" fmla="*/ 19118982 w 21498168"/>
              <a:gd name="connsiteY5" fmla="*/ 4629773 h 5329478"/>
              <a:gd name="connsiteX6" fmla="*/ 18786869 w 21498168"/>
              <a:gd name="connsiteY6" fmla="*/ 4588800 h 5329478"/>
              <a:gd name="connsiteX7" fmla="*/ 18422129 w 21498168"/>
              <a:gd name="connsiteY7" fmla="*/ 4523115 h 5329478"/>
              <a:gd name="connsiteX8" fmla="*/ 17883742 w 21498168"/>
              <a:gd name="connsiteY8" fmla="*/ 4345676 h 5329478"/>
              <a:gd name="connsiteX9" fmla="*/ 17541436 w 21498168"/>
              <a:gd name="connsiteY9" fmla="*/ 4312399 h 5329478"/>
              <a:gd name="connsiteX10" fmla="*/ 16972376 w 21498168"/>
              <a:gd name="connsiteY10" fmla="*/ 4288661 h 5329478"/>
              <a:gd name="connsiteX11" fmla="*/ 16611429 w 21498168"/>
              <a:gd name="connsiteY11" fmla="*/ 4263190 h 5329478"/>
              <a:gd name="connsiteX12" fmla="*/ 15777240 w 21498168"/>
              <a:gd name="connsiteY12" fmla="*/ 4283242 h 5329478"/>
              <a:gd name="connsiteX13" fmla="*/ 15340092 w 21498168"/>
              <a:gd name="connsiteY13" fmla="*/ 4335378 h 5329478"/>
              <a:gd name="connsiteX14" fmla="*/ 14979145 w 21498168"/>
              <a:gd name="connsiteY14" fmla="*/ 4383505 h 5329478"/>
              <a:gd name="connsiteX15" fmla="*/ 14285324 w 21498168"/>
              <a:gd name="connsiteY15" fmla="*/ 4443663 h 5329478"/>
              <a:gd name="connsiteX16" fmla="*/ 13880261 w 21498168"/>
              <a:gd name="connsiteY16" fmla="*/ 4471736 h 5329478"/>
              <a:gd name="connsiteX17" fmla="*/ 13523324 w 21498168"/>
              <a:gd name="connsiteY17" fmla="*/ 4547937 h 5329478"/>
              <a:gd name="connsiteX18" fmla="*/ 13013987 w 21498168"/>
              <a:gd name="connsiteY18" fmla="*/ 4592053 h 5329478"/>
              <a:gd name="connsiteX19" fmla="*/ 12556787 w 21498168"/>
              <a:gd name="connsiteY19" fmla="*/ 4608095 h 5329478"/>
              <a:gd name="connsiteX20" fmla="*/ 11921580 w 21498168"/>
              <a:gd name="connsiteY20" fmla="*/ 4656220 h 5329478"/>
              <a:gd name="connsiteX21" fmla="*/ 11121422 w 21498168"/>
              <a:gd name="connsiteY21" fmla="*/ 4717627 h 5329478"/>
              <a:gd name="connsiteX22" fmla="*/ 10684488 w 21498168"/>
              <a:gd name="connsiteY22" fmla="*/ 4758524 h 5329478"/>
              <a:gd name="connsiteX23" fmla="*/ 10322480 w 21498168"/>
              <a:gd name="connsiteY23" fmla="*/ 4864701 h 5329478"/>
              <a:gd name="connsiteX24" fmla="*/ 9945457 w 21498168"/>
              <a:gd name="connsiteY24" fmla="*/ 4936003 h 5329478"/>
              <a:gd name="connsiteX25" fmla="*/ 9774567 w 21498168"/>
              <a:gd name="connsiteY25" fmla="*/ 4936140 h 5329478"/>
              <a:gd name="connsiteX26" fmla="*/ 9335316 w 21498168"/>
              <a:gd name="connsiteY26" fmla="*/ 5006693 h 5329478"/>
              <a:gd name="connsiteX27" fmla="*/ 8302825 w 21498168"/>
              <a:gd name="connsiteY27" fmla="*/ 5106205 h 5329478"/>
              <a:gd name="connsiteX28" fmla="*/ 7388521 w 21498168"/>
              <a:gd name="connsiteY28" fmla="*/ 5198179 h 5329478"/>
              <a:gd name="connsiteX29" fmla="*/ 6531661 w 21498168"/>
              <a:gd name="connsiteY29" fmla="*/ 5198903 h 5329478"/>
              <a:gd name="connsiteX30" fmla="*/ 5482836 w 21498168"/>
              <a:gd name="connsiteY30" fmla="*/ 4831141 h 5329478"/>
              <a:gd name="connsiteX31" fmla="*/ 4751068 w 21498168"/>
              <a:gd name="connsiteY31" fmla="*/ 4639253 h 5329478"/>
              <a:gd name="connsiteX32" fmla="*/ 3693523 w 21498168"/>
              <a:gd name="connsiteY32" fmla="*/ 4343400 h 5329478"/>
              <a:gd name="connsiteX33" fmla="*/ 3168145 w 21498168"/>
              <a:gd name="connsiteY33" fmla="*/ 4299284 h 5329478"/>
              <a:gd name="connsiteX34" fmla="*/ 2349997 w 21498168"/>
              <a:gd name="connsiteY34" fmla="*/ 4283242 h 5329478"/>
              <a:gd name="connsiteX35" fmla="*/ 1644145 w 21498168"/>
              <a:gd name="connsiteY35" fmla="*/ 4299284 h 5329478"/>
              <a:gd name="connsiteX36" fmla="*/ 1259134 w 21498168"/>
              <a:gd name="connsiteY36" fmla="*/ 4299284 h 5329478"/>
              <a:gd name="connsiteX37" fmla="*/ 954334 w 21498168"/>
              <a:gd name="connsiteY37" fmla="*/ 4186989 h 5329478"/>
              <a:gd name="connsiteX38" fmla="*/ 617450 w 21498168"/>
              <a:gd name="connsiteY38" fmla="*/ 3994484 h 5329478"/>
              <a:gd name="connsiteX39" fmla="*/ 376819 w 21498168"/>
              <a:gd name="connsiteY39" fmla="*/ 3689684 h 5329478"/>
              <a:gd name="connsiteX40" fmla="*/ 168271 w 21498168"/>
              <a:gd name="connsiteY40" fmla="*/ 3513221 h 5329478"/>
              <a:gd name="connsiteX41" fmla="*/ 23892 w 21498168"/>
              <a:gd name="connsiteY41" fmla="*/ 3176337 h 5329478"/>
              <a:gd name="connsiteX42" fmla="*/ 7850 w 21498168"/>
              <a:gd name="connsiteY42" fmla="*/ 2775284 h 5329478"/>
              <a:gd name="connsiteX43" fmla="*/ 104103 w 21498168"/>
              <a:gd name="connsiteY43" fmla="*/ 2294021 h 5329478"/>
              <a:gd name="connsiteX44" fmla="*/ 248482 w 21498168"/>
              <a:gd name="connsiteY44" fmla="*/ 1925053 h 5329478"/>
              <a:gd name="connsiteX45" fmla="*/ 473071 w 21498168"/>
              <a:gd name="connsiteY45" fmla="*/ 1668379 h 5329478"/>
              <a:gd name="connsiteX46" fmla="*/ 729745 w 21498168"/>
              <a:gd name="connsiteY46" fmla="*/ 1411705 h 5329478"/>
              <a:gd name="connsiteX47" fmla="*/ 1034545 w 21498168"/>
              <a:gd name="connsiteY47" fmla="*/ 1106905 h 5329478"/>
              <a:gd name="connsiteX48" fmla="*/ 1483724 w 21498168"/>
              <a:gd name="connsiteY48" fmla="*/ 689811 h 5329478"/>
              <a:gd name="connsiteX49" fmla="*/ 1852692 w 21498168"/>
              <a:gd name="connsiteY49" fmla="*/ 545432 h 5329478"/>
              <a:gd name="connsiteX50" fmla="*/ 2847303 w 21498168"/>
              <a:gd name="connsiteY50" fmla="*/ 336884 h 5329478"/>
              <a:gd name="connsiteX51" fmla="*/ 3472945 w 21498168"/>
              <a:gd name="connsiteY51" fmla="*/ 256674 h 5329478"/>
              <a:gd name="connsiteX52" fmla="*/ 4515682 w 21498168"/>
              <a:gd name="connsiteY52" fmla="*/ 192505 h 5329478"/>
              <a:gd name="connsiteX53" fmla="*/ 5141324 w 21498168"/>
              <a:gd name="connsiteY53" fmla="*/ 80211 h 5329478"/>
              <a:gd name="connsiteX54" fmla="*/ 6585113 w 21498168"/>
              <a:gd name="connsiteY54" fmla="*/ 16042 h 5329478"/>
              <a:gd name="connsiteX55" fmla="*/ 7611808 w 21498168"/>
              <a:gd name="connsiteY55" fmla="*/ 0 h 5329478"/>
              <a:gd name="connsiteX56" fmla="*/ 8724794 w 21498168"/>
              <a:gd name="connsiteY56" fmla="*/ 12161 h 5329478"/>
              <a:gd name="connsiteX57" fmla="*/ 9455356 w 21498168"/>
              <a:gd name="connsiteY57" fmla="*/ 55112 h 5329478"/>
              <a:gd name="connsiteX58" fmla="*/ 9855503 w 21498168"/>
              <a:gd name="connsiteY58" fmla="*/ 187848 h 5329478"/>
              <a:gd name="connsiteX59" fmla="*/ 10289417 w 21498168"/>
              <a:gd name="connsiteY59" fmla="*/ 240761 h 5329478"/>
              <a:gd name="connsiteX60" fmla="*/ 11014416 w 21498168"/>
              <a:gd name="connsiteY60" fmla="*/ 402993 h 5329478"/>
              <a:gd name="connsiteX61" fmla="*/ 11532939 w 21498168"/>
              <a:gd name="connsiteY61" fmla="*/ 640650 h 5329478"/>
              <a:gd name="connsiteX62" fmla="*/ 11875774 w 21498168"/>
              <a:gd name="connsiteY62" fmla="*/ 754237 h 5329478"/>
              <a:gd name="connsiteX63" fmla="*/ 12314991 w 21498168"/>
              <a:gd name="connsiteY63" fmla="*/ 922032 h 5329478"/>
              <a:gd name="connsiteX64" fmla="*/ 12849168 w 21498168"/>
              <a:gd name="connsiteY64" fmla="*/ 1175213 h 5329478"/>
              <a:gd name="connsiteX65" fmla="*/ 13098079 w 21498168"/>
              <a:gd name="connsiteY65" fmla="*/ 1332528 h 5329478"/>
              <a:gd name="connsiteX66" fmla="*/ 13518666 w 21498168"/>
              <a:gd name="connsiteY66" fmla="*/ 1493339 h 5329478"/>
              <a:gd name="connsiteX67" fmla="*/ 13888151 w 21498168"/>
              <a:gd name="connsiteY67" fmla="*/ 1778085 h 5329478"/>
              <a:gd name="connsiteX68" fmla="*/ 14092819 w 21498168"/>
              <a:gd name="connsiteY68" fmla="*/ 2133600 h 5329478"/>
              <a:gd name="connsiteX69" fmla="*/ 14205113 w 21498168"/>
              <a:gd name="connsiteY69" fmla="*/ 2470484 h 5329478"/>
              <a:gd name="connsiteX70" fmla="*/ 14381576 w 21498168"/>
              <a:gd name="connsiteY70" fmla="*/ 2679032 h 5329478"/>
              <a:gd name="connsiteX71" fmla="*/ 14574082 w 21498168"/>
              <a:gd name="connsiteY71" fmla="*/ 2983832 h 5329478"/>
              <a:gd name="connsiteX72" fmla="*/ 14959092 w 21498168"/>
              <a:gd name="connsiteY72" fmla="*/ 3336758 h 5329478"/>
              <a:gd name="connsiteX73" fmla="*/ 15392229 w 21498168"/>
              <a:gd name="connsiteY73" fmla="*/ 3673642 h 5329478"/>
              <a:gd name="connsiteX74" fmla="*/ 15905576 w 21498168"/>
              <a:gd name="connsiteY74" fmla="*/ 3834063 h 5329478"/>
              <a:gd name="connsiteX75" fmla="*/ 16659555 w 21498168"/>
              <a:gd name="connsiteY75" fmla="*/ 3962400 h 5329478"/>
              <a:gd name="connsiteX76" fmla="*/ 17493745 w 21498168"/>
              <a:gd name="connsiteY76" fmla="*/ 4058653 h 5329478"/>
              <a:gd name="connsiteX77" fmla="*/ 18135429 w 21498168"/>
              <a:gd name="connsiteY77" fmla="*/ 3962400 h 5329478"/>
              <a:gd name="connsiteX78" fmla="*/ 18793155 w 21498168"/>
              <a:gd name="connsiteY78" fmla="*/ 3962400 h 5329478"/>
              <a:gd name="connsiteX79" fmla="*/ 19595261 w 21498168"/>
              <a:gd name="connsiteY79" fmla="*/ 3978442 h 5329478"/>
              <a:gd name="connsiteX80" fmla="*/ 20144702 w 21498168"/>
              <a:gd name="connsiteY80" fmla="*/ 4154905 h 5329478"/>
              <a:gd name="connsiteX81" fmla="*/ 20918734 w 21498168"/>
              <a:gd name="connsiteY81" fmla="*/ 4395537 h 5329478"/>
              <a:gd name="connsiteX82" fmla="*/ 21319787 w 21498168"/>
              <a:gd name="connsiteY82" fmla="*/ 4475747 h 5329478"/>
              <a:gd name="connsiteX83" fmla="*/ 21496252 w 21498168"/>
              <a:gd name="connsiteY83" fmla="*/ 4559967 h 5329478"/>
              <a:gd name="connsiteX84" fmla="*/ 21207385 w 21498168"/>
              <a:gd name="connsiteY84" fmla="*/ 5328255 h 5329478"/>
              <a:gd name="connsiteX0" fmla="*/ 21207385 w 21498168"/>
              <a:gd name="connsiteY0" fmla="*/ 5328255 h 5378120"/>
              <a:gd name="connsiteX1" fmla="*/ 21084792 w 21498168"/>
              <a:gd name="connsiteY1" fmla="*/ 5214334 h 5378120"/>
              <a:gd name="connsiteX2" fmla="*/ 20794408 w 21498168"/>
              <a:gd name="connsiteY2" fmla="*/ 4495800 h 5378120"/>
              <a:gd name="connsiteX3" fmla="*/ 19808469 w 21498168"/>
              <a:gd name="connsiteY3" fmla="*/ 4793230 h 5378120"/>
              <a:gd name="connsiteX4" fmla="*/ 19404382 w 21498168"/>
              <a:gd name="connsiteY4" fmla="*/ 4708359 h 5378120"/>
              <a:gd name="connsiteX5" fmla="*/ 19118982 w 21498168"/>
              <a:gd name="connsiteY5" fmla="*/ 4629773 h 5378120"/>
              <a:gd name="connsiteX6" fmla="*/ 18786869 w 21498168"/>
              <a:gd name="connsiteY6" fmla="*/ 4588800 h 5378120"/>
              <a:gd name="connsiteX7" fmla="*/ 18422129 w 21498168"/>
              <a:gd name="connsiteY7" fmla="*/ 4523115 h 5378120"/>
              <a:gd name="connsiteX8" fmla="*/ 17883742 w 21498168"/>
              <a:gd name="connsiteY8" fmla="*/ 4345676 h 5378120"/>
              <a:gd name="connsiteX9" fmla="*/ 17541436 w 21498168"/>
              <a:gd name="connsiteY9" fmla="*/ 4312399 h 5378120"/>
              <a:gd name="connsiteX10" fmla="*/ 16972376 w 21498168"/>
              <a:gd name="connsiteY10" fmla="*/ 4288661 h 5378120"/>
              <a:gd name="connsiteX11" fmla="*/ 16611429 w 21498168"/>
              <a:gd name="connsiteY11" fmla="*/ 4263190 h 5378120"/>
              <a:gd name="connsiteX12" fmla="*/ 15777240 w 21498168"/>
              <a:gd name="connsiteY12" fmla="*/ 4283242 h 5378120"/>
              <a:gd name="connsiteX13" fmla="*/ 15340092 w 21498168"/>
              <a:gd name="connsiteY13" fmla="*/ 4335378 h 5378120"/>
              <a:gd name="connsiteX14" fmla="*/ 14979145 w 21498168"/>
              <a:gd name="connsiteY14" fmla="*/ 4383505 h 5378120"/>
              <a:gd name="connsiteX15" fmla="*/ 14285324 w 21498168"/>
              <a:gd name="connsiteY15" fmla="*/ 4443663 h 5378120"/>
              <a:gd name="connsiteX16" fmla="*/ 13880261 w 21498168"/>
              <a:gd name="connsiteY16" fmla="*/ 4471736 h 5378120"/>
              <a:gd name="connsiteX17" fmla="*/ 13523324 w 21498168"/>
              <a:gd name="connsiteY17" fmla="*/ 4547937 h 5378120"/>
              <a:gd name="connsiteX18" fmla="*/ 13013987 w 21498168"/>
              <a:gd name="connsiteY18" fmla="*/ 4592053 h 5378120"/>
              <a:gd name="connsiteX19" fmla="*/ 12556787 w 21498168"/>
              <a:gd name="connsiteY19" fmla="*/ 4608095 h 5378120"/>
              <a:gd name="connsiteX20" fmla="*/ 11921580 w 21498168"/>
              <a:gd name="connsiteY20" fmla="*/ 4656220 h 5378120"/>
              <a:gd name="connsiteX21" fmla="*/ 11121422 w 21498168"/>
              <a:gd name="connsiteY21" fmla="*/ 4717627 h 5378120"/>
              <a:gd name="connsiteX22" fmla="*/ 10684488 w 21498168"/>
              <a:gd name="connsiteY22" fmla="*/ 4758524 h 5378120"/>
              <a:gd name="connsiteX23" fmla="*/ 10322480 w 21498168"/>
              <a:gd name="connsiteY23" fmla="*/ 4864701 h 5378120"/>
              <a:gd name="connsiteX24" fmla="*/ 9945457 w 21498168"/>
              <a:gd name="connsiteY24" fmla="*/ 4936003 h 5378120"/>
              <a:gd name="connsiteX25" fmla="*/ 9774567 w 21498168"/>
              <a:gd name="connsiteY25" fmla="*/ 4936140 h 5378120"/>
              <a:gd name="connsiteX26" fmla="*/ 9335316 w 21498168"/>
              <a:gd name="connsiteY26" fmla="*/ 5006693 h 5378120"/>
              <a:gd name="connsiteX27" fmla="*/ 8302825 w 21498168"/>
              <a:gd name="connsiteY27" fmla="*/ 5106205 h 5378120"/>
              <a:gd name="connsiteX28" fmla="*/ 7388521 w 21498168"/>
              <a:gd name="connsiteY28" fmla="*/ 5198179 h 5378120"/>
              <a:gd name="connsiteX29" fmla="*/ 6531661 w 21498168"/>
              <a:gd name="connsiteY29" fmla="*/ 5198903 h 5378120"/>
              <a:gd name="connsiteX30" fmla="*/ 5482836 w 21498168"/>
              <a:gd name="connsiteY30" fmla="*/ 4831141 h 5378120"/>
              <a:gd name="connsiteX31" fmla="*/ 4751068 w 21498168"/>
              <a:gd name="connsiteY31" fmla="*/ 4639253 h 5378120"/>
              <a:gd name="connsiteX32" fmla="*/ 3693523 w 21498168"/>
              <a:gd name="connsiteY32" fmla="*/ 4343400 h 5378120"/>
              <a:gd name="connsiteX33" fmla="*/ 3168145 w 21498168"/>
              <a:gd name="connsiteY33" fmla="*/ 4299284 h 5378120"/>
              <a:gd name="connsiteX34" fmla="*/ 2349997 w 21498168"/>
              <a:gd name="connsiteY34" fmla="*/ 4283242 h 5378120"/>
              <a:gd name="connsiteX35" fmla="*/ 1644145 w 21498168"/>
              <a:gd name="connsiteY35" fmla="*/ 4299284 h 5378120"/>
              <a:gd name="connsiteX36" fmla="*/ 1259134 w 21498168"/>
              <a:gd name="connsiteY36" fmla="*/ 4299284 h 5378120"/>
              <a:gd name="connsiteX37" fmla="*/ 954334 w 21498168"/>
              <a:gd name="connsiteY37" fmla="*/ 4186989 h 5378120"/>
              <a:gd name="connsiteX38" fmla="*/ 617450 w 21498168"/>
              <a:gd name="connsiteY38" fmla="*/ 3994484 h 5378120"/>
              <a:gd name="connsiteX39" fmla="*/ 376819 w 21498168"/>
              <a:gd name="connsiteY39" fmla="*/ 3689684 h 5378120"/>
              <a:gd name="connsiteX40" fmla="*/ 168271 w 21498168"/>
              <a:gd name="connsiteY40" fmla="*/ 3513221 h 5378120"/>
              <a:gd name="connsiteX41" fmla="*/ 23892 w 21498168"/>
              <a:gd name="connsiteY41" fmla="*/ 3176337 h 5378120"/>
              <a:gd name="connsiteX42" fmla="*/ 7850 w 21498168"/>
              <a:gd name="connsiteY42" fmla="*/ 2775284 h 5378120"/>
              <a:gd name="connsiteX43" fmla="*/ 104103 w 21498168"/>
              <a:gd name="connsiteY43" fmla="*/ 2294021 h 5378120"/>
              <a:gd name="connsiteX44" fmla="*/ 248482 w 21498168"/>
              <a:gd name="connsiteY44" fmla="*/ 1925053 h 5378120"/>
              <a:gd name="connsiteX45" fmla="*/ 473071 w 21498168"/>
              <a:gd name="connsiteY45" fmla="*/ 1668379 h 5378120"/>
              <a:gd name="connsiteX46" fmla="*/ 729745 w 21498168"/>
              <a:gd name="connsiteY46" fmla="*/ 1411705 h 5378120"/>
              <a:gd name="connsiteX47" fmla="*/ 1034545 w 21498168"/>
              <a:gd name="connsiteY47" fmla="*/ 1106905 h 5378120"/>
              <a:gd name="connsiteX48" fmla="*/ 1483724 w 21498168"/>
              <a:gd name="connsiteY48" fmla="*/ 689811 h 5378120"/>
              <a:gd name="connsiteX49" fmla="*/ 1852692 w 21498168"/>
              <a:gd name="connsiteY49" fmla="*/ 545432 h 5378120"/>
              <a:gd name="connsiteX50" fmla="*/ 2847303 w 21498168"/>
              <a:gd name="connsiteY50" fmla="*/ 336884 h 5378120"/>
              <a:gd name="connsiteX51" fmla="*/ 3472945 w 21498168"/>
              <a:gd name="connsiteY51" fmla="*/ 256674 h 5378120"/>
              <a:gd name="connsiteX52" fmla="*/ 4515682 w 21498168"/>
              <a:gd name="connsiteY52" fmla="*/ 192505 h 5378120"/>
              <a:gd name="connsiteX53" fmla="*/ 5141324 w 21498168"/>
              <a:gd name="connsiteY53" fmla="*/ 80211 h 5378120"/>
              <a:gd name="connsiteX54" fmla="*/ 6585113 w 21498168"/>
              <a:gd name="connsiteY54" fmla="*/ 16042 h 5378120"/>
              <a:gd name="connsiteX55" fmla="*/ 7611808 w 21498168"/>
              <a:gd name="connsiteY55" fmla="*/ 0 h 5378120"/>
              <a:gd name="connsiteX56" fmla="*/ 8724794 w 21498168"/>
              <a:gd name="connsiteY56" fmla="*/ 12161 h 5378120"/>
              <a:gd name="connsiteX57" fmla="*/ 9455356 w 21498168"/>
              <a:gd name="connsiteY57" fmla="*/ 55112 h 5378120"/>
              <a:gd name="connsiteX58" fmla="*/ 9855503 w 21498168"/>
              <a:gd name="connsiteY58" fmla="*/ 187848 h 5378120"/>
              <a:gd name="connsiteX59" fmla="*/ 10289417 w 21498168"/>
              <a:gd name="connsiteY59" fmla="*/ 240761 h 5378120"/>
              <a:gd name="connsiteX60" fmla="*/ 11014416 w 21498168"/>
              <a:gd name="connsiteY60" fmla="*/ 402993 h 5378120"/>
              <a:gd name="connsiteX61" fmla="*/ 11532939 w 21498168"/>
              <a:gd name="connsiteY61" fmla="*/ 640650 h 5378120"/>
              <a:gd name="connsiteX62" fmla="*/ 11875774 w 21498168"/>
              <a:gd name="connsiteY62" fmla="*/ 754237 h 5378120"/>
              <a:gd name="connsiteX63" fmla="*/ 12314991 w 21498168"/>
              <a:gd name="connsiteY63" fmla="*/ 922032 h 5378120"/>
              <a:gd name="connsiteX64" fmla="*/ 12849168 w 21498168"/>
              <a:gd name="connsiteY64" fmla="*/ 1175213 h 5378120"/>
              <a:gd name="connsiteX65" fmla="*/ 13098079 w 21498168"/>
              <a:gd name="connsiteY65" fmla="*/ 1332528 h 5378120"/>
              <a:gd name="connsiteX66" fmla="*/ 13518666 w 21498168"/>
              <a:gd name="connsiteY66" fmla="*/ 1493339 h 5378120"/>
              <a:gd name="connsiteX67" fmla="*/ 13888151 w 21498168"/>
              <a:gd name="connsiteY67" fmla="*/ 1778085 h 5378120"/>
              <a:gd name="connsiteX68" fmla="*/ 14092819 w 21498168"/>
              <a:gd name="connsiteY68" fmla="*/ 2133600 h 5378120"/>
              <a:gd name="connsiteX69" fmla="*/ 14205113 w 21498168"/>
              <a:gd name="connsiteY69" fmla="*/ 2470484 h 5378120"/>
              <a:gd name="connsiteX70" fmla="*/ 14381576 w 21498168"/>
              <a:gd name="connsiteY70" fmla="*/ 2679032 h 5378120"/>
              <a:gd name="connsiteX71" fmla="*/ 14574082 w 21498168"/>
              <a:gd name="connsiteY71" fmla="*/ 2983832 h 5378120"/>
              <a:gd name="connsiteX72" fmla="*/ 14959092 w 21498168"/>
              <a:gd name="connsiteY72" fmla="*/ 3336758 h 5378120"/>
              <a:gd name="connsiteX73" fmla="*/ 15392229 w 21498168"/>
              <a:gd name="connsiteY73" fmla="*/ 3673642 h 5378120"/>
              <a:gd name="connsiteX74" fmla="*/ 15905576 w 21498168"/>
              <a:gd name="connsiteY74" fmla="*/ 3834063 h 5378120"/>
              <a:gd name="connsiteX75" fmla="*/ 16659555 w 21498168"/>
              <a:gd name="connsiteY75" fmla="*/ 3962400 h 5378120"/>
              <a:gd name="connsiteX76" fmla="*/ 17493745 w 21498168"/>
              <a:gd name="connsiteY76" fmla="*/ 4058653 h 5378120"/>
              <a:gd name="connsiteX77" fmla="*/ 18135429 w 21498168"/>
              <a:gd name="connsiteY77" fmla="*/ 3962400 h 5378120"/>
              <a:gd name="connsiteX78" fmla="*/ 18793155 w 21498168"/>
              <a:gd name="connsiteY78" fmla="*/ 3962400 h 5378120"/>
              <a:gd name="connsiteX79" fmla="*/ 19595261 w 21498168"/>
              <a:gd name="connsiteY79" fmla="*/ 3978442 h 5378120"/>
              <a:gd name="connsiteX80" fmla="*/ 20144702 w 21498168"/>
              <a:gd name="connsiteY80" fmla="*/ 4154905 h 5378120"/>
              <a:gd name="connsiteX81" fmla="*/ 20918734 w 21498168"/>
              <a:gd name="connsiteY81" fmla="*/ 4395537 h 5378120"/>
              <a:gd name="connsiteX82" fmla="*/ 21319787 w 21498168"/>
              <a:gd name="connsiteY82" fmla="*/ 4475747 h 5378120"/>
              <a:gd name="connsiteX83" fmla="*/ 21496252 w 21498168"/>
              <a:gd name="connsiteY83" fmla="*/ 4559967 h 5378120"/>
              <a:gd name="connsiteX84" fmla="*/ 21207385 w 21498168"/>
              <a:gd name="connsiteY84" fmla="*/ 5328255 h 5378120"/>
              <a:gd name="connsiteX0" fmla="*/ 21207385 w 21498168"/>
              <a:gd name="connsiteY0" fmla="*/ 5328255 h 5362062"/>
              <a:gd name="connsiteX1" fmla="*/ 21084792 w 21498168"/>
              <a:gd name="connsiteY1" fmla="*/ 5214334 h 5362062"/>
              <a:gd name="connsiteX2" fmla="*/ 20580224 w 21498168"/>
              <a:gd name="connsiteY2" fmla="*/ 5109519 h 5362062"/>
              <a:gd name="connsiteX3" fmla="*/ 19808469 w 21498168"/>
              <a:gd name="connsiteY3" fmla="*/ 4793230 h 5362062"/>
              <a:gd name="connsiteX4" fmla="*/ 19404382 w 21498168"/>
              <a:gd name="connsiteY4" fmla="*/ 4708359 h 5362062"/>
              <a:gd name="connsiteX5" fmla="*/ 19118982 w 21498168"/>
              <a:gd name="connsiteY5" fmla="*/ 4629773 h 5362062"/>
              <a:gd name="connsiteX6" fmla="*/ 18786869 w 21498168"/>
              <a:gd name="connsiteY6" fmla="*/ 4588800 h 5362062"/>
              <a:gd name="connsiteX7" fmla="*/ 18422129 w 21498168"/>
              <a:gd name="connsiteY7" fmla="*/ 4523115 h 5362062"/>
              <a:gd name="connsiteX8" fmla="*/ 17883742 w 21498168"/>
              <a:gd name="connsiteY8" fmla="*/ 4345676 h 5362062"/>
              <a:gd name="connsiteX9" fmla="*/ 17541436 w 21498168"/>
              <a:gd name="connsiteY9" fmla="*/ 4312399 h 5362062"/>
              <a:gd name="connsiteX10" fmla="*/ 16972376 w 21498168"/>
              <a:gd name="connsiteY10" fmla="*/ 4288661 h 5362062"/>
              <a:gd name="connsiteX11" fmla="*/ 16611429 w 21498168"/>
              <a:gd name="connsiteY11" fmla="*/ 4263190 h 5362062"/>
              <a:gd name="connsiteX12" fmla="*/ 15777240 w 21498168"/>
              <a:gd name="connsiteY12" fmla="*/ 4283242 h 5362062"/>
              <a:gd name="connsiteX13" fmla="*/ 15340092 w 21498168"/>
              <a:gd name="connsiteY13" fmla="*/ 4335378 h 5362062"/>
              <a:gd name="connsiteX14" fmla="*/ 14979145 w 21498168"/>
              <a:gd name="connsiteY14" fmla="*/ 4383505 h 5362062"/>
              <a:gd name="connsiteX15" fmla="*/ 14285324 w 21498168"/>
              <a:gd name="connsiteY15" fmla="*/ 4443663 h 5362062"/>
              <a:gd name="connsiteX16" fmla="*/ 13880261 w 21498168"/>
              <a:gd name="connsiteY16" fmla="*/ 4471736 h 5362062"/>
              <a:gd name="connsiteX17" fmla="*/ 13523324 w 21498168"/>
              <a:gd name="connsiteY17" fmla="*/ 4547937 h 5362062"/>
              <a:gd name="connsiteX18" fmla="*/ 13013987 w 21498168"/>
              <a:gd name="connsiteY18" fmla="*/ 4592053 h 5362062"/>
              <a:gd name="connsiteX19" fmla="*/ 12556787 w 21498168"/>
              <a:gd name="connsiteY19" fmla="*/ 4608095 h 5362062"/>
              <a:gd name="connsiteX20" fmla="*/ 11921580 w 21498168"/>
              <a:gd name="connsiteY20" fmla="*/ 4656220 h 5362062"/>
              <a:gd name="connsiteX21" fmla="*/ 11121422 w 21498168"/>
              <a:gd name="connsiteY21" fmla="*/ 4717627 h 5362062"/>
              <a:gd name="connsiteX22" fmla="*/ 10684488 w 21498168"/>
              <a:gd name="connsiteY22" fmla="*/ 4758524 h 5362062"/>
              <a:gd name="connsiteX23" fmla="*/ 10322480 w 21498168"/>
              <a:gd name="connsiteY23" fmla="*/ 4864701 h 5362062"/>
              <a:gd name="connsiteX24" fmla="*/ 9945457 w 21498168"/>
              <a:gd name="connsiteY24" fmla="*/ 4936003 h 5362062"/>
              <a:gd name="connsiteX25" fmla="*/ 9774567 w 21498168"/>
              <a:gd name="connsiteY25" fmla="*/ 4936140 h 5362062"/>
              <a:gd name="connsiteX26" fmla="*/ 9335316 w 21498168"/>
              <a:gd name="connsiteY26" fmla="*/ 5006693 h 5362062"/>
              <a:gd name="connsiteX27" fmla="*/ 8302825 w 21498168"/>
              <a:gd name="connsiteY27" fmla="*/ 5106205 h 5362062"/>
              <a:gd name="connsiteX28" fmla="*/ 7388521 w 21498168"/>
              <a:gd name="connsiteY28" fmla="*/ 5198179 h 5362062"/>
              <a:gd name="connsiteX29" fmla="*/ 6531661 w 21498168"/>
              <a:gd name="connsiteY29" fmla="*/ 5198903 h 5362062"/>
              <a:gd name="connsiteX30" fmla="*/ 5482836 w 21498168"/>
              <a:gd name="connsiteY30" fmla="*/ 4831141 h 5362062"/>
              <a:gd name="connsiteX31" fmla="*/ 4751068 w 21498168"/>
              <a:gd name="connsiteY31" fmla="*/ 4639253 h 5362062"/>
              <a:gd name="connsiteX32" fmla="*/ 3693523 w 21498168"/>
              <a:gd name="connsiteY32" fmla="*/ 4343400 h 5362062"/>
              <a:gd name="connsiteX33" fmla="*/ 3168145 w 21498168"/>
              <a:gd name="connsiteY33" fmla="*/ 4299284 h 5362062"/>
              <a:gd name="connsiteX34" fmla="*/ 2349997 w 21498168"/>
              <a:gd name="connsiteY34" fmla="*/ 4283242 h 5362062"/>
              <a:gd name="connsiteX35" fmla="*/ 1644145 w 21498168"/>
              <a:gd name="connsiteY35" fmla="*/ 4299284 h 5362062"/>
              <a:gd name="connsiteX36" fmla="*/ 1259134 w 21498168"/>
              <a:gd name="connsiteY36" fmla="*/ 4299284 h 5362062"/>
              <a:gd name="connsiteX37" fmla="*/ 954334 w 21498168"/>
              <a:gd name="connsiteY37" fmla="*/ 4186989 h 5362062"/>
              <a:gd name="connsiteX38" fmla="*/ 617450 w 21498168"/>
              <a:gd name="connsiteY38" fmla="*/ 3994484 h 5362062"/>
              <a:gd name="connsiteX39" fmla="*/ 376819 w 21498168"/>
              <a:gd name="connsiteY39" fmla="*/ 3689684 h 5362062"/>
              <a:gd name="connsiteX40" fmla="*/ 168271 w 21498168"/>
              <a:gd name="connsiteY40" fmla="*/ 3513221 h 5362062"/>
              <a:gd name="connsiteX41" fmla="*/ 23892 w 21498168"/>
              <a:gd name="connsiteY41" fmla="*/ 3176337 h 5362062"/>
              <a:gd name="connsiteX42" fmla="*/ 7850 w 21498168"/>
              <a:gd name="connsiteY42" fmla="*/ 2775284 h 5362062"/>
              <a:gd name="connsiteX43" fmla="*/ 104103 w 21498168"/>
              <a:gd name="connsiteY43" fmla="*/ 2294021 h 5362062"/>
              <a:gd name="connsiteX44" fmla="*/ 248482 w 21498168"/>
              <a:gd name="connsiteY44" fmla="*/ 1925053 h 5362062"/>
              <a:gd name="connsiteX45" fmla="*/ 473071 w 21498168"/>
              <a:gd name="connsiteY45" fmla="*/ 1668379 h 5362062"/>
              <a:gd name="connsiteX46" fmla="*/ 729745 w 21498168"/>
              <a:gd name="connsiteY46" fmla="*/ 1411705 h 5362062"/>
              <a:gd name="connsiteX47" fmla="*/ 1034545 w 21498168"/>
              <a:gd name="connsiteY47" fmla="*/ 1106905 h 5362062"/>
              <a:gd name="connsiteX48" fmla="*/ 1483724 w 21498168"/>
              <a:gd name="connsiteY48" fmla="*/ 689811 h 5362062"/>
              <a:gd name="connsiteX49" fmla="*/ 1852692 w 21498168"/>
              <a:gd name="connsiteY49" fmla="*/ 545432 h 5362062"/>
              <a:gd name="connsiteX50" fmla="*/ 2847303 w 21498168"/>
              <a:gd name="connsiteY50" fmla="*/ 336884 h 5362062"/>
              <a:gd name="connsiteX51" fmla="*/ 3472945 w 21498168"/>
              <a:gd name="connsiteY51" fmla="*/ 256674 h 5362062"/>
              <a:gd name="connsiteX52" fmla="*/ 4515682 w 21498168"/>
              <a:gd name="connsiteY52" fmla="*/ 192505 h 5362062"/>
              <a:gd name="connsiteX53" fmla="*/ 5141324 w 21498168"/>
              <a:gd name="connsiteY53" fmla="*/ 80211 h 5362062"/>
              <a:gd name="connsiteX54" fmla="*/ 6585113 w 21498168"/>
              <a:gd name="connsiteY54" fmla="*/ 16042 h 5362062"/>
              <a:gd name="connsiteX55" fmla="*/ 7611808 w 21498168"/>
              <a:gd name="connsiteY55" fmla="*/ 0 h 5362062"/>
              <a:gd name="connsiteX56" fmla="*/ 8724794 w 21498168"/>
              <a:gd name="connsiteY56" fmla="*/ 12161 h 5362062"/>
              <a:gd name="connsiteX57" fmla="*/ 9455356 w 21498168"/>
              <a:gd name="connsiteY57" fmla="*/ 55112 h 5362062"/>
              <a:gd name="connsiteX58" fmla="*/ 9855503 w 21498168"/>
              <a:gd name="connsiteY58" fmla="*/ 187848 h 5362062"/>
              <a:gd name="connsiteX59" fmla="*/ 10289417 w 21498168"/>
              <a:gd name="connsiteY59" fmla="*/ 240761 h 5362062"/>
              <a:gd name="connsiteX60" fmla="*/ 11014416 w 21498168"/>
              <a:gd name="connsiteY60" fmla="*/ 402993 h 5362062"/>
              <a:gd name="connsiteX61" fmla="*/ 11532939 w 21498168"/>
              <a:gd name="connsiteY61" fmla="*/ 640650 h 5362062"/>
              <a:gd name="connsiteX62" fmla="*/ 11875774 w 21498168"/>
              <a:gd name="connsiteY62" fmla="*/ 754237 h 5362062"/>
              <a:gd name="connsiteX63" fmla="*/ 12314991 w 21498168"/>
              <a:gd name="connsiteY63" fmla="*/ 922032 h 5362062"/>
              <a:gd name="connsiteX64" fmla="*/ 12849168 w 21498168"/>
              <a:gd name="connsiteY64" fmla="*/ 1175213 h 5362062"/>
              <a:gd name="connsiteX65" fmla="*/ 13098079 w 21498168"/>
              <a:gd name="connsiteY65" fmla="*/ 1332528 h 5362062"/>
              <a:gd name="connsiteX66" fmla="*/ 13518666 w 21498168"/>
              <a:gd name="connsiteY66" fmla="*/ 1493339 h 5362062"/>
              <a:gd name="connsiteX67" fmla="*/ 13888151 w 21498168"/>
              <a:gd name="connsiteY67" fmla="*/ 1778085 h 5362062"/>
              <a:gd name="connsiteX68" fmla="*/ 14092819 w 21498168"/>
              <a:gd name="connsiteY68" fmla="*/ 2133600 h 5362062"/>
              <a:gd name="connsiteX69" fmla="*/ 14205113 w 21498168"/>
              <a:gd name="connsiteY69" fmla="*/ 2470484 h 5362062"/>
              <a:gd name="connsiteX70" fmla="*/ 14381576 w 21498168"/>
              <a:gd name="connsiteY70" fmla="*/ 2679032 h 5362062"/>
              <a:gd name="connsiteX71" fmla="*/ 14574082 w 21498168"/>
              <a:gd name="connsiteY71" fmla="*/ 2983832 h 5362062"/>
              <a:gd name="connsiteX72" fmla="*/ 14959092 w 21498168"/>
              <a:gd name="connsiteY72" fmla="*/ 3336758 h 5362062"/>
              <a:gd name="connsiteX73" fmla="*/ 15392229 w 21498168"/>
              <a:gd name="connsiteY73" fmla="*/ 3673642 h 5362062"/>
              <a:gd name="connsiteX74" fmla="*/ 15905576 w 21498168"/>
              <a:gd name="connsiteY74" fmla="*/ 3834063 h 5362062"/>
              <a:gd name="connsiteX75" fmla="*/ 16659555 w 21498168"/>
              <a:gd name="connsiteY75" fmla="*/ 3962400 h 5362062"/>
              <a:gd name="connsiteX76" fmla="*/ 17493745 w 21498168"/>
              <a:gd name="connsiteY76" fmla="*/ 4058653 h 5362062"/>
              <a:gd name="connsiteX77" fmla="*/ 18135429 w 21498168"/>
              <a:gd name="connsiteY77" fmla="*/ 3962400 h 5362062"/>
              <a:gd name="connsiteX78" fmla="*/ 18793155 w 21498168"/>
              <a:gd name="connsiteY78" fmla="*/ 3962400 h 5362062"/>
              <a:gd name="connsiteX79" fmla="*/ 19595261 w 21498168"/>
              <a:gd name="connsiteY79" fmla="*/ 3978442 h 5362062"/>
              <a:gd name="connsiteX80" fmla="*/ 20144702 w 21498168"/>
              <a:gd name="connsiteY80" fmla="*/ 4154905 h 5362062"/>
              <a:gd name="connsiteX81" fmla="*/ 20918734 w 21498168"/>
              <a:gd name="connsiteY81" fmla="*/ 4395537 h 5362062"/>
              <a:gd name="connsiteX82" fmla="*/ 21319787 w 21498168"/>
              <a:gd name="connsiteY82" fmla="*/ 4475747 h 5362062"/>
              <a:gd name="connsiteX83" fmla="*/ 21496252 w 21498168"/>
              <a:gd name="connsiteY83" fmla="*/ 4559967 h 5362062"/>
              <a:gd name="connsiteX84" fmla="*/ 21207385 w 21498168"/>
              <a:gd name="connsiteY84" fmla="*/ 5328255 h 5362062"/>
              <a:gd name="connsiteX0" fmla="*/ 21207385 w 21498168"/>
              <a:gd name="connsiteY0" fmla="*/ 5328255 h 5362062"/>
              <a:gd name="connsiteX1" fmla="*/ 21084792 w 21498168"/>
              <a:gd name="connsiteY1" fmla="*/ 5214334 h 5362062"/>
              <a:gd name="connsiteX2" fmla="*/ 20580224 w 21498168"/>
              <a:gd name="connsiteY2" fmla="*/ 5109519 h 5362062"/>
              <a:gd name="connsiteX3" fmla="*/ 19800230 w 21498168"/>
              <a:gd name="connsiteY3" fmla="*/ 4838538 h 5362062"/>
              <a:gd name="connsiteX4" fmla="*/ 19404382 w 21498168"/>
              <a:gd name="connsiteY4" fmla="*/ 4708359 h 5362062"/>
              <a:gd name="connsiteX5" fmla="*/ 19118982 w 21498168"/>
              <a:gd name="connsiteY5" fmla="*/ 4629773 h 5362062"/>
              <a:gd name="connsiteX6" fmla="*/ 18786869 w 21498168"/>
              <a:gd name="connsiteY6" fmla="*/ 4588800 h 5362062"/>
              <a:gd name="connsiteX7" fmla="*/ 18422129 w 21498168"/>
              <a:gd name="connsiteY7" fmla="*/ 4523115 h 5362062"/>
              <a:gd name="connsiteX8" fmla="*/ 17883742 w 21498168"/>
              <a:gd name="connsiteY8" fmla="*/ 4345676 h 5362062"/>
              <a:gd name="connsiteX9" fmla="*/ 17541436 w 21498168"/>
              <a:gd name="connsiteY9" fmla="*/ 4312399 h 5362062"/>
              <a:gd name="connsiteX10" fmla="*/ 16972376 w 21498168"/>
              <a:gd name="connsiteY10" fmla="*/ 4288661 h 5362062"/>
              <a:gd name="connsiteX11" fmla="*/ 16611429 w 21498168"/>
              <a:gd name="connsiteY11" fmla="*/ 4263190 h 5362062"/>
              <a:gd name="connsiteX12" fmla="*/ 15777240 w 21498168"/>
              <a:gd name="connsiteY12" fmla="*/ 4283242 h 5362062"/>
              <a:gd name="connsiteX13" fmla="*/ 15340092 w 21498168"/>
              <a:gd name="connsiteY13" fmla="*/ 4335378 h 5362062"/>
              <a:gd name="connsiteX14" fmla="*/ 14979145 w 21498168"/>
              <a:gd name="connsiteY14" fmla="*/ 4383505 h 5362062"/>
              <a:gd name="connsiteX15" fmla="*/ 14285324 w 21498168"/>
              <a:gd name="connsiteY15" fmla="*/ 4443663 h 5362062"/>
              <a:gd name="connsiteX16" fmla="*/ 13880261 w 21498168"/>
              <a:gd name="connsiteY16" fmla="*/ 4471736 h 5362062"/>
              <a:gd name="connsiteX17" fmla="*/ 13523324 w 21498168"/>
              <a:gd name="connsiteY17" fmla="*/ 4547937 h 5362062"/>
              <a:gd name="connsiteX18" fmla="*/ 13013987 w 21498168"/>
              <a:gd name="connsiteY18" fmla="*/ 4592053 h 5362062"/>
              <a:gd name="connsiteX19" fmla="*/ 12556787 w 21498168"/>
              <a:gd name="connsiteY19" fmla="*/ 4608095 h 5362062"/>
              <a:gd name="connsiteX20" fmla="*/ 11921580 w 21498168"/>
              <a:gd name="connsiteY20" fmla="*/ 4656220 h 5362062"/>
              <a:gd name="connsiteX21" fmla="*/ 11121422 w 21498168"/>
              <a:gd name="connsiteY21" fmla="*/ 4717627 h 5362062"/>
              <a:gd name="connsiteX22" fmla="*/ 10684488 w 21498168"/>
              <a:gd name="connsiteY22" fmla="*/ 4758524 h 5362062"/>
              <a:gd name="connsiteX23" fmla="*/ 10322480 w 21498168"/>
              <a:gd name="connsiteY23" fmla="*/ 4864701 h 5362062"/>
              <a:gd name="connsiteX24" fmla="*/ 9945457 w 21498168"/>
              <a:gd name="connsiteY24" fmla="*/ 4936003 h 5362062"/>
              <a:gd name="connsiteX25" fmla="*/ 9774567 w 21498168"/>
              <a:gd name="connsiteY25" fmla="*/ 4936140 h 5362062"/>
              <a:gd name="connsiteX26" fmla="*/ 9335316 w 21498168"/>
              <a:gd name="connsiteY26" fmla="*/ 5006693 h 5362062"/>
              <a:gd name="connsiteX27" fmla="*/ 8302825 w 21498168"/>
              <a:gd name="connsiteY27" fmla="*/ 5106205 h 5362062"/>
              <a:gd name="connsiteX28" fmla="*/ 7388521 w 21498168"/>
              <a:gd name="connsiteY28" fmla="*/ 5198179 h 5362062"/>
              <a:gd name="connsiteX29" fmla="*/ 6531661 w 21498168"/>
              <a:gd name="connsiteY29" fmla="*/ 5198903 h 5362062"/>
              <a:gd name="connsiteX30" fmla="*/ 5482836 w 21498168"/>
              <a:gd name="connsiteY30" fmla="*/ 4831141 h 5362062"/>
              <a:gd name="connsiteX31" fmla="*/ 4751068 w 21498168"/>
              <a:gd name="connsiteY31" fmla="*/ 4639253 h 5362062"/>
              <a:gd name="connsiteX32" fmla="*/ 3693523 w 21498168"/>
              <a:gd name="connsiteY32" fmla="*/ 4343400 h 5362062"/>
              <a:gd name="connsiteX33" fmla="*/ 3168145 w 21498168"/>
              <a:gd name="connsiteY33" fmla="*/ 4299284 h 5362062"/>
              <a:gd name="connsiteX34" fmla="*/ 2349997 w 21498168"/>
              <a:gd name="connsiteY34" fmla="*/ 4283242 h 5362062"/>
              <a:gd name="connsiteX35" fmla="*/ 1644145 w 21498168"/>
              <a:gd name="connsiteY35" fmla="*/ 4299284 h 5362062"/>
              <a:gd name="connsiteX36" fmla="*/ 1259134 w 21498168"/>
              <a:gd name="connsiteY36" fmla="*/ 4299284 h 5362062"/>
              <a:gd name="connsiteX37" fmla="*/ 954334 w 21498168"/>
              <a:gd name="connsiteY37" fmla="*/ 4186989 h 5362062"/>
              <a:gd name="connsiteX38" fmla="*/ 617450 w 21498168"/>
              <a:gd name="connsiteY38" fmla="*/ 3994484 h 5362062"/>
              <a:gd name="connsiteX39" fmla="*/ 376819 w 21498168"/>
              <a:gd name="connsiteY39" fmla="*/ 3689684 h 5362062"/>
              <a:gd name="connsiteX40" fmla="*/ 168271 w 21498168"/>
              <a:gd name="connsiteY40" fmla="*/ 3513221 h 5362062"/>
              <a:gd name="connsiteX41" fmla="*/ 23892 w 21498168"/>
              <a:gd name="connsiteY41" fmla="*/ 3176337 h 5362062"/>
              <a:gd name="connsiteX42" fmla="*/ 7850 w 21498168"/>
              <a:gd name="connsiteY42" fmla="*/ 2775284 h 5362062"/>
              <a:gd name="connsiteX43" fmla="*/ 104103 w 21498168"/>
              <a:gd name="connsiteY43" fmla="*/ 2294021 h 5362062"/>
              <a:gd name="connsiteX44" fmla="*/ 248482 w 21498168"/>
              <a:gd name="connsiteY44" fmla="*/ 1925053 h 5362062"/>
              <a:gd name="connsiteX45" fmla="*/ 473071 w 21498168"/>
              <a:gd name="connsiteY45" fmla="*/ 1668379 h 5362062"/>
              <a:gd name="connsiteX46" fmla="*/ 729745 w 21498168"/>
              <a:gd name="connsiteY46" fmla="*/ 1411705 h 5362062"/>
              <a:gd name="connsiteX47" fmla="*/ 1034545 w 21498168"/>
              <a:gd name="connsiteY47" fmla="*/ 1106905 h 5362062"/>
              <a:gd name="connsiteX48" fmla="*/ 1483724 w 21498168"/>
              <a:gd name="connsiteY48" fmla="*/ 689811 h 5362062"/>
              <a:gd name="connsiteX49" fmla="*/ 1852692 w 21498168"/>
              <a:gd name="connsiteY49" fmla="*/ 545432 h 5362062"/>
              <a:gd name="connsiteX50" fmla="*/ 2847303 w 21498168"/>
              <a:gd name="connsiteY50" fmla="*/ 336884 h 5362062"/>
              <a:gd name="connsiteX51" fmla="*/ 3472945 w 21498168"/>
              <a:gd name="connsiteY51" fmla="*/ 256674 h 5362062"/>
              <a:gd name="connsiteX52" fmla="*/ 4515682 w 21498168"/>
              <a:gd name="connsiteY52" fmla="*/ 192505 h 5362062"/>
              <a:gd name="connsiteX53" fmla="*/ 5141324 w 21498168"/>
              <a:gd name="connsiteY53" fmla="*/ 80211 h 5362062"/>
              <a:gd name="connsiteX54" fmla="*/ 6585113 w 21498168"/>
              <a:gd name="connsiteY54" fmla="*/ 16042 h 5362062"/>
              <a:gd name="connsiteX55" fmla="*/ 7611808 w 21498168"/>
              <a:gd name="connsiteY55" fmla="*/ 0 h 5362062"/>
              <a:gd name="connsiteX56" fmla="*/ 8724794 w 21498168"/>
              <a:gd name="connsiteY56" fmla="*/ 12161 h 5362062"/>
              <a:gd name="connsiteX57" fmla="*/ 9455356 w 21498168"/>
              <a:gd name="connsiteY57" fmla="*/ 55112 h 5362062"/>
              <a:gd name="connsiteX58" fmla="*/ 9855503 w 21498168"/>
              <a:gd name="connsiteY58" fmla="*/ 187848 h 5362062"/>
              <a:gd name="connsiteX59" fmla="*/ 10289417 w 21498168"/>
              <a:gd name="connsiteY59" fmla="*/ 240761 h 5362062"/>
              <a:gd name="connsiteX60" fmla="*/ 11014416 w 21498168"/>
              <a:gd name="connsiteY60" fmla="*/ 402993 h 5362062"/>
              <a:gd name="connsiteX61" fmla="*/ 11532939 w 21498168"/>
              <a:gd name="connsiteY61" fmla="*/ 640650 h 5362062"/>
              <a:gd name="connsiteX62" fmla="*/ 11875774 w 21498168"/>
              <a:gd name="connsiteY62" fmla="*/ 754237 h 5362062"/>
              <a:gd name="connsiteX63" fmla="*/ 12314991 w 21498168"/>
              <a:gd name="connsiteY63" fmla="*/ 922032 h 5362062"/>
              <a:gd name="connsiteX64" fmla="*/ 12849168 w 21498168"/>
              <a:gd name="connsiteY64" fmla="*/ 1175213 h 5362062"/>
              <a:gd name="connsiteX65" fmla="*/ 13098079 w 21498168"/>
              <a:gd name="connsiteY65" fmla="*/ 1332528 h 5362062"/>
              <a:gd name="connsiteX66" fmla="*/ 13518666 w 21498168"/>
              <a:gd name="connsiteY66" fmla="*/ 1493339 h 5362062"/>
              <a:gd name="connsiteX67" fmla="*/ 13888151 w 21498168"/>
              <a:gd name="connsiteY67" fmla="*/ 1778085 h 5362062"/>
              <a:gd name="connsiteX68" fmla="*/ 14092819 w 21498168"/>
              <a:gd name="connsiteY68" fmla="*/ 2133600 h 5362062"/>
              <a:gd name="connsiteX69" fmla="*/ 14205113 w 21498168"/>
              <a:gd name="connsiteY69" fmla="*/ 2470484 h 5362062"/>
              <a:gd name="connsiteX70" fmla="*/ 14381576 w 21498168"/>
              <a:gd name="connsiteY70" fmla="*/ 2679032 h 5362062"/>
              <a:gd name="connsiteX71" fmla="*/ 14574082 w 21498168"/>
              <a:gd name="connsiteY71" fmla="*/ 2983832 h 5362062"/>
              <a:gd name="connsiteX72" fmla="*/ 14959092 w 21498168"/>
              <a:gd name="connsiteY72" fmla="*/ 3336758 h 5362062"/>
              <a:gd name="connsiteX73" fmla="*/ 15392229 w 21498168"/>
              <a:gd name="connsiteY73" fmla="*/ 3673642 h 5362062"/>
              <a:gd name="connsiteX74" fmla="*/ 15905576 w 21498168"/>
              <a:gd name="connsiteY74" fmla="*/ 3834063 h 5362062"/>
              <a:gd name="connsiteX75" fmla="*/ 16659555 w 21498168"/>
              <a:gd name="connsiteY75" fmla="*/ 3962400 h 5362062"/>
              <a:gd name="connsiteX76" fmla="*/ 17493745 w 21498168"/>
              <a:gd name="connsiteY76" fmla="*/ 4058653 h 5362062"/>
              <a:gd name="connsiteX77" fmla="*/ 18135429 w 21498168"/>
              <a:gd name="connsiteY77" fmla="*/ 3962400 h 5362062"/>
              <a:gd name="connsiteX78" fmla="*/ 18793155 w 21498168"/>
              <a:gd name="connsiteY78" fmla="*/ 3962400 h 5362062"/>
              <a:gd name="connsiteX79" fmla="*/ 19595261 w 21498168"/>
              <a:gd name="connsiteY79" fmla="*/ 3978442 h 5362062"/>
              <a:gd name="connsiteX80" fmla="*/ 20144702 w 21498168"/>
              <a:gd name="connsiteY80" fmla="*/ 4154905 h 5362062"/>
              <a:gd name="connsiteX81" fmla="*/ 20918734 w 21498168"/>
              <a:gd name="connsiteY81" fmla="*/ 4395537 h 5362062"/>
              <a:gd name="connsiteX82" fmla="*/ 21319787 w 21498168"/>
              <a:gd name="connsiteY82" fmla="*/ 4475747 h 5362062"/>
              <a:gd name="connsiteX83" fmla="*/ 21496252 w 21498168"/>
              <a:gd name="connsiteY83" fmla="*/ 4559967 h 5362062"/>
              <a:gd name="connsiteX84" fmla="*/ 21207385 w 21498168"/>
              <a:gd name="connsiteY84" fmla="*/ 5328255 h 5362062"/>
              <a:gd name="connsiteX0" fmla="*/ 21207385 w 21498168"/>
              <a:gd name="connsiteY0" fmla="*/ 5328255 h 5363688"/>
              <a:gd name="connsiteX1" fmla="*/ 20915916 w 21498168"/>
              <a:gd name="connsiteY1" fmla="*/ 5222572 h 5363688"/>
              <a:gd name="connsiteX2" fmla="*/ 20580224 w 21498168"/>
              <a:gd name="connsiteY2" fmla="*/ 5109519 h 5363688"/>
              <a:gd name="connsiteX3" fmla="*/ 19800230 w 21498168"/>
              <a:gd name="connsiteY3" fmla="*/ 4838538 h 5363688"/>
              <a:gd name="connsiteX4" fmla="*/ 19404382 w 21498168"/>
              <a:gd name="connsiteY4" fmla="*/ 4708359 h 5363688"/>
              <a:gd name="connsiteX5" fmla="*/ 19118982 w 21498168"/>
              <a:gd name="connsiteY5" fmla="*/ 4629773 h 5363688"/>
              <a:gd name="connsiteX6" fmla="*/ 18786869 w 21498168"/>
              <a:gd name="connsiteY6" fmla="*/ 4588800 h 5363688"/>
              <a:gd name="connsiteX7" fmla="*/ 18422129 w 21498168"/>
              <a:gd name="connsiteY7" fmla="*/ 4523115 h 5363688"/>
              <a:gd name="connsiteX8" fmla="*/ 17883742 w 21498168"/>
              <a:gd name="connsiteY8" fmla="*/ 4345676 h 5363688"/>
              <a:gd name="connsiteX9" fmla="*/ 17541436 w 21498168"/>
              <a:gd name="connsiteY9" fmla="*/ 4312399 h 5363688"/>
              <a:gd name="connsiteX10" fmla="*/ 16972376 w 21498168"/>
              <a:gd name="connsiteY10" fmla="*/ 4288661 h 5363688"/>
              <a:gd name="connsiteX11" fmla="*/ 16611429 w 21498168"/>
              <a:gd name="connsiteY11" fmla="*/ 4263190 h 5363688"/>
              <a:gd name="connsiteX12" fmla="*/ 15777240 w 21498168"/>
              <a:gd name="connsiteY12" fmla="*/ 4283242 h 5363688"/>
              <a:gd name="connsiteX13" fmla="*/ 15340092 w 21498168"/>
              <a:gd name="connsiteY13" fmla="*/ 4335378 h 5363688"/>
              <a:gd name="connsiteX14" fmla="*/ 14979145 w 21498168"/>
              <a:gd name="connsiteY14" fmla="*/ 4383505 h 5363688"/>
              <a:gd name="connsiteX15" fmla="*/ 14285324 w 21498168"/>
              <a:gd name="connsiteY15" fmla="*/ 4443663 h 5363688"/>
              <a:gd name="connsiteX16" fmla="*/ 13880261 w 21498168"/>
              <a:gd name="connsiteY16" fmla="*/ 4471736 h 5363688"/>
              <a:gd name="connsiteX17" fmla="*/ 13523324 w 21498168"/>
              <a:gd name="connsiteY17" fmla="*/ 4547937 h 5363688"/>
              <a:gd name="connsiteX18" fmla="*/ 13013987 w 21498168"/>
              <a:gd name="connsiteY18" fmla="*/ 4592053 h 5363688"/>
              <a:gd name="connsiteX19" fmla="*/ 12556787 w 21498168"/>
              <a:gd name="connsiteY19" fmla="*/ 4608095 h 5363688"/>
              <a:gd name="connsiteX20" fmla="*/ 11921580 w 21498168"/>
              <a:gd name="connsiteY20" fmla="*/ 4656220 h 5363688"/>
              <a:gd name="connsiteX21" fmla="*/ 11121422 w 21498168"/>
              <a:gd name="connsiteY21" fmla="*/ 4717627 h 5363688"/>
              <a:gd name="connsiteX22" fmla="*/ 10684488 w 21498168"/>
              <a:gd name="connsiteY22" fmla="*/ 4758524 h 5363688"/>
              <a:gd name="connsiteX23" fmla="*/ 10322480 w 21498168"/>
              <a:gd name="connsiteY23" fmla="*/ 4864701 h 5363688"/>
              <a:gd name="connsiteX24" fmla="*/ 9945457 w 21498168"/>
              <a:gd name="connsiteY24" fmla="*/ 4936003 h 5363688"/>
              <a:gd name="connsiteX25" fmla="*/ 9774567 w 21498168"/>
              <a:gd name="connsiteY25" fmla="*/ 4936140 h 5363688"/>
              <a:gd name="connsiteX26" fmla="*/ 9335316 w 21498168"/>
              <a:gd name="connsiteY26" fmla="*/ 5006693 h 5363688"/>
              <a:gd name="connsiteX27" fmla="*/ 8302825 w 21498168"/>
              <a:gd name="connsiteY27" fmla="*/ 5106205 h 5363688"/>
              <a:gd name="connsiteX28" fmla="*/ 7388521 w 21498168"/>
              <a:gd name="connsiteY28" fmla="*/ 5198179 h 5363688"/>
              <a:gd name="connsiteX29" fmla="*/ 6531661 w 21498168"/>
              <a:gd name="connsiteY29" fmla="*/ 5198903 h 5363688"/>
              <a:gd name="connsiteX30" fmla="*/ 5482836 w 21498168"/>
              <a:gd name="connsiteY30" fmla="*/ 4831141 h 5363688"/>
              <a:gd name="connsiteX31" fmla="*/ 4751068 w 21498168"/>
              <a:gd name="connsiteY31" fmla="*/ 4639253 h 5363688"/>
              <a:gd name="connsiteX32" fmla="*/ 3693523 w 21498168"/>
              <a:gd name="connsiteY32" fmla="*/ 4343400 h 5363688"/>
              <a:gd name="connsiteX33" fmla="*/ 3168145 w 21498168"/>
              <a:gd name="connsiteY33" fmla="*/ 4299284 h 5363688"/>
              <a:gd name="connsiteX34" fmla="*/ 2349997 w 21498168"/>
              <a:gd name="connsiteY34" fmla="*/ 4283242 h 5363688"/>
              <a:gd name="connsiteX35" fmla="*/ 1644145 w 21498168"/>
              <a:gd name="connsiteY35" fmla="*/ 4299284 h 5363688"/>
              <a:gd name="connsiteX36" fmla="*/ 1259134 w 21498168"/>
              <a:gd name="connsiteY36" fmla="*/ 4299284 h 5363688"/>
              <a:gd name="connsiteX37" fmla="*/ 954334 w 21498168"/>
              <a:gd name="connsiteY37" fmla="*/ 4186989 h 5363688"/>
              <a:gd name="connsiteX38" fmla="*/ 617450 w 21498168"/>
              <a:gd name="connsiteY38" fmla="*/ 3994484 h 5363688"/>
              <a:gd name="connsiteX39" fmla="*/ 376819 w 21498168"/>
              <a:gd name="connsiteY39" fmla="*/ 3689684 h 5363688"/>
              <a:gd name="connsiteX40" fmla="*/ 168271 w 21498168"/>
              <a:gd name="connsiteY40" fmla="*/ 3513221 h 5363688"/>
              <a:gd name="connsiteX41" fmla="*/ 23892 w 21498168"/>
              <a:gd name="connsiteY41" fmla="*/ 3176337 h 5363688"/>
              <a:gd name="connsiteX42" fmla="*/ 7850 w 21498168"/>
              <a:gd name="connsiteY42" fmla="*/ 2775284 h 5363688"/>
              <a:gd name="connsiteX43" fmla="*/ 104103 w 21498168"/>
              <a:gd name="connsiteY43" fmla="*/ 2294021 h 5363688"/>
              <a:gd name="connsiteX44" fmla="*/ 248482 w 21498168"/>
              <a:gd name="connsiteY44" fmla="*/ 1925053 h 5363688"/>
              <a:gd name="connsiteX45" fmla="*/ 473071 w 21498168"/>
              <a:gd name="connsiteY45" fmla="*/ 1668379 h 5363688"/>
              <a:gd name="connsiteX46" fmla="*/ 729745 w 21498168"/>
              <a:gd name="connsiteY46" fmla="*/ 1411705 h 5363688"/>
              <a:gd name="connsiteX47" fmla="*/ 1034545 w 21498168"/>
              <a:gd name="connsiteY47" fmla="*/ 1106905 h 5363688"/>
              <a:gd name="connsiteX48" fmla="*/ 1483724 w 21498168"/>
              <a:gd name="connsiteY48" fmla="*/ 689811 h 5363688"/>
              <a:gd name="connsiteX49" fmla="*/ 1852692 w 21498168"/>
              <a:gd name="connsiteY49" fmla="*/ 545432 h 5363688"/>
              <a:gd name="connsiteX50" fmla="*/ 2847303 w 21498168"/>
              <a:gd name="connsiteY50" fmla="*/ 336884 h 5363688"/>
              <a:gd name="connsiteX51" fmla="*/ 3472945 w 21498168"/>
              <a:gd name="connsiteY51" fmla="*/ 256674 h 5363688"/>
              <a:gd name="connsiteX52" fmla="*/ 4515682 w 21498168"/>
              <a:gd name="connsiteY52" fmla="*/ 192505 h 5363688"/>
              <a:gd name="connsiteX53" fmla="*/ 5141324 w 21498168"/>
              <a:gd name="connsiteY53" fmla="*/ 80211 h 5363688"/>
              <a:gd name="connsiteX54" fmla="*/ 6585113 w 21498168"/>
              <a:gd name="connsiteY54" fmla="*/ 16042 h 5363688"/>
              <a:gd name="connsiteX55" fmla="*/ 7611808 w 21498168"/>
              <a:gd name="connsiteY55" fmla="*/ 0 h 5363688"/>
              <a:gd name="connsiteX56" fmla="*/ 8724794 w 21498168"/>
              <a:gd name="connsiteY56" fmla="*/ 12161 h 5363688"/>
              <a:gd name="connsiteX57" fmla="*/ 9455356 w 21498168"/>
              <a:gd name="connsiteY57" fmla="*/ 55112 h 5363688"/>
              <a:gd name="connsiteX58" fmla="*/ 9855503 w 21498168"/>
              <a:gd name="connsiteY58" fmla="*/ 187848 h 5363688"/>
              <a:gd name="connsiteX59" fmla="*/ 10289417 w 21498168"/>
              <a:gd name="connsiteY59" fmla="*/ 240761 h 5363688"/>
              <a:gd name="connsiteX60" fmla="*/ 11014416 w 21498168"/>
              <a:gd name="connsiteY60" fmla="*/ 402993 h 5363688"/>
              <a:gd name="connsiteX61" fmla="*/ 11532939 w 21498168"/>
              <a:gd name="connsiteY61" fmla="*/ 640650 h 5363688"/>
              <a:gd name="connsiteX62" fmla="*/ 11875774 w 21498168"/>
              <a:gd name="connsiteY62" fmla="*/ 754237 h 5363688"/>
              <a:gd name="connsiteX63" fmla="*/ 12314991 w 21498168"/>
              <a:gd name="connsiteY63" fmla="*/ 922032 h 5363688"/>
              <a:gd name="connsiteX64" fmla="*/ 12849168 w 21498168"/>
              <a:gd name="connsiteY64" fmla="*/ 1175213 h 5363688"/>
              <a:gd name="connsiteX65" fmla="*/ 13098079 w 21498168"/>
              <a:gd name="connsiteY65" fmla="*/ 1332528 h 5363688"/>
              <a:gd name="connsiteX66" fmla="*/ 13518666 w 21498168"/>
              <a:gd name="connsiteY66" fmla="*/ 1493339 h 5363688"/>
              <a:gd name="connsiteX67" fmla="*/ 13888151 w 21498168"/>
              <a:gd name="connsiteY67" fmla="*/ 1778085 h 5363688"/>
              <a:gd name="connsiteX68" fmla="*/ 14092819 w 21498168"/>
              <a:gd name="connsiteY68" fmla="*/ 2133600 h 5363688"/>
              <a:gd name="connsiteX69" fmla="*/ 14205113 w 21498168"/>
              <a:gd name="connsiteY69" fmla="*/ 2470484 h 5363688"/>
              <a:gd name="connsiteX70" fmla="*/ 14381576 w 21498168"/>
              <a:gd name="connsiteY70" fmla="*/ 2679032 h 5363688"/>
              <a:gd name="connsiteX71" fmla="*/ 14574082 w 21498168"/>
              <a:gd name="connsiteY71" fmla="*/ 2983832 h 5363688"/>
              <a:gd name="connsiteX72" fmla="*/ 14959092 w 21498168"/>
              <a:gd name="connsiteY72" fmla="*/ 3336758 h 5363688"/>
              <a:gd name="connsiteX73" fmla="*/ 15392229 w 21498168"/>
              <a:gd name="connsiteY73" fmla="*/ 3673642 h 5363688"/>
              <a:gd name="connsiteX74" fmla="*/ 15905576 w 21498168"/>
              <a:gd name="connsiteY74" fmla="*/ 3834063 h 5363688"/>
              <a:gd name="connsiteX75" fmla="*/ 16659555 w 21498168"/>
              <a:gd name="connsiteY75" fmla="*/ 3962400 h 5363688"/>
              <a:gd name="connsiteX76" fmla="*/ 17493745 w 21498168"/>
              <a:gd name="connsiteY76" fmla="*/ 4058653 h 5363688"/>
              <a:gd name="connsiteX77" fmla="*/ 18135429 w 21498168"/>
              <a:gd name="connsiteY77" fmla="*/ 3962400 h 5363688"/>
              <a:gd name="connsiteX78" fmla="*/ 18793155 w 21498168"/>
              <a:gd name="connsiteY78" fmla="*/ 3962400 h 5363688"/>
              <a:gd name="connsiteX79" fmla="*/ 19595261 w 21498168"/>
              <a:gd name="connsiteY79" fmla="*/ 3978442 h 5363688"/>
              <a:gd name="connsiteX80" fmla="*/ 20144702 w 21498168"/>
              <a:gd name="connsiteY80" fmla="*/ 4154905 h 5363688"/>
              <a:gd name="connsiteX81" fmla="*/ 20918734 w 21498168"/>
              <a:gd name="connsiteY81" fmla="*/ 4395537 h 5363688"/>
              <a:gd name="connsiteX82" fmla="*/ 21319787 w 21498168"/>
              <a:gd name="connsiteY82" fmla="*/ 4475747 h 5363688"/>
              <a:gd name="connsiteX83" fmla="*/ 21496252 w 21498168"/>
              <a:gd name="connsiteY83" fmla="*/ 4559967 h 5363688"/>
              <a:gd name="connsiteX84" fmla="*/ 21207385 w 21498168"/>
              <a:gd name="connsiteY84" fmla="*/ 5328255 h 5363688"/>
              <a:gd name="connsiteX0" fmla="*/ 21170313 w 21499394"/>
              <a:gd name="connsiteY0" fmla="*/ 5315898 h 5352795"/>
              <a:gd name="connsiteX1" fmla="*/ 20915916 w 21499394"/>
              <a:gd name="connsiteY1" fmla="*/ 5222572 h 5352795"/>
              <a:gd name="connsiteX2" fmla="*/ 20580224 w 21499394"/>
              <a:gd name="connsiteY2" fmla="*/ 5109519 h 5352795"/>
              <a:gd name="connsiteX3" fmla="*/ 19800230 w 21499394"/>
              <a:gd name="connsiteY3" fmla="*/ 4838538 h 5352795"/>
              <a:gd name="connsiteX4" fmla="*/ 19404382 w 21499394"/>
              <a:gd name="connsiteY4" fmla="*/ 4708359 h 5352795"/>
              <a:gd name="connsiteX5" fmla="*/ 19118982 w 21499394"/>
              <a:gd name="connsiteY5" fmla="*/ 4629773 h 5352795"/>
              <a:gd name="connsiteX6" fmla="*/ 18786869 w 21499394"/>
              <a:gd name="connsiteY6" fmla="*/ 4588800 h 5352795"/>
              <a:gd name="connsiteX7" fmla="*/ 18422129 w 21499394"/>
              <a:gd name="connsiteY7" fmla="*/ 4523115 h 5352795"/>
              <a:gd name="connsiteX8" fmla="*/ 17883742 w 21499394"/>
              <a:gd name="connsiteY8" fmla="*/ 4345676 h 5352795"/>
              <a:gd name="connsiteX9" fmla="*/ 17541436 w 21499394"/>
              <a:gd name="connsiteY9" fmla="*/ 4312399 h 5352795"/>
              <a:gd name="connsiteX10" fmla="*/ 16972376 w 21499394"/>
              <a:gd name="connsiteY10" fmla="*/ 4288661 h 5352795"/>
              <a:gd name="connsiteX11" fmla="*/ 16611429 w 21499394"/>
              <a:gd name="connsiteY11" fmla="*/ 4263190 h 5352795"/>
              <a:gd name="connsiteX12" fmla="*/ 15777240 w 21499394"/>
              <a:gd name="connsiteY12" fmla="*/ 4283242 h 5352795"/>
              <a:gd name="connsiteX13" fmla="*/ 15340092 w 21499394"/>
              <a:gd name="connsiteY13" fmla="*/ 4335378 h 5352795"/>
              <a:gd name="connsiteX14" fmla="*/ 14979145 w 21499394"/>
              <a:gd name="connsiteY14" fmla="*/ 4383505 h 5352795"/>
              <a:gd name="connsiteX15" fmla="*/ 14285324 w 21499394"/>
              <a:gd name="connsiteY15" fmla="*/ 4443663 h 5352795"/>
              <a:gd name="connsiteX16" fmla="*/ 13880261 w 21499394"/>
              <a:gd name="connsiteY16" fmla="*/ 4471736 h 5352795"/>
              <a:gd name="connsiteX17" fmla="*/ 13523324 w 21499394"/>
              <a:gd name="connsiteY17" fmla="*/ 4547937 h 5352795"/>
              <a:gd name="connsiteX18" fmla="*/ 13013987 w 21499394"/>
              <a:gd name="connsiteY18" fmla="*/ 4592053 h 5352795"/>
              <a:gd name="connsiteX19" fmla="*/ 12556787 w 21499394"/>
              <a:gd name="connsiteY19" fmla="*/ 4608095 h 5352795"/>
              <a:gd name="connsiteX20" fmla="*/ 11921580 w 21499394"/>
              <a:gd name="connsiteY20" fmla="*/ 4656220 h 5352795"/>
              <a:gd name="connsiteX21" fmla="*/ 11121422 w 21499394"/>
              <a:gd name="connsiteY21" fmla="*/ 4717627 h 5352795"/>
              <a:gd name="connsiteX22" fmla="*/ 10684488 w 21499394"/>
              <a:gd name="connsiteY22" fmla="*/ 4758524 h 5352795"/>
              <a:gd name="connsiteX23" fmla="*/ 10322480 w 21499394"/>
              <a:gd name="connsiteY23" fmla="*/ 4864701 h 5352795"/>
              <a:gd name="connsiteX24" fmla="*/ 9945457 w 21499394"/>
              <a:gd name="connsiteY24" fmla="*/ 4936003 h 5352795"/>
              <a:gd name="connsiteX25" fmla="*/ 9774567 w 21499394"/>
              <a:gd name="connsiteY25" fmla="*/ 4936140 h 5352795"/>
              <a:gd name="connsiteX26" fmla="*/ 9335316 w 21499394"/>
              <a:gd name="connsiteY26" fmla="*/ 5006693 h 5352795"/>
              <a:gd name="connsiteX27" fmla="*/ 8302825 w 21499394"/>
              <a:gd name="connsiteY27" fmla="*/ 5106205 h 5352795"/>
              <a:gd name="connsiteX28" fmla="*/ 7388521 w 21499394"/>
              <a:gd name="connsiteY28" fmla="*/ 5198179 h 5352795"/>
              <a:gd name="connsiteX29" fmla="*/ 6531661 w 21499394"/>
              <a:gd name="connsiteY29" fmla="*/ 5198903 h 5352795"/>
              <a:gd name="connsiteX30" fmla="*/ 5482836 w 21499394"/>
              <a:gd name="connsiteY30" fmla="*/ 4831141 h 5352795"/>
              <a:gd name="connsiteX31" fmla="*/ 4751068 w 21499394"/>
              <a:gd name="connsiteY31" fmla="*/ 4639253 h 5352795"/>
              <a:gd name="connsiteX32" fmla="*/ 3693523 w 21499394"/>
              <a:gd name="connsiteY32" fmla="*/ 4343400 h 5352795"/>
              <a:gd name="connsiteX33" fmla="*/ 3168145 w 21499394"/>
              <a:gd name="connsiteY33" fmla="*/ 4299284 h 5352795"/>
              <a:gd name="connsiteX34" fmla="*/ 2349997 w 21499394"/>
              <a:gd name="connsiteY34" fmla="*/ 4283242 h 5352795"/>
              <a:gd name="connsiteX35" fmla="*/ 1644145 w 21499394"/>
              <a:gd name="connsiteY35" fmla="*/ 4299284 h 5352795"/>
              <a:gd name="connsiteX36" fmla="*/ 1259134 w 21499394"/>
              <a:gd name="connsiteY36" fmla="*/ 4299284 h 5352795"/>
              <a:gd name="connsiteX37" fmla="*/ 954334 w 21499394"/>
              <a:gd name="connsiteY37" fmla="*/ 4186989 h 5352795"/>
              <a:gd name="connsiteX38" fmla="*/ 617450 w 21499394"/>
              <a:gd name="connsiteY38" fmla="*/ 3994484 h 5352795"/>
              <a:gd name="connsiteX39" fmla="*/ 376819 w 21499394"/>
              <a:gd name="connsiteY39" fmla="*/ 3689684 h 5352795"/>
              <a:gd name="connsiteX40" fmla="*/ 168271 w 21499394"/>
              <a:gd name="connsiteY40" fmla="*/ 3513221 h 5352795"/>
              <a:gd name="connsiteX41" fmla="*/ 23892 w 21499394"/>
              <a:gd name="connsiteY41" fmla="*/ 3176337 h 5352795"/>
              <a:gd name="connsiteX42" fmla="*/ 7850 w 21499394"/>
              <a:gd name="connsiteY42" fmla="*/ 2775284 h 5352795"/>
              <a:gd name="connsiteX43" fmla="*/ 104103 w 21499394"/>
              <a:gd name="connsiteY43" fmla="*/ 2294021 h 5352795"/>
              <a:gd name="connsiteX44" fmla="*/ 248482 w 21499394"/>
              <a:gd name="connsiteY44" fmla="*/ 1925053 h 5352795"/>
              <a:gd name="connsiteX45" fmla="*/ 473071 w 21499394"/>
              <a:gd name="connsiteY45" fmla="*/ 1668379 h 5352795"/>
              <a:gd name="connsiteX46" fmla="*/ 729745 w 21499394"/>
              <a:gd name="connsiteY46" fmla="*/ 1411705 h 5352795"/>
              <a:gd name="connsiteX47" fmla="*/ 1034545 w 21499394"/>
              <a:gd name="connsiteY47" fmla="*/ 1106905 h 5352795"/>
              <a:gd name="connsiteX48" fmla="*/ 1483724 w 21499394"/>
              <a:gd name="connsiteY48" fmla="*/ 689811 h 5352795"/>
              <a:gd name="connsiteX49" fmla="*/ 1852692 w 21499394"/>
              <a:gd name="connsiteY49" fmla="*/ 545432 h 5352795"/>
              <a:gd name="connsiteX50" fmla="*/ 2847303 w 21499394"/>
              <a:gd name="connsiteY50" fmla="*/ 336884 h 5352795"/>
              <a:gd name="connsiteX51" fmla="*/ 3472945 w 21499394"/>
              <a:gd name="connsiteY51" fmla="*/ 256674 h 5352795"/>
              <a:gd name="connsiteX52" fmla="*/ 4515682 w 21499394"/>
              <a:gd name="connsiteY52" fmla="*/ 192505 h 5352795"/>
              <a:gd name="connsiteX53" fmla="*/ 5141324 w 21499394"/>
              <a:gd name="connsiteY53" fmla="*/ 80211 h 5352795"/>
              <a:gd name="connsiteX54" fmla="*/ 6585113 w 21499394"/>
              <a:gd name="connsiteY54" fmla="*/ 16042 h 5352795"/>
              <a:gd name="connsiteX55" fmla="*/ 7611808 w 21499394"/>
              <a:gd name="connsiteY55" fmla="*/ 0 h 5352795"/>
              <a:gd name="connsiteX56" fmla="*/ 8724794 w 21499394"/>
              <a:gd name="connsiteY56" fmla="*/ 12161 h 5352795"/>
              <a:gd name="connsiteX57" fmla="*/ 9455356 w 21499394"/>
              <a:gd name="connsiteY57" fmla="*/ 55112 h 5352795"/>
              <a:gd name="connsiteX58" fmla="*/ 9855503 w 21499394"/>
              <a:gd name="connsiteY58" fmla="*/ 187848 h 5352795"/>
              <a:gd name="connsiteX59" fmla="*/ 10289417 w 21499394"/>
              <a:gd name="connsiteY59" fmla="*/ 240761 h 5352795"/>
              <a:gd name="connsiteX60" fmla="*/ 11014416 w 21499394"/>
              <a:gd name="connsiteY60" fmla="*/ 402993 h 5352795"/>
              <a:gd name="connsiteX61" fmla="*/ 11532939 w 21499394"/>
              <a:gd name="connsiteY61" fmla="*/ 640650 h 5352795"/>
              <a:gd name="connsiteX62" fmla="*/ 11875774 w 21499394"/>
              <a:gd name="connsiteY62" fmla="*/ 754237 h 5352795"/>
              <a:gd name="connsiteX63" fmla="*/ 12314991 w 21499394"/>
              <a:gd name="connsiteY63" fmla="*/ 922032 h 5352795"/>
              <a:gd name="connsiteX64" fmla="*/ 12849168 w 21499394"/>
              <a:gd name="connsiteY64" fmla="*/ 1175213 h 5352795"/>
              <a:gd name="connsiteX65" fmla="*/ 13098079 w 21499394"/>
              <a:gd name="connsiteY65" fmla="*/ 1332528 h 5352795"/>
              <a:gd name="connsiteX66" fmla="*/ 13518666 w 21499394"/>
              <a:gd name="connsiteY66" fmla="*/ 1493339 h 5352795"/>
              <a:gd name="connsiteX67" fmla="*/ 13888151 w 21499394"/>
              <a:gd name="connsiteY67" fmla="*/ 1778085 h 5352795"/>
              <a:gd name="connsiteX68" fmla="*/ 14092819 w 21499394"/>
              <a:gd name="connsiteY68" fmla="*/ 2133600 h 5352795"/>
              <a:gd name="connsiteX69" fmla="*/ 14205113 w 21499394"/>
              <a:gd name="connsiteY69" fmla="*/ 2470484 h 5352795"/>
              <a:gd name="connsiteX70" fmla="*/ 14381576 w 21499394"/>
              <a:gd name="connsiteY70" fmla="*/ 2679032 h 5352795"/>
              <a:gd name="connsiteX71" fmla="*/ 14574082 w 21499394"/>
              <a:gd name="connsiteY71" fmla="*/ 2983832 h 5352795"/>
              <a:gd name="connsiteX72" fmla="*/ 14959092 w 21499394"/>
              <a:gd name="connsiteY72" fmla="*/ 3336758 h 5352795"/>
              <a:gd name="connsiteX73" fmla="*/ 15392229 w 21499394"/>
              <a:gd name="connsiteY73" fmla="*/ 3673642 h 5352795"/>
              <a:gd name="connsiteX74" fmla="*/ 15905576 w 21499394"/>
              <a:gd name="connsiteY74" fmla="*/ 3834063 h 5352795"/>
              <a:gd name="connsiteX75" fmla="*/ 16659555 w 21499394"/>
              <a:gd name="connsiteY75" fmla="*/ 3962400 h 5352795"/>
              <a:gd name="connsiteX76" fmla="*/ 17493745 w 21499394"/>
              <a:gd name="connsiteY76" fmla="*/ 4058653 h 5352795"/>
              <a:gd name="connsiteX77" fmla="*/ 18135429 w 21499394"/>
              <a:gd name="connsiteY77" fmla="*/ 3962400 h 5352795"/>
              <a:gd name="connsiteX78" fmla="*/ 18793155 w 21499394"/>
              <a:gd name="connsiteY78" fmla="*/ 3962400 h 5352795"/>
              <a:gd name="connsiteX79" fmla="*/ 19595261 w 21499394"/>
              <a:gd name="connsiteY79" fmla="*/ 3978442 h 5352795"/>
              <a:gd name="connsiteX80" fmla="*/ 20144702 w 21499394"/>
              <a:gd name="connsiteY80" fmla="*/ 4154905 h 5352795"/>
              <a:gd name="connsiteX81" fmla="*/ 20918734 w 21499394"/>
              <a:gd name="connsiteY81" fmla="*/ 4395537 h 5352795"/>
              <a:gd name="connsiteX82" fmla="*/ 21319787 w 21499394"/>
              <a:gd name="connsiteY82" fmla="*/ 4475747 h 5352795"/>
              <a:gd name="connsiteX83" fmla="*/ 21496252 w 21499394"/>
              <a:gd name="connsiteY83" fmla="*/ 4559967 h 5352795"/>
              <a:gd name="connsiteX84" fmla="*/ 21170313 w 21499394"/>
              <a:gd name="connsiteY84" fmla="*/ 5315898 h 5352795"/>
              <a:gd name="connsiteX0" fmla="*/ 21170313 w 21330737"/>
              <a:gd name="connsiteY0" fmla="*/ 5315898 h 5316797"/>
              <a:gd name="connsiteX1" fmla="*/ 20915916 w 21330737"/>
              <a:gd name="connsiteY1" fmla="*/ 5222572 h 5316797"/>
              <a:gd name="connsiteX2" fmla="*/ 20580224 w 21330737"/>
              <a:gd name="connsiteY2" fmla="*/ 5109519 h 5316797"/>
              <a:gd name="connsiteX3" fmla="*/ 19800230 w 21330737"/>
              <a:gd name="connsiteY3" fmla="*/ 4838538 h 5316797"/>
              <a:gd name="connsiteX4" fmla="*/ 19404382 w 21330737"/>
              <a:gd name="connsiteY4" fmla="*/ 4708359 h 5316797"/>
              <a:gd name="connsiteX5" fmla="*/ 19118982 w 21330737"/>
              <a:gd name="connsiteY5" fmla="*/ 4629773 h 5316797"/>
              <a:gd name="connsiteX6" fmla="*/ 18786869 w 21330737"/>
              <a:gd name="connsiteY6" fmla="*/ 4588800 h 5316797"/>
              <a:gd name="connsiteX7" fmla="*/ 18422129 w 21330737"/>
              <a:gd name="connsiteY7" fmla="*/ 4523115 h 5316797"/>
              <a:gd name="connsiteX8" fmla="*/ 17883742 w 21330737"/>
              <a:gd name="connsiteY8" fmla="*/ 4345676 h 5316797"/>
              <a:gd name="connsiteX9" fmla="*/ 17541436 w 21330737"/>
              <a:gd name="connsiteY9" fmla="*/ 4312399 h 5316797"/>
              <a:gd name="connsiteX10" fmla="*/ 16972376 w 21330737"/>
              <a:gd name="connsiteY10" fmla="*/ 4288661 h 5316797"/>
              <a:gd name="connsiteX11" fmla="*/ 16611429 w 21330737"/>
              <a:gd name="connsiteY11" fmla="*/ 4263190 h 5316797"/>
              <a:gd name="connsiteX12" fmla="*/ 15777240 w 21330737"/>
              <a:gd name="connsiteY12" fmla="*/ 4283242 h 5316797"/>
              <a:gd name="connsiteX13" fmla="*/ 15340092 w 21330737"/>
              <a:gd name="connsiteY13" fmla="*/ 4335378 h 5316797"/>
              <a:gd name="connsiteX14" fmla="*/ 14979145 w 21330737"/>
              <a:gd name="connsiteY14" fmla="*/ 4383505 h 5316797"/>
              <a:gd name="connsiteX15" fmla="*/ 14285324 w 21330737"/>
              <a:gd name="connsiteY15" fmla="*/ 4443663 h 5316797"/>
              <a:gd name="connsiteX16" fmla="*/ 13880261 w 21330737"/>
              <a:gd name="connsiteY16" fmla="*/ 4471736 h 5316797"/>
              <a:gd name="connsiteX17" fmla="*/ 13523324 w 21330737"/>
              <a:gd name="connsiteY17" fmla="*/ 4547937 h 5316797"/>
              <a:gd name="connsiteX18" fmla="*/ 13013987 w 21330737"/>
              <a:gd name="connsiteY18" fmla="*/ 4592053 h 5316797"/>
              <a:gd name="connsiteX19" fmla="*/ 12556787 w 21330737"/>
              <a:gd name="connsiteY19" fmla="*/ 4608095 h 5316797"/>
              <a:gd name="connsiteX20" fmla="*/ 11921580 w 21330737"/>
              <a:gd name="connsiteY20" fmla="*/ 4656220 h 5316797"/>
              <a:gd name="connsiteX21" fmla="*/ 11121422 w 21330737"/>
              <a:gd name="connsiteY21" fmla="*/ 4717627 h 5316797"/>
              <a:gd name="connsiteX22" fmla="*/ 10684488 w 21330737"/>
              <a:gd name="connsiteY22" fmla="*/ 4758524 h 5316797"/>
              <a:gd name="connsiteX23" fmla="*/ 10322480 w 21330737"/>
              <a:gd name="connsiteY23" fmla="*/ 4864701 h 5316797"/>
              <a:gd name="connsiteX24" fmla="*/ 9945457 w 21330737"/>
              <a:gd name="connsiteY24" fmla="*/ 4936003 h 5316797"/>
              <a:gd name="connsiteX25" fmla="*/ 9774567 w 21330737"/>
              <a:gd name="connsiteY25" fmla="*/ 4936140 h 5316797"/>
              <a:gd name="connsiteX26" fmla="*/ 9335316 w 21330737"/>
              <a:gd name="connsiteY26" fmla="*/ 5006693 h 5316797"/>
              <a:gd name="connsiteX27" fmla="*/ 8302825 w 21330737"/>
              <a:gd name="connsiteY27" fmla="*/ 5106205 h 5316797"/>
              <a:gd name="connsiteX28" fmla="*/ 7388521 w 21330737"/>
              <a:gd name="connsiteY28" fmla="*/ 5198179 h 5316797"/>
              <a:gd name="connsiteX29" fmla="*/ 6531661 w 21330737"/>
              <a:gd name="connsiteY29" fmla="*/ 5198903 h 5316797"/>
              <a:gd name="connsiteX30" fmla="*/ 5482836 w 21330737"/>
              <a:gd name="connsiteY30" fmla="*/ 4831141 h 5316797"/>
              <a:gd name="connsiteX31" fmla="*/ 4751068 w 21330737"/>
              <a:gd name="connsiteY31" fmla="*/ 4639253 h 5316797"/>
              <a:gd name="connsiteX32" fmla="*/ 3693523 w 21330737"/>
              <a:gd name="connsiteY32" fmla="*/ 4343400 h 5316797"/>
              <a:gd name="connsiteX33" fmla="*/ 3168145 w 21330737"/>
              <a:gd name="connsiteY33" fmla="*/ 4299284 h 5316797"/>
              <a:gd name="connsiteX34" fmla="*/ 2349997 w 21330737"/>
              <a:gd name="connsiteY34" fmla="*/ 4283242 h 5316797"/>
              <a:gd name="connsiteX35" fmla="*/ 1644145 w 21330737"/>
              <a:gd name="connsiteY35" fmla="*/ 4299284 h 5316797"/>
              <a:gd name="connsiteX36" fmla="*/ 1259134 w 21330737"/>
              <a:gd name="connsiteY36" fmla="*/ 4299284 h 5316797"/>
              <a:gd name="connsiteX37" fmla="*/ 954334 w 21330737"/>
              <a:gd name="connsiteY37" fmla="*/ 4186989 h 5316797"/>
              <a:gd name="connsiteX38" fmla="*/ 617450 w 21330737"/>
              <a:gd name="connsiteY38" fmla="*/ 3994484 h 5316797"/>
              <a:gd name="connsiteX39" fmla="*/ 376819 w 21330737"/>
              <a:gd name="connsiteY39" fmla="*/ 3689684 h 5316797"/>
              <a:gd name="connsiteX40" fmla="*/ 168271 w 21330737"/>
              <a:gd name="connsiteY40" fmla="*/ 3513221 h 5316797"/>
              <a:gd name="connsiteX41" fmla="*/ 23892 w 21330737"/>
              <a:gd name="connsiteY41" fmla="*/ 3176337 h 5316797"/>
              <a:gd name="connsiteX42" fmla="*/ 7850 w 21330737"/>
              <a:gd name="connsiteY42" fmla="*/ 2775284 h 5316797"/>
              <a:gd name="connsiteX43" fmla="*/ 104103 w 21330737"/>
              <a:gd name="connsiteY43" fmla="*/ 2294021 h 5316797"/>
              <a:gd name="connsiteX44" fmla="*/ 248482 w 21330737"/>
              <a:gd name="connsiteY44" fmla="*/ 1925053 h 5316797"/>
              <a:gd name="connsiteX45" fmla="*/ 473071 w 21330737"/>
              <a:gd name="connsiteY45" fmla="*/ 1668379 h 5316797"/>
              <a:gd name="connsiteX46" fmla="*/ 729745 w 21330737"/>
              <a:gd name="connsiteY46" fmla="*/ 1411705 h 5316797"/>
              <a:gd name="connsiteX47" fmla="*/ 1034545 w 21330737"/>
              <a:gd name="connsiteY47" fmla="*/ 1106905 h 5316797"/>
              <a:gd name="connsiteX48" fmla="*/ 1483724 w 21330737"/>
              <a:gd name="connsiteY48" fmla="*/ 689811 h 5316797"/>
              <a:gd name="connsiteX49" fmla="*/ 1852692 w 21330737"/>
              <a:gd name="connsiteY49" fmla="*/ 545432 h 5316797"/>
              <a:gd name="connsiteX50" fmla="*/ 2847303 w 21330737"/>
              <a:gd name="connsiteY50" fmla="*/ 336884 h 5316797"/>
              <a:gd name="connsiteX51" fmla="*/ 3472945 w 21330737"/>
              <a:gd name="connsiteY51" fmla="*/ 256674 h 5316797"/>
              <a:gd name="connsiteX52" fmla="*/ 4515682 w 21330737"/>
              <a:gd name="connsiteY52" fmla="*/ 192505 h 5316797"/>
              <a:gd name="connsiteX53" fmla="*/ 5141324 w 21330737"/>
              <a:gd name="connsiteY53" fmla="*/ 80211 h 5316797"/>
              <a:gd name="connsiteX54" fmla="*/ 6585113 w 21330737"/>
              <a:gd name="connsiteY54" fmla="*/ 16042 h 5316797"/>
              <a:gd name="connsiteX55" fmla="*/ 7611808 w 21330737"/>
              <a:gd name="connsiteY55" fmla="*/ 0 h 5316797"/>
              <a:gd name="connsiteX56" fmla="*/ 8724794 w 21330737"/>
              <a:gd name="connsiteY56" fmla="*/ 12161 h 5316797"/>
              <a:gd name="connsiteX57" fmla="*/ 9455356 w 21330737"/>
              <a:gd name="connsiteY57" fmla="*/ 55112 h 5316797"/>
              <a:gd name="connsiteX58" fmla="*/ 9855503 w 21330737"/>
              <a:gd name="connsiteY58" fmla="*/ 187848 h 5316797"/>
              <a:gd name="connsiteX59" fmla="*/ 10289417 w 21330737"/>
              <a:gd name="connsiteY59" fmla="*/ 240761 h 5316797"/>
              <a:gd name="connsiteX60" fmla="*/ 11014416 w 21330737"/>
              <a:gd name="connsiteY60" fmla="*/ 402993 h 5316797"/>
              <a:gd name="connsiteX61" fmla="*/ 11532939 w 21330737"/>
              <a:gd name="connsiteY61" fmla="*/ 640650 h 5316797"/>
              <a:gd name="connsiteX62" fmla="*/ 11875774 w 21330737"/>
              <a:gd name="connsiteY62" fmla="*/ 754237 h 5316797"/>
              <a:gd name="connsiteX63" fmla="*/ 12314991 w 21330737"/>
              <a:gd name="connsiteY63" fmla="*/ 922032 h 5316797"/>
              <a:gd name="connsiteX64" fmla="*/ 12849168 w 21330737"/>
              <a:gd name="connsiteY64" fmla="*/ 1175213 h 5316797"/>
              <a:gd name="connsiteX65" fmla="*/ 13098079 w 21330737"/>
              <a:gd name="connsiteY65" fmla="*/ 1332528 h 5316797"/>
              <a:gd name="connsiteX66" fmla="*/ 13518666 w 21330737"/>
              <a:gd name="connsiteY66" fmla="*/ 1493339 h 5316797"/>
              <a:gd name="connsiteX67" fmla="*/ 13888151 w 21330737"/>
              <a:gd name="connsiteY67" fmla="*/ 1778085 h 5316797"/>
              <a:gd name="connsiteX68" fmla="*/ 14092819 w 21330737"/>
              <a:gd name="connsiteY68" fmla="*/ 2133600 h 5316797"/>
              <a:gd name="connsiteX69" fmla="*/ 14205113 w 21330737"/>
              <a:gd name="connsiteY69" fmla="*/ 2470484 h 5316797"/>
              <a:gd name="connsiteX70" fmla="*/ 14381576 w 21330737"/>
              <a:gd name="connsiteY70" fmla="*/ 2679032 h 5316797"/>
              <a:gd name="connsiteX71" fmla="*/ 14574082 w 21330737"/>
              <a:gd name="connsiteY71" fmla="*/ 2983832 h 5316797"/>
              <a:gd name="connsiteX72" fmla="*/ 14959092 w 21330737"/>
              <a:gd name="connsiteY72" fmla="*/ 3336758 h 5316797"/>
              <a:gd name="connsiteX73" fmla="*/ 15392229 w 21330737"/>
              <a:gd name="connsiteY73" fmla="*/ 3673642 h 5316797"/>
              <a:gd name="connsiteX74" fmla="*/ 15905576 w 21330737"/>
              <a:gd name="connsiteY74" fmla="*/ 3834063 h 5316797"/>
              <a:gd name="connsiteX75" fmla="*/ 16659555 w 21330737"/>
              <a:gd name="connsiteY75" fmla="*/ 3962400 h 5316797"/>
              <a:gd name="connsiteX76" fmla="*/ 17493745 w 21330737"/>
              <a:gd name="connsiteY76" fmla="*/ 4058653 h 5316797"/>
              <a:gd name="connsiteX77" fmla="*/ 18135429 w 21330737"/>
              <a:gd name="connsiteY77" fmla="*/ 3962400 h 5316797"/>
              <a:gd name="connsiteX78" fmla="*/ 18793155 w 21330737"/>
              <a:gd name="connsiteY78" fmla="*/ 3962400 h 5316797"/>
              <a:gd name="connsiteX79" fmla="*/ 19595261 w 21330737"/>
              <a:gd name="connsiteY79" fmla="*/ 3978442 h 5316797"/>
              <a:gd name="connsiteX80" fmla="*/ 20144702 w 21330737"/>
              <a:gd name="connsiteY80" fmla="*/ 4154905 h 5316797"/>
              <a:gd name="connsiteX81" fmla="*/ 20918734 w 21330737"/>
              <a:gd name="connsiteY81" fmla="*/ 4395537 h 5316797"/>
              <a:gd name="connsiteX82" fmla="*/ 21319787 w 21330737"/>
              <a:gd name="connsiteY82" fmla="*/ 4475747 h 5316797"/>
              <a:gd name="connsiteX83" fmla="*/ 21059646 w 21330737"/>
              <a:gd name="connsiteY83" fmla="*/ 5165448 h 5316797"/>
              <a:gd name="connsiteX84" fmla="*/ 21170313 w 21330737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135429 w 21177158"/>
              <a:gd name="connsiteY77" fmla="*/ 3962400 h 5316797"/>
              <a:gd name="connsiteX78" fmla="*/ 18793155 w 21177158"/>
              <a:gd name="connsiteY78" fmla="*/ 3962400 h 5316797"/>
              <a:gd name="connsiteX79" fmla="*/ 19595261 w 21177158"/>
              <a:gd name="connsiteY79" fmla="*/ 3978442 h 5316797"/>
              <a:gd name="connsiteX80" fmla="*/ 20144702 w 21177158"/>
              <a:gd name="connsiteY80" fmla="*/ 4154905 h 5316797"/>
              <a:gd name="connsiteX81" fmla="*/ 20918734 w 21177158"/>
              <a:gd name="connsiteY81" fmla="*/ 4395537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135429 w 21177158"/>
              <a:gd name="connsiteY77" fmla="*/ 3962400 h 5316797"/>
              <a:gd name="connsiteX78" fmla="*/ 18793155 w 21177158"/>
              <a:gd name="connsiteY78" fmla="*/ 3962400 h 5316797"/>
              <a:gd name="connsiteX79" fmla="*/ 19595261 w 21177158"/>
              <a:gd name="connsiteY79" fmla="*/ 3978442 h 5316797"/>
              <a:gd name="connsiteX80" fmla="*/ 20144702 w 21177158"/>
              <a:gd name="connsiteY80" fmla="*/ 4154905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135429 w 21177158"/>
              <a:gd name="connsiteY77" fmla="*/ 3962400 h 5316797"/>
              <a:gd name="connsiteX78" fmla="*/ 18793155 w 21177158"/>
              <a:gd name="connsiteY78" fmla="*/ 3962400 h 5316797"/>
              <a:gd name="connsiteX79" fmla="*/ 19595261 w 21177158"/>
              <a:gd name="connsiteY79" fmla="*/ 3978442 h 5316797"/>
              <a:gd name="connsiteX80" fmla="*/ 19526864 w 21177158"/>
              <a:gd name="connsiteY80" fmla="*/ 4562678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040693 w 21177158"/>
              <a:gd name="connsiteY77" fmla="*/ 4151871 h 5316797"/>
              <a:gd name="connsiteX78" fmla="*/ 18793155 w 21177158"/>
              <a:gd name="connsiteY78" fmla="*/ 3962400 h 5316797"/>
              <a:gd name="connsiteX79" fmla="*/ 19595261 w 21177158"/>
              <a:gd name="connsiteY79" fmla="*/ 3978442 h 5316797"/>
              <a:gd name="connsiteX80" fmla="*/ 19526864 w 21177158"/>
              <a:gd name="connsiteY80" fmla="*/ 4562678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040693 w 21177158"/>
              <a:gd name="connsiteY77" fmla="*/ 4151871 h 5316797"/>
              <a:gd name="connsiteX78" fmla="*/ 18710778 w 21177158"/>
              <a:gd name="connsiteY78" fmla="*/ 4320746 h 5316797"/>
              <a:gd name="connsiteX79" fmla="*/ 19595261 w 21177158"/>
              <a:gd name="connsiteY79" fmla="*/ 3978442 h 5316797"/>
              <a:gd name="connsiteX80" fmla="*/ 19526864 w 21177158"/>
              <a:gd name="connsiteY80" fmla="*/ 4562678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040693 w 21177158"/>
              <a:gd name="connsiteY77" fmla="*/ 4151871 h 5316797"/>
              <a:gd name="connsiteX78" fmla="*/ 18710778 w 21177158"/>
              <a:gd name="connsiteY78" fmla="*/ 4320746 h 5316797"/>
              <a:gd name="connsiteX79" fmla="*/ 19232795 w 21177158"/>
              <a:gd name="connsiteY79" fmla="*/ 4456237 h 5316797"/>
              <a:gd name="connsiteX80" fmla="*/ 19526864 w 21177158"/>
              <a:gd name="connsiteY80" fmla="*/ 4562678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0368947 w 21062084"/>
              <a:gd name="connsiteY0" fmla="*/ 3902891 h 5299364"/>
              <a:gd name="connsiteX1" fmla="*/ 20915916 w 21062084"/>
              <a:gd name="connsiteY1" fmla="*/ 5222572 h 5299364"/>
              <a:gd name="connsiteX2" fmla="*/ 20580224 w 21062084"/>
              <a:gd name="connsiteY2" fmla="*/ 5109519 h 5299364"/>
              <a:gd name="connsiteX3" fmla="*/ 19800230 w 21062084"/>
              <a:gd name="connsiteY3" fmla="*/ 4838538 h 5299364"/>
              <a:gd name="connsiteX4" fmla="*/ 19404382 w 21062084"/>
              <a:gd name="connsiteY4" fmla="*/ 4708359 h 5299364"/>
              <a:gd name="connsiteX5" fmla="*/ 19118982 w 21062084"/>
              <a:gd name="connsiteY5" fmla="*/ 4629773 h 5299364"/>
              <a:gd name="connsiteX6" fmla="*/ 18786869 w 21062084"/>
              <a:gd name="connsiteY6" fmla="*/ 4588800 h 5299364"/>
              <a:gd name="connsiteX7" fmla="*/ 18422129 w 21062084"/>
              <a:gd name="connsiteY7" fmla="*/ 4523115 h 5299364"/>
              <a:gd name="connsiteX8" fmla="*/ 17883742 w 21062084"/>
              <a:gd name="connsiteY8" fmla="*/ 4345676 h 5299364"/>
              <a:gd name="connsiteX9" fmla="*/ 17541436 w 21062084"/>
              <a:gd name="connsiteY9" fmla="*/ 4312399 h 5299364"/>
              <a:gd name="connsiteX10" fmla="*/ 16972376 w 21062084"/>
              <a:gd name="connsiteY10" fmla="*/ 4288661 h 5299364"/>
              <a:gd name="connsiteX11" fmla="*/ 16611429 w 21062084"/>
              <a:gd name="connsiteY11" fmla="*/ 4263190 h 5299364"/>
              <a:gd name="connsiteX12" fmla="*/ 15777240 w 21062084"/>
              <a:gd name="connsiteY12" fmla="*/ 4283242 h 5299364"/>
              <a:gd name="connsiteX13" fmla="*/ 15340092 w 21062084"/>
              <a:gd name="connsiteY13" fmla="*/ 4335378 h 5299364"/>
              <a:gd name="connsiteX14" fmla="*/ 14979145 w 21062084"/>
              <a:gd name="connsiteY14" fmla="*/ 4383505 h 5299364"/>
              <a:gd name="connsiteX15" fmla="*/ 14285324 w 21062084"/>
              <a:gd name="connsiteY15" fmla="*/ 4443663 h 5299364"/>
              <a:gd name="connsiteX16" fmla="*/ 13880261 w 21062084"/>
              <a:gd name="connsiteY16" fmla="*/ 4471736 h 5299364"/>
              <a:gd name="connsiteX17" fmla="*/ 13523324 w 21062084"/>
              <a:gd name="connsiteY17" fmla="*/ 4547937 h 5299364"/>
              <a:gd name="connsiteX18" fmla="*/ 13013987 w 21062084"/>
              <a:gd name="connsiteY18" fmla="*/ 4592053 h 5299364"/>
              <a:gd name="connsiteX19" fmla="*/ 12556787 w 21062084"/>
              <a:gd name="connsiteY19" fmla="*/ 4608095 h 5299364"/>
              <a:gd name="connsiteX20" fmla="*/ 11921580 w 21062084"/>
              <a:gd name="connsiteY20" fmla="*/ 4656220 h 5299364"/>
              <a:gd name="connsiteX21" fmla="*/ 11121422 w 21062084"/>
              <a:gd name="connsiteY21" fmla="*/ 4717627 h 5299364"/>
              <a:gd name="connsiteX22" fmla="*/ 10684488 w 21062084"/>
              <a:gd name="connsiteY22" fmla="*/ 4758524 h 5299364"/>
              <a:gd name="connsiteX23" fmla="*/ 10322480 w 21062084"/>
              <a:gd name="connsiteY23" fmla="*/ 4864701 h 5299364"/>
              <a:gd name="connsiteX24" fmla="*/ 9945457 w 21062084"/>
              <a:gd name="connsiteY24" fmla="*/ 4936003 h 5299364"/>
              <a:gd name="connsiteX25" fmla="*/ 9774567 w 21062084"/>
              <a:gd name="connsiteY25" fmla="*/ 4936140 h 5299364"/>
              <a:gd name="connsiteX26" fmla="*/ 9335316 w 21062084"/>
              <a:gd name="connsiteY26" fmla="*/ 5006693 h 5299364"/>
              <a:gd name="connsiteX27" fmla="*/ 8302825 w 21062084"/>
              <a:gd name="connsiteY27" fmla="*/ 5106205 h 5299364"/>
              <a:gd name="connsiteX28" fmla="*/ 7388521 w 21062084"/>
              <a:gd name="connsiteY28" fmla="*/ 5198179 h 5299364"/>
              <a:gd name="connsiteX29" fmla="*/ 6531661 w 21062084"/>
              <a:gd name="connsiteY29" fmla="*/ 5198903 h 5299364"/>
              <a:gd name="connsiteX30" fmla="*/ 5482836 w 21062084"/>
              <a:gd name="connsiteY30" fmla="*/ 4831141 h 5299364"/>
              <a:gd name="connsiteX31" fmla="*/ 4751068 w 21062084"/>
              <a:gd name="connsiteY31" fmla="*/ 4639253 h 5299364"/>
              <a:gd name="connsiteX32" fmla="*/ 3693523 w 21062084"/>
              <a:gd name="connsiteY32" fmla="*/ 4343400 h 5299364"/>
              <a:gd name="connsiteX33" fmla="*/ 3168145 w 21062084"/>
              <a:gd name="connsiteY33" fmla="*/ 4299284 h 5299364"/>
              <a:gd name="connsiteX34" fmla="*/ 2349997 w 21062084"/>
              <a:gd name="connsiteY34" fmla="*/ 4283242 h 5299364"/>
              <a:gd name="connsiteX35" fmla="*/ 1644145 w 21062084"/>
              <a:gd name="connsiteY35" fmla="*/ 4299284 h 5299364"/>
              <a:gd name="connsiteX36" fmla="*/ 1259134 w 21062084"/>
              <a:gd name="connsiteY36" fmla="*/ 4299284 h 5299364"/>
              <a:gd name="connsiteX37" fmla="*/ 954334 w 21062084"/>
              <a:gd name="connsiteY37" fmla="*/ 4186989 h 5299364"/>
              <a:gd name="connsiteX38" fmla="*/ 617450 w 21062084"/>
              <a:gd name="connsiteY38" fmla="*/ 3994484 h 5299364"/>
              <a:gd name="connsiteX39" fmla="*/ 376819 w 21062084"/>
              <a:gd name="connsiteY39" fmla="*/ 3689684 h 5299364"/>
              <a:gd name="connsiteX40" fmla="*/ 168271 w 21062084"/>
              <a:gd name="connsiteY40" fmla="*/ 3513221 h 5299364"/>
              <a:gd name="connsiteX41" fmla="*/ 23892 w 21062084"/>
              <a:gd name="connsiteY41" fmla="*/ 3176337 h 5299364"/>
              <a:gd name="connsiteX42" fmla="*/ 7850 w 21062084"/>
              <a:gd name="connsiteY42" fmla="*/ 2775284 h 5299364"/>
              <a:gd name="connsiteX43" fmla="*/ 104103 w 21062084"/>
              <a:gd name="connsiteY43" fmla="*/ 2294021 h 5299364"/>
              <a:gd name="connsiteX44" fmla="*/ 248482 w 21062084"/>
              <a:gd name="connsiteY44" fmla="*/ 1925053 h 5299364"/>
              <a:gd name="connsiteX45" fmla="*/ 473071 w 21062084"/>
              <a:gd name="connsiteY45" fmla="*/ 1668379 h 5299364"/>
              <a:gd name="connsiteX46" fmla="*/ 729745 w 21062084"/>
              <a:gd name="connsiteY46" fmla="*/ 1411705 h 5299364"/>
              <a:gd name="connsiteX47" fmla="*/ 1034545 w 21062084"/>
              <a:gd name="connsiteY47" fmla="*/ 1106905 h 5299364"/>
              <a:gd name="connsiteX48" fmla="*/ 1483724 w 21062084"/>
              <a:gd name="connsiteY48" fmla="*/ 689811 h 5299364"/>
              <a:gd name="connsiteX49" fmla="*/ 1852692 w 21062084"/>
              <a:gd name="connsiteY49" fmla="*/ 545432 h 5299364"/>
              <a:gd name="connsiteX50" fmla="*/ 2847303 w 21062084"/>
              <a:gd name="connsiteY50" fmla="*/ 336884 h 5299364"/>
              <a:gd name="connsiteX51" fmla="*/ 3472945 w 21062084"/>
              <a:gd name="connsiteY51" fmla="*/ 256674 h 5299364"/>
              <a:gd name="connsiteX52" fmla="*/ 4515682 w 21062084"/>
              <a:gd name="connsiteY52" fmla="*/ 192505 h 5299364"/>
              <a:gd name="connsiteX53" fmla="*/ 5141324 w 21062084"/>
              <a:gd name="connsiteY53" fmla="*/ 80211 h 5299364"/>
              <a:gd name="connsiteX54" fmla="*/ 6585113 w 21062084"/>
              <a:gd name="connsiteY54" fmla="*/ 16042 h 5299364"/>
              <a:gd name="connsiteX55" fmla="*/ 7611808 w 21062084"/>
              <a:gd name="connsiteY55" fmla="*/ 0 h 5299364"/>
              <a:gd name="connsiteX56" fmla="*/ 8724794 w 21062084"/>
              <a:gd name="connsiteY56" fmla="*/ 12161 h 5299364"/>
              <a:gd name="connsiteX57" fmla="*/ 9455356 w 21062084"/>
              <a:gd name="connsiteY57" fmla="*/ 55112 h 5299364"/>
              <a:gd name="connsiteX58" fmla="*/ 9855503 w 21062084"/>
              <a:gd name="connsiteY58" fmla="*/ 187848 h 5299364"/>
              <a:gd name="connsiteX59" fmla="*/ 10289417 w 21062084"/>
              <a:gd name="connsiteY59" fmla="*/ 240761 h 5299364"/>
              <a:gd name="connsiteX60" fmla="*/ 11014416 w 21062084"/>
              <a:gd name="connsiteY60" fmla="*/ 402993 h 5299364"/>
              <a:gd name="connsiteX61" fmla="*/ 11532939 w 21062084"/>
              <a:gd name="connsiteY61" fmla="*/ 640650 h 5299364"/>
              <a:gd name="connsiteX62" fmla="*/ 11875774 w 21062084"/>
              <a:gd name="connsiteY62" fmla="*/ 754237 h 5299364"/>
              <a:gd name="connsiteX63" fmla="*/ 12314991 w 21062084"/>
              <a:gd name="connsiteY63" fmla="*/ 922032 h 5299364"/>
              <a:gd name="connsiteX64" fmla="*/ 12849168 w 21062084"/>
              <a:gd name="connsiteY64" fmla="*/ 1175213 h 5299364"/>
              <a:gd name="connsiteX65" fmla="*/ 13098079 w 21062084"/>
              <a:gd name="connsiteY65" fmla="*/ 1332528 h 5299364"/>
              <a:gd name="connsiteX66" fmla="*/ 13518666 w 21062084"/>
              <a:gd name="connsiteY66" fmla="*/ 1493339 h 5299364"/>
              <a:gd name="connsiteX67" fmla="*/ 13888151 w 21062084"/>
              <a:gd name="connsiteY67" fmla="*/ 1778085 h 5299364"/>
              <a:gd name="connsiteX68" fmla="*/ 14092819 w 21062084"/>
              <a:gd name="connsiteY68" fmla="*/ 2133600 h 5299364"/>
              <a:gd name="connsiteX69" fmla="*/ 14205113 w 21062084"/>
              <a:gd name="connsiteY69" fmla="*/ 2470484 h 5299364"/>
              <a:gd name="connsiteX70" fmla="*/ 14381576 w 21062084"/>
              <a:gd name="connsiteY70" fmla="*/ 2679032 h 5299364"/>
              <a:gd name="connsiteX71" fmla="*/ 14574082 w 21062084"/>
              <a:gd name="connsiteY71" fmla="*/ 2983832 h 5299364"/>
              <a:gd name="connsiteX72" fmla="*/ 14959092 w 21062084"/>
              <a:gd name="connsiteY72" fmla="*/ 3336758 h 5299364"/>
              <a:gd name="connsiteX73" fmla="*/ 15392229 w 21062084"/>
              <a:gd name="connsiteY73" fmla="*/ 3673642 h 5299364"/>
              <a:gd name="connsiteX74" fmla="*/ 15905576 w 21062084"/>
              <a:gd name="connsiteY74" fmla="*/ 3834063 h 5299364"/>
              <a:gd name="connsiteX75" fmla="*/ 16659555 w 21062084"/>
              <a:gd name="connsiteY75" fmla="*/ 3962400 h 5299364"/>
              <a:gd name="connsiteX76" fmla="*/ 17493745 w 21062084"/>
              <a:gd name="connsiteY76" fmla="*/ 4058653 h 5299364"/>
              <a:gd name="connsiteX77" fmla="*/ 18040693 w 21062084"/>
              <a:gd name="connsiteY77" fmla="*/ 4151871 h 5299364"/>
              <a:gd name="connsiteX78" fmla="*/ 18710778 w 21062084"/>
              <a:gd name="connsiteY78" fmla="*/ 4320746 h 5299364"/>
              <a:gd name="connsiteX79" fmla="*/ 19232795 w 21062084"/>
              <a:gd name="connsiteY79" fmla="*/ 4456237 h 5299364"/>
              <a:gd name="connsiteX80" fmla="*/ 19526864 w 21062084"/>
              <a:gd name="connsiteY80" fmla="*/ 4562678 h 5299364"/>
              <a:gd name="connsiteX81" fmla="*/ 20099069 w 21062084"/>
              <a:gd name="connsiteY81" fmla="*/ 4823905 h 5299364"/>
              <a:gd name="connsiteX82" fmla="*/ 20598977 w 21062084"/>
              <a:gd name="connsiteY82" fmla="*/ 5007087 h 5299364"/>
              <a:gd name="connsiteX83" fmla="*/ 21059646 w 21062084"/>
              <a:gd name="connsiteY83" fmla="*/ 5165448 h 5299364"/>
              <a:gd name="connsiteX84" fmla="*/ 20368947 w 21062084"/>
              <a:gd name="connsiteY84" fmla="*/ 3902891 h 5299364"/>
              <a:gd name="connsiteX0" fmla="*/ 20368947 w 20920255"/>
              <a:gd name="connsiteY0" fmla="*/ 3902891 h 5299364"/>
              <a:gd name="connsiteX1" fmla="*/ 20915916 w 20920255"/>
              <a:gd name="connsiteY1" fmla="*/ 5222572 h 5299364"/>
              <a:gd name="connsiteX2" fmla="*/ 20580224 w 20920255"/>
              <a:gd name="connsiteY2" fmla="*/ 5109519 h 5299364"/>
              <a:gd name="connsiteX3" fmla="*/ 19800230 w 20920255"/>
              <a:gd name="connsiteY3" fmla="*/ 4838538 h 5299364"/>
              <a:gd name="connsiteX4" fmla="*/ 19404382 w 20920255"/>
              <a:gd name="connsiteY4" fmla="*/ 4708359 h 5299364"/>
              <a:gd name="connsiteX5" fmla="*/ 19118982 w 20920255"/>
              <a:gd name="connsiteY5" fmla="*/ 4629773 h 5299364"/>
              <a:gd name="connsiteX6" fmla="*/ 18786869 w 20920255"/>
              <a:gd name="connsiteY6" fmla="*/ 4588800 h 5299364"/>
              <a:gd name="connsiteX7" fmla="*/ 18422129 w 20920255"/>
              <a:gd name="connsiteY7" fmla="*/ 4523115 h 5299364"/>
              <a:gd name="connsiteX8" fmla="*/ 17883742 w 20920255"/>
              <a:gd name="connsiteY8" fmla="*/ 4345676 h 5299364"/>
              <a:gd name="connsiteX9" fmla="*/ 17541436 w 20920255"/>
              <a:gd name="connsiteY9" fmla="*/ 4312399 h 5299364"/>
              <a:gd name="connsiteX10" fmla="*/ 16972376 w 20920255"/>
              <a:gd name="connsiteY10" fmla="*/ 4288661 h 5299364"/>
              <a:gd name="connsiteX11" fmla="*/ 16611429 w 20920255"/>
              <a:gd name="connsiteY11" fmla="*/ 4263190 h 5299364"/>
              <a:gd name="connsiteX12" fmla="*/ 15777240 w 20920255"/>
              <a:gd name="connsiteY12" fmla="*/ 4283242 h 5299364"/>
              <a:gd name="connsiteX13" fmla="*/ 15340092 w 20920255"/>
              <a:gd name="connsiteY13" fmla="*/ 4335378 h 5299364"/>
              <a:gd name="connsiteX14" fmla="*/ 14979145 w 20920255"/>
              <a:gd name="connsiteY14" fmla="*/ 4383505 h 5299364"/>
              <a:gd name="connsiteX15" fmla="*/ 14285324 w 20920255"/>
              <a:gd name="connsiteY15" fmla="*/ 4443663 h 5299364"/>
              <a:gd name="connsiteX16" fmla="*/ 13880261 w 20920255"/>
              <a:gd name="connsiteY16" fmla="*/ 4471736 h 5299364"/>
              <a:gd name="connsiteX17" fmla="*/ 13523324 w 20920255"/>
              <a:gd name="connsiteY17" fmla="*/ 4547937 h 5299364"/>
              <a:gd name="connsiteX18" fmla="*/ 13013987 w 20920255"/>
              <a:gd name="connsiteY18" fmla="*/ 4592053 h 5299364"/>
              <a:gd name="connsiteX19" fmla="*/ 12556787 w 20920255"/>
              <a:gd name="connsiteY19" fmla="*/ 4608095 h 5299364"/>
              <a:gd name="connsiteX20" fmla="*/ 11921580 w 20920255"/>
              <a:gd name="connsiteY20" fmla="*/ 4656220 h 5299364"/>
              <a:gd name="connsiteX21" fmla="*/ 11121422 w 20920255"/>
              <a:gd name="connsiteY21" fmla="*/ 4717627 h 5299364"/>
              <a:gd name="connsiteX22" fmla="*/ 10684488 w 20920255"/>
              <a:gd name="connsiteY22" fmla="*/ 4758524 h 5299364"/>
              <a:gd name="connsiteX23" fmla="*/ 10322480 w 20920255"/>
              <a:gd name="connsiteY23" fmla="*/ 4864701 h 5299364"/>
              <a:gd name="connsiteX24" fmla="*/ 9945457 w 20920255"/>
              <a:gd name="connsiteY24" fmla="*/ 4936003 h 5299364"/>
              <a:gd name="connsiteX25" fmla="*/ 9774567 w 20920255"/>
              <a:gd name="connsiteY25" fmla="*/ 4936140 h 5299364"/>
              <a:gd name="connsiteX26" fmla="*/ 9335316 w 20920255"/>
              <a:gd name="connsiteY26" fmla="*/ 5006693 h 5299364"/>
              <a:gd name="connsiteX27" fmla="*/ 8302825 w 20920255"/>
              <a:gd name="connsiteY27" fmla="*/ 5106205 h 5299364"/>
              <a:gd name="connsiteX28" fmla="*/ 7388521 w 20920255"/>
              <a:gd name="connsiteY28" fmla="*/ 5198179 h 5299364"/>
              <a:gd name="connsiteX29" fmla="*/ 6531661 w 20920255"/>
              <a:gd name="connsiteY29" fmla="*/ 5198903 h 5299364"/>
              <a:gd name="connsiteX30" fmla="*/ 5482836 w 20920255"/>
              <a:gd name="connsiteY30" fmla="*/ 4831141 h 5299364"/>
              <a:gd name="connsiteX31" fmla="*/ 4751068 w 20920255"/>
              <a:gd name="connsiteY31" fmla="*/ 4639253 h 5299364"/>
              <a:gd name="connsiteX32" fmla="*/ 3693523 w 20920255"/>
              <a:gd name="connsiteY32" fmla="*/ 4343400 h 5299364"/>
              <a:gd name="connsiteX33" fmla="*/ 3168145 w 20920255"/>
              <a:gd name="connsiteY33" fmla="*/ 4299284 h 5299364"/>
              <a:gd name="connsiteX34" fmla="*/ 2349997 w 20920255"/>
              <a:gd name="connsiteY34" fmla="*/ 4283242 h 5299364"/>
              <a:gd name="connsiteX35" fmla="*/ 1644145 w 20920255"/>
              <a:gd name="connsiteY35" fmla="*/ 4299284 h 5299364"/>
              <a:gd name="connsiteX36" fmla="*/ 1259134 w 20920255"/>
              <a:gd name="connsiteY36" fmla="*/ 4299284 h 5299364"/>
              <a:gd name="connsiteX37" fmla="*/ 954334 w 20920255"/>
              <a:gd name="connsiteY37" fmla="*/ 4186989 h 5299364"/>
              <a:gd name="connsiteX38" fmla="*/ 617450 w 20920255"/>
              <a:gd name="connsiteY38" fmla="*/ 3994484 h 5299364"/>
              <a:gd name="connsiteX39" fmla="*/ 376819 w 20920255"/>
              <a:gd name="connsiteY39" fmla="*/ 3689684 h 5299364"/>
              <a:gd name="connsiteX40" fmla="*/ 168271 w 20920255"/>
              <a:gd name="connsiteY40" fmla="*/ 3513221 h 5299364"/>
              <a:gd name="connsiteX41" fmla="*/ 23892 w 20920255"/>
              <a:gd name="connsiteY41" fmla="*/ 3176337 h 5299364"/>
              <a:gd name="connsiteX42" fmla="*/ 7850 w 20920255"/>
              <a:gd name="connsiteY42" fmla="*/ 2775284 h 5299364"/>
              <a:gd name="connsiteX43" fmla="*/ 104103 w 20920255"/>
              <a:gd name="connsiteY43" fmla="*/ 2294021 h 5299364"/>
              <a:gd name="connsiteX44" fmla="*/ 248482 w 20920255"/>
              <a:gd name="connsiteY44" fmla="*/ 1925053 h 5299364"/>
              <a:gd name="connsiteX45" fmla="*/ 473071 w 20920255"/>
              <a:gd name="connsiteY45" fmla="*/ 1668379 h 5299364"/>
              <a:gd name="connsiteX46" fmla="*/ 729745 w 20920255"/>
              <a:gd name="connsiteY46" fmla="*/ 1411705 h 5299364"/>
              <a:gd name="connsiteX47" fmla="*/ 1034545 w 20920255"/>
              <a:gd name="connsiteY47" fmla="*/ 1106905 h 5299364"/>
              <a:gd name="connsiteX48" fmla="*/ 1483724 w 20920255"/>
              <a:gd name="connsiteY48" fmla="*/ 689811 h 5299364"/>
              <a:gd name="connsiteX49" fmla="*/ 1852692 w 20920255"/>
              <a:gd name="connsiteY49" fmla="*/ 545432 h 5299364"/>
              <a:gd name="connsiteX50" fmla="*/ 2847303 w 20920255"/>
              <a:gd name="connsiteY50" fmla="*/ 336884 h 5299364"/>
              <a:gd name="connsiteX51" fmla="*/ 3472945 w 20920255"/>
              <a:gd name="connsiteY51" fmla="*/ 256674 h 5299364"/>
              <a:gd name="connsiteX52" fmla="*/ 4515682 w 20920255"/>
              <a:gd name="connsiteY52" fmla="*/ 192505 h 5299364"/>
              <a:gd name="connsiteX53" fmla="*/ 5141324 w 20920255"/>
              <a:gd name="connsiteY53" fmla="*/ 80211 h 5299364"/>
              <a:gd name="connsiteX54" fmla="*/ 6585113 w 20920255"/>
              <a:gd name="connsiteY54" fmla="*/ 16042 h 5299364"/>
              <a:gd name="connsiteX55" fmla="*/ 7611808 w 20920255"/>
              <a:gd name="connsiteY55" fmla="*/ 0 h 5299364"/>
              <a:gd name="connsiteX56" fmla="*/ 8724794 w 20920255"/>
              <a:gd name="connsiteY56" fmla="*/ 12161 h 5299364"/>
              <a:gd name="connsiteX57" fmla="*/ 9455356 w 20920255"/>
              <a:gd name="connsiteY57" fmla="*/ 55112 h 5299364"/>
              <a:gd name="connsiteX58" fmla="*/ 9855503 w 20920255"/>
              <a:gd name="connsiteY58" fmla="*/ 187848 h 5299364"/>
              <a:gd name="connsiteX59" fmla="*/ 10289417 w 20920255"/>
              <a:gd name="connsiteY59" fmla="*/ 240761 h 5299364"/>
              <a:gd name="connsiteX60" fmla="*/ 11014416 w 20920255"/>
              <a:gd name="connsiteY60" fmla="*/ 402993 h 5299364"/>
              <a:gd name="connsiteX61" fmla="*/ 11532939 w 20920255"/>
              <a:gd name="connsiteY61" fmla="*/ 640650 h 5299364"/>
              <a:gd name="connsiteX62" fmla="*/ 11875774 w 20920255"/>
              <a:gd name="connsiteY62" fmla="*/ 754237 h 5299364"/>
              <a:gd name="connsiteX63" fmla="*/ 12314991 w 20920255"/>
              <a:gd name="connsiteY63" fmla="*/ 922032 h 5299364"/>
              <a:gd name="connsiteX64" fmla="*/ 12849168 w 20920255"/>
              <a:gd name="connsiteY64" fmla="*/ 1175213 h 5299364"/>
              <a:gd name="connsiteX65" fmla="*/ 13098079 w 20920255"/>
              <a:gd name="connsiteY65" fmla="*/ 1332528 h 5299364"/>
              <a:gd name="connsiteX66" fmla="*/ 13518666 w 20920255"/>
              <a:gd name="connsiteY66" fmla="*/ 1493339 h 5299364"/>
              <a:gd name="connsiteX67" fmla="*/ 13888151 w 20920255"/>
              <a:gd name="connsiteY67" fmla="*/ 1778085 h 5299364"/>
              <a:gd name="connsiteX68" fmla="*/ 14092819 w 20920255"/>
              <a:gd name="connsiteY68" fmla="*/ 2133600 h 5299364"/>
              <a:gd name="connsiteX69" fmla="*/ 14205113 w 20920255"/>
              <a:gd name="connsiteY69" fmla="*/ 2470484 h 5299364"/>
              <a:gd name="connsiteX70" fmla="*/ 14381576 w 20920255"/>
              <a:gd name="connsiteY70" fmla="*/ 2679032 h 5299364"/>
              <a:gd name="connsiteX71" fmla="*/ 14574082 w 20920255"/>
              <a:gd name="connsiteY71" fmla="*/ 2983832 h 5299364"/>
              <a:gd name="connsiteX72" fmla="*/ 14959092 w 20920255"/>
              <a:gd name="connsiteY72" fmla="*/ 3336758 h 5299364"/>
              <a:gd name="connsiteX73" fmla="*/ 15392229 w 20920255"/>
              <a:gd name="connsiteY73" fmla="*/ 3673642 h 5299364"/>
              <a:gd name="connsiteX74" fmla="*/ 15905576 w 20920255"/>
              <a:gd name="connsiteY74" fmla="*/ 3834063 h 5299364"/>
              <a:gd name="connsiteX75" fmla="*/ 16659555 w 20920255"/>
              <a:gd name="connsiteY75" fmla="*/ 3962400 h 5299364"/>
              <a:gd name="connsiteX76" fmla="*/ 17493745 w 20920255"/>
              <a:gd name="connsiteY76" fmla="*/ 4058653 h 5299364"/>
              <a:gd name="connsiteX77" fmla="*/ 18040693 w 20920255"/>
              <a:gd name="connsiteY77" fmla="*/ 4151871 h 5299364"/>
              <a:gd name="connsiteX78" fmla="*/ 18710778 w 20920255"/>
              <a:gd name="connsiteY78" fmla="*/ 4320746 h 5299364"/>
              <a:gd name="connsiteX79" fmla="*/ 19232795 w 20920255"/>
              <a:gd name="connsiteY79" fmla="*/ 4456237 h 5299364"/>
              <a:gd name="connsiteX80" fmla="*/ 19526864 w 20920255"/>
              <a:gd name="connsiteY80" fmla="*/ 4562678 h 5299364"/>
              <a:gd name="connsiteX81" fmla="*/ 20099069 w 20920255"/>
              <a:gd name="connsiteY81" fmla="*/ 4823905 h 5299364"/>
              <a:gd name="connsiteX82" fmla="*/ 20598977 w 20920255"/>
              <a:gd name="connsiteY82" fmla="*/ 5007087 h 5299364"/>
              <a:gd name="connsiteX83" fmla="*/ 20308349 w 20920255"/>
              <a:gd name="connsiteY83" fmla="*/ 4044773 h 5299364"/>
              <a:gd name="connsiteX84" fmla="*/ 20368947 w 20920255"/>
              <a:gd name="connsiteY84" fmla="*/ 3902891 h 5299364"/>
              <a:gd name="connsiteX0" fmla="*/ 20368947 w 20920255"/>
              <a:gd name="connsiteY0" fmla="*/ 3902891 h 5299364"/>
              <a:gd name="connsiteX1" fmla="*/ 20915916 w 20920255"/>
              <a:gd name="connsiteY1" fmla="*/ 5222572 h 5299364"/>
              <a:gd name="connsiteX2" fmla="*/ 20580224 w 20920255"/>
              <a:gd name="connsiteY2" fmla="*/ 5109519 h 5299364"/>
              <a:gd name="connsiteX3" fmla="*/ 19800230 w 20920255"/>
              <a:gd name="connsiteY3" fmla="*/ 4838538 h 5299364"/>
              <a:gd name="connsiteX4" fmla="*/ 19404382 w 20920255"/>
              <a:gd name="connsiteY4" fmla="*/ 4708359 h 5299364"/>
              <a:gd name="connsiteX5" fmla="*/ 19118982 w 20920255"/>
              <a:gd name="connsiteY5" fmla="*/ 4629773 h 5299364"/>
              <a:gd name="connsiteX6" fmla="*/ 18786869 w 20920255"/>
              <a:gd name="connsiteY6" fmla="*/ 4588800 h 5299364"/>
              <a:gd name="connsiteX7" fmla="*/ 18422129 w 20920255"/>
              <a:gd name="connsiteY7" fmla="*/ 4523115 h 5299364"/>
              <a:gd name="connsiteX8" fmla="*/ 17883742 w 20920255"/>
              <a:gd name="connsiteY8" fmla="*/ 4345676 h 5299364"/>
              <a:gd name="connsiteX9" fmla="*/ 17541436 w 20920255"/>
              <a:gd name="connsiteY9" fmla="*/ 4312399 h 5299364"/>
              <a:gd name="connsiteX10" fmla="*/ 16972376 w 20920255"/>
              <a:gd name="connsiteY10" fmla="*/ 4288661 h 5299364"/>
              <a:gd name="connsiteX11" fmla="*/ 16611429 w 20920255"/>
              <a:gd name="connsiteY11" fmla="*/ 4263190 h 5299364"/>
              <a:gd name="connsiteX12" fmla="*/ 15777240 w 20920255"/>
              <a:gd name="connsiteY12" fmla="*/ 4283242 h 5299364"/>
              <a:gd name="connsiteX13" fmla="*/ 15340092 w 20920255"/>
              <a:gd name="connsiteY13" fmla="*/ 4335378 h 5299364"/>
              <a:gd name="connsiteX14" fmla="*/ 14979145 w 20920255"/>
              <a:gd name="connsiteY14" fmla="*/ 4383505 h 5299364"/>
              <a:gd name="connsiteX15" fmla="*/ 14285324 w 20920255"/>
              <a:gd name="connsiteY15" fmla="*/ 4443663 h 5299364"/>
              <a:gd name="connsiteX16" fmla="*/ 13880261 w 20920255"/>
              <a:gd name="connsiteY16" fmla="*/ 4471736 h 5299364"/>
              <a:gd name="connsiteX17" fmla="*/ 13523324 w 20920255"/>
              <a:gd name="connsiteY17" fmla="*/ 4547937 h 5299364"/>
              <a:gd name="connsiteX18" fmla="*/ 13013987 w 20920255"/>
              <a:gd name="connsiteY18" fmla="*/ 4592053 h 5299364"/>
              <a:gd name="connsiteX19" fmla="*/ 12556787 w 20920255"/>
              <a:gd name="connsiteY19" fmla="*/ 4608095 h 5299364"/>
              <a:gd name="connsiteX20" fmla="*/ 11921580 w 20920255"/>
              <a:gd name="connsiteY20" fmla="*/ 4656220 h 5299364"/>
              <a:gd name="connsiteX21" fmla="*/ 11121422 w 20920255"/>
              <a:gd name="connsiteY21" fmla="*/ 4717627 h 5299364"/>
              <a:gd name="connsiteX22" fmla="*/ 10684488 w 20920255"/>
              <a:gd name="connsiteY22" fmla="*/ 4758524 h 5299364"/>
              <a:gd name="connsiteX23" fmla="*/ 10322480 w 20920255"/>
              <a:gd name="connsiteY23" fmla="*/ 4864701 h 5299364"/>
              <a:gd name="connsiteX24" fmla="*/ 9945457 w 20920255"/>
              <a:gd name="connsiteY24" fmla="*/ 4936003 h 5299364"/>
              <a:gd name="connsiteX25" fmla="*/ 9774567 w 20920255"/>
              <a:gd name="connsiteY25" fmla="*/ 4936140 h 5299364"/>
              <a:gd name="connsiteX26" fmla="*/ 9335316 w 20920255"/>
              <a:gd name="connsiteY26" fmla="*/ 5006693 h 5299364"/>
              <a:gd name="connsiteX27" fmla="*/ 8302825 w 20920255"/>
              <a:gd name="connsiteY27" fmla="*/ 5106205 h 5299364"/>
              <a:gd name="connsiteX28" fmla="*/ 7388521 w 20920255"/>
              <a:gd name="connsiteY28" fmla="*/ 5198179 h 5299364"/>
              <a:gd name="connsiteX29" fmla="*/ 6531661 w 20920255"/>
              <a:gd name="connsiteY29" fmla="*/ 5198903 h 5299364"/>
              <a:gd name="connsiteX30" fmla="*/ 5482836 w 20920255"/>
              <a:gd name="connsiteY30" fmla="*/ 4831141 h 5299364"/>
              <a:gd name="connsiteX31" fmla="*/ 4751068 w 20920255"/>
              <a:gd name="connsiteY31" fmla="*/ 4639253 h 5299364"/>
              <a:gd name="connsiteX32" fmla="*/ 3693523 w 20920255"/>
              <a:gd name="connsiteY32" fmla="*/ 4343400 h 5299364"/>
              <a:gd name="connsiteX33" fmla="*/ 3168145 w 20920255"/>
              <a:gd name="connsiteY33" fmla="*/ 4299284 h 5299364"/>
              <a:gd name="connsiteX34" fmla="*/ 2349997 w 20920255"/>
              <a:gd name="connsiteY34" fmla="*/ 4283242 h 5299364"/>
              <a:gd name="connsiteX35" fmla="*/ 1644145 w 20920255"/>
              <a:gd name="connsiteY35" fmla="*/ 4299284 h 5299364"/>
              <a:gd name="connsiteX36" fmla="*/ 1259134 w 20920255"/>
              <a:gd name="connsiteY36" fmla="*/ 4299284 h 5299364"/>
              <a:gd name="connsiteX37" fmla="*/ 954334 w 20920255"/>
              <a:gd name="connsiteY37" fmla="*/ 4186989 h 5299364"/>
              <a:gd name="connsiteX38" fmla="*/ 617450 w 20920255"/>
              <a:gd name="connsiteY38" fmla="*/ 3994484 h 5299364"/>
              <a:gd name="connsiteX39" fmla="*/ 376819 w 20920255"/>
              <a:gd name="connsiteY39" fmla="*/ 3689684 h 5299364"/>
              <a:gd name="connsiteX40" fmla="*/ 168271 w 20920255"/>
              <a:gd name="connsiteY40" fmla="*/ 3513221 h 5299364"/>
              <a:gd name="connsiteX41" fmla="*/ 23892 w 20920255"/>
              <a:gd name="connsiteY41" fmla="*/ 3176337 h 5299364"/>
              <a:gd name="connsiteX42" fmla="*/ 7850 w 20920255"/>
              <a:gd name="connsiteY42" fmla="*/ 2775284 h 5299364"/>
              <a:gd name="connsiteX43" fmla="*/ 104103 w 20920255"/>
              <a:gd name="connsiteY43" fmla="*/ 2294021 h 5299364"/>
              <a:gd name="connsiteX44" fmla="*/ 248482 w 20920255"/>
              <a:gd name="connsiteY44" fmla="*/ 1925053 h 5299364"/>
              <a:gd name="connsiteX45" fmla="*/ 473071 w 20920255"/>
              <a:gd name="connsiteY45" fmla="*/ 1668379 h 5299364"/>
              <a:gd name="connsiteX46" fmla="*/ 729745 w 20920255"/>
              <a:gd name="connsiteY46" fmla="*/ 1411705 h 5299364"/>
              <a:gd name="connsiteX47" fmla="*/ 1034545 w 20920255"/>
              <a:gd name="connsiteY47" fmla="*/ 1106905 h 5299364"/>
              <a:gd name="connsiteX48" fmla="*/ 1483724 w 20920255"/>
              <a:gd name="connsiteY48" fmla="*/ 689811 h 5299364"/>
              <a:gd name="connsiteX49" fmla="*/ 1852692 w 20920255"/>
              <a:gd name="connsiteY49" fmla="*/ 545432 h 5299364"/>
              <a:gd name="connsiteX50" fmla="*/ 2847303 w 20920255"/>
              <a:gd name="connsiteY50" fmla="*/ 336884 h 5299364"/>
              <a:gd name="connsiteX51" fmla="*/ 3472945 w 20920255"/>
              <a:gd name="connsiteY51" fmla="*/ 256674 h 5299364"/>
              <a:gd name="connsiteX52" fmla="*/ 4515682 w 20920255"/>
              <a:gd name="connsiteY52" fmla="*/ 192505 h 5299364"/>
              <a:gd name="connsiteX53" fmla="*/ 5141324 w 20920255"/>
              <a:gd name="connsiteY53" fmla="*/ 80211 h 5299364"/>
              <a:gd name="connsiteX54" fmla="*/ 6585113 w 20920255"/>
              <a:gd name="connsiteY54" fmla="*/ 16042 h 5299364"/>
              <a:gd name="connsiteX55" fmla="*/ 7611808 w 20920255"/>
              <a:gd name="connsiteY55" fmla="*/ 0 h 5299364"/>
              <a:gd name="connsiteX56" fmla="*/ 8724794 w 20920255"/>
              <a:gd name="connsiteY56" fmla="*/ 12161 h 5299364"/>
              <a:gd name="connsiteX57" fmla="*/ 9455356 w 20920255"/>
              <a:gd name="connsiteY57" fmla="*/ 55112 h 5299364"/>
              <a:gd name="connsiteX58" fmla="*/ 9855503 w 20920255"/>
              <a:gd name="connsiteY58" fmla="*/ 187848 h 5299364"/>
              <a:gd name="connsiteX59" fmla="*/ 10289417 w 20920255"/>
              <a:gd name="connsiteY59" fmla="*/ 240761 h 5299364"/>
              <a:gd name="connsiteX60" fmla="*/ 11014416 w 20920255"/>
              <a:gd name="connsiteY60" fmla="*/ 402993 h 5299364"/>
              <a:gd name="connsiteX61" fmla="*/ 11532939 w 20920255"/>
              <a:gd name="connsiteY61" fmla="*/ 640650 h 5299364"/>
              <a:gd name="connsiteX62" fmla="*/ 11875774 w 20920255"/>
              <a:gd name="connsiteY62" fmla="*/ 754237 h 5299364"/>
              <a:gd name="connsiteX63" fmla="*/ 12314991 w 20920255"/>
              <a:gd name="connsiteY63" fmla="*/ 922032 h 5299364"/>
              <a:gd name="connsiteX64" fmla="*/ 12849168 w 20920255"/>
              <a:gd name="connsiteY64" fmla="*/ 1175213 h 5299364"/>
              <a:gd name="connsiteX65" fmla="*/ 13098079 w 20920255"/>
              <a:gd name="connsiteY65" fmla="*/ 1332528 h 5299364"/>
              <a:gd name="connsiteX66" fmla="*/ 13518666 w 20920255"/>
              <a:gd name="connsiteY66" fmla="*/ 1493339 h 5299364"/>
              <a:gd name="connsiteX67" fmla="*/ 13888151 w 20920255"/>
              <a:gd name="connsiteY67" fmla="*/ 1778085 h 5299364"/>
              <a:gd name="connsiteX68" fmla="*/ 14092819 w 20920255"/>
              <a:gd name="connsiteY68" fmla="*/ 2133600 h 5299364"/>
              <a:gd name="connsiteX69" fmla="*/ 14205113 w 20920255"/>
              <a:gd name="connsiteY69" fmla="*/ 2470484 h 5299364"/>
              <a:gd name="connsiteX70" fmla="*/ 14381576 w 20920255"/>
              <a:gd name="connsiteY70" fmla="*/ 2679032 h 5299364"/>
              <a:gd name="connsiteX71" fmla="*/ 14574082 w 20920255"/>
              <a:gd name="connsiteY71" fmla="*/ 2983832 h 5299364"/>
              <a:gd name="connsiteX72" fmla="*/ 14959092 w 20920255"/>
              <a:gd name="connsiteY72" fmla="*/ 3336758 h 5299364"/>
              <a:gd name="connsiteX73" fmla="*/ 15392229 w 20920255"/>
              <a:gd name="connsiteY73" fmla="*/ 3673642 h 5299364"/>
              <a:gd name="connsiteX74" fmla="*/ 15905576 w 20920255"/>
              <a:gd name="connsiteY74" fmla="*/ 3834063 h 5299364"/>
              <a:gd name="connsiteX75" fmla="*/ 16659555 w 20920255"/>
              <a:gd name="connsiteY75" fmla="*/ 3962400 h 5299364"/>
              <a:gd name="connsiteX76" fmla="*/ 17493745 w 20920255"/>
              <a:gd name="connsiteY76" fmla="*/ 4058653 h 5299364"/>
              <a:gd name="connsiteX77" fmla="*/ 18040693 w 20920255"/>
              <a:gd name="connsiteY77" fmla="*/ 4151871 h 5299364"/>
              <a:gd name="connsiteX78" fmla="*/ 18710778 w 20920255"/>
              <a:gd name="connsiteY78" fmla="*/ 4320746 h 5299364"/>
              <a:gd name="connsiteX79" fmla="*/ 19232795 w 20920255"/>
              <a:gd name="connsiteY79" fmla="*/ 4456237 h 5299364"/>
              <a:gd name="connsiteX80" fmla="*/ 19526864 w 20920255"/>
              <a:gd name="connsiteY80" fmla="*/ 4562678 h 5299364"/>
              <a:gd name="connsiteX81" fmla="*/ 20099069 w 20920255"/>
              <a:gd name="connsiteY81" fmla="*/ 4823905 h 5299364"/>
              <a:gd name="connsiteX82" fmla="*/ 19847695 w 20920255"/>
              <a:gd name="connsiteY82" fmla="*/ 3935160 h 5299364"/>
              <a:gd name="connsiteX83" fmla="*/ 20308349 w 20920255"/>
              <a:gd name="connsiteY83" fmla="*/ 4044773 h 5299364"/>
              <a:gd name="connsiteX84" fmla="*/ 20368947 w 20920255"/>
              <a:gd name="connsiteY84" fmla="*/ 3902891 h 5299364"/>
              <a:gd name="connsiteX0" fmla="*/ 20368947 w 20612914"/>
              <a:gd name="connsiteY0" fmla="*/ 3902891 h 5229630"/>
              <a:gd name="connsiteX1" fmla="*/ 20064445 w 20612914"/>
              <a:gd name="connsiteY1" fmla="*/ 3955744 h 5229630"/>
              <a:gd name="connsiteX2" fmla="*/ 20580224 w 20612914"/>
              <a:gd name="connsiteY2" fmla="*/ 5109519 h 5229630"/>
              <a:gd name="connsiteX3" fmla="*/ 19800230 w 20612914"/>
              <a:gd name="connsiteY3" fmla="*/ 4838538 h 5229630"/>
              <a:gd name="connsiteX4" fmla="*/ 19404382 w 20612914"/>
              <a:gd name="connsiteY4" fmla="*/ 4708359 h 5229630"/>
              <a:gd name="connsiteX5" fmla="*/ 19118982 w 20612914"/>
              <a:gd name="connsiteY5" fmla="*/ 4629773 h 5229630"/>
              <a:gd name="connsiteX6" fmla="*/ 18786869 w 20612914"/>
              <a:gd name="connsiteY6" fmla="*/ 4588800 h 5229630"/>
              <a:gd name="connsiteX7" fmla="*/ 18422129 w 20612914"/>
              <a:gd name="connsiteY7" fmla="*/ 4523115 h 5229630"/>
              <a:gd name="connsiteX8" fmla="*/ 17883742 w 20612914"/>
              <a:gd name="connsiteY8" fmla="*/ 4345676 h 5229630"/>
              <a:gd name="connsiteX9" fmla="*/ 17541436 w 20612914"/>
              <a:gd name="connsiteY9" fmla="*/ 4312399 h 5229630"/>
              <a:gd name="connsiteX10" fmla="*/ 16972376 w 20612914"/>
              <a:gd name="connsiteY10" fmla="*/ 4288661 h 5229630"/>
              <a:gd name="connsiteX11" fmla="*/ 16611429 w 20612914"/>
              <a:gd name="connsiteY11" fmla="*/ 4263190 h 5229630"/>
              <a:gd name="connsiteX12" fmla="*/ 15777240 w 20612914"/>
              <a:gd name="connsiteY12" fmla="*/ 4283242 h 5229630"/>
              <a:gd name="connsiteX13" fmla="*/ 15340092 w 20612914"/>
              <a:gd name="connsiteY13" fmla="*/ 4335378 h 5229630"/>
              <a:gd name="connsiteX14" fmla="*/ 14979145 w 20612914"/>
              <a:gd name="connsiteY14" fmla="*/ 4383505 h 5229630"/>
              <a:gd name="connsiteX15" fmla="*/ 14285324 w 20612914"/>
              <a:gd name="connsiteY15" fmla="*/ 4443663 h 5229630"/>
              <a:gd name="connsiteX16" fmla="*/ 13880261 w 20612914"/>
              <a:gd name="connsiteY16" fmla="*/ 4471736 h 5229630"/>
              <a:gd name="connsiteX17" fmla="*/ 13523324 w 20612914"/>
              <a:gd name="connsiteY17" fmla="*/ 4547937 h 5229630"/>
              <a:gd name="connsiteX18" fmla="*/ 13013987 w 20612914"/>
              <a:gd name="connsiteY18" fmla="*/ 4592053 h 5229630"/>
              <a:gd name="connsiteX19" fmla="*/ 12556787 w 20612914"/>
              <a:gd name="connsiteY19" fmla="*/ 4608095 h 5229630"/>
              <a:gd name="connsiteX20" fmla="*/ 11921580 w 20612914"/>
              <a:gd name="connsiteY20" fmla="*/ 4656220 h 5229630"/>
              <a:gd name="connsiteX21" fmla="*/ 11121422 w 20612914"/>
              <a:gd name="connsiteY21" fmla="*/ 4717627 h 5229630"/>
              <a:gd name="connsiteX22" fmla="*/ 10684488 w 20612914"/>
              <a:gd name="connsiteY22" fmla="*/ 4758524 h 5229630"/>
              <a:gd name="connsiteX23" fmla="*/ 10322480 w 20612914"/>
              <a:gd name="connsiteY23" fmla="*/ 4864701 h 5229630"/>
              <a:gd name="connsiteX24" fmla="*/ 9945457 w 20612914"/>
              <a:gd name="connsiteY24" fmla="*/ 4936003 h 5229630"/>
              <a:gd name="connsiteX25" fmla="*/ 9774567 w 20612914"/>
              <a:gd name="connsiteY25" fmla="*/ 4936140 h 5229630"/>
              <a:gd name="connsiteX26" fmla="*/ 9335316 w 20612914"/>
              <a:gd name="connsiteY26" fmla="*/ 5006693 h 5229630"/>
              <a:gd name="connsiteX27" fmla="*/ 8302825 w 20612914"/>
              <a:gd name="connsiteY27" fmla="*/ 5106205 h 5229630"/>
              <a:gd name="connsiteX28" fmla="*/ 7388521 w 20612914"/>
              <a:gd name="connsiteY28" fmla="*/ 5198179 h 5229630"/>
              <a:gd name="connsiteX29" fmla="*/ 6531661 w 20612914"/>
              <a:gd name="connsiteY29" fmla="*/ 5198903 h 5229630"/>
              <a:gd name="connsiteX30" fmla="*/ 5482836 w 20612914"/>
              <a:gd name="connsiteY30" fmla="*/ 4831141 h 5229630"/>
              <a:gd name="connsiteX31" fmla="*/ 4751068 w 20612914"/>
              <a:gd name="connsiteY31" fmla="*/ 4639253 h 5229630"/>
              <a:gd name="connsiteX32" fmla="*/ 3693523 w 20612914"/>
              <a:gd name="connsiteY32" fmla="*/ 4343400 h 5229630"/>
              <a:gd name="connsiteX33" fmla="*/ 3168145 w 20612914"/>
              <a:gd name="connsiteY33" fmla="*/ 4299284 h 5229630"/>
              <a:gd name="connsiteX34" fmla="*/ 2349997 w 20612914"/>
              <a:gd name="connsiteY34" fmla="*/ 4283242 h 5229630"/>
              <a:gd name="connsiteX35" fmla="*/ 1644145 w 20612914"/>
              <a:gd name="connsiteY35" fmla="*/ 4299284 h 5229630"/>
              <a:gd name="connsiteX36" fmla="*/ 1259134 w 20612914"/>
              <a:gd name="connsiteY36" fmla="*/ 4299284 h 5229630"/>
              <a:gd name="connsiteX37" fmla="*/ 954334 w 20612914"/>
              <a:gd name="connsiteY37" fmla="*/ 4186989 h 5229630"/>
              <a:gd name="connsiteX38" fmla="*/ 617450 w 20612914"/>
              <a:gd name="connsiteY38" fmla="*/ 3994484 h 5229630"/>
              <a:gd name="connsiteX39" fmla="*/ 376819 w 20612914"/>
              <a:gd name="connsiteY39" fmla="*/ 3689684 h 5229630"/>
              <a:gd name="connsiteX40" fmla="*/ 168271 w 20612914"/>
              <a:gd name="connsiteY40" fmla="*/ 3513221 h 5229630"/>
              <a:gd name="connsiteX41" fmla="*/ 23892 w 20612914"/>
              <a:gd name="connsiteY41" fmla="*/ 3176337 h 5229630"/>
              <a:gd name="connsiteX42" fmla="*/ 7850 w 20612914"/>
              <a:gd name="connsiteY42" fmla="*/ 2775284 h 5229630"/>
              <a:gd name="connsiteX43" fmla="*/ 104103 w 20612914"/>
              <a:gd name="connsiteY43" fmla="*/ 2294021 h 5229630"/>
              <a:gd name="connsiteX44" fmla="*/ 248482 w 20612914"/>
              <a:gd name="connsiteY44" fmla="*/ 1925053 h 5229630"/>
              <a:gd name="connsiteX45" fmla="*/ 473071 w 20612914"/>
              <a:gd name="connsiteY45" fmla="*/ 1668379 h 5229630"/>
              <a:gd name="connsiteX46" fmla="*/ 729745 w 20612914"/>
              <a:gd name="connsiteY46" fmla="*/ 1411705 h 5229630"/>
              <a:gd name="connsiteX47" fmla="*/ 1034545 w 20612914"/>
              <a:gd name="connsiteY47" fmla="*/ 1106905 h 5229630"/>
              <a:gd name="connsiteX48" fmla="*/ 1483724 w 20612914"/>
              <a:gd name="connsiteY48" fmla="*/ 689811 h 5229630"/>
              <a:gd name="connsiteX49" fmla="*/ 1852692 w 20612914"/>
              <a:gd name="connsiteY49" fmla="*/ 545432 h 5229630"/>
              <a:gd name="connsiteX50" fmla="*/ 2847303 w 20612914"/>
              <a:gd name="connsiteY50" fmla="*/ 336884 h 5229630"/>
              <a:gd name="connsiteX51" fmla="*/ 3472945 w 20612914"/>
              <a:gd name="connsiteY51" fmla="*/ 256674 h 5229630"/>
              <a:gd name="connsiteX52" fmla="*/ 4515682 w 20612914"/>
              <a:gd name="connsiteY52" fmla="*/ 192505 h 5229630"/>
              <a:gd name="connsiteX53" fmla="*/ 5141324 w 20612914"/>
              <a:gd name="connsiteY53" fmla="*/ 80211 h 5229630"/>
              <a:gd name="connsiteX54" fmla="*/ 6585113 w 20612914"/>
              <a:gd name="connsiteY54" fmla="*/ 16042 h 5229630"/>
              <a:gd name="connsiteX55" fmla="*/ 7611808 w 20612914"/>
              <a:gd name="connsiteY55" fmla="*/ 0 h 5229630"/>
              <a:gd name="connsiteX56" fmla="*/ 8724794 w 20612914"/>
              <a:gd name="connsiteY56" fmla="*/ 12161 h 5229630"/>
              <a:gd name="connsiteX57" fmla="*/ 9455356 w 20612914"/>
              <a:gd name="connsiteY57" fmla="*/ 55112 h 5229630"/>
              <a:gd name="connsiteX58" fmla="*/ 9855503 w 20612914"/>
              <a:gd name="connsiteY58" fmla="*/ 187848 h 5229630"/>
              <a:gd name="connsiteX59" fmla="*/ 10289417 w 20612914"/>
              <a:gd name="connsiteY59" fmla="*/ 240761 h 5229630"/>
              <a:gd name="connsiteX60" fmla="*/ 11014416 w 20612914"/>
              <a:gd name="connsiteY60" fmla="*/ 402993 h 5229630"/>
              <a:gd name="connsiteX61" fmla="*/ 11532939 w 20612914"/>
              <a:gd name="connsiteY61" fmla="*/ 640650 h 5229630"/>
              <a:gd name="connsiteX62" fmla="*/ 11875774 w 20612914"/>
              <a:gd name="connsiteY62" fmla="*/ 754237 h 5229630"/>
              <a:gd name="connsiteX63" fmla="*/ 12314991 w 20612914"/>
              <a:gd name="connsiteY63" fmla="*/ 922032 h 5229630"/>
              <a:gd name="connsiteX64" fmla="*/ 12849168 w 20612914"/>
              <a:gd name="connsiteY64" fmla="*/ 1175213 h 5229630"/>
              <a:gd name="connsiteX65" fmla="*/ 13098079 w 20612914"/>
              <a:gd name="connsiteY65" fmla="*/ 1332528 h 5229630"/>
              <a:gd name="connsiteX66" fmla="*/ 13518666 w 20612914"/>
              <a:gd name="connsiteY66" fmla="*/ 1493339 h 5229630"/>
              <a:gd name="connsiteX67" fmla="*/ 13888151 w 20612914"/>
              <a:gd name="connsiteY67" fmla="*/ 1778085 h 5229630"/>
              <a:gd name="connsiteX68" fmla="*/ 14092819 w 20612914"/>
              <a:gd name="connsiteY68" fmla="*/ 2133600 h 5229630"/>
              <a:gd name="connsiteX69" fmla="*/ 14205113 w 20612914"/>
              <a:gd name="connsiteY69" fmla="*/ 2470484 h 5229630"/>
              <a:gd name="connsiteX70" fmla="*/ 14381576 w 20612914"/>
              <a:gd name="connsiteY70" fmla="*/ 2679032 h 5229630"/>
              <a:gd name="connsiteX71" fmla="*/ 14574082 w 20612914"/>
              <a:gd name="connsiteY71" fmla="*/ 2983832 h 5229630"/>
              <a:gd name="connsiteX72" fmla="*/ 14959092 w 20612914"/>
              <a:gd name="connsiteY72" fmla="*/ 3336758 h 5229630"/>
              <a:gd name="connsiteX73" fmla="*/ 15392229 w 20612914"/>
              <a:gd name="connsiteY73" fmla="*/ 3673642 h 5229630"/>
              <a:gd name="connsiteX74" fmla="*/ 15905576 w 20612914"/>
              <a:gd name="connsiteY74" fmla="*/ 3834063 h 5229630"/>
              <a:gd name="connsiteX75" fmla="*/ 16659555 w 20612914"/>
              <a:gd name="connsiteY75" fmla="*/ 3962400 h 5229630"/>
              <a:gd name="connsiteX76" fmla="*/ 17493745 w 20612914"/>
              <a:gd name="connsiteY76" fmla="*/ 4058653 h 5229630"/>
              <a:gd name="connsiteX77" fmla="*/ 18040693 w 20612914"/>
              <a:gd name="connsiteY77" fmla="*/ 4151871 h 5229630"/>
              <a:gd name="connsiteX78" fmla="*/ 18710778 w 20612914"/>
              <a:gd name="connsiteY78" fmla="*/ 4320746 h 5229630"/>
              <a:gd name="connsiteX79" fmla="*/ 19232795 w 20612914"/>
              <a:gd name="connsiteY79" fmla="*/ 4456237 h 5229630"/>
              <a:gd name="connsiteX80" fmla="*/ 19526864 w 20612914"/>
              <a:gd name="connsiteY80" fmla="*/ 4562678 h 5229630"/>
              <a:gd name="connsiteX81" fmla="*/ 20099069 w 20612914"/>
              <a:gd name="connsiteY81" fmla="*/ 4823905 h 5229630"/>
              <a:gd name="connsiteX82" fmla="*/ 19847695 w 20612914"/>
              <a:gd name="connsiteY82" fmla="*/ 3935160 h 5229630"/>
              <a:gd name="connsiteX83" fmla="*/ 20308349 w 20612914"/>
              <a:gd name="connsiteY83" fmla="*/ 4044773 h 5229630"/>
              <a:gd name="connsiteX84" fmla="*/ 20368947 w 20612914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800230 w 20390653"/>
              <a:gd name="connsiteY3" fmla="*/ 4838538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232795 w 20390653"/>
              <a:gd name="connsiteY79" fmla="*/ 4456237 h 5229630"/>
              <a:gd name="connsiteX80" fmla="*/ 19526864 w 20390653"/>
              <a:gd name="connsiteY80" fmla="*/ 4562678 h 5229630"/>
              <a:gd name="connsiteX81" fmla="*/ 20099069 w 20390653"/>
              <a:gd name="connsiteY81" fmla="*/ 4823905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800230 w 20390653"/>
              <a:gd name="connsiteY3" fmla="*/ 4838538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232795 w 20390653"/>
              <a:gd name="connsiteY79" fmla="*/ 4456237 h 5229630"/>
              <a:gd name="connsiteX80" fmla="*/ 19526864 w 20390653"/>
              <a:gd name="connsiteY80" fmla="*/ 4562678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232795 w 20390653"/>
              <a:gd name="connsiteY79" fmla="*/ 4456237 h 5229630"/>
              <a:gd name="connsiteX80" fmla="*/ 19526864 w 20390653"/>
              <a:gd name="connsiteY80" fmla="*/ 4562678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232795 w 20390653"/>
              <a:gd name="connsiteY79" fmla="*/ 4456237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9404382 w 20390653"/>
              <a:gd name="connsiteY4" fmla="*/ 4708359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43673 w 20390653"/>
              <a:gd name="connsiteY76" fmla="*/ 4448442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43673 w 20390653"/>
              <a:gd name="connsiteY76" fmla="*/ 444844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43673 w 20390653"/>
              <a:gd name="connsiteY76" fmla="*/ 4643340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43673 w 20390653"/>
              <a:gd name="connsiteY76" fmla="*/ 4886957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715684 w 20390653"/>
              <a:gd name="connsiteY63" fmla="*/ 532230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715684 w 20390653"/>
              <a:gd name="connsiteY63" fmla="*/ 532230 h 5229630"/>
              <a:gd name="connsiteX64" fmla="*/ 12849168 w 20390653"/>
              <a:gd name="connsiteY64" fmla="*/ 1175213 h 5229630"/>
              <a:gd name="connsiteX65" fmla="*/ 13298417 w 20390653"/>
              <a:gd name="connsiteY65" fmla="*/ 991473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705977 w 20390653"/>
              <a:gd name="connsiteY69" fmla="*/ 2373029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705977 w 20390653"/>
              <a:gd name="connsiteY69" fmla="*/ 2373029 h 5229630"/>
              <a:gd name="connsiteX70" fmla="*/ 14381576 w 20390653"/>
              <a:gd name="connsiteY70" fmla="*/ 2679032 h 5229630"/>
              <a:gd name="connsiteX71" fmla="*/ 15074946 w 20390653"/>
              <a:gd name="connsiteY71" fmla="*/ 2837653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705977 w 20390653"/>
              <a:gd name="connsiteY69" fmla="*/ 2373029 h 5229630"/>
              <a:gd name="connsiteX70" fmla="*/ 14982609 w 20390653"/>
              <a:gd name="connsiteY70" fmla="*/ 2484136 h 5229630"/>
              <a:gd name="connsiteX71" fmla="*/ 15074946 w 20390653"/>
              <a:gd name="connsiteY71" fmla="*/ 2837653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705977 w 20390653"/>
              <a:gd name="connsiteY69" fmla="*/ 2373029 h 5229630"/>
              <a:gd name="connsiteX70" fmla="*/ 14982609 w 20390653"/>
              <a:gd name="connsiteY70" fmla="*/ 2484136 h 5229630"/>
              <a:gd name="connsiteX71" fmla="*/ 15074946 w 20390653"/>
              <a:gd name="connsiteY71" fmla="*/ 2837653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4705977 w 20390653"/>
              <a:gd name="connsiteY69" fmla="*/ 2373029 h 5229630"/>
              <a:gd name="connsiteX70" fmla="*/ 14982609 w 20390653"/>
              <a:gd name="connsiteY70" fmla="*/ 2484136 h 5229630"/>
              <a:gd name="connsiteX71" fmla="*/ 15074946 w 20390653"/>
              <a:gd name="connsiteY71" fmla="*/ 2837653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074946 w 20390653"/>
              <a:gd name="connsiteY71" fmla="*/ 2837653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325371 w 20390653"/>
              <a:gd name="connsiteY71" fmla="*/ 2788934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675978 w 20390653"/>
              <a:gd name="connsiteY71" fmla="*/ 2837653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83010 w 20390653"/>
              <a:gd name="connsiteY61" fmla="*/ 34830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6164964 w 20390653"/>
              <a:gd name="connsiteY72" fmla="*/ 2984057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6501395 w 20390653"/>
              <a:gd name="connsiteY72" fmla="*/ 2820404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6100265 w 20390653"/>
              <a:gd name="connsiteY70" fmla="*/ 2168493 h 5229630"/>
              <a:gd name="connsiteX71" fmla="*/ 15675978 w 20390653"/>
              <a:gd name="connsiteY71" fmla="*/ 2837653 h 5229630"/>
              <a:gd name="connsiteX72" fmla="*/ 16501395 w 20390653"/>
              <a:gd name="connsiteY72" fmla="*/ 2820404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6100265 w 20390653"/>
              <a:gd name="connsiteY70" fmla="*/ 2168493 h 5229630"/>
              <a:gd name="connsiteX71" fmla="*/ 16236709 w 20390653"/>
              <a:gd name="connsiteY71" fmla="*/ 2619450 h 5229630"/>
              <a:gd name="connsiteX72" fmla="*/ 16501395 w 20390653"/>
              <a:gd name="connsiteY72" fmla="*/ 2820404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755590 w 20390653"/>
              <a:gd name="connsiteY69" fmla="*/ 1997004 h 5229630"/>
              <a:gd name="connsiteX70" fmla="*/ 16100265 w 20390653"/>
              <a:gd name="connsiteY70" fmla="*/ 2168493 h 5229630"/>
              <a:gd name="connsiteX71" fmla="*/ 16236709 w 20390653"/>
              <a:gd name="connsiteY71" fmla="*/ 2619450 h 5229630"/>
              <a:gd name="connsiteX72" fmla="*/ 16501395 w 20390653"/>
              <a:gd name="connsiteY72" fmla="*/ 2820404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5685233 w 20390653"/>
              <a:gd name="connsiteY68" fmla="*/ 1513964 h 5229630"/>
              <a:gd name="connsiteX69" fmla="*/ 15755590 w 20390653"/>
              <a:gd name="connsiteY69" fmla="*/ 1997004 h 5229630"/>
              <a:gd name="connsiteX70" fmla="*/ 16100265 w 20390653"/>
              <a:gd name="connsiteY70" fmla="*/ 2168493 h 5229630"/>
              <a:gd name="connsiteX71" fmla="*/ 16236709 w 20390653"/>
              <a:gd name="connsiteY71" fmla="*/ 2619450 h 5229630"/>
              <a:gd name="connsiteX72" fmla="*/ 16501395 w 20390653"/>
              <a:gd name="connsiteY72" fmla="*/ 2820404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5073852 w 20390653"/>
              <a:gd name="connsiteY67" fmla="*/ 1359171 h 5229630"/>
              <a:gd name="connsiteX68" fmla="*/ 15685233 w 20390653"/>
              <a:gd name="connsiteY68" fmla="*/ 1513964 h 5229630"/>
              <a:gd name="connsiteX69" fmla="*/ 15755590 w 20390653"/>
              <a:gd name="connsiteY69" fmla="*/ 1997004 h 5229630"/>
              <a:gd name="connsiteX70" fmla="*/ 16100265 w 20390653"/>
              <a:gd name="connsiteY70" fmla="*/ 2168493 h 5229630"/>
              <a:gd name="connsiteX71" fmla="*/ 16236709 w 20390653"/>
              <a:gd name="connsiteY71" fmla="*/ 2619450 h 5229630"/>
              <a:gd name="connsiteX72" fmla="*/ 16501395 w 20390653"/>
              <a:gd name="connsiteY72" fmla="*/ 2820404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4418008 w 20390653"/>
              <a:gd name="connsiteY66" fmla="*/ 873696 h 5229630"/>
              <a:gd name="connsiteX67" fmla="*/ 15073852 w 20390653"/>
              <a:gd name="connsiteY67" fmla="*/ 1359171 h 5229630"/>
              <a:gd name="connsiteX68" fmla="*/ 15685233 w 20390653"/>
              <a:gd name="connsiteY68" fmla="*/ 1513964 h 5229630"/>
              <a:gd name="connsiteX69" fmla="*/ 15755590 w 20390653"/>
              <a:gd name="connsiteY69" fmla="*/ 1997004 h 5229630"/>
              <a:gd name="connsiteX70" fmla="*/ 16100265 w 20390653"/>
              <a:gd name="connsiteY70" fmla="*/ 2168493 h 5229630"/>
              <a:gd name="connsiteX71" fmla="*/ 16236709 w 20390653"/>
              <a:gd name="connsiteY71" fmla="*/ 2619450 h 5229630"/>
              <a:gd name="connsiteX72" fmla="*/ 16501395 w 20390653"/>
              <a:gd name="connsiteY72" fmla="*/ 2820404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522718 w 20390653"/>
              <a:gd name="connsiteY65" fmla="*/ 718739 h 5229630"/>
              <a:gd name="connsiteX66" fmla="*/ 14418008 w 20390653"/>
              <a:gd name="connsiteY66" fmla="*/ 873696 h 5229630"/>
              <a:gd name="connsiteX67" fmla="*/ 15073852 w 20390653"/>
              <a:gd name="connsiteY67" fmla="*/ 1359171 h 5229630"/>
              <a:gd name="connsiteX68" fmla="*/ 15685233 w 20390653"/>
              <a:gd name="connsiteY68" fmla="*/ 1513964 h 5229630"/>
              <a:gd name="connsiteX69" fmla="*/ 15755590 w 20390653"/>
              <a:gd name="connsiteY69" fmla="*/ 1997004 h 5229630"/>
              <a:gd name="connsiteX70" fmla="*/ 16100265 w 20390653"/>
              <a:gd name="connsiteY70" fmla="*/ 2168493 h 5229630"/>
              <a:gd name="connsiteX71" fmla="*/ 16236709 w 20390653"/>
              <a:gd name="connsiteY71" fmla="*/ 2619450 h 5229630"/>
              <a:gd name="connsiteX72" fmla="*/ 16501395 w 20390653"/>
              <a:gd name="connsiteY72" fmla="*/ 2820404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20390653" h="5229630">
                <a:moveTo>
                  <a:pt x="20368947" y="3902891"/>
                </a:moveTo>
                <a:cubicBezTo>
                  <a:pt x="20328296" y="3888053"/>
                  <a:pt x="20187838" y="3941417"/>
                  <a:pt x="20064445" y="3955744"/>
                </a:cubicBezTo>
                <a:cubicBezTo>
                  <a:pt x="19941052" y="3970071"/>
                  <a:pt x="19814537" y="4052857"/>
                  <a:pt x="19628589" y="3988851"/>
                </a:cubicBezTo>
                <a:lnTo>
                  <a:pt x="19649959" y="4156412"/>
                </a:lnTo>
                <a:cubicBezTo>
                  <a:pt x="19453985" y="4089552"/>
                  <a:pt x="18941920" y="4418339"/>
                  <a:pt x="18803341" y="4464750"/>
                </a:cubicBezTo>
                <a:cubicBezTo>
                  <a:pt x="18664762" y="4511161"/>
                  <a:pt x="18821230" y="4414201"/>
                  <a:pt x="18818485" y="4434876"/>
                </a:cubicBezTo>
                <a:cubicBezTo>
                  <a:pt x="18815740" y="4455551"/>
                  <a:pt x="18852928" y="4574094"/>
                  <a:pt x="18786869" y="4588800"/>
                </a:cubicBezTo>
                <a:cubicBezTo>
                  <a:pt x="18720810" y="4603507"/>
                  <a:pt x="18572650" y="4563636"/>
                  <a:pt x="18422129" y="4523115"/>
                </a:cubicBezTo>
                <a:cubicBezTo>
                  <a:pt x="18271608" y="4482594"/>
                  <a:pt x="18030524" y="4380795"/>
                  <a:pt x="17883742" y="4345676"/>
                </a:cubicBezTo>
                <a:cubicBezTo>
                  <a:pt x="17736960" y="4310557"/>
                  <a:pt x="17693330" y="4321901"/>
                  <a:pt x="17541436" y="4312399"/>
                </a:cubicBezTo>
                <a:cubicBezTo>
                  <a:pt x="17389542" y="4302897"/>
                  <a:pt x="17127378" y="4272501"/>
                  <a:pt x="16972376" y="4288661"/>
                </a:cubicBezTo>
                <a:cubicBezTo>
                  <a:pt x="16817374" y="4304821"/>
                  <a:pt x="16810610" y="4410263"/>
                  <a:pt x="16611421" y="4409360"/>
                </a:cubicBezTo>
                <a:cubicBezTo>
                  <a:pt x="16412232" y="4408457"/>
                  <a:pt x="15989128" y="4295572"/>
                  <a:pt x="15777240" y="4283242"/>
                </a:cubicBezTo>
                <a:cubicBezTo>
                  <a:pt x="15565352" y="4270912"/>
                  <a:pt x="15473108" y="4318668"/>
                  <a:pt x="15340092" y="4335378"/>
                </a:cubicBezTo>
                <a:cubicBezTo>
                  <a:pt x="15207076" y="4352088"/>
                  <a:pt x="15154940" y="4365458"/>
                  <a:pt x="14979145" y="4383505"/>
                </a:cubicBezTo>
                <a:cubicBezTo>
                  <a:pt x="14803350" y="4401553"/>
                  <a:pt x="14468471" y="4428958"/>
                  <a:pt x="14285324" y="4443663"/>
                </a:cubicBezTo>
                <a:cubicBezTo>
                  <a:pt x="14102177" y="4458368"/>
                  <a:pt x="14007261" y="4454357"/>
                  <a:pt x="13880261" y="4471736"/>
                </a:cubicBezTo>
                <a:cubicBezTo>
                  <a:pt x="13753261" y="4489115"/>
                  <a:pt x="13667703" y="4527884"/>
                  <a:pt x="13523324" y="4547937"/>
                </a:cubicBezTo>
                <a:cubicBezTo>
                  <a:pt x="13378945" y="4567990"/>
                  <a:pt x="13175077" y="4582027"/>
                  <a:pt x="13013987" y="4592053"/>
                </a:cubicBezTo>
                <a:cubicBezTo>
                  <a:pt x="12852898" y="4602079"/>
                  <a:pt x="12738855" y="4597401"/>
                  <a:pt x="12556787" y="4608095"/>
                </a:cubicBezTo>
                <a:cubicBezTo>
                  <a:pt x="12374719" y="4618790"/>
                  <a:pt x="12160807" y="4637965"/>
                  <a:pt x="11921580" y="4656220"/>
                </a:cubicBezTo>
                <a:lnTo>
                  <a:pt x="11121422" y="4717627"/>
                </a:lnTo>
                <a:cubicBezTo>
                  <a:pt x="10915240" y="4734678"/>
                  <a:pt x="10817645" y="4734012"/>
                  <a:pt x="10684488" y="4758524"/>
                </a:cubicBezTo>
                <a:cubicBezTo>
                  <a:pt x="10551331" y="4783036"/>
                  <a:pt x="10445652" y="4835121"/>
                  <a:pt x="10322480" y="4864701"/>
                </a:cubicBezTo>
                <a:cubicBezTo>
                  <a:pt x="10199308" y="4894281"/>
                  <a:pt x="10020734" y="4912065"/>
                  <a:pt x="9945457" y="4936003"/>
                </a:cubicBezTo>
                <a:cubicBezTo>
                  <a:pt x="9870180" y="4959941"/>
                  <a:pt x="9876257" y="4924358"/>
                  <a:pt x="9774567" y="4936140"/>
                </a:cubicBezTo>
                <a:cubicBezTo>
                  <a:pt x="9672877" y="4947922"/>
                  <a:pt x="9580606" y="4978349"/>
                  <a:pt x="9335316" y="5006693"/>
                </a:cubicBezTo>
                <a:cubicBezTo>
                  <a:pt x="9090026" y="5035037"/>
                  <a:pt x="8627291" y="5074291"/>
                  <a:pt x="8302825" y="5106205"/>
                </a:cubicBezTo>
                <a:cubicBezTo>
                  <a:pt x="7978359" y="5138119"/>
                  <a:pt x="7683715" y="5182729"/>
                  <a:pt x="7388521" y="5198179"/>
                </a:cubicBezTo>
                <a:cubicBezTo>
                  <a:pt x="7093327" y="5213629"/>
                  <a:pt x="6849275" y="5260076"/>
                  <a:pt x="6531661" y="5198903"/>
                </a:cubicBezTo>
                <a:cubicBezTo>
                  <a:pt x="6214047" y="5137730"/>
                  <a:pt x="5779602" y="4924416"/>
                  <a:pt x="5482836" y="4831141"/>
                </a:cubicBezTo>
                <a:cubicBezTo>
                  <a:pt x="5186070" y="4737866"/>
                  <a:pt x="5049287" y="4720543"/>
                  <a:pt x="4751068" y="4639253"/>
                </a:cubicBezTo>
                <a:cubicBezTo>
                  <a:pt x="4452849" y="4557963"/>
                  <a:pt x="3957343" y="4400061"/>
                  <a:pt x="3693523" y="4343400"/>
                </a:cubicBezTo>
                <a:cubicBezTo>
                  <a:pt x="3429703" y="4286739"/>
                  <a:pt x="3392066" y="4309310"/>
                  <a:pt x="3168145" y="4299284"/>
                </a:cubicBezTo>
                <a:cubicBezTo>
                  <a:pt x="2944224" y="4289258"/>
                  <a:pt x="2603997" y="4283242"/>
                  <a:pt x="2349997" y="4283242"/>
                </a:cubicBezTo>
                <a:cubicBezTo>
                  <a:pt x="2095997" y="4283242"/>
                  <a:pt x="1825955" y="4296610"/>
                  <a:pt x="1644145" y="4299284"/>
                </a:cubicBezTo>
                <a:cubicBezTo>
                  <a:pt x="1462335" y="4301958"/>
                  <a:pt x="1374102" y="4318000"/>
                  <a:pt x="1259134" y="4299284"/>
                </a:cubicBezTo>
                <a:cubicBezTo>
                  <a:pt x="1144165" y="4280568"/>
                  <a:pt x="1061281" y="4237789"/>
                  <a:pt x="954334" y="4186989"/>
                </a:cubicBezTo>
                <a:cubicBezTo>
                  <a:pt x="847387" y="4136189"/>
                  <a:pt x="713702" y="4077368"/>
                  <a:pt x="617450" y="3994484"/>
                </a:cubicBezTo>
                <a:cubicBezTo>
                  <a:pt x="521198" y="3911600"/>
                  <a:pt x="451682" y="3769894"/>
                  <a:pt x="376819" y="3689684"/>
                </a:cubicBezTo>
                <a:cubicBezTo>
                  <a:pt x="301956" y="3609474"/>
                  <a:pt x="227092" y="3598779"/>
                  <a:pt x="168271" y="3513221"/>
                </a:cubicBezTo>
                <a:cubicBezTo>
                  <a:pt x="109450" y="3427663"/>
                  <a:pt x="50629" y="3299326"/>
                  <a:pt x="23892" y="3176337"/>
                </a:cubicBezTo>
                <a:cubicBezTo>
                  <a:pt x="-2845" y="3053348"/>
                  <a:pt x="-5518" y="2922337"/>
                  <a:pt x="7850" y="2775284"/>
                </a:cubicBezTo>
                <a:cubicBezTo>
                  <a:pt x="21218" y="2628231"/>
                  <a:pt x="63998" y="2435726"/>
                  <a:pt x="104103" y="2294021"/>
                </a:cubicBezTo>
                <a:cubicBezTo>
                  <a:pt x="144208" y="2152316"/>
                  <a:pt x="186987" y="2029327"/>
                  <a:pt x="248482" y="1925053"/>
                </a:cubicBezTo>
                <a:cubicBezTo>
                  <a:pt x="309977" y="1820779"/>
                  <a:pt x="392861" y="1753937"/>
                  <a:pt x="473071" y="1668379"/>
                </a:cubicBezTo>
                <a:cubicBezTo>
                  <a:pt x="553281" y="1582821"/>
                  <a:pt x="729745" y="1411705"/>
                  <a:pt x="729745" y="1411705"/>
                </a:cubicBezTo>
                <a:cubicBezTo>
                  <a:pt x="823324" y="1318126"/>
                  <a:pt x="908882" y="1227221"/>
                  <a:pt x="1034545" y="1106905"/>
                </a:cubicBezTo>
                <a:cubicBezTo>
                  <a:pt x="1160208" y="986589"/>
                  <a:pt x="1347366" y="783390"/>
                  <a:pt x="1483724" y="689811"/>
                </a:cubicBezTo>
                <a:cubicBezTo>
                  <a:pt x="1620082" y="596232"/>
                  <a:pt x="1625429" y="604253"/>
                  <a:pt x="1852692" y="545432"/>
                </a:cubicBezTo>
                <a:cubicBezTo>
                  <a:pt x="2079955" y="486611"/>
                  <a:pt x="2577261" y="385010"/>
                  <a:pt x="2847303" y="336884"/>
                </a:cubicBezTo>
                <a:cubicBezTo>
                  <a:pt x="3117345" y="288758"/>
                  <a:pt x="3194882" y="280737"/>
                  <a:pt x="3472945" y="256674"/>
                </a:cubicBezTo>
                <a:cubicBezTo>
                  <a:pt x="3751008" y="232611"/>
                  <a:pt x="4237619" y="221915"/>
                  <a:pt x="4515682" y="192505"/>
                </a:cubicBezTo>
                <a:cubicBezTo>
                  <a:pt x="4793745" y="163094"/>
                  <a:pt x="4796419" y="109621"/>
                  <a:pt x="5141324" y="80211"/>
                </a:cubicBezTo>
                <a:cubicBezTo>
                  <a:pt x="5486229" y="50801"/>
                  <a:pt x="6173366" y="29410"/>
                  <a:pt x="6585113" y="16042"/>
                </a:cubicBezTo>
                <a:cubicBezTo>
                  <a:pt x="6996860" y="2674"/>
                  <a:pt x="7255195" y="647"/>
                  <a:pt x="7611808" y="0"/>
                </a:cubicBezTo>
                <a:lnTo>
                  <a:pt x="8724794" y="12161"/>
                </a:lnTo>
                <a:cubicBezTo>
                  <a:pt x="9032052" y="21346"/>
                  <a:pt x="9266905" y="25831"/>
                  <a:pt x="9455356" y="55112"/>
                </a:cubicBezTo>
                <a:cubicBezTo>
                  <a:pt x="9643807" y="84393"/>
                  <a:pt x="9716493" y="156907"/>
                  <a:pt x="9855503" y="187848"/>
                </a:cubicBezTo>
                <a:cubicBezTo>
                  <a:pt x="9994513" y="218790"/>
                  <a:pt x="10096266" y="229267"/>
                  <a:pt x="10289417" y="240761"/>
                </a:cubicBezTo>
                <a:cubicBezTo>
                  <a:pt x="10482569" y="252256"/>
                  <a:pt x="10798813" y="238892"/>
                  <a:pt x="11014412" y="256815"/>
                </a:cubicBezTo>
                <a:cubicBezTo>
                  <a:pt x="11230011" y="274738"/>
                  <a:pt x="11422756" y="314119"/>
                  <a:pt x="11583010" y="348300"/>
                </a:cubicBezTo>
                <a:cubicBezTo>
                  <a:pt x="11743264" y="382481"/>
                  <a:pt x="11787158" y="431248"/>
                  <a:pt x="11975937" y="461903"/>
                </a:cubicBezTo>
                <a:cubicBezTo>
                  <a:pt x="12164716" y="492558"/>
                  <a:pt x="12536756" y="478310"/>
                  <a:pt x="12715684" y="532230"/>
                </a:cubicBezTo>
                <a:cubicBezTo>
                  <a:pt x="12894612" y="586150"/>
                  <a:pt x="12915000" y="754339"/>
                  <a:pt x="13049506" y="785424"/>
                </a:cubicBezTo>
                <a:cubicBezTo>
                  <a:pt x="13184012" y="816509"/>
                  <a:pt x="13456954" y="656468"/>
                  <a:pt x="13522718" y="718739"/>
                </a:cubicBezTo>
                <a:cubicBezTo>
                  <a:pt x="13634301" y="771760"/>
                  <a:pt x="14159486" y="766957"/>
                  <a:pt x="14418008" y="873696"/>
                </a:cubicBezTo>
                <a:cubicBezTo>
                  <a:pt x="14676530" y="980435"/>
                  <a:pt x="14862648" y="1252460"/>
                  <a:pt x="15073852" y="1359171"/>
                </a:cubicBezTo>
                <a:cubicBezTo>
                  <a:pt x="15285056" y="1465882"/>
                  <a:pt x="15571610" y="1407658"/>
                  <a:pt x="15685233" y="1513964"/>
                </a:cubicBezTo>
                <a:cubicBezTo>
                  <a:pt x="15798856" y="1620270"/>
                  <a:pt x="15686418" y="1887916"/>
                  <a:pt x="15755590" y="1997004"/>
                </a:cubicBezTo>
                <a:cubicBezTo>
                  <a:pt x="15824762" y="2106092"/>
                  <a:pt x="16020079" y="2064752"/>
                  <a:pt x="16100265" y="2168493"/>
                </a:cubicBezTo>
                <a:cubicBezTo>
                  <a:pt x="16180451" y="2272234"/>
                  <a:pt x="16169854" y="2510798"/>
                  <a:pt x="16236709" y="2619450"/>
                </a:cubicBezTo>
                <a:cubicBezTo>
                  <a:pt x="16303564" y="2728102"/>
                  <a:pt x="16494244" y="2669066"/>
                  <a:pt x="16501395" y="2820404"/>
                </a:cubicBezTo>
                <a:cubicBezTo>
                  <a:pt x="16508546" y="2971742"/>
                  <a:pt x="16378921" y="3358537"/>
                  <a:pt x="16279618" y="3527480"/>
                </a:cubicBezTo>
                <a:cubicBezTo>
                  <a:pt x="16180315" y="3696423"/>
                  <a:pt x="15842253" y="3761576"/>
                  <a:pt x="15905576" y="3834063"/>
                </a:cubicBezTo>
                <a:cubicBezTo>
                  <a:pt x="15968899" y="3906550"/>
                  <a:pt x="16428249" y="3868127"/>
                  <a:pt x="16659555" y="3962400"/>
                </a:cubicBezTo>
                <a:cubicBezTo>
                  <a:pt x="16890861" y="4056673"/>
                  <a:pt x="17063221" y="4343761"/>
                  <a:pt x="17293410" y="4399702"/>
                </a:cubicBezTo>
                <a:cubicBezTo>
                  <a:pt x="17523599" y="4455643"/>
                  <a:pt x="17804460" y="4311207"/>
                  <a:pt x="18040688" y="4298048"/>
                </a:cubicBezTo>
                <a:cubicBezTo>
                  <a:pt x="18276916" y="4284889"/>
                  <a:pt x="18545483" y="4367467"/>
                  <a:pt x="18710778" y="4320746"/>
                </a:cubicBezTo>
                <a:cubicBezTo>
                  <a:pt x="18876073" y="4274025"/>
                  <a:pt x="18946527" y="4034247"/>
                  <a:pt x="19032458" y="4017723"/>
                </a:cubicBezTo>
                <a:cubicBezTo>
                  <a:pt x="19118389" y="4001199"/>
                  <a:pt x="19132076" y="4200927"/>
                  <a:pt x="19226366" y="4221603"/>
                </a:cubicBezTo>
                <a:cubicBezTo>
                  <a:pt x="19320656" y="4242279"/>
                  <a:pt x="19494641" y="4189522"/>
                  <a:pt x="19598196" y="4141782"/>
                </a:cubicBezTo>
                <a:cubicBezTo>
                  <a:pt x="19701751" y="4094042"/>
                  <a:pt x="19775506" y="3913771"/>
                  <a:pt x="19847695" y="3935160"/>
                </a:cubicBezTo>
                <a:cubicBezTo>
                  <a:pt x="19919884" y="3956549"/>
                  <a:pt x="20221474" y="4050151"/>
                  <a:pt x="20308349" y="4044773"/>
                </a:cubicBezTo>
                <a:cubicBezTo>
                  <a:pt x="20395224" y="4039395"/>
                  <a:pt x="20409598" y="3917729"/>
                  <a:pt x="20368947" y="3902891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8" name="Vrije vorm 67"/>
          <p:cNvSpPr>
            <a:spLocks noChangeAspect="1"/>
          </p:cNvSpPr>
          <p:nvPr/>
        </p:nvSpPr>
        <p:spPr>
          <a:xfrm>
            <a:off x="2503834" y="3228535"/>
            <a:ext cx="1513943" cy="53622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822050 w 14707080"/>
              <a:gd name="connsiteY55" fmla="*/ 4633308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5268125"/>
              <a:gd name="connsiteX1" fmla="*/ 42357 w 14707080"/>
              <a:gd name="connsiteY1" fmla="*/ 3333070 h 5268125"/>
              <a:gd name="connsiteX2" fmla="*/ 58685 w 14707080"/>
              <a:gd name="connsiteY2" fmla="*/ 2941184 h 5268125"/>
              <a:gd name="connsiteX3" fmla="*/ 42357 w 14707080"/>
              <a:gd name="connsiteY3" fmla="*/ 2516641 h 5268125"/>
              <a:gd name="connsiteX4" fmla="*/ 123999 w 14707080"/>
              <a:gd name="connsiteY4" fmla="*/ 2222727 h 5268125"/>
              <a:gd name="connsiteX5" fmla="*/ 140328 w 14707080"/>
              <a:gd name="connsiteY5" fmla="*/ 1863499 h 5268125"/>
              <a:gd name="connsiteX6" fmla="*/ 760814 w 14707080"/>
              <a:gd name="connsiteY6" fmla="*/ 1487941 h 5268125"/>
              <a:gd name="connsiteX7" fmla="*/ 1332314 w 14707080"/>
              <a:gd name="connsiteY7" fmla="*/ 1259341 h 5268125"/>
              <a:gd name="connsiteX8" fmla="*/ 1495599 w 14707080"/>
              <a:gd name="connsiteY8" fmla="*/ 1030741 h 5268125"/>
              <a:gd name="connsiteX9" fmla="*/ 1691542 w 14707080"/>
              <a:gd name="connsiteY9" fmla="*/ 883784 h 5268125"/>
              <a:gd name="connsiteX10" fmla="*/ 2442657 w 14707080"/>
              <a:gd name="connsiteY10" fmla="*/ 834799 h 5268125"/>
              <a:gd name="connsiteX11" fmla="*/ 2703914 w 14707080"/>
              <a:gd name="connsiteY11" fmla="*/ 753156 h 5268125"/>
              <a:gd name="connsiteX12" fmla="*/ 3161114 w 14707080"/>
              <a:gd name="connsiteY12" fmla="*/ 589870 h 5268125"/>
              <a:gd name="connsiteX13" fmla="*/ 3406042 w 14707080"/>
              <a:gd name="connsiteY13" fmla="*/ 410256 h 5268125"/>
              <a:gd name="connsiteX14" fmla="*/ 3618314 w 14707080"/>
              <a:gd name="connsiteY14" fmla="*/ 344941 h 5268125"/>
              <a:gd name="connsiteX15" fmla="*/ 4271457 w 14707080"/>
              <a:gd name="connsiteY15" fmla="*/ 328613 h 5268125"/>
              <a:gd name="connsiteX16" fmla="*/ 4744985 w 14707080"/>
              <a:gd name="connsiteY16" fmla="*/ 214313 h 5268125"/>
              <a:gd name="connsiteX17" fmla="*/ 5087885 w 14707080"/>
              <a:gd name="connsiteY17" fmla="*/ 100013 h 5268125"/>
              <a:gd name="connsiteX18" fmla="*/ 5610399 w 14707080"/>
              <a:gd name="connsiteY18" fmla="*/ 18370 h 5268125"/>
              <a:gd name="connsiteX19" fmla="*/ 6132914 w 14707080"/>
              <a:gd name="connsiteY19" fmla="*/ 2041 h 5268125"/>
              <a:gd name="connsiteX20" fmla="*/ 6867699 w 14707080"/>
              <a:gd name="connsiteY20" fmla="*/ 51027 h 5268125"/>
              <a:gd name="connsiteX21" fmla="*/ 7488185 w 14707080"/>
              <a:gd name="connsiteY21" fmla="*/ 51027 h 5268125"/>
              <a:gd name="connsiteX22" fmla="*/ 8337271 w 14707080"/>
              <a:gd name="connsiteY22" fmla="*/ 51027 h 5268125"/>
              <a:gd name="connsiteX23" fmla="*/ 9088385 w 14707080"/>
              <a:gd name="connsiteY23" fmla="*/ 116341 h 5268125"/>
              <a:gd name="connsiteX24" fmla="*/ 9872157 w 14707080"/>
              <a:gd name="connsiteY24" fmla="*/ 181656 h 5268125"/>
              <a:gd name="connsiteX25" fmla="*/ 10378342 w 14707080"/>
              <a:gd name="connsiteY25" fmla="*/ 214313 h 5268125"/>
              <a:gd name="connsiteX26" fmla="*/ 10917185 w 14707080"/>
              <a:gd name="connsiteY26" fmla="*/ 361270 h 5268125"/>
              <a:gd name="connsiteX27" fmla="*/ 11439699 w 14707080"/>
              <a:gd name="connsiteY27" fmla="*/ 426584 h 5268125"/>
              <a:gd name="connsiteX28" fmla="*/ 11962214 w 14707080"/>
              <a:gd name="connsiteY28" fmla="*/ 573541 h 5268125"/>
              <a:gd name="connsiteX29" fmla="*/ 12648014 w 14707080"/>
              <a:gd name="connsiteY29" fmla="*/ 671513 h 5268125"/>
              <a:gd name="connsiteX30" fmla="*/ 13284828 w 14707080"/>
              <a:gd name="connsiteY30" fmla="*/ 900113 h 5268125"/>
              <a:gd name="connsiteX31" fmla="*/ 13807342 w 14707080"/>
              <a:gd name="connsiteY31" fmla="*/ 1259341 h 5268125"/>
              <a:gd name="connsiteX32" fmla="*/ 14133914 w 14707080"/>
              <a:gd name="connsiteY32" fmla="*/ 1520599 h 5268125"/>
              <a:gd name="connsiteX33" fmla="*/ 14280871 w 14707080"/>
              <a:gd name="connsiteY33" fmla="*/ 1781856 h 5268125"/>
              <a:gd name="connsiteX34" fmla="*/ 14509471 w 14707080"/>
              <a:gd name="connsiteY34" fmla="*/ 2190070 h 5268125"/>
              <a:gd name="connsiteX35" fmla="*/ 14640099 w 14707080"/>
              <a:gd name="connsiteY35" fmla="*/ 2777899 h 5268125"/>
              <a:gd name="connsiteX36" fmla="*/ 14689085 w 14707080"/>
              <a:gd name="connsiteY36" fmla="*/ 2941184 h 5268125"/>
              <a:gd name="connsiteX37" fmla="*/ 14705414 w 14707080"/>
              <a:gd name="connsiteY37" fmla="*/ 3284084 h 5268125"/>
              <a:gd name="connsiteX38" fmla="*/ 14689085 w 14707080"/>
              <a:gd name="connsiteY38" fmla="*/ 3561670 h 5268125"/>
              <a:gd name="connsiteX39" fmla="*/ 14705414 w 14707080"/>
              <a:gd name="connsiteY39" fmla="*/ 4018870 h 5268125"/>
              <a:gd name="connsiteX40" fmla="*/ 14640099 w 14707080"/>
              <a:gd name="connsiteY40" fmla="*/ 4525056 h 5268125"/>
              <a:gd name="connsiteX41" fmla="*/ 14509471 w 14707080"/>
              <a:gd name="connsiteY41" fmla="*/ 4818970 h 5268125"/>
              <a:gd name="connsiteX42" fmla="*/ 14280871 w 14707080"/>
              <a:gd name="connsiteY42" fmla="*/ 4867956 h 5268125"/>
              <a:gd name="connsiteX43" fmla="*/ 13921642 w 14707080"/>
              <a:gd name="connsiteY43" fmla="*/ 4835299 h 5268125"/>
              <a:gd name="connsiteX44" fmla="*/ 13562414 w 14707080"/>
              <a:gd name="connsiteY44" fmla="*/ 4574041 h 5268125"/>
              <a:gd name="connsiteX45" fmla="*/ 13170528 w 14707080"/>
              <a:gd name="connsiteY45" fmla="*/ 4329113 h 5268125"/>
              <a:gd name="connsiteX46" fmla="*/ 12337771 w 14707080"/>
              <a:gd name="connsiteY46" fmla="*/ 4116841 h 5268125"/>
              <a:gd name="connsiteX47" fmla="*/ 11423371 w 14707080"/>
              <a:gd name="connsiteY47" fmla="*/ 3969884 h 5268125"/>
              <a:gd name="connsiteX48" fmla="*/ 10394671 w 14707080"/>
              <a:gd name="connsiteY48" fmla="*/ 3757613 h 5268125"/>
              <a:gd name="connsiteX49" fmla="*/ 10182399 w 14707080"/>
              <a:gd name="connsiteY49" fmla="*/ 3692299 h 5268125"/>
              <a:gd name="connsiteX50" fmla="*/ 9398628 w 14707080"/>
              <a:gd name="connsiteY50" fmla="*/ 3692299 h 5268125"/>
              <a:gd name="connsiteX51" fmla="*/ 9006742 w 14707080"/>
              <a:gd name="connsiteY51" fmla="*/ 3643313 h 5268125"/>
              <a:gd name="connsiteX52" fmla="*/ 8680171 w 14707080"/>
              <a:gd name="connsiteY52" fmla="*/ 3643313 h 5268125"/>
              <a:gd name="connsiteX53" fmla="*/ 7896399 w 14707080"/>
              <a:gd name="connsiteY53" fmla="*/ 3610656 h 5268125"/>
              <a:gd name="connsiteX54" fmla="*/ 7250944 w 14707080"/>
              <a:gd name="connsiteY54" fmla="*/ 5238907 h 5268125"/>
              <a:gd name="connsiteX55" fmla="*/ 6822050 w 14707080"/>
              <a:gd name="connsiteY55" fmla="*/ 4633308 h 5268125"/>
              <a:gd name="connsiteX56" fmla="*/ 6259219 w 14707080"/>
              <a:gd name="connsiteY56" fmla="*/ 4327568 h 5268125"/>
              <a:gd name="connsiteX57" fmla="*/ 5603900 w 14707080"/>
              <a:gd name="connsiteY57" fmla="*/ 4045544 h 5268125"/>
              <a:gd name="connsiteX58" fmla="*/ 4695999 w 14707080"/>
              <a:gd name="connsiteY58" fmla="*/ 3773941 h 5268125"/>
              <a:gd name="connsiteX59" fmla="*/ 4222471 w 14707080"/>
              <a:gd name="connsiteY59" fmla="*/ 3855584 h 5268125"/>
              <a:gd name="connsiteX60" fmla="*/ 3716285 w 14707080"/>
              <a:gd name="connsiteY60" fmla="*/ 3855584 h 5268125"/>
              <a:gd name="connsiteX61" fmla="*/ 3291742 w 14707080"/>
              <a:gd name="connsiteY61" fmla="*/ 3986213 h 5268125"/>
              <a:gd name="connsiteX62" fmla="*/ 2916185 w 14707080"/>
              <a:gd name="connsiteY62" fmla="*/ 4329113 h 5268125"/>
              <a:gd name="connsiteX63" fmla="*/ 2377342 w 14707080"/>
              <a:gd name="connsiteY63" fmla="*/ 4443413 h 5268125"/>
              <a:gd name="connsiteX64" fmla="*/ 1920142 w 14707080"/>
              <a:gd name="connsiteY64" fmla="*/ 4476070 h 5268125"/>
              <a:gd name="connsiteX65" fmla="*/ 1593571 w 14707080"/>
              <a:gd name="connsiteY65" fmla="*/ 4606699 h 5268125"/>
              <a:gd name="connsiteX66" fmla="*/ 1348642 w 14707080"/>
              <a:gd name="connsiteY66" fmla="*/ 4737327 h 5268125"/>
              <a:gd name="connsiteX67" fmla="*/ 989414 w 14707080"/>
              <a:gd name="connsiteY67" fmla="*/ 4818970 h 5268125"/>
              <a:gd name="connsiteX68" fmla="*/ 613857 w 14707080"/>
              <a:gd name="connsiteY68" fmla="*/ 4818970 h 5268125"/>
              <a:gd name="connsiteX69" fmla="*/ 287285 w 14707080"/>
              <a:gd name="connsiteY69" fmla="*/ 4737327 h 5268125"/>
              <a:gd name="connsiteX70" fmla="*/ 156657 w 14707080"/>
              <a:gd name="connsiteY70" fmla="*/ 4345441 h 5268125"/>
              <a:gd name="connsiteX71" fmla="*/ 9699 w 14707080"/>
              <a:gd name="connsiteY71" fmla="*/ 3986213 h 5268125"/>
              <a:gd name="connsiteX72" fmla="*/ 26028 w 14707080"/>
              <a:gd name="connsiteY72" fmla="*/ 3757613 h 5268125"/>
              <a:gd name="connsiteX0" fmla="*/ 58685 w 14707080"/>
              <a:gd name="connsiteY0" fmla="*/ 3806599 h 5429363"/>
              <a:gd name="connsiteX1" fmla="*/ 42357 w 14707080"/>
              <a:gd name="connsiteY1" fmla="*/ 3333070 h 5429363"/>
              <a:gd name="connsiteX2" fmla="*/ 58685 w 14707080"/>
              <a:gd name="connsiteY2" fmla="*/ 2941184 h 5429363"/>
              <a:gd name="connsiteX3" fmla="*/ 42357 w 14707080"/>
              <a:gd name="connsiteY3" fmla="*/ 2516641 h 5429363"/>
              <a:gd name="connsiteX4" fmla="*/ 123999 w 14707080"/>
              <a:gd name="connsiteY4" fmla="*/ 2222727 h 5429363"/>
              <a:gd name="connsiteX5" fmla="*/ 140328 w 14707080"/>
              <a:gd name="connsiteY5" fmla="*/ 1863499 h 5429363"/>
              <a:gd name="connsiteX6" fmla="*/ 760814 w 14707080"/>
              <a:gd name="connsiteY6" fmla="*/ 1487941 h 5429363"/>
              <a:gd name="connsiteX7" fmla="*/ 1332314 w 14707080"/>
              <a:gd name="connsiteY7" fmla="*/ 1259341 h 5429363"/>
              <a:gd name="connsiteX8" fmla="*/ 1495599 w 14707080"/>
              <a:gd name="connsiteY8" fmla="*/ 1030741 h 5429363"/>
              <a:gd name="connsiteX9" fmla="*/ 1691542 w 14707080"/>
              <a:gd name="connsiteY9" fmla="*/ 883784 h 5429363"/>
              <a:gd name="connsiteX10" fmla="*/ 2442657 w 14707080"/>
              <a:gd name="connsiteY10" fmla="*/ 834799 h 5429363"/>
              <a:gd name="connsiteX11" fmla="*/ 2703914 w 14707080"/>
              <a:gd name="connsiteY11" fmla="*/ 753156 h 5429363"/>
              <a:gd name="connsiteX12" fmla="*/ 3161114 w 14707080"/>
              <a:gd name="connsiteY12" fmla="*/ 589870 h 5429363"/>
              <a:gd name="connsiteX13" fmla="*/ 3406042 w 14707080"/>
              <a:gd name="connsiteY13" fmla="*/ 410256 h 5429363"/>
              <a:gd name="connsiteX14" fmla="*/ 3618314 w 14707080"/>
              <a:gd name="connsiteY14" fmla="*/ 344941 h 5429363"/>
              <a:gd name="connsiteX15" fmla="*/ 4271457 w 14707080"/>
              <a:gd name="connsiteY15" fmla="*/ 328613 h 5429363"/>
              <a:gd name="connsiteX16" fmla="*/ 4744985 w 14707080"/>
              <a:gd name="connsiteY16" fmla="*/ 214313 h 5429363"/>
              <a:gd name="connsiteX17" fmla="*/ 5087885 w 14707080"/>
              <a:gd name="connsiteY17" fmla="*/ 100013 h 5429363"/>
              <a:gd name="connsiteX18" fmla="*/ 5610399 w 14707080"/>
              <a:gd name="connsiteY18" fmla="*/ 18370 h 5429363"/>
              <a:gd name="connsiteX19" fmla="*/ 6132914 w 14707080"/>
              <a:gd name="connsiteY19" fmla="*/ 2041 h 5429363"/>
              <a:gd name="connsiteX20" fmla="*/ 6867699 w 14707080"/>
              <a:gd name="connsiteY20" fmla="*/ 51027 h 5429363"/>
              <a:gd name="connsiteX21" fmla="*/ 7488185 w 14707080"/>
              <a:gd name="connsiteY21" fmla="*/ 51027 h 5429363"/>
              <a:gd name="connsiteX22" fmla="*/ 8337271 w 14707080"/>
              <a:gd name="connsiteY22" fmla="*/ 51027 h 5429363"/>
              <a:gd name="connsiteX23" fmla="*/ 9088385 w 14707080"/>
              <a:gd name="connsiteY23" fmla="*/ 116341 h 5429363"/>
              <a:gd name="connsiteX24" fmla="*/ 9872157 w 14707080"/>
              <a:gd name="connsiteY24" fmla="*/ 181656 h 5429363"/>
              <a:gd name="connsiteX25" fmla="*/ 10378342 w 14707080"/>
              <a:gd name="connsiteY25" fmla="*/ 214313 h 5429363"/>
              <a:gd name="connsiteX26" fmla="*/ 10917185 w 14707080"/>
              <a:gd name="connsiteY26" fmla="*/ 361270 h 5429363"/>
              <a:gd name="connsiteX27" fmla="*/ 11439699 w 14707080"/>
              <a:gd name="connsiteY27" fmla="*/ 426584 h 5429363"/>
              <a:gd name="connsiteX28" fmla="*/ 11962214 w 14707080"/>
              <a:gd name="connsiteY28" fmla="*/ 573541 h 5429363"/>
              <a:gd name="connsiteX29" fmla="*/ 12648014 w 14707080"/>
              <a:gd name="connsiteY29" fmla="*/ 671513 h 5429363"/>
              <a:gd name="connsiteX30" fmla="*/ 13284828 w 14707080"/>
              <a:gd name="connsiteY30" fmla="*/ 900113 h 5429363"/>
              <a:gd name="connsiteX31" fmla="*/ 13807342 w 14707080"/>
              <a:gd name="connsiteY31" fmla="*/ 1259341 h 5429363"/>
              <a:gd name="connsiteX32" fmla="*/ 14133914 w 14707080"/>
              <a:gd name="connsiteY32" fmla="*/ 1520599 h 5429363"/>
              <a:gd name="connsiteX33" fmla="*/ 14280871 w 14707080"/>
              <a:gd name="connsiteY33" fmla="*/ 1781856 h 5429363"/>
              <a:gd name="connsiteX34" fmla="*/ 14509471 w 14707080"/>
              <a:gd name="connsiteY34" fmla="*/ 2190070 h 5429363"/>
              <a:gd name="connsiteX35" fmla="*/ 14640099 w 14707080"/>
              <a:gd name="connsiteY35" fmla="*/ 2777899 h 5429363"/>
              <a:gd name="connsiteX36" fmla="*/ 14689085 w 14707080"/>
              <a:gd name="connsiteY36" fmla="*/ 2941184 h 5429363"/>
              <a:gd name="connsiteX37" fmla="*/ 14705414 w 14707080"/>
              <a:gd name="connsiteY37" fmla="*/ 3284084 h 5429363"/>
              <a:gd name="connsiteX38" fmla="*/ 14689085 w 14707080"/>
              <a:gd name="connsiteY38" fmla="*/ 3561670 h 5429363"/>
              <a:gd name="connsiteX39" fmla="*/ 14705414 w 14707080"/>
              <a:gd name="connsiteY39" fmla="*/ 4018870 h 5429363"/>
              <a:gd name="connsiteX40" fmla="*/ 14640099 w 14707080"/>
              <a:gd name="connsiteY40" fmla="*/ 4525056 h 5429363"/>
              <a:gd name="connsiteX41" fmla="*/ 14509471 w 14707080"/>
              <a:gd name="connsiteY41" fmla="*/ 4818970 h 5429363"/>
              <a:gd name="connsiteX42" fmla="*/ 14280871 w 14707080"/>
              <a:gd name="connsiteY42" fmla="*/ 4867956 h 5429363"/>
              <a:gd name="connsiteX43" fmla="*/ 13921642 w 14707080"/>
              <a:gd name="connsiteY43" fmla="*/ 4835299 h 5429363"/>
              <a:gd name="connsiteX44" fmla="*/ 13562414 w 14707080"/>
              <a:gd name="connsiteY44" fmla="*/ 4574041 h 5429363"/>
              <a:gd name="connsiteX45" fmla="*/ 13170528 w 14707080"/>
              <a:gd name="connsiteY45" fmla="*/ 4329113 h 5429363"/>
              <a:gd name="connsiteX46" fmla="*/ 12337771 w 14707080"/>
              <a:gd name="connsiteY46" fmla="*/ 4116841 h 5429363"/>
              <a:gd name="connsiteX47" fmla="*/ 11423371 w 14707080"/>
              <a:gd name="connsiteY47" fmla="*/ 3969884 h 5429363"/>
              <a:gd name="connsiteX48" fmla="*/ 10394671 w 14707080"/>
              <a:gd name="connsiteY48" fmla="*/ 3757613 h 5429363"/>
              <a:gd name="connsiteX49" fmla="*/ 10182399 w 14707080"/>
              <a:gd name="connsiteY49" fmla="*/ 3692299 h 5429363"/>
              <a:gd name="connsiteX50" fmla="*/ 9398628 w 14707080"/>
              <a:gd name="connsiteY50" fmla="*/ 3692299 h 5429363"/>
              <a:gd name="connsiteX51" fmla="*/ 9006742 w 14707080"/>
              <a:gd name="connsiteY51" fmla="*/ 3643313 h 5429363"/>
              <a:gd name="connsiteX52" fmla="*/ 8680171 w 14707080"/>
              <a:gd name="connsiteY52" fmla="*/ 3643313 h 5429363"/>
              <a:gd name="connsiteX53" fmla="*/ 7802764 w 14707080"/>
              <a:gd name="connsiteY53" fmla="*/ 5302717 h 5429363"/>
              <a:gd name="connsiteX54" fmla="*/ 7250944 w 14707080"/>
              <a:gd name="connsiteY54" fmla="*/ 5238907 h 5429363"/>
              <a:gd name="connsiteX55" fmla="*/ 6822050 w 14707080"/>
              <a:gd name="connsiteY55" fmla="*/ 4633308 h 5429363"/>
              <a:gd name="connsiteX56" fmla="*/ 6259219 w 14707080"/>
              <a:gd name="connsiteY56" fmla="*/ 4327568 h 5429363"/>
              <a:gd name="connsiteX57" fmla="*/ 5603900 w 14707080"/>
              <a:gd name="connsiteY57" fmla="*/ 4045544 h 5429363"/>
              <a:gd name="connsiteX58" fmla="*/ 4695999 w 14707080"/>
              <a:gd name="connsiteY58" fmla="*/ 3773941 h 5429363"/>
              <a:gd name="connsiteX59" fmla="*/ 4222471 w 14707080"/>
              <a:gd name="connsiteY59" fmla="*/ 3855584 h 5429363"/>
              <a:gd name="connsiteX60" fmla="*/ 3716285 w 14707080"/>
              <a:gd name="connsiteY60" fmla="*/ 3855584 h 5429363"/>
              <a:gd name="connsiteX61" fmla="*/ 3291742 w 14707080"/>
              <a:gd name="connsiteY61" fmla="*/ 3986213 h 5429363"/>
              <a:gd name="connsiteX62" fmla="*/ 2916185 w 14707080"/>
              <a:gd name="connsiteY62" fmla="*/ 4329113 h 5429363"/>
              <a:gd name="connsiteX63" fmla="*/ 2377342 w 14707080"/>
              <a:gd name="connsiteY63" fmla="*/ 4443413 h 5429363"/>
              <a:gd name="connsiteX64" fmla="*/ 1920142 w 14707080"/>
              <a:gd name="connsiteY64" fmla="*/ 4476070 h 5429363"/>
              <a:gd name="connsiteX65" fmla="*/ 1593571 w 14707080"/>
              <a:gd name="connsiteY65" fmla="*/ 4606699 h 5429363"/>
              <a:gd name="connsiteX66" fmla="*/ 1348642 w 14707080"/>
              <a:gd name="connsiteY66" fmla="*/ 4737327 h 5429363"/>
              <a:gd name="connsiteX67" fmla="*/ 989414 w 14707080"/>
              <a:gd name="connsiteY67" fmla="*/ 4818970 h 5429363"/>
              <a:gd name="connsiteX68" fmla="*/ 613857 w 14707080"/>
              <a:gd name="connsiteY68" fmla="*/ 4818970 h 5429363"/>
              <a:gd name="connsiteX69" fmla="*/ 287285 w 14707080"/>
              <a:gd name="connsiteY69" fmla="*/ 4737327 h 5429363"/>
              <a:gd name="connsiteX70" fmla="*/ 156657 w 14707080"/>
              <a:gd name="connsiteY70" fmla="*/ 4345441 h 5429363"/>
              <a:gd name="connsiteX71" fmla="*/ 9699 w 14707080"/>
              <a:gd name="connsiteY71" fmla="*/ 3986213 h 5429363"/>
              <a:gd name="connsiteX72" fmla="*/ 26028 w 14707080"/>
              <a:gd name="connsiteY72" fmla="*/ 3757613 h 5429363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006742 w 14707080"/>
              <a:gd name="connsiteY51" fmla="*/ 3643313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632729 w 14707080"/>
              <a:gd name="connsiteY50" fmla="*/ 4087118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1027 w 14699422"/>
              <a:gd name="connsiteY0" fmla="*/ 3806599 h 5346195"/>
              <a:gd name="connsiteX1" fmla="*/ 34699 w 14699422"/>
              <a:gd name="connsiteY1" fmla="*/ 3333070 h 5346195"/>
              <a:gd name="connsiteX2" fmla="*/ 51027 w 14699422"/>
              <a:gd name="connsiteY2" fmla="*/ 2941184 h 5346195"/>
              <a:gd name="connsiteX3" fmla="*/ 34699 w 14699422"/>
              <a:gd name="connsiteY3" fmla="*/ 2516641 h 5346195"/>
              <a:gd name="connsiteX4" fmla="*/ 116341 w 14699422"/>
              <a:gd name="connsiteY4" fmla="*/ 2222727 h 5346195"/>
              <a:gd name="connsiteX5" fmla="*/ 132670 w 14699422"/>
              <a:gd name="connsiteY5" fmla="*/ 1863499 h 5346195"/>
              <a:gd name="connsiteX6" fmla="*/ 753156 w 14699422"/>
              <a:gd name="connsiteY6" fmla="*/ 1487941 h 5346195"/>
              <a:gd name="connsiteX7" fmla="*/ 1324656 w 14699422"/>
              <a:gd name="connsiteY7" fmla="*/ 1259341 h 5346195"/>
              <a:gd name="connsiteX8" fmla="*/ 1487941 w 14699422"/>
              <a:gd name="connsiteY8" fmla="*/ 1030741 h 5346195"/>
              <a:gd name="connsiteX9" fmla="*/ 1683884 w 14699422"/>
              <a:gd name="connsiteY9" fmla="*/ 883784 h 5346195"/>
              <a:gd name="connsiteX10" fmla="*/ 2434999 w 14699422"/>
              <a:gd name="connsiteY10" fmla="*/ 834799 h 5346195"/>
              <a:gd name="connsiteX11" fmla="*/ 2696256 w 14699422"/>
              <a:gd name="connsiteY11" fmla="*/ 753156 h 5346195"/>
              <a:gd name="connsiteX12" fmla="*/ 3153456 w 14699422"/>
              <a:gd name="connsiteY12" fmla="*/ 589870 h 5346195"/>
              <a:gd name="connsiteX13" fmla="*/ 3398384 w 14699422"/>
              <a:gd name="connsiteY13" fmla="*/ 410256 h 5346195"/>
              <a:gd name="connsiteX14" fmla="*/ 3610656 w 14699422"/>
              <a:gd name="connsiteY14" fmla="*/ 344941 h 5346195"/>
              <a:gd name="connsiteX15" fmla="*/ 4263799 w 14699422"/>
              <a:gd name="connsiteY15" fmla="*/ 328613 h 5346195"/>
              <a:gd name="connsiteX16" fmla="*/ 4737327 w 14699422"/>
              <a:gd name="connsiteY16" fmla="*/ 214313 h 5346195"/>
              <a:gd name="connsiteX17" fmla="*/ 5080227 w 14699422"/>
              <a:gd name="connsiteY17" fmla="*/ 100013 h 5346195"/>
              <a:gd name="connsiteX18" fmla="*/ 5602741 w 14699422"/>
              <a:gd name="connsiteY18" fmla="*/ 18370 h 5346195"/>
              <a:gd name="connsiteX19" fmla="*/ 6125256 w 14699422"/>
              <a:gd name="connsiteY19" fmla="*/ 2041 h 5346195"/>
              <a:gd name="connsiteX20" fmla="*/ 6860041 w 14699422"/>
              <a:gd name="connsiteY20" fmla="*/ 51027 h 5346195"/>
              <a:gd name="connsiteX21" fmla="*/ 7480527 w 14699422"/>
              <a:gd name="connsiteY21" fmla="*/ 51027 h 5346195"/>
              <a:gd name="connsiteX22" fmla="*/ 8329613 w 14699422"/>
              <a:gd name="connsiteY22" fmla="*/ 51027 h 5346195"/>
              <a:gd name="connsiteX23" fmla="*/ 9080727 w 14699422"/>
              <a:gd name="connsiteY23" fmla="*/ 116341 h 5346195"/>
              <a:gd name="connsiteX24" fmla="*/ 9864499 w 14699422"/>
              <a:gd name="connsiteY24" fmla="*/ 181656 h 5346195"/>
              <a:gd name="connsiteX25" fmla="*/ 10370684 w 14699422"/>
              <a:gd name="connsiteY25" fmla="*/ 214313 h 5346195"/>
              <a:gd name="connsiteX26" fmla="*/ 10909527 w 14699422"/>
              <a:gd name="connsiteY26" fmla="*/ 361270 h 5346195"/>
              <a:gd name="connsiteX27" fmla="*/ 11432041 w 14699422"/>
              <a:gd name="connsiteY27" fmla="*/ 426584 h 5346195"/>
              <a:gd name="connsiteX28" fmla="*/ 11954556 w 14699422"/>
              <a:gd name="connsiteY28" fmla="*/ 573541 h 5346195"/>
              <a:gd name="connsiteX29" fmla="*/ 12640356 w 14699422"/>
              <a:gd name="connsiteY29" fmla="*/ 671513 h 5346195"/>
              <a:gd name="connsiteX30" fmla="*/ 13277170 w 14699422"/>
              <a:gd name="connsiteY30" fmla="*/ 900113 h 5346195"/>
              <a:gd name="connsiteX31" fmla="*/ 13799684 w 14699422"/>
              <a:gd name="connsiteY31" fmla="*/ 1259341 h 5346195"/>
              <a:gd name="connsiteX32" fmla="*/ 14126256 w 14699422"/>
              <a:gd name="connsiteY32" fmla="*/ 1520599 h 5346195"/>
              <a:gd name="connsiteX33" fmla="*/ 14273213 w 14699422"/>
              <a:gd name="connsiteY33" fmla="*/ 1781856 h 5346195"/>
              <a:gd name="connsiteX34" fmla="*/ 14501813 w 14699422"/>
              <a:gd name="connsiteY34" fmla="*/ 2190070 h 5346195"/>
              <a:gd name="connsiteX35" fmla="*/ 14632441 w 14699422"/>
              <a:gd name="connsiteY35" fmla="*/ 2777899 h 5346195"/>
              <a:gd name="connsiteX36" fmla="*/ 14681427 w 14699422"/>
              <a:gd name="connsiteY36" fmla="*/ 2941184 h 5346195"/>
              <a:gd name="connsiteX37" fmla="*/ 14697756 w 14699422"/>
              <a:gd name="connsiteY37" fmla="*/ 3284084 h 5346195"/>
              <a:gd name="connsiteX38" fmla="*/ 14681427 w 14699422"/>
              <a:gd name="connsiteY38" fmla="*/ 3561670 h 5346195"/>
              <a:gd name="connsiteX39" fmla="*/ 14697756 w 14699422"/>
              <a:gd name="connsiteY39" fmla="*/ 4018870 h 5346195"/>
              <a:gd name="connsiteX40" fmla="*/ 14632441 w 14699422"/>
              <a:gd name="connsiteY40" fmla="*/ 4525056 h 5346195"/>
              <a:gd name="connsiteX41" fmla="*/ 14501813 w 14699422"/>
              <a:gd name="connsiteY41" fmla="*/ 4818970 h 5346195"/>
              <a:gd name="connsiteX42" fmla="*/ 14273213 w 14699422"/>
              <a:gd name="connsiteY42" fmla="*/ 4867956 h 5346195"/>
              <a:gd name="connsiteX43" fmla="*/ 13913984 w 14699422"/>
              <a:gd name="connsiteY43" fmla="*/ 4835299 h 5346195"/>
              <a:gd name="connsiteX44" fmla="*/ 13554756 w 14699422"/>
              <a:gd name="connsiteY44" fmla="*/ 4574041 h 5346195"/>
              <a:gd name="connsiteX45" fmla="*/ 13162870 w 14699422"/>
              <a:gd name="connsiteY45" fmla="*/ 4329113 h 5346195"/>
              <a:gd name="connsiteX46" fmla="*/ 12330113 w 14699422"/>
              <a:gd name="connsiteY46" fmla="*/ 4116841 h 5346195"/>
              <a:gd name="connsiteX47" fmla="*/ 11415713 w 14699422"/>
              <a:gd name="connsiteY47" fmla="*/ 3969884 h 5346195"/>
              <a:gd name="connsiteX48" fmla="*/ 10387013 w 14699422"/>
              <a:gd name="connsiteY48" fmla="*/ 3757613 h 5346195"/>
              <a:gd name="connsiteX49" fmla="*/ 10174741 w 14699422"/>
              <a:gd name="connsiteY49" fmla="*/ 3692299 h 5346195"/>
              <a:gd name="connsiteX50" fmla="*/ 9625071 w 14699422"/>
              <a:gd name="connsiteY50" fmla="*/ 4087118 h 5346195"/>
              <a:gd name="connsiteX51" fmla="*/ 9186359 w 14699422"/>
              <a:gd name="connsiteY51" fmla="*/ 4320142 h 5346195"/>
              <a:gd name="connsiteX52" fmla="*/ 8672512 w 14699422"/>
              <a:gd name="connsiteY52" fmla="*/ 4771358 h 5346195"/>
              <a:gd name="connsiteX53" fmla="*/ 7795106 w 14699422"/>
              <a:gd name="connsiteY53" fmla="*/ 5302717 h 5346195"/>
              <a:gd name="connsiteX54" fmla="*/ 7243286 w 14699422"/>
              <a:gd name="connsiteY54" fmla="*/ 5238907 h 5346195"/>
              <a:gd name="connsiteX55" fmla="*/ 6814392 w 14699422"/>
              <a:gd name="connsiteY55" fmla="*/ 4633308 h 5346195"/>
              <a:gd name="connsiteX56" fmla="*/ 6251561 w 14699422"/>
              <a:gd name="connsiteY56" fmla="*/ 4327568 h 5346195"/>
              <a:gd name="connsiteX57" fmla="*/ 5596242 w 14699422"/>
              <a:gd name="connsiteY57" fmla="*/ 4045544 h 5346195"/>
              <a:gd name="connsiteX58" fmla="*/ 4688341 w 14699422"/>
              <a:gd name="connsiteY58" fmla="*/ 3773941 h 5346195"/>
              <a:gd name="connsiteX59" fmla="*/ 4214813 w 14699422"/>
              <a:gd name="connsiteY59" fmla="*/ 3855584 h 5346195"/>
              <a:gd name="connsiteX60" fmla="*/ 3708627 w 14699422"/>
              <a:gd name="connsiteY60" fmla="*/ 3855584 h 5346195"/>
              <a:gd name="connsiteX61" fmla="*/ 3284084 w 14699422"/>
              <a:gd name="connsiteY61" fmla="*/ 3986213 h 5346195"/>
              <a:gd name="connsiteX62" fmla="*/ 2908527 w 14699422"/>
              <a:gd name="connsiteY62" fmla="*/ 4329113 h 5346195"/>
              <a:gd name="connsiteX63" fmla="*/ 2369684 w 14699422"/>
              <a:gd name="connsiteY63" fmla="*/ 4443413 h 5346195"/>
              <a:gd name="connsiteX64" fmla="*/ 1912484 w 14699422"/>
              <a:gd name="connsiteY64" fmla="*/ 4476070 h 5346195"/>
              <a:gd name="connsiteX65" fmla="*/ 1585913 w 14699422"/>
              <a:gd name="connsiteY65" fmla="*/ 4606699 h 5346195"/>
              <a:gd name="connsiteX66" fmla="*/ 1340984 w 14699422"/>
              <a:gd name="connsiteY66" fmla="*/ 4737327 h 5346195"/>
              <a:gd name="connsiteX67" fmla="*/ 981756 w 14699422"/>
              <a:gd name="connsiteY67" fmla="*/ 4818970 h 5346195"/>
              <a:gd name="connsiteX68" fmla="*/ 606199 w 14699422"/>
              <a:gd name="connsiteY68" fmla="*/ 4818970 h 5346195"/>
              <a:gd name="connsiteX69" fmla="*/ 279627 w 14699422"/>
              <a:gd name="connsiteY69" fmla="*/ 4737327 h 5346195"/>
              <a:gd name="connsiteX70" fmla="*/ 148999 w 14699422"/>
              <a:gd name="connsiteY70" fmla="*/ 4345441 h 5346195"/>
              <a:gd name="connsiteX71" fmla="*/ 2041 w 14699422"/>
              <a:gd name="connsiteY71" fmla="*/ 3986213 h 5346195"/>
              <a:gd name="connsiteX72" fmla="*/ 158824 w 14699422"/>
              <a:gd name="connsiteY72" fmla="*/ 3419190 h 5346195"/>
              <a:gd name="connsiteX0" fmla="*/ 18904 w 14667299"/>
              <a:gd name="connsiteY0" fmla="*/ 3806599 h 5346195"/>
              <a:gd name="connsiteX1" fmla="*/ 2576 w 14667299"/>
              <a:gd name="connsiteY1" fmla="*/ 3333070 h 5346195"/>
              <a:gd name="connsiteX2" fmla="*/ 18904 w 14667299"/>
              <a:gd name="connsiteY2" fmla="*/ 2941184 h 5346195"/>
              <a:gd name="connsiteX3" fmla="*/ 2576 w 14667299"/>
              <a:gd name="connsiteY3" fmla="*/ 2516641 h 5346195"/>
              <a:gd name="connsiteX4" fmla="*/ 84218 w 14667299"/>
              <a:gd name="connsiteY4" fmla="*/ 2222727 h 5346195"/>
              <a:gd name="connsiteX5" fmla="*/ 100547 w 14667299"/>
              <a:gd name="connsiteY5" fmla="*/ 1863499 h 5346195"/>
              <a:gd name="connsiteX6" fmla="*/ 721033 w 14667299"/>
              <a:gd name="connsiteY6" fmla="*/ 1487941 h 5346195"/>
              <a:gd name="connsiteX7" fmla="*/ 1292533 w 14667299"/>
              <a:gd name="connsiteY7" fmla="*/ 1259341 h 5346195"/>
              <a:gd name="connsiteX8" fmla="*/ 1455818 w 14667299"/>
              <a:gd name="connsiteY8" fmla="*/ 1030741 h 5346195"/>
              <a:gd name="connsiteX9" fmla="*/ 1651761 w 14667299"/>
              <a:gd name="connsiteY9" fmla="*/ 883784 h 5346195"/>
              <a:gd name="connsiteX10" fmla="*/ 2402876 w 14667299"/>
              <a:gd name="connsiteY10" fmla="*/ 834799 h 5346195"/>
              <a:gd name="connsiteX11" fmla="*/ 2664133 w 14667299"/>
              <a:gd name="connsiteY11" fmla="*/ 753156 h 5346195"/>
              <a:gd name="connsiteX12" fmla="*/ 3121333 w 14667299"/>
              <a:gd name="connsiteY12" fmla="*/ 589870 h 5346195"/>
              <a:gd name="connsiteX13" fmla="*/ 3366261 w 14667299"/>
              <a:gd name="connsiteY13" fmla="*/ 410256 h 5346195"/>
              <a:gd name="connsiteX14" fmla="*/ 3578533 w 14667299"/>
              <a:gd name="connsiteY14" fmla="*/ 344941 h 5346195"/>
              <a:gd name="connsiteX15" fmla="*/ 4231676 w 14667299"/>
              <a:gd name="connsiteY15" fmla="*/ 328613 h 5346195"/>
              <a:gd name="connsiteX16" fmla="*/ 4705204 w 14667299"/>
              <a:gd name="connsiteY16" fmla="*/ 214313 h 5346195"/>
              <a:gd name="connsiteX17" fmla="*/ 5048104 w 14667299"/>
              <a:gd name="connsiteY17" fmla="*/ 100013 h 5346195"/>
              <a:gd name="connsiteX18" fmla="*/ 5570618 w 14667299"/>
              <a:gd name="connsiteY18" fmla="*/ 18370 h 5346195"/>
              <a:gd name="connsiteX19" fmla="*/ 6093133 w 14667299"/>
              <a:gd name="connsiteY19" fmla="*/ 2041 h 5346195"/>
              <a:gd name="connsiteX20" fmla="*/ 6827918 w 14667299"/>
              <a:gd name="connsiteY20" fmla="*/ 51027 h 5346195"/>
              <a:gd name="connsiteX21" fmla="*/ 7448404 w 14667299"/>
              <a:gd name="connsiteY21" fmla="*/ 51027 h 5346195"/>
              <a:gd name="connsiteX22" fmla="*/ 8297490 w 14667299"/>
              <a:gd name="connsiteY22" fmla="*/ 51027 h 5346195"/>
              <a:gd name="connsiteX23" fmla="*/ 9048604 w 14667299"/>
              <a:gd name="connsiteY23" fmla="*/ 116341 h 5346195"/>
              <a:gd name="connsiteX24" fmla="*/ 9832376 w 14667299"/>
              <a:gd name="connsiteY24" fmla="*/ 181656 h 5346195"/>
              <a:gd name="connsiteX25" fmla="*/ 10338561 w 14667299"/>
              <a:gd name="connsiteY25" fmla="*/ 214313 h 5346195"/>
              <a:gd name="connsiteX26" fmla="*/ 10877404 w 14667299"/>
              <a:gd name="connsiteY26" fmla="*/ 361270 h 5346195"/>
              <a:gd name="connsiteX27" fmla="*/ 11399918 w 14667299"/>
              <a:gd name="connsiteY27" fmla="*/ 426584 h 5346195"/>
              <a:gd name="connsiteX28" fmla="*/ 11922433 w 14667299"/>
              <a:gd name="connsiteY28" fmla="*/ 573541 h 5346195"/>
              <a:gd name="connsiteX29" fmla="*/ 12608233 w 14667299"/>
              <a:gd name="connsiteY29" fmla="*/ 671513 h 5346195"/>
              <a:gd name="connsiteX30" fmla="*/ 13245047 w 14667299"/>
              <a:gd name="connsiteY30" fmla="*/ 900113 h 5346195"/>
              <a:gd name="connsiteX31" fmla="*/ 13767561 w 14667299"/>
              <a:gd name="connsiteY31" fmla="*/ 1259341 h 5346195"/>
              <a:gd name="connsiteX32" fmla="*/ 14094133 w 14667299"/>
              <a:gd name="connsiteY32" fmla="*/ 1520599 h 5346195"/>
              <a:gd name="connsiteX33" fmla="*/ 14241090 w 14667299"/>
              <a:gd name="connsiteY33" fmla="*/ 1781856 h 5346195"/>
              <a:gd name="connsiteX34" fmla="*/ 14469690 w 14667299"/>
              <a:gd name="connsiteY34" fmla="*/ 2190070 h 5346195"/>
              <a:gd name="connsiteX35" fmla="*/ 14600318 w 14667299"/>
              <a:gd name="connsiteY35" fmla="*/ 2777899 h 5346195"/>
              <a:gd name="connsiteX36" fmla="*/ 14649304 w 14667299"/>
              <a:gd name="connsiteY36" fmla="*/ 2941184 h 5346195"/>
              <a:gd name="connsiteX37" fmla="*/ 14665633 w 14667299"/>
              <a:gd name="connsiteY37" fmla="*/ 3284084 h 5346195"/>
              <a:gd name="connsiteX38" fmla="*/ 14649304 w 14667299"/>
              <a:gd name="connsiteY38" fmla="*/ 3561670 h 5346195"/>
              <a:gd name="connsiteX39" fmla="*/ 14665633 w 14667299"/>
              <a:gd name="connsiteY39" fmla="*/ 4018870 h 5346195"/>
              <a:gd name="connsiteX40" fmla="*/ 14600318 w 14667299"/>
              <a:gd name="connsiteY40" fmla="*/ 4525056 h 5346195"/>
              <a:gd name="connsiteX41" fmla="*/ 14469690 w 14667299"/>
              <a:gd name="connsiteY41" fmla="*/ 4818970 h 5346195"/>
              <a:gd name="connsiteX42" fmla="*/ 14241090 w 14667299"/>
              <a:gd name="connsiteY42" fmla="*/ 4867956 h 5346195"/>
              <a:gd name="connsiteX43" fmla="*/ 13881861 w 14667299"/>
              <a:gd name="connsiteY43" fmla="*/ 4835299 h 5346195"/>
              <a:gd name="connsiteX44" fmla="*/ 13522633 w 14667299"/>
              <a:gd name="connsiteY44" fmla="*/ 4574041 h 5346195"/>
              <a:gd name="connsiteX45" fmla="*/ 13130747 w 14667299"/>
              <a:gd name="connsiteY45" fmla="*/ 4329113 h 5346195"/>
              <a:gd name="connsiteX46" fmla="*/ 12297990 w 14667299"/>
              <a:gd name="connsiteY46" fmla="*/ 4116841 h 5346195"/>
              <a:gd name="connsiteX47" fmla="*/ 11383590 w 14667299"/>
              <a:gd name="connsiteY47" fmla="*/ 3969884 h 5346195"/>
              <a:gd name="connsiteX48" fmla="*/ 10354890 w 14667299"/>
              <a:gd name="connsiteY48" fmla="*/ 3757613 h 5346195"/>
              <a:gd name="connsiteX49" fmla="*/ 10142618 w 14667299"/>
              <a:gd name="connsiteY49" fmla="*/ 3692299 h 5346195"/>
              <a:gd name="connsiteX50" fmla="*/ 9592948 w 14667299"/>
              <a:gd name="connsiteY50" fmla="*/ 4087118 h 5346195"/>
              <a:gd name="connsiteX51" fmla="*/ 9154236 w 14667299"/>
              <a:gd name="connsiteY51" fmla="*/ 4320142 h 5346195"/>
              <a:gd name="connsiteX52" fmla="*/ 8640389 w 14667299"/>
              <a:gd name="connsiteY52" fmla="*/ 4771358 h 5346195"/>
              <a:gd name="connsiteX53" fmla="*/ 7762983 w 14667299"/>
              <a:gd name="connsiteY53" fmla="*/ 5302717 h 5346195"/>
              <a:gd name="connsiteX54" fmla="*/ 7211163 w 14667299"/>
              <a:gd name="connsiteY54" fmla="*/ 5238907 h 5346195"/>
              <a:gd name="connsiteX55" fmla="*/ 6782269 w 14667299"/>
              <a:gd name="connsiteY55" fmla="*/ 4633308 h 5346195"/>
              <a:gd name="connsiteX56" fmla="*/ 6219438 w 14667299"/>
              <a:gd name="connsiteY56" fmla="*/ 4327568 h 5346195"/>
              <a:gd name="connsiteX57" fmla="*/ 5564119 w 14667299"/>
              <a:gd name="connsiteY57" fmla="*/ 4045544 h 5346195"/>
              <a:gd name="connsiteX58" fmla="*/ 4656218 w 14667299"/>
              <a:gd name="connsiteY58" fmla="*/ 3773941 h 5346195"/>
              <a:gd name="connsiteX59" fmla="*/ 4182690 w 14667299"/>
              <a:gd name="connsiteY59" fmla="*/ 3855584 h 5346195"/>
              <a:gd name="connsiteX60" fmla="*/ 3676504 w 14667299"/>
              <a:gd name="connsiteY60" fmla="*/ 3855584 h 5346195"/>
              <a:gd name="connsiteX61" fmla="*/ 3251961 w 14667299"/>
              <a:gd name="connsiteY61" fmla="*/ 3986213 h 5346195"/>
              <a:gd name="connsiteX62" fmla="*/ 2876404 w 14667299"/>
              <a:gd name="connsiteY62" fmla="*/ 4329113 h 5346195"/>
              <a:gd name="connsiteX63" fmla="*/ 2337561 w 14667299"/>
              <a:gd name="connsiteY63" fmla="*/ 4443413 h 5346195"/>
              <a:gd name="connsiteX64" fmla="*/ 1880361 w 14667299"/>
              <a:gd name="connsiteY64" fmla="*/ 4476070 h 5346195"/>
              <a:gd name="connsiteX65" fmla="*/ 1553790 w 14667299"/>
              <a:gd name="connsiteY65" fmla="*/ 4606699 h 5346195"/>
              <a:gd name="connsiteX66" fmla="*/ 1308861 w 14667299"/>
              <a:gd name="connsiteY66" fmla="*/ 4737327 h 5346195"/>
              <a:gd name="connsiteX67" fmla="*/ 949633 w 14667299"/>
              <a:gd name="connsiteY67" fmla="*/ 4818970 h 5346195"/>
              <a:gd name="connsiteX68" fmla="*/ 574076 w 14667299"/>
              <a:gd name="connsiteY68" fmla="*/ 4818970 h 5346195"/>
              <a:gd name="connsiteX69" fmla="*/ 247504 w 14667299"/>
              <a:gd name="connsiteY69" fmla="*/ 4737327 h 5346195"/>
              <a:gd name="connsiteX70" fmla="*/ 116876 w 14667299"/>
              <a:gd name="connsiteY70" fmla="*/ 4345441 h 5346195"/>
              <a:gd name="connsiteX71" fmla="*/ 484956 w 14667299"/>
              <a:gd name="connsiteY71" fmla="*/ 3422194 h 5346195"/>
              <a:gd name="connsiteX72" fmla="*/ 126701 w 14667299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124920 w 14675343"/>
              <a:gd name="connsiteY70" fmla="*/ 4345441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243621 w 14675343"/>
              <a:gd name="connsiteY41" fmla="*/ 369091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91115"/>
              <a:gd name="connsiteY0" fmla="*/ 3468169 h 5346195"/>
              <a:gd name="connsiteX1" fmla="*/ 10620 w 14691115"/>
              <a:gd name="connsiteY1" fmla="*/ 3333070 h 5346195"/>
              <a:gd name="connsiteX2" fmla="*/ 26948 w 14691115"/>
              <a:gd name="connsiteY2" fmla="*/ 2941184 h 5346195"/>
              <a:gd name="connsiteX3" fmla="*/ 10620 w 14691115"/>
              <a:gd name="connsiteY3" fmla="*/ 2516641 h 5346195"/>
              <a:gd name="connsiteX4" fmla="*/ 92262 w 14691115"/>
              <a:gd name="connsiteY4" fmla="*/ 2222727 h 5346195"/>
              <a:gd name="connsiteX5" fmla="*/ 108591 w 14691115"/>
              <a:gd name="connsiteY5" fmla="*/ 1863499 h 5346195"/>
              <a:gd name="connsiteX6" fmla="*/ 729077 w 14691115"/>
              <a:gd name="connsiteY6" fmla="*/ 1487941 h 5346195"/>
              <a:gd name="connsiteX7" fmla="*/ 1300577 w 14691115"/>
              <a:gd name="connsiteY7" fmla="*/ 1259341 h 5346195"/>
              <a:gd name="connsiteX8" fmla="*/ 1463862 w 14691115"/>
              <a:gd name="connsiteY8" fmla="*/ 1030741 h 5346195"/>
              <a:gd name="connsiteX9" fmla="*/ 1659805 w 14691115"/>
              <a:gd name="connsiteY9" fmla="*/ 883784 h 5346195"/>
              <a:gd name="connsiteX10" fmla="*/ 2410920 w 14691115"/>
              <a:gd name="connsiteY10" fmla="*/ 834799 h 5346195"/>
              <a:gd name="connsiteX11" fmla="*/ 2672177 w 14691115"/>
              <a:gd name="connsiteY11" fmla="*/ 753156 h 5346195"/>
              <a:gd name="connsiteX12" fmla="*/ 3129377 w 14691115"/>
              <a:gd name="connsiteY12" fmla="*/ 589870 h 5346195"/>
              <a:gd name="connsiteX13" fmla="*/ 3374305 w 14691115"/>
              <a:gd name="connsiteY13" fmla="*/ 410256 h 5346195"/>
              <a:gd name="connsiteX14" fmla="*/ 3586577 w 14691115"/>
              <a:gd name="connsiteY14" fmla="*/ 344941 h 5346195"/>
              <a:gd name="connsiteX15" fmla="*/ 4239720 w 14691115"/>
              <a:gd name="connsiteY15" fmla="*/ 328613 h 5346195"/>
              <a:gd name="connsiteX16" fmla="*/ 4713248 w 14691115"/>
              <a:gd name="connsiteY16" fmla="*/ 214313 h 5346195"/>
              <a:gd name="connsiteX17" fmla="*/ 5056148 w 14691115"/>
              <a:gd name="connsiteY17" fmla="*/ 100013 h 5346195"/>
              <a:gd name="connsiteX18" fmla="*/ 5578662 w 14691115"/>
              <a:gd name="connsiteY18" fmla="*/ 18370 h 5346195"/>
              <a:gd name="connsiteX19" fmla="*/ 6101177 w 14691115"/>
              <a:gd name="connsiteY19" fmla="*/ 2041 h 5346195"/>
              <a:gd name="connsiteX20" fmla="*/ 6835962 w 14691115"/>
              <a:gd name="connsiteY20" fmla="*/ 51027 h 5346195"/>
              <a:gd name="connsiteX21" fmla="*/ 7456448 w 14691115"/>
              <a:gd name="connsiteY21" fmla="*/ 51027 h 5346195"/>
              <a:gd name="connsiteX22" fmla="*/ 8305534 w 14691115"/>
              <a:gd name="connsiteY22" fmla="*/ 51027 h 5346195"/>
              <a:gd name="connsiteX23" fmla="*/ 9056648 w 14691115"/>
              <a:gd name="connsiteY23" fmla="*/ 116341 h 5346195"/>
              <a:gd name="connsiteX24" fmla="*/ 9840420 w 14691115"/>
              <a:gd name="connsiteY24" fmla="*/ 181656 h 5346195"/>
              <a:gd name="connsiteX25" fmla="*/ 10346605 w 14691115"/>
              <a:gd name="connsiteY25" fmla="*/ 214313 h 5346195"/>
              <a:gd name="connsiteX26" fmla="*/ 10885448 w 14691115"/>
              <a:gd name="connsiteY26" fmla="*/ 361270 h 5346195"/>
              <a:gd name="connsiteX27" fmla="*/ 11407962 w 14691115"/>
              <a:gd name="connsiteY27" fmla="*/ 426584 h 5346195"/>
              <a:gd name="connsiteX28" fmla="*/ 11930477 w 14691115"/>
              <a:gd name="connsiteY28" fmla="*/ 573541 h 5346195"/>
              <a:gd name="connsiteX29" fmla="*/ 12616277 w 14691115"/>
              <a:gd name="connsiteY29" fmla="*/ 671513 h 5346195"/>
              <a:gd name="connsiteX30" fmla="*/ 13253091 w 14691115"/>
              <a:gd name="connsiteY30" fmla="*/ 900113 h 5346195"/>
              <a:gd name="connsiteX31" fmla="*/ 13775605 w 14691115"/>
              <a:gd name="connsiteY31" fmla="*/ 1259341 h 5346195"/>
              <a:gd name="connsiteX32" fmla="*/ 14102177 w 14691115"/>
              <a:gd name="connsiteY32" fmla="*/ 1520599 h 5346195"/>
              <a:gd name="connsiteX33" fmla="*/ 14249134 w 14691115"/>
              <a:gd name="connsiteY33" fmla="*/ 1781856 h 5346195"/>
              <a:gd name="connsiteX34" fmla="*/ 14477734 w 14691115"/>
              <a:gd name="connsiteY34" fmla="*/ 2190070 h 5346195"/>
              <a:gd name="connsiteX35" fmla="*/ 14608362 w 14691115"/>
              <a:gd name="connsiteY35" fmla="*/ 2777899 h 5346195"/>
              <a:gd name="connsiteX36" fmla="*/ 14657348 w 14691115"/>
              <a:gd name="connsiteY36" fmla="*/ 2941184 h 5346195"/>
              <a:gd name="connsiteX37" fmla="*/ 14673677 w 14691115"/>
              <a:gd name="connsiteY37" fmla="*/ 3284084 h 5346195"/>
              <a:gd name="connsiteX38" fmla="*/ 14657348 w 14691115"/>
              <a:gd name="connsiteY38" fmla="*/ 3561670 h 5346195"/>
              <a:gd name="connsiteX39" fmla="*/ 14673677 w 14691115"/>
              <a:gd name="connsiteY39" fmla="*/ 4018870 h 5346195"/>
              <a:gd name="connsiteX40" fmla="*/ 14374257 w 14691115"/>
              <a:gd name="connsiteY40" fmla="*/ 3622615 h 5346195"/>
              <a:gd name="connsiteX41" fmla="*/ 14243621 w 14691115"/>
              <a:gd name="connsiteY41" fmla="*/ 3690910 h 5346195"/>
              <a:gd name="connsiteX42" fmla="*/ 14155507 w 14691115"/>
              <a:gd name="connsiteY42" fmla="*/ 3739910 h 5346195"/>
              <a:gd name="connsiteX43" fmla="*/ 13796251 w 14691115"/>
              <a:gd name="connsiteY43" fmla="*/ 3763648 h 5346195"/>
              <a:gd name="connsiteX44" fmla="*/ 13343383 w 14691115"/>
              <a:gd name="connsiteY44" fmla="*/ 3615210 h 5346195"/>
              <a:gd name="connsiteX45" fmla="*/ 12811041 w 14691115"/>
              <a:gd name="connsiteY45" fmla="*/ 3821491 h 5346195"/>
              <a:gd name="connsiteX46" fmla="*/ 12025104 w 14691115"/>
              <a:gd name="connsiteY46" fmla="*/ 3665627 h 5346195"/>
              <a:gd name="connsiteX47" fmla="*/ 11297987 w 14691115"/>
              <a:gd name="connsiteY47" fmla="*/ 3800694 h 5346195"/>
              <a:gd name="connsiteX48" fmla="*/ 10362934 w 14691115"/>
              <a:gd name="connsiteY48" fmla="*/ 3757613 h 5346195"/>
              <a:gd name="connsiteX49" fmla="*/ 10150669 w 14691115"/>
              <a:gd name="connsiteY49" fmla="*/ 4030713 h 5346195"/>
              <a:gd name="connsiteX50" fmla="*/ 9600992 w 14691115"/>
              <a:gd name="connsiteY50" fmla="*/ 4087118 h 5346195"/>
              <a:gd name="connsiteX51" fmla="*/ 9162280 w 14691115"/>
              <a:gd name="connsiteY51" fmla="*/ 4320142 h 5346195"/>
              <a:gd name="connsiteX52" fmla="*/ 8648433 w 14691115"/>
              <a:gd name="connsiteY52" fmla="*/ 4771358 h 5346195"/>
              <a:gd name="connsiteX53" fmla="*/ 7771027 w 14691115"/>
              <a:gd name="connsiteY53" fmla="*/ 5302717 h 5346195"/>
              <a:gd name="connsiteX54" fmla="*/ 7219207 w 14691115"/>
              <a:gd name="connsiteY54" fmla="*/ 5238907 h 5346195"/>
              <a:gd name="connsiteX55" fmla="*/ 6790313 w 14691115"/>
              <a:gd name="connsiteY55" fmla="*/ 4633308 h 5346195"/>
              <a:gd name="connsiteX56" fmla="*/ 6227482 w 14691115"/>
              <a:gd name="connsiteY56" fmla="*/ 4327568 h 5346195"/>
              <a:gd name="connsiteX57" fmla="*/ 5572163 w 14691115"/>
              <a:gd name="connsiteY57" fmla="*/ 4045544 h 5346195"/>
              <a:gd name="connsiteX58" fmla="*/ 4664262 w 14691115"/>
              <a:gd name="connsiteY58" fmla="*/ 3773941 h 5346195"/>
              <a:gd name="connsiteX59" fmla="*/ 4190734 w 14691115"/>
              <a:gd name="connsiteY59" fmla="*/ 3855584 h 5346195"/>
              <a:gd name="connsiteX60" fmla="*/ 3825026 w 14691115"/>
              <a:gd name="connsiteY60" fmla="*/ 3460743 h 5346195"/>
              <a:gd name="connsiteX61" fmla="*/ 3494117 w 14691115"/>
              <a:gd name="connsiteY61" fmla="*/ 3478599 h 5346195"/>
              <a:gd name="connsiteX62" fmla="*/ 2978074 w 14691115"/>
              <a:gd name="connsiteY62" fmla="*/ 3539468 h 5346195"/>
              <a:gd name="connsiteX63" fmla="*/ 2860646 w 14691115"/>
              <a:gd name="connsiteY63" fmla="*/ 3484565 h 5346195"/>
              <a:gd name="connsiteX64" fmla="*/ 2403440 w 14691115"/>
              <a:gd name="connsiteY64" fmla="*/ 3517232 h 5346195"/>
              <a:gd name="connsiteX65" fmla="*/ 1983222 w 14691115"/>
              <a:gd name="connsiteY65" fmla="*/ 3591451 h 5346195"/>
              <a:gd name="connsiteX66" fmla="*/ 1691480 w 14691115"/>
              <a:gd name="connsiteY66" fmla="*/ 3552882 h 5346195"/>
              <a:gd name="connsiteX67" fmla="*/ 1425888 w 14691115"/>
              <a:gd name="connsiteY67" fmla="*/ 3521696 h 5346195"/>
              <a:gd name="connsiteX68" fmla="*/ 1190805 w 14691115"/>
              <a:gd name="connsiteY68" fmla="*/ 3690910 h 5346195"/>
              <a:gd name="connsiteX69" fmla="*/ 957863 w 14691115"/>
              <a:gd name="connsiteY69" fmla="*/ 3552882 h 5346195"/>
              <a:gd name="connsiteX70" fmla="*/ 686793 w 14691115"/>
              <a:gd name="connsiteY70" fmla="*/ 3442992 h 5346195"/>
              <a:gd name="connsiteX71" fmla="*/ 493000 w 14691115"/>
              <a:gd name="connsiteY71" fmla="*/ 3422194 h 5346195"/>
              <a:gd name="connsiteX72" fmla="*/ 134745 w 14691115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343383 w 14674676"/>
              <a:gd name="connsiteY44" fmla="*/ 3615210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674676" h="5346195">
                <a:moveTo>
                  <a:pt x="214219" y="3468169"/>
                </a:moveTo>
                <a:cubicBezTo>
                  <a:pt x="206055" y="3303522"/>
                  <a:pt x="41832" y="3420901"/>
                  <a:pt x="10620" y="3333070"/>
                </a:cubicBezTo>
                <a:cubicBezTo>
                  <a:pt x="-20592" y="3245239"/>
                  <a:pt x="26948" y="3077255"/>
                  <a:pt x="26948" y="2941184"/>
                </a:cubicBezTo>
                <a:cubicBezTo>
                  <a:pt x="26948" y="2805113"/>
                  <a:pt x="-266" y="2636384"/>
                  <a:pt x="10620" y="2516641"/>
                </a:cubicBezTo>
                <a:cubicBezTo>
                  <a:pt x="21506" y="2396898"/>
                  <a:pt x="75933" y="2331584"/>
                  <a:pt x="92262" y="2222727"/>
                </a:cubicBezTo>
                <a:cubicBezTo>
                  <a:pt x="108591" y="2113870"/>
                  <a:pt x="2455" y="1985963"/>
                  <a:pt x="108591" y="1863499"/>
                </a:cubicBezTo>
                <a:cubicBezTo>
                  <a:pt x="214727" y="1741035"/>
                  <a:pt x="530413" y="1588634"/>
                  <a:pt x="729077" y="1487941"/>
                </a:cubicBezTo>
                <a:cubicBezTo>
                  <a:pt x="927741" y="1387248"/>
                  <a:pt x="1178113" y="1335541"/>
                  <a:pt x="1300577" y="1259341"/>
                </a:cubicBezTo>
                <a:cubicBezTo>
                  <a:pt x="1423041" y="1183141"/>
                  <a:pt x="1403991" y="1093334"/>
                  <a:pt x="1463862" y="1030741"/>
                </a:cubicBezTo>
                <a:cubicBezTo>
                  <a:pt x="1523733" y="968148"/>
                  <a:pt x="1501962" y="916441"/>
                  <a:pt x="1659805" y="883784"/>
                </a:cubicBezTo>
                <a:cubicBezTo>
                  <a:pt x="1817648" y="851127"/>
                  <a:pt x="2242191" y="856570"/>
                  <a:pt x="2410920" y="834799"/>
                </a:cubicBezTo>
                <a:cubicBezTo>
                  <a:pt x="2579649" y="813028"/>
                  <a:pt x="2552434" y="793977"/>
                  <a:pt x="2672177" y="753156"/>
                </a:cubicBezTo>
                <a:cubicBezTo>
                  <a:pt x="2791920" y="712335"/>
                  <a:pt x="3012356" y="647020"/>
                  <a:pt x="3129377" y="589870"/>
                </a:cubicBezTo>
                <a:cubicBezTo>
                  <a:pt x="3246398" y="532720"/>
                  <a:pt x="3298105" y="451077"/>
                  <a:pt x="3374305" y="410256"/>
                </a:cubicBezTo>
                <a:cubicBezTo>
                  <a:pt x="3450505" y="369435"/>
                  <a:pt x="3442341" y="358548"/>
                  <a:pt x="3586577" y="344941"/>
                </a:cubicBezTo>
                <a:cubicBezTo>
                  <a:pt x="3730813" y="331334"/>
                  <a:pt x="4051942" y="350384"/>
                  <a:pt x="4239720" y="328613"/>
                </a:cubicBezTo>
                <a:cubicBezTo>
                  <a:pt x="4427499" y="306842"/>
                  <a:pt x="4577177" y="252413"/>
                  <a:pt x="4713248" y="214313"/>
                </a:cubicBezTo>
                <a:cubicBezTo>
                  <a:pt x="4849319" y="176213"/>
                  <a:pt x="4911912" y="132670"/>
                  <a:pt x="5056148" y="100013"/>
                </a:cubicBezTo>
                <a:cubicBezTo>
                  <a:pt x="5200384" y="67356"/>
                  <a:pt x="5404490" y="34699"/>
                  <a:pt x="5578662" y="18370"/>
                </a:cubicBezTo>
                <a:cubicBezTo>
                  <a:pt x="5752834" y="2041"/>
                  <a:pt x="5891627" y="-3402"/>
                  <a:pt x="6101177" y="2041"/>
                </a:cubicBezTo>
                <a:cubicBezTo>
                  <a:pt x="6310727" y="7484"/>
                  <a:pt x="6610084" y="42863"/>
                  <a:pt x="6835962" y="51027"/>
                </a:cubicBezTo>
                <a:cubicBezTo>
                  <a:pt x="7061840" y="59191"/>
                  <a:pt x="7456448" y="51027"/>
                  <a:pt x="7456448" y="51027"/>
                </a:cubicBezTo>
                <a:cubicBezTo>
                  <a:pt x="7701377" y="51027"/>
                  <a:pt x="8038834" y="40141"/>
                  <a:pt x="8305534" y="51027"/>
                </a:cubicBezTo>
                <a:cubicBezTo>
                  <a:pt x="8572234" y="61913"/>
                  <a:pt x="9056648" y="116341"/>
                  <a:pt x="9056648" y="116341"/>
                </a:cubicBezTo>
                <a:lnTo>
                  <a:pt x="9840420" y="181656"/>
                </a:lnTo>
                <a:cubicBezTo>
                  <a:pt x="10055413" y="197985"/>
                  <a:pt x="10172434" y="184377"/>
                  <a:pt x="10346605" y="214313"/>
                </a:cubicBezTo>
                <a:cubicBezTo>
                  <a:pt x="10520776" y="244249"/>
                  <a:pt x="10708555" y="325892"/>
                  <a:pt x="10885448" y="361270"/>
                </a:cubicBezTo>
                <a:cubicBezTo>
                  <a:pt x="11062341" y="396648"/>
                  <a:pt x="11233790" y="391205"/>
                  <a:pt x="11407962" y="426584"/>
                </a:cubicBezTo>
                <a:cubicBezTo>
                  <a:pt x="11582134" y="461963"/>
                  <a:pt x="11729091" y="532719"/>
                  <a:pt x="11930477" y="573541"/>
                </a:cubicBezTo>
                <a:cubicBezTo>
                  <a:pt x="12131863" y="614363"/>
                  <a:pt x="12395841" y="617084"/>
                  <a:pt x="12616277" y="671513"/>
                </a:cubicBezTo>
                <a:cubicBezTo>
                  <a:pt x="12836713" y="725942"/>
                  <a:pt x="13059870" y="802142"/>
                  <a:pt x="13253091" y="900113"/>
                </a:cubicBezTo>
                <a:cubicBezTo>
                  <a:pt x="13446312" y="998084"/>
                  <a:pt x="13634091" y="1155927"/>
                  <a:pt x="13775605" y="1259341"/>
                </a:cubicBezTo>
                <a:cubicBezTo>
                  <a:pt x="13917119" y="1362755"/>
                  <a:pt x="14023256" y="1433513"/>
                  <a:pt x="14102177" y="1520599"/>
                </a:cubicBezTo>
                <a:cubicBezTo>
                  <a:pt x="14181098" y="1607685"/>
                  <a:pt x="14249134" y="1781856"/>
                  <a:pt x="14249134" y="1781856"/>
                </a:cubicBezTo>
                <a:cubicBezTo>
                  <a:pt x="14311727" y="1893434"/>
                  <a:pt x="14417863" y="2024063"/>
                  <a:pt x="14477734" y="2190070"/>
                </a:cubicBezTo>
                <a:cubicBezTo>
                  <a:pt x="14537605" y="2356077"/>
                  <a:pt x="14578426" y="2652713"/>
                  <a:pt x="14608362" y="2777899"/>
                </a:cubicBezTo>
                <a:cubicBezTo>
                  <a:pt x="14638298" y="2903085"/>
                  <a:pt x="14646462" y="2856820"/>
                  <a:pt x="14657348" y="2941184"/>
                </a:cubicBezTo>
                <a:cubicBezTo>
                  <a:pt x="14668234" y="3025548"/>
                  <a:pt x="14673677" y="3180670"/>
                  <a:pt x="14673677" y="3284084"/>
                </a:cubicBezTo>
                <a:cubicBezTo>
                  <a:pt x="14673677" y="3387498"/>
                  <a:pt x="14680760" y="3505009"/>
                  <a:pt x="14657348" y="3561670"/>
                </a:cubicBezTo>
                <a:cubicBezTo>
                  <a:pt x="14633936" y="3618331"/>
                  <a:pt x="14580386" y="3613897"/>
                  <a:pt x="14533204" y="3624054"/>
                </a:cubicBezTo>
                <a:cubicBezTo>
                  <a:pt x="14486022" y="3634211"/>
                  <a:pt x="14422521" y="3611472"/>
                  <a:pt x="14374257" y="3622615"/>
                </a:cubicBezTo>
                <a:cubicBezTo>
                  <a:pt x="14325993" y="3633758"/>
                  <a:pt x="14280079" y="3671361"/>
                  <a:pt x="14243621" y="3690910"/>
                </a:cubicBezTo>
                <a:cubicBezTo>
                  <a:pt x="14207163" y="3710459"/>
                  <a:pt x="14230069" y="3727787"/>
                  <a:pt x="14155507" y="3739910"/>
                </a:cubicBezTo>
                <a:cubicBezTo>
                  <a:pt x="14080945" y="3752033"/>
                  <a:pt x="13931605" y="3784431"/>
                  <a:pt x="13796251" y="3763648"/>
                </a:cubicBezTo>
                <a:cubicBezTo>
                  <a:pt x="13660897" y="3742865"/>
                  <a:pt x="13507585" y="3605570"/>
                  <a:pt x="13343383" y="3615210"/>
                </a:cubicBezTo>
                <a:cubicBezTo>
                  <a:pt x="13179181" y="3624850"/>
                  <a:pt x="13030754" y="3813088"/>
                  <a:pt x="12811041" y="3821491"/>
                </a:cubicBezTo>
                <a:cubicBezTo>
                  <a:pt x="12591328" y="3829894"/>
                  <a:pt x="12277280" y="3669093"/>
                  <a:pt x="12025104" y="3665627"/>
                </a:cubicBezTo>
                <a:cubicBezTo>
                  <a:pt x="11772928" y="3662161"/>
                  <a:pt x="11575015" y="3785363"/>
                  <a:pt x="11297987" y="3800694"/>
                </a:cubicBezTo>
                <a:cubicBezTo>
                  <a:pt x="11020959" y="3816025"/>
                  <a:pt x="10554154" y="3719277"/>
                  <a:pt x="10362934" y="3757613"/>
                </a:cubicBezTo>
                <a:cubicBezTo>
                  <a:pt x="10171714" y="3795949"/>
                  <a:pt x="10277659" y="3975796"/>
                  <a:pt x="10150669" y="4030713"/>
                </a:cubicBezTo>
                <a:cubicBezTo>
                  <a:pt x="10023679" y="4085631"/>
                  <a:pt x="9765724" y="4038880"/>
                  <a:pt x="9600992" y="4087118"/>
                </a:cubicBezTo>
                <a:cubicBezTo>
                  <a:pt x="9436261" y="4135356"/>
                  <a:pt x="9321040" y="4206102"/>
                  <a:pt x="9162280" y="4320142"/>
                </a:cubicBezTo>
                <a:cubicBezTo>
                  <a:pt x="9003520" y="4434182"/>
                  <a:pt x="8880309" y="4607596"/>
                  <a:pt x="8648433" y="4771358"/>
                </a:cubicBezTo>
                <a:cubicBezTo>
                  <a:pt x="8416558" y="4935121"/>
                  <a:pt x="8009231" y="5224792"/>
                  <a:pt x="7771027" y="5302717"/>
                </a:cubicBezTo>
                <a:cubicBezTo>
                  <a:pt x="7532823" y="5380642"/>
                  <a:pt x="7382659" y="5350475"/>
                  <a:pt x="7219207" y="5238907"/>
                </a:cubicBezTo>
                <a:cubicBezTo>
                  <a:pt x="7055755" y="5127339"/>
                  <a:pt x="6955601" y="4785198"/>
                  <a:pt x="6790313" y="4633308"/>
                </a:cubicBezTo>
                <a:cubicBezTo>
                  <a:pt x="6625026" y="4481418"/>
                  <a:pt x="6430507" y="4425529"/>
                  <a:pt x="6227482" y="4327568"/>
                </a:cubicBezTo>
                <a:cubicBezTo>
                  <a:pt x="6024457" y="4229607"/>
                  <a:pt x="5832700" y="4137815"/>
                  <a:pt x="5572163" y="4045544"/>
                </a:cubicBezTo>
                <a:cubicBezTo>
                  <a:pt x="5311626" y="3953273"/>
                  <a:pt x="4894500" y="3805601"/>
                  <a:pt x="4664262" y="3773941"/>
                </a:cubicBezTo>
                <a:cubicBezTo>
                  <a:pt x="4434024" y="3742281"/>
                  <a:pt x="4330607" y="3907784"/>
                  <a:pt x="4190734" y="3855584"/>
                </a:cubicBezTo>
                <a:cubicBezTo>
                  <a:pt x="4050861" y="3803384"/>
                  <a:pt x="3941129" y="3523574"/>
                  <a:pt x="3825026" y="3460743"/>
                </a:cubicBezTo>
                <a:cubicBezTo>
                  <a:pt x="3708923" y="3397912"/>
                  <a:pt x="3635276" y="3465478"/>
                  <a:pt x="3494117" y="3478599"/>
                </a:cubicBezTo>
                <a:cubicBezTo>
                  <a:pt x="3352958" y="3491720"/>
                  <a:pt x="3083652" y="3538474"/>
                  <a:pt x="2978074" y="3539468"/>
                </a:cubicBezTo>
                <a:cubicBezTo>
                  <a:pt x="2872496" y="3540462"/>
                  <a:pt x="2956418" y="3488271"/>
                  <a:pt x="2860646" y="3484565"/>
                </a:cubicBezTo>
                <a:cubicBezTo>
                  <a:pt x="2764874" y="3480859"/>
                  <a:pt x="2549677" y="3499418"/>
                  <a:pt x="2403440" y="3517232"/>
                </a:cubicBezTo>
                <a:cubicBezTo>
                  <a:pt x="2257203" y="3535046"/>
                  <a:pt x="2101882" y="3585509"/>
                  <a:pt x="1983222" y="3591451"/>
                </a:cubicBezTo>
                <a:cubicBezTo>
                  <a:pt x="1864562" y="3597393"/>
                  <a:pt x="1784369" y="3564508"/>
                  <a:pt x="1691480" y="3552882"/>
                </a:cubicBezTo>
                <a:cubicBezTo>
                  <a:pt x="1598591" y="3541256"/>
                  <a:pt x="1509334" y="3498691"/>
                  <a:pt x="1425888" y="3521696"/>
                </a:cubicBezTo>
                <a:cubicBezTo>
                  <a:pt x="1342442" y="3544701"/>
                  <a:pt x="1268809" y="3685712"/>
                  <a:pt x="1190805" y="3690910"/>
                </a:cubicBezTo>
                <a:cubicBezTo>
                  <a:pt x="1112801" y="3696108"/>
                  <a:pt x="1041865" y="3594202"/>
                  <a:pt x="957863" y="3552882"/>
                </a:cubicBezTo>
                <a:cubicBezTo>
                  <a:pt x="873861" y="3511562"/>
                  <a:pt x="764270" y="3464773"/>
                  <a:pt x="686793" y="3442992"/>
                </a:cubicBezTo>
                <a:cubicBezTo>
                  <a:pt x="609316" y="3421211"/>
                  <a:pt x="514771" y="3520165"/>
                  <a:pt x="493000" y="3422194"/>
                </a:cubicBezTo>
                <a:cubicBezTo>
                  <a:pt x="471228" y="3324223"/>
                  <a:pt x="115694" y="3484504"/>
                  <a:pt x="134745" y="3419190"/>
                </a:cubicBezTo>
              </a:path>
            </a:pathLst>
          </a:custGeom>
          <a:solidFill>
            <a:schemeClr val="bg2">
              <a:lumMod val="75000"/>
            </a:schemeClr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9" name="Vrije vorm 68"/>
          <p:cNvSpPr>
            <a:spLocks noChangeAspect="1"/>
          </p:cNvSpPr>
          <p:nvPr/>
        </p:nvSpPr>
        <p:spPr>
          <a:xfrm>
            <a:off x="3929830" y="3242632"/>
            <a:ext cx="1463298" cy="518281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822050 w 14707080"/>
              <a:gd name="connsiteY55" fmla="*/ 4633308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5268125"/>
              <a:gd name="connsiteX1" fmla="*/ 42357 w 14707080"/>
              <a:gd name="connsiteY1" fmla="*/ 3333070 h 5268125"/>
              <a:gd name="connsiteX2" fmla="*/ 58685 w 14707080"/>
              <a:gd name="connsiteY2" fmla="*/ 2941184 h 5268125"/>
              <a:gd name="connsiteX3" fmla="*/ 42357 w 14707080"/>
              <a:gd name="connsiteY3" fmla="*/ 2516641 h 5268125"/>
              <a:gd name="connsiteX4" fmla="*/ 123999 w 14707080"/>
              <a:gd name="connsiteY4" fmla="*/ 2222727 h 5268125"/>
              <a:gd name="connsiteX5" fmla="*/ 140328 w 14707080"/>
              <a:gd name="connsiteY5" fmla="*/ 1863499 h 5268125"/>
              <a:gd name="connsiteX6" fmla="*/ 760814 w 14707080"/>
              <a:gd name="connsiteY6" fmla="*/ 1487941 h 5268125"/>
              <a:gd name="connsiteX7" fmla="*/ 1332314 w 14707080"/>
              <a:gd name="connsiteY7" fmla="*/ 1259341 h 5268125"/>
              <a:gd name="connsiteX8" fmla="*/ 1495599 w 14707080"/>
              <a:gd name="connsiteY8" fmla="*/ 1030741 h 5268125"/>
              <a:gd name="connsiteX9" fmla="*/ 1691542 w 14707080"/>
              <a:gd name="connsiteY9" fmla="*/ 883784 h 5268125"/>
              <a:gd name="connsiteX10" fmla="*/ 2442657 w 14707080"/>
              <a:gd name="connsiteY10" fmla="*/ 834799 h 5268125"/>
              <a:gd name="connsiteX11" fmla="*/ 2703914 w 14707080"/>
              <a:gd name="connsiteY11" fmla="*/ 753156 h 5268125"/>
              <a:gd name="connsiteX12" fmla="*/ 3161114 w 14707080"/>
              <a:gd name="connsiteY12" fmla="*/ 589870 h 5268125"/>
              <a:gd name="connsiteX13" fmla="*/ 3406042 w 14707080"/>
              <a:gd name="connsiteY13" fmla="*/ 410256 h 5268125"/>
              <a:gd name="connsiteX14" fmla="*/ 3618314 w 14707080"/>
              <a:gd name="connsiteY14" fmla="*/ 344941 h 5268125"/>
              <a:gd name="connsiteX15" fmla="*/ 4271457 w 14707080"/>
              <a:gd name="connsiteY15" fmla="*/ 328613 h 5268125"/>
              <a:gd name="connsiteX16" fmla="*/ 4744985 w 14707080"/>
              <a:gd name="connsiteY16" fmla="*/ 214313 h 5268125"/>
              <a:gd name="connsiteX17" fmla="*/ 5087885 w 14707080"/>
              <a:gd name="connsiteY17" fmla="*/ 100013 h 5268125"/>
              <a:gd name="connsiteX18" fmla="*/ 5610399 w 14707080"/>
              <a:gd name="connsiteY18" fmla="*/ 18370 h 5268125"/>
              <a:gd name="connsiteX19" fmla="*/ 6132914 w 14707080"/>
              <a:gd name="connsiteY19" fmla="*/ 2041 h 5268125"/>
              <a:gd name="connsiteX20" fmla="*/ 6867699 w 14707080"/>
              <a:gd name="connsiteY20" fmla="*/ 51027 h 5268125"/>
              <a:gd name="connsiteX21" fmla="*/ 7488185 w 14707080"/>
              <a:gd name="connsiteY21" fmla="*/ 51027 h 5268125"/>
              <a:gd name="connsiteX22" fmla="*/ 8337271 w 14707080"/>
              <a:gd name="connsiteY22" fmla="*/ 51027 h 5268125"/>
              <a:gd name="connsiteX23" fmla="*/ 9088385 w 14707080"/>
              <a:gd name="connsiteY23" fmla="*/ 116341 h 5268125"/>
              <a:gd name="connsiteX24" fmla="*/ 9872157 w 14707080"/>
              <a:gd name="connsiteY24" fmla="*/ 181656 h 5268125"/>
              <a:gd name="connsiteX25" fmla="*/ 10378342 w 14707080"/>
              <a:gd name="connsiteY25" fmla="*/ 214313 h 5268125"/>
              <a:gd name="connsiteX26" fmla="*/ 10917185 w 14707080"/>
              <a:gd name="connsiteY26" fmla="*/ 361270 h 5268125"/>
              <a:gd name="connsiteX27" fmla="*/ 11439699 w 14707080"/>
              <a:gd name="connsiteY27" fmla="*/ 426584 h 5268125"/>
              <a:gd name="connsiteX28" fmla="*/ 11962214 w 14707080"/>
              <a:gd name="connsiteY28" fmla="*/ 573541 h 5268125"/>
              <a:gd name="connsiteX29" fmla="*/ 12648014 w 14707080"/>
              <a:gd name="connsiteY29" fmla="*/ 671513 h 5268125"/>
              <a:gd name="connsiteX30" fmla="*/ 13284828 w 14707080"/>
              <a:gd name="connsiteY30" fmla="*/ 900113 h 5268125"/>
              <a:gd name="connsiteX31" fmla="*/ 13807342 w 14707080"/>
              <a:gd name="connsiteY31" fmla="*/ 1259341 h 5268125"/>
              <a:gd name="connsiteX32" fmla="*/ 14133914 w 14707080"/>
              <a:gd name="connsiteY32" fmla="*/ 1520599 h 5268125"/>
              <a:gd name="connsiteX33" fmla="*/ 14280871 w 14707080"/>
              <a:gd name="connsiteY33" fmla="*/ 1781856 h 5268125"/>
              <a:gd name="connsiteX34" fmla="*/ 14509471 w 14707080"/>
              <a:gd name="connsiteY34" fmla="*/ 2190070 h 5268125"/>
              <a:gd name="connsiteX35" fmla="*/ 14640099 w 14707080"/>
              <a:gd name="connsiteY35" fmla="*/ 2777899 h 5268125"/>
              <a:gd name="connsiteX36" fmla="*/ 14689085 w 14707080"/>
              <a:gd name="connsiteY36" fmla="*/ 2941184 h 5268125"/>
              <a:gd name="connsiteX37" fmla="*/ 14705414 w 14707080"/>
              <a:gd name="connsiteY37" fmla="*/ 3284084 h 5268125"/>
              <a:gd name="connsiteX38" fmla="*/ 14689085 w 14707080"/>
              <a:gd name="connsiteY38" fmla="*/ 3561670 h 5268125"/>
              <a:gd name="connsiteX39" fmla="*/ 14705414 w 14707080"/>
              <a:gd name="connsiteY39" fmla="*/ 4018870 h 5268125"/>
              <a:gd name="connsiteX40" fmla="*/ 14640099 w 14707080"/>
              <a:gd name="connsiteY40" fmla="*/ 4525056 h 5268125"/>
              <a:gd name="connsiteX41" fmla="*/ 14509471 w 14707080"/>
              <a:gd name="connsiteY41" fmla="*/ 4818970 h 5268125"/>
              <a:gd name="connsiteX42" fmla="*/ 14280871 w 14707080"/>
              <a:gd name="connsiteY42" fmla="*/ 4867956 h 5268125"/>
              <a:gd name="connsiteX43" fmla="*/ 13921642 w 14707080"/>
              <a:gd name="connsiteY43" fmla="*/ 4835299 h 5268125"/>
              <a:gd name="connsiteX44" fmla="*/ 13562414 w 14707080"/>
              <a:gd name="connsiteY44" fmla="*/ 4574041 h 5268125"/>
              <a:gd name="connsiteX45" fmla="*/ 13170528 w 14707080"/>
              <a:gd name="connsiteY45" fmla="*/ 4329113 h 5268125"/>
              <a:gd name="connsiteX46" fmla="*/ 12337771 w 14707080"/>
              <a:gd name="connsiteY46" fmla="*/ 4116841 h 5268125"/>
              <a:gd name="connsiteX47" fmla="*/ 11423371 w 14707080"/>
              <a:gd name="connsiteY47" fmla="*/ 3969884 h 5268125"/>
              <a:gd name="connsiteX48" fmla="*/ 10394671 w 14707080"/>
              <a:gd name="connsiteY48" fmla="*/ 3757613 h 5268125"/>
              <a:gd name="connsiteX49" fmla="*/ 10182399 w 14707080"/>
              <a:gd name="connsiteY49" fmla="*/ 3692299 h 5268125"/>
              <a:gd name="connsiteX50" fmla="*/ 9398628 w 14707080"/>
              <a:gd name="connsiteY50" fmla="*/ 3692299 h 5268125"/>
              <a:gd name="connsiteX51" fmla="*/ 9006742 w 14707080"/>
              <a:gd name="connsiteY51" fmla="*/ 3643313 h 5268125"/>
              <a:gd name="connsiteX52" fmla="*/ 8680171 w 14707080"/>
              <a:gd name="connsiteY52" fmla="*/ 3643313 h 5268125"/>
              <a:gd name="connsiteX53" fmla="*/ 7896399 w 14707080"/>
              <a:gd name="connsiteY53" fmla="*/ 3610656 h 5268125"/>
              <a:gd name="connsiteX54" fmla="*/ 7250944 w 14707080"/>
              <a:gd name="connsiteY54" fmla="*/ 5238907 h 5268125"/>
              <a:gd name="connsiteX55" fmla="*/ 6822050 w 14707080"/>
              <a:gd name="connsiteY55" fmla="*/ 4633308 h 5268125"/>
              <a:gd name="connsiteX56" fmla="*/ 6259219 w 14707080"/>
              <a:gd name="connsiteY56" fmla="*/ 4327568 h 5268125"/>
              <a:gd name="connsiteX57" fmla="*/ 5603900 w 14707080"/>
              <a:gd name="connsiteY57" fmla="*/ 4045544 h 5268125"/>
              <a:gd name="connsiteX58" fmla="*/ 4695999 w 14707080"/>
              <a:gd name="connsiteY58" fmla="*/ 3773941 h 5268125"/>
              <a:gd name="connsiteX59" fmla="*/ 4222471 w 14707080"/>
              <a:gd name="connsiteY59" fmla="*/ 3855584 h 5268125"/>
              <a:gd name="connsiteX60" fmla="*/ 3716285 w 14707080"/>
              <a:gd name="connsiteY60" fmla="*/ 3855584 h 5268125"/>
              <a:gd name="connsiteX61" fmla="*/ 3291742 w 14707080"/>
              <a:gd name="connsiteY61" fmla="*/ 3986213 h 5268125"/>
              <a:gd name="connsiteX62" fmla="*/ 2916185 w 14707080"/>
              <a:gd name="connsiteY62" fmla="*/ 4329113 h 5268125"/>
              <a:gd name="connsiteX63" fmla="*/ 2377342 w 14707080"/>
              <a:gd name="connsiteY63" fmla="*/ 4443413 h 5268125"/>
              <a:gd name="connsiteX64" fmla="*/ 1920142 w 14707080"/>
              <a:gd name="connsiteY64" fmla="*/ 4476070 h 5268125"/>
              <a:gd name="connsiteX65" fmla="*/ 1593571 w 14707080"/>
              <a:gd name="connsiteY65" fmla="*/ 4606699 h 5268125"/>
              <a:gd name="connsiteX66" fmla="*/ 1348642 w 14707080"/>
              <a:gd name="connsiteY66" fmla="*/ 4737327 h 5268125"/>
              <a:gd name="connsiteX67" fmla="*/ 989414 w 14707080"/>
              <a:gd name="connsiteY67" fmla="*/ 4818970 h 5268125"/>
              <a:gd name="connsiteX68" fmla="*/ 613857 w 14707080"/>
              <a:gd name="connsiteY68" fmla="*/ 4818970 h 5268125"/>
              <a:gd name="connsiteX69" fmla="*/ 287285 w 14707080"/>
              <a:gd name="connsiteY69" fmla="*/ 4737327 h 5268125"/>
              <a:gd name="connsiteX70" fmla="*/ 156657 w 14707080"/>
              <a:gd name="connsiteY70" fmla="*/ 4345441 h 5268125"/>
              <a:gd name="connsiteX71" fmla="*/ 9699 w 14707080"/>
              <a:gd name="connsiteY71" fmla="*/ 3986213 h 5268125"/>
              <a:gd name="connsiteX72" fmla="*/ 26028 w 14707080"/>
              <a:gd name="connsiteY72" fmla="*/ 3757613 h 5268125"/>
              <a:gd name="connsiteX0" fmla="*/ 58685 w 14707080"/>
              <a:gd name="connsiteY0" fmla="*/ 3806599 h 5429363"/>
              <a:gd name="connsiteX1" fmla="*/ 42357 w 14707080"/>
              <a:gd name="connsiteY1" fmla="*/ 3333070 h 5429363"/>
              <a:gd name="connsiteX2" fmla="*/ 58685 w 14707080"/>
              <a:gd name="connsiteY2" fmla="*/ 2941184 h 5429363"/>
              <a:gd name="connsiteX3" fmla="*/ 42357 w 14707080"/>
              <a:gd name="connsiteY3" fmla="*/ 2516641 h 5429363"/>
              <a:gd name="connsiteX4" fmla="*/ 123999 w 14707080"/>
              <a:gd name="connsiteY4" fmla="*/ 2222727 h 5429363"/>
              <a:gd name="connsiteX5" fmla="*/ 140328 w 14707080"/>
              <a:gd name="connsiteY5" fmla="*/ 1863499 h 5429363"/>
              <a:gd name="connsiteX6" fmla="*/ 760814 w 14707080"/>
              <a:gd name="connsiteY6" fmla="*/ 1487941 h 5429363"/>
              <a:gd name="connsiteX7" fmla="*/ 1332314 w 14707080"/>
              <a:gd name="connsiteY7" fmla="*/ 1259341 h 5429363"/>
              <a:gd name="connsiteX8" fmla="*/ 1495599 w 14707080"/>
              <a:gd name="connsiteY8" fmla="*/ 1030741 h 5429363"/>
              <a:gd name="connsiteX9" fmla="*/ 1691542 w 14707080"/>
              <a:gd name="connsiteY9" fmla="*/ 883784 h 5429363"/>
              <a:gd name="connsiteX10" fmla="*/ 2442657 w 14707080"/>
              <a:gd name="connsiteY10" fmla="*/ 834799 h 5429363"/>
              <a:gd name="connsiteX11" fmla="*/ 2703914 w 14707080"/>
              <a:gd name="connsiteY11" fmla="*/ 753156 h 5429363"/>
              <a:gd name="connsiteX12" fmla="*/ 3161114 w 14707080"/>
              <a:gd name="connsiteY12" fmla="*/ 589870 h 5429363"/>
              <a:gd name="connsiteX13" fmla="*/ 3406042 w 14707080"/>
              <a:gd name="connsiteY13" fmla="*/ 410256 h 5429363"/>
              <a:gd name="connsiteX14" fmla="*/ 3618314 w 14707080"/>
              <a:gd name="connsiteY14" fmla="*/ 344941 h 5429363"/>
              <a:gd name="connsiteX15" fmla="*/ 4271457 w 14707080"/>
              <a:gd name="connsiteY15" fmla="*/ 328613 h 5429363"/>
              <a:gd name="connsiteX16" fmla="*/ 4744985 w 14707080"/>
              <a:gd name="connsiteY16" fmla="*/ 214313 h 5429363"/>
              <a:gd name="connsiteX17" fmla="*/ 5087885 w 14707080"/>
              <a:gd name="connsiteY17" fmla="*/ 100013 h 5429363"/>
              <a:gd name="connsiteX18" fmla="*/ 5610399 w 14707080"/>
              <a:gd name="connsiteY18" fmla="*/ 18370 h 5429363"/>
              <a:gd name="connsiteX19" fmla="*/ 6132914 w 14707080"/>
              <a:gd name="connsiteY19" fmla="*/ 2041 h 5429363"/>
              <a:gd name="connsiteX20" fmla="*/ 6867699 w 14707080"/>
              <a:gd name="connsiteY20" fmla="*/ 51027 h 5429363"/>
              <a:gd name="connsiteX21" fmla="*/ 7488185 w 14707080"/>
              <a:gd name="connsiteY21" fmla="*/ 51027 h 5429363"/>
              <a:gd name="connsiteX22" fmla="*/ 8337271 w 14707080"/>
              <a:gd name="connsiteY22" fmla="*/ 51027 h 5429363"/>
              <a:gd name="connsiteX23" fmla="*/ 9088385 w 14707080"/>
              <a:gd name="connsiteY23" fmla="*/ 116341 h 5429363"/>
              <a:gd name="connsiteX24" fmla="*/ 9872157 w 14707080"/>
              <a:gd name="connsiteY24" fmla="*/ 181656 h 5429363"/>
              <a:gd name="connsiteX25" fmla="*/ 10378342 w 14707080"/>
              <a:gd name="connsiteY25" fmla="*/ 214313 h 5429363"/>
              <a:gd name="connsiteX26" fmla="*/ 10917185 w 14707080"/>
              <a:gd name="connsiteY26" fmla="*/ 361270 h 5429363"/>
              <a:gd name="connsiteX27" fmla="*/ 11439699 w 14707080"/>
              <a:gd name="connsiteY27" fmla="*/ 426584 h 5429363"/>
              <a:gd name="connsiteX28" fmla="*/ 11962214 w 14707080"/>
              <a:gd name="connsiteY28" fmla="*/ 573541 h 5429363"/>
              <a:gd name="connsiteX29" fmla="*/ 12648014 w 14707080"/>
              <a:gd name="connsiteY29" fmla="*/ 671513 h 5429363"/>
              <a:gd name="connsiteX30" fmla="*/ 13284828 w 14707080"/>
              <a:gd name="connsiteY30" fmla="*/ 900113 h 5429363"/>
              <a:gd name="connsiteX31" fmla="*/ 13807342 w 14707080"/>
              <a:gd name="connsiteY31" fmla="*/ 1259341 h 5429363"/>
              <a:gd name="connsiteX32" fmla="*/ 14133914 w 14707080"/>
              <a:gd name="connsiteY32" fmla="*/ 1520599 h 5429363"/>
              <a:gd name="connsiteX33" fmla="*/ 14280871 w 14707080"/>
              <a:gd name="connsiteY33" fmla="*/ 1781856 h 5429363"/>
              <a:gd name="connsiteX34" fmla="*/ 14509471 w 14707080"/>
              <a:gd name="connsiteY34" fmla="*/ 2190070 h 5429363"/>
              <a:gd name="connsiteX35" fmla="*/ 14640099 w 14707080"/>
              <a:gd name="connsiteY35" fmla="*/ 2777899 h 5429363"/>
              <a:gd name="connsiteX36" fmla="*/ 14689085 w 14707080"/>
              <a:gd name="connsiteY36" fmla="*/ 2941184 h 5429363"/>
              <a:gd name="connsiteX37" fmla="*/ 14705414 w 14707080"/>
              <a:gd name="connsiteY37" fmla="*/ 3284084 h 5429363"/>
              <a:gd name="connsiteX38" fmla="*/ 14689085 w 14707080"/>
              <a:gd name="connsiteY38" fmla="*/ 3561670 h 5429363"/>
              <a:gd name="connsiteX39" fmla="*/ 14705414 w 14707080"/>
              <a:gd name="connsiteY39" fmla="*/ 4018870 h 5429363"/>
              <a:gd name="connsiteX40" fmla="*/ 14640099 w 14707080"/>
              <a:gd name="connsiteY40" fmla="*/ 4525056 h 5429363"/>
              <a:gd name="connsiteX41" fmla="*/ 14509471 w 14707080"/>
              <a:gd name="connsiteY41" fmla="*/ 4818970 h 5429363"/>
              <a:gd name="connsiteX42" fmla="*/ 14280871 w 14707080"/>
              <a:gd name="connsiteY42" fmla="*/ 4867956 h 5429363"/>
              <a:gd name="connsiteX43" fmla="*/ 13921642 w 14707080"/>
              <a:gd name="connsiteY43" fmla="*/ 4835299 h 5429363"/>
              <a:gd name="connsiteX44" fmla="*/ 13562414 w 14707080"/>
              <a:gd name="connsiteY44" fmla="*/ 4574041 h 5429363"/>
              <a:gd name="connsiteX45" fmla="*/ 13170528 w 14707080"/>
              <a:gd name="connsiteY45" fmla="*/ 4329113 h 5429363"/>
              <a:gd name="connsiteX46" fmla="*/ 12337771 w 14707080"/>
              <a:gd name="connsiteY46" fmla="*/ 4116841 h 5429363"/>
              <a:gd name="connsiteX47" fmla="*/ 11423371 w 14707080"/>
              <a:gd name="connsiteY47" fmla="*/ 3969884 h 5429363"/>
              <a:gd name="connsiteX48" fmla="*/ 10394671 w 14707080"/>
              <a:gd name="connsiteY48" fmla="*/ 3757613 h 5429363"/>
              <a:gd name="connsiteX49" fmla="*/ 10182399 w 14707080"/>
              <a:gd name="connsiteY49" fmla="*/ 3692299 h 5429363"/>
              <a:gd name="connsiteX50" fmla="*/ 9398628 w 14707080"/>
              <a:gd name="connsiteY50" fmla="*/ 3692299 h 5429363"/>
              <a:gd name="connsiteX51" fmla="*/ 9006742 w 14707080"/>
              <a:gd name="connsiteY51" fmla="*/ 3643313 h 5429363"/>
              <a:gd name="connsiteX52" fmla="*/ 8680171 w 14707080"/>
              <a:gd name="connsiteY52" fmla="*/ 3643313 h 5429363"/>
              <a:gd name="connsiteX53" fmla="*/ 7802764 w 14707080"/>
              <a:gd name="connsiteY53" fmla="*/ 5302717 h 5429363"/>
              <a:gd name="connsiteX54" fmla="*/ 7250944 w 14707080"/>
              <a:gd name="connsiteY54" fmla="*/ 5238907 h 5429363"/>
              <a:gd name="connsiteX55" fmla="*/ 6822050 w 14707080"/>
              <a:gd name="connsiteY55" fmla="*/ 4633308 h 5429363"/>
              <a:gd name="connsiteX56" fmla="*/ 6259219 w 14707080"/>
              <a:gd name="connsiteY56" fmla="*/ 4327568 h 5429363"/>
              <a:gd name="connsiteX57" fmla="*/ 5603900 w 14707080"/>
              <a:gd name="connsiteY57" fmla="*/ 4045544 h 5429363"/>
              <a:gd name="connsiteX58" fmla="*/ 4695999 w 14707080"/>
              <a:gd name="connsiteY58" fmla="*/ 3773941 h 5429363"/>
              <a:gd name="connsiteX59" fmla="*/ 4222471 w 14707080"/>
              <a:gd name="connsiteY59" fmla="*/ 3855584 h 5429363"/>
              <a:gd name="connsiteX60" fmla="*/ 3716285 w 14707080"/>
              <a:gd name="connsiteY60" fmla="*/ 3855584 h 5429363"/>
              <a:gd name="connsiteX61" fmla="*/ 3291742 w 14707080"/>
              <a:gd name="connsiteY61" fmla="*/ 3986213 h 5429363"/>
              <a:gd name="connsiteX62" fmla="*/ 2916185 w 14707080"/>
              <a:gd name="connsiteY62" fmla="*/ 4329113 h 5429363"/>
              <a:gd name="connsiteX63" fmla="*/ 2377342 w 14707080"/>
              <a:gd name="connsiteY63" fmla="*/ 4443413 h 5429363"/>
              <a:gd name="connsiteX64" fmla="*/ 1920142 w 14707080"/>
              <a:gd name="connsiteY64" fmla="*/ 4476070 h 5429363"/>
              <a:gd name="connsiteX65" fmla="*/ 1593571 w 14707080"/>
              <a:gd name="connsiteY65" fmla="*/ 4606699 h 5429363"/>
              <a:gd name="connsiteX66" fmla="*/ 1348642 w 14707080"/>
              <a:gd name="connsiteY66" fmla="*/ 4737327 h 5429363"/>
              <a:gd name="connsiteX67" fmla="*/ 989414 w 14707080"/>
              <a:gd name="connsiteY67" fmla="*/ 4818970 h 5429363"/>
              <a:gd name="connsiteX68" fmla="*/ 613857 w 14707080"/>
              <a:gd name="connsiteY68" fmla="*/ 4818970 h 5429363"/>
              <a:gd name="connsiteX69" fmla="*/ 287285 w 14707080"/>
              <a:gd name="connsiteY69" fmla="*/ 4737327 h 5429363"/>
              <a:gd name="connsiteX70" fmla="*/ 156657 w 14707080"/>
              <a:gd name="connsiteY70" fmla="*/ 4345441 h 5429363"/>
              <a:gd name="connsiteX71" fmla="*/ 9699 w 14707080"/>
              <a:gd name="connsiteY71" fmla="*/ 3986213 h 5429363"/>
              <a:gd name="connsiteX72" fmla="*/ 26028 w 14707080"/>
              <a:gd name="connsiteY72" fmla="*/ 3757613 h 5429363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006742 w 14707080"/>
              <a:gd name="connsiteY51" fmla="*/ 3643313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632729 w 14707080"/>
              <a:gd name="connsiteY50" fmla="*/ 4087118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1027 w 14699422"/>
              <a:gd name="connsiteY0" fmla="*/ 3806599 h 5346195"/>
              <a:gd name="connsiteX1" fmla="*/ 34699 w 14699422"/>
              <a:gd name="connsiteY1" fmla="*/ 3333070 h 5346195"/>
              <a:gd name="connsiteX2" fmla="*/ 51027 w 14699422"/>
              <a:gd name="connsiteY2" fmla="*/ 2941184 h 5346195"/>
              <a:gd name="connsiteX3" fmla="*/ 34699 w 14699422"/>
              <a:gd name="connsiteY3" fmla="*/ 2516641 h 5346195"/>
              <a:gd name="connsiteX4" fmla="*/ 116341 w 14699422"/>
              <a:gd name="connsiteY4" fmla="*/ 2222727 h 5346195"/>
              <a:gd name="connsiteX5" fmla="*/ 132670 w 14699422"/>
              <a:gd name="connsiteY5" fmla="*/ 1863499 h 5346195"/>
              <a:gd name="connsiteX6" fmla="*/ 753156 w 14699422"/>
              <a:gd name="connsiteY6" fmla="*/ 1487941 h 5346195"/>
              <a:gd name="connsiteX7" fmla="*/ 1324656 w 14699422"/>
              <a:gd name="connsiteY7" fmla="*/ 1259341 h 5346195"/>
              <a:gd name="connsiteX8" fmla="*/ 1487941 w 14699422"/>
              <a:gd name="connsiteY8" fmla="*/ 1030741 h 5346195"/>
              <a:gd name="connsiteX9" fmla="*/ 1683884 w 14699422"/>
              <a:gd name="connsiteY9" fmla="*/ 883784 h 5346195"/>
              <a:gd name="connsiteX10" fmla="*/ 2434999 w 14699422"/>
              <a:gd name="connsiteY10" fmla="*/ 834799 h 5346195"/>
              <a:gd name="connsiteX11" fmla="*/ 2696256 w 14699422"/>
              <a:gd name="connsiteY11" fmla="*/ 753156 h 5346195"/>
              <a:gd name="connsiteX12" fmla="*/ 3153456 w 14699422"/>
              <a:gd name="connsiteY12" fmla="*/ 589870 h 5346195"/>
              <a:gd name="connsiteX13" fmla="*/ 3398384 w 14699422"/>
              <a:gd name="connsiteY13" fmla="*/ 410256 h 5346195"/>
              <a:gd name="connsiteX14" fmla="*/ 3610656 w 14699422"/>
              <a:gd name="connsiteY14" fmla="*/ 344941 h 5346195"/>
              <a:gd name="connsiteX15" fmla="*/ 4263799 w 14699422"/>
              <a:gd name="connsiteY15" fmla="*/ 328613 h 5346195"/>
              <a:gd name="connsiteX16" fmla="*/ 4737327 w 14699422"/>
              <a:gd name="connsiteY16" fmla="*/ 214313 h 5346195"/>
              <a:gd name="connsiteX17" fmla="*/ 5080227 w 14699422"/>
              <a:gd name="connsiteY17" fmla="*/ 100013 h 5346195"/>
              <a:gd name="connsiteX18" fmla="*/ 5602741 w 14699422"/>
              <a:gd name="connsiteY18" fmla="*/ 18370 h 5346195"/>
              <a:gd name="connsiteX19" fmla="*/ 6125256 w 14699422"/>
              <a:gd name="connsiteY19" fmla="*/ 2041 h 5346195"/>
              <a:gd name="connsiteX20" fmla="*/ 6860041 w 14699422"/>
              <a:gd name="connsiteY20" fmla="*/ 51027 h 5346195"/>
              <a:gd name="connsiteX21" fmla="*/ 7480527 w 14699422"/>
              <a:gd name="connsiteY21" fmla="*/ 51027 h 5346195"/>
              <a:gd name="connsiteX22" fmla="*/ 8329613 w 14699422"/>
              <a:gd name="connsiteY22" fmla="*/ 51027 h 5346195"/>
              <a:gd name="connsiteX23" fmla="*/ 9080727 w 14699422"/>
              <a:gd name="connsiteY23" fmla="*/ 116341 h 5346195"/>
              <a:gd name="connsiteX24" fmla="*/ 9864499 w 14699422"/>
              <a:gd name="connsiteY24" fmla="*/ 181656 h 5346195"/>
              <a:gd name="connsiteX25" fmla="*/ 10370684 w 14699422"/>
              <a:gd name="connsiteY25" fmla="*/ 214313 h 5346195"/>
              <a:gd name="connsiteX26" fmla="*/ 10909527 w 14699422"/>
              <a:gd name="connsiteY26" fmla="*/ 361270 h 5346195"/>
              <a:gd name="connsiteX27" fmla="*/ 11432041 w 14699422"/>
              <a:gd name="connsiteY27" fmla="*/ 426584 h 5346195"/>
              <a:gd name="connsiteX28" fmla="*/ 11954556 w 14699422"/>
              <a:gd name="connsiteY28" fmla="*/ 573541 h 5346195"/>
              <a:gd name="connsiteX29" fmla="*/ 12640356 w 14699422"/>
              <a:gd name="connsiteY29" fmla="*/ 671513 h 5346195"/>
              <a:gd name="connsiteX30" fmla="*/ 13277170 w 14699422"/>
              <a:gd name="connsiteY30" fmla="*/ 900113 h 5346195"/>
              <a:gd name="connsiteX31" fmla="*/ 13799684 w 14699422"/>
              <a:gd name="connsiteY31" fmla="*/ 1259341 h 5346195"/>
              <a:gd name="connsiteX32" fmla="*/ 14126256 w 14699422"/>
              <a:gd name="connsiteY32" fmla="*/ 1520599 h 5346195"/>
              <a:gd name="connsiteX33" fmla="*/ 14273213 w 14699422"/>
              <a:gd name="connsiteY33" fmla="*/ 1781856 h 5346195"/>
              <a:gd name="connsiteX34" fmla="*/ 14501813 w 14699422"/>
              <a:gd name="connsiteY34" fmla="*/ 2190070 h 5346195"/>
              <a:gd name="connsiteX35" fmla="*/ 14632441 w 14699422"/>
              <a:gd name="connsiteY35" fmla="*/ 2777899 h 5346195"/>
              <a:gd name="connsiteX36" fmla="*/ 14681427 w 14699422"/>
              <a:gd name="connsiteY36" fmla="*/ 2941184 h 5346195"/>
              <a:gd name="connsiteX37" fmla="*/ 14697756 w 14699422"/>
              <a:gd name="connsiteY37" fmla="*/ 3284084 h 5346195"/>
              <a:gd name="connsiteX38" fmla="*/ 14681427 w 14699422"/>
              <a:gd name="connsiteY38" fmla="*/ 3561670 h 5346195"/>
              <a:gd name="connsiteX39" fmla="*/ 14697756 w 14699422"/>
              <a:gd name="connsiteY39" fmla="*/ 4018870 h 5346195"/>
              <a:gd name="connsiteX40" fmla="*/ 14632441 w 14699422"/>
              <a:gd name="connsiteY40" fmla="*/ 4525056 h 5346195"/>
              <a:gd name="connsiteX41" fmla="*/ 14501813 w 14699422"/>
              <a:gd name="connsiteY41" fmla="*/ 4818970 h 5346195"/>
              <a:gd name="connsiteX42" fmla="*/ 14273213 w 14699422"/>
              <a:gd name="connsiteY42" fmla="*/ 4867956 h 5346195"/>
              <a:gd name="connsiteX43" fmla="*/ 13913984 w 14699422"/>
              <a:gd name="connsiteY43" fmla="*/ 4835299 h 5346195"/>
              <a:gd name="connsiteX44" fmla="*/ 13554756 w 14699422"/>
              <a:gd name="connsiteY44" fmla="*/ 4574041 h 5346195"/>
              <a:gd name="connsiteX45" fmla="*/ 13162870 w 14699422"/>
              <a:gd name="connsiteY45" fmla="*/ 4329113 h 5346195"/>
              <a:gd name="connsiteX46" fmla="*/ 12330113 w 14699422"/>
              <a:gd name="connsiteY46" fmla="*/ 4116841 h 5346195"/>
              <a:gd name="connsiteX47" fmla="*/ 11415713 w 14699422"/>
              <a:gd name="connsiteY47" fmla="*/ 3969884 h 5346195"/>
              <a:gd name="connsiteX48" fmla="*/ 10387013 w 14699422"/>
              <a:gd name="connsiteY48" fmla="*/ 3757613 h 5346195"/>
              <a:gd name="connsiteX49" fmla="*/ 10174741 w 14699422"/>
              <a:gd name="connsiteY49" fmla="*/ 3692299 h 5346195"/>
              <a:gd name="connsiteX50" fmla="*/ 9625071 w 14699422"/>
              <a:gd name="connsiteY50" fmla="*/ 4087118 h 5346195"/>
              <a:gd name="connsiteX51" fmla="*/ 9186359 w 14699422"/>
              <a:gd name="connsiteY51" fmla="*/ 4320142 h 5346195"/>
              <a:gd name="connsiteX52" fmla="*/ 8672512 w 14699422"/>
              <a:gd name="connsiteY52" fmla="*/ 4771358 h 5346195"/>
              <a:gd name="connsiteX53" fmla="*/ 7795106 w 14699422"/>
              <a:gd name="connsiteY53" fmla="*/ 5302717 h 5346195"/>
              <a:gd name="connsiteX54" fmla="*/ 7243286 w 14699422"/>
              <a:gd name="connsiteY54" fmla="*/ 5238907 h 5346195"/>
              <a:gd name="connsiteX55" fmla="*/ 6814392 w 14699422"/>
              <a:gd name="connsiteY55" fmla="*/ 4633308 h 5346195"/>
              <a:gd name="connsiteX56" fmla="*/ 6251561 w 14699422"/>
              <a:gd name="connsiteY56" fmla="*/ 4327568 h 5346195"/>
              <a:gd name="connsiteX57" fmla="*/ 5596242 w 14699422"/>
              <a:gd name="connsiteY57" fmla="*/ 4045544 h 5346195"/>
              <a:gd name="connsiteX58" fmla="*/ 4688341 w 14699422"/>
              <a:gd name="connsiteY58" fmla="*/ 3773941 h 5346195"/>
              <a:gd name="connsiteX59" fmla="*/ 4214813 w 14699422"/>
              <a:gd name="connsiteY59" fmla="*/ 3855584 h 5346195"/>
              <a:gd name="connsiteX60" fmla="*/ 3708627 w 14699422"/>
              <a:gd name="connsiteY60" fmla="*/ 3855584 h 5346195"/>
              <a:gd name="connsiteX61" fmla="*/ 3284084 w 14699422"/>
              <a:gd name="connsiteY61" fmla="*/ 3986213 h 5346195"/>
              <a:gd name="connsiteX62" fmla="*/ 2908527 w 14699422"/>
              <a:gd name="connsiteY62" fmla="*/ 4329113 h 5346195"/>
              <a:gd name="connsiteX63" fmla="*/ 2369684 w 14699422"/>
              <a:gd name="connsiteY63" fmla="*/ 4443413 h 5346195"/>
              <a:gd name="connsiteX64" fmla="*/ 1912484 w 14699422"/>
              <a:gd name="connsiteY64" fmla="*/ 4476070 h 5346195"/>
              <a:gd name="connsiteX65" fmla="*/ 1585913 w 14699422"/>
              <a:gd name="connsiteY65" fmla="*/ 4606699 h 5346195"/>
              <a:gd name="connsiteX66" fmla="*/ 1340984 w 14699422"/>
              <a:gd name="connsiteY66" fmla="*/ 4737327 h 5346195"/>
              <a:gd name="connsiteX67" fmla="*/ 981756 w 14699422"/>
              <a:gd name="connsiteY67" fmla="*/ 4818970 h 5346195"/>
              <a:gd name="connsiteX68" fmla="*/ 606199 w 14699422"/>
              <a:gd name="connsiteY68" fmla="*/ 4818970 h 5346195"/>
              <a:gd name="connsiteX69" fmla="*/ 279627 w 14699422"/>
              <a:gd name="connsiteY69" fmla="*/ 4737327 h 5346195"/>
              <a:gd name="connsiteX70" fmla="*/ 148999 w 14699422"/>
              <a:gd name="connsiteY70" fmla="*/ 4345441 h 5346195"/>
              <a:gd name="connsiteX71" fmla="*/ 2041 w 14699422"/>
              <a:gd name="connsiteY71" fmla="*/ 3986213 h 5346195"/>
              <a:gd name="connsiteX72" fmla="*/ 158824 w 14699422"/>
              <a:gd name="connsiteY72" fmla="*/ 3419190 h 5346195"/>
              <a:gd name="connsiteX0" fmla="*/ 18904 w 14667299"/>
              <a:gd name="connsiteY0" fmla="*/ 3806599 h 5346195"/>
              <a:gd name="connsiteX1" fmla="*/ 2576 w 14667299"/>
              <a:gd name="connsiteY1" fmla="*/ 3333070 h 5346195"/>
              <a:gd name="connsiteX2" fmla="*/ 18904 w 14667299"/>
              <a:gd name="connsiteY2" fmla="*/ 2941184 h 5346195"/>
              <a:gd name="connsiteX3" fmla="*/ 2576 w 14667299"/>
              <a:gd name="connsiteY3" fmla="*/ 2516641 h 5346195"/>
              <a:gd name="connsiteX4" fmla="*/ 84218 w 14667299"/>
              <a:gd name="connsiteY4" fmla="*/ 2222727 h 5346195"/>
              <a:gd name="connsiteX5" fmla="*/ 100547 w 14667299"/>
              <a:gd name="connsiteY5" fmla="*/ 1863499 h 5346195"/>
              <a:gd name="connsiteX6" fmla="*/ 721033 w 14667299"/>
              <a:gd name="connsiteY6" fmla="*/ 1487941 h 5346195"/>
              <a:gd name="connsiteX7" fmla="*/ 1292533 w 14667299"/>
              <a:gd name="connsiteY7" fmla="*/ 1259341 h 5346195"/>
              <a:gd name="connsiteX8" fmla="*/ 1455818 w 14667299"/>
              <a:gd name="connsiteY8" fmla="*/ 1030741 h 5346195"/>
              <a:gd name="connsiteX9" fmla="*/ 1651761 w 14667299"/>
              <a:gd name="connsiteY9" fmla="*/ 883784 h 5346195"/>
              <a:gd name="connsiteX10" fmla="*/ 2402876 w 14667299"/>
              <a:gd name="connsiteY10" fmla="*/ 834799 h 5346195"/>
              <a:gd name="connsiteX11" fmla="*/ 2664133 w 14667299"/>
              <a:gd name="connsiteY11" fmla="*/ 753156 h 5346195"/>
              <a:gd name="connsiteX12" fmla="*/ 3121333 w 14667299"/>
              <a:gd name="connsiteY12" fmla="*/ 589870 h 5346195"/>
              <a:gd name="connsiteX13" fmla="*/ 3366261 w 14667299"/>
              <a:gd name="connsiteY13" fmla="*/ 410256 h 5346195"/>
              <a:gd name="connsiteX14" fmla="*/ 3578533 w 14667299"/>
              <a:gd name="connsiteY14" fmla="*/ 344941 h 5346195"/>
              <a:gd name="connsiteX15" fmla="*/ 4231676 w 14667299"/>
              <a:gd name="connsiteY15" fmla="*/ 328613 h 5346195"/>
              <a:gd name="connsiteX16" fmla="*/ 4705204 w 14667299"/>
              <a:gd name="connsiteY16" fmla="*/ 214313 h 5346195"/>
              <a:gd name="connsiteX17" fmla="*/ 5048104 w 14667299"/>
              <a:gd name="connsiteY17" fmla="*/ 100013 h 5346195"/>
              <a:gd name="connsiteX18" fmla="*/ 5570618 w 14667299"/>
              <a:gd name="connsiteY18" fmla="*/ 18370 h 5346195"/>
              <a:gd name="connsiteX19" fmla="*/ 6093133 w 14667299"/>
              <a:gd name="connsiteY19" fmla="*/ 2041 h 5346195"/>
              <a:gd name="connsiteX20" fmla="*/ 6827918 w 14667299"/>
              <a:gd name="connsiteY20" fmla="*/ 51027 h 5346195"/>
              <a:gd name="connsiteX21" fmla="*/ 7448404 w 14667299"/>
              <a:gd name="connsiteY21" fmla="*/ 51027 h 5346195"/>
              <a:gd name="connsiteX22" fmla="*/ 8297490 w 14667299"/>
              <a:gd name="connsiteY22" fmla="*/ 51027 h 5346195"/>
              <a:gd name="connsiteX23" fmla="*/ 9048604 w 14667299"/>
              <a:gd name="connsiteY23" fmla="*/ 116341 h 5346195"/>
              <a:gd name="connsiteX24" fmla="*/ 9832376 w 14667299"/>
              <a:gd name="connsiteY24" fmla="*/ 181656 h 5346195"/>
              <a:gd name="connsiteX25" fmla="*/ 10338561 w 14667299"/>
              <a:gd name="connsiteY25" fmla="*/ 214313 h 5346195"/>
              <a:gd name="connsiteX26" fmla="*/ 10877404 w 14667299"/>
              <a:gd name="connsiteY26" fmla="*/ 361270 h 5346195"/>
              <a:gd name="connsiteX27" fmla="*/ 11399918 w 14667299"/>
              <a:gd name="connsiteY27" fmla="*/ 426584 h 5346195"/>
              <a:gd name="connsiteX28" fmla="*/ 11922433 w 14667299"/>
              <a:gd name="connsiteY28" fmla="*/ 573541 h 5346195"/>
              <a:gd name="connsiteX29" fmla="*/ 12608233 w 14667299"/>
              <a:gd name="connsiteY29" fmla="*/ 671513 h 5346195"/>
              <a:gd name="connsiteX30" fmla="*/ 13245047 w 14667299"/>
              <a:gd name="connsiteY30" fmla="*/ 900113 h 5346195"/>
              <a:gd name="connsiteX31" fmla="*/ 13767561 w 14667299"/>
              <a:gd name="connsiteY31" fmla="*/ 1259341 h 5346195"/>
              <a:gd name="connsiteX32" fmla="*/ 14094133 w 14667299"/>
              <a:gd name="connsiteY32" fmla="*/ 1520599 h 5346195"/>
              <a:gd name="connsiteX33" fmla="*/ 14241090 w 14667299"/>
              <a:gd name="connsiteY33" fmla="*/ 1781856 h 5346195"/>
              <a:gd name="connsiteX34" fmla="*/ 14469690 w 14667299"/>
              <a:gd name="connsiteY34" fmla="*/ 2190070 h 5346195"/>
              <a:gd name="connsiteX35" fmla="*/ 14600318 w 14667299"/>
              <a:gd name="connsiteY35" fmla="*/ 2777899 h 5346195"/>
              <a:gd name="connsiteX36" fmla="*/ 14649304 w 14667299"/>
              <a:gd name="connsiteY36" fmla="*/ 2941184 h 5346195"/>
              <a:gd name="connsiteX37" fmla="*/ 14665633 w 14667299"/>
              <a:gd name="connsiteY37" fmla="*/ 3284084 h 5346195"/>
              <a:gd name="connsiteX38" fmla="*/ 14649304 w 14667299"/>
              <a:gd name="connsiteY38" fmla="*/ 3561670 h 5346195"/>
              <a:gd name="connsiteX39" fmla="*/ 14665633 w 14667299"/>
              <a:gd name="connsiteY39" fmla="*/ 4018870 h 5346195"/>
              <a:gd name="connsiteX40" fmla="*/ 14600318 w 14667299"/>
              <a:gd name="connsiteY40" fmla="*/ 4525056 h 5346195"/>
              <a:gd name="connsiteX41" fmla="*/ 14469690 w 14667299"/>
              <a:gd name="connsiteY41" fmla="*/ 4818970 h 5346195"/>
              <a:gd name="connsiteX42" fmla="*/ 14241090 w 14667299"/>
              <a:gd name="connsiteY42" fmla="*/ 4867956 h 5346195"/>
              <a:gd name="connsiteX43" fmla="*/ 13881861 w 14667299"/>
              <a:gd name="connsiteY43" fmla="*/ 4835299 h 5346195"/>
              <a:gd name="connsiteX44" fmla="*/ 13522633 w 14667299"/>
              <a:gd name="connsiteY44" fmla="*/ 4574041 h 5346195"/>
              <a:gd name="connsiteX45" fmla="*/ 13130747 w 14667299"/>
              <a:gd name="connsiteY45" fmla="*/ 4329113 h 5346195"/>
              <a:gd name="connsiteX46" fmla="*/ 12297990 w 14667299"/>
              <a:gd name="connsiteY46" fmla="*/ 4116841 h 5346195"/>
              <a:gd name="connsiteX47" fmla="*/ 11383590 w 14667299"/>
              <a:gd name="connsiteY47" fmla="*/ 3969884 h 5346195"/>
              <a:gd name="connsiteX48" fmla="*/ 10354890 w 14667299"/>
              <a:gd name="connsiteY48" fmla="*/ 3757613 h 5346195"/>
              <a:gd name="connsiteX49" fmla="*/ 10142618 w 14667299"/>
              <a:gd name="connsiteY49" fmla="*/ 3692299 h 5346195"/>
              <a:gd name="connsiteX50" fmla="*/ 9592948 w 14667299"/>
              <a:gd name="connsiteY50" fmla="*/ 4087118 h 5346195"/>
              <a:gd name="connsiteX51" fmla="*/ 9154236 w 14667299"/>
              <a:gd name="connsiteY51" fmla="*/ 4320142 h 5346195"/>
              <a:gd name="connsiteX52" fmla="*/ 8640389 w 14667299"/>
              <a:gd name="connsiteY52" fmla="*/ 4771358 h 5346195"/>
              <a:gd name="connsiteX53" fmla="*/ 7762983 w 14667299"/>
              <a:gd name="connsiteY53" fmla="*/ 5302717 h 5346195"/>
              <a:gd name="connsiteX54" fmla="*/ 7211163 w 14667299"/>
              <a:gd name="connsiteY54" fmla="*/ 5238907 h 5346195"/>
              <a:gd name="connsiteX55" fmla="*/ 6782269 w 14667299"/>
              <a:gd name="connsiteY55" fmla="*/ 4633308 h 5346195"/>
              <a:gd name="connsiteX56" fmla="*/ 6219438 w 14667299"/>
              <a:gd name="connsiteY56" fmla="*/ 4327568 h 5346195"/>
              <a:gd name="connsiteX57" fmla="*/ 5564119 w 14667299"/>
              <a:gd name="connsiteY57" fmla="*/ 4045544 h 5346195"/>
              <a:gd name="connsiteX58" fmla="*/ 4656218 w 14667299"/>
              <a:gd name="connsiteY58" fmla="*/ 3773941 h 5346195"/>
              <a:gd name="connsiteX59" fmla="*/ 4182690 w 14667299"/>
              <a:gd name="connsiteY59" fmla="*/ 3855584 h 5346195"/>
              <a:gd name="connsiteX60" fmla="*/ 3676504 w 14667299"/>
              <a:gd name="connsiteY60" fmla="*/ 3855584 h 5346195"/>
              <a:gd name="connsiteX61" fmla="*/ 3251961 w 14667299"/>
              <a:gd name="connsiteY61" fmla="*/ 3986213 h 5346195"/>
              <a:gd name="connsiteX62" fmla="*/ 2876404 w 14667299"/>
              <a:gd name="connsiteY62" fmla="*/ 4329113 h 5346195"/>
              <a:gd name="connsiteX63" fmla="*/ 2337561 w 14667299"/>
              <a:gd name="connsiteY63" fmla="*/ 4443413 h 5346195"/>
              <a:gd name="connsiteX64" fmla="*/ 1880361 w 14667299"/>
              <a:gd name="connsiteY64" fmla="*/ 4476070 h 5346195"/>
              <a:gd name="connsiteX65" fmla="*/ 1553790 w 14667299"/>
              <a:gd name="connsiteY65" fmla="*/ 4606699 h 5346195"/>
              <a:gd name="connsiteX66" fmla="*/ 1308861 w 14667299"/>
              <a:gd name="connsiteY66" fmla="*/ 4737327 h 5346195"/>
              <a:gd name="connsiteX67" fmla="*/ 949633 w 14667299"/>
              <a:gd name="connsiteY67" fmla="*/ 4818970 h 5346195"/>
              <a:gd name="connsiteX68" fmla="*/ 574076 w 14667299"/>
              <a:gd name="connsiteY68" fmla="*/ 4818970 h 5346195"/>
              <a:gd name="connsiteX69" fmla="*/ 247504 w 14667299"/>
              <a:gd name="connsiteY69" fmla="*/ 4737327 h 5346195"/>
              <a:gd name="connsiteX70" fmla="*/ 116876 w 14667299"/>
              <a:gd name="connsiteY70" fmla="*/ 4345441 h 5346195"/>
              <a:gd name="connsiteX71" fmla="*/ 484956 w 14667299"/>
              <a:gd name="connsiteY71" fmla="*/ 3422194 h 5346195"/>
              <a:gd name="connsiteX72" fmla="*/ 126701 w 14667299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124920 w 14675343"/>
              <a:gd name="connsiteY70" fmla="*/ 4345441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243621 w 14675343"/>
              <a:gd name="connsiteY41" fmla="*/ 369091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91115"/>
              <a:gd name="connsiteY0" fmla="*/ 3468169 h 5346195"/>
              <a:gd name="connsiteX1" fmla="*/ 10620 w 14691115"/>
              <a:gd name="connsiteY1" fmla="*/ 3333070 h 5346195"/>
              <a:gd name="connsiteX2" fmla="*/ 26948 w 14691115"/>
              <a:gd name="connsiteY2" fmla="*/ 2941184 h 5346195"/>
              <a:gd name="connsiteX3" fmla="*/ 10620 w 14691115"/>
              <a:gd name="connsiteY3" fmla="*/ 2516641 h 5346195"/>
              <a:gd name="connsiteX4" fmla="*/ 92262 w 14691115"/>
              <a:gd name="connsiteY4" fmla="*/ 2222727 h 5346195"/>
              <a:gd name="connsiteX5" fmla="*/ 108591 w 14691115"/>
              <a:gd name="connsiteY5" fmla="*/ 1863499 h 5346195"/>
              <a:gd name="connsiteX6" fmla="*/ 729077 w 14691115"/>
              <a:gd name="connsiteY6" fmla="*/ 1487941 h 5346195"/>
              <a:gd name="connsiteX7" fmla="*/ 1300577 w 14691115"/>
              <a:gd name="connsiteY7" fmla="*/ 1259341 h 5346195"/>
              <a:gd name="connsiteX8" fmla="*/ 1463862 w 14691115"/>
              <a:gd name="connsiteY8" fmla="*/ 1030741 h 5346195"/>
              <a:gd name="connsiteX9" fmla="*/ 1659805 w 14691115"/>
              <a:gd name="connsiteY9" fmla="*/ 883784 h 5346195"/>
              <a:gd name="connsiteX10" fmla="*/ 2410920 w 14691115"/>
              <a:gd name="connsiteY10" fmla="*/ 834799 h 5346195"/>
              <a:gd name="connsiteX11" fmla="*/ 2672177 w 14691115"/>
              <a:gd name="connsiteY11" fmla="*/ 753156 h 5346195"/>
              <a:gd name="connsiteX12" fmla="*/ 3129377 w 14691115"/>
              <a:gd name="connsiteY12" fmla="*/ 589870 h 5346195"/>
              <a:gd name="connsiteX13" fmla="*/ 3374305 w 14691115"/>
              <a:gd name="connsiteY13" fmla="*/ 410256 h 5346195"/>
              <a:gd name="connsiteX14" fmla="*/ 3586577 w 14691115"/>
              <a:gd name="connsiteY14" fmla="*/ 344941 h 5346195"/>
              <a:gd name="connsiteX15" fmla="*/ 4239720 w 14691115"/>
              <a:gd name="connsiteY15" fmla="*/ 328613 h 5346195"/>
              <a:gd name="connsiteX16" fmla="*/ 4713248 w 14691115"/>
              <a:gd name="connsiteY16" fmla="*/ 214313 h 5346195"/>
              <a:gd name="connsiteX17" fmla="*/ 5056148 w 14691115"/>
              <a:gd name="connsiteY17" fmla="*/ 100013 h 5346195"/>
              <a:gd name="connsiteX18" fmla="*/ 5578662 w 14691115"/>
              <a:gd name="connsiteY18" fmla="*/ 18370 h 5346195"/>
              <a:gd name="connsiteX19" fmla="*/ 6101177 w 14691115"/>
              <a:gd name="connsiteY19" fmla="*/ 2041 h 5346195"/>
              <a:gd name="connsiteX20" fmla="*/ 6835962 w 14691115"/>
              <a:gd name="connsiteY20" fmla="*/ 51027 h 5346195"/>
              <a:gd name="connsiteX21" fmla="*/ 7456448 w 14691115"/>
              <a:gd name="connsiteY21" fmla="*/ 51027 h 5346195"/>
              <a:gd name="connsiteX22" fmla="*/ 8305534 w 14691115"/>
              <a:gd name="connsiteY22" fmla="*/ 51027 h 5346195"/>
              <a:gd name="connsiteX23" fmla="*/ 9056648 w 14691115"/>
              <a:gd name="connsiteY23" fmla="*/ 116341 h 5346195"/>
              <a:gd name="connsiteX24" fmla="*/ 9840420 w 14691115"/>
              <a:gd name="connsiteY24" fmla="*/ 181656 h 5346195"/>
              <a:gd name="connsiteX25" fmla="*/ 10346605 w 14691115"/>
              <a:gd name="connsiteY25" fmla="*/ 214313 h 5346195"/>
              <a:gd name="connsiteX26" fmla="*/ 10885448 w 14691115"/>
              <a:gd name="connsiteY26" fmla="*/ 361270 h 5346195"/>
              <a:gd name="connsiteX27" fmla="*/ 11407962 w 14691115"/>
              <a:gd name="connsiteY27" fmla="*/ 426584 h 5346195"/>
              <a:gd name="connsiteX28" fmla="*/ 11930477 w 14691115"/>
              <a:gd name="connsiteY28" fmla="*/ 573541 h 5346195"/>
              <a:gd name="connsiteX29" fmla="*/ 12616277 w 14691115"/>
              <a:gd name="connsiteY29" fmla="*/ 671513 h 5346195"/>
              <a:gd name="connsiteX30" fmla="*/ 13253091 w 14691115"/>
              <a:gd name="connsiteY30" fmla="*/ 900113 h 5346195"/>
              <a:gd name="connsiteX31" fmla="*/ 13775605 w 14691115"/>
              <a:gd name="connsiteY31" fmla="*/ 1259341 h 5346195"/>
              <a:gd name="connsiteX32" fmla="*/ 14102177 w 14691115"/>
              <a:gd name="connsiteY32" fmla="*/ 1520599 h 5346195"/>
              <a:gd name="connsiteX33" fmla="*/ 14249134 w 14691115"/>
              <a:gd name="connsiteY33" fmla="*/ 1781856 h 5346195"/>
              <a:gd name="connsiteX34" fmla="*/ 14477734 w 14691115"/>
              <a:gd name="connsiteY34" fmla="*/ 2190070 h 5346195"/>
              <a:gd name="connsiteX35" fmla="*/ 14608362 w 14691115"/>
              <a:gd name="connsiteY35" fmla="*/ 2777899 h 5346195"/>
              <a:gd name="connsiteX36" fmla="*/ 14657348 w 14691115"/>
              <a:gd name="connsiteY36" fmla="*/ 2941184 h 5346195"/>
              <a:gd name="connsiteX37" fmla="*/ 14673677 w 14691115"/>
              <a:gd name="connsiteY37" fmla="*/ 3284084 h 5346195"/>
              <a:gd name="connsiteX38" fmla="*/ 14657348 w 14691115"/>
              <a:gd name="connsiteY38" fmla="*/ 3561670 h 5346195"/>
              <a:gd name="connsiteX39" fmla="*/ 14673677 w 14691115"/>
              <a:gd name="connsiteY39" fmla="*/ 4018870 h 5346195"/>
              <a:gd name="connsiteX40" fmla="*/ 14374257 w 14691115"/>
              <a:gd name="connsiteY40" fmla="*/ 3622615 h 5346195"/>
              <a:gd name="connsiteX41" fmla="*/ 14243621 w 14691115"/>
              <a:gd name="connsiteY41" fmla="*/ 3690910 h 5346195"/>
              <a:gd name="connsiteX42" fmla="*/ 14155507 w 14691115"/>
              <a:gd name="connsiteY42" fmla="*/ 3739910 h 5346195"/>
              <a:gd name="connsiteX43" fmla="*/ 13796251 w 14691115"/>
              <a:gd name="connsiteY43" fmla="*/ 3763648 h 5346195"/>
              <a:gd name="connsiteX44" fmla="*/ 13343383 w 14691115"/>
              <a:gd name="connsiteY44" fmla="*/ 3615210 h 5346195"/>
              <a:gd name="connsiteX45" fmla="*/ 12811041 w 14691115"/>
              <a:gd name="connsiteY45" fmla="*/ 3821491 h 5346195"/>
              <a:gd name="connsiteX46" fmla="*/ 12025104 w 14691115"/>
              <a:gd name="connsiteY46" fmla="*/ 3665627 h 5346195"/>
              <a:gd name="connsiteX47" fmla="*/ 11297987 w 14691115"/>
              <a:gd name="connsiteY47" fmla="*/ 3800694 h 5346195"/>
              <a:gd name="connsiteX48" fmla="*/ 10362934 w 14691115"/>
              <a:gd name="connsiteY48" fmla="*/ 3757613 h 5346195"/>
              <a:gd name="connsiteX49" fmla="*/ 10150669 w 14691115"/>
              <a:gd name="connsiteY49" fmla="*/ 4030713 h 5346195"/>
              <a:gd name="connsiteX50" fmla="*/ 9600992 w 14691115"/>
              <a:gd name="connsiteY50" fmla="*/ 4087118 h 5346195"/>
              <a:gd name="connsiteX51" fmla="*/ 9162280 w 14691115"/>
              <a:gd name="connsiteY51" fmla="*/ 4320142 h 5346195"/>
              <a:gd name="connsiteX52" fmla="*/ 8648433 w 14691115"/>
              <a:gd name="connsiteY52" fmla="*/ 4771358 h 5346195"/>
              <a:gd name="connsiteX53" fmla="*/ 7771027 w 14691115"/>
              <a:gd name="connsiteY53" fmla="*/ 5302717 h 5346195"/>
              <a:gd name="connsiteX54" fmla="*/ 7219207 w 14691115"/>
              <a:gd name="connsiteY54" fmla="*/ 5238907 h 5346195"/>
              <a:gd name="connsiteX55" fmla="*/ 6790313 w 14691115"/>
              <a:gd name="connsiteY55" fmla="*/ 4633308 h 5346195"/>
              <a:gd name="connsiteX56" fmla="*/ 6227482 w 14691115"/>
              <a:gd name="connsiteY56" fmla="*/ 4327568 h 5346195"/>
              <a:gd name="connsiteX57" fmla="*/ 5572163 w 14691115"/>
              <a:gd name="connsiteY57" fmla="*/ 4045544 h 5346195"/>
              <a:gd name="connsiteX58" fmla="*/ 4664262 w 14691115"/>
              <a:gd name="connsiteY58" fmla="*/ 3773941 h 5346195"/>
              <a:gd name="connsiteX59" fmla="*/ 4190734 w 14691115"/>
              <a:gd name="connsiteY59" fmla="*/ 3855584 h 5346195"/>
              <a:gd name="connsiteX60" fmla="*/ 3825026 w 14691115"/>
              <a:gd name="connsiteY60" fmla="*/ 3460743 h 5346195"/>
              <a:gd name="connsiteX61" fmla="*/ 3494117 w 14691115"/>
              <a:gd name="connsiteY61" fmla="*/ 3478599 h 5346195"/>
              <a:gd name="connsiteX62" fmla="*/ 2978074 w 14691115"/>
              <a:gd name="connsiteY62" fmla="*/ 3539468 h 5346195"/>
              <a:gd name="connsiteX63" fmla="*/ 2860646 w 14691115"/>
              <a:gd name="connsiteY63" fmla="*/ 3484565 h 5346195"/>
              <a:gd name="connsiteX64" fmla="*/ 2403440 w 14691115"/>
              <a:gd name="connsiteY64" fmla="*/ 3517232 h 5346195"/>
              <a:gd name="connsiteX65" fmla="*/ 1983222 w 14691115"/>
              <a:gd name="connsiteY65" fmla="*/ 3591451 h 5346195"/>
              <a:gd name="connsiteX66" fmla="*/ 1691480 w 14691115"/>
              <a:gd name="connsiteY66" fmla="*/ 3552882 h 5346195"/>
              <a:gd name="connsiteX67" fmla="*/ 1425888 w 14691115"/>
              <a:gd name="connsiteY67" fmla="*/ 3521696 h 5346195"/>
              <a:gd name="connsiteX68" fmla="*/ 1190805 w 14691115"/>
              <a:gd name="connsiteY68" fmla="*/ 3690910 h 5346195"/>
              <a:gd name="connsiteX69" fmla="*/ 957863 w 14691115"/>
              <a:gd name="connsiteY69" fmla="*/ 3552882 h 5346195"/>
              <a:gd name="connsiteX70" fmla="*/ 686793 w 14691115"/>
              <a:gd name="connsiteY70" fmla="*/ 3442992 h 5346195"/>
              <a:gd name="connsiteX71" fmla="*/ 493000 w 14691115"/>
              <a:gd name="connsiteY71" fmla="*/ 3422194 h 5346195"/>
              <a:gd name="connsiteX72" fmla="*/ 134745 w 14691115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343383 w 14674676"/>
              <a:gd name="connsiteY44" fmla="*/ 3615210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674676" h="5346195">
                <a:moveTo>
                  <a:pt x="214219" y="3468169"/>
                </a:moveTo>
                <a:cubicBezTo>
                  <a:pt x="206055" y="3303522"/>
                  <a:pt x="41832" y="3420901"/>
                  <a:pt x="10620" y="3333070"/>
                </a:cubicBezTo>
                <a:cubicBezTo>
                  <a:pt x="-20592" y="3245239"/>
                  <a:pt x="26948" y="3077255"/>
                  <a:pt x="26948" y="2941184"/>
                </a:cubicBezTo>
                <a:cubicBezTo>
                  <a:pt x="26948" y="2805113"/>
                  <a:pt x="-266" y="2636384"/>
                  <a:pt x="10620" y="2516641"/>
                </a:cubicBezTo>
                <a:cubicBezTo>
                  <a:pt x="21506" y="2396898"/>
                  <a:pt x="75933" y="2331584"/>
                  <a:pt x="92262" y="2222727"/>
                </a:cubicBezTo>
                <a:cubicBezTo>
                  <a:pt x="108591" y="2113870"/>
                  <a:pt x="2455" y="1985963"/>
                  <a:pt x="108591" y="1863499"/>
                </a:cubicBezTo>
                <a:cubicBezTo>
                  <a:pt x="214727" y="1741035"/>
                  <a:pt x="530413" y="1588634"/>
                  <a:pt x="729077" y="1487941"/>
                </a:cubicBezTo>
                <a:cubicBezTo>
                  <a:pt x="927741" y="1387248"/>
                  <a:pt x="1178113" y="1335541"/>
                  <a:pt x="1300577" y="1259341"/>
                </a:cubicBezTo>
                <a:cubicBezTo>
                  <a:pt x="1423041" y="1183141"/>
                  <a:pt x="1403991" y="1093334"/>
                  <a:pt x="1463862" y="1030741"/>
                </a:cubicBezTo>
                <a:cubicBezTo>
                  <a:pt x="1523733" y="968148"/>
                  <a:pt x="1501962" y="916441"/>
                  <a:pt x="1659805" y="883784"/>
                </a:cubicBezTo>
                <a:cubicBezTo>
                  <a:pt x="1817648" y="851127"/>
                  <a:pt x="2242191" y="856570"/>
                  <a:pt x="2410920" y="834799"/>
                </a:cubicBezTo>
                <a:cubicBezTo>
                  <a:pt x="2579649" y="813028"/>
                  <a:pt x="2552434" y="793977"/>
                  <a:pt x="2672177" y="753156"/>
                </a:cubicBezTo>
                <a:cubicBezTo>
                  <a:pt x="2791920" y="712335"/>
                  <a:pt x="3012356" y="647020"/>
                  <a:pt x="3129377" y="589870"/>
                </a:cubicBezTo>
                <a:cubicBezTo>
                  <a:pt x="3246398" y="532720"/>
                  <a:pt x="3298105" y="451077"/>
                  <a:pt x="3374305" y="410256"/>
                </a:cubicBezTo>
                <a:cubicBezTo>
                  <a:pt x="3450505" y="369435"/>
                  <a:pt x="3442341" y="358548"/>
                  <a:pt x="3586577" y="344941"/>
                </a:cubicBezTo>
                <a:cubicBezTo>
                  <a:pt x="3730813" y="331334"/>
                  <a:pt x="4051942" y="350384"/>
                  <a:pt x="4239720" y="328613"/>
                </a:cubicBezTo>
                <a:cubicBezTo>
                  <a:pt x="4427499" y="306842"/>
                  <a:pt x="4577177" y="252413"/>
                  <a:pt x="4713248" y="214313"/>
                </a:cubicBezTo>
                <a:cubicBezTo>
                  <a:pt x="4849319" y="176213"/>
                  <a:pt x="4911912" y="132670"/>
                  <a:pt x="5056148" y="100013"/>
                </a:cubicBezTo>
                <a:cubicBezTo>
                  <a:pt x="5200384" y="67356"/>
                  <a:pt x="5404490" y="34699"/>
                  <a:pt x="5578662" y="18370"/>
                </a:cubicBezTo>
                <a:cubicBezTo>
                  <a:pt x="5752834" y="2041"/>
                  <a:pt x="5891627" y="-3402"/>
                  <a:pt x="6101177" y="2041"/>
                </a:cubicBezTo>
                <a:cubicBezTo>
                  <a:pt x="6310727" y="7484"/>
                  <a:pt x="6610084" y="42863"/>
                  <a:pt x="6835962" y="51027"/>
                </a:cubicBezTo>
                <a:cubicBezTo>
                  <a:pt x="7061840" y="59191"/>
                  <a:pt x="7456448" y="51027"/>
                  <a:pt x="7456448" y="51027"/>
                </a:cubicBezTo>
                <a:cubicBezTo>
                  <a:pt x="7701377" y="51027"/>
                  <a:pt x="8038834" y="40141"/>
                  <a:pt x="8305534" y="51027"/>
                </a:cubicBezTo>
                <a:cubicBezTo>
                  <a:pt x="8572234" y="61913"/>
                  <a:pt x="9056648" y="116341"/>
                  <a:pt x="9056648" y="116341"/>
                </a:cubicBezTo>
                <a:lnTo>
                  <a:pt x="9840420" y="181656"/>
                </a:lnTo>
                <a:cubicBezTo>
                  <a:pt x="10055413" y="197985"/>
                  <a:pt x="10172434" y="184377"/>
                  <a:pt x="10346605" y="214313"/>
                </a:cubicBezTo>
                <a:cubicBezTo>
                  <a:pt x="10520776" y="244249"/>
                  <a:pt x="10708555" y="325892"/>
                  <a:pt x="10885448" y="361270"/>
                </a:cubicBezTo>
                <a:cubicBezTo>
                  <a:pt x="11062341" y="396648"/>
                  <a:pt x="11233790" y="391205"/>
                  <a:pt x="11407962" y="426584"/>
                </a:cubicBezTo>
                <a:cubicBezTo>
                  <a:pt x="11582134" y="461963"/>
                  <a:pt x="11729091" y="532719"/>
                  <a:pt x="11930477" y="573541"/>
                </a:cubicBezTo>
                <a:cubicBezTo>
                  <a:pt x="12131863" y="614363"/>
                  <a:pt x="12395841" y="617084"/>
                  <a:pt x="12616277" y="671513"/>
                </a:cubicBezTo>
                <a:cubicBezTo>
                  <a:pt x="12836713" y="725942"/>
                  <a:pt x="13059870" y="802142"/>
                  <a:pt x="13253091" y="900113"/>
                </a:cubicBezTo>
                <a:cubicBezTo>
                  <a:pt x="13446312" y="998084"/>
                  <a:pt x="13634091" y="1155927"/>
                  <a:pt x="13775605" y="1259341"/>
                </a:cubicBezTo>
                <a:cubicBezTo>
                  <a:pt x="13917119" y="1362755"/>
                  <a:pt x="14023256" y="1433513"/>
                  <a:pt x="14102177" y="1520599"/>
                </a:cubicBezTo>
                <a:cubicBezTo>
                  <a:pt x="14181098" y="1607685"/>
                  <a:pt x="14249134" y="1781856"/>
                  <a:pt x="14249134" y="1781856"/>
                </a:cubicBezTo>
                <a:cubicBezTo>
                  <a:pt x="14311727" y="1893434"/>
                  <a:pt x="14417863" y="2024063"/>
                  <a:pt x="14477734" y="2190070"/>
                </a:cubicBezTo>
                <a:cubicBezTo>
                  <a:pt x="14537605" y="2356077"/>
                  <a:pt x="14578426" y="2652713"/>
                  <a:pt x="14608362" y="2777899"/>
                </a:cubicBezTo>
                <a:cubicBezTo>
                  <a:pt x="14638298" y="2903085"/>
                  <a:pt x="14646462" y="2856820"/>
                  <a:pt x="14657348" y="2941184"/>
                </a:cubicBezTo>
                <a:cubicBezTo>
                  <a:pt x="14668234" y="3025548"/>
                  <a:pt x="14673677" y="3180670"/>
                  <a:pt x="14673677" y="3284084"/>
                </a:cubicBezTo>
                <a:cubicBezTo>
                  <a:pt x="14673677" y="3387498"/>
                  <a:pt x="14680760" y="3505009"/>
                  <a:pt x="14657348" y="3561670"/>
                </a:cubicBezTo>
                <a:cubicBezTo>
                  <a:pt x="14633936" y="3618331"/>
                  <a:pt x="14580386" y="3613897"/>
                  <a:pt x="14533204" y="3624054"/>
                </a:cubicBezTo>
                <a:cubicBezTo>
                  <a:pt x="14486022" y="3634211"/>
                  <a:pt x="14422521" y="3611472"/>
                  <a:pt x="14374257" y="3622615"/>
                </a:cubicBezTo>
                <a:cubicBezTo>
                  <a:pt x="14325993" y="3633758"/>
                  <a:pt x="14280079" y="3671361"/>
                  <a:pt x="14243621" y="3690910"/>
                </a:cubicBezTo>
                <a:cubicBezTo>
                  <a:pt x="14207163" y="3710459"/>
                  <a:pt x="14230069" y="3727787"/>
                  <a:pt x="14155507" y="3739910"/>
                </a:cubicBezTo>
                <a:cubicBezTo>
                  <a:pt x="14080945" y="3752033"/>
                  <a:pt x="13931605" y="3784431"/>
                  <a:pt x="13796251" y="3763648"/>
                </a:cubicBezTo>
                <a:cubicBezTo>
                  <a:pt x="13660897" y="3742865"/>
                  <a:pt x="13507585" y="3605570"/>
                  <a:pt x="13343383" y="3615210"/>
                </a:cubicBezTo>
                <a:cubicBezTo>
                  <a:pt x="13179181" y="3624850"/>
                  <a:pt x="13030754" y="3813088"/>
                  <a:pt x="12811041" y="3821491"/>
                </a:cubicBezTo>
                <a:cubicBezTo>
                  <a:pt x="12591328" y="3829894"/>
                  <a:pt x="12277280" y="3669093"/>
                  <a:pt x="12025104" y="3665627"/>
                </a:cubicBezTo>
                <a:cubicBezTo>
                  <a:pt x="11772928" y="3662161"/>
                  <a:pt x="11575015" y="3785363"/>
                  <a:pt x="11297987" y="3800694"/>
                </a:cubicBezTo>
                <a:cubicBezTo>
                  <a:pt x="11020959" y="3816025"/>
                  <a:pt x="10554154" y="3719277"/>
                  <a:pt x="10362934" y="3757613"/>
                </a:cubicBezTo>
                <a:cubicBezTo>
                  <a:pt x="10171714" y="3795949"/>
                  <a:pt x="10277659" y="3975796"/>
                  <a:pt x="10150669" y="4030713"/>
                </a:cubicBezTo>
                <a:cubicBezTo>
                  <a:pt x="10023679" y="4085631"/>
                  <a:pt x="9765724" y="4038880"/>
                  <a:pt x="9600992" y="4087118"/>
                </a:cubicBezTo>
                <a:cubicBezTo>
                  <a:pt x="9436261" y="4135356"/>
                  <a:pt x="9321040" y="4206102"/>
                  <a:pt x="9162280" y="4320142"/>
                </a:cubicBezTo>
                <a:cubicBezTo>
                  <a:pt x="9003520" y="4434182"/>
                  <a:pt x="8880309" y="4607596"/>
                  <a:pt x="8648433" y="4771358"/>
                </a:cubicBezTo>
                <a:cubicBezTo>
                  <a:pt x="8416558" y="4935121"/>
                  <a:pt x="8009231" y="5224792"/>
                  <a:pt x="7771027" y="5302717"/>
                </a:cubicBezTo>
                <a:cubicBezTo>
                  <a:pt x="7532823" y="5380642"/>
                  <a:pt x="7382659" y="5350475"/>
                  <a:pt x="7219207" y="5238907"/>
                </a:cubicBezTo>
                <a:cubicBezTo>
                  <a:pt x="7055755" y="5127339"/>
                  <a:pt x="6955601" y="4785198"/>
                  <a:pt x="6790313" y="4633308"/>
                </a:cubicBezTo>
                <a:cubicBezTo>
                  <a:pt x="6625026" y="4481418"/>
                  <a:pt x="6430507" y="4425529"/>
                  <a:pt x="6227482" y="4327568"/>
                </a:cubicBezTo>
                <a:cubicBezTo>
                  <a:pt x="6024457" y="4229607"/>
                  <a:pt x="5832700" y="4137815"/>
                  <a:pt x="5572163" y="4045544"/>
                </a:cubicBezTo>
                <a:cubicBezTo>
                  <a:pt x="5311626" y="3953273"/>
                  <a:pt x="4894500" y="3805601"/>
                  <a:pt x="4664262" y="3773941"/>
                </a:cubicBezTo>
                <a:cubicBezTo>
                  <a:pt x="4434024" y="3742281"/>
                  <a:pt x="4330607" y="3907784"/>
                  <a:pt x="4190734" y="3855584"/>
                </a:cubicBezTo>
                <a:cubicBezTo>
                  <a:pt x="4050861" y="3803384"/>
                  <a:pt x="3941129" y="3523574"/>
                  <a:pt x="3825026" y="3460743"/>
                </a:cubicBezTo>
                <a:cubicBezTo>
                  <a:pt x="3708923" y="3397912"/>
                  <a:pt x="3635276" y="3465478"/>
                  <a:pt x="3494117" y="3478599"/>
                </a:cubicBezTo>
                <a:cubicBezTo>
                  <a:pt x="3352958" y="3491720"/>
                  <a:pt x="3083652" y="3538474"/>
                  <a:pt x="2978074" y="3539468"/>
                </a:cubicBezTo>
                <a:cubicBezTo>
                  <a:pt x="2872496" y="3540462"/>
                  <a:pt x="2956418" y="3488271"/>
                  <a:pt x="2860646" y="3484565"/>
                </a:cubicBezTo>
                <a:cubicBezTo>
                  <a:pt x="2764874" y="3480859"/>
                  <a:pt x="2549677" y="3499418"/>
                  <a:pt x="2403440" y="3517232"/>
                </a:cubicBezTo>
                <a:cubicBezTo>
                  <a:pt x="2257203" y="3535046"/>
                  <a:pt x="2101882" y="3585509"/>
                  <a:pt x="1983222" y="3591451"/>
                </a:cubicBezTo>
                <a:cubicBezTo>
                  <a:pt x="1864562" y="3597393"/>
                  <a:pt x="1784369" y="3564508"/>
                  <a:pt x="1691480" y="3552882"/>
                </a:cubicBezTo>
                <a:cubicBezTo>
                  <a:pt x="1598591" y="3541256"/>
                  <a:pt x="1509334" y="3498691"/>
                  <a:pt x="1425888" y="3521696"/>
                </a:cubicBezTo>
                <a:cubicBezTo>
                  <a:pt x="1342442" y="3544701"/>
                  <a:pt x="1268809" y="3685712"/>
                  <a:pt x="1190805" y="3690910"/>
                </a:cubicBezTo>
                <a:cubicBezTo>
                  <a:pt x="1112801" y="3696108"/>
                  <a:pt x="1041865" y="3594202"/>
                  <a:pt x="957863" y="3552882"/>
                </a:cubicBezTo>
                <a:cubicBezTo>
                  <a:pt x="873861" y="3511562"/>
                  <a:pt x="764270" y="3464773"/>
                  <a:pt x="686793" y="3442992"/>
                </a:cubicBezTo>
                <a:cubicBezTo>
                  <a:pt x="609316" y="3421211"/>
                  <a:pt x="514771" y="3520165"/>
                  <a:pt x="493000" y="3422194"/>
                </a:cubicBezTo>
                <a:cubicBezTo>
                  <a:pt x="471228" y="3324223"/>
                  <a:pt x="115694" y="3484504"/>
                  <a:pt x="134745" y="3419190"/>
                </a:cubicBezTo>
              </a:path>
            </a:pathLst>
          </a:custGeom>
          <a:solidFill>
            <a:schemeClr val="bg2">
              <a:lumMod val="50000"/>
            </a:schemeClr>
          </a:solidFill>
          <a:ln w="2857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1" name="Rechteraccolade 70"/>
          <p:cNvSpPr/>
          <p:nvPr/>
        </p:nvSpPr>
        <p:spPr>
          <a:xfrm rot="20527051">
            <a:off x="5121805" y="2783640"/>
            <a:ext cx="604939" cy="717953"/>
          </a:xfrm>
          <a:prstGeom prst="rightBrace">
            <a:avLst>
              <a:gd name="adj1" fmla="val 253"/>
              <a:gd name="adj2" fmla="val 47079"/>
            </a:avLst>
          </a:prstGeom>
          <a:ln w="285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nl-NL" b="1"/>
          </a:p>
        </p:txBody>
      </p:sp>
      <p:sp>
        <p:nvSpPr>
          <p:cNvPr id="72" name="Tekstvak 71"/>
          <p:cNvSpPr txBox="1"/>
          <p:nvPr/>
        </p:nvSpPr>
        <p:spPr>
          <a:xfrm>
            <a:off x="5714300" y="2759123"/>
            <a:ext cx="2902791" cy="461665"/>
          </a:xfrm>
          <a:prstGeom prst="rect">
            <a:avLst/>
          </a:prstGeom>
          <a:noFill/>
          <a:ln w="28575">
            <a:noFill/>
          </a:ln>
          <a:effectLst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max</a:t>
            </a:r>
            <a:r>
              <a:rPr lang="nl-NL" sz="2400" b="1" dirty="0"/>
              <a:t>. </a:t>
            </a:r>
            <a:r>
              <a:rPr lang="nl-NL" sz="2400" b="1" dirty="0" smtClean="0"/>
              <a:t>2 lagen </a:t>
            </a:r>
            <a:endParaRPr lang="nl-NL" sz="2400" b="1" dirty="0"/>
          </a:p>
        </p:txBody>
      </p:sp>
      <p:cxnSp>
        <p:nvCxnSpPr>
          <p:cNvPr id="73" name="Rechte verbindingslijn 72"/>
          <p:cNvCxnSpPr/>
          <p:nvPr/>
        </p:nvCxnSpPr>
        <p:spPr>
          <a:xfrm flipH="1" flipV="1">
            <a:off x="1077870" y="2169732"/>
            <a:ext cx="8397" cy="2082270"/>
          </a:xfrm>
          <a:prstGeom prst="line">
            <a:avLst/>
          </a:prstGeom>
          <a:ln w="28575"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4" name="Rechte verbindingslijn met pijl 73"/>
          <p:cNvCxnSpPr/>
          <p:nvPr/>
        </p:nvCxnSpPr>
        <p:spPr>
          <a:xfrm>
            <a:off x="1799066" y="2809244"/>
            <a:ext cx="700500" cy="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5" name="Tekstvak 74"/>
          <p:cNvSpPr txBox="1"/>
          <p:nvPr/>
        </p:nvSpPr>
        <p:spPr>
          <a:xfrm>
            <a:off x="1200835" y="2121938"/>
            <a:ext cx="425048" cy="629529"/>
          </a:xfrm>
          <a:prstGeom prst="rect">
            <a:avLst/>
          </a:prstGeom>
          <a:noFill/>
          <a:ln w="28575">
            <a:noFill/>
          </a:ln>
          <a:effectLst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½</a:t>
            </a:r>
            <a:endParaRPr lang="nl-NL" sz="2400" b="1" dirty="0"/>
          </a:p>
        </p:txBody>
      </p:sp>
      <p:sp>
        <p:nvSpPr>
          <p:cNvPr id="76" name="Tekstvak 75"/>
          <p:cNvSpPr txBox="1"/>
          <p:nvPr/>
        </p:nvSpPr>
        <p:spPr>
          <a:xfrm>
            <a:off x="1898760" y="2107203"/>
            <a:ext cx="425048" cy="629529"/>
          </a:xfrm>
          <a:prstGeom prst="rect">
            <a:avLst/>
          </a:prstGeom>
          <a:noFill/>
          <a:ln w="28575">
            <a:noFill/>
          </a:ln>
          <a:effectLst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½</a:t>
            </a:r>
            <a:endParaRPr lang="nl-NL" sz="2400" b="1" dirty="0"/>
          </a:p>
        </p:txBody>
      </p:sp>
      <p:sp>
        <p:nvSpPr>
          <p:cNvPr id="77" name="Tekstvak 76"/>
          <p:cNvSpPr txBox="1"/>
          <p:nvPr/>
        </p:nvSpPr>
        <p:spPr>
          <a:xfrm>
            <a:off x="3625634" y="1837427"/>
            <a:ext cx="913865" cy="163677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r>
              <a:rPr lang="nl-NL" sz="2400" b="1" dirty="0"/>
              <a:t>e</a:t>
            </a:r>
            <a:r>
              <a:rPr lang="nl-NL" sz="2400" b="1" dirty="0" smtClean="0"/>
              <a:t>tc.</a:t>
            </a:r>
          </a:p>
          <a:p>
            <a:r>
              <a:rPr lang="nl-NL" sz="2400" b="1" dirty="0" smtClean="0"/>
              <a:t>  ^</a:t>
            </a:r>
          </a:p>
          <a:p>
            <a:r>
              <a:rPr lang="nl-NL" sz="2400" b="1" dirty="0"/>
              <a:t> </a:t>
            </a:r>
            <a:r>
              <a:rPr lang="nl-NL" sz="2400" b="1" dirty="0" smtClean="0"/>
              <a:t> ^</a:t>
            </a:r>
            <a:endParaRPr lang="nl-NL" sz="2400" b="1" dirty="0"/>
          </a:p>
        </p:txBody>
      </p:sp>
      <p:sp>
        <p:nvSpPr>
          <p:cNvPr id="78" name="Tekstvak 77"/>
          <p:cNvSpPr txBox="1"/>
          <p:nvPr/>
        </p:nvSpPr>
        <p:spPr>
          <a:xfrm>
            <a:off x="7613822" y="3963612"/>
            <a:ext cx="1530177" cy="629529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&gt;&gt; etc.</a:t>
            </a:r>
            <a:endParaRPr lang="nl-NL" sz="2400" b="1" dirty="0"/>
          </a:p>
        </p:txBody>
      </p:sp>
      <p:grpSp>
        <p:nvGrpSpPr>
          <p:cNvPr id="79" name="Groep 78"/>
          <p:cNvGrpSpPr/>
          <p:nvPr/>
        </p:nvGrpSpPr>
        <p:grpSpPr>
          <a:xfrm>
            <a:off x="1089251" y="4037124"/>
            <a:ext cx="1483794" cy="478823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80" name="Vrije vorm 79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1" name="Vrije vorm 80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2" name="Vrije vorm 81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83" name="Groep 82"/>
          <p:cNvGrpSpPr/>
          <p:nvPr/>
        </p:nvGrpSpPr>
        <p:grpSpPr>
          <a:xfrm>
            <a:off x="2507584" y="4028253"/>
            <a:ext cx="1483794" cy="478823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84" name="Vrije vorm 83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5" name="Vrije vorm 84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6" name="Vrije vorm 85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87" name="Groep 86"/>
          <p:cNvGrpSpPr/>
          <p:nvPr/>
        </p:nvGrpSpPr>
        <p:grpSpPr>
          <a:xfrm>
            <a:off x="3970687" y="4081383"/>
            <a:ext cx="1434357" cy="462870"/>
            <a:chOff x="2417305" y="6040389"/>
            <a:chExt cx="14630590" cy="4307262"/>
          </a:xfrm>
          <a:solidFill>
            <a:schemeClr val="bg2">
              <a:lumMod val="75000"/>
            </a:schemeClr>
          </a:solidFill>
        </p:grpSpPr>
        <p:sp>
          <p:nvSpPr>
            <p:cNvPr id="88" name="Vrije vorm 87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9" name="Vrije vorm 88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0" name="Vrije vorm 89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91" name="Groep 90"/>
          <p:cNvGrpSpPr/>
          <p:nvPr/>
        </p:nvGrpSpPr>
        <p:grpSpPr>
          <a:xfrm>
            <a:off x="3212044" y="3484848"/>
            <a:ext cx="1517286" cy="488633"/>
            <a:chOff x="2141711" y="1139375"/>
            <a:chExt cx="14707080" cy="4871748"/>
          </a:xfrm>
          <a:solidFill>
            <a:schemeClr val="bg2">
              <a:lumMod val="75000"/>
            </a:schemeClr>
          </a:solidFill>
        </p:grpSpPr>
        <p:sp>
          <p:nvSpPr>
            <p:cNvPr id="92" name="Vrije vorm 91"/>
            <p:cNvSpPr>
              <a:spLocks noChangeAspect="1"/>
            </p:cNvSpPr>
            <p:nvPr/>
          </p:nvSpPr>
          <p:spPr>
            <a:xfrm>
              <a:off x="2141711" y="1139375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3" name="Vrije vorm 92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94" name="Groep 93"/>
          <p:cNvGrpSpPr/>
          <p:nvPr/>
        </p:nvGrpSpPr>
        <p:grpSpPr>
          <a:xfrm>
            <a:off x="3307045" y="3759492"/>
            <a:ext cx="1865580" cy="484856"/>
            <a:chOff x="2490384" y="695157"/>
            <a:chExt cx="17848155" cy="4720649"/>
          </a:xfrm>
          <a:solidFill>
            <a:schemeClr val="bg2">
              <a:lumMod val="75000"/>
            </a:schemeClr>
          </a:solidFill>
        </p:grpSpPr>
        <p:sp>
          <p:nvSpPr>
            <p:cNvPr id="95" name="Vrije vorm 94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1" name="Vrije vorm 120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2" name="Vrije vorm 121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23" name="Groep 122"/>
          <p:cNvGrpSpPr/>
          <p:nvPr/>
        </p:nvGrpSpPr>
        <p:grpSpPr>
          <a:xfrm>
            <a:off x="5323911" y="4092256"/>
            <a:ext cx="1386374" cy="447384"/>
            <a:chOff x="2417305" y="6040389"/>
            <a:chExt cx="14630590" cy="4307262"/>
          </a:xfrm>
          <a:solidFill>
            <a:schemeClr val="bg2">
              <a:lumMod val="50000"/>
            </a:schemeClr>
          </a:solidFill>
        </p:grpSpPr>
        <p:sp>
          <p:nvSpPr>
            <p:cNvPr id="125" name="Vrije vorm 124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6" name="Vrije vorm 125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8" name="Vrije vorm 127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29" name="Groep 128"/>
          <p:cNvGrpSpPr/>
          <p:nvPr/>
        </p:nvGrpSpPr>
        <p:grpSpPr>
          <a:xfrm>
            <a:off x="4641793" y="3541034"/>
            <a:ext cx="1466529" cy="472286"/>
            <a:chOff x="2227315" y="479470"/>
            <a:chExt cx="14707080" cy="4871748"/>
          </a:xfrm>
          <a:solidFill>
            <a:schemeClr val="bg2">
              <a:lumMod val="50000"/>
            </a:schemeClr>
          </a:solidFill>
        </p:grpSpPr>
        <p:sp>
          <p:nvSpPr>
            <p:cNvPr id="132" name="Vrije vorm 131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3" name="Vrije vorm 132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34" name="Groep 133"/>
          <p:cNvGrpSpPr/>
          <p:nvPr/>
        </p:nvGrpSpPr>
        <p:grpSpPr>
          <a:xfrm flipH="1">
            <a:off x="4312550" y="3801372"/>
            <a:ext cx="1803172" cy="468636"/>
            <a:chOff x="2490384" y="695157"/>
            <a:chExt cx="17848155" cy="4720649"/>
          </a:xfrm>
          <a:solidFill>
            <a:schemeClr val="bg2">
              <a:lumMod val="50000"/>
            </a:schemeClr>
          </a:solidFill>
        </p:grpSpPr>
        <p:sp>
          <p:nvSpPr>
            <p:cNvPr id="135" name="Vrije vorm 134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6" name="Vrije vorm 135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7" name="Vrije vorm 136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54" name="Groep 153"/>
          <p:cNvGrpSpPr/>
          <p:nvPr/>
        </p:nvGrpSpPr>
        <p:grpSpPr>
          <a:xfrm>
            <a:off x="1788017" y="3442734"/>
            <a:ext cx="1512789" cy="505475"/>
            <a:chOff x="2227315" y="479470"/>
            <a:chExt cx="14707080" cy="4871748"/>
          </a:xfrm>
          <a:solidFill>
            <a:schemeClr val="bg1">
              <a:lumMod val="95000"/>
            </a:schemeClr>
          </a:solidFill>
        </p:grpSpPr>
        <p:sp>
          <p:nvSpPr>
            <p:cNvPr id="156" name="Vrije vorm 155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7" name="Vrije vorm 156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58" name="Groep 157"/>
          <p:cNvGrpSpPr/>
          <p:nvPr/>
        </p:nvGrpSpPr>
        <p:grpSpPr>
          <a:xfrm>
            <a:off x="1792582" y="3734283"/>
            <a:ext cx="1885871" cy="501568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59" name="Vrije vorm 158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0" name="Vrije vorm 159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1" name="Vrije vorm 160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cxnSp>
        <p:nvCxnSpPr>
          <p:cNvPr id="162" name="Rechte verbindingslijn met pijl 161"/>
          <p:cNvCxnSpPr/>
          <p:nvPr/>
        </p:nvCxnSpPr>
        <p:spPr>
          <a:xfrm>
            <a:off x="1086488" y="3096485"/>
            <a:ext cx="712578" cy="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3" name="Rechte verbindingslijn 162"/>
          <p:cNvCxnSpPr/>
          <p:nvPr/>
        </p:nvCxnSpPr>
        <p:spPr>
          <a:xfrm flipH="1" flipV="1">
            <a:off x="1788017" y="2232060"/>
            <a:ext cx="0" cy="2159951"/>
          </a:xfrm>
          <a:prstGeom prst="line">
            <a:avLst/>
          </a:prstGeom>
          <a:ln w="28575"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4" name="Rechte verbindingslijn 163"/>
          <p:cNvCxnSpPr/>
          <p:nvPr/>
        </p:nvCxnSpPr>
        <p:spPr>
          <a:xfrm flipH="1" flipV="1">
            <a:off x="2488107" y="2224283"/>
            <a:ext cx="1322" cy="2110861"/>
          </a:xfrm>
          <a:prstGeom prst="line">
            <a:avLst/>
          </a:prstGeom>
          <a:ln w="28575"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68" name="Afbeelding 16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34790" y="1977190"/>
            <a:ext cx="625225" cy="892247"/>
          </a:xfrm>
          <a:prstGeom prst="rect">
            <a:avLst/>
          </a:prstGeom>
          <a:effectLst/>
        </p:spPr>
      </p:pic>
      <p:sp>
        <p:nvSpPr>
          <p:cNvPr id="63" name="Tekstvak 62"/>
          <p:cNvSpPr txBox="1"/>
          <p:nvPr/>
        </p:nvSpPr>
        <p:spPr>
          <a:xfrm>
            <a:off x="6683167" y="3964020"/>
            <a:ext cx="705799" cy="629529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+1</a:t>
            </a:r>
            <a:endParaRPr lang="nl-NL" sz="2400" b="1" dirty="0"/>
          </a:p>
        </p:txBody>
      </p:sp>
      <p:pic>
        <p:nvPicPr>
          <p:cNvPr id="64" name="Afbeelding 6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95759" y="1977190"/>
            <a:ext cx="625225" cy="892247"/>
          </a:xfrm>
          <a:prstGeom prst="rect">
            <a:avLst/>
          </a:prstGeom>
          <a:effectLst/>
        </p:spPr>
      </p:pic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15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2836981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" name="Groep 217"/>
          <p:cNvGrpSpPr/>
          <p:nvPr/>
        </p:nvGrpSpPr>
        <p:grpSpPr>
          <a:xfrm>
            <a:off x="5464965" y="2633405"/>
            <a:ext cx="1067373" cy="454072"/>
            <a:chOff x="2227315" y="479470"/>
            <a:chExt cx="14707080" cy="4871748"/>
          </a:xfrm>
          <a:solidFill>
            <a:schemeClr val="bg1">
              <a:lumMod val="95000"/>
            </a:schemeClr>
          </a:solidFill>
        </p:grpSpPr>
        <p:sp>
          <p:nvSpPr>
            <p:cNvPr id="219" name="Vrije vorm 218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0" name="Vrije vorm 219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09" name="Groep 208"/>
          <p:cNvGrpSpPr/>
          <p:nvPr/>
        </p:nvGrpSpPr>
        <p:grpSpPr>
          <a:xfrm>
            <a:off x="6952147" y="3226356"/>
            <a:ext cx="1067373" cy="454072"/>
            <a:chOff x="2227315" y="479470"/>
            <a:chExt cx="14707080" cy="4871748"/>
          </a:xfrm>
          <a:solidFill>
            <a:schemeClr val="bg1">
              <a:lumMod val="95000"/>
            </a:schemeClr>
          </a:solidFill>
        </p:grpSpPr>
        <p:sp>
          <p:nvSpPr>
            <p:cNvPr id="210" name="Vrije vorm 209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1" name="Vrije vorm 210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00" name="Groep 199"/>
          <p:cNvGrpSpPr/>
          <p:nvPr/>
        </p:nvGrpSpPr>
        <p:grpSpPr>
          <a:xfrm>
            <a:off x="7387658" y="3814542"/>
            <a:ext cx="1067373" cy="454072"/>
            <a:chOff x="2227315" y="479470"/>
            <a:chExt cx="14707080" cy="4871748"/>
          </a:xfrm>
          <a:solidFill>
            <a:schemeClr val="bg1"/>
          </a:solidFill>
        </p:grpSpPr>
        <p:sp>
          <p:nvSpPr>
            <p:cNvPr id="201" name="Vrije vorm 200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2" name="Vrije vorm 201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190" name="Rechthoek 189"/>
          <p:cNvSpPr/>
          <p:nvPr/>
        </p:nvSpPr>
        <p:spPr>
          <a:xfrm>
            <a:off x="3898744" y="3498096"/>
            <a:ext cx="1689950" cy="1384919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66" name="Vrije vorm 65"/>
          <p:cNvSpPr/>
          <p:nvPr/>
        </p:nvSpPr>
        <p:spPr>
          <a:xfrm rot="496203">
            <a:off x="958114" y="2975128"/>
            <a:ext cx="914912" cy="1001442"/>
          </a:xfrm>
          <a:custGeom>
            <a:avLst/>
            <a:gdLst>
              <a:gd name="connsiteX0" fmla="*/ 265491 w 3643922"/>
              <a:gd name="connsiteY0" fmla="*/ 2253343 h 3551497"/>
              <a:gd name="connsiteX1" fmla="*/ 477763 w 3643922"/>
              <a:gd name="connsiteY1" fmla="*/ 2171700 h 3551497"/>
              <a:gd name="connsiteX2" fmla="*/ 608391 w 3643922"/>
              <a:gd name="connsiteY2" fmla="*/ 2041071 h 3551497"/>
              <a:gd name="connsiteX3" fmla="*/ 804334 w 3643922"/>
              <a:gd name="connsiteY3" fmla="*/ 1763486 h 3551497"/>
              <a:gd name="connsiteX4" fmla="*/ 951291 w 3643922"/>
              <a:gd name="connsiteY4" fmla="*/ 1551214 h 3551497"/>
              <a:gd name="connsiteX5" fmla="*/ 1130906 w 3643922"/>
              <a:gd name="connsiteY5" fmla="*/ 1322614 h 3551497"/>
              <a:gd name="connsiteX6" fmla="*/ 1245206 w 3643922"/>
              <a:gd name="connsiteY6" fmla="*/ 1077686 h 3551497"/>
              <a:gd name="connsiteX7" fmla="*/ 1441148 w 3643922"/>
              <a:gd name="connsiteY7" fmla="*/ 800100 h 3551497"/>
              <a:gd name="connsiteX8" fmla="*/ 1571777 w 3643922"/>
              <a:gd name="connsiteY8" fmla="*/ 522514 h 3551497"/>
              <a:gd name="connsiteX9" fmla="*/ 1702406 w 3643922"/>
              <a:gd name="connsiteY9" fmla="*/ 326571 h 3551497"/>
              <a:gd name="connsiteX10" fmla="*/ 1865691 w 3643922"/>
              <a:gd name="connsiteY10" fmla="*/ 179614 h 3551497"/>
              <a:gd name="connsiteX11" fmla="*/ 2077963 w 3643922"/>
              <a:gd name="connsiteY11" fmla="*/ 97971 h 3551497"/>
              <a:gd name="connsiteX12" fmla="*/ 2306563 w 3643922"/>
              <a:gd name="connsiteY12" fmla="*/ 32657 h 3551497"/>
              <a:gd name="connsiteX13" fmla="*/ 2567820 w 3643922"/>
              <a:gd name="connsiteY13" fmla="*/ 0 h 3551497"/>
              <a:gd name="connsiteX14" fmla="*/ 2731106 w 3643922"/>
              <a:gd name="connsiteY14" fmla="*/ 32657 h 3551497"/>
              <a:gd name="connsiteX15" fmla="*/ 2927048 w 3643922"/>
              <a:gd name="connsiteY15" fmla="*/ 114300 h 3551497"/>
              <a:gd name="connsiteX16" fmla="*/ 3122991 w 3643922"/>
              <a:gd name="connsiteY16" fmla="*/ 244929 h 3551497"/>
              <a:gd name="connsiteX17" fmla="*/ 3302606 w 3643922"/>
              <a:gd name="connsiteY17" fmla="*/ 342900 h 3551497"/>
              <a:gd name="connsiteX18" fmla="*/ 3416906 w 3643922"/>
              <a:gd name="connsiteY18" fmla="*/ 473529 h 3551497"/>
              <a:gd name="connsiteX19" fmla="*/ 3482220 w 3643922"/>
              <a:gd name="connsiteY19" fmla="*/ 587829 h 3551497"/>
              <a:gd name="connsiteX20" fmla="*/ 3531206 w 3643922"/>
              <a:gd name="connsiteY20" fmla="*/ 751114 h 3551497"/>
              <a:gd name="connsiteX21" fmla="*/ 3563863 w 3643922"/>
              <a:gd name="connsiteY21" fmla="*/ 881743 h 3551497"/>
              <a:gd name="connsiteX22" fmla="*/ 3531206 w 3643922"/>
              <a:gd name="connsiteY22" fmla="*/ 1143000 h 3551497"/>
              <a:gd name="connsiteX23" fmla="*/ 3416906 w 3643922"/>
              <a:gd name="connsiteY23" fmla="*/ 996043 h 3551497"/>
              <a:gd name="connsiteX24" fmla="*/ 3188306 w 3643922"/>
              <a:gd name="connsiteY24" fmla="*/ 930729 h 3551497"/>
              <a:gd name="connsiteX25" fmla="*/ 2943377 w 3643922"/>
              <a:gd name="connsiteY25" fmla="*/ 914400 h 3551497"/>
              <a:gd name="connsiteX26" fmla="*/ 2747434 w 3643922"/>
              <a:gd name="connsiteY26" fmla="*/ 963386 h 3551497"/>
              <a:gd name="connsiteX27" fmla="*/ 2518834 w 3643922"/>
              <a:gd name="connsiteY27" fmla="*/ 1094014 h 3551497"/>
              <a:gd name="connsiteX28" fmla="*/ 2486177 w 3643922"/>
              <a:gd name="connsiteY28" fmla="*/ 1273629 h 3551497"/>
              <a:gd name="connsiteX29" fmla="*/ 2420863 w 3643922"/>
              <a:gd name="connsiteY29" fmla="*/ 1453243 h 3551497"/>
              <a:gd name="connsiteX30" fmla="*/ 2502506 w 3643922"/>
              <a:gd name="connsiteY30" fmla="*/ 1665514 h 3551497"/>
              <a:gd name="connsiteX31" fmla="*/ 2567820 w 3643922"/>
              <a:gd name="connsiteY31" fmla="*/ 1877786 h 3551497"/>
              <a:gd name="connsiteX32" fmla="*/ 2698448 w 3643922"/>
              <a:gd name="connsiteY32" fmla="*/ 2024743 h 3551497"/>
              <a:gd name="connsiteX33" fmla="*/ 2894391 w 3643922"/>
              <a:gd name="connsiteY33" fmla="*/ 2139043 h 3551497"/>
              <a:gd name="connsiteX34" fmla="*/ 3171977 w 3643922"/>
              <a:gd name="connsiteY34" fmla="*/ 2171700 h 3551497"/>
              <a:gd name="connsiteX35" fmla="*/ 3400577 w 3643922"/>
              <a:gd name="connsiteY35" fmla="*/ 2106386 h 3551497"/>
              <a:gd name="connsiteX36" fmla="*/ 3400577 w 3643922"/>
              <a:gd name="connsiteY36" fmla="*/ 3314700 h 3551497"/>
              <a:gd name="connsiteX37" fmla="*/ 232834 w 3643922"/>
              <a:gd name="connsiteY37" fmla="*/ 3461657 h 3551497"/>
              <a:gd name="connsiteX38" fmla="*/ 265491 w 3643922"/>
              <a:gd name="connsiteY38" fmla="*/ 2253343 h 3551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643922" h="3551497">
                <a:moveTo>
                  <a:pt x="265491" y="2253343"/>
                </a:moveTo>
                <a:cubicBezTo>
                  <a:pt x="306312" y="2038350"/>
                  <a:pt x="420613" y="2207079"/>
                  <a:pt x="477763" y="2171700"/>
                </a:cubicBezTo>
                <a:cubicBezTo>
                  <a:pt x="534913" y="2136321"/>
                  <a:pt x="553963" y="2109107"/>
                  <a:pt x="608391" y="2041071"/>
                </a:cubicBezTo>
                <a:cubicBezTo>
                  <a:pt x="662819" y="1973035"/>
                  <a:pt x="747184" y="1845129"/>
                  <a:pt x="804334" y="1763486"/>
                </a:cubicBezTo>
                <a:cubicBezTo>
                  <a:pt x="861484" y="1681843"/>
                  <a:pt x="896862" y="1624693"/>
                  <a:pt x="951291" y="1551214"/>
                </a:cubicBezTo>
                <a:cubicBezTo>
                  <a:pt x="1005720" y="1477735"/>
                  <a:pt x="1081920" y="1401535"/>
                  <a:pt x="1130906" y="1322614"/>
                </a:cubicBezTo>
                <a:cubicBezTo>
                  <a:pt x="1179892" y="1243693"/>
                  <a:pt x="1193499" y="1164772"/>
                  <a:pt x="1245206" y="1077686"/>
                </a:cubicBezTo>
                <a:cubicBezTo>
                  <a:pt x="1296913" y="990600"/>
                  <a:pt x="1386720" y="892629"/>
                  <a:pt x="1441148" y="800100"/>
                </a:cubicBezTo>
                <a:cubicBezTo>
                  <a:pt x="1495576" y="707571"/>
                  <a:pt x="1528234" y="601435"/>
                  <a:pt x="1571777" y="522514"/>
                </a:cubicBezTo>
                <a:cubicBezTo>
                  <a:pt x="1615320" y="443593"/>
                  <a:pt x="1653420" y="383721"/>
                  <a:pt x="1702406" y="326571"/>
                </a:cubicBezTo>
                <a:cubicBezTo>
                  <a:pt x="1751392" y="269421"/>
                  <a:pt x="1803098" y="217714"/>
                  <a:pt x="1865691" y="179614"/>
                </a:cubicBezTo>
                <a:cubicBezTo>
                  <a:pt x="1928284" y="141514"/>
                  <a:pt x="2004484" y="122464"/>
                  <a:pt x="2077963" y="97971"/>
                </a:cubicBezTo>
                <a:cubicBezTo>
                  <a:pt x="2151442" y="73478"/>
                  <a:pt x="2224920" y="48985"/>
                  <a:pt x="2306563" y="32657"/>
                </a:cubicBezTo>
                <a:cubicBezTo>
                  <a:pt x="2388206" y="16329"/>
                  <a:pt x="2497063" y="0"/>
                  <a:pt x="2567820" y="0"/>
                </a:cubicBezTo>
                <a:cubicBezTo>
                  <a:pt x="2638577" y="0"/>
                  <a:pt x="2671235" y="13607"/>
                  <a:pt x="2731106" y="32657"/>
                </a:cubicBezTo>
                <a:cubicBezTo>
                  <a:pt x="2790977" y="51707"/>
                  <a:pt x="2861734" y="78921"/>
                  <a:pt x="2927048" y="114300"/>
                </a:cubicBezTo>
                <a:cubicBezTo>
                  <a:pt x="2992362" y="149679"/>
                  <a:pt x="3060398" y="206829"/>
                  <a:pt x="3122991" y="244929"/>
                </a:cubicBezTo>
                <a:cubicBezTo>
                  <a:pt x="3185584" y="283029"/>
                  <a:pt x="3253620" y="304800"/>
                  <a:pt x="3302606" y="342900"/>
                </a:cubicBezTo>
                <a:cubicBezTo>
                  <a:pt x="3351592" y="381000"/>
                  <a:pt x="3386970" y="432708"/>
                  <a:pt x="3416906" y="473529"/>
                </a:cubicBezTo>
                <a:cubicBezTo>
                  <a:pt x="3446842" y="514350"/>
                  <a:pt x="3463170" y="541565"/>
                  <a:pt x="3482220" y="587829"/>
                </a:cubicBezTo>
                <a:cubicBezTo>
                  <a:pt x="3501270" y="634093"/>
                  <a:pt x="3517599" y="702128"/>
                  <a:pt x="3531206" y="751114"/>
                </a:cubicBezTo>
                <a:cubicBezTo>
                  <a:pt x="3544813" y="800100"/>
                  <a:pt x="3563863" y="816429"/>
                  <a:pt x="3563863" y="881743"/>
                </a:cubicBezTo>
                <a:cubicBezTo>
                  <a:pt x="3563863" y="947057"/>
                  <a:pt x="3555699" y="1123950"/>
                  <a:pt x="3531206" y="1143000"/>
                </a:cubicBezTo>
                <a:cubicBezTo>
                  <a:pt x="3506713" y="1162050"/>
                  <a:pt x="3474056" y="1031421"/>
                  <a:pt x="3416906" y="996043"/>
                </a:cubicBezTo>
                <a:cubicBezTo>
                  <a:pt x="3359756" y="960664"/>
                  <a:pt x="3267227" y="944336"/>
                  <a:pt x="3188306" y="930729"/>
                </a:cubicBezTo>
                <a:cubicBezTo>
                  <a:pt x="3109385" y="917122"/>
                  <a:pt x="3016856" y="908957"/>
                  <a:pt x="2943377" y="914400"/>
                </a:cubicBezTo>
                <a:cubicBezTo>
                  <a:pt x="2869898" y="919843"/>
                  <a:pt x="2818191" y="933450"/>
                  <a:pt x="2747434" y="963386"/>
                </a:cubicBezTo>
                <a:cubicBezTo>
                  <a:pt x="2676677" y="993322"/>
                  <a:pt x="2562377" y="1042307"/>
                  <a:pt x="2518834" y="1094014"/>
                </a:cubicBezTo>
                <a:cubicBezTo>
                  <a:pt x="2475291" y="1145721"/>
                  <a:pt x="2502505" y="1213758"/>
                  <a:pt x="2486177" y="1273629"/>
                </a:cubicBezTo>
                <a:cubicBezTo>
                  <a:pt x="2469849" y="1333500"/>
                  <a:pt x="2418142" y="1387929"/>
                  <a:pt x="2420863" y="1453243"/>
                </a:cubicBezTo>
                <a:cubicBezTo>
                  <a:pt x="2423584" y="1518557"/>
                  <a:pt x="2478013" y="1594757"/>
                  <a:pt x="2502506" y="1665514"/>
                </a:cubicBezTo>
                <a:cubicBezTo>
                  <a:pt x="2526999" y="1736271"/>
                  <a:pt x="2535163" y="1817914"/>
                  <a:pt x="2567820" y="1877786"/>
                </a:cubicBezTo>
                <a:cubicBezTo>
                  <a:pt x="2600477" y="1937657"/>
                  <a:pt x="2644020" y="1981200"/>
                  <a:pt x="2698448" y="2024743"/>
                </a:cubicBezTo>
                <a:cubicBezTo>
                  <a:pt x="2752876" y="2068286"/>
                  <a:pt x="2815470" y="2114550"/>
                  <a:pt x="2894391" y="2139043"/>
                </a:cubicBezTo>
                <a:cubicBezTo>
                  <a:pt x="2973312" y="2163536"/>
                  <a:pt x="3087613" y="2177143"/>
                  <a:pt x="3171977" y="2171700"/>
                </a:cubicBezTo>
                <a:cubicBezTo>
                  <a:pt x="3256341" y="2166257"/>
                  <a:pt x="3362477" y="1915886"/>
                  <a:pt x="3400577" y="2106386"/>
                </a:cubicBezTo>
                <a:cubicBezTo>
                  <a:pt x="3438677" y="2296886"/>
                  <a:pt x="3928534" y="3088822"/>
                  <a:pt x="3400577" y="3314700"/>
                </a:cubicBezTo>
                <a:cubicBezTo>
                  <a:pt x="2872620" y="3540578"/>
                  <a:pt x="755348" y="3635828"/>
                  <a:pt x="232834" y="3461657"/>
                </a:cubicBezTo>
                <a:cubicBezTo>
                  <a:pt x="-289680" y="3287486"/>
                  <a:pt x="224670" y="2468336"/>
                  <a:pt x="265491" y="2253343"/>
                </a:cubicBezTo>
                <a:close/>
              </a:path>
            </a:pathLst>
          </a:custGeom>
          <a:solidFill>
            <a:srgbClr val="9BC1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5" name="Vrije vorm 64"/>
          <p:cNvSpPr/>
          <p:nvPr/>
        </p:nvSpPr>
        <p:spPr>
          <a:xfrm rot="496203">
            <a:off x="217234" y="3054246"/>
            <a:ext cx="700615" cy="867754"/>
          </a:xfrm>
          <a:custGeom>
            <a:avLst/>
            <a:gdLst>
              <a:gd name="connsiteX0" fmla="*/ 265491 w 3643922"/>
              <a:gd name="connsiteY0" fmla="*/ 2253343 h 3551497"/>
              <a:gd name="connsiteX1" fmla="*/ 477763 w 3643922"/>
              <a:gd name="connsiteY1" fmla="*/ 2171700 h 3551497"/>
              <a:gd name="connsiteX2" fmla="*/ 608391 w 3643922"/>
              <a:gd name="connsiteY2" fmla="*/ 2041071 h 3551497"/>
              <a:gd name="connsiteX3" fmla="*/ 804334 w 3643922"/>
              <a:gd name="connsiteY3" fmla="*/ 1763486 h 3551497"/>
              <a:gd name="connsiteX4" fmla="*/ 951291 w 3643922"/>
              <a:gd name="connsiteY4" fmla="*/ 1551214 h 3551497"/>
              <a:gd name="connsiteX5" fmla="*/ 1130906 w 3643922"/>
              <a:gd name="connsiteY5" fmla="*/ 1322614 h 3551497"/>
              <a:gd name="connsiteX6" fmla="*/ 1245206 w 3643922"/>
              <a:gd name="connsiteY6" fmla="*/ 1077686 h 3551497"/>
              <a:gd name="connsiteX7" fmla="*/ 1441148 w 3643922"/>
              <a:gd name="connsiteY7" fmla="*/ 800100 h 3551497"/>
              <a:gd name="connsiteX8" fmla="*/ 1571777 w 3643922"/>
              <a:gd name="connsiteY8" fmla="*/ 522514 h 3551497"/>
              <a:gd name="connsiteX9" fmla="*/ 1702406 w 3643922"/>
              <a:gd name="connsiteY9" fmla="*/ 326571 h 3551497"/>
              <a:gd name="connsiteX10" fmla="*/ 1865691 w 3643922"/>
              <a:gd name="connsiteY10" fmla="*/ 179614 h 3551497"/>
              <a:gd name="connsiteX11" fmla="*/ 2077963 w 3643922"/>
              <a:gd name="connsiteY11" fmla="*/ 97971 h 3551497"/>
              <a:gd name="connsiteX12" fmla="*/ 2306563 w 3643922"/>
              <a:gd name="connsiteY12" fmla="*/ 32657 h 3551497"/>
              <a:gd name="connsiteX13" fmla="*/ 2567820 w 3643922"/>
              <a:gd name="connsiteY13" fmla="*/ 0 h 3551497"/>
              <a:gd name="connsiteX14" fmla="*/ 2731106 w 3643922"/>
              <a:gd name="connsiteY14" fmla="*/ 32657 h 3551497"/>
              <a:gd name="connsiteX15" fmla="*/ 2927048 w 3643922"/>
              <a:gd name="connsiteY15" fmla="*/ 114300 h 3551497"/>
              <a:gd name="connsiteX16" fmla="*/ 3122991 w 3643922"/>
              <a:gd name="connsiteY16" fmla="*/ 244929 h 3551497"/>
              <a:gd name="connsiteX17" fmla="*/ 3302606 w 3643922"/>
              <a:gd name="connsiteY17" fmla="*/ 342900 h 3551497"/>
              <a:gd name="connsiteX18" fmla="*/ 3416906 w 3643922"/>
              <a:gd name="connsiteY18" fmla="*/ 473529 h 3551497"/>
              <a:gd name="connsiteX19" fmla="*/ 3482220 w 3643922"/>
              <a:gd name="connsiteY19" fmla="*/ 587829 h 3551497"/>
              <a:gd name="connsiteX20" fmla="*/ 3531206 w 3643922"/>
              <a:gd name="connsiteY20" fmla="*/ 751114 h 3551497"/>
              <a:gd name="connsiteX21" fmla="*/ 3563863 w 3643922"/>
              <a:gd name="connsiteY21" fmla="*/ 881743 h 3551497"/>
              <a:gd name="connsiteX22" fmla="*/ 3531206 w 3643922"/>
              <a:gd name="connsiteY22" fmla="*/ 1143000 h 3551497"/>
              <a:gd name="connsiteX23" fmla="*/ 3416906 w 3643922"/>
              <a:gd name="connsiteY23" fmla="*/ 996043 h 3551497"/>
              <a:gd name="connsiteX24" fmla="*/ 3188306 w 3643922"/>
              <a:gd name="connsiteY24" fmla="*/ 930729 h 3551497"/>
              <a:gd name="connsiteX25" fmla="*/ 2943377 w 3643922"/>
              <a:gd name="connsiteY25" fmla="*/ 914400 h 3551497"/>
              <a:gd name="connsiteX26" fmla="*/ 2747434 w 3643922"/>
              <a:gd name="connsiteY26" fmla="*/ 963386 h 3551497"/>
              <a:gd name="connsiteX27" fmla="*/ 2518834 w 3643922"/>
              <a:gd name="connsiteY27" fmla="*/ 1094014 h 3551497"/>
              <a:gd name="connsiteX28" fmla="*/ 2486177 w 3643922"/>
              <a:gd name="connsiteY28" fmla="*/ 1273629 h 3551497"/>
              <a:gd name="connsiteX29" fmla="*/ 2420863 w 3643922"/>
              <a:gd name="connsiteY29" fmla="*/ 1453243 h 3551497"/>
              <a:gd name="connsiteX30" fmla="*/ 2502506 w 3643922"/>
              <a:gd name="connsiteY30" fmla="*/ 1665514 h 3551497"/>
              <a:gd name="connsiteX31" fmla="*/ 2567820 w 3643922"/>
              <a:gd name="connsiteY31" fmla="*/ 1877786 h 3551497"/>
              <a:gd name="connsiteX32" fmla="*/ 2698448 w 3643922"/>
              <a:gd name="connsiteY32" fmla="*/ 2024743 h 3551497"/>
              <a:gd name="connsiteX33" fmla="*/ 2894391 w 3643922"/>
              <a:gd name="connsiteY33" fmla="*/ 2139043 h 3551497"/>
              <a:gd name="connsiteX34" fmla="*/ 3171977 w 3643922"/>
              <a:gd name="connsiteY34" fmla="*/ 2171700 h 3551497"/>
              <a:gd name="connsiteX35" fmla="*/ 3400577 w 3643922"/>
              <a:gd name="connsiteY35" fmla="*/ 2106386 h 3551497"/>
              <a:gd name="connsiteX36" fmla="*/ 3400577 w 3643922"/>
              <a:gd name="connsiteY36" fmla="*/ 3314700 h 3551497"/>
              <a:gd name="connsiteX37" fmla="*/ 232834 w 3643922"/>
              <a:gd name="connsiteY37" fmla="*/ 3461657 h 3551497"/>
              <a:gd name="connsiteX38" fmla="*/ 265491 w 3643922"/>
              <a:gd name="connsiteY38" fmla="*/ 2253343 h 3551497"/>
              <a:gd name="connsiteX0" fmla="*/ 38327 w 3416758"/>
              <a:gd name="connsiteY0" fmla="*/ 2253343 h 3488031"/>
              <a:gd name="connsiteX1" fmla="*/ 250599 w 3416758"/>
              <a:gd name="connsiteY1" fmla="*/ 2171700 h 3488031"/>
              <a:gd name="connsiteX2" fmla="*/ 381227 w 3416758"/>
              <a:gd name="connsiteY2" fmla="*/ 2041071 h 3488031"/>
              <a:gd name="connsiteX3" fmla="*/ 577170 w 3416758"/>
              <a:gd name="connsiteY3" fmla="*/ 1763486 h 3488031"/>
              <a:gd name="connsiteX4" fmla="*/ 724127 w 3416758"/>
              <a:gd name="connsiteY4" fmla="*/ 1551214 h 3488031"/>
              <a:gd name="connsiteX5" fmla="*/ 903742 w 3416758"/>
              <a:gd name="connsiteY5" fmla="*/ 1322614 h 3488031"/>
              <a:gd name="connsiteX6" fmla="*/ 1018042 w 3416758"/>
              <a:gd name="connsiteY6" fmla="*/ 1077686 h 3488031"/>
              <a:gd name="connsiteX7" fmla="*/ 1213984 w 3416758"/>
              <a:gd name="connsiteY7" fmla="*/ 800100 h 3488031"/>
              <a:gd name="connsiteX8" fmla="*/ 1344613 w 3416758"/>
              <a:gd name="connsiteY8" fmla="*/ 522514 h 3488031"/>
              <a:gd name="connsiteX9" fmla="*/ 1475242 w 3416758"/>
              <a:gd name="connsiteY9" fmla="*/ 326571 h 3488031"/>
              <a:gd name="connsiteX10" fmla="*/ 1638527 w 3416758"/>
              <a:gd name="connsiteY10" fmla="*/ 179614 h 3488031"/>
              <a:gd name="connsiteX11" fmla="*/ 1850799 w 3416758"/>
              <a:gd name="connsiteY11" fmla="*/ 97971 h 3488031"/>
              <a:gd name="connsiteX12" fmla="*/ 2079399 w 3416758"/>
              <a:gd name="connsiteY12" fmla="*/ 32657 h 3488031"/>
              <a:gd name="connsiteX13" fmla="*/ 2340656 w 3416758"/>
              <a:gd name="connsiteY13" fmla="*/ 0 h 3488031"/>
              <a:gd name="connsiteX14" fmla="*/ 2503942 w 3416758"/>
              <a:gd name="connsiteY14" fmla="*/ 32657 h 3488031"/>
              <a:gd name="connsiteX15" fmla="*/ 2699884 w 3416758"/>
              <a:gd name="connsiteY15" fmla="*/ 114300 h 3488031"/>
              <a:gd name="connsiteX16" fmla="*/ 2895827 w 3416758"/>
              <a:gd name="connsiteY16" fmla="*/ 244929 h 3488031"/>
              <a:gd name="connsiteX17" fmla="*/ 3075442 w 3416758"/>
              <a:gd name="connsiteY17" fmla="*/ 342900 h 3488031"/>
              <a:gd name="connsiteX18" fmla="*/ 3189742 w 3416758"/>
              <a:gd name="connsiteY18" fmla="*/ 473529 h 3488031"/>
              <a:gd name="connsiteX19" fmla="*/ 3255056 w 3416758"/>
              <a:gd name="connsiteY19" fmla="*/ 587829 h 3488031"/>
              <a:gd name="connsiteX20" fmla="*/ 3304042 w 3416758"/>
              <a:gd name="connsiteY20" fmla="*/ 751114 h 3488031"/>
              <a:gd name="connsiteX21" fmla="*/ 3336699 w 3416758"/>
              <a:gd name="connsiteY21" fmla="*/ 881743 h 3488031"/>
              <a:gd name="connsiteX22" fmla="*/ 3304042 w 3416758"/>
              <a:gd name="connsiteY22" fmla="*/ 1143000 h 3488031"/>
              <a:gd name="connsiteX23" fmla="*/ 3189742 w 3416758"/>
              <a:gd name="connsiteY23" fmla="*/ 996043 h 3488031"/>
              <a:gd name="connsiteX24" fmla="*/ 2961142 w 3416758"/>
              <a:gd name="connsiteY24" fmla="*/ 930729 h 3488031"/>
              <a:gd name="connsiteX25" fmla="*/ 2716213 w 3416758"/>
              <a:gd name="connsiteY25" fmla="*/ 914400 h 3488031"/>
              <a:gd name="connsiteX26" fmla="*/ 2520270 w 3416758"/>
              <a:gd name="connsiteY26" fmla="*/ 963386 h 3488031"/>
              <a:gd name="connsiteX27" fmla="*/ 2291670 w 3416758"/>
              <a:gd name="connsiteY27" fmla="*/ 1094014 h 3488031"/>
              <a:gd name="connsiteX28" fmla="*/ 2259013 w 3416758"/>
              <a:gd name="connsiteY28" fmla="*/ 1273629 h 3488031"/>
              <a:gd name="connsiteX29" fmla="*/ 2193699 w 3416758"/>
              <a:gd name="connsiteY29" fmla="*/ 1453243 h 3488031"/>
              <a:gd name="connsiteX30" fmla="*/ 2275342 w 3416758"/>
              <a:gd name="connsiteY30" fmla="*/ 1665514 h 3488031"/>
              <a:gd name="connsiteX31" fmla="*/ 2340656 w 3416758"/>
              <a:gd name="connsiteY31" fmla="*/ 1877786 h 3488031"/>
              <a:gd name="connsiteX32" fmla="*/ 2471284 w 3416758"/>
              <a:gd name="connsiteY32" fmla="*/ 2024743 h 3488031"/>
              <a:gd name="connsiteX33" fmla="*/ 2667227 w 3416758"/>
              <a:gd name="connsiteY33" fmla="*/ 2139043 h 3488031"/>
              <a:gd name="connsiteX34" fmla="*/ 2944813 w 3416758"/>
              <a:gd name="connsiteY34" fmla="*/ 2171700 h 3488031"/>
              <a:gd name="connsiteX35" fmla="*/ 3173413 w 3416758"/>
              <a:gd name="connsiteY35" fmla="*/ 2106386 h 3488031"/>
              <a:gd name="connsiteX36" fmla="*/ 3173413 w 3416758"/>
              <a:gd name="connsiteY36" fmla="*/ 3314700 h 3488031"/>
              <a:gd name="connsiteX37" fmla="*/ 1107191 w 3416758"/>
              <a:gd name="connsiteY37" fmla="*/ 3360574 h 3488031"/>
              <a:gd name="connsiteX38" fmla="*/ 38327 w 3416758"/>
              <a:gd name="connsiteY38" fmla="*/ 2253343 h 3488031"/>
              <a:gd name="connsiteX0" fmla="*/ 38327 w 3362409"/>
              <a:gd name="connsiteY0" fmla="*/ 2253343 h 3378139"/>
              <a:gd name="connsiteX1" fmla="*/ 250599 w 3362409"/>
              <a:gd name="connsiteY1" fmla="*/ 2171700 h 3378139"/>
              <a:gd name="connsiteX2" fmla="*/ 381227 w 3362409"/>
              <a:gd name="connsiteY2" fmla="*/ 2041071 h 3378139"/>
              <a:gd name="connsiteX3" fmla="*/ 577170 w 3362409"/>
              <a:gd name="connsiteY3" fmla="*/ 1763486 h 3378139"/>
              <a:gd name="connsiteX4" fmla="*/ 724127 w 3362409"/>
              <a:gd name="connsiteY4" fmla="*/ 1551214 h 3378139"/>
              <a:gd name="connsiteX5" fmla="*/ 903742 w 3362409"/>
              <a:gd name="connsiteY5" fmla="*/ 1322614 h 3378139"/>
              <a:gd name="connsiteX6" fmla="*/ 1018042 w 3362409"/>
              <a:gd name="connsiteY6" fmla="*/ 1077686 h 3378139"/>
              <a:gd name="connsiteX7" fmla="*/ 1213984 w 3362409"/>
              <a:gd name="connsiteY7" fmla="*/ 800100 h 3378139"/>
              <a:gd name="connsiteX8" fmla="*/ 1344613 w 3362409"/>
              <a:gd name="connsiteY8" fmla="*/ 522514 h 3378139"/>
              <a:gd name="connsiteX9" fmla="*/ 1475242 w 3362409"/>
              <a:gd name="connsiteY9" fmla="*/ 326571 h 3378139"/>
              <a:gd name="connsiteX10" fmla="*/ 1638527 w 3362409"/>
              <a:gd name="connsiteY10" fmla="*/ 179614 h 3378139"/>
              <a:gd name="connsiteX11" fmla="*/ 1850799 w 3362409"/>
              <a:gd name="connsiteY11" fmla="*/ 97971 h 3378139"/>
              <a:gd name="connsiteX12" fmla="*/ 2079399 w 3362409"/>
              <a:gd name="connsiteY12" fmla="*/ 32657 h 3378139"/>
              <a:gd name="connsiteX13" fmla="*/ 2340656 w 3362409"/>
              <a:gd name="connsiteY13" fmla="*/ 0 h 3378139"/>
              <a:gd name="connsiteX14" fmla="*/ 2503942 w 3362409"/>
              <a:gd name="connsiteY14" fmla="*/ 32657 h 3378139"/>
              <a:gd name="connsiteX15" fmla="*/ 2699884 w 3362409"/>
              <a:gd name="connsiteY15" fmla="*/ 114300 h 3378139"/>
              <a:gd name="connsiteX16" fmla="*/ 2895827 w 3362409"/>
              <a:gd name="connsiteY16" fmla="*/ 244929 h 3378139"/>
              <a:gd name="connsiteX17" fmla="*/ 3075442 w 3362409"/>
              <a:gd name="connsiteY17" fmla="*/ 342900 h 3378139"/>
              <a:gd name="connsiteX18" fmla="*/ 3189742 w 3362409"/>
              <a:gd name="connsiteY18" fmla="*/ 473529 h 3378139"/>
              <a:gd name="connsiteX19" fmla="*/ 3255056 w 3362409"/>
              <a:gd name="connsiteY19" fmla="*/ 587829 h 3378139"/>
              <a:gd name="connsiteX20" fmla="*/ 3304042 w 3362409"/>
              <a:gd name="connsiteY20" fmla="*/ 751114 h 3378139"/>
              <a:gd name="connsiteX21" fmla="*/ 3336699 w 3362409"/>
              <a:gd name="connsiteY21" fmla="*/ 881743 h 3378139"/>
              <a:gd name="connsiteX22" fmla="*/ 3304042 w 3362409"/>
              <a:gd name="connsiteY22" fmla="*/ 1143000 h 3378139"/>
              <a:gd name="connsiteX23" fmla="*/ 3189742 w 3362409"/>
              <a:gd name="connsiteY23" fmla="*/ 996043 h 3378139"/>
              <a:gd name="connsiteX24" fmla="*/ 2961142 w 3362409"/>
              <a:gd name="connsiteY24" fmla="*/ 930729 h 3378139"/>
              <a:gd name="connsiteX25" fmla="*/ 2716213 w 3362409"/>
              <a:gd name="connsiteY25" fmla="*/ 914400 h 3378139"/>
              <a:gd name="connsiteX26" fmla="*/ 2520270 w 3362409"/>
              <a:gd name="connsiteY26" fmla="*/ 963386 h 3378139"/>
              <a:gd name="connsiteX27" fmla="*/ 2291670 w 3362409"/>
              <a:gd name="connsiteY27" fmla="*/ 1094014 h 3378139"/>
              <a:gd name="connsiteX28" fmla="*/ 2259013 w 3362409"/>
              <a:gd name="connsiteY28" fmla="*/ 1273629 h 3378139"/>
              <a:gd name="connsiteX29" fmla="*/ 2193699 w 3362409"/>
              <a:gd name="connsiteY29" fmla="*/ 1453243 h 3378139"/>
              <a:gd name="connsiteX30" fmla="*/ 2275342 w 3362409"/>
              <a:gd name="connsiteY30" fmla="*/ 1665514 h 3378139"/>
              <a:gd name="connsiteX31" fmla="*/ 2340656 w 3362409"/>
              <a:gd name="connsiteY31" fmla="*/ 1877786 h 3378139"/>
              <a:gd name="connsiteX32" fmla="*/ 2471284 w 3362409"/>
              <a:gd name="connsiteY32" fmla="*/ 2024743 h 3378139"/>
              <a:gd name="connsiteX33" fmla="*/ 2667227 w 3362409"/>
              <a:gd name="connsiteY33" fmla="*/ 2139043 h 3378139"/>
              <a:gd name="connsiteX34" fmla="*/ 2944813 w 3362409"/>
              <a:gd name="connsiteY34" fmla="*/ 2171700 h 3378139"/>
              <a:gd name="connsiteX35" fmla="*/ 3173413 w 3362409"/>
              <a:gd name="connsiteY35" fmla="*/ 2106386 h 3378139"/>
              <a:gd name="connsiteX36" fmla="*/ 3100472 w 3362409"/>
              <a:gd name="connsiteY36" fmla="*/ 2867865 h 3378139"/>
              <a:gd name="connsiteX37" fmla="*/ 1107191 w 3362409"/>
              <a:gd name="connsiteY37" fmla="*/ 3360574 h 3378139"/>
              <a:gd name="connsiteX38" fmla="*/ 38327 w 3362409"/>
              <a:gd name="connsiteY38" fmla="*/ 2253343 h 3378139"/>
              <a:gd name="connsiteX0" fmla="*/ 49885 w 3373963"/>
              <a:gd name="connsiteY0" fmla="*/ 2253343 h 3096131"/>
              <a:gd name="connsiteX1" fmla="*/ 262157 w 3373963"/>
              <a:gd name="connsiteY1" fmla="*/ 2171700 h 3096131"/>
              <a:gd name="connsiteX2" fmla="*/ 392785 w 3373963"/>
              <a:gd name="connsiteY2" fmla="*/ 2041071 h 3096131"/>
              <a:gd name="connsiteX3" fmla="*/ 588728 w 3373963"/>
              <a:gd name="connsiteY3" fmla="*/ 1763486 h 3096131"/>
              <a:gd name="connsiteX4" fmla="*/ 735685 w 3373963"/>
              <a:gd name="connsiteY4" fmla="*/ 1551214 h 3096131"/>
              <a:gd name="connsiteX5" fmla="*/ 915300 w 3373963"/>
              <a:gd name="connsiteY5" fmla="*/ 1322614 h 3096131"/>
              <a:gd name="connsiteX6" fmla="*/ 1029600 w 3373963"/>
              <a:gd name="connsiteY6" fmla="*/ 1077686 h 3096131"/>
              <a:gd name="connsiteX7" fmla="*/ 1225542 w 3373963"/>
              <a:gd name="connsiteY7" fmla="*/ 800100 h 3096131"/>
              <a:gd name="connsiteX8" fmla="*/ 1356171 w 3373963"/>
              <a:gd name="connsiteY8" fmla="*/ 522514 h 3096131"/>
              <a:gd name="connsiteX9" fmla="*/ 1486800 w 3373963"/>
              <a:gd name="connsiteY9" fmla="*/ 326571 h 3096131"/>
              <a:gd name="connsiteX10" fmla="*/ 1650085 w 3373963"/>
              <a:gd name="connsiteY10" fmla="*/ 179614 h 3096131"/>
              <a:gd name="connsiteX11" fmla="*/ 1862357 w 3373963"/>
              <a:gd name="connsiteY11" fmla="*/ 97971 h 3096131"/>
              <a:gd name="connsiteX12" fmla="*/ 2090957 w 3373963"/>
              <a:gd name="connsiteY12" fmla="*/ 32657 h 3096131"/>
              <a:gd name="connsiteX13" fmla="*/ 2352214 w 3373963"/>
              <a:gd name="connsiteY13" fmla="*/ 0 h 3096131"/>
              <a:gd name="connsiteX14" fmla="*/ 2515500 w 3373963"/>
              <a:gd name="connsiteY14" fmla="*/ 32657 h 3096131"/>
              <a:gd name="connsiteX15" fmla="*/ 2711442 w 3373963"/>
              <a:gd name="connsiteY15" fmla="*/ 114300 h 3096131"/>
              <a:gd name="connsiteX16" fmla="*/ 2907385 w 3373963"/>
              <a:gd name="connsiteY16" fmla="*/ 244929 h 3096131"/>
              <a:gd name="connsiteX17" fmla="*/ 3087000 w 3373963"/>
              <a:gd name="connsiteY17" fmla="*/ 342900 h 3096131"/>
              <a:gd name="connsiteX18" fmla="*/ 3201300 w 3373963"/>
              <a:gd name="connsiteY18" fmla="*/ 473529 h 3096131"/>
              <a:gd name="connsiteX19" fmla="*/ 3266614 w 3373963"/>
              <a:gd name="connsiteY19" fmla="*/ 587829 h 3096131"/>
              <a:gd name="connsiteX20" fmla="*/ 3315600 w 3373963"/>
              <a:gd name="connsiteY20" fmla="*/ 751114 h 3096131"/>
              <a:gd name="connsiteX21" fmla="*/ 3348257 w 3373963"/>
              <a:gd name="connsiteY21" fmla="*/ 881743 h 3096131"/>
              <a:gd name="connsiteX22" fmla="*/ 3315600 w 3373963"/>
              <a:gd name="connsiteY22" fmla="*/ 1143000 h 3096131"/>
              <a:gd name="connsiteX23" fmla="*/ 3201300 w 3373963"/>
              <a:gd name="connsiteY23" fmla="*/ 996043 h 3096131"/>
              <a:gd name="connsiteX24" fmla="*/ 2972700 w 3373963"/>
              <a:gd name="connsiteY24" fmla="*/ 930729 h 3096131"/>
              <a:gd name="connsiteX25" fmla="*/ 2727771 w 3373963"/>
              <a:gd name="connsiteY25" fmla="*/ 914400 h 3096131"/>
              <a:gd name="connsiteX26" fmla="*/ 2531828 w 3373963"/>
              <a:gd name="connsiteY26" fmla="*/ 963386 h 3096131"/>
              <a:gd name="connsiteX27" fmla="*/ 2303228 w 3373963"/>
              <a:gd name="connsiteY27" fmla="*/ 1094014 h 3096131"/>
              <a:gd name="connsiteX28" fmla="*/ 2270571 w 3373963"/>
              <a:gd name="connsiteY28" fmla="*/ 1273629 h 3096131"/>
              <a:gd name="connsiteX29" fmla="*/ 2205257 w 3373963"/>
              <a:gd name="connsiteY29" fmla="*/ 1453243 h 3096131"/>
              <a:gd name="connsiteX30" fmla="*/ 2286900 w 3373963"/>
              <a:gd name="connsiteY30" fmla="*/ 1665514 h 3096131"/>
              <a:gd name="connsiteX31" fmla="*/ 2352214 w 3373963"/>
              <a:gd name="connsiteY31" fmla="*/ 1877786 h 3096131"/>
              <a:gd name="connsiteX32" fmla="*/ 2482842 w 3373963"/>
              <a:gd name="connsiteY32" fmla="*/ 2024743 h 3096131"/>
              <a:gd name="connsiteX33" fmla="*/ 2678785 w 3373963"/>
              <a:gd name="connsiteY33" fmla="*/ 2139043 h 3096131"/>
              <a:gd name="connsiteX34" fmla="*/ 2956371 w 3373963"/>
              <a:gd name="connsiteY34" fmla="*/ 2171700 h 3096131"/>
              <a:gd name="connsiteX35" fmla="*/ 3184971 w 3373963"/>
              <a:gd name="connsiteY35" fmla="*/ 2106386 h 3096131"/>
              <a:gd name="connsiteX36" fmla="*/ 3112030 w 3373963"/>
              <a:gd name="connsiteY36" fmla="*/ 2867865 h 3096131"/>
              <a:gd name="connsiteX37" fmla="*/ 1300433 w 3373963"/>
              <a:gd name="connsiteY37" fmla="*/ 3046701 h 3096131"/>
              <a:gd name="connsiteX38" fmla="*/ 49885 w 3373963"/>
              <a:gd name="connsiteY38" fmla="*/ 2253343 h 3096131"/>
              <a:gd name="connsiteX0" fmla="*/ 383403 w 3120254"/>
              <a:gd name="connsiteY0" fmla="*/ 2426222 h 3083343"/>
              <a:gd name="connsiteX1" fmla="*/ 8444 w 3120254"/>
              <a:gd name="connsiteY1" fmla="*/ 2171700 h 3083343"/>
              <a:gd name="connsiteX2" fmla="*/ 139072 w 3120254"/>
              <a:gd name="connsiteY2" fmla="*/ 2041071 h 3083343"/>
              <a:gd name="connsiteX3" fmla="*/ 335015 w 3120254"/>
              <a:gd name="connsiteY3" fmla="*/ 1763486 h 3083343"/>
              <a:gd name="connsiteX4" fmla="*/ 481972 w 3120254"/>
              <a:gd name="connsiteY4" fmla="*/ 1551214 h 3083343"/>
              <a:gd name="connsiteX5" fmla="*/ 661587 w 3120254"/>
              <a:gd name="connsiteY5" fmla="*/ 1322614 h 3083343"/>
              <a:gd name="connsiteX6" fmla="*/ 775887 w 3120254"/>
              <a:gd name="connsiteY6" fmla="*/ 1077686 h 3083343"/>
              <a:gd name="connsiteX7" fmla="*/ 971829 w 3120254"/>
              <a:gd name="connsiteY7" fmla="*/ 800100 h 3083343"/>
              <a:gd name="connsiteX8" fmla="*/ 1102458 w 3120254"/>
              <a:gd name="connsiteY8" fmla="*/ 522514 h 3083343"/>
              <a:gd name="connsiteX9" fmla="*/ 1233087 w 3120254"/>
              <a:gd name="connsiteY9" fmla="*/ 326571 h 3083343"/>
              <a:gd name="connsiteX10" fmla="*/ 1396372 w 3120254"/>
              <a:gd name="connsiteY10" fmla="*/ 179614 h 3083343"/>
              <a:gd name="connsiteX11" fmla="*/ 1608644 w 3120254"/>
              <a:gd name="connsiteY11" fmla="*/ 97971 h 3083343"/>
              <a:gd name="connsiteX12" fmla="*/ 1837244 w 3120254"/>
              <a:gd name="connsiteY12" fmla="*/ 32657 h 3083343"/>
              <a:gd name="connsiteX13" fmla="*/ 2098501 w 3120254"/>
              <a:gd name="connsiteY13" fmla="*/ 0 h 3083343"/>
              <a:gd name="connsiteX14" fmla="*/ 2261787 w 3120254"/>
              <a:gd name="connsiteY14" fmla="*/ 32657 h 3083343"/>
              <a:gd name="connsiteX15" fmla="*/ 2457729 w 3120254"/>
              <a:gd name="connsiteY15" fmla="*/ 114300 h 3083343"/>
              <a:gd name="connsiteX16" fmla="*/ 2653672 w 3120254"/>
              <a:gd name="connsiteY16" fmla="*/ 244929 h 3083343"/>
              <a:gd name="connsiteX17" fmla="*/ 2833287 w 3120254"/>
              <a:gd name="connsiteY17" fmla="*/ 342900 h 3083343"/>
              <a:gd name="connsiteX18" fmla="*/ 2947587 w 3120254"/>
              <a:gd name="connsiteY18" fmla="*/ 473529 h 3083343"/>
              <a:gd name="connsiteX19" fmla="*/ 3012901 w 3120254"/>
              <a:gd name="connsiteY19" fmla="*/ 587829 h 3083343"/>
              <a:gd name="connsiteX20" fmla="*/ 3061887 w 3120254"/>
              <a:gd name="connsiteY20" fmla="*/ 751114 h 3083343"/>
              <a:gd name="connsiteX21" fmla="*/ 3094544 w 3120254"/>
              <a:gd name="connsiteY21" fmla="*/ 881743 h 3083343"/>
              <a:gd name="connsiteX22" fmla="*/ 3061887 w 3120254"/>
              <a:gd name="connsiteY22" fmla="*/ 1143000 h 3083343"/>
              <a:gd name="connsiteX23" fmla="*/ 2947587 w 3120254"/>
              <a:gd name="connsiteY23" fmla="*/ 996043 h 3083343"/>
              <a:gd name="connsiteX24" fmla="*/ 2718987 w 3120254"/>
              <a:gd name="connsiteY24" fmla="*/ 930729 h 3083343"/>
              <a:gd name="connsiteX25" fmla="*/ 2474058 w 3120254"/>
              <a:gd name="connsiteY25" fmla="*/ 914400 h 3083343"/>
              <a:gd name="connsiteX26" fmla="*/ 2278115 w 3120254"/>
              <a:gd name="connsiteY26" fmla="*/ 963386 h 3083343"/>
              <a:gd name="connsiteX27" fmla="*/ 2049515 w 3120254"/>
              <a:gd name="connsiteY27" fmla="*/ 1094014 h 3083343"/>
              <a:gd name="connsiteX28" fmla="*/ 2016858 w 3120254"/>
              <a:gd name="connsiteY28" fmla="*/ 1273629 h 3083343"/>
              <a:gd name="connsiteX29" fmla="*/ 1951544 w 3120254"/>
              <a:gd name="connsiteY29" fmla="*/ 1453243 h 3083343"/>
              <a:gd name="connsiteX30" fmla="*/ 2033187 w 3120254"/>
              <a:gd name="connsiteY30" fmla="*/ 1665514 h 3083343"/>
              <a:gd name="connsiteX31" fmla="*/ 2098501 w 3120254"/>
              <a:gd name="connsiteY31" fmla="*/ 1877786 h 3083343"/>
              <a:gd name="connsiteX32" fmla="*/ 2229129 w 3120254"/>
              <a:gd name="connsiteY32" fmla="*/ 2024743 h 3083343"/>
              <a:gd name="connsiteX33" fmla="*/ 2425072 w 3120254"/>
              <a:gd name="connsiteY33" fmla="*/ 2139043 h 3083343"/>
              <a:gd name="connsiteX34" fmla="*/ 2702658 w 3120254"/>
              <a:gd name="connsiteY34" fmla="*/ 2171700 h 3083343"/>
              <a:gd name="connsiteX35" fmla="*/ 2931258 w 3120254"/>
              <a:gd name="connsiteY35" fmla="*/ 2106386 h 3083343"/>
              <a:gd name="connsiteX36" fmla="*/ 2858317 w 3120254"/>
              <a:gd name="connsiteY36" fmla="*/ 2867865 h 3083343"/>
              <a:gd name="connsiteX37" fmla="*/ 1046720 w 3120254"/>
              <a:gd name="connsiteY37" fmla="*/ 3046701 h 3083343"/>
              <a:gd name="connsiteX38" fmla="*/ 383403 w 3120254"/>
              <a:gd name="connsiteY38" fmla="*/ 2426222 h 3083343"/>
              <a:gd name="connsiteX0" fmla="*/ 381065 w 3117912"/>
              <a:gd name="connsiteY0" fmla="*/ 2426222 h 3083343"/>
              <a:gd name="connsiteX1" fmla="*/ 6106 w 3117912"/>
              <a:gd name="connsiteY1" fmla="*/ 2171700 h 3083343"/>
              <a:gd name="connsiteX2" fmla="*/ 671711 w 3117912"/>
              <a:gd name="connsiteY2" fmla="*/ 2179232 h 3083343"/>
              <a:gd name="connsiteX3" fmla="*/ 332677 w 3117912"/>
              <a:gd name="connsiteY3" fmla="*/ 1763486 h 3083343"/>
              <a:gd name="connsiteX4" fmla="*/ 479634 w 3117912"/>
              <a:gd name="connsiteY4" fmla="*/ 1551214 h 3083343"/>
              <a:gd name="connsiteX5" fmla="*/ 659249 w 3117912"/>
              <a:gd name="connsiteY5" fmla="*/ 1322614 h 3083343"/>
              <a:gd name="connsiteX6" fmla="*/ 773549 w 3117912"/>
              <a:gd name="connsiteY6" fmla="*/ 1077686 h 3083343"/>
              <a:gd name="connsiteX7" fmla="*/ 969491 w 3117912"/>
              <a:gd name="connsiteY7" fmla="*/ 800100 h 3083343"/>
              <a:gd name="connsiteX8" fmla="*/ 1100120 w 3117912"/>
              <a:gd name="connsiteY8" fmla="*/ 522514 h 3083343"/>
              <a:gd name="connsiteX9" fmla="*/ 1230749 w 3117912"/>
              <a:gd name="connsiteY9" fmla="*/ 326571 h 3083343"/>
              <a:gd name="connsiteX10" fmla="*/ 1394034 w 3117912"/>
              <a:gd name="connsiteY10" fmla="*/ 179614 h 3083343"/>
              <a:gd name="connsiteX11" fmla="*/ 1606306 w 3117912"/>
              <a:gd name="connsiteY11" fmla="*/ 97971 h 3083343"/>
              <a:gd name="connsiteX12" fmla="*/ 1834906 w 3117912"/>
              <a:gd name="connsiteY12" fmla="*/ 32657 h 3083343"/>
              <a:gd name="connsiteX13" fmla="*/ 2096163 w 3117912"/>
              <a:gd name="connsiteY13" fmla="*/ 0 h 3083343"/>
              <a:gd name="connsiteX14" fmla="*/ 2259449 w 3117912"/>
              <a:gd name="connsiteY14" fmla="*/ 32657 h 3083343"/>
              <a:gd name="connsiteX15" fmla="*/ 2455391 w 3117912"/>
              <a:gd name="connsiteY15" fmla="*/ 114300 h 3083343"/>
              <a:gd name="connsiteX16" fmla="*/ 2651334 w 3117912"/>
              <a:gd name="connsiteY16" fmla="*/ 244929 h 3083343"/>
              <a:gd name="connsiteX17" fmla="*/ 2830949 w 3117912"/>
              <a:gd name="connsiteY17" fmla="*/ 342900 h 3083343"/>
              <a:gd name="connsiteX18" fmla="*/ 2945249 w 3117912"/>
              <a:gd name="connsiteY18" fmla="*/ 473529 h 3083343"/>
              <a:gd name="connsiteX19" fmla="*/ 3010563 w 3117912"/>
              <a:gd name="connsiteY19" fmla="*/ 587829 h 3083343"/>
              <a:gd name="connsiteX20" fmla="*/ 3059549 w 3117912"/>
              <a:gd name="connsiteY20" fmla="*/ 751114 h 3083343"/>
              <a:gd name="connsiteX21" fmla="*/ 3092206 w 3117912"/>
              <a:gd name="connsiteY21" fmla="*/ 881743 h 3083343"/>
              <a:gd name="connsiteX22" fmla="*/ 3059549 w 3117912"/>
              <a:gd name="connsiteY22" fmla="*/ 1143000 h 3083343"/>
              <a:gd name="connsiteX23" fmla="*/ 2945249 w 3117912"/>
              <a:gd name="connsiteY23" fmla="*/ 996043 h 3083343"/>
              <a:gd name="connsiteX24" fmla="*/ 2716649 w 3117912"/>
              <a:gd name="connsiteY24" fmla="*/ 930729 h 3083343"/>
              <a:gd name="connsiteX25" fmla="*/ 2471720 w 3117912"/>
              <a:gd name="connsiteY25" fmla="*/ 914400 h 3083343"/>
              <a:gd name="connsiteX26" fmla="*/ 2275777 w 3117912"/>
              <a:gd name="connsiteY26" fmla="*/ 963386 h 3083343"/>
              <a:gd name="connsiteX27" fmla="*/ 2047177 w 3117912"/>
              <a:gd name="connsiteY27" fmla="*/ 1094014 h 3083343"/>
              <a:gd name="connsiteX28" fmla="*/ 2014520 w 3117912"/>
              <a:gd name="connsiteY28" fmla="*/ 1273629 h 3083343"/>
              <a:gd name="connsiteX29" fmla="*/ 1949206 w 3117912"/>
              <a:gd name="connsiteY29" fmla="*/ 1453243 h 3083343"/>
              <a:gd name="connsiteX30" fmla="*/ 2030849 w 3117912"/>
              <a:gd name="connsiteY30" fmla="*/ 1665514 h 3083343"/>
              <a:gd name="connsiteX31" fmla="*/ 2096163 w 3117912"/>
              <a:gd name="connsiteY31" fmla="*/ 1877786 h 3083343"/>
              <a:gd name="connsiteX32" fmla="*/ 2226791 w 3117912"/>
              <a:gd name="connsiteY32" fmla="*/ 2024743 h 3083343"/>
              <a:gd name="connsiteX33" fmla="*/ 2422734 w 3117912"/>
              <a:gd name="connsiteY33" fmla="*/ 2139043 h 3083343"/>
              <a:gd name="connsiteX34" fmla="*/ 2700320 w 3117912"/>
              <a:gd name="connsiteY34" fmla="*/ 2171700 h 3083343"/>
              <a:gd name="connsiteX35" fmla="*/ 2928920 w 3117912"/>
              <a:gd name="connsiteY35" fmla="*/ 2106386 h 3083343"/>
              <a:gd name="connsiteX36" fmla="*/ 2855979 w 3117912"/>
              <a:gd name="connsiteY36" fmla="*/ 2867865 h 3083343"/>
              <a:gd name="connsiteX37" fmla="*/ 1044382 w 3117912"/>
              <a:gd name="connsiteY37" fmla="*/ 3046701 h 3083343"/>
              <a:gd name="connsiteX38" fmla="*/ 381065 w 3117912"/>
              <a:gd name="connsiteY38" fmla="*/ 2426222 h 3083343"/>
              <a:gd name="connsiteX0" fmla="*/ 53570 w 2790421"/>
              <a:gd name="connsiteY0" fmla="*/ 2426222 h 3083343"/>
              <a:gd name="connsiteX1" fmla="*/ 376976 w 2790421"/>
              <a:gd name="connsiteY1" fmla="*/ 2454628 h 3083343"/>
              <a:gd name="connsiteX2" fmla="*/ 344216 w 2790421"/>
              <a:gd name="connsiteY2" fmla="*/ 2179232 h 3083343"/>
              <a:gd name="connsiteX3" fmla="*/ 5182 w 2790421"/>
              <a:gd name="connsiteY3" fmla="*/ 1763486 h 3083343"/>
              <a:gd name="connsiteX4" fmla="*/ 152139 w 2790421"/>
              <a:gd name="connsiteY4" fmla="*/ 1551214 h 3083343"/>
              <a:gd name="connsiteX5" fmla="*/ 331754 w 2790421"/>
              <a:gd name="connsiteY5" fmla="*/ 1322614 h 3083343"/>
              <a:gd name="connsiteX6" fmla="*/ 446054 w 2790421"/>
              <a:gd name="connsiteY6" fmla="*/ 1077686 h 3083343"/>
              <a:gd name="connsiteX7" fmla="*/ 641996 w 2790421"/>
              <a:gd name="connsiteY7" fmla="*/ 800100 h 3083343"/>
              <a:gd name="connsiteX8" fmla="*/ 772625 w 2790421"/>
              <a:gd name="connsiteY8" fmla="*/ 522514 h 3083343"/>
              <a:gd name="connsiteX9" fmla="*/ 903254 w 2790421"/>
              <a:gd name="connsiteY9" fmla="*/ 326571 h 3083343"/>
              <a:gd name="connsiteX10" fmla="*/ 1066539 w 2790421"/>
              <a:gd name="connsiteY10" fmla="*/ 179614 h 3083343"/>
              <a:gd name="connsiteX11" fmla="*/ 1278811 w 2790421"/>
              <a:gd name="connsiteY11" fmla="*/ 97971 h 3083343"/>
              <a:gd name="connsiteX12" fmla="*/ 1507411 w 2790421"/>
              <a:gd name="connsiteY12" fmla="*/ 32657 h 3083343"/>
              <a:gd name="connsiteX13" fmla="*/ 1768668 w 2790421"/>
              <a:gd name="connsiteY13" fmla="*/ 0 h 3083343"/>
              <a:gd name="connsiteX14" fmla="*/ 1931954 w 2790421"/>
              <a:gd name="connsiteY14" fmla="*/ 32657 h 3083343"/>
              <a:gd name="connsiteX15" fmla="*/ 2127896 w 2790421"/>
              <a:gd name="connsiteY15" fmla="*/ 114300 h 3083343"/>
              <a:gd name="connsiteX16" fmla="*/ 2323839 w 2790421"/>
              <a:gd name="connsiteY16" fmla="*/ 244929 h 3083343"/>
              <a:gd name="connsiteX17" fmla="*/ 2503454 w 2790421"/>
              <a:gd name="connsiteY17" fmla="*/ 342900 h 3083343"/>
              <a:gd name="connsiteX18" fmla="*/ 2617754 w 2790421"/>
              <a:gd name="connsiteY18" fmla="*/ 473529 h 3083343"/>
              <a:gd name="connsiteX19" fmla="*/ 2683068 w 2790421"/>
              <a:gd name="connsiteY19" fmla="*/ 587829 h 3083343"/>
              <a:gd name="connsiteX20" fmla="*/ 2732054 w 2790421"/>
              <a:gd name="connsiteY20" fmla="*/ 751114 h 3083343"/>
              <a:gd name="connsiteX21" fmla="*/ 2764711 w 2790421"/>
              <a:gd name="connsiteY21" fmla="*/ 881743 h 3083343"/>
              <a:gd name="connsiteX22" fmla="*/ 2732054 w 2790421"/>
              <a:gd name="connsiteY22" fmla="*/ 1143000 h 3083343"/>
              <a:gd name="connsiteX23" fmla="*/ 2617754 w 2790421"/>
              <a:gd name="connsiteY23" fmla="*/ 996043 h 3083343"/>
              <a:gd name="connsiteX24" fmla="*/ 2389154 w 2790421"/>
              <a:gd name="connsiteY24" fmla="*/ 930729 h 3083343"/>
              <a:gd name="connsiteX25" fmla="*/ 2144225 w 2790421"/>
              <a:gd name="connsiteY25" fmla="*/ 914400 h 3083343"/>
              <a:gd name="connsiteX26" fmla="*/ 1948282 w 2790421"/>
              <a:gd name="connsiteY26" fmla="*/ 963386 h 3083343"/>
              <a:gd name="connsiteX27" fmla="*/ 1719682 w 2790421"/>
              <a:gd name="connsiteY27" fmla="*/ 1094014 h 3083343"/>
              <a:gd name="connsiteX28" fmla="*/ 1687025 w 2790421"/>
              <a:gd name="connsiteY28" fmla="*/ 1273629 h 3083343"/>
              <a:gd name="connsiteX29" fmla="*/ 1621711 w 2790421"/>
              <a:gd name="connsiteY29" fmla="*/ 1453243 h 3083343"/>
              <a:gd name="connsiteX30" fmla="*/ 1703354 w 2790421"/>
              <a:gd name="connsiteY30" fmla="*/ 1665514 h 3083343"/>
              <a:gd name="connsiteX31" fmla="*/ 1768668 w 2790421"/>
              <a:gd name="connsiteY31" fmla="*/ 1877786 h 3083343"/>
              <a:gd name="connsiteX32" fmla="*/ 1899296 w 2790421"/>
              <a:gd name="connsiteY32" fmla="*/ 2024743 h 3083343"/>
              <a:gd name="connsiteX33" fmla="*/ 2095239 w 2790421"/>
              <a:gd name="connsiteY33" fmla="*/ 2139043 h 3083343"/>
              <a:gd name="connsiteX34" fmla="*/ 2372825 w 2790421"/>
              <a:gd name="connsiteY34" fmla="*/ 2171700 h 3083343"/>
              <a:gd name="connsiteX35" fmla="*/ 2601425 w 2790421"/>
              <a:gd name="connsiteY35" fmla="*/ 2106386 h 3083343"/>
              <a:gd name="connsiteX36" fmla="*/ 2528484 w 2790421"/>
              <a:gd name="connsiteY36" fmla="*/ 2867865 h 3083343"/>
              <a:gd name="connsiteX37" fmla="*/ 716887 w 2790421"/>
              <a:gd name="connsiteY37" fmla="*/ 3046701 h 3083343"/>
              <a:gd name="connsiteX38" fmla="*/ 53570 w 2790421"/>
              <a:gd name="connsiteY38" fmla="*/ 2426222 h 3083343"/>
              <a:gd name="connsiteX0" fmla="*/ 392805 w 2790417"/>
              <a:gd name="connsiteY0" fmla="*/ 2506757 h 3077389"/>
              <a:gd name="connsiteX1" fmla="*/ 376976 w 2790417"/>
              <a:gd name="connsiteY1" fmla="*/ 2454628 h 3077389"/>
              <a:gd name="connsiteX2" fmla="*/ 344216 w 2790417"/>
              <a:gd name="connsiteY2" fmla="*/ 2179232 h 3077389"/>
              <a:gd name="connsiteX3" fmla="*/ 5182 w 2790417"/>
              <a:gd name="connsiteY3" fmla="*/ 1763486 h 3077389"/>
              <a:gd name="connsiteX4" fmla="*/ 152139 w 2790417"/>
              <a:gd name="connsiteY4" fmla="*/ 1551214 h 3077389"/>
              <a:gd name="connsiteX5" fmla="*/ 331754 w 2790417"/>
              <a:gd name="connsiteY5" fmla="*/ 1322614 h 3077389"/>
              <a:gd name="connsiteX6" fmla="*/ 446054 w 2790417"/>
              <a:gd name="connsiteY6" fmla="*/ 1077686 h 3077389"/>
              <a:gd name="connsiteX7" fmla="*/ 641996 w 2790417"/>
              <a:gd name="connsiteY7" fmla="*/ 800100 h 3077389"/>
              <a:gd name="connsiteX8" fmla="*/ 772625 w 2790417"/>
              <a:gd name="connsiteY8" fmla="*/ 522514 h 3077389"/>
              <a:gd name="connsiteX9" fmla="*/ 903254 w 2790417"/>
              <a:gd name="connsiteY9" fmla="*/ 326571 h 3077389"/>
              <a:gd name="connsiteX10" fmla="*/ 1066539 w 2790417"/>
              <a:gd name="connsiteY10" fmla="*/ 179614 h 3077389"/>
              <a:gd name="connsiteX11" fmla="*/ 1278811 w 2790417"/>
              <a:gd name="connsiteY11" fmla="*/ 97971 h 3077389"/>
              <a:gd name="connsiteX12" fmla="*/ 1507411 w 2790417"/>
              <a:gd name="connsiteY12" fmla="*/ 32657 h 3077389"/>
              <a:gd name="connsiteX13" fmla="*/ 1768668 w 2790417"/>
              <a:gd name="connsiteY13" fmla="*/ 0 h 3077389"/>
              <a:gd name="connsiteX14" fmla="*/ 1931954 w 2790417"/>
              <a:gd name="connsiteY14" fmla="*/ 32657 h 3077389"/>
              <a:gd name="connsiteX15" fmla="*/ 2127896 w 2790417"/>
              <a:gd name="connsiteY15" fmla="*/ 114300 h 3077389"/>
              <a:gd name="connsiteX16" fmla="*/ 2323839 w 2790417"/>
              <a:gd name="connsiteY16" fmla="*/ 244929 h 3077389"/>
              <a:gd name="connsiteX17" fmla="*/ 2503454 w 2790417"/>
              <a:gd name="connsiteY17" fmla="*/ 342900 h 3077389"/>
              <a:gd name="connsiteX18" fmla="*/ 2617754 w 2790417"/>
              <a:gd name="connsiteY18" fmla="*/ 473529 h 3077389"/>
              <a:gd name="connsiteX19" fmla="*/ 2683068 w 2790417"/>
              <a:gd name="connsiteY19" fmla="*/ 587829 h 3077389"/>
              <a:gd name="connsiteX20" fmla="*/ 2732054 w 2790417"/>
              <a:gd name="connsiteY20" fmla="*/ 751114 h 3077389"/>
              <a:gd name="connsiteX21" fmla="*/ 2764711 w 2790417"/>
              <a:gd name="connsiteY21" fmla="*/ 881743 h 3077389"/>
              <a:gd name="connsiteX22" fmla="*/ 2732054 w 2790417"/>
              <a:gd name="connsiteY22" fmla="*/ 1143000 h 3077389"/>
              <a:gd name="connsiteX23" fmla="*/ 2617754 w 2790417"/>
              <a:gd name="connsiteY23" fmla="*/ 996043 h 3077389"/>
              <a:gd name="connsiteX24" fmla="*/ 2389154 w 2790417"/>
              <a:gd name="connsiteY24" fmla="*/ 930729 h 3077389"/>
              <a:gd name="connsiteX25" fmla="*/ 2144225 w 2790417"/>
              <a:gd name="connsiteY25" fmla="*/ 914400 h 3077389"/>
              <a:gd name="connsiteX26" fmla="*/ 1948282 w 2790417"/>
              <a:gd name="connsiteY26" fmla="*/ 963386 h 3077389"/>
              <a:gd name="connsiteX27" fmla="*/ 1719682 w 2790417"/>
              <a:gd name="connsiteY27" fmla="*/ 1094014 h 3077389"/>
              <a:gd name="connsiteX28" fmla="*/ 1687025 w 2790417"/>
              <a:gd name="connsiteY28" fmla="*/ 1273629 h 3077389"/>
              <a:gd name="connsiteX29" fmla="*/ 1621711 w 2790417"/>
              <a:gd name="connsiteY29" fmla="*/ 1453243 h 3077389"/>
              <a:gd name="connsiteX30" fmla="*/ 1703354 w 2790417"/>
              <a:gd name="connsiteY30" fmla="*/ 1665514 h 3077389"/>
              <a:gd name="connsiteX31" fmla="*/ 1768668 w 2790417"/>
              <a:gd name="connsiteY31" fmla="*/ 1877786 h 3077389"/>
              <a:gd name="connsiteX32" fmla="*/ 1899296 w 2790417"/>
              <a:gd name="connsiteY32" fmla="*/ 2024743 h 3077389"/>
              <a:gd name="connsiteX33" fmla="*/ 2095239 w 2790417"/>
              <a:gd name="connsiteY33" fmla="*/ 2139043 h 3077389"/>
              <a:gd name="connsiteX34" fmla="*/ 2372825 w 2790417"/>
              <a:gd name="connsiteY34" fmla="*/ 2171700 h 3077389"/>
              <a:gd name="connsiteX35" fmla="*/ 2601425 w 2790417"/>
              <a:gd name="connsiteY35" fmla="*/ 2106386 h 3077389"/>
              <a:gd name="connsiteX36" fmla="*/ 2528484 w 2790417"/>
              <a:gd name="connsiteY36" fmla="*/ 2867865 h 3077389"/>
              <a:gd name="connsiteX37" fmla="*/ 716887 w 2790417"/>
              <a:gd name="connsiteY37" fmla="*/ 3046701 h 3077389"/>
              <a:gd name="connsiteX38" fmla="*/ 392805 w 2790417"/>
              <a:gd name="connsiteY38" fmla="*/ 2506757 h 3077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790417" h="3077389">
                <a:moveTo>
                  <a:pt x="392805" y="2506757"/>
                </a:moveTo>
                <a:cubicBezTo>
                  <a:pt x="336153" y="2408078"/>
                  <a:pt x="385074" y="2509215"/>
                  <a:pt x="376976" y="2454628"/>
                </a:cubicBezTo>
                <a:cubicBezTo>
                  <a:pt x="368878" y="2400041"/>
                  <a:pt x="406182" y="2294422"/>
                  <a:pt x="344216" y="2179232"/>
                </a:cubicBezTo>
                <a:cubicBezTo>
                  <a:pt x="282250" y="2064042"/>
                  <a:pt x="37195" y="1868155"/>
                  <a:pt x="5182" y="1763486"/>
                </a:cubicBezTo>
                <a:cubicBezTo>
                  <a:pt x="-26831" y="1658817"/>
                  <a:pt x="97710" y="1624693"/>
                  <a:pt x="152139" y="1551214"/>
                </a:cubicBezTo>
                <a:cubicBezTo>
                  <a:pt x="206568" y="1477735"/>
                  <a:pt x="282768" y="1401535"/>
                  <a:pt x="331754" y="1322614"/>
                </a:cubicBezTo>
                <a:cubicBezTo>
                  <a:pt x="380740" y="1243693"/>
                  <a:pt x="394347" y="1164772"/>
                  <a:pt x="446054" y="1077686"/>
                </a:cubicBezTo>
                <a:cubicBezTo>
                  <a:pt x="497761" y="990600"/>
                  <a:pt x="587568" y="892629"/>
                  <a:pt x="641996" y="800100"/>
                </a:cubicBezTo>
                <a:cubicBezTo>
                  <a:pt x="696424" y="707571"/>
                  <a:pt x="729082" y="601435"/>
                  <a:pt x="772625" y="522514"/>
                </a:cubicBezTo>
                <a:cubicBezTo>
                  <a:pt x="816168" y="443593"/>
                  <a:pt x="854268" y="383721"/>
                  <a:pt x="903254" y="326571"/>
                </a:cubicBezTo>
                <a:cubicBezTo>
                  <a:pt x="952240" y="269421"/>
                  <a:pt x="1003946" y="217714"/>
                  <a:pt x="1066539" y="179614"/>
                </a:cubicBezTo>
                <a:cubicBezTo>
                  <a:pt x="1129132" y="141514"/>
                  <a:pt x="1205332" y="122464"/>
                  <a:pt x="1278811" y="97971"/>
                </a:cubicBezTo>
                <a:cubicBezTo>
                  <a:pt x="1352290" y="73478"/>
                  <a:pt x="1425768" y="48985"/>
                  <a:pt x="1507411" y="32657"/>
                </a:cubicBezTo>
                <a:cubicBezTo>
                  <a:pt x="1589054" y="16329"/>
                  <a:pt x="1697911" y="0"/>
                  <a:pt x="1768668" y="0"/>
                </a:cubicBezTo>
                <a:cubicBezTo>
                  <a:pt x="1839425" y="0"/>
                  <a:pt x="1872083" y="13607"/>
                  <a:pt x="1931954" y="32657"/>
                </a:cubicBezTo>
                <a:cubicBezTo>
                  <a:pt x="1991825" y="51707"/>
                  <a:pt x="2062582" y="78921"/>
                  <a:pt x="2127896" y="114300"/>
                </a:cubicBezTo>
                <a:cubicBezTo>
                  <a:pt x="2193210" y="149679"/>
                  <a:pt x="2261246" y="206829"/>
                  <a:pt x="2323839" y="244929"/>
                </a:cubicBezTo>
                <a:cubicBezTo>
                  <a:pt x="2386432" y="283029"/>
                  <a:pt x="2454468" y="304800"/>
                  <a:pt x="2503454" y="342900"/>
                </a:cubicBezTo>
                <a:cubicBezTo>
                  <a:pt x="2552440" y="381000"/>
                  <a:pt x="2587818" y="432708"/>
                  <a:pt x="2617754" y="473529"/>
                </a:cubicBezTo>
                <a:cubicBezTo>
                  <a:pt x="2647690" y="514350"/>
                  <a:pt x="2664018" y="541565"/>
                  <a:pt x="2683068" y="587829"/>
                </a:cubicBezTo>
                <a:cubicBezTo>
                  <a:pt x="2702118" y="634093"/>
                  <a:pt x="2718447" y="702128"/>
                  <a:pt x="2732054" y="751114"/>
                </a:cubicBezTo>
                <a:cubicBezTo>
                  <a:pt x="2745661" y="800100"/>
                  <a:pt x="2764711" y="816429"/>
                  <a:pt x="2764711" y="881743"/>
                </a:cubicBezTo>
                <a:cubicBezTo>
                  <a:pt x="2764711" y="947057"/>
                  <a:pt x="2756547" y="1123950"/>
                  <a:pt x="2732054" y="1143000"/>
                </a:cubicBezTo>
                <a:cubicBezTo>
                  <a:pt x="2707561" y="1162050"/>
                  <a:pt x="2674904" y="1031421"/>
                  <a:pt x="2617754" y="996043"/>
                </a:cubicBezTo>
                <a:cubicBezTo>
                  <a:pt x="2560604" y="960664"/>
                  <a:pt x="2468075" y="944336"/>
                  <a:pt x="2389154" y="930729"/>
                </a:cubicBezTo>
                <a:cubicBezTo>
                  <a:pt x="2310233" y="917122"/>
                  <a:pt x="2217704" y="908957"/>
                  <a:pt x="2144225" y="914400"/>
                </a:cubicBezTo>
                <a:cubicBezTo>
                  <a:pt x="2070746" y="919843"/>
                  <a:pt x="2019039" y="933450"/>
                  <a:pt x="1948282" y="963386"/>
                </a:cubicBezTo>
                <a:cubicBezTo>
                  <a:pt x="1877525" y="993322"/>
                  <a:pt x="1763225" y="1042307"/>
                  <a:pt x="1719682" y="1094014"/>
                </a:cubicBezTo>
                <a:cubicBezTo>
                  <a:pt x="1676139" y="1145721"/>
                  <a:pt x="1703353" y="1213758"/>
                  <a:pt x="1687025" y="1273629"/>
                </a:cubicBezTo>
                <a:cubicBezTo>
                  <a:pt x="1670697" y="1333500"/>
                  <a:pt x="1618990" y="1387929"/>
                  <a:pt x="1621711" y="1453243"/>
                </a:cubicBezTo>
                <a:cubicBezTo>
                  <a:pt x="1624432" y="1518557"/>
                  <a:pt x="1678861" y="1594757"/>
                  <a:pt x="1703354" y="1665514"/>
                </a:cubicBezTo>
                <a:cubicBezTo>
                  <a:pt x="1727847" y="1736271"/>
                  <a:pt x="1736011" y="1817914"/>
                  <a:pt x="1768668" y="1877786"/>
                </a:cubicBezTo>
                <a:cubicBezTo>
                  <a:pt x="1801325" y="1937657"/>
                  <a:pt x="1844868" y="1981200"/>
                  <a:pt x="1899296" y="2024743"/>
                </a:cubicBezTo>
                <a:cubicBezTo>
                  <a:pt x="1953724" y="2068286"/>
                  <a:pt x="2016318" y="2114550"/>
                  <a:pt x="2095239" y="2139043"/>
                </a:cubicBezTo>
                <a:cubicBezTo>
                  <a:pt x="2174160" y="2163536"/>
                  <a:pt x="2288461" y="2177143"/>
                  <a:pt x="2372825" y="2171700"/>
                </a:cubicBezTo>
                <a:cubicBezTo>
                  <a:pt x="2457189" y="2166257"/>
                  <a:pt x="2575482" y="1990359"/>
                  <a:pt x="2601425" y="2106386"/>
                </a:cubicBezTo>
                <a:cubicBezTo>
                  <a:pt x="2627368" y="2222414"/>
                  <a:pt x="3056441" y="2641987"/>
                  <a:pt x="2528484" y="2867865"/>
                </a:cubicBezTo>
                <a:cubicBezTo>
                  <a:pt x="2000527" y="3093743"/>
                  <a:pt x="1072834" y="3106886"/>
                  <a:pt x="716887" y="3046701"/>
                </a:cubicBezTo>
                <a:cubicBezTo>
                  <a:pt x="360941" y="2986516"/>
                  <a:pt x="449457" y="2605436"/>
                  <a:pt x="392805" y="2506757"/>
                </a:cubicBezTo>
                <a:close/>
              </a:path>
            </a:pathLst>
          </a:custGeom>
          <a:solidFill>
            <a:srgbClr val="9BC1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035269" y="701565"/>
            <a:ext cx="7848600" cy="1143000"/>
          </a:xfrm>
        </p:spPr>
        <p:txBody>
          <a:bodyPr/>
          <a:lstStyle/>
          <a:p>
            <a:r>
              <a:rPr lang="nl-NL" dirty="0" smtClean="0"/>
              <a:t>Overloop en overslag</a:t>
            </a:r>
            <a:endParaRPr lang="nl-NL" dirty="0"/>
          </a:p>
        </p:txBody>
      </p:sp>
      <p:sp>
        <p:nvSpPr>
          <p:cNvPr id="3" name="Vrije vorm 2"/>
          <p:cNvSpPr/>
          <p:nvPr/>
        </p:nvSpPr>
        <p:spPr>
          <a:xfrm>
            <a:off x="1627495" y="3192600"/>
            <a:ext cx="2262850" cy="1646953"/>
          </a:xfrm>
          <a:custGeom>
            <a:avLst/>
            <a:gdLst>
              <a:gd name="connsiteX0" fmla="*/ 0 w 1198050"/>
              <a:gd name="connsiteY0" fmla="*/ 0 h 888274"/>
              <a:gd name="connsiteX1" fmla="*/ 153022 w 1198050"/>
              <a:gd name="connsiteY1" fmla="*/ 22393 h 888274"/>
              <a:gd name="connsiteX2" fmla="*/ 339634 w 1198050"/>
              <a:gd name="connsiteY2" fmla="*/ 85841 h 888274"/>
              <a:gd name="connsiteX3" fmla="*/ 414279 w 1198050"/>
              <a:gd name="connsiteY3" fmla="*/ 223934 h 888274"/>
              <a:gd name="connsiteX4" fmla="*/ 462798 w 1198050"/>
              <a:gd name="connsiteY4" fmla="*/ 339634 h 888274"/>
              <a:gd name="connsiteX5" fmla="*/ 556104 w 1198050"/>
              <a:gd name="connsiteY5" fmla="*/ 384421 h 888274"/>
              <a:gd name="connsiteX6" fmla="*/ 709126 w 1198050"/>
              <a:gd name="connsiteY6" fmla="*/ 440405 h 888274"/>
              <a:gd name="connsiteX7" fmla="*/ 746449 w 1198050"/>
              <a:gd name="connsiteY7" fmla="*/ 556104 h 888274"/>
              <a:gd name="connsiteX8" fmla="*/ 794968 w 1198050"/>
              <a:gd name="connsiteY8" fmla="*/ 641946 h 888274"/>
              <a:gd name="connsiteX9" fmla="*/ 944258 w 1198050"/>
              <a:gd name="connsiteY9" fmla="*/ 664339 h 888274"/>
              <a:gd name="connsiteX10" fmla="*/ 1097280 w 1198050"/>
              <a:gd name="connsiteY10" fmla="*/ 716591 h 888274"/>
              <a:gd name="connsiteX11" fmla="*/ 1198050 w 1198050"/>
              <a:gd name="connsiteY11" fmla="*/ 888274 h 888274"/>
              <a:gd name="connsiteX0" fmla="*/ 0 w 2133333"/>
              <a:gd name="connsiteY0" fmla="*/ 0 h 894528"/>
              <a:gd name="connsiteX1" fmla="*/ 1088305 w 2133333"/>
              <a:gd name="connsiteY1" fmla="*/ 28647 h 894528"/>
              <a:gd name="connsiteX2" fmla="*/ 1274917 w 2133333"/>
              <a:gd name="connsiteY2" fmla="*/ 92095 h 894528"/>
              <a:gd name="connsiteX3" fmla="*/ 1349562 w 2133333"/>
              <a:gd name="connsiteY3" fmla="*/ 230188 h 894528"/>
              <a:gd name="connsiteX4" fmla="*/ 1398081 w 2133333"/>
              <a:gd name="connsiteY4" fmla="*/ 345888 h 894528"/>
              <a:gd name="connsiteX5" fmla="*/ 1491387 w 2133333"/>
              <a:gd name="connsiteY5" fmla="*/ 390675 h 894528"/>
              <a:gd name="connsiteX6" fmla="*/ 1644409 w 2133333"/>
              <a:gd name="connsiteY6" fmla="*/ 446659 h 894528"/>
              <a:gd name="connsiteX7" fmla="*/ 1681732 w 2133333"/>
              <a:gd name="connsiteY7" fmla="*/ 562358 h 894528"/>
              <a:gd name="connsiteX8" fmla="*/ 1730251 w 2133333"/>
              <a:gd name="connsiteY8" fmla="*/ 648200 h 894528"/>
              <a:gd name="connsiteX9" fmla="*/ 1879541 w 2133333"/>
              <a:gd name="connsiteY9" fmla="*/ 670593 h 894528"/>
              <a:gd name="connsiteX10" fmla="*/ 2032563 w 2133333"/>
              <a:gd name="connsiteY10" fmla="*/ 722845 h 894528"/>
              <a:gd name="connsiteX11" fmla="*/ 2133333 w 2133333"/>
              <a:gd name="connsiteY11" fmla="*/ 894528 h 894528"/>
              <a:gd name="connsiteX0" fmla="*/ 0 w 2133333"/>
              <a:gd name="connsiteY0" fmla="*/ 0 h 894528"/>
              <a:gd name="connsiteX1" fmla="*/ 431035 w 2133333"/>
              <a:gd name="connsiteY1" fmla="*/ 39181 h 894528"/>
              <a:gd name="connsiteX2" fmla="*/ 1088305 w 2133333"/>
              <a:gd name="connsiteY2" fmla="*/ 28647 h 894528"/>
              <a:gd name="connsiteX3" fmla="*/ 1274917 w 2133333"/>
              <a:gd name="connsiteY3" fmla="*/ 92095 h 894528"/>
              <a:gd name="connsiteX4" fmla="*/ 1349562 w 2133333"/>
              <a:gd name="connsiteY4" fmla="*/ 230188 h 894528"/>
              <a:gd name="connsiteX5" fmla="*/ 1398081 w 2133333"/>
              <a:gd name="connsiteY5" fmla="*/ 345888 h 894528"/>
              <a:gd name="connsiteX6" fmla="*/ 1491387 w 2133333"/>
              <a:gd name="connsiteY6" fmla="*/ 390675 h 894528"/>
              <a:gd name="connsiteX7" fmla="*/ 1644409 w 2133333"/>
              <a:gd name="connsiteY7" fmla="*/ 446659 h 894528"/>
              <a:gd name="connsiteX8" fmla="*/ 1681732 w 2133333"/>
              <a:gd name="connsiteY8" fmla="*/ 562358 h 894528"/>
              <a:gd name="connsiteX9" fmla="*/ 1730251 w 2133333"/>
              <a:gd name="connsiteY9" fmla="*/ 648200 h 894528"/>
              <a:gd name="connsiteX10" fmla="*/ 1879541 w 2133333"/>
              <a:gd name="connsiteY10" fmla="*/ 670593 h 894528"/>
              <a:gd name="connsiteX11" fmla="*/ 2032563 w 2133333"/>
              <a:gd name="connsiteY11" fmla="*/ 722845 h 894528"/>
              <a:gd name="connsiteX12" fmla="*/ 2133333 w 2133333"/>
              <a:gd name="connsiteY12" fmla="*/ 894528 h 894528"/>
              <a:gd name="connsiteX0" fmla="*/ 0 w 2133333"/>
              <a:gd name="connsiteY0" fmla="*/ 0 h 894528"/>
              <a:gd name="connsiteX1" fmla="*/ 431035 w 2133333"/>
              <a:gd name="connsiteY1" fmla="*/ 39181 h 894528"/>
              <a:gd name="connsiteX2" fmla="*/ 1088305 w 2133333"/>
              <a:gd name="connsiteY2" fmla="*/ 28647 h 894528"/>
              <a:gd name="connsiteX3" fmla="*/ 1274917 w 2133333"/>
              <a:gd name="connsiteY3" fmla="*/ 92095 h 894528"/>
              <a:gd name="connsiteX4" fmla="*/ 1296118 w 2133333"/>
              <a:gd name="connsiteY4" fmla="*/ 261458 h 894528"/>
              <a:gd name="connsiteX5" fmla="*/ 1398081 w 2133333"/>
              <a:gd name="connsiteY5" fmla="*/ 345888 h 894528"/>
              <a:gd name="connsiteX6" fmla="*/ 1491387 w 2133333"/>
              <a:gd name="connsiteY6" fmla="*/ 390675 h 894528"/>
              <a:gd name="connsiteX7" fmla="*/ 1644409 w 2133333"/>
              <a:gd name="connsiteY7" fmla="*/ 446659 h 894528"/>
              <a:gd name="connsiteX8" fmla="*/ 1681732 w 2133333"/>
              <a:gd name="connsiteY8" fmla="*/ 562358 h 894528"/>
              <a:gd name="connsiteX9" fmla="*/ 1730251 w 2133333"/>
              <a:gd name="connsiteY9" fmla="*/ 648200 h 894528"/>
              <a:gd name="connsiteX10" fmla="*/ 1879541 w 2133333"/>
              <a:gd name="connsiteY10" fmla="*/ 670593 h 894528"/>
              <a:gd name="connsiteX11" fmla="*/ 2032563 w 2133333"/>
              <a:gd name="connsiteY11" fmla="*/ 722845 h 894528"/>
              <a:gd name="connsiteX12" fmla="*/ 2133333 w 2133333"/>
              <a:gd name="connsiteY12" fmla="*/ 894528 h 894528"/>
              <a:gd name="connsiteX0" fmla="*/ 0 w 2133333"/>
              <a:gd name="connsiteY0" fmla="*/ 0 h 894528"/>
              <a:gd name="connsiteX1" fmla="*/ 431035 w 2133333"/>
              <a:gd name="connsiteY1" fmla="*/ 39181 h 894528"/>
              <a:gd name="connsiteX2" fmla="*/ 1088305 w 2133333"/>
              <a:gd name="connsiteY2" fmla="*/ 28647 h 894528"/>
              <a:gd name="connsiteX3" fmla="*/ 1274917 w 2133333"/>
              <a:gd name="connsiteY3" fmla="*/ 92095 h 894528"/>
              <a:gd name="connsiteX4" fmla="*/ 1296118 w 2133333"/>
              <a:gd name="connsiteY4" fmla="*/ 261458 h 894528"/>
              <a:gd name="connsiteX5" fmla="*/ 1309007 w 2133333"/>
              <a:gd name="connsiteY5" fmla="*/ 364650 h 894528"/>
              <a:gd name="connsiteX6" fmla="*/ 1491387 w 2133333"/>
              <a:gd name="connsiteY6" fmla="*/ 390675 h 894528"/>
              <a:gd name="connsiteX7" fmla="*/ 1644409 w 2133333"/>
              <a:gd name="connsiteY7" fmla="*/ 446659 h 894528"/>
              <a:gd name="connsiteX8" fmla="*/ 1681732 w 2133333"/>
              <a:gd name="connsiteY8" fmla="*/ 562358 h 894528"/>
              <a:gd name="connsiteX9" fmla="*/ 1730251 w 2133333"/>
              <a:gd name="connsiteY9" fmla="*/ 648200 h 894528"/>
              <a:gd name="connsiteX10" fmla="*/ 1879541 w 2133333"/>
              <a:gd name="connsiteY10" fmla="*/ 670593 h 894528"/>
              <a:gd name="connsiteX11" fmla="*/ 2032563 w 2133333"/>
              <a:gd name="connsiteY11" fmla="*/ 722845 h 894528"/>
              <a:gd name="connsiteX12" fmla="*/ 2133333 w 2133333"/>
              <a:gd name="connsiteY12" fmla="*/ 894528 h 894528"/>
              <a:gd name="connsiteX0" fmla="*/ 0 w 2329297"/>
              <a:gd name="connsiteY0" fmla="*/ 0 h 882020"/>
              <a:gd name="connsiteX1" fmla="*/ 626999 w 2329297"/>
              <a:gd name="connsiteY1" fmla="*/ 26673 h 882020"/>
              <a:gd name="connsiteX2" fmla="*/ 1284269 w 2329297"/>
              <a:gd name="connsiteY2" fmla="*/ 16139 h 882020"/>
              <a:gd name="connsiteX3" fmla="*/ 1470881 w 2329297"/>
              <a:gd name="connsiteY3" fmla="*/ 79587 h 882020"/>
              <a:gd name="connsiteX4" fmla="*/ 1492082 w 2329297"/>
              <a:gd name="connsiteY4" fmla="*/ 248950 h 882020"/>
              <a:gd name="connsiteX5" fmla="*/ 1504971 w 2329297"/>
              <a:gd name="connsiteY5" fmla="*/ 352142 h 882020"/>
              <a:gd name="connsiteX6" fmla="*/ 1687351 w 2329297"/>
              <a:gd name="connsiteY6" fmla="*/ 378167 h 882020"/>
              <a:gd name="connsiteX7" fmla="*/ 1840373 w 2329297"/>
              <a:gd name="connsiteY7" fmla="*/ 434151 h 882020"/>
              <a:gd name="connsiteX8" fmla="*/ 1877696 w 2329297"/>
              <a:gd name="connsiteY8" fmla="*/ 549850 h 882020"/>
              <a:gd name="connsiteX9" fmla="*/ 1926215 w 2329297"/>
              <a:gd name="connsiteY9" fmla="*/ 635692 h 882020"/>
              <a:gd name="connsiteX10" fmla="*/ 2075505 w 2329297"/>
              <a:gd name="connsiteY10" fmla="*/ 658085 h 882020"/>
              <a:gd name="connsiteX11" fmla="*/ 2228527 w 2329297"/>
              <a:gd name="connsiteY11" fmla="*/ 710337 h 882020"/>
              <a:gd name="connsiteX12" fmla="*/ 2329297 w 2329297"/>
              <a:gd name="connsiteY12" fmla="*/ 882020 h 882020"/>
              <a:gd name="connsiteX0" fmla="*/ 0 w 2382742"/>
              <a:gd name="connsiteY0" fmla="*/ 33894 h 865881"/>
              <a:gd name="connsiteX1" fmla="*/ 680444 w 2382742"/>
              <a:gd name="connsiteY1" fmla="*/ 10534 h 865881"/>
              <a:gd name="connsiteX2" fmla="*/ 1337714 w 2382742"/>
              <a:gd name="connsiteY2" fmla="*/ 0 h 865881"/>
              <a:gd name="connsiteX3" fmla="*/ 1524326 w 2382742"/>
              <a:gd name="connsiteY3" fmla="*/ 63448 h 865881"/>
              <a:gd name="connsiteX4" fmla="*/ 1545527 w 2382742"/>
              <a:gd name="connsiteY4" fmla="*/ 232811 h 865881"/>
              <a:gd name="connsiteX5" fmla="*/ 1558416 w 2382742"/>
              <a:gd name="connsiteY5" fmla="*/ 336003 h 865881"/>
              <a:gd name="connsiteX6" fmla="*/ 1740796 w 2382742"/>
              <a:gd name="connsiteY6" fmla="*/ 362028 h 865881"/>
              <a:gd name="connsiteX7" fmla="*/ 1893818 w 2382742"/>
              <a:gd name="connsiteY7" fmla="*/ 418012 h 865881"/>
              <a:gd name="connsiteX8" fmla="*/ 1931141 w 2382742"/>
              <a:gd name="connsiteY8" fmla="*/ 533711 h 865881"/>
              <a:gd name="connsiteX9" fmla="*/ 1979660 w 2382742"/>
              <a:gd name="connsiteY9" fmla="*/ 619553 h 865881"/>
              <a:gd name="connsiteX10" fmla="*/ 2128950 w 2382742"/>
              <a:gd name="connsiteY10" fmla="*/ 641946 h 865881"/>
              <a:gd name="connsiteX11" fmla="*/ 2281972 w 2382742"/>
              <a:gd name="connsiteY11" fmla="*/ 694198 h 865881"/>
              <a:gd name="connsiteX12" fmla="*/ 2382742 w 2382742"/>
              <a:gd name="connsiteY12" fmla="*/ 865881 h 865881"/>
              <a:gd name="connsiteX0" fmla="*/ 0 w 2382742"/>
              <a:gd name="connsiteY0" fmla="*/ 61139 h 893126"/>
              <a:gd name="connsiteX1" fmla="*/ 315239 w 2382742"/>
              <a:gd name="connsiteY1" fmla="*/ 254 h 893126"/>
              <a:gd name="connsiteX2" fmla="*/ 680444 w 2382742"/>
              <a:gd name="connsiteY2" fmla="*/ 37779 h 893126"/>
              <a:gd name="connsiteX3" fmla="*/ 1337714 w 2382742"/>
              <a:gd name="connsiteY3" fmla="*/ 27245 h 893126"/>
              <a:gd name="connsiteX4" fmla="*/ 1524326 w 2382742"/>
              <a:gd name="connsiteY4" fmla="*/ 90693 h 893126"/>
              <a:gd name="connsiteX5" fmla="*/ 1545527 w 2382742"/>
              <a:gd name="connsiteY5" fmla="*/ 260056 h 893126"/>
              <a:gd name="connsiteX6" fmla="*/ 1558416 w 2382742"/>
              <a:gd name="connsiteY6" fmla="*/ 363248 h 893126"/>
              <a:gd name="connsiteX7" fmla="*/ 1740796 w 2382742"/>
              <a:gd name="connsiteY7" fmla="*/ 389273 h 893126"/>
              <a:gd name="connsiteX8" fmla="*/ 1893818 w 2382742"/>
              <a:gd name="connsiteY8" fmla="*/ 445257 h 893126"/>
              <a:gd name="connsiteX9" fmla="*/ 1931141 w 2382742"/>
              <a:gd name="connsiteY9" fmla="*/ 560956 h 893126"/>
              <a:gd name="connsiteX10" fmla="*/ 1979660 w 2382742"/>
              <a:gd name="connsiteY10" fmla="*/ 646798 h 893126"/>
              <a:gd name="connsiteX11" fmla="*/ 2128950 w 2382742"/>
              <a:gd name="connsiteY11" fmla="*/ 669191 h 893126"/>
              <a:gd name="connsiteX12" fmla="*/ 2281972 w 2382742"/>
              <a:gd name="connsiteY12" fmla="*/ 721443 h 893126"/>
              <a:gd name="connsiteX13" fmla="*/ 2382742 w 2382742"/>
              <a:gd name="connsiteY13" fmla="*/ 893126 h 893126"/>
              <a:gd name="connsiteX0" fmla="*/ 0 w 2382742"/>
              <a:gd name="connsiteY0" fmla="*/ 61139 h 893126"/>
              <a:gd name="connsiteX1" fmla="*/ 315239 w 2382742"/>
              <a:gd name="connsiteY1" fmla="*/ 254 h 893126"/>
              <a:gd name="connsiteX2" fmla="*/ 680444 w 2382742"/>
              <a:gd name="connsiteY2" fmla="*/ 37779 h 893126"/>
              <a:gd name="connsiteX3" fmla="*/ 1328807 w 2382742"/>
              <a:gd name="connsiteY3" fmla="*/ 108548 h 893126"/>
              <a:gd name="connsiteX4" fmla="*/ 1524326 w 2382742"/>
              <a:gd name="connsiteY4" fmla="*/ 90693 h 893126"/>
              <a:gd name="connsiteX5" fmla="*/ 1545527 w 2382742"/>
              <a:gd name="connsiteY5" fmla="*/ 260056 h 893126"/>
              <a:gd name="connsiteX6" fmla="*/ 1558416 w 2382742"/>
              <a:gd name="connsiteY6" fmla="*/ 363248 h 893126"/>
              <a:gd name="connsiteX7" fmla="*/ 1740796 w 2382742"/>
              <a:gd name="connsiteY7" fmla="*/ 389273 h 893126"/>
              <a:gd name="connsiteX8" fmla="*/ 1893818 w 2382742"/>
              <a:gd name="connsiteY8" fmla="*/ 445257 h 893126"/>
              <a:gd name="connsiteX9" fmla="*/ 1931141 w 2382742"/>
              <a:gd name="connsiteY9" fmla="*/ 560956 h 893126"/>
              <a:gd name="connsiteX10" fmla="*/ 1979660 w 2382742"/>
              <a:gd name="connsiteY10" fmla="*/ 646798 h 893126"/>
              <a:gd name="connsiteX11" fmla="*/ 2128950 w 2382742"/>
              <a:gd name="connsiteY11" fmla="*/ 669191 h 893126"/>
              <a:gd name="connsiteX12" fmla="*/ 2281972 w 2382742"/>
              <a:gd name="connsiteY12" fmla="*/ 721443 h 893126"/>
              <a:gd name="connsiteX13" fmla="*/ 2382742 w 2382742"/>
              <a:gd name="connsiteY13" fmla="*/ 893126 h 893126"/>
              <a:gd name="connsiteX0" fmla="*/ 0 w 2382742"/>
              <a:gd name="connsiteY0" fmla="*/ 61139 h 893126"/>
              <a:gd name="connsiteX1" fmla="*/ 315239 w 2382742"/>
              <a:gd name="connsiteY1" fmla="*/ 254 h 893126"/>
              <a:gd name="connsiteX2" fmla="*/ 680444 w 2382742"/>
              <a:gd name="connsiteY2" fmla="*/ 37779 h 893126"/>
              <a:gd name="connsiteX3" fmla="*/ 1328807 w 2382742"/>
              <a:gd name="connsiteY3" fmla="*/ 108548 h 893126"/>
              <a:gd name="connsiteX4" fmla="*/ 1488697 w 2382742"/>
              <a:gd name="connsiteY4" fmla="*/ 197011 h 893126"/>
              <a:gd name="connsiteX5" fmla="*/ 1545527 w 2382742"/>
              <a:gd name="connsiteY5" fmla="*/ 260056 h 893126"/>
              <a:gd name="connsiteX6" fmla="*/ 1558416 w 2382742"/>
              <a:gd name="connsiteY6" fmla="*/ 363248 h 893126"/>
              <a:gd name="connsiteX7" fmla="*/ 1740796 w 2382742"/>
              <a:gd name="connsiteY7" fmla="*/ 389273 h 893126"/>
              <a:gd name="connsiteX8" fmla="*/ 1893818 w 2382742"/>
              <a:gd name="connsiteY8" fmla="*/ 445257 h 893126"/>
              <a:gd name="connsiteX9" fmla="*/ 1931141 w 2382742"/>
              <a:gd name="connsiteY9" fmla="*/ 560956 h 893126"/>
              <a:gd name="connsiteX10" fmla="*/ 1979660 w 2382742"/>
              <a:gd name="connsiteY10" fmla="*/ 646798 h 893126"/>
              <a:gd name="connsiteX11" fmla="*/ 2128950 w 2382742"/>
              <a:gd name="connsiteY11" fmla="*/ 669191 h 893126"/>
              <a:gd name="connsiteX12" fmla="*/ 2281972 w 2382742"/>
              <a:gd name="connsiteY12" fmla="*/ 721443 h 893126"/>
              <a:gd name="connsiteX13" fmla="*/ 2382742 w 2382742"/>
              <a:gd name="connsiteY13" fmla="*/ 893126 h 893126"/>
              <a:gd name="connsiteX0" fmla="*/ 0 w 2382742"/>
              <a:gd name="connsiteY0" fmla="*/ 61139 h 893126"/>
              <a:gd name="connsiteX1" fmla="*/ 315239 w 2382742"/>
              <a:gd name="connsiteY1" fmla="*/ 254 h 893126"/>
              <a:gd name="connsiteX2" fmla="*/ 680444 w 2382742"/>
              <a:gd name="connsiteY2" fmla="*/ 37779 h 893126"/>
              <a:gd name="connsiteX3" fmla="*/ 1328807 w 2382742"/>
              <a:gd name="connsiteY3" fmla="*/ 108548 h 893126"/>
              <a:gd name="connsiteX4" fmla="*/ 1488697 w 2382742"/>
              <a:gd name="connsiteY4" fmla="*/ 197011 h 893126"/>
              <a:gd name="connsiteX5" fmla="*/ 1545527 w 2382742"/>
              <a:gd name="connsiteY5" fmla="*/ 260056 h 893126"/>
              <a:gd name="connsiteX6" fmla="*/ 1558416 w 2382742"/>
              <a:gd name="connsiteY6" fmla="*/ 363248 h 893126"/>
              <a:gd name="connsiteX7" fmla="*/ 1714074 w 2382742"/>
              <a:gd name="connsiteY7" fmla="*/ 458067 h 893126"/>
              <a:gd name="connsiteX8" fmla="*/ 1893818 w 2382742"/>
              <a:gd name="connsiteY8" fmla="*/ 445257 h 893126"/>
              <a:gd name="connsiteX9" fmla="*/ 1931141 w 2382742"/>
              <a:gd name="connsiteY9" fmla="*/ 560956 h 893126"/>
              <a:gd name="connsiteX10" fmla="*/ 1979660 w 2382742"/>
              <a:gd name="connsiteY10" fmla="*/ 646798 h 893126"/>
              <a:gd name="connsiteX11" fmla="*/ 2128950 w 2382742"/>
              <a:gd name="connsiteY11" fmla="*/ 669191 h 893126"/>
              <a:gd name="connsiteX12" fmla="*/ 2281972 w 2382742"/>
              <a:gd name="connsiteY12" fmla="*/ 721443 h 893126"/>
              <a:gd name="connsiteX13" fmla="*/ 2382742 w 2382742"/>
              <a:gd name="connsiteY13" fmla="*/ 893126 h 893126"/>
              <a:gd name="connsiteX0" fmla="*/ 0 w 2382742"/>
              <a:gd name="connsiteY0" fmla="*/ 61139 h 893126"/>
              <a:gd name="connsiteX1" fmla="*/ 315239 w 2382742"/>
              <a:gd name="connsiteY1" fmla="*/ 254 h 893126"/>
              <a:gd name="connsiteX2" fmla="*/ 680444 w 2382742"/>
              <a:gd name="connsiteY2" fmla="*/ 37779 h 893126"/>
              <a:gd name="connsiteX3" fmla="*/ 1328807 w 2382742"/>
              <a:gd name="connsiteY3" fmla="*/ 108548 h 893126"/>
              <a:gd name="connsiteX4" fmla="*/ 1488697 w 2382742"/>
              <a:gd name="connsiteY4" fmla="*/ 197011 h 893126"/>
              <a:gd name="connsiteX5" fmla="*/ 1545527 w 2382742"/>
              <a:gd name="connsiteY5" fmla="*/ 260056 h 893126"/>
              <a:gd name="connsiteX6" fmla="*/ 1558416 w 2382742"/>
              <a:gd name="connsiteY6" fmla="*/ 363248 h 893126"/>
              <a:gd name="connsiteX7" fmla="*/ 1714074 w 2382742"/>
              <a:gd name="connsiteY7" fmla="*/ 458067 h 893126"/>
              <a:gd name="connsiteX8" fmla="*/ 1840374 w 2382742"/>
              <a:gd name="connsiteY8" fmla="*/ 551576 h 893126"/>
              <a:gd name="connsiteX9" fmla="*/ 1931141 w 2382742"/>
              <a:gd name="connsiteY9" fmla="*/ 560956 h 893126"/>
              <a:gd name="connsiteX10" fmla="*/ 1979660 w 2382742"/>
              <a:gd name="connsiteY10" fmla="*/ 646798 h 893126"/>
              <a:gd name="connsiteX11" fmla="*/ 2128950 w 2382742"/>
              <a:gd name="connsiteY11" fmla="*/ 669191 h 893126"/>
              <a:gd name="connsiteX12" fmla="*/ 2281972 w 2382742"/>
              <a:gd name="connsiteY12" fmla="*/ 721443 h 893126"/>
              <a:gd name="connsiteX13" fmla="*/ 2382742 w 2382742"/>
              <a:gd name="connsiteY13" fmla="*/ 893126 h 893126"/>
              <a:gd name="connsiteX0" fmla="*/ 0 w 2382742"/>
              <a:gd name="connsiteY0" fmla="*/ 61139 h 893126"/>
              <a:gd name="connsiteX1" fmla="*/ 315239 w 2382742"/>
              <a:gd name="connsiteY1" fmla="*/ 254 h 893126"/>
              <a:gd name="connsiteX2" fmla="*/ 680444 w 2382742"/>
              <a:gd name="connsiteY2" fmla="*/ 37779 h 893126"/>
              <a:gd name="connsiteX3" fmla="*/ 1328807 w 2382742"/>
              <a:gd name="connsiteY3" fmla="*/ 108548 h 893126"/>
              <a:gd name="connsiteX4" fmla="*/ 1488697 w 2382742"/>
              <a:gd name="connsiteY4" fmla="*/ 197011 h 893126"/>
              <a:gd name="connsiteX5" fmla="*/ 1545527 w 2382742"/>
              <a:gd name="connsiteY5" fmla="*/ 260056 h 893126"/>
              <a:gd name="connsiteX6" fmla="*/ 1558416 w 2382742"/>
              <a:gd name="connsiteY6" fmla="*/ 363248 h 893126"/>
              <a:gd name="connsiteX7" fmla="*/ 1714074 w 2382742"/>
              <a:gd name="connsiteY7" fmla="*/ 458067 h 893126"/>
              <a:gd name="connsiteX8" fmla="*/ 1840374 w 2382742"/>
              <a:gd name="connsiteY8" fmla="*/ 551576 h 893126"/>
              <a:gd name="connsiteX9" fmla="*/ 1886605 w 2382742"/>
              <a:gd name="connsiteY9" fmla="*/ 648513 h 893126"/>
              <a:gd name="connsiteX10" fmla="*/ 1979660 w 2382742"/>
              <a:gd name="connsiteY10" fmla="*/ 646798 h 893126"/>
              <a:gd name="connsiteX11" fmla="*/ 2128950 w 2382742"/>
              <a:gd name="connsiteY11" fmla="*/ 669191 h 893126"/>
              <a:gd name="connsiteX12" fmla="*/ 2281972 w 2382742"/>
              <a:gd name="connsiteY12" fmla="*/ 721443 h 893126"/>
              <a:gd name="connsiteX13" fmla="*/ 2382742 w 2382742"/>
              <a:gd name="connsiteY13" fmla="*/ 893126 h 893126"/>
              <a:gd name="connsiteX0" fmla="*/ 0 w 2382742"/>
              <a:gd name="connsiteY0" fmla="*/ 61139 h 893126"/>
              <a:gd name="connsiteX1" fmla="*/ 315239 w 2382742"/>
              <a:gd name="connsiteY1" fmla="*/ 254 h 893126"/>
              <a:gd name="connsiteX2" fmla="*/ 680444 w 2382742"/>
              <a:gd name="connsiteY2" fmla="*/ 37779 h 893126"/>
              <a:gd name="connsiteX3" fmla="*/ 1328807 w 2382742"/>
              <a:gd name="connsiteY3" fmla="*/ 108548 h 893126"/>
              <a:gd name="connsiteX4" fmla="*/ 1488697 w 2382742"/>
              <a:gd name="connsiteY4" fmla="*/ 197011 h 893126"/>
              <a:gd name="connsiteX5" fmla="*/ 1545527 w 2382742"/>
              <a:gd name="connsiteY5" fmla="*/ 260056 h 893126"/>
              <a:gd name="connsiteX6" fmla="*/ 1558416 w 2382742"/>
              <a:gd name="connsiteY6" fmla="*/ 363248 h 893126"/>
              <a:gd name="connsiteX7" fmla="*/ 1714074 w 2382742"/>
              <a:gd name="connsiteY7" fmla="*/ 458067 h 893126"/>
              <a:gd name="connsiteX8" fmla="*/ 1840374 w 2382742"/>
              <a:gd name="connsiteY8" fmla="*/ 551576 h 893126"/>
              <a:gd name="connsiteX9" fmla="*/ 1886605 w 2382742"/>
              <a:gd name="connsiteY9" fmla="*/ 648513 h 893126"/>
              <a:gd name="connsiteX10" fmla="*/ 1988568 w 2382742"/>
              <a:gd name="connsiteY10" fmla="*/ 690576 h 893126"/>
              <a:gd name="connsiteX11" fmla="*/ 2128950 w 2382742"/>
              <a:gd name="connsiteY11" fmla="*/ 669191 h 893126"/>
              <a:gd name="connsiteX12" fmla="*/ 2281972 w 2382742"/>
              <a:gd name="connsiteY12" fmla="*/ 721443 h 893126"/>
              <a:gd name="connsiteX13" fmla="*/ 2382742 w 2382742"/>
              <a:gd name="connsiteY13" fmla="*/ 893126 h 893126"/>
              <a:gd name="connsiteX0" fmla="*/ 0 w 2382742"/>
              <a:gd name="connsiteY0" fmla="*/ 61139 h 893126"/>
              <a:gd name="connsiteX1" fmla="*/ 315239 w 2382742"/>
              <a:gd name="connsiteY1" fmla="*/ 254 h 893126"/>
              <a:gd name="connsiteX2" fmla="*/ 680444 w 2382742"/>
              <a:gd name="connsiteY2" fmla="*/ 37779 h 893126"/>
              <a:gd name="connsiteX3" fmla="*/ 1328807 w 2382742"/>
              <a:gd name="connsiteY3" fmla="*/ 108548 h 893126"/>
              <a:gd name="connsiteX4" fmla="*/ 1488697 w 2382742"/>
              <a:gd name="connsiteY4" fmla="*/ 197011 h 893126"/>
              <a:gd name="connsiteX5" fmla="*/ 1545527 w 2382742"/>
              <a:gd name="connsiteY5" fmla="*/ 260056 h 893126"/>
              <a:gd name="connsiteX6" fmla="*/ 1558416 w 2382742"/>
              <a:gd name="connsiteY6" fmla="*/ 363248 h 893126"/>
              <a:gd name="connsiteX7" fmla="*/ 1714074 w 2382742"/>
              <a:gd name="connsiteY7" fmla="*/ 458067 h 893126"/>
              <a:gd name="connsiteX8" fmla="*/ 1840374 w 2382742"/>
              <a:gd name="connsiteY8" fmla="*/ 551576 h 893126"/>
              <a:gd name="connsiteX9" fmla="*/ 1886605 w 2382742"/>
              <a:gd name="connsiteY9" fmla="*/ 648513 h 893126"/>
              <a:gd name="connsiteX10" fmla="*/ 1988568 w 2382742"/>
              <a:gd name="connsiteY10" fmla="*/ 690576 h 893126"/>
              <a:gd name="connsiteX11" fmla="*/ 2120043 w 2382742"/>
              <a:gd name="connsiteY11" fmla="*/ 731731 h 893126"/>
              <a:gd name="connsiteX12" fmla="*/ 2281972 w 2382742"/>
              <a:gd name="connsiteY12" fmla="*/ 721443 h 893126"/>
              <a:gd name="connsiteX13" fmla="*/ 2382742 w 2382742"/>
              <a:gd name="connsiteY13" fmla="*/ 893126 h 893126"/>
              <a:gd name="connsiteX0" fmla="*/ 0 w 2382742"/>
              <a:gd name="connsiteY0" fmla="*/ 61139 h 893126"/>
              <a:gd name="connsiteX1" fmla="*/ 315239 w 2382742"/>
              <a:gd name="connsiteY1" fmla="*/ 254 h 893126"/>
              <a:gd name="connsiteX2" fmla="*/ 680444 w 2382742"/>
              <a:gd name="connsiteY2" fmla="*/ 37779 h 893126"/>
              <a:gd name="connsiteX3" fmla="*/ 1328807 w 2382742"/>
              <a:gd name="connsiteY3" fmla="*/ 108548 h 893126"/>
              <a:gd name="connsiteX4" fmla="*/ 1488697 w 2382742"/>
              <a:gd name="connsiteY4" fmla="*/ 197011 h 893126"/>
              <a:gd name="connsiteX5" fmla="*/ 1545527 w 2382742"/>
              <a:gd name="connsiteY5" fmla="*/ 260056 h 893126"/>
              <a:gd name="connsiteX6" fmla="*/ 1558416 w 2382742"/>
              <a:gd name="connsiteY6" fmla="*/ 363248 h 893126"/>
              <a:gd name="connsiteX7" fmla="*/ 1714074 w 2382742"/>
              <a:gd name="connsiteY7" fmla="*/ 458067 h 893126"/>
              <a:gd name="connsiteX8" fmla="*/ 1840374 w 2382742"/>
              <a:gd name="connsiteY8" fmla="*/ 551576 h 893126"/>
              <a:gd name="connsiteX9" fmla="*/ 1886605 w 2382742"/>
              <a:gd name="connsiteY9" fmla="*/ 648513 h 893126"/>
              <a:gd name="connsiteX10" fmla="*/ 1988568 w 2382742"/>
              <a:gd name="connsiteY10" fmla="*/ 690576 h 893126"/>
              <a:gd name="connsiteX11" fmla="*/ 2120043 w 2382742"/>
              <a:gd name="connsiteY11" fmla="*/ 731731 h 893126"/>
              <a:gd name="connsiteX12" fmla="*/ 2255250 w 2382742"/>
              <a:gd name="connsiteY12" fmla="*/ 877794 h 893126"/>
              <a:gd name="connsiteX13" fmla="*/ 2382742 w 2382742"/>
              <a:gd name="connsiteY13" fmla="*/ 893126 h 893126"/>
              <a:gd name="connsiteX0" fmla="*/ 0 w 2418372"/>
              <a:gd name="connsiteY0" fmla="*/ 61139 h 924396"/>
              <a:gd name="connsiteX1" fmla="*/ 315239 w 2418372"/>
              <a:gd name="connsiteY1" fmla="*/ 254 h 924396"/>
              <a:gd name="connsiteX2" fmla="*/ 680444 w 2418372"/>
              <a:gd name="connsiteY2" fmla="*/ 37779 h 924396"/>
              <a:gd name="connsiteX3" fmla="*/ 1328807 w 2418372"/>
              <a:gd name="connsiteY3" fmla="*/ 108548 h 924396"/>
              <a:gd name="connsiteX4" fmla="*/ 1488697 w 2418372"/>
              <a:gd name="connsiteY4" fmla="*/ 197011 h 924396"/>
              <a:gd name="connsiteX5" fmla="*/ 1545527 w 2418372"/>
              <a:gd name="connsiteY5" fmla="*/ 260056 h 924396"/>
              <a:gd name="connsiteX6" fmla="*/ 1558416 w 2418372"/>
              <a:gd name="connsiteY6" fmla="*/ 363248 h 924396"/>
              <a:gd name="connsiteX7" fmla="*/ 1714074 w 2418372"/>
              <a:gd name="connsiteY7" fmla="*/ 458067 h 924396"/>
              <a:gd name="connsiteX8" fmla="*/ 1840374 w 2418372"/>
              <a:gd name="connsiteY8" fmla="*/ 551576 h 924396"/>
              <a:gd name="connsiteX9" fmla="*/ 1886605 w 2418372"/>
              <a:gd name="connsiteY9" fmla="*/ 648513 h 924396"/>
              <a:gd name="connsiteX10" fmla="*/ 1988568 w 2418372"/>
              <a:gd name="connsiteY10" fmla="*/ 690576 h 924396"/>
              <a:gd name="connsiteX11" fmla="*/ 2120043 w 2418372"/>
              <a:gd name="connsiteY11" fmla="*/ 731731 h 924396"/>
              <a:gd name="connsiteX12" fmla="*/ 2255250 w 2418372"/>
              <a:gd name="connsiteY12" fmla="*/ 877794 h 924396"/>
              <a:gd name="connsiteX13" fmla="*/ 2418372 w 2418372"/>
              <a:gd name="connsiteY13" fmla="*/ 924396 h 924396"/>
              <a:gd name="connsiteX0" fmla="*/ 0 w 2418372"/>
              <a:gd name="connsiteY0" fmla="*/ 23360 h 886617"/>
              <a:gd name="connsiteX1" fmla="*/ 377591 w 2418372"/>
              <a:gd name="connsiteY1" fmla="*/ 43777 h 886617"/>
              <a:gd name="connsiteX2" fmla="*/ 680444 w 2418372"/>
              <a:gd name="connsiteY2" fmla="*/ 0 h 886617"/>
              <a:gd name="connsiteX3" fmla="*/ 1328807 w 2418372"/>
              <a:gd name="connsiteY3" fmla="*/ 70769 h 886617"/>
              <a:gd name="connsiteX4" fmla="*/ 1488697 w 2418372"/>
              <a:gd name="connsiteY4" fmla="*/ 159232 h 886617"/>
              <a:gd name="connsiteX5" fmla="*/ 1545527 w 2418372"/>
              <a:gd name="connsiteY5" fmla="*/ 222277 h 886617"/>
              <a:gd name="connsiteX6" fmla="*/ 1558416 w 2418372"/>
              <a:gd name="connsiteY6" fmla="*/ 325469 h 886617"/>
              <a:gd name="connsiteX7" fmla="*/ 1714074 w 2418372"/>
              <a:gd name="connsiteY7" fmla="*/ 420288 h 886617"/>
              <a:gd name="connsiteX8" fmla="*/ 1840374 w 2418372"/>
              <a:gd name="connsiteY8" fmla="*/ 513797 h 886617"/>
              <a:gd name="connsiteX9" fmla="*/ 1886605 w 2418372"/>
              <a:gd name="connsiteY9" fmla="*/ 610734 h 886617"/>
              <a:gd name="connsiteX10" fmla="*/ 1988568 w 2418372"/>
              <a:gd name="connsiteY10" fmla="*/ 652797 h 886617"/>
              <a:gd name="connsiteX11" fmla="*/ 2120043 w 2418372"/>
              <a:gd name="connsiteY11" fmla="*/ 693952 h 886617"/>
              <a:gd name="connsiteX12" fmla="*/ 2255250 w 2418372"/>
              <a:gd name="connsiteY12" fmla="*/ 840015 h 886617"/>
              <a:gd name="connsiteX13" fmla="*/ 2418372 w 2418372"/>
              <a:gd name="connsiteY13" fmla="*/ 886617 h 886617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1328807 w 2418372"/>
              <a:gd name="connsiteY3" fmla="*/ 49018 h 864866"/>
              <a:gd name="connsiteX4" fmla="*/ 1488697 w 2418372"/>
              <a:gd name="connsiteY4" fmla="*/ 137481 h 864866"/>
              <a:gd name="connsiteX5" fmla="*/ 1545527 w 2418372"/>
              <a:gd name="connsiteY5" fmla="*/ 200526 h 864866"/>
              <a:gd name="connsiteX6" fmla="*/ 1558416 w 2418372"/>
              <a:gd name="connsiteY6" fmla="*/ 303718 h 864866"/>
              <a:gd name="connsiteX7" fmla="*/ 1714074 w 2418372"/>
              <a:gd name="connsiteY7" fmla="*/ 398537 h 864866"/>
              <a:gd name="connsiteX8" fmla="*/ 1840374 w 2418372"/>
              <a:gd name="connsiteY8" fmla="*/ 492046 h 864866"/>
              <a:gd name="connsiteX9" fmla="*/ 1886605 w 2418372"/>
              <a:gd name="connsiteY9" fmla="*/ 588983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1488697 w 2418372"/>
              <a:gd name="connsiteY4" fmla="*/ 137481 h 864866"/>
              <a:gd name="connsiteX5" fmla="*/ 1545527 w 2418372"/>
              <a:gd name="connsiteY5" fmla="*/ 200526 h 864866"/>
              <a:gd name="connsiteX6" fmla="*/ 1558416 w 2418372"/>
              <a:gd name="connsiteY6" fmla="*/ 303718 h 864866"/>
              <a:gd name="connsiteX7" fmla="*/ 1714074 w 2418372"/>
              <a:gd name="connsiteY7" fmla="*/ 398537 h 864866"/>
              <a:gd name="connsiteX8" fmla="*/ 1840374 w 2418372"/>
              <a:gd name="connsiteY8" fmla="*/ 492046 h 864866"/>
              <a:gd name="connsiteX9" fmla="*/ 1886605 w 2418372"/>
              <a:gd name="connsiteY9" fmla="*/ 588983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891898 w 2418372"/>
              <a:gd name="connsiteY4" fmla="*/ 287577 h 864866"/>
              <a:gd name="connsiteX5" fmla="*/ 1545527 w 2418372"/>
              <a:gd name="connsiteY5" fmla="*/ 200526 h 864866"/>
              <a:gd name="connsiteX6" fmla="*/ 1558416 w 2418372"/>
              <a:gd name="connsiteY6" fmla="*/ 303718 h 864866"/>
              <a:gd name="connsiteX7" fmla="*/ 1714074 w 2418372"/>
              <a:gd name="connsiteY7" fmla="*/ 398537 h 864866"/>
              <a:gd name="connsiteX8" fmla="*/ 1840374 w 2418372"/>
              <a:gd name="connsiteY8" fmla="*/ 492046 h 864866"/>
              <a:gd name="connsiteX9" fmla="*/ 1886605 w 2418372"/>
              <a:gd name="connsiteY9" fmla="*/ 588983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891898 w 2418372"/>
              <a:gd name="connsiteY4" fmla="*/ 287577 h 864866"/>
              <a:gd name="connsiteX5" fmla="*/ 948728 w 2418372"/>
              <a:gd name="connsiteY5" fmla="*/ 388147 h 864866"/>
              <a:gd name="connsiteX6" fmla="*/ 1558416 w 2418372"/>
              <a:gd name="connsiteY6" fmla="*/ 303718 h 864866"/>
              <a:gd name="connsiteX7" fmla="*/ 1714074 w 2418372"/>
              <a:gd name="connsiteY7" fmla="*/ 398537 h 864866"/>
              <a:gd name="connsiteX8" fmla="*/ 1840374 w 2418372"/>
              <a:gd name="connsiteY8" fmla="*/ 492046 h 864866"/>
              <a:gd name="connsiteX9" fmla="*/ 1886605 w 2418372"/>
              <a:gd name="connsiteY9" fmla="*/ 588983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785008 w 2418372"/>
              <a:gd name="connsiteY4" fmla="*/ 300085 h 864866"/>
              <a:gd name="connsiteX5" fmla="*/ 948728 w 2418372"/>
              <a:gd name="connsiteY5" fmla="*/ 388147 h 864866"/>
              <a:gd name="connsiteX6" fmla="*/ 1558416 w 2418372"/>
              <a:gd name="connsiteY6" fmla="*/ 303718 h 864866"/>
              <a:gd name="connsiteX7" fmla="*/ 1714074 w 2418372"/>
              <a:gd name="connsiteY7" fmla="*/ 398537 h 864866"/>
              <a:gd name="connsiteX8" fmla="*/ 1840374 w 2418372"/>
              <a:gd name="connsiteY8" fmla="*/ 492046 h 864866"/>
              <a:gd name="connsiteX9" fmla="*/ 1886605 w 2418372"/>
              <a:gd name="connsiteY9" fmla="*/ 588983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785008 w 2418372"/>
              <a:gd name="connsiteY4" fmla="*/ 300085 h 864866"/>
              <a:gd name="connsiteX5" fmla="*/ 939820 w 2418372"/>
              <a:gd name="connsiteY5" fmla="*/ 425671 h 864866"/>
              <a:gd name="connsiteX6" fmla="*/ 1558416 w 2418372"/>
              <a:gd name="connsiteY6" fmla="*/ 303718 h 864866"/>
              <a:gd name="connsiteX7" fmla="*/ 1714074 w 2418372"/>
              <a:gd name="connsiteY7" fmla="*/ 398537 h 864866"/>
              <a:gd name="connsiteX8" fmla="*/ 1840374 w 2418372"/>
              <a:gd name="connsiteY8" fmla="*/ 492046 h 864866"/>
              <a:gd name="connsiteX9" fmla="*/ 1886605 w 2418372"/>
              <a:gd name="connsiteY9" fmla="*/ 588983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785008 w 2418372"/>
              <a:gd name="connsiteY4" fmla="*/ 300085 h 864866"/>
              <a:gd name="connsiteX5" fmla="*/ 939820 w 2418372"/>
              <a:gd name="connsiteY5" fmla="*/ 425671 h 864866"/>
              <a:gd name="connsiteX6" fmla="*/ 1148673 w 2418372"/>
              <a:gd name="connsiteY6" fmla="*/ 491339 h 864866"/>
              <a:gd name="connsiteX7" fmla="*/ 1714074 w 2418372"/>
              <a:gd name="connsiteY7" fmla="*/ 398537 h 864866"/>
              <a:gd name="connsiteX8" fmla="*/ 1840374 w 2418372"/>
              <a:gd name="connsiteY8" fmla="*/ 492046 h 864866"/>
              <a:gd name="connsiteX9" fmla="*/ 1886605 w 2418372"/>
              <a:gd name="connsiteY9" fmla="*/ 588983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785008 w 2418372"/>
              <a:gd name="connsiteY4" fmla="*/ 300085 h 864866"/>
              <a:gd name="connsiteX5" fmla="*/ 939820 w 2418372"/>
              <a:gd name="connsiteY5" fmla="*/ 425671 h 864866"/>
              <a:gd name="connsiteX6" fmla="*/ 1148673 w 2418372"/>
              <a:gd name="connsiteY6" fmla="*/ 491339 h 864866"/>
              <a:gd name="connsiteX7" fmla="*/ 1143997 w 2418372"/>
              <a:gd name="connsiteY7" fmla="*/ 592412 h 864866"/>
              <a:gd name="connsiteX8" fmla="*/ 1840374 w 2418372"/>
              <a:gd name="connsiteY8" fmla="*/ 492046 h 864866"/>
              <a:gd name="connsiteX9" fmla="*/ 1886605 w 2418372"/>
              <a:gd name="connsiteY9" fmla="*/ 588983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785008 w 2418372"/>
              <a:gd name="connsiteY4" fmla="*/ 300085 h 864866"/>
              <a:gd name="connsiteX5" fmla="*/ 939820 w 2418372"/>
              <a:gd name="connsiteY5" fmla="*/ 425671 h 864866"/>
              <a:gd name="connsiteX6" fmla="*/ 1148673 w 2418372"/>
              <a:gd name="connsiteY6" fmla="*/ 491339 h 864866"/>
              <a:gd name="connsiteX7" fmla="*/ 1143997 w 2418372"/>
              <a:gd name="connsiteY7" fmla="*/ 592412 h 864866"/>
              <a:gd name="connsiteX8" fmla="*/ 1323741 w 2418372"/>
              <a:gd name="connsiteY8" fmla="*/ 629635 h 864866"/>
              <a:gd name="connsiteX9" fmla="*/ 1886605 w 2418372"/>
              <a:gd name="connsiteY9" fmla="*/ 588983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785008 w 2418372"/>
              <a:gd name="connsiteY4" fmla="*/ 300085 h 864866"/>
              <a:gd name="connsiteX5" fmla="*/ 939820 w 2418372"/>
              <a:gd name="connsiteY5" fmla="*/ 425671 h 864866"/>
              <a:gd name="connsiteX6" fmla="*/ 1148673 w 2418372"/>
              <a:gd name="connsiteY6" fmla="*/ 491339 h 864866"/>
              <a:gd name="connsiteX7" fmla="*/ 1143997 w 2418372"/>
              <a:gd name="connsiteY7" fmla="*/ 592412 h 864866"/>
              <a:gd name="connsiteX8" fmla="*/ 1323741 w 2418372"/>
              <a:gd name="connsiteY8" fmla="*/ 629635 h 864866"/>
              <a:gd name="connsiteX9" fmla="*/ 1441233 w 2418372"/>
              <a:gd name="connsiteY9" fmla="*/ 689048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785008 w 2418372"/>
              <a:gd name="connsiteY4" fmla="*/ 300085 h 864866"/>
              <a:gd name="connsiteX5" fmla="*/ 939820 w 2418372"/>
              <a:gd name="connsiteY5" fmla="*/ 425671 h 864866"/>
              <a:gd name="connsiteX6" fmla="*/ 1148673 w 2418372"/>
              <a:gd name="connsiteY6" fmla="*/ 491339 h 864866"/>
              <a:gd name="connsiteX7" fmla="*/ 1143997 w 2418372"/>
              <a:gd name="connsiteY7" fmla="*/ 592412 h 864866"/>
              <a:gd name="connsiteX8" fmla="*/ 1323741 w 2418372"/>
              <a:gd name="connsiteY8" fmla="*/ 629635 h 864866"/>
              <a:gd name="connsiteX9" fmla="*/ 1441233 w 2418372"/>
              <a:gd name="connsiteY9" fmla="*/ 689048 h 864866"/>
              <a:gd name="connsiteX10" fmla="*/ 1480843 w 2418372"/>
              <a:gd name="connsiteY10" fmla="*/ 762381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785008 w 2418372"/>
              <a:gd name="connsiteY4" fmla="*/ 300085 h 864866"/>
              <a:gd name="connsiteX5" fmla="*/ 939820 w 2418372"/>
              <a:gd name="connsiteY5" fmla="*/ 425671 h 864866"/>
              <a:gd name="connsiteX6" fmla="*/ 1148673 w 2418372"/>
              <a:gd name="connsiteY6" fmla="*/ 491339 h 864866"/>
              <a:gd name="connsiteX7" fmla="*/ 1143997 w 2418372"/>
              <a:gd name="connsiteY7" fmla="*/ 592412 h 864866"/>
              <a:gd name="connsiteX8" fmla="*/ 1323741 w 2418372"/>
              <a:gd name="connsiteY8" fmla="*/ 629635 h 864866"/>
              <a:gd name="connsiteX9" fmla="*/ 1441233 w 2418372"/>
              <a:gd name="connsiteY9" fmla="*/ 689048 h 864866"/>
              <a:gd name="connsiteX10" fmla="*/ 1480843 w 2418372"/>
              <a:gd name="connsiteY10" fmla="*/ 762381 h 864866"/>
              <a:gd name="connsiteX11" fmla="*/ 1487614 w 2418372"/>
              <a:gd name="connsiteY11" fmla="*/ 809790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74550"/>
              <a:gd name="connsiteX1" fmla="*/ 377591 w 2418372"/>
              <a:gd name="connsiteY1" fmla="*/ 22026 h 874550"/>
              <a:gd name="connsiteX2" fmla="*/ 653722 w 2418372"/>
              <a:gd name="connsiteY2" fmla="*/ 115838 h 874550"/>
              <a:gd name="connsiteX3" fmla="*/ 812175 w 2418372"/>
              <a:gd name="connsiteY3" fmla="*/ 192861 h 874550"/>
              <a:gd name="connsiteX4" fmla="*/ 785008 w 2418372"/>
              <a:gd name="connsiteY4" fmla="*/ 300085 h 874550"/>
              <a:gd name="connsiteX5" fmla="*/ 939820 w 2418372"/>
              <a:gd name="connsiteY5" fmla="*/ 425671 h 874550"/>
              <a:gd name="connsiteX6" fmla="*/ 1148673 w 2418372"/>
              <a:gd name="connsiteY6" fmla="*/ 491339 h 874550"/>
              <a:gd name="connsiteX7" fmla="*/ 1143997 w 2418372"/>
              <a:gd name="connsiteY7" fmla="*/ 592412 h 874550"/>
              <a:gd name="connsiteX8" fmla="*/ 1323741 w 2418372"/>
              <a:gd name="connsiteY8" fmla="*/ 629635 h 874550"/>
              <a:gd name="connsiteX9" fmla="*/ 1441233 w 2418372"/>
              <a:gd name="connsiteY9" fmla="*/ 689048 h 874550"/>
              <a:gd name="connsiteX10" fmla="*/ 1480843 w 2418372"/>
              <a:gd name="connsiteY10" fmla="*/ 762381 h 874550"/>
              <a:gd name="connsiteX11" fmla="*/ 1487614 w 2418372"/>
              <a:gd name="connsiteY11" fmla="*/ 809790 h 874550"/>
              <a:gd name="connsiteX12" fmla="*/ 1533746 w 2418372"/>
              <a:gd name="connsiteY12" fmla="*/ 874550 h 874550"/>
              <a:gd name="connsiteX13" fmla="*/ 2418372 w 2418372"/>
              <a:gd name="connsiteY13" fmla="*/ 864866 h 874550"/>
              <a:gd name="connsiteX0" fmla="*/ 0 w 1741406"/>
              <a:gd name="connsiteY0" fmla="*/ 1609 h 889882"/>
              <a:gd name="connsiteX1" fmla="*/ 377591 w 1741406"/>
              <a:gd name="connsiteY1" fmla="*/ 22026 h 889882"/>
              <a:gd name="connsiteX2" fmla="*/ 653722 w 1741406"/>
              <a:gd name="connsiteY2" fmla="*/ 115838 h 889882"/>
              <a:gd name="connsiteX3" fmla="*/ 812175 w 1741406"/>
              <a:gd name="connsiteY3" fmla="*/ 192861 h 889882"/>
              <a:gd name="connsiteX4" fmla="*/ 785008 w 1741406"/>
              <a:gd name="connsiteY4" fmla="*/ 300085 h 889882"/>
              <a:gd name="connsiteX5" fmla="*/ 939820 w 1741406"/>
              <a:gd name="connsiteY5" fmla="*/ 425671 h 889882"/>
              <a:gd name="connsiteX6" fmla="*/ 1148673 w 1741406"/>
              <a:gd name="connsiteY6" fmla="*/ 491339 h 889882"/>
              <a:gd name="connsiteX7" fmla="*/ 1143997 w 1741406"/>
              <a:gd name="connsiteY7" fmla="*/ 592412 h 889882"/>
              <a:gd name="connsiteX8" fmla="*/ 1323741 w 1741406"/>
              <a:gd name="connsiteY8" fmla="*/ 629635 h 889882"/>
              <a:gd name="connsiteX9" fmla="*/ 1441233 w 1741406"/>
              <a:gd name="connsiteY9" fmla="*/ 689048 h 889882"/>
              <a:gd name="connsiteX10" fmla="*/ 1480843 w 1741406"/>
              <a:gd name="connsiteY10" fmla="*/ 762381 h 889882"/>
              <a:gd name="connsiteX11" fmla="*/ 1487614 w 1741406"/>
              <a:gd name="connsiteY11" fmla="*/ 809790 h 889882"/>
              <a:gd name="connsiteX12" fmla="*/ 1533746 w 1741406"/>
              <a:gd name="connsiteY12" fmla="*/ 874550 h 889882"/>
              <a:gd name="connsiteX13" fmla="*/ 1741406 w 1741406"/>
              <a:gd name="connsiteY13" fmla="*/ 889882 h 889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41406" h="889882">
                <a:moveTo>
                  <a:pt x="0" y="1609"/>
                </a:moveTo>
                <a:cubicBezTo>
                  <a:pt x="52540" y="-3327"/>
                  <a:pt x="268637" y="2988"/>
                  <a:pt x="377591" y="22026"/>
                </a:cubicBezTo>
                <a:cubicBezTo>
                  <a:pt x="486545" y="41064"/>
                  <a:pt x="483310" y="116551"/>
                  <a:pt x="653722" y="115838"/>
                </a:cubicBezTo>
                <a:lnTo>
                  <a:pt x="812175" y="192861"/>
                </a:lnTo>
                <a:lnTo>
                  <a:pt x="785008" y="300085"/>
                </a:lnTo>
                <a:lnTo>
                  <a:pt x="939820" y="425671"/>
                </a:lnTo>
                <a:lnTo>
                  <a:pt x="1148673" y="491339"/>
                </a:lnTo>
                <a:lnTo>
                  <a:pt x="1143997" y="592412"/>
                </a:lnTo>
                <a:lnTo>
                  <a:pt x="1323741" y="629635"/>
                </a:lnTo>
                <a:lnTo>
                  <a:pt x="1441233" y="689048"/>
                </a:lnTo>
                <a:lnTo>
                  <a:pt x="1480843" y="762381"/>
                </a:lnTo>
                <a:lnTo>
                  <a:pt x="1487614" y="809790"/>
                </a:lnTo>
                <a:lnTo>
                  <a:pt x="1533746" y="874550"/>
                </a:lnTo>
                <a:lnTo>
                  <a:pt x="1741406" y="889882"/>
                </a:lnTo>
              </a:path>
            </a:pathLst>
          </a:custGeom>
          <a:noFill/>
          <a:ln w="76200">
            <a:solidFill>
              <a:srgbClr val="9BC1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0" name="Rechthoek 59"/>
          <p:cNvSpPr/>
          <p:nvPr/>
        </p:nvSpPr>
        <p:spPr>
          <a:xfrm>
            <a:off x="116548" y="2308321"/>
            <a:ext cx="3774598" cy="2695759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2" name="Rechthoek 71"/>
          <p:cNvSpPr/>
          <p:nvPr/>
        </p:nvSpPr>
        <p:spPr>
          <a:xfrm>
            <a:off x="161464" y="3491350"/>
            <a:ext cx="1987713" cy="1384919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73" name="Rechthoek 72"/>
          <p:cNvSpPr/>
          <p:nvPr/>
        </p:nvSpPr>
        <p:spPr>
          <a:xfrm>
            <a:off x="154458" y="4844984"/>
            <a:ext cx="8795537" cy="51930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grpSp>
        <p:nvGrpSpPr>
          <p:cNvPr id="74" name="Groep 73"/>
          <p:cNvGrpSpPr/>
          <p:nvPr/>
        </p:nvGrpSpPr>
        <p:grpSpPr>
          <a:xfrm>
            <a:off x="567541" y="3362522"/>
            <a:ext cx="2930583" cy="1483800"/>
            <a:chOff x="1858342" y="4291123"/>
            <a:chExt cx="2299111" cy="752455"/>
          </a:xfrm>
        </p:grpSpPr>
        <p:sp>
          <p:nvSpPr>
            <p:cNvPr id="122" name="Vrije vorm 121"/>
            <p:cNvSpPr>
              <a:spLocks noChangeAspect="1"/>
            </p:cNvSpPr>
            <p:nvPr/>
          </p:nvSpPr>
          <p:spPr>
            <a:xfrm rot="1030971">
              <a:off x="2664961" y="4291123"/>
              <a:ext cx="837379" cy="230266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grpSp>
          <p:nvGrpSpPr>
            <p:cNvPr id="77" name="Groep 76"/>
            <p:cNvGrpSpPr/>
            <p:nvPr/>
          </p:nvGrpSpPr>
          <p:grpSpPr>
            <a:xfrm>
              <a:off x="2195050" y="4506877"/>
              <a:ext cx="837379" cy="230266"/>
              <a:chOff x="2227315" y="479470"/>
              <a:chExt cx="14707080" cy="4871748"/>
            </a:xfrm>
            <a:solidFill>
              <a:schemeClr val="bg1">
                <a:lumMod val="95000"/>
              </a:schemeClr>
            </a:solidFill>
          </p:grpSpPr>
          <p:sp>
            <p:nvSpPr>
              <p:cNvPr id="118" name="Vrije vorm 117"/>
              <p:cNvSpPr>
                <a:spLocks noChangeAspect="1"/>
              </p:cNvSpPr>
              <p:nvPr/>
            </p:nvSpPr>
            <p:spPr>
              <a:xfrm>
                <a:off x="2227315" y="479470"/>
                <a:ext cx="14707080" cy="4871748"/>
              </a:xfrm>
              <a:custGeom>
                <a:avLst/>
                <a:gdLst>
                  <a:gd name="connsiteX0" fmla="*/ 58685 w 14707080"/>
                  <a:gd name="connsiteY0" fmla="*/ 3806599 h 4871748"/>
                  <a:gd name="connsiteX1" fmla="*/ 42357 w 14707080"/>
                  <a:gd name="connsiteY1" fmla="*/ 3333070 h 4871748"/>
                  <a:gd name="connsiteX2" fmla="*/ 58685 w 14707080"/>
                  <a:gd name="connsiteY2" fmla="*/ 2941184 h 4871748"/>
                  <a:gd name="connsiteX3" fmla="*/ 42357 w 14707080"/>
                  <a:gd name="connsiteY3" fmla="*/ 2516641 h 4871748"/>
                  <a:gd name="connsiteX4" fmla="*/ 123999 w 14707080"/>
                  <a:gd name="connsiteY4" fmla="*/ 2222727 h 4871748"/>
                  <a:gd name="connsiteX5" fmla="*/ 140328 w 14707080"/>
                  <a:gd name="connsiteY5" fmla="*/ 1863499 h 4871748"/>
                  <a:gd name="connsiteX6" fmla="*/ 760814 w 14707080"/>
                  <a:gd name="connsiteY6" fmla="*/ 1487941 h 4871748"/>
                  <a:gd name="connsiteX7" fmla="*/ 1332314 w 14707080"/>
                  <a:gd name="connsiteY7" fmla="*/ 1259341 h 4871748"/>
                  <a:gd name="connsiteX8" fmla="*/ 1495599 w 14707080"/>
                  <a:gd name="connsiteY8" fmla="*/ 1030741 h 4871748"/>
                  <a:gd name="connsiteX9" fmla="*/ 1691542 w 14707080"/>
                  <a:gd name="connsiteY9" fmla="*/ 883784 h 4871748"/>
                  <a:gd name="connsiteX10" fmla="*/ 2442657 w 14707080"/>
                  <a:gd name="connsiteY10" fmla="*/ 834799 h 4871748"/>
                  <a:gd name="connsiteX11" fmla="*/ 2703914 w 14707080"/>
                  <a:gd name="connsiteY11" fmla="*/ 753156 h 4871748"/>
                  <a:gd name="connsiteX12" fmla="*/ 3161114 w 14707080"/>
                  <a:gd name="connsiteY12" fmla="*/ 589870 h 4871748"/>
                  <a:gd name="connsiteX13" fmla="*/ 3406042 w 14707080"/>
                  <a:gd name="connsiteY13" fmla="*/ 410256 h 4871748"/>
                  <a:gd name="connsiteX14" fmla="*/ 3618314 w 14707080"/>
                  <a:gd name="connsiteY14" fmla="*/ 344941 h 4871748"/>
                  <a:gd name="connsiteX15" fmla="*/ 4271457 w 14707080"/>
                  <a:gd name="connsiteY15" fmla="*/ 328613 h 4871748"/>
                  <a:gd name="connsiteX16" fmla="*/ 4744985 w 14707080"/>
                  <a:gd name="connsiteY16" fmla="*/ 214313 h 4871748"/>
                  <a:gd name="connsiteX17" fmla="*/ 5087885 w 14707080"/>
                  <a:gd name="connsiteY17" fmla="*/ 100013 h 4871748"/>
                  <a:gd name="connsiteX18" fmla="*/ 5610399 w 14707080"/>
                  <a:gd name="connsiteY18" fmla="*/ 18370 h 4871748"/>
                  <a:gd name="connsiteX19" fmla="*/ 6132914 w 14707080"/>
                  <a:gd name="connsiteY19" fmla="*/ 2041 h 4871748"/>
                  <a:gd name="connsiteX20" fmla="*/ 6867699 w 14707080"/>
                  <a:gd name="connsiteY20" fmla="*/ 51027 h 4871748"/>
                  <a:gd name="connsiteX21" fmla="*/ 7488185 w 14707080"/>
                  <a:gd name="connsiteY21" fmla="*/ 51027 h 4871748"/>
                  <a:gd name="connsiteX22" fmla="*/ 8337271 w 14707080"/>
                  <a:gd name="connsiteY22" fmla="*/ 51027 h 4871748"/>
                  <a:gd name="connsiteX23" fmla="*/ 9088385 w 14707080"/>
                  <a:gd name="connsiteY23" fmla="*/ 116341 h 4871748"/>
                  <a:gd name="connsiteX24" fmla="*/ 9872157 w 14707080"/>
                  <a:gd name="connsiteY24" fmla="*/ 181656 h 4871748"/>
                  <a:gd name="connsiteX25" fmla="*/ 10378342 w 14707080"/>
                  <a:gd name="connsiteY25" fmla="*/ 214313 h 4871748"/>
                  <a:gd name="connsiteX26" fmla="*/ 10917185 w 14707080"/>
                  <a:gd name="connsiteY26" fmla="*/ 361270 h 4871748"/>
                  <a:gd name="connsiteX27" fmla="*/ 11439699 w 14707080"/>
                  <a:gd name="connsiteY27" fmla="*/ 426584 h 4871748"/>
                  <a:gd name="connsiteX28" fmla="*/ 11962214 w 14707080"/>
                  <a:gd name="connsiteY28" fmla="*/ 573541 h 4871748"/>
                  <a:gd name="connsiteX29" fmla="*/ 12648014 w 14707080"/>
                  <a:gd name="connsiteY29" fmla="*/ 671513 h 4871748"/>
                  <a:gd name="connsiteX30" fmla="*/ 13284828 w 14707080"/>
                  <a:gd name="connsiteY30" fmla="*/ 900113 h 4871748"/>
                  <a:gd name="connsiteX31" fmla="*/ 13807342 w 14707080"/>
                  <a:gd name="connsiteY31" fmla="*/ 1259341 h 4871748"/>
                  <a:gd name="connsiteX32" fmla="*/ 14133914 w 14707080"/>
                  <a:gd name="connsiteY32" fmla="*/ 1520599 h 4871748"/>
                  <a:gd name="connsiteX33" fmla="*/ 14280871 w 14707080"/>
                  <a:gd name="connsiteY33" fmla="*/ 1781856 h 4871748"/>
                  <a:gd name="connsiteX34" fmla="*/ 14509471 w 14707080"/>
                  <a:gd name="connsiteY34" fmla="*/ 2190070 h 4871748"/>
                  <a:gd name="connsiteX35" fmla="*/ 14640099 w 14707080"/>
                  <a:gd name="connsiteY35" fmla="*/ 2777899 h 4871748"/>
                  <a:gd name="connsiteX36" fmla="*/ 14689085 w 14707080"/>
                  <a:gd name="connsiteY36" fmla="*/ 2941184 h 4871748"/>
                  <a:gd name="connsiteX37" fmla="*/ 14705414 w 14707080"/>
                  <a:gd name="connsiteY37" fmla="*/ 3284084 h 4871748"/>
                  <a:gd name="connsiteX38" fmla="*/ 14689085 w 14707080"/>
                  <a:gd name="connsiteY38" fmla="*/ 3561670 h 4871748"/>
                  <a:gd name="connsiteX39" fmla="*/ 14705414 w 14707080"/>
                  <a:gd name="connsiteY39" fmla="*/ 4018870 h 4871748"/>
                  <a:gd name="connsiteX40" fmla="*/ 14640099 w 14707080"/>
                  <a:gd name="connsiteY40" fmla="*/ 4525056 h 4871748"/>
                  <a:gd name="connsiteX41" fmla="*/ 14509471 w 14707080"/>
                  <a:gd name="connsiteY41" fmla="*/ 4818970 h 4871748"/>
                  <a:gd name="connsiteX42" fmla="*/ 14280871 w 14707080"/>
                  <a:gd name="connsiteY42" fmla="*/ 4867956 h 4871748"/>
                  <a:gd name="connsiteX43" fmla="*/ 13921642 w 14707080"/>
                  <a:gd name="connsiteY43" fmla="*/ 4835299 h 4871748"/>
                  <a:gd name="connsiteX44" fmla="*/ 13562414 w 14707080"/>
                  <a:gd name="connsiteY44" fmla="*/ 4574041 h 4871748"/>
                  <a:gd name="connsiteX45" fmla="*/ 13170528 w 14707080"/>
                  <a:gd name="connsiteY45" fmla="*/ 4329113 h 4871748"/>
                  <a:gd name="connsiteX46" fmla="*/ 12337771 w 14707080"/>
                  <a:gd name="connsiteY46" fmla="*/ 4116841 h 4871748"/>
                  <a:gd name="connsiteX47" fmla="*/ 11423371 w 14707080"/>
                  <a:gd name="connsiteY47" fmla="*/ 3969884 h 4871748"/>
                  <a:gd name="connsiteX48" fmla="*/ 10394671 w 14707080"/>
                  <a:gd name="connsiteY48" fmla="*/ 3757613 h 4871748"/>
                  <a:gd name="connsiteX49" fmla="*/ 10182399 w 14707080"/>
                  <a:gd name="connsiteY49" fmla="*/ 3692299 h 4871748"/>
                  <a:gd name="connsiteX50" fmla="*/ 9398628 w 14707080"/>
                  <a:gd name="connsiteY50" fmla="*/ 3692299 h 4871748"/>
                  <a:gd name="connsiteX51" fmla="*/ 9006742 w 14707080"/>
                  <a:gd name="connsiteY51" fmla="*/ 3643313 h 4871748"/>
                  <a:gd name="connsiteX52" fmla="*/ 8680171 w 14707080"/>
                  <a:gd name="connsiteY52" fmla="*/ 3643313 h 4871748"/>
                  <a:gd name="connsiteX53" fmla="*/ 7896399 w 14707080"/>
                  <a:gd name="connsiteY53" fmla="*/ 3610656 h 4871748"/>
                  <a:gd name="connsiteX54" fmla="*/ 7063642 w 14707080"/>
                  <a:gd name="connsiteY54" fmla="*/ 3659641 h 4871748"/>
                  <a:gd name="connsiteX55" fmla="*/ 6541128 w 14707080"/>
                  <a:gd name="connsiteY55" fmla="*/ 3561670 h 4871748"/>
                  <a:gd name="connsiteX56" fmla="*/ 6165571 w 14707080"/>
                  <a:gd name="connsiteY56" fmla="*/ 3594327 h 4871748"/>
                  <a:gd name="connsiteX57" fmla="*/ 5463442 w 14707080"/>
                  <a:gd name="connsiteY57" fmla="*/ 3594327 h 4871748"/>
                  <a:gd name="connsiteX58" fmla="*/ 4695999 w 14707080"/>
                  <a:gd name="connsiteY58" fmla="*/ 3773941 h 4871748"/>
                  <a:gd name="connsiteX59" fmla="*/ 4222471 w 14707080"/>
                  <a:gd name="connsiteY59" fmla="*/ 3855584 h 4871748"/>
                  <a:gd name="connsiteX60" fmla="*/ 3716285 w 14707080"/>
                  <a:gd name="connsiteY60" fmla="*/ 3855584 h 4871748"/>
                  <a:gd name="connsiteX61" fmla="*/ 3291742 w 14707080"/>
                  <a:gd name="connsiteY61" fmla="*/ 3986213 h 4871748"/>
                  <a:gd name="connsiteX62" fmla="*/ 2916185 w 14707080"/>
                  <a:gd name="connsiteY62" fmla="*/ 4329113 h 4871748"/>
                  <a:gd name="connsiteX63" fmla="*/ 2377342 w 14707080"/>
                  <a:gd name="connsiteY63" fmla="*/ 4443413 h 4871748"/>
                  <a:gd name="connsiteX64" fmla="*/ 1920142 w 14707080"/>
                  <a:gd name="connsiteY64" fmla="*/ 4476070 h 4871748"/>
                  <a:gd name="connsiteX65" fmla="*/ 1593571 w 14707080"/>
                  <a:gd name="connsiteY65" fmla="*/ 4606699 h 4871748"/>
                  <a:gd name="connsiteX66" fmla="*/ 1348642 w 14707080"/>
                  <a:gd name="connsiteY66" fmla="*/ 4737327 h 4871748"/>
                  <a:gd name="connsiteX67" fmla="*/ 989414 w 14707080"/>
                  <a:gd name="connsiteY67" fmla="*/ 4818970 h 4871748"/>
                  <a:gd name="connsiteX68" fmla="*/ 613857 w 14707080"/>
                  <a:gd name="connsiteY68" fmla="*/ 4818970 h 4871748"/>
                  <a:gd name="connsiteX69" fmla="*/ 287285 w 14707080"/>
                  <a:gd name="connsiteY69" fmla="*/ 4737327 h 4871748"/>
                  <a:gd name="connsiteX70" fmla="*/ 156657 w 14707080"/>
                  <a:gd name="connsiteY70" fmla="*/ 4345441 h 4871748"/>
                  <a:gd name="connsiteX71" fmla="*/ 9699 w 14707080"/>
                  <a:gd name="connsiteY71" fmla="*/ 3986213 h 4871748"/>
                  <a:gd name="connsiteX72" fmla="*/ 26028 w 14707080"/>
                  <a:gd name="connsiteY72" fmla="*/ 3757613 h 48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707080" h="4871748">
                    <a:moveTo>
                      <a:pt x="58685" y="3806599"/>
                    </a:moveTo>
                    <a:cubicBezTo>
                      <a:pt x="50521" y="3641952"/>
                      <a:pt x="42357" y="3477306"/>
                      <a:pt x="42357" y="3333070"/>
                    </a:cubicBezTo>
                    <a:cubicBezTo>
                      <a:pt x="42357" y="3188834"/>
                      <a:pt x="58685" y="3077255"/>
                      <a:pt x="58685" y="2941184"/>
                    </a:cubicBezTo>
                    <a:cubicBezTo>
                      <a:pt x="58685" y="2805113"/>
                      <a:pt x="31471" y="2636384"/>
                      <a:pt x="42357" y="2516641"/>
                    </a:cubicBezTo>
                    <a:cubicBezTo>
                      <a:pt x="53243" y="2396898"/>
                      <a:pt x="107670" y="2331584"/>
                      <a:pt x="123999" y="2222727"/>
                    </a:cubicBezTo>
                    <a:cubicBezTo>
                      <a:pt x="140328" y="2113870"/>
                      <a:pt x="34192" y="1985963"/>
                      <a:pt x="140328" y="1863499"/>
                    </a:cubicBezTo>
                    <a:cubicBezTo>
                      <a:pt x="246464" y="1741035"/>
                      <a:pt x="562150" y="1588634"/>
                      <a:pt x="760814" y="1487941"/>
                    </a:cubicBezTo>
                    <a:cubicBezTo>
                      <a:pt x="959478" y="1387248"/>
                      <a:pt x="1209850" y="1335541"/>
                      <a:pt x="1332314" y="1259341"/>
                    </a:cubicBezTo>
                    <a:cubicBezTo>
                      <a:pt x="1454778" y="1183141"/>
                      <a:pt x="1435728" y="1093334"/>
                      <a:pt x="1495599" y="1030741"/>
                    </a:cubicBezTo>
                    <a:cubicBezTo>
                      <a:pt x="1555470" y="968148"/>
                      <a:pt x="1533699" y="916441"/>
                      <a:pt x="1691542" y="883784"/>
                    </a:cubicBezTo>
                    <a:cubicBezTo>
                      <a:pt x="1849385" y="851127"/>
                      <a:pt x="2273928" y="856570"/>
                      <a:pt x="2442657" y="834799"/>
                    </a:cubicBezTo>
                    <a:cubicBezTo>
                      <a:pt x="2611386" y="813028"/>
                      <a:pt x="2584171" y="793977"/>
                      <a:pt x="2703914" y="753156"/>
                    </a:cubicBezTo>
                    <a:cubicBezTo>
                      <a:pt x="2823657" y="712335"/>
                      <a:pt x="3044093" y="647020"/>
                      <a:pt x="3161114" y="589870"/>
                    </a:cubicBezTo>
                    <a:cubicBezTo>
                      <a:pt x="3278135" y="532720"/>
                      <a:pt x="3329842" y="451077"/>
                      <a:pt x="3406042" y="410256"/>
                    </a:cubicBezTo>
                    <a:cubicBezTo>
                      <a:pt x="3482242" y="369435"/>
                      <a:pt x="3474078" y="358548"/>
                      <a:pt x="3618314" y="344941"/>
                    </a:cubicBezTo>
                    <a:cubicBezTo>
                      <a:pt x="3762550" y="331334"/>
                      <a:pt x="4083679" y="350384"/>
                      <a:pt x="4271457" y="328613"/>
                    </a:cubicBezTo>
                    <a:cubicBezTo>
                      <a:pt x="4459236" y="306842"/>
                      <a:pt x="4608914" y="252413"/>
                      <a:pt x="4744985" y="214313"/>
                    </a:cubicBezTo>
                    <a:cubicBezTo>
                      <a:pt x="4881056" y="176213"/>
                      <a:pt x="4943649" y="132670"/>
                      <a:pt x="5087885" y="100013"/>
                    </a:cubicBezTo>
                    <a:cubicBezTo>
                      <a:pt x="5232121" y="67356"/>
                      <a:pt x="5436227" y="34699"/>
                      <a:pt x="5610399" y="18370"/>
                    </a:cubicBezTo>
                    <a:cubicBezTo>
                      <a:pt x="5784571" y="2041"/>
                      <a:pt x="5923364" y="-3402"/>
                      <a:pt x="6132914" y="2041"/>
                    </a:cubicBezTo>
                    <a:cubicBezTo>
                      <a:pt x="6342464" y="7484"/>
                      <a:pt x="6641821" y="42863"/>
                      <a:pt x="6867699" y="51027"/>
                    </a:cubicBezTo>
                    <a:cubicBezTo>
                      <a:pt x="7093577" y="59191"/>
                      <a:pt x="7488185" y="51027"/>
                      <a:pt x="7488185" y="51027"/>
                    </a:cubicBezTo>
                    <a:cubicBezTo>
                      <a:pt x="7733114" y="51027"/>
                      <a:pt x="8070571" y="40141"/>
                      <a:pt x="8337271" y="51027"/>
                    </a:cubicBezTo>
                    <a:cubicBezTo>
                      <a:pt x="8603971" y="61913"/>
                      <a:pt x="9088385" y="116341"/>
                      <a:pt x="9088385" y="116341"/>
                    </a:cubicBezTo>
                    <a:lnTo>
                      <a:pt x="9872157" y="181656"/>
                    </a:lnTo>
                    <a:cubicBezTo>
                      <a:pt x="10087150" y="197985"/>
                      <a:pt x="10204171" y="184377"/>
                      <a:pt x="10378342" y="214313"/>
                    </a:cubicBezTo>
                    <a:cubicBezTo>
                      <a:pt x="10552513" y="244249"/>
                      <a:pt x="10740292" y="325892"/>
                      <a:pt x="10917185" y="361270"/>
                    </a:cubicBezTo>
                    <a:cubicBezTo>
                      <a:pt x="11094078" y="396648"/>
                      <a:pt x="11265527" y="391205"/>
                      <a:pt x="11439699" y="426584"/>
                    </a:cubicBezTo>
                    <a:cubicBezTo>
                      <a:pt x="11613871" y="461963"/>
                      <a:pt x="11760828" y="532719"/>
                      <a:pt x="11962214" y="573541"/>
                    </a:cubicBezTo>
                    <a:cubicBezTo>
                      <a:pt x="12163600" y="614363"/>
                      <a:pt x="12427578" y="617084"/>
                      <a:pt x="12648014" y="671513"/>
                    </a:cubicBezTo>
                    <a:cubicBezTo>
                      <a:pt x="12868450" y="725942"/>
                      <a:pt x="13091607" y="802142"/>
                      <a:pt x="13284828" y="900113"/>
                    </a:cubicBezTo>
                    <a:cubicBezTo>
                      <a:pt x="13478049" y="998084"/>
                      <a:pt x="13665828" y="1155927"/>
                      <a:pt x="13807342" y="1259341"/>
                    </a:cubicBezTo>
                    <a:cubicBezTo>
                      <a:pt x="13948856" y="1362755"/>
                      <a:pt x="14054993" y="1433513"/>
                      <a:pt x="14133914" y="1520599"/>
                    </a:cubicBezTo>
                    <a:cubicBezTo>
                      <a:pt x="14212835" y="1607685"/>
                      <a:pt x="14280871" y="1781856"/>
                      <a:pt x="14280871" y="1781856"/>
                    </a:cubicBezTo>
                    <a:cubicBezTo>
                      <a:pt x="14343464" y="1893434"/>
                      <a:pt x="14449600" y="2024063"/>
                      <a:pt x="14509471" y="2190070"/>
                    </a:cubicBezTo>
                    <a:cubicBezTo>
                      <a:pt x="14569342" y="2356077"/>
                      <a:pt x="14610163" y="2652713"/>
                      <a:pt x="14640099" y="2777899"/>
                    </a:cubicBezTo>
                    <a:cubicBezTo>
                      <a:pt x="14670035" y="2903085"/>
                      <a:pt x="14678199" y="2856820"/>
                      <a:pt x="14689085" y="2941184"/>
                    </a:cubicBezTo>
                    <a:cubicBezTo>
                      <a:pt x="14699971" y="3025548"/>
                      <a:pt x="14705414" y="3180670"/>
                      <a:pt x="14705414" y="3284084"/>
                    </a:cubicBezTo>
                    <a:cubicBezTo>
                      <a:pt x="14705414" y="3387498"/>
                      <a:pt x="14689085" y="3439206"/>
                      <a:pt x="14689085" y="3561670"/>
                    </a:cubicBezTo>
                    <a:cubicBezTo>
                      <a:pt x="14689085" y="3684134"/>
                      <a:pt x="14713578" y="3858306"/>
                      <a:pt x="14705414" y="4018870"/>
                    </a:cubicBezTo>
                    <a:cubicBezTo>
                      <a:pt x="14697250" y="4179434"/>
                      <a:pt x="14672756" y="4391706"/>
                      <a:pt x="14640099" y="4525056"/>
                    </a:cubicBezTo>
                    <a:cubicBezTo>
                      <a:pt x="14607442" y="4658406"/>
                      <a:pt x="14569342" y="4761820"/>
                      <a:pt x="14509471" y="4818970"/>
                    </a:cubicBezTo>
                    <a:cubicBezTo>
                      <a:pt x="14449600" y="4876120"/>
                      <a:pt x="14378842" y="4865235"/>
                      <a:pt x="14280871" y="4867956"/>
                    </a:cubicBezTo>
                    <a:cubicBezTo>
                      <a:pt x="14182900" y="4870677"/>
                      <a:pt x="14041385" y="4884285"/>
                      <a:pt x="13921642" y="4835299"/>
                    </a:cubicBezTo>
                    <a:cubicBezTo>
                      <a:pt x="13801899" y="4786313"/>
                      <a:pt x="13687600" y="4658405"/>
                      <a:pt x="13562414" y="4574041"/>
                    </a:cubicBezTo>
                    <a:cubicBezTo>
                      <a:pt x="13437228" y="4489677"/>
                      <a:pt x="13374635" y="4405313"/>
                      <a:pt x="13170528" y="4329113"/>
                    </a:cubicBezTo>
                    <a:cubicBezTo>
                      <a:pt x="12966421" y="4252913"/>
                      <a:pt x="12628964" y="4176712"/>
                      <a:pt x="12337771" y="4116841"/>
                    </a:cubicBezTo>
                    <a:cubicBezTo>
                      <a:pt x="12046578" y="4056970"/>
                      <a:pt x="11747221" y="4029755"/>
                      <a:pt x="11423371" y="3969884"/>
                    </a:cubicBezTo>
                    <a:cubicBezTo>
                      <a:pt x="11099521" y="3910013"/>
                      <a:pt x="10601500" y="3803877"/>
                      <a:pt x="10394671" y="3757613"/>
                    </a:cubicBezTo>
                    <a:cubicBezTo>
                      <a:pt x="10187842" y="3711349"/>
                      <a:pt x="10348406" y="3703185"/>
                      <a:pt x="10182399" y="3692299"/>
                    </a:cubicBezTo>
                    <a:cubicBezTo>
                      <a:pt x="10016392" y="3681413"/>
                      <a:pt x="9594571" y="3700463"/>
                      <a:pt x="9398628" y="3692299"/>
                    </a:cubicBezTo>
                    <a:cubicBezTo>
                      <a:pt x="9202685" y="3684135"/>
                      <a:pt x="9126485" y="3651477"/>
                      <a:pt x="9006742" y="3643313"/>
                    </a:cubicBezTo>
                    <a:cubicBezTo>
                      <a:pt x="8886999" y="3635149"/>
                      <a:pt x="8865228" y="3648756"/>
                      <a:pt x="8680171" y="3643313"/>
                    </a:cubicBezTo>
                    <a:cubicBezTo>
                      <a:pt x="8495114" y="3637870"/>
                      <a:pt x="8165820" y="3607935"/>
                      <a:pt x="7896399" y="3610656"/>
                    </a:cubicBezTo>
                    <a:cubicBezTo>
                      <a:pt x="7626978" y="3613377"/>
                      <a:pt x="7289520" y="3667805"/>
                      <a:pt x="7063642" y="3659641"/>
                    </a:cubicBezTo>
                    <a:cubicBezTo>
                      <a:pt x="6837764" y="3651477"/>
                      <a:pt x="6690806" y="3572556"/>
                      <a:pt x="6541128" y="3561670"/>
                    </a:cubicBezTo>
                    <a:cubicBezTo>
                      <a:pt x="6391450" y="3550784"/>
                      <a:pt x="6345185" y="3588884"/>
                      <a:pt x="6165571" y="3594327"/>
                    </a:cubicBezTo>
                    <a:cubicBezTo>
                      <a:pt x="5985957" y="3599770"/>
                      <a:pt x="5708371" y="3564391"/>
                      <a:pt x="5463442" y="3594327"/>
                    </a:cubicBezTo>
                    <a:cubicBezTo>
                      <a:pt x="5218513" y="3624263"/>
                      <a:pt x="4902828" y="3730398"/>
                      <a:pt x="4695999" y="3773941"/>
                    </a:cubicBezTo>
                    <a:cubicBezTo>
                      <a:pt x="4489171" y="3817484"/>
                      <a:pt x="4385757" y="3841977"/>
                      <a:pt x="4222471" y="3855584"/>
                    </a:cubicBezTo>
                    <a:cubicBezTo>
                      <a:pt x="4059185" y="3869191"/>
                      <a:pt x="3871406" y="3833813"/>
                      <a:pt x="3716285" y="3855584"/>
                    </a:cubicBezTo>
                    <a:cubicBezTo>
                      <a:pt x="3561164" y="3877355"/>
                      <a:pt x="3425092" y="3907292"/>
                      <a:pt x="3291742" y="3986213"/>
                    </a:cubicBezTo>
                    <a:cubicBezTo>
                      <a:pt x="3158392" y="4065135"/>
                      <a:pt x="3068585" y="4252913"/>
                      <a:pt x="2916185" y="4329113"/>
                    </a:cubicBezTo>
                    <a:cubicBezTo>
                      <a:pt x="2763785" y="4405313"/>
                      <a:pt x="2543349" y="4418920"/>
                      <a:pt x="2377342" y="4443413"/>
                    </a:cubicBezTo>
                    <a:cubicBezTo>
                      <a:pt x="2211335" y="4467906"/>
                      <a:pt x="2050770" y="4448856"/>
                      <a:pt x="1920142" y="4476070"/>
                    </a:cubicBezTo>
                    <a:cubicBezTo>
                      <a:pt x="1789514" y="4503284"/>
                      <a:pt x="1688821" y="4563156"/>
                      <a:pt x="1593571" y="4606699"/>
                    </a:cubicBezTo>
                    <a:cubicBezTo>
                      <a:pt x="1498321" y="4650242"/>
                      <a:pt x="1449335" y="4701949"/>
                      <a:pt x="1348642" y="4737327"/>
                    </a:cubicBezTo>
                    <a:cubicBezTo>
                      <a:pt x="1247949" y="4772705"/>
                      <a:pt x="1111878" y="4805363"/>
                      <a:pt x="989414" y="4818970"/>
                    </a:cubicBezTo>
                    <a:cubicBezTo>
                      <a:pt x="866950" y="4832577"/>
                      <a:pt x="730879" y="4832577"/>
                      <a:pt x="613857" y="4818970"/>
                    </a:cubicBezTo>
                    <a:cubicBezTo>
                      <a:pt x="496835" y="4805363"/>
                      <a:pt x="363485" y="4816248"/>
                      <a:pt x="287285" y="4737327"/>
                    </a:cubicBezTo>
                    <a:cubicBezTo>
                      <a:pt x="211085" y="4658406"/>
                      <a:pt x="202921" y="4470627"/>
                      <a:pt x="156657" y="4345441"/>
                    </a:cubicBezTo>
                    <a:cubicBezTo>
                      <a:pt x="110393" y="4220255"/>
                      <a:pt x="31470" y="4084184"/>
                      <a:pt x="9699" y="3986213"/>
                    </a:cubicBezTo>
                    <a:cubicBezTo>
                      <a:pt x="-12073" y="3888242"/>
                      <a:pt x="6977" y="3822927"/>
                      <a:pt x="26028" y="3757613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19" name="Vrije vorm 118"/>
              <p:cNvSpPr/>
              <p:nvPr/>
            </p:nvSpPr>
            <p:spPr>
              <a:xfrm>
                <a:off x="3416820" y="3757903"/>
                <a:ext cx="12589323" cy="1199879"/>
              </a:xfrm>
              <a:custGeom>
                <a:avLst/>
                <a:gdLst>
                  <a:gd name="connsiteX0" fmla="*/ 0 w 12589329"/>
                  <a:gd name="connsiteY0" fmla="*/ 1199886 h 1199886"/>
                  <a:gd name="connsiteX1" fmla="*/ 538843 w 12589329"/>
                  <a:gd name="connsiteY1" fmla="*/ 954958 h 1199886"/>
                  <a:gd name="connsiteX2" fmla="*/ 1012372 w 12589329"/>
                  <a:gd name="connsiteY2" fmla="*/ 905972 h 1199886"/>
                  <a:gd name="connsiteX3" fmla="*/ 1518557 w 12589329"/>
                  <a:gd name="connsiteY3" fmla="*/ 840658 h 1199886"/>
                  <a:gd name="connsiteX4" fmla="*/ 1796143 w 12589329"/>
                  <a:gd name="connsiteY4" fmla="*/ 759015 h 1199886"/>
                  <a:gd name="connsiteX5" fmla="*/ 2139043 w 12589329"/>
                  <a:gd name="connsiteY5" fmla="*/ 432443 h 1199886"/>
                  <a:gd name="connsiteX6" fmla="*/ 2383972 w 12589329"/>
                  <a:gd name="connsiteY6" fmla="*/ 334472 h 1199886"/>
                  <a:gd name="connsiteX7" fmla="*/ 2645229 w 12589329"/>
                  <a:gd name="connsiteY7" fmla="*/ 269158 h 1199886"/>
                  <a:gd name="connsiteX8" fmla="*/ 2857500 w 12589329"/>
                  <a:gd name="connsiteY8" fmla="*/ 269158 h 1199886"/>
                  <a:gd name="connsiteX9" fmla="*/ 3249386 w 12589329"/>
                  <a:gd name="connsiteY9" fmla="*/ 285486 h 1199886"/>
                  <a:gd name="connsiteX10" fmla="*/ 3624943 w 12589329"/>
                  <a:gd name="connsiteY10" fmla="*/ 187515 h 1199886"/>
                  <a:gd name="connsiteX11" fmla="*/ 4065815 w 12589329"/>
                  <a:gd name="connsiteY11" fmla="*/ 73215 h 1199886"/>
                  <a:gd name="connsiteX12" fmla="*/ 4343400 w 12589329"/>
                  <a:gd name="connsiteY12" fmla="*/ 7900 h 1199886"/>
                  <a:gd name="connsiteX13" fmla="*/ 4865915 w 12589329"/>
                  <a:gd name="connsiteY13" fmla="*/ 24229 h 1199886"/>
                  <a:gd name="connsiteX14" fmla="*/ 5192486 w 12589329"/>
                  <a:gd name="connsiteY14" fmla="*/ 7900 h 1199886"/>
                  <a:gd name="connsiteX15" fmla="*/ 5502729 w 12589329"/>
                  <a:gd name="connsiteY15" fmla="*/ 7900 h 1199886"/>
                  <a:gd name="connsiteX16" fmla="*/ 6188529 w 12589329"/>
                  <a:gd name="connsiteY16" fmla="*/ 105872 h 1199886"/>
                  <a:gd name="connsiteX17" fmla="*/ 6515100 w 12589329"/>
                  <a:gd name="connsiteY17" fmla="*/ 105872 h 1199886"/>
                  <a:gd name="connsiteX18" fmla="*/ 6955972 w 12589329"/>
                  <a:gd name="connsiteY18" fmla="*/ 40558 h 1199886"/>
                  <a:gd name="connsiteX19" fmla="*/ 7429500 w 12589329"/>
                  <a:gd name="connsiteY19" fmla="*/ 56886 h 1199886"/>
                  <a:gd name="connsiteX20" fmla="*/ 7772400 w 12589329"/>
                  <a:gd name="connsiteY20" fmla="*/ 89543 h 1199886"/>
                  <a:gd name="connsiteX21" fmla="*/ 8213272 w 12589329"/>
                  <a:gd name="connsiteY21" fmla="*/ 138529 h 1199886"/>
                  <a:gd name="connsiteX22" fmla="*/ 8637815 w 12589329"/>
                  <a:gd name="connsiteY22" fmla="*/ 138529 h 1199886"/>
                  <a:gd name="connsiteX23" fmla="*/ 9356272 w 12589329"/>
                  <a:gd name="connsiteY23" fmla="*/ 203843 h 1199886"/>
                  <a:gd name="connsiteX24" fmla="*/ 10172700 w 12589329"/>
                  <a:gd name="connsiteY24" fmla="*/ 367129 h 1199886"/>
                  <a:gd name="connsiteX25" fmla="*/ 10858500 w 12589329"/>
                  <a:gd name="connsiteY25" fmla="*/ 514086 h 1199886"/>
                  <a:gd name="connsiteX26" fmla="*/ 11625943 w 12589329"/>
                  <a:gd name="connsiteY26" fmla="*/ 628386 h 1199886"/>
                  <a:gd name="connsiteX27" fmla="*/ 11936186 w 12589329"/>
                  <a:gd name="connsiteY27" fmla="*/ 742686 h 1199886"/>
                  <a:gd name="connsiteX28" fmla="*/ 12311743 w 12589329"/>
                  <a:gd name="connsiteY28" fmla="*/ 1036600 h 1199886"/>
                  <a:gd name="connsiteX29" fmla="*/ 12589329 w 12589329"/>
                  <a:gd name="connsiteY29" fmla="*/ 1183558 h 1199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589329" h="1199886">
                    <a:moveTo>
                      <a:pt x="0" y="1199886"/>
                    </a:moveTo>
                    <a:cubicBezTo>
                      <a:pt x="185057" y="1101915"/>
                      <a:pt x="370114" y="1003944"/>
                      <a:pt x="538843" y="954958"/>
                    </a:cubicBezTo>
                    <a:cubicBezTo>
                      <a:pt x="707572" y="905972"/>
                      <a:pt x="849086" y="925022"/>
                      <a:pt x="1012372" y="905972"/>
                    </a:cubicBezTo>
                    <a:cubicBezTo>
                      <a:pt x="1175658" y="886922"/>
                      <a:pt x="1387929" y="865151"/>
                      <a:pt x="1518557" y="840658"/>
                    </a:cubicBezTo>
                    <a:cubicBezTo>
                      <a:pt x="1649185" y="816165"/>
                      <a:pt x="1692729" y="827051"/>
                      <a:pt x="1796143" y="759015"/>
                    </a:cubicBezTo>
                    <a:cubicBezTo>
                      <a:pt x="1899557" y="690979"/>
                      <a:pt x="2041072" y="503200"/>
                      <a:pt x="2139043" y="432443"/>
                    </a:cubicBezTo>
                    <a:cubicBezTo>
                      <a:pt x="2237014" y="361686"/>
                      <a:pt x="2299608" y="361686"/>
                      <a:pt x="2383972" y="334472"/>
                    </a:cubicBezTo>
                    <a:cubicBezTo>
                      <a:pt x="2468336" y="307258"/>
                      <a:pt x="2566308" y="280044"/>
                      <a:pt x="2645229" y="269158"/>
                    </a:cubicBezTo>
                    <a:cubicBezTo>
                      <a:pt x="2724150" y="258272"/>
                      <a:pt x="2756807" y="266437"/>
                      <a:pt x="2857500" y="269158"/>
                    </a:cubicBezTo>
                    <a:cubicBezTo>
                      <a:pt x="2958193" y="271879"/>
                      <a:pt x="3121479" y="299093"/>
                      <a:pt x="3249386" y="285486"/>
                    </a:cubicBezTo>
                    <a:cubicBezTo>
                      <a:pt x="3377293" y="271879"/>
                      <a:pt x="3624943" y="187515"/>
                      <a:pt x="3624943" y="187515"/>
                    </a:cubicBezTo>
                    <a:lnTo>
                      <a:pt x="4065815" y="73215"/>
                    </a:lnTo>
                    <a:cubicBezTo>
                      <a:pt x="4185558" y="43279"/>
                      <a:pt x="4210050" y="16064"/>
                      <a:pt x="4343400" y="7900"/>
                    </a:cubicBezTo>
                    <a:cubicBezTo>
                      <a:pt x="4476750" y="-264"/>
                      <a:pt x="4724401" y="24229"/>
                      <a:pt x="4865915" y="24229"/>
                    </a:cubicBezTo>
                    <a:cubicBezTo>
                      <a:pt x="5007429" y="24229"/>
                      <a:pt x="5086350" y="10621"/>
                      <a:pt x="5192486" y="7900"/>
                    </a:cubicBezTo>
                    <a:cubicBezTo>
                      <a:pt x="5298622" y="5179"/>
                      <a:pt x="5336722" y="-8429"/>
                      <a:pt x="5502729" y="7900"/>
                    </a:cubicBezTo>
                    <a:cubicBezTo>
                      <a:pt x="5668736" y="24229"/>
                      <a:pt x="6019801" y="89543"/>
                      <a:pt x="6188529" y="105872"/>
                    </a:cubicBezTo>
                    <a:cubicBezTo>
                      <a:pt x="6357258" y="122201"/>
                      <a:pt x="6387193" y="116758"/>
                      <a:pt x="6515100" y="105872"/>
                    </a:cubicBezTo>
                    <a:cubicBezTo>
                      <a:pt x="6643007" y="94986"/>
                      <a:pt x="6803572" y="48722"/>
                      <a:pt x="6955972" y="40558"/>
                    </a:cubicBezTo>
                    <a:cubicBezTo>
                      <a:pt x="7108372" y="32394"/>
                      <a:pt x="7293429" y="48722"/>
                      <a:pt x="7429500" y="56886"/>
                    </a:cubicBezTo>
                    <a:cubicBezTo>
                      <a:pt x="7565571" y="65050"/>
                      <a:pt x="7772400" y="89543"/>
                      <a:pt x="7772400" y="89543"/>
                    </a:cubicBezTo>
                    <a:cubicBezTo>
                      <a:pt x="7903029" y="103150"/>
                      <a:pt x="8069036" y="130365"/>
                      <a:pt x="8213272" y="138529"/>
                    </a:cubicBezTo>
                    <a:cubicBezTo>
                      <a:pt x="8357508" y="146693"/>
                      <a:pt x="8447315" y="127643"/>
                      <a:pt x="8637815" y="138529"/>
                    </a:cubicBezTo>
                    <a:cubicBezTo>
                      <a:pt x="8828315" y="149415"/>
                      <a:pt x="9100458" y="165743"/>
                      <a:pt x="9356272" y="203843"/>
                    </a:cubicBezTo>
                    <a:cubicBezTo>
                      <a:pt x="9612086" y="241943"/>
                      <a:pt x="10172700" y="367129"/>
                      <a:pt x="10172700" y="367129"/>
                    </a:cubicBezTo>
                    <a:cubicBezTo>
                      <a:pt x="10423071" y="418836"/>
                      <a:pt x="10616293" y="470543"/>
                      <a:pt x="10858500" y="514086"/>
                    </a:cubicBezTo>
                    <a:cubicBezTo>
                      <a:pt x="11100707" y="557629"/>
                      <a:pt x="11446329" y="590286"/>
                      <a:pt x="11625943" y="628386"/>
                    </a:cubicBezTo>
                    <a:cubicBezTo>
                      <a:pt x="11805557" y="666486"/>
                      <a:pt x="11821886" y="674650"/>
                      <a:pt x="11936186" y="742686"/>
                    </a:cubicBezTo>
                    <a:cubicBezTo>
                      <a:pt x="12050486" y="810722"/>
                      <a:pt x="12202886" y="963121"/>
                      <a:pt x="12311743" y="1036600"/>
                    </a:cubicBezTo>
                    <a:cubicBezTo>
                      <a:pt x="12420600" y="1110079"/>
                      <a:pt x="12504964" y="1146818"/>
                      <a:pt x="12589329" y="1183558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78" name="Groep 77"/>
            <p:cNvGrpSpPr/>
            <p:nvPr/>
          </p:nvGrpSpPr>
          <p:grpSpPr>
            <a:xfrm>
              <a:off x="1858342" y="4825453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115" name="Vrije vorm 114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16" name="Vrije vorm 115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17" name="Vrije vorm 116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79" name="Groep 78"/>
            <p:cNvGrpSpPr/>
            <p:nvPr/>
          </p:nvGrpSpPr>
          <p:grpSpPr>
            <a:xfrm>
              <a:off x="2615029" y="4821412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112" name="Vrije vorm 111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13" name="Vrije vorm 112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14" name="Vrije vorm 113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80" name="Groep 79"/>
            <p:cNvGrpSpPr/>
            <p:nvPr/>
          </p:nvGrpSpPr>
          <p:grpSpPr>
            <a:xfrm>
              <a:off x="3365842" y="4821972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109" name="Vrije vorm 108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10" name="Vrije vorm 109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11" name="Vrije vorm 110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82" name="Groep 81"/>
            <p:cNvGrpSpPr/>
            <p:nvPr/>
          </p:nvGrpSpPr>
          <p:grpSpPr>
            <a:xfrm>
              <a:off x="2982687" y="4568216"/>
              <a:ext cx="837379" cy="230266"/>
              <a:chOff x="2246481" y="1591050"/>
              <a:chExt cx="14707080" cy="4871748"/>
            </a:xfrm>
            <a:solidFill>
              <a:schemeClr val="bg1">
                <a:lumMod val="95000"/>
              </a:schemeClr>
            </a:solidFill>
          </p:grpSpPr>
          <p:sp>
            <p:nvSpPr>
              <p:cNvPr id="104" name="Vrije vorm 103"/>
              <p:cNvSpPr>
                <a:spLocks noChangeAspect="1"/>
              </p:cNvSpPr>
              <p:nvPr/>
            </p:nvSpPr>
            <p:spPr>
              <a:xfrm rot="1270495">
                <a:off x="2246481" y="1591050"/>
                <a:ext cx="14707080" cy="4871748"/>
              </a:xfrm>
              <a:custGeom>
                <a:avLst/>
                <a:gdLst>
                  <a:gd name="connsiteX0" fmla="*/ 58685 w 14707080"/>
                  <a:gd name="connsiteY0" fmla="*/ 3806599 h 4871748"/>
                  <a:gd name="connsiteX1" fmla="*/ 42357 w 14707080"/>
                  <a:gd name="connsiteY1" fmla="*/ 3333070 h 4871748"/>
                  <a:gd name="connsiteX2" fmla="*/ 58685 w 14707080"/>
                  <a:gd name="connsiteY2" fmla="*/ 2941184 h 4871748"/>
                  <a:gd name="connsiteX3" fmla="*/ 42357 w 14707080"/>
                  <a:gd name="connsiteY3" fmla="*/ 2516641 h 4871748"/>
                  <a:gd name="connsiteX4" fmla="*/ 123999 w 14707080"/>
                  <a:gd name="connsiteY4" fmla="*/ 2222727 h 4871748"/>
                  <a:gd name="connsiteX5" fmla="*/ 140328 w 14707080"/>
                  <a:gd name="connsiteY5" fmla="*/ 1863499 h 4871748"/>
                  <a:gd name="connsiteX6" fmla="*/ 760814 w 14707080"/>
                  <a:gd name="connsiteY6" fmla="*/ 1487941 h 4871748"/>
                  <a:gd name="connsiteX7" fmla="*/ 1332314 w 14707080"/>
                  <a:gd name="connsiteY7" fmla="*/ 1259341 h 4871748"/>
                  <a:gd name="connsiteX8" fmla="*/ 1495599 w 14707080"/>
                  <a:gd name="connsiteY8" fmla="*/ 1030741 h 4871748"/>
                  <a:gd name="connsiteX9" fmla="*/ 1691542 w 14707080"/>
                  <a:gd name="connsiteY9" fmla="*/ 883784 h 4871748"/>
                  <a:gd name="connsiteX10" fmla="*/ 2442657 w 14707080"/>
                  <a:gd name="connsiteY10" fmla="*/ 834799 h 4871748"/>
                  <a:gd name="connsiteX11" fmla="*/ 2703914 w 14707080"/>
                  <a:gd name="connsiteY11" fmla="*/ 753156 h 4871748"/>
                  <a:gd name="connsiteX12" fmla="*/ 3161114 w 14707080"/>
                  <a:gd name="connsiteY12" fmla="*/ 589870 h 4871748"/>
                  <a:gd name="connsiteX13" fmla="*/ 3406042 w 14707080"/>
                  <a:gd name="connsiteY13" fmla="*/ 410256 h 4871748"/>
                  <a:gd name="connsiteX14" fmla="*/ 3618314 w 14707080"/>
                  <a:gd name="connsiteY14" fmla="*/ 344941 h 4871748"/>
                  <a:gd name="connsiteX15" fmla="*/ 4271457 w 14707080"/>
                  <a:gd name="connsiteY15" fmla="*/ 328613 h 4871748"/>
                  <a:gd name="connsiteX16" fmla="*/ 4744985 w 14707080"/>
                  <a:gd name="connsiteY16" fmla="*/ 214313 h 4871748"/>
                  <a:gd name="connsiteX17" fmla="*/ 5087885 w 14707080"/>
                  <a:gd name="connsiteY17" fmla="*/ 100013 h 4871748"/>
                  <a:gd name="connsiteX18" fmla="*/ 5610399 w 14707080"/>
                  <a:gd name="connsiteY18" fmla="*/ 18370 h 4871748"/>
                  <a:gd name="connsiteX19" fmla="*/ 6132914 w 14707080"/>
                  <a:gd name="connsiteY19" fmla="*/ 2041 h 4871748"/>
                  <a:gd name="connsiteX20" fmla="*/ 6867699 w 14707080"/>
                  <a:gd name="connsiteY20" fmla="*/ 51027 h 4871748"/>
                  <a:gd name="connsiteX21" fmla="*/ 7488185 w 14707080"/>
                  <a:gd name="connsiteY21" fmla="*/ 51027 h 4871748"/>
                  <a:gd name="connsiteX22" fmla="*/ 8337271 w 14707080"/>
                  <a:gd name="connsiteY22" fmla="*/ 51027 h 4871748"/>
                  <a:gd name="connsiteX23" fmla="*/ 9088385 w 14707080"/>
                  <a:gd name="connsiteY23" fmla="*/ 116341 h 4871748"/>
                  <a:gd name="connsiteX24" fmla="*/ 9872157 w 14707080"/>
                  <a:gd name="connsiteY24" fmla="*/ 181656 h 4871748"/>
                  <a:gd name="connsiteX25" fmla="*/ 10378342 w 14707080"/>
                  <a:gd name="connsiteY25" fmla="*/ 214313 h 4871748"/>
                  <a:gd name="connsiteX26" fmla="*/ 10917185 w 14707080"/>
                  <a:gd name="connsiteY26" fmla="*/ 361270 h 4871748"/>
                  <a:gd name="connsiteX27" fmla="*/ 11439699 w 14707080"/>
                  <a:gd name="connsiteY27" fmla="*/ 426584 h 4871748"/>
                  <a:gd name="connsiteX28" fmla="*/ 11962214 w 14707080"/>
                  <a:gd name="connsiteY28" fmla="*/ 573541 h 4871748"/>
                  <a:gd name="connsiteX29" fmla="*/ 12648014 w 14707080"/>
                  <a:gd name="connsiteY29" fmla="*/ 671513 h 4871748"/>
                  <a:gd name="connsiteX30" fmla="*/ 13284828 w 14707080"/>
                  <a:gd name="connsiteY30" fmla="*/ 900113 h 4871748"/>
                  <a:gd name="connsiteX31" fmla="*/ 13807342 w 14707080"/>
                  <a:gd name="connsiteY31" fmla="*/ 1259341 h 4871748"/>
                  <a:gd name="connsiteX32" fmla="*/ 14133914 w 14707080"/>
                  <a:gd name="connsiteY32" fmla="*/ 1520599 h 4871748"/>
                  <a:gd name="connsiteX33" fmla="*/ 14280871 w 14707080"/>
                  <a:gd name="connsiteY33" fmla="*/ 1781856 h 4871748"/>
                  <a:gd name="connsiteX34" fmla="*/ 14509471 w 14707080"/>
                  <a:gd name="connsiteY34" fmla="*/ 2190070 h 4871748"/>
                  <a:gd name="connsiteX35" fmla="*/ 14640099 w 14707080"/>
                  <a:gd name="connsiteY35" fmla="*/ 2777899 h 4871748"/>
                  <a:gd name="connsiteX36" fmla="*/ 14689085 w 14707080"/>
                  <a:gd name="connsiteY36" fmla="*/ 2941184 h 4871748"/>
                  <a:gd name="connsiteX37" fmla="*/ 14705414 w 14707080"/>
                  <a:gd name="connsiteY37" fmla="*/ 3284084 h 4871748"/>
                  <a:gd name="connsiteX38" fmla="*/ 14689085 w 14707080"/>
                  <a:gd name="connsiteY38" fmla="*/ 3561670 h 4871748"/>
                  <a:gd name="connsiteX39" fmla="*/ 14705414 w 14707080"/>
                  <a:gd name="connsiteY39" fmla="*/ 4018870 h 4871748"/>
                  <a:gd name="connsiteX40" fmla="*/ 14640099 w 14707080"/>
                  <a:gd name="connsiteY40" fmla="*/ 4525056 h 4871748"/>
                  <a:gd name="connsiteX41" fmla="*/ 14509471 w 14707080"/>
                  <a:gd name="connsiteY41" fmla="*/ 4818970 h 4871748"/>
                  <a:gd name="connsiteX42" fmla="*/ 14280871 w 14707080"/>
                  <a:gd name="connsiteY42" fmla="*/ 4867956 h 4871748"/>
                  <a:gd name="connsiteX43" fmla="*/ 13921642 w 14707080"/>
                  <a:gd name="connsiteY43" fmla="*/ 4835299 h 4871748"/>
                  <a:gd name="connsiteX44" fmla="*/ 13562414 w 14707080"/>
                  <a:gd name="connsiteY44" fmla="*/ 4574041 h 4871748"/>
                  <a:gd name="connsiteX45" fmla="*/ 13170528 w 14707080"/>
                  <a:gd name="connsiteY45" fmla="*/ 4329113 h 4871748"/>
                  <a:gd name="connsiteX46" fmla="*/ 12337771 w 14707080"/>
                  <a:gd name="connsiteY46" fmla="*/ 4116841 h 4871748"/>
                  <a:gd name="connsiteX47" fmla="*/ 11423371 w 14707080"/>
                  <a:gd name="connsiteY47" fmla="*/ 3969884 h 4871748"/>
                  <a:gd name="connsiteX48" fmla="*/ 10394671 w 14707080"/>
                  <a:gd name="connsiteY48" fmla="*/ 3757613 h 4871748"/>
                  <a:gd name="connsiteX49" fmla="*/ 10182399 w 14707080"/>
                  <a:gd name="connsiteY49" fmla="*/ 3692299 h 4871748"/>
                  <a:gd name="connsiteX50" fmla="*/ 9398628 w 14707080"/>
                  <a:gd name="connsiteY50" fmla="*/ 3692299 h 4871748"/>
                  <a:gd name="connsiteX51" fmla="*/ 9006742 w 14707080"/>
                  <a:gd name="connsiteY51" fmla="*/ 3643313 h 4871748"/>
                  <a:gd name="connsiteX52" fmla="*/ 8680171 w 14707080"/>
                  <a:gd name="connsiteY52" fmla="*/ 3643313 h 4871748"/>
                  <a:gd name="connsiteX53" fmla="*/ 7896399 w 14707080"/>
                  <a:gd name="connsiteY53" fmla="*/ 3610656 h 4871748"/>
                  <a:gd name="connsiteX54" fmla="*/ 7063642 w 14707080"/>
                  <a:gd name="connsiteY54" fmla="*/ 3659641 h 4871748"/>
                  <a:gd name="connsiteX55" fmla="*/ 6541128 w 14707080"/>
                  <a:gd name="connsiteY55" fmla="*/ 3561670 h 4871748"/>
                  <a:gd name="connsiteX56" fmla="*/ 6165571 w 14707080"/>
                  <a:gd name="connsiteY56" fmla="*/ 3594327 h 4871748"/>
                  <a:gd name="connsiteX57" fmla="*/ 5463442 w 14707080"/>
                  <a:gd name="connsiteY57" fmla="*/ 3594327 h 4871748"/>
                  <a:gd name="connsiteX58" fmla="*/ 4695999 w 14707080"/>
                  <a:gd name="connsiteY58" fmla="*/ 3773941 h 4871748"/>
                  <a:gd name="connsiteX59" fmla="*/ 4222471 w 14707080"/>
                  <a:gd name="connsiteY59" fmla="*/ 3855584 h 4871748"/>
                  <a:gd name="connsiteX60" fmla="*/ 3716285 w 14707080"/>
                  <a:gd name="connsiteY60" fmla="*/ 3855584 h 4871748"/>
                  <a:gd name="connsiteX61" fmla="*/ 3291742 w 14707080"/>
                  <a:gd name="connsiteY61" fmla="*/ 3986213 h 4871748"/>
                  <a:gd name="connsiteX62" fmla="*/ 2916185 w 14707080"/>
                  <a:gd name="connsiteY62" fmla="*/ 4329113 h 4871748"/>
                  <a:gd name="connsiteX63" fmla="*/ 2377342 w 14707080"/>
                  <a:gd name="connsiteY63" fmla="*/ 4443413 h 4871748"/>
                  <a:gd name="connsiteX64" fmla="*/ 1920142 w 14707080"/>
                  <a:gd name="connsiteY64" fmla="*/ 4476070 h 4871748"/>
                  <a:gd name="connsiteX65" fmla="*/ 1593571 w 14707080"/>
                  <a:gd name="connsiteY65" fmla="*/ 4606699 h 4871748"/>
                  <a:gd name="connsiteX66" fmla="*/ 1348642 w 14707080"/>
                  <a:gd name="connsiteY66" fmla="*/ 4737327 h 4871748"/>
                  <a:gd name="connsiteX67" fmla="*/ 989414 w 14707080"/>
                  <a:gd name="connsiteY67" fmla="*/ 4818970 h 4871748"/>
                  <a:gd name="connsiteX68" fmla="*/ 613857 w 14707080"/>
                  <a:gd name="connsiteY68" fmla="*/ 4818970 h 4871748"/>
                  <a:gd name="connsiteX69" fmla="*/ 287285 w 14707080"/>
                  <a:gd name="connsiteY69" fmla="*/ 4737327 h 4871748"/>
                  <a:gd name="connsiteX70" fmla="*/ 156657 w 14707080"/>
                  <a:gd name="connsiteY70" fmla="*/ 4345441 h 4871748"/>
                  <a:gd name="connsiteX71" fmla="*/ 9699 w 14707080"/>
                  <a:gd name="connsiteY71" fmla="*/ 3986213 h 4871748"/>
                  <a:gd name="connsiteX72" fmla="*/ 26028 w 14707080"/>
                  <a:gd name="connsiteY72" fmla="*/ 3757613 h 48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707080" h="4871748">
                    <a:moveTo>
                      <a:pt x="58685" y="3806599"/>
                    </a:moveTo>
                    <a:cubicBezTo>
                      <a:pt x="50521" y="3641952"/>
                      <a:pt x="42357" y="3477306"/>
                      <a:pt x="42357" y="3333070"/>
                    </a:cubicBezTo>
                    <a:cubicBezTo>
                      <a:pt x="42357" y="3188834"/>
                      <a:pt x="58685" y="3077255"/>
                      <a:pt x="58685" y="2941184"/>
                    </a:cubicBezTo>
                    <a:cubicBezTo>
                      <a:pt x="58685" y="2805113"/>
                      <a:pt x="31471" y="2636384"/>
                      <a:pt x="42357" y="2516641"/>
                    </a:cubicBezTo>
                    <a:cubicBezTo>
                      <a:pt x="53243" y="2396898"/>
                      <a:pt x="107670" y="2331584"/>
                      <a:pt x="123999" y="2222727"/>
                    </a:cubicBezTo>
                    <a:cubicBezTo>
                      <a:pt x="140328" y="2113870"/>
                      <a:pt x="34192" y="1985963"/>
                      <a:pt x="140328" y="1863499"/>
                    </a:cubicBezTo>
                    <a:cubicBezTo>
                      <a:pt x="246464" y="1741035"/>
                      <a:pt x="562150" y="1588634"/>
                      <a:pt x="760814" y="1487941"/>
                    </a:cubicBezTo>
                    <a:cubicBezTo>
                      <a:pt x="959478" y="1387248"/>
                      <a:pt x="1209850" y="1335541"/>
                      <a:pt x="1332314" y="1259341"/>
                    </a:cubicBezTo>
                    <a:cubicBezTo>
                      <a:pt x="1454778" y="1183141"/>
                      <a:pt x="1435728" y="1093334"/>
                      <a:pt x="1495599" y="1030741"/>
                    </a:cubicBezTo>
                    <a:cubicBezTo>
                      <a:pt x="1555470" y="968148"/>
                      <a:pt x="1533699" y="916441"/>
                      <a:pt x="1691542" y="883784"/>
                    </a:cubicBezTo>
                    <a:cubicBezTo>
                      <a:pt x="1849385" y="851127"/>
                      <a:pt x="2273928" y="856570"/>
                      <a:pt x="2442657" y="834799"/>
                    </a:cubicBezTo>
                    <a:cubicBezTo>
                      <a:pt x="2611386" y="813028"/>
                      <a:pt x="2584171" y="793977"/>
                      <a:pt x="2703914" y="753156"/>
                    </a:cubicBezTo>
                    <a:cubicBezTo>
                      <a:pt x="2823657" y="712335"/>
                      <a:pt x="3044093" y="647020"/>
                      <a:pt x="3161114" y="589870"/>
                    </a:cubicBezTo>
                    <a:cubicBezTo>
                      <a:pt x="3278135" y="532720"/>
                      <a:pt x="3329842" y="451077"/>
                      <a:pt x="3406042" y="410256"/>
                    </a:cubicBezTo>
                    <a:cubicBezTo>
                      <a:pt x="3482242" y="369435"/>
                      <a:pt x="3474078" y="358548"/>
                      <a:pt x="3618314" y="344941"/>
                    </a:cubicBezTo>
                    <a:cubicBezTo>
                      <a:pt x="3762550" y="331334"/>
                      <a:pt x="4083679" y="350384"/>
                      <a:pt x="4271457" y="328613"/>
                    </a:cubicBezTo>
                    <a:cubicBezTo>
                      <a:pt x="4459236" y="306842"/>
                      <a:pt x="4608914" y="252413"/>
                      <a:pt x="4744985" y="214313"/>
                    </a:cubicBezTo>
                    <a:cubicBezTo>
                      <a:pt x="4881056" y="176213"/>
                      <a:pt x="4943649" y="132670"/>
                      <a:pt x="5087885" y="100013"/>
                    </a:cubicBezTo>
                    <a:cubicBezTo>
                      <a:pt x="5232121" y="67356"/>
                      <a:pt x="5436227" y="34699"/>
                      <a:pt x="5610399" y="18370"/>
                    </a:cubicBezTo>
                    <a:cubicBezTo>
                      <a:pt x="5784571" y="2041"/>
                      <a:pt x="5923364" y="-3402"/>
                      <a:pt x="6132914" y="2041"/>
                    </a:cubicBezTo>
                    <a:cubicBezTo>
                      <a:pt x="6342464" y="7484"/>
                      <a:pt x="6641821" y="42863"/>
                      <a:pt x="6867699" y="51027"/>
                    </a:cubicBezTo>
                    <a:cubicBezTo>
                      <a:pt x="7093577" y="59191"/>
                      <a:pt x="7488185" y="51027"/>
                      <a:pt x="7488185" y="51027"/>
                    </a:cubicBezTo>
                    <a:cubicBezTo>
                      <a:pt x="7733114" y="51027"/>
                      <a:pt x="8070571" y="40141"/>
                      <a:pt x="8337271" y="51027"/>
                    </a:cubicBezTo>
                    <a:cubicBezTo>
                      <a:pt x="8603971" y="61913"/>
                      <a:pt x="9088385" y="116341"/>
                      <a:pt x="9088385" y="116341"/>
                    </a:cubicBezTo>
                    <a:lnTo>
                      <a:pt x="9872157" y="181656"/>
                    </a:lnTo>
                    <a:cubicBezTo>
                      <a:pt x="10087150" y="197985"/>
                      <a:pt x="10204171" y="184377"/>
                      <a:pt x="10378342" y="214313"/>
                    </a:cubicBezTo>
                    <a:cubicBezTo>
                      <a:pt x="10552513" y="244249"/>
                      <a:pt x="10740292" y="325892"/>
                      <a:pt x="10917185" y="361270"/>
                    </a:cubicBezTo>
                    <a:cubicBezTo>
                      <a:pt x="11094078" y="396648"/>
                      <a:pt x="11265527" y="391205"/>
                      <a:pt x="11439699" y="426584"/>
                    </a:cubicBezTo>
                    <a:cubicBezTo>
                      <a:pt x="11613871" y="461963"/>
                      <a:pt x="11760828" y="532719"/>
                      <a:pt x="11962214" y="573541"/>
                    </a:cubicBezTo>
                    <a:cubicBezTo>
                      <a:pt x="12163600" y="614363"/>
                      <a:pt x="12427578" y="617084"/>
                      <a:pt x="12648014" y="671513"/>
                    </a:cubicBezTo>
                    <a:cubicBezTo>
                      <a:pt x="12868450" y="725942"/>
                      <a:pt x="13091607" y="802142"/>
                      <a:pt x="13284828" y="900113"/>
                    </a:cubicBezTo>
                    <a:cubicBezTo>
                      <a:pt x="13478049" y="998084"/>
                      <a:pt x="13665828" y="1155927"/>
                      <a:pt x="13807342" y="1259341"/>
                    </a:cubicBezTo>
                    <a:cubicBezTo>
                      <a:pt x="13948856" y="1362755"/>
                      <a:pt x="14054993" y="1433513"/>
                      <a:pt x="14133914" y="1520599"/>
                    </a:cubicBezTo>
                    <a:cubicBezTo>
                      <a:pt x="14212835" y="1607685"/>
                      <a:pt x="14280871" y="1781856"/>
                      <a:pt x="14280871" y="1781856"/>
                    </a:cubicBezTo>
                    <a:cubicBezTo>
                      <a:pt x="14343464" y="1893434"/>
                      <a:pt x="14449600" y="2024063"/>
                      <a:pt x="14509471" y="2190070"/>
                    </a:cubicBezTo>
                    <a:cubicBezTo>
                      <a:pt x="14569342" y="2356077"/>
                      <a:pt x="14610163" y="2652713"/>
                      <a:pt x="14640099" y="2777899"/>
                    </a:cubicBezTo>
                    <a:cubicBezTo>
                      <a:pt x="14670035" y="2903085"/>
                      <a:pt x="14678199" y="2856820"/>
                      <a:pt x="14689085" y="2941184"/>
                    </a:cubicBezTo>
                    <a:cubicBezTo>
                      <a:pt x="14699971" y="3025548"/>
                      <a:pt x="14705414" y="3180670"/>
                      <a:pt x="14705414" y="3284084"/>
                    </a:cubicBezTo>
                    <a:cubicBezTo>
                      <a:pt x="14705414" y="3387498"/>
                      <a:pt x="14689085" y="3439206"/>
                      <a:pt x="14689085" y="3561670"/>
                    </a:cubicBezTo>
                    <a:cubicBezTo>
                      <a:pt x="14689085" y="3684134"/>
                      <a:pt x="14713578" y="3858306"/>
                      <a:pt x="14705414" y="4018870"/>
                    </a:cubicBezTo>
                    <a:cubicBezTo>
                      <a:pt x="14697250" y="4179434"/>
                      <a:pt x="14672756" y="4391706"/>
                      <a:pt x="14640099" y="4525056"/>
                    </a:cubicBezTo>
                    <a:cubicBezTo>
                      <a:pt x="14607442" y="4658406"/>
                      <a:pt x="14569342" y="4761820"/>
                      <a:pt x="14509471" y="4818970"/>
                    </a:cubicBezTo>
                    <a:cubicBezTo>
                      <a:pt x="14449600" y="4876120"/>
                      <a:pt x="14378842" y="4865235"/>
                      <a:pt x="14280871" y="4867956"/>
                    </a:cubicBezTo>
                    <a:cubicBezTo>
                      <a:pt x="14182900" y="4870677"/>
                      <a:pt x="14041385" y="4884285"/>
                      <a:pt x="13921642" y="4835299"/>
                    </a:cubicBezTo>
                    <a:cubicBezTo>
                      <a:pt x="13801899" y="4786313"/>
                      <a:pt x="13687600" y="4658405"/>
                      <a:pt x="13562414" y="4574041"/>
                    </a:cubicBezTo>
                    <a:cubicBezTo>
                      <a:pt x="13437228" y="4489677"/>
                      <a:pt x="13374635" y="4405313"/>
                      <a:pt x="13170528" y="4329113"/>
                    </a:cubicBezTo>
                    <a:cubicBezTo>
                      <a:pt x="12966421" y="4252913"/>
                      <a:pt x="12628964" y="4176712"/>
                      <a:pt x="12337771" y="4116841"/>
                    </a:cubicBezTo>
                    <a:cubicBezTo>
                      <a:pt x="12046578" y="4056970"/>
                      <a:pt x="11747221" y="4029755"/>
                      <a:pt x="11423371" y="3969884"/>
                    </a:cubicBezTo>
                    <a:cubicBezTo>
                      <a:pt x="11099521" y="3910013"/>
                      <a:pt x="10601500" y="3803877"/>
                      <a:pt x="10394671" y="3757613"/>
                    </a:cubicBezTo>
                    <a:cubicBezTo>
                      <a:pt x="10187842" y="3711349"/>
                      <a:pt x="10348406" y="3703185"/>
                      <a:pt x="10182399" y="3692299"/>
                    </a:cubicBezTo>
                    <a:cubicBezTo>
                      <a:pt x="10016392" y="3681413"/>
                      <a:pt x="9594571" y="3700463"/>
                      <a:pt x="9398628" y="3692299"/>
                    </a:cubicBezTo>
                    <a:cubicBezTo>
                      <a:pt x="9202685" y="3684135"/>
                      <a:pt x="9126485" y="3651477"/>
                      <a:pt x="9006742" y="3643313"/>
                    </a:cubicBezTo>
                    <a:cubicBezTo>
                      <a:pt x="8886999" y="3635149"/>
                      <a:pt x="8865228" y="3648756"/>
                      <a:pt x="8680171" y="3643313"/>
                    </a:cubicBezTo>
                    <a:cubicBezTo>
                      <a:pt x="8495114" y="3637870"/>
                      <a:pt x="8165820" y="3607935"/>
                      <a:pt x="7896399" y="3610656"/>
                    </a:cubicBezTo>
                    <a:cubicBezTo>
                      <a:pt x="7626978" y="3613377"/>
                      <a:pt x="7289520" y="3667805"/>
                      <a:pt x="7063642" y="3659641"/>
                    </a:cubicBezTo>
                    <a:cubicBezTo>
                      <a:pt x="6837764" y="3651477"/>
                      <a:pt x="6690806" y="3572556"/>
                      <a:pt x="6541128" y="3561670"/>
                    </a:cubicBezTo>
                    <a:cubicBezTo>
                      <a:pt x="6391450" y="3550784"/>
                      <a:pt x="6345185" y="3588884"/>
                      <a:pt x="6165571" y="3594327"/>
                    </a:cubicBezTo>
                    <a:cubicBezTo>
                      <a:pt x="5985957" y="3599770"/>
                      <a:pt x="5708371" y="3564391"/>
                      <a:pt x="5463442" y="3594327"/>
                    </a:cubicBezTo>
                    <a:cubicBezTo>
                      <a:pt x="5218513" y="3624263"/>
                      <a:pt x="4902828" y="3730398"/>
                      <a:pt x="4695999" y="3773941"/>
                    </a:cubicBezTo>
                    <a:cubicBezTo>
                      <a:pt x="4489171" y="3817484"/>
                      <a:pt x="4385757" y="3841977"/>
                      <a:pt x="4222471" y="3855584"/>
                    </a:cubicBezTo>
                    <a:cubicBezTo>
                      <a:pt x="4059185" y="3869191"/>
                      <a:pt x="3871406" y="3833813"/>
                      <a:pt x="3716285" y="3855584"/>
                    </a:cubicBezTo>
                    <a:cubicBezTo>
                      <a:pt x="3561164" y="3877355"/>
                      <a:pt x="3425092" y="3907292"/>
                      <a:pt x="3291742" y="3986213"/>
                    </a:cubicBezTo>
                    <a:cubicBezTo>
                      <a:pt x="3158392" y="4065135"/>
                      <a:pt x="3068585" y="4252913"/>
                      <a:pt x="2916185" y="4329113"/>
                    </a:cubicBezTo>
                    <a:cubicBezTo>
                      <a:pt x="2763785" y="4405313"/>
                      <a:pt x="2543349" y="4418920"/>
                      <a:pt x="2377342" y="4443413"/>
                    </a:cubicBezTo>
                    <a:cubicBezTo>
                      <a:pt x="2211335" y="4467906"/>
                      <a:pt x="2050770" y="4448856"/>
                      <a:pt x="1920142" y="4476070"/>
                    </a:cubicBezTo>
                    <a:cubicBezTo>
                      <a:pt x="1789514" y="4503284"/>
                      <a:pt x="1688821" y="4563156"/>
                      <a:pt x="1593571" y="4606699"/>
                    </a:cubicBezTo>
                    <a:cubicBezTo>
                      <a:pt x="1498321" y="4650242"/>
                      <a:pt x="1449335" y="4701949"/>
                      <a:pt x="1348642" y="4737327"/>
                    </a:cubicBezTo>
                    <a:cubicBezTo>
                      <a:pt x="1247949" y="4772705"/>
                      <a:pt x="1111878" y="4805363"/>
                      <a:pt x="989414" y="4818970"/>
                    </a:cubicBezTo>
                    <a:cubicBezTo>
                      <a:pt x="866950" y="4832577"/>
                      <a:pt x="730879" y="4832577"/>
                      <a:pt x="613857" y="4818970"/>
                    </a:cubicBezTo>
                    <a:cubicBezTo>
                      <a:pt x="496835" y="4805363"/>
                      <a:pt x="363485" y="4816248"/>
                      <a:pt x="287285" y="4737327"/>
                    </a:cubicBezTo>
                    <a:cubicBezTo>
                      <a:pt x="211085" y="4658406"/>
                      <a:pt x="202921" y="4470627"/>
                      <a:pt x="156657" y="4345441"/>
                    </a:cubicBezTo>
                    <a:cubicBezTo>
                      <a:pt x="110393" y="4220255"/>
                      <a:pt x="31470" y="4084184"/>
                      <a:pt x="9699" y="3986213"/>
                    </a:cubicBezTo>
                    <a:cubicBezTo>
                      <a:pt x="-12073" y="3888242"/>
                      <a:pt x="6977" y="3822927"/>
                      <a:pt x="26028" y="3757613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05" name="Vrije vorm 104"/>
              <p:cNvSpPr/>
              <p:nvPr/>
            </p:nvSpPr>
            <p:spPr>
              <a:xfrm>
                <a:off x="3416820" y="3757903"/>
                <a:ext cx="12589323" cy="1199879"/>
              </a:xfrm>
              <a:custGeom>
                <a:avLst/>
                <a:gdLst>
                  <a:gd name="connsiteX0" fmla="*/ 0 w 12589329"/>
                  <a:gd name="connsiteY0" fmla="*/ 1199886 h 1199886"/>
                  <a:gd name="connsiteX1" fmla="*/ 538843 w 12589329"/>
                  <a:gd name="connsiteY1" fmla="*/ 954958 h 1199886"/>
                  <a:gd name="connsiteX2" fmla="*/ 1012372 w 12589329"/>
                  <a:gd name="connsiteY2" fmla="*/ 905972 h 1199886"/>
                  <a:gd name="connsiteX3" fmla="*/ 1518557 w 12589329"/>
                  <a:gd name="connsiteY3" fmla="*/ 840658 h 1199886"/>
                  <a:gd name="connsiteX4" fmla="*/ 1796143 w 12589329"/>
                  <a:gd name="connsiteY4" fmla="*/ 759015 h 1199886"/>
                  <a:gd name="connsiteX5" fmla="*/ 2139043 w 12589329"/>
                  <a:gd name="connsiteY5" fmla="*/ 432443 h 1199886"/>
                  <a:gd name="connsiteX6" fmla="*/ 2383972 w 12589329"/>
                  <a:gd name="connsiteY6" fmla="*/ 334472 h 1199886"/>
                  <a:gd name="connsiteX7" fmla="*/ 2645229 w 12589329"/>
                  <a:gd name="connsiteY7" fmla="*/ 269158 h 1199886"/>
                  <a:gd name="connsiteX8" fmla="*/ 2857500 w 12589329"/>
                  <a:gd name="connsiteY8" fmla="*/ 269158 h 1199886"/>
                  <a:gd name="connsiteX9" fmla="*/ 3249386 w 12589329"/>
                  <a:gd name="connsiteY9" fmla="*/ 285486 h 1199886"/>
                  <a:gd name="connsiteX10" fmla="*/ 3624943 w 12589329"/>
                  <a:gd name="connsiteY10" fmla="*/ 187515 h 1199886"/>
                  <a:gd name="connsiteX11" fmla="*/ 4065815 w 12589329"/>
                  <a:gd name="connsiteY11" fmla="*/ 73215 h 1199886"/>
                  <a:gd name="connsiteX12" fmla="*/ 4343400 w 12589329"/>
                  <a:gd name="connsiteY12" fmla="*/ 7900 h 1199886"/>
                  <a:gd name="connsiteX13" fmla="*/ 4865915 w 12589329"/>
                  <a:gd name="connsiteY13" fmla="*/ 24229 h 1199886"/>
                  <a:gd name="connsiteX14" fmla="*/ 5192486 w 12589329"/>
                  <a:gd name="connsiteY14" fmla="*/ 7900 h 1199886"/>
                  <a:gd name="connsiteX15" fmla="*/ 5502729 w 12589329"/>
                  <a:gd name="connsiteY15" fmla="*/ 7900 h 1199886"/>
                  <a:gd name="connsiteX16" fmla="*/ 6188529 w 12589329"/>
                  <a:gd name="connsiteY16" fmla="*/ 105872 h 1199886"/>
                  <a:gd name="connsiteX17" fmla="*/ 6515100 w 12589329"/>
                  <a:gd name="connsiteY17" fmla="*/ 105872 h 1199886"/>
                  <a:gd name="connsiteX18" fmla="*/ 6955972 w 12589329"/>
                  <a:gd name="connsiteY18" fmla="*/ 40558 h 1199886"/>
                  <a:gd name="connsiteX19" fmla="*/ 7429500 w 12589329"/>
                  <a:gd name="connsiteY19" fmla="*/ 56886 h 1199886"/>
                  <a:gd name="connsiteX20" fmla="*/ 7772400 w 12589329"/>
                  <a:gd name="connsiteY20" fmla="*/ 89543 h 1199886"/>
                  <a:gd name="connsiteX21" fmla="*/ 8213272 w 12589329"/>
                  <a:gd name="connsiteY21" fmla="*/ 138529 h 1199886"/>
                  <a:gd name="connsiteX22" fmla="*/ 8637815 w 12589329"/>
                  <a:gd name="connsiteY22" fmla="*/ 138529 h 1199886"/>
                  <a:gd name="connsiteX23" fmla="*/ 9356272 w 12589329"/>
                  <a:gd name="connsiteY23" fmla="*/ 203843 h 1199886"/>
                  <a:gd name="connsiteX24" fmla="*/ 10172700 w 12589329"/>
                  <a:gd name="connsiteY24" fmla="*/ 367129 h 1199886"/>
                  <a:gd name="connsiteX25" fmla="*/ 10858500 w 12589329"/>
                  <a:gd name="connsiteY25" fmla="*/ 514086 h 1199886"/>
                  <a:gd name="connsiteX26" fmla="*/ 11625943 w 12589329"/>
                  <a:gd name="connsiteY26" fmla="*/ 628386 h 1199886"/>
                  <a:gd name="connsiteX27" fmla="*/ 11936186 w 12589329"/>
                  <a:gd name="connsiteY27" fmla="*/ 742686 h 1199886"/>
                  <a:gd name="connsiteX28" fmla="*/ 12311743 w 12589329"/>
                  <a:gd name="connsiteY28" fmla="*/ 1036600 h 1199886"/>
                  <a:gd name="connsiteX29" fmla="*/ 12589329 w 12589329"/>
                  <a:gd name="connsiteY29" fmla="*/ 1183558 h 1199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589329" h="1199886">
                    <a:moveTo>
                      <a:pt x="0" y="1199886"/>
                    </a:moveTo>
                    <a:cubicBezTo>
                      <a:pt x="185057" y="1101915"/>
                      <a:pt x="370114" y="1003944"/>
                      <a:pt x="538843" y="954958"/>
                    </a:cubicBezTo>
                    <a:cubicBezTo>
                      <a:pt x="707572" y="905972"/>
                      <a:pt x="849086" y="925022"/>
                      <a:pt x="1012372" y="905972"/>
                    </a:cubicBezTo>
                    <a:cubicBezTo>
                      <a:pt x="1175658" y="886922"/>
                      <a:pt x="1387929" y="865151"/>
                      <a:pt x="1518557" y="840658"/>
                    </a:cubicBezTo>
                    <a:cubicBezTo>
                      <a:pt x="1649185" y="816165"/>
                      <a:pt x="1692729" y="827051"/>
                      <a:pt x="1796143" y="759015"/>
                    </a:cubicBezTo>
                    <a:cubicBezTo>
                      <a:pt x="1899557" y="690979"/>
                      <a:pt x="2041072" y="503200"/>
                      <a:pt x="2139043" y="432443"/>
                    </a:cubicBezTo>
                    <a:cubicBezTo>
                      <a:pt x="2237014" y="361686"/>
                      <a:pt x="2299608" y="361686"/>
                      <a:pt x="2383972" y="334472"/>
                    </a:cubicBezTo>
                    <a:cubicBezTo>
                      <a:pt x="2468336" y="307258"/>
                      <a:pt x="2566308" y="280044"/>
                      <a:pt x="2645229" y="269158"/>
                    </a:cubicBezTo>
                    <a:cubicBezTo>
                      <a:pt x="2724150" y="258272"/>
                      <a:pt x="2756807" y="266437"/>
                      <a:pt x="2857500" y="269158"/>
                    </a:cubicBezTo>
                    <a:cubicBezTo>
                      <a:pt x="2958193" y="271879"/>
                      <a:pt x="3121479" y="299093"/>
                      <a:pt x="3249386" y="285486"/>
                    </a:cubicBezTo>
                    <a:cubicBezTo>
                      <a:pt x="3377293" y="271879"/>
                      <a:pt x="3624943" y="187515"/>
                      <a:pt x="3624943" y="187515"/>
                    </a:cubicBezTo>
                    <a:lnTo>
                      <a:pt x="4065815" y="73215"/>
                    </a:lnTo>
                    <a:cubicBezTo>
                      <a:pt x="4185558" y="43279"/>
                      <a:pt x="4210050" y="16064"/>
                      <a:pt x="4343400" y="7900"/>
                    </a:cubicBezTo>
                    <a:cubicBezTo>
                      <a:pt x="4476750" y="-264"/>
                      <a:pt x="4724401" y="24229"/>
                      <a:pt x="4865915" y="24229"/>
                    </a:cubicBezTo>
                    <a:cubicBezTo>
                      <a:pt x="5007429" y="24229"/>
                      <a:pt x="5086350" y="10621"/>
                      <a:pt x="5192486" y="7900"/>
                    </a:cubicBezTo>
                    <a:cubicBezTo>
                      <a:pt x="5298622" y="5179"/>
                      <a:pt x="5336722" y="-8429"/>
                      <a:pt x="5502729" y="7900"/>
                    </a:cubicBezTo>
                    <a:cubicBezTo>
                      <a:pt x="5668736" y="24229"/>
                      <a:pt x="6019801" y="89543"/>
                      <a:pt x="6188529" y="105872"/>
                    </a:cubicBezTo>
                    <a:cubicBezTo>
                      <a:pt x="6357258" y="122201"/>
                      <a:pt x="6387193" y="116758"/>
                      <a:pt x="6515100" y="105872"/>
                    </a:cubicBezTo>
                    <a:cubicBezTo>
                      <a:pt x="6643007" y="94986"/>
                      <a:pt x="6803572" y="48722"/>
                      <a:pt x="6955972" y="40558"/>
                    </a:cubicBezTo>
                    <a:cubicBezTo>
                      <a:pt x="7108372" y="32394"/>
                      <a:pt x="7293429" y="48722"/>
                      <a:pt x="7429500" y="56886"/>
                    </a:cubicBezTo>
                    <a:cubicBezTo>
                      <a:pt x="7565571" y="65050"/>
                      <a:pt x="7772400" y="89543"/>
                      <a:pt x="7772400" y="89543"/>
                    </a:cubicBezTo>
                    <a:cubicBezTo>
                      <a:pt x="7903029" y="103150"/>
                      <a:pt x="8069036" y="130365"/>
                      <a:pt x="8213272" y="138529"/>
                    </a:cubicBezTo>
                    <a:cubicBezTo>
                      <a:pt x="8357508" y="146693"/>
                      <a:pt x="8447315" y="127643"/>
                      <a:pt x="8637815" y="138529"/>
                    </a:cubicBezTo>
                    <a:cubicBezTo>
                      <a:pt x="8828315" y="149415"/>
                      <a:pt x="9100458" y="165743"/>
                      <a:pt x="9356272" y="203843"/>
                    </a:cubicBezTo>
                    <a:cubicBezTo>
                      <a:pt x="9612086" y="241943"/>
                      <a:pt x="10172700" y="367129"/>
                      <a:pt x="10172700" y="367129"/>
                    </a:cubicBezTo>
                    <a:cubicBezTo>
                      <a:pt x="10423071" y="418836"/>
                      <a:pt x="10616293" y="470543"/>
                      <a:pt x="10858500" y="514086"/>
                    </a:cubicBezTo>
                    <a:cubicBezTo>
                      <a:pt x="11100707" y="557629"/>
                      <a:pt x="11446329" y="590286"/>
                      <a:pt x="11625943" y="628386"/>
                    </a:cubicBezTo>
                    <a:cubicBezTo>
                      <a:pt x="11805557" y="666486"/>
                      <a:pt x="11821886" y="674650"/>
                      <a:pt x="11936186" y="742686"/>
                    </a:cubicBezTo>
                    <a:cubicBezTo>
                      <a:pt x="12050486" y="810722"/>
                      <a:pt x="12202886" y="963121"/>
                      <a:pt x="12311743" y="1036600"/>
                    </a:cubicBezTo>
                    <a:cubicBezTo>
                      <a:pt x="12420600" y="1110079"/>
                      <a:pt x="12504964" y="1146818"/>
                      <a:pt x="12589329" y="1183558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sp>
          <p:nvSpPr>
            <p:cNvPr id="100" name="Vrije vorm 99"/>
            <p:cNvSpPr>
              <a:spLocks noChangeAspect="1"/>
            </p:cNvSpPr>
            <p:nvPr/>
          </p:nvSpPr>
          <p:spPr>
            <a:xfrm rot="996642">
              <a:off x="2625025" y="4438615"/>
              <a:ext cx="837379" cy="206087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grpSp>
          <p:nvGrpSpPr>
            <p:cNvPr id="86" name="Groep 85"/>
            <p:cNvGrpSpPr/>
            <p:nvPr/>
          </p:nvGrpSpPr>
          <p:grpSpPr>
            <a:xfrm>
              <a:off x="2992522" y="4672360"/>
              <a:ext cx="1029600" cy="228486"/>
              <a:chOff x="2490384" y="695157"/>
              <a:chExt cx="17848155" cy="4720649"/>
            </a:xfrm>
            <a:solidFill>
              <a:schemeClr val="bg1">
                <a:lumMod val="65000"/>
              </a:schemeClr>
            </a:solidFill>
          </p:grpSpPr>
          <p:sp>
            <p:nvSpPr>
              <p:cNvPr id="95" name="Vrije vorm 94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96" name="Vrije vorm 95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97" name="Vrije vorm 96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87" name="Groep 86"/>
            <p:cNvGrpSpPr/>
            <p:nvPr/>
          </p:nvGrpSpPr>
          <p:grpSpPr>
            <a:xfrm>
              <a:off x="2210240" y="4661891"/>
              <a:ext cx="1029600" cy="228486"/>
              <a:chOff x="2490384" y="695157"/>
              <a:chExt cx="17848155" cy="4720649"/>
            </a:xfrm>
            <a:solidFill>
              <a:schemeClr val="bg1">
                <a:lumMod val="65000"/>
              </a:schemeClr>
            </a:solidFill>
          </p:grpSpPr>
          <p:sp>
            <p:nvSpPr>
              <p:cNvPr id="92" name="Vrije vorm 91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93" name="Vrije vorm 92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94" name="Vrije vorm 93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</p:grpSp>
      <p:sp>
        <p:nvSpPr>
          <p:cNvPr id="125" name="Vermenigvuldigen 124"/>
          <p:cNvSpPr/>
          <p:nvPr/>
        </p:nvSpPr>
        <p:spPr>
          <a:xfrm>
            <a:off x="1191320" y="2301637"/>
            <a:ext cx="506390" cy="1076950"/>
          </a:xfrm>
          <a:prstGeom prst="mathMultiply">
            <a:avLst/>
          </a:prstGeom>
          <a:solidFill>
            <a:srgbClr val="FF0000"/>
          </a:solidFill>
          <a:ln w="285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67" name="Rechte verbindingslijn met pijl 66"/>
          <p:cNvCxnSpPr/>
          <p:nvPr/>
        </p:nvCxnSpPr>
        <p:spPr>
          <a:xfrm>
            <a:off x="2511887" y="3636621"/>
            <a:ext cx="103459" cy="466898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7" name="Rechte verbindingslijn met pijl 126"/>
          <p:cNvCxnSpPr/>
          <p:nvPr/>
        </p:nvCxnSpPr>
        <p:spPr>
          <a:xfrm>
            <a:off x="1826909" y="3249302"/>
            <a:ext cx="234708" cy="457776"/>
          </a:xfrm>
          <a:prstGeom prst="straightConnector1">
            <a:avLst/>
          </a:prstGeom>
          <a:ln w="57150">
            <a:solidFill>
              <a:srgbClr val="0F5EE4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9" name="Vrije vorm 128"/>
          <p:cNvSpPr/>
          <p:nvPr/>
        </p:nvSpPr>
        <p:spPr>
          <a:xfrm rot="496203">
            <a:off x="4439187" y="2936168"/>
            <a:ext cx="914912" cy="1001442"/>
          </a:xfrm>
          <a:custGeom>
            <a:avLst/>
            <a:gdLst>
              <a:gd name="connsiteX0" fmla="*/ 265491 w 3643922"/>
              <a:gd name="connsiteY0" fmla="*/ 2253343 h 3551497"/>
              <a:gd name="connsiteX1" fmla="*/ 477763 w 3643922"/>
              <a:gd name="connsiteY1" fmla="*/ 2171700 h 3551497"/>
              <a:gd name="connsiteX2" fmla="*/ 608391 w 3643922"/>
              <a:gd name="connsiteY2" fmla="*/ 2041071 h 3551497"/>
              <a:gd name="connsiteX3" fmla="*/ 804334 w 3643922"/>
              <a:gd name="connsiteY3" fmla="*/ 1763486 h 3551497"/>
              <a:gd name="connsiteX4" fmla="*/ 951291 w 3643922"/>
              <a:gd name="connsiteY4" fmla="*/ 1551214 h 3551497"/>
              <a:gd name="connsiteX5" fmla="*/ 1130906 w 3643922"/>
              <a:gd name="connsiteY5" fmla="*/ 1322614 h 3551497"/>
              <a:gd name="connsiteX6" fmla="*/ 1245206 w 3643922"/>
              <a:gd name="connsiteY6" fmla="*/ 1077686 h 3551497"/>
              <a:gd name="connsiteX7" fmla="*/ 1441148 w 3643922"/>
              <a:gd name="connsiteY7" fmla="*/ 800100 h 3551497"/>
              <a:gd name="connsiteX8" fmla="*/ 1571777 w 3643922"/>
              <a:gd name="connsiteY8" fmla="*/ 522514 h 3551497"/>
              <a:gd name="connsiteX9" fmla="*/ 1702406 w 3643922"/>
              <a:gd name="connsiteY9" fmla="*/ 326571 h 3551497"/>
              <a:gd name="connsiteX10" fmla="*/ 1865691 w 3643922"/>
              <a:gd name="connsiteY10" fmla="*/ 179614 h 3551497"/>
              <a:gd name="connsiteX11" fmla="*/ 2077963 w 3643922"/>
              <a:gd name="connsiteY11" fmla="*/ 97971 h 3551497"/>
              <a:gd name="connsiteX12" fmla="*/ 2306563 w 3643922"/>
              <a:gd name="connsiteY12" fmla="*/ 32657 h 3551497"/>
              <a:gd name="connsiteX13" fmla="*/ 2567820 w 3643922"/>
              <a:gd name="connsiteY13" fmla="*/ 0 h 3551497"/>
              <a:gd name="connsiteX14" fmla="*/ 2731106 w 3643922"/>
              <a:gd name="connsiteY14" fmla="*/ 32657 h 3551497"/>
              <a:gd name="connsiteX15" fmla="*/ 2927048 w 3643922"/>
              <a:gd name="connsiteY15" fmla="*/ 114300 h 3551497"/>
              <a:gd name="connsiteX16" fmla="*/ 3122991 w 3643922"/>
              <a:gd name="connsiteY16" fmla="*/ 244929 h 3551497"/>
              <a:gd name="connsiteX17" fmla="*/ 3302606 w 3643922"/>
              <a:gd name="connsiteY17" fmla="*/ 342900 h 3551497"/>
              <a:gd name="connsiteX18" fmla="*/ 3416906 w 3643922"/>
              <a:gd name="connsiteY18" fmla="*/ 473529 h 3551497"/>
              <a:gd name="connsiteX19" fmla="*/ 3482220 w 3643922"/>
              <a:gd name="connsiteY19" fmla="*/ 587829 h 3551497"/>
              <a:gd name="connsiteX20" fmla="*/ 3531206 w 3643922"/>
              <a:gd name="connsiteY20" fmla="*/ 751114 h 3551497"/>
              <a:gd name="connsiteX21" fmla="*/ 3563863 w 3643922"/>
              <a:gd name="connsiteY21" fmla="*/ 881743 h 3551497"/>
              <a:gd name="connsiteX22" fmla="*/ 3531206 w 3643922"/>
              <a:gd name="connsiteY22" fmla="*/ 1143000 h 3551497"/>
              <a:gd name="connsiteX23" fmla="*/ 3416906 w 3643922"/>
              <a:gd name="connsiteY23" fmla="*/ 996043 h 3551497"/>
              <a:gd name="connsiteX24" fmla="*/ 3188306 w 3643922"/>
              <a:gd name="connsiteY24" fmla="*/ 930729 h 3551497"/>
              <a:gd name="connsiteX25" fmla="*/ 2943377 w 3643922"/>
              <a:gd name="connsiteY25" fmla="*/ 914400 h 3551497"/>
              <a:gd name="connsiteX26" fmla="*/ 2747434 w 3643922"/>
              <a:gd name="connsiteY26" fmla="*/ 963386 h 3551497"/>
              <a:gd name="connsiteX27" fmla="*/ 2518834 w 3643922"/>
              <a:gd name="connsiteY27" fmla="*/ 1094014 h 3551497"/>
              <a:gd name="connsiteX28" fmla="*/ 2486177 w 3643922"/>
              <a:gd name="connsiteY28" fmla="*/ 1273629 h 3551497"/>
              <a:gd name="connsiteX29" fmla="*/ 2420863 w 3643922"/>
              <a:gd name="connsiteY29" fmla="*/ 1453243 h 3551497"/>
              <a:gd name="connsiteX30" fmla="*/ 2502506 w 3643922"/>
              <a:gd name="connsiteY30" fmla="*/ 1665514 h 3551497"/>
              <a:gd name="connsiteX31" fmla="*/ 2567820 w 3643922"/>
              <a:gd name="connsiteY31" fmla="*/ 1877786 h 3551497"/>
              <a:gd name="connsiteX32" fmla="*/ 2698448 w 3643922"/>
              <a:gd name="connsiteY32" fmla="*/ 2024743 h 3551497"/>
              <a:gd name="connsiteX33" fmla="*/ 2894391 w 3643922"/>
              <a:gd name="connsiteY33" fmla="*/ 2139043 h 3551497"/>
              <a:gd name="connsiteX34" fmla="*/ 3171977 w 3643922"/>
              <a:gd name="connsiteY34" fmla="*/ 2171700 h 3551497"/>
              <a:gd name="connsiteX35" fmla="*/ 3400577 w 3643922"/>
              <a:gd name="connsiteY35" fmla="*/ 2106386 h 3551497"/>
              <a:gd name="connsiteX36" fmla="*/ 3400577 w 3643922"/>
              <a:gd name="connsiteY36" fmla="*/ 3314700 h 3551497"/>
              <a:gd name="connsiteX37" fmla="*/ 232834 w 3643922"/>
              <a:gd name="connsiteY37" fmla="*/ 3461657 h 3551497"/>
              <a:gd name="connsiteX38" fmla="*/ 265491 w 3643922"/>
              <a:gd name="connsiteY38" fmla="*/ 2253343 h 3551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643922" h="3551497">
                <a:moveTo>
                  <a:pt x="265491" y="2253343"/>
                </a:moveTo>
                <a:cubicBezTo>
                  <a:pt x="306312" y="2038350"/>
                  <a:pt x="420613" y="2207079"/>
                  <a:pt x="477763" y="2171700"/>
                </a:cubicBezTo>
                <a:cubicBezTo>
                  <a:pt x="534913" y="2136321"/>
                  <a:pt x="553963" y="2109107"/>
                  <a:pt x="608391" y="2041071"/>
                </a:cubicBezTo>
                <a:cubicBezTo>
                  <a:pt x="662819" y="1973035"/>
                  <a:pt x="747184" y="1845129"/>
                  <a:pt x="804334" y="1763486"/>
                </a:cubicBezTo>
                <a:cubicBezTo>
                  <a:pt x="861484" y="1681843"/>
                  <a:pt x="896862" y="1624693"/>
                  <a:pt x="951291" y="1551214"/>
                </a:cubicBezTo>
                <a:cubicBezTo>
                  <a:pt x="1005720" y="1477735"/>
                  <a:pt x="1081920" y="1401535"/>
                  <a:pt x="1130906" y="1322614"/>
                </a:cubicBezTo>
                <a:cubicBezTo>
                  <a:pt x="1179892" y="1243693"/>
                  <a:pt x="1193499" y="1164772"/>
                  <a:pt x="1245206" y="1077686"/>
                </a:cubicBezTo>
                <a:cubicBezTo>
                  <a:pt x="1296913" y="990600"/>
                  <a:pt x="1386720" y="892629"/>
                  <a:pt x="1441148" y="800100"/>
                </a:cubicBezTo>
                <a:cubicBezTo>
                  <a:pt x="1495576" y="707571"/>
                  <a:pt x="1528234" y="601435"/>
                  <a:pt x="1571777" y="522514"/>
                </a:cubicBezTo>
                <a:cubicBezTo>
                  <a:pt x="1615320" y="443593"/>
                  <a:pt x="1653420" y="383721"/>
                  <a:pt x="1702406" y="326571"/>
                </a:cubicBezTo>
                <a:cubicBezTo>
                  <a:pt x="1751392" y="269421"/>
                  <a:pt x="1803098" y="217714"/>
                  <a:pt x="1865691" y="179614"/>
                </a:cubicBezTo>
                <a:cubicBezTo>
                  <a:pt x="1928284" y="141514"/>
                  <a:pt x="2004484" y="122464"/>
                  <a:pt x="2077963" y="97971"/>
                </a:cubicBezTo>
                <a:cubicBezTo>
                  <a:pt x="2151442" y="73478"/>
                  <a:pt x="2224920" y="48985"/>
                  <a:pt x="2306563" y="32657"/>
                </a:cubicBezTo>
                <a:cubicBezTo>
                  <a:pt x="2388206" y="16329"/>
                  <a:pt x="2497063" y="0"/>
                  <a:pt x="2567820" y="0"/>
                </a:cubicBezTo>
                <a:cubicBezTo>
                  <a:pt x="2638577" y="0"/>
                  <a:pt x="2671235" y="13607"/>
                  <a:pt x="2731106" y="32657"/>
                </a:cubicBezTo>
                <a:cubicBezTo>
                  <a:pt x="2790977" y="51707"/>
                  <a:pt x="2861734" y="78921"/>
                  <a:pt x="2927048" y="114300"/>
                </a:cubicBezTo>
                <a:cubicBezTo>
                  <a:pt x="2992362" y="149679"/>
                  <a:pt x="3060398" y="206829"/>
                  <a:pt x="3122991" y="244929"/>
                </a:cubicBezTo>
                <a:cubicBezTo>
                  <a:pt x="3185584" y="283029"/>
                  <a:pt x="3253620" y="304800"/>
                  <a:pt x="3302606" y="342900"/>
                </a:cubicBezTo>
                <a:cubicBezTo>
                  <a:pt x="3351592" y="381000"/>
                  <a:pt x="3386970" y="432708"/>
                  <a:pt x="3416906" y="473529"/>
                </a:cubicBezTo>
                <a:cubicBezTo>
                  <a:pt x="3446842" y="514350"/>
                  <a:pt x="3463170" y="541565"/>
                  <a:pt x="3482220" y="587829"/>
                </a:cubicBezTo>
                <a:cubicBezTo>
                  <a:pt x="3501270" y="634093"/>
                  <a:pt x="3517599" y="702128"/>
                  <a:pt x="3531206" y="751114"/>
                </a:cubicBezTo>
                <a:cubicBezTo>
                  <a:pt x="3544813" y="800100"/>
                  <a:pt x="3563863" y="816429"/>
                  <a:pt x="3563863" y="881743"/>
                </a:cubicBezTo>
                <a:cubicBezTo>
                  <a:pt x="3563863" y="947057"/>
                  <a:pt x="3555699" y="1123950"/>
                  <a:pt x="3531206" y="1143000"/>
                </a:cubicBezTo>
                <a:cubicBezTo>
                  <a:pt x="3506713" y="1162050"/>
                  <a:pt x="3474056" y="1031421"/>
                  <a:pt x="3416906" y="996043"/>
                </a:cubicBezTo>
                <a:cubicBezTo>
                  <a:pt x="3359756" y="960664"/>
                  <a:pt x="3267227" y="944336"/>
                  <a:pt x="3188306" y="930729"/>
                </a:cubicBezTo>
                <a:cubicBezTo>
                  <a:pt x="3109385" y="917122"/>
                  <a:pt x="3016856" y="908957"/>
                  <a:pt x="2943377" y="914400"/>
                </a:cubicBezTo>
                <a:cubicBezTo>
                  <a:pt x="2869898" y="919843"/>
                  <a:pt x="2818191" y="933450"/>
                  <a:pt x="2747434" y="963386"/>
                </a:cubicBezTo>
                <a:cubicBezTo>
                  <a:pt x="2676677" y="993322"/>
                  <a:pt x="2562377" y="1042307"/>
                  <a:pt x="2518834" y="1094014"/>
                </a:cubicBezTo>
                <a:cubicBezTo>
                  <a:pt x="2475291" y="1145721"/>
                  <a:pt x="2502505" y="1213758"/>
                  <a:pt x="2486177" y="1273629"/>
                </a:cubicBezTo>
                <a:cubicBezTo>
                  <a:pt x="2469849" y="1333500"/>
                  <a:pt x="2418142" y="1387929"/>
                  <a:pt x="2420863" y="1453243"/>
                </a:cubicBezTo>
                <a:cubicBezTo>
                  <a:pt x="2423584" y="1518557"/>
                  <a:pt x="2478013" y="1594757"/>
                  <a:pt x="2502506" y="1665514"/>
                </a:cubicBezTo>
                <a:cubicBezTo>
                  <a:pt x="2526999" y="1736271"/>
                  <a:pt x="2535163" y="1817914"/>
                  <a:pt x="2567820" y="1877786"/>
                </a:cubicBezTo>
                <a:cubicBezTo>
                  <a:pt x="2600477" y="1937657"/>
                  <a:pt x="2644020" y="1981200"/>
                  <a:pt x="2698448" y="2024743"/>
                </a:cubicBezTo>
                <a:cubicBezTo>
                  <a:pt x="2752876" y="2068286"/>
                  <a:pt x="2815470" y="2114550"/>
                  <a:pt x="2894391" y="2139043"/>
                </a:cubicBezTo>
                <a:cubicBezTo>
                  <a:pt x="2973312" y="2163536"/>
                  <a:pt x="3087613" y="2177143"/>
                  <a:pt x="3171977" y="2171700"/>
                </a:cubicBezTo>
                <a:cubicBezTo>
                  <a:pt x="3256341" y="2166257"/>
                  <a:pt x="3362477" y="1915886"/>
                  <a:pt x="3400577" y="2106386"/>
                </a:cubicBezTo>
                <a:cubicBezTo>
                  <a:pt x="3438677" y="2296886"/>
                  <a:pt x="3928534" y="3088822"/>
                  <a:pt x="3400577" y="3314700"/>
                </a:cubicBezTo>
                <a:cubicBezTo>
                  <a:pt x="2872620" y="3540578"/>
                  <a:pt x="755348" y="3635828"/>
                  <a:pt x="232834" y="3461657"/>
                </a:cubicBezTo>
                <a:cubicBezTo>
                  <a:pt x="-289680" y="3287486"/>
                  <a:pt x="224670" y="2468336"/>
                  <a:pt x="265491" y="2253343"/>
                </a:cubicBezTo>
                <a:close/>
              </a:path>
            </a:pathLst>
          </a:custGeom>
          <a:solidFill>
            <a:srgbClr val="9BC1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135" name="Groep 134"/>
          <p:cNvGrpSpPr/>
          <p:nvPr/>
        </p:nvGrpSpPr>
        <p:grpSpPr>
          <a:xfrm>
            <a:off x="4967822" y="3224194"/>
            <a:ext cx="1067373" cy="454072"/>
            <a:chOff x="2227315" y="479470"/>
            <a:chExt cx="14707080" cy="4871748"/>
          </a:xfrm>
          <a:solidFill>
            <a:schemeClr val="bg1">
              <a:lumMod val="95000"/>
            </a:schemeClr>
          </a:solidFill>
        </p:grpSpPr>
        <p:sp>
          <p:nvSpPr>
            <p:cNvPr id="182" name="Vrije vorm 181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3" name="Vrije vorm 182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36" name="Groep 135"/>
          <p:cNvGrpSpPr/>
          <p:nvPr/>
        </p:nvGrpSpPr>
        <p:grpSpPr>
          <a:xfrm>
            <a:off x="5984018" y="3232460"/>
            <a:ext cx="1067373" cy="454072"/>
            <a:chOff x="2227315" y="479470"/>
            <a:chExt cx="14707080" cy="4871748"/>
          </a:xfrm>
          <a:solidFill>
            <a:schemeClr val="bg1">
              <a:lumMod val="95000"/>
            </a:schemeClr>
          </a:solidFill>
        </p:grpSpPr>
        <p:sp>
          <p:nvSpPr>
            <p:cNvPr id="180" name="Vrije vorm 179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1" name="Vrije vorm 180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37" name="Groep 136"/>
          <p:cNvGrpSpPr/>
          <p:nvPr/>
        </p:nvGrpSpPr>
        <p:grpSpPr>
          <a:xfrm>
            <a:off x="4488685" y="3803821"/>
            <a:ext cx="1067373" cy="454072"/>
            <a:chOff x="2227315" y="479470"/>
            <a:chExt cx="14707080" cy="4871748"/>
          </a:xfrm>
          <a:solidFill>
            <a:schemeClr val="bg1">
              <a:lumMod val="95000"/>
            </a:schemeClr>
          </a:solidFill>
        </p:grpSpPr>
        <p:sp>
          <p:nvSpPr>
            <p:cNvPr id="178" name="Vrije vorm 177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9" name="Vrije vorm 178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38" name="Groep 137"/>
          <p:cNvGrpSpPr/>
          <p:nvPr/>
        </p:nvGrpSpPr>
        <p:grpSpPr>
          <a:xfrm>
            <a:off x="4059497" y="4432035"/>
            <a:ext cx="1009034" cy="43013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75" name="Vrije vorm 174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6" name="Vrije vorm 175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7" name="Vrije vorm 176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39" name="Groep 138"/>
          <p:cNvGrpSpPr/>
          <p:nvPr/>
        </p:nvGrpSpPr>
        <p:grpSpPr>
          <a:xfrm>
            <a:off x="5024015" y="4424067"/>
            <a:ext cx="1009034" cy="43013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72" name="Vrije vorm 171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3" name="Vrije vorm 172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4" name="Vrije vorm 173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40" name="Groep 139"/>
          <p:cNvGrpSpPr/>
          <p:nvPr/>
        </p:nvGrpSpPr>
        <p:grpSpPr>
          <a:xfrm>
            <a:off x="5981046" y="4425171"/>
            <a:ext cx="1009034" cy="43013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69" name="Vrije vorm 168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0" name="Vrije vorm 169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1" name="Vrije vorm 170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41" name="Groep 140"/>
          <p:cNvGrpSpPr/>
          <p:nvPr/>
        </p:nvGrpSpPr>
        <p:grpSpPr>
          <a:xfrm>
            <a:off x="6953780" y="4416686"/>
            <a:ext cx="1009034" cy="430190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66" name="Vrije vorm 165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7" name="Vrije vorm 166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8" name="Vrije vorm 167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42" name="Groep 141"/>
          <p:cNvGrpSpPr/>
          <p:nvPr/>
        </p:nvGrpSpPr>
        <p:grpSpPr>
          <a:xfrm>
            <a:off x="5491263" y="3821174"/>
            <a:ext cx="1067373" cy="454072"/>
            <a:chOff x="2227315" y="479470"/>
            <a:chExt cx="14707080" cy="4871748"/>
          </a:xfrm>
          <a:solidFill>
            <a:schemeClr val="bg1">
              <a:lumMod val="95000"/>
            </a:schemeClr>
          </a:solidFill>
        </p:grpSpPr>
        <p:sp>
          <p:nvSpPr>
            <p:cNvPr id="164" name="Vrije vorm 163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5" name="Vrije vorm 164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43" name="Groep 142"/>
          <p:cNvGrpSpPr/>
          <p:nvPr/>
        </p:nvGrpSpPr>
        <p:grpSpPr>
          <a:xfrm>
            <a:off x="6428812" y="3822651"/>
            <a:ext cx="1067373" cy="454072"/>
            <a:chOff x="2227315" y="479470"/>
            <a:chExt cx="14707080" cy="4871748"/>
          </a:xfrm>
          <a:solidFill>
            <a:schemeClr val="bg1"/>
          </a:solidFill>
        </p:grpSpPr>
        <p:sp>
          <p:nvSpPr>
            <p:cNvPr id="162" name="Vrije vorm 161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3" name="Vrije vorm 162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160" name="Vrije vorm 159"/>
          <p:cNvSpPr>
            <a:spLocks noChangeAspect="1"/>
          </p:cNvSpPr>
          <p:nvPr/>
        </p:nvSpPr>
        <p:spPr>
          <a:xfrm>
            <a:off x="4990188" y="3555374"/>
            <a:ext cx="1067373" cy="406391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84434" h="4720649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587156" y="2977598"/>
                  <a:pt x="731392" y="2988484"/>
                </a:cubicBezTo>
                <a:cubicBezTo>
                  <a:pt x="875628" y="2999370"/>
                  <a:pt x="1123277" y="3012977"/>
                  <a:pt x="1286563" y="3037470"/>
                </a:cubicBezTo>
                <a:cubicBezTo>
                  <a:pt x="1449849" y="3061963"/>
                  <a:pt x="1585920" y="3116391"/>
                  <a:pt x="1711106" y="3135441"/>
                </a:cubicBezTo>
                <a:cubicBezTo>
                  <a:pt x="1836292" y="3154491"/>
                  <a:pt x="2037678" y="3151770"/>
                  <a:pt x="2037678" y="3151770"/>
                </a:cubicBezTo>
                <a:lnTo>
                  <a:pt x="2707149" y="3168098"/>
                </a:lnTo>
                <a:cubicBezTo>
                  <a:pt x="2905813" y="3176262"/>
                  <a:pt x="3088149" y="3173541"/>
                  <a:pt x="3229663" y="3200755"/>
                </a:cubicBezTo>
                <a:cubicBezTo>
                  <a:pt x="3371177" y="3227969"/>
                  <a:pt x="3349406" y="3276955"/>
                  <a:pt x="3556235" y="3331384"/>
                </a:cubicBezTo>
                <a:cubicBezTo>
                  <a:pt x="3763064" y="3385813"/>
                  <a:pt x="4263807" y="3483784"/>
                  <a:pt x="4470635" y="3527327"/>
                </a:cubicBezTo>
                <a:cubicBezTo>
                  <a:pt x="4677464" y="3570870"/>
                  <a:pt x="4797206" y="3592641"/>
                  <a:pt x="4797206" y="3592641"/>
                </a:cubicBezTo>
                <a:cubicBezTo>
                  <a:pt x="4922392" y="3617134"/>
                  <a:pt x="5031249" y="3625298"/>
                  <a:pt x="5221749" y="3674284"/>
                </a:cubicBezTo>
                <a:cubicBezTo>
                  <a:pt x="5412249" y="3723270"/>
                  <a:pt x="5766035" y="3823962"/>
                  <a:pt x="5940206" y="3886555"/>
                </a:cubicBezTo>
                <a:cubicBezTo>
                  <a:pt x="6114377" y="3949148"/>
                  <a:pt x="6171528" y="3989970"/>
                  <a:pt x="6266778" y="4049841"/>
                </a:cubicBezTo>
                <a:cubicBezTo>
                  <a:pt x="6362028" y="4109713"/>
                  <a:pt x="6405570" y="4175027"/>
                  <a:pt x="6511706" y="4245784"/>
                </a:cubicBezTo>
                <a:cubicBezTo>
                  <a:pt x="6617842" y="4316541"/>
                  <a:pt x="6903592" y="4474384"/>
                  <a:pt x="6903592" y="4474384"/>
                </a:cubicBezTo>
                <a:cubicBezTo>
                  <a:pt x="7034221" y="4550584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41799" y="3051077"/>
                  <a:pt x="13418692" y="3021141"/>
                </a:cubicBezTo>
                <a:cubicBezTo>
                  <a:pt x="13595585" y="2991205"/>
                  <a:pt x="13900385" y="2939498"/>
                  <a:pt x="14039178" y="2874184"/>
                </a:cubicBezTo>
                <a:cubicBezTo>
                  <a:pt x="14177971" y="2808870"/>
                  <a:pt x="14194299" y="2721784"/>
                  <a:pt x="14251449" y="2629255"/>
                </a:cubicBezTo>
                <a:cubicBezTo>
                  <a:pt x="14308599" y="2536726"/>
                  <a:pt x="14343978" y="2433312"/>
                  <a:pt x="14382078" y="2319012"/>
                </a:cubicBezTo>
                <a:cubicBezTo>
                  <a:pt x="14420178" y="2204712"/>
                  <a:pt x="14504542" y="2079526"/>
                  <a:pt x="14480049" y="1943455"/>
                </a:cubicBezTo>
                <a:cubicBezTo>
                  <a:pt x="14455556" y="1807384"/>
                  <a:pt x="14303157" y="1603277"/>
                  <a:pt x="14235121" y="1502584"/>
                </a:cubicBezTo>
                <a:cubicBezTo>
                  <a:pt x="14167085" y="1401891"/>
                  <a:pt x="14148035" y="1382841"/>
                  <a:pt x="14071835" y="1339298"/>
                </a:cubicBezTo>
                <a:cubicBezTo>
                  <a:pt x="13995635" y="1295755"/>
                  <a:pt x="13927600" y="1314805"/>
                  <a:pt x="13777921" y="1241327"/>
                </a:cubicBezTo>
                <a:cubicBezTo>
                  <a:pt x="13628242" y="1167849"/>
                  <a:pt x="13339770" y="977348"/>
                  <a:pt x="13173763" y="898427"/>
                </a:cubicBezTo>
                <a:cubicBezTo>
                  <a:pt x="13007756" y="819506"/>
                  <a:pt x="12781878" y="767798"/>
                  <a:pt x="12781878" y="767798"/>
                </a:cubicBezTo>
                <a:lnTo>
                  <a:pt x="12079749" y="539198"/>
                </a:lnTo>
                <a:cubicBezTo>
                  <a:pt x="11881085" y="479327"/>
                  <a:pt x="11783113" y="454834"/>
                  <a:pt x="11589892" y="408570"/>
                </a:cubicBezTo>
                <a:cubicBezTo>
                  <a:pt x="11396671" y="362306"/>
                  <a:pt x="11102757" y="294269"/>
                  <a:pt x="10920421" y="261612"/>
                </a:cubicBezTo>
                <a:cubicBezTo>
                  <a:pt x="10738085" y="228955"/>
                  <a:pt x="10642835" y="226234"/>
                  <a:pt x="10495878" y="212627"/>
                </a:cubicBezTo>
                <a:cubicBezTo>
                  <a:pt x="10348921" y="199020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28575">
            <a:solidFill>
              <a:schemeClr val="tx1">
                <a:alpha val="4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8" name="Vrije vorm 157"/>
          <p:cNvSpPr>
            <a:spLocks noChangeAspect="1"/>
          </p:cNvSpPr>
          <p:nvPr/>
        </p:nvSpPr>
        <p:spPr>
          <a:xfrm>
            <a:off x="5977457" y="3539271"/>
            <a:ext cx="1067373" cy="406391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84434" h="4720649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587156" y="2977598"/>
                  <a:pt x="731392" y="2988484"/>
                </a:cubicBezTo>
                <a:cubicBezTo>
                  <a:pt x="875628" y="2999370"/>
                  <a:pt x="1123277" y="3012977"/>
                  <a:pt x="1286563" y="3037470"/>
                </a:cubicBezTo>
                <a:cubicBezTo>
                  <a:pt x="1449849" y="3061963"/>
                  <a:pt x="1585920" y="3116391"/>
                  <a:pt x="1711106" y="3135441"/>
                </a:cubicBezTo>
                <a:cubicBezTo>
                  <a:pt x="1836292" y="3154491"/>
                  <a:pt x="2037678" y="3151770"/>
                  <a:pt x="2037678" y="3151770"/>
                </a:cubicBezTo>
                <a:lnTo>
                  <a:pt x="2707149" y="3168098"/>
                </a:lnTo>
                <a:cubicBezTo>
                  <a:pt x="2905813" y="3176262"/>
                  <a:pt x="3088149" y="3173541"/>
                  <a:pt x="3229663" y="3200755"/>
                </a:cubicBezTo>
                <a:cubicBezTo>
                  <a:pt x="3371177" y="3227969"/>
                  <a:pt x="3349406" y="3276955"/>
                  <a:pt x="3556235" y="3331384"/>
                </a:cubicBezTo>
                <a:cubicBezTo>
                  <a:pt x="3763064" y="3385813"/>
                  <a:pt x="4263807" y="3483784"/>
                  <a:pt x="4470635" y="3527327"/>
                </a:cubicBezTo>
                <a:cubicBezTo>
                  <a:pt x="4677464" y="3570870"/>
                  <a:pt x="4797206" y="3592641"/>
                  <a:pt x="4797206" y="3592641"/>
                </a:cubicBezTo>
                <a:cubicBezTo>
                  <a:pt x="4922392" y="3617134"/>
                  <a:pt x="5031249" y="3625298"/>
                  <a:pt x="5221749" y="3674284"/>
                </a:cubicBezTo>
                <a:cubicBezTo>
                  <a:pt x="5412249" y="3723270"/>
                  <a:pt x="5766035" y="3823962"/>
                  <a:pt x="5940206" y="3886555"/>
                </a:cubicBezTo>
                <a:cubicBezTo>
                  <a:pt x="6114377" y="3949148"/>
                  <a:pt x="6171528" y="3989970"/>
                  <a:pt x="6266778" y="4049841"/>
                </a:cubicBezTo>
                <a:cubicBezTo>
                  <a:pt x="6362028" y="4109713"/>
                  <a:pt x="6405570" y="4175027"/>
                  <a:pt x="6511706" y="4245784"/>
                </a:cubicBezTo>
                <a:cubicBezTo>
                  <a:pt x="6617842" y="4316541"/>
                  <a:pt x="6903592" y="4474384"/>
                  <a:pt x="6903592" y="4474384"/>
                </a:cubicBezTo>
                <a:cubicBezTo>
                  <a:pt x="7034221" y="4550584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41799" y="3051077"/>
                  <a:pt x="13418692" y="3021141"/>
                </a:cubicBezTo>
                <a:cubicBezTo>
                  <a:pt x="13595585" y="2991205"/>
                  <a:pt x="13900385" y="2939498"/>
                  <a:pt x="14039178" y="2874184"/>
                </a:cubicBezTo>
                <a:cubicBezTo>
                  <a:pt x="14177971" y="2808870"/>
                  <a:pt x="14194299" y="2721784"/>
                  <a:pt x="14251449" y="2629255"/>
                </a:cubicBezTo>
                <a:cubicBezTo>
                  <a:pt x="14308599" y="2536726"/>
                  <a:pt x="14343978" y="2433312"/>
                  <a:pt x="14382078" y="2319012"/>
                </a:cubicBezTo>
                <a:cubicBezTo>
                  <a:pt x="14420178" y="2204712"/>
                  <a:pt x="14504542" y="2079526"/>
                  <a:pt x="14480049" y="1943455"/>
                </a:cubicBezTo>
                <a:cubicBezTo>
                  <a:pt x="14455556" y="1807384"/>
                  <a:pt x="14303157" y="1603277"/>
                  <a:pt x="14235121" y="1502584"/>
                </a:cubicBezTo>
                <a:cubicBezTo>
                  <a:pt x="14167085" y="1401891"/>
                  <a:pt x="14148035" y="1382841"/>
                  <a:pt x="14071835" y="1339298"/>
                </a:cubicBezTo>
                <a:cubicBezTo>
                  <a:pt x="13995635" y="1295755"/>
                  <a:pt x="13927600" y="1314805"/>
                  <a:pt x="13777921" y="1241327"/>
                </a:cubicBezTo>
                <a:cubicBezTo>
                  <a:pt x="13628242" y="1167849"/>
                  <a:pt x="13339770" y="977348"/>
                  <a:pt x="13173763" y="898427"/>
                </a:cubicBezTo>
                <a:cubicBezTo>
                  <a:pt x="13007756" y="819506"/>
                  <a:pt x="12781878" y="767798"/>
                  <a:pt x="12781878" y="767798"/>
                </a:cubicBezTo>
                <a:lnTo>
                  <a:pt x="12079749" y="539198"/>
                </a:lnTo>
                <a:cubicBezTo>
                  <a:pt x="11881085" y="479327"/>
                  <a:pt x="11783113" y="454834"/>
                  <a:pt x="11589892" y="408570"/>
                </a:cubicBezTo>
                <a:cubicBezTo>
                  <a:pt x="11396671" y="362306"/>
                  <a:pt x="11102757" y="294269"/>
                  <a:pt x="10920421" y="261612"/>
                </a:cubicBezTo>
                <a:cubicBezTo>
                  <a:pt x="10738085" y="228955"/>
                  <a:pt x="10642835" y="226234"/>
                  <a:pt x="10495878" y="212627"/>
                </a:cubicBezTo>
                <a:cubicBezTo>
                  <a:pt x="10348921" y="199020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28575">
            <a:solidFill>
              <a:schemeClr val="tx1">
                <a:alpha val="4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146" name="Groep 145"/>
          <p:cNvGrpSpPr/>
          <p:nvPr/>
        </p:nvGrpSpPr>
        <p:grpSpPr>
          <a:xfrm>
            <a:off x="5505190" y="4130144"/>
            <a:ext cx="1312389" cy="450562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55" name="Vrije vorm 154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6" name="Vrije vorm 155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7" name="Vrije vorm 156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47" name="Groep 146"/>
          <p:cNvGrpSpPr/>
          <p:nvPr/>
        </p:nvGrpSpPr>
        <p:grpSpPr>
          <a:xfrm>
            <a:off x="4508047" y="4109500"/>
            <a:ext cx="1312389" cy="450562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52" name="Vrije vorm 151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3" name="Vrije vorm 152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4" name="Vrije vorm 153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48" name="Groep 147"/>
          <p:cNvGrpSpPr/>
          <p:nvPr/>
        </p:nvGrpSpPr>
        <p:grpSpPr>
          <a:xfrm>
            <a:off x="6439695" y="4116678"/>
            <a:ext cx="1312388" cy="450564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49" name="Vrije vorm 148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0" name="Vrije vorm 149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1" name="Vrije vorm 150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cxnSp>
        <p:nvCxnSpPr>
          <p:cNvPr id="191" name="Rechte verbindingslijn met pijl 190"/>
          <p:cNvCxnSpPr/>
          <p:nvPr/>
        </p:nvCxnSpPr>
        <p:spPr>
          <a:xfrm>
            <a:off x="2838179" y="4068413"/>
            <a:ext cx="103459" cy="466898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92" name="Groep 191"/>
          <p:cNvGrpSpPr/>
          <p:nvPr/>
        </p:nvGrpSpPr>
        <p:grpSpPr>
          <a:xfrm>
            <a:off x="7934955" y="4413570"/>
            <a:ext cx="1009034" cy="430190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93" name="Vrije vorm 192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4" name="Vrije vorm 193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5" name="Vrije vorm 194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204" name="Vrije vorm 203"/>
          <p:cNvSpPr>
            <a:spLocks noChangeAspect="1"/>
          </p:cNvSpPr>
          <p:nvPr/>
        </p:nvSpPr>
        <p:spPr>
          <a:xfrm>
            <a:off x="6924610" y="3542222"/>
            <a:ext cx="1067373" cy="406392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84434" h="4720649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587156" y="2977598"/>
                  <a:pt x="731392" y="2988484"/>
                </a:cubicBezTo>
                <a:cubicBezTo>
                  <a:pt x="875628" y="2999370"/>
                  <a:pt x="1123277" y="3012977"/>
                  <a:pt x="1286563" y="3037470"/>
                </a:cubicBezTo>
                <a:cubicBezTo>
                  <a:pt x="1449849" y="3061963"/>
                  <a:pt x="1585920" y="3116391"/>
                  <a:pt x="1711106" y="3135441"/>
                </a:cubicBezTo>
                <a:cubicBezTo>
                  <a:pt x="1836292" y="3154491"/>
                  <a:pt x="2037678" y="3151770"/>
                  <a:pt x="2037678" y="3151770"/>
                </a:cubicBezTo>
                <a:lnTo>
                  <a:pt x="2707149" y="3168098"/>
                </a:lnTo>
                <a:cubicBezTo>
                  <a:pt x="2905813" y="3176262"/>
                  <a:pt x="3088149" y="3173541"/>
                  <a:pt x="3229663" y="3200755"/>
                </a:cubicBezTo>
                <a:cubicBezTo>
                  <a:pt x="3371177" y="3227969"/>
                  <a:pt x="3349406" y="3276955"/>
                  <a:pt x="3556235" y="3331384"/>
                </a:cubicBezTo>
                <a:cubicBezTo>
                  <a:pt x="3763064" y="3385813"/>
                  <a:pt x="4263807" y="3483784"/>
                  <a:pt x="4470635" y="3527327"/>
                </a:cubicBezTo>
                <a:cubicBezTo>
                  <a:pt x="4677464" y="3570870"/>
                  <a:pt x="4797206" y="3592641"/>
                  <a:pt x="4797206" y="3592641"/>
                </a:cubicBezTo>
                <a:cubicBezTo>
                  <a:pt x="4922392" y="3617134"/>
                  <a:pt x="5031249" y="3625298"/>
                  <a:pt x="5221749" y="3674284"/>
                </a:cubicBezTo>
                <a:cubicBezTo>
                  <a:pt x="5412249" y="3723270"/>
                  <a:pt x="5766035" y="3823962"/>
                  <a:pt x="5940206" y="3886555"/>
                </a:cubicBezTo>
                <a:cubicBezTo>
                  <a:pt x="6114377" y="3949148"/>
                  <a:pt x="6171528" y="3989970"/>
                  <a:pt x="6266778" y="4049841"/>
                </a:cubicBezTo>
                <a:cubicBezTo>
                  <a:pt x="6362028" y="4109713"/>
                  <a:pt x="6405570" y="4175027"/>
                  <a:pt x="6511706" y="4245784"/>
                </a:cubicBezTo>
                <a:cubicBezTo>
                  <a:pt x="6617842" y="4316541"/>
                  <a:pt x="6903592" y="4474384"/>
                  <a:pt x="6903592" y="4474384"/>
                </a:cubicBezTo>
                <a:cubicBezTo>
                  <a:pt x="7034221" y="4550584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41799" y="3051077"/>
                  <a:pt x="13418692" y="3021141"/>
                </a:cubicBezTo>
                <a:cubicBezTo>
                  <a:pt x="13595585" y="2991205"/>
                  <a:pt x="13900385" y="2939498"/>
                  <a:pt x="14039178" y="2874184"/>
                </a:cubicBezTo>
                <a:cubicBezTo>
                  <a:pt x="14177971" y="2808870"/>
                  <a:pt x="14194299" y="2721784"/>
                  <a:pt x="14251449" y="2629255"/>
                </a:cubicBezTo>
                <a:cubicBezTo>
                  <a:pt x="14308599" y="2536726"/>
                  <a:pt x="14343978" y="2433312"/>
                  <a:pt x="14382078" y="2319012"/>
                </a:cubicBezTo>
                <a:cubicBezTo>
                  <a:pt x="14420178" y="2204712"/>
                  <a:pt x="14504542" y="2079526"/>
                  <a:pt x="14480049" y="1943455"/>
                </a:cubicBezTo>
                <a:cubicBezTo>
                  <a:pt x="14455556" y="1807384"/>
                  <a:pt x="14303157" y="1603277"/>
                  <a:pt x="14235121" y="1502584"/>
                </a:cubicBezTo>
                <a:cubicBezTo>
                  <a:pt x="14167085" y="1401891"/>
                  <a:pt x="14148035" y="1382841"/>
                  <a:pt x="14071835" y="1339298"/>
                </a:cubicBezTo>
                <a:cubicBezTo>
                  <a:pt x="13995635" y="1295755"/>
                  <a:pt x="13927600" y="1314805"/>
                  <a:pt x="13777921" y="1241327"/>
                </a:cubicBezTo>
                <a:cubicBezTo>
                  <a:pt x="13628242" y="1167849"/>
                  <a:pt x="13339770" y="977348"/>
                  <a:pt x="13173763" y="898427"/>
                </a:cubicBezTo>
                <a:cubicBezTo>
                  <a:pt x="13007756" y="819506"/>
                  <a:pt x="12781878" y="767798"/>
                  <a:pt x="12781878" y="767798"/>
                </a:cubicBezTo>
                <a:lnTo>
                  <a:pt x="12079749" y="539198"/>
                </a:lnTo>
                <a:cubicBezTo>
                  <a:pt x="11881085" y="479327"/>
                  <a:pt x="11783113" y="454834"/>
                  <a:pt x="11589892" y="408570"/>
                </a:cubicBezTo>
                <a:cubicBezTo>
                  <a:pt x="11396671" y="362306"/>
                  <a:pt x="11102757" y="294269"/>
                  <a:pt x="10920421" y="261612"/>
                </a:cubicBezTo>
                <a:cubicBezTo>
                  <a:pt x="10738085" y="228955"/>
                  <a:pt x="10642835" y="226234"/>
                  <a:pt x="10495878" y="212627"/>
                </a:cubicBezTo>
                <a:cubicBezTo>
                  <a:pt x="10348921" y="199020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28575">
            <a:solidFill>
              <a:schemeClr val="tx1">
                <a:alpha val="4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06" name="Groep 205"/>
          <p:cNvGrpSpPr/>
          <p:nvPr/>
        </p:nvGrpSpPr>
        <p:grpSpPr>
          <a:xfrm>
            <a:off x="6479683" y="2637396"/>
            <a:ext cx="1067373" cy="454072"/>
            <a:chOff x="2227315" y="479470"/>
            <a:chExt cx="14707080" cy="4871748"/>
          </a:xfrm>
          <a:solidFill>
            <a:schemeClr val="bg1">
              <a:lumMod val="95000"/>
            </a:schemeClr>
          </a:solidFill>
        </p:grpSpPr>
        <p:sp>
          <p:nvSpPr>
            <p:cNvPr id="207" name="Vrije vorm 206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8" name="Vrije vorm 207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213" name="Vrije vorm 212"/>
          <p:cNvSpPr>
            <a:spLocks noChangeAspect="1"/>
          </p:cNvSpPr>
          <p:nvPr/>
        </p:nvSpPr>
        <p:spPr>
          <a:xfrm>
            <a:off x="6454314" y="2962054"/>
            <a:ext cx="1067373" cy="406392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84434" h="4720649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587156" y="2977598"/>
                  <a:pt x="731392" y="2988484"/>
                </a:cubicBezTo>
                <a:cubicBezTo>
                  <a:pt x="875628" y="2999370"/>
                  <a:pt x="1123277" y="3012977"/>
                  <a:pt x="1286563" y="3037470"/>
                </a:cubicBezTo>
                <a:cubicBezTo>
                  <a:pt x="1449849" y="3061963"/>
                  <a:pt x="1585920" y="3116391"/>
                  <a:pt x="1711106" y="3135441"/>
                </a:cubicBezTo>
                <a:cubicBezTo>
                  <a:pt x="1836292" y="3154491"/>
                  <a:pt x="2037678" y="3151770"/>
                  <a:pt x="2037678" y="3151770"/>
                </a:cubicBezTo>
                <a:lnTo>
                  <a:pt x="2707149" y="3168098"/>
                </a:lnTo>
                <a:cubicBezTo>
                  <a:pt x="2905813" y="3176262"/>
                  <a:pt x="3088149" y="3173541"/>
                  <a:pt x="3229663" y="3200755"/>
                </a:cubicBezTo>
                <a:cubicBezTo>
                  <a:pt x="3371177" y="3227969"/>
                  <a:pt x="3349406" y="3276955"/>
                  <a:pt x="3556235" y="3331384"/>
                </a:cubicBezTo>
                <a:cubicBezTo>
                  <a:pt x="3763064" y="3385813"/>
                  <a:pt x="4263807" y="3483784"/>
                  <a:pt x="4470635" y="3527327"/>
                </a:cubicBezTo>
                <a:cubicBezTo>
                  <a:pt x="4677464" y="3570870"/>
                  <a:pt x="4797206" y="3592641"/>
                  <a:pt x="4797206" y="3592641"/>
                </a:cubicBezTo>
                <a:cubicBezTo>
                  <a:pt x="4922392" y="3617134"/>
                  <a:pt x="5031249" y="3625298"/>
                  <a:pt x="5221749" y="3674284"/>
                </a:cubicBezTo>
                <a:cubicBezTo>
                  <a:pt x="5412249" y="3723270"/>
                  <a:pt x="5766035" y="3823962"/>
                  <a:pt x="5940206" y="3886555"/>
                </a:cubicBezTo>
                <a:cubicBezTo>
                  <a:pt x="6114377" y="3949148"/>
                  <a:pt x="6171528" y="3989970"/>
                  <a:pt x="6266778" y="4049841"/>
                </a:cubicBezTo>
                <a:cubicBezTo>
                  <a:pt x="6362028" y="4109713"/>
                  <a:pt x="6405570" y="4175027"/>
                  <a:pt x="6511706" y="4245784"/>
                </a:cubicBezTo>
                <a:cubicBezTo>
                  <a:pt x="6617842" y="4316541"/>
                  <a:pt x="6903592" y="4474384"/>
                  <a:pt x="6903592" y="4474384"/>
                </a:cubicBezTo>
                <a:cubicBezTo>
                  <a:pt x="7034221" y="4550584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41799" y="3051077"/>
                  <a:pt x="13418692" y="3021141"/>
                </a:cubicBezTo>
                <a:cubicBezTo>
                  <a:pt x="13595585" y="2991205"/>
                  <a:pt x="13900385" y="2939498"/>
                  <a:pt x="14039178" y="2874184"/>
                </a:cubicBezTo>
                <a:cubicBezTo>
                  <a:pt x="14177971" y="2808870"/>
                  <a:pt x="14194299" y="2721784"/>
                  <a:pt x="14251449" y="2629255"/>
                </a:cubicBezTo>
                <a:cubicBezTo>
                  <a:pt x="14308599" y="2536726"/>
                  <a:pt x="14343978" y="2433312"/>
                  <a:pt x="14382078" y="2319012"/>
                </a:cubicBezTo>
                <a:cubicBezTo>
                  <a:pt x="14420178" y="2204712"/>
                  <a:pt x="14504542" y="2079526"/>
                  <a:pt x="14480049" y="1943455"/>
                </a:cubicBezTo>
                <a:cubicBezTo>
                  <a:pt x="14455556" y="1807384"/>
                  <a:pt x="14303157" y="1603277"/>
                  <a:pt x="14235121" y="1502584"/>
                </a:cubicBezTo>
                <a:cubicBezTo>
                  <a:pt x="14167085" y="1401891"/>
                  <a:pt x="14148035" y="1382841"/>
                  <a:pt x="14071835" y="1339298"/>
                </a:cubicBezTo>
                <a:cubicBezTo>
                  <a:pt x="13995635" y="1295755"/>
                  <a:pt x="13927600" y="1314805"/>
                  <a:pt x="13777921" y="1241327"/>
                </a:cubicBezTo>
                <a:cubicBezTo>
                  <a:pt x="13628242" y="1167849"/>
                  <a:pt x="13339770" y="977348"/>
                  <a:pt x="13173763" y="898427"/>
                </a:cubicBezTo>
                <a:cubicBezTo>
                  <a:pt x="13007756" y="819506"/>
                  <a:pt x="12781878" y="767798"/>
                  <a:pt x="12781878" y="767798"/>
                </a:cubicBezTo>
                <a:lnTo>
                  <a:pt x="12079749" y="539198"/>
                </a:lnTo>
                <a:cubicBezTo>
                  <a:pt x="11881085" y="479327"/>
                  <a:pt x="11783113" y="454834"/>
                  <a:pt x="11589892" y="408570"/>
                </a:cubicBezTo>
                <a:cubicBezTo>
                  <a:pt x="11396671" y="362306"/>
                  <a:pt x="11102757" y="294269"/>
                  <a:pt x="10920421" y="261612"/>
                </a:cubicBezTo>
                <a:cubicBezTo>
                  <a:pt x="10738085" y="228955"/>
                  <a:pt x="10642835" y="226234"/>
                  <a:pt x="10495878" y="212627"/>
                </a:cubicBezTo>
                <a:cubicBezTo>
                  <a:pt x="10348921" y="199020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28575">
            <a:solidFill>
              <a:schemeClr val="tx1">
                <a:alpha val="4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6" name="Vrije vorm 215"/>
          <p:cNvSpPr>
            <a:spLocks noChangeAspect="1"/>
          </p:cNvSpPr>
          <p:nvPr/>
        </p:nvSpPr>
        <p:spPr>
          <a:xfrm>
            <a:off x="5477868" y="2952540"/>
            <a:ext cx="1067373" cy="406392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84434" h="4720649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587156" y="2977598"/>
                  <a:pt x="731392" y="2988484"/>
                </a:cubicBezTo>
                <a:cubicBezTo>
                  <a:pt x="875628" y="2999370"/>
                  <a:pt x="1123277" y="3012977"/>
                  <a:pt x="1286563" y="3037470"/>
                </a:cubicBezTo>
                <a:cubicBezTo>
                  <a:pt x="1449849" y="3061963"/>
                  <a:pt x="1585920" y="3116391"/>
                  <a:pt x="1711106" y="3135441"/>
                </a:cubicBezTo>
                <a:cubicBezTo>
                  <a:pt x="1836292" y="3154491"/>
                  <a:pt x="2037678" y="3151770"/>
                  <a:pt x="2037678" y="3151770"/>
                </a:cubicBezTo>
                <a:lnTo>
                  <a:pt x="2707149" y="3168098"/>
                </a:lnTo>
                <a:cubicBezTo>
                  <a:pt x="2905813" y="3176262"/>
                  <a:pt x="3088149" y="3173541"/>
                  <a:pt x="3229663" y="3200755"/>
                </a:cubicBezTo>
                <a:cubicBezTo>
                  <a:pt x="3371177" y="3227969"/>
                  <a:pt x="3349406" y="3276955"/>
                  <a:pt x="3556235" y="3331384"/>
                </a:cubicBezTo>
                <a:cubicBezTo>
                  <a:pt x="3763064" y="3385813"/>
                  <a:pt x="4263807" y="3483784"/>
                  <a:pt x="4470635" y="3527327"/>
                </a:cubicBezTo>
                <a:cubicBezTo>
                  <a:pt x="4677464" y="3570870"/>
                  <a:pt x="4797206" y="3592641"/>
                  <a:pt x="4797206" y="3592641"/>
                </a:cubicBezTo>
                <a:cubicBezTo>
                  <a:pt x="4922392" y="3617134"/>
                  <a:pt x="5031249" y="3625298"/>
                  <a:pt x="5221749" y="3674284"/>
                </a:cubicBezTo>
                <a:cubicBezTo>
                  <a:pt x="5412249" y="3723270"/>
                  <a:pt x="5766035" y="3823962"/>
                  <a:pt x="5940206" y="3886555"/>
                </a:cubicBezTo>
                <a:cubicBezTo>
                  <a:pt x="6114377" y="3949148"/>
                  <a:pt x="6171528" y="3989970"/>
                  <a:pt x="6266778" y="4049841"/>
                </a:cubicBezTo>
                <a:cubicBezTo>
                  <a:pt x="6362028" y="4109713"/>
                  <a:pt x="6405570" y="4175027"/>
                  <a:pt x="6511706" y="4245784"/>
                </a:cubicBezTo>
                <a:cubicBezTo>
                  <a:pt x="6617842" y="4316541"/>
                  <a:pt x="6903592" y="4474384"/>
                  <a:pt x="6903592" y="4474384"/>
                </a:cubicBezTo>
                <a:cubicBezTo>
                  <a:pt x="7034221" y="4550584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41799" y="3051077"/>
                  <a:pt x="13418692" y="3021141"/>
                </a:cubicBezTo>
                <a:cubicBezTo>
                  <a:pt x="13595585" y="2991205"/>
                  <a:pt x="13900385" y="2939498"/>
                  <a:pt x="14039178" y="2874184"/>
                </a:cubicBezTo>
                <a:cubicBezTo>
                  <a:pt x="14177971" y="2808870"/>
                  <a:pt x="14194299" y="2721784"/>
                  <a:pt x="14251449" y="2629255"/>
                </a:cubicBezTo>
                <a:cubicBezTo>
                  <a:pt x="14308599" y="2536726"/>
                  <a:pt x="14343978" y="2433312"/>
                  <a:pt x="14382078" y="2319012"/>
                </a:cubicBezTo>
                <a:cubicBezTo>
                  <a:pt x="14420178" y="2204712"/>
                  <a:pt x="14504542" y="2079526"/>
                  <a:pt x="14480049" y="1943455"/>
                </a:cubicBezTo>
                <a:cubicBezTo>
                  <a:pt x="14455556" y="1807384"/>
                  <a:pt x="14303157" y="1603277"/>
                  <a:pt x="14235121" y="1502584"/>
                </a:cubicBezTo>
                <a:cubicBezTo>
                  <a:pt x="14167085" y="1401891"/>
                  <a:pt x="14148035" y="1382841"/>
                  <a:pt x="14071835" y="1339298"/>
                </a:cubicBezTo>
                <a:cubicBezTo>
                  <a:pt x="13995635" y="1295755"/>
                  <a:pt x="13927600" y="1314805"/>
                  <a:pt x="13777921" y="1241327"/>
                </a:cubicBezTo>
                <a:cubicBezTo>
                  <a:pt x="13628242" y="1167849"/>
                  <a:pt x="13339770" y="977348"/>
                  <a:pt x="13173763" y="898427"/>
                </a:cubicBezTo>
                <a:cubicBezTo>
                  <a:pt x="13007756" y="819506"/>
                  <a:pt x="12781878" y="767798"/>
                  <a:pt x="12781878" y="767798"/>
                </a:cubicBezTo>
                <a:lnTo>
                  <a:pt x="12079749" y="539198"/>
                </a:lnTo>
                <a:cubicBezTo>
                  <a:pt x="11881085" y="479327"/>
                  <a:pt x="11783113" y="454834"/>
                  <a:pt x="11589892" y="408570"/>
                </a:cubicBezTo>
                <a:cubicBezTo>
                  <a:pt x="11396671" y="362306"/>
                  <a:pt x="11102757" y="294269"/>
                  <a:pt x="10920421" y="261612"/>
                </a:cubicBezTo>
                <a:cubicBezTo>
                  <a:pt x="10738085" y="228955"/>
                  <a:pt x="10642835" y="226234"/>
                  <a:pt x="10495878" y="212627"/>
                </a:cubicBezTo>
                <a:cubicBezTo>
                  <a:pt x="10348921" y="199020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28575">
            <a:solidFill>
              <a:schemeClr val="tx1">
                <a:alpha val="4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221" name="Afbeelding 220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5130045" y="2411818"/>
            <a:ext cx="568649" cy="428743"/>
          </a:xfrm>
          <a:prstGeom prst="rect">
            <a:avLst/>
          </a:prstGeom>
        </p:spPr>
      </p:pic>
      <p:sp>
        <p:nvSpPr>
          <p:cNvPr id="222" name="Vrije vorm 221"/>
          <p:cNvSpPr/>
          <p:nvPr/>
        </p:nvSpPr>
        <p:spPr>
          <a:xfrm rot="496203">
            <a:off x="3923172" y="3064087"/>
            <a:ext cx="700615" cy="867754"/>
          </a:xfrm>
          <a:custGeom>
            <a:avLst/>
            <a:gdLst>
              <a:gd name="connsiteX0" fmla="*/ 265491 w 3643922"/>
              <a:gd name="connsiteY0" fmla="*/ 2253343 h 3551497"/>
              <a:gd name="connsiteX1" fmla="*/ 477763 w 3643922"/>
              <a:gd name="connsiteY1" fmla="*/ 2171700 h 3551497"/>
              <a:gd name="connsiteX2" fmla="*/ 608391 w 3643922"/>
              <a:gd name="connsiteY2" fmla="*/ 2041071 h 3551497"/>
              <a:gd name="connsiteX3" fmla="*/ 804334 w 3643922"/>
              <a:gd name="connsiteY3" fmla="*/ 1763486 h 3551497"/>
              <a:gd name="connsiteX4" fmla="*/ 951291 w 3643922"/>
              <a:gd name="connsiteY4" fmla="*/ 1551214 h 3551497"/>
              <a:gd name="connsiteX5" fmla="*/ 1130906 w 3643922"/>
              <a:gd name="connsiteY5" fmla="*/ 1322614 h 3551497"/>
              <a:gd name="connsiteX6" fmla="*/ 1245206 w 3643922"/>
              <a:gd name="connsiteY6" fmla="*/ 1077686 h 3551497"/>
              <a:gd name="connsiteX7" fmla="*/ 1441148 w 3643922"/>
              <a:gd name="connsiteY7" fmla="*/ 800100 h 3551497"/>
              <a:gd name="connsiteX8" fmla="*/ 1571777 w 3643922"/>
              <a:gd name="connsiteY8" fmla="*/ 522514 h 3551497"/>
              <a:gd name="connsiteX9" fmla="*/ 1702406 w 3643922"/>
              <a:gd name="connsiteY9" fmla="*/ 326571 h 3551497"/>
              <a:gd name="connsiteX10" fmla="*/ 1865691 w 3643922"/>
              <a:gd name="connsiteY10" fmla="*/ 179614 h 3551497"/>
              <a:gd name="connsiteX11" fmla="*/ 2077963 w 3643922"/>
              <a:gd name="connsiteY11" fmla="*/ 97971 h 3551497"/>
              <a:gd name="connsiteX12" fmla="*/ 2306563 w 3643922"/>
              <a:gd name="connsiteY12" fmla="*/ 32657 h 3551497"/>
              <a:gd name="connsiteX13" fmla="*/ 2567820 w 3643922"/>
              <a:gd name="connsiteY13" fmla="*/ 0 h 3551497"/>
              <a:gd name="connsiteX14" fmla="*/ 2731106 w 3643922"/>
              <a:gd name="connsiteY14" fmla="*/ 32657 h 3551497"/>
              <a:gd name="connsiteX15" fmla="*/ 2927048 w 3643922"/>
              <a:gd name="connsiteY15" fmla="*/ 114300 h 3551497"/>
              <a:gd name="connsiteX16" fmla="*/ 3122991 w 3643922"/>
              <a:gd name="connsiteY16" fmla="*/ 244929 h 3551497"/>
              <a:gd name="connsiteX17" fmla="*/ 3302606 w 3643922"/>
              <a:gd name="connsiteY17" fmla="*/ 342900 h 3551497"/>
              <a:gd name="connsiteX18" fmla="*/ 3416906 w 3643922"/>
              <a:gd name="connsiteY18" fmla="*/ 473529 h 3551497"/>
              <a:gd name="connsiteX19" fmla="*/ 3482220 w 3643922"/>
              <a:gd name="connsiteY19" fmla="*/ 587829 h 3551497"/>
              <a:gd name="connsiteX20" fmla="*/ 3531206 w 3643922"/>
              <a:gd name="connsiteY20" fmla="*/ 751114 h 3551497"/>
              <a:gd name="connsiteX21" fmla="*/ 3563863 w 3643922"/>
              <a:gd name="connsiteY21" fmla="*/ 881743 h 3551497"/>
              <a:gd name="connsiteX22" fmla="*/ 3531206 w 3643922"/>
              <a:gd name="connsiteY22" fmla="*/ 1143000 h 3551497"/>
              <a:gd name="connsiteX23" fmla="*/ 3416906 w 3643922"/>
              <a:gd name="connsiteY23" fmla="*/ 996043 h 3551497"/>
              <a:gd name="connsiteX24" fmla="*/ 3188306 w 3643922"/>
              <a:gd name="connsiteY24" fmla="*/ 930729 h 3551497"/>
              <a:gd name="connsiteX25" fmla="*/ 2943377 w 3643922"/>
              <a:gd name="connsiteY25" fmla="*/ 914400 h 3551497"/>
              <a:gd name="connsiteX26" fmla="*/ 2747434 w 3643922"/>
              <a:gd name="connsiteY26" fmla="*/ 963386 h 3551497"/>
              <a:gd name="connsiteX27" fmla="*/ 2518834 w 3643922"/>
              <a:gd name="connsiteY27" fmla="*/ 1094014 h 3551497"/>
              <a:gd name="connsiteX28" fmla="*/ 2486177 w 3643922"/>
              <a:gd name="connsiteY28" fmla="*/ 1273629 h 3551497"/>
              <a:gd name="connsiteX29" fmla="*/ 2420863 w 3643922"/>
              <a:gd name="connsiteY29" fmla="*/ 1453243 h 3551497"/>
              <a:gd name="connsiteX30" fmla="*/ 2502506 w 3643922"/>
              <a:gd name="connsiteY30" fmla="*/ 1665514 h 3551497"/>
              <a:gd name="connsiteX31" fmla="*/ 2567820 w 3643922"/>
              <a:gd name="connsiteY31" fmla="*/ 1877786 h 3551497"/>
              <a:gd name="connsiteX32" fmla="*/ 2698448 w 3643922"/>
              <a:gd name="connsiteY32" fmla="*/ 2024743 h 3551497"/>
              <a:gd name="connsiteX33" fmla="*/ 2894391 w 3643922"/>
              <a:gd name="connsiteY33" fmla="*/ 2139043 h 3551497"/>
              <a:gd name="connsiteX34" fmla="*/ 3171977 w 3643922"/>
              <a:gd name="connsiteY34" fmla="*/ 2171700 h 3551497"/>
              <a:gd name="connsiteX35" fmla="*/ 3400577 w 3643922"/>
              <a:gd name="connsiteY35" fmla="*/ 2106386 h 3551497"/>
              <a:gd name="connsiteX36" fmla="*/ 3400577 w 3643922"/>
              <a:gd name="connsiteY36" fmla="*/ 3314700 h 3551497"/>
              <a:gd name="connsiteX37" fmla="*/ 232834 w 3643922"/>
              <a:gd name="connsiteY37" fmla="*/ 3461657 h 3551497"/>
              <a:gd name="connsiteX38" fmla="*/ 265491 w 3643922"/>
              <a:gd name="connsiteY38" fmla="*/ 2253343 h 3551497"/>
              <a:gd name="connsiteX0" fmla="*/ 38327 w 3416758"/>
              <a:gd name="connsiteY0" fmla="*/ 2253343 h 3488031"/>
              <a:gd name="connsiteX1" fmla="*/ 250599 w 3416758"/>
              <a:gd name="connsiteY1" fmla="*/ 2171700 h 3488031"/>
              <a:gd name="connsiteX2" fmla="*/ 381227 w 3416758"/>
              <a:gd name="connsiteY2" fmla="*/ 2041071 h 3488031"/>
              <a:gd name="connsiteX3" fmla="*/ 577170 w 3416758"/>
              <a:gd name="connsiteY3" fmla="*/ 1763486 h 3488031"/>
              <a:gd name="connsiteX4" fmla="*/ 724127 w 3416758"/>
              <a:gd name="connsiteY4" fmla="*/ 1551214 h 3488031"/>
              <a:gd name="connsiteX5" fmla="*/ 903742 w 3416758"/>
              <a:gd name="connsiteY5" fmla="*/ 1322614 h 3488031"/>
              <a:gd name="connsiteX6" fmla="*/ 1018042 w 3416758"/>
              <a:gd name="connsiteY6" fmla="*/ 1077686 h 3488031"/>
              <a:gd name="connsiteX7" fmla="*/ 1213984 w 3416758"/>
              <a:gd name="connsiteY7" fmla="*/ 800100 h 3488031"/>
              <a:gd name="connsiteX8" fmla="*/ 1344613 w 3416758"/>
              <a:gd name="connsiteY8" fmla="*/ 522514 h 3488031"/>
              <a:gd name="connsiteX9" fmla="*/ 1475242 w 3416758"/>
              <a:gd name="connsiteY9" fmla="*/ 326571 h 3488031"/>
              <a:gd name="connsiteX10" fmla="*/ 1638527 w 3416758"/>
              <a:gd name="connsiteY10" fmla="*/ 179614 h 3488031"/>
              <a:gd name="connsiteX11" fmla="*/ 1850799 w 3416758"/>
              <a:gd name="connsiteY11" fmla="*/ 97971 h 3488031"/>
              <a:gd name="connsiteX12" fmla="*/ 2079399 w 3416758"/>
              <a:gd name="connsiteY12" fmla="*/ 32657 h 3488031"/>
              <a:gd name="connsiteX13" fmla="*/ 2340656 w 3416758"/>
              <a:gd name="connsiteY13" fmla="*/ 0 h 3488031"/>
              <a:gd name="connsiteX14" fmla="*/ 2503942 w 3416758"/>
              <a:gd name="connsiteY14" fmla="*/ 32657 h 3488031"/>
              <a:gd name="connsiteX15" fmla="*/ 2699884 w 3416758"/>
              <a:gd name="connsiteY15" fmla="*/ 114300 h 3488031"/>
              <a:gd name="connsiteX16" fmla="*/ 2895827 w 3416758"/>
              <a:gd name="connsiteY16" fmla="*/ 244929 h 3488031"/>
              <a:gd name="connsiteX17" fmla="*/ 3075442 w 3416758"/>
              <a:gd name="connsiteY17" fmla="*/ 342900 h 3488031"/>
              <a:gd name="connsiteX18" fmla="*/ 3189742 w 3416758"/>
              <a:gd name="connsiteY18" fmla="*/ 473529 h 3488031"/>
              <a:gd name="connsiteX19" fmla="*/ 3255056 w 3416758"/>
              <a:gd name="connsiteY19" fmla="*/ 587829 h 3488031"/>
              <a:gd name="connsiteX20" fmla="*/ 3304042 w 3416758"/>
              <a:gd name="connsiteY20" fmla="*/ 751114 h 3488031"/>
              <a:gd name="connsiteX21" fmla="*/ 3336699 w 3416758"/>
              <a:gd name="connsiteY21" fmla="*/ 881743 h 3488031"/>
              <a:gd name="connsiteX22" fmla="*/ 3304042 w 3416758"/>
              <a:gd name="connsiteY22" fmla="*/ 1143000 h 3488031"/>
              <a:gd name="connsiteX23" fmla="*/ 3189742 w 3416758"/>
              <a:gd name="connsiteY23" fmla="*/ 996043 h 3488031"/>
              <a:gd name="connsiteX24" fmla="*/ 2961142 w 3416758"/>
              <a:gd name="connsiteY24" fmla="*/ 930729 h 3488031"/>
              <a:gd name="connsiteX25" fmla="*/ 2716213 w 3416758"/>
              <a:gd name="connsiteY25" fmla="*/ 914400 h 3488031"/>
              <a:gd name="connsiteX26" fmla="*/ 2520270 w 3416758"/>
              <a:gd name="connsiteY26" fmla="*/ 963386 h 3488031"/>
              <a:gd name="connsiteX27" fmla="*/ 2291670 w 3416758"/>
              <a:gd name="connsiteY27" fmla="*/ 1094014 h 3488031"/>
              <a:gd name="connsiteX28" fmla="*/ 2259013 w 3416758"/>
              <a:gd name="connsiteY28" fmla="*/ 1273629 h 3488031"/>
              <a:gd name="connsiteX29" fmla="*/ 2193699 w 3416758"/>
              <a:gd name="connsiteY29" fmla="*/ 1453243 h 3488031"/>
              <a:gd name="connsiteX30" fmla="*/ 2275342 w 3416758"/>
              <a:gd name="connsiteY30" fmla="*/ 1665514 h 3488031"/>
              <a:gd name="connsiteX31" fmla="*/ 2340656 w 3416758"/>
              <a:gd name="connsiteY31" fmla="*/ 1877786 h 3488031"/>
              <a:gd name="connsiteX32" fmla="*/ 2471284 w 3416758"/>
              <a:gd name="connsiteY32" fmla="*/ 2024743 h 3488031"/>
              <a:gd name="connsiteX33" fmla="*/ 2667227 w 3416758"/>
              <a:gd name="connsiteY33" fmla="*/ 2139043 h 3488031"/>
              <a:gd name="connsiteX34" fmla="*/ 2944813 w 3416758"/>
              <a:gd name="connsiteY34" fmla="*/ 2171700 h 3488031"/>
              <a:gd name="connsiteX35" fmla="*/ 3173413 w 3416758"/>
              <a:gd name="connsiteY35" fmla="*/ 2106386 h 3488031"/>
              <a:gd name="connsiteX36" fmla="*/ 3173413 w 3416758"/>
              <a:gd name="connsiteY36" fmla="*/ 3314700 h 3488031"/>
              <a:gd name="connsiteX37" fmla="*/ 1107191 w 3416758"/>
              <a:gd name="connsiteY37" fmla="*/ 3360574 h 3488031"/>
              <a:gd name="connsiteX38" fmla="*/ 38327 w 3416758"/>
              <a:gd name="connsiteY38" fmla="*/ 2253343 h 3488031"/>
              <a:gd name="connsiteX0" fmla="*/ 38327 w 3362409"/>
              <a:gd name="connsiteY0" fmla="*/ 2253343 h 3378139"/>
              <a:gd name="connsiteX1" fmla="*/ 250599 w 3362409"/>
              <a:gd name="connsiteY1" fmla="*/ 2171700 h 3378139"/>
              <a:gd name="connsiteX2" fmla="*/ 381227 w 3362409"/>
              <a:gd name="connsiteY2" fmla="*/ 2041071 h 3378139"/>
              <a:gd name="connsiteX3" fmla="*/ 577170 w 3362409"/>
              <a:gd name="connsiteY3" fmla="*/ 1763486 h 3378139"/>
              <a:gd name="connsiteX4" fmla="*/ 724127 w 3362409"/>
              <a:gd name="connsiteY4" fmla="*/ 1551214 h 3378139"/>
              <a:gd name="connsiteX5" fmla="*/ 903742 w 3362409"/>
              <a:gd name="connsiteY5" fmla="*/ 1322614 h 3378139"/>
              <a:gd name="connsiteX6" fmla="*/ 1018042 w 3362409"/>
              <a:gd name="connsiteY6" fmla="*/ 1077686 h 3378139"/>
              <a:gd name="connsiteX7" fmla="*/ 1213984 w 3362409"/>
              <a:gd name="connsiteY7" fmla="*/ 800100 h 3378139"/>
              <a:gd name="connsiteX8" fmla="*/ 1344613 w 3362409"/>
              <a:gd name="connsiteY8" fmla="*/ 522514 h 3378139"/>
              <a:gd name="connsiteX9" fmla="*/ 1475242 w 3362409"/>
              <a:gd name="connsiteY9" fmla="*/ 326571 h 3378139"/>
              <a:gd name="connsiteX10" fmla="*/ 1638527 w 3362409"/>
              <a:gd name="connsiteY10" fmla="*/ 179614 h 3378139"/>
              <a:gd name="connsiteX11" fmla="*/ 1850799 w 3362409"/>
              <a:gd name="connsiteY11" fmla="*/ 97971 h 3378139"/>
              <a:gd name="connsiteX12" fmla="*/ 2079399 w 3362409"/>
              <a:gd name="connsiteY12" fmla="*/ 32657 h 3378139"/>
              <a:gd name="connsiteX13" fmla="*/ 2340656 w 3362409"/>
              <a:gd name="connsiteY13" fmla="*/ 0 h 3378139"/>
              <a:gd name="connsiteX14" fmla="*/ 2503942 w 3362409"/>
              <a:gd name="connsiteY14" fmla="*/ 32657 h 3378139"/>
              <a:gd name="connsiteX15" fmla="*/ 2699884 w 3362409"/>
              <a:gd name="connsiteY15" fmla="*/ 114300 h 3378139"/>
              <a:gd name="connsiteX16" fmla="*/ 2895827 w 3362409"/>
              <a:gd name="connsiteY16" fmla="*/ 244929 h 3378139"/>
              <a:gd name="connsiteX17" fmla="*/ 3075442 w 3362409"/>
              <a:gd name="connsiteY17" fmla="*/ 342900 h 3378139"/>
              <a:gd name="connsiteX18" fmla="*/ 3189742 w 3362409"/>
              <a:gd name="connsiteY18" fmla="*/ 473529 h 3378139"/>
              <a:gd name="connsiteX19" fmla="*/ 3255056 w 3362409"/>
              <a:gd name="connsiteY19" fmla="*/ 587829 h 3378139"/>
              <a:gd name="connsiteX20" fmla="*/ 3304042 w 3362409"/>
              <a:gd name="connsiteY20" fmla="*/ 751114 h 3378139"/>
              <a:gd name="connsiteX21" fmla="*/ 3336699 w 3362409"/>
              <a:gd name="connsiteY21" fmla="*/ 881743 h 3378139"/>
              <a:gd name="connsiteX22" fmla="*/ 3304042 w 3362409"/>
              <a:gd name="connsiteY22" fmla="*/ 1143000 h 3378139"/>
              <a:gd name="connsiteX23" fmla="*/ 3189742 w 3362409"/>
              <a:gd name="connsiteY23" fmla="*/ 996043 h 3378139"/>
              <a:gd name="connsiteX24" fmla="*/ 2961142 w 3362409"/>
              <a:gd name="connsiteY24" fmla="*/ 930729 h 3378139"/>
              <a:gd name="connsiteX25" fmla="*/ 2716213 w 3362409"/>
              <a:gd name="connsiteY25" fmla="*/ 914400 h 3378139"/>
              <a:gd name="connsiteX26" fmla="*/ 2520270 w 3362409"/>
              <a:gd name="connsiteY26" fmla="*/ 963386 h 3378139"/>
              <a:gd name="connsiteX27" fmla="*/ 2291670 w 3362409"/>
              <a:gd name="connsiteY27" fmla="*/ 1094014 h 3378139"/>
              <a:gd name="connsiteX28" fmla="*/ 2259013 w 3362409"/>
              <a:gd name="connsiteY28" fmla="*/ 1273629 h 3378139"/>
              <a:gd name="connsiteX29" fmla="*/ 2193699 w 3362409"/>
              <a:gd name="connsiteY29" fmla="*/ 1453243 h 3378139"/>
              <a:gd name="connsiteX30" fmla="*/ 2275342 w 3362409"/>
              <a:gd name="connsiteY30" fmla="*/ 1665514 h 3378139"/>
              <a:gd name="connsiteX31" fmla="*/ 2340656 w 3362409"/>
              <a:gd name="connsiteY31" fmla="*/ 1877786 h 3378139"/>
              <a:gd name="connsiteX32" fmla="*/ 2471284 w 3362409"/>
              <a:gd name="connsiteY32" fmla="*/ 2024743 h 3378139"/>
              <a:gd name="connsiteX33" fmla="*/ 2667227 w 3362409"/>
              <a:gd name="connsiteY33" fmla="*/ 2139043 h 3378139"/>
              <a:gd name="connsiteX34" fmla="*/ 2944813 w 3362409"/>
              <a:gd name="connsiteY34" fmla="*/ 2171700 h 3378139"/>
              <a:gd name="connsiteX35" fmla="*/ 3173413 w 3362409"/>
              <a:gd name="connsiteY35" fmla="*/ 2106386 h 3378139"/>
              <a:gd name="connsiteX36" fmla="*/ 3100472 w 3362409"/>
              <a:gd name="connsiteY36" fmla="*/ 2867865 h 3378139"/>
              <a:gd name="connsiteX37" fmla="*/ 1107191 w 3362409"/>
              <a:gd name="connsiteY37" fmla="*/ 3360574 h 3378139"/>
              <a:gd name="connsiteX38" fmla="*/ 38327 w 3362409"/>
              <a:gd name="connsiteY38" fmla="*/ 2253343 h 3378139"/>
              <a:gd name="connsiteX0" fmla="*/ 49885 w 3373963"/>
              <a:gd name="connsiteY0" fmla="*/ 2253343 h 3096131"/>
              <a:gd name="connsiteX1" fmla="*/ 262157 w 3373963"/>
              <a:gd name="connsiteY1" fmla="*/ 2171700 h 3096131"/>
              <a:gd name="connsiteX2" fmla="*/ 392785 w 3373963"/>
              <a:gd name="connsiteY2" fmla="*/ 2041071 h 3096131"/>
              <a:gd name="connsiteX3" fmla="*/ 588728 w 3373963"/>
              <a:gd name="connsiteY3" fmla="*/ 1763486 h 3096131"/>
              <a:gd name="connsiteX4" fmla="*/ 735685 w 3373963"/>
              <a:gd name="connsiteY4" fmla="*/ 1551214 h 3096131"/>
              <a:gd name="connsiteX5" fmla="*/ 915300 w 3373963"/>
              <a:gd name="connsiteY5" fmla="*/ 1322614 h 3096131"/>
              <a:gd name="connsiteX6" fmla="*/ 1029600 w 3373963"/>
              <a:gd name="connsiteY6" fmla="*/ 1077686 h 3096131"/>
              <a:gd name="connsiteX7" fmla="*/ 1225542 w 3373963"/>
              <a:gd name="connsiteY7" fmla="*/ 800100 h 3096131"/>
              <a:gd name="connsiteX8" fmla="*/ 1356171 w 3373963"/>
              <a:gd name="connsiteY8" fmla="*/ 522514 h 3096131"/>
              <a:gd name="connsiteX9" fmla="*/ 1486800 w 3373963"/>
              <a:gd name="connsiteY9" fmla="*/ 326571 h 3096131"/>
              <a:gd name="connsiteX10" fmla="*/ 1650085 w 3373963"/>
              <a:gd name="connsiteY10" fmla="*/ 179614 h 3096131"/>
              <a:gd name="connsiteX11" fmla="*/ 1862357 w 3373963"/>
              <a:gd name="connsiteY11" fmla="*/ 97971 h 3096131"/>
              <a:gd name="connsiteX12" fmla="*/ 2090957 w 3373963"/>
              <a:gd name="connsiteY12" fmla="*/ 32657 h 3096131"/>
              <a:gd name="connsiteX13" fmla="*/ 2352214 w 3373963"/>
              <a:gd name="connsiteY13" fmla="*/ 0 h 3096131"/>
              <a:gd name="connsiteX14" fmla="*/ 2515500 w 3373963"/>
              <a:gd name="connsiteY14" fmla="*/ 32657 h 3096131"/>
              <a:gd name="connsiteX15" fmla="*/ 2711442 w 3373963"/>
              <a:gd name="connsiteY15" fmla="*/ 114300 h 3096131"/>
              <a:gd name="connsiteX16" fmla="*/ 2907385 w 3373963"/>
              <a:gd name="connsiteY16" fmla="*/ 244929 h 3096131"/>
              <a:gd name="connsiteX17" fmla="*/ 3087000 w 3373963"/>
              <a:gd name="connsiteY17" fmla="*/ 342900 h 3096131"/>
              <a:gd name="connsiteX18" fmla="*/ 3201300 w 3373963"/>
              <a:gd name="connsiteY18" fmla="*/ 473529 h 3096131"/>
              <a:gd name="connsiteX19" fmla="*/ 3266614 w 3373963"/>
              <a:gd name="connsiteY19" fmla="*/ 587829 h 3096131"/>
              <a:gd name="connsiteX20" fmla="*/ 3315600 w 3373963"/>
              <a:gd name="connsiteY20" fmla="*/ 751114 h 3096131"/>
              <a:gd name="connsiteX21" fmla="*/ 3348257 w 3373963"/>
              <a:gd name="connsiteY21" fmla="*/ 881743 h 3096131"/>
              <a:gd name="connsiteX22" fmla="*/ 3315600 w 3373963"/>
              <a:gd name="connsiteY22" fmla="*/ 1143000 h 3096131"/>
              <a:gd name="connsiteX23" fmla="*/ 3201300 w 3373963"/>
              <a:gd name="connsiteY23" fmla="*/ 996043 h 3096131"/>
              <a:gd name="connsiteX24" fmla="*/ 2972700 w 3373963"/>
              <a:gd name="connsiteY24" fmla="*/ 930729 h 3096131"/>
              <a:gd name="connsiteX25" fmla="*/ 2727771 w 3373963"/>
              <a:gd name="connsiteY25" fmla="*/ 914400 h 3096131"/>
              <a:gd name="connsiteX26" fmla="*/ 2531828 w 3373963"/>
              <a:gd name="connsiteY26" fmla="*/ 963386 h 3096131"/>
              <a:gd name="connsiteX27" fmla="*/ 2303228 w 3373963"/>
              <a:gd name="connsiteY27" fmla="*/ 1094014 h 3096131"/>
              <a:gd name="connsiteX28" fmla="*/ 2270571 w 3373963"/>
              <a:gd name="connsiteY28" fmla="*/ 1273629 h 3096131"/>
              <a:gd name="connsiteX29" fmla="*/ 2205257 w 3373963"/>
              <a:gd name="connsiteY29" fmla="*/ 1453243 h 3096131"/>
              <a:gd name="connsiteX30" fmla="*/ 2286900 w 3373963"/>
              <a:gd name="connsiteY30" fmla="*/ 1665514 h 3096131"/>
              <a:gd name="connsiteX31" fmla="*/ 2352214 w 3373963"/>
              <a:gd name="connsiteY31" fmla="*/ 1877786 h 3096131"/>
              <a:gd name="connsiteX32" fmla="*/ 2482842 w 3373963"/>
              <a:gd name="connsiteY32" fmla="*/ 2024743 h 3096131"/>
              <a:gd name="connsiteX33" fmla="*/ 2678785 w 3373963"/>
              <a:gd name="connsiteY33" fmla="*/ 2139043 h 3096131"/>
              <a:gd name="connsiteX34" fmla="*/ 2956371 w 3373963"/>
              <a:gd name="connsiteY34" fmla="*/ 2171700 h 3096131"/>
              <a:gd name="connsiteX35" fmla="*/ 3184971 w 3373963"/>
              <a:gd name="connsiteY35" fmla="*/ 2106386 h 3096131"/>
              <a:gd name="connsiteX36" fmla="*/ 3112030 w 3373963"/>
              <a:gd name="connsiteY36" fmla="*/ 2867865 h 3096131"/>
              <a:gd name="connsiteX37" fmla="*/ 1300433 w 3373963"/>
              <a:gd name="connsiteY37" fmla="*/ 3046701 h 3096131"/>
              <a:gd name="connsiteX38" fmla="*/ 49885 w 3373963"/>
              <a:gd name="connsiteY38" fmla="*/ 2253343 h 3096131"/>
              <a:gd name="connsiteX0" fmla="*/ 383403 w 3120254"/>
              <a:gd name="connsiteY0" fmla="*/ 2426222 h 3083343"/>
              <a:gd name="connsiteX1" fmla="*/ 8444 w 3120254"/>
              <a:gd name="connsiteY1" fmla="*/ 2171700 h 3083343"/>
              <a:gd name="connsiteX2" fmla="*/ 139072 w 3120254"/>
              <a:gd name="connsiteY2" fmla="*/ 2041071 h 3083343"/>
              <a:gd name="connsiteX3" fmla="*/ 335015 w 3120254"/>
              <a:gd name="connsiteY3" fmla="*/ 1763486 h 3083343"/>
              <a:gd name="connsiteX4" fmla="*/ 481972 w 3120254"/>
              <a:gd name="connsiteY4" fmla="*/ 1551214 h 3083343"/>
              <a:gd name="connsiteX5" fmla="*/ 661587 w 3120254"/>
              <a:gd name="connsiteY5" fmla="*/ 1322614 h 3083343"/>
              <a:gd name="connsiteX6" fmla="*/ 775887 w 3120254"/>
              <a:gd name="connsiteY6" fmla="*/ 1077686 h 3083343"/>
              <a:gd name="connsiteX7" fmla="*/ 971829 w 3120254"/>
              <a:gd name="connsiteY7" fmla="*/ 800100 h 3083343"/>
              <a:gd name="connsiteX8" fmla="*/ 1102458 w 3120254"/>
              <a:gd name="connsiteY8" fmla="*/ 522514 h 3083343"/>
              <a:gd name="connsiteX9" fmla="*/ 1233087 w 3120254"/>
              <a:gd name="connsiteY9" fmla="*/ 326571 h 3083343"/>
              <a:gd name="connsiteX10" fmla="*/ 1396372 w 3120254"/>
              <a:gd name="connsiteY10" fmla="*/ 179614 h 3083343"/>
              <a:gd name="connsiteX11" fmla="*/ 1608644 w 3120254"/>
              <a:gd name="connsiteY11" fmla="*/ 97971 h 3083343"/>
              <a:gd name="connsiteX12" fmla="*/ 1837244 w 3120254"/>
              <a:gd name="connsiteY12" fmla="*/ 32657 h 3083343"/>
              <a:gd name="connsiteX13" fmla="*/ 2098501 w 3120254"/>
              <a:gd name="connsiteY13" fmla="*/ 0 h 3083343"/>
              <a:gd name="connsiteX14" fmla="*/ 2261787 w 3120254"/>
              <a:gd name="connsiteY14" fmla="*/ 32657 h 3083343"/>
              <a:gd name="connsiteX15" fmla="*/ 2457729 w 3120254"/>
              <a:gd name="connsiteY15" fmla="*/ 114300 h 3083343"/>
              <a:gd name="connsiteX16" fmla="*/ 2653672 w 3120254"/>
              <a:gd name="connsiteY16" fmla="*/ 244929 h 3083343"/>
              <a:gd name="connsiteX17" fmla="*/ 2833287 w 3120254"/>
              <a:gd name="connsiteY17" fmla="*/ 342900 h 3083343"/>
              <a:gd name="connsiteX18" fmla="*/ 2947587 w 3120254"/>
              <a:gd name="connsiteY18" fmla="*/ 473529 h 3083343"/>
              <a:gd name="connsiteX19" fmla="*/ 3012901 w 3120254"/>
              <a:gd name="connsiteY19" fmla="*/ 587829 h 3083343"/>
              <a:gd name="connsiteX20" fmla="*/ 3061887 w 3120254"/>
              <a:gd name="connsiteY20" fmla="*/ 751114 h 3083343"/>
              <a:gd name="connsiteX21" fmla="*/ 3094544 w 3120254"/>
              <a:gd name="connsiteY21" fmla="*/ 881743 h 3083343"/>
              <a:gd name="connsiteX22" fmla="*/ 3061887 w 3120254"/>
              <a:gd name="connsiteY22" fmla="*/ 1143000 h 3083343"/>
              <a:gd name="connsiteX23" fmla="*/ 2947587 w 3120254"/>
              <a:gd name="connsiteY23" fmla="*/ 996043 h 3083343"/>
              <a:gd name="connsiteX24" fmla="*/ 2718987 w 3120254"/>
              <a:gd name="connsiteY24" fmla="*/ 930729 h 3083343"/>
              <a:gd name="connsiteX25" fmla="*/ 2474058 w 3120254"/>
              <a:gd name="connsiteY25" fmla="*/ 914400 h 3083343"/>
              <a:gd name="connsiteX26" fmla="*/ 2278115 w 3120254"/>
              <a:gd name="connsiteY26" fmla="*/ 963386 h 3083343"/>
              <a:gd name="connsiteX27" fmla="*/ 2049515 w 3120254"/>
              <a:gd name="connsiteY27" fmla="*/ 1094014 h 3083343"/>
              <a:gd name="connsiteX28" fmla="*/ 2016858 w 3120254"/>
              <a:gd name="connsiteY28" fmla="*/ 1273629 h 3083343"/>
              <a:gd name="connsiteX29" fmla="*/ 1951544 w 3120254"/>
              <a:gd name="connsiteY29" fmla="*/ 1453243 h 3083343"/>
              <a:gd name="connsiteX30" fmla="*/ 2033187 w 3120254"/>
              <a:gd name="connsiteY30" fmla="*/ 1665514 h 3083343"/>
              <a:gd name="connsiteX31" fmla="*/ 2098501 w 3120254"/>
              <a:gd name="connsiteY31" fmla="*/ 1877786 h 3083343"/>
              <a:gd name="connsiteX32" fmla="*/ 2229129 w 3120254"/>
              <a:gd name="connsiteY32" fmla="*/ 2024743 h 3083343"/>
              <a:gd name="connsiteX33" fmla="*/ 2425072 w 3120254"/>
              <a:gd name="connsiteY33" fmla="*/ 2139043 h 3083343"/>
              <a:gd name="connsiteX34" fmla="*/ 2702658 w 3120254"/>
              <a:gd name="connsiteY34" fmla="*/ 2171700 h 3083343"/>
              <a:gd name="connsiteX35" fmla="*/ 2931258 w 3120254"/>
              <a:gd name="connsiteY35" fmla="*/ 2106386 h 3083343"/>
              <a:gd name="connsiteX36" fmla="*/ 2858317 w 3120254"/>
              <a:gd name="connsiteY36" fmla="*/ 2867865 h 3083343"/>
              <a:gd name="connsiteX37" fmla="*/ 1046720 w 3120254"/>
              <a:gd name="connsiteY37" fmla="*/ 3046701 h 3083343"/>
              <a:gd name="connsiteX38" fmla="*/ 383403 w 3120254"/>
              <a:gd name="connsiteY38" fmla="*/ 2426222 h 3083343"/>
              <a:gd name="connsiteX0" fmla="*/ 381065 w 3117912"/>
              <a:gd name="connsiteY0" fmla="*/ 2426222 h 3083343"/>
              <a:gd name="connsiteX1" fmla="*/ 6106 w 3117912"/>
              <a:gd name="connsiteY1" fmla="*/ 2171700 h 3083343"/>
              <a:gd name="connsiteX2" fmla="*/ 671711 w 3117912"/>
              <a:gd name="connsiteY2" fmla="*/ 2179232 h 3083343"/>
              <a:gd name="connsiteX3" fmla="*/ 332677 w 3117912"/>
              <a:gd name="connsiteY3" fmla="*/ 1763486 h 3083343"/>
              <a:gd name="connsiteX4" fmla="*/ 479634 w 3117912"/>
              <a:gd name="connsiteY4" fmla="*/ 1551214 h 3083343"/>
              <a:gd name="connsiteX5" fmla="*/ 659249 w 3117912"/>
              <a:gd name="connsiteY5" fmla="*/ 1322614 h 3083343"/>
              <a:gd name="connsiteX6" fmla="*/ 773549 w 3117912"/>
              <a:gd name="connsiteY6" fmla="*/ 1077686 h 3083343"/>
              <a:gd name="connsiteX7" fmla="*/ 969491 w 3117912"/>
              <a:gd name="connsiteY7" fmla="*/ 800100 h 3083343"/>
              <a:gd name="connsiteX8" fmla="*/ 1100120 w 3117912"/>
              <a:gd name="connsiteY8" fmla="*/ 522514 h 3083343"/>
              <a:gd name="connsiteX9" fmla="*/ 1230749 w 3117912"/>
              <a:gd name="connsiteY9" fmla="*/ 326571 h 3083343"/>
              <a:gd name="connsiteX10" fmla="*/ 1394034 w 3117912"/>
              <a:gd name="connsiteY10" fmla="*/ 179614 h 3083343"/>
              <a:gd name="connsiteX11" fmla="*/ 1606306 w 3117912"/>
              <a:gd name="connsiteY11" fmla="*/ 97971 h 3083343"/>
              <a:gd name="connsiteX12" fmla="*/ 1834906 w 3117912"/>
              <a:gd name="connsiteY12" fmla="*/ 32657 h 3083343"/>
              <a:gd name="connsiteX13" fmla="*/ 2096163 w 3117912"/>
              <a:gd name="connsiteY13" fmla="*/ 0 h 3083343"/>
              <a:gd name="connsiteX14" fmla="*/ 2259449 w 3117912"/>
              <a:gd name="connsiteY14" fmla="*/ 32657 h 3083343"/>
              <a:gd name="connsiteX15" fmla="*/ 2455391 w 3117912"/>
              <a:gd name="connsiteY15" fmla="*/ 114300 h 3083343"/>
              <a:gd name="connsiteX16" fmla="*/ 2651334 w 3117912"/>
              <a:gd name="connsiteY16" fmla="*/ 244929 h 3083343"/>
              <a:gd name="connsiteX17" fmla="*/ 2830949 w 3117912"/>
              <a:gd name="connsiteY17" fmla="*/ 342900 h 3083343"/>
              <a:gd name="connsiteX18" fmla="*/ 2945249 w 3117912"/>
              <a:gd name="connsiteY18" fmla="*/ 473529 h 3083343"/>
              <a:gd name="connsiteX19" fmla="*/ 3010563 w 3117912"/>
              <a:gd name="connsiteY19" fmla="*/ 587829 h 3083343"/>
              <a:gd name="connsiteX20" fmla="*/ 3059549 w 3117912"/>
              <a:gd name="connsiteY20" fmla="*/ 751114 h 3083343"/>
              <a:gd name="connsiteX21" fmla="*/ 3092206 w 3117912"/>
              <a:gd name="connsiteY21" fmla="*/ 881743 h 3083343"/>
              <a:gd name="connsiteX22" fmla="*/ 3059549 w 3117912"/>
              <a:gd name="connsiteY22" fmla="*/ 1143000 h 3083343"/>
              <a:gd name="connsiteX23" fmla="*/ 2945249 w 3117912"/>
              <a:gd name="connsiteY23" fmla="*/ 996043 h 3083343"/>
              <a:gd name="connsiteX24" fmla="*/ 2716649 w 3117912"/>
              <a:gd name="connsiteY24" fmla="*/ 930729 h 3083343"/>
              <a:gd name="connsiteX25" fmla="*/ 2471720 w 3117912"/>
              <a:gd name="connsiteY25" fmla="*/ 914400 h 3083343"/>
              <a:gd name="connsiteX26" fmla="*/ 2275777 w 3117912"/>
              <a:gd name="connsiteY26" fmla="*/ 963386 h 3083343"/>
              <a:gd name="connsiteX27" fmla="*/ 2047177 w 3117912"/>
              <a:gd name="connsiteY27" fmla="*/ 1094014 h 3083343"/>
              <a:gd name="connsiteX28" fmla="*/ 2014520 w 3117912"/>
              <a:gd name="connsiteY28" fmla="*/ 1273629 h 3083343"/>
              <a:gd name="connsiteX29" fmla="*/ 1949206 w 3117912"/>
              <a:gd name="connsiteY29" fmla="*/ 1453243 h 3083343"/>
              <a:gd name="connsiteX30" fmla="*/ 2030849 w 3117912"/>
              <a:gd name="connsiteY30" fmla="*/ 1665514 h 3083343"/>
              <a:gd name="connsiteX31" fmla="*/ 2096163 w 3117912"/>
              <a:gd name="connsiteY31" fmla="*/ 1877786 h 3083343"/>
              <a:gd name="connsiteX32" fmla="*/ 2226791 w 3117912"/>
              <a:gd name="connsiteY32" fmla="*/ 2024743 h 3083343"/>
              <a:gd name="connsiteX33" fmla="*/ 2422734 w 3117912"/>
              <a:gd name="connsiteY33" fmla="*/ 2139043 h 3083343"/>
              <a:gd name="connsiteX34" fmla="*/ 2700320 w 3117912"/>
              <a:gd name="connsiteY34" fmla="*/ 2171700 h 3083343"/>
              <a:gd name="connsiteX35" fmla="*/ 2928920 w 3117912"/>
              <a:gd name="connsiteY35" fmla="*/ 2106386 h 3083343"/>
              <a:gd name="connsiteX36" fmla="*/ 2855979 w 3117912"/>
              <a:gd name="connsiteY36" fmla="*/ 2867865 h 3083343"/>
              <a:gd name="connsiteX37" fmla="*/ 1044382 w 3117912"/>
              <a:gd name="connsiteY37" fmla="*/ 3046701 h 3083343"/>
              <a:gd name="connsiteX38" fmla="*/ 381065 w 3117912"/>
              <a:gd name="connsiteY38" fmla="*/ 2426222 h 3083343"/>
              <a:gd name="connsiteX0" fmla="*/ 53570 w 2790421"/>
              <a:gd name="connsiteY0" fmla="*/ 2426222 h 3083343"/>
              <a:gd name="connsiteX1" fmla="*/ 376976 w 2790421"/>
              <a:gd name="connsiteY1" fmla="*/ 2454628 h 3083343"/>
              <a:gd name="connsiteX2" fmla="*/ 344216 w 2790421"/>
              <a:gd name="connsiteY2" fmla="*/ 2179232 h 3083343"/>
              <a:gd name="connsiteX3" fmla="*/ 5182 w 2790421"/>
              <a:gd name="connsiteY3" fmla="*/ 1763486 h 3083343"/>
              <a:gd name="connsiteX4" fmla="*/ 152139 w 2790421"/>
              <a:gd name="connsiteY4" fmla="*/ 1551214 h 3083343"/>
              <a:gd name="connsiteX5" fmla="*/ 331754 w 2790421"/>
              <a:gd name="connsiteY5" fmla="*/ 1322614 h 3083343"/>
              <a:gd name="connsiteX6" fmla="*/ 446054 w 2790421"/>
              <a:gd name="connsiteY6" fmla="*/ 1077686 h 3083343"/>
              <a:gd name="connsiteX7" fmla="*/ 641996 w 2790421"/>
              <a:gd name="connsiteY7" fmla="*/ 800100 h 3083343"/>
              <a:gd name="connsiteX8" fmla="*/ 772625 w 2790421"/>
              <a:gd name="connsiteY8" fmla="*/ 522514 h 3083343"/>
              <a:gd name="connsiteX9" fmla="*/ 903254 w 2790421"/>
              <a:gd name="connsiteY9" fmla="*/ 326571 h 3083343"/>
              <a:gd name="connsiteX10" fmla="*/ 1066539 w 2790421"/>
              <a:gd name="connsiteY10" fmla="*/ 179614 h 3083343"/>
              <a:gd name="connsiteX11" fmla="*/ 1278811 w 2790421"/>
              <a:gd name="connsiteY11" fmla="*/ 97971 h 3083343"/>
              <a:gd name="connsiteX12" fmla="*/ 1507411 w 2790421"/>
              <a:gd name="connsiteY12" fmla="*/ 32657 h 3083343"/>
              <a:gd name="connsiteX13" fmla="*/ 1768668 w 2790421"/>
              <a:gd name="connsiteY13" fmla="*/ 0 h 3083343"/>
              <a:gd name="connsiteX14" fmla="*/ 1931954 w 2790421"/>
              <a:gd name="connsiteY14" fmla="*/ 32657 h 3083343"/>
              <a:gd name="connsiteX15" fmla="*/ 2127896 w 2790421"/>
              <a:gd name="connsiteY15" fmla="*/ 114300 h 3083343"/>
              <a:gd name="connsiteX16" fmla="*/ 2323839 w 2790421"/>
              <a:gd name="connsiteY16" fmla="*/ 244929 h 3083343"/>
              <a:gd name="connsiteX17" fmla="*/ 2503454 w 2790421"/>
              <a:gd name="connsiteY17" fmla="*/ 342900 h 3083343"/>
              <a:gd name="connsiteX18" fmla="*/ 2617754 w 2790421"/>
              <a:gd name="connsiteY18" fmla="*/ 473529 h 3083343"/>
              <a:gd name="connsiteX19" fmla="*/ 2683068 w 2790421"/>
              <a:gd name="connsiteY19" fmla="*/ 587829 h 3083343"/>
              <a:gd name="connsiteX20" fmla="*/ 2732054 w 2790421"/>
              <a:gd name="connsiteY20" fmla="*/ 751114 h 3083343"/>
              <a:gd name="connsiteX21" fmla="*/ 2764711 w 2790421"/>
              <a:gd name="connsiteY21" fmla="*/ 881743 h 3083343"/>
              <a:gd name="connsiteX22" fmla="*/ 2732054 w 2790421"/>
              <a:gd name="connsiteY22" fmla="*/ 1143000 h 3083343"/>
              <a:gd name="connsiteX23" fmla="*/ 2617754 w 2790421"/>
              <a:gd name="connsiteY23" fmla="*/ 996043 h 3083343"/>
              <a:gd name="connsiteX24" fmla="*/ 2389154 w 2790421"/>
              <a:gd name="connsiteY24" fmla="*/ 930729 h 3083343"/>
              <a:gd name="connsiteX25" fmla="*/ 2144225 w 2790421"/>
              <a:gd name="connsiteY25" fmla="*/ 914400 h 3083343"/>
              <a:gd name="connsiteX26" fmla="*/ 1948282 w 2790421"/>
              <a:gd name="connsiteY26" fmla="*/ 963386 h 3083343"/>
              <a:gd name="connsiteX27" fmla="*/ 1719682 w 2790421"/>
              <a:gd name="connsiteY27" fmla="*/ 1094014 h 3083343"/>
              <a:gd name="connsiteX28" fmla="*/ 1687025 w 2790421"/>
              <a:gd name="connsiteY28" fmla="*/ 1273629 h 3083343"/>
              <a:gd name="connsiteX29" fmla="*/ 1621711 w 2790421"/>
              <a:gd name="connsiteY29" fmla="*/ 1453243 h 3083343"/>
              <a:gd name="connsiteX30" fmla="*/ 1703354 w 2790421"/>
              <a:gd name="connsiteY30" fmla="*/ 1665514 h 3083343"/>
              <a:gd name="connsiteX31" fmla="*/ 1768668 w 2790421"/>
              <a:gd name="connsiteY31" fmla="*/ 1877786 h 3083343"/>
              <a:gd name="connsiteX32" fmla="*/ 1899296 w 2790421"/>
              <a:gd name="connsiteY32" fmla="*/ 2024743 h 3083343"/>
              <a:gd name="connsiteX33" fmla="*/ 2095239 w 2790421"/>
              <a:gd name="connsiteY33" fmla="*/ 2139043 h 3083343"/>
              <a:gd name="connsiteX34" fmla="*/ 2372825 w 2790421"/>
              <a:gd name="connsiteY34" fmla="*/ 2171700 h 3083343"/>
              <a:gd name="connsiteX35" fmla="*/ 2601425 w 2790421"/>
              <a:gd name="connsiteY35" fmla="*/ 2106386 h 3083343"/>
              <a:gd name="connsiteX36" fmla="*/ 2528484 w 2790421"/>
              <a:gd name="connsiteY36" fmla="*/ 2867865 h 3083343"/>
              <a:gd name="connsiteX37" fmla="*/ 716887 w 2790421"/>
              <a:gd name="connsiteY37" fmla="*/ 3046701 h 3083343"/>
              <a:gd name="connsiteX38" fmla="*/ 53570 w 2790421"/>
              <a:gd name="connsiteY38" fmla="*/ 2426222 h 3083343"/>
              <a:gd name="connsiteX0" fmla="*/ 392805 w 2790417"/>
              <a:gd name="connsiteY0" fmla="*/ 2506757 h 3077389"/>
              <a:gd name="connsiteX1" fmla="*/ 376976 w 2790417"/>
              <a:gd name="connsiteY1" fmla="*/ 2454628 h 3077389"/>
              <a:gd name="connsiteX2" fmla="*/ 344216 w 2790417"/>
              <a:gd name="connsiteY2" fmla="*/ 2179232 h 3077389"/>
              <a:gd name="connsiteX3" fmla="*/ 5182 w 2790417"/>
              <a:gd name="connsiteY3" fmla="*/ 1763486 h 3077389"/>
              <a:gd name="connsiteX4" fmla="*/ 152139 w 2790417"/>
              <a:gd name="connsiteY4" fmla="*/ 1551214 h 3077389"/>
              <a:gd name="connsiteX5" fmla="*/ 331754 w 2790417"/>
              <a:gd name="connsiteY5" fmla="*/ 1322614 h 3077389"/>
              <a:gd name="connsiteX6" fmla="*/ 446054 w 2790417"/>
              <a:gd name="connsiteY6" fmla="*/ 1077686 h 3077389"/>
              <a:gd name="connsiteX7" fmla="*/ 641996 w 2790417"/>
              <a:gd name="connsiteY7" fmla="*/ 800100 h 3077389"/>
              <a:gd name="connsiteX8" fmla="*/ 772625 w 2790417"/>
              <a:gd name="connsiteY8" fmla="*/ 522514 h 3077389"/>
              <a:gd name="connsiteX9" fmla="*/ 903254 w 2790417"/>
              <a:gd name="connsiteY9" fmla="*/ 326571 h 3077389"/>
              <a:gd name="connsiteX10" fmla="*/ 1066539 w 2790417"/>
              <a:gd name="connsiteY10" fmla="*/ 179614 h 3077389"/>
              <a:gd name="connsiteX11" fmla="*/ 1278811 w 2790417"/>
              <a:gd name="connsiteY11" fmla="*/ 97971 h 3077389"/>
              <a:gd name="connsiteX12" fmla="*/ 1507411 w 2790417"/>
              <a:gd name="connsiteY12" fmla="*/ 32657 h 3077389"/>
              <a:gd name="connsiteX13" fmla="*/ 1768668 w 2790417"/>
              <a:gd name="connsiteY13" fmla="*/ 0 h 3077389"/>
              <a:gd name="connsiteX14" fmla="*/ 1931954 w 2790417"/>
              <a:gd name="connsiteY14" fmla="*/ 32657 h 3077389"/>
              <a:gd name="connsiteX15" fmla="*/ 2127896 w 2790417"/>
              <a:gd name="connsiteY15" fmla="*/ 114300 h 3077389"/>
              <a:gd name="connsiteX16" fmla="*/ 2323839 w 2790417"/>
              <a:gd name="connsiteY16" fmla="*/ 244929 h 3077389"/>
              <a:gd name="connsiteX17" fmla="*/ 2503454 w 2790417"/>
              <a:gd name="connsiteY17" fmla="*/ 342900 h 3077389"/>
              <a:gd name="connsiteX18" fmla="*/ 2617754 w 2790417"/>
              <a:gd name="connsiteY18" fmla="*/ 473529 h 3077389"/>
              <a:gd name="connsiteX19" fmla="*/ 2683068 w 2790417"/>
              <a:gd name="connsiteY19" fmla="*/ 587829 h 3077389"/>
              <a:gd name="connsiteX20" fmla="*/ 2732054 w 2790417"/>
              <a:gd name="connsiteY20" fmla="*/ 751114 h 3077389"/>
              <a:gd name="connsiteX21" fmla="*/ 2764711 w 2790417"/>
              <a:gd name="connsiteY21" fmla="*/ 881743 h 3077389"/>
              <a:gd name="connsiteX22" fmla="*/ 2732054 w 2790417"/>
              <a:gd name="connsiteY22" fmla="*/ 1143000 h 3077389"/>
              <a:gd name="connsiteX23" fmla="*/ 2617754 w 2790417"/>
              <a:gd name="connsiteY23" fmla="*/ 996043 h 3077389"/>
              <a:gd name="connsiteX24" fmla="*/ 2389154 w 2790417"/>
              <a:gd name="connsiteY24" fmla="*/ 930729 h 3077389"/>
              <a:gd name="connsiteX25" fmla="*/ 2144225 w 2790417"/>
              <a:gd name="connsiteY25" fmla="*/ 914400 h 3077389"/>
              <a:gd name="connsiteX26" fmla="*/ 1948282 w 2790417"/>
              <a:gd name="connsiteY26" fmla="*/ 963386 h 3077389"/>
              <a:gd name="connsiteX27" fmla="*/ 1719682 w 2790417"/>
              <a:gd name="connsiteY27" fmla="*/ 1094014 h 3077389"/>
              <a:gd name="connsiteX28" fmla="*/ 1687025 w 2790417"/>
              <a:gd name="connsiteY28" fmla="*/ 1273629 h 3077389"/>
              <a:gd name="connsiteX29" fmla="*/ 1621711 w 2790417"/>
              <a:gd name="connsiteY29" fmla="*/ 1453243 h 3077389"/>
              <a:gd name="connsiteX30" fmla="*/ 1703354 w 2790417"/>
              <a:gd name="connsiteY30" fmla="*/ 1665514 h 3077389"/>
              <a:gd name="connsiteX31" fmla="*/ 1768668 w 2790417"/>
              <a:gd name="connsiteY31" fmla="*/ 1877786 h 3077389"/>
              <a:gd name="connsiteX32" fmla="*/ 1899296 w 2790417"/>
              <a:gd name="connsiteY32" fmla="*/ 2024743 h 3077389"/>
              <a:gd name="connsiteX33" fmla="*/ 2095239 w 2790417"/>
              <a:gd name="connsiteY33" fmla="*/ 2139043 h 3077389"/>
              <a:gd name="connsiteX34" fmla="*/ 2372825 w 2790417"/>
              <a:gd name="connsiteY34" fmla="*/ 2171700 h 3077389"/>
              <a:gd name="connsiteX35" fmla="*/ 2601425 w 2790417"/>
              <a:gd name="connsiteY35" fmla="*/ 2106386 h 3077389"/>
              <a:gd name="connsiteX36" fmla="*/ 2528484 w 2790417"/>
              <a:gd name="connsiteY36" fmla="*/ 2867865 h 3077389"/>
              <a:gd name="connsiteX37" fmla="*/ 716887 w 2790417"/>
              <a:gd name="connsiteY37" fmla="*/ 3046701 h 3077389"/>
              <a:gd name="connsiteX38" fmla="*/ 392805 w 2790417"/>
              <a:gd name="connsiteY38" fmla="*/ 2506757 h 3077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790417" h="3077389">
                <a:moveTo>
                  <a:pt x="392805" y="2506757"/>
                </a:moveTo>
                <a:cubicBezTo>
                  <a:pt x="336153" y="2408078"/>
                  <a:pt x="385074" y="2509215"/>
                  <a:pt x="376976" y="2454628"/>
                </a:cubicBezTo>
                <a:cubicBezTo>
                  <a:pt x="368878" y="2400041"/>
                  <a:pt x="406182" y="2294422"/>
                  <a:pt x="344216" y="2179232"/>
                </a:cubicBezTo>
                <a:cubicBezTo>
                  <a:pt x="282250" y="2064042"/>
                  <a:pt x="37195" y="1868155"/>
                  <a:pt x="5182" y="1763486"/>
                </a:cubicBezTo>
                <a:cubicBezTo>
                  <a:pt x="-26831" y="1658817"/>
                  <a:pt x="97710" y="1624693"/>
                  <a:pt x="152139" y="1551214"/>
                </a:cubicBezTo>
                <a:cubicBezTo>
                  <a:pt x="206568" y="1477735"/>
                  <a:pt x="282768" y="1401535"/>
                  <a:pt x="331754" y="1322614"/>
                </a:cubicBezTo>
                <a:cubicBezTo>
                  <a:pt x="380740" y="1243693"/>
                  <a:pt x="394347" y="1164772"/>
                  <a:pt x="446054" y="1077686"/>
                </a:cubicBezTo>
                <a:cubicBezTo>
                  <a:pt x="497761" y="990600"/>
                  <a:pt x="587568" y="892629"/>
                  <a:pt x="641996" y="800100"/>
                </a:cubicBezTo>
                <a:cubicBezTo>
                  <a:pt x="696424" y="707571"/>
                  <a:pt x="729082" y="601435"/>
                  <a:pt x="772625" y="522514"/>
                </a:cubicBezTo>
                <a:cubicBezTo>
                  <a:pt x="816168" y="443593"/>
                  <a:pt x="854268" y="383721"/>
                  <a:pt x="903254" y="326571"/>
                </a:cubicBezTo>
                <a:cubicBezTo>
                  <a:pt x="952240" y="269421"/>
                  <a:pt x="1003946" y="217714"/>
                  <a:pt x="1066539" y="179614"/>
                </a:cubicBezTo>
                <a:cubicBezTo>
                  <a:pt x="1129132" y="141514"/>
                  <a:pt x="1205332" y="122464"/>
                  <a:pt x="1278811" y="97971"/>
                </a:cubicBezTo>
                <a:cubicBezTo>
                  <a:pt x="1352290" y="73478"/>
                  <a:pt x="1425768" y="48985"/>
                  <a:pt x="1507411" y="32657"/>
                </a:cubicBezTo>
                <a:cubicBezTo>
                  <a:pt x="1589054" y="16329"/>
                  <a:pt x="1697911" y="0"/>
                  <a:pt x="1768668" y="0"/>
                </a:cubicBezTo>
                <a:cubicBezTo>
                  <a:pt x="1839425" y="0"/>
                  <a:pt x="1872083" y="13607"/>
                  <a:pt x="1931954" y="32657"/>
                </a:cubicBezTo>
                <a:cubicBezTo>
                  <a:pt x="1991825" y="51707"/>
                  <a:pt x="2062582" y="78921"/>
                  <a:pt x="2127896" y="114300"/>
                </a:cubicBezTo>
                <a:cubicBezTo>
                  <a:pt x="2193210" y="149679"/>
                  <a:pt x="2261246" y="206829"/>
                  <a:pt x="2323839" y="244929"/>
                </a:cubicBezTo>
                <a:cubicBezTo>
                  <a:pt x="2386432" y="283029"/>
                  <a:pt x="2454468" y="304800"/>
                  <a:pt x="2503454" y="342900"/>
                </a:cubicBezTo>
                <a:cubicBezTo>
                  <a:pt x="2552440" y="381000"/>
                  <a:pt x="2587818" y="432708"/>
                  <a:pt x="2617754" y="473529"/>
                </a:cubicBezTo>
                <a:cubicBezTo>
                  <a:pt x="2647690" y="514350"/>
                  <a:pt x="2664018" y="541565"/>
                  <a:pt x="2683068" y="587829"/>
                </a:cubicBezTo>
                <a:cubicBezTo>
                  <a:pt x="2702118" y="634093"/>
                  <a:pt x="2718447" y="702128"/>
                  <a:pt x="2732054" y="751114"/>
                </a:cubicBezTo>
                <a:cubicBezTo>
                  <a:pt x="2745661" y="800100"/>
                  <a:pt x="2764711" y="816429"/>
                  <a:pt x="2764711" y="881743"/>
                </a:cubicBezTo>
                <a:cubicBezTo>
                  <a:pt x="2764711" y="947057"/>
                  <a:pt x="2756547" y="1123950"/>
                  <a:pt x="2732054" y="1143000"/>
                </a:cubicBezTo>
                <a:cubicBezTo>
                  <a:pt x="2707561" y="1162050"/>
                  <a:pt x="2674904" y="1031421"/>
                  <a:pt x="2617754" y="996043"/>
                </a:cubicBezTo>
                <a:cubicBezTo>
                  <a:pt x="2560604" y="960664"/>
                  <a:pt x="2468075" y="944336"/>
                  <a:pt x="2389154" y="930729"/>
                </a:cubicBezTo>
                <a:cubicBezTo>
                  <a:pt x="2310233" y="917122"/>
                  <a:pt x="2217704" y="908957"/>
                  <a:pt x="2144225" y="914400"/>
                </a:cubicBezTo>
                <a:cubicBezTo>
                  <a:pt x="2070746" y="919843"/>
                  <a:pt x="2019039" y="933450"/>
                  <a:pt x="1948282" y="963386"/>
                </a:cubicBezTo>
                <a:cubicBezTo>
                  <a:pt x="1877525" y="993322"/>
                  <a:pt x="1763225" y="1042307"/>
                  <a:pt x="1719682" y="1094014"/>
                </a:cubicBezTo>
                <a:cubicBezTo>
                  <a:pt x="1676139" y="1145721"/>
                  <a:pt x="1703353" y="1213758"/>
                  <a:pt x="1687025" y="1273629"/>
                </a:cubicBezTo>
                <a:cubicBezTo>
                  <a:pt x="1670697" y="1333500"/>
                  <a:pt x="1618990" y="1387929"/>
                  <a:pt x="1621711" y="1453243"/>
                </a:cubicBezTo>
                <a:cubicBezTo>
                  <a:pt x="1624432" y="1518557"/>
                  <a:pt x="1678861" y="1594757"/>
                  <a:pt x="1703354" y="1665514"/>
                </a:cubicBezTo>
                <a:cubicBezTo>
                  <a:pt x="1727847" y="1736271"/>
                  <a:pt x="1736011" y="1817914"/>
                  <a:pt x="1768668" y="1877786"/>
                </a:cubicBezTo>
                <a:cubicBezTo>
                  <a:pt x="1801325" y="1937657"/>
                  <a:pt x="1844868" y="1981200"/>
                  <a:pt x="1899296" y="2024743"/>
                </a:cubicBezTo>
                <a:cubicBezTo>
                  <a:pt x="1953724" y="2068286"/>
                  <a:pt x="2016318" y="2114550"/>
                  <a:pt x="2095239" y="2139043"/>
                </a:cubicBezTo>
                <a:cubicBezTo>
                  <a:pt x="2174160" y="2163536"/>
                  <a:pt x="2288461" y="2177143"/>
                  <a:pt x="2372825" y="2171700"/>
                </a:cubicBezTo>
                <a:cubicBezTo>
                  <a:pt x="2457189" y="2166257"/>
                  <a:pt x="2575482" y="1990359"/>
                  <a:pt x="2601425" y="2106386"/>
                </a:cubicBezTo>
                <a:cubicBezTo>
                  <a:pt x="2627368" y="2222414"/>
                  <a:pt x="3056441" y="2641987"/>
                  <a:pt x="2528484" y="2867865"/>
                </a:cubicBezTo>
                <a:cubicBezTo>
                  <a:pt x="2000527" y="3093743"/>
                  <a:pt x="1072834" y="3106886"/>
                  <a:pt x="716887" y="3046701"/>
                </a:cubicBezTo>
                <a:cubicBezTo>
                  <a:pt x="360941" y="2986516"/>
                  <a:pt x="449457" y="2605436"/>
                  <a:pt x="392805" y="2506757"/>
                </a:cubicBezTo>
                <a:close/>
              </a:path>
            </a:pathLst>
          </a:custGeom>
          <a:solidFill>
            <a:srgbClr val="9BC1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0" name="Rechthoek 119"/>
          <p:cNvSpPr/>
          <p:nvPr/>
        </p:nvSpPr>
        <p:spPr>
          <a:xfrm>
            <a:off x="3887405" y="2326064"/>
            <a:ext cx="5097210" cy="2678016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16</a:t>
            </a:fld>
            <a:endParaRPr lang="en-US" altLang="en-US" sz="1400"/>
          </a:p>
        </p:txBody>
      </p:sp>
      <p:sp>
        <p:nvSpPr>
          <p:cNvPr id="121" name="Vrije vorm 120"/>
          <p:cNvSpPr/>
          <p:nvPr/>
        </p:nvSpPr>
        <p:spPr>
          <a:xfrm flipH="1">
            <a:off x="7125473" y="4144320"/>
            <a:ext cx="1404111" cy="417159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80742 w 14484434"/>
              <a:gd name="connsiteY30" fmla="*/ 30265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878598"/>
              <a:gd name="connsiteY0" fmla="*/ 2972155 h 4720649"/>
              <a:gd name="connsiteX1" fmla="*/ 421149 w 14878598"/>
              <a:gd name="connsiteY1" fmla="*/ 2972155 h 4720649"/>
              <a:gd name="connsiteX2" fmla="*/ 731392 w 14878598"/>
              <a:gd name="connsiteY2" fmla="*/ 2988484 h 4720649"/>
              <a:gd name="connsiteX3" fmla="*/ 1286563 w 14878598"/>
              <a:gd name="connsiteY3" fmla="*/ 3037470 h 4720649"/>
              <a:gd name="connsiteX4" fmla="*/ 1711106 w 14878598"/>
              <a:gd name="connsiteY4" fmla="*/ 3135441 h 4720649"/>
              <a:gd name="connsiteX5" fmla="*/ 2037678 w 14878598"/>
              <a:gd name="connsiteY5" fmla="*/ 3151770 h 4720649"/>
              <a:gd name="connsiteX6" fmla="*/ 2707149 w 14878598"/>
              <a:gd name="connsiteY6" fmla="*/ 3168098 h 4720649"/>
              <a:gd name="connsiteX7" fmla="*/ 3229663 w 14878598"/>
              <a:gd name="connsiteY7" fmla="*/ 3200755 h 4720649"/>
              <a:gd name="connsiteX8" fmla="*/ 3556235 w 14878598"/>
              <a:gd name="connsiteY8" fmla="*/ 3331384 h 4720649"/>
              <a:gd name="connsiteX9" fmla="*/ 4470635 w 14878598"/>
              <a:gd name="connsiteY9" fmla="*/ 3527327 h 4720649"/>
              <a:gd name="connsiteX10" fmla="*/ 4797206 w 14878598"/>
              <a:gd name="connsiteY10" fmla="*/ 3592641 h 4720649"/>
              <a:gd name="connsiteX11" fmla="*/ 5221749 w 14878598"/>
              <a:gd name="connsiteY11" fmla="*/ 3674284 h 4720649"/>
              <a:gd name="connsiteX12" fmla="*/ 5940206 w 14878598"/>
              <a:gd name="connsiteY12" fmla="*/ 3886555 h 4720649"/>
              <a:gd name="connsiteX13" fmla="*/ 6266778 w 14878598"/>
              <a:gd name="connsiteY13" fmla="*/ 4049841 h 4720649"/>
              <a:gd name="connsiteX14" fmla="*/ 6511706 w 14878598"/>
              <a:gd name="connsiteY14" fmla="*/ 4245784 h 4720649"/>
              <a:gd name="connsiteX15" fmla="*/ 6903592 w 14878598"/>
              <a:gd name="connsiteY15" fmla="*/ 4474384 h 4720649"/>
              <a:gd name="connsiteX16" fmla="*/ 7295478 w 14878598"/>
              <a:gd name="connsiteY16" fmla="*/ 4702984 h 4720649"/>
              <a:gd name="connsiteX17" fmla="*/ 7622049 w 14878598"/>
              <a:gd name="connsiteY17" fmla="*/ 4670327 h 4720649"/>
              <a:gd name="connsiteX18" fmla="*/ 8144563 w 14878598"/>
              <a:gd name="connsiteY18" fmla="*/ 4392741 h 4720649"/>
              <a:gd name="connsiteX19" fmla="*/ 8634421 w 14878598"/>
              <a:gd name="connsiteY19" fmla="*/ 4115155 h 4720649"/>
              <a:gd name="connsiteX20" fmla="*/ 8977321 w 14878598"/>
              <a:gd name="connsiteY20" fmla="*/ 3968198 h 4720649"/>
              <a:gd name="connsiteX21" fmla="*/ 9287563 w 14878598"/>
              <a:gd name="connsiteY21" fmla="*/ 3886555 h 4720649"/>
              <a:gd name="connsiteX22" fmla="*/ 10038678 w 14878598"/>
              <a:gd name="connsiteY22" fmla="*/ 3690612 h 4720649"/>
              <a:gd name="connsiteX23" fmla="*/ 10528535 w 14878598"/>
              <a:gd name="connsiteY23" fmla="*/ 3527327 h 4720649"/>
              <a:gd name="connsiteX24" fmla="*/ 10740806 w 14878598"/>
              <a:gd name="connsiteY24" fmla="*/ 3380370 h 4720649"/>
              <a:gd name="connsiteX25" fmla="*/ 11230663 w 14878598"/>
              <a:gd name="connsiteY25" fmla="*/ 3315055 h 4720649"/>
              <a:gd name="connsiteX26" fmla="*/ 12161392 w 14878598"/>
              <a:gd name="connsiteY26" fmla="*/ 3217084 h 4720649"/>
              <a:gd name="connsiteX27" fmla="*/ 12553278 w 14878598"/>
              <a:gd name="connsiteY27" fmla="*/ 3086455 h 4720649"/>
              <a:gd name="connsiteX28" fmla="*/ 12977821 w 14878598"/>
              <a:gd name="connsiteY28" fmla="*/ 3053798 h 4720649"/>
              <a:gd name="connsiteX29" fmla="*/ 13418692 w 14878598"/>
              <a:gd name="connsiteY29" fmla="*/ 3021141 h 4720649"/>
              <a:gd name="connsiteX30" fmla="*/ 14080742 w 14878598"/>
              <a:gd name="connsiteY30" fmla="*/ 3026584 h 4720649"/>
              <a:gd name="connsiteX31" fmla="*/ 14874904 w 14878598"/>
              <a:gd name="connsiteY31" fmla="*/ 2975618 h 4720649"/>
              <a:gd name="connsiteX32" fmla="*/ 14382078 w 14878598"/>
              <a:gd name="connsiteY32" fmla="*/ 2319012 h 4720649"/>
              <a:gd name="connsiteX33" fmla="*/ 14480049 w 14878598"/>
              <a:gd name="connsiteY33" fmla="*/ 1943455 h 4720649"/>
              <a:gd name="connsiteX34" fmla="*/ 14235121 w 14878598"/>
              <a:gd name="connsiteY34" fmla="*/ 1502584 h 4720649"/>
              <a:gd name="connsiteX35" fmla="*/ 14071835 w 14878598"/>
              <a:gd name="connsiteY35" fmla="*/ 1339298 h 4720649"/>
              <a:gd name="connsiteX36" fmla="*/ 13777921 w 14878598"/>
              <a:gd name="connsiteY36" fmla="*/ 1241327 h 4720649"/>
              <a:gd name="connsiteX37" fmla="*/ 13173763 w 14878598"/>
              <a:gd name="connsiteY37" fmla="*/ 898427 h 4720649"/>
              <a:gd name="connsiteX38" fmla="*/ 12781878 w 14878598"/>
              <a:gd name="connsiteY38" fmla="*/ 767798 h 4720649"/>
              <a:gd name="connsiteX39" fmla="*/ 12079749 w 14878598"/>
              <a:gd name="connsiteY39" fmla="*/ 539198 h 4720649"/>
              <a:gd name="connsiteX40" fmla="*/ 11589892 w 14878598"/>
              <a:gd name="connsiteY40" fmla="*/ 408570 h 4720649"/>
              <a:gd name="connsiteX41" fmla="*/ 10920421 w 14878598"/>
              <a:gd name="connsiteY41" fmla="*/ 261612 h 4720649"/>
              <a:gd name="connsiteX42" fmla="*/ 10495878 w 14878598"/>
              <a:gd name="connsiteY42" fmla="*/ 212627 h 4720649"/>
              <a:gd name="connsiteX43" fmla="*/ 10038678 w 14878598"/>
              <a:gd name="connsiteY43" fmla="*/ 179970 h 4720649"/>
              <a:gd name="connsiteX44" fmla="*/ 8895678 w 14878598"/>
              <a:gd name="connsiteY44" fmla="*/ 33012 h 4720649"/>
              <a:gd name="connsiteX45" fmla="*/ 7491421 w 14878598"/>
              <a:gd name="connsiteY45" fmla="*/ 16684 h 4720649"/>
              <a:gd name="connsiteX46" fmla="*/ 6805621 w 14878598"/>
              <a:gd name="connsiteY46" fmla="*/ 355 h 4720649"/>
              <a:gd name="connsiteX47" fmla="*/ 5662621 w 14878598"/>
              <a:gd name="connsiteY47" fmla="*/ 33012 h 4720649"/>
              <a:gd name="connsiteX48" fmla="*/ 5025806 w 14878598"/>
              <a:gd name="connsiteY48" fmla="*/ 98327 h 4720649"/>
              <a:gd name="connsiteX49" fmla="*/ 3899135 w 14878598"/>
              <a:gd name="connsiteY49" fmla="*/ 147312 h 4720649"/>
              <a:gd name="connsiteX50" fmla="*/ 3099035 w 14878598"/>
              <a:gd name="connsiteY50" fmla="*/ 326927 h 4720649"/>
              <a:gd name="connsiteX51" fmla="*/ 2266278 w 14878598"/>
              <a:gd name="connsiteY51" fmla="*/ 522870 h 4720649"/>
              <a:gd name="connsiteX52" fmla="*/ 1841735 w 14878598"/>
              <a:gd name="connsiteY52" fmla="*/ 686155 h 4720649"/>
              <a:gd name="connsiteX53" fmla="*/ 1417192 w 14878598"/>
              <a:gd name="connsiteY53" fmla="*/ 849441 h 4720649"/>
              <a:gd name="connsiteX54" fmla="*/ 862021 w 14878598"/>
              <a:gd name="connsiteY54" fmla="*/ 1176012 h 4720649"/>
              <a:gd name="connsiteX55" fmla="*/ 437478 w 14878598"/>
              <a:gd name="connsiteY55" fmla="*/ 1502584 h 4720649"/>
              <a:gd name="connsiteX56" fmla="*/ 159892 w 14878598"/>
              <a:gd name="connsiteY56" fmla="*/ 1861812 h 4720649"/>
              <a:gd name="connsiteX57" fmla="*/ 12935 w 14878598"/>
              <a:gd name="connsiteY57" fmla="*/ 2384327 h 4720649"/>
              <a:gd name="connsiteX58" fmla="*/ 12935 w 14878598"/>
              <a:gd name="connsiteY58" fmla="*/ 2694570 h 4720649"/>
              <a:gd name="connsiteX59" fmla="*/ 61921 w 14878598"/>
              <a:gd name="connsiteY59" fmla="*/ 2906841 h 4720649"/>
              <a:gd name="connsiteX60" fmla="*/ 143563 w 14878598"/>
              <a:gd name="connsiteY60" fmla="*/ 3021141 h 4720649"/>
              <a:gd name="connsiteX0" fmla="*/ 45592 w 16130919"/>
              <a:gd name="connsiteY0" fmla="*/ 2972155 h 4720649"/>
              <a:gd name="connsiteX1" fmla="*/ 421149 w 16130919"/>
              <a:gd name="connsiteY1" fmla="*/ 2972155 h 4720649"/>
              <a:gd name="connsiteX2" fmla="*/ 731392 w 16130919"/>
              <a:gd name="connsiteY2" fmla="*/ 2988484 h 4720649"/>
              <a:gd name="connsiteX3" fmla="*/ 1286563 w 16130919"/>
              <a:gd name="connsiteY3" fmla="*/ 3037470 h 4720649"/>
              <a:gd name="connsiteX4" fmla="*/ 1711106 w 16130919"/>
              <a:gd name="connsiteY4" fmla="*/ 3135441 h 4720649"/>
              <a:gd name="connsiteX5" fmla="*/ 2037678 w 16130919"/>
              <a:gd name="connsiteY5" fmla="*/ 3151770 h 4720649"/>
              <a:gd name="connsiteX6" fmla="*/ 2707149 w 16130919"/>
              <a:gd name="connsiteY6" fmla="*/ 3168098 h 4720649"/>
              <a:gd name="connsiteX7" fmla="*/ 3229663 w 16130919"/>
              <a:gd name="connsiteY7" fmla="*/ 3200755 h 4720649"/>
              <a:gd name="connsiteX8" fmla="*/ 3556235 w 16130919"/>
              <a:gd name="connsiteY8" fmla="*/ 3331384 h 4720649"/>
              <a:gd name="connsiteX9" fmla="*/ 4470635 w 16130919"/>
              <a:gd name="connsiteY9" fmla="*/ 3527327 h 4720649"/>
              <a:gd name="connsiteX10" fmla="*/ 4797206 w 16130919"/>
              <a:gd name="connsiteY10" fmla="*/ 3592641 h 4720649"/>
              <a:gd name="connsiteX11" fmla="*/ 5221749 w 16130919"/>
              <a:gd name="connsiteY11" fmla="*/ 3674284 h 4720649"/>
              <a:gd name="connsiteX12" fmla="*/ 5940206 w 16130919"/>
              <a:gd name="connsiteY12" fmla="*/ 3886555 h 4720649"/>
              <a:gd name="connsiteX13" fmla="*/ 6266778 w 16130919"/>
              <a:gd name="connsiteY13" fmla="*/ 4049841 h 4720649"/>
              <a:gd name="connsiteX14" fmla="*/ 6511706 w 16130919"/>
              <a:gd name="connsiteY14" fmla="*/ 4245784 h 4720649"/>
              <a:gd name="connsiteX15" fmla="*/ 6903592 w 16130919"/>
              <a:gd name="connsiteY15" fmla="*/ 4474384 h 4720649"/>
              <a:gd name="connsiteX16" fmla="*/ 7295478 w 16130919"/>
              <a:gd name="connsiteY16" fmla="*/ 4702984 h 4720649"/>
              <a:gd name="connsiteX17" fmla="*/ 7622049 w 16130919"/>
              <a:gd name="connsiteY17" fmla="*/ 4670327 h 4720649"/>
              <a:gd name="connsiteX18" fmla="*/ 8144563 w 16130919"/>
              <a:gd name="connsiteY18" fmla="*/ 4392741 h 4720649"/>
              <a:gd name="connsiteX19" fmla="*/ 8634421 w 16130919"/>
              <a:gd name="connsiteY19" fmla="*/ 4115155 h 4720649"/>
              <a:gd name="connsiteX20" fmla="*/ 8977321 w 16130919"/>
              <a:gd name="connsiteY20" fmla="*/ 3968198 h 4720649"/>
              <a:gd name="connsiteX21" fmla="*/ 9287563 w 16130919"/>
              <a:gd name="connsiteY21" fmla="*/ 3886555 h 4720649"/>
              <a:gd name="connsiteX22" fmla="*/ 10038678 w 16130919"/>
              <a:gd name="connsiteY22" fmla="*/ 3690612 h 4720649"/>
              <a:gd name="connsiteX23" fmla="*/ 10528535 w 16130919"/>
              <a:gd name="connsiteY23" fmla="*/ 3527327 h 4720649"/>
              <a:gd name="connsiteX24" fmla="*/ 10740806 w 16130919"/>
              <a:gd name="connsiteY24" fmla="*/ 3380370 h 4720649"/>
              <a:gd name="connsiteX25" fmla="*/ 11230663 w 16130919"/>
              <a:gd name="connsiteY25" fmla="*/ 3315055 h 4720649"/>
              <a:gd name="connsiteX26" fmla="*/ 12161392 w 16130919"/>
              <a:gd name="connsiteY26" fmla="*/ 3217084 h 4720649"/>
              <a:gd name="connsiteX27" fmla="*/ 12553278 w 16130919"/>
              <a:gd name="connsiteY27" fmla="*/ 3086455 h 4720649"/>
              <a:gd name="connsiteX28" fmla="*/ 12977821 w 16130919"/>
              <a:gd name="connsiteY28" fmla="*/ 3053798 h 4720649"/>
              <a:gd name="connsiteX29" fmla="*/ 13418692 w 16130919"/>
              <a:gd name="connsiteY29" fmla="*/ 3021141 h 4720649"/>
              <a:gd name="connsiteX30" fmla="*/ 14080742 w 16130919"/>
              <a:gd name="connsiteY30" fmla="*/ 3026584 h 4720649"/>
              <a:gd name="connsiteX31" fmla="*/ 14874904 w 16130919"/>
              <a:gd name="connsiteY31" fmla="*/ 2975618 h 4720649"/>
              <a:gd name="connsiteX32" fmla="*/ 16127751 w 16130919"/>
              <a:gd name="connsiteY32" fmla="*/ 3094867 h 4720649"/>
              <a:gd name="connsiteX33" fmla="*/ 14480049 w 16130919"/>
              <a:gd name="connsiteY33" fmla="*/ 1943455 h 4720649"/>
              <a:gd name="connsiteX34" fmla="*/ 14235121 w 16130919"/>
              <a:gd name="connsiteY34" fmla="*/ 1502584 h 4720649"/>
              <a:gd name="connsiteX35" fmla="*/ 14071835 w 16130919"/>
              <a:gd name="connsiteY35" fmla="*/ 1339298 h 4720649"/>
              <a:gd name="connsiteX36" fmla="*/ 13777921 w 16130919"/>
              <a:gd name="connsiteY36" fmla="*/ 1241327 h 4720649"/>
              <a:gd name="connsiteX37" fmla="*/ 13173763 w 16130919"/>
              <a:gd name="connsiteY37" fmla="*/ 898427 h 4720649"/>
              <a:gd name="connsiteX38" fmla="*/ 12781878 w 16130919"/>
              <a:gd name="connsiteY38" fmla="*/ 767798 h 4720649"/>
              <a:gd name="connsiteX39" fmla="*/ 12079749 w 16130919"/>
              <a:gd name="connsiteY39" fmla="*/ 539198 h 4720649"/>
              <a:gd name="connsiteX40" fmla="*/ 11589892 w 16130919"/>
              <a:gd name="connsiteY40" fmla="*/ 408570 h 4720649"/>
              <a:gd name="connsiteX41" fmla="*/ 10920421 w 16130919"/>
              <a:gd name="connsiteY41" fmla="*/ 261612 h 4720649"/>
              <a:gd name="connsiteX42" fmla="*/ 10495878 w 16130919"/>
              <a:gd name="connsiteY42" fmla="*/ 212627 h 4720649"/>
              <a:gd name="connsiteX43" fmla="*/ 10038678 w 16130919"/>
              <a:gd name="connsiteY43" fmla="*/ 179970 h 4720649"/>
              <a:gd name="connsiteX44" fmla="*/ 8895678 w 16130919"/>
              <a:gd name="connsiteY44" fmla="*/ 33012 h 4720649"/>
              <a:gd name="connsiteX45" fmla="*/ 7491421 w 16130919"/>
              <a:gd name="connsiteY45" fmla="*/ 16684 h 4720649"/>
              <a:gd name="connsiteX46" fmla="*/ 6805621 w 16130919"/>
              <a:gd name="connsiteY46" fmla="*/ 355 h 4720649"/>
              <a:gd name="connsiteX47" fmla="*/ 5662621 w 16130919"/>
              <a:gd name="connsiteY47" fmla="*/ 33012 h 4720649"/>
              <a:gd name="connsiteX48" fmla="*/ 5025806 w 16130919"/>
              <a:gd name="connsiteY48" fmla="*/ 98327 h 4720649"/>
              <a:gd name="connsiteX49" fmla="*/ 3899135 w 16130919"/>
              <a:gd name="connsiteY49" fmla="*/ 147312 h 4720649"/>
              <a:gd name="connsiteX50" fmla="*/ 3099035 w 16130919"/>
              <a:gd name="connsiteY50" fmla="*/ 326927 h 4720649"/>
              <a:gd name="connsiteX51" fmla="*/ 2266278 w 16130919"/>
              <a:gd name="connsiteY51" fmla="*/ 522870 h 4720649"/>
              <a:gd name="connsiteX52" fmla="*/ 1841735 w 16130919"/>
              <a:gd name="connsiteY52" fmla="*/ 686155 h 4720649"/>
              <a:gd name="connsiteX53" fmla="*/ 1417192 w 16130919"/>
              <a:gd name="connsiteY53" fmla="*/ 849441 h 4720649"/>
              <a:gd name="connsiteX54" fmla="*/ 862021 w 16130919"/>
              <a:gd name="connsiteY54" fmla="*/ 1176012 h 4720649"/>
              <a:gd name="connsiteX55" fmla="*/ 437478 w 16130919"/>
              <a:gd name="connsiteY55" fmla="*/ 1502584 h 4720649"/>
              <a:gd name="connsiteX56" fmla="*/ 159892 w 16130919"/>
              <a:gd name="connsiteY56" fmla="*/ 1861812 h 4720649"/>
              <a:gd name="connsiteX57" fmla="*/ 12935 w 16130919"/>
              <a:gd name="connsiteY57" fmla="*/ 2384327 h 4720649"/>
              <a:gd name="connsiteX58" fmla="*/ 12935 w 16130919"/>
              <a:gd name="connsiteY58" fmla="*/ 2694570 h 4720649"/>
              <a:gd name="connsiteX59" fmla="*/ 61921 w 16130919"/>
              <a:gd name="connsiteY59" fmla="*/ 2906841 h 4720649"/>
              <a:gd name="connsiteX60" fmla="*/ 143563 w 16130919"/>
              <a:gd name="connsiteY60" fmla="*/ 3021141 h 4720649"/>
              <a:gd name="connsiteX0" fmla="*/ 45592 w 16131178"/>
              <a:gd name="connsiteY0" fmla="*/ 2972155 h 4720649"/>
              <a:gd name="connsiteX1" fmla="*/ 421149 w 16131178"/>
              <a:gd name="connsiteY1" fmla="*/ 2972155 h 4720649"/>
              <a:gd name="connsiteX2" fmla="*/ 731392 w 16131178"/>
              <a:gd name="connsiteY2" fmla="*/ 2988484 h 4720649"/>
              <a:gd name="connsiteX3" fmla="*/ 1286563 w 16131178"/>
              <a:gd name="connsiteY3" fmla="*/ 3037470 h 4720649"/>
              <a:gd name="connsiteX4" fmla="*/ 1711106 w 16131178"/>
              <a:gd name="connsiteY4" fmla="*/ 3135441 h 4720649"/>
              <a:gd name="connsiteX5" fmla="*/ 2037678 w 16131178"/>
              <a:gd name="connsiteY5" fmla="*/ 3151770 h 4720649"/>
              <a:gd name="connsiteX6" fmla="*/ 2707149 w 16131178"/>
              <a:gd name="connsiteY6" fmla="*/ 3168098 h 4720649"/>
              <a:gd name="connsiteX7" fmla="*/ 3229663 w 16131178"/>
              <a:gd name="connsiteY7" fmla="*/ 3200755 h 4720649"/>
              <a:gd name="connsiteX8" fmla="*/ 3556235 w 16131178"/>
              <a:gd name="connsiteY8" fmla="*/ 3331384 h 4720649"/>
              <a:gd name="connsiteX9" fmla="*/ 4470635 w 16131178"/>
              <a:gd name="connsiteY9" fmla="*/ 3527327 h 4720649"/>
              <a:gd name="connsiteX10" fmla="*/ 4797206 w 16131178"/>
              <a:gd name="connsiteY10" fmla="*/ 3592641 h 4720649"/>
              <a:gd name="connsiteX11" fmla="*/ 5221749 w 16131178"/>
              <a:gd name="connsiteY11" fmla="*/ 3674284 h 4720649"/>
              <a:gd name="connsiteX12" fmla="*/ 5940206 w 16131178"/>
              <a:gd name="connsiteY12" fmla="*/ 3886555 h 4720649"/>
              <a:gd name="connsiteX13" fmla="*/ 6266778 w 16131178"/>
              <a:gd name="connsiteY13" fmla="*/ 4049841 h 4720649"/>
              <a:gd name="connsiteX14" fmla="*/ 6511706 w 16131178"/>
              <a:gd name="connsiteY14" fmla="*/ 4245784 h 4720649"/>
              <a:gd name="connsiteX15" fmla="*/ 6903592 w 16131178"/>
              <a:gd name="connsiteY15" fmla="*/ 4474384 h 4720649"/>
              <a:gd name="connsiteX16" fmla="*/ 7295478 w 16131178"/>
              <a:gd name="connsiteY16" fmla="*/ 4702984 h 4720649"/>
              <a:gd name="connsiteX17" fmla="*/ 7622049 w 16131178"/>
              <a:gd name="connsiteY17" fmla="*/ 4670327 h 4720649"/>
              <a:gd name="connsiteX18" fmla="*/ 8144563 w 16131178"/>
              <a:gd name="connsiteY18" fmla="*/ 4392741 h 4720649"/>
              <a:gd name="connsiteX19" fmla="*/ 8634421 w 16131178"/>
              <a:gd name="connsiteY19" fmla="*/ 4115155 h 4720649"/>
              <a:gd name="connsiteX20" fmla="*/ 8977321 w 16131178"/>
              <a:gd name="connsiteY20" fmla="*/ 3968198 h 4720649"/>
              <a:gd name="connsiteX21" fmla="*/ 9287563 w 16131178"/>
              <a:gd name="connsiteY21" fmla="*/ 3886555 h 4720649"/>
              <a:gd name="connsiteX22" fmla="*/ 10038678 w 16131178"/>
              <a:gd name="connsiteY22" fmla="*/ 3690612 h 4720649"/>
              <a:gd name="connsiteX23" fmla="*/ 10528535 w 16131178"/>
              <a:gd name="connsiteY23" fmla="*/ 3527327 h 4720649"/>
              <a:gd name="connsiteX24" fmla="*/ 10740806 w 16131178"/>
              <a:gd name="connsiteY24" fmla="*/ 3380370 h 4720649"/>
              <a:gd name="connsiteX25" fmla="*/ 11230663 w 16131178"/>
              <a:gd name="connsiteY25" fmla="*/ 3315055 h 4720649"/>
              <a:gd name="connsiteX26" fmla="*/ 12161392 w 16131178"/>
              <a:gd name="connsiteY26" fmla="*/ 3217084 h 4720649"/>
              <a:gd name="connsiteX27" fmla="*/ 12553278 w 16131178"/>
              <a:gd name="connsiteY27" fmla="*/ 3086455 h 4720649"/>
              <a:gd name="connsiteX28" fmla="*/ 12977821 w 16131178"/>
              <a:gd name="connsiteY28" fmla="*/ 3053798 h 4720649"/>
              <a:gd name="connsiteX29" fmla="*/ 13418692 w 16131178"/>
              <a:gd name="connsiteY29" fmla="*/ 3021141 h 4720649"/>
              <a:gd name="connsiteX30" fmla="*/ 14080742 w 16131178"/>
              <a:gd name="connsiteY30" fmla="*/ 3026584 h 4720649"/>
              <a:gd name="connsiteX31" fmla="*/ 14888758 w 16131178"/>
              <a:gd name="connsiteY31" fmla="*/ 3017182 h 4720649"/>
              <a:gd name="connsiteX32" fmla="*/ 16127751 w 16131178"/>
              <a:gd name="connsiteY32" fmla="*/ 3094867 h 4720649"/>
              <a:gd name="connsiteX33" fmla="*/ 14480049 w 16131178"/>
              <a:gd name="connsiteY33" fmla="*/ 1943455 h 4720649"/>
              <a:gd name="connsiteX34" fmla="*/ 14235121 w 16131178"/>
              <a:gd name="connsiteY34" fmla="*/ 1502584 h 4720649"/>
              <a:gd name="connsiteX35" fmla="*/ 14071835 w 16131178"/>
              <a:gd name="connsiteY35" fmla="*/ 1339298 h 4720649"/>
              <a:gd name="connsiteX36" fmla="*/ 13777921 w 16131178"/>
              <a:gd name="connsiteY36" fmla="*/ 1241327 h 4720649"/>
              <a:gd name="connsiteX37" fmla="*/ 13173763 w 16131178"/>
              <a:gd name="connsiteY37" fmla="*/ 898427 h 4720649"/>
              <a:gd name="connsiteX38" fmla="*/ 12781878 w 16131178"/>
              <a:gd name="connsiteY38" fmla="*/ 767798 h 4720649"/>
              <a:gd name="connsiteX39" fmla="*/ 12079749 w 16131178"/>
              <a:gd name="connsiteY39" fmla="*/ 539198 h 4720649"/>
              <a:gd name="connsiteX40" fmla="*/ 11589892 w 16131178"/>
              <a:gd name="connsiteY40" fmla="*/ 408570 h 4720649"/>
              <a:gd name="connsiteX41" fmla="*/ 10920421 w 16131178"/>
              <a:gd name="connsiteY41" fmla="*/ 261612 h 4720649"/>
              <a:gd name="connsiteX42" fmla="*/ 10495878 w 16131178"/>
              <a:gd name="connsiteY42" fmla="*/ 212627 h 4720649"/>
              <a:gd name="connsiteX43" fmla="*/ 10038678 w 16131178"/>
              <a:gd name="connsiteY43" fmla="*/ 179970 h 4720649"/>
              <a:gd name="connsiteX44" fmla="*/ 8895678 w 16131178"/>
              <a:gd name="connsiteY44" fmla="*/ 33012 h 4720649"/>
              <a:gd name="connsiteX45" fmla="*/ 7491421 w 16131178"/>
              <a:gd name="connsiteY45" fmla="*/ 16684 h 4720649"/>
              <a:gd name="connsiteX46" fmla="*/ 6805621 w 16131178"/>
              <a:gd name="connsiteY46" fmla="*/ 355 h 4720649"/>
              <a:gd name="connsiteX47" fmla="*/ 5662621 w 16131178"/>
              <a:gd name="connsiteY47" fmla="*/ 33012 h 4720649"/>
              <a:gd name="connsiteX48" fmla="*/ 5025806 w 16131178"/>
              <a:gd name="connsiteY48" fmla="*/ 98327 h 4720649"/>
              <a:gd name="connsiteX49" fmla="*/ 3899135 w 16131178"/>
              <a:gd name="connsiteY49" fmla="*/ 147312 h 4720649"/>
              <a:gd name="connsiteX50" fmla="*/ 3099035 w 16131178"/>
              <a:gd name="connsiteY50" fmla="*/ 326927 h 4720649"/>
              <a:gd name="connsiteX51" fmla="*/ 2266278 w 16131178"/>
              <a:gd name="connsiteY51" fmla="*/ 522870 h 4720649"/>
              <a:gd name="connsiteX52" fmla="*/ 1841735 w 16131178"/>
              <a:gd name="connsiteY52" fmla="*/ 686155 h 4720649"/>
              <a:gd name="connsiteX53" fmla="*/ 1417192 w 16131178"/>
              <a:gd name="connsiteY53" fmla="*/ 849441 h 4720649"/>
              <a:gd name="connsiteX54" fmla="*/ 862021 w 16131178"/>
              <a:gd name="connsiteY54" fmla="*/ 1176012 h 4720649"/>
              <a:gd name="connsiteX55" fmla="*/ 437478 w 16131178"/>
              <a:gd name="connsiteY55" fmla="*/ 1502584 h 4720649"/>
              <a:gd name="connsiteX56" fmla="*/ 159892 w 16131178"/>
              <a:gd name="connsiteY56" fmla="*/ 1861812 h 4720649"/>
              <a:gd name="connsiteX57" fmla="*/ 12935 w 16131178"/>
              <a:gd name="connsiteY57" fmla="*/ 2384327 h 4720649"/>
              <a:gd name="connsiteX58" fmla="*/ 12935 w 16131178"/>
              <a:gd name="connsiteY58" fmla="*/ 2694570 h 4720649"/>
              <a:gd name="connsiteX59" fmla="*/ 61921 w 16131178"/>
              <a:gd name="connsiteY59" fmla="*/ 2906841 h 4720649"/>
              <a:gd name="connsiteX60" fmla="*/ 143563 w 16131178"/>
              <a:gd name="connsiteY60" fmla="*/ 3021141 h 4720649"/>
              <a:gd name="connsiteX0" fmla="*/ 45592 w 17834585"/>
              <a:gd name="connsiteY0" fmla="*/ 2972155 h 4720649"/>
              <a:gd name="connsiteX1" fmla="*/ 421149 w 17834585"/>
              <a:gd name="connsiteY1" fmla="*/ 2972155 h 4720649"/>
              <a:gd name="connsiteX2" fmla="*/ 731392 w 17834585"/>
              <a:gd name="connsiteY2" fmla="*/ 2988484 h 4720649"/>
              <a:gd name="connsiteX3" fmla="*/ 1286563 w 17834585"/>
              <a:gd name="connsiteY3" fmla="*/ 3037470 h 4720649"/>
              <a:gd name="connsiteX4" fmla="*/ 1711106 w 17834585"/>
              <a:gd name="connsiteY4" fmla="*/ 3135441 h 4720649"/>
              <a:gd name="connsiteX5" fmla="*/ 2037678 w 17834585"/>
              <a:gd name="connsiteY5" fmla="*/ 3151770 h 4720649"/>
              <a:gd name="connsiteX6" fmla="*/ 2707149 w 17834585"/>
              <a:gd name="connsiteY6" fmla="*/ 3168098 h 4720649"/>
              <a:gd name="connsiteX7" fmla="*/ 3229663 w 17834585"/>
              <a:gd name="connsiteY7" fmla="*/ 3200755 h 4720649"/>
              <a:gd name="connsiteX8" fmla="*/ 3556235 w 17834585"/>
              <a:gd name="connsiteY8" fmla="*/ 3331384 h 4720649"/>
              <a:gd name="connsiteX9" fmla="*/ 4470635 w 17834585"/>
              <a:gd name="connsiteY9" fmla="*/ 3527327 h 4720649"/>
              <a:gd name="connsiteX10" fmla="*/ 4797206 w 17834585"/>
              <a:gd name="connsiteY10" fmla="*/ 3592641 h 4720649"/>
              <a:gd name="connsiteX11" fmla="*/ 5221749 w 17834585"/>
              <a:gd name="connsiteY11" fmla="*/ 3674284 h 4720649"/>
              <a:gd name="connsiteX12" fmla="*/ 5940206 w 17834585"/>
              <a:gd name="connsiteY12" fmla="*/ 3886555 h 4720649"/>
              <a:gd name="connsiteX13" fmla="*/ 6266778 w 17834585"/>
              <a:gd name="connsiteY13" fmla="*/ 4049841 h 4720649"/>
              <a:gd name="connsiteX14" fmla="*/ 6511706 w 17834585"/>
              <a:gd name="connsiteY14" fmla="*/ 4245784 h 4720649"/>
              <a:gd name="connsiteX15" fmla="*/ 6903592 w 17834585"/>
              <a:gd name="connsiteY15" fmla="*/ 4474384 h 4720649"/>
              <a:gd name="connsiteX16" fmla="*/ 7295478 w 17834585"/>
              <a:gd name="connsiteY16" fmla="*/ 4702984 h 4720649"/>
              <a:gd name="connsiteX17" fmla="*/ 7622049 w 17834585"/>
              <a:gd name="connsiteY17" fmla="*/ 4670327 h 4720649"/>
              <a:gd name="connsiteX18" fmla="*/ 8144563 w 17834585"/>
              <a:gd name="connsiteY18" fmla="*/ 4392741 h 4720649"/>
              <a:gd name="connsiteX19" fmla="*/ 8634421 w 17834585"/>
              <a:gd name="connsiteY19" fmla="*/ 4115155 h 4720649"/>
              <a:gd name="connsiteX20" fmla="*/ 8977321 w 17834585"/>
              <a:gd name="connsiteY20" fmla="*/ 3968198 h 4720649"/>
              <a:gd name="connsiteX21" fmla="*/ 9287563 w 17834585"/>
              <a:gd name="connsiteY21" fmla="*/ 3886555 h 4720649"/>
              <a:gd name="connsiteX22" fmla="*/ 10038678 w 17834585"/>
              <a:gd name="connsiteY22" fmla="*/ 3690612 h 4720649"/>
              <a:gd name="connsiteX23" fmla="*/ 10528535 w 17834585"/>
              <a:gd name="connsiteY23" fmla="*/ 3527327 h 4720649"/>
              <a:gd name="connsiteX24" fmla="*/ 10740806 w 17834585"/>
              <a:gd name="connsiteY24" fmla="*/ 3380370 h 4720649"/>
              <a:gd name="connsiteX25" fmla="*/ 11230663 w 17834585"/>
              <a:gd name="connsiteY25" fmla="*/ 3315055 h 4720649"/>
              <a:gd name="connsiteX26" fmla="*/ 12161392 w 17834585"/>
              <a:gd name="connsiteY26" fmla="*/ 3217084 h 4720649"/>
              <a:gd name="connsiteX27" fmla="*/ 12553278 w 17834585"/>
              <a:gd name="connsiteY27" fmla="*/ 3086455 h 4720649"/>
              <a:gd name="connsiteX28" fmla="*/ 12977821 w 17834585"/>
              <a:gd name="connsiteY28" fmla="*/ 3053798 h 4720649"/>
              <a:gd name="connsiteX29" fmla="*/ 13418692 w 17834585"/>
              <a:gd name="connsiteY29" fmla="*/ 3021141 h 4720649"/>
              <a:gd name="connsiteX30" fmla="*/ 14080742 w 17834585"/>
              <a:gd name="connsiteY30" fmla="*/ 3026584 h 4720649"/>
              <a:gd name="connsiteX31" fmla="*/ 14888758 w 17834585"/>
              <a:gd name="connsiteY31" fmla="*/ 3017182 h 4720649"/>
              <a:gd name="connsiteX32" fmla="*/ 16127751 w 17834585"/>
              <a:gd name="connsiteY32" fmla="*/ 3094867 h 4720649"/>
              <a:gd name="connsiteX33" fmla="*/ 17791285 w 17834585"/>
              <a:gd name="connsiteY33" fmla="*/ 3148800 h 4720649"/>
              <a:gd name="connsiteX34" fmla="*/ 14235121 w 17834585"/>
              <a:gd name="connsiteY34" fmla="*/ 1502584 h 4720649"/>
              <a:gd name="connsiteX35" fmla="*/ 14071835 w 17834585"/>
              <a:gd name="connsiteY35" fmla="*/ 1339298 h 4720649"/>
              <a:gd name="connsiteX36" fmla="*/ 13777921 w 17834585"/>
              <a:gd name="connsiteY36" fmla="*/ 1241327 h 4720649"/>
              <a:gd name="connsiteX37" fmla="*/ 13173763 w 17834585"/>
              <a:gd name="connsiteY37" fmla="*/ 898427 h 4720649"/>
              <a:gd name="connsiteX38" fmla="*/ 12781878 w 17834585"/>
              <a:gd name="connsiteY38" fmla="*/ 767798 h 4720649"/>
              <a:gd name="connsiteX39" fmla="*/ 12079749 w 17834585"/>
              <a:gd name="connsiteY39" fmla="*/ 539198 h 4720649"/>
              <a:gd name="connsiteX40" fmla="*/ 11589892 w 17834585"/>
              <a:gd name="connsiteY40" fmla="*/ 408570 h 4720649"/>
              <a:gd name="connsiteX41" fmla="*/ 10920421 w 17834585"/>
              <a:gd name="connsiteY41" fmla="*/ 261612 h 4720649"/>
              <a:gd name="connsiteX42" fmla="*/ 10495878 w 17834585"/>
              <a:gd name="connsiteY42" fmla="*/ 212627 h 4720649"/>
              <a:gd name="connsiteX43" fmla="*/ 10038678 w 17834585"/>
              <a:gd name="connsiteY43" fmla="*/ 179970 h 4720649"/>
              <a:gd name="connsiteX44" fmla="*/ 8895678 w 17834585"/>
              <a:gd name="connsiteY44" fmla="*/ 33012 h 4720649"/>
              <a:gd name="connsiteX45" fmla="*/ 7491421 w 17834585"/>
              <a:gd name="connsiteY45" fmla="*/ 16684 h 4720649"/>
              <a:gd name="connsiteX46" fmla="*/ 6805621 w 17834585"/>
              <a:gd name="connsiteY46" fmla="*/ 355 h 4720649"/>
              <a:gd name="connsiteX47" fmla="*/ 5662621 w 17834585"/>
              <a:gd name="connsiteY47" fmla="*/ 33012 h 4720649"/>
              <a:gd name="connsiteX48" fmla="*/ 5025806 w 17834585"/>
              <a:gd name="connsiteY48" fmla="*/ 98327 h 4720649"/>
              <a:gd name="connsiteX49" fmla="*/ 3899135 w 17834585"/>
              <a:gd name="connsiteY49" fmla="*/ 147312 h 4720649"/>
              <a:gd name="connsiteX50" fmla="*/ 3099035 w 17834585"/>
              <a:gd name="connsiteY50" fmla="*/ 326927 h 4720649"/>
              <a:gd name="connsiteX51" fmla="*/ 2266278 w 17834585"/>
              <a:gd name="connsiteY51" fmla="*/ 522870 h 4720649"/>
              <a:gd name="connsiteX52" fmla="*/ 1841735 w 17834585"/>
              <a:gd name="connsiteY52" fmla="*/ 686155 h 4720649"/>
              <a:gd name="connsiteX53" fmla="*/ 1417192 w 17834585"/>
              <a:gd name="connsiteY53" fmla="*/ 849441 h 4720649"/>
              <a:gd name="connsiteX54" fmla="*/ 862021 w 17834585"/>
              <a:gd name="connsiteY54" fmla="*/ 1176012 h 4720649"/>
              <a:gd name="connsiteX55" fmla="*/ 437478 w 17834585"/>
              <a:gd name="connsiteY55" fmla="*/ 1502584 h 4720649"/>
              <a:gd name="connsiteX56" fmla="*/ 159892 w 17834585"/>
              <a:gd name="connsiteY56" fmla="*/ 1861812 h 4720649"/>
              <a:gd name="connsiteX57" fmla="*/ 12935 w 17834585"/>
              <a:gd name="connsiteY57" fmla="*/ 2384327 h 4720649"/>
              <a:gd name="connsiteX58" fmla="*/ 12935 w 17834585"/>
              <a:gd name="connsiteY58" fmla="*/ 2694570 h 4720649"/>
              <a:gd name="connsiteX59" fmla="*/ 61921 w 17834585"/>
              <a:gd name="connsiteY59" fmla="*/ 2906841 h 4720649"/>
              <a:gd name="connsiteX60" fmla="*/ 143563 w 17834585"/>
              <a:gd name="connsiteY60" fmla="*/ 3021141 h 4720649"/>
              <a:gd name="connsiteX0" fmla="*/ 45592 w 17836372"/>
              <a:gd name="connsiteY0" fmla="*/ 2972155 h 4720649"/>
              <a:gd name="connsiteX1" fmla="*/ 421149 w 17836372"/>
              <a:gd name="connsiteY1" fmla="*/ 2972155 h 4720649"/>
              <a:gd name="connsiteX2" fmla="*/ 731392 w 17836372"/>
              <a:gd name="connsiteY2" fmla="*/ 2988484 h 4720649"/>
              <a:gd name="connsiteX3" fmla="*/ 1286563 w 17836372"/>
              <a:gd name="connsiteY3" fmla="*/ 3037470 h 4720649"/>
              <a:gd name="connsiteX4" fmla="*/ 1711106 w 17836372"/>
              <a:gd name="connsiteY4" fmla="*/ 3135441 h 4720649"/>
              <a:gd name="connsiteX5" fmla="*/ 2037678 w 17836372"/>
              <a:gd name="connsiteY5" fmla="*/ 3151770 h 4720649"/>
              <a:gd name="connsiteX6" fmla="*/ 2707149 w 17836372"/>
              <a:gd name="connsiteY6" fmla="*/ 3168098 h 4720649"/>
              <a:gd name="connsiteX7" fmla="*/ 3229663 w 17836372"/>
              <a:gd name="connsiteY7" fmla="*/ 3200755 h 4720649"/>
              <a:gd name="connsiteX8" fmla="*/ 3556235 w 17836372"/>
              <a:gd name="connsiteY8" fmla="*/ 3331384 h 4720649"/>
              <a:gd name="connsiteX9" fmla="*/ 4470635 w 17836372"/>
              <a:gd name="connsiteY9" fmla="*/ 3527327 h 4720649"/>
              <a:gd name="connsiteX10" fmla="*/ 4797206 w 17836372"/>
              <a:gd name="connsiteY10" fmla="*/ 3592641 h 4720649"/>
              <a:gd name="connsiteX11" fmla="*/ 5221749 w 17836372"/>
              <a:gd name="connsiteY11" fmla="*/ 3674284 h 4720649"/>
              <a:gd name="connsiteX12" fmla="*/ 5940206 w 17836372"/>
              <a:gd name="connsiteY12" fmla="*/ 3886555 h 4720649"/>
              <a:gd name="connsiteX13" fmla="*/ 6266778 w 17836372"/>
              <a:gd name="connsiteY13" fmla="*/ 4049841 h 4720649"/>
              <a:gd name="connsiteX14" fmla="*/ 6511706 w 17836372"/>
              <a:gd name="connsiteY14" fmla="*/ 4245784 h 4720649"/>
              <a:gd name="connsiteX15" fmla="*/ 6903592 w 17836372"/>
              <a:gd name="connsiteY15" fmla="*/ 4474384 h 4720649"/>
              <a:gd name="connsiteX16" fmla="*/ 7295478 w 17836372"/>
              <a:gd name="connsiteY16" fmla="*/ 4702984 h 4720649"/>
              <a:gd name="connsiteX17" fmla="*/ 7622049 w 17836372"/>
              <a:gd name="connsiteY17" fmla="*/ 4670327 h 4720649"/>
              <a:gd name="connsiteX18" fmla="*/ 8144563 w 17836372"/>
              <a:gd name="connsiteY18" fmla="*/ 4392741 h 4720649"/>
              <a:gd name="connsiteX19" fmla="*/ 8634421 w 17836372"/>
              <a:gd name="connsiteY19" fmla="*/ 4115155 h 4720649"/>
              <a:gd name="connsiteX20" fmla="*/ 8977321 w 17836372"/>
              <a:gd name="connsiteY20" fmla="*/ 3968198 h 4720649"/>
              <a:gd name="connsiteX21" fmla="*/ 9287563 w 17836372"/>
              <a:gd name="connsiteY21" fmla="*/ 3886555 h 4720649"/>
              <a:gd name="connsiteX22" fmla="*/ 10038678 w 17836372"/>
              <a:gd name="connsiteY22" fmla="*/ 3690612 h 4720649"/>
              <a:gd name="connsiteX23" fmla="*/ 10528535 w 17836372"/>
              <a:gd name="connsiteY23" fmla="*/ 3527327 h 4720649"/>
              <a:gd name="connsiteX24" fmla="*/ 10740806 w 17836372"/>
              <a:gd name="connsiteY24" fmla="*/ 3380370 h 4720649"/>
              <a:gd name="connsiteX25" fmla="*/ 11230663 w 17836372"/>
              <a:gd name="connsiteY25" fmla="*/ 3315055 h 4720649"/>
              <a:gd name="connsiteX26" fmla="*/ 12161392 w 17836372"/>
              <a:gd name="connsiteY26" fmla="*/ 3217084 h 4720649"/>
              <a:gd name="connsiteX27" fmla="*/ 12553278 w 17836372"/>
              <a:gd name="connsiteY27" fmla="*/ 3086455 h 4720649"/>
              <a:gd name="connsiteX28" fmla="*/ 12977821 w 17836372"/>
              <a:gd name="connsiteY28" fmla="*/ 3053798 h 4720649"/>
              <a:gd name="connsiteX29" fmla="*/ 13418692 w 17836372"/>
              <a:gd name="connsiteY29" fmla="*/ 3021141 h 4720649"/>
              <a:gd name="connsiteX30" fmla="*/ 14080742 w 17836372"/>
              <a:gd name="connsiteY30" fmla="*/ 3026584 h 4720649"/>
              <a:gd name="connsiteX31" fmla="*/ 14888758 w 17836372"/>
              <a:gd name="connsiteY31" fmla="*/ 3017182 h 4720649"/>
              <a:gd name="connsiteX32" fmla="*/ 16155460 w 17836372"/>
              <a:gd name="connsiteY32" fmla="*/ 3136431 h 4720649"/>
              <a:gd name="connsiteX33" fmla="*/ 17791285 w 17836372"/>
              <a:gd name="connsiteY33" fmla="*/ 3148800 h 4720649"/>
              <a:gd name="connsiteX34" fmla="*/ 14235121 w 17836372"/>
              <a:gd name="connsiteY34" fmla="*/ 1502584 h 4720649"/>
              <a:gd name="connsiteX35" fmla="*/ 14071835 w 17836372"/>
              <a:gd name="connsiteY35" fmla="*/ 1339298 h 4720649"/>
              <a:gd name="connsiteX36" fmla="*/ 13777921 w 17836372"/>
              <a:gd name="connsiteY36" fmla="*/ 1241327 h 4720649"/>
              <a:gd name="connsiteX37" fmla="*/ 13173763 w 17836372"/>
              <a:gd name="connsiteY37" fmla="*/ 898427 h 4720649"/>
              <a:gd name="connsiteX38" fmla="*/ 12781878 w 17836372"/>
              <a:gd name="connsiteY38" fmla="*/ 767798 h 4720649"/>
              <a:gd name="connsiteX39" fmla="*/ 12079749 w 17836372"/>
              <a:gd name="connsiteY39" fmla="*/ 539198 h 4720649"/>
              <a:gd name="connsiteX40" fmla="*/ 11589892 w 17836372"/>
              <a:gd name="connsiteY40" fmla="*/ 408570 h 4720649"/>
              <a:gd name="connsiteX41" fmla="*/ 10920421 w 17836372"/>
              <a:gd name="connsiteY41" fmla="*/ 261612 h 4720649"/>
              <a:gd name="connsiteX42" fmla="*/ 10495878 w 17836372"/>
              <a:gd name="connsiteY42" fmla="*/ 212627 h 4720649"/>
              <a:gd name="connsiteX43" fmla="*/ 10038678 w 17836372"/>
              <a:gd name="connsiteY43" fmla="*/ 179970 h 4720649"/>
              <a:gd name="connsiteX44" fmla="*/ 8895678 w 17836372"/>
              <a:gd name="connsiteY44" fmla="*/ 33012 h 4720649"/>
              <a:gd name="connsiteX45" fmla="*/ 7491421 w 17836372"/>
              <a:gd name="connsiteY45" fmla="*/ 16684 h 4720649"/>
              <a:gd name="connsiteX46" fmla="*/ 6805621 w 17836372"/>
              <a:gd name="connsiteY46" fmla="*/ 355 h 4720649"/>
              <a:gd name="connsiteX47" fmla="*/ 5662621 w 17836372"/>
              <a:gd name="connsiteY47" fmla="*/ 33012 h 4720649"/>
              <a:gd name="connsiteX48" fmla="*/ 5025806 w 17836372"/>
              <a:gd name="connsiteY48" fmla="*/ 98327 h 4720649"/>
              <a:gd name="connsiteX49" fmla="*/ 3899135 w 17836372"/>
              <a:gd name="connsiteY49" fmla="*/ 147312 h 4720649"/>
              <a:gd name="connsiteX50" fmla="*/ 3099035 w 17836372"/>
              <a:gd name="connsiteY50" fmla="*/ 326927 h 4720649"/>
              <a:gd name="connsiteX51" fmla="*/ 2266278 w 17836372"/>
              <a:gd name="connsiteY51" fmla="*/ 522870 h 4720649"/>
              <a:gd name="connsiteX52" fmla="*/ 1841735 w 17836372"/>
              <a:gd name="connsiteY52" fmla="*/ 686155 h 4720649"/>
              <a:gd name="connsiteX53" fmla="*/ 1417192 w 17836372"/>
              <a:gd name="connsiteY53" fmla="*/ 849441 h 4720649"/>
              <a:gd name="connsiteX54" fmla="*/ 862021 w 17836372"/>
              <a:gd name="connsiteY54" fmla="*/ 1176012 h 4720649"/>
              <a:gd name="connsiteX55" fmla="*/ 437478 w 17836372"/>
              <a:gd name="connsiteY55" fmla="*/ 1502584 h 4720649"/>
              <a:gd name="connsiteX56" fmla="*/ 159892 w 17836372"/>
              <a:gd name="connsiteY56" fmla="*/ 1861812 h 4720649"/>
              <a:gd name="connsiteX57" fmla="*/ 12935 w 17836372"/>
              <a:gd name="connsiteY57" fmla="*/ 2384327 h 4720649"/>
              <a:gd name="connsiteX58" fmla="*/ 12935 w 17836372"/>
              <a:gd name="connsiteY58" fmla="*/ 2694570 h 4720649"/>
              <a:gd name="connsiteX59" fmla="*/ 61921 w 17836372"/>
              <a:gd name="connsiteY59" fmla="*/ 2906841 h 4720649"/>
              <a:gd name="connsiteX60" fmla="*/ 143563 w 17836372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071835 w 17792413"/>
              <a:gd name="connsiteY35" fmla="*/ 1339298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487471 w 17792413"/>
              <a:gd name="connsiteY35" fmla="*/ 2683189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660"/>
              <a:gd name="connsiteY0" fmla="*/ 2972155 h 4720649"/>
              <a:gd name="connsiteX1" fmla="*/ 421149 w 17792660"/>
              <a:gd name="connsiteY1" fmla="*/ 2972155 h 4720649"/>
              <a:gd name="connsiteX2" fmla="*/ 731392 w 17792660"/>
              <a:gd name="connsiteY2" fmla="*/ 2988484 h 4720649"/>
              <a:gd name="connsiteX3" fmla="*/ 1286563 w 17792660"/>
              <a:gd name="connsiteY3" fmla="*/ 3037470 h 4720649"/>
              <a:gd name="connsiteX4" fmla="*/ 1711106 w 17792660"/>
              <a:gd name="connsiteY4" fmla="*/ 3135441 h 4720649"/>
              <a:gd name="connsiteX5" fmla="*/ 2037678 w 17792660"/>
              <a:gd name="connsiteY5" fmla="*/ 3151770 h 4720649"/>
              <a:gd name="connsiteX6" fmla="*/ 2707149 w 17792660"/>
              <a:gd name="connsiteY6" fmla="*/ 3168098 h 4720649"/>
              <a:gd name="connsiteX7" fmla="*/ 3229663 w 17792660"/>
              <a:gd name="connsiteY7" fmla="*/ 3200755 h 4720649"/>
              <a:gd name="connsiteX8" fmla="*/ 3556235 w 17792660"/>
              <a:gd name="connsiteY8" fmla="*/ 3331384 h 4720649"/>
              <a:gd name="connsiteX9" fmla="*/ 4470635 w 17792660"/>
              <a:gd name="connsiteY9" fmla="*/ 3527327 h 4720649"/>
              <a:gd name="connsiteX10" fmla="*/ 4797206 w 17792660"/>
              <a:gd name="connsiteY10" fmla="*/ 3592641 h 4720649"/>
              <a:gd name="connsiteX11" fmla="*/ 5221749 w 17792660"/>
              <a:gd name="connsiteY11" fmla="*/ 3674284 h 4720649"/>
              <a:gd name="connsiteX12" fmla="*/ 5940206 w 17792660"/>
              <a:gd name="connsiteY12" fmla="*/ 3886555 h 4720649"/>
              <a:gd name="connsiteX13" fmla="*/ 6266778 w 17792660"/>
              <a:gd name="connsiteY13" fmla="*/ 4049841 h 4720649"/>
              <a:gd name="connsiteX14" fmla="*/ 6511706 w 17792660"/>
              <a:gd name="connsiteY14" fmla="*/ 4245784 h 4720649"/>
              <a:gd name="connsiteX15" fmla="*/ 6903592 w 17792660"/>
              <a:gd name="connsiteY15" fmla="*/ 4474384 h 4720649"/>
              <a:gd name="connsiteX16" fmla="*/ 7295478 w 17792660"/>
              <a:gd name="connsiteY16" fmla="*/ 4702984 h 4720649"/>
              <a:gd name="connsiteX17" fmla="*/ 7622049 w 17792660"/>
              <a:gd name="connsiteY17" fmla="*/ 4670327 h 4720649"/>
              <a:gd name="connsiteX18" fmla="*/ 8144563 w 17792660"/>
              <a:gd name="connsiteY18" fmla="*/ 4392741 h 4720649"/>
              <a:gd name="connsiteX19" fmla="*/ 8634421 w 17792660"/>
              <a:gd name="connsiteY19" fmla="*/ 4115155 h 4720649"/>
              <a:gd name="connsiteX20" fmla="*/ 8977321 w 17792660"/>
              <a:gd name="connsiteY20" fmla="*/ 3968198 h 4720649"/>
              <a:gd name="connsiteX21" fmla="*/ 9287563 w 17792660"/>
              <a:gd name="connsiteY21" fmla="*/ 3886555 h 4720649"/>
              <a:gd name="connsiteX22" fmla="*/ 10038678 w 17792660"/>
              <a:gd name="connsiteY22" fmla="*/ 3690612 h 4720649"/>
              <a:gd name="connsiteX23" fmla="*/ 10528535 w 17792660"/>
              <a:gd name="connsiteY23" fmla="*/ 3527327 h 4720649"/>
              <a:gd name="connsiteX24" fmla="*/ 10740806 w 17792660"/>
              <a:gd name="connsiteY24" fmla="*/ 3380370 h 4720649"/>
              <a:gd name="connsiteX25" fmla="*/ 11230663 w 17792660"/>
              <a:gd name="connsiteY25" fmla="*/ 3315055 h 4720649"/>
              <a:gd name="connsiteX26" fmla="*/ 12161392 w 17792660"/>
              <a:gd name="connsiteY26" fmla="*/ 3217084 h 4720649"/>
              <a:gd name="connsiteX27" fmla="*/ 12553278 w 17792660"/>
              <a:gd name="connsiteY27" fmla="*/ 3086455 h 4720649"/>
              <a:gd name="connsiteX28" fmla="*/ 12977821 w 17792660"/>
              <a:gd name="connsiteY28" fmla="*/ 3053798 h 4720649"/>
              <a:gd name="connsiteX29" fmla="*/ 13418692 w 17792660"/>
              <a:gd name="connsiteY29" fmla="*/ 3021141 h 4720649"/>
              <a:gd name="connsiteX30" fmla="*/ 14080742 w 17792660"/>
              <a:gd name="connsiteY30" fmla="*/ 3026584 h 4720649"/>
              <a:gd name="connsiteX31" fmla="*/ 14888758 w 17792660"/>
              <a:gd name="connsiteY31" fmla="*/ 3017182 h 4720649"/>
              <a:gd name="connsiteX32" fmla="*/ 16155460 w 17792660"/>
              <a:gd name="connsiteY32" fmla="*/ 3136431 h 4720649"/>
              <a:gd name="connsiteX33" fmla="*/ 17791285 w 17792660"/>
              <a:gd name="connsiteY33" fmla="*/ 3148800 h 4720649"/>
              <a:gd name="connsiteX34" fmla="*/ 15869957 w 17792660"/>
              <a:gd name="connsiteY34" fmla="*/ 3040439 h 4720649"/>
              <a:gd name="connsiteX35" fmla="*/ 14487471 w 17792660"/>
              <a:gd name="connsiteY35" fmla="*/ 2683189 h 4720649"/>
              <a:gd name="connsiteX36" fmla="*/ 13777921 w 17792660"/>
              <a:gd name="connsiteY36" fmla="*/ 1241327 h 4720649"/>
              <a:gd name="connsiteX37" fmla="*/ 13173763 w 17792660"/>
              <a:gd name="connsiteY37" fmla="*/ 898427 h 4720649"/>
              <a:gd name="connsiteX38" fmla="*/ 12781878 w 17792660"/>
              <a:gd name="connsiteY38" fmla="*/ 767798 h 4720649"/>
              <a:gd name="connsiteX39" fmla="*/ 12079749 w 17792660"/>
              <a:gd name="connsiteY39" fmla="*/ 539198 h 4720649"/>
              <a:gd name="connsiteX40" fmla="*/ 11589892 w 17792660"/>
              <a:gd name="connsiteY40" fmla="*/ 408570 h 4720649"/>
              <a:gd name="connsiteX41" fmla="*/ 10920421 w 17792660"/>
              <a:gd name="connsiteY41" fmla="*/ 261612 h 4720649"/>
              <a:gd name="connsiteX42" fmla="*/ 10495878 w 17792660"/>
              <a:gd name="connsiteY42" fmla="*/ 212627 h 4720649"/>
              <a:gd name="connsiteX43" fmla="*/ 10038678 w 17792660"/>
              <a:gd name="connsiteY43" fmla="*/ 179970 h 4720649"/>
              <a:gd name="connsiteX44" fmla="*/ 8895678 w 17792660"/>
              <a:gd name="connsiteY44" fmla="*/ 33012 h 4720649"/>
              <a:gd name="connsiteX45" fmla="*/ 7491421 w 17792660"/>
              <a:gd name="connsiteY45" fmla="*/ 16684 h 4720649"/>
              <a:gd name="connsiteX46" fmla="*/ 6805621 w 17792660"/>
              <a:gd name="connsiteY46" fmla="*/ 355 h 4720649"/>
              <a:gd name="connsiteX47" fmla="*/ 5662621 w 17792660"/>
              <a:gd name="connsiteY47" fmla="*/ 33012 h 4720649"/>
              <a:gd name="connsiteX48" fmla="*/ 5025806 w 17792660"/>
              <a:gd name="connsiteY48" fmla="*/ 98327 h 4720649"/>
              <a:gd name="connsiteX49" fmla="*/ 3899135 w 17792660"/>
              <a:gd name="connsiteY49" fmla="*/ 147312 h 4720649"/>
              <a:gd name="connsiteX50" fmla="*/ 3099035 w 17792660"/>
              <a:gd name="connsiteY50" fmla="*/ 326927 h 4720649"/>
              <a:gd name="connsiteX51" fmla="*/ 2266278 w 17792660"/>
              <a:gd name="connsiteY51" fmla="*/ 522870 h 4720649"/>
              <a:gd name="connsiteX52" fmla="*/ 1841735 w 17792660"/>
              <a:gd name="connsiteY52" fmla="*/ 686155 h 4720649"/>
              <a:gd name="connsiteX53" fmla="*/ 1417192 w 17792660"/>
              <a:gd name="connsiteY53" fmla="*/ 849441 h 4720649"/>
              <a:gd name="connsiteX54" fmla="*/ 862021 w 17792660"/>
              <a:gd name="connsiteY54" fmla="*/ 1176012 h 4720649"/>
              <a:gd name="connsiteX55" fmla="*/ 437478 w 17792660"/>
              <a:gd name="connsiteY55" fmla="*/ 1502584 h 4720649"/>
              <a:gd name="connsiteX56" fmla="*/ 159892 w 17792660"/>
              <a:gd name="connsiteY56" fmla="*/ 1861812 h 4720649"/>
              <a:gd name="connsiteX57" fmla="*/ 12935 w 17792660"/>
              <a:gd name="connsiteY57" fmla="*/ 2384327 h 4720649"/>
              <a:gd name="connsiteX58" fmla="*/ 12935 w 17792660"/>
              <a:gd name="connsiteY58" fmla="*/ 2694570 h 4720649"/>
              <a:gd name="connsiteX59" fmla="*/ 61921 w 17792660"/>
              <a:gd name="connsiteY59" fmla="*/ 2906841 h 4720649"/>
              <a:gd name="connsiteX60" fmla="*/ 143563 w 17792660"/>
              <a:gd name="connsiteY60" fmla="*/ 3021141 h 4720649"/>
              <a:gd name="connsiteX0" fmla="*/ 45592 w 17791284"/>
              <a:gd name="connsiteY0" fmla="*/ 2972155 h 4720649"/>
              <a:gd name="connsiteX1" fmla="*/ 421149 w 17791284"/>
              <a:gd name="connsiteY1" fmla="*/ 2972155 h 4720649"/>
              <a:gd name="connsiteX2" fmla="*/ 731392 w 17791284"/>
              <a:gd name="connsiteY2" fmla="*/ 2988484 h 4720649"/>
              <a:gd name="connsiteX3" fmla="*/ 1286563 w 17791284"/>
              <a:gd name="connsiteY3" fmla="*/ 3037470 h 4720649"/>
              <a:gd name="connsiteX4" fmla="*/ 1711106 w 17791284"/>
              <a:gd name="connsiteY4" fmla="*/ 3135441 h 4720649"/>
              <a:gd name="connsiteX5" fmla="*/ 2037678 w 17791284"/>
              <a:gd name="connsiteY5" fmla="*/ 3151770 h 4720649"/>
              <a:gd name="connsiteX6" fmla="*/ 2707149 w 17791284"/>
              <a:gd name="connsiteY6" fmla="*/ 3168098 h 4720649"/>
              <a:gd name="connsiteX7" fmla="*/ 3229663 w 17791284"/>
              <a:gd name="connsiteY7" fmla="*/ 3200755 h 4720649"/>
              <a:gd name="connsiteX8" fmla="*/ 3556235 w 17791284"/>
              <a:gd name="connsiteY8" fmla="*/ 3331384 h 4720649"/>
              <a:gd name="connsiteX9" fmla="*/ 4470635 w 17791284"/>
              <a:gd name="connsiteY9" fmla="*/ 3527327 h 4720649"/>
              <a:gd name="connsiteX10" fmla="*/ 4797206 w 17791284"/>
              <a:gd name="connsiteY10" fmla="*/ 3592641 h 4720649"/>
              <a:gd name="connsiteX11" fmla="*/ 5221749 w 17791284"/>
              <a:gd name="connsiteY11" fmla="*/ 3674284 h 4720649"/>
              <a:gd name="connsiteX12" fmla="*/ 5940206 w 17791284"/>
              <a:gd name="connsiteY12" fmla="*/ 3886555 h 4720649"/>
              <a:gd name="connsiteX13" fmla="*/ 6266778 w 17791284"/>
              <a:gd name="connsiteY13" fmla="*/ 4049841 h 4720649"/>
              <a:gd name="connsiteX14" fmla="*/ 6511706 w 17791284"/>
              <a:gd name="connsiteY14" fmla="*/ 4245784 h 4720649"/>
              <a:gd name="connsiteX15" fmla="*/ 6903592 w 17791284"/>
              <a:gd name="connsiteY15" fmla="*/ 4474384 h 4720649"/>
              <a:gd name="connsiteX16" fmla="*/ 7295478 w 17791284"/>
              <a:gd name="connsiteY16" fmla="*/ 4702984 h 4720649"/>
              <a:gd name="connsiteX17" fmla="*/ 7622049 w 17791284"/>
              <a:gd name="connsiteY17" fmla="*/ 4670327 h 4720649"/>
              <a:gd name="connsiteX18" fmla="*/ 8144563 w 17791284"/>
              <a:gd name="connsiteY18" fmla="*/ 4392741 h 4720649"/>
              <a:gd name="connsiteX19" fmla="*/ 8634421 w 17791284"/>
              <a:gd name="connsiteY19" fmla="*/ 4115155 h 4720649"/>
              <a:gd name="connsiteX20" fmla="*/ 8977321 w 17791284"/>
              <a:gd name="connsiteY20" fmla="*/ 3968198 h 4720649"/>
              <a:gd name="connsiteX21" fmla="*/ 9287563 w 17791284"/>
              <a:gd name="connsiteY21" fmla="*/ 3886555 h 4720649"/>
              <a:gd name="connsiteX22" fmla="*/ 10038678 w 17791284"/>
              <a:gd name="connsiteY22" fmla="*/ 3690612 h 4720649"/>
              <a:gd name="connsiteX23" fmla="*/ 10528535 w 17791284"/>
              <a:gd name="connsiteY23" fmla="*/ 3527327 h 4720649"/>
              <a:gd name="connsiteX24" fmla="*/ 10740806 w 17791284"/>
              <a:gd name="connsiteY24" fmla="*/ 3380370 h 4720649"/>
              <a:gd name="connsiteX25" fmla="*/ 11230663 w 17791284"/>
              <a:gd name="connsiteY25" fmla="*/ 3315055 h 4720649"/>
              <a:gd name="connsiteX26" fmla="*/ 12161392 w 17791284"/>
              <a:gd name="connsiteY26" fmla="*/ 3217084 h 4720649"/>
              <a:gd name="connsiteX27" fmla="*/ 12553278 w 17791284"/>
              <a:gd name="connsiteY27" fmla="*/ 3086455 h 4720649"/>
              <a:gd name="connsiteX28" fmla="*/ 12977821 w 17791284"/>
              <a:gd name="connsiteY28" fmla="*/ 3053798 h 4720649"/>
              <a:gd name="connsiteX29" fmla="*/ 13418692 w 17791284"/>
              <a:gd name="connsiteY29" fmla="*/ 3021141 h 4720649"/>
              <a:gd name="connsiteX30" fmla="*/ 14080742 w 17791284"/>
              <a:gd name="connsiteY30" fmla="*/ 3026584 h 4720649"/>
              <a:gd name="connsiteX31" fmla="*/ 14888758 w 17791284"/>
              <a:gd name="connsiteY31" fmla="*/ 3017182 h 4720649"/>
              <a:gd name="connsiteX32" fmla="*/ 16155460 w 17791284"/>
              <a:gd name="connsiteY32" fmla="*/ 3136431 h 4720649"/>
              <a:gd name="connsiteX33" fmla="*/ 17791284 w 17791284"/>
              <a:gd name="connsiteY33" fmla="*/ 3273491 h 4720649"/>
              <a:gd name="connsiteX34" fmla="*/ 15869957 w 17791284"/>
              <a:gd name="connsiteY34" fmla="*/ 3040439 h 4720649"/>
              <a:gd name="connsiteX35" fmla="*/ 14487471 w 17791284"/>
              <a:gd name="connsiteY35" fmla="*/ 2683189 h 4720649"/>
              <a:gd name="connsiteX36" fmla="*/ 13777921 w 17791284"/>
              <a:gd name="connsiteY36" fmla="*/ 1241327 h 4720649"/>
              <a:gd name="connsiteX37" fmla="*/ 13173763 w 17791284"/>
              <a:gd name="connsiteY37" fmla="*/ 898427 h 4720649"/>
              <a:gd name="connsiteX38" fmla="*/ 12781878 w 17791284"/>
              <a:gd name="connsiteY38" fmla="*/ 767798 h 4720649"/>
              <a:gd name="connsiteX39" fmla="*/ 12079749 w 17791284"/>
              <a:gd name="connsiteY39" fmla="*/ 539198 h 4720649"/>
              <a:gd name="connsiteX40" fmla="*/ 11589892 w 17791284"/>
              <a:gd name="connsiteY40" fmla="*/ 408570 h 4720649"/>
              <a:gd name="connsiteX41" fmla="*/ 10920421 w 17791284"/>
              <a:gd name="connsiteY41" fmla="*/ 261612 h 4720649"/>
              <a:gd name="connsiteX42" fmla="*/ 10495878 w 17791284"/>
              <a:gd name="connsiteY42" fmla="*/ 212627 h 4720649"/>
              <a:gd name="connsiteX43" fmla="*/ 10038678 w 17791284"/>
              <a:gd name="connsiteY43" fmla="*/ 179970 h 4720649"/>
              <a:gd name="connsiteX44" fmla="*/ 8895678 w 17791284"/>
              <a:gd name="connsiteY44" fmla="*/ 33012 h 4720649"/>
              <a:gd name="connsiteX45" fmla="*/ 7491421 w 17791284"/>
              <a:gd name="connsiteY45" fmla="*/ 16684 h 4720649"/>
              <a:gd name="connsiteX46" fmla="*/ 6805621 w 17791284"/>
              <a:gd name="connsiteY46" fmla="*/ 355 h 4720649"/>
              <a:gd name="connsiteX47" fmla="*/ 5662621 w 17791284"/>
              <a:gd name="connsiteY47" fmla="*/ 33012 h 4720649"/>
              <a:gd name="connsiteX48" fmla="*/ 5025806 w 17791284"/>
              <a:gd name="connsiteY48" fmla="*/ 98327 h 4720649"/>
              <a:gd name="connsiteX49" fmla="*/ 3899135 w 17791284"/>
              <a:gd name="connsiteY49" fmla="*/ 147312 h 4720649"/>
              <a:gd name="connsiteX50" fmla="*/ 3099035 w 17791284"/>
              <a:gd name="connsiteY50" fmla="*/ 326927 h 4720649"/>
              <a:gd name="connsiteX51" fmla="*/ 2266278 w 17791284"/>
              <a:gd name="connsiteY51" fmla="*/ 522870 h 4720649"/>
              <a:gd name="connsiteX52" fmla="*/ 1841735 w 17791284"/>
              <a:gd name="connsiteY52" fmla="*/ 686155 h 4720649"/>
              <a:gd name="connsiteX53" fmla="*/ 1417192 w 17791284"/>
              <a:gd name="connsiteY53" fmla="*/ 849441 h 4720649"/>
              <a:gd name="connsiteX54" fmla="*/ 862021 w 17791284"/>
              <a:gd name="connsiteY54" fmla="*/ 1176012 h 4720649"/>
              <a:gd name="connsiteX55" fmla="*/ 437478 w 17791284"/>
              <a:gd name="connsiteY55" fmla="*/ 1502584 h 4720649"/>
              <a:gd name="connsiteX56" fmla="*/ 159892 w 17791284"/>
              <a:gd name="connsiteY56" fmla="*/ 1861812 h 4720649"/>
              <a:gd name="connsiteX57" fmla="*/ 12935 w 17791284"/>
              <a:gd name="connsiteY57" fmla="*/ 2384327 h 4720649"/>
              <a:gd name="connsiteX58" fmla="*/ 12935 w 17791284"/>
              <a:gd name="connsiteY58" fmla="*/ 2694570 h 4720649"/>
              <a:gd name="connsiteX59" fmla="*/ 61921 w 17791284"/>
              <a:gd name="connsiteY59" fmla="*/ 2906841 h 4720649"/>
              <a:gd name="connsiteX60" fmla="*/ 143563 w 17791284"/>
              <a:gd name="connsiteY60" fmla="*/ 3021141 h 4720649"/>
              <a:gd name="connsiteX0" fmla="*/ 45592 w 17926686"/>
              <a:gd name="connsiteY0" fmla="*/ 2972155 h 4720649"/>
              <a:gd name="connsiteX1" fmla="*/ 421149 w 17926686"/>
              <a:gd name="connsiteY1" fmla="*/ 2972155 h 4720649"/>
              <a:gd name="connsiteX2" fmla="*/ 731392 w 17926686"/>
              <a:gd name="connsiteY2" fmla="*/ 2988484 h 4720649"/>
              <a:gd name="connsiteX3" fmla="*/ 1286563 w 17926686"/>
              <a:gd name="connsiteY3" fmla="*/ 3037470 h 4720649"/>
              <a:gd name="connsiteX4" fmla="*/ 1711106 w 17926686"/>
              <a:gd name="connsiteY4" fmla="*/ 3135441 h 4720649"/>
              <a:gd name="connsiteX5" fmla="*/ 2037678 w 17926686"/>
              <a:gd name="connsiteY5" fmla="*/ 3151770 h 4720649"/>
              <a:gd name="connsiteX6" fmla="*/ 2707149 w 17926686"/>
              <a:gd name="connsiteY6" fmla="*/ 3168098 h 4720649"/>
              <a:gd name="connsiteX7" fmla="*/ 3229663 w 17926686"/>
              <a:gd name="connsiteY7" fmla="*/ 3200755 h 4720649"/>
              <a:gd name="connsiteX8" fmla="*/ 3556235 w 17926686"/>
              <a:gd name="connsiteY8" fmla="*/ 3331384 h 4720649"/>
              <a:gd name="connsiteX9" fmla="*/ 4470635 w 17926686"/>
              <a:gd name="connsiteY9" fmla="*/ 3527327 h 4720649"/>
              <a:gd name="connsiteX10" fmla="*/ 4797206 w 17926686"/>
              <a:gd name="connsiteY10" fmla="*/ 3592641 h 4720649"/>
              <a:gd name="connsiteX11" fmla="*/ 5221749 w 17926686"/>
              <a:gd name="connsiteY11" fmla="*/ 3674284 h 4720649"/>
              <a:gd name="connsiteX12" fmla="*/ 5940206 w 17926686"/>
              <a:gd name="connsiteY12" fmla="*/ 3886555 h 4720649"/>
              <a:gd name="connsiteX13" fmla="*/ 6266778 w 17926686"/>
              <a:gd name="connsiteY13" fmla="*/ 4049841 h 4720649"/>
              <a:gd name="connsiteX14" fmla="*/ 6511706 w 17926686"/>
              <a:gd name="connsiteY14" fmla="*/ 4245784 h 4720649"/>
              <a:gd name="connsiteX15" fmla="*/ 6903592 w 17926686"/>
              <a:gd name="connsiteY15" fmla="*/ 4474384 h 4720649"/>
              <a:gd name="connsiteX16" fmla="*/ 7295478 w 17926686"/>
              <a:gd name="connsiteY16" fmla="*/ 4702984 h 4720649"/>
              <a:gd name="connsiteX17" fmla="*/ 7622049 w 17926686"/>
              <a:gd name="connsiteY17" fmla="*/ 4670327 h 4720649"/>
              <a:gd name="connsiteX18" fmla="*/ 8144563 w 17926686"/>
              <a:gd name="connsiteY18" fmla="*/ 4392741 h 4720649"/>
              <a:gd name="connsiteX19" fmla="*/ 8634421 w 17926686"/>
              <a:gd name="connsiteY19" fmla="*/ 4115155 h 4720649"/>
              <a:gd name="connsiteX20" fmla="*/ 8977321 w 17926686"/>
              <a:gd name="connsiteY20" fmla="*/ 3968198 h 4720649"/>
              <a:gd name="connsiteX21" fmla="*/ 9287563 w 17926686"/>
              <a:gd name="connsiteY21" fmla="*/ 3886555 h 4720649"/>
              <a:gd name="connsiteX22" fmla="*/ 10038678 w 17926686"/>
              <a:gd name="connsiteY22" fmla="*/ 3690612 h 4720649"/>
              <a:gd name="connsiteX23" fmla="*/ 10528535 w 17926686"/>
              <a:gd name="connsiteY23" fmla="*/ 3527327 h 4720649"/>
              <a:gd name="connsiteX24" fmla="*/ 10740806 w 17926686"/>
              <a:gd name="connsiteY24" fmla="*/ 3380370 h 4720649"/>
              <a:gd name="connsiteX25" fmla="*/ 11230663 w 17926686"/>
              <a:gd name="connsiteY25" fmla="*/ 3315055 h 4720649"/>
              <a:gd name="connsiteX26" fmla="*/ 12161392 w 17926686"/>
              <a:gd name="connsiteY26" fmla="*/ 3217084 h 4720649"/>
              <a:gd name="connsiteX27" fmla="*/ 12553278 w 17926686"/>
              <a:gd name="connsiteY27" fmla="*/ 3086455 h 4720649"/>
              <a:gd name="connsiteX28" fmla="*/ 12977821 w 17926686"/>
              <a:gd name="connsiteY28" fmla="*/ 3053798 h 4720649"/>
              <a:gd name="connsiteX29" fmla="*/ 13418692 w 17926686"/>
              <a:gd name="connsiteY29" fmla="*/ 3021141 h 4720649"/>
              <a:gd name="connsiteX30" fmla="*/ 14080742 w 17926686"/>
              <a:gd name="connsiteY30" fmla="*/ 3026584 h 4720649"/>
              <a:gd name="connsiteX31" fmla="*/ 14888758 w 17926686"/>
              <a:gd name="connsiteY31" fmla="*/ 3017182 h 4720649"/>
              <a:gd name="connsiteX32" fmla="*/ 16155460 w 17926686"/>
              <a:gd name="connsiteY32" fmla="*/ 3136431 h 4720649"/>
              <a:gd name="connsiteX33" fmla="*/ 17791284 w 17926686"/>
              <a:gd name="connsiteY33" fmla="*/ 3273491 h 4720649"/>
              <a:gd name="connsiteX34" fmla="*/ 17614539 w 17926686"/>
              <a:gd name="connsiteY34" fmla="*/ 3140813 h 4720649"/>
              <a:gd name="connsiteX35" fmla="*/ 15869957 w 17926686"/>
              <a:gd name="connsiteY35" fmla="*/ 3040439 h 4720649"/>
              <a:gd name="connsiteX36" fmla="*/ 14487471 w 17926686"/>
              <a:gd name="connsiteY36" fmla="*/ 2683189 h 4720649"/>
              <a:gd name="connsiteX37" fmla="*/ 13777921 w 17926686"/>
              <a:gd name="connsiteY37" fmla="*/ 1241327 h 4720649"/>
              <a:gd name="connsiteX38" fmla="*/ 13173763 w 17926686"/>
              <a:gd name="connsiteY38" fmla="*/ 898427 h 4720649"/>
              <a:gd name="connsiteX39" fmla="*/ 12781878 w 17926686"/>
              <a:gd name="connsiteY39" fmla="*/ 767798 h 4720649"/>
              <a:gd name="connsiteX40" fmla="*/ 12079749 w 17926686"/>
              <a:gd name="connsiteY40" fmla="*/ 539198 h 4720649"/>
              <a:gd name="connsiteX41" fmla="*/ 11589892 w 17926686"/>
              <a:gd name="connsiteY41" fmla="*/ 408570 h 4720649"/>
              <a:gd name="connsiteX42" fmla="*/ 10920421 w 17926686"/>
              <a:gd name="connsiteY42" fmla="*/ 261612 h 4720649"/>
              <a:gd name="connsiteX43" fmla="*/ 10495878 w 17926686"/>
              <a:gd name="connsiteY43" fmla="*/ 212627 h 4720649"/>
              <a:gd name="connsiteX44" fmla="*/ 10038678 w 17926686"/>
              <a:gd name="connsiteY44" fmla="*/ 179970 h 4720649"/>
              <a:gd name="connsiteX45" fmla="*/ 8895678 w 17926686"/>
              <a:gd name="connsiteY45" fmla="*/ 33012 h 4720649"/>
              <a:gd name="connsiteX46" fmla="*/ 7491421 w 17926686"/>
              <a:gd name="connsiteY46" fmla="*/ 16684 h 4720649"/>
              <a:gd name="connsiteX47" fmla="*/ 6805621 w 17926686"/>
              <a:gd name="connsiteY47" fmla="*/ 355 h 4720649"/>
              <a:gd name="connsiteX48" fmla="*/ 5662621 w 17926686"/>
              <a:gd name="connsiteY48" fmla="*/ 33012 h 4720649"/>
              <a:gd name="connsiteX49" fmla="*/ 5025806 w 17926686"/>
              <a:gd name="connsiteY49" fmla="*/ 98327 h 4720649"/>
              <a:gd name="connsiteX50" fmla="*/ 3899135 w 17926686"/>
              <a:gd name="connsiteY50" fmla="*/ 147312 h 4720649"/>
              <a:gd name="connsiteX51" fmla="*/ 3099035 w 17926686"/>
              <a:gd name="connsiteY51" fmla="*/ 326927 h 4720649"/>
              <a:gd name="connsiteX52" fmla="*/ 2266278 w 17926686"/>
              <a:gd name="connsiteY52" fmla="*/ 522870 h 4720649"/>
              <a:gd name="connsiteX53" fmla="*/ 1841735 w 17926686"/>
              <a:gd name="connsiteY53" fmla="*/ 686155 h 4720649"/>
              <a:gd name="connsiteX54" fmla="*/ 1417192 w 17926686"/>
              <a:gd name="connsiteY54" fmla="*/ 849441 h 4720649"/>
              <a:gd name="connsiteX55" fmla="*/ 862021 w 17926686"/>
              <a:gd name="connsiteY55" fmla="*/ 1176012 h 4720649"/>
              <a:gd name="connsiteX56" fmla="*/ 437478 w 17926686"/>
              <a:gd name="connsiteY56" fmla="*/ 1502584 h 4720649"/>
              <a:gd name="connsiteX57" fmla="*/ 159892 w 17926686"/>
              <a:gd name="connsiteY57" fmla="*/ 1861812 h 4720649"/>
              <a:gd name="connsiteX58" fmla="*/ 12935 w 17926686"/>
              <a:gd name="connsiteY58" fmla="*/ 2384327 h 4720649"/>
              <a:gd name="connsiteX59" fmla="*/ 12935 w 17926686"/>
              <a:gd name="connsiteY59" fmla="*/ 2694570 h 4720649"/>
              <a:gd name="connsiteX60" fmla="*/ 61921 w 17926686"/>
              <a:gd name="connsiteY60" fmla="*/ 2906841 h 4720649"/>
              <a:gd name="connsiteX61" fmla="*/ 143563 w 17926686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69957 w 17848155"/>
              <a:gd name="connsiteY35" fmla="*/ 3040439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7848155" h="4720649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587156" y="2977598"/>
                  <a:pt x="731392" y="2988484"/>
                </a:cubicBezTo>
                <a:cubicBezTo>
                  <a:pt x="875628" y="2999370"/>
                  <a:pt x="1123277" y="3012977"/>
                  <a:pt x="1286563" y="3037470"/>
                </a:cubicBezTo>
                <a:cubicBezTo>
                  <a:pt x="1449849" y="3061963"/>
                  <a:pt x="1585920" y="3116391"/>
                  <a:pt x="1711106" y="3135441"/>
                </a:cubicBezTo>
                <a:cubicBezTo>
                  <a:pt x="1836292" y="3154491"/>
                  <a:pt x="2037678" y="3151770"/>
                  <a:pt x="2037678" y="3151770"/>
                </a:cubicBezTo>
                <a:lnTo>
                  <a:pt x="2707149" y="3168098"/>
                </a:lnTo>
                <a:cubicBezTo>
                  <a:pt x="2905813" y="3176262"/>
                  <a:pt x="3088149" y="3173541"/>
                  <a:pt x="3229663" y="3200755"/>
                </a:cubicBezTo>
                <a:cubicBezTo>
                  <a:pt x="3371177" y="3227969"/>
                  <a:pt x="3349406" y="3276955"/>
                  <a:pt x="3556235" y="3331384"/>
                </a:cubicBezTo>
                <a:cubicBezTo>
                  <a:pt x="3763064" y="3385813"/>
                  <a:pt x="4263807" y="3483784"/>
                  <a:pt x="4470635" y="3527327"/>
                </a:cubicBezTo>
                <a:cubicBezTo>
                  <a:pt x="4677464" y="3570870"/>
                  <a:pt x="4797206" y="3592641"/>
                  <a:pt x="4797206" y="3592641"/>
                </a:cubicBezTo>
                <a:cubicBezTo>
                  <a:pt x="4922392" y="3617134"/>
                  <a:pt x="5031249" y="3625298"/>
                  <a:pt x="5221749" y="3674284"/>
                </a:cubicBezTo>
                <a:cubicBezTo>
                  <a:pt x="5412249" y="3723270"/>
                  <a:pt x="5766035" y="3823962"/>
                  <a:pt x="5940206" y="3886555"/>
                </a:cubicBezTo>
                <a:cubicBezTo>
                  <a:pt x="6114377" y="3949148"/>
                  <a:pt x="6171528" y="3989970"/>
                  <a:pt x="6266778" y="4049841"/>
                </a:cubicBezTo>
                <a:cubicBezTo>
                  <a:pt x="6362028" y="4109713"/>
                  <a:pt x="6405570" y="4175027"/>
                  <a:pt x="6511706" y="4245784"/>
                </a:cubicBezTo>
                <a:cubicBezTo>
                  <a:pt x="6617842" y="4316541"/>
                  <a:pt x="6903592" y="4474384"/>
                  <a:pt x="6903592" y="4474384"/>
                </a:cubicBezTo>
                <a:cubicBezTo>
                  <a:pt x="7034221" y="4550584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34872" y="3025677"/>
                  <a:pt x="13418692" y="3021141"/>
                </a:cubicBezTo>
                <a:cubicBezTo>
                  <a:pt x="13602512" y="3016605"/>
                  <a:pt x="13835731" y="3027244"/>
                  <a:pt x="14080742" y="3026584"/>
                </a:cubicBezTo>
                <a:cubicBezTo>
                  <a:pt x="14325753" y="3025924"/>
                  <a:pt x="14542972" y="2998874"/>
                  <a:pt x="14888758" y="3017182"/>
                </a:cubicBezTo>
                <a:cubicBezTo>
                  <a:pt x="15234544" y="3035490"/>
                  <a:pt x="15671706" y="3093713"/>
                  <a:pt x="16155460" y="3136431"/>
                </a:cubicBezTo>
                <a:cubicBezTo>
                  <a:pt x="16700735" y="3182118"/>
                  <a:pt x="17596595" y="3272761"/>
                  <a:pt x="17791284" y="3273491"/>
                </a:cubicBezTo>
                <a:cubicBezTo>
                  <a:pt x="17985973" y="3274221"/>
                  <a:pt x="17643816" y="3179655"/>
                  <a:pt x="17323595" y="3140813"/>
                </a:cubicBezTo>
                <a:cubicBezTo>
                  <a:pt x="17003374" y="3101971"/>
                  <a:pt x="16370353" y="3047437"/>
                  <a:pt x="15897666" y="2971166"/>
                </a:cubicBezTo>
                <a:cubicBezTo>
                  <a:pt x="15424979" y="2894895"/>
                  <a:pt x="14912344" y="2899914"/>
                  <a:pt x="14487471" y="2683189"/>
                </a:cubicBezTo>
                <a:cubicBezTo>
                  <a:pt x="14062598" y="2466464"/>
                  <a:pt x="13634345" y="1917478"/>
                  <a:pt x="13348430" y="1670818"/>
                </a:cubicBezTo>
                <a:cubicBezTo>
                  <a:pt x="13062515" y="1424158"/>
                  <a:pt x="12944915" y="1309858"/>
                  <a:pt x="12771981" y="1203227"/>
                </a:cubicBezTo>
                <a:cubicBezTo>
                  <a:pt x="12599047" y="1096597"/>
                  <a:pt x="12310824" y="1031035"/>
                  <a:pt x="12310824" y="1031035"/>
                </a:cubicBezTo>
                <a:lnTo>
                  <a:pt x="11871930" y="857853"/>
                </a:lnTo>
                <a:cubicBezTo>
                  <a:pt x="11673266" y="797982"/>
                  <a:pt x="11584532" y="699598"/>
                  <a:pt x="11423638" y="630243"/>
                </a:cubicBezTo>
                <a:cubicBezTo>
                  <a:pt x="11262744" y="560888"/>
                  <a:pt x="11061193" y="511324"/>
                  <a:pt x="10906566" y="441721"/>
                </a:cubicBezTo>
                <a:cubicBezTo>
                  <a:pt x="10751939" y="372118"/>
                  <a:pt x="10640526" y="256252"/>
                  <a:pt x="10495878" y="212627"/>
                </a:cubicBezTo>
                <a:cubicBezTo>
                  <a:pt x="10351230" y="169002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28575">
            <a:solidFill>
              <a:schemeClr val="tx1">
                <a:alpha val="4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5457948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smtClean="0"/>
              <a:t>Afsluiting met folie</a:t>
            </a:r>
            <a:endParaRPr lang="nl-NL" dirty="0"/>
          </a:p>
        </p:txBody>
      </p:sp>
      <p:pic>
        <p:nvPicPr>
          <p:cNvPr id="248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9" name="Rechthoek 248"/>
          <p:cNvSpPr/>
          <p:nvPr/>
        </p:nvSpPr>
        <p:spPr>
          <a:xfrm>
            <a:off x="1451553" y="3681570"/>
            <a:ext cx="2427828" cy="1077714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250" name="Rechthoek 249"/>
          <p:cNvSpPr/>
          <p:nvPr/>
        </p:nvSpPr>
        <p:spPr>
          <a:xfrm>
            <a:off x="1451552" y="4887355"/>
            <a:ext cx="6735531" cy="90159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253" name="Tekstvak 252"/>
          <p:cNvSpPr txBox="1"/>
          <p:nvPr/>
        </p:nvSpPr>
        <p:spPr>
          <a:xfrm>
            <a:off x="2506922" y="2518926"/>
            <a:ext cx="18057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folie</a:t>
            </a:r>
            <a:endParaRPr lang="nl-NL" sz="2400" b="1" dirty="0"/>
          </a:p>
        </p:txBody>
      </p:sp>
      <p:grpSp>
        <p:nvGrpSpPr>
          <p:cNvPr id="254" name="Groep 253"/>
          <p:cNvGrpSpPr/>
          <p:nvPr/>
        </p:nvGrpSpPr>
        <p:grpSpPr>
          <a:xfrm>
            <a:off x="2748817" y="2625270"/>
            <a:ext cx="4176115" cy="2098080"/>
            <a:chOff x="1858342" y="3894421"/>
            <a:chExt cx="3062243" cy="1149157"/>
          </a:xfrm>
        </p:grpSpPr>
        <p:sp>
          <p:nvSpPr>
            <p:cNvPr id="315" name="Vrije vorm 314"/>
            <p:cNvSpPr>
              <a:spLocks noChangeAspect="1"/>
            </p:cNvSpPr>
            <p:nvPr/>
          </p:nvSpPr>
          <p:spPr>
            <a:xfrm>
              <a:off x="2573832" y="4186377"/>
              <a:ext cx="837379" cy="230266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3" name="Vrije vorm 312"/>
            <p:cNvSpPr>
              <a:spLocks noChangeAspect="1"/>
            </p:cNvSpPr>
            <p:nvPr/>
          </p:nvSpPr>
          <p:spPr>
            <a:xfrm>
              <a:off x="3387466" y="4119125"/>
              <a:ext cx="837379" cy="230267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grpSp>
          <p:nvGrpSpPr>
            <p:cNvPr id="257" name="Groep 256"/>
            <p:cNvGrpSpPr/>
            <p:nvPr/>
          </p:nvGrpSpPr>
          <p:grpSpPr>
            <a:xfrm>
              <a:off x="2195050" y="4506877"/>
              <a:ext cx="837379" cy="230266"/>
              <a:chOff x="2227315" y="479470"/>
              <a:chExt cx="14707080" cy="4871748"/>
            </a:xfrm>
            <a:solidFill>
              <a:schemeClr val="bg1">
                <a:lumMod val="95000"/>
              </a:schemeClr>
            </a:solidFill>
          </p:grpSpPr>
          <p:sp>
            <p:nvSpPr>
              <p:cNvPr id="311" name="Vrije vorm 310"/>
              <p:cNvSpPr>
                <a:spLocks noChangeAspect="1"/>
              </p:cNvSpPr>
              <p:nvPr/>
            </p:nvSpPr>
            <p:spPr>
              <a:xfrm>
                <a:off x="2227315" y="479470"/>
                <a:ext cx="14707080" cy="4871748"/>
              </a:xfrm>
              <a:custGeom>
                <a:avLst/>
                <a:gdLst>
                  <a:gd name="connsiteX0" fmla="*/ 58685 w 14707080"/>
                  <a:gd name="connsiteY0" fmla="*/ 3806599 h 4871748"/>
                  <a:gd name="connsiteX1" fmla="*/ 42357 w 14707080"/>
                  <a:gd name="connsiteY1" fmla="*/ 3333070 h 4871748"/>
                  <a:gd name="connsiteX2" fmla="*/ 58685 w 14707080"/>
                  <a:gd name="connsiteY2" fmla="*/ 2941184 h 4871748"/>
                  <a:gd name="connsiteX3" fmla="*/ 42357 w 14707080"/>
                  <a:gd name="connsiteY3" fmla="*/ 2516641 h 4871748"/>
                  <a:gd name="connsiteX4" fmla="*/ 123999 w 14707080"/>
                  <a:gd name="connsiteY4" fmla="*/ 2222727 h 4871748"/>
                  <a:gd name="connsiteX5" fmla="*/ 140328 w 14707080"/>
                  <a:gd name="connsiteY5" fmla="*/ 1863499 h 4871748"/>
                  <a:gd name="connsiteX6" fmla="*/ 760814 w 14707080"/>
                  <a:gd name="connsiteY6" fmla="*/ 1487941 h 4871748"/>
                  <a:gd name="connsiteX7" fmla="*/ 1332314 w 14707080"/>
                  <a:gd name="connsiteY7" fmla="*/ 1259341 h 4871748"/>
                  <a:gd name="connsiteX8" fmla="*/ 1495599 w 14707080"/>
                  <a:gd name="connsiteY8" fmla="*/ 1030741 h 4871748"/>
                  <a:gd name="connsiteX9" fmla="*/ 1691542 w 14707080"/>
                  <a:gd name="connsiteY9" fmla="*/ 883784 h 4871748"/>
                  <a:gd name="connsiteX10" fmla="*/ 2442657 w 14707080"/>
                  <a:gd name="connsiteY10" fmla="*/ 834799 h 4871748"/>
                  <a:gd name="connsiteX11" fmla="*/ 2703914 w 14707080"/>
                  <a:gd name="connsiteY11" fmla="*/ 753156 h 4871748"/>
                  <a:gd name="connsiteX12" fmla="*/ 3161114 w 14707080"/>
                  <a:gd name="connsiteY12" fmla="*/ 589870 h 4871748"/>
                  <a:gd name="connsiteX13" fmla="*/ 3406042 w 14707080"/>
                  <a:gd name="connsiteY13" fmla="*/ 410256 h 4871748"/>
                  <a:gd name="connsiteX14" fmla="*/ 3618314 w 14707080"/>
                  <a:gd name="connsiteY14" fmla="*/ 344941 h 4871748"/>
                  <a:gd name="connsiteX15" fmla="*/ 4271457 w 14707080"/>
                  <a:gd name="connsiteY15" fmla="*/ 328613 h 4871748"/>
                  <a:gd name="connsiteX16" fmla="*/ 4744985 w 14707080"/>
                  <a:gd name="connsiteY16" fmla="*/ 214313 h 4871748"/>
                  <a:gd name="connsiteX17" fmla="*/ 5087885 w 14707080"/>
                  <a:gd name="connsiteY17" fmla="*/ 100013 h 4871748"/>
                  <a:gd name="connsiteX18" fmla="*/ 5610399 w 14707080"/>
                  <a:gd name="connsiteY18" fmla="*/ 18370 h 4871748"/>
                  <a:gd name="connsiteX19" fmla="*/ 6132914 w 14707080"/>
                  <a:gd name="connsiteY19" fmla="*/ 2041 h 4871748"/>
                  <a:gd name="connsiteX20" fmla="*/ 6867699 w 14707080"/>
                  <a:gd name="connsiteY20" fmla="*/ 51027 h 4871748"/>
                  <a:gd name="connsiteX21" fmla="*/ 7488185 w 14707080"/>
                  <a:gd name="connsiteY21" fmla="*/ 51027 h 4871748"/>
                  <a:gd name="connsiteX22" fmla="*/ 8337271 w 14707080"/>
                  <a:gd name="connsiteY22" fmla="*/ 51027 h 4871748"/>
                  <a:gd name="connsiteX23" fmla="*/ 9088385 w 14707080"/>
                  <a:gd name="connsiteY23" fmla="*/ 116341 h 4871748"/>
                  <a:gd name="connsiteX24" fmla="*/ 9872157 w 14707080"/>
                  <a:gd name="connsiteY24" fmla="*/ 181656 h 4871748"/>
                  <a:gd name="connsiteX25" fmla="*/ 10378342 w 14707080"/>
                  <a:gd name="connsiteY25" fmla="*/ 214313 h 4871748"/>
                  <a:gd name="connsiteX26" fmla="*/ 10917185 w 14707080"/>
                  <a:gd name="connsiteY26" fmla="*/ 361270 h 4871748"/>
                  <a:gd name="connsiteX27" fmla="*/ 11439699 w 14707080"/>
                  <a:gd name="connsiteY27" fmla="*/ 426584 h 4871748"/>
                  <a:gd name="connsiteX28" fmla="*/ 11962214 w 14707080"/>
                  <a:gd name="connsiteY28" fmla="*/ 573541 h 4871748"/>
                  <a:gd name="connsiteX29" fmla="*/ 12648014 w 14707080"/>
                  <a:gd name="connsiteY29" fmla="*/ 671513 h 4871748"/>
                  <a:gd name="connsiteX30" fmla="*/ 13284828 w 14707080"/>
                  <a:gd name="connsiteY30" fmla="*/ 900113 h 4871748"/>
                  <a:gd name="connsiteX31" fmla="*/ 13807342 w 14707080"/>
                  <a:gd name="connsiteY31" fmla="*/ 1259341 h 4871748"/>
                  <a:gd name="connsiteX32" fmla="*/ 14133914 w 14707080"/>
                  <a:gd name="connsiteY32" fmla="*/ 1520599 h 4871748"/>
                  <a:gd name="connsiteX33" fmla="*/ 14280871 w 14707080"/>
                  <a:gd name="connsiteY33" fmla="*/ 1781856 h 4871748"/>
                  <a:gd name="connsiteX34" fmla="*/ 14509471 w 14707080"/>
                  <a:gd name="connsiteY34" fmla="*/ 2190070 h 4871748"/>
                  <a:gd name="connsiteX35" fmla="*/ 14640099 w 14707080"/>
                  <a:gd name="connsiteY35" fmla="*/ 2777899 h 4871748"/>
                  <a:gd name="connsiteX36" fmla="*/ 14689085 w 14707080"/>
                  <a:gd name="connsiteY36" fmla="*/ 2941184 h 4871748"/>
                  <a:gd name="connsiteX37" fmla="*/ 14705414 w 14707080"/>
                  <a:gd name="connsiteY37" fmla="*/ 3284084 h 4871748"/>
                  <a:gd name="connsiteX38" fmla="*/ 14689085 w 14707080"/>
                  <a:gd name="connsiteY38" fmla="*/ 3561670 h 4871748"/>
                  <a:gd name="connsiteX39" fmla="*/ 14705414 w 14707080"/>
                  <a:gd name="connsiteY39" fmla="*/ 4018870 h 4871748"/>
                  <a:gd name="connsiteX40" fmla="*/ 14640099 w 14707080"/>
                  <a:gd name="connsiteY40" fmla="*/ 4525056 h 4871748"/>
                  <a:gd name="connsiteX41" fmla="*/ 14509471 w 14707080"/>
                  <a:gd name="connsiteY41" fmla="*/ 4818970 h 4871748"/>
                  <a:gd name="connsiteX42" fmla="*/ 14280871 w 14707080"/>
                  <a:gd name="connsiteY42" fmla="*/ 4867956 h 4871748"/>
                  <a:gd name="connsiteX43" fmla="*/ 13921642 w 14707080"/>
                  <a:gd name="connsiteY43" fmla="*/ 4835299 h 4871748"/>
                  <a:gd name="connsiteX44" fmla="*/ 13562414 w 14707080"/>
                  <a:gd name="connsiteY44" fmla="*/ 4574041 h 4871748"/>
                  <a:gd name="connsiteX45" fmla="*/ 13170528 w 14707080"/>
                  <a:gd name="connsiteY45" fmla="*/ 4329113 h 4871748"/>
                  <a:gd name="connsiteX46" fmla="*/ 12337771 w 14707080"/>
                  <a:gd name="connsiteY46" fmla="*/ 4116841 h 4871748"/>
                  <a:gd name="connsiteX47" fmla="*/ 11423371 w 14707080"/>
                  <a:gd name="connsiteY47" fmla="*/ 3969884 h 4871748"/>
                  <a:gd name="connsiteX48" fmla="*/ 10394671 w 14707080"/>
                  <a:gd name="connsiteY48" fmla="*/ 3757613 h 4871748"/>
                  <a:gd name="connsiteX49" fmla="*/ 10182399 w 14707080"/>
                  <a:gd name="connsiteY49" fmla="*/ 3692299 h 4871748"/>
                  <a:gd name="connsiteX50" fmla="*/ 9398628 w 14707080"/>
                  <a:gd name="connsiteY50" fmla="*/ 3692299 h 4871748"/>
                  <a:gd name="connsiteX51" fmla="*/ 9006742 w 14707080"/>
                  <a:gd name="connsiteY51" fmla="*/ 3643313 h 4871748"/>
                  <a:gd name="connsiteX52" fmla="*/ 8680171 w 14707080"/>
                  <a:gd name="connsiteY52" fmla="*/ 3643313 h 4871748"/>
                  <a:gd name="connsiteX53" fmla="*/ 7896399 w 14707080"/>
                  <a:gd name="connsiteY53" fmla="*/ 3610656 h 4871748"/>
                  <a:gd name="connsiteX54" fmla="*/ 7063642 w 14707080"/>
                  <a:gd name="connsiteY54" fmla="*/ 3659641 h 4871748"/>
                  <a:gd name="connsiteX55" fmla="*/ 6541128 w 14707080"/>
                  <a:gd name="connsiteY55" fmla="*/ 3561670 h 4871748"/>
                  <a:gd name="connsiteX56" fmla="*/ 6165571 w 14707080"/>
                  <a:gd name="connsiteY56" fmla="*/ 3594327 h 4871748"/>
                  <a:gd name="connsiteX57" fmla="*/ 5463442 w 14707080"/>
                  <a:gd name="connsiteY57" fmla="*/ 3594327 h 4871748"/>
                  <a:gd name="connsiteX58" fmla="*/ 4695999 w 14707080"/>
                  <a:gd name="connsiteY58" fmla="*/ 3773941 h 4871748"/>
                  <a:gd name="connsiteX59" fmla="*/ 4222471 w 14707080"/>
                  <a:gd name="connsiteY59" fmla="*/ 3855584 h 4871748"/>
                  <a:gd name="connsiteX60" fmla="*/ 3716285 w 14707080"/>
                  <a:gd name="connsiteY60" fmla="*/ 3855584 h 4871748"/>
                  <a:gd name="connsiteX61" fmla="*/ 3291742 w 14707080"/>
                  <a:gd name="connsiteY61" fmla="*/ 3986213 h 4871748"/>
                  <a:gd name="connsiteX62" fmla="*/ 2916185 w 14707080"/>
                  <a:gd name="connsiteY62" fmla="*/ 4329113 h 4871748"/>
                  <a:gd name="connsiteX63" fmla="*/ 2377342 w 14707080"/>
                  <a:gd name="connsiteY63" fmla="*/ 4443413 h 4871748"/>
                  <a:gd name="connsiteX64" fmla="*/ 1920142 w 14707080"/>
                  <a:gd name="connsiteY64" fmla="*/ 4476070 h 4871748"/>
                  <a:gd name="connsiteX65" fmla="*/ 1593571 w 14707080"/>
                  <a:gd name="connsiteY65" fmla="*/ 4606699 h 4871748"/>
                  <a:gd name="connsiteX66" fmla="*/ 1348642 w 14707080"/>
                  <a:gd name="connsiteY66" fmla="*/ 4737327 h 4871748"/>
                  <a:gd name="connsiteX67" fmla="*/ 989414 w 14707080"/>
                  <a:gd name="connsiteY67" fmla="*/ 4818970 h 4871748"/>
                  <a:gd name="connsiteX68" fmla="*/ 613857 w 14707080"/>
                  <a:gd name="connsiteY68" fmla="*/ 4818970 h 4871748"/>
                  <a:gd name="connsiteX69" fmla="*/ 287285 w 14707080"/>
                  <a:gd name="connsiteY69" fmla="*/ 4737327 h 4871748"/>
                  <a:gd name="connsiteX70" fmla="*/ 156657 w 14707080"/>
                  <a:gd name="connsiteY70" fmla="*/ 4345441 h 4871748"/>
                  <a:gd name="connsiteX71" fmla="*/ 9699 w 14707080"/>
                  <a:gd name="connsiteY71" fmla="*/ 3986213 h 4871748"/>
                  <a:gd name="connsiteX72" fmla="*/ 26028 w 14707080"/>
                  <a:gd name="connsiteY72" fmla="*/ 3757613 h 48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707080" h="4871748">
                    <a:moveTo>
                      <a:pt x="58685" y="3806599"/>
                    </a:moveTo>
                    <a:cubicBezTo>
                      <a:pt x="50521" y="3641952"/>
                      <a:pt x="42357" y="3477306"/>
                      <a:pt x="42357" y="3333070"/>
                    </a:cubicBezTo>
                    <a:cubicBezTo>
                      <a:pt x="42357" y="3188834"/>
                      <a:pt x="58685" y="3077255"/>
                      <a:pt x="58685" y="2941184"/>
                    </a:cubicBezTo>
                    <a:cubicBezTo>
                      <a:pt x="58685" y="2805113"/>
                      <a:pt x="31471" y="2636384"/>
                      <a:pt x="42357" y="2516641"/>
                    </a:cubicBezTo>
                    <a:cubicBezTo>
                      <a:pt x="53243" y="2396898"/>
                      <a:pt x="107670" y="2331584"/>
                      <a:pt x="123999" y="2222727"/>
                    </a:cubicBezTo>
                    <a:cubicBezTo>
                      <a:pt x="140328" y="2113870"/>
                      <a:pt x="34192" y="1985963"/>
                      <a:pt x="140328" y="1863499"/>
                    </a:cubicBezTo>
                    <a:cubicBezTo>
                      <a:pt x="246464" y="1741035"/>
                      <a:pt x="562150" y="1588634"/>
                      <a:pt x="760814" y="1487941"/>
                    </a:cubicBezTo>
                    <a:cubicBezTo>
                      <a:pt x="959478" y="1387248"/>
                      <a:pt x="1209850" y="1335541"/>
                      <a:pt x="1332314" y="1259341"/>
                    </a:cubicBezTo>
                    <a:cubicBezTo>
                      <a:pt x="1454778" y="1183141"/>
                      <a:pt x="1435728" y="1093334"/>
                      <a:pt x="1495599" y="1030741"/>
                    </a:cubicBezTo>
                    <a:cubicBezTo>
                      <a:pt x="1555470" y="968148"/>
                      <a:pt x="1533699" y="916441"/>
                      <a:pt x="1691542" y="883784"/>
                    </a:cubicBezTo>
                    <a:cubicBezTo>
                      <a:pt x="1849385" y="851127"/>
                      <a:pt x="2273928" y="856570"/>
                      <a:pt x="2442657" y="834799"/>
                    </a:cubicBezTo>
                    <a:cubicBezTo>
                      <a:pt x="2611386" y="813028"/>
                      <a:pt x="2584171" y="793977"/>
                      <a:pt x="2703914" y="753156"/>
                    </a:cubicBezTo>
                    <a:cubicBezTo>
                      <a:pt x="2823657" y="712335"/>
                      <a:pt x="3044093" y="647020"/>
                      <a:pt x="3161114" y="589870"/>
                    </a:cubicBezTo>
                    <a:cubicBezTo>
                      <a:pt x="3278135" y="532720"/>
                      <a:pt x="3329842" y="451077"/>
                      <a:pt x="3406042" y="410256"/>
                    </a:cubicBezTo>
                    <a:cubicBezTo>
                      <a:pt x="3482242" y="369435"/>
                      <a:pt x="3474078" y="358548"/>
                      <a:pt x="3618314" y="344941"/>
                    </a:cubicBezTo>
                    <a:cubicBezTo>
                      <a:pt x="3762550" y="331334"/>
                      <a:pt x="4083679" y="350384"/>
                      <a:pt x="4271457" y="328613"/>
                    </a:cubicBezTo>
                    <a:cubicBezTo>
                      <a:pt x="4459236" y="306842"/>
                      <a:pt x="4608914" y="252413"/>
                      <a:pt x="4744985" y="214313"/>
                    </a:cubicBezTo>
                    <a:cubicBezTo>
                      <a:pt x="4881056" y="176213"/>
                      <a:pt x="4943649" y="132670"/>
                      <a:pt x="5087885" y="100013"/>
                    </a:cubicBezTo>
                    <a:cubicBezTo>
                      <a:pt x="5232121" y="67356"/>
                      <a:pt x="5436227" y="34699"/>
                      <a:pt x="5610399" y="18370"/>
                    </a:cubicBezTo>
                    <a:cubicBezTo>
                      <a:pt x="5784571" y="2041"/>
                      <a:pt x="5923364" y="-3402"/>
                      <a:pt x="6132914" y="2041"/>
                    </a:cubicBezTo>
                    <a:cubicBezTo>
                      <a:pt x="6342464" y="7484"/>
                      <a:pt x="6641821" y="42863"/>
                      <a:pt x="6867699" y="51027"/>
                    </a:cubicBezTo>
                    <a:cubicBezTo>
                      <a:pt x="7093577" y="59191"/>
                      <a:pt x="7488185" y="51027"/>
                      <a:pt x="7488185" y="51027"/>
                    </a:cubicBezTo>
                    <a:cubicBezTo>
                      <a:pt x="7733114" y="51027"/>
                      <a:pt x="8070571" y="40141"/>
                      <a:pt x="8337271" y="51027"/>
                    </a:cubicBezTo>
                    <a:cubicBezTo>
                      <a:pt x="8603971" y="61913"/>
                      <a:pt x="9088385" y="116341"/>
                      <a:pt x="9088385" y="116341"/>
                    </a:cubicBezTo>
                    <a:lnTo>
                      <a:pt x="9872157" y="181656"/>
                    </a:lnTo>
                    <a:cubicBezTo>
                      <a:pt x="10087150" y="197985"/>
                      <a:pt x="10204171" y="184377"/>
                      <a:pt x="10378342" y="214313"/>
                    </a:cubicBezTo>
                    <a:cubicBezTo>
                      <a:pt x="10552513" y="244249"/>
                      <a:pt x="10740292" y="325892"/>
                      <a:pt x="10917185" y="361270"/>
                    </a:cubicBezTo>
                    <a:cubicBezTo>
                      <a:pt x="11094078" y="396648"/>
                      <a:pt x="11265527" y="391205"/>
                      <a:pt x="11439699" y="426584"/>
                    </a:cubicBezTo>
                    <a:cubicBezTo>
                      <a:pt x="11613871" y="461963"/>
                      <a:pt x="11760828" y="532719"/>
                      <a:pt x="11962214" y="573541"/>
                    </a:cubicBezTo>
                    <a:cubicBezTo>
                      <a:pt x="12163600" y="614363"/>
                      <a:pt x="12427578" y="617084"/>
                      <a:pt x="12648014" y="671513"/>
                    </a:cubicBezTo>
                    <a:cubicBezTo>
                      <a:pt x="12868450" y="725942"/>
                      <a:pt x="13091607" y="802142"/>
                      <a:pt x="13284828" y="900113"/>
                    </a:cubicBezTo>
                    <a:cubicBezTo>
                      <a:pt x="13478049" y="998084"/>
                      <a:pt x="13665828" y="1155927"/>
                      <a:pt x="13807342" y="1259341"/>
                    </a:cubicBezTo>
                    <a:cubicBezTo>
                      <a:pt x="13948856" y="1362755"/>
                      <a:pt x="14054993" y="1433513"/>
                      <a:pt x="14133914" y="1520599"/>
                    </a:cubicBezTo>
                    <a:cubicBezTo>
                      <a:pt x="14212835" y="1607685"/>
                      <a:pt x="14280871" y="1781856"/>
                      <a:pt x="14280871" y="1781856"/>
                    </a:cubicBezTo>
                    <a:cubicBezTo>
                      <a:pt x="14343464" y="1893434"/>
                      <a:pt x="14449600" y="2024063"/>
                      <a:pt x="14509471" y="2190070"/>
                    </a:cubicBezTo>
                    <a:cubicBezTo>
                      <a:pt x="14569342" y="2356077"/>
                      <a:pt x="14610163" y="2652713"/>
                      <a:pt x="14640099" y="2777899"/>
                    </a:cubicBezTo>
                    <a:cubicBezTo>
                      <a:pt x="14670035" y="2903085"/>
                      <a:pt x="14678199" y="2856820"/>
                      <a:pt x="14689085" y="2941184"/>
                    </a:cubicBezTo>
                    <a:cubicBezTo>
                      <a:pt x="14699971" y="3025548"/>
                      <a:pt x="14705414" y="3180670"/>
                      <a:pt x="14705414" y="3284084"/>
                    </a:cubicBezTo>
                    <a:cubicBezTo>
                      <a:pt x="14705414" y="3387498"/>
                      <a:pt x="14689085" y="3439206"/>
                      <a:pt x="14689085" y="3561670"/>
                    </a:cubicBezTo>
                    <a:cubicBezTo>
                      <a:pt x="14689085" y="3684134"/>
                      <a:pt x="14713578" y="3858306"/>
                      <a:pt x="14705414" y="4018870"/>
                    </a:cubicBezTo>
                    <a:cubicBezTo>
                      <a:pt x="14697250" y="4179434"/>
                      <a:pt x="14672756" y="4391706"/>
                      <a:pt x="14640099" y="4525056"/>
                    </a:cubicBezTo>
                    <a:cubicBezTo>
                      <a:pt x="14607442" y="4658406"/>
                      <a:pt x="14569342" y="4761820"/>
                      <a:pt x="14509471" y="4818970"/>
                    </a:cubicBezTo>
                    <a:cubicBezTo>
                      <a:pt x="14449600" y="4876120"/>
                      <a:pt x="14378842" y="4865235"/>
                      <a:pt x="14280871" y="4867956"/>
                    </a:cubicBezTo>
                    <a:cubicBezTo>
                      <a:pt x="14182900" y="4870677"/>
                      <a:pt x="14041385" y="4884285"/>
                      <a:pt x="13921642" y="4835299"/>
                    </a:cubicBezTo>
                    <a:cubicBezTo>
                      <a:pt x="13801899" y="4786313"/>
                      <a:pt x="13687600" y="4658405"/>
                      <a:pt x="13562414" y="4574041"/>
                    </a:cubicBezTo>
                    <a:cubicBezTo>
                      <a:pt x="13437228" y="4489677"/>
                      <a:pt x="13374635" y="4405313"/>
                      <a:pt x="13170528" y="4329113"/>
                    </a:cubicBezTo>
                    <a:cubicBezTo>
                      <a:pt x="12966421" y="4252913"/>
                      <a:pt x="12628964" y="4176712"/>
                      <a:pt x="12337771" y="4116841"/>
                    </a:cubicBezTo>
                    <a:cubicBezTo>
                      <a:pt x="12046578" y="4056970"/>
                      <a:pt x="11747221" y="4029755"/>
                      <a:pt x="11423371" y="3969884"/>
                    </a:cubicBezTo>
                    <a:cubicBezTo>
                      <a:pt x="11099521" y="3910013"/>
                      <a:pt x="10601500" y="3803877"/>
                      <a:pt x="10394671" y="3757613"/>
                    </a:cubicBezTo>
                    <a:cubicBezTo>
                      <a:pt x="10187842" y="3711349"/>
                      <a:pt x="10348406" y="3703185"/>
                      <a:pt x="10182399" y="3692299"/>
                    </a:cubicBezTo>
                    <a:cubicBezTo>
                      <a:pt x="10016392" y="3681413"/>
                      <a:pt x="9594571" y="3700463"/>
                      <a:pt x="9398628" y="3692299"/>
                    </a:cubicBezTo>
                    <a:cubicBezTo>
                      <a:pt x="9202685" y="3684135"/>
                      <a:pt x="9126485" y="3651477"/>
                      <a:pt x="9006742" y="3643313"/>
                    </a:cubicBezTo>
                    <a:cubicBezTo>
                      <a:pt x="8886999" y="3635149"/>
                      <a:pt x="8865228" y="3648756"/>
                      <a:pt x="8680171" y="3643313"/>
                    </a:cubicBezTo>
                    <a:cubicBezTo>
                      <a:pt x="8495114" y="3637870"/>
                      <a:pt x="8165820" y="3607935"/>
                      <a:pt x="7896399" y="3610656"/>
                    </a:cubicBezTo>
                    <a:cubicBezTo>
                      <a:pt x="7626978" y="3613377"/>
                      <a:pt x="7289520" y="3667805"/>
                      <a:pt x="7063642" y="3659641"/>
                    </a:cubicBezTo>
                    <a:cubicBezTo>
                      <a:pt x="6837764" y="3651477"/>
                      <a:pt x="6690806" y="3572556"/>
                      <a:pt x="6541128" y="3561670"/>
                    </a:cubicBezTo>
                    <a:cubicBezTo>
                      <a:pt x="6391450" y="3550784"/>
                      <a:pt x="6345185" y="3588884"/>
                      <a:pt x="6165571" y="3594327"/>
                    </a:cubicBezTo>
                    <a:cubicBezTo>
                      <a:pt x="5985957" y="3599770"/>
                      <a:pt x="5708371" y="3564391"/>
                      <a:pt x="5463442" y="3594327"/>
                    </a:cubicBezTo>
                    <a:cubicBezTo>
                      <a:pt x="5218513" y="3624263"/>
                      <a:pt x="4902828" y="3730398"/>
                      <a:pt x="4695999" y="3773941"/>
                    </a:cubicBezTo>
                    <a:cubicBezTo>
                      <a:pt x="4489171" y="3817484"/>
                      <a:pt x="4385757" y="3841977"/>
                      <a:pt x="4222471" y="3855584"/>
                    </a:cubicBezTo>
                    <a:cubicBezTo>
                      <a:pt x="4059185" y="3869191"/>
                      <a:pt x="3871406" y="3833813"/>
                      <a:pt x="3716285" y="3855584"/>
                    </a:cubicBezTo>
                    <a:cubicBezTo>
                      <a:pt x="3561164" y="3877355"/>
                      <a:pt x="3425092" y="3907292"/>
                      <a:pt x="3291742" y="3986213"/>
                    </a:cubicBezTo>
                    <a:cubicBezTo>
                      <a:pt x="3158392" y="4065135"/>
                      <a:pt x="3068585" y="4252913"/>
                      <a:pt x="2916185" y="4329113"/>
                    </a:cubicBezTo>
                    <a:cubicBezTo>
                      <a:pt x="2763785" y="4405313"/>
                      <a:pt x="2543349" y="4418920"/>
                      <a:pt x="2377342" y="4443413"/>
                    </a:cubicBezTo>
                    <a:cubicBezTo>
                      <a:pt x="2211335" y="4467906"/>
                      <a:pt x="2050770" y="4448856"/>
                      <a:pt x="1920142" y="4476070"/>
                    </a:cubicBezTo>
                    <a:cubicBezTo>
                      <a:pt x="1789514" y="4503284"/>
                      <a:pt x="1688821" y="4563156"/>
                      <a:pt x="1593571" y="4606699"/>
                    </a:cubicBezTo>
                    <a:cubicBezTo>
                      <a:pt x="1498321" y="4650242"/>
                      <a:pt x="1449335" y="4701949"/>
                      <a:pt x="1348642" y="4737327"/>
                    </a:cubicBezTo>
                    <a:cubicBezTo>
                      <a:pt x="1247949" y="4772705"/>
                      <a:pt x="1111878" y="4805363"/>
                      <a:pt x="989414" y="4818970"/>
                    </a:cubicBezTo>
                    <a:cubicBezTo>
                      <a:pt x="866950" y="4832577"/>
                      <a:pt x="730879" y="4832577"/>
                      <a:pt x="613857" y="4818970"/>
                    </a:cubicBezTo>
                    <a:cubicBezTo>
                      <a:pt x="496835" y="4805363"/>
                      <a:pt x="363485" y="4816248"/>
                      <a:pt x="287285" y="4737327"/>
                    </a:cubicBezTo>
                    <a:cubicBezTo>
                      <a:pt x="211085" y="4658406"/>
                      <a:pt x="202921" y="4470627"/>
                      <a:pt x="156657" y="4345441"/>
                    </a:cubicBezTo>
                    <a:cubicBezTo>
                      <a:pt x="110393" y="4220255"/>
                      <a:pt x="31470" y="4084184"/>
                      <a:pt x="9699" y="3986213"/>
                    </a:cubicBezTo>
                    <a:cubicBezTo>
                      <a:pt x="-12073" y="3888242"/>
                      <a:pt x="6977" y="3822927"/>
                      <a:pt x="26028" y="3757613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12" name="Vrije vorm 311"/>
              <p:cNvSpPr/>
              <p:nvPr/>
            </p:nvSpPr>
            <p:spPr>
              <a:xfrm>
                <a:off x="3416820" y="3757903"/>
                <a:ext cx="12589323" cy="1199879"/>
              </a:xfrm>
              <a:custGeom>
                <a:avLst/>
                <a:gdLst>
                  <a:gd name="connsiteX0" fmla="*/ 0 w 12589329"/>
                  <a:gd name="connsiteY0" fmla="*/ 1199886 h 1199886"/>
                  <a:gd name="connsiteX1" fmla="*/ 538843 w 12589329"/>
                  <a:gd name="connsiteY1" fmla="*/ 954958 h 1199886"/>
                  <a:gd name="connsiteX2" fmla="*/ 1012372 w 12589329"/>
                  <a:gd name="connsiteY2" fmla="*/ 905972 h 1199886"/>
                  <a:gd name="connsiteX3" fmla="*/ 1518557 w 12589329"/>
                  <a:gd name="connsiteY3" fmla="*/ 840658 h 1199886"/>
                  <a:gd name="connsiteX4" fmla="*/ 1796143 w 12589329"/>
                  <a:gd name="connsiteY4" fmla="*/ 759015 h 1199886"/>
                  <a:gd name="connsiteX5" fmla="*/ 2139043 w 12589329"/>
                  <a:gd name="connsiteY5" fmla="*/ 432443 h 1199886"/>
                  <a:gd name="connsiteX6" fmla="*/ 2383972 w 12589329"/>
                  <a:gd name="connsiteY6" fmla="*/ 334472 h 1199886"/>
                  <a:gd name="connsiteX7" fmla="*/ 2645229 w 12589329"/>
                  <a:gd name="connsiteY7" fmla="*/ 269158 h 1199886"/>
                  <a:gd name="connsiteX8" fmla="*/ 2857500 w 12589329"/>
                  <a:gd name="connsiteY8" fmla="*/ 269158 h 1199886"/>
                  <a:gd name="connsiteX9" fmla="*/ 3249386 w 12589329"/>
                  <a:gd name="connsiteY9" fmla="*/ 285486 h 1199886"/>
                  <a:gd name="connsiteX10" fmla="*/ 3624943 w 12589329"/>
                  <a:gd name="connsiteY10" fmla="*/ 187515 h 1199886"/>
                  <a:gd name="connsiteX11" fmla="*/ 4065815 w 12589329"/>
                  <a:gd name="connsiteY11" fmla="*/ 73215 h 1199886"/>
                  <a:gd name="connsiteX12" fmla="*/ 4343400 w 12589329"/>
                  <a:gd name="connsiteY12" fmla="*/ 7900 h 1199886"/>
                  <a:gd name="connsiteX13" fmla="*/ 4865915 w 12589329"/>
                  <a:gd name="connsiteY13" fmla="*/ 24229 h 1199886"/>
                  <a:gd name="connsiteX14" fmla="*/ 5192486 w 12589329"/>
                  <a:gd name="connsiteY14" fmla="*/ 7900 h 1199886"/>
                  <a:gd name="connsiteX15" fmla="*/ 5502729 w 12589329"/>
                  <a:gd name="connsiteY15" fmla="*/ 7900 h 1199886"/>
                  <a:gd name="connsiteX16" fmla="*/ 6188529 w 12589329"/>
                  <a:gd name="connsiteY16" fmla="*/ 105872 h 1199886"/>
                  <a:gd name="connsiteX17" fmla="*/ 6515100 w 12589329"/>
                  <a:gd name="connsiteY17" fmla="*/ 105872 h 1199886"/>
                  <a:gd name="connsiteX18" fmla="*/ 6955972 w 12589329"/>
                  <a:gd name="connsiteY18" fmla="*/ 40558 h 1199886"/>
                  <a:gd name="connsiteX19" fmla="*/ 7429500 w 12589329"/>
                  <a:gd name="connsiteY19" fmla="*/ 56886 h 1199886"/>
                  <a:gd name="connsiteX20" fmla="*/ 7772400 w 12589329"/>
                  <a:gd name="connsiteY20" fmla="*/ 89543 h 1199886"/>
                  <a:gd name="connsiteX21" fmla="*/ 8213272 w 12589329"/>
                  <a:gd name="connsiteY21" fmla="*/ 138529 h 1199886"/>
                  <a:gd name="connsiteX22" fmla="*/ 8637815 w 12589329"/>
                  <a:gd name="connsiteY22" fmla="*/ 138529 h 1199886"/>
                  <a:gd name="connsiteX23" fmla="*/ 9356272 w 12589329"/>
                  <a:gd name="connsiteY23" fmla="*/ 203843 h 1199886"/>
                  <a:gd name="connsiteX24" fmla="*/ 10172700 w 12589329"/>
                  <a:gd name="connsiteY24" fmla="*/ 367129 h 1199886"/>
                  <a:gd name="connsiteX25" fmla="*/ 10858500 w 12589329"/>
                  <a:gd name="connsiteY25" fmla="*/ 514086 h 1199886"/>
                  <a:gd name="connsiteX26" fmla="*/ 11625943 w 12589329"/>
                  <a:gd name="connsiteY26" fmla="*/ 628386 h 1199886"/>
                  <a:gd name="connsiteX27" fmla="*/ 11936186 w 12589329"/>
                  <a:gd name="connsiteY27" fmla="*/ 742686 h 1199886"/>
                  <a:gd name="connsiteX28" fmla="*/ 12311743 w 12589329"/>
                  <a:gd name="connsiteY28" fmla="*/ 1036600 h 1199886"/>
                  <a:gd name="connsiteX29" fmla="*/ 12589329 w 12589329"/>
                  <a:gd name="connsiteY29" fmla="*/ 1183558 h 1199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589329" h="1199886">
                    <a:moveTo>
                      <a:pt x="0" y="1199886"/>
                    </a:moveTo>
                    <a:cubicBezTo>
                      <a:pt x="185057" y="1101915"/>
                      <a:pt x="370114" y="1003944"/>
                      <a:pt x="538843" y="954958"/>
                    </a:cubicBezTo>
                    <a:cubicBezTo>
                      <a:pt x="707572" y="905972"/>
                      <a:pt x="849086" y="925022"/>
                      <a:pt x="1012372" y="905972"/>
                    </a:cubicBezTo>
                    <a:cubicBezTo>
                      <a:pt x="1175658" y="886922"/>
                      <a:pt x="1387929" y="865151"/>
                      <a:pt x="1518557" y="840658"/>
                    </a:cubicBezTo>
                    <a:cubicBezTo>
                      <a:pt x="1649185" y="816165"/>
                      <a:pt x="1692729" y="827051"/>
                      <a:pt x="1796143" y="759015"/>
                    </a:cubicBezTo>
                    <a:cubicBezTo>
                      <a:pt x="1899557" y="690979"/>
                      <a:pt x="2041072" y="503200"/>
                      <a:pt x="2139043" y="432443"/>
                    </a:cubicBezTo>
                    <a:cubicBezTo>
                      <a:pt x="2237014" y="361686"/>
                      <a:pt x="2299608" y="361686"/>
                      <a:pt x="2383972" y="334472"/>
                    </a:cubicBezTo>
                    <a:cubicBezTo>
                      <a:pt x="2468336" y="307258"/>
                      <a:pt x="2566308" y="280044"/>
                      <a:pt x="2645229" y="269158"/>
                    </a:cubicBezTo>
                    <a:cubicBezTo>
                      <a:pt x="2724150" y="258272"/>
                      <a:pt x="2756807" y="266437"/>
                      <a:pt x="2857500" y="269158"/>
                    </a:cubicBezTo>
                    <a:cubicBezTo>
                      <a:pt x="2958193" y="271879"/>
                      <a:pt x="3121479" y="299093"/>
                      <a:pt x="3249386" y="285486"/>
                    </a:cubicBezTo>
                    <a:cubicBezTo>
                      <a:pt x="3377293" y="271879"/>
                      <a:pt x="3624943" y="187515"/>
                      <a:pt x="3624943" y="187515"/>
                    </a:cubicBezTo>
                    <a:lnTo>
                      <a:pt x="4065815" y="73215"/>
                    </a:lnTo>
                    <a:cubicBezTo>
                      <a:pt x="4185558" y="43279"/>
                      <a:pt x="4210050" y="16064"/>
                      <a:pt x="4343400" y="7900"/>
                    </a:cubicBezTo>
                    <a:cubicBezTo>
                      <a:pt x="4476750" y="-264"/>
                      <a:pt x="4724401" y="24229"/>
                      <a:pt x="4865915" y="24229"/>
                    </a:cubicBezTo>
                    <a:cubicBezTo>
                      <a:pt x="5007429" y="24229"/>
                      <a:pt x="5086350" y="10621"/>
                      <a:pt x="5192486" y="7900"/>
                    </a:cubicBezTo>
                    <a:cubicBezTo>
                      <a:pt x="5298622" y="5179"/>
                      <a:pt x="5336722" y="-8429"/>
                      <a:pt x="5502729" y="7900"/>
                    </a:cubicBezTo>
                    <a:cubicBezTo>
                      <a:pt x="5668736" y="24229"/>
                      <a:pt x="6019801" y="89543"/>
                      <a:pt x="6188529" y="105872"/>
                    </a:cubicBezTo>
                    <a:cubicBezTo>
                      <a:pt x="6357258" y="122201"/>
                      <a:pt x="6387193" y="116758"/>
                      <a:pt x="6515100" y="105872"/>
                    </a:cubicBezTo>
                    <a:cubicBezTo>
                      <a:pt x="6643007" y="94986"/>
                      <a:pt x="6803572" y="48722"/>
                      <a:pt x="6955972" y="40558"/>
                    </a:cubicBezTo>
                    <a:cubicBezTo>
                      <a:pt x="7108372" y="32394"/>
                      <a:pt x="7293429" y="48722"/>
                      <a:pt x="7429500" y="56886"/>
                    </a:cubicBezTo>
                    <a:cubicBezTo>
                      <a:pt x="7565571" y="65050"/>
                      <a:pt x="7772400" y="89543"/>
                      <a:pt x="7772400" y="89543"/>
                    </a:cubicBezTo>
                    <a:cubicBezTo>
                      <a:pt x="7903029" y="103150"/>
                      <a:pt x="8069036" y="130365"/>
                      <a:pt x="8213272" y="138529"/>
                    </a:cubicBezTo>
                    <a:cubicBezTo>
                      <a:pt x="8357508" y="146693"/>
                      <a:pt x="8447315" y="127643"/>
                      <a:pt x="8637815" y="138529"/>
                    </a:cubicBezTo>
                    <a:cubicBezTo>
                      <a:pt x="8828315" y="149415"/>
                      <a:pt x="9100458" y="165743"/>
                      <a:pt x="9356272" y="203843"/>
                    </a:cubicBezTo>
                    <a:cubicBezTo>
                      <a:pt x="9612086" y="241943"/>
                      <a:pt x="10172700" y="367129"/>
                      <a:pt x="10172700" y="367129"/>
                    </a:cubicBezTo>
                    <a:cubicBezTo>
                      <a:pt x="10423071" y="418836"/>
                      <a:pt x="10616293" y="470543"/>
                      <a:pt x="10858500" y="514086"/>
                    </a:cubicBezTo>
                    <a:cubicBezTo>
                      <a:pt x="11100707" y="557629"/>
                      <a:pt x="11446329" y="590286"/>
                      <a:pt x="11625943" y="628386"/>
                    </a:cubicBezTo>
                    <a:cubicBezTo>
                      <a:pt x="11805557" y="666486"/>
                      <a:pt x="11821886" y="674650"/>
                      <a:pt x="11936186" y="742686"/>
                    </a:cubicBezTo>
                    <a:cubicBezTo>
                      <a:pt x="12050486" y="810722"/>
                      <a:pt x="12202886" y="963121"/>
                      <a:pt x="12311743" y="1036600"/>
                    </a:cubicBezTo>
                    <a:cubicBezTo>
                      <a:pt x="12420600" y="1110079"/>
                      <a:pt x="12504964" y="1146818"/>
                      <a:pt x="12589329" y="1183558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58" name="Groep 257"/>
            <p:cNvGrpSpPr/>
            <p:nvPr/>
          </p:nvGrpSpPr>
          <p:grpSpPr>
            <a:xfrm>
              <a:off x="1858342" y="4825453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308" name="Vrije vorm 307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09" name="Vrije vorm 308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10" name="Vrije vorm 309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59" name="Groep 258"/>
            <p:cNvGrpSpPr/>
            <p:nvPr/>
          </p:nvGrpSpPr>
          <p:grpSpPr>
            <a:xfrm>
              <a:off x="2615029" y="4821412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305" name="Vrije vorm 304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06" name="Vrije vorm 305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07" name="Vrije vorm 306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60" name="Groep 259"/>
            <p:cNvGrpSpPr/>
            <p:nvPr/>
          </p:nvGrpSpPr>
          <p:grpSpPr>
            <a:xfrm>
              <a:off x="3365842" y="4821972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302" name="Vrije vorm 301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03" name="Vrije vorm 302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04" name="Vrije vorm 303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61" name="Groep 260"/>
            <p:cNvGrpSpPr/>
            <p:nvPr/>
          </p:nvGrpSpPr>
          <p:grpSpPr>
            <a:xfrm>
              <a:off x="4128974" y="4817627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299" name="Vrije vorm 298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00" name="Vrije vorm 299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01" name="Vrije vorm 300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62" name="Groep 261"/>
            <p:cNvGrpSpPr/>
            <p:nvPr/>
          </p:nvGrpSpPr>
          <p:grpSpPr>
            <a:xfrm>
              <a:off x="2981596" y="4515677"/>
              <a:ext cx="837379" cy="230266"/>
              <a:chOff x="2227315" y="479470"/>
              <a:chExt cx="14707080" cy="4871748"/>
            </a:xfrm>
            <a:solidFill>
              <a:schemeClr val="bg1">
                <a:lumMod val="95000"/>
              </a:schemeClr>
            </a:solidFill>
          </p:grpSpPr>
          <p:sp>
            <p:nvSpPr>
              <p:cNvPr id="297" name="Vrije vorm 296"/>
              <p:cNvSpPr>
                <a:spLocks noChangeAspect="1"/>
              </p:cNvSpPr>
              <p:nvPr/>
            </p:nvSpPr>
            <p:spPr>
              <a:xfrm>
                <a:off x="2227315" y="479470"/>
                <a:ext cx="14707080" cy="4871748"/>
              </a:xfrm>
              <a:custGeom>
                <a:avLst/>
                <a:gdLst>
                  <a:gd name="connsiteX0" fmla="*/ 58685 w 14707080"/>
                  <a:gd name="connsiteY0" fmla="*/ 3806599 h 4871748"/>
                  <a:gd name="connsiteX1" fmla="*/ 42357 w 14707080"/>
                  <a:gd name="connsiteY1" fmla="*/ 3333070 h 4871748"/>
                  <a:gd name="connsiteX2" fmla="*/ 58685 w 14707080"/>
                  <a:gd name="connsiteY2" fmla="*/ 2941184 h 4871748"/>
                  <a:gd name="connsiteX3" fmla="*/ 42357 w 14707080"/>
                  <a:gd name="connsiteY3" fmla="*/ 2516641 h 4871748"/>
                  <a:gd name="connsiteX4" fmla="*/ 123999 w 14707080"/>
                  <a:gd name="connsiteY4" fmla="*/ 2222727 h 4871748"/>
                  <a:gd name="connsiteX5" fmla="*/ 140328 w 14707080"/>
                  <a:gd name="connsiteY5" fmla="*/ 1863499 h 4871748"/>
                  <a:gd name="connsiteX6" fmla="*/ 760814 w 14707080"/>
                  <a:gd name="connsiteY6" fmla="*/ 1487941 h 4871748"/>
                  <a:gd name="connsiteX7" fmla="*/ 1332314 w 14707080"/>
                  <a:gd name="connsiteY7" fmla="*/ 1259341 h 4871748"/>
                  <a:gd name="connsiteX8" fmla="*/ 1495599 w 14707080"/>
                  <a:gd name="connsiteY8" fmla="*/ 1030741 h 4871748"/>
                  <a:gd name="connsiteX9" fmla="*/ 1691542 w 14707080"/>
                  <a:gd name="connsiteY9" fmla="*/ 883784 h 4871748"/>
                  <a:gd name="connsiteX10" fmla="*/ 2442657 w 14707080"/>
                  <a:gd name="connsiteY10" fmla="*/ 834799 h 4871748"/>
                  <a:gd name="connsiteX11" fmla="*/ 2703914 w 14707080"/>
                  <a:gd name="connsiteY11" fmla="*/ 753156 h 4871748"/>
                  <a:gd name="connsiteX12" fmla="*/ 3161114 w 14707080"/>
                  <a:gd name="connsiteY12" fmla="*/ 589870 h 4871748"/>
                  <a:gd name="connsiteX13" fmla="*/ 3406042 w 14707080"/>
                  <a:gd name="connsiteY13" fmla="*/ 410256 h 4871748"/>
                  <a:gd name="connsiteX14" fmla="*/ 3618314 w 14707080"/>
                  <a:gd name="connsiteY14" fmla="*/ 344941 h 4871748"/>
                  <a:gd name="connsiteX15" fmla="*/ 4271457 w 14707080"/>
                  <a:gd name="connsiteY15" fmla="*/ 328613 h 4871748"/>
                  <a:gd name="connsiteX16" fmla="*/ 4744985 w 14707080"/>
                  <a:gd name="connsiteY16" fmla="*/ 214313 h 4871748"/>
                  <a:gd name="connsiteX17" fmla="*/ 5087885 w 14707080"/>
                  <a:gd name="connsiteY17" fmla="*/ 100013 h 4871748"/>
                  <a:gd name="connsiteX18" fmla="*/ 5610399 w 14707080"/>
                  <a:gd name="connsiteY18" fmla="*/ 18370 h 4871748"/>
                  <a:gd name="connsiteX19" fmla="*/ 6132914 w 14707080"/>
                  <a:gd name="connsiteY19" fmla="*/ 2041 h 4871748"/>
                  <a:gd name="connsiteX20" fmla="*/ 6867699 w 14707080"/>
                  <a:gd name="connsiteY20" fmla="*/ 51027 h 4871748"/>
                  <a:gd name="connsiteX21" fmla="*/ 7488185 w 14707080"/>
                  <a:gd name="connsiteY21" fmla="*/ 51027 h 4871748"/>
                  <a:gd name="connsiteX22" fmla="*/ 8337271 w 14707080"/>
                  <a:gd name="connsiteY22" fmla="*/ 51027 h 4871748"/>
                  <a:gd name="connsiteX23" fmla="*/ 9088385 w 14707080"/>
                  <a:gd name="connsiteY23" fmla="*/ 116341 h 4871748"/>
                  <a:gd name="connsiteX24" fmla="*/ 9872157 w 14707080"/>
                  <a:gd name="connsiteY24" fmla="*/ 181656 h 4871748"/>
                  <a:gd name="connsiteX25" fmla="*/ 10378342 w 14707080"/>
                  <a:gd name="connsiteY25" fmla="*/ 214313 h 4871748"/>
                  <a:gd name="connsiteX26" fmla="*/ 10917185 w 14707080"/>
                  <a:gd name="connsiteY26" fmla="*/ 361270 h 4871748"/>
                  <a:gd name="connsiteX27" fmla="*/ 11439699 w 14707080"/>
                  <a:gd name="connsiteY27" fmla="*/ 426584 h 4871748"/>
                  <a:gd name="connsiteX28" fmla="*/ 11962214 w 14707080"/>
                  <a:gd name="connsiteY28" fmla="*/ 573541 h 4871748"/>
                  <a:gd name="connsiteX29" fmla="*/ 12648014 w 14707080"/>
                  <a:gd name="connsiteY29" fmla="*/ 671513 h 4871748"/>
                  <a:gd name="connsiteX30" fmla="*/ 13284828 w 14707080"/>
                  <a:gd name="connsiteY30" fmla="*/ 900113 h 4871748"/>
                  <a:gd name="connsiteX31" fmla="*/ 13807342 w 14707080"/>
                  <a:gd name="connsiteY31" fmla="*/ 1259341 h 4871748"/>
                  <a:gd name="connsiteX32" fmla="*/ 14133914 w 14707080"/>
                  <a:gd name="connsiteY32" fmla="*/ 1520599 h 4871748"/>
                  <a:gd name="connsiteX33" fmla="*/ 14280871 w 14707080"/>
                  <a:gd name="connsiteY33" fmla="*/ 1781856 h 4871748"/>
                  <a:gd name="connsiteX34" fmla="*/ 14509471 w 14707080"/>
                  <a:gd name="connsiteY34" fmla="*/ 2190070 h 4871748"/>
                  <a:gd name="connsiteX35" fmla="*/ 14640099 w 14707080"/>
                  <a:gd name="connsiteY35" fmla="*/ 2777899 h 4871748"/>
                  <a:gd name="connsiteX36" fmla="*/ 14689085 w 14707080"/>
                  <a:gd name="connsiteY36" fmla="*/ 2941184 h 4871748"/>
                  <a:gd name="connsiteX37" fmla="*/ 14705414 w 14707080"/>
                  <a:gd name="connsiteY37" fmla="*/ 3284084 h 4871748"/>
                  <a:gd name="connsiteX38" fmla="*/ 14689085 w 14707080"/>
                  <a:gd name="connsiteY38" fmla="*/ 3561670 h 4871748"/>
                  <a:gd name="connsiteX39" fmla="*/ 14705414 w 14707080"/>
                  <a:gd name="connsiteY39" fmla="*/ 4018870 h 4871748"/>
                  <a:gd name="connsiteX40" fmla="*/ 14640099 w 14707080"/>
                  <a:gd name="connsiteY40" fmla="*/ 4525056 h 4871748"/>
                  <a:gd name="connsiteX41" fmla="*/ 14509471 w 14707080"/>
                  <a:gd name="connsiteY41" fmla="*/ 4818970 h 4871748"/>
                  <a:gd name="connsiteX42" fmla="*/ 14280871 w 14707080"/>
                  <a:gd name="connsiteY42" fmla="*/ 4867956 h 4871748"/>
                  <a:gd name="connsiteX43" fmla="*/ 13921642 w 14707080"/>
                  <a:gd name="connsiteY43" fmla="*/ 4835299 h 4871748"/>
                  <a:gd name="connsiteX44" fmla="*/ 13562414 w 14707080"/>
                  <a:gd name="connsiteY44" fmla="*/ 4574041 h 4871748"/>
                  <a:gd name="connsiteX45" fmla="*/ 13170528 w 14707080"/>
                  <a:gd name="connsiteY45" fmla="*/ 4329113 h 4871748"/>
                  <a:gd name="connsiteX46" fmla="*/ 12337771 w 14707080"/>
                  <a:gd name="connsiteY46" fmla="*/ 4116841 h 4871748"/>
                  <a:gd name="connsiteX47" fmla="*/ 11423371 w 14707080"/>
                  <a:gd name="connsiteY47" fmla="*/ 3969884 h 4871748"/>
                  <a:gd name="connsiteX48" fmla="*/ 10394671 w 14707080"/>
                  <a:gd name="connsiteY48" fmla="*/ 3757613 h 4871748"/>
                  <a:gd name="connsiteX49" fmla="*/ 10182399 w 14707080"/>
                  <a:gd name="connsiteY49" fmla="*/ 3692299 h 4871748"/>
                  <a:gd name="connsiteX50" fmla="*/ 9398628 w 14707080"/>
                  <a:gd name="connsiteY50" fmla="*/ 3692299 h 4871748"/>
                  <a:gd name="connsiteX51" fmla="*/ 9006742 w 14707080"/>
                  <a:gd name="connsiteY51" fmla="*/ 3643313 h 4871748"/>
                  <a:gd name="connsiteX52" fmla="*/ 8680171 w 14707080"/>
                  <a:gd name="connsiteY52" fmla="*/ 3643313 h 4871748"/>
                  <a:gd name="connsiteX53" fmla="*/ 7896399 w 14707080"/>
                  <a:gd name="connsiteY53" fmla="*/ 3610656 h 4871748"/>
                  <a:gd name="connsiteX54" fmla="*/ 7063642 w 14707080"/>
                  <a:gd name="connsiteY54" fmla="*/ 3659641 h 4871748"/>
                  <a:gd name="connsiteX55" fmla="*/ 6541128 w 14707080"/>
                  <a:gd name="connsiteY55" fmla="*/ 3561670 h 4871748"/>
                  <a:gd name="connsiteX56" fmla="*/ 6165571 w 14707080"/>
                  <a:gd name="connsiteY56" fmla="*/ 3594327 h 4871748"/>
                  <a:gd name="connsiteX57" fmla="*/ 5463442 w 14707080"/>
                  <a:gd name="connsiteY57" fmla="*/ 3594327 h 4871748"/>
                  <a:gd name="connsiteX58" fmla="*/ 4695999 w 14707080"/>
                  <a:gd name="connsiteY58" fmla="*/ 3773941 h 4871748"/>
                  <a:gd name="connsiteX59" fmla="*/ 4222471 w 14707080"/>
                  <a:gd name="connsiteY59" fmla="*/ 3855584 h 4871748"/>
                  <a:gd name="connsiteX60" fmla="*/ 3716285 w 14707080"/>
                  <a:gd name="connsiteY60" fmla="*/ 3855584 h 4871748"/>
                  <a:gd name="connsiteX61" fmla="*/ 3291742 w 14707080"/>
                  <a:gd name="connsiteY61" fmla="*/ 3986213 h 4871748"/>
                  <a:gd name="connsiteX62" fmla="*/ 2916185 w 14707080"/>
                  <a:gd name="connsiteY62" fmla="*/ 4329113 h 4871748"/>
                  <a:gd name="connsiteX63" fmla="*/ 2377342 w 14707080"/>
                  <a:gd name="connsiteY63" fmla="*/ 4443413 h 4871748"/>
                  <a:gd name="connsiteX64" fmla="*/ 1920142 w 14707080"/>
                  <a:gd name="connsiteY64" fmla="*/ 4476070 h 4871748"/>
                  <a:gd name="connsiteX65" fmla="*/ 1593571 w 14707080"/>
                  <a:gd name="connsiteY65" fmla="*/ 4606699 h 4871748"/>
                  <a:gd name="connsiteX66" fmla="*/ 1348642 w 14707080"/>
                  <a:gd name="connsiteY66" fmla="*/ 4737327 h 4871748"/>
                  <a:gd name="connsiteX67" fmla="*/ 989414 w 14707080"/>
                  <a:gd name="connsiteY67" fmla="*/ 4818970 h 4871748"/>
                  <a:gd name="connsiteX68" fmla="*/ 613857 w 14707080"/>
                  <a:gd name="connsiteY68" fmla="*/ 4818970 h 4871748"/>
                  <a:gd name="connsiteX69" fmla="*/ 287285 w 14707080"/>
                  <a:gd name="connsiteY69" fmla="*/ 4737327 h 4871748"/>
                  <a:gd name="connsiteX70" fmla="*/ 156657 w 14707080"/>
                  <a:gd name="connsiteY70" fmla="*/ 4345441 h 4871748"/>
                  <a:gd name="connsiteX71" fmla="*/ 9699 w 14707080"/>
                  <a:gd name="connsiteY71" fmla="*/ 3986213 h 4871748"/>
                  <a:gd name="connsiteX72" fmla="*/ 26028 w 14707080"/>
                  <a:gd name="connsiteY72" fmla="*/ 3757613 h 48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707080" h="4871748">
                    <a:moveTo>
                      <a:pt x="58685" y="3806599"/>
                    </a:moveTo>
                    <a:cubicBezTo>
                      <a:pt x="50521" y="3641952"/>
                      <a:pt x="42357" y="3477306"/>
                      <a:pt x="42357" y="3333070"/>
                    </a:cubicBezTo>
                    <a:cubicBezTo>
                      <a:pt x="42357" y="3188834"/>
                      <a:pt x="58685" y="3077255"/>
                      <a:pt x="58685" y="2941184"/>
                    </a:cubicBezTo>
                    <a:cubicBezTo>
                      <a:pt x="58685" y="2805113"/>
                      <a:pt x="31471" y="2636384"/>
                      <a:pt x="42357" y="2516641"/>
                    </a:cubicBezTo>
                    <a:cubicBezTo>
                      <a:pt x="53243" y="2396898"/>
                      <a:pt x="107670" y="2331584"/>
                      <a:pt x="123999" y="2222727"/>
                    </a:cubicBezTo>
                    <a:cubicBezTo>
                      <a:pt x="140328" y="2113870"/>
                      <a:pt x="34192" y="1985963"/>
                      <a:pt x="140328" y="1863499"/>
                    </a:cubicBezTo>
                    <a:cubicBezTo>
                      <a:pt x="246464" y="1741035"/>
                      <a:pt x="562150" y="1588634"/>
                      <a:pt x="760814" y="1487941"/>
                    </a:cubicBezTo>
                    <a:cubicBezTo>
                      <a:pt x="959478" y="1387248"/>
                      <a:pt x="1209850" y="1335541"/>
                      <a:pt x="1332314" y="1259341"/>
                    </a:cubicBezTo>
                    <a:cubicBezTo>
                      <a:pt x="1454778" y="1183141"/>
                      <a:pt x="1435728" y="1093334"/>
                      <a:pt x="1495599" y="1030741"/>
                    </a:cubicBezTo>
                    <a:cubicBezTo>
                      <a:pt x="1555470" y="968148"/>
                      <a:pt x="1533699" y="916441"/>
                      <a:pt x="1691542" y="883784"/>
                    </a:cubicBezTo>
                    <a:cubicBezTo>
                      <a:pt x="1849385" y="851127"/>
                      <a:pt x="2273928" y="856570"/>
                      <a:pt x="2442657" y="834799"/>
                    </a:cubicBezTo>
                    <a:cubicBezTo>
                      <a:pt x="2611386" y="813028"/>
                      <a:pt x="2584171" y="793977"/>
                      <a:pt x="2703914" y="753156"/>
                    </a:cubicBezTo>
                    <a:cubicBezTo>
                      <a:pt x="2823657" y="712335"/>
                      <a:pt x="3044093" y="647020"/>
                      <a:pt x="3161114" y="589870"/>
                    </a:cubicBezTo>
                    <a:cubicBezTo>
                      <a:pt x="3278135" y="532720"/>
                      <a:pt x="3329842" y="451077"/>
                      <a:pt x="3406042" y="410256"/>
                    </a:cubicBezTo>
                    <a:cubicBezTo>
                      <a:pt x="3482242" y="369435"/>
                      <a:pt x="3474078" y="358548"/>
                      <a:pt x="3618314" y="344941"/>
                    </a:cubicBezTo>
                    <a:cubicBezTo>
                      <a:pt x="3762550" y="331334"/>
                      <a:pt x="4083679" y="350384"/>
                      <a:pt x="4271457" y="328613"/>
                    </a:cubicBezTo>
                    <a:cubicBezTo>
                      <a:pt x="4459236" y="306842"/>
                      <a:pt x="4608914" y="252413"/>
                      <a:pt x="4744985" y="214313"/>
                    </a:cubicBezTo>
                    <a:cubicBezTo>
                      <a:pt x="4881056" y="176213"/>
                      <a:pt x="4943649" y="132670"/>
                      <a:pt x="5087885" y="100013"/>
                    </a:cubicBezTo>
                    <a:cubicBezTo>
                      <a:pt x="5232121" y="67356"/>
                      <a:pt x="5436227" y="34699"/>
                      <a:pt x="5610399" y="18370"/>
                    </a:cubicBezTo>
                    <a:cubicBezTo>
                      <a:pt x="5784571" y="2041"/>
                      <a:pt x="5923364" y="-3402"/>
                      <a:pt x="6132914" y="2041"/>
                    </a:cubicBezTo>
                    <a:cubicBezTo>
                      <a:pt x="6342464" y="7484"/>
                      <a:pt x="6641821" y="42863"/>
                      <a:pt x="6867699" y="51027"/>
                    </a:cubicBezTo>
                    <a:cubicBezTo>
                      <a:pt x="7093577" y="59191"/>
                      <a:pt x="7488185" y="51027"/>
                      <a:pt x="7488185" y="51027"/>
                    </a:cubicBezTo>
                    <a:cubicBezTo>
                      <a:pt x="7733114" y="51027"/>
                      <a:pt x="8070571" y="40141"/>
                      <a:pt x="8337271" y="51027"/>
                    </a:cubicBezTo>
                    <a:cubicBezTo>
                      <a:pt x="8603971" y="61913"/>
                      <a:pt x="9088385" y="116341"/>
                      <a:pt x="9088385" y="116341"/>
                    </a:cubicBezTo>
                    <a:lnTo>
                      <a:pt x="9872157" y="181656"/>
                    </a:lnTo>
                    <a:cubicBezTo>
                      <a:pt x="10087150" y="197985"/>
                      <a:pt x="10204171" y="184377"/>
                      <a:pt x="10378342" y="214313"/>
                    </a:cubicBezTo>
                    <a:cubicBezTo>
                      <a:pt x="10552513" y="244249"/>
                      <a:pt x="10740292" y="325892"/>
                      <a:pt x="10917185" y="361270"/>
                    </a:cubicBezTo>
                    <a:cubicBezTo>
                      <a:pt x="11094078" y="396648"/>
                      <a:pt x="11265527" y="391205"/>
                      <a:pt x="11439699" y="426584"/>
                    </a:cubicBezTo>
                    <a:cubicBezTo>
                      <a:pt x="11613871" y="461963"/>
                      <a:pt x="11760828" y="532719"/>
                      <a:pt x="11962214" y="573541"/>
                    </a:cubicBezTo>
                    <a:cubicBezTo>
                      <a:pt x="12163600" y="614363"/>
                      <a:pt x="12427578" y="617084"/>
                      <a:pt x="12648014" y="671513"/>
                    </a:cubicBezTo>
                    <a:cubicBezTo>
                      <a:pt x="12868450" y="725942"/>
                      <a:pt x="13091607" y="802142"/>
                      <a:pt x="13284828" y="900113"/>
                    </a:cubicBezTo>
                    <a:cubicBezTo>
                      <a:pt x="13478049" y="998084"/>
                      <a:pt x="13665828" y="1155927"/>
                      <a:pt x="13807342" y="1259341"/>
                    </a:cubicBezTo>
                    <a:cubicBezTo>
                      <a:pt x="13948856" y="1362755"/>
                      <a:pt x="14054993" y="1433513"/>
                      <a:pt x="14133914" y="1520599"/>
                    </a:cubicBezTo>
                    <a:cubicBezTo>
                      <a:pt x="14212835" y="1607685"/>
                      <a:pt x="14280871" y="1781856"/>
                      <a:pt x="14280871" y="1781856"/>
                    </a:cubicBezTo>
                    <a:cubicBezTo>
                      <a:pt x="14343464" y="1893434"/>
                      <a:pt x="14449600" y="2024063"/>
                      <a:pt x="14509471" y="2190070"/>
                    </a:cubicBezTo>
                    <a:cubicBezTo>
                      <a:pt x="14569342" y="2356077"/>
                      <a:pt x="14610163" y="2652713"/>
                      <a:pt x="14640099" y="2777899"/>
                    </a:cubicBezTo>
                    <a:cubicBezTo>
                      <a:pt x="14670035" y="2903085"/>
                      <a:pt x="14678199" y="2856820"/>
                      <a:pt x="14689085" y="2941184"/>
                    </a:cubicBezTo>
                    <a:cubicBezTo>
                      <a:pt x="14699971" y="3025548"/>
                      <a:pt x="14705414" y="3180670"/>
                      <a:pt x="14705414" y="3284084"/>
                    </a:cubicBezTo>
                    <a:cubicBezTo>
                      <a:pt x="14705414" y="3387498"/>
                      <a:pt x="14689085" y="3439206"/>
                      <a:pt x="14689085" y="3561670"/>
                    </a:cubicBezTo>
                    <a:cubicBezTo>
                      <a:pt x="14689085" y="3684134"/>
                      <a:pt x="14713578" y="3858306"/>
                      <a:pt x="14705414" y="4018870"/>
                    </a:cubicBezTo>
                    <a:cubicBezTo>
                      <a:pt x="14697250" y="4179434"/>
                      <a:pt x="14672756" y="4391706"/>
                      <a:pt x="14640099" y="4525056"/>
                    </a:cubicBezTo>
                    <a:cubicBezTo>
                      <a:pt x="14607442" y="4658406"/>
                      <a:pt x="14569342" y="4761820"/>
                      <a:pt x="14509471" y="4818970"/>
                    </a:cubicBezTo>
                    <a:cubicBezTo>
                      <a:pt x="14449600" y="4876120"/>
                      <a:pt x="14378842" y="4865235"/>
                      <a:pt x="14280871" y="4867956"/>
                    </a:cubicBezTo>
                    <a:cubicBezTo>
                      <a:pt x="14182900" y="4870677"/>
                      <a:pt x="14041385" y="4884285"/>
                      <a:pt x="13921642" y="4835299"/>
                    </a:cubicBezTo>
                    <a:cubicBezTo>
                      <a:pt x="13801899" y="4786313"/>
                      <a:pt x="13687600" y="4658405"/>
                      <a:pt x="13562414" y="4574041"/>
                    </a:cubicBezTo>
                    <a:cubicBezTo>
                      <a:pt x="13437228" y="4489677"/>
                      <a:pt x="13374635" y="4405313"/>
                      <a:pt x="13170528" y="4329113"/>
                    </a:cubicBezTo>
                    <a:cubicBezTo>
                      <a:pt x="12966421" y="4252913"/>
                      <a:pt x="12628964" y="4176712"/>
                      <a:pt x="12337771" y="4116841"/>
                    </a:cubicBezTo>
                    <a:cubicBezTo>
                      <a:pt x="12046578" y="4056970"/>
                      <a:pt x="11747221" y="4029755"/>
                      <a:pt x="11423371" y="3969884"/>
                    </a:cubicBezTo>
                    <a:cubicBezTo>
                      <a:pt x="11099521" y="3910013"/>
                      <a:pt x="10601500" y="3803877"/>
                      <a:pt x="10394671" y="3757613"/>
                    </a:cubicBezTo>
                    <a:cubicBezTo>
                      <a:pt x="10187842" y="3711349"/>
                      <a:pt x="10348406" y="3703185"/>
                      <a:pt x="10182399" y="3692299"/>
                    </a:cubicBezTo>
                    <a:cubicBezTo>
                      <a:pt x="10016392" y="3681413"/>
                      <a:pt x="9594571" y="3700463"/>
                      <a:pt x="9398628" y="3692299"/>
                    </a:cubicBezTo>
                    <a:cubicBezTo>
                      <a:pt x="9202685" y="3684135"/>
                      <a:pt x="9126485" y="3651477"/>
                      <a:pt x="9006742" y="3643313"/>
                    </a:cubicBezTo>
                    <a:cubicBezTo>
                      <a:pt x="8886999" y="3635149"/>
                      <a:pt x="8865228" y="3648756"/>
                      <a:pt x="8680171" y="3643313"/>
                    </a:cubicBezTo>
                    <a:cubicBezTo>
                      <a:pt x="8495114" y="3637870"/>
                      <a:pt x="8165820" y="3607935"/>
                      <a:pt x="7896399" y="3610656"/>
                    </a:cubicBezTo>
                    <a:cubicBezTo>
                      <a:pt x="7626978" y="3613377"/>
                      <a:pt x="7289520" y="3667805"/>
                      <a:pt x="7063642" y="3659641"/>
                    </a:cubicBezTo>
                    <a:cubicBezTo>
                      <a:pt x="6837764" y="3651477"/>
                      <a:pt x="6690806" y="3572556"/>
                      <a:pt x="6541128" y="3561670"/>
                    </a:cubicBezTo>
                    <a:cubicBezTo>
                      <a:pt x="6391450" y="3550784"/>
                      <a:pt x="6345185" y="3588884"/>
                      <a:pt x="6165571" y="3594327"/>
                    </a:cubicBezTo>
                    <a:cubicBezTo>
                      <a:pt x="5985957" y="3599770"/>
                      <a:pt x="5708371" y="3564391"/>
                      <a:pt x="5463442" y="3594327"/>
                    </a:cubicBezTo>
                    <a:cubicBezTo>
                      <a:pt x="5218513" y="3624263"/>
                      <a:pt x="4902828" y="3730398"/>
                      <a:pt x="4695999" y="3773941"/>
                    </a:cubicBezTo>
                    <a:cubicBezTo>
                      <a:pt x="4489171" y="3817484"/>
                      <a:pt x="4385757" y="3841977"/>
                      <a:pt x="4222471" y="3855584"/>
                    </a:cubicBezTo>
                    <a:cubicBezTo>
                      <a:pt x="4059185" y="3869191"/>
                      <a:pt x="3871406" y="3833813"/>
                      <a:pt x="3716285" y="3855584"/>
                    </a:cubicBezTo>
                    <a:cubicBezTo>
                      <a:pt x="3561164" y="3877355"/>
                      <a:pt x="3425092" y="3907292"/>
                      <a:pt x="3291742" y="3986213"/>
                    </a:cubicBezTo>
                    <a:cubicBezTo>
                      <a:pt x="3158392" y="4065135"/>
                      <a:pt x="3068585" y="4252913"/>
                      <a:pt x="2916185" y="4329113"/>
                    </a:cubicBezTo>
                    <a:cubicBezTo>
                      <a:pt x="2763785" y="4405313"/>
                      <a:pt x="2543349" y="4418920"/>
                      <a:pt x="2377342" y="4443413"/>
                    </a:cubicBezTo>
                    <a:cubicBezTo>
                      <a:pt x="2211335" y="4467906"/>
                      <a:pt x="2050770" y="4448856"/>
                      <a:pt x="1920142" y="4476070"/>
                    </a:cubicBezTo>
                    <a:cubicBezTo>
                      <a:pt x="1789514" y="4503284"/>
                      <a:pt x="1688821" y="4563156"/>
                      <a:pt x="1593571" y="4606699"/>
                    </a:cubicBezTo>
                    <a:cubicBezTo>
                      <a:pt x="1498321" y="4650242"/>
                      <a:pt x="1449335" y="4701949"/>
                      <a:pt x="1348642" y="4737327"/>
                    </a:cubicBezTo>
                    <a:cubicBezTo>
                      <a:pt x="1247949" y="4772705"/>
                      <a:pt x="1111878" y="4805363"/>
                      <a:pt x="989414" y="4818970"/>
                    </a:cubicBezTo>
                    <a:cubicBezTo>
                      <a:pt x="866950" y="4832577"/>
                      <a:pt x="730879" y="4832577"/>
                      <a:pt x="613857" y="4818970"/>
                    </a:cubicBezTo>
                    <a:cubicBezTo>
                      <a:pt x="496835" y="4805363"/>
                      <a:pt x="363485" y="4816248"/>
                      <a:pt x="287285" y="4737327"/>
                    </a:cubicBezTo>
                    <a:cubicBezTo>
                      <a:pt x="211085" y="4658406"/>
                      <a:pt x="202921" y="4470627"/>
                      <a:pt x="156657" y="4345441"/>
                    </a:cubicBezTo>
                    <a:cubicBezTo>
                      <a:pt x="110393" y="4220255"/>
                      <a:pt x="31470" y="4084184"/>
                      <a:pt x="9699" y="3986213"/>
                    </a:cubicBezTo>
                    <a:cubicBezTo>
                      <a:pt x="-12073" y="3888242"/>
                      <a:pt x="6977" y="3822927"/>
                      <a:pt x="26028" y="3757613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98" name="Vrije vorm 297"/>
              <p:cNvSpPr/>
              <p:nvPr/>
            </p:nvSpPr>
            <p:spPr>
              <a:xfrm>
                <a:off x="3416820" y="3757903"/>
                <a:ext cx="12589323" cy="1199879"/>
              </a:xfrm>
              <a:custGeom>
                <a:avLst/>
                <a:gdLst>
                  <a:gd name="connsiteX0" fmla="*/ 0 w 12589329"/>
                  <a:gd name="connsiteY0" fmla="*/ 1199886 h 1199886"/>
                  <a:gd name="connsiteX1" fmla="*/ 538843 w 12589329"/>
                  <a:gd name="connsiteY1" fmla="*/ 954958 h 1199886"/>
                  <a:gd name="connsiteX2" fmla="*/ 1012372 w 12589329"/>
                  <a:gd name="connsiteY2" fmla="*/ 905972 h 1199886"/>
                  <a:gd name="connsiteX3" fmla="*/ 1518557 w 12589329"/>
                  <a:gd name="connsiteY3" fmla="*/ 840658 h 1199886"/>
                  <a:gd name="connsiteX4" fmla="*/ 1796143 w 12589329"/>
                  <a:gd name="connsiteY4" fmla="*/ 759015 h 1199886"/>
                  <a:gd name="connsiteX5" fmla="*/ 2139043 w 12589329"/>
                  <a:gd name="connsiteY5" fmla="*/ 432443 h 1199886"/>
                  <a:gd name="connsiteX6" fmla="*/ 2383972 w 12589329"/>
                  <a:gd name="connsiteY6" fmla="*/ 334472 h 1199886"/>
                  <a:gd name="connsiteX7" fmla="*/ 2645229 w 12589329"/>
                  <a:gd name="connsiteY7" fmla="*/ 269158 h 1199886"/>
                  <a:gd name="connsiteX8" fmla="*/ 2857500 w 12589329"/>
                  <a:gd name="connsiteY8" fmla="*/ 269158 h 1199886"/>
                  <a:gd name="connsiteX9" fmla="*/ 3249386 w 12589329"/>
                  <a:gd name="connsiteY9" fmla="*/ 285486 h 1199886"/>
                  <a:gd name="connsiteX10" fmla="*/ 3624943 w 12589329"/>
                  <a:gd name="connsiteY10" fmla="*/ 187515 h 1199886"/>
                  <a:gd name="connsiteX11" fmla="*/ 4065815 w 12589329"/>
                  <a:gd name="connsiteY11" fmla="*/ 73215 h 1199886"/>
                  <a:gd name="connsiteX12" fmla="*/ 4343400 w 12589329"/>
                  <a:gd name="connsiteY12" fmla="*/ 7900 h 1199886"/>
                  <a:gd name="connsiteX13" fmla="*/ 4865915 w 12589329"/>
                  <a:gd name="connsiteY13" fmla="*/ 24229 h 1199886"/>
                  <a:gd name="connsiteX14" fmla="*/ 5192486 w 12589329"/>
                  <a:gd name="connsiteY14" fmla="*/ 7900 h 1199886"/>
                  <a:gd name="connsiteX15" fmla="*/ 5502729 w 12589329"/>
                  <a:gd name="connsiteY15" fmla="*/ 7900 h 1199886"/>
                  <a:gd name="connsiteX16" fmla="*/ 6188529 w 12589329"/>
                  <a:gd name="connsiteY16" fmla="*/ 105872 h 1199886"/>
                  <a:gd name="connsiteX17" fmla="*/ 6515100 w 12589329"/>
                  <a:gd name="connsiteY17" fmla="*/ 105872 h 1199886"/>
                  <a:gd name="connsiteX18" fmla="*/ 6955972 w 12589329"/>
                  <a:gd name="connsiteY18" fmla="*/ 40558 h 1199886"/>
                  <a:gd name="connsiteX19" fmla="*/ 7429500 w 12589329"/>
                  <a:gd name="connsiteY19" fmla="*/ 56886 h 1199886"/>
                  <a:gd name="connsiteX20" fmla="*/ 7772400 w 12589329"/>
                  <a:gd name="connsiteY20" fmla="*/ 89543 h 1199886"/>
                  <a:gd name="connsiteX21" fmla="*/ 8213272 w 12589329"/>
                  <a:gd name="connsiteY21" fmla="*/ 138529 h 1199886"/>
                  <a:gd name="connsiteX22" fmla="*/ 8637815 w 12589329"/>
                  <a:gd name="connsiteY22" fmla="*/ 138529 h 1199886"/>
                  <a:gd name="connsiteX23" fmla="*/ 9356272 w 12589329"/>
                  <a:gd name="connsiteY23" fmla="*/ 203843 h 1199886"/>
                  <a:gd name="connsiteX24" fmla="*/ 10172700 w 12589329"/>
                  <a:gd name="connsiteY24" fmla="*/ 367129 h 1199886"/>
                  <a:gd name="connsiteX25" fmla="*/ 10858500 w 12589329"/>
                  <a:gd name="connsiteY25" fmla="*/ 514086 h 1199886"/>
                  <a:gd name="connsiteX26" fmla="*/ 11625943 w 12589329"/>
                  <a:gd name="connsiteY26" fmla="*/ 628386 h 1199886"/>
                  <a:gd name="connsiteX27" fmla="*/ 11936186 w 12589329"/>
                  <a:gd name="connsiteY27" fmla="*/ 742686 h 1199886"/>
                  <a:gd name="connsiteX28" fmla="*/ 12311743 w 12589329"/>
                  <a:gd name="connsiteY28" fmla="*/ 1036600 h 1199886"/>
                  <a:gd name="connsiteX29" fmla="*/ 12589329 w 12589329"/>
                  <a:gd name="connsiteY29" fmla="*/ 1183558 h 1199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589329" h="1199886">
                    <a:moveTo>
                      <a:pt x="0" y="1199886"/>
                    </a:moveTo>
                    <a:cubicBezTo>
                      <a:pt x="185057" y="1101915"/>
                      <a:pt x="370114" y="1003944"/>
                      <a:pt x="538843" y="954958"/>
                    </a:cubicBezTo>
                    <a:cubicBezTo>
                      <a:pt x="707572" y="905972"/>
                      <a:pt x="849086" y="925022"/>
                      <a:pt x="1012372" y="905972"/>
                    </a:cubicBezTo>
                    <a:cubicBezTo>
                      <a:pt x="1175658" y="886922"/>
                      <a:pt x="1387929" y="865151"/>
                      <a:pt x="1518557" y="840658"/>
                    </a:cubicBezTo>
                    <a:cubicBezTo>
                      <a:pt x="1649185" y="816165"/>
                      <a:pt x="1692729" y="827051"/>
                      <a:pt x="1796143" y="759015"/>
                    </a:cubicBezTo>
                    <a:cubicBezTo>
                      <a:pt x="1899557" y="690979"/>
                      <a:pt x="2041072" y="503200"/>
                      <a:pt x="2139043" y="432443"/>
                    </a:cubicBezTo>
                    <a:cubicBezTo>
                      <a:pt x="2237014" y="361686"/>
                      <a:pt x="2299608" y="361686"/>
                      <a:pt x="2383972" y="334472"/>
                    </a:cubicBezTo>
                    <a:cubicBezTo>
                      <a:pt x="2468336" y="307258"/>
                      <a:pt x="2566308" y="280044"/>
                      <a:pt x="2645229" y="269158"/>
                    </a:cubicBezTo>
                    <a:cubicBezTo>
                      <a:pt x="2724150" y="258272"/>
                      <a:pt x="2756807" y="266437"/>
                      <a:pt x="2857500" y="269158"/>
                    </a:cubicBezTo>
                    <a:cubicBezTo>
                      <a:pt x="2958193" y="271879"/>
                      <a:pt x="3121479" y="299093"/>
                      <a:pt x="3249386" y="285486"/>
                    </a:cubicBezTo>
                    <a:cubicBezTo>
                      <a:pt x="3377293" y="271879"/>
                      <a:pt x="3624943" y="187515"/>
                      <a:pt x="3624943" y="187515"/>
                    </a:cubicBezTo>
                    <a:lnTo>
                      <a:pt x="4065815" y="73215"/>
                    </a:lnTo>
                    <a:cubicBezTo>
                      <a:pt x="4185558" y="43279"/>
                      <a:pt x="4210050" y="16064"/>
                      <a:pt x="4343400" y="7900"/>
                    </a:cubicBezTo>
                    <a:cubicBezTo>
                      <a:pt x="4476750" y="-264"/>
                      <a:pt x="4724401" y="24229"/>
                      <a:pt x="4865915" y="24229"/>
                    </a:cubicBezTo>
                    <a:cubicBezTo>
                      <a:pt x="5007429" y="24229"/>
                      <a:pt x="5086350" y="10621"/>
                      <a:pt x="5192486" y="7900"/>
                    </a:cubicBezTo>
                    <a:cubicBezTo>
                      <a:pt x="5298622" y="5179"/>
                      <a:pt x="5336722" y="-8429"/>
                      <a:pt x="5502729" y="7900"/>
                    </a:cubicBezTo>
                    <a:cubicBezTo>
                      <a:pt x="5668736" y="24229"/>
                      <a:pt x="6019801" y="89543"/>
                      <a:pt x="6188529" y="105872"/>
                    </a:cubicBezTo>
                    <a:cubicBezTo>
                      <a:pt x="6357258" y="122201"/>
                      <a:pt x="6387193" y="116758"/>
                      <a:pt x="6515100" y="105872"/>
                    </a:cubicBezTo>
                    <a:cubicBezTo>
                      <a:pt x="6643007" y="94986"/>
                      <a:pt x="6803572" y="48722"/>
                      <a:pt x="6955972" y="40558"/>
                    </a:cubicBezTo>
                    <a:cubicBezTo>
                      <a:pt x="7108372" y="32394"/>
                      <a:pt x="7293429" y="48722"/>
                      <a:pt x="7429500" y="56886"/>
                    </a:cubicBezTo>
                    <a:cubicBezTo>
                      <a:pt x="7565571" y="65050"/>
                      <a:pt x="7772400" y="89543"/>
                      <a:pt x="7772400" y="89543"/>
                    </a:cubicBezTo>
                    <a:cubicBezTo>
                      <a:pt x="7903029" y="103150"/>
                      <a:pt x="8069036" y="130365"/>
                      <a:pt x="8213272" y="138529"/>
                    </a:cubicBezTo>
                    <a:cubicBezTo>
                      <a:pt x="8357508" y="146693"/>
                      <a:pt x="8447315" y="127643"/>
                      <a:pt x="8637815" y="138529"/>
                    </a:cubicBezTo>
                    <a:cubicBezTo>
                      <a:pt x="8828315" y="149415"/>
                      <a:pt x="9100458" y="165743"/>
                      <a:pt x="9356272" y="203843"/>
                    </a:cubicBezTo>
                    <a:cubicBezTo>
                      <a:pt x="9612086" y="241943"/>
                      <a:pt x="10172700" y="367129"/>
                      <a:pt x="10172700" y="367129"/>
                    </a:cubicBezTo>
                    <a:cubicBezTo>
                      <a:pt x="10423071" y="418836"/>
                      <a:pt x="10616293" y="470543"/>
                      <a:pt x="10858500" y="514086"/>
                    </a:cubicBezTo>
                    <a:cubicBezTo>
                      <a:pt x="11100707" y="557629"/>
                      <a:pt x="11446329" y="590286"/>
                      <a:pt x="11625943" y="628386"/>
                    </a:cubicBezTo>
                    <a:cubicBezTo>
                      <a:pt x="11805557" y="666486"/>
                      <a:pt x="11821886" y="674650"/>
                      <a:pt x="11936186" y="742686"/>
                    </a:cubicBezTo>
                    <a:cubicBezTo>
                      <a:pt x="12050486" y="810722"/>
                      <a:pt x="12202886" y="963121"/>
                      <a:pt x="12311743" y="1036600"/>
                    </a:cubicBezTo>
                    <a:cubicBezTo>
                      <a:pt x="12420600" y="1110079"/>
                      <a:pt x="12504964" y="1146818"/>
                      <a:pt x="12589329" y="1183558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63" name="Groep 262"/>
            <p:cNvGrpSpPr/>
            <p:nvPr/>
          </p:nvGrpSpPr>
          <p:grpSpPr>
            <a:xfrm>
              <a:off x="3717125" y="4516426"/>
              <a:ext cx="837379" cy="230266"/>
              <a:chOff x="2227315" y="479470"/>
              <a:chExt cx="14707080" cy="4871748"/>
            </a:xfrm>
            <a:solidFill>
              <a:schemeClr val="bg1"/>
            </a:solidFill>
          </p:grpSpPr>
          <p:sp>
            <p:nvSpPr>
              <p:cNvPr id="295" name="Vrije vorm 294"/>
              <p:cNvSpPr>
                <a:spLocks noChangeAspect="1"/>
              </p:cNvSpPr>
              <p:nvPr/>
            </p:nvSpPr>
            <p:spPr>
              <a:xfrm>
                <a:off x="2227315" y="479470"/>
                <a:ext cx="14707080" cy="4871748"/>
              </a:xfrm>
              <a:custGeom>
                <a:avLst/>
                <a:gdLst>
                  <a:gd name="connsiteX0" fmla="*/ 58685 w 14707080"/>
                  <a:gd name="connsiteY0" fmla="*/ 3806599 h 4871748"/>
                  <a:gd name="connsiteX1" fmla="*/ 42357 w 14707080"/>
                  <a:gd name="connsiteY1" fmla="*/ 3333070 h 4871748"/>
                  <a:gd name="connsiteX2" fmla="*/ 58685 w 14707080"/>
                  <a:gd name="connsiteY2" fmla="*/ 2941184 h 4871748"/>
                  <a:gd name="connsiteX3" fmla="*/ 42357 w 14707080"/>
                  <a:gd name="connsiteY3" fmla="*/ 2516641 h 4871748"/>
                  <a:gd name="connsiteX4" fmla="*/ 123999 w 14707080"/>
                  <a:gd name="connsiteY4" fmla="*/ 2222727 h 4871748"/>
                  <a:gd name="connsiteX5" fmla="*/ 140328 w 14707080"/>
                  <a:gd name="connsiteY5" fmla="*/ 1863499 h 4871748"/>
                  <a:gd name="connsiteX6" fmla="*/ 760814 w 14707080"/>
                  <a:gd name="connsiteY6" fmla="*/ 1487941 h 4871748"/>
                  <a:gd name="connsiteX7" fmla="*/ 1332314 w 14707080"/>
                  <a:gd name="connsiteY7" fmla="*/ 1259341 h 4871748"/>
                  <a:gd name="connsiteX8" fmla="*/ 1495599 w 14707080"/>
                  <a:gd name="connsiteY8" fmla="*/ 1030741 h 4871748"/>
                  <a:gd name="connsiteX9" fmla="*/ 1691542 w 14707080"/>
                  <a:gd name="connsiteY9" fmla="*/ 883784 h 4871748"/>
                  <a:gd name="connsiteX10" fmla="*/ 2442657 w 14707080"/>
                  <a:gd name="connsiteY10" fmla="*/ 834799 h 4871748"/>
                  <a:gd name="connsiteX11" fmla="*/ 2703914 w 14707080"/>
                  <a:gd name="connsiteY11" fmla="*/ 753156 h 4871748"/>
                  <a:gd name="connsiteX12" fmla="*/ 3161114 w 14707080"/>
                  <a:gd name="connsiteY12" fmla="*/ 589870 h 4871748"/>
                  <a:gd name="connsiteX13" fmla="*/ 3406042 w 14707080"/>
                  <a:gd name="connsiteY13" fmla="*/ 410256 h 4871748"/>
                  <a:gd name="connsiteX14" fmla="*/ 3618314 w 14707080"/>
                  <a:gd name="connsiteY14" fmla="*/ 344941 h 4871748"/>
                  <a:gd name="connsiteX15" fmla="*/ 4271457 w 14707080"/>
                  <a:gd name="connsiteY15" fmla="*/ 328613 h 4871748"/>
                  <a:gd name="connsiteX16" fmla="*/ 4744985 w 14707080"/>
                  <a:gd name="connsiteY16" fmla="*/ 214313 h 4871748"/>
                  <a:gd name="connsiteX17" fmla="*/ 5087885 w 14707080"/>
                  <a:gd name="connsiteY17" fmla="*/ 100013 h 4871748"/>
                  <a:gd name="connsiteX18" fmla="*/ 5610399 w 14707080"/>
                  <a:gd name="connsiteY18" fmla="*/ 18370 h 4871748"/>
                  <a:gd name="connsiteX19" fmla="*/ 6132914 w 14707080"/>
                  <a:gd name="connsiteY19" fmla="*/ 2041 h 4871748"/>
                  <a:gd name="connsiteX20" fmla="*/ 6867699 w 14707080"/>
                  <a:gd name="connsiteY20" fmla="*/ 51027 h 4871748"/>
                  <a:gd name="connsiteX21" fmla="*/ 7488185 w 14707080"/>
                  <a:gd name="connsiteY21" fmla="*/ 51027 h 4871748"/>
                  <a:gd name="connsiteX22" fmla="*/ 8337271 w 14707080"/>
                  <a:gd name="connsiteY22" fmla="*/ 51027 h 4871748"/>
                  <a:gd name="connsiteX23" fmla="*/ 9088385 w 14707080"/>
                  <a:gd name="connsiteY23" fmla="*/ 116341 h 4871748"/>
                  <a:gd name="connsiteX24" fmla="*/ 9872157 w 14707080"/>
                  <a:gd name="connsiteY24" fmla="*/ 181656 h 4871748"/>
                  <a:gd name="connsiteX25" fmla="*/ 10378342 w 14707080"/>
                  <a:gd name="connsiteY25" fmla="*/ 214313 h 4871748"/>
                  <a:gd name="connsiteX26" fmla="*/ 10917185 w 14707080"/>
                  <a:gd name="connsiteY26" fmla="*/ 361270 h 4871748"/>
                  <a:gd name="connsiteX27" fmla="*/ 11439699 w 14707080"/>
                  <a:gd name="connsiteY27" fmla="*/ 426584 h 4871748"/>
                  <a:gd name="connsiteX28" fmla="*/ 11962214 w 14707080"/>
                  <a:gd name="connsiteY28" fmla="*/ 573541 h 4871748"/>
                  <a:gd name="connsiteX29" fmla="*/ 12648014 w 14707080"/>
                  <a:gd name="connsiteY29" fmla="*/ 671513 h 4871748"/>
                  <a:gd name="connsiteX30" fmla="*/ 13284828 w 14707080"/>
                  <a:gd name="connsiteY30" fmla="*/ 900113 h 4871748"/>
                  <a:gd name="connsiteX31" fmla="*/ 13807342 w 14707080"/>
                  <a:gd name="connsiteY31" fmla="*/ 1259341 h 4871748"/>
                  <a:gd name="connsiteX32" fmla="*/ 14133914 w 14707080"/>
                  <a:gd name="connsiteY32" fmla="*/ 1520599 h 4871748"/>
                  <a:gd name="connsiteX33" fmla="*/ 14280871 w 14707080"/>
                  <a:gd name="connsiteY33" fmla="*/ 1781856 h 4871748"/>
                  <a:gd name="connsiteX34" fmla="*/ 14509471 w 14707080"/>
                  <a:gd name="connsiteY34" fmla="*/ 2190070 h 4871748"/>
                  <a:gd name="connsiteX35" fmla="*/ 14640099 w 14707080"/>
                  <a:gd name="connsiteY35" fmla="*/ 2777899 h 4871748"/>
                  <a:gd name="connsiteX36" fmla="*/ 14689085 w 14707080"/>
                  <a:gd name="connsiteY36" fmla="*/ 2941184 h 4871748"/>
                  <a:gd name="connsiteX37" fmla="*/ 14705414 w 14707080"/>
                  <a:gd name="connsiteY37" fmla="*/ 3284084 h 4871748"/>
                  <a:gd name="connsiteX38" fmla="*/ 14689085 w 14707080"/>
                  <a:gd name="connsiteY38" fmla="*/ 3561670 h 4871748"/>
                  <a:gd name="connsiteX39" fmla="*/ 14705414 w 14707080"/>
                  <a:gd name="connsiteY39" fmla="*/ 4018870 h 4871748"/>
                  <a:gd name="connsiteX40" fmla="*/ 14640099 w 14707080"/>
                  <a:gd name="connsiteY40" fmla="*/ 4525056 h 4871748"/>
                  <a:gd name="connsiteX41" fmla="*/ 14509471 w 14707080"/>
                  <a:gd name="connsiteY41" fmla="*/ 4818970 h 4871748"/>
                  <a:gd name="connsiteX42" fmla="*/ 14280871 w 14707080"/>
                  <a:gd name="connsiteY42" fmla="*/ 4867956 h 4871748"/>
                  <a:gd name="connsiteX43" fmla="*/ 13921642 w 14707080"/>
                  <a:gd name="connsiteY43" fmla="*/ 4835299 h 4871748"/>
                  <a:gd name="connsiteX44" fmla="*/ 13562414 w 14707080"/>
                  <a:gd name="connsiteY44" fmla="*/ 4574041 h 4871748"/>
                  <a:gd name="connsiteX45" fmla="*/ 13170528 w 14707080"/>
                  <a:gd name="connsiteY45" fmla="*/ 4329113 h 4871748"/>
                  <a:gd name="connsiteX46" fmla="*/ 12337771 w 14707080"/>
                  <a:gd name="connsiteY46" fmla="*/ 4116841 h 4871748"/>
                  <a:gd name="connsiteX47" fmla="*/ 11423371 w 14707080"/>
                  <a:gd name="connsiteY47" fmla="*/ 3969884 h 4871748"/>
                  <a:gd name="connsiteX48" fmla="*/ 10394671 w 14707080"/>
                  <a:gd name="connsiteY48" fmla="*/ 3757613 h 4871748"/>
                  <a:gd name="connsiteX49" fmla="*/ 10182399 w 14707080"/>
                  <a:gd name="connsiteY49" fmla="*/ 3692299 h 4871748"/>
                  <a:gd name="connsiteX50" fmla="*/ 9398628 w 14707080"/>
                  <a:gd name="connsiteY50" fmla="*/ 3692299 h 4871748"/>
                  <a:gd name="connsiteX51" fmla="*/ 9006742 w 14707080"/>
                  <a:gd name="connsiteY51" fmla="*/ 3643313 h 4871748"/>
                  <a:gd name="connsiteX52" fmla="*/ 8680171 w 14707080"/>
                  <a:gd name="connsiteY52" fmla="*/ 3643313 h 4871748"/>
                  <a:gd name="connsiteX53" fmla="*/ 7896399 w 14707080"/>
                  <a:gd name="connsiteY53" fmla="*/ 3610656 h 4871748"/>
                  <a:gd name="connsiteX54" fmla="*/ 7063642 w 14707080"/>
                  <a:gd name="connsiteY54" fmla="*/ 3659641 h 4871748"/>
                  <a:gd name="connsiteX55" fmla="*/ 6541128 w 14707080"/>
                  <a:gd name="connsiteY55" fmla="*/ 3561670 h 4871748"/>
                  <a:gd name="connsiteX56" fmla="*/ 6165571 w 14707080"/>
                  <a:gd name="connsiteY56" fmla="*/ 3594327 h 4871748"/>
                  <a:gd name="connsiteX57" fmla="*/ 5463442 w 14707080"/>
                  <a:gd name="connsiteY57" fmla="*/ 3594327 h 4871748"/>
                  <a:gd name="connsiteX58" fmla="*/ 4695999 w 14707080"/>
                  <a:gd name="connsiteY58" fmla="*/ 3773941 h 4871748"/>
                  <a:gd name="connsiteX59" fmla="*/ 4222471 w 14707080"/>
                  <a:gd name="connsiteY59" fmla="*/ 3855584 h 4871748"/>
                  <a:gd name="connsiteX60" fmla="*/ 3716285 w 14707080"/>
                  <a:gd name="connsiteY60" fmla="*/ 3855584 h 4871748"/>
                  <a:gd name="connsiteX61" fmla="*/ 3291742 w 14707080"/>
                  <a:gd name="connsiteY61" fmla="*/ 3986213 h 4871748"/>
                  <a:gd name="connsiteX62" fmla="*/ 2916185 w 14707080"/>
                  <a:gd name="connsiteY62" fmla="*/ 4329113 h 4871748"/>
                  <a:gd name="connsiteX63" fmla="*/ 2377342 w 14707080"/>
                  <a:gd name="connsiteY63" fmla="*/ 4443413 h 4871748"/>
                  <a:gd name="connsiteX64" fmla="*/ 1920142 w 14707080"/>
                  <a:gd name="connsiteY64" fmla="*/ 4476070 h 4871748"/>
                  <a:gd name="connsiteX65" fmla="*/ 1593571 w 14707080"/>
                  <a:gd name="connsiteY65" fmla="*/ 4606699 h 4871748"/>
                  <a:gd name="connsiteX66" fmla="*/ 1348642 w 14707080"/>
                  <a:gd name="connsiteY66" fmla="*/ 4737327 h 4871748"/>
                  <a:gd name="connsiteX67" fmla="*/ 989414 w 14707080"/>
                  <a:gd name="connsiteY67" fmla="*/ 4818970 h 4871748"/>
                  <a:gd name="connsiteX68" fmla="*/ 613857 w 14707080"/>
                  <a:gd name="connsiteY68" fmla="*/ 4818970 h 4871748"/>
                  <a:gd name="connsiteX69" fmla="*/ 287285 w 14707080"/>
                  <a:gd name="connsiteY69" fmla="*/ 4737327 h 4871748"/>
                  <a:gd name="connsiteX70" fmla="*/ 156657 w 14707080"/>
                  <a:gd name="connsiteY70" fmla="*/ 4345441 h 4871748"/>
                  <a:gd name="connsiteX71" fmla="*/ 9699 w 14707080"/>
                  <a:gd name="connsiteY71" fmla="*/ 3986213 h 4871748"/>
                  <a:gd name="connsiteX72" fmla="*/ 26028 w 14707080"/>
                  <a:gd name="connsiteY72" fmla="*/ 3757613 h 48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707080" h="4871748">
                    <a:moveTo>
                      <a:pt x="58685" y="3806599"/>
                    </a:moveTo>
                    <a:cubicBezTo>
                      <a:pt x="50521" y="3641952"/>
                      <a:pt x="42357" y="3477306"/>
                      <a:pt x="42357" y="3333070"/>
                    </a:cubicBezTo>
                    <a:cubicBezTo>
                      <a:pt x="42357" y="3188834"/>
                      <a:pt x="58685" y="3077255"/>
                      <a:pt x="58685" y="2941184"/>
                    </a:cubicBezTo>
                    <a:cubicBezTo>
                      <a:pt x="58685" y="2805113"/>
                      <a:pt x="31471" y="2636384"/>
                      <a:pt x="42357" y="2516641"/>
                    </a:cubicBezTo>
                    <a:cubicBezTo>
                      <a:pt x="53243" y="2396898"/>
                      <a:pt x="107670" y="2331584"/>
                      <a:pt x="123999" y="2222727"/>
                    </a:cubicBezTo>
                    <a:cubicBezTo>
                      <a:pt x="140328" y="2113870"/>
                      <a:pt x="34192" y="1985963"/>
                      <a:pt x="140328" y="1863499"/>
                    </a:cubicBezTo>
                    <a:cubicBezTo>
                      <a:pt x="246464" y="1741035"/>
                      <a:pt x="562150" y="1588634"/>
                      <a:pt x="760814" y="1487941"/>
                    </a:cubicBezTo>
                    <a:cubicBezTo>
                      <a:pt x="959478" y="1387248"/>
                      <a:pt x="1209850" y="1335541"/>
                      <a:pt x="1332314" y="1259341"/>
                    </a:cubicBezTo>
                    <a:cubicBezTo>
                      <a:pt x="1454778" y="1183141"/>
                      <a:pt x="1435728" y="1093334"/>
                      <a:pt x="1495599" y="1030741"/>
                    </a:cubicBezTo>
                    <a:cubicBezTo>
                      <a:pt x="1555470" y="968148"/>
                      <a:pt x="1533699" y="916441"/>
                      <a:pt x="1691542" y="883784"/>
                    </a:cubicBezTo>
                    <a:cubicBezTo>
                      <a:pt x="1849385" y="851127"/>
                      <a:pt x="2273928" y="856570"/>
                      <a:pt x="2442657" y="834799"/>
                    </a:cubicBezTo>
                    <a:cubicBezTo>
                      <a:pt x="2611386" y="813028"/>
                      <a:pt x="2584171" y="793977"/>
                      <a:pt x="2703914" y="753156"/>
                    </a:cubicBezTo>
                    <a:cubicBezTo>
                      <a:pt x="2823657" y="712335"/>
                      <a:pt x="3044093" y="647020"/>
                      <a:pt x="3161114" y="589870"/>
                    </a:cubicBezTo>
                    <a:cubicBezTo>
                      <a:pt x="3278135" y="532720"/>
                      <a:pt x="3329842" y="451077"/>
                      <a:pt x="3406042" y="410256"/>
                    </a:cubicBezTo>
                    <a:cubicBezTo>
                      <a:pt x="3482242" y="369435"/>
                      <a:pt x="3474078" y="358548"/>
                      <a:pt x="3618314" y="344941"/>
                    </a:cubicBezTo>
                    <a:cubicBezTo>
                      <a:pt x="3762550" y="331334"/>
                      <a:pt x="4083679" y="350384"/>
                      <a:pt x="4271457" y="328613"/>
                    </a:cubicBezTo>
                    <a:cubicBezTo>
                      <a:pt x="4459236" y="306842"/>
                      <a:pt x="4608914" y="252413"/>
                      <a:pt x="4744985" y="214313"/>
                    </a:cubicBezTo>
                    <a:cubicBezTo>
                      <a:pt x="4881056" y="176213"/>
                      <a:pt x="4943649" y="132670"/>
                      <a:pt x="5087885" y="100013"/>
                    </a:cubicBezTo>
                    <a:cubicBezTo>
                      <a:pt x="5232121" y="67356"/>
                      <a:pt x="5436227" y="34699"/>
                      <a:pt x="5610399" y="18370"/>
                    </a:cubicBezTo>
                    <a:cubicBezTo>
                      <a:pt x="5784571" y="2041"/>
                      <a:pt x="5923364" y="-3402"/>
                      <a:pt x="6132914" y="2041"/>
                    </a:cubicBezTo>
                    <a:cubicBezTo>
                      <a:pt x="6342464" y="7484"/>
                      <a:pt x="6641821" y="42863"/>
                      <a:pt x="6867699" y="51027"/>
                    </a:cubicBezTo>
                    <a:cubicBezTo>
                      <a:pt x="7093577" y="59191"/>
                      <a:pt x="7488185" y="51027"/>
                      <a:pt x="7488185" y="51027"/>
                    </a:cubicBezTo>
                    <a:cubicBezTo>
                      <a:pt x="7733114" y="51027"/>
                      <a:pt x="8070571" y="40141"/>
                      <a:pt x="8337271" y="51027"/>
                    </a:cubicBezTo>
                    <a:cubicBezTo>
                      <a:pt x="8603971" y="61913"/>
                      <a:pt x="9088385" y="116341"/>
                      <a:pt x="9088385" y="116341"/>
                    </a:cubicBezTo>
                    <a:lnTo>
                      <a:pt x="9872157" y="181656"/>
                    </a:lnTo>
                    <a:cubicBezTo>
                      <a:pt x="10087150" y="197985"/>
                      <a:pt x="10204171" y="184377"/>
                      <a:pt x="10378342" y="214313"/>
                    </a:cubicBezTo>
                    <a:cubicBezTo>
                      <a:pt x="10552513" y="244249"/>
                      <a:pt x="10740292" y="325892"/>
                      <a:pt x="10917185" y="361270"/>
                    </a:cubicBezTo>
                    <a:cubicBezTo>
                      <a:pt x="11094078" y="396648"/>
                      <a:pt x="11265527" y="391205"/>
                      <a:pt x="11439699" y="426584"/>
                    </a:cubicBezTo>
                    <a:cubicBezTo>
                      <a:pt x="11613871" y="461963"/>
                      <a:pt x="11760828" y="532719"/>
                      <a:pt x="11962214" y="573541"/>
                    </a:cubicBezTo>
                    <a:cubicBezTo>
                      <a:pt x="12163600" y="614363"/>
                      <a:pt x="12427578" y="617084"/>
                      <a:pt x="12648014" y="671513"/>
                    </a:cubicBezTo>
                    <a:cubicBezTo>
                      <a:pt x="12868450" y="725942"/>
                      <a:pt x="13091607" y="802142"/>
                      <a:pt x="13284828" y="900113"/>
                    </a:cubicBezTo>
                    <a:cubicBezTo>
                      <a:pt x="13478049" y="998084"/>
                      <a:pt x="13665828" y="1155927"/>
                      <a:pt x="13807342" y="1259341"/>
                    </a:cubicBezTo>
                    <a:cubicBezTo>
                      <a:pt x="13948856" y="1362755"/>
                      <a:pt x="14054993" y="1433513"/>
                      <a:pt x="14133914" y="1520599"/>
                    </a:cubicBezTo>
                    <a:cubicBezTo>
                      <a:pt x="14212835" y="1607685"/>
                      <a:pt x="14280871" y="1781856"/>
                      <a:pt x="14280871" y="1781856"/>
                    </a:cubicBezTo>
                    <a:cubicBezTo>
                      <a:pt x="14343464" y="1893434"/>
                      <a:pt x="14449600" y="2024063"/>
                      <a:pt x="14509471" y="2190070"/>
                    </a:cubicBezTo>
                    <a:cubicBezTo>
                      <a:pt x="14569342" y="2356077"/>
                      <a:pt x="14610163" y="2652713"/>
                      <a:pt x="14640099" y="2777899"/>
                    </a:cubicBezTo>
                    <a:cubicBezTo>
                      <a:pt x="14670035" y="2903085"/>
                      <a:pt x="14678199" y="2856820"/>
                      <a:pt x="14689085" y="2941184"/>
                    </a:cubicBezTo>
                    <a:cubicBezTo>
                      <a:pt x="14699971" y="3025548"/>
                      <a:pt x="14705414" y="3180670"/>
                      <a:pt x="14705414" y="3284084"/>
                    </a:cubicBezTo>
                    <a:cubicBezTo>
                      <a:pt x="14705414" y="3387498"/>
                      <a:pt x="14689085" y="3439206"/>
                      <a:pt x="14689085" y="3561670"/>
                    </a:cubicBezTo>
                    <a:cubicBezTo>
                      <a:pt x="14689085" y="3684134"/>
                      <a:pt x="14713578" y="3858306"/>
                      <a:pt x="14705414" y="4018870"/>
                    </a:cubicBezTo>
                    <a:cubicBezTo>
                      <a:pt x="14697250" y="4179434"/>
                      <a:pt x="14672756" y="4391706"/>
                      <a:pt x="14640099" y="4525056"/>
                    </a:cubicBezTo>
                    <a:cubicBezTo>
                      <a:pt x="14607442" y="4658406"/>
                      <a:pt x="14569342" y="4761820"/>
                      <a:pt x="14509471" y="4818970"/>
                    </a:cubicBezTo>
                    <a:cubicBezTo>
                      <a:pt x="14449600" y="4876120"/>
                      <a:pt x="14378842" y="4865235"/>
                      <a:pt x="14280871" y="4867956"/>
                    </a:cubicBezTo>
                    <a:cubicBezTo>
                      <a:pt x="14182900" y="4870677"/>
                      <a:pt x="14041385" y="4884285"/>
                      <a:pt x="13921642" y="4835299"/>
                    </a:cubicBezTo>
                    <a:cubicBezTo>
                      <a:pt x="13801899" y="4786313"/>
                      <a:pt x="13687600" y="4658405"/>
                      <a:pt x="13562414" y="4574041"/>
                    </a:cubicBezTo>
                    <a:cubicBezTo>
                      <a:pt x="13437228" y="4489677"/>
                      <a:pt x="13374635" y="4405313"/>
                      <a:pt x="13170528" y="4329113"/>
                    </a:cubicBezTo>
                    <a:cubicBezTo>
                      <a:pt x="12966421" y="4252913"/>
                      <a:pt x="12628964" y="4176712"/>
                      <a:pt x="12337771" y="4116841"/>
                    </a:cubicBezTo>
                    <a:cubicBezTo>
                      <a:pt x="12046578" y="4056970"/>
                      <a:pt x="11747221" y="4029755"/>
                      <a:pt x="11423371" y="3969884"/>
                    </a:cubicBezTo>
                    <a:cubicBezTo>
                      <a:pt x="11099521" y="3910013"/>
                      <a:pt x="10601500" y="3803877"/>
                      <a:pt x="10394671" y="3757613"/>
                    </a:cubicBezTo>
                    <a:cubicBezTo>
                      <a:pt x="10187842" y="3711349"/>
                      <a:pt x="10348406" y="3703185"/>
                      <a:pt x="10182399" y="3692299"/>
                    </a:cubicBezTo>
                    <a:cubicBezTo>
                      <a:pt x="10016392" y="3681413"/>
                      <a:pt x="9594571" y="3700463"/>
                      <a:pt x="9398628" y="3692299"/>
                    </a:cubicBezTo>
                    <a:cubicBezTo>
                      <a:pt x="9202685" y="3684135"/>
                      <a:pt x="9126485" y="3651477"/>
                      <a:pt x="9006742" y="3643313"/>
                    </a:cubicBezTo>
                    <a:cubicBezTo>
                      <a:pt x="8886999" y="3635149"/>
                      <a:pt x="8865228" y="3648756"/>
                      <a:pt x="8680171" y="3643313"/>
                    </a:cubicBezTo>
                    <a:cubicBezTo>
                      <a:pt x="8495114" y="3637870"/>
                      <a:pt x="8165820" y="3607935"/>
                      <a:pt x="7896399" y="3610656"/>
                    </a:cubicBezTo>
                    <a:cubicBezTo>
                      <a:pt x="7626978" y="3613377"/>
                      <a:pt x="7289520" y="3667805"/>
                      <a:pt x="7063642" y="3659641"/>
                    </a:cubicBezTo>
                    <a:cubicBezTo>
                      <a:pt x="6837764" y="3651477"/>
                      <a:pt x="6690806" y="3572556"/>
                      <a:pt x="6541128" y="3561670"/>
                    </a:cubicBezTo>
                    <a:cubicBezTo>
                      <a:pt x="6391450" y="3550784"/>
                      <a:pt x="6345185" y="3588884"/>
                      <a:pt x="6165571" y="3594327"/>
                    </a:cubicBezTo>
                    <a:cubicBezTo>
                      <a:pt x="5985957" y="3599770"/>
                      <a:pt x="5708371" y="3564391"/>
                      <a:pt x="5463442" y="3594327"/>
                    </a:cubicBezTo>
                    <a:cubicBezTo>
                      <a:pt x="5218513" y="3624263"/>
                      <a:pt x="4902828" y="3730398"/>
                      <a:pt x="4695999" y="3773941"/>
                    </a:cubicBezTo>
                    <a:cubicBezTo>
                      <a:pt x="4489171" y="3817484"/>
                      <a:pt x="4385757" y="3841977"/>
                      <a:pt x="4222471" y="3855584"/>
                    </a:cubicBezTo>
                    <a:cubicBezTo>
                      <a:pt x="4059185" y="3869191"/>
                      <a:pt x="3871406" y="3833813"/>
                      <a:pt x="3716285" y="3855584"/>
                    </a:cubicBezTo>
                    <a:cubicBezTo>
                      <a:pt x="3561164" y="3877355"/>
                      <a:pt x="3425092" y="3907292"/>
                      <a:pt x="3291742" y="3986213"/>
                    </a:cubicBezTo>
                    <a:cubicBezTo>
                      <a:pt x="3158392" y="4065135"/>
                      <a:pt x="3068585" y="4252913"/>
                      <a:pt x="2916185" y="4329113"/>
                    </a:cubicBezTo>
                    <a:cubicBezTo>
                      <a:pt x="2763785" y="4405313"/>
                      <a:pt x="2543349" y="4418920"/>
                      <a:pt x="2377342" y="4443413"/>
                    </a:cubicBezTo>
                    <a:cubicBezTo>
                      <a:pt x="2211335" y="4467906"/>
                      <a:pt x="2050770" y="4448856"/>
                      <a:pt x="1920142" y="4476070"/>
                    </a:cubicBezTo>
                    <a:cubicBezTo>
                      <a:pt x="1789514" y="4503284"/>
                      <a:pt x="1688821" y="4563156"/>
                      <a:pt x="1593571" y="4606699"/>
                    </a:cubicBezTo>
                    <a:cubicBezTo>
                      <a:pt x="1498321" y="4650242"/>
                      <a:pt x="1449335" y="4701949"/>
                      <a:pt x="1348642" y="4737327"/>
                    </a:cubicBezTo>
                    <a:cubicBezTo>
                      <a:pt x="1247949" y="4772705"/>
                      <a:pt x="1111878" y="4805363"/>
                      <a:pt x="989414" y="4818970"/>
                    </a:cubicBezTo>
                    <a:cubicBezTo>
                      <a:pt x="866950" y="4832577"/>
                      <a:pt x="730879" y="4832577"/>
                      <a:pt x="613857" y="4818970"/>
                    </a:cubicBezTo>
                    <a:cubicBezTo>
                      <a:pt x="496835" y="4805363"/>
                      <a:pt x="363485" y="4816248"/>
                      <a:pt x="287285" y="4737327"/>
                    </a:cubicBezTo>
                    <a:cubicBezTo>
                      <a:pt x="211085" y="4658406"/>
                      <a:pt x="202921" y="4470627"/>
                      <a:pt x="156657" y="4345441"/>
                    </a:cubicBezTo>
                    <a:cubicBezTo>
                      <a:pt x="110393" y="4220255"/>
                      <a:pt x="31470" y="4084184"/>
                      <a:pt x="9699" y="3986213"/>
                    </a:cubicBezTo>
                    <a:cubicBezTo>
                      <a:pt x="-12073" y="3888242"/>
                      <a:pt x="6977" y="3822927"/>
                      <a:pt x="26028" y="3757613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96" name="Vrije vorm 295"/>
              <p:cNvSpPr/>
              <p:nvPr/>
            </p:nvSpPr>
            <p:spPr>
              <a:xfrm>
                <a:off x="3416820" y="3757903"/>
                <a:ext cx="12589323" cy="1199879"/>
              </a:xfrm>
              <a:custGeom>
                <a:avLst/>
                <a:gdLst>
                  <a:gd name="connsiteX0" fmla="*/ 0 w 12589329"/>
                  <a:gd name="connsiteY0" fmla="*/ 1199886 h 1199886"/>
                  <a:gd name="connsiteX1" fmla="*/ 538843 w 12589329"/>
                  <a:gd name="connsiteY1" fmla="*/ 954958 h 1199886"/>
                  <a:gd name="connsiteX2" fmla="*/ 1012372 w 12589329"/>
                  <a:gd name="connsiteY2" fmla="*/ 905972 h 1199886"/>
                  <a:gd name="connsiteX3" fmla="*/ 1518557 w 12589329"/>
                  <a:gd name="connsiteY3" fmla="*/ 840658 h 1199886"/>
                  <a:gd name="connsiteX4" fmla="*/ 1796143 w 12589329"/>
                  <a:gd name="connsiteY4" fmla="*/ 759015 h 1199886"/>
                  <a:gd name="connsiteX5" fmla="*/ 2139043 w 12589329"/>
                  <a:gd name="connsiteY5" fmla="*/ 432443 h 1199886"/>
                  <a:gd name="connsiteX6" fmla="*/ 2383972 w 12589329"/>
                  <a:gd name="connsiteY6" fmla="*/ 334472 h 1199886"/>
                  <a:gd name="connsiteX7" fmla="*/ 2645229 w 12589329"/>
                  <a:gd name="connsiteY7" fmla="*/ 269158 h 1199886"/>
                  <a:gd name="connsiteX8" fmla="*/ 2857500 w 12589329"/>
                  <a:gd name="connsiteY8" fmla="*/ 269158 h 1199886"/>
                  <a:gd name="connsiteX9" fmla="*/ 3249386 w 12589329"/>
                  <a:gd name="connsiteY9" fmla="*/ 285486 h 1199886"/>
                  <a:gd name="connsiteX10" fmla="*/ 3624943 w 12589329"/>
                  <a:gd name="connsiteY10" fmla="*/ 187515 h 1199886"/>
                  <a:gd name="connsiteX11" fmla="*/ 4065815 w 12589329"/>
                  <a:gd name="connsiteY11" fmla="*/ 73215 h 1199886"/>
                  <a:gd name="connsiteX12" fmla="*/ 4343400 w 12589329"/>
                  <a:gd name="connsiteY12" fmla="*/ 7900 h 1199886"/>
                  <a:gd name="connsiteX13" fmla="*/ 4865915 w 12589329"/>
                  <a:gd name="connsiteY13" fmla="*/ 24229 h 1199886"/>
                  <a:gd name="connsiteX14" fmla="*/ 5192486 w 12589329"/>
                  <a:gd name="connsiteY14" fmla="*/ 7900 h 1199886"/>
                  <a:gd name="connsiteX15" fmla="*/ 5502729 w 12589329"/>
                  <a:gd name="connsiteY15" fmla="*/ 7900 h 1199886"/>
                  <a:gd name="connsiteX16" fmla="*/ 6188529 w 12589329"/>
                  <a:gd name="connsiteY16" fmla="*/ 105872 h 1199886"/>
                  <a:gd name="connsiteX17" fmla="*/ 6515100 w 12589329"/>
                  <a:gd name="connsiteY17" fmla="*/ 105872 h 1199886"/>
                  <a:gd name="connsiteX18" fmla="*/ 6955972 w 12589329"/>
                  <a:gd name="connsiteY18" fmla="*/ 40558 h 1199886"/>
                  <a:gd name="connsiteX19" fmla="*/ 7429500 w 12589329"/>
                  <a:gd name="connsiteY19" fmla="*/ 56886 h 1199886"/>
                  <a:gd name="connsiteX20" fmla="*/ 7772400 w 12589329"/>
                  <a:gd name="connsiteY20" fmla="*/ 89543 h 1199886"/>
                  <a:gd name="connsiteX21" fmla="*/ 8213272 w 12589329"/>
                  <a:gd name="connsiteY21" fmla="*/ 138529 h 1199886"/>
                  <a:gd name="connsiteX22" fmla="*/ 8637815 w 12589329"/>
                  <a:gd name="connsiteY22" fmla="*/ 138529 h 1199886"/>
                  <a:gd name="connsiteX23" fmla="*/ 9356272 w 12589329"/>
                  <a:gd name="connsiteY23" fmla="*/ 203843 h 1199886"/>
                  <a:gd name="connsiteX24" fmla="*/ 10172700 w 12589329"/>
                  <a:gd name="connsiteY24" fmla="*/ 367129 h 1199886"/>
                  <a:gd name="connsiteX25" fmla="*/ 10858500 w 12589329"/>
                  <a:gd name="connsiteY25" fmla="*/ 514086 h 1199886"/>
                  <a:gd name="connsiteX26" fmla="*/ 11625943 w 12589329"/>
                  <a:gd name="connsiteY26" fmla="*/ 628386 h 1199886"/>
                  <a:gd name="connsiteX27" fmla="*/ 11936186 w 12589329"/>
                  <a:gd name="connsiteY27" fmla="*/ 742686 h 1199886"/>
                  <a:gd name="connsiteX28" fmla="*/ 12311743 w 12589329"/>
                  <a:gd name="connsiteY28" fmla="*/ 1036600 h 1199886"/>
                  <a:gd name="connsiteX29" fmla="*/ 12589329 w 12589329"/>
                  <a:gd name="connsiteY29" fmla="*/ 1183558 h 1199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589329" h="1199886">
                    <a:moveTo>
                      <a:pt x="0" y="1199886"/>
                    </a:moveTo>
                    <a:cubicBezTo>
                      <a:pt x="185057" y="1101915"/>
                      <a:pt x="370114" y="1003944"/>
                      <a:pt x="538843" y="954958"/>
                    </a:cubicBezTo>
                    <a:cubicBezTo>
                      <a:pt x="707572" y="905972"/>
                      <a:pt x="849086" y="925022"/>
                      <a:pt x="1012372" y="905972"/>
                    </a:cubicBezTo>
                    <a:cubicBezTo>
                      <a:pt x="1175658" y="886922"/>
                      <a:pt x="1387929" y="865151"/>
                      <a:pt x="1518557" y="840658"/>
                    </a:cubicBezTo>
                    <a:cubicBezTo>
                      <a:pt x="1649185" y="816165"/>
                      <a:pt x="1692729" y="827051"/>
                      <a:pt x="1796143" y="759015"/>
                    </a:cubicBezTo>
                    <a:cubicBezTo>
                      <a:pt x="1899557" y="690979"/>
                      <a:pt x="2041072" y="503200"/>
                      <a:pt x="2139043" y="432443"/>
                    </a:cubicBezTo>
                    <a:cubicBezTo>
                      <a:pt x="2237014" y="361686"/>
                      <a:pt x="2299608" y="361686"/>
                      <a:pt x="2383972" y="334472"/>
                    </a:cubicBezTo>
                    <a:cubicBezTo>
                      <a:pt x="2468336" y="307258"/>
                      <a:pt x="2566308" y="280044"/>
                      <a:pt x="2645229" y="269158"/>
                    </a:cubicBezTo>
                    <a:cubicBezTo>
                      <a:pt x="2724150" y="258272"/>
                      <a:pt x="2756807" y="266437"/>
                      <a:pt x="2857500" y="269158"/>
                    </a:cubicBezTo>
                    <a:cubicBezTo>
                      <a:pt x="2958193" y="271879"/>
                      <a:pt x="3121479" y="299093"/>
                      <a:pt x="3249386" y="285486"/>
                    </a:cubicBezTo>
                    <a:cubicBezTo>
                      <a:pt x="3377293" y="271879"/>
                      <a:pt x="3624943" y="187515"/>
                      <a:pt x="3624943" y="187515"/>
                    </a:cubicBezTo>
                    <a:lnTo>
                      <a:pt x="4065815" y="73215"/>
                    </a:lnTo>
                    <a:cubicBezTo>
                      <a:pt x="4185558" y="43279"/>
                      <a:pt x="4210050" y="16064"/>
                      <a:pt x="4343400" y="7900"/>
                    </a:cubicBezTo>
                    <a:cubicBezTo>
                      <a:pt x="4476750" y="-264"/>
                      <a:pt x="4724401" y="24229"/>
                      <a:pt x="4865915" y="24229"/>
                    </a:cubicBezTo>
                    <a:cubicBezTo>
                      <a:pt x="5007429" y="24229"/>
                      <a:pt x="5086350" y="10621"/>
                      <a:pt x="5192486" y="7900"/>
                    </a:cubicBezTo>
                    <a:cubicBezTo>
                      <a:pt x="5298622" y="5179"/>
                      <a:pt x="5336722" y="-8429"/>
                      <a:pt x="5502729" y="7900"/>
                    </a:cubicBezTo>
                    <a:cubicBezTo>
                      <a:pt x="5668736" y="24229"/>
                      <a:pt x="6019801" y="89543"/>
                      <a:pt x="6188529" y="105872"/>
                    </a:cubicBezTo>
                    <a:cubicBezTo>
                      <a:pt x="6357258" y="122201"/>
                      <a:pt x="6387193" y="116758"/>
                      <a:pt x="6515100" y="105872"/>
                    </a:cubicBezTo>
                    <a:cubicBezTo>
                      <a:pt x="6643007" y="94986"/>
                      <a:pt x="6803572" y="48722"/>
                      <a:pt x="6955972" y="40558"/>
                    </a:cubicBezTo>
                    <a:cubicBezTo>
                      <a:pt x="7108372" y="32394"/>
                      <a:pt x="7293429" y="48722"/>
                      <a:pt x="7429500" y="56886"/>
                    </a:cubicBezTo>
                    <a:cubicBezTo>
                      <a:pt x="7565571" y="65050"/>
                      <a:pt x="7772400" y="89543"/>
                      <a:pt x="7772400" y="89543"/>
                    </a:cubicBezTo>
                    <a:cubicBezTo>
                      <a:pt x="7903029" y="103150"/>
                      <a:pt x="8069036" y="130365"/>
                      <a:pt x="8213272" y="138529"/>
                    </a:cubicBezTo>
                    <a:cubicBezTo>
                      <a:pt x="8357508" y="146693"/>
                      <a:pt x="8447315" y="127643"/>
                      <a:pt x="8637815" y="138529"/>
                    </a:cubicBezTo>
                    <a:cubicBezTo>
                      <a:pt x="8828315" y="149415"/>
                      <a:pt x="9100458" y="165743"/>
                      <a:pt x="9356272" y="203843"/>
                    </a:cubicBezTo>
                    <a:cubicBezTo>
                      <a:pt x="9612086" y="241943"/>
                      <a:pt x="10172700" y="367129"/>
                      <a:pt x="10172700" y="367129"/>
                    </a:cubicBezTo>
                    <a:cubicBezTo>
                      <a:pt x="10423071" y="418836"/>
                      <a:pt x="10616293" y="470543"/>
                      <a:pt x="10858500" y="514086"/>
                    </a:cubicBezTo>
                    <a:cubicBezTo>
                      <a:pt x="11100707" y="557629"/>
                      <a:pt x="11446329" y="590286"/>
                      <a:pt x="11625943" y="628386"/>
                    </a:cubicBezTo>
                    <a:cubicBezTo>
                      <a:pt x="11805557" y="666486"/>
                      <a:pt x="11821886" y="674650"/>
                      <a:pt x="11936186" y="742686"/>
                    </a:cubicBezTo>
                    <a:cubicBezTo>
                      <a:pt x="12050486" y="810722"/>
                      <a:pt x="12202886" y="963121"/>
                      <a:pt x="12311743" y="1036600"/>
                    </a:cubicBezTo>
                    <a:cubicBezTo>
                      <a:pt x="12420600" y="1110079"/>
                      <a:pt x="12504964" y="1146818"/>
                      <a:pt x="12589329" y="1183558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64" name="Groep 263"/>
            <p:cNvGrpSpPr/>
            <p:nvPr/>
          </p:nvGrpSpPr>
          <p:grpSpPr>
            <a:xfrm>
              <a:off x="2588491" y="4367637"/>
              <a:ext cx="837379" cy="206087"/>
              <a:chOff x="2490383" y="695157"/>
              <a:chExt cx="14484434" cy="4720649"/>
            </a:xfrm>
          </p:grpSpPr>
          <p:sp>
            <p:nvSpPr>
              <p:cNvPr id="293" name="Vrije vorm 292"/>
              <p:cNvSpPr>
                <a:spLocks noChangeAspect="1"/>
              </p:cNvSpPr>
              <p:nvPr/>
            </p:nvSpPr>
            <p:spPr>
              <a:xfrm>
                <a:off x="2490383" y="695157"/>
                <a:ext cx="14484434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484434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41799" y="3051077"/>
                      <a:pt x="13418692" y="3021141"/>
                    </a:cubicBezTo>
                    <a:cubicBezTo>
                      <a:pt x="13595585" y="2991205"/>
                      <a:pt x="13900385" y="2939498"/>
                      <a:pt x="14039178" y="2874184"/>
                    </a:cubicBezTo>
                    <a:cubicBezTo>
                      <a:pt x="14177971" y="2808870"/>
                      <a:pt x="14194299" y="2721784"/>
                      <a:pt x="14251449" y="2629255"/>
                    </a:cubicBezTo>
                    <a:cubicBezTo>
                      <a:pt x="14308599" y="2536726"/>
                      <a:pt x="14343978" y="2433312"/>
                      <a:pt x="14382078" y="2319012"/>
                    </a:cubicBezTo>
                    <a:cubicBezTo>
                      <a:pt x="14420178" y="2204712"/>
                      <a:pt x="14504542" y="2079526"/>
                      <a:pt x="14480049" y="1943455"/>
                    </a:cubicBezTo>
                    <a:cubicBezTo>
                      <a:pt x="14455556" y="1807384"/>
                      <a:pt x="14303157" y="1603277"/>
                      <a:pt x="14235121" y="1502584"/>
                    </a:cubicBezTo>
                    <a:cubicBezTo>
                      <a:pt x="14167085" y="1401891"/>
                      <a:pt x="14148035" y="1382841"/>
                      <a:pt x="14071835" y="1339298"/>
                    </a:cubicBezTo>
                    <a:cubicBezTo>
                      <a:pt x="13995635" y="1295755"/>
                      <a:pt x="13927600" y="1314805"/>
                      <a:pt x="13777921" y="1241327"/>
                    </a:cubicBezTo>
                    <a:cubicBezTo>
                      <a:pt x="13628242" y="1167849"/>
                      <a:pt x="13339770" y="977348"/>
                      <a:pt x="13173763" y="898427"/>
                    </a:cubicBezTo>
                    <a:cubicBezTo>
                      <a:pt x="13007756" y="819506"/>
                      <a:pt x="12781878" y="767798"/>
                      <a:pt x="12781878" y="767798"/>
                    </a:cubicBezTo>
                    <a:lnTo>
                      <a:pt x="12079749" y="539198"/>
                    </a:lnTo>
                    <a:cubicBezTo>
                      <a:pt x="11881085" y="479327"/>
                      <a:pt x="11783113" y="454834"/>
                      <a:pt x="11589892" y="408570"/>
                    </a:cubicBezTo>
                    <a:cubicBezTo>
                      <a:pt x="11396671" y="362306"/>
                      <a:pt x="11102757" y="294269"/>
                      <a:pt x="10920421" y="261612"/>
                    </a:cubicBezTo>
                    <a:cubicBezTo>
                      <a:pt x="10738085" y="228955"/>
                      <a:pt x="10642835" y="226234"/>
                      <a:pt x="10495878" y="212627"/>
                    </a:cubicBezTo>
                    <a:cubicBezTo>
                      <a:pt x="10348921" y="199020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94" name="Vrije vorm 293"/>
              <p:cNvSpPr/>
              <p:nvPr/>
            </p:nvSpPr>
            <p:spPr>
              <a:xfrm>
                <a:off x="3282048" y="3314286"/>
                <a:ext cx="13079180" cy="1685706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no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68" name="Groep 267"/>
            <p:cNvGrpSpPr/>
            <p:nvPr/>
          </p:nvGrpSpPr>
          <p:grpSpPr>
            <a:xfrm>
              <a:off x="3362745" y="4358633"/>
              <a:ext cx="837379" cy="206087"/>
              <a:chOff x="2490383" y="695157"/>
              <a:chExt cx="14484434" cy="4720649"/>
            </a:xfrm>
          </p:grpSpPr>
          <p:sp>
            <p:nvSpPr>
              <p:cNvPr id="291" name="Vrije vorm 290"/>
              <p:cNvSpPr>
                <a:spLocks noChangeAspect="1"/>
              </p:cNvSpPr>
              <p:nvPr/>
            </p:nvSpPr>
            <p:spPr>
              <a:xfrm>
                <a:off x="2490383" y="695157"/>
                <a:ext cx="14484434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484434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41799" y="3051077"/>
                      <a:pt x="13418692" y="3021141"/>
                    </a:cubicBezTo>
                    <a:cubicBezTo>
                      <a:pt x="13595585" y="2991205"/>
                      <a:pt x="13900385" y="2939498"/>
                      <a:pt x="14039178" y="2874184"/>
                    </a:cubicBezTo>
                    <a:cubicBezTo>
                      <a:pt x="14177971" y="2808870"/>
                      <a:pt x="14194299" y="2721784"/>
                      <a:pt x="14251449" y="2629255"/>
                    </a:cubicBezTo>
                    <a:cubicBezTo>
                      <a:pt x="14308599" y="2536726"/>
                      <a:pt x="14343978" y="2433312"/>
                      <a:pt x="14382078" y="2319012"/>
                    </a:cubicBezTo>
                    <a:cubicBezTo>
                      <a:pt x="14420178" y="2204712"/>
                      <a:pt x="14504542" y="2079526"/>
                      <a:pt x="14480049" y="1943455"/>
                    </a:cubicBezTo>
                    <a:cubicBezTo>
                      <a:pt x="14455556" y="1807384"/>
                      <a:pt x="14303157" y="1603277"/>
                      <a:pt x="14235121" y="1502584"/>
                    </a:cubicBezTo>
                    <a:cubicBezTo>
                      <a:pt x="14167085" y="1401891"/>
                      <a:pt x="14148035" y="1382841"/>
                      <a:pt x="14071835" y="1339298"/>
                    </a:cubicBezTo>
                    <a:cubicBezTo>
                      <a:pt x="13995635" y="1295755"/>
                      <a:pt x="13927600" y="1314805"/>
                      <a:pt x="13777921" y="1241327"/>
                    </a:cubicBezTo>
                    <a:cubicBezTo>
                      <a:pt x="13628242" y="1167849"/>
                      <a:pt x="13339770" y="977348"/>
                      <a:pt x="13173763" y="898427"/>
                    </a:cubicBezTo>
                    <a:cubicBezTo>
                      <a:pt x="13007756" y="819506"/>
                      <a:pt x="12781878" y="767798"/>
                      <a:pt x="12781878" y="767798"/>
                    </a:cubicBezTo>
                    <a:lnTo>
                      <a:pt x="12079749" y="539198"/>
                    </a:lnTo>
                    <a:cubicBezTo>
                      <a:pt x="11881085" y="479327"/>
                      <a:pt x="11783113" y="454834"/>
                      <a:pt x="11589892" y="408570"/>
                    </a:cubicBezTo>
                    <a:cubicBezTo>
                      <a:pt x="11396671" y="362306"/>
                      <a:pt x="11102757" y="294269"/>
                      <a:pt x="10920421" y="261612"/>
                    </a:cubicBezTo>
                    <a:cubicBezTo>
                      <a:pt x="10738085" y="228955"/>
                      <a:pt x="10642835" y="226234"/>
                      <a:pt x="10495878" y="212627"/>
                    </a:cubicBezTo>
                    <a:cubicBezTo>
                      <a:pt x="10348921" y="199020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92" name="Vrije vorm 291"/>
              <p:cNvSpPr/>
              <p:nvPr/>
            </p:nvSpPr>
            <p:spPr>
              <a:xfrm>
                <a:off x="3282048" y="3314286"/>
                <a:ext cx="13079180" cy="1685706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no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72" name="Groep 271"/>
            <p:cNvGrpSpPr/>
            <p:nvPr/>
          </p:nvGrpSpPr>
          <p:grpSpPr>
            <a:xfrm>
              <a:off x="2957458" y="3894421"/>
              <a:ext cx="837379" cy="206087"/>
              <a:chOff x="2670414" y="-1337988"/>
              <a:chExt cx="14484434" cy="4720649"/>
            </a:xfrm>
          </p:grpSpPr>
          <p:sp>
            <p:nvSpPr>
              <p:cNvPr id="289" name="Vrije vorm 288"/>
              <p:cNvSpPr>
                <a:spLocks noChangeAspect="1"/>
              </p:cNvSpPr>
              <p:nvPr/>
            </p:nvSpPr>
            <p:spPr>
              <a:xfrm>
                <a:off x="2670414" y="-1337988"/>
                <a:ext cx="14484434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484434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41799" y="3051077"/>
                      <a:pt x="13418692" y="3021141"/>
                    </a:cubicBezTo>
                    <a:cubicBezTo>
                      <a:pt x="13595585" y="2991205"/>
                      <a:pt x="13900385" y="2939498"/>
                      <a:pt x="14039178" y="2874184"/>
                    </a:cubicBezTo>
                    <a:cubicBezTo>
                      <a:pt x="14177971" y="2808870"/>
                      <a:pt x="14194299" y="2721784"/>
                      <a:pt x="14251449" y="2629255"/>
                    </a:cubicBezTo>
                    <a:cubicBezTo>
                      <a:pt x="14308599" y="2536726"/>
                      <a:pt x="14343978" y="2433312"/>
                      <a:pt x="14382078" y="2319012"/>
                    </a:cubicBezTo>
                    <a:cubicBezTo>
                      <a:pt x="14420178" y="2204712"/>
                      <a:pt x="14504542" y="2079526"/>
                      <a:pt x="14480049" y="1943455"/>
                    </a:cubicBezTo>
                    <a:cubicBezTo>
                      <a:pt x="14455556" y="1807384"/>
                      <a:pt x="14303157" y="1603277"/>
                      <a:pt x="14235121" y="1502584"/>
                    </a:cubicBezTo>
                    <a:cubicBezTo>
                      <a:pt x="14167085" y="1401891"/>
                      <a:pt x="14148035" y="1382841"/>
                      <a:pt x="14071835" y="1339298"/>
                    </a:cubicBezTo>
                    <a:cubicBezTo>
                      <a:pt x="13995635" y="1295755"/>
                      <a:pt x="13927600" y="1314805"/>
                      <a:pt x="13777921" y="1241327"/>
                    </a:cubicBezTo>
                    <a:cubicBezTo>
                      <a:pt x="13628242" y="1167849"/>
                      <a:pt x="13339770" y="977348"/>
                      <a:pt x="13173763" y="898427"/>
                    </a:cubicBezTo>
                    <a:cubicBezTo>
                      <a:pt x="13007756" y="819506"/>
                      <a:pt x="12781878" y="767798"/>
                      <a:pt x="12781878" y="767798"/>
                    </a:cubicBezTo>
                    <a:lnTo>
                      <a:pt x="12079749" y="539198"/>
                    </a:lnTo>
                    <a:cubicBezTo>
                      <a:pt x="11881085" y="479327"/>
                      <a:pt x="11783113" y="454834"/>
                      <a:pt x="11589892" y="408570"/>
                    </a:cubicBezTo>
                    <a:cubicBezTo>
                      <a:pt x="11396671" y="362306"/>
                      <a:pt x="11102757" y="294269"/>
                      <a:pt x="10920421" y="261612"/>
                    </a:cubicBezTo>
                    <a:cubicBezTo>
                      <a:pt x="10738085" y="228955"/>
                      <a:pt x="10642835" y="226234"/>
                      <a:pt x="10495878" y="212627"/>
                    </a:cubicBezTo>
                    <a:cubicBezTo>
                      <a:pt x="10348921" y="199020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90" name="Vrije vorm 289"/>
              <p:cNvSpPr/>
              <p:nvPr/>
            </p:nvSpPr>
            <p:spPr>
              <a:xfrm>
                <a:off x="3282048" y="1658954"/>
                <a:ext cx="13079180" cy="1685706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no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76" name="Groep 275"/>
            <p:cNvGrpSpPr/>
            <p:nvPr/>
          </p:nvGrpSpPr>
          <p:grpSpPr>
            <a:xfrm>
              <a:off x="2992522" y="4672360"/>
              <a:ext cx="1029600" cy="228486"/>
              <a:chOff x="2490384" y="695157"/>
              <a:chExt cx="17848155" cy="4720649"/>
            </a:xfrm>
            <a:solidFill>
              <a:schemeClr val="bg1">
                <a:lumMod val="65000"/>
              </a:schemeClr>
            </a:solidFill>
          </p:grpSpPr>
          <p:sp>
            <p:nvSpPr>
              <p:cNvPr id="285" name="Vrije vorm 284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87" name="Vrije vorm 286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88" name="Vrije vorm 287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77" name="Groep 276"/>
            <p:cNvGrpSpPr/>
            <p:nvPr/>
          </p:nvGrpSpPr>
          <p:grpSpPr>
            <a:xfrm>
              <a:off x="2210240" y="4661891"/>
              <a:ext cx="1029600" cy="228486"/>
              <a:chOff x="2490384" y="695157"/>
              <a:chExt cx="17848155" cy="4720649"/>
            </a:xfrm>
            <a:solidFill>
              <a:schemeClr val="bg1">
                <a:lumMod val="65000"/>
              </a:schemeClr>
            </a:solidFill>
          </p:grpSpPr>
          <p:sp>
            <p:nvSpPr>
              <p:cNvPr id="282" name="Vrije vorm 281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83" name="Vrije vorm 282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84" name="Vrije vorm 283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</p:grpSp>
      <p:sp>
        <p:nvSpPr>
          <p:cNvPr id="331" name="Rechthoek 330"/>
          <p:cNvSpPr/>
          <p:nvPr/>
        </p:nvSpPr>
        <p:spPr>
          <a:xfrm>
            <a:off x="1376624" y="2205807"/>
            <a:ext cx="6990424" cy="3025950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2" name="Vrije vorm 331"/>
          <p:cNvSpPr/>
          <p:nvPr/>
        </p:nvSpPr>
        <p:spPr>
          <a:xfrm>
            <a:off x="2632927" y="3037899"/>
            <a:ext cx="3359421" cy="1787879"/>
          </a:xfrm>
          <a:custGeom>
            <a:avLst/>
            <a:gdLst>
              <a:gd name="connsiteX0" fmla="*/ 897957 w 2475020"/>
              <a:gd name="connsiteY0" fmla="*/ 929477 h 946933"/>
              <a:gd name="connsiteX1" fmla="*/ 36023 w 2475020"/>
              <a:gd name="connsiteY1" fmla="*/ 921982 h 946933"/>
              <a:gd name="connsiteX2" fmla="*/ 185925 w 2475020"/>
              <a:gd name="connsiteY2" fmla="*/ 689634 h 946933"/>
              <a:gd name="connsiteX3" fmla="*/ 403282 w 2475020"/>
              <a:gd name="connsiteY3" fmla="*/ 644663 h 946933"/>
              <a:gd name="connsiteX4" fmla="*/ 373302 w 2475020"/>
              <a:gd name="connsiteY4" fmla="*/ 472277 h 946933"/>
              <a:gd name="connsiteX5" fmla="*/ 515708 w 2475020"/>
              <a:gd name="connsiteY5" fmla="*/ 367345 h 946933"/>
              <a:gd name="connsiteX6" fmla="*/ 808016 w 2475020"/>
              <a:gd name="connsiteY6" fmla="*/ 329870 h 946933"/>
              <a:gd name="connsiteX7" fmla="*/ 770541 w 2475020"/>
              <a:gd name="connsiteY7" fmla="*/ 217444 h 946933"/>
              <a:gd name="connsiteX8" fmla="*/ 770541 w 2475020"/>
              <a:gd name="connsiteY8" fmla="*/ 90027 h 946933"/>
              <a:gd name="connsiteX9" fmla="*/ 950423 w 2475020"/>
              <a:gd name="connsiteY9" fmla="*/ 22572 h 946933"/>
              <a:gd name="connsiteX10" fmla="*/ 1190266 w 2475020"/>
              <a:gd name="connsiteY10" fmla="*/ 15077 h 946933"/>
              <a:gd name="connsiteX11" fmla="*/ 1302692 w 2475020"/>
              <a:gd name="connsiteY11" fmla="*/ 7582 h 946933"/>
              <a:gd name="connsiteX12" fmla="*/ 1475079 w 2475020"/>
              <a:gd name="connsiteY12" fmla="*/ 37562 h 946933"/>
              <a:gd name="connsiteX13" fmla="*/ 1602495 w 2475020"/>
              <a:gd name="connsiteY13" fmla="*/ 67542 h 946933"/>
              <a:gd name="connsiteX14" fmla="*/ 1617485 w 2475020"/>
              <a:gd name="connsiteY14" fmla="*/ 90027 h 946933"/>
              <a:gd name="connsiteX15" fmla="*/ 1767387 w 2475020"/>
              <a:gd name="connsiteY15" fmla="*/ 30067 h 946933"/>
              <a:gd name="connsiteX16" fmla="*/ 1984744 w 2475020"/>
              <a:gd name="connsiteY16" fmla="*/ 86 h 946933"/>
              <a:gd name="connsiteX17" fmla="*/ 2217092 w 2475020"/>
              <a:gd name="connsiteY17" fmla="*/ 22572 h 946933"/>
              <a:gd name="connsiteX18" fmla="*/ 2426954 w 2475020"/>
              <a:gd name="connsiteY18" fmla="*/ 67542 h 946933"/>
              <a:gd name="connsiteX19" fmla="*/ 2456934 w 2475020"/>
              <a:gd name="connsiteY19" fmla="*/ 172473 h 946933"/>
              <a:gd name="connsiteX20" fmla="*/ 2464430 w 2475020"/>
              <a:gd name="connsiteY20" fmla="*/ 292395 h 946933"/>
              <a:gd name="connsiteX21" fmla="*/ 2307033 w 2475020"/>
              <a:gd name="connsiteY21" fmla="*/ 254919 h 946933"/>
              <a:gd name="connsiteX0" fmla="*/ 897957 w 2475020"/>
              <a:gd name="connsiteY0" fmla="*/ 929477 h 946933"/>
              <a:gd name="connsiteX1" fmla="*/ 36023 w 2475020"/>
              <a:gd name="connsiteY1" fmla="*/ 921982 h 946933"/>
              <a:gd name="connsiteX2" fmla="*/ 185925 w 2475020"/>
              <a:gd name="connsiteY2" fmla="*/ 689634 h 946933"/>
              <a:gd name="connsiteX3" fmla="*/ 403282 w 2475020"/>
              <a:gd name="connsiteY3" fmla="*/ 644663 h 946933"/>
              <a:gd name="connsiteX4" fmla="*/ 373302 w 2475020"/>
              <a:gd name="connsiteY4" fmla="*/ 472277 h 946933"/>
              <a:gd name="connsiteX5" fmla="*/ 515708 w 2475020"/>
              <a:gd name="connsiteY5" fmla="*/ 367345 h 946933"/>
              <a:gd name="connsiteX6" fmla="*/ 808016 w 2475020"/>
              <a:gd name="connsiteY6" fmla="*/ 329870 h 946933"/>
              <a:gd name="connsiteX7" fmla="*/ 770541 w 2475020"/>
              <a:gd name="connsiteY7" fmla="*/ 217444 h 946933"/>
              <a:gd name="connsiteX8" fmla="*/ 770541 w 2475020"/>
              <a:gd name="connsiteY8" fmla="*/ 90027 h 946933"/>
              <a:gd name="connsiteX9" fmla="*/ 950423 w 2475020"/>
              <a:gd name="connsiteY9" fmla="*/ 22572 h 946933"/>
              <a:gd name="connsiteX10" fmla="*/ 1190266 w 2475020"/>
              <a:gd name="connsiteY10" fmla="*/ 15077 h 946933"/>
              <a:gd name="connsiteX11" fmla="*/ 1302692 w 2475020"/>
              <a:gd name="connsiteY11" fmla="*/ 7582 h 946933"/>
              <a:gd name="connsiteX12" fmla="*/ 1475079 w 2475020"/>
              <a:gd name="connsiteY12" fmla="*/ 37562 h 946933"/>
              <a:gd name="connsiteX13" fmla="*/ 1602495 w 2475020"/>
              <a:gd name="connsiteY13" fmla="*/ 67542 h 946933"/>
              <a:gd name="connsiteX14" fmla="*/ 1617485 w 2475020"/>
              <a:gd name="connsiteY14" fmla="*/ 90027 h 946933"/>
              <a:gd name="connsiteX15" fmla="*/ 1767387 w 2475020"/>
              <a:gd name="connsiteY15" fmla="*/ 30067 h 946933"/>
              <a:gd name="connsiteX16" fmla="*/ 1984744 w 2475020"/>
              <a:gd name="connsiteY16" fmla="*/ 86 h 946933"/>
              <a:gd name="connsiteX17" fmla="*/ 2217092 w 2475020"/>
              <a:gd name="connsiteY17" fmla="*/ 22572 h 946933"/>
              <a:gd name="connsiteX18" fmla="*/ 2426954 w 2475020"/>
              <a:gd name="connsiteY18" fmla="*/ 67542 h 946933"/>
              <a:gd name="connsiteX19" fmla="*/ 2456934 w 2475020"/>
              <a:gd name="connsiteY19" fmla="*/ 172473 h 946933"/>
              <a:gd name="connsiteX20" fmla="*/ 2464430 w 2475020"/>
              <a:gd name="connsiteY20" fmla="*/ 292395 h 946933"/>
              <a:gd name="connsiteX21" fmla="*/ 1999215 w 2475020"/>
              <a:gd name="connsiteY21" fmla="*/ 197581 h 946933"/>
              <a:gd name="connsiteX0" fmla="*/ 897957 w 2478583"/>
              <a:gd name="connsiteY0" fmla="*/ 929477 h 946933"/>
              <a:gd name="connsiteX1" fmla="*/ 36023 w 2478583"/>
              <a:gd name="connsiteY1" fmla="*/ 921982 h 946933"/>
              <a:gd name="connsiteX2" fmla="*/ 185925 w 2478583"/>
              <a:gd name="connsiteY2" fmla="*/ 689634 h 946933"/>
              <a:gd name="connsiteX3" fmla="*/ 403282 w 2478583"/>
              <a:gd name="connsiteY3" fmla="*/ 644663 h 946933"/>
              <a:gd name="connsiteX4" fmla="*/ 373302 w 2478583"/>
              <a:gd name="connsiteY4" fmla="*/ 472277 h 946933"/>
              <a:gd name="connsiteX5" fmla="*/ 515708 w 2478583"/>
              <a:gd name="connsiteY5" fmla="*/ 367345 h 946933"/>
              <a:gd name="connsiteX6" fmla="*/ 808016 w 2478583"/>
              <a:gd name="connsiteY6" fmla="*/ 329870 h 946933"/>
              <a:gd name="connsiteX7" fmla="*/ 770541 w 2478583"/>
              <a:gd name="connsiteY7" fmla="*/ 217444 h 946933"/>
              <a:gd name="connsiteX8" fmla="*/ 770541 w 2478583"/>
              <a:gd name="connsiteY8" fmla="*/ 90027 h 946933"/>
              <a:gd name="connsiteX9" fmla="*/ 950423 w 2478583"/>
              <a:gd name="connsiteY9" fmla="*/ 22572 h 946933"/>
              <a:gd name="connsiteX10" fmla="*/ 1190266 w 2478583"/>
              <a:gd name="connsiteY10" fmla="*/ 15077 h 946933"/>
              <a:gd name="connsiteX11" fmla="*/ 1302692 w 2478583"/>
              <a:gd name="connsiteY11" fmla="*/ 7582 h 946933"/>
              <a:gd name="connsiteX12" fmla="*/ 1475079 w 2478583"/>
              <a:gd name="connsiteY12" fmla="*/ 37562 h 946933"/>
              <a:gd name="connsiteX13" fmla="*/ 1602495 w 2478583"/>
              <a:gd name="connsiteY13" fmla="*/ 67542 h 946933"/>
              <a:gd name="connsiteX14" fmla="*/ 1617485 w 2478583"/>
              <a:gd name="connsiteY14" fmla="*/ 90027 h 946933"/>
              <a:gd name="connsiteX15" fmla="*/ 1767387 w 2478583"/>
              <a:gd name="connsiteY15" fmla="*/ 30067 h 946933"/>
              <a:gd name="connsiteX16" fmla="*/ 1984744 w 2478583"/>
              <a:gd name="connsiteY16" fmla="*/ 86 h 946933"/>
              <a:gd name="connsiteX17" fmla="*/ 2217092 w 2478583"/>
              <a:gd name="connsiteY17" fmla="*/ 22572 h 946933"/>
              <a:gd name="connsiteX18" fmla="*/ 2426954 w 2478583"/>
              <a:gd name="connsiteY18" fmla="*/ 67542 h 946933"/>
              <a:gd name="connsiteX19" fmla="*/ 2456934 w 2478583"/>
              <a:gd name="connsiteY19" fmla="*/ 172473 h 946933"/>
              <a:gd name="connsiteX20" fmla="*/ 2464430 w 2478583"/>
              <a:gd name="connsiteY20" fmla="*/ 292395 h 946933"/>
              <a:gd name="connsiteX21" fmla="*/ 2276904 w 2478583"/>
              <a:gd name="connsiteY21" fmla="*/ 221571 h 946933"/>
              <a:gd name="connsiteX22" fmla="*/ 1999215 w 2478583"/>
              <a:gd name="connsiteY22" fmla="*/ 197581 h 946933"/>
              <a:gd name="connsiteX0" fmla="*/ 897957 w 2457951"/>
              <a:gd name="connsiteY0" fmla="*/ 929477 h 946933"/>
              <a:gd name="connsiteX1" fmla="*/ 36023 w 2457951"/>
              <a:gd name="connsiteY1" fmla="*/ 921982 h 946933"/>
              <a:gd name="connsiteX2" fmla="*/ 185925 w 2457951"/>
              <a:gd name="connsiteY2" fmla="*/ 689634 h 946933"/>
              <a:gd name="connsiteX3" fmla="*/ 403282 w 2457951"/>
              <a:gd name="connsiteY3" fmla="*/ 644663 h 946933"/>
              <a:gd name="connsiteX4" fmla="*/ 373302 w 2457951"/>
              <a:gd name="connsiteY4" fmla="*/ 472277 h 946933"/>
              <a:gd name="connsiteX5" fmla="*/ 515708 w 2457951"/>
              <a:gd name="connsiteY5" fmla="*/ 367345 h 946933"/>
              <a:gd name="connsiteX6" fmla="*/ 808016 w 2457951"/>
              <a:gd name="connsiteY6" fmla="*/ 329870 h 946933"/>
              <a:gd name="connsiteX7" fmla="*/ 770541 w 2457951"/>
              <a:gd name="connsiteY7" fmla="*/ 217444 h 946933"/>
              <a:gd name="connsiteX8" fmla="*/ 770541 w 2457951"/>
              <a:gd name="connsiteY8" fmla="*/ 90027 h 946933"/>
              <a:gd name="connsiteX9" fmla="*/ 950423 w 2457951"/>
              <a:gd name="connsiteY9" fmla="*/ 22572 h 946933"/>
              <a:gd name="connsiteX10" fmla="*/ 1190266 w 2457951"/>
              <a:gd name="connsiteY10" fmla="*/ 15077 h 946933"/>
              <a:gd name="connsiteX11" fmla="*/ 1302692 w 2457951"/>
              <a:gd name="connsiteY11" fmla="*/ 7582 h 946933"/>
              <a:gd name="connsiteX12" fmla="*/ 1475079 w 2457951"/>
              <a:gd name="connsiteY12" fmla="*/ 37562 h 946933"/>
              <a:gd name="connsiteX13" fmla="*/ 1602495 w 2457951"/>
              <a:gd name="connsiteY13" fmla="*/ 67542 h 946933"/>
              <a:gd name="connsiteX14" fmla="*/ 1617485 w 2457951"/>
              <a:gd name="connsiteY14" fmla="*/ 90027 h 946933"/>
              <a:gd name="connsiteX15" fmla="*/ 1767387 w 2457951"/>
              <a:gd name="connsiteY15" fmla="*/ 30067 h 946933"/>
              <a:gd name="connsiteX16" fmla="*/ 1984744 w 2457951"/>
              <a:gd name="connsiteY16" fmla="*/ 86 h 946933"/>
              <a:gd name="connsiteX17" fmla="*/ 2217092 w 2457951"/>
              <a:gd name="connsiteY17" fmla="*/ 22572 h 946933"/>
              <a:gd name="connsiteX18" fmla="*/ 2426954 w 2457951"/>
              <a:gd name="connsiteY18" fmla="*/ 67542 h 946933"/>
              <a:gd name="connsiteX19" fmla="*/ 2456934 w 2457951"/>
              <a:gd name="connsiteY19" fmla="*/ 172473 h 946933"/>
              <a:gd name="connsiteX20" fmla="*/ 2428217 w 2457951"/>
              <a:gd name="connsiteY20" fmla="*/ 286360 h 946933"/>
              <a:gd name="connsiteX21" fmla="*/ 2276904 w 2457951"/>
              <a:gd name="connsiteY21" fmla="*/ 221571 h 946933"/>
              <a:gd name="connsiteX22" fmla="*/ 1999215 w 2457951"/>
              <a:gd name="connsiteY22" fmla="*/ 197581 h 946933"/>
              <a:gd name="connsiteX0" fmla="*/ 897957 w 2457951"/>
              <a:gd name="connsiteY0" fmla="*/ 929477 h 969248"/>
              <a:gd name="connsiteX1" fmla="*/ 36023 w 2457951"/>
              <a:gd name="connsiteY1" fmla="*/ 953731 h 969248"/>
              <a:gd name="connsiteX2" fmla="*/ 185925 w 2457951"/>
              <a:gd name="connsiteY2" fmla="*/ 689634 h 969248"/>
              <a:gd name="connsiteX3" fmla="*/ 403282 w 2457951"/>
              <a:gd name="connsiteY3" fmla="*/ 644663 h 969248"/>
              <a:gd name="connsiteX4" fmla="*/ 373302 w 2457951"/>
              <a:gd name="connsiteY4" fmla="*/ 472277 h 969248"/>
              <a:gd name="connsiteX5" fmla="*/ 515708 w 2457951"/>
              <a:gd name="connsiteY5" fmla="*/ 367345 h 969248"/>
              <a:gd name="connsiteX6" fmla="*/ 808016 w 2457951"/>
              <a:gd name="connsiteY6" fmla="*/ 329870 h 969248"/>
              <a:gd name="connsiteX7" fmla="*/ 770541 w 2457951"/>
              <a:gd name="connsiteY7" fmla="*/ 217444 h 969248"/>
              <a:gd name="connsiteX8" fmla="*/ 770541 w 2457951"/>
              <a:gd name="connsiteY8" fmla="*/ 90027 h 969248"/>
              <a:gd name="connsiteX9" fmla="*/ 950423 w 2457951"/>
              <a:gd name="connsiteY9" fmla="*/ 22572 h 969248"/>
              <a:gd name="connsiteX10" fmla="*/ 1190266 w 2457951"/>
              <a:gd name="connsiteY10" fmla="*/ 15077 h 969248"/>
              <a:gd name="connsiteX11" fmla="*/ 1302692 w 2457951"/>
              <a:gd name="connsiteY11" fmla="*/ 7582 h 969248"/>
              <a:gd name="connsiteX12" fmla="*/ 1475079 w 2457951"/>
              <a:gd name="connsiteY12" fmla="*/ 37562 h 969248"/>
              <a:gd name="connsiteX13" fmla="*/ 1602495 w 2457951"/>
              <a:gd name="connsiteY13" fmla="*/ 67542 h 969248"/>
              <a:gd name="connsiteX14" fmla="*/ 1617485 w 2457951"/>
              <a:gd name="connsiteY14" fmla="*/ 90027 h 969248"/>
              <a:gd name="connsiteX15" fmla="*/ 1767387 w 2457951"/>
              <a:gd name="connsiteY15" fmla="*/ 30067 h 969248"/>
              <a:gd name="connsiteX16" fmla="*/ 1984744 w 2457951"/>
              <a:gd name="connsiteY16" fmla="*/ 86 h 969248"/>
              <a:gd name="connsiteX17" fmla="*/ 2217092 w 2457951"/>
              <a:gd name="connsiteY17" fmla="*/ 22572 h 969248"/>
              <a:gd name="connsiteX18" fmla="*/ 2426954 w 2457951"/>
              <a:gd name="connsiteY18" fmla="*/ 67542 h 969248"/>
              <a:gd name="connsiteX19" fmla="*/ 2456934 w 2457951"/>
              <a:gd name="connsiteY19" fmla="*/ 172473 h 969248"/>
              <a:gd name="connsiteX20" fmla="*/ 2428217 w 2457951"/>
              <a:gd name="connsiteY20" fmla="*/ 286360 h 969248"/>
              <a:gd name="connsiteX21" fmla="*/ 2276904 w 2457951"/>
              <a:gd name="connsiteY21" fmla="*/ 221571 h 969248"/>
              <a:gd name="connsiteX22" fmla="*/ 1999215 w 2457951"/>
              <a:gd name="connsiteY22" fmla="*/ 197581 h 969248"/>
              <a:gd name="connsiteX0" fmla="*/ 897957 w 2457951"/>
              <a:gd name="connsiteY0" fmla="*/ 961227 h 980831"/>
              <a:gd name="connsiteX1" fmla="*/ 36023 w 2457951"/>
              <a:gd name="connsiteY1" fmla="*/ 953731 h 980831"/>
              <a:gd name="connsiteX2" fmla="*/ 185925 w 2457951"/>
              <a:gd name="connsiteY2" fmla="*/ 689634 h 980831"/>
              <a:gd name="connsiteX3" fmla="*/ 403282 w 2457951"/>
              <a:gd name="connsiteY3" fmla="*/ 644663 h 980831"/>
              <a:gd name="connsiteX4" fmla="*/ 373302 w 2457951"/>
              <a:gd name="connsiteY4" fmla="*/ 472277 h 980831"/>
              <a:gd name="connsiteX5" fmla="*/ 515708 w 2457951"/>
              <a:gd name="connsiteY5" fmla="*/ 367345 h 980831"/>
              <a:gd name="connsiteX6" fmla="*/ 808016 w 2457951"/>
              <a:gd name="connsiteY6" fmla="*/ 329870 h 980831"/>
              <a:gd name="connsiteX7" fmla="*/ 770541 w 2457951"/>
              <a:gd name="connsiteY7" fmla="*/ 217444 h 980831"/>
              <a:gd name="connsiteX8" fmla="*/ 770541 w 2457951"/>
              <a:gd name="connsiteY8" fmla="*/ 90027 h 980831"/>
              <a:gd name="connsiteX9" fmla="*/ 950423 w 2457951"/>
              <a:gd name="connsiteY9" fmla="*/ 22572 h 980831"/>
              <a:gd name="connsiteX10" fmla="*/ 1190266 w 2457951"/>
              <a:gd name="connsiteY10" fmla="*/ 15077 h 980831"/>
              <a:gd name="connsiteX11" fmla="*/ 1302692 w 2457951"/>
              <a:gd name="connsiteY11" fmla="*/ 7582 h 980831"/>
              <a:gd name="connsiteX12" fmla="*/ 1475079 w 2457951"/>
              <a:gd name="connsiteY12" fmla="*/ 37562 h 980831"/>
              <a:gd name="connsiteX13" fmla="*/ 1602495 w 2457951"/>
              <a:gd name="connsiteY13" fmla="*/ 67542 h 980831"/>
              <a:gd name="connsiteX14" fmla="*/ 1617485 w 2457951"/>
              <a:gd name="connsiteY14" fmla="*/ 90027 h 980831"/>
              <a:gd name="connsiteX15" fmla="*/ 1767387 w 2457951"/>
              <a:gd name="connsiteY15" fmla="*/ 30067 h 980831"/>
              <a:gd name="connsiteX16" fmla="*/ 1984744 w 2457951"/>
              <a:gd name="connsiteY16" fmla="*/ 86 h 980831"/>
              <a:gd name="connsiteX17" fmla="*/ 2217092 w 2457951"/>
              <a:gd name="connsiteY17" fmla="*/ 22572 h 980831"/>
              <a:gd name="connsiteX18" fmla="*/ 2426954 w 2457951"/>
              <a:gd name="connsiteY18" fmla="*/ 67542 h 980831"/>
              <a:gd name="connsiteX19" fmla="*/ 2456934 w 2457951"/>
              <a:gd name="connsiteY19" fmla="*/ 172473 h 980831"/>
              <a:gd name="connsiteX20" fmla="*/ 2428217 w 2457951"/>
              <a:gd name="connsiteY20" fmla="*/ 286360 h 980831"/>
              <a:gd name="connsiteX21" fmla="*/ 2276904 w 2457951"/>
              <a:gd name="connsiteY21" fmla="*/ 221571 h 980831"/>
              <a:gd name="connsiteX22" fmla="*/ 1999215 w 2457951"/>
              <a:gd name="connsiteY22" fmla="*/ 197581 h 980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57951" h="980831">
                <a:moveTo>
                  <a:pt x="897957" y="961227"/>
                </a:moveTo>
                <a:cubicBezTo>
                  <a:pt x="526326" y="977466"/>
                  <a:pt x="154695" y="998996"/>
                  <a:pt x="36023" y="953731"/>
                </a:cubicBezTo>
                <a:cubicBezTo>
                  <a:pt x="-82649" y="908466"/>
                  <a:pt x="124715" y="741145"/>
                  <a:pt x="185925" y="689634"/>
                </a:cubicBezTo>
                <a:cubicBezTo>
                  <a:pt x="247135" y="638123"/>
                  <a:pt x="372052" y="680889"/>
                  <a:pt x="403282" y="644663"/>
                </a:cubicBezTo>
                <a:cubicBezTo>
                  <a:pt x="434511" y="608437"/>
                  <a:pt x="354564" y="518497"/>
                  <a:pt x="373302" y="472277"/>
                </a:cubicBezTo>
                <a:cubicBezTo>
                  <a:pt x="392040" y="426057"/>
                  <a:pt x="443256" y="391079"/>
                  <a:pt x="515708" y="367345"/>
                </a:cubicBezTo>
                <a:cubicBezTo>
                  <a:pt x="588160" y="343611"/>
                  <a:pt x="765544" y="354854"/>
                  <a:pt x="808016" y="329870"/>
                </a:cubicBezTo>
                <a:cubicBezTo>
                  <a:pt x="850488" y="304886"/>
                  <a:pt x="776787" y="257418"/>
                  <a:pt x="770541" y="217444"/>
                </a:cubicBezTo>
                <a:cubicBezTo>
                  <a:pt x="764295" y="177470"/>
                  <a:pt x="740561" y="122506"/>
                  <a:pt x="770541" y="90027"/>
                </a:cubicBezTo>
                <a:cubicBezTo>
                  <a:pt x="800521" y="57548"/>
                  <a:pt x="880469" y="35064"/>
                  <a:pt x="950423" y="22572"/>
                </a:cubicBezTo>
                <a:cubicBezTo>
                  <a:pt x="1020377" y="10080"/>
                  <a:pt x="1131555" y="17575"/>
                  <a:pt x="1190266" y="15077"/>
                </a:cubicBezTo>
                <a:cubicBezTo>
                  <a:pt x="1248977" y="12579"/>
                  <a:pt x="1255223" y="3834"/>
                  <a:pt x="1302692" y="7582"/>
                </a:cubicBezTo>
                <a:cubicBezTo>
                  <a:pt x="1350161" y="11330"/>
                  <a:pt x="1425112" y="27569"/>
                  <a:pt x="1475079" y="37562"/>
                </a:cubicBezTo>
                <a:cubicBezTo>
                  <a:pt x="1525046" y="47555"/>
                  <a:pt x="1602495" y="67542"/>
                  <a:pt x="1602495" y="67542"/>
                </a:cubicBezTo>
                <a:cubicBezTo>
                  <a:pt x="1626229" y="76286"/>
                  <a:pt x="1590003" y="96273"/>
                  <a:pt x="1617485" y="90027"/>
                </a:cubicBezTo>
                <a:cubicBezTo>
                  <a:pt x="1644967" y="83781"/>
                  <a:pt x="1706177" y="45057"/>
                  <a:pt x="1767387" y="30067"/>
                </a:cubicBezTo>
                <a:cubicBezTo>
                  <a:pt x="1828597" y="15077"/>
                  <a:pt x="1909793" y="1335"/>
                  <a:pt x="1984744" y="86"/>
                </a:cubicBezTo>
                <a:cubicBezTo>
                  <a:pt x="2059695" y="-1163"/>
                  <a:pt x="2143390" y="11329"/>
                  <a:pt x="2217092" y="22572"/>
                </a:cubicBezTo>
                <a:cubicBezTo>
                  <a:pt x="2290794" y="33815"/>
                  <a:pt x="2386980" y="42558"/>
                  <a:pt x="2426954" y="67542"/>
                </a:cubicBezTo>
                <a:cubicBezTo>
                  <a:pt x="2466928" y="92526"/>
                  <a:pt x="2456724" y="136003"/>
                  <a:pt x="2456934" y="172473"/>
                </a:cubicBezTo>
                <a:cubicBezTo>
                  <a:pt x="2457144" y="208943"/>
                  <a:pt x="2461240" y="270632"/>
                  <a:pt x="2428217" y="286360"/>
                </a:cubicBezTo>
                <a:cubicBezTo>
                  <a:pt x="2395194" y="302088"/>
                  <a:pt x="2354440" y="237373"/>
                  <a:pt x="2276904" y="221571"/>
                </a:cubicBezTo>
                <a:cubicBezTo>
                  <a:pt x="2199368" y="205769"/>
                  <a:pt x="2042479" y="209124"/>
                  <a:pt x="1999215" y="197581"/>
                </a:cubicBezTo>
              </a:path>
            </a:pathLst>
          </a:custGeom>
          <a:ln w="57150">
            <a:solidFill>
              <a:srgbClr val="7030A0"/>
            </a:solidFill>
            <a:prstDash val="soli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nl-NL">
              <a:solidFill>
                <a:schemeClr val="tx1"/>
              </a:solidFill>
            </a:endParaRPr>
          </a:p>
        </p:txBody>
      </p:sp>
      <p:cxnSp>
        <p:nvCxnSpPr>
          <p:cNvPr id="333" name="Rechte verbindingslijn met pijl 332"/>
          <p:cNvCxnSpPr/>
          <p:nvPr/>
        </p:nvCxnSpPr>
        <p:spPr>
          <a:xfrm>
            <a:off x="3133529" y="2939396"/>
            <a:ext cx="363696" cy="194825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0" name="Rechte verbindingslijn met pijl 339"/>
          <p:cNvCxnSpPr/>
          <p:nvPr/>
        </p:nvCxnSpPr>
        <p:spPr>
          <a:xfrm>
            <a:off x="5575272" y="4081733"/>
            <a:ext cx="2005517" cy="129293"/>
          </a:xfrm>
          <a:prstGeom prst="straightConnector1">
            <a:avLst/>
          </a:prstGeom>
          <a:ln w="57150">
            <a:solidFill>
              <a:srgbClr val="0F5EE4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345" name="Groep 344"/>
          <p:cNvGrpSpPr/>
          <p:nvPr/>
        </p:nvGrpSpPr>
        <p:grpSpPr>
          <a:xfrm>
            <a:off x="1992024" y="3745069"/>
            <a:ext cx="1078558" cy="475288"/>
            <a:chOff x="1468759" y="3949377"/>
            <a:chExt cx="499377" cy="271047"/>
          </a:xfrm>
        </p:grpSpPr>
        <p:cxnSp>
          <p:nvCxnSpPr>
            <p:cNvPr id="346" name="Rechte verbindingslijn met pijl 345"/>
            <p:cNvCxnSpPr/>
            <p:nvPr/>
          </p:nvCxnSpPr>
          <p:spPr>
            <a:xfrm flipH="1" flipV="1">
              <a:off x="1714791" y="3949377"/>
              <a:ext cx="248772" cy="271047"/>
            </a:xfrm>
            <a:prstGeom prst="straightConnector1">
              <a:avLst/>
            </a:prstGeom>
            <a:ln w="57150">
              <a:solidFill>
                <a:srgbClr val="0F5EE4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Rechte verbindingslijn 349"/>
            <p:cNvCxnSpPr/>
            <p:nvPr/>
          </p:nvCxnSpPr>
          <p:spPr>
            <a:xfrm>
              <a:off x="1468759" y="4215103"/>
              <a:ext cx="499377" cy="4295"/>
            </a:xfrm>
            <a:prstGeom prst="line">
              <a:avLst/>
            </a:prstGeom>
            <a:noFill/>
            <a:ln w="57150">
              <a:solidFill>
                <a:srgbClr val="0F5EE4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</p:grpSp>
      <p:pic>
        <p:nvPicPr>
          <p:cNvPr id="72" name="Afbeelding 7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52866" y="3969736"/>
            <a:ext cx="534217" cy="811873"/>
          </a:xfrm>
          <a:prstGeom prst="rect">
            <a:avLst/>
          </a:prstGeom>
          <a:solidFill>
            <a:schemeClr val="bg1">
              <a:alpha val="18000"/>
            </a:schemeClr>
          </a:solidFill>
          <a:ln>
            <a:noFill/>
          </a:ln>
        </p:spPr>
      </p:pic>
      <p:sp>
        <p:nvSpPr>
          <p:cNvPr id="74" name="Tekstvak 73"/>
          <p:cNvSpPr txBox="1"/>
          <p:nvPr/>
        </p:nvSpPr>
        <p:spPr>
          <a:xfrm>
            <a:off x="5774938" y="4779889"/>
            <a:ext cx="25921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/>
              <a:t>g</a:t>
            </a:r>
            <a:r>
              <a:rPr lang="nl-NL" sz="2400" b="1" dirty="0" smtClean="0"/>
              <a:t>een folie</a:t>
            </a:r>
            <a:endParaRPr lang="nl-NL" sz="2400" b="1" dirty="0"/>
          </a:p>
        </p:txBody>
      </p:sp>
      <p:cxnSp>
        <p:nvCxnSpPr>
          <p:cNvPr id="75" name="Rechte verbindingslijn met pijl 74"/>
          <p:cNvCxnSpPr/>
          <p:nvPr/>
        </p:nvCxnSpPr>
        <p:spPr>
          <a:xfrm flipH="1" flipV="1">
            <a:off x="6633251" y="4779889"/>
            <a:ext cx="615250" cy="25542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Rechte verbindingslijn met pijl 77"/>
          <p:cNvCxnSpPr/>
          <p:nvPr/>
        </p:nvCxnSpPr>
        <p:spPr>
          <a:xfrm flipH="1" flipV="1">
            <a:off x="6949691" y="4410121"/>
            <a:ext cx="314145" cy="405953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Rechte verbindingslijn 7"/>
          <p:cNvCxnSpPr/>
          <p:nvPr/>
        </p:nvCxnSpPr>
        <p:spPr>
          <a:xfrm>
            <a:off x="5958582" y="3557740"/>
            <a:ext cx="2408466" cy="0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Rechte verbindingslijn 10"/>
          <p:cNvCxnSpPr/>
          <p:nvPr/>
        </p:nvCxnSpPr>
        <p:spPr>
          <a:xfrm>
            <a:off x="3879381" y="4779889"/>
            <a:ext cx="0" cy="451868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Tijdelijke aanduiding voor dianumm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17</a:t>
            </a:fld>
            <a:endParaRPr lang="en-US" altLang="en-US" sz="1400"/>
          </a:p>
        </p:txBody>
      </p:sp>
      <p:sp>
        <p:nvSpPr>
          <p:cNvPr id="76" name="Vrije vorm 75"/>
          <p:cNvSpPr/>
          <p:nvPr/>
        </p:nvSpPr>
        <p:spPr>
          <a:xfrm flipH="1">
            <a:off x="5053112" y="4043684"/>
            <a:ext cx="1404111" cy="417159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80742 w 14484434"/>
              <a:gd name="connsiteY30" fmla="*/ 30265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878598"/>
              <a:gd name="connsiteY0" fmla="*/ 2972155 h 4720649"/>
              <a:gd name="connsiteX1" fmla="*/ 421149 w 14878598"/>
              <a:gd name="connsiteY1" fmla="*/ 2972155 h 4720649"/>
              <a:gd name="connsiteX2" fmla="*/ 731392 w 14878598"/>
              <a:gd name="connsiteY2" fmla="*/ 2988484 h 4720649"/>
              <a:gd name="connsiteX3" fmla="*/ 1286563 w 14878598"/>
              <a:gd name="connsiteY3" fmla="*/ 3037470 h 4720649"/>
              <a:gd name="connsiteX4" fmla="*/ 1711106 w 14878598"/>
              <a:gd name="connsiteY4" fmla="*/ 3135441 h 4720649"/>
              <a:gd name="connsiteX5" fmla="*/ 2037678 w 14878598"/>
              <a:gd name="connsiteY5" fmla="*/ 3151770 h 4720649"/>
              <a:gd name="connsiteX6" fmla="*/ 2707149 w 14878598"/>
              <a:gd name="connsiteY6" fmla="*/ 3168098 h 4720649"/>
              <a:gd name="connsiteX7" fmla="*/ 3229663 w 14878598"/>
              <a:gd name="connsiteY7" fmla="*/ 3200755 h 4720649"/>
              <a:gd name="connsiteX8" fmla="*/ 3556235 w 14878598"/>
              <a:gd name="connsiteY8" fmla="*/ 3331384 h 4720649"/>
              <a:gd name="connsiteX9" fmla="*/ 4470635 w 14878598"/>
              <a:gd name="connsiteY9" fmla="*/ 3527327 h 4720649"/>
              <a:gd name="connsiteX10" fmla="*/ 4797206 w 14878598"/>
              <a:gd name="connsiteY10" fmla="*/ 3592641 h 4720649"/>
              <a:gd name="connsiteX11" fmla="*/ 5221749 w 14878598"/>
              <a:gd name="connsiteY11" fmla="*/ 3674284 h 4720649"/>
              <a:gd name="connsiteX12" fmla="*/ 5940206 w 14878598"/>
              <a:gd name="connsiteY12" fmla="*/ 3886555 h 4720649"/>
              <a:gd name="connsiteX13" fmla="*/ 6266778 w 14878598"/>
              <a:gd name="connsiteY13" fmla="*/ 4049841 h 4720649"/>
              <a:gd name="connsiteX14" fmla="*/ 6511706 w 14878598"/>
              <a:gd name="connsiteY14" fmla="*/ 4245784 h 4720649"/>
              <a:gd name="connsiteX15" fmla="*/ 6903592 w 14878598"/>
              <a:gd name="connsiteY15" fmla="*/ 4474384 h 4720649"/>
              <a:gd name="connsiteX16" fmla="*/ 7295478 w 14878598"/>
              <a:gd name="connsiteY16" fmla="*/ 4702984 h 4720649"/>
              <a:gd name="connsiteX17" fmla="*/ 7622049 w 14878598"/>
              <a:gd name="connsiteY17" fmla="*/ 4670327 h 4720649"/>
              <a:gd name="connsiteX18" fmla="*/ 8144563 w 14878598"/>
              <a:gd name="connsiteY18" fmla="*/ 4392741 h 4720649"/>
              <a:gd name="connsiteX19" fmla="*/ 8634421 w 14878598"/>
              <a:gd name="connsiteY19" fmla="*/ 4115155 h 4720649"/>
              <a:gd name="connsiteX20" fmla="*/ 8977321 w 14878598"/>
              <a:gd name="connsiteY20" fmla="*/ 3968198 h 4720649"/>
              <a:gd name="connsiteX21" fmla="*/ 9287563 w 14878598"/>
              <a:gd name="connsiteY21" fmla="*/ 3886555 h 4720649"/>
              <a:gd name="connsiteX22" fmla="*/ 10038678 w 14878598"/>
              <a:gd name="connsiteY22" fmla="*/ 3690612 h 4720649"/>
              <a:gd name="connsiteX23" fmla="*/ 10528535 w 14878598"/>
              <a:gd name="connsiteY23" fmla="*/ 3527327 h 4720649"/>
              <a:gd name="connsiteX24" fmla="*/ 10740806 w 14878598"/>
              <a:gd name="connsiteY24" fmla="*/ 3380370 h 4720649"/>
              <a:gd name="connsiteX25" fmla="*/ 11230663 w 14878598"/>
              <a:gd name="connsiteY25" fmla="*/ 3315055 h 4720649"/>
              <a:gd name="connsiteX26" fmla="*/ 12161392 w 14878598"/>
              <a:gd name="connsiteY26" fmla="*/ 3217084 h 4720649"/>
              <a:gd name="connsiteX27" fmla="*/ 12553278 w 14878598"/>
              <a:gd name="connsiteY27" fmla="*/ 3086455 h 4720649"/>
              <a:gd name="connsiteX28" fmla="*/ 12977821 w 14878598"/>
              <a:gd name="connsiteY28" fmla="*/ 3053798 h 4720649"/>
              <a:gd name="connsiteX29" fmla="*/ 13418692 w 14878598"/>
              <a:gd name="connsiteY29" fmla="*/ 3021141 h 4720649"/>
              <a:gd name="connsiteX30" fmla="*/ 14080742 w 14878598"/>
              <a:gd name="connsiteY30" fmla="*/ 3026584 h 4720649"/>
              <a:gd name="connsiteX31" fmla="*/ 14874904 w 14878598"/>
              <a:gd name="connsiteY31" fmla="*/ 2975618 h 4720649"/>
              <a:gd name="connsiteX32" fmla="*/ 14382078 w 14878598"/>
              <a:gd name="connsiteY32" fmla="*/ 2319012 h 4720649"/>
              <a:gd name="connsiteX33" fmla="*/ 14480049 w 14878598"/>
              <a:gd name="connsiteY33" fmla="*/ 1943455 h 4720649"/>
              <a:gd name="connsiteX34" fmla="*/ 14235121 w 14878598"/>
              <a:gd name="connsiteY34" fmla="*/ 1502584 h 4720649"/>
              <a:gd name="connsiteX35" fmla="*/ 14071835 w 14878598"/>
              <a:gd name="connsiteY35" fmla="*/ 1339298 h 4720649"/>
              <a:gd name="connsiteX36" fmla="*/ 13777921 w 14878598"/>
              <a:gd name="connsiteY36" fmla="*/ 1241327 h 4720649"/>
              <a:gd name="connsiteX37" fmla="*/ 13173763 w 14878598"/>
              <a:gd name="connsiteY37" fmla="*/ 898427 h 4720649"/>
              <a:gd name="connsiteX38" fmla="*/ 12781878 w 14878598"/>
              <a:gd name="connsiteY38" fmla="*/ 767798 h 4720649"/>
              <a:gd name="connsiteX39" fmla="*/ 12079749 w 14878598"/>
              <a:gd name="connsiteY39" fmla="*/ 539198 h 4720649"/>
              <a:gd name="connsiteX40" fmla="*/ 11589892 w 14878598"/>
              <a:gd name="connsiteY40" fmla="*/ 408570 h 4720649"/>
              <a:gd name="connsiteX41" fmla="*/ 10920421 w 14878598"/>
              <a:gd name="connsiteY41" fmla="*/ 261612 h 4720649"/>
              <a:gd name="connsiteX42" fmla="*/ 10495878 w 14878598"/>
              <a:gd name="connsiteY42" fmla="*/ 212627 h 4720649"/>
              <a:gd name="connsiteX43" fmla="*/ 10038678 w 14878598"/>
              <a:gd name="connsiteY43" fmla="*/ 179970 h 4720649"/>
              <a:gd name="connsiteX44" fmla="*/ 8895678 w 14878598"/>
              <a:gd name="connsiteY44" fmla="*/ 33012 h 4720649"/>
              <a:gd name="connsiteX45" fmla="*/ 7491421 w 14878598"/>
              <a:gd name="connsiteY45" fmla="*/ 16684 h 4720649"/>
              <a:gd name="connsiteX46" fmla="*/ 6805621 w 14878598"/>
              <a:gd name="connsiteY46" fmla="*/ 355 h 4720649"/>
              <a:gd name="connsiteX47" fmla="*/ 5662621 w 14878598"/>
              <a:gd name="connsiteY47" fmla="*/ 33012 h 4720649"/>
              <a:gd name="connsiteX48" fmla="*/ 5025806 w 14878598"/>
              <a:gd name="connsiteY48" fmla="*/ 98327 h 4720649"/>
              <a:gd name="connsiteX49" fmla="*/ 3899135 w 14878598"/>
              <a:gd name="connsiteY49" fmla="*/ 147312 h 4720649"/>
              <a:gd name="connsiteX50" fmla="*/ 3099035 w 14878598"/>
              <a:gd name="connsiteY50" fmla="*/ 326927 h 4720649"/>
              <a:gd name="connsiteX51" fmla="*/ 2266278 w 14878598"/>
              <a:gd name="connsiteY51" fmla="*/ 522870 h 4720649"/>
              <a:gd name="connsiteX52" fmla="*/ 1841735 w 14878598"/>
              <a:gd name="connsiteY52" fmla="*/ 686155 h 4720649"/>
              <a:gd name="connsiteX53" fmla="*/ 1417192 w 14878598"/>
              <a:gd name="connsiteY53" fmla="*/ 849441 h 4720649"/>
              <a:gd name="connsiteX54" fmla="*/ 862021 w 14878598"/>
              <a:gd name="connsiteY54" fmla="*/ 1176012 h 4720649"/>
              <a:gd name="connsiteX55" fmla="*/ 437478 w 14878598"/>
              <a:gd name="connsiteY55" fmla="*/ 1502584 h 4720649"/>
              <a:gd name="connsiteX56" fmla="*/ 159892 w 14878598"/>
              <a:gd name="connsiteY56" fmla="*/ 1861812 h 4720649"/>
              <a:gd name="connsiteX57" fmla="*/ 12935 w 14878598"/>
              <a:gd name="connsiteY57" fmla="*/ 2384327 h 4720649"/>
              <a:gd name="connsiteX58" fmla="*/ 12935 w 14878598"/>
              <a:gd name="connsiteY58" fmla="*/ 2694570 h 4720649"/>
              <a:gd name="connsiteX59" fmla="*/ 61921 w 14878598"/>
              <a:gd name="connsiteY59" fmla="*/ 2906841 h 4720649"/>
              <a:gd name="connsiteX60" fmla="*/ 143563 w 14878598"/>
              <a:gd name="connsiteY60" fmla="*/ 3021141 h 4720649"/>
              <a:gd name="connsiteX0" fmla="*/ 45592 w 16130919"/>
              <a:gd name="connsiteY0" fmla="*/ 2972155 h 4720649"/>
              <a:gd name="connsiteX1" fmla="*/ 421149 w 16130919"/>
              <a:gd name="connsiteY1" fmla="*/ 2972155 h 4720649"/>
              <a:gd name="connsiteX2" fmla="*/ 731392 w 16130919"/>
              <a:gd name="connsiteY2" fmla="*/ 2988484 h 4720649"/>
              <a:gd name="connsiteX3" fmla="*/ 1286563 w 16130919"/>
              <a:gd name="connsiteY3" fmla="*/ 3037470 h 4720649"/>
              <a:gd name="connsiteX4" fmla="*/ 1711106 w 16130919"/>
              <a:gd name="connsiteY4" fmla="*/ 3135441 h 4720649"/>
              <a:gd name="connsiteX5" fmla="*/ 2037678 w 16130919"/>
              <a:gd name="connsiteY5" fmla="*/ 3151770 h 4720649"/>
              <a:gd name="connsiteX6" fmla="*/ 2707149 w 16130919"/>
              <a:gd name="connsiteY6" fmla="*/ 3168098 h 4720649"/>
              <a:gd name="connsiteX7" fmla="*/ 3229663 w 16130919"/>
              <a:gd name="connsiteY7" fmla="*/ 3200755 h 4720649"/>
              <a:gd name="connsiteX8" fmla="*/ 3556235 w 16130919"/>
              <a:gd name="connsiteY8" fmla="*/ 3331384 h 4720649"/>
              <a:gd name="connsiteX9" fmla="*/ 4470635 w 16130919"/>
              <a:gd name="connsiteY9" fmla="*/ 3527327 h 4720649"/>
              <a:gd name="connsiteX10" fmla="*/ 4797206 w 16130919"/>
              <a:gd name="connsiteY10" fmla="*/ 3592641 h 4720649"/>
              <a:gd name="connsiteX11" fmla="*/ 5221749 w 16130919"/>
              <a:gd name="connsiteY11" fmla="*/ 3674284 h 4720649"/>
              <a:gd name="connsiteX12" fmla="*/ 5940206 w 16130919"/>
              <a:gd name="connsiteY12" fmla="*/ 3886555 h 4720649"/>
              <a:gd name="connsiteX13" fmla="*/ 6266778 w 16130919"/>
              <a:gd name="connsiteY13" fmla="*/ 4049841 h 4720649"/>
              <a:gd name="connsiteX14" fmla="*/ 6511706 w 16130919"/>
              <a:gd name="connsiteY14" fmla="*/ 4245784 h 4720649"/>
              <a:gd name="connsiteX15" fmla="*/ 6903592 w 16130919"/>
              <a:gd name="connsiteY15" fmla="*/ 4474384 h 4720649"/>
              <a:gd name="connsiteX16" fmla="*/ 7295478 w 16130919"/>
              <a:gd name="connsiteY16" fmla="*/ 4702984 h 4720649"/>
              <a:gd name="connsiteX17" fmla="*/ 7622049 w 16130919"/>
              <a:gd name="connsiteY17" fmla="*/ 4670327 h 4720649"/>
              <a:gd name="connsiteX18" fmla="*/ 8144563 w 16130919"/>
              <a:gd name="connsiteY18" fmla="*/ 4392741 h 4720649"/>
              <a:gd name="connsiteX19" fmla="*/ 8634421 w 16130919"/>
              <a:gd name="connsiteY19" fmla="*/ 4115155 h 4720649"/>
              <a:gd name="connsiteX20" fmla="*/ 8977321 w 16130919"/>
              <a:gd name="connsiteY20" fmla="*/ 3968198 h 4720649"/>
              <a:gd name="connsiteX21" fmla="*/ 9287563 w 16130919"/>
              <a:gd name="connsiteY21" fmla="*/ 3886555 h 4720649"/>
              <a:gd name="connsiteX22" fmla="*/ 10038678 w 16130919"/>
              <a:gd name="connsiteY22" fmla="*/ 3690612 h 4720649"/>
              <a:gd name="connsiteX23" fmla="*/ 10528535 w 16130919"/>
              <a:gd name="connsiteY23" fmla="*/ 3527327 h 4720649"/>
              <a:gd name="connsiteX24" fmla="*/ 10740806 w 16130919"/>
              <a:gd name="connsiteY24" fmla="*/ 3380370 h 4720649"/>
              <a:gd name="connsiteX25" fmla="*/ 11230663 w 16130919"/>
              <a:gd name="connsiteY25" fmla="*/ 3315055 h 4720649"/>
              <a:gd name="connsiteX26" fmla="*/ 12161392 w 16130919"/>
              <a:gd name="connsiteY26" fmla="*/ 3217084 h 4720649"/>
              <a:gd name="connsiteX27" fmla="*/ 12553278 w 16130919"/>
              <a:gd name="connsiteY27" fmla="*/ 3086455 h 4720649"/>
              <a:gd name="connsiteX28" fmla="*/ 12977821 w 16130919"/>
              <a:gd name="connsiteY28" fmla="*/ 3053798 h 4720649"/>
              <a:gd name="connsiteX29" fmla="*/ 13418692 w 16130919"/>
              <a:gd name="connsiteY29" fmla="*/ 3021141 h 4720649"/>
              <a:gd name="connsiteX30" fmla="*/ 14080742 w 16130919"/>
              <a:gd name="connsiteY30" fmla="*/ 3026584 h 4720649"/>
              <a:gd name="connsiteX31" fmla="*/ 14874904 w 16130919"/>
              <a:gd name="connsiteY31" fmla="*/ 2975618 h 4720649"/>
              <a:gd name="connsiteX32" fmla="*/ 16127751 w 16130919"/>
              <a:gd name="connsiteY32" fmla="*/ 3094867 h 4720649"/>
              <a:gd name="connsiteX33" fmla="*/ 14480049 w 16130919"/>
              <a:gd name="connsiteY33" fmla="*/ 1943455 h 4720649"/>
              <a:gd name="connsiteX34" fmla="*/ 14235121 w 16130919"/>
              <a:gd name="connsiteY34" fmla="*/ 1502584 h 4720649"/>
              <a:gd name="connsiteX35" fmla="*/ 14071835 w 16130919"/>
              <a:gd name="connsiteY35" fmla="*/ 1339298 h 4720649"/>
              <a:gd name="connsiteX36" fmla="*/ 13777921 w 16130919"/>
              <a:gd name="connsiteY36" fmla="*/ 1241327 h 4720649"/>
              <a:gd name="connsiteX37" fmla="*/ 13173763 w 16130919"/>
              <a:gd name="connsiteY37" fmla="*/ 898427 h 4720649"/>
              <a:gd name="connsiteX38" fmla="*/ 12781878 w 16130919"/>
              <a:gd name="connsiteY38" fmla="*/ 767798 h 4720649"/>
              <a:gd name="connsiteX39" fmla="*/ 12079749 w 16130919"/>
              <a:gd name="connsiteY39" fmla="*/ 539198 h 4720649"/>
              <a:gd name="connsiteX40" fmla="*/ 11589892 w 16130919"/>
              <a:gd name="connsiteY40" fmla="*/ 408570 h 4720649"/>
              <a:gd name="connsiteX41" fmla="*/ 10920421 w 16130919"/>
              <a:gd name="connsiteY41" fmla="*/ 261612 h 4720649"/>
              <a:gd name="connsiteX42" fmla="*/ 10495878 w 16130919"/>
              <a:gd name="connsiteY42" fmla="*/ 212627 h 4720649"/>
              <a:gd name="connsiteX43" fmla="*/ 10038678 w 16130919"/>
              <a:gd name="connsiteY43" fmla="*/ 179970 h 4720649"/>
              <a:gd name="connsiteX44" fmla="*/ 8895678 w 16130919"/>
              <a:gd name="connsiteY44" fmla="*/ 33012 h 4720649"/>
              <a:gd name="connsiteX45" fmla="*/ 7491421 w 16130919"/>
              <a:gd name="connsiteY45" fmla="*/ 16684 h 4720649"/>
              <a:gd name="connsiteX46" fmla="*/ 6805621 w 16130919"/>
              <a:gd name="connsiteY46" fmla="*/ 355 h 4720649"/>
              <a:gd name="connsiteX47" fmla="*/ 5662621 w 16130919"/>
              <a:gd name="connsiteY47" fmla="*/ 33012 h 4720649"/>
              <a:gd name="connsiteX48" fmla="*/ 5025806 w 16130919"/>
              <a:gd name="connsiteY48" fmla="*/ 98327 h 4720649"/>
              <a:gd name="connsiteX49" fmla="*/ 3899135 w 16130919"/>
              <a:gd name="connsiteY49" fmla="*/ 147312 h 4720649"/>
              <a:gd name="connsiteX50" fmla="*/ 3099035 w 16130919"/>
              <a:gd name="connsiteY50" fmla="*/ 326927 h 4720649"/>
              <a:gd name="connsiteX51" fmla="*/ 2266278 w 16130919"/>
              <a:gd name="connsiteY51" fmla="*/ 522870 h 4720649"/>
              <a:gd name="connsiteX52" fmla="*/ 1841735 w 16130919"/>
              <a:gd name="connsiteY52" fmla="*/ 686155 h 4720649"/>
              <a:gd name="connsiteX53" fmla="*/ 1417192 w 16130919"/>
              <a:gd name="connsiteY53" fmla="*/ 849441 h 4720649"/>
              <a:gd name="connsiteX54" fmla="*/ 862021 w 16130919"/>
              <a:gd name="connsiteY54" fmla="*/ 1176012 h 4720649"/>
              <a:gd name="connsiteX55" fmla="*/ 437478 w 16130919"/>
              <a:gd name="connsiteY55" fmla="*/ 1502584 h 4720649"/>
              <a:gd name="connsiteX56" fmla="*/ 159892 w 16130919"/>
              <a:gd name="connsiteY56" fmla="*/ 1861812 h 4720649"/>
              <a:gd name="connsiteX57" fmla="*/ 12935 w 16130919"/>
              <a:gd name="connsiteY57" fmla="*/ 2384327 h 4720649"/>
              <a:gd name="connsiteX58" fmla="*/ 12935 w 16130919"/>
              <a:gd name="connsiteY58" fmla="*/ 2694570 h 4720649"/>
              <a:gd name="connsiteX59" fmla="*/ 61921 w 16130919"/>
              <a:gd name="connsiteY59" fmla="*/ 2906841 h 4720649"/>
              <a:gd name="connsiteX60" fmla="*/ 143563 w 16130919"/>
              <a:gd name="connsiteY60" fmla="*/ 3021141 h 4720649"/>
              <a:gd name="connsiteX0" fmla="*/ 45592 w 16131178"/>
              <a:gd name="connsiteY0" fmla="*/ 2972155 h 4720649"/>
              <a:gd name="connsiteX1" fmla="*/ 421149 w 16131178"/>
              <a:gd name="connsiteY1" fmla="*/ 2972155 h 4720649"/>
              <a:gd name="connsiteX2" fmla="*/ 731392 w 16131178"/>
              <a:gd name="connsiteY2" fmla="*/ 2988484 h 4720649"/>
              <a:gd name="connsiteX3" fmla="*/ 1286563 w 16131178"/>
              <a:gd name="connsiteY3" fmla="*/ 3037470 h 4720649"/>
              <a:gd name="connsiteX4" fmla="*/ 1711106 w 16131178"/>
              <a:gd name="connsiteY4" fmla="*/ 3135441 h 4720649"/>
              <a:gd name="connsiteX5" fmla="*/ 2037678 w 16131178"/>
              <a:gd name="connsiteY5" fmla="*/ 3151770 h 4720649"/>
              <a:gd name="connsiteX6" fmla="*/ 2707149 w 16131178"/>
              <a:gd name="connsiteY6" fmla="*/ 3168098 h 4720649"/>
              <a:gd name="connsiteX7" fmla="*/ 3229663 w 16131178"/>
              <a:gd name="connsiteY7" fmla="*/ 3200755 h 4720649"/>
              <a:gd name="connsiteX8" fmla="*/ 3556235 w 16131178"/>
              <a:gd name="connsiteY8" fmla="*/ 3331384 h 4720649"/>
              <a:gd name="connsiteX9" fmla="*/ 4470635 w 16131178"/>
              <a:gd name="connsiteY9" fmla="*/ 3527327 h 4720649"/>
              <a:gd name="connsiteX10" fmla="*/ 4797206 w 16131178"/>
              <a:gd name="connsiteY10" fmla="*/ 3592641 h 4720649"/>
              <a:gd name="connsiteX11" fmla="*/ 5221749 w 16131178"/>
              <a:gd name="connsiteY11" fmla="*/ 3674284 h 4720649"/>
              <a:gd name="connsiteX12" fmla="*/ 5940206 w 16131178"/>
              <a:gd name="connsiteY12" fmla="*/ 3886555 h 4720649"/>
              <a:gd name="connsiteX13" fmla="*/ 6266778 w 16131178"/>
              <a:gd name="connsiteY13" fmla="*/ 4049841 h 4720649"/>
              <a:gd name="connsiteX14" fmla="*/ 6511706 w 16131178"/>
              <a:gd name="connsiteY14" fmla="*/ 4245784 h 4720649"/>
              <a:gd name="connsiteX15" fmla="*/ 6903592 w 16131178"/>
              <a:gd name="connsiteY15" fmla="*/ 4474384 h 4720649"/>
              <a:gd name="connsiteX16" fmla="*/ 7295478 w 16131178"/>
              <a:gd name="connsiteY16" fmla="*/ 4702984 h 4720649"/>
              <a:gd name="connsiteX17" fmla="*/ 7622049 w 16131178"/>
              <a:gd name="connsiteY17" fmla="*/ 4670327 h 4720649"/>
              <a:gd name="connsiteX18" fmla="*/ 8144563 w 16131178"/>
              <a:gd name="connsiteY18" fmla="*/ 4392741 h 4720649"/>
              <a:gd name="connsiteX19" fmla="*/ 8634421 w 16131178"/>
              <a:gd name="connsiteY19" fmla="*/ 4115155 h 4720649"/>
              <a:gd name="connsiteX20" fmla="*/ 8977321 w 16131178"/>
              <a:gd name="connsiteY20" fmla="*/ 3968198 h 4720649"/>
              <a:gd name="connsiteX21" fmla="*/ 9287563 w 16131178"/>
              <a:gd name="connsiteY21" fmla="*/ 3886555 h 4720649"/>
              <a:gd name="connsiteX22" fmla="*/ 10038678 w 16131178"/>
              <a:gd name="connsiteY22" fmla="*/ 3690612 h 4720649"/>
              <a:gd name="connsiteX23" fmla="*/ 10528535 w 16131178"/>
              <a:gd name="connsiteY23" fmla="*/ 3527327 h 4720649"/>
              <a:gd name="connsiteX24" fmla="*/ 10740806 w 16131178"/>
              <a:gd name="connsiteY24" fmla="*/ 3380370 h 4720649"/>
              <a:gd name="connsiteX25" fmla="*/ 11230663 w 16131178"/>
              <a:gd name="connsiteY25" fmla="*/ 3315055 h 4720649"/>
              <a:gd name="connsiteX26" fmla="*/ 12161392 w 16131178"/>
              <a:gd name="connsiteY26" fmla="*/ 3217084 h 4720649"/>
              <a:gd name="connsiteX27" fmla="*/ 12553278 w 16131178"/>
              <a:gd name="connsiteY27" fmla="*/ 3086455 h 4720649"/>
              <a:gd name="connsiteX28" fmla="*/ 12977821 w 16131178"/>
              <a:gd name="connsiteY28" fmla="*/ 3053798 h 4720649"/>
              <a:gd name="connsiteX29" fmla="*/ 13418692 w 16131178"/>
              <a:gd name="connsiteY29" fmla="*/ 3021141 h 4720649"/>
              <a:gd name="connsiteX30" fmla="*/ 14080742 w 16131178"/>
              <a:gd name="connsiteY30" fmla="*/ 3026584 h 4720649"/>
              <a:gd name="connsiteX31" fmla="*/ 14888758 w 16131178"/>
              <a:gd name="connsiteY31" fmla="*/ 3017182 h 4720649"/>
              <a:gd name="connsiteX32" fmla="*/ 16127751 w 16131178"/>
              <a:gd name="connsiteY32" fmla="*/ 3094867 h 4720649"/>
              <a:gd name="connsiteX33" fmla="*/ 14480049 w 16131178"/>
              <a:gd name="connsiteY33" fmla="*/ 1943455 h 4720649"/>
              <a:gd name="connsiteX34" fmla="*/ 14235121 w 16131178"/>
              <a:gd name="connsiteY34" fmla="*/ 1502584 h 4720649"/>
              <a:gd name="connsiteX35" fmla="*/ 14071835 w 16131178"/>
              <a:gd name="connsiteY35" fmla="*/ 1339298 h 4720649"/>
              <a:gd name="connsiteX36" fmla="*/ 13777921 w 16131178"/>
              <a:gd name="connsiteY36" fmla="*/ 1241327 h 4720649"/>
              <a:gd name="connsiteX37" fmla="*/ 13173763 w 16131178"/>
              <a:gd name="connsiteY37" fmla="*/ 898427 h 4720649"/>
              <a:gd name="connsiteX38" fmla="*/ 12781878 w 16131178"/>
              <a:gd name="connsiteY38" fmla="*/ 767798 h 4720649"/>
              <a:gd name="connsiteX39" fmla="*/ 12079749 w 16131178"/>
              <a:gd name="connsiteY39" fmla="*/ 539198 h 4720649"/>
              <a:gd name="connsiteX40" fmla="*/ 11589892 w 16131178"/>
              <a:gd name="connsiteY40" fmla="*/ 408570 h 4720649"/>
              <a:gd name="connsiteX41" fmla="*/ 10920421 w 16131178"/>
              <a:gd name="connsiteY41" fmla="*/ 261612 h 4720649"/>
              <a:gd name="connsiteX42" fmla="*/ 10495878 w 16131178"/>
              <a:gd name="connsiteY42" fmla="*/ 212627 h 4720649"/>
              <a:gd name="connsiteX43" fmla="*/ 10038678 w 16131178"/>
              <a:gd name="connsiteY43" fmla="*/ 179970 h 4720649"/>
              <a:gd name="connsiteX44" fmla="*/ 8895678 w 16131178"/>
              <a:gd name="connsiteY44" fmla="*/ 33012 h 4720649"/>
              <a:gd name="connsiteX45" fmla="*/ 7491421 w 16131178"/>
              <a:gd name="connsiteY45" fmla="*/ 16684 h 4720649"/>
              <a:gd name="connsiteX46" fmla="*/ 6805621 w 16131178"/>
              <a:gd name="connsiteY46" fmla="*/ 355 h 4720649"/>
              <a:gd name="connsiteX47" fmla="*/ 5662621 w 16131178"/>
              <a:gd name="connsiteY47" fmla="*/ 33012 h 4720649"/>
              <a:gd name="connsiteX48" fmla="*/ 5025806 w 16131178"/>
              <a:gd name="connsiteY48" fmla="*/ 98327 h 4720649"/>
              <a:gd name="connsiteX49" fmla="*/ 3899135 w 16131178"/>
              <a:gd name="connsiteY49" fmla="*/ 147312 h 4720649"/>
              <a:gd name="connsiteX50" fmla="*/ 3099035 w 16131178"/>
              <a:gd name="connsiteY50" fmla="*/ 326927 h 4720649"/>
              <a:gd name="connsiteX51" fmla="*/ 2266278 w 16131178"/>
              <a:gd name="connsiteY51" fmla="*/ 522870 h 4720649"/>
              <a:gd name="connsiteX52" fmla="*/ 1841735 w 16131178"/>
              <a:gd name="connsiteY52" fmla="*/ 686155 h 4720649"/>
              <a:gd name="connsiteX53" fmla="*/ 1417192 w 16131178"/>
              <a:gd name="connsiteY53" fmla="*/ 849441 h 4720649"/>
              <a:gd name="connsiteX54" fmla="*/ 862021 w 16131178"/>
              <a:gd name="connsiteY54" fmla="*/ 1176012 h 4720649"/>
              <a:gd name="connsiteX55" fmla="*/ 437478 w 16131178"/>
              <a:gd name="connsiteY55" fmla="*/ 1502584 h 4720649"/>
              <a:gd name="connsiteX56" fmla="*/ 159892 w 16131178"/>
              <a:gd name="connsiteY56" fmla="*/ 1861812 h 4720649"/>
              <a:gd name="connsiteX57" fmla="*/ 12935 w 16131178"/>
              <a:gd name="connsiteY57" fmla="*/ 2384327 h 4720649"/>
              <a:gd name="connsiteX58" fmla="*/ 12935 w 16131178"/>
              <a:gd name="connsiteY58" fmla="*/ 2694570 h 4720649"/>
              <a:gd name="connsiteX59" fmla="*/ 61921 w 16131178"/>
              <a:gd name="connsiteY59" fmla="*/ 2906841 h 4720649"/>
              <a:gd name="connsiteX60" fmla="*/ 143563 w 16131178"/>
              <a:gd name="connsiteY60" fmla="*/ 3021141 h 4720649"/>
              <a:gd name="connsiteX0" fmla="*/ 45592 w 17834585"/>
              <a:gd name="connsiteY0" fmla="*/ 2972155 h 4720649"/>
              <a:gd name="connsiteX1" fmla="*/ 421149 w 17834585"/>
              <a:gd name="connsiteY1" fmla="*/ 2972155 h 4720649"/>
              <a:gd name="connsiteX2" fmla="*/ 731392 w 17834585"/>
              <a:gd name="connsiteY2" fmla="*/ 2988484 h 4720649"/>
              <a:gd name="connsiteX3" fmla="*/ 1286563 w 17834585"/>
              <a:gd name="connsiteY3" fmla="*/ 3037470 h 4720649"/>
              <a:gd name="connsiteX4" fmla="*/ 1711106 w 17834585"/>
              <a:gd name="connsiteY4" fmla="*/ 3135441 h 4720649"/>
              <a:gd name="connsiteX5" fmla="*/ 2037678 w 17834585"/>
              <a:gd name="connsiteY5" fmla="*/ 3151770 h 4720649"/>
              <a:gd name="connsiteX6" fmla="*/ 2707149 w 17834585"/>
              <a:gd name="connsiteY6" fmla="*/ 3168098 h 4720649"/>
              <a:gd name="connsiteX7" fmla="*/ 3229663 w 17834585"/>
              <a:gd name="connsiteY7" fmla="*/ 3200755 h 4720649"/>
              <a:gd name="connsiteX8" fmla="*/ 3556235 w 17834585"/>
              <a:gd name="connsiteY8" fmla="*/ 3331384 h 4720649"/>
              <a:gd name="connsiteX9" fmla="*/ 4470635 w 17834585"/>
              <a:gd name="connsiteY9" fmla="*/ 3527327 h 4720649"/>
              <a:gd name="connsiteX10" fmla="*/ 4797206 w 17834585"/>
              <a:gd name="connsiteY10" fmla="*/ 3592641 h 4720649"/>
              <a:gd name="connsiteX11" fmla="*/ 5221749 w 17834585"/>
              <a:gd name="connsiteY11" fmla="*/ 3674284 h 4720649"/>
              <a:gd name="connsiteX12" fmla="*/ 5940206 w 17834585"/>
              <a:gd name="connsiteY12" fmla="*/ 3886555 h 4720649"/>
              <a:gd name="connsiteX13" fmla="*/ 6266778 w 17834585"/>
              <a:gd name="connsiteY13" fmla="*/ 4049841 h 4720649"/>
              <a:gd name="connsiteX14" fmla="*/ 6511706 w 17834585"/>
              <a:gd name="connsiteY14" fmla="*/ 4245784 h 4720649"/>
              <a:gd name="connsiteX15" fmla="*/ 6903592 w 17834585"/>
              <a:gd name="connsiteY15" fmla="*/ 4474384 h 4720649"/>
              <a:gd name="connsiteX16" fmla="*/ 7295478 w 17834585"/>
              <a:gd name="connsiteY16" fmla="*/ 4702984 h 4720649"/>
              <a:gd name="connsiteX17" fmla="*/ 7622049 w 17834585"/>
              <a:gd name="connsiteY17" fmla="*/ 4670327 h 4720649"/>
              <a:gd name="connsiteX18" fmla="*/ 8144563 w 17834585"/>
              <a:gd name="connsiteY18" fmla="*/ 4392741 h 4720649"/>
              <a:gd name="connsiteX19" fmla="*/ 8634421 w 17834585"/>
              <a:gd name="connsiteY19" fmla="*/ 4115155 h 4720649"/>
              <a:gd name="connsiteX20" fmla="*/ 8977321 w 17834585"/>
              <a:gd name="connsiteY20" fmla="*/ 3968198 h 4720649"/>
              <a:gd name="connsiteX21" fmla="*/ 9287563 w 17834585"/>
              <a:gd name="connsiteY21" fmla="*/ 3886555 h 4720649"/>
              <a:gd name="connsiteX22" fmla="*/ 10038678 w 17834585"/>
              <a:gd name="connsiteY22" fmla="*/ 3690612 h 4720649"/>
              <a:gd name="connsiteX23" fmla="*/ 10528535 w 17834585"/>
              <a:gd name="connsiteY23" fmla="*/ 3527327 h 4720649"/>
              <a:gd name="connsiteX24" fmla="*/ 10740806 w 17834585"/>
              <a:gd name="connsiteY24" fmla="*/ 3380370 h 4720649"/>
              <a:gd name="connsiteX25" fmla="*/ 11230663 w 17834585"/>
              <a:gd name="connsiteY25" fmla="*/ 3315055 h 4720649"/>
              <a:gd name="connsiteX26" fmla="*/ 12161392 w 17834585"/>
              <a:gd name="connsiteY26" fmla="*/ 3217084 h 4720649"/>
              <a:gd name="connsiteX27" fmla="*/ 12553278 w 17834585"/>
              <a:gd name="connsiteY27" fmla="*/ 3086455 h 4720649"/>
              <a:gd name="connsiteX28" fmla="*/ 12977821 w 17834585"/>
              <a:gd name="connsiteY28" fmla="*/ 3053798 h 4720649"/>
              <a:gd name="connsiteX29" fmla="*/ 13418692 w 17834585"/>
              <a:gd name="connsiteY29" fmla="*/ 3021141 h 4720649"/>
              <a:gd name="connsiteX30" fmla="*/ 14080742 w 17834585"/>
              <a:gd name="connsiteY30" fmla="*/ 3026584 h 4720649"/>
              <a:gd name="connsiteX31" fmla="*/ 14888758 w 17834585"/>
              <a:gd name="connsiteY31" fmla="*/ 3017182 h 4720649"/>
              <a:gd name="connsiteX32" fmla="*/ 16127751 w 17834585"/>
              <a:gd name="connsiteY32" fmla="*/ 3094867 h 4720649"/>
              <a:gd name="connsiteX33" fmla="*/ 17791285 w 17834585"/>
              <a:gd name="connsiteY33" fmla="*/ 3148800 h 4720649"/>
              <a:gd name="connsiteX34" fmla="*/ 14235121 w 17834585"/>
              <a:gd name="connsiteY34" fmla="*/ 1502584 h 4720649"/>
              <a:gd name="connsiteX35" fmla="*/ 14071835 w 17834585"/>
              <a:gd name="connsiteY35" fmla="*/ 1339298 h 4720649"/>
              <a:gd name="connsiteX36" fmla="*/ 13777921 w 17834585"/>
              <a:gd name="connsiteY36" fmla="*/ 1241327 h 4720649"/>
              <a:gd name="connsiteX37" fmla="*/ 13173763 w 17834585"/>
              <a:gd name="connsiteY37" fmla="*/ 898427 h 4720649"/>
              <a:gd name="connsiteX38" fmla="*/ 12781878 w 17834585"/>
              <a:gd name="connsiteY38" fmla="*/ 767798 h 4720649"/>
              <a:gd name="connsiteX39" fmla="*/ 12079749 w 17834585"/>
              <a:gd name="connsiteY39" fmla="*/ 539198 h 4720649"/>
              <a:gd name="connsiteX40" fmla="*/ 11589892 w 17834585"/>
              <a:gd name="connsiteY40" fmla="*/ 408570 h 4720649"/>
              <a:gd name="connsiteX41" fmla="*/ 10920421 w 17834585"/>
              <a:gd name="connsiteY41" fmla="*/ 261612 h 4720649"/>
              <a:gd name="connsiteX42" fmla="*/ 10495878 w 17834585"/>
              <a:gd name="connsiteY42" fmla="*/ 212627 h 4720649"/>
              <a:gd name="connsiteX43" fmla="*/ 10038678 w 17834585"/>
              <a:gd name="connsiteY43" fmla="*/ 179970 h 4720649"/>
              <a:gd name="connsiteX44" fmla="*/ 8895678 w 17834585"/>
              <a:gd name="connsiteY44" fmla="*/ 33012 h 4720649"/>
              <a:gd name="connsiteX45" fmla="*/ 7491421 w 17834585"/>
              <a:gd name="connsiteY45" fmla="*/ 16684 h 4720649"/>
              <a:gd name="connsiteX46" fmla="*/ 6805621 w 17834585"/>
              <a:gd name="connsiteY46" fmla="*/ 355 h 4720649"/>
              <a:gd name="connsiteX47" fmla="*/ 5662621 w 17834585"/>
              <a:gd name="connsiteY47" fmla="*/ 33012 h 4720649"/>
              <a:gd name="connsiteX48" fmla="*/ 5025806 w 17834585"/>
              <a:gd name="connsiteY48" fmla="*/ 98327 h 4720649"/>
              <a:gd name="connsiteX49" fmla="*/ 3899135 w 17834585"/>
              <a:gd name="connsiteY49" fmla="*/ 147312 h 4720649"/>
              <a:gd name="connsiteX50" fmla="*/ 3099035 w 17834585"/>
              <a:gd name="connsiteY50" fmla="*/ 326927 h 4720649"/>
              <a:gd name="connsiteX51" fmla="*/ 2266278 w 17834585"/>
              <a:gd name="connsiteY51" fmla="*/ 522870 h 4720649"/>
              <a:gd name="connsiteX52" fmla="*/ 1841735 w 17834585"/>
              <a:gd name="connsiteY52" fmla="*/ 686155 h 4720649"/>
              <a:gd name="connsiteX53" fmla="*/ 1417192 w 17834585"/>
              <a:gd name="connsiteY53" fmla="*/ 849441 h 4720649"/>
              <a:gd name="connsiteX54" fmla="*/ 862021 w 17834585"/>
              <a:gd name="connsiteY54" fmla="*/ 1176012 h 4720649"/>
              <a:gd name="connsiteX55" fmla="*/ 437478 w 17834585"/>
              <a:gd name="connsiteY55" fmla="*/ 1502584 h 4720649"/>
              <a:gd name="connsiteX56" fmla="*/ 159892 w 17834585"/>
              <a:gd name="connsiteY56" fmla="*/ 1861812 h 4720649"/>
              <a:gd name="connsiteX57" fmla="*/ 12935 w 17834585"/>
              <a:gd name="connsiteY57" fmla="*/ 2384327 h 4720649"/>
              <a:gd name="connsiteX58" fmla="*/ 12935 w 17834585"/>
              <a:gd name="connsiteY58" fmla="*/ 2694570 h 4720649"/>
              <a:gd name="connsiteX59" fmla="*/ 61921 w 17834585"/>
              <a:gd name="connsiteY59" fmla="*/ 2906841 h 4720649"/>
              <a:gd name="connsiteX60" fmla="*/ 143563 w 17834585"/>
              <a:gd name="connsiteY60" fmla="*/ 3021141 h 4720649"/>
              <a:gd name="connsiteX0" fmla="*/ 45592 w 17836372"/>
              <a:gd name="connsiteY0" fmla="*/ 2972155 h 4720649"/>
              <a:gd name="connsiteX1" fmla="*/ 421149 w 17836372"/>
              <a:gd name="connsiteY1" fmla="*/ 2972155 h 4720649"/>
              <a:gd name="connsiteX2" fmla="*/ 731392 w 17836372"/>
              <a:gd name="connsiteY2" fmla="*/ 2988484 h 4720649"/>
              <a:gd name="connsiteX3" fmla="*/ 1286563 w 17836372"/>
              <a:gd name="connsiteY3" fmla="*/ 3037470 h 4720649"/>
              <a:gd name="connsiteX4" fmla="*/ 1711106 w 17836372"/>
              <a:gd name="connsiteY4" fmla="*/ 3135441 h 4720649"/>
              <a:gd name="connsiteX5" fmla="*/ 2037678 w 17836372"/>
              <a:gd name="connsiteY5" fmla="*/ 3151770 h 4720649"/>
              <a:gd name="connsiteX6" fmla="*/ 2707149 w 17836372"/>
              <a:gd name="connsiteY6" fmla="*/ 3168098 h 4720649"/>
              <a:gd name="connsiteX7" fmla="*/ 3229663 w 17836372"/>
              <a:gd name="connsiteY7" fmla="*/ 3200755 h 4720649"/>
              <a:gd name="connsiteX8" fmla="*/ 3556235 w 17836372"/>
              <a:gd name="connsiteY8" fmla="*/ 3331384 h 4720649"/>
              <a:gd name="connsiteX9" fmla="*/ 4470635 w 17836372"/>
              <a:gd name="connsiteY9" fmla="*/ 3527327 h 4720649"/>
              <a:gd name="connsiteX10" fmla="*/ 4797206 w 17836372"/>
              <a:gd name="connsiteY10" fmla="*/ 3592641 h 4720649"/>
              <a:gd name="connsiteX11" fmla="*/ 5221749 w 17836372"/>
              <a:gd name="connsiteY11" fmla="*/ 3674284 h 4720649"/>
              <a:gd name="connsiteX12" fmla="*/ 5940206 w 17836372"/>
              <a:gd name="connsiteY12" fmla="*/ 3886555 h 4720649"/>
              <a:gd name="connsiteX13" fmla="*/ 6266778 w 17836372"/>
              <a:gd name="connsiteY13" fmla="*/ 4049841 h 4720649"/>
              <a:gd name="connsiteX14" fmla="*/ 6511706 w 17836372"/>
              <a:gd name="connsiteY14" fmla="*/ 4245784 h 4720649"/>
              <a:gd name="connsiteX15" fmla="*/ 6903592 w 17836372"/>
              <a:gd name="connsiteY15" fmla="*/ 4474384 h 4720649"/>
              <a:gd name="connsiteX16" fmla="*/ 7295478 w 17836372"/>
              <a:gd name="connsiteY16" fmla="*/ 4702984 h 4720649"/>
              <a:gd name="connsiteX17" fmla="*/ 7622049 w 17836372"/>
              <a:gd name="connsiteY17" fmla="*/ 4670327 h 4720649"/>
              <a:gd name="connsiteX18" fmla="*/ 8144563 w 17836372"/>
              <a:gd name="connsiteY18" fmla="*/ 4392741 h 4720649"/>
              <a:gd name="connsiteX19" fmla="*/ 8634421 w 17836372"/>
              <a:gd name="connsiteY19" fmla="*/ 4115155 h 4720649"/>
              <a:gd name="connsiteX20" fmla="*/ 8977321 w 17836372"/>
              <a:gd name="connsiteY20" fmla="*/ 3968198 h 4720649"/>
              <a:gd name="connsiteX21" fmla="*/ 9287563 w 17836372"/>
              <a:gd name="connsiteY21" fmla="*/ 3886555 h 4720649"/>
              <a:gd name="connsiteX22" fmla="*/ 10038678 w 17836372"/>
              <a:gd name="connsiteY22" fmla="*/ 3690612 h 4720649"/>
              <a:gd name="connsiteX23" fmla="*/ 10528535 w 17836372"/>
              <a:gd name="connsiteY23" fmla="*/ 3527327 h 4720649"/>
              <a:gd name="connsiteX24" fmla="*/ 10740806 w 17836372"/>
              <a:gd name="connsiteY24" fmla="*/ 3380370 h 4720649"/>
              <a:gd name="connsiteX25" fmla="*/ 11230663 w 17836372"/>
              <a:gd name="connsiteY25" fmla="*/ 3315055 h 4720649"/>
              <a:gd name="connsiteX26" fmla="*/ 12161392 w 17836372"/>
              <a:gd name="connsiteY26" fmla="*/ 3217084 h 4720649"/>
              <a:gd name="connsiteX27" fmla="*/ 12553278 w 17836372"/>
              <a:gd name="connsiteY27" fmla="*/ 3086455 h 4720649"/>
              <a:gd name="connsiteX28" fmla="*/ 12977821 w 17836372"/>
              <a:gd name="connsiteY28" fmla="*/ 3053798 h 4720649"/>
              <a:gd name="connsiteX29" fmla="*/ 13418692 w 17836372"/>
              <a:gd name="connsiteY29" fmla="*/ 3021141 h 4720649"/>
              <a:gd name="connsiteX30" fmla="*/ 14080742 w 17836372"/>
              <a:gd name="connsiteY30" fmla="*/ 3026584 h 4720649"/>
              <a:gd name="connsiteX31" fmla="*/ 14888758 w 17836372"/>
              <a:gd name="connsiteY31" fmla="*/ 3017182 h 4720649"/>
              <a:gd name="connsiteX32" fmla="*/ 16155460 w 17836372"/>
              <a:gd name="connsiteY32" fmla="*/ 3136431 h 4720649"/>
              <a:gd name="connsiteX33" fmla="*/ 17791285 w 17836372"/>
              <a:gd name="connsiteY33" fmla="*/ 3148800 h 4720649"/>
              <a:gd name="connsiteX34" fmla="*/ 14235121 w 17836372"/>
              <a:gd name="connsiteY34" fmla="*/ 1502584 h 4720649"/>
              <a:gd name="connsiteX35" fmla="*/ 14071835 w 17836372"/>
              <a:gd name="connsiteY35" fmla="*/ 1339298 h 4720649"/>
              <a:gd name="connsiteX36" fmla="*/ 13777921 w 17836372"/>
              <a:gd name="connsiteY36" fmla="*/ 1241327 h 4720649"/>
              <a:gd name="connsiteX37" fmla="*/ 13173763 w 17836372"/>
              <a:gd name="connsiteY37" fmla="*/ 898427 h 4720649"/>
              <a:gd name="connsiteX38" fmla="*/ 12781878 w 17836372"/>
              <a:gd name="connsiteY38" fmla="*/ 767798 h 4720649"/>
              <a:gd name="connsiteX39" fmla="*/ 12079749 w 17836372"/>
              <a:gd name="connsiteY39" fmla="*/ 539198 h 4720649"/>
              <a:gd name="connsiteX40" fmla="*/ 11589892 w 17836372"/>
              <a:gd name="connsiteY40" fmla="*/ 408570 h 4720649"/>
              <a:gd name="connsiteX41" fmla="*/ 10920421 w 17836372"/>
              <a:gd name="connsiteY41" fmla="*/ 261612 h 4720649"/>
              <a:gd name="connsiteX42" fmla="*/ 10495878 w 17836372"/>
              <a:gd name="connsiteY42" fmla="*/ 212627 h 4720649"/>
              <a:gd name="connsiteX43" fmla="*/ 10038678 w 17836372"/>
              <a:gd name="connsiteY43" fmla="*/ 179970 h 4720649"/>
              <a:gd name="connsiteX44" fmla="*/ 8895678 w 17836372"/>
              <a:gd name="connsiteY44" fmla="*/ 33012 h 4720649"/>
              <a:gd name="connsiteX45" fmla="*/ 7491421 w 17836372"/>
              <a:gd name="connsiteY45" fmla="*/ 16684 h 4720649"/>
              <a:gd name="connsiteX46" fmla="*/ 6805621 w 17836372"/>
              <a:gd name="connsiteY46" fmla="*/ 355 h 4720649"/>
              <a:gd name="connsiteX47" fmla="*/ 5662621 w 17836372"/>
              <a:gd name="connsiteY47" fmla="*/ 33012 h 4720649"/>
              <a:gd name="connsiteX48" fmla="*/ 5025806 w 17836372"/>
              <a:gd name="connsiteY48" fmla="*/ 98327 h 4720649"/>
              <a:gd name="connsiteX49" fmla="*/ 3899135 w 17836372"/>
              <a:gd name="connsiteY49" fmla="*/ 147312 h 4720649"/>
              <a:gd name="connsiteX50" fmla="*/ 3099035 w 17836372"/>
              <a:gd name="connsiteY50" fmla="*/ 326927 h 4720649"/>
              <a:gd name="connsiteX51" fmla="*/ 2266278 w 17836372"/>
              <a:gd name="connsiteY51" fmla="*/ 522870 h 4720649"/>
              <a:gd name="connsiteX52" fmla="*/ 1841735 w 17836372"/>
              <a:gd name="connsiteY52" fmla="*/ 686155 h 4720649"/>
              <a:gd name="connsiteX53" fmla="*/ 1417192 w 17836372"/>
              <a:gd name="connsiteY53" fmla="*/ 849441 h 4720649"/>
              <a:gd name="connsiteX54" fmla="*/ 862021 w 17836372"/>
              <a:gd name="connsiteY54" fmla="*/ 1176012 h 4720649"/>
              <a:gd name="connsiteX55" fmla="*/ 437478 w 17836372"/>
              <a:gd name="connsiteY55" fmla="*/ 1502584 h 4720649"/>
              <a:gd name="connsiteX56" fmla="*/ 159892 w 17836372"/>
              <a:gd name="connsiteY56" fmla="*/ 1861812 h 4720649"/>
              <a:gd name="connsiteX57" fmla="*/ 12935 w 17836372"/>
              <a:gd name="connsiteY57" fmla="*/ 2384327 h 4720649"/>
              <a:gd name="connsiteX58" fmla="*/ 12935 w 17836372"/>
              <a:gd name="connsiteY58" fmla="*/ 2694570 h 4720649"/>
              <a:gd name="connsiteX59" fmla="*/ 61921 w 17836372"/>
              <a:gd name="connsiteY59" fmla="*/ 2906841 h 4720649"/>
              <a:gd name="connsiteX60" fmla="*/ 143563 w 17836372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071835 w 17792413"/>
              <a:gd name="connsiteY35" fmla="*/ 1339298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487471 w 17792413"/>
              <a:gd name="connsiteY35" fmla="*/ 2683189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660"/>
              <a:gd name="connsiteY0" fmla="*/ 2972155 h 4720649"/>
              <a:gd name="connsiteX1" fmla="*/ 421149 w 17792660"/>
              <a:gd name="connsiteY1" fmla="*/ 2972155 h 4720649"/>
              <a:gd name="connsiteX2" fmla="*/ 731392 w 17792660"/>
              <a:gd name="connsiteY2" fmla="*/ 2988484 h 4720649"/>
              <a:gd name="connsiteX3" fmla="*/ 1286563 w 17792660"/>
              <a:gd name="connsiteY3" fmla="*/ 3037470 h 4720649"/>
              <a:gd name="connsiteX4" fmla="*/ 1711106 w 17792660"/>
              <a:gd name="connsiteY4" fmla="*/ 3135441 h 4720649"/>
              <a:gd name="connsiteX5" fmla="*/ 2037678 w 17792660"/>
              <a:gd name="connsiteY5" fmla="*/ 3151770 h 4720649"/>
              <a:gd name="connsiteX6" fmla="*/ 2707149 w 17792660"/>
              <a:gd name="connsiteY6" fmla="*/ 3168098 h 4720649"/>
              <a:gd name="connsiteX7" fmla="*/ 3229663 w 17792660"/>
              <a:gd name="connsiteY7" fmla="*/ 3200755 h 4720649"/>
              <a:gd name="connsiteX8" fmla="*/ 3556235 w 17792660"/>
              <a:gd name="connsiteY8" fmla="*/ 3331384 h 4720649"/>
              <a:gd name="connsiteX9" fmla="*/ 4470635 w 17792660"/>
              <a:gd name="connsiteY9" fmla="*/ 3527327 h 4720649"/>
              <a:gd name="connsiteX10" fmla="*/ 4797206 w 17792660"/>
              <a:gd name="connsiteY10" fmla="*/ 3592641 h 4720649"/>
              <a:gd name="connsiteX11" fmla="*/ 5221749 w 17792660"/>
              <a:gd name="connsiteY11" fmla="*/ 3674284 h 4720649"/>
              <a:gd name="connsiteX12" fmla="*/ 5940206 w 17792660"/>
              <a:gd name="connsiteY12" fmla="*/ 3886555 h 4720649"/>
              <a:gd name="connsiteX13" fmla="*/ 6266778 w 17792660"/>
              <a:gd name="connsiteY13" fmla="*/ 4049841 h 4720649"/>
              <a:gd name="connsiteX14" fmla="*/ 6511706 w 17792660"/>
              <a:gd name="connsiteY14" fmla="*/ 4245784 h 4720649"/>
              <a:gd name="connsiteX15" fmla="*/ 6903592 w 17792660"/>
              <a:gd name="connsiteY15" fmla="*/ 4474384 h 4720649"/>
              <a:gd name="connsiteX16" fmla="*/ 7295478 w 17792660"/>
              <a:gd name="connsiteY16" fmla="*/ 4702984 h 4720649"/>
              <a:gd name="connsiteX17" fmla="*/ 7622049 w 17792660"/>
              <a:gd name="connsiteY17" fmla="*/ 4670327 h 4720649"/>
              <a:gd name="connsiteX18" fmla="*/ 8144563 w 17792660"/>
              <a:gd name="connsiteY18" fmla="*/ 4392741 h 4720649"/>
              <a:gd name="connsiteX19" fmla="*/ 8634421 w 17792660"/>
              <a:gd name="connsiteY19" fmla="*/ 4115155 h 4720649"/>
              <a:gd name="connsiteX20" fmla="*/ 8977321 w 17792660"/>
              <a:gd name="connsiteY20" fmla="*/ 3968198 h 4720649"/>
              <a:gd name="connsiteX21" fmla="*/ 9287563 w 17792660"/>
              <a:gd name="connsiteY21" fmla="*/ 3886555 h 4720649"/>
              <a:gd name="connsiteX22" fmla="*/ 10038678 w 17792660"/>
              <a:gd name="connsiteY22" fmla="*/ 3690612 h 4720649"/>
              <a:gd name="connsiteX23" fmla="*/ 10528535 w 17792660"/>
              <a:gd name="connsiteY23" fmla="*/ 3527327 h 4720649"/>
              <a:gd name="connsiteX24" fmla="*/ 10740806 w 17792660"/>
              <a:gd name="connsiteY24" fmla="*/ 3380370 h 4720649"/>
              <a:gd name="connsiteX25" fmla="*/ 11230663 w 17792660"/>
              <a:gd name="connsiteY25" fmla="*/ 3315055 h 4720649"/>
              <a:gd name="connsiteX26" fmla="*/ 12161392 w 17792660"/>
              <a:gd name="connsiteY26" fmla="*/ 3217084 h 4720649"/>
              <a:gd name="connsiteX27" fmla="*/ 12553278 w 17792660"/>
              <a:gd name="connsiteY27" fmla="*/ 3086455 h 4720649"/>
              <a:gd name="connsiteX28" fmla="*/ 12977821 w 17792660"/>
              <a:gd name="connsiteY28" fmla="*/ 3053798 h 4720649"/>
              <a:gd name="connsiteX29" fmla="*/ 13418692 w 17792660"/>
              <a:gd name="connsiteY29" fmla="*/ 3021141 h 4720649"/>
              <a:gd name="connsiteX30" fmla="*/ 14080742 w 17792660"/>
              <a:gd name="connsiteY30" fmla="*/ 3026584 h 4720649"/>
              <a:gd name="connsiteX31" fmla="*/ 14888758 w 17792660"/>
              <a:gd name="connsiteY31" fmla="*/ 3017182 h 4720649"/>
              <a:gd name="connsiteX32" fmla="*/ 16155460 w 17792660"/>
              <a:gd name="connsiteY32" fmla="*/ 3136431 h 4720649"/>
              <a:gd name="connsiteX33" fmla="*/ 17791285 w 17792660"/>
              <a:gd name="connsiteY33" fmla="*/ 3148800 h 4720649"/>
              <a:gd name="connsiteX34" fmla="*/ 15869957 w 17792660"/>
              <a:gd name="connsiteY34" fmla="*/ 3040439 h 4720649"/>
              <a:gd name="connsiteX35" fmla="*/ 14487471 w 17792660"/>
              <a:gd name="connsiteY35" fmla="*/ 2683189 h 4720649"/>
              <a:gd name="connsiteX36" fmla="*/ 13777921 w 17792660"/>
              <a:gd name="connsiteY36" fmla="*/ 1241327 h 4720649"/>
              <a:gd name="connsiteX37" fmla="*/ 13173763 w 17792660"/>
              <a:gd name="connsiteY37" fmla="*/ 898427 h 4720649"/>
              <a:gd name="connsiteX38" fmla="*/ 12781878 w 17792660"/>
              <a:gd name="connsiteY38" fmla="*/ 767798 h 4720649"/>
              <a:gd name="connsiteX39" fmla="*/ 12079749 w 17792660"/>
              <a:gd name="connsiteY39" fmla="*/ 539198 h 4720649"/>
              <a:gd name="connsiteX40" fmla="*/ 11589892 w 17792660"/>
              <a:gd name="connsiteY40" fmla="*/ 408570 h 4720649"/>
              <a:gd name="connsiteX41" fmla="*/ 10920421 w 17792660"/>
              <a:gd name="connsiteY41" fmla="*/ 261612 h 4720649"/>
              <a:gd name="connsiteX42" fmla="*/ 10495878 w 17792660"/>
              <a:gd name="connsiteY42" fmla="*/ 212627 h 4720649"/>
              <a:gd name="connsiteX43" fmla="*/ 10038678 w 17792660"/>
              <a:gd name="connsiteY43" fmla="*/ 179970 h 4720649"/>
              <a:gd name="connsiteX44" fmla="*/ 8895678 w 17792660"/>
              <a:gd name="connsiteY44" fmla="*/ 33012 h 4720649"/>
              <a:gd name="connsiteX45" fmla="*/ 7491421 w 17792660"/>
              <a:gd name="connsiteY45" fmla="*/ 16684 h 4720649"/>
              <a:gd name="connsiteX46" fmla="*/ 6805621 w 17792660"/>
              <a:gd name="connsiteY46" fmla="*/ 355 h 4720649"/>
              <a:gd name="connsiteX47" fmla="*/ 5662621 w 17792660"/>
              <a:gd name="connsiteY47" fmla="*/ 33012 h 4720649"/>
              <a:gd name="connsiteX48" fmla="*/ 5025806 w 17792660"/>
              <a:gd name="connsiteY48" fmla="*/ 98327 h 4720649"/>
              <a:gd name="connsiteX49" fmla="*/ 3899135 w 17792660"/>
              <a:gd name="connsiteY49" fmla="*/ 147312 h 4720649"/>
              <a:gd name="connsiteX50" fmla="*/ 3099035 w 17792660"/>
              <a:gd name="connsiteY50" fmla="*/ 326927 h 4720649"/>
              <a:gd name="connsiteX51" fmla="*/ 2266278 w 17792660"/>
              <a:gd name="connsiteY51" fmla="*/ 522870 h 4720649"/>
              <a:gd name="connsiteX52" fmla="*/ 1841735 w 17792660"/>
              <a:gd name="connsiteY52" fmla="*/ 686155 h 4720649"/>
              <a:gd name="connsiteX53" fmla="*/ 1417192 w 17792660"/>
              <a:gd name="connsiteY53" fmla="*/ 849441 h 4720649"/>
              <a:gd name="connsiteX54" fmla="*/ 862021 w 17792660"/>
              <a:gd name="connsiteY54" fmla="*/ 1176012 h 4720649"/>
              <a:gd name="connsiteX55" fmla="*/ 437478 w 17792660"/>
              <a:gd name="connsiteY55" fmla="*/ 1502584 h 4720649"/>
              <a:gd name="connsiteX56" fmla="*/ 159892 w 17792660"/>
              <a:gd name="connsiteY56" fmla="*/ 1861812 h 4720649"/>
              <a:gd name="connsiteX57" fmla="*/ 12935 w 17792660"/>
              <a:gd name="connsiteY57" fmla="*/ 2384327 h 4720649"/>
              <a:gd name="connsiteX58" fmla="*/ 12935 w 17792660"/>
              <a:gd name="connsiteY58" fmla="*/ 2694570 h 4720649"/>
              <a:gd name="connsiteX59" fmla="*/ 61921 w 17792660"/>
              <a:gd name="connsiteY59" fmla="*/ 2906841 h 4720649"/>
              <a:gd name="connsiteX60" fmla="*/ 143563 w 17792660"/>
              <a:gd name="connsiteY60" fmla="*/ 3021141 h 4720649"/>
              <a:gd name="connsiteX0" fmla="*/ 45592 w 17791284"/>
              <a:gd name="connsiteY0" fmla="*/ 2972155 h 4720649"/>
              <a:gd name="connsiteX1" fmla="*/ 421149 w 17791284"/>
              <a:gd name="connsiteY1" fmla="*/ 2972155 h 4720649"/>
              <a:gd name="connsiteX2" fmla="*/ 731392 w 17791284"/>
              <a:gd name="connsiteY2" fmla="*/ 2988484 h 4720649"/>
              <a:gd name="connsiteX3" fmla="*/ 1286563 w 17791284"/>
              <a:gd name="connsiteY3" fmla="*/ 3037470 h 4720649"/>
              <a:gd name="connsiteX4" fmla="*/ 1711106 w 17791284"/>
              <a:gd name="connsiteY4" fmla="*/ 3135441 h 4720649"/>
              <a:gd name="connsiteX5" fmla="*/ 2037678 w 17791284"/>
              <a:gd name="connsiteY5" fmla="*/ 3151770 h 4720649"/>
              <a:gd name="connsiteX6" fmla="*/ 2707149 w 17791284"/>
              <a:gd name="connsiteY6" fmla="*/ 3168098 h 4720649"/>
              <a:gd name="connsiteX7" fmla="*/ 3229663 w 17791284"/>
              <a:gd name="connsiteY7" fmla="*/ 3200755 h 4720649"/>
              <a:gd name="connsiteX8" fmla="*/ 3556235 w 17791284"/>
              <a:gd name="connsiteY8" fmla="*/ 3331384 h 4720649"/>
              <a:gd name="connsiteX9" fmla="*/ 4470635 w 17791284"/>
              <a:gd name="connsiteY9" fmla="*/ 3527327 h 4720649"/>
              <a:gd name="connsiteX10" fmla="*/ 4797206 w 17791284"/>
              <a:gd name="connsiteY10" fmla="*/ 3592641 h 4720649"/>
              <a:gd name="connsiteX11" fmla="*/ 5221749 w 17791284"/>
              <a:gd name="connsiteY11" fmla="*/ 3674284 h 4720649"/>
              <a:gd name="connsiteX12" fmla="*/ 5940206 w 17791284"/>
              <a:gd name="connsiteY12" fmla="*/ 3886555 h 4720649"/>
              <a:gd name="connsiteX13" fmla="*/ 6266778 w 17791284"/>
              <a:gd name="connsiteY13" fmla="*/ 4049841 h 4720649"/>
              <a:gd name="connsiteX14" fmla="*/ 6511706 w 17791284"/>
              <a:gd name="connsiteY14" fmla="*/ 4245784 h 4720649"/>
              <a:gd name="connsiteX15" fmla="*/ 6903592 w 17791284"/>
              <a:gd name="connsiteY15" fmla="*/ 4474384 h 4720649"/>
              <a:gd name="connsiteX16" fmla="*/ 7295478 w 17791284"/>
              <a:gd name="connsiteY16" fmla="*/ 4702984 h 4720649"/>
              <a:gd name="connsiteX17" fmla="*/ 7622049 w 17791284"/>
              <a:gd name="connsiteY17" fmla="*/ 4670327 h 4720649"/>
              <a:gd name="connsiteX18" fmla="*/ 8144563 w 17791284"/>
              <a:gd name="connsiteY18" fmla="*/ 4392741 h 4720649"/>
              <a:gd name="connsiteX19" fmla="*/ 8634421 w 17791284"/>
              <a:gd name="connsiteY19" fmla="*/ 4115155 h 4720649"/>
              <a:gd name="connsiteX20" fmla="*/ 8977321 w 17791284"/>
              <a:gd name="connsiteY20" fmla="*/ 3968198 h 4720649"/>
              <a:gd name="connsiteX21" fmla="*/ 9287563 w 17791284"/>
              <a:gd name="connsiteY21" fmla="*/ 3886555 h 4720649"/>
              <a:gd name="connsiteX22" fmla="*/ 10038678 w 17791284"/>
              <a:gd name="connsiteY22" fmla="*/ 3690612 h 4720649"/>
              <a:gd name="connsiteX23" fmla="*/ 10528535 w 17791284"/>
              <a:gd name="connsiteY23" fmla="*/ 3527327 h 4720649"/>
              <a:gd name="connsiteX24" fmla="*/ 10740806 w 17791284"/>
              <a:gd name="connsiteY24" fmla="*/ 3380370 h 4720649"/>
              <a:gd name="connsiteX25" fmla="*/ 11230663 w 17791284"/>
              <a:gd name="connsiteY25" fmla="*/ 3315055 h 4720649"/>
              <a:gd name="connsiteX26" fmla="*/ 12161392 w 17791284"/>
              <a:gd name="connsiteY26" fmla="*/ 3217084 h 4720649"/>
              <a:gd name="connsiteX27" fmla="*/ 12553278 w 17791284"/>
              <a:gd name="connsiteY27" fmla="*/ 3086455 h 4720649"/>
              <a:gd name="connsiteX28" fmla="*/ 12977821 w 17791284"/>
              <a:gd name="connsiteY28" fmla="*/ 3053798 h 4720649"/>
              <a:gd name="connsiteX29" fmla="*/ 13418692 w 17791284"/>
              <a:gd name="connsiteY29" fmla="*/ 3021141 h 4720649"/>
              <a:gd name="connsiteX30" fmla="*/ 14080742 w 17791284"/>
              <a:gd name="connsiteY30" fmla="*/ 3026584 h 4720649"/>
              <a:gd name="connsiteX31" fmla="*/ 14888758 w 17791284"/>
              <a:gd name="connsiteY31" fmla="*/ 3017182 h 4720649"/>
              <a:gd name="connsiteX32" fmla="*/ 16155460 w 17791284"/>
              <a:gd name="connsiteY32" fmla="*/ 3136431 h 4720649"/>
              <a:gd name="connsiteX33" fmla="*/ 17791284 w 17791284"/>
              <a:gd name="connsiteY33" fmla="*/ 3273491 h 4720649"/>
              <a:gd name="connsiteX34" fmla="*/ 15869957 w 17791284"/>
              <a:gd name="connsiteY34" fmla="*/ 3040439 h 4720649"/>
              <a:gd name="connsiteX35" fmla="*/ 14487471 w 17791284"/>
              <a:gd name="connsiteY35" fmla="*/ 2683189 h 4720649"/>
              <a:gd name="connsiteX36" fmla="*/ 13777921 w 17791284"/>
              <a:gd name="connsiteY36" fmla="*/ 1241327 h 4720649"/>
              <a:gd name="connsiteX37" fmla="*/ 13173763 w 17791284"/>
              <a:gd name="connsiteY37" fmla="*/ 898427 h 4720649"/>
              <a:gd name="connsiteX38" fmla="*/ 12781878 w 17791284"/>
              <a:gd name="connsiteY38" fmla="*/ 767798 h 4720649"/>
              <a:gd name="connsiteX39" fmla="*/ 12079749 w 17791284"/>
              <a:gd name="connsiteY39" fmla="*/ 539198 h 4720649"/>
              <a:gd name="connsiteX40" fmla="*/ 11589892 w 17791284"/>
              <a:gd name="connsiteY40" fmla="*/ 408570 h 4720649"/>
              <a:gd name="connsiteX41" fmla="*/ 10920421 w 17791284"/>
              <a:gd name="connsiteY41" fmla="*/ 261612 h 4720649"/>
              <a:gd name="connsiteX42" fmla="*/ 10495878 w 17791284"/>
              <a:gd name="connsiteY42" fmla="*/ 212627 h 4720649"/>
              <a:gd name="connsiteX43" fmla="*/ 10038678 w 17791284"/>
              <a:gd name="connsiteY43" fmla="*/ 179970 h 4720649"/>
              <a:gd name="connsiteX44" fmla="*/ 8895678 w 17791284"/>
              <a:gd name="connsiteY44" fmla="*/ 33012 h 4720649"/>
              <a:gd name="connsiteX45" fmla="*/ 7491421 w 17791284"/>
              <a:gd name="connsiteY45" fmla="*/ 16684 h 4720649"/>
              <a:gd name="connsiteX46" fmla="*/ 6805621 w 17791284"/>
              <a:gd name="connsiteY46" fmla="*/ 355 h 4720649"/>
              <a:gd name="connsiteX47" fmla="*/ 5662621 w 17791284"/>
              <a:gd name="connsiteY47" fmla="*/ 33012 h 4720649"/>
              <a:gd name="connsiteX48" fmla="*/ 5025806 w 17791284"/>
              <a:gd name="connsiteY48" fmla="*/ 98327 h 4720649"/>
              <a:gd name="connsiteX49" fmla="*/ 3899135 w 17791284"/>
              <a:gd name="connsiteY49" fmla="*/ 147312 h 4720649"/>
              <a:gd name="connsiteX50" fmla="*/ 3099035 w 17791284"/>
              <a:gd name="connsiteY50" fmla="*/ 326927 h 4720649"/>
              <a:gd name="connsiteX51" fmla="*/ 2266278 w 17791284"/>
              <a:gd name="connsiteY51" fmla="*/ 522870 h 4720649"/>
              <a:gd name="connsiteX52" fmla="*/ 1841735 w 17791284"/>
              <a:gd name="connsiteY52" fmla="*/ 686155 h 4720649"/>
              <a:gd name="connsiteX53" fmla="*/ 1417192 w 17791284"/>
              <a:gd name="connsiteY53" fmla="*/ 849441 h 4720649"/>
              <a:gd name="connsiteX54" fmla="*/ 862021 w 17791284"/>
              <a:gd name="connsiteY54" fmla="*/ 1176012 h 4720649"/>
              <a:gd name="connsiteX55" fmla="*/ 437478 w 17791284"/>
              <a:gd name="connsiteY55" fmla="*/ 1502584 h 4720649"/>
              <a:gd name="connsiteX56" fmla="*/ 159892 w 17791284"/>
              <a:gd name="connsiteY56" fmla="*/ 1861812 h 4720649"/>
              <a:gd name="connsiteX57" fmla="*/ 12935 w 17791284"/>
              <a:gd name="connsiteY57" fmla="*/ 2384327 h 4720649"/>
              <a:gd name="connsiteX58" fmla="*/ 12935 w 17791284"/>
              <a:gd name="connsiteY58" fmla="*/ 2694570 h 4720649"/>
              <a:gd name="connsiteX59" fmla="*/ 61921 w 17791284"/>
              <a:gd name="connsiteY59" fmla="*/ 2906841 h 4720649"/>
              <a:gd name="connsiteX60" fmla="*/ 143563 w 17791284"/>
              <a:gd name="connsiteY60" fmla="*/ 3021141 h 4720649"/>
              <a:gd name="connsiteX0" fmla="*/ 45592 w 17926686"/>
              <a:gd name="connsiteY0" fmla="*/ 2972155 h 4720649"/>
              <a:gd name="connsiteX1" fmla="*/ 421149 w 17926686"/>
              <a:gd name="connsiteY1" fmla="*/ 2972155 h 4720649"/>
              <a:gd name="connsiteX2" fmla="*/ 731392 w 17926686"/>
              <a:gd name="connsiteY2" fmla="*/ 2988484 h 4720649"/>
              <a:gd name="connsiteX3" fmla="*/ 1286563 w 17926686"/>
              <a:gd name="connsiteY3" fmla="*/ 3037470 h 4720649"/>
              <a:gd name="connsiteX4" fmla="*/ 1711106 w 17926686"/>
              <a:gd name="connsiteY4" fmla="*/ 3135441 h 4720649"/>
              <a:gd name="connsiteX5" fmla="*/ 2037678 w 17926686"/>
              <a:gd name="connsiteY5" fmla="*/ 3151770 h 4720649"/>
              <a:gd name="connsiteX6" fmla="*/ 2707149 w 17926686"/>
              <a:gd name="connsiteY6" fmla="*/ 3168098 h 4720649"/>
              <a:gd name="connsiteX7" fmla="*/ 3229663 w 17926686"/>
              <a:gd name="connsiteY7" fmla="*/ 3200755 h 4720649"/>
              <a:gd name="connsiteX8" fmla="*/ 3556235 w 17926686"/>
              <a:gd name="connsiteY8" fmla="*/ 3331384 h 4720649"/>
              <a:gd name="connsiteX9" fmla="*/ 4470635 w 17926686"/>
              <a:gd name="connsiteY9" fmla="*/ 3527327 h 4720649"/>
              <a:gd name="connsiteX10" fmla="*/ 4797206 w 17926686"/>
              <a:gd name="connsiteY10" fmla="*/ 3592641 h 4720649"/>
              <a:gd name="connsiteX11" fmla="*/ 5221749 w 17926686"/>
              <a:gd name="connsiteY11" fmla="*/ 3674284 h 4720649"/>
              <a:gd name="connsiteX12" fmla="*/ 5940206 w 17926686"/>
              <a:gd name="connsiteY12" fmla="*/ 3886555 h 4720649"/>
              <a:gd name="connsiteX13" fmla="*/ 6266778 w 17926686"/>
              <a:gd name="connsiteY13" fmla="*/ 4049841 h 4720649"/>
              <a:gd name="connsiteX14" fmla="*/ 6511706 w 17926686"/>
              <a:gd name="connsiteY14" fmla="*/ 4245784 h 4720649"/>
              <a:gd name="connsiteX15" fmla="*/ 6903592 w 17926686"/>
              <a:gd name="connsiteY15" fmla="*/ 4474384 h 4720649"/>
              <a:gd name="connsiteX16" fmla="*/ 7295478 w 17926686"/>
              <a:gd name="connsiteY16" fmla="*/ 4702984 h 4720649"/>
              <a:gd name="connsiteX17" fmla="*/ 7622049 w 17926686"/>
              <a:gd name="connsiteY17" fmla="*/ 4670327 h 4720649"/>
              <a:gd name="connsiteX18" fmla="*/ 8144563 w 17926686"/>
              <a:gd name="connsiteY18" fmla="*/ 4392741 h 4720649"/>
              <a:gd name="connsiteX19" fmla="*/ 8634421 w 17926686"/>
              <a:gd name="connsiteY19" fmla="*/ 4115155 h 4720649"/>
              <a:gd name="connsiteX20" fmla="*/ 8977321 w 17926686"/>
              <a:gd name="connsiteY20" fmla="*/ 3968198 h 4720649"/>
              <a:gd name="connsiteX21" fmla="*/ 9287563 w 17926686"/>
              <a:gd name="connsiteY21" fmla="*/ 3886555 h 4720649"/>
              <a:gd name="connsiteX22" fmla="*/ 10038678 w 17926686"/>
              <a:gd name="connsiteY22" fmla="*/ 3690612 h 4720649"/>
              <a:gd name="connsiteX23" fmla="*/ 10528535 w 17926686"/>
              <a:gd name="connsiteY23" fmla="*/ 3527327 h 4720649"/>
              <a:gd name="connsiteX24" fmla="*/ 10740806 w 17926686"/>
              <a:gd name="connsiteY24" fmla="*/ 3380370 h 4720649"/>
              <a:gd name="connsiteX25" fmla="*/ 11230663 w 17926686"/>
              <a:gd name="connsiteY25" fmla="*/ 3315055 h 4720649"/>
              <a:gd name="connsiteX26" fmla="*/ 12161392 w 17926686"/>
              <a:gd name="connsiteY26" fmla="*/ 3217084 h 4720649"/>
              <a:gd name="connsiteX27" fmla="*/ 12553278 w 17926686"/>
              <a:gd name="connsiteY27" fmla="*/ 3086455 h 4720649"/>
              <a:gd name="connsiteX28" fmla="*/ 12977821 w 17926686"/>
              <a:gd name="connsiteY28" fmla="*/ 3053798 h 4720649"/>
              <a:gd name="connsiteX29" fmla="*/ 13418692 w 17926686"/>
              <a:gd name="connsiteY29" fmla="*/ 3021141 h 4720649"/>
              <a:gd name="connsiteX30" fmla="*/ 14080742 w 17926686"/>
              <a:gd name="connsiteY30" fmla="*/ 3026584 h 4720649"/>
              <a:gd name="connsiteX31" fmla="*/ 14888758 w 17926686"/>
              <a:gd name="connsiteY31" fmla="*/ 3017182 h 4720649"/>
              <a:gd name="connsiteX32" fmla="*/ 16155460 w 17926686"/>
              <a:gd name="connsiteY32" fmla="*/ 3136431 h 4720649"/>
              <a:gd name="connsiteX33" fmla="*/ 17791284 w 17926686"/>
              <a:gd name="connsiteY33" fmla="*/ 3273491 h 4720649"/>
              <a:gd name="connsiteX34" fmla="*/ 17614539 w 17926686"/>
              <a:gd name="connsiteY34" fmla="*/ 3140813 h 4720649"/>
              <a:gd name="connsiteX35" fmla="*/ 15869957 w 17926686"/>
              <a:gd name="connsiteY35" fmla="*/ 3040439 h 4720649"/>
              <a:gd name="connsiteX36" fmla="*/ 14487471 w 17926686"/>
              <a:gd name="connsiteY36" fmla="*/ 2683189 h 4720649"/>
              <a:gd name="connsiteX37" fmla="*/ 13777921 w 17926686"/>
              <a:gd name="connsiteY37" fmla="*/ 1241327 h 4720649"/>
              <a:gd name="connsiteX38" fmla="*/ 13173763 w 17926686"/>
              <a:gd name="connsiteY38" fmla="*/ 898427 h 4720649"/>
              <a:gd name="connsiteX39" fmla="*/ 12781878 w 17926686"/>
              <a:gd name="connsiteY39" fmla="*/ 767798 h 4720649"/>
              <a:gd name="connsiteX40" fmla="*/ 12079749 w 17926686"/>
              <a:gd name="connsiteY40" fmla="*/ 539198 h 4720649"/>
              <a:gd name="connsiteX41" fmla="*/ 11589892 w 17926686"/>
              <a:gd name="connsiteY41" fmla="*/ 408570 h 4720649"/>
              <a:gd name="connsiteX42" fmla="*/ 10920421 w 17926686"/>
              <a:gd name="connsiteY42" fmla="*/ 261612 h 4720649"/>
              <a:gd name="connsiteX43" fmla="*/ 10495878 w 17926686"/>
              <a:gd name="connsiteY43" fmla="*/ 212627 h 4720649"/>
              <a:gd name="connsiteX44" fmla="*/ 10038678 w 17926686"/>
              <a:gd name="connsiteY44" fmla="*/ 179970 h 4720649"/>
              <a:gd name="connsiteX45" fmla="*/ 8895678 w 17926686"/>
              <a:gd name="connsiteY45" fmla="*/ 33012 h 4720649"/>
              <a:gd name="connsiteX46" fmla="*/ 7491421 w 17926686"/>
              <a:gd name="connsiteY46" fmla="*/ 16684 h 4720649"/>
              <a:gd name="connsiteX47" fmla="*/ 6805621 w 17926686"/>
              <a:gd name="connsiteY47" fmla="*/ 355 h 4720649"/>
              <a:gd name="connsiteX48" fmla="*/ 5662621 w 17926686"/>
              <a:gd name="connsiteY48" fmla="*/ 33012 h 4720649"/>
              <a:gd name="connsiteX49" fmla="*/ 5025806 w 17926686"/>
              <a:gd name="connsiteY49" fmla="*/ 98327 h 4720649"/>
              <a:gd name="connsiteX50" fmla="*/ 3899135 w 17926686"/>
              <a:gd name="connsiteY50" fmla="*/ 147312 h 4720649"/>
              <a:gd name="connsiteX51" fmla="*/ 3099035 w 17926686"/>
              <a:gd name="connsiteY51" fmla="*/ 326927 h 4720649"/>
              <a:gd name="connsiteX52" fmla="*/ 2266278 w 17926686"/>
              <a:gd name="connsiteY52" fmla="*/ 522870 h 4720649"/>
              <a:gd name="connsiteX53" fmla="*/ 1841735 w 17926686"/>
              <a:gd name="connsiteY53" fmla="*/ 686155 h 4720649"/>
              <a:gd name="connsiteX54" fmla="*/ 1417192 w 17926686"/>
              <a:gd name="connsiteY54" fmla="*/ 849441 h 4720649"/>
              <a:gd name="connsiteX55" fmla="*/ 862021 w 17926686"/>
              <a:gd name="connsiteY55" fmla="*/ 1176012 h 4720649"/>
              <a:gd name="connsiteX56" fmla="*/ 437478 w 17926686"/>
              <a:gd name="connsiteY56" fmla="*/ 1502584 h 4720649"/>
              <a:gd name="connsiteX57" fmla="*/ 159892 w 17926686"/>
              <a:gd name="connsiteY57" fmla="*/ 1861812 h 4720649"/>
              <a:gd name="connsiteX58" fmla="*/ 12935 w 17926686"/>
              <a:gd name="connsiteY58" fmla="*/ 2384327 h 4720649"/>
              <a:gd name="connsiteX59" fmla="*/ 12935 w 17926686"/>
              <a:gd name="connsiteY59" fmla="*/ 2694570 h 4720649"/>
              <a:gd name="connsiteX60" fmla="*/ 61921 w 17926686"/>
              <a:gd name="connsiteY60" fmla="*/ 2906841 h 4720649"/>
              <a:gd name="connsiteX61" fmla="*/ 143563 w 17926686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69957 w 17848155"/>
              <a:gd name="connsiteY35" fmla="*/ 3040439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7848155" h="4720649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587156" y="2977598"/>
                  <a:pt x="731392" y="2988484"/>
                </a:cubicBezTo>
                <a:cubicBezTo>
                  <a:pt x="875628" y="2999370"/>
                  <a:pt x="1123277" y="3012977"/>
                  <a:pt x="1286563" y="3037470"/>
                </a:cubicBezTo>
                <a:cubicBezTo>
                  <a:pt x="1449849" y="3061963"/>
                  <a:pt x="1585920" y="3116391"/>
                  <a:pt x="1711106" y="3135441"/>
                </a:cubicBezTo>
                <a:cubicBezTo>
                  <a:pt x="1836292" y="3154491"/>
                  <a:pt x="2037678" y="3151770"/>
                  <a:pt x="2037678" y="3151770"/>
                </a:cubicBezTo>
                <a:lnTo>
                  <a:pt x="2707149" y="3168098"/>
                </a:lnTo>
                <a:cubicBezTo>
                  <a:pt x="2905813" y="3176262"/>
                  <a:pt x="3088149" y="3173541"/>
                  <a:pt x="3229663" y="3200755"/>
                </a:cubicBezTo>
                <a:cubicBezTo>
                  <a:pt x="3371177" y="3227969"/>
                  <a:pt x="3349406" y="3276955"/>
                  <a:pt x="3556235" y="3331384"/>
                </a:cubicBezTo>
                <a:cubicBezTo>
                  <a:pt x="3763064" y="3385813"/>
                  <a:pt x="4263807" y="3483784"/>
                  <a:pt x="4470635" y="3527327"/>
                </a:cubicBezTo>
                <a:cubicBezTo>
                  <a:pt x="4677464" y="3570870"/>
                  <a:pt x="4797206" y="3592641"/>
                  <a:pt x="4797206" y="3592641"/>
                </a:cubicBezTo>
                <a:cubicBezTo>
                  <a:pt x="4922392" y="3617134"/>
                  <a:pt x="5031249" y="3625298"/>
                  <a:pt x="5221749" y="3674284"/>
                </a:cubicBezTo>
                <a:cubicBezTo>
                  <a:pt x="5412249" y="3723270"/>
                  <a:pt x="5766035" y="3823962"/>
                  <a:pt x="5940206" y="3886555"/>
                </a:cubicBezTo>
                <a:cubicBezTo>
                  <a:pt x="6114377" y="3949148"/>
                  <a:pt x="6171528" y="3989970"/>
                  <a:pt x="6266778" y="4049841"/>
                </a:cubicBezTo>
                <a:cubicBezTo>
                  <a:pt x="6362028" y="4109713"/>
                  <a:pt x="6405570" y="4175027"/>
                  <a:pt x="6511706" y="4245784"/>
                </a:cubicBezTo>
                <a:cubicBezTo>
                  <a:pt x="6617842" y="4316541"/>
                  <a:pt x="6903592" y="4474384"/>
                  <a:pt x="6903592" y="4474384"/>
                </a:cubicBezTo>
                <a:cubicBezTo>
                  <a:pt x="7034221" y="4550584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34872" y="3025677"/>
                  <a:pt x="13418692" y="3021141"/>
                </a:cubicBezTo>
                <a:cubicBezTo>
                  <a:pt x="13602512" y="3016605"/>
                  <a:pt x="13835731" y="3027244"/>
                  <a:pt x="14080742" y="3026584"/>
                </a:cubicBezTo>
                <a:cubicBezTo>
                  <a:pt x="14325753" y="3025924"/>
                  <a:pt x="14542972" y="2998874"/>
                  <a:pt x="14888758" y="3017182"/>
                </a:cubicBezTo>
                <a:cubicBezTo>
                  <a:pt x="15234544" y="3035490"/>
                  <a:pt x="15671706" y="3093713"/>
                  <a:pt x="16155460" y="3136431"/>
                </a:cubicBezTo>
                <a:cubicBezTo>
                  <a:pt x="16700735" y="3182118"/>
                  <a:pt x="17596595" y="3272761"/>
                  <a:pt x="17791284" y="3273491"/>
                </a:cubicBezTo>
                <a:cubicBezTo>
                  <a:pt x="17985973" y="3274221"/>
                  <a:pt x="17643816" y="3179655"/>
                  <a:pt x="17323595" y="3140813"/>
                </a:cubicBezTo>
                <a:cubicBezTo>
                  <a:pt x="17003374" y="3101971"/>
                  <a:pt x="16370353" y="3047437"/>
                  <a:pt x="15897666" y="2971166"/>
                </a:cubicBezTo>
                <a:cubicBezTo>
                  <a:pt x="15424979" y="2894895"/>
                  <a:pt x="14912344" y="2899914"/>
                  <a:pt x="14487471" y="2683189"/>
                </a:cubicBezTo>
                <a:cubicBezTo>
                  <a:pt x="14062598" y="2466464"/>
                  <a:pt x="13634345" y="1917478"/>
                  <a:pt x="13348430" y="1670818"/>
                </a:cubicBezTo>
                <a:cubicBezTo>
                  <a:pt x="13062515" y="1424158"/>
                  <a:pt x="12944915" y="1309858"/>
                  <a:pt x="12771981" y="1203227"/>
                </a:cubicBezTo>
                <a:cubicBezTo>
                  <a:pt x="12599047" y="1096597"/>
                  <a:pt x="12310824" y="1031035"/>
                  <a:pt x="12310824" y="1031035"/>
                </a:cubicBezTo>
                <a:lnTo>
                  <a:pt x="11871930" y="857853"/>
                </a:lnTo>
                <a:cubicBezTo>
                  <a:pt x="11673266" y="797982"/>
                  <a:pt x="11584532" y="699598"/>
                  <a:pt x="11423638" y="630243"/>
                </a:cubicBezTo>
                <a:cubicBezTo>
                  <a:pt x="11262744" y="560888"/>
                  <a:pt x="11061193" y="511324"/>
                  <a:pt x="10906566" y="441721"/>
                </a:cubicBezTo>
                <a:cubicBezTo>
                  <a:pt x="10751939" y="372118"/>
                  <a:pt x="10640526" y="256252"/>
                  <a:pt x="10495878" y="212627"/>
                </a:cubicBezTo>
                <a:cubicBezTo>
                  <a:pt x="10351230" y="169002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28575">
            <a:solidFill>
              <a:schemeClr val="tx1">
                <a:alpha val="4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341" name="Groep 340"/>
          <p:cNvGrpSpPr/>
          <p:nvPr/>
        </p:nvGrpSpPr>
        <p:grpSpPr>
          <a:xfrm>
            <a:off x="3910645" y="3524829"/>
            <a:ext cx="1804865" cy="940063"/>
            <a:chOff x="3361814" y="5311739"/>
            <a:chExt cx="1188000" cy="792000"/>
          </a:xfrm>
          <a:noFill/>
          <a:effectLst/>
        </p:grpSpPr>
        <p:sp>
          <p:nvSpPr>
            <p:cNvPr id="342" name="Rechthoek 341"/>
            <p:cNvSpPr/>
            <p:nvPr/>
          </p:nvSpPr>
          <p:spPr>
            <a:xfrm>
              <a:off x="3361814" y="5311739"/>
              <a:ext cx="1188000" cy="79200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pic>
          <p:nvPicPr>
            <p:cNvPr id="343" name="Afbeelding 34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046701" y="5365739"/>
              <a:ext cx="351633" cy="684000"/>
            </a:xfrm>
            <a:prstGeom prst="rect">
              <a:avLst/>
            </a:prstGeom>
            <a:grpFill/>
            <a:ln>
              <a:noFill/>
            </a:ln>
          </p:spPr>
        </p:pic>
        <p:pic>
          <p:nvPicPr>
            <p:cNvPr id="344" name="Afbeelding 34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435587" y="5355973"/>
              <a:ext cx="351633" cy="684000"/>
            </a:xfrm>
            <a:prstGeom prst="rect">
              <a:avLst/>
            </a:prstGeom>
            <a:grp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41585313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" name="Rechthoek 281"/>
          <p:cNvSpPr/>
          <p:nvPr/>
        </p:nvSpPr>
        <p:spPr>
          <a:xfrm>
            <a:off x="805304" y="1986322"/>
            <a:ext cx="7524000" cy="258951"/>
          </a:xfrm>
          <a:prstGeom prst="rect">
            <a:avLst/>
          </a:prstGeom>
          <a:pattFill prst="dkUpDiag">
            <a:fgClr>
              <a:schemeClr val="tx1"/>
            </a:fgClr>
            <a:bgClr>
              <a:schemeClr val="accent6">
                <a:lumMod val="75000"/>
              </a:schemeClr>
            </a:bgClr>
          </a:patt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1" name="Rechthoek 280"/>
          <p:cNvSpPr/>
          <p:nvPr/>
        </p:nvSpPr>
        <p:spPr>
          <a:xfrm>
            <a:off x="807613" y="2234955"/>
            <a:ext cx="7560000" cy="482154"/>
          </a:xfrm>
          <a:prstGeom prst="rect">
            <a:avLst/>
          </a:prstGeom>
          <a:pattFill prst="lgConfetti">
            <a:fgClr>
              <a:schemeClr val="tx1"/>
            </a:fgClr>
            <a:bgClr>
              <a:schemeClr val="tx2">
                <a:lumMod val="20000"/>
                <a:lumOff val="8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3" name="Rechthoek 182"/>
          <p:cNvSpPr/>
          <p:nvPr/>
        </p:nvSpPr>
        <p:spPr>
          <a:xfrm>
            <a:off x="2349931" y="1474962"/>
            <a:ext cx="3712770" cy="513129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188" name="Groep 187"/>
          <p:cNvGrpSpPr>
            <a:grpSpLocks noChangeAspect="1"/>
          </p:cNvGrpSpPr>
          <p:nvPr/>
        </p:nvGrpSpPr>
        <p:grpSpPr>
          <a:xfrm>
            <a:off x="5863186" y="1090416"/>
            <a:ext cx="1047336" cy="288000"/>
            <a:chOff x="5347090" y="608365"/>
            <a:chExt cx="837379" cy="230266"/>
          </a:xfrm>
        </p:grpSpPr>
        <p:sp>
          <p:nvSpPr>
            <p:cNvPr id="190" name="Vrije vorm 189"/>
            <p:cNvSpPr>
              <a:spLocks noChangeAspect="1"/>
            </p:cNvSpPr>
            <p:nvPr/>
          </p:nvSpPr>
          <p:spPr>
            <a:xfrm>
              <a:off x="5347090" y="608365"/>
              <a:ext cx="837379" cy="230266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1" name="Vrije vorm 230"/>
            <p:cNvSpPr/>
            <p:nvPr/>
          </p:nvSpPr>
          <p:spPr>
            <a:xfrm>
              <a:off x="5415894" y="778126"/>
              <a:ext cx="716800" cy="56713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233" name="Vrije vorm 232"/>
          <p:cNvSpPr/>
          <p:nvPr/>
        </p:nvSpPr>
        <p:spPr>
          <a:xfrm>
            <a:off x="3100580" y="1576461"/>
            <a:ext cx="1984086" cy="425216"/>
          </a:xfrm>
          <a:custGeom>
            <a:avLst/>
            <a:gdLst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59879 w 1152817"/>
              <a:gd name="connsiteY2" fmla="*/ 75732 h 263661"/>
              <a:gd name="connsiteX3" fmla="*/ 196343 w 1152817"/>
              <a:gd name="connsiteY3" fmla="*/ 36463 h 263661"/>
              <a:gd name="connsiteX4" fmla="*/ 241222 w 1152817"/>
              <a:gd name="connsiteY4" fmla="*/ 36463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33057 w 1152817"/>
              <a:gd name="connsiteY8" fmla="*/ 42073 h 263661"/>
              <a:gd name="connsiteX9" fmla="*/ 894765 w 1152817"/>
              <a:gd name="connsiteY9" fmla="*/ 36463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59879 w 1152817"/>
              <a:gd name="connsiteY2" fmla="*/ 75732 h 263661"/>
              <a:gd name="connsiteX3" fmla="*/ 196343 w 1152817"/>
              <a:gd name="connsiteY3" fmla="*/ 36463 h 263661"/>
              <a:gd name="connsiteX4" fmla="*/ 241222 w 1152817"/>
              <a:gd name="connsiteY4" fmla="*/ 36463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4765 w 1152817"/>
              <a:gd name="connsiteY9" fmla="*/ 36463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59879 w 1152817"/>
              <a:gd name="connsiteY2" fmla="*/ 75732 h 263661"/>
              <a:gd name="connsiteX3" fmla="*/ 196343 w 1152817"/>
              <a:gd name="connsiteY3" fmla="*/ 36463 h 263661"/>
              <a:gd name="connsiteX4" fmla="*/ 241222 w 1152817"/>
              <a:gd name="connsiteY4" fmla="*/ 36463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7570 w 1152817"/>
              <a:gd name="connsiteY9" fmla="*/ 48299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59879 w 1152817"/>
              <a:gd name="connsiteY2" fmla="*/ 75732 h 263661"/>
              <a:gd name="connsiteX3" fmla="*/ 201953 w 1152817"/>
              <a:gd name="connsiteY3" fmla="*/ 55400 h 263661"/>
              <a:gd name="connsiteX4" fmla="*/ 241222 w 1152817"/>
              <a:gd name="connsiteY4" fmla="*/ 36463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7570 w 1152817"/>
              <a:gd name="connsiteY9" fmla="*/ 48299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68293 w 1152817"/>
              <a:gd name="connsiteY2" fmla="*/ 82833 h 263661"/>
              <a:gd name="connsiteX3" fmla="*/ 201953 w 1152817"/>
              <a:gd name="connsiteY3" fmla="*/ 55400 h 263661"/>
              <a:gd name="connsiteX4" fmla="*/ 241222 w 1152817"/>
              <a:gd name="connsiteY4" fmla="*/ 36463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7570 w 1152817"/>
              <a:gd name="connsiteY9" fmla="*/ 48299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68293 w 1152817"/>
              <a:gd name="connsiteY2" fmla="*/ 82833 h 263661"/>
              <a:gd name="connsiteX3" fmla="*/ 201953 w 1152817"/>
              <a:gd name="connsiteY3" fmla="*/ 55400 h 263661"/>
              <a:gd name="connsiteX4" fmla="*/ 232807 w 1152817"/>
              <a:gd name="connsiteY4" fmla="*/ 45931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7570 w 1152817"/>
              <a:gd name="connsiteY9" fmla="*/ 48299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15001 w 1152817"/>
              <a:gd name="connsiteY1" fmla="*/ 137002 h 263661"/>
              <a:gd name="connsiteX2" fmla="*/ 168293 w 1152817"/>
              <a:gd name="connsiteY2" fmla="*/ 82833 h 263661"/>
              <a:gd name="connsiteX3" fmla="*/ 201953 w 1152817"/>
              <a:gd name="connsiteY3" fmla="*/ 55400 h 263661"/>
              <a:gd name="connsiteX4" fmla="*/ 232807 w 1152817"/>
              <a:gd name="connsiteY4" fmla="*/ 45931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7570 w 1152817"/>
              <a:gd name="connsiteY9" fmla="*/ 48299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152817" h="263661">
                <a:moveTo>
                  <a:pt x="0" y="238417"/>
                </a:moveTo>
                <a:lnTo>
                  <a:pt x="115001" y="137002"/>
                </a:lnTo>
                <a:lnTo>
                  <a:pt x="168293" y="82833"/>
                </a:lnTo>
                <a:lnTo>
                  <a:pt x="201953" y="55400"/>
                </a:lnTo>
                <a:lnTo>
                  <a:pt x="232807" y="45931"/>
                </a:lnTo>
                <a:lnTo>
                  <a:pt x="288905" y="173904"/>
                </a:lnTo>
                <a:lnTo>
                  <a:pt x="883546" y="182319"/>
                </a:lnTo>
                <a:lnTo>
                  <a:pt x="891960" y="86952"/>
                </a:lnTo>
                <a:lnTo>
                  <a:pt x="858301" y="63378"/>
                </a:lnTo>
                <a:lnTo>
                  <a:pt x="897570" y="48299"/>
                </a:lnTo>
                <a:lnTo>
                  <a:pt x="948059" y="75732"/>
                </a:lnTo>
                <a:lnTo>
                  <a:pt x="1054645" y="182319"/>
                </a:lnTo>
                <a:lnTo>
                  <a:pt x="1150012" y="263661"/>
                </a:lnTo>
                <a:lnTo>
                  <a:pt x="1152817" y="224392"/>
                </a:lnTo>
                <a:lnTo>
                  <a:pt x="1054645" y="103781"/>
                </a:lnTo>
                <a:lnTo>
                  <a:pt x="934034" y="11219"/>
                </a:lnTo>
                <a:lnTo>
                  <a:pt x="821838" y="0"/>
                </a:lnTo>
                <a:lnTo>
                  <a:pt x="740495" y="84147"/>
                </a:lnTo>
                <a:lnTo>
                  <a:pt x="353418" y="86952"/>
                </a:lnTo>
                <a:lnTo>
                  <a:pt x="297320" y="72927"/>
                </a:lnTo>
                <a:lnTo>
                  <a:pt x="269271" y="25244"/>
                </a:lnTo>
                <a:lnTo>
                  <a:pt x="204758" y="8414"/>
                </a:lnTo>
                <a:lnTo>
                  <a:pt x="126220" y="36463"/>
                </a:lnTo>
                <a:lnTo>
                  <a:pt x="75732" y="117806"/>
                </a:lnTo>
                <a:lnTo>
                  <a:pt x="0" y="238417"/>
                </a:lnTo>
                <a:close/>
              </a:path>
            </a:pathLst>
          </a:custGeom>
          <a:pattFill prst="lgConfetti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34" name="Groep 233"/>
          <p:cNvGrpSpPr/>
          <p:nvPr/>
        </p:nvGrpSpPr>
        <p:grpSpPr>
          <a:xfrm>
            <a:off x="3268773" y="1734569"/>
            <a:ext cx="1561439" cy="244950"/>
            <a:chOff x="9511862" y="5433658"/>
            <a:chExt cx="1166648" cy="368052"/>
          </a:xfrm>
        </p:grpSpPr>
        <p:sp>
          <p:nvSpPr>
            <p:cNvPr id="235" name="Stroomdiagram: Handmatige bewerking 234"/>
            <p:cNvSpPr/>
            <p:nvPr/>
          </p:nvSpPr>
          <p:spPr>
            <a:xfrm rot="10800000">
              <a:off x="9511862" y="5433658"/>
              <a:ext cx="1166648" cy="368052"/>
            </a:xfrm>
            <a:prstGeom prst="flowChartManualOperation">
              <a:avLst/>
            </a:prstGeom>
            <a:pattFill prst="smConfetti">
              <a:fgClr>
                <a:schemeClr val="tx1"/>
              </a:fgClr>
              <a:bgClr>
                <a:schemeClr val="bg1"/>
              </a:bgClr>
            </a:patt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236" name="Rechte verbindingslijn 235"/>
            <p:cNvCxnSpPr/>
            <p:nvPr/>
          </p:nvCxnSpPr>
          <p:spPr>
            <a:xfrm flipH="1">
              <a:off x="9764110" y="5433658"/>
              <a:ext cx="94593" cy="239810"/>
            </a:xfrm>
            <a:prstGeom prst="line">
              <a:avLst/>
            </a:prstGeom>
            <a:pattFill prst="smConfetti">
              <a:fgClr>
                <a:schemeClr val="tx1"/>
              </a:fgClr>
              <a:bgClr>
                <a:schemeClr val="bg1"/>
              </a:bgClr>
            </a:patt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7" name="Rechte verbindingslijn 236"/>
            <p:cNvCxnSpPr/>
            <p:nvPr/>
          </p:nvCxnSpPr>
          <p:spPr>
            <a:xfrm>
              <a:off x="10266812" y="5438818"/>
              <a:ext cx="116236" cy="253978"/>
            </a:xfrm>
            <a:prstGeom prst="line">
              <a:avLst/>
            </a:prstGeom>
            <a:pattFill prst="smConfetti">
              <a:fgClr>
                <a:schemeClr val="tx1"/>
              </a:fgClr>
              <a:bgClr>
                <a:schemeClr val="bg1"/>
              </a:bgClr>
            </a:patt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8" name="Rechte verbindingslijn 237"/>
            <p:cNvCxnSpPr>
              <a:endCxn id="235" idx="0"/>
            </p:cNvCxnSpPr>
            <p:nvPr/>
          </p:nvCxnSpPr>
          <p:spPr>
            <a:xfrm>
              <a:off x="10094252" y="5456606"/>
              <a:ext cx="934" cy="345104"/>
            </a:xfrm>
            <a:prstGeom prst="line">
              <a:avLst/>
            </a:prstGeom>
            <a:pattFill prst="smConfetti">
              <a:fgClr>
                <a:schemeClr val="tx1"/>
              </a:fgClr>
              <a:bgClr>
                <a:schemeClr val="bg1"/>
              </a:bgClr>
            </a:patt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241" name="Groep 240"/>
          <p:cNvGrpSpPr/>
          <p:nvPr/>
        </p:nvGrpSpPr>
        <p:grpSpPr>
          <a:xfrm>
            <a:off x="6568552" y="1476946"/>
            <a:ext cx="1076708" cy="289040"/>
            <a:chOff x="4559121" y="6238808"/>
            <a:chExt cx="520781" cy="253505"/>
          </a:xfrm>
        </p:grpSpPr>
        <p:grpSp>
          <p:nvGrpSpPr>
            <p:cNvPr id="242" name="Groep 241"/>
            <p:cNvGrpSpPr/>
            <p:nvPr/>
          </p:nvGrpSpPr>
          <p:grpSpPr>
            <a:xfrm>
              <a:off x="4559121" y="6238808"/>
              <a:ext cx="465025" cy="253505"/>
              <a:chOff x="4559121" y="6238808"/>
              <a:chExt cx="465025" cy="253505"/>
            </a:xfrm>
          </p:grpSpPr>
          <p:sp>
            <p:nvSpPr>
              <p:cNvPr id="247" name="Vrije vorm 246"/>
              <p:cNvSpPr/>
              <p:nvPr/>
            </p:nvSpPr>
            <p:spPr>
              <a:xfrm>
                <a:off x="4559121" y="6241102"/>
                <a:ext cx="465025" cy="251211"/>
              </a:xfrm>
              <a:custGeom>
                <a:avLst/>
                <a:gdLst>
                  <a:gd name="connsiteX0" fmla="*/ 0 w 437882"/>
                  <a:gd name="connsiteY0" fmla="*/ 0 h 221517"/>
                  <a:gd name="connsiteX1" fmla="*/ 159698 w 437882"/>
                  <a:gd name="connsiteY1" fmla="*/ 20606 h 221517"/>
                  <a:gd name="connsiteX2" fmla="*/ 270456 w 437882"/>
                  <a:gd name="connsiteY2" fmla="*/ 72122 h 221517"/>
                  <a:gd name="connsiteX3" fmla="*/ 388942 w 437882"/>
                  <a:gd name="connsiteY3" fmla="*/ 159698 h 221517"/>
                  <a:gd name="connsiteX4" fmla="*/ 437882 w 437882"/>
                  <a:gd name="connsiteY4" fmla="*/ 221517 h 22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7882" h="221517">
                    <a:moveTo>
                      <a:pt x="0" y="0"/>
                    </a:moveTo>
                    <a:lnTo>
                      <a:pt x="159698" y="20606"/>
                    </a:lnTo>
                    <a:lnTo>
                      <a:pt x="270456" y="72122"/>
                    </a:lnTo>
                    <a:lnTo>
                      <a:pt x="388942" y="159698"/>
                    </a:lnTo>
                    <a:lnTo>
                      <a:pt x="437882" y="221517"/>
                    </a:lnTo>
                  </a:path>
                </a:pathLst>
              </a:custGeom>
              <a:ln w="38100">
                <a:solidFill>
                  <a:srgbClr val="105EE4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48" name="Vrije vorm 247"/>
              <p:cNvSpPr/>
              <p:nvPr/>
            </p:nvSpPr>
            <p:spPr>
              <a:xfrm>
                <a:off x="4561502" y="6242285"/>
                <a:ext cx="292980" cy="239235"/>
              </a:xfrm>
              <a:custGeom>
                <a:avLst/>
                <a:gdLst>
                  <a:gd name="connsiteX0" fmla="*/ 0 w 437882"/>
                  <a:gd name="connsiteY0" fmla="*/ 0 h 221517"/>
                  <a:gd name="connsiteX1" fmla="*/ 159698 w 437882"/>
                  <a:gd name="connsiteY1" fmla="*/ 20606 h 221517"/>
                  <a:gd name="connsiteX2" fmla="*/ 270456 w 437882"/>
                  <a:gd name="connsiteY2" fmla="*/ 72122 h 221517"/>
                  <a:gd name="connsiteX3" fmla="*/ 388942 w 437882"/>
                  <a:gd name="connsiteY3" fmla="*/ 159698 h 221517"/>
                  <a:gd name="connsiteX4" fmla="*/ 437882 w 437882"/>
                  <a:gd name="connsiteY4" fmla="*/ 221517 h 22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7882" h="221517">
                    <a:moveTo>
                      <a:pt x="0" y="0"/>
                    </a:moveTo>
                    <a:lnTo>
                      <a:pt x="159698" y="20606"/>
                    </a:lnTo>
                    <a:lnTo>
                      <a:pt x="270456" y="72122"/>
                    </a:lnTo>
                    <a:lnTo>
                      <a:pt x="388942" y="159698"/>
                    </a:lnTo>
                    <a:lnTo>
                      <a:pt x="437882" y="221517"/>
                    </a:lnTo>
                  </a:path>
                </a:pathLst>
              </a:custGeom>
              <a:ln w="38100">
                <a:solidFill>
                  <a:srgbClr val="105EE4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49" name="Vrije vorm 248"/>
              <p:cNvSpPr/>
              <p:nvPr/>
            </p:nvSpPr>
            <p:spPr>
              <a:xfrm>
                <a:off x="4564590" y="6238808"/>
                <a:ext cx="358758" cy="232566"/>
              </a:xfrm>
              <a:custGeom>
                <a:avLst/>
                <a:gdLst>
                  <a:gd name="connsiteX0" fmla="*/ 0 w 437882"/>
                  <a:gd name="connsiteY0" fmla="*/ 0 h 221517"/>
                  <a:gd name="connsiteX1" fmla="*/ 159698 w 437882"/>
                  <a:gd name="connsiteY1" fmla="*/ 20606 h 221517"/>
                  <a:gd name="connsiteX2" fmla="*/ 270456 w 437882"/>
                  <a:gd name="connsiteY2" fmla="*/ 72122 h 221517"/>
                  <a:gd name="connsiteX3" fmla="*/ 388942 w 437882"/>
                  <a:gd name="connsiteY3" fmla="*/ 159698 h 221517"/>
                  <a:gd name="connsiteX4" fmla="*/ 437882 w 437882"/>
                  <a:gd name="connsiteY4" fmla="*/ 221517 h 22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7882" h="221517">
                    <a:moveTo>
                      <a:pt x="0" y="0"/>
                    </a:moveTo>
                    <a:lnTo>
                      <a:pt x="159698" y="20606"/>
                    </a:lnTo>
                    <a:lnTo>
                      <a:pt x="270456" y="72122"/>
                    </a:lnTo>
                    <a:lnTo>
                      <a:pt x="388942" y="159698"/>
                    </a:lnTo>
                    <a:lnTo>
                      <a:pt x="437882" y="221517"/>
                    </a:lnTo>
                  </a:path>
                </a:pathLst>
              </a:custGeom>
              <a:ln w="38100">
                <a:solidFill>
                  <a:srgbClr val="105EE4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cxnSp>
          <p:nvCxnSpPr>
            <p:cNvPr id="243" name="Rechte verbindingslijn 242"/>
            <p:cNvCxnSpPr/>
            <p:nvPr/>
          </p:nvCxnSpPr>
          <p:spPr>
            <a:xfrm flipH="1">
              <a:off x="5040490" y="6413880"/>
              <a:ext cx="39412" cy="74580"/>
            </a:xfrm>
            <a:prstGeom prst="line">
              <a:avLst/>
            </a:prstGeom>
            <a:ln w="38100">
              <a:solidFill>
                <a:srgbClr val="105EE4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Rechte verbindingslijn 243"/>
            <p:cNvCxnSpPr/>
            <p:nvPr/>
          </p:nvCxnSpPr>
          <p:spPr>
            <a:xfrm flipH="1">
              <a:off x="4928762" y="6382557"/>
              <a:ext cx="81795" cy="68613"/>
            </a:xfrm>
            <a:prstGeom prst="line">
              <a:avLst/>
            </a:prstGeom>
            <a:ln w="38100">
              <a:solidFill>
                <a:srgbClr val="105EE4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Rechte verbindingslijn 244"/>
            <p:cNvCxnSpPr/>
            <p:nvPr/>
          </p:nvCxnSpPr>
          <p:spPr>
            <a:xfrm flipH="1">
              <a:off x="4851451" y="6426810"/>
              <a:ext cx="12504" cy="53228"/>
            </a:xfrm>
            <a:prstGeom prst="line">
              <a:avLst/>
            </a:prstGeom>
            <a:ln w="38100">
              <a:solidFill>
                <a:srgbClr val="105EE4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Rechte verbindingslijn 245"/>
            <p:cNvCxnSpPr/>
            <p:nvPr/>
          </p:nvCxnSpPr>
          <p:spPr>
            <a:xfrm flipH="1">
              <a:off x="4946702" y="6316619"/>
              <a:ext cx="12504" cy="53228"/>
            </a:xfrm>
            <a:prstGeom prst="line">
              <a:avLst/>
            </a:prstGeom>
            <a:ln w="38100">
              <a:solidFill>
                <a:srgbClr val="105EE4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0" name="Groep 249"/>
          <p:cNvGrpSpPr>
            <a:grpSpLocks noChangeAspect="1"/>
          </p:cNvGrpSpPr>
          <p:nvPr/>
        </p:nvGrpSpPr>
        <p:grpSpPr>
          <a:xfrm>
            <a:off x="1303750" y="1393860"/>
            <a:ext cx="1170208" cy="381101"/>
            <a:chOff x="2490383" y="695157"/>
            <a:chExt cx="14484434" cy="4720649"/>
          </a:xfrm>
        </p:grpSpPr>
        <p:sp>
          <p:nvSpPr>
            <p:cNvPr id="253" name="Vrije vorm 252"/>
            <p:cNvSpPr>
              <a:spLocks noChangeAspect="1"/>
            </p:cNvSpPr>
            <p:nvPr/>
          </p:nvSpPr>
          <p:spPr>
            <a:xfrm>
              <a:off x="2490383" y="695157"/>
              <a:ext cx="14484434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4" name="Vrije vorm 253"/>
            <p:cNvSpPr/>
            <p:nvPr/>
          </p:nvSpPr>
          <p:spPr>
            <a:xfrm>
              <a:off x="3282048" y="3314286"/>
              <a:ext cx="13079180" cy="1685706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55" name="Groep 254"/>
          <p:cNvGrpSpPr>
            <a:grpSpLocks noChangeAspect="1"/>
          </p:cNvGrpSpPr>
          <p:nvPr/>
        </p:nvGrpSpPr>
        <p:grpSpPr>
          <a:xfrm>
            <a:off x="1278112" y="1035982"/>
            <a:ext cx="1195846" cy="446799"/>
            <a:chOff x="2227315" y="479470"/>
            <a:chExt cx="14707080" cy="4871748"/>
          </a:xfrm>
        </p:grpSpPr>
        <p:sp>
          <p:nvSpPr>
            <p:cNvPr id="256" name="Vrije vorm 255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7" name="Vrije vorm 256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58" name="Groep 257"/>
          <p:cNvGrpSpPr>
            <a:grpSpLocks noChangeAspect="1"/>
          </p:cNvGrpSpPr>
          <p:nvPr/>
        </p:nvGrpSpPr>
        <p:grpSpPr>
          <a:xfrm>
            <a:off x="911126" y="1684603"/>
            <a:ext cx="972747" cy="288000"/>
            <a:chOff x="2417305" y="6040389"/>
            <a:chExt cx="14630590" cy="4307262"/>
          </a:xfrm>
        </p:grpSpPr>
        <p:sp>
          <p:nvSpPr>
            <p:cNvPr id="259" name="Vrije vorm 258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0" name="Vrije vorm 259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1" name="Vrije vorm 260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62" name="Groep 261"/>
          <p:cNvGrpSpPr>
            <a:grpSpLocks noChangeAspect="1"/>
          </p:cNvGrpSpPr>
          <p:nvPr/>
        </p:nvGrpSpPr>
        <p:grpSpPr>
          <a:xfrm>
            <a:off x="1885341" y="1680753"/>
            <a:ext cx="1045200" cy="288000"/>
            <a:chOff x="2417305" y="6040389"/>
            <a:chExt cx="14630590" cy="4307262"/>
          </a:xfrm>
        </p:grpSpPr>
        <p:sp>
          <p:nvSpPr>
            <p:cNvPr id="263" name="Vrije vorm 262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4" name="Vrije vorm 263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5" name="Vrije vorm 264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66" name="Groep 265"/>
          <p:cNvGrpSpPr>
            <a:grpSpLocks noChangeAspect="1"/>
          </p:cNvGrpSpPr>
          <p:nvPr/>
        </p:nvGrpSpPr>
        <p:grpSpPr>
          <a:xfrm>
            <a:off x="5784823" y="1511561"/>
            <a:ext cx="1170208" cy="288000"/>
            <a:chOff x="2490383" y="695157"/>
            <a:chExt cx="14484434" cy="4720649"/>
          </a:xfrm>
        </p:grpSpPr>
        <p:sp>
          <p:nvSpPr>
            <p:cNvPr id="267" name="Vrije vorm 266"/>
            <p:cNvSpPr>
              <a:spLocks noChangeAspect="1"/>
            </p:cNvSpPr>
            <p:nvPr/>
          </p:nvSpPr>
          <p:spPr>
            <a:xfrm>
              <a:off x="2490383" y="695157"/>
              <a:ext cx="14484434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8" name="Vrije vorm 267"/>
            <p:cNvSpPr/>
            <p:nvPr/>
          </p:nvSpPr>
          <p:spPr>
            <a:xfrm>
              <a:off x="3282048" y="3314286"/>
              <a:ext cx="13079180" cy="1685706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69" name="Groep 268"/>
          <p:cNvGrpSpPr>
            <a:grpSpLocks noChangeAspect="1"/>
          </p:cNvGrpSpPr>
          <p:nvPr/>
        </p:nvGrpSpPr>
        <p:grpSpPr>
          <a:xfrm>
            <a:off x="5412113" y="1734205"/>
            <a:ext cx="1045200" cy="288000"/>
            <a:chOff x="2417305" y="6040389"/>
            <a:chExt cx="14630590" cy="4307262"/>
          </a:xfrm>
        </p:grpSpPr>
        <p:sp>
          <p:nvSpPr>
            <p:cNvPr id="270" name="Vrije vorm 269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1" name="Vrije vorm 270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2" name="Vrije vorm 271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73" name="Groep 272"/>
          <p:cNvGrpSpPr>
            <a:grpSpLocks noChangeAspect="1"/>
          </p:cNvGrpSpPr>
          <p:nvPr/>
        </p:nvGrpSpPr>
        <p:grpSpPr>
          <a:xfrm>
            <a:off x="6365683" y="1729616"/>
            <a:ext cx="1045200" cy="288000"/>
            <a:chOff x="2417305" y="6040389"/>
            <a:chExt cx="14630590" cy="4307262"/>
          </a:xfrm>
        </p:grpSpPr>
        <p:sp>
          <p:nvSpPr>
            <p:cNvPr id="274" name="Vrije vorm 273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5" name="Vrije vorm 274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6" name="Vrije vorm 275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77" name="Groep 276"/>
          <p:cNvGrpSpPr>
            <a:grpSpLocks noChangeAspect="1"/>
          </p:cNvGrpSpPr>
          <p:nvPr/>
        </p:nvGrpSpPr>
        <p:grpSpPr>
          <a:xfrm>
            <a:off x="7280895" y="1715778"/>
            <a:ext cx="1045200" cy="288000"/>
            <a:chOff x="2417305" y="6040389"/>
            <a:chExt cx="14630590" cy="4307262"/>
          </a:xfrm>
        </p:grpSpPr>
        <p:sp>
          <p:nvSpPr>
            <p:cNvPr id="278" name="Vrije vorm 277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9" name="Vrije vorm 278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0" name="Vrije vorm 279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pic>
        <p:nvPicPr>
          <p:cNvPr id="284" name="Afbeelding 283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3881854" y="1122929"/>
            <a:ext cx="359473" cy="271031"/>
          </a:xfrm>
          <a:prstGeom prst="rect">
            <a:avLst/>
          </a:prstGeom>
        </p:spPr>
      </p:pic>
      <p:sp>
        <p:nvSpPr>
          <p:cNvPr id="285" name="Rechthoek 284"/>
          <p:cNvSpPr/>
          <p:nvPr/>
        </p:nvSpPr>
        <p:spPr>
          <a:xfrm>
            <a:off x="794763" y="253382"/>
            <a:ext cx="7560000" cy="6397791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6" name="Tekstvak 285"/>
          <p:cNvSpPr txBox="1"/>
          <p:nvPr/>
        </p:nvSpPr>
        <p:spPr>
          <a:xfrm>
            <a:off x="5328467" y="557117"/>
            <a:ext cx="25188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opening</a:t>
            </a:r>
            <a:endParaRPr lang="nl-NL" sz="2400" b="1" dirty="0"/>
          </a:p>
        </p:txBody>
      </p:sp>
      <p:pic>
        <p:nvPicPr>
          <p:cNvPr id="287" name="Afbeelding 286"/>
          <p:cNvPicPr>
            <a:picLocks noChangeAspect="1"/>
          </p:cNvPicPr>
          <p:nvPr/>
        </p:nvPicPr>
        <p:blipFill rotWithShape="1">
          <a:blip r:embed="rId4"/>
          <a:srcRect r="32110" b="33052"/>
          <a:stretch/>
        </p:blipFill>
        <p:spPr>
          <a:xfrm>
            <a:off x="1944237" y="2349350"/>
            <a:ext cx="239628" cy="388237"/>
          </a:xfrm>
          <a:prstGeom prst="rect">
            <a:avLst/>
          </a:prstGeom>
        </p:spPr>
      </p:pic>
      <p:cxnSp>
        <p:nvCxnSpPr>
          <p:cNvPr id="288" name="Rechte verbindingslijn met pijl 287"/>
          <p:cNvCxnSpPr/>
          <p:nvPr/>
        </p:nvCxnSpPr>
        <p:spPr>
          <a:xfrm flipH="1" flipV="1">
            <a:off x="4032576" y="1603637"/>
            <a:ext cx="7037" cy="335021"/>
          </a:xfrm>
          <a:prstGeom prst="straightConnector1">
            <a:avLst/>
          </a:prstGeom>
          <a:ln w="57150">
            <a:solidFill>
              <a:srgbClr val="105EE4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89" name="Groep 288"/>
          <p:cNvGrpSpPr/>
          <p:nvPr/>
        </p:nvGrpSpPr>
        <p:grpSpPr>
          <a:xfrm rot="20976226">
            <a:off x="3373208" y="2870339"/>
            <a:ext cx="3357242" cy="3109538"/>
            <a:chOff x="4310128" y="2460486"/>
            <a:chExt cx="3929249" cy="4113150"/>
          </a:xfrm>
        </p:grpSpPr>
        <p:sp>
          <p:nvSpPr>
            <p:cNvPr id="290" name="Vijfhoek 79"/>
            <p:cNvSpPr/>
            <p:nvPr/>
          </p:nvSpPr>
          <p:spPr>
            <a:xfrm rot="10449940">
              <a:off x="6079804" y="5639561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1" name="Vijfhoek 79"/>
            <p:cNvSpPr/>
            <p:nvPr/>
          </p:nvSpPr>
          <p:spPr>
            <a:xfrm rot="10449940">
              <a:off x="6341616" y="5975047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2" name="Vijfhoek 79"/>
            <p:cNvSpPr/>
            <p:nvPr/>
          </p:nvSpPr>
          <p:spPr>
            <a:xfrm rot="10449940">
              <a:off x="5420764" y="5712329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3" name="Vijfhoek 79"/>
            <p:cNvSpPr/>
            <p:nvPr/>
          </p:nvSpPr>
          <p:spPr>
            <a:xfrm rot="12175966">
              <a:off x="4975512" y="5553210"/>
              <a:ext cx="1021182" cy="414396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4" name="Vijfhoek 79"/>
            <p:cNvSpPr/>
            <p:nvPr/>
          </p:nvSpPr>
          <p:spPr>
            <a:xfrm rot="13456937">
              <a:off x="4666932" y="5321402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5" name="Vijfhoek 79"/>
            <p:cNvSpPr/>
            <p:nvPr/>
          </p:nvSpPr>
          <p:spPr>
            <a:xfrm rot="15264798">
              <a:off x="4473723" y="4846312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6" name="Vijfhoek 79"/>
            <p:cNvSpPr/>
            <p:nvPr/>
          </p:nvSpPr>
          <p:spPr>
            <a:xfrm rot="16049950">
              <a:off x="4446469" y="4302710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7" name="Vijfhoek 79"/>
            <p:cNvSpPr/>
            <p:nvPr/>
          </p:nvSpPr>
          <p:spPr>
            <a:xfrm rot="16360167">
              <a:off x="4491746" y="378002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8" name="Vijfhoek 79"/>
            <p:cNvSpPr/>
            <p:nvPr/>
          </p:nvSpPr>
          <p:spPr>
            <a:xfrm rot="17339872">
              <a:off x="4729230" y="3273151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9" name="Vijfhoek 79"/>
            <p:cNvSpPr/>
            <p:nvPr/>
          </p:nvSpPr>
          <p:spPr>
            <a:xfrm rot="18469494">
              <a:off x="5079120" y="2993451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0" name="Vijfhoek 79"/>
            <p:cNvSpPr/>
            <p:nvPr/>
          </p:nvSpPr>
          <p:spPr>
            <a:xfrm rot="10449940">
              <a:off x="5731559" y="6056620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1" name="Vijfhoek 79"/>
            <p:cNvSpPr/>
            <p:nvPr/>
          </p:nvSpPr>
          <p:spPr>
            <a:xfrm rot="11350785">
              <a:off x="5027457" y="600733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2" name="Vijfhoek 79"/>
            <p:cNvSpPr/>
            <p:nvPr/>
          </p:nvSpPr>
          <p:spPr>
            <a:xfrm rot="13456937">
              <a:off x="4487975" y="5689939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3" name="Vijfhoek 79"/>
            <p:cNvSpPr/>
            <p:nvPr/>
          </p:nvSpPr>
          <p:spPr>
            <a:xfrm rot="14763921">
              <a:off x="4154426" y="5152402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4" name="Vijfhoek 79"/>
            <p:cNvSpPr/>
            <p:nvPr/>
          </p:nvSpPr>
          <p:spPr>
            <a:xfrm rot="16049950">
              <a:off x="4020502" y="453630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5" name="Vijfhoek 79"/>
            <p:cNvSpPr/>
            <p:nvPr/>
          </p:nvSpPr>
          <p:spPr>
            <a:xfrm rot="16360167">
              <a:off x="4029174" y="395999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6" name="Vijfhoek 79"/>
            <p:cNvSpPr/>
            <p:nvPr/>
          </p:nvSpPr>
          <p:spPr>
            <a:xfrm rot="17339872">
              <a:off x="4175845" y="3478499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7" name="Vijfhoek 79"/>
            <p:cNvSpPr/>
            <p:nvPr/>
          </p:nvSpPr>
          <p:spPr>
            <a:xfrm rot="18469494">
              <a:off x="4428955" y="300072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8" name="Vijfhoek 79"/>
            <p:cNvSpPr/>
            <p:nvPr/>
          </p:nvSpPr>
          <p:spPr>
            <a:xfrm rot="19362438">
              <a:off x="4897788" y="2701725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9" name="Vijfhoek 79"/>
            <p:cNvSpPr/>
            <p:nvPr/>
          </p:nvSpPr>
          <p:spPr>
            <a:xfrm rot="20544901">
              <a:off x="5388387" y="2485230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0" name="Vijfhoek 79"/>
            <p:cNvSpPr/>
            <p:nvPr/>
          </p:nvSpPr>
          <p:spPr>
            <a:xfrm rot="345616">
              <a:off x="5995996" y="246048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1" name="Vrije vorm 310"/>
            <p:cNvSpPr/>
            <p:nvPr/>
          </p:nvSpPr>
          <p:spPr>
            <a:xfrm>
              <a:off x="5557721" y="3789354"/>
              <a:ext cx="1090590" cy="966723"/>
            </a:xfrm>
            <a:custGeom>
              <a:avLst/>
              <a:gdLst>
                <a:gd name="connsiteX0" fmla="*/ 84085 w 1030476"/>
                <a:gd name="connsiteY0" fmla="*/ 82643 h 1034365"/>
                <a:gd name="connsiteX1" fmla="*/ 110744 w 1030476"/>
                <a:gd name="connsiteY1" fmla="*/ 61316 h 1034365"/>
                <a:gd name="connsiteX2" fmla="*/ 124074 w 1030476"/>
                <a:gd name="connsiteY2" fmla="*/ 45320 h 1034365"/>
                <a:gd name="connsiteX3" fmla="*/ 132071 w 1030476"/>
                <a:gd name="connsiteY3" fmla="*/ 39988 h 1034365"/>
                <a:gd name="connsiteX4" fmla="*/ 164062 w 1030476"/>
                <a:gd name="connsiteY4" fmla="*/ 18661 h 1034365"/>
                <a:gd name="connsiteX5" fmla="*/ 172060 w 1030476"/>
                <a:gd name="connsiteY5" fmla="*/ 15995 h 1034365"/>
                <a:gd name="connsiteX6" fmla="*/ 230709 w 1030476"/>
                <a:gd name="connsiteY6" fmla="*/ 21327 h 1034365"/>
                <a:gd name="connsiteX7" fmla="*/ 246705 w 1030476"/>
                <a:gd name="connsiteY7" fmla="*/ 23993 h 1034365"/>
                <a:gd name="connsiteX8" fmla="*/ 284027 w 1030476"/>
                <a:gd name="connsiteY8" fmla="*/ 29325 h 1034365"/>
                <a:gd name="connsiteX9" fmla="*/ 302688 w 1030476"/>
                <a:gd name="connsiteY9" fmla="*/ 34657 h 1034365"/>
                <a:gd name="connsiteX10" fmla="*/ 414656 w 1030476"/>
                <a:gd name="connsiteY10" fmla="*/ 29325 h 1034365"/>
                <a:gd name="connsiteX11" fmla="*/ 427985 w 1030476"/>
                <a:gd name="connsiteY11" fmla="*/ 26659 h 1034365"/>
                <a:gd name="connsiteX12" fmla="*/ 459976 w 1030476"/>
                <a:gd name="connsiteY12" fmla="*/ 18661 h 1034365"/>
                <a:gd name="connsiteX13" fmla="*/ 470639 w 1030476"/>
                <a:gd name="connsiteY13" fmla="*/ 15995 h 1034365"/>
                <a:gd name="connsiteX14" fmla="*/ 483969 w 1030476"/>
                <a:gd name="connsiteY14" fmla="*/ 13330 h 1034365"/>
                <a:gd name="connsiteX15" fmla="*/ 497298 w 1030476"/>
                <a:gd name="connsiteY15" fmla="*/ 7998 h 1034365"/>
                <a:gd name="connsiteX16" fmla="*/ 515960 w 1030476"/>
                <a:gd name="connsiteY16" fmla="*/ 0 h 1034365"/>
                <a:gd name="connsiteX17" fmla="*/ 518625 w 1030476"/>
                <a:gd name="connsiteY17" fmla="*/ 10664 h 1034365"/>
                <a:gd name="connsiteX18" fmla="*/ 537287 w 1030476"/>
                <a:gd name="connsiteY18" fmla="*/ 23993 h 1034365"/>
                <a:gd name="connsiteX19" fmla="*/ 545284 w 1030476"/>
                <a:gd name="connsiteY19" fmla="*/ 31991 h 1034365"/>
                <a:gd name="connsiteX20" fmla="*/ 587939 w 1030476"/>
                <a:gd name="connsiteY20" fmla="*/ 66647 h 1034365"/>
                <a:gd name="connsiteX21" fmla="*/ 611932 w 1030476"/>
                <a:gd name="connsiteY21" fmla="*/ 87974 h 1034365"/>
                <a:gd name="connsiteX22" fmla="*/ 635925 w 1030476"/>
                <a:gd name="connsiteY22" fmla="*/ 98638 h 1034365"/>
                <a:gd name="connsiteX23" fmla="*/ 667915 w 1030476"/>
                <a:gd name="connsiteY23" fmla="*/ 119965 h 1034365"/>
                <a:gd name="connsiteX24" fmla="*/ 689242 w 1030476"/>
                <a:gd name="connsiteY24" fmla="*/ 133295 h 1034365"/>
                <a:gd name="connsiteX25" fmla="*/ 699906 w 1030476"/>
                <a:gd name="connsiteY25" fmla="*/ 143958 h 1034365"/>
                <a:gd name="connsiteX26" fmla="*/ 723899 w 1030476"/>
                <a:gd name="connsiteY26" fmla="*/ 157288 h 1034365"/>
                <a:gd name="connsiteX27" fmla="*/ 745226 w 1030476"/>
                <a:gd name="connsiteY27" fmla="*/ 173283 h 1034365"/>
                <a:gd name="connsiteX28" fmla="*/ 771885 w 1030476"/>
                <a:gd name="connsiteY28" fmla="*/ 199942 h 1034365"/>
                <a:gd name="connsiteX29" fmla="*/ 787880 w 1030476"/>
                <a:gd name="connsiteY29" fmla="*/ 215937 h 1034365"/>
                <a:gd name="connsiteX30" fmla="*/ 822537 w 1030476"/>
                <a:gd name="connsiteY30" fmla="*/ 237264 h 1034365"/>
                <a:gd name="connsiteX31" fmla="*/ 822537 w 1030476"/>
                <a:gd name="connsiteY31" fmla="*/ 237264 h 1034365"/>
                <a:gd name="connsiteX32" fmla="*/ 833200 w 1030476"/>
                <a:gd name="connsiteY32" fmla="*/ 242596 h 1034365"/>
                <a:gd name="connsiteX33" fmla="*/ 841198 w 1030476"/>
                <a:gd name="connsiteY33" fmla="*/ 250594 h 1034365"/>
                <a:gd name="connsiteX34" fmla="*/ 849196 w 1030476"/>
                <a:gd name="connsiteY34" fmla="*/ 253260 h 1034365"/>
                <a:gd name="connsiteX35" fmla="*/ 859859 w 1030476"/>
                <a:gd name="connsiteY35" fmla="*/ 258591 h 1034365"/>
                <a:gd name="connsiteX36" fmla="*/ 867857 w 1030476"/>
                <a:gd name="connsiteY36" fmla="*/ 261257 h 1034365"/>
                <a:gd name="connsiteX37" fmla="*/ 875855 w 1030476"/>
                <a:gd name="connsiteY37" fmla="*/ 266589 h 1034365"/>
                <a:gd name="connsiteX38" fmla="*/ 889184 w 1030476"/>
                <a:gd name="connsiteY38" fmla="*/ 269255 h 1034365"/>
                <a:gd name="connsiteX39" fmla="*/ 905179 w 1030476"/>
                <a:gd name="connsiteY39" fmla="*/ 285250 h 1034365"/>
                <a:gd name="connsiteX40" fmla="*/ 910511 w 1030476"/>
                <a:gd name="connsiteY40" fmla="*/ 295914 h 1034365"/>
                <a:gd name="connsiteX41" fmla="*/ 926506 w 1030476"/>
                <a:gd name="connsiteY41" fmla="*/ 317241 h 1034365"/>
                <a:gd name="connsiteX42" fmla="*/ 934504 w 1030476"/>
                <a:gd name="connsiteY42" fmla="*/ 327904 h 1034365"/>
                <a:gd name="connsiteX43" fmla="*/ 942502 w 1030476"/>
                <a:gd name="connsiteY43" fmla="*/ 335902 h 1034365"/>
                <a:gd name="connsiteX44" fmla="*/ 950499 w 1030476"/>
                <a:gd name="connsiteY44" fmla="*/ 346566 h 1034365"/>
                <a:gd name="connsiteX45" fmla="*/ 955831 w 1030476"/>
                <a:gd name="connsiteY45" fmla="*/ 354563 h 1034365"/>
                <a:gd name="connsiteX46" fmla="*/ 982490 w 1030476"/>
                <a:gd name="connsiteY46" fmla="*/ 378556 h 1034365"/>
                <a:gd name="connsiteX47" fmla="*/ 995820 w 1030476"/>
                <a:gd name="connsiteY47" fmla="*/ 389220 h 1034365"/>
                <a:gd name="connsiteX48" fmla="*/ 1011815 w 1030476"/>
                <a:gd name="connsiteY48" fmla="*/ 405215 h 1034365"/>
                <a:gd name="connsiteX49" fmla="*/ 1019813 w 1030476"/>
                <a:gd name="connsiteY49" fmla="*/ 423876 h 1034365"/>
                <a:gd name="connsiteX50" fmla="*/ 1025144 w 1030476"/>
                <a:gd name="connsiteY50" fmla="*/ 431874 h 1034365"/>
                <a:gd name="connsiteX51" fmla="*/ 1030476 w 1030476"/>
                <a:gd name="connsiteY51" fmla="*/ 450535 h 1034365"/>
                <a:gd name="connsiteX52" fmla="*/ 1027810 w 1030476"/>
                <a:gd name="connsiteY52" fmla="*/ 498521 h 1034365"/>
                <a:gd name="connsiteX53" fmla="*/ 1022478 w 1030476"/>
                <a:gd name="connsiteY53" fmla="*/ 511851 h 1034365"/>
                <a:gd name="connsiteX54" fmla="*/ 1009149 w 1030476"/>
                <a:gd name="connsiteY54" fmla="*/ 530512 h 1034365"/>
                <a:gd name="connsiteX55" fmla="*/ 1003817 w 1030476"/>
                <a:gd name="connsiteY55" fmla="*/ 541176 h 1034365"/>
                <a:gd name="connsiteX56" fmla="*/ 1001151 w 1030476"/>
                <a:gd name="connsiteY56" fmla="*/ 557171 h 1034365"/>
                <a:gd name="connsiteX57" fmla="*/ 998485 w 1030476"/>
                <a:gd name="connsiteY57" fmla="*/ 578498 h 1034365"/>
                <a:gd name="connsiteX58" fmla="*/ 995820 w 1030476"/>
                <a:gd name="connsiteY58" fmla="*/ 591827 h 1034365"/>
                <a:gd name="connsiteX59" fmla="*/ 993154 w 1030476"/>
                <a:gd name="connsiteY59" fmla="*/ 647811 h 1034365"/>
                <a:gd name="connsiteX60" fmla="*/ 990488 w 1030476"/>
                <a:gd name="connsiteY60" fmla="*/ 717124 h 1034365"/>
                <a:gd name="connsiteX61" fmla="*/ 982490 w 1030476"/>
                <a:gd name="connsiteY61" fmla="*/ 767776 h 1034365"/>
                <a:gd name="connsiteX62" fmla="*/ 977158 w 1030476"/>
                <a:gd name="connsiteY62" fmla="*/ 807764 h 1034365"/>
                <a:gd name="connsiteX63" fmla="*/ 974492 w 1030476"/>
                <a:gd name="connsiteY63" fmla="*/ 821094 h 1034365"/>
                <a:gd name="connsiteX64" fmla="*/ 969161 w 1030476"/>
                <a:gd name="connsiteY64" fmla="*/ 831757 h 1034365"/>
                <a:gd name="connsiteX65" fmla="*/ 966495 w 1030476"/>
                <a:gd name="connsiteY65" fmla="*/ 842421 h 1034365"/>
                <a:gd name="connsiteX66" fmla="*/ 961163 w 1030476"/>
                <a:gd name="connsiteY66" fmla="*/ 853085 h 1034365"/>
                <a:gd name="connsiteX67" fmla="*/ 955831 w 1030476"/>
                <a:gd name="connsiteY67" fmla="*/ 871746 h 1034365"/>
                <a:gd name="connsiteX68" fmla="*/ 934504 w 1030476"/>
                <a:gd name="connsiteY68" fmla="*/ 895739 h 1034365"/>
                <a:gd name="connsiteX69" fmla="*/ 913177 w 1030476"/>
                <a:gd name="connsiteY69" fmla="*/ 927730 h 1034365"/>
                <a:gd name="connsiteX70" fmla="*/ 894516 w 1030476"/>
                <a:gd name="connsiteY70" fmla="*/ 943725 h 1034365"/>
                <a:gd name="connsiteX71" fmla="*/ 875855 w 1030476"/>
                <a:gd name="connsiteY71" fmla="*/ 967718 h 1034365"/>
                <a:gd name="connsiteX72" fmla="*/ 859859 w 1030476"/>
                <a:gd name="connsiteY72" fmla="*/ 981047 h 1034365"/>
                <a:gd name="connsiteX73" fmla="*/ 833200 w 1030476"/>
                <a:gd name="connsiteY73" fmla="*/ 994377 h 1034365"/>
                <a:gd name="connsiteX74" fmla="*/ 819871 w 1030476"/>
                <a:gd name="connsiteY74" fmla="*/ 1002374 h 1034365"/>
                <a:gd name="connsiteX75" fmla="*/ 806541 w 1030476"/>
                <a:gd name="connsiteY75" fmla="*/ 1007706 h 1034365"/>
                <a:gd name="connsiteX76" fmla="*/ 785214 w 1030476"/>
                <a:gd name="connsiteY76" fmla="*/ 1018370 h 1034365"/>
                <a:gd name="connsiteX77" fmla="*/ 777217 w 1030476"/>
                <a:gd name="connsiteY77" fmla="*/ 1021036 h 1034365"/>
                <a:gd name="connsiteX78" fmla="*/ 753224 w 1030476"/>
                <a:gd name="connsiteY78" fmla="*/ 1034365 h 1034365"/>
                <a:gd name="connsiteX79" fmla="*/ 747892 w 1030476"/>
                <a:gd name="connsiteY79" fmla="*/ 1021036 h 1034365"/>
                <a:gd name="connsiteX80" fmla="*/ 737228 w 1030476"/>
                <a:gd name="connsiteY80" fmla="*/ 1018370 h 1034365"/>
                <a:gd name="connsiteX81" fmla="*/ 587939 w 1030476"/>
                <a:gd name="connsiteY81" fmla="*/ 1015704 h 1034365"/>
                <a:gd name="connsiteX82" fmla="*/ 579941 w 1030476"/>
                <a:gd name="connsiteY82" fmla="*/ 1013038 h 1034365"/>
                <a:gd name="connsiteX83" fmla="*/ 539953 w 1030476"/>
                <a:gd name="connsiteY83" fmla="*/ 1007706 h 1034365"/>
                <a:gd name="connsiteX84" fmla="*/ 518625 w 1030476"/>
                <a:gd name="connsiteY84" fmla="*/ 1002374 h 1034365"/>
                <a:gd name="connsiteX85" fmla="*/ 507962 w 1030476"/>
                <a:gd name="connsiteY85" fmla="*/ 999709 h 1034365"/>
                <a:gd name="connsiteX86" fmla="*/ 478637 w 1030476"/>
                <a:gd name="connsiteY86" fmla="*/ 994377 h 1034365"/>
                <a:gd name="connsiteX87" fmla="*/ 446646 w 1030476"/>
                <a:gd name="connsiteY87" fmla="*/ 986379 h 1034365"/>
                <a:gd name="connsiteX88" fmla="*/ 430651 w 1030476"/>
                <a:gd name="connsiteY88" fmla="*/ 978381 h 1034365"/>
                <a:gd name="connsiteX89" fmla="*/ 422653 w 1030476"/>
                <a:gd name="connsiteY89" fmla="*/ 973050 h 1034365"/>
                <a:gd name="connsiteX90" fmla="*/ 401326 w 1030476"/>
                <a:gd name="connsiteY90" fmla="*/ 965052 h 1034365"/>
                <a:gd name="connsiteX91" fmla="*/ 390663 w 1030476"/>
                <a:gd name="connsiteY91" fmla="*/ 957054 h 1034365"/>
                <a:gd name="connsiteX92" fmla="*/ 364004 w 1030476"/>
                <a:gd name="connsiteY92" fmla="*/ 949057 h 1034365"/>
                <a:gd name="connsiteX93" fmla="*/ 321350 w 1030476"/>
                <a:gd name="connsiteY93" fmla="*/ 933061 h 1034365"/>
                <a:gd name="connsiteX94" fmla="*/ 305354 w 1030476"/>
                <a:gd name="connsiteY94" fmla="*/ 927730 h 1034365"/>
                <a:gd name="connsiteX95" fmla="*/ 292025 w 1030476"/>
                <a:gd name="connsiteY95" fmla="*/ 922398 h 1034365"/>
                <a:gd name="connsiteX96" fmla="*/ 265366 w 1030476"/>
                <a:gd name="connsiteY96" fmla="*/ 917066 h 1034365"/>
                <a:gd name="connsiteX97" fmla="*/ 260034 w 1030476"/>
                <a:gd name="connsiteY97" fmla="*/ 909068 h 1034365"/>
                <a:gd name="connsiteX98" fmla="*/ 252036 w 1030476"/>
                <a:gd name="connsiteY98" fmla="*/ 903737 h 1034365"/>
                <a:gd name="connsiteX99" fmla="*/ 238707 w 1030476"/>
                <a:gd name="connsiteY99" fmla="*/ 877078 h 1034365"/>
                <a:gd name="connsiteX100" fmla="*/ 230709 w 1030476"/>
                <a:gd name="connsiteY100" fmla="*/ 866414 h 1034365"/>
                <a:gd name="connsiteX101" fmla="*/ 214714 w 1030476"/>
                <a:gd name="connsiteY101" fmla="*/ 837089 h 1034365"/>
                <a:gd name="connsiteX102" fmla="*/ 209382 w 1030476"/>
                <a:gd name="connsiteY102" fmla="*/ 826426 h 1034365"/>
                <a:gd name="connsiteX103" fmla="*/ 201385 w 1030476"/>
                <a:gd name="connsiteY103" fmla="*/ 818428 h 1034365"/>
                <a:gd name="connsiteX104" fmla="*/ 188055 w 1030476"/>
                <a:gd name="connsiteY104" fmla="*/ 802433 h 1034365"/>
                <a:gd name="connsiteX105" fmla="*/ 172060 w 1030476"/>
                <a:gd name="connsiteY105" fmla="*/ 791769 h 1034365"/>
                <a:gd name="connsiteX106" fmla="*/ 156064 w 1030476"/>
                <a:gd name="connsiteY106" fmla="*/ 778440 h 1034365"/>
                <a:gd name="connsiteX107" fmla="*/ 153399 w 1030476"/>
                <a:gd name="connsiteY107" fmla="*/ 770442 h 1034365"/>
                <a:gd name="connsiteX108" fmla="*/ 148067 w 1030476"/>
                <a:gd name="connsiteY108" fmla="*/ 762444 h 1034365"/>
                <a:gd name="connsiteX109" fmla="*/ 145401 w 1030476"/>
                <a:gd name="connsiteY109" fmla="*/ 751781 h 1034365"/>
                <a:gd name="connsiteX110" fmla="*/ 142735 w 1030476"/>
                <a:gd name="connsiteY110" fmla="*/ 743783 h 1034365"/>
                <a:gd name="connsiteX111" fmla="*/ 126740 w 1030476"/>
                <a:gd name="connsiteY111" fmla="*/ 623818 h 1034365"/>
                <a:gd name="connsiteX112" fmla="*/ 110744 w 1030476"/>
                <a:gd name="connsiteY112" fmla="*/ 583830 h 1034365"/>
                <a:gd name="connsiteX113" fmla="*/ 100081 w 1030476"/>
                <a:gd name="connsiteY113" fmla="*/ 543841 h 1034365"/>
                <a:gd name="connsiteX114" fmla="*/ 94749 w 1030476"/>
                <a:gd name="connsiteY114" fmla="*/ 535844 h 1034365"/>
                <a:gd name="connsiteX115" fmla="*/ 92083 w 1030476"/>
                <a:gd name="connsiteY115" fmla="*/ 527846 h 1034365"/>
                <a:gd name="connsiteX116" fmla="*/ 73422 w 1030476"/>
                <a:gd name="connsiteY116" fmla="*/ 509185 h 1034365"/>
                <a:gd name="connsiteX117" fmla="*/ 60092 w 1030476"/>
                <a:gd name="connsiteY117" fmla="*/ 487858 h 1034365"/>
                <a:gd name="connsiteX118" fmla="*/ 57427 w 1030476"/>
                <a:gd name="connsiteY118" fmla="*/ 477194 h 1034365"/>
                <a:gd name="connsiteX119" fmla="*/ 49429 w 1030476"/>
                <a:gd name="connsiteY119" fmla="*/ 455867 h 1034365"/>
                <a:gd name="connsiteX120" fmla="*/ 46763 w 1030476"/>
                <a:gd name="connsiteY120" fmla="*/ 447869 h 1034365"/>
                <a:gd name="connsiteX121" fmla="*/ 44097 w 1030476"/>
                <a:gd name="connsiteY121" fmla="*/ 434540 h 1034365"/>
                <a:gd name="connsiteX122" fmla="*/ 38765 w 1030476"/>
                <a:gd name="connsiteY122" fmla="*/ 423876 h 1034365"/>
                <a:gd name="connsiteX123" fmla="*/ 33434 w 1030476"/>
                <a:gd name="connsiteY123" fmla="*/ 410547 h 1034365"/>
                <a:gd name="connsiteX124" fmla="*/ 28102 w 1030476"/>
                <a:gd name="connsiteY124" fmla="*/ 375890 h 1034365"/>
                <a:gd name="connsiteX125" fmla="*/ 25436 w 1030476"/>
                <a:gd name="connsiteY125" fmla="*/ 327904 h 1034365"/>
                <a:gd name="connsiteX126" fmla="*/ 4109 w 1030476"/>
                <a:gd name="connsiteY126" fmla="*/ 303911 h 1034365"/>
                <a:gd name="connsiteX127" fmla="*/ 4109 w 1030476"/>
                <a:gd name="connsiteY127" fmla="*/ 253260 h 1034365"/>
                <a:gd name="connsiteX128" fmla="*/ 6775 w 1030476"/>
                <a:gd name="connsiteY128" fmla="*/ 234598 h 1034365"/>
                <a:gd name="connsiteX129" fmla="*/ 9441 w 1030476"/>
                <a:gd name="connsiteY129" fmla="*/ 205274 h 1034365"/>
                <a:gd name="connsiteX130" fmla="*/ 12106 w 1030476"/>
                <a:gd name="connsiteY130" fmla="*/ 146624 h 1034365"/>
                <a:gd name="connsiteX131" fmla="*/ 36099 w 1030476"/>
                <a:gd name="connsiteY131" fmla="*/ 125297 h 1034365"/>
                <a:gd name="connsiteX132" fmla="*/ 41431 w 1030476"/>
                <a:gd name="connsiteY132" fmla="*/ 117299 h 1034365"/>
                <a:gd name="connsiteX133" fmla="*/ 68090 w 1030476"/>
                <a:gd name="connsiteY133" fmla="*/ 106636 h 1034365"/>
                <a:gd name="connsiteX134" fmla="*/ 84085 w 1030476"/>
                <a:gd name="connsiteY134" fmla="*/ 82643 h 103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1030476" h="1034365">
                  <a:moveTo>
                    <a:pt x="84085" y="82643"/>
                  </a:moveTo>
                  <a:cubicBezTo>
                    <a:pt x="91194" y="75090"/>
                    <a:pt x="102057" y="68667"/>
                    <a:pt x="110744" y="61316"/>
                  </a:cubicBezTo>
                  <a:cubicBezTo>
                    <a:pt x="139119" y="37306"/>
                    <a:pt x="101259" y="68137"/>
                    <a:pt x="124074" y="45320"/>
                  </a:cubicBezTo>
                  <a:cubicBezTo>
                    <a:pt x="126339" y="43054"/>
                    <a:pt x="129464" y="41850"/>
                    <a:pt x="132071" y="39988"/>
                  </a:cubicBezTo>
                  <a:cubicBezTo>
                    <a:pt x="140883" y="33694"/>
                    <a:pt x="155117" y="21643"/>
                    <a:pt x="164062" y="18661"/>
                  </a:cubicBezTo>
                  <a:lnTo>
                    <a:pt x="172060" y="15995"/>
                  </a:lnTo>
                  <a:cubicBezTo>
                    <a:pt x="191610" y="17772"/>
                    <a:pt x="211346" y="18100"/>
                    <a:pt x="230709" y="21327"/>
                  </a:cubicBezTo>
                  <a:cubicBezTo>
                    <a:pt x="236041" y="22216"/>
                    <a:pt x="241347" y="23279"/>
                    <a:pt x="246705" y="23993"/>
                  </a:cubicBezTo>
                  <a:cubicBezTo>
                    <a:pt x="264479" y="26363"/>
                    <a:pt x="268845" y="25529"/>
                    <a:pt x="284027" y="29325"/>
                  </a:cubicBezTo>
                  <a:cubicBezTo>
                    <a:pt x="290303" y="30894"/>
                    <a:pt x="296468" y="32880"/>
                    <a:pt x="302688" y="34657"/>
                  </a:cubicBezTo>
                  <a:cubicBezTo>
                    <a:pt x="331638" y="33659"/>
                    <a:pt x="381223" y="33040"/>
                    <a:pt x="414656" y="29325"/>
                  </a:cubicBezTo>
                  <a:cubicBezTo>
                    <a:pt x="419159" y="28825"/>
                    <a:pt x="423574" y="27697"/>
                    <a:pt x="427985" y="26659"/>
                  </a:cubicBezTo>
                  <a:cubicBezTo>
                    <a:pt x="438685" y="24141"/>
                    <a:pt x="449312" y="21327"/>
                    <a:pt x="459976" y="18661"/>
                  </a:cubicBezTo>
                  <a:cubicBezTo>
                    <a:pt x="463530" y="17772"/>
                    <a:pt x="467046" y="16713"/>
                    <a:pt x="470639" y="15995"/>
                  </a:cubicBezTo>
                  <a:lnTo>
                    <a:pt x="483969" y="13330"/>
                  </a:lnTo>
                  <a:cubicBezTo>
                    <a:pt x="488412" y="11553"/>
                    <a:pt x="492925" y="9942"/>
                    <a:pt x="497298" y="7998"/>
                  </a:cubicBezTo>
                  <a:cubicBezTo>
                    <a:pt x="517061" y="-786"/>
                    <a:pt x="499535" y="5475"/>
                    <a:pt x="515960" y="0"/>
                  </a:cubicBezTo>
                  <a:cubicBezTo>
                    <a:pt x="516848" y="3555"/>
                    <a:pt x="516807" y="7483"/>
                    <a:pt x="518625" y="10664"/>
                  </a:cubicBezTo>
                  <a:cubicBezTo>
                    <a:pt x="522947" y="18228"/>
                    <a:pt x="530089" y="20394"/>
                    <a:pt x="537287" y="23993"/>
                  </a:cubicBezTo>
                  <a:cubicBezTo>
                    <a:pt x="539953" y="26659"/>
                    <a:pt x="542406" y="29556"/>
                    <a:pt x="545284" y="31991"/>
                  </a:cubicBezTo>
                  <a:cubicBezTo>
                    <a:pt x="554600" y="39874"/>
                    <a:pt x="577083" y="56877"/>
                    <a:pt x="587939" y="66647"/>
                  </a:cubicBezTo>
                  <a:cubicBezTo>
                    <a:pt x="596498" y="74350"/>
                    <a:pt x="601612" y="82077"/>
                    <a:pt x="611932" y="87974"/>
                  </a:cubicBezTo>
                  <a:cubicBezTo>
                    <a:pt x="619531" y="92316"/>
                    <a:pt x="628326" y="94296"/>
                    <a:pt x="635925" y="98638"/>
                  </a:cubicBezTo>
                  <a:cubicBezTo>
                    <a:pt x="647052" y="104997"/>
                    <a:pt x="657170" y="112980"/>
                    <a:pt x="667915" y="119965"/>
                  </a:cubicBezTo>
                  <a:cubicBezTo>
                    <a:pt x="674944" y="124534"/>
                    <a:pt x="683314" y="127367"/>
                    <a:pt x="689242" y="133295"/>
                  </a:cubicBezTo>
                  <a:cubicBezTo>
                    <a:pt x="692797" y="136849"/>
                    <a:pt x="695938" y="140872"/>
                    <a:pt x="699906" y="143958"/>
                  </a:cubicBezTo>
                  <a:cubicBezTo>
                    <a:pt x="719789" y="159422"/>
                    <a:pt x="706188" y="145481"/>
                    <a:pt x="723899" y="157288"/>
                  </a:cubicBezTo>
                  <a:cubicBezTo>
                    <a:pt x="731293" y="162217"/>
                    <a:pt x="738943" y="167000"/>
                    <a:pt x="745226" y="173283"/>
                  </a:cubicBezTo>
                  <a:lnTo>
                    <a:pt x="771885" y="199942"/>
                  </a:lnTo>
                  <a:cubicBezTo>
                    <a:pt x="777217" y="205274"/>
                    <a:pt x="780879" y="213137"/>
                    <a:pt x="787880" y="215937"/>
                  </a:cubicBezTo>
                  <a:cubicBezTo>
                    <a:pt x="809461" y="224569"/>
                    <a:pt x="797381" y="218398"/>
                    <a:pt x="822537" y="237264"/>
                  </a:cubicBezTo>
                  <a:lnTo>
                    <a:pt x="822537" y="237264"/>
                  </a:lnTo>
                  <a:cubicBezTo>
                    <a:pt x="826091" y="239041"/>
                    <a:pt x="829966" y="240286"/>
                    <a:pt x="833200" y="242596"/>
                  </a:cubicBezTo>
                  <a:cubicBezTo>
                    <a:pt x="836268" y="244788"/>
                    <a:pt x="838061" y="248503"/>
                    <a:pt x="841198" y="250594"/>
                  </a:cubicBezTo>
                  <a:cubicBezTo>
                    <a:pt x="843536" y="252153"/>
                    <a:pt x="846613" y="252153"/>
                    <a:pt x="849196" y="253260"/>
                  </a:cubicBezTo>
                  <a:cubicBezTo>
                    <a:pt x="852849" y="254825"/>
                    <a:pt x="856206" y="257026"/>
                    <a:pt x="859859" y="258591"/>
                  </a:cubicBezTo>
                  <a:cubicBezTo>
                    <a:pt x="862442" y="259698"/>
                    <a:pt x="865343" y="260000"/>
                    <a:pt x="867857" y="261257"/>
                  </a:cubicBezTo>
                  <a:cubicBezTo>
                    <a:pt x="870723" y="262690"/>
                    <a:pt x="872855" y="265464"/>
                    <a:pt x="875855" y="266589"/>
                  </a:cubicBezTo>
                  <a:cubicBezTo>
                    <a:pt x="880097" y="268180"/>
                    <a:pt x="884741" y="268366"/>
                    <a:pt x="889184" y="269255"/>
                  </a:cubicBezTo>
                  <a:cubicBezTo>
                    <a:pt x="894516" y="274587"/>
                    <a:pt x="900469" y="279362"/>
                    <a:pt x="905179" y="285250"/>
                  </a:cubicBezTo>
                  <a:cubicBezTo>
                    <a:pt x="907662" y="288353"/>
                    <a:pt x="908307" y="292607"/>
                    <a:pt x="910511" y="295914"/>
                  </a:cubicBezTo>
                  <a:cubicBezTo>
                    <a:pt x="915440" y="303308"/>
                    <a:pt x="921174" y="310132"/>
                    <a:pt x="926506" y="317241"/>
                  </a:cubicBezTo>
                  <a:cubicBezTo>
                    <a:pt x="929172" y="320795"/>
                    <a:pt x="931362" y="324762"/>
                    <a:pt x="934504" y="327904"/>
                  </a:cubicBezTo>
                  <a:cubicBezTo>
                    <a:pt x="937170" y="330570"/>
                    <a:pt x="940048" y="333039"/>
                    <a:pt x="942502" y="335902"/>
                  </a:cubicBezTo>
                  <a:cubicBezTo>
                    <a:pt x="945393" y="339276"/>
                    <a:pt x="947917" y="342950"/>
                    <a:pt x="950499" y="346566"/>
                  </a:cubicBezTo>
                  <a:cubicBezTo>
                    <a:pt x="952361" y="349173"/>
                    <a:pt x="953688" y="352182"/>
                    <a:pt x="955831" y="354563"/>
                  </a:cubicBezTo>
                  <a:cubicBezTo>
                    <a:pt x="971530" y="372006"/>
                    <a:pt x="969076" y="369615"/>
                    <a:pt x="982490" y="378556"/>
                  </a:cubicBezTo>
                  <a:cubicBezTo>
                    <a:pt x="997125" y="400509"/>
                    <a:pt x="977990" y="375352"/>
                    <a:pt x="995820" y="389220"/>
                  </a:cubicBezTo>
                  <a:cubicBezTo>
                    <a:pt x="1001772" y="393849"/>
                    <a:pt x="1011815" y="405215"/>
                    <a:pt x="1011815" y="405215"/>
                  </a:cubicBezTo>
                  <a:cubicBezTo>
                    <a:pt x="1014807" y="414190"/>
                    <a:pt x="1014541" y="414649"/>
                    <a:pt x="1019813" y="423876"/>
                  </a:cubicBezTo>
                  <a:cubicBezTo>
                    <a:pt x="1021403" y="426658"/>
                    <a:pt x="1023711" y="429008"/>
                    <a:pt x="1025144" y="431874"/>
                  </a:cubicBezTo>
                  <a:cubicBezTo>
                    <a:pt x="1027056" y="435699"/>
                    <a:pt x="1029622" y="447118"/>
                    <a:pt x="1030476" y="450535"/>
                  </a:cubicBezTo>
                  <a:cubicBezTo>
                    <a:pt x="1029587" y="466530"/>
                    <a:pt x="1029882" y="482636"/>
                    <a:pt x="1027810" y="498521"/>
                  </a:cubicBezTo>
                  <a:cubicBezTo>
                    <a:pt x="1027191" y="503266"/>
                    <a:pt x="1024618" y="507571"/>
                    <a:pt x="1022478" y="511851"/>
                  </a:cubicBezTo>
                  <a:cubicBezTo>
                    <a:pt x="1019657" y="517492"/>
                    <a:pt x="1012169" y="525680"/>
                    <a:pt x="1009149" y="530512"/>
                  </a:cubicBezTo>
                  <a:cubicBezTo>
                    <a:pt x="1007043" y="533882"/>
                    <a:pt x="1005594" y="537621"/>
                    <a:pt x="1003817" y="541176"/>
                  </a:cubicBezTo>
                  <a:cubicBezTo>
                    <a:pt x="1002928" y="546508"/>
                    <a:pt x="1001915" y="551820"/>
                    <a:pt x="1001151" y="557171"/>
                  </a:cubicBezTo>
                  <a:cubicBezTo>
                    <a:pt x="1000138" y="564263"/>
                    <a:pt x="999574" y="571417"/>
                    <a:pt x="998485" y="578498"/>
                  </a:cubicBezTo>
                  <a:cubicBezTo>
                    <a:pt x="997796" y="582976"/>
                    <a:pt x="996708" y="587384"/>
                    <a:pt x="995820" y="591827"/>
                  </a:cubicBezTo>
                  <a:cubicBezTo>
                    <a:pt x="994931" y="610488"/>
                    <a:pt x="993948" y="629145"/>
                    <a:pt x="993154" y="647811"/>
                  </a:cubicBezTo>
                  <a:cubicBezTo>
                    <a:pt x="992171" y="670912"/>
                    <a:pt x="992135" y="694061"/>
                    <a:pt x="990488" y="717124"/>
                  </a:cubicBezTo>
                  <a:cubicBezTo>
                    <a:pt x="987906" y="753271"/>
                    <a:pt x="989079" y="748008"/>
                    <a:pt x="982490" y="767776"/>
                  </a:cubicBezTo>
                  <a:cubicBezTo>
                    <a:pt x="978452" y="812194"/>
                    <a:pt x="982593" y="783307"/>
                    <a:pt x="977158" y="807764"/>
                  </a:cubicBezTo>
                  <a:cubicBezTo>
                    <a:pt x="976175" y="812187"/>
                    <a:pt x="975925" y="816795"/>
                    <a:pt x="974492" y="821094"/>
                  </a:cubicBezTo>
                  <a:cubicBezTo>
                    <a:pt x="973235" y="824864"/>
                    <a:pt x="970556" y="828036"/>
                    <a:pt x="969161" y="831757"/>
                  </a:cubicBezTo>
                  <a:cubicBezTo>
                    <a:pt x="967875" y="835188"/>
                    <a:pt x="967782" y="838990"/>
                    <a:pt x="966495" y="842421"/>
                  </a:cubicBezTo>
                  <a:cubicBezTo>
                    <a:pt x="965100" y="846142"/>
                    <a:pt x="962559" y="849364"/>
                    <a:pt x="961163" y="853085"/>
                  </a:cubicBezTo>
                  <a:cubicBezTo>
                    <a:pt x="959746" y="856862"/>
                    <a:pt x="958174" y="867645"/>
                    <a:pt x="955831" y="871746"/>
                  </a:cubicBezTo>
                  <a:cubicBezTo>
                    <a:pt x="947047" y="887118"/>
                    <a:pt x="946756" y="879718"/>
                    <a:pt x="934504" y="895739"/>
                  </a:cubicBezTo>
                  <a:cubicBezTo>
                    <a:pt x="926719" y="905920"/>
                    <a:pt x="923841" y="920622"/>
                    <a:pt x="913177" y="927730"/>
                  </a:cubicBezTo>
                  <a:cubicBezTo>
                    <a:pt x="903903" y="933912"/>
                    <a:pt x="902884" y="933835"/>
                    <a:pt x="894516" y="943725"/>
                  </a:cubicBezTo>
                  <a:cubicBezTo>
                    <a:pt x="887972" y="951460"/>
                    <a:pt x="883639" y="961232"/>
                    <a:pt x="875855" y="967718"/>
                  </a:cubicBezTo>
                  <a:cubicBezTo>
                    <a:pt x="870523" y="972161"/>
                    <a:pt x="865745" y="977369"/>
                    <a:pt x="859859" y="981047"/>
                  </a:cubicBezTo>
                  <a:cubicBezTo>
                    <a:pt x="851434" y="986313"/>
                    <a:pt x="841720" y="989266"/>
                    <a:pt x="833200" y="994377"/>
                  </a:cubicBezTo>
                  <a:cubicBezTo>
                    <a:pt x="828757" y="997043"/>
                    <a:pt x="824505" y="1000057"/>
                    <a:pt x="819871" y="1002374"/>
                  </a:cubicBezTo>
                  <a:cubicBezTo>
                    <a:pt x="815591" y="1004514"/>
                    <a:pt x="810886" y="1005701"/>
                    <a:pt x="806541" y="1007706"/>
                  </a:cubicBezTo>
                  <a:cubicBezTo>
                    <a:pt x="799324" y="1011037"/>
                    <a:pt x="792754" y="1015856"/>
                    <a:pt x="785214" y="1018370"/>
                  </a:cubicBezTo>
                  <a:cubicBezTo>
                    <a:pt x="782548" y="1019259"/>
                    <a:pt x="779673" y="1019671"/>
                    <a:pt x="777217" y="1021036"/>
                  </a:cubicBezTo>
                  <a:cubicBezTo>
                    <a:pt x="749717" y="1036313"/>
                    <a:pt x="771319" y="1028332"/>
                    <a:pt x="753224" y="1034365"/>
                  </a:cubicBezTo>
                  <a:cubicBezTo>
                    <a:pt x="751447" y="1029922"/>
                    <a:pt x="751276" y="1024420"/>
                    <a:pt x="747892" y="1021036"/>
                  </a:cubicBezTo>
                  <a:cubicBezTo>
                    <a:pt x="745301" y="1018445"/>
                    <a:pt x="740890" y="1018492"/>
                    <a:pt x="737228" y="1018370"/>
                  </a:cubicBezTo>
                  <a:cubicBezTo>
                    <a:pt x="687485" y="1016712"/>
                    <a:pt x="637702" y="1016593"/>
                    <a:pt x="587939" y="1015704"/>
                  </a:cubicBezTo>
                  <a:cubicBezTo>
                    <a:pt x="585273" y="1014815"/>
                    <a:pt x="582667" y="1013720"/>
                    <a:pt x="579941" y="1013038"/>
                  </a:cubicBezTo>
                  <a:cubicBezTo>
                    <a:pt x="565217" y="1009357"/>
                    <a:pt x="556610" y="1009372"/>
                    <a:pt x="539953" y="1007706"/>
                  </a:cubicBezTo>
                  <a:lnTo>
                    <a:pt x="518625" y="1002374"/>
                  </a:lnTo>
                  <a:cubicBezTo>
                    <a:pt x="515071" y="1001486"/>
                    <a:pt x="511576" y="1000311"/>
                    <a:pt x="507962" y="999709"/>
                  </a:cubicBezTo>
                  <a:cubicBezTo>
                    <a:pt x="502738" y="998838"/>
                    <a:pt x="484490" y="995973"/>
                    <a:pt x="478637" y="994377"/>
                  </a:cubicBezTo>
                  <a:cubicBezTo>
                    <a:pt x="445442" y="985324"/>
                    <a:pt x="479796" y="991904"/>
                    <a:pt x="446646" y="986379"/>
                  </a:cubicBezTo>
                  <a:cubicBezTo>
                    <a:pt x="423743" y="971108"/>
                    <a:pt x="452712" y="989410"/>
                    <a:pt x="430651" y="978381"/>
                  </a:cubicBezTo>
                  <a:cubicBezTo>
                    <a:pt x="427785" y="976948"/>
                    <a:pt x="425519" y="974483"/>
                    <a:pt x="422653" y="973050"/>
                  </a:cubicBezTo>
                  <a:cubicBezTo>
                    <a:pt x="398741" y="961095"/>
                    <a:pt x="436639" y="984671"/>
                    <a:pt x="401326" y="965052"/>
                  </a:cubicBezTo>
                  <a:cubicBezTo>
                    <a:pt x="397442" y="962894"/>
                    <a:pt x="394747" y="958804"/>
                    <a:pt x="390663" y="957054"/>
                  </a:cubicBezTo>
                  <a:cubicBezTo>
                    <a:pt x="382136" y="953399"/>
                    <a:pt x="372771" y="952092"/>
                    <a:pt x="364004" y="949057"/>
                  </a:cubicBezTo>
                  <a:cubicBezTo>
                    <a:pt x="349654" y="944090"/>
                    <a:pt x="335621" y="938250"/>
                    <a:pt x="321350" y="933061"/>
                  </a:cubicBezTo>
                  <a:cubicBezTo>
                    <a:pt x="316068" y="931140"/>
                    <a:pt x="310636" y="929651"/>
                    <a:pt x="305354" y="927730"/>
                  </a:cubicBezTo>
                  <a:cubicBezTo>
                    <a:pt x="300857" y="926095"/>
                    <a:pt x="296565" y="923911"/>
                    <a:pt x="292025" y="922398"/>
                  </a:cubicBezTo>
                  <a:cubicBezTo>
                    <a:pt x="284072" y="919747"/>
                    <a:pt x="273240" y="918378"/>
                    <a:pt x="265366" y="917066"/>
                  </a:cubicBezTo>
                  <a:cubicBezTo>
                    <a:pt x="263589" y="914400"/>
                    <a:pt x="262300" y="911334"/>
                    <a:pt x="260034" y="909068"/>
                  </a:cubicBezTo>
                  <a:cubicBezTo>
                    <a:pt x="257768" y="906803"/>
                    <a:pt x="253813" y="906403"/>
                    <a:pt x="252036" y="903737"/>
                  </a:cubicBezTo>
                  <a:cubicBezTo>
                    <a:pt x="246525" y="895470"/>
                    <a:pt x="244668" y="885026"/>
                    <a:pt x="238707" y="877078"/>
                  </a:cubicBezTo>
                  <a:lnTo>
                    <a:pt x="230709" y="866414"/>
                  </a:lnTo>
                  <a:cubicBezTo>
                    <a:pt x="225666" y="846244"/>
                    <a:pt x="231263" y="863096"/>
                    <a:pt x="214714" y="837089"/>
                  </a:cubicBezTo>
                  <a:cubicBezTo>
                    <a:pt x="212581" y="833736"/>
                    <a:pt x="211692" y="829660"/>
                    <a:pt x="209382" y="826426"/>
                  </a:cubicBezTo>
                  <a:cubicBezTo>
                    <a:pt x="207191" y="823358"/>
                    <a:pt x="203798" y="821324"/>
                    <a:pt x="201385" y="818428"/>
                  </a:cubicBezTo>
                  <a:cubicBezTo>
                    <a:pt x="193278" y="808699"/>
                    <a:pt x="199124" y="811042"/>
                    <a:pt x="188055" y="802433"/>
                  </a:cubicBezTo>
                  <a:cubicBezTo>
                    <a:pt x="182997" y="798499"/>
                    <a:pt x="176591" y="796300"/>
                    <a:pt x="172060" y="791769"/>
                  </a:cubicBezTo>
                  <a:cubicBezTo>
                    <a:pt x="161796" y="781505"/>
                    <a:pt x="167199" y="785862"/>
                    <a:pt x="156064" y="778440"/>
                  </a:cubicBezTo>
                  <a:cubicBezTo>
                    <a:pt x="155176" y="775774"/>
                    <a:pt x="154656" y="772955"/>
                    <a:pt x="153399" y="770442"/>
                  </a:cubicBezTo>
                  <a:cubicBezTo>
                    <a:pt x="151966" y="767576"/>
                    <a:pt x="149329" y="765389"/>
                    <a:pt x="148067" y="762444"/>
                  </a:cubicBezTo>
                  <a:cubicBezTo>
                    <a:pt x="146624" y="759077"/>
                    <a:pt x="146408" y="755304"/>
                    <a:pt x="145401" y="751781"/>
                  </a:cubicBezTo>
                  <a:cubicBezTo>
                    <a:pt x="144629" y="749079"/>
                    <a:pt x="143624" y="746449"/>
                    <a:pt x="142735" y="743783"/>
                  </a:cubicBezTo>
                  <a:cubicBezTo>
                    <a:pt x="135946" y="673636"/>
                    <a:pt x="139416" y="676636"/>
                    <a:pt x="126740" y="623818"/>
                  </a:cubicBezTo>
                  <a:cubicBezTo>
                    <a:pt x="119191" y="592364"/>
                    <a:pt x="124112" y="601652"/>
                    <a:pt x="110744" y="583830"/>
                  </a:cubicBezTo>
                  <a:cubicBezTo>
                    <a:pt x="109967" y="580335"/>
                    <a:pt x="104043" y="549783"/>
                    <a:pt x="100081" y="543841"/>
                  </a:cubicBezTo>
                  <a:lnTo>
                    <a:pt x="94749" y="535844"/>
                  </a:lnTo>
                  <a:cubicBezTo>
                    <a:pt x="93860" y="533178"/>
                    <a:pt x="93839" y="530040"/>
                    <a:pt x="92083" y="527846"/>
                  </a:cubicBezTo>
                  <a:cubicBezTo>
                    <a:pt x="86588" y="520977"/>
                    <a:pt x="77356" y="517053"/>
                    <a:pt x="73422" y="509185"/>
                  </a:cubicBezTo>
                  <a:cubicBezTo>
                    <a:pt x="66103" y="494547"/>
                    <a:pt x="70475" y="501700"/>
                    <a:pt x="60092" y="487858"/>
                  </a:cubicBezTo>
                  <a:cubicBezTo>
                    <a:pt x="59204" y="484303"/>
                    <a:pt x="58586" y="480670"/>
                    <a:pt x="57427" y="477194"/>
                  </a:cubicBezTo>
                  <a:cubicBezTo>
                    <a:pt x="55026" y="469991"/>
                    <a:pt x="52024" y="463002"/>
                    <a:pt x="49429" y="455867"/>
                  </a:cubicBezTo>
                  <a:cubicBezTo>
                    <a:pt x="48469" y="453226"/>
                    <a:pt x="47445" y="450595"/>
                    <a:pt x="46763" y="447869"/>
                  </a:cubicBezTo>
                  <a:cubicBezTo>
                    <a:pt x="45664" y="443473"/>
                    <a:pt x="45530" y="438838"/>
                    <a:pt x="44097" y="434540"/>
                  </a:cubicBezTo>
                  <a:cubicBezTo>
                    <a:pt x="42840" y="430770"/>
                    <a:pt x="40379" y="427508"/>
                    <a:pt x="38765" y="423876"/>
                  </a:cubicBezTo>
                  <a:cubicBezTo>
                    <a:pt x="36822" y="419503"/>
                    <a:pt x="34809" y="415130"/>
                    <a:pt x="33434" y="410547"/>
                  </a:cubicBezTo>
                  <a:cubicBezTo>
                    <a:pt x="30816" y="401821"/>
                    <a:pt x="29032" y="383326"/>
                    <a:pt x="28102" y="375890"/>
                  </a:cubicBezTo>
                  <a:cubicBezTo>
                    <a:pt x="27213" y="359895"/>
                    <a:pt x="28703" y="343587"/>
                    <a:pt x="25436" y="327904"/>
                  </a:cubicBezTo>
                  <a:cubicBezTo>
                    <a:pt x="23005" y="316236"/>
                    <a:pt x="12481" y="310190"/>
                    <a:pt x="4109" y="303911"/>
                  </a:cubicBezTo>
                  <a:cubicBezTo>
                    <a:pt x="-2888" y="282921"/>
                    <a:pt x="386" y="296074"/>
                    <a:pt x="4109" y="253260"/>
                  </a:cubicBezTo>
                  <a:cubicBezTo>
                    <a:pt x="4653" y="247000"/>
                    <a:pt x="6081" y="240843"/>
                    <a:pt x="6775" y="234598"/>
                  </a:cubicBezTo>
                  <a:cubicBezTo>
                    <a:pt x="7859" y="224843"/>
                    <a:pt x="8552" y="215049"/>
                    <a:pt x="9441" y="205274"/>
                  </a:cubicBezTo>
                  <a:cubicBezTo>
                    <a:pt x="10329" y="185724"/>
                    <a:pt x="7360" y="165610"/>
                    <a:pt x="12106" y="146624"/>
                  </a:cubicBezTo>
                  <a:cubicBezTo>
                    <a:pt x="13931" y="139322"/>
                    <a:pt x="28812" y="130156"/>
                    <a:pt x="36099" y="125297"/>
                  </a:cubicBezTo>
                  <a:cubicBezTo>
                    <a:pt x="37876" y="122631"/>
                    <a:pt x="38970" y="119350"/>
                    <a:pt x="41431" y="117299"/>
                  </a:cubicBezTo>
                  <a:cubicBezTo>
                    <a:pt x="53701" y="107074"/>
                    <a:pt x="53162" y="116589"/>
                    <a:pt x="68090" y="106636"/>
                  </a:cubicBezTo>
                  <a:cubicBezTo>
                    <a:pt x="85131" y="95275"/>
                    <a:pt x="76976" y="90196"/>
                    <a:pt x="84085" y="82643"/>
                  </a:cubicBezTo>
                  <a:close/>
                </a:path>
              </a:pathLst>
            </a:custGeom>
            <a:pattFill prst="smConfetti">
              <a:fgClr>
                <a:schemeClr val="tx1"/>
              </a:fgClr>
              <a:bgClr>
                <a:schemeClr val="bg1"/>
              </a:bgClr>
            </a:patt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grpSp>
          <p:nvGrpSpPr>
            <p:cNvPr id="312" name="Groep 311"/>
            <p:cNvGrpSpPr/>
            <p:nvPr/>
          </p:nvGrpSpPr>
          <p:grpSpPr>
            <a:xfrm>
              <a:off x="5850801" y="4076535"/>
              <a:ext cx="435873" cy="332135"/>
              <a:chOff x="3698254" y="2469095"/>
              <a:chExt cx="435873" cy="332135"/>
            </a:xfrm>
            <a:solidFill>
              <a:schemeClr val="bg1">
                <a:lumMod val="65000"/>
              </a:schemeClr>
            </a:solidFill>
          </p:grpSpPr>
          <p:sp>
            <p:nvSpPr>
              <p:cNvPr id="378" name="Ovaal 377"/>
              <p:cNvSpPr/>
              <p:nvPr/>
            </p:nvSpPr>
            <p:spPr>
              <a:xfrm>
                <a:off x="3698254" y="2469095"/>
                <a:ext cx="435873" cy="332135"/>
              </a:xfrm>
              <a:prstGeom prst="ellips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9" name="Ovaal 378"/>
              <p:cNvSpPr/>
              <p:nvPr/>
            </p:nvSpPr>
            <p:spPr>
              <a:xfrm>
                <a:off x="3780231" y="2583247"/>
                <a:ext cx="135960" cy="125296"/>
              </a:xfrm>
              <a:prstGeom prst="ellips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cxnSp>
            <p:nvCxnSpPr>
              <p:cNvPr id="380" name="Rechte verbindingslijn 379"/>
              <p:cNvCxnSpPr>
                <a:stCxn id="379" idx="0"/>
                <a:endCxn id="378" idx="0"/>
              </p:cNvCxnSpPr>
              <p:nvPr/>
            </p:nvCxnSpPr>
            <p:spPr>
              <a:xfrm flipV="1">
                <a:off x="3848211" y="2469095"/>
                <a:ext cx="67980" cy="114152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1" name="Rechte verbindingslijn 380"/>
              <p:cNvCxnSpPr>
                <a:stCxn id="379" idx="7"/>
                <a:endCxn id="378" idx="7"/>
              </p:cNvCxnSpPr>
              <p:nvPr/>
            </p:nvCxnSpPr>
            <p:spPr>
              <a:xfrm flipV="1">
                <a:off x="3896280" y="2517735"/>
                <a:ext cx="174015" cy="83861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2" name="Rechte verbindingslijn 381"/>
              <p:cNvCxnSpPr>
                <a:stCxn id="379" idx="6"/>
                <a:endCxn id="378" idx="6"/>
              </p:cNvCxnSpPr>
              <p:nvPr/>
            </p:nvCxnSpPr>
            <p:spPr>
              <a:xfrm flipV="1">
                <a:off x="3916191" y="2635163"/>
                <a:ext cx="217936" cy="10732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3" name="Rechte verbindingslijn 382"/>
              <p:cNvCxnSpPr>
                <a:stCxn id="379" idx="5"/>
                <a:endCxn id="378" idx="5"/>
              </p:cNvCxnSpPr>
              <p:nvPr/>
            </p:nvCxnSpPr>
            <p:spPr>
              <a:xfrm>
                <a:off x="3896280" y="2690194"/>
                <a:ext cx="174015" cy="62396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4" name="Rechte verbindingslijn 383"/>
              <p:cNvCxnSpPr>
                <a:stCxn id="379" idx="3"/>
                <a:endCxn id="378" idx="3"/>
              </p:cNvCxnSpPr>
              <p:nvPr/>
            </p:nvCxnSpPr>
            <p:spPr>
              <a:xfrm flipH="1">
                <a:off x="3762086" y="2690194"/>
                <a:ext cx="38056" cy="62396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5" name="Rechte verbindingslijn 384"/>
              <p:cNvCxnSpPr>
                <a:stCxn id="379" idx="4"/>
                <a:endCxn id="378" idx="4"/>
              </p:cNvCxnSpPr>
              <p:nvPr/>
            </p:nvCxnSpPr>
            <p:spPr>
              <a:xfrm>
                <a:off x="3848211" y="2708543"/>
                <a:ext cx="67980" cy="92687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6" name="Rechte verbindingslijn 385"/>
              <p:cNvCxnSpPr>
                <a:stCxn id="379" idx="2"/>
                <a:endCxn id="378" idx="2"/>
              </p:cNvCxnSpPr>
              <p:nvPr/>
            </p:nvCxnSpPr>
            <p:spPr>
              <a:xfrm flipH="1" flipV="1">
                <a:off x="3698254" y="2635163"/>
                <a:ext cx="81977" cy="10732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7" name="Rechte verbindingslijn 386"/>
              <p:cNvCxnSpPr>
                <a:stCxn id="379" idx="1"/>
                <a:endCxn id="378" idx="1"/>
              </p:cNvCxnSpPr>
              <p:nvPr/>
            </p:nvCxnSpPr>
            <p:spPr>
              <a:xfrm flipH="1" flipV="1">
                <a:off x="3762086" y="2517735"/>
                <a:ext cx="38056" cy="83861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313" name="Vijfhoek 79"/>
            <p:cNvSpPr/>
            <p:nvPr/>
          </p:nvSpPr>
          <p:spPr>
            <a:xfrm rot="21129124">
              <a:off x="5681415" y="2871170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4" name="Vijfhoek 79"/>
            <p:cNvSpPr/>
            <p:nvPr/>
          </p:nvSpPr>
          <p:spPr>
            <a:xfrm rot="345616">
              <a:off x="6275361" y="289262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5" name="Vijfhoek 79"/>
            <p:cNvSpPr/>
            <p:nvPr/>
          </p:nvSpPr>
          <p:spPr>
            <a:xfrm rot="1347175">
              <a:off x="6702358" y="3107782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6" name="Vijfhoek 79"/>
            <p:cNvSpPr/>
            <p:nvPr/>
          </p:nvSpPr>
          <p:spPr>
            <a:xfrm rot="3343199">
              <a:off x="6937070" y="3528524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7" name="Vijfhoek 79"/>
            <p:cNvSpPr/>
            <p:nvPr/>
          </p:nvSpPr>
          <p:spPr>
            <a:xfrm rot="5301038">
              <a:off x="7007304" y="412273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8" name="Vijfhoek 79"/>
            <p:cNvSpPr/>
            <p:nvPr/>
          </p:nvSpPr>
          <p:spPr>
            <a:xfrm rot="5745616">
              <a:off x="6993358" y="4674957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9" name="Vijfhoek 79"/>
            <p:cNvSpPr/>
            <p:nvPr/>
          </p:nvSpPr>
          <p:spPr>
            <a:xfrm rot="1347175">
              <a:off x="6587350" y="259867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0" name="Vijfhoek 79"/>
            <p:cNvSpPr/>
            <p:nvPr/>
          </p:nvSpPr>
          <p:spPr>
            <a:xfrm rot="3343199">
              <a:off x="7017026" y="2946887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1" name="Vijfhoek 79"/>
            <p:cNvSpPr/>
            <p:nvPr/>
          </p:nvSpPr>
          <p:spPr>
            <a:xfrm rot="4581976">
              <a:off x="7276769" y="3452907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2" name="Vijfhoek 79"/>
            <p:cNvSpPr/>
            <p:nvPr/>
          </p:nvSpPr>
          <p:spPr>
            <a:xfrm rot="5745616">
              <a:off x="7351286" y="3947978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3" name="Vijfhoek 79"/>
            <p:cNvSpPr/>
            <p:nvPr/>
          </p:nvSpPr>
          <p:spPr>
            <a:xfrm rot="5826599">
              <a:off x="7369063" y="450004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4" name="Vijfhoek 79"/>
            <p:cNvSpPr/>
            <p:nvPr/>
          </p:nvSpPr>
          <p:spPr>
            <a:xfrm rot="6520431">
              <a:off x="7337142" y="507676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5" name="Vijfhoek 79"/>
            <p:cNvSpPr/>
            <p:nvPr/>
          </p:nvSpPr>
          <p:spPr>
            <a:xfrm rot="7195445">
              <a:off x="6812418" y="512991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6" name="Vijfhoek 79"/>
            <p:cNvSpPr/>
            <p:nvPr/>
          </p:nvSpPr>
          <p:spPr>
            <a:xfrm rot="8248047">
              <a:off x="6865763" y="5385795"/>
              <a:ext cx="650736" cy="441947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9134"/>
                <a:gd name="connsiteY0" fmla="*/ 19994 h 303671"/>
                <a:gd name="connsiteX1" fmla="*/ 494839 w 1029134"/>
                <a:gd name="connsiteY1" fmla="*/ 7 h 303671"/>
                <a:gd name="connsiteX2" fmla="*/ 679986 w 1029134"/>
                <a:gd name="connsiteY2" fmla="*/ 126409 h 303671"/>
                <a:gd name="connsiteX3" fmla="*/ 947310 w 1029134"/>
                <a:gd name="connsiteY3" fmla="*/ 48961 h 303671"/>
                <a:gd name="connsiteX4" fmla="*/ 1008621 w 1029134"/>
                <a:gd name="connsiteY4" fmla="*/ 161364 h 303671"/>
                <a:gd name="connsiteX5" fmla="*/ 650598 w 1029134"/>
                <a:gd name="connsiteY5" fmla="*/ 192423 h 303671"/>
                <a:gd name="connsiteX6" fmla="*/ 664995 w 1029134"/>
                <a:gd name="connsiteY6" fmla="*/ 186370 h 303671"/>
                <a:gd name="connsiteX7" fmla="*/ 494839 w 1029134"/>
                <a:gd name="connsiteY7" fmla="*/ 303671 h 303671"/>
                <a:gd name="connsiteX8" fmla="*/ 71437 w 1029134"/>
                <a:gd name="connsiteY8" fmla="*/ 296176 h 303671"/>
                <a:gd name="connsiteX9" fmla="*/ 431 w 1029134"/>
                <a:gd name="connsiteY9" fmla="*/ 193865 h 303671"/>
                <a:gd name="connsiteX10" fmla="*/ 83930 w 1029134"/>
                <a:gd name="connsiteY10" fmla="*/ 19994 h 303671"/>
                <a:gd name="connsiteX0" fmla="*/ 83930 w 947646"/>
                <a:gd name="connsiteY0" fmla="*/ 19994 h 303671"/>
                <a:gd name="connsiteX1" fmla="*/ 494839 w 947646"/>
                <a:gd name="connsiteY1" fmla="*/ 7 h 303671"/>
                <a:gd name="connsiteX2" fmla="*/ 679986 w 947646"/>
                <a:gd name="connsiteY2" fmla="*/ 126409 h 303671"/>
                <a:gd name="connsiteX3" fmla="*/ 947310 w 947646"/>
                <a:gd name="connsiteY3" fmla="*/ 48961 h 303671"/>
                <a:gd name="connsiteX4" fmla="*/ 617926 w 947646"/>
                <a:gd name="connsiteY4" fmla="*/ 155651 h 303671"/>
                <a:gd name="connsiteX5" fmla="*/ 650598 w 947646"/>
                <a:gd name="connsiteY5" fmla="*/ 192423 h 303671"/>
                <a:gd name="connsiteX6" fmla="*/ 664995 w 947646"/>
                <a:gd name="connsiteY6" fmla="*/ 186370 h 303671"/>
                <a:gd name="connsiteX7" fmla="*/ 494839 w 947646"/>
                <a:gd name="connsiteY7" fmla="*/ 303671 h 303671"/>
                <a:gd name="connsiteX8" fmla="*/ 71437 w 947646"/>
                <a:gd name="connsiteY8" fmla="*/ 296176 h 303671"/>
                <a:gd name="connsiteX9" fmla="*/ 431 w 947646"/>
                <a:gd name="connsiteY9" fmla="*/ 193865 h 303671"/>
                <a:gd name="connsiteX10" fmla="*/ 83930 w 947646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64995 w 694939"/>
                <a:gd name="connsiteY6" fmla="*/ 186370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23431 w 694939"/>
                <a:gd name="connsiteY6" fmla="*/ 232067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2193"/>
                <a:gd name="connsiteY0" fmla="*/ 19994 h 303671"/>
                <a:gd name="connsiteX1" fmla="*/ 494839 w 692193"/>
                <a:gd name="connsiteY1" fmla="*/ 7 h 303671"/>
                <a:gd name="connsiteX2" fmla="*/ 679986 w 692193"/>
                <a:gd name="connsiteY2" fmla="*/ 126409 h 303671"/>
                <a:gd name="connsiteX3" fmla="*/ 614804 w 692193"/>
                <a:gd name="connsiteY3" fmla="*/ 94656 h 303671"/>
                <a:gd name="connsiteX4" fmla="*/ 617926 w 692193"/>
                <a:gd name="connsiteY4" fmla="*/ 155651 h 303671"/>
                <a:gd name="connsiteX5" fmla="*/ 650598 w 692193"/>
                <a:gd name="connsiteY5" fmla="*/ 192423 h 303671"/>
                <a:gd name="connsiteX6" fmla="*/ 623431 w 692193"/>
                <a:gd name="connsiteY6" fmla="*/ 232067 h 303671"/>
                <a:gd name="connsiteX7" fmla="*/ 494839 w 692193"/>
                <a:gd name="connsiteY7" fmla="*/ 303671 h 303671"/>
                <a:gd name="connsiteX8" fmla="*/ 71437 w 692193"/>
                <a:gd name="connsiteY8" fmla="*/ 296176 h 303671"/>
                <a:gd name="connsiteX9" fmla="*/ 431 w 692193"/>
                <a:gd name="connsiteY9" fmla="*/ 193865 h 303671"/>
                <a:gd name="connsiteX10" fmla="*/ 83930 w 692193"/>
                <a:gd name="connsiteY10" fmla="*/ 19994 h 303671"/>
                <a:gd name="connsiteX0" fmla="*/ 83930 w 650762"/>
                <a:gd name="connsiteY0" fmla="*/ 20002 h 303679"/>
                <a:gd name="connsiteX1" fmla="*/ 494839 w 650762"/>
                <a:gd name="connsiteY1" fmla="*/ 15 h 303679"/>
                <a:gd name="connsiteX2" fmla="*/ 614865 w 650762"/>
                <a:gd name="connsiteY2" fmla="*/ 74213 h 303679"/>
                <a:gd name="connsiteX3" fmla="*/ 614804 w 650762"/>
                <a:gd name="connsiteY3" fmla="*/ 94664 h 303679"/>
                <a:gd name="connsiteX4" fmla="*/ 617926 w 650762"/>
                <a:gd name="connsiteY4" fmla="*/ 155659 h 303679"/>
                <a:gd name="connsiteX5" fmla="*/ 650598 w 650762"/>
                <a:gd name="connsiteY5" fmla="*/ 192431 h 303679"/>
                <a:gd name="connsiteX6" fmla="*/ 623431 w 650762"/>
                <a:gd name="connsiteY6" fmla="*/ 232075 h 303679"/>
                <a:gd name="connsiteX7" fmla="*/ 494839 w 650762"/>
                <a:gd name="connsiteY7" fmla="*/ 303679 h 303679"/>
                <a:gd name="connsiteX8" fmla="*/ 71437 w 650762"/>
                <a:gd name="connsiteY8" fmla="*/ 296184 h 303679"/>
                <a:gd name="connsiteX9" fmla="*/ 431 w 650762"/>
                <a:gd name="connsiteY9" fmla="*/ 193873 h 303679"/>
                <a:gd name="connsiteX10" fmla="*/ 83930 w 650762"/>
                <a:gd name="connsiteY10" fmla="*/ 20002 h 303679"/>
                <a:gd name="connsiteX0" fmla="*/ 83930 w 650762"/>
                <a:gd name="connsiteY0" fmla="*/ 20010 h 303687"/>
                <a:gd name="connsiteX1" fmla="*/ 494839 w 650762"/>
                <a:gd name="connsiteY1" fmla="*/ 23 h 303687"/>
                <a:gd name="connsiteX2" fmla="*/ 585021 w 650762"/>
                <a:gd name="connsiteY2" fmla="*/ 57440 h 303687"/>
                <a:gd name="connsiteX3" fmla="*/ 614804 w 650762"/>
                <a:gd name="connsiteY3" fmla="*/ 94672 h 303687"/>
                <a:gd name="connsiteX4" fmla="*/ 617926 w 650762"/>
                <a:gd name="connsiteY4" fmla="*/ 155667 h 303687"/>
                <a:gd name="connsiteX5" fmla="*/ 650598 w 650762"/>
                <a:gd name="connsiteY5" fmla="*/ 192439 h 303687"/>
                <a:gd name="connsiteX6" fmla="*/ 623431 w 650762"/>
                <a:gd name="connsiteY6" fmla="*/ 232083 h 303687"/>
                <a:gd name="connsiteX7" fmla="*/ 494839 w 650762"/>
                <a:gd name="connsiteY7" fmla="*/ 303687 h 303687"/>
                <a:gd name="connsiteX8" fmla="*/ 71437 w 650762"/>
                <a:gd name="connsiteY8" fmla="*/ 296192 h 303687"/>
                <a:gd name="connsiteX9" fmla="*/ 431 w 650762"/>
                <a:gd name="connsiteY9" fmla="*/ 193881 h 303687"/>
                <a:gd name="connsiteX10" fmla="*/ 83930 w 650762"/>
                <a:gd name="connsiteY10" fmla="*/ 20010 h 303687"/>
                <a:gd name="connsiteX0" fmla="*/ 83930 w 650762"/>
                <a:gd name="connsiteY0" fmla="*/ 20017 h 303694"/>
                <a:gd name="connsiteX1" fmla="*/ 494839 w 650762"/>
                <a:gd name="connsiteY1" fmla="*/ 30 h 303694"/>
                <a:gd name="connsiteX2" fmla="*/ 587737 w 650762"/>
                <a:gd name="connsiteY2" fmla="*/ 49989 h 303694"/>
                <a:gd name="connsiteX3" fmla="*/ 614804 w 650762"/>
                <a:gd name="connsiteY3" fmla="*/ 94679 h 303694"/>
                <a:gd name="connsiteX4" fmla="*/ 617926 w 650762"/>
                <a:gd name="connsiteY4" fmla="*/ 155674 h 303694"/>
                <a:gd name="connsiteX5" fmla="*/ 650598 w 650762"/>
                <a:gd name="connsiteY5" fmla="*/ 192446 h 303694"/>
                <a:gd name="connsiteX6" fmla="*/ 623431 w 650762"/>
                <a:gd name="connsiteY6" fmla="*/ 232090 h 303694"/>
                <a:gd name="connsiteX7" fmla="*/ 494839 w 650762"/>
                <a:gd name="connsiteY7" fmla="*/ 303694 h 303694"/>
                <a:gd name="connsiteX8" fmla="*/ 71437 w 650762"/>
                <a:gd name="connsiteY8" fmla="*/ 296199 h 303694"/>
                <a:gd name="connsiteX9" fmla="*/ 431 w 650762"/>
                <a:gd name="connsiteY9" fmla="*/ 193888 h 303694"/>
                <a:gd name="connsiteX10" fmla="*/ 83930 w 650762"/>
                <a:gd name="connsiteY10" fmla="*/ 20017 h 303694"/>
                <a:gd name="connsiteX0" fmla="*/ 83930 w 650776"/>
                <a:gd name="connsiteY0" fmla="*/ 20017 h 303694"/>
                <a:gd name="connsiteX1" fmla="*/ 494839 w 650776"/>
                <a:gd name="connsiteY1" fmla="*/ 30 h 303694"/>
                <a:gd name="connsiteX2" fmla="*/ 587737 w 650776"/>
                <a:gd name="connsiteY2" fmla="*/ 49989 h 303694"/>
                <a:gd name="connsiteX3" fmla="*/ 614804 w 650776"/>
                <a:gd name="connsiteY3" fmla="*/ 94679 h 303694"/>
                <a:gd name="connsiteX4" fmla="*/ 634209 w 650776"/>
                <a:gd name="connsiteY4" fmla="*/ 144487 h 303694"/>
                <a:gd name="connsiteX5" fmla="*/ 650598 w 650776"/>
                <a:gd name="connsiteY5" fmla="*/ 192446 h 303694"/>
                <a:gd name="connsiteX6" fmla="*/ 623431 w 650776"/>
                <a:gd name="connsiteY6" fmla="*/ 232090 h 303694"/>
                <a:gd name="connsiteX7" fmla="*/ 494839 w 650776"/>
                <a:gd name="connsiteY7" fmla="*/ 303694 h 303694"/>
                <a:gd name="connsiteX8" fmla="*/ 71437 w 650776"/>
                <a:gd name="connsiteY8" fmla="*/ 296199 h 303694"/>
                <a:gd name="connsiteX9" fmla="*/ 431 w 650776"/>
                <a:gd name="connsiteY9" fmla="*/ 193888 h 303694"/>
                <a:gd name="connsiteX10" fmla="*/ 83930 w 650776"/>
                <a:gd name="connsiteY10" fmla="*/ 20017 h 303694"/>
                <a:gd name="connsiteX0" fmla="*/ 83930 w 650736"/>
                <a:gd name="connsiteY0" fmla="*/ 20017 h 303694"/>
                <a:gd name="connsiteX1" fmla="*/ 494839 w 650736"/>
                <a:gd name="connsiteY1" fmla="*/ 30 h 303694"/>
                <a:gd name="connsiteX2" fmla="*/ 587737 w 650736"/>
                <a:gd name="connsiteY2" fmla="*/ 49989 h 303694"/>
                <a:gd name="connsiteX3" fmla="*/ 639228 w 650736"/>
                <a:gd name="connsiteY3" fmla="*/ 115188 h 303694"/>
                <a:gd name="connsiteX4" fmla="*/ 634209 w 650736"/>
                <a:gd name="connsiteY4" fmla="*/ 144487 h 303694"/>
                <a:gd name="connsiteX5" fmla="*/ 650598 w 650736"/>
                <a:gd name="connsiteY5" fmla="*/ 192446 h 303694"/>
                <a:gd name="connsiteX6" fmla="*/ 623431 w 650736"/>
                <a:gd name="connsiteY6" fmla="*/ 232090 h 303694"/>
                <a:gd name="connsiteX7" fmla="*/ 494839 w 650736"/>
                <a:gd name="connsiteY7" fmla="*/ 303694 h 303694"/>
                <a:gd name="connsiteX8" fmla="*/ 71437 w 650736"/>
                <a:gd name="connsiteY8" fmla="*/ 296199 h 303694"/>
                <a:gd name="connsiteX9" fmla="*/ 431 w 650736"/>
                <a:gd name="connsiteY9" fmla="*/ 193888 h 303694"/>
                <a:gd name="connsiteX10" fmla="*/ 83930 w 650736"/>
                <a:gd name="connsiteY10" fmla="*/ 20017 h 303694"/>
                <a:gd name="connsiteX0" fmla="*/ 83930 w 650736"/>
                <a:gd name="connsiteY0" fmla="*/ 20006 h 303683"/>
                <a:gd name="connsiteX1" fmla="*/ 494839 w 650736"/>
                <a:gd name="connsiteY1" fmla="*/ 19 h 303683"/>
                <a:gd name="connsiteX2" fmla="*/ 590453 w 650736"/>
                <a:gd name="connsiteY2" fmla="*/ 64894 h 303683"/>
                <a:gd name="connsiteX3" fmla="*/ 639228 w 650736"/>
                <a:gd name="connsiteY3" fmla="*/ 115177 h 303683"/>
                <a:gd name="connsiteX4" fmla="*/ 634209 w 650736"/>
                <a:gd name="connsiteY4" fmla="*/ 144476 h 303683"/>
                <a:gd name="connsiteX5" fmla="*/ 650598 w 650736"/>
                <a:gd name="connsiteY5" fmla="*/ 192435 h 303683"/>
                <a:gd name="connsiteX6" fmla="*/ 623431 w 650736"/>
                <a:gd name="connsiteY6" fmla="*/ 232079 h 303683"/>
                <a:gd name="connsiteX7" fmla="*/ 494839 w 650736"/>
                <a:gd name="connsiteY7" fmla="*/ 303683 h 303683"/>
                <a:gd name="connsiteX8" fmla="*/ 71437 w 650736"/>
                <a:gd name="connsiteY8" fmla="*/ 296188 h 303683"/>
                <a:gd name="connsiteX9" fmla="*/ 431 w 650736"/>
                <a:gd name="connsiteY9" fmla="*/ 193877 h 303683"/>
                <a:gd name="connsiteX10" fmla="*/ 83930 w 650736"/>
                <a:gd name="connsiteY10" fmla="*/ 20006 h 30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0736" h="303683">
                  <a:moveTo>
                    <a:pt x="83930" y="20006"/>
                  </a:moveTo>
                  <a:lnTo>
                    <a:pt x="494839" y="19"/>
                  </a:lnTo>
                  <a:cubicBezTo>
                    <a:pt x="575444" y="-983"/>
                    <a:pt x="504823" y="38001"/>
                    <a:pt x="590453" y="64894"/>
                  </a:cubicBezTo>
                  <a:cubicBezTo>
                    <a:pt x="637134" y="88876"/>
                    <a:pt x="631935" y="101913"/>
                    <a:pt x="639228" y="115177"/>
                  </a:cubicBezTo>
                  <a:cubicBezTo>
                    <a:pt x="646521" y="128441"/>
                    <a:pt x="632314" y="131600"/>
                    <a:pt x="634209" y="144476"/>
                  </a:cubicBezTo>
                  <a:cubicBezTo>
                    <a:pt x="636104" y="157352"/>
                    <a:pt x="652394" y="177835"/>
                    <a:pt x="650598" y="192435"/>
                  </a:cubicBezTo>
                  <a:cubicBezTo>
                    <a:pt x="648802" y="207035"/>
                    <a:pt x="649391" y="213538"/>
                    <a:pt x="623431" y="232079"/>
                  </a:cubicBezTo>
                  <a:cubicBezTo>
                    <a:pt x="597471" y="250620"/>
                    <a:pt x="580024" y="302038"/>
                    <a:pt x="494839" y="303683"/>
                  </a:cubicBezTo>
                  <a:lnTo>
                    <a:pt x="71437" y="296188"/>
                  </a:lnTo>
                  <a:cubicBezTo>
                    <a:pt x="1111" y="282884"/>
                    <a:pt x="-1651" y="239907"/>
                    <a:pt x="431" y="193877"/>
                  </a:cubicBezTo>
                  <a:cubicBezTo>
                    <a:pt x="2513" y="147847"/>
                    <a:pt x="13604" y="57312"/>
                    <a:pt x="83930" y="20006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7" name="Vijfhoek 79"/>
            <p:cNvSpPr/>
            <p:nvPr/>
          </p:nvSpPr>
          <p:spPr>
            <a:xfrm rot="8248047">
              <a:off x="7180138" y="5634932"/>
              <a:ext cx="650736" cy="441947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9134"/>
                <a:gd name="connsiteY0" fmla="*/ 19994 h 303671"/>
                <a:gd name="connsiteX1" fmla="*/ 494839 w 1029134"/>
                <a:gd name="connsiteY1" fmla="*/ 7 h 303671"/>
                <a:gd name="connsiteX2" fmla="*/ 679986 w 1029134"/>
                <a:gd name="connsiteY2" fmla="*/ 126409 h 303671"/>
                <a:gd name="connsiteX3" fmla="*/ 947310 w 1029134"/>
                <a:gd name="connsiteY3" fmla="*/ 48961 h 303671"/>
                <a:gd name="connsiteX4" fmla="*/ 1008621 w 1029134"/>
                <a:gd name="connsiteY4" fmla="*/ 161364 h 303671"/>
                <a:gd name="connsiteX5" fmla="*/ 650598 w 1029134"/>
                <a:gd name="connsiteY5" fmla="*/ 192423 h 303671"/>
                <a:gd name="connsiteX6" fmla="*/ 664995 w 1029134"/>
                <a:gd name="connsiteY6" fmla="*/ 186370 h 303671"/>
                <a:gd name="connsiteX7" fmla="*/ 494839 w 1029134"/>
                <a:gd name="connsiteY7" fmla="*/ 303671 h 303671"/>
                <a:gd name="connsiteX8" fmla="*/ 71437 w 1029134"/>
                <a:gd name="connsiteY8" fmla="*/ 296176 h 303671"/>
                <a:gd name="connsiteX9" fmla="*/ 431 w 1029134"/>
                <a:gd name="connsiteY9" fmla="*/ 193865 h 303671"/>
                <a:gd name="connsiteX10" fmla="*/ 83930 w 1029134"/>
                <a:gd name="connsiteY10" fmla="*/ 19994 h 303671"/>
                <a:gd name="connsiteX0" fmla="*/ 83930 w 947646"/>
                <a:gd name="connsiteY0" fmla="*/ 19994 h 303671"/>
                <a:gd name="connsiteX1" fmla="*/ 494839 w 947646"/>
                <a:gd name="connsiteY1" fmla="*/ 7 h 303671"/>
                <a:gd name="connsiteX2" fmla="*/ 679986 w 947646"/>
                <a:gd name="connsiteY2" fmla="*/ 126409 h 303671"/>
                <a:gd name="connsiteX3" fmla="*/ 947310 w 947646"/>
                <a:gd name="connsiteY3" fmla="*/ 48961 h 303671"/>
                <a:gd name="connsiteX4" fmla="*/ 617926 w 947646"/>
                <a:gd name="connsiteY4" fmla="*/ 155651 h 303671"/>
                <a:gd name="connsiteX5" fmla="*/ 650598 w 947646"/>
                <a:gd name="connsiteY5" fmla="*/ 192423 h 303671"/>
                <a:gd name="connsiteX6" fmla="*/ 664995 w 947646"/>
                <a:gd name="connsiteY6" fmla="*/ 186370 h 303671"/>
                <a:gd name="connsiteX7" fmla="*/ 494839 w 947646"/>
                <a:gd name="connsiteY7" fmla="*/ 303671 h 303671"/>
                <a:gd name="connsiteX8" fmla="*/ 71437 w 947646"/>
                <a:gd name="connsiteY8" fmla="*/ 296176 h 303671"/>
                <a:gd name="connsiteX9" fmla="*/ 431 w 947646"/>
                <a:gd name="connsiteY9" fmla="*/ 193865 h 303671"/>
                <a:gd name="connsiteX10" fmla="*/ 83930 w 947646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64995 w 694939"/>
                <a:gd name="connsiteY6" fmla="*/ 186370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23431 w 694939"/>
                <a:gd name="connsiteY6" fmla="*/ 232067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2193"/>
                <a:gd name="connsiteY0" fmla="*/ 19994 h 303671"/>
                <a:gd name="connsiteX1" fmla="*/ 494839 w 692193"/>
                <a:gd name="connsiteY1" fmla="*/ 7 h 303671"/>
                <a:gd name="connsiteX2" fmla="*/ 679986 w 692193"/>
                <a:gd name="connsiteY2" fmla="*/ 126409 h 303671"/>
                <a:gd name="connsiteX3" fmla="*/ 614804 w 692193"/>
                <a:gd name="connsiteY3" fmla="*/ 94656 h 303671"/>
                <a:gd name="connsiteX4" fmla="*/ 617926 w 692193"/>
                <a:gd name="connsiteY4" fmla="*/ 155651 h 303671"/>
                <a:gd name="connsiteX5" fmla="*/ 650598 w 692193"/>
                <a:gd name="connsiteY5" fmla="*/ 192423 h 303671"/>
                <a:gd name="connsiteX6" fmla="*/ 623431 w 692193"/>
                <a:gd name="connsiteY6" fmla="*/ 232067 h 303671"/>
                <a:gd name="connsiteX7" fmla="*/ 494839 w 692193"/>
                <a:gd name="connsiteY7" fmla="*/ 303671 h 303671"/>
                <a:gd name="connsiteX8" fmla="*/ 71437 w 692193"/>
                <a:gd name="connsiteY8" fmla="*/ 296176 h 303671"/>
                <a:gd name="connsiteX9" fmla="*/ 431 w 692193"/>
                <a:gd name="connsiteY9" fmla="*/ 193865 h 303671"/>
                <a:gd name="connsiteX10" fmla="*/ 83930 w 692193"/>
                <a:gd name="connsiteY10" fmla="*/ 19994 h 303671"/>
                <a:gd name="connsiteX0" fmla="*/ 83930 w 650762"/>
                <a:gd name="connsiteY0" fmla="*/ 20002 h 303679"/>
                <a:gd name="connsiteX1" fmla="*/ 494839 w 650762"/>
                <a:gd name="connsiteY1" fmla="*/ 15 h 303679"/>
                <a:gd name="connsiteX2" fmla="*/ 614865 w 650762"/>
                <a:gd name="connsiteY2" fmla="*/ 74213 h 303679"/>
                <a:gd name="connsiteX3" fmla="*/ 614804 w 650762"/>
                <a:gd name="connsiteY3" fmla="*/ 94664 h 303679"/>
                <a:gd name="connsiteX4" fmla="*/ 617926 w 650762"/>
                <a:gd name="connsiteY4" fmla="*/ 155659 h 303679"/>
                <a:gd name="connsiteX5" fmla="*/ 650598 w 650762"/>
                <a:gd name="connsiteY5" fmla="*/ 192431 h 303679"/>
                <a:gd name="connsiteX6" fmla="*/ 623431 w 650762"/>
                <a:gd name="connsiteY6" fmla="*/ 232075 h 303679"/>
                <a:gd name="connsiteX7" fmla="*/ 494839 w 650762"/>
                <a:gd name="connsiteY7" fmla="*/ 303679 h 303679"/>
                <a:gd name="connsiteX8" fmla="*/ 71437 w 650762"/>
                <a:gd name="connsiteY8" fmla="*/ 296184 h 303679"/>
                <a:gd name="connsiteX9" fmla="*/ 431 w 650762"/>
                <a:gd name="connsiteY9" fmla="*/ 193873 h 303679"/>
                <a:gd name="connsiteX10" fmla="*/ 83930 w 650762"/>
                <a:gd name="connsiteY10" fmla="*/ 20002 h 303679"/>
                <a:gd name="connsiteX0" fmla="*/ 83930 w 650762"/>
                <a:gd name="connsiteY0" fmla="*/ 20010 h 303687"/>
                <a:gd name="connsiteX1" fmla="*/ 494839 w 650762"/>
                <a:gd name="connsiteY1" fmla="*/ 23 h 303687"/>
                <a:gd name="connsiteX2" fmla="*/ 585021 w 650762"/>
                <a:gd name="connsiteY2" fmla="*/ 57440 h 303687"/>
                <a:gd name="connsiteX3" fmla="*/ 614804 w 650762"/>
                <a:gd name="connsiteY3" fmla="*/ 94672 h 303687"/>
                <a:gd name="connsiteX4" fmla="*/ 617926 w 650762"/>
                <a:gd name="connsiteY4" fmla="*/ 155667 h 303687"/>
                <a:gd name="connsiteX5" fmla="*/ 650598 w 650762"/>
                <a:gd name="connsiteY5" fmla="*/ 192439 h 303687"/>
                <a:gd name="connsiteX6" fmla="*/ 623431 w 650762"/>
                <a:gd name="connsiteY6" fmla="*/ 232083 h 303687"/>
                <a:gd name="connsiteX7" fmla="*/ 494839 w 650762"/>
                <a:gd name="connsiteY7" fmla="*/ 303687 h 303687"/>
                <a:gd name="connsiteX8" fmla="*/ 71437 w 650762"/>
                <a:gd name="connsiteY8" fmla="*/ 296192 h 303687"/>
                <a:gd name="connsiteX9" fmla="*/ 431 w 650762"/>
                <a:gd name="connsiteY9" fmla="*/ 193881 h 303687"/>
                <a:gd name="connsiteX10" fmla="*/ 83930 w 650762"/>
                <a:gd name="connsiteY10" fmla="*/ 20010 h 303687"/>
                <a:gd name="connsiteX0" fmla="*/ 83930 w 650762"/>
                <a:gd name="connsiteY0" fmla="*/ 20017 h 303694"/>
                <a:gd name="connsiteX1" fmla="*/ 494839 w 650762"/>
                <a:gd name="connsiteY1" fmla="*/ 30 h 303694"/>
                <a:gd name="connsiteX2" fmla="*/ 587737 w 650762"/>
                <a:gd name="connsiteY2" fmla="*/ 49989 h 303694"/>
                <a:gd name="connsiteX3" fmla="*/ 614804 w 650762"/>
                <a:gd name="connsiteY3" fmla="*/ 94679 h 303694"/>
                <a:gd name="connsiteX4" fmla="*/ 617926 w 650762"/>
                <a:gd name="connsiteY4" fmla="*/ 155674 h 303694"/>
                <a:gd name="connsiteX5" fmla="*/ 650598 w 650762"/>
                <a:gd name="connsiteY5" fmla="*/ 192446 h 303694"/>
                <a:gd name="connsiteX6" fmla="*/ 623431 w 650762"/>
                <a:gd name="connsiteY6" fmla="*/ 232090 h 303694"/>
                <a:gd name="connsiteX7" fmla="*/ 494839 w 650762"/>
                <a:gd name="connsiteY7" fmla="*/ 303694 h 303694"/>
                <a:gd name="connsiteX8" fmla="*/ 71437 w 650762"/>
                <a:gd name="connsiteY8" fmla="*/ 296199 h 303694"/>
                <a:gd name="connsiteX9" fmla="*/ 431 w 650762"/>
                <a:gd name="connsiteY9" fmla="*/ 193888 h 303694"/>
                <a:gd name="connsiteX10" fmla="*/ 83930 w 650762"/>
                <a:gd name="connsiteY10" fmla="*/ 20017 h 303694"/>
                <a:gd name="connsiteX0" fmla="*/ 83930 w 650776"/>
                <a:gd name="connsiteY0" fmla="*/ 20017 h 303694"/>
                <a:gd name="connsiteX1" fmla="*/ 494839 w 650776"/>
                <a:gd name="connsiteY1" fmla="*/ 30 h 303694"/>
                <a:gd name="connsiteX2" fmla="*/ 587737 w 650776"/>
                <a:gd name="connsiteY2" fmla="*/ 49989 h 303694"/>
                <a:gd name="connsiteX3" fmla="*/ 614804 w 650776"/>
                <a:gd name="connsiteY3" fmla="*/ 94679 h 303694"/>
                <a:gd name="connsiteX4" fmla="*/ 634209 w 650776"/>
                <a:gd name="connsiteY4" fmla="*/ 144487 h 303694"/>
                <a:gd name="connsiteX5" fmla="*/ 650598 w 650776"/>
                <a:gd name="connsiteY5" fmla="*/ 192446 h 303694"/>
                <a:gd name="connsiteX6" fmla="*/ 623431 w 650776"/>
                <a:gd name="connsiteY6" fmla="*/ 232090 h 303694"/>
                <a:gd name="connsiteX7" fmla="*/ 494839 w 650776"/>
                <a:gd name="connsiteY7" fmla="*/ 303694 h 303694"/>
                <a:gd name="connsiteX8" fmla="*/ 71437 w 650776"/>
                <a:gd name="connsiteY8" fmla="*/ 296199 h 303694"/>
                <a:gd name="connsiteX9" fmla="*/ 431 w 650776"/>
                <a:gd name="connsiteY9" fmla="*/ 193888 h 303694"/>
                <a:gd name="connsiteX10" fmla="*/ 83930 w 650776"/>
                <a:gd name="connsiteY10" fmla="*/ 20017 h 303694"/>
                <a:gd name="connsiteX0" fmla="*/ 83930 w 650736"/>
                <a:gd name="connsiteY0" fmla="*/ 20017 h 303694"/>
                <a:gd name="connsiteX1" fmla="*/ 494839 w 650736"/>
                <a:gd name="connsiteY1" fmla="*/ 30 h 303694"/>
                <a:gd name="connsiteX2" fmla="*/ 587737 w 650736"/>
                <a:gd name="connsiteY2" fmla="*/ 49989 h 303694"/>
                <a:gd name="connsiteX3" fmla="*/ 639228 w 650736"/>
                <a:gd name="connsiteY3" fmla="*/ 115188 h 303694"/>
                <a:gd name="connsiteX4" fmla="*/ 634209 w 650736"/>
                <a:gd name="connsiteY4" fmla="*/ 144487 h 303694"/>
                <a:gd name="connsiteX5" fmla="*/ 650598 w 650736"/>
                <a:gd name="connsiteY5" fmla="*/ 192446 h 303694"/>
                <a:gd name="connsiteX6" fmla="*/ 623431 w 650736"/>
                <a:gd name="connsiteY6" fmla="*/ 232090 h 303694"/>
                <a:gd name="connsiteX7" fmla="*/ 494839 w 650736"/>
                <a:gd name="connsiteY7" fmla="*/ 303694 h 303694"/>
                <a:gd name="connsiteX8" fmla="*/ 71437 w 650736"/>
                <a:gd name="connsiteY8" fmla="*/ 296199 h 303694"/>
                <a:gd name="connsiteX9" fmla="*/ 431 w 650736"/>
                <a:gd name="connsiteY9" fmla="*/ 193888 h 303694"/>
                <a:gd name="connsiteX10" fmla="*/ 83930 w 650736"/>
                <a:gd name="connsiteY10" fmla="*/ 20017 h 303694"/>
                <a:gd name="connsiteX0" fmla="*/ 83930 w 650736"/>
                <a:gd name="connsiteY0" fmla="*/ 20006 h 303683"/>
                <a:gd name="connsiteX1" fmla="*/ 494839 w 650736"/>
                <a:gd name="connsiteY1" fmla="*/ 19 h 303683"/>
                <a:gd name="connsiteX2" fmla="*/ 590453 w 650736"/>
                <a:gd name="connsiteY2" fmla="*/ 64894 h 303683"/>
                <a:gd name="connsiteX3" fmla="*/ 639228 w 650736"/>
                <a:gd name="connsiteY3" fmla="*/ 115177 h 303683"/>
                <a:gd name="connsiteX4" fmla="*/ 634209 w 650736"/>
                <a:gd name="connsiteY4" fmla="*/ 144476 h 303683"/>
                <a:gd name="connsiteX5" fmla="*/ 650598 w 650736"/>
                <a:gd name="connsiteY5" fmla="*/ 192435 h 303683"/>
                <a:gd name="connsiteX6" fmla="*/ 623431 w 650736"/>
                <a:gd name="connsiteY6" fmla="*/ 232079 h 303683"/>
                <a:gd name="connsiteX7" fmla="*/ 494839 w 650736"/>
                <a:gd name="connsiteY7" fmla="*/ 303683 h 303683"/>
                <a:gd name="connsiteX8" fmla="*/ 71437 w 650736"/>
                <a:gd name="connsiteY8" fmla="*/ 296188 h 303683"/>
                <a:gd name="connsiteX9" fmla="*/ 431 w 650736"/>
                <a:gd name="connsiteY9" fmla="*/ 193877 h 303683"/>
                <a:gd name="connsiteX10" fmla="*/ 83930 w 650736"/>
                <a:gd name="connsiteY10" fmla="*/ 20006 h 30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0736" h="303683">
                  <a:moveTo>
                    <a:pt x="83930" y="20006"/>
                  </a:moveTo>
                  <a:lnTo>
                    <a:pt x="494839" y="19"/>
                  </a:lnTo>
                  <a:cubicBezTo>
                    <a:pt x="575444" y="-983"/>
                    <a:pt x="504823" y="38001"/>
                    <a:pt x="590453" y="64894"/>
                  </a:cubicBezTo>
                  <a:cubicBezTo>
                    <a:pt x="637134" y="88876"/>
                    <a:pt x="631935" y="101913"/>
                    <a:pt x="639228" y="115177"/>
                  </a:cubicBezTo>
                  <a:cubicBezTo>
                    <a:pt x="646521" y="128441"/>
                    <a:pt x="632314" y="131600"/>
                    <a:pt x="634209" y="144476"/>
                  </a:cubicBezTo>
                  <a:cubicBezTo>
                    <a:pt x="636104" y="157352"/>
                    <a:pt x="652394" y="177835"/>
                    <a:pt x="650598" y="192435"/>
                  </a:cubicBezTo>
                  <a:cubicBezTo>
                    <a:pt x="648802" y="207035"/>
                    <a:pt x="649391" y="213538"/>
                    <a:pt x="623431" y="232079"/>
                  </a:cubicBezTo>
                  <a:cubicBezTo>
                    <a:pt x="597471" y="250620"/>
                    <a:pt x="580024" y="302038"/>
                    <a:pt x="494839" y="303683"/>
                  </a:cubicBezTo>
                  <a:lnTo>
                    <a:pt x="71437" y="296188"/>
                  </a:lnTo>
                  <a:cubicBezTo>
                    <a:pt x="1111" y="282884"/>
                    <a:pt x="-1651" y="239907"/>
                    <a:pt x="431" y="193877"/>
                  </a:cubicBezTo>
                  <a:cubicBezTo>
                    <a:pt x="2513" y="147847"/>
                    <a:pt x="13604" y="57312"/>
                    <a:pt x="83930" y="20006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8" name="Vijfhoek 79"/>
            <p:cNvSpPr/>
            <p:nvPr/>
          </p:nvSpPr>
          <p:spPr>
            <a:xfrm rot="19282260">
              <a:off x="7129149" y="5917180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9" name="Vijfhoek 79"/>
            <p:cNvSpPr/>
            <p:nvPr/>
          </p:nvSpPr>
          <p:spPr>
            <a:xfrm rot="7677585">
              <a:off x="7528545" y="5761409"/>
              <a:ext cx="650736" cy="441947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9134"/>
                <a:gd name="connsiteY0" fmla="*/ 19994 h 303671"/>
                <a:gd name="connsiteX1" fmla="*/ 494839 w 1029134"/>
                <a:gd name="connsiteY1" fmla="*/ 7 h 303671"/>
                <a:gd name="connsiteX2" fmla="*/ 679986 w 1029134"/>
                <a:gd name="connsiteY2" fmla="*/ 126409 h 303671"/>
                <a:gd name="connsiteX3" fmla="*/ 947310 w 1029134"/>
                <a:gd name="connsiteY3" fmla="*/ 48961 h 303671"/>
                <a:gd name="connsiteX4" fmla="*/ 1008621 w 1029134"/>
                <a:gd name="connsiteY4" fmla="*/ 161364 h 303671"/>
                <a:gd name="connsiteX5" fmla="*/ 650598 w 1029134"/>
                <a:gd name="connsiteY5" fmla="*/ 192423 h 303671"/>
                <a:gd name="connsiteX6" fmla="*/ 664995 w 1029134"/>
                <a:gd name="connsiteY6" fmla="*/ 186370 h 303671"/>
                <a:gd name="connsiteX7" fmla="*/ 494839 w 1029134"/>
                <a:gd name="connsiteY7" fmla="*/ 303671 h 303671"/>
                <a:gd name="connsiteX8" fmla="*/ 71437 w 1029134"/>
                <a:gd name="connsiteY8" fmla="*/ 296176 h 303671"/>
                <a:gd name="connsiteX9" fmla="*/ 431 w 1029134"/>
                <a:gd name="connsiteY9" fmla="*/ 193865 h 303671"/>
                <a:gd name="connsiteX10" fmla="*/ 83930 w 1029134"/>
                <a:gd name="connsiteY10" fmla="*/ 19994 h 303671"/>
                <a:gd name="connsiteX0" fmla="*/ 83930 w 947646"/>
                <a:gd name="connsiteY0" fmla="*/ 19994 h 303671"/>
                <a:gd name="connsiteX1" fmla="*/ 494839 w 947646"/>
                <a:gd name="connsiteY1" fmla="*/ 7 h 303671"/>
                <a:gd name="connsiteX2" fmla="*/ 679986 w 947646"/>
                <a:gd name="connsiteY2" fmla="*/ 126409 h 303671"/>
                <a:gd name="connsiteX3" fmla="*/ 947310 w 947646"/>
                <a:gd name="connsiteY3" fmla="*/ 48961 h 303671"/>
                <a:gd name="connsiteX4" fmla="*/ 617926 w 947646"/>
                <a:gd name="connsiteY4" fmla="*/ 155651 h 303671"/>
                <a:gd name="connsiteX5" fmla="*/ 650598 w 947646"/>
                <a:gd name="connsiteY5" fmla="*/ 192423 h 303671"/>
                <a:gd name="connsiteX6" fmla="*/ 664995 w 947646"/>
                <a:gd name="connsiteY6" fmla="*/ 186370 h 303671"/>
                <a:gd name="connsiteX7" fmla="*/ 494839 w 947646"/>
                <a:gd name="connsiteY7" fmla="*/ 303671 h 303671"/>
                <a:gd name="connsiteX8" fmla="*/ 71437 w 947646"/>
                <a:gd name="connsiteY8" fmla="*/ 296176 h 303671"/>
                <a:gd name="connsiteX9" fmla="*/ 431 w 947646"/>
                <a:gd name="connsiteY9" fmla="*/ 193865 h 303671"/>
                <a:gd name="connsiteX10" fmla="*/ 83930 w 947646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64995 w 694939"/>
                <a:gd name="connsiteY6" fmla="*/ 186370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23431 w 694939"/>
                <a:gd name="connsiteY6" fmla="*/ 232067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2193"/>
                <a:gd name="connsiteY0" fmla="*/ 19994 h 303671"/>
                <a:gd name="connsiteX1" fmla="*/ 494839 w 692193"/>
                <a:gd name="connsiteY1" fmla="*/ 7 h 303671"/>
                <a:gd name="connsiteX2" fmla="*/ 679986 w 692193"/>
                <a:gd name="connsiteY2" fmla="*/ 126409 h 303671"/>
                <a:gd name="connsiteX3" fmla="*/ 614804 w 692193"/>
                <a:gd name="connsiteY3" fmla="*/ 94656 h 303671"/>
                <a:gd name="connsiteX4" fmla="*/ 617926 w 692193"/>
                <a:gd name="connsiteY4" fmla="*/ 155651 h 303671"/>
                <a:gd name="connsiteX5" fmla="*/ 650598 w 692193"/>
                <a:gd name="connsiteY5" fmla="*/ 192423 h 303671"/>
                <a:gd name="connsiteX6" fmla="*/ 623431 w 692193"/>
                <a:gd name="connsiteY6" fmla="*/ 232067 h 303671"/>
                <a:gd name="connsiteX7" fmla="*/ 494839 w 692193"/>
                <a:gd name="connsiteY7" fmla="*/ 303671 h 303671"/>
                <a:gd name="connsiteX8" fmla="*/ 71437 w 692193"/>
                <a:gd name="connsiteY8" fmla="*/ 296176 h 303671"/>
                <a:gd name="connsiteX9" fmla="*/ 431 w 692193"/>
                <a:gd name="connsiteY9" fmla="*/ 193865 h 303671"/>
                <a:gd name="connsiteX10" fmla="*/ 83930 w 692193"/>
                <a:gd name="connsiteY10" fmla="*/ 19994 h 303671"/>
                <a:gd name="connsiteX0" fmla="*/ 83930 w 650762"/>
                <a:gd name="connsiteY0" fmla="*/ 20002 h 303679"/>
                <a:gd name="connsiteX1" fmla="*/ 494839 w 650762"/>
                <a:gd name="connsiteY1" fmla="*/ 15 h 303679"/>
                <a:gd name="connsiteX2" fmla="*/ 614865 w 650762"/>
                <a:gd name="connsiteY2" fmla="*/ 74213 h 303679"/>
                <a:gd name="connsiteX3" fmla="*/ 614804 w 650762"/>
                <a:gd name="connsiteY3" fmla="*/ 94664 h 303679"/>
                <a:gd name="connsiteX4" fmla="*/ 617926 w 650762"/>
                <a:gd name="connsiteY4" fmla="*/ 155659 h 303679"/>
                <a:gd name="connsiteX5" fmla="*/ 650598 w 650762"/>
                <a:gd name="connsiteY5" fmla="*/ 192431 h 303679"/>
                <a:gd name="connsiteX6" fmla="*/ 623431 w 650762"/>
                <a:gd name="connsiteY6" fmla="*/ 232075 h 303679"/>
                <a:gd name="connsiteX7" fmla="*/ 494839 w 650762"/>
                <a:gd name="connsiteY7" fmla="*/ 303679 h 303679"/>
                <a:gd name="connsiteX8" fmla="*/ 71437 w 650762"/>
                <a:gd name="connsiteY8" fmla="*/ 296184 h 303679"/>
                <a:gd name="connsiteX9" fmla="*/ 431 w 650762"/>
                <a:gd name="connsiteY9" fmla="*/ 193873 h 303679"/>
                <a:gd name="connsiteX10" fmla="*/ 83930 w 650762"/>
                <a:gd name="connsiteY10" fmla="*/ 20002 h 303679"/>
                <a:gd name="connsiteX0" fmla="*/ 83930 w 650762"/>
                <a:gd name="connsiteY0" fmla="*/ 20010 h 303687"/>
                <a:gd name="connsiteX1" fmla="*/ 494839 w 650762"/>
                <a:gd name="connsiteY1" fmla="*/ 23 h 303687"/>
                <a:gd name="connsiteX2" fmla="*/ 585021 w 650762"/>
                <a:gd name="connsiteY2" fmla="*/ 57440 h 303687"/>
                <a:gd name="connsiteX3" fmla="*/ 614804 w 650762"/>
                <a:gd name="connsiteY3" fmla="*/ 94672 h 303687"/>
                <a:gd name="connsiteX4" fmla="*/ 617926 w 650762"/>
                <a:gd name="connsiteY4" fmla="*/ 155667 h 303687"/>
                <a:gd name="connsiteX5" fmla="*/ 650598 w 650762"/>
                <a:gd name="connsiteY5" fmla="*/ 192439 h 303687"/>
                <a:gd name="connsiteX6" fmla="*/ 623431 w 650762"/>
                <a:gd name="connsiteY6" fmla="*/ 232083 h 303687"/>
                <a:gd name="connsiteX7" fmla="*/ 494839 w 650762"/>
                <a:gd name="connsiteY7" fmla="*/ 303687 h 303687"/>
                <a:gd name="connsiteX8" fmla="*/ 71437 w 650762"/>
                <a:gd name="connsiteY8" fmla="*/ 296192 h 303687"/>
                <a:gd name="connsiteX9" fmla="*/ 431 w 650762"/>
                <a:gd name="connsiteY9" fmla="*/ 193881 h 303687"/>
                <a:gd name="connsiteX10" fmla="*/ 83930 w 650762"/>
                <a:gd name="connsiteY10" fmla="*/ 20010 h 303687"/>
                <a:gd name="connsiteX0" fmla="*/ 83930 w 650762"/>
                <a:gd name="connsiteY0" fmla="*/ 20017 h 303694"/>
                <a:gd name="connsiteX1" fmla="*/ 494839 w 650762"/>
                <a:gd name="connsiteY1" fmla="*/ 30 h 303694"/>
                <a:gd name="connsiteX2" fmla="*/ 587737 w 650762"/>
                <a:gd name="connsiteY2" fmla="*/ 49989 h 303694"/>
                <a:gd name="connsiteX3" fmla="*/ 614804 w 650762"/>
                <a:gd name="connsiteY3" fmla="*/ 94679 h 303694"/>
                <a:gd name="connsiteX4" fmla="*/ 617926 w 650762"/>
                <a:gd name="connsiteY4" fmla="*/ 155674 h 303694"/>
                <a:gd name="connsiteX5" fmla="*/ 650598 w 650762"/>
                <a:gd name="connsiteY5" fmla="*/ 192446 h 303694"/>
                <a:gd name="connsiteX6" fmla="*/ 623431 w 650762"/>
                <a:gd name="connsiteY6" fmla="*/ 232090 h 303694"/>
                <a:gd name="connsiteX7" fmla="*/ 494839 w 650762"/>
                <a:gd name="connsiteY7" fmla="*/ 303694 h 303694"/>
                <a:gd name="connsiteX8" fmla="*/ 71437 w 650762"/>
                <a:gd name="connsiteY8" fmla="*/ 296199 h 303694"/>
                <a:gd name="connsiteX9" fmla="*/ 431 w 650762"/>
                <a:gd name="connsiteY9" fmla="*/ 193888 h 303694"/>
                <a:gd name="connsiteX10" fmla="*/ 83930 w 650762"/>
                <a:gd name="connsiteY10" fmla="*/ 20017 h 303694"/>
                <a:gd name="connsiteX0" fmla="*/ 83930 w 650776"/>
                <a:gd name="connsiteY0" fmla="*/ 20017 h 303694"/>
                <a:gd name="connsiteX1" fmla="*/ 494839 w 650776"/>
                <a:gd name="connsiteY1" fmla="*/ 30 h 303694"/>
                <a:gd name="connsiteX2" fmla="*/ 587737 w 650776"/>
                <a:gd name="connsiteY2" fmla="*/ 49989 h 303694"/>
                <a:gd name="connsiteX3" fmla="*/ 614804 w 650776"/>
                <a:gd name="connsiteY3" fmla="*/ 94679 h 303694"/>
                <a:gd name="connsiteX4" fmla="*/ 634209 w 650776"/>
                <a:gd name="connsiteY4" fmla="*/ 144487 h 303694"/>
                <a:gd name="connsiteX5" fmla="*/ 650598 w 650776"/>
                <a:gd name="connsiteY5" fmla="*/ 192446 h 303694"/>
                <a:gd name="connsiteX6" fmla="*/ 623431 w 650776"/>
                <a:gd name="connsiteY6" fmla="*/ 232090 h 303694"/>
                <a:gd name="connsiteX7" fmla="*/ 494839 w 650776"/>
                <a:gd name="connsiteY7" fmla="*/ 303694 h 303694"/>
                <a:gd name="connsiteX8" fmla="*/ 71437 w 650776"/>
                <a:gd name="connsiteY8" fmla="*/ 296199 h 303694"/>
                <a:gd name="connsiteX9" fmla="*/ 431 w 650776"/>
                <a:gd name="connsiteY9" fmla="*/ 193888 h 303694"/>
                <a:gd name="connsiteX10" fmla="*/ 83930 w 650776"/>
                <a:gd name="connsiteY10" fmla="*/ 20017 h 303694"/>
                <a:gd name="connsiteX0" fmla="*/ 83930 w 650736"/>
                <a:gd name="connsiteY0" fmla="*/ 20017 h 303694"/>
                <a:gd name="connsiteX1" fmla="*/ 494839 w 650736"/>
                <a:gd name="connsiteY1" fmla="*/ 30 h 303694"/>
                <a:gd name="connsiteX2" fmla="*/ 587737 w 650736"/>
                <a:gd name="connsiteY2" fmla="*/ 49989 h 303694"/>
                <a:gd name="connsiteX3" fmla="*/ 639228 w 650736"/>
                <a:gd name="connsiteY3" fmla="*/ 115188 h 303694"/>
                <a:gd name="connsiteX4" fmla="*/ 634209 w 650736"/>
                <a:gd name="connsiteY4" fmla="*/ 144487 h 303694"/>
                <a:gd name="connsiteX5" fmla="*/ 650598 w 650736"/>
                <a:gd name="connsiteY5" fmla="*/ 192446 h 303694"/>
                <a:gd name="connsiteX6" fmla="*/ 623431 w 650736"/>
                <a:gd name="connsiteY6" fmla="*/ 232090 h 303694"/>
                <a:gd name="connsiteX7" fmla="*/ 494839 w 650736"/>
                <a:gd name="connsiteY7" fmla="*/ 303694 h 303694"/>
                <a:gd name="connsiteX8" fmla="*/ 71437 w 650736"/>
                <a:gd name="connsiteY8" fmla="*/ 296199 h 303694"/>
                <a:gd name="connsiteX9" fmla="*/ 431 w 650736"/>
                <a:gd name="connsiteY9" fmla="*/ 193888 h 303694"/>
                <a:gd name="connsiteX10" fmla="*/ 83930 w 650736"/>
                <a:gd name="connsiteY10" fmla="*/ 20017 h 303694"/>
                <a:gd name="connsiteX0" fmla="*/ 83930 w 650736"/>
                <a:gd name="connsiteY0" fmla="*/ 20006 h 303683"/>
                <a:gd name="connsiteX1" fmla="*/ 494839 w 650736"/>
                <a:gd name="connsiteY1" fmla="*/ 19 h 303683"/>
                <a:gd name="connsiteX2" fmla="*/ 590453 w 650736"/>
                <a:gd name="connsiteY2" fmla="*/ 64894 h 303683"/>
                <a:gd name="connsiteX3" fmla="*/ 639228 w 650736"/>
                <a:gd name="connsiteY3" fmla="*/ 115177 h 303683"/>
                <a:gd name="connsiteX4" fmla="*/ 634209 w 650736"/>
                <a:gd name="connsiteY4" fmla="*/ 144476 h 303683"/>
                <a:gd name="connsiteX5" fmla="*/ 650598 w 650736"/>
                <a:gd name="connsiteY5" fmla="*/ 192435 h 303683"/>
                <a:gd name="connsiteX6" fmla="*/ 623431 w 650736"/>
                <a:gd name="connsiteY6" fmla="*/ 232079 h 303683"/>
                <a:gd name="connsiteX7" fmla="*/ 494839 w 650736"/>
                <a:gd name="connsiteY7" fmla="*/ 303683 h 303683"/>
                <a:gd name="connsiteX8" fmla="*/ 71437 w 650736"/>
                <a:gd name="connsiteY8" fmla="*/ 296188 h 303683"/>
                <a:gd name="connsiteX9" fmla="*/ 431 w 650736"/>
                <a:gd name="connsiteY9" fmla="*/ 193877 h 303683"/>
                <a:gd name="connsiteX10" fmla="*/ 83930 w 650736"/>
                <a:gd name="connsiteY10" fmla="*/ 20006 h 30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0736" h="303683">
                  <a:moveTo>
                    <a:pt x="83930" y="20006"/>
                  </a:moveTo>
                  <a:lnTo>
                    <a:pt x="494839" y="19"/>
                  </a:lnTo>
                  <a:cubicBezTo>
                    <a:pt x="575444" y="-983"/>
                    <a:pt x="504823" y="38001"/>
                    <a:pt x="590453" y="64894"/>
                  </a:cubicBezTo>
                  <a:cubicBezTo>
                    <a:pt x="637134" y="88876"/>
                    <a:pt x="631935" y="101913"/>
                    <a:pt x="639228" y="115177"/>
                  </a:cubicBezTo>
                  <a:cubicBezTo>
                    <a:pt x="646521" y="128441"/>
                    <a:pt x="632314" y="131600"/>
                    <a:pt x="634209" y="144476"/>
                  </a:cubicBezTo>
                  <a:cubicBezTo>
                    <a:pt x="636104" y="157352"/>
                    <a:pt x="652394" y="177835"/>
                    <a:pt x="650598" y="192435"/>
                  </a:cubicBezTo>
                  <a:cubicBezTo>
                    <a:pt x="648802" y="207035"/>
                    <a:pt x="649391" y="213538"/>
                    <a:pt x="623431" y="232079"/>
                  </a:cubicBezTo>
                  <a:cubicBezTo>
                    <a:pt x="597471" y="250620"/>
                    <a:pt x="580024" y="302038"/>
                    <a:pt x="494839" y="303683"/>
                  </a:cubicBezTo>
                  <a:lnTo>
                    <a:pt x="71437" y="296188"/>
                  </a:lnTo>
                  <a:cubicBezTo>
                    <a:pt x="1111" y="282884"/>
                    <a:pt x="-1651" y="239907"/>
                    <a:pt x="431" y="193877"/>
                  </a:cubicBezTo>
                  <a:cubicBezTo>
                    <a:pt x="2513" y="147847"/>
                    <a:pt x="13604" y="57312"/>
                    <a:pt x="83930" y="20006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330" name="Rechte verbindingslijn met pijl 329"/>
            <p:cNvCxnSpPr/>
            <p:nvPr/>
          </p:nvCxnSpPr>
          <p:spPr>
            <a:xfrm>
              <a:off x="7048492" y="5370634"/>
              <a:ext cx="541979" cy="557393"/>
            </a:xfrm>
            <a:prstGeom prst="straightConnector1">
              <a:avLst/>
            </a:prstGeom>
            <a:ln w="28575">
              <a:solidFill>
                <a:srgbClr val="105EE4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31" name="Vermenigvuldigen 330"/>
            <p:cNvSpPr/>
            <p:nvPr/>
          </p:nvSpPr>
          <p:spPr>
            <a:xfrm>
              <a:off x="6321799" y="4209257"/>
              <a:ext cx="280597" cy="368421"/>
            </a:xfrm>
            <a:prstGeom prst="mathMultiply">
              <a:avLst/>
            </a:prstGeom>
            <a:solidFill>
              <a:srgbClr val="FF0000"/>
            </a:solid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pic>
          <p:nvPicPr>
            <p:cNvPr id="332" name="Afbeelding 331"/>
            <p:cNvPicPr>
              <a:picLocks noChangeAspect="1"/>
            </p:cNvPicPr>
            <p:nvPr/>
          </p:nvPicPr>
          <p:blipFill rotWithShape="1">
            <a:blip r:embed="rId4"/>
            <a:srcRect r="32110" b="33052"/>
            <a:stretch/>
          </p:blipFill>
          <p:spPr>
            <a:xfrm>
              <a:off x="5594990" y="4843687"/>
              <a:ext cx="280242" cy="454039"/>
            </a:xfrm>
            <a:prstGeom prst="rect">
              <a:avLst/>
            </a:prstGeom>
            <a:solidFill>
              <a:schemeClr val="bg1"/>
            </a:solidFill>
            <a:ln w="28575">
              <a:noFill/>
            </a:ln>
          </p:spPr>
        </p:pic>
        <p:pic>
          <p:nvPicPr>
            <p:cNvPr id="333" name="Afbeelding 332"/>
            <p:cNvPicPr>
              <a:picLocks noChangeAspect="1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5886085" y="4989044"/>
              <a:ext cx="365305" cy="275428"/>
            </a:xfrm>
            <a:prstGeom prst="rect">
              <a:avLst/>
            </a:prstGeom>
            <a:solidFill>
              <a:schemeClr val="bg1"/>
            </a:solidFill>
            <a:ln w="28575">
              <a:noFill/>
            </a:ln>
          </p:spPr>
        </p:pic>
        <p:cxnSp>
          <p:nvCxnSpPr>
            <p:cNvPr id="334" name="Rechte verbindingslijn met pijl 333"/>
            <p:cNvCxnSpPr/>
            <p:nvPr/>
          </p:nvCxnSpPr>
          <p:spPr>
            <a:xfrm flipV="1">
              <a:off x="6032817" y="4007387"/>
              <a:ext cx="284383" cy="228574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5" name="Rechte verbindingslijn met pijl 334"/>
            <p:cNvCxnSpPr/>
            <p:nvPr/>
          </p:nvCxnSpPr>
          <p:spPr>
            <a:xfrm>
              <a:off x="6023345" y="4275165"/>
              <a:ext cx="188183" cy="272607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6" name="Rechte verbindingslijn met pijl 335"/>
            <p:cNvCxnSpPr/>
            <p:nvPr/>
          </p:nvCxnSpPr>
          <p:spPr>
            <a:xfrm flipH="1">
              <a:off x="5811325" y="4251472"/>
              <a:ext cx="162178" cy="105005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7" name="Rechte verbindingslijn met pijl 336"/>
            <p:cNvCxnSpPr/>
            <p:nvPr/>
          </p:nvCxnSpPr>
          <p:spPr>
            <a:xfrm flipH="1" flipV="1">
              <a:off x="5866564" y="3959917"/>
              <a:ext cx="148452" cy="279942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38" name="Ovaal 337"/>
            <p:cNvSpPr/>
            <p:nvPr/>
          </p:nvSpPr>
          <p:spPr>
            <a:xfrm>
              <a:off x="4797965" y="3005194"/>
              <a:ext cx="3072002" cy="3083474"/>
            </a:xfrm>
            <a:prstGeom prst="ellipse">
              <a:avLst/>
            </a:prstGeom>
            <a:solidFill>
              <a:schemeClr val="tx2">
                <a:lumMod val="60000"/>
                <a:lumOff val="40000"/>
                <a:alpha val="27000"/>
              </a:schemeClr>
            </a:solidFill>
            <a:ln w="28575"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grpSp>
          <p:nvGrpSpPr>
            <p:cNvPr id="339" name="Groep 338"/>
            <p:cNvGrpSpPr/>
            <p:nvPr/>
          </p:nvGrpSpPr>
          <p:grpSpPr>
            <a:xfrm>
              <a:off x="4574465" y="2703438"/>
              <a:ext cx="3388847" cy="3711655"/>
              <a:chOff x="3842800" y="2653388"/>
              <a:chExt cx="3388847" cy="3711655"/>
            </a:xfrm>
          </p:grpSpPr>
          <p:sp>
            <p:nvSpPr>
              <p:cNvPr id="360" name="Vijfhoek 79"/>
              <p:cNvSpPr/>
              <p:nvPr/>
            </p:nvSpPr>
            <p:spPr>
              <a:xfrm rot="10449940">
                <a:off x="4980821" y="5923114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1" name="Vijfhoek 79"/>
              <p:cNvSpPr/>
              <p:nvPr/>
            </p:nvSpPr>
            <p:spPr>
              <a:xfrm rot="11316859">
                <a:off x="4522207" y="586615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2" name="Vijfhoek 79"/>
              <p:cNvSpPr/>
              <p:nvPr/>
            </p:nvSpPr>
            <p:spPr>
              <a:xfrm rot="12865619">
                <a:off x="4088963" y="566511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3" name="Vijfhoek 79"/>
              <p:cNvSpPr/>
              <p:nvPr/>
            </p:nvSpPr>
            <p:spPr>
              <a:xfrm rot="14573019">
                <a:off x="3757549" y="5267976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4" name="Vijfhoek 79"/>
              <p:cNvSpPr/>
              <p:nvPr/>
            </p:nvSpPr>
            <p:spPr>
              <a:xfrm rot="15787134">
                <a:off x="3592586" y="4814767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5" name="Vijfhoek 79"/>
              <p:cNvSpPr/>
              <p:nvPr/>
            </p:nvSpPr>
            <p:spPr>
              <a:xfrm rot="15787134">
                <a:off x="3553174" y="4266076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6" name="Vijfhoek 79"/>
              <p:cNvSpPr/>
              <p:nvPr/>
            </p:nvSpPr>
            <p:spPr>
              <a:xfrm rot="16820925">
                <a:off x="3607074" y="3760744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7" name="Vijfhoek 79"/>
              <p:cNvSpPr/>
              <p:nvPr/>
            </p:nvSpPr>
            <p:spPr>
              <a:xfrm rot="17562102">
                <a:off x="3800612" y="3258654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8" name="Vijfhoek 79"/>
              <p:cNvSpPr/>
              <p:nvPr/>
            </p:nvSpPr>
            <p:spPr>
              <a:xfrm rot="19587800">
                <a:off x="4184887" y="2921300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9" name="Vijfhoek 79"/>
              <p:cNvSpPr/>
              <p:nvPr/>
            </p:nvSpPr>
            <p:spPr>
              <a:xfrm rot="20993893">
                <a:off x="4728784" y="2717839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0" name="Vijfhoek 79"/>
              <p:cNvSpPr/>
              <p:nvPr/>
            </p:nvSpPr>
            <p:spPr>
              <a:xfrm>
                <a:off x="5324401" y="2653388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1" name="Vijfhoek 79"/>
              <p:cNvSpPr/>
              <p:nvPr/>
            </p:nvSpPr>
            <p:spPr>
              <a:xfrm rot="1597206">
                <a:off x="5867546" y="282128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2" name="Vijfhoek 79"/>
              <p:cNvSpPr/>
              <p:nvPr/>
            </p:nvSpPr>
            <p:spPr>
              <a:xfrm rot="3122507">
                <a:off x="6255080" y="3172055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3" name="Vijfhoek 79"/>
              <p:cNvSpPr/>
              <p:nvPr/>
            </p:nvSpPr>
            <p:spPr>
              <a:xfrm rot="4693414">
                <a:off x="6472492" y="3682029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4" name="Vijfhoek 79"/>
              <p:cNvSpPr/>
              <p:nvPr/>
            </p:nvSpPr>
            <p:spPr>
              <a:xfrm rot="5400000">
                <a:off x="6497731" y="4150321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5" name="Vijfhoek 79"/>
              <p:cNvSpPr/>
              <p:nvPr/>
            </p:nvSpPr>
            <p:spPr>
              <a:xfrm rot="5400000">
                <a:off x="6500092" y="4676652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6" name="Vijfhoek 79"/>
              <p:cNvSpPr/>
              <p:nvPr/>
            </p:nvSpPr>
            <p:spPr>
              <a:xfrm rot="17730761">
                <a:off x="6604702" y="4945158"/>
                <a:ext cx="650736" cy="457462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9134"/>
                  <a:gd name="connsiteY0" fmla="*/ 19994 h 303671"/>
                  <a:gd name="connsiteX1" fmla="*/ 494839 w 1029134"/>
                  <a:gd name="connsiteY1" fmla="*/ 7 h 303671"/>
                  <a:gd name="connsiteX2" fmla="*/ 679986 w 1029134"/>
                  <a:gd name="connsiteY2" fmla="*/ 126409 h 303671"/>
                  <a:gd name="connsiteX3" fmla="*/ 947310 w 1029134"/>
                  <a:gd name="connsiteY3" fmla="*/ 48961 h 303671"/>
                  <a:gd name="connsiteX4" fmla="*/ 1008621 w 1029134"/>
                  <a:gd name="connsiteY4" fmla="*/ 161364 h 303671"/>
                  <a:gd name="connsiteX5" fmla="*/ 650598 w 1029134"/>
                  <a:gd name="connsiteY5" fmla="*/ 192423 h 303671"/>
                  <a:gd name="connsiteX6" fmla="*/ 664995 w 1029134"/>
                  <a:gd name="connsiteY6" fmla="*/ 186370 h 303671"/>
                  <a:gd name="connsiteX7" fmla="*/ 494839 w 1029134"/>
                  <a:gd name="connsiteY7" fmla="*/ 303671 h 303671"/>
                  <a:gd name="connsiteX8" fmla="*/ 71437 w 1029134"/>
                  <a:gd name="connsiteY8" fmla="*/ 296176 h 303671"/>
                  <a:gd name="connsiteX9" fmla="*/ 431 w 1029134"/>
                  <a:gd name="connsiteY9" fmla="*/ 193865 h 303671"/>
                  <a:gd name="connsiteX10" fmla="*/ 83930 w 1029134"/>
                  <a:gd name="connsiteY10" fmla="*/ 19994 h 303671"/>
                  <a:gd name="connsiteX0" fmla="*/ 83930 w 947646"/>
                  <a:gd name="connsiteY0" fmla="*/ 19994 h 303671"/>
                  <a:gd name="connsiteX1" fmla="*/ 494839 w 947646"/>
                  <a:gd name="connsiteY1" fmla="*/ 7 h 303671"/>
                  <a:gd name="connsiteX2" fmla="*/ 679986 w 947646"/>
                  <a:gd name="connsiteY2" fmla="*/ 126409 h 303671"/>
                  <a:gd name="connsiteX3" fmla="*/ 947310 w 947646"/>
                  <a:gd name="connsiteY3" fmla="*/ 48961 h 303671"/>
                  <a:gd name="connsiteX4" fmla="*/ 617926 w 947646"/>
                  <a:gd name="connsiteY4" fmla="*/ 155651 h 303671"/>
                  <a:gd name="connsiteX5" fmla="*/ 650598 w 947646"/>
                  <a:gd name="connsiteY5" fmla="*/ 192423 h 303671"/>
                  <a:gd name="connsiteX6" fmla="*/ 664995 w 947646"/>
                  <a:gd name="connsiteY6" fmla="*/ 186370 h 303671"/>
                  <a:gd name="connsiteX7" fmla="*/ 494839 w 947646"/>
                  <a:gd name="connsiteY7" fmla="*/ 303671 h 303671"/>
                  <a:gd name="connsiteX8" fmla="*/ 71437 w 947646"/>
                  <a:gd name="connsiteY8" fmla="*/ 296176 h 303671"/>
                  <a:gd name="connsiteX9" fmla="*/ 431 w 947646"/>
                  <a:gd name="connsiteY9" fmla="*/ 193865 h 303671"/>
                  <a:gd name="connsiteX10" fmla="*/ 83930 w 947646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64995 w 694939"/>
                  <a:gd name="connsiteY6" fmla="*/ 186370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23431 w 694939"/>
                  <a:gd name="connsiteY6" fmla="*/ 232067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2193"/>
                  <a:gd name="connsiteY0" fmla="*/ 19994 h 303671"/>
                  <a:gd name="connsiteX1" fmla="*/ 494839 w 692193"/>
                  <a:gd name="connsiteY1" fmla="*/ 7 h 303671"/>
                  <a:gd name="connsiteX2" fmla="*/ 679986 w 692193"/>
                  <a:gd name="connsiteY2" fmla="*/ 126409 h 303671"/>
                  <a:gd name="connsiteX3" fmla="*/ 614804 w 692193"/>
                  <a:gd name="connsiteY3" fmla="*/ 94656 h 303671"/>
                  <a:gd name="connsiteX4" fmla="*/ 617926 w 692193"/>
                  <a:gd name="connsiteY4" fmla="*/ 155651 h 303671"/>
                  <a:gd name="connsiteX5" fmla="*/ 650598 w 692193"/>
                  <a:gd name="connsiteY5" fmla="*/ 192423 h 303671"/>
                  <a:gd name="connsiteX6" fmla="*/ 623431 w 692193"/>
                  <a:gd name="connsiteY6" fmla="*/ 232067 h 303671"/>
                  <a:gd name="connsiteX7" fmla="*/ 494839 w 692193"/>
                  <a:gd name="connsiteY7" fmla="*/ 303671 h 303671"/>
                  <a:gd name="connsiteX8" fmla="*/ 71437 w 692193"/>
                  <a:gd name="connsiteY8" fmla="*/ 296176 h 303671"/>
                  <a:gd name="connsiteX9" fmla="*/ 431 w 692193"/>
                  <a:gd name="connsiteY9" fmla="*/ 193865 h 303671"/>
                  <a:gd name="connsiteX10" fmla="*/ 83930 w 692193"/>
                  <a:gd name="connsiteY10" fmla="*/ 19994 h 303671"/>
                  <a:gd name="connsiteX0" fmla="*/ 83930 w 650762"/>
                  <a:gd name="connsiteY0" fmla="*/ 20002 h 303679"/>
                  <a:gd name="connsiteX1" fmla="*/ 494839 w 650762"/>
                  <a:gd name="connsiteY1" fmla="*/ 15 h 303679"/>
                  <a:gd name="connsiteX2" fmla="*/ 614865 w 650762"/>
                  <a:gd name="connsiteY2" fmla="*/ 74213 h 303679"/>
                  <a:gd name="connsiteX3" fmla="*/ 614804 w 650762"/>
                  <a:gd name="connsiteY3" fmla="*/ 94664 h 303679"/>
                  <a:gd name="connsiteX4" fmla="*/ 617926 w 650762"/>
                  <a:gd name="connsiteY4" fmla="*/ 155659 h 303679"/>
                  <a:gd name="connsiteX5" fmla="*/ 650598 w 650762"/>
                  <a:gd name="connsiteY5" fmla="*/ 192431 h 303679"/>
                  <a:gd name="connsiteX6" fmla="*/ 623431 w 650762"/>
                  <a:gd name="connsiteY6" fmla="*/ 232075 h 303679"/>
                  <a:gd name="connsiteX7" fmla="*/ 494839 w 650762"/>
                  <a:gd name="connsiteY7" fmla="*/ 303679 h 303679"/>
                  <a:gd name="connsiteX8" fmla="*/ 71437 w 650762"/>
                  <a:gd name="connsiteY8" fmla="*/ 296184 h 303679"/>
                  <a:gd name="connsiteX9" fmla="*/ 431 w 650762"/>
                  <a:gd name="connsiteY9" fmla="*/ 193873 h 303679"/>
                  <a:gd name="connsiteX10" fmla="*/ 83930 w 650762"/>
                  <a:gd name="connsiteY10" fmla="*/ 20002 h 303679"/>
                  <a:gd name="connsiteX0" fmla="*/ 83930 w 650762"/>
                  <a:gd name="connsiteY0" fmla="*/ 20010 h 303687"/>
                  <a:gd name="connsiteX1" fmla="*/ 494839 w 650762"/>
                  <a:gd name="connsiteY1" fmla="*/ 23 h 303687"/>
                  <a:gd name="connsiteX2" fmla="*/ 585021 w 650762"/>
                  <a:gd name="connsiteY2" fmla="*/ 57440 h 303687"/>
                  <a:gd name="connsiteX3" fmla="*/ 614804 w 650762"/>
                  <a:gd name="connsiteY3" fmla="*/ 94672 h 303687"/>
                  <a:gd name="connsiteX4" fmla="*/ 617926 w 650762"/>
                  <a:gd name="connsiteY4" fmla="*/ 155667 h 303687"/>
                  <a:gd name="connsiteX5" fmla="*/ 650598 w 650762"/>
                  <a:gd name="connsiteY5" fmla="*/ 192439 h 303687"/>
                  <a:gd name="connsiteX6" fmla="*/ 623431 w 650762"/>
                  <a:gd name="connsiteY6" fmla="*/ 232083 h 303687"/>
                  <a:gd name="connsiteX7" fmla="*/ 494839 w 650762"/>
                  <a:gd name="connsiteY7" fmla="*/ 303687 h 303687"/>
                  <a:gd name="connsiteX8" fmla="*/ 71437 w 650762"/>
                  <a:gd name="connsiteY8" fmla="*/ 296192 h 303687"/>
                  <a:gd name="connsiteX9" fmla="*/ 431 w 650762"/>
                  <a:gd name="connsiteY9" fmla="*/ 193881 h 303687"/>
                  <a:gd name="connsiteX10" fmla="*/ 83930 w 650762"/>
                  <a:gd name="connsiteY10" fmla="*/ 20010 h 303687"/>
                  <a:gd name="connsiteX0" fmla="*/ 83930 w 650762"/>
                  <a:gd name="connsiteY0" fmla="*/ 20017 h 303694"/>
                  <a:gd name="connsiteX1" fmla="*/ 494839 w 650762"/>
                  <a:gd name="connsiteY1" fmla="*/ 30 h 303694"/>
                  <a:gd name="connsiteX2" fmla="*/ 587737 w 650762"/>
                  <a:gd name="connsiteY2" fmla="*/ 49989 h 303694"/>
                  <a:gd name="connsiteX3" fmla="*/ 614804 w 650762"/>
                  <a:gd name="connsiteY3" fmla="*/ 94679 h 303694"/>
                  <a:gd name="connsiteX4" fmla="*/ 617926 w 650762"/>
                  <a:gd name="connsiteY4" fmla="*/ 155674 h 303694"/>
                  <a:gd name="connsiteX5" fmla="*/ 650598 w 650762"/>
                  <a:gd name="connsiteY5" fmla="*/ 192446 h 303694"/>
                  <a:gd name="connsiteX6" fmla="*/ 623431 w 650762"/>
                  <a:gd name="connsiteY6" fmla="*/ 232090 h 303694"/>
                  <a:gd name="connsiteX7" fmla="*/ 494839 w 650762"/>
                  <a:gd name="connsiteY7" fmla="*/ 303694 h 303694"/>
                  <a:gd name="connsiteX8" fmla="*/ 71437 w 650762"/>
                  <a:gd name="connsiteY8" fmla="*/ 296199 h 303694"/>
                  <a:gd name="connsiteX9" fmla="*/ 431 w 650762"/>
                  <a:gd name="connsiteY9" fmla="*/ 193888 h 303694"/>
                  <a:gd name="connsiteX10" fmla="*/ 83930 w 650762"/>
                  <a:gd name="connsiteY10" fmla="*/ 20017 h 303694"/>
                  <a:gd name="connsiteX0" fmla="*/ 83930 w 650776"/>
                  <a:gd name="connsiteY0" fmla="*/ 20017 h 303694"/>
                  <a:gd name="connsiteX1" fmla="*/ 494839 w 650776"/>
                  <a:gd name="connsiteY1" fmla="*/ 30 h 303694"/>
                  <a:gd name="connsiteX2" fmla="*/ 587737 w 650776"/>
                  <a:gd name="connsiteY2" fmla="*/ 49989 h 303694"/>
                  <a:gd name="connsiteX3" fmla="*/ 614804 w 650776"/>
                  <a:gd name="connsiteY3" fmla="*/ 94679 h 303694"/>
                  <a:gd name="connsiteX4" fmla="*/ 634209 w 650776"/>
                  <a:gd name="connsiteY4" fmla="*/ 144487 h 303694"/>
                  <a:gd name="connsiteX5" fmla="*/ 650598 w 650776"/>
                  <a:gd name="connsiteY5" fmla="*/ 192446 h 303694"/>
                  <a:gd name="connsiteX6" fmla="*/ 623431 w 650776"/>
                  <a:gd name="connsiteY6" fmla="*/ 232090 h 303694"/>
                  <a:gd name="connsiteX7" fmla="*/ 494839 w 650776"/>
                  <a:gd name="connsiteY7" fmla="*/ 303694 h 303694"/>
                  <a:gd name="connsiteX8" fmla="*/ 71437 w 650776"/>
                  <a:gd name="connsiteY8" fmla="*/ 296199 h 303694"/>
                  <a:gd name="connsiteX9" fmla="*/ 431 w 650776"/>
                  <a:gd name="connsiteY9" fmla="*/ 193888 h 303694"/>
                  <a:gd name="connsiteX10" fmla="*/ 83930 w 650776"/>
                  <a:gd name="connsiteY10" fmla="*/ 20017 h 303694"/>
                  <a:gd name="connsiteX0" fmla="*/ 83930 w 650736"/>
                  <a:gd name="connsiteY0" fmla="*/ 20017 h 303694"/>
                  <a:gd name="connsiteX1" fmla="*/ 494839 w 650736"/>
                  <a:gd name="connsiteY1" fmla="*/ 30 h 303694"/>
                  <a:gd name="connsiteX2" fmla="*/ 587737 w 650736"/>
                  <a:gd name="connsiteY2" fmla="*/ 49989 h 303694"/>
                  <a:gd name="connsiteX3" fmla="*/ 639228 w 650736"/>
                  <a:gd name="connsiteY3" fmla="*/ 115188 h 303694"/>
                  <a:gd name="connsiteX4" fmla="*/ 634209 w 650736"/>
                  <a:gd name="connsiteY4" fmla="*/ 144487 h 303694"/>
                  <a:gd name="connsiteX5" fmla="*/ 650598 w 650736"/>
                  <a:gd name="connsiteY5" fmla="*/ 192446 h 303694"/>
                  <a:gd name="connsiteX6" fmla="*/ 623431 w 650736"/>
                  <a:gd name="connsiteY6" fmla="*/ 232090 h 303694"/>
                  <a:gd name="connsiteX7" fmla="*/ 494839 w 650736"/>
                  <a:gd name="connsiteY7" fmla="*/ 303694 h 303694"/>
                  <a:gd name="connsiteX8" fmla="*/ 71437 w 650736"/>
                  <a:gd name="connsiteY8" fmla="*/ 296199 h 303694"/>
                  <a:gd name="connsiteX9" fmla="*/ 431 w 650736"/>
                  <a:gd name="connsiteY9" fmla="*/ 193888 h 303694"/>
                  <a:gd name="connsiteX10" fmla="*/ 83930 w 650736"/>
                  <a:gd name="connsiteY10" fmla="*/ 20017 h 303694"/>
                  <a:gd name="connsiteX0" fmla="*/ 83930 w 650736"/>
                  <a:gd name="connsiteY0" fmla="*/ 20006 h 303683"/>
                  <a:gd name="connsiteX1" fmla="*/ 494839 w 650736"/>
                  <a:gd name="connsiteY1" fmla="*/ 19 h 303683"/>
                  <a:gd name="connsiteX2" fmla="*/ 590453 w 650736"/>
                  <a:gd name="connsiteY2" fmla="*/ 64894 h 303683"/>
                  <a:gd name="connsiteX3" fmla="*/ 639228 w 650736"/>
                  <a:gd name="connsiteY3" fmla="*/ 115177 h 303683"/>
                  <a:gd name="connsiteX4" fmla="*/ 634209 w 650736"/>
                  <a:gd name="connsiteY4" fmla="*/ 144476 h 303683"/>
                  <a:gd name="connsiteX5" fmla="*/ 650598 w 650736"/>
                  <a:gd name="connsiteY5" fmla="*/ 192435 h 303683"/>
                  <a:gd name="connsiteX6" fmla="*/ 623431 w 650736"/>
                  <a:gd name="connsiteY6" fmla="*/ 232079 h 303683"/>
                  <a:gd name="connsiteX7" fmla="*/ 494839 w 650736"/>
                  <a:gd name="connsiteY7" fmla="*/ 303683 h 303683"/>
                  <a:gd name="connsiteX8" fmla="*/ 71437 w 650736"/>
                  <a:gd name="connsiteY8" fmla="*/ 296188 h 303683"/>
                  <a:gd name="connsiteX9" fmla="*/ 431 w 650736"/>
                  <a:gd name="connsiteY9" fmla="*/ 193877 h 303683"/>
                  <a:gd name="connsiteX10" fmla="*/ 83930 w 650736"/>
                  <a:gd name="connsiteY10" fmla="*/ 20006 h 303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0736" h="303683">
                    <a:moveTo>
                      <a:pt x="83930" y="20006"/>
                    </a:moveTo>
                    <a:lnTo>
                      <a:pt x="494839" y="19"/>
                    </a:lnTo>
                    <a:cubicBezTo>
                      <a:pt x="575444" y="-983"/>
                      <a:pt x="504823" y="38001"/>
                      <a:pt x="590453" y="64894"/>
                    </a:cubicBezTo>
                    <a:cubicBezTo>
                      <a:pt x="637134" y="88876"/>
                      <a:pt x="631935" y="101913"/>
                      <a:pt x="639228" y="115177"/>
                    </a:cubicBezTo>
                    <a:cubicBezTo>
                      <a:pt x="646521" y="128441"/>
                      <a:pt x="632314" y="131600"/>
                      <a:pt x="634209" y="144476"/>
                    </a:cubicBezTo>
                    <a:cubicBezTo>
                      <a:pt x="636104" y="157352"/>
                      <a:pt x="652394" y="177835"/>
                      <a:pt x="650598" y="192435"/>
                    </a:cubicBezTo>
                    <a:cubicBezTo>
                      <a:pt x="648802" y="207035"/>
                      <a:pt x="649391" y="213538"/>
                      <a:pt x="623431" y="232079"/>
                    </a:cubicBezTo>
                    <a:cubicBezTo>
                      <a:pt x="597471" y="250620"/>
                      <a:pt x="580024" y="302038"/>
                      <a:pt x="494839" y="303683"/>
                    </a:cubicBezTo>
                    <a:lnTo>
                      <a:pt x="71437" y="296188"/>
                    </a:lnTo>
                    <a:cubicBezTo>
                      <a:pt x="1111" y="282884"/>
                      <a:pt x="-1651" y="239907"/>
                      <a:pt x="431" y="193877"/>
                    </a:cubicBezTo>
                    <a:cubicBezTo>
                      <a:pt x="2513" y="147847"/>
                      <a:pt x="13604" y="57312"/>
                      <a:pt x="83930" y="2000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7" name="Vijfhoek 79"/>
              <p:cNvSpPr/>
              <p:nvPr/>
            </p:nvSpPr>
            <p:spPr>
              <a:xfrm rot="8195412">
                <a:off x="5896945" y="5713264"/>
                <a:ext cx="650736" cy="457462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9134"/>
                  <a:gd name="connsiteY0" fmla="*/ 19994 h 303671"/>
                  <a:gd name="connsiteX1" fmla="*/ 494839 w 1029134"/>
                  <a:gd name="connsiteY1" fmla="*/ 7 h 303671"/>
                  <a:gd name="connsiteX2" fmla="*/ 679986 w 1029134"/>
                  <a:gd name="connsiteY2" fmla="*/ 126409 h 303671"/>
                  <a:gd name="connsiteX3" fmla="*/ 947310 w 1029134"/>
                  <a:gd name="connsiteY3" fmla="*/ 48961 h 303671"/>
                  <a:gd name="connsiteX4" fmla="*/ 1008621 w 1029134"/>
                  <a:gd name="connsiteY4" fmla="*/ 161364 h 303671"/>
                  <a:gd name="connsiteX5" fmla="*/ 650598 w 1029134"/>
                  <a:gd name="connsiteY5" fmla="*/ 192423 h 303671"/>
                  <a:gd name="connsiteX6" fmla="*/ 664995 w 1029134"/>
                  <a:gd name="connsiteY6" fmla="*/ 186370 h 303671"/>
                  <a:gd name="connsiteX7" fmla="*/ 494839 w 1029134"/>
                  <a:gd name="connsiteY7" fmla="*/ 303671 h 303671"/>
                  <a:gd name="connsiteX8" fmla="*/ 71437 w 1029134"/>
                  <a:gd name="connsiteY8" fmla="*/ 296176 h 303671"/>
                  <a:gd name="connsiteX9" fmla="*/ 431 w 1029134"/>
                  <a:gd name="connsiteY9" fmla="*/ 193865 h 303671"/>
                  <a:gd name="connsiteX10" fmla="*/ 83930 w 1029134"/>
                  <a:gd name="connsiteY10" fmla="*/ 19994 h 303671"/>
                  <a:gd name="connsiteX0" fmla="*/ 83930 w 947646"/>
                  <a:gd name="connsiteY0" fmla="*/ 19994 h 303671"/>
                  <a:gd name="connsiteX1" fmla="*/ 494839 w 947646"/>
                  <a:gd name="connsiteY1" fmla="*/ 7 h 303671"/>
                  <a:gd name="connsiteX2" fmla="*/ 679986 w 947646"/>
                  <a:gd name="connsiteY2" fmla="*/ 126409 h 303671"/>
                  <a:gd name="connsiteX3" fmla="*/ 947310 w 947646"/>
                  <a:gd name="connsiteY3" fmla="*/ 48961 h 303671"/>
                  <a:gd name="connsiteX4" fmla="*/ 617926 w 947646"/>
                  <a:gd name="connsiteY4" fmla="*/ 155651 h 303671"/>
                  <a:gd name="connsiteX5" fmla="*/ 650598 w 947646"/>
                  <a:gd name="connsiteY5" fmla="*/ 192423 h 303671"/>
                  <a:gd name="connsiteX6" fmla="*/ 664995 w 947646"/>
                  <a:gd name="connsiteY6" fmla="*/ 186370 h 303671"/>
                  <a:gd name="connsiteX7" fmla="*/ 494839 w 947646"/>
                  <a:gd name="connsiteY7" fmla="*/ 303671 h 303671"/>
                  <a:gd name="connsiteX8" fmla="*/ 71437 w 947646"/>
                  <a:gd name="connsiteY8" fmla="*/ 296176 h 303671"/>
                  <a:gd name="connsiteX9" fmla="*/ 431 w 947646"/>
                  <a:gd name="connsiteY9" fmla="*/ 193865 h 303671"/>
                  <a:gd name="connsiteX10" fmla="*/ 83930 w 947646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64995 w 694939"/>
                  <a:gd name="connsiteY6" fmla="*/ 186370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23431 w 694939"/>
                  <a:gd name="connsiteY6" fmla="*/ 232067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2193"/>
                  <a:gd name="connsiteY0" fmla="*/ 19994 h 303671"/>
                  <a:gd name="connsiteX1" fmla="*/ 494839 w 692193"/>
                  <a:gd name="connsiteY1" fmla="*/ 7 h 303671"/>
                  <a:gd name="connsiteX2" fmla="*/ 679986 w 692193"/>
                  <a:gd name="connsiteY2" fmla="*/ 126409 h 303671"/>
                  <a:gd name="connsiteX3" fmla="*/ 614804 w 692193"/>
                  <a:gd name="connsiteY3" fmla="*/ 94656 h 303671"/>
                  <a:gd name="connsiteX4" fmla="*/ 617926 w 692193"/>
                  <a:gd name="connsiteY4" fmla="*/ 155651 h 303671"/>
                  <a:gd name="connsiteX5" fmla="*/ 650598 w 692193"/>
                  <a:gd name="connsiteY5" fmla="*/ 192423 h 303671"/>
                  <a:gd name="connsiteX6" fmla="*/ 623431 w 692193"/>
                  <a:gd name="connsiteY6" fmla="*/ 232067 h 303671"/>
                  <a:gd name="connsiteX7" fmla="*/ 494839 w 692193"/>
                  <a:gd name="connsiteY7" fmla="*/ 303671 h 303671"/>
                  <a:gd name="connsiteX8" fmla="*/ 71437 w 692193"/>
                  <a:gd name="connsiteY8" fmla="*/ 296176 h 303671"/>
                  <a:gd name="connsiteX9" fmla="*/ 431 w 692193"/>
                  <a:gd name="connsiteY9" fmla="*/ 193865 h 303671"/>
                  <a:gd name="connsiteX10" fmla="*/ 83930 w 692193"/>
                  <a:gd name="connsiteY10" fmla="*/ 19994 h 303671"/>
                  <a:gd name="connsiteX0" fmla="*/ 83930 w 650762"/>
                  <a:gd name="connsiteY0" fmla="*/ 20002 h 303679"/>
                  <a:gd name="connsiteX1" fmla="*/ 494839 w 650762"/>
                  <a:gd name="connsiteY1" fmla="*/ 15 h 303679"/>
                  <a:gd name="connsiteX2" fmla="*/ 614865 w 650762"/>
                  <a:gd name="connsiteY2" fmla="*/ 74213 h 303679"/>
                  <a:gd name="connsiteX3" fmla="*/ 614804 w 650762"/>
                  <a:gd name="connsiteY3" fmla="*/ 94664 h 303679"/>
                  <a:gd name="connsiteX4" fmla="*/ 617926 w 650762"/>
                  <a:gd name="connsiteY4" fmla="*/ 155659 h 303679"/>
                  <a:gd name="connsiteX5" fmla="*/ 650598 w 650762"/>
                  <a:gd name="connsiteY5" fmla="*/ 192431 h 303679"/>
                  <a:gd name="connsiteX6" fmla="*/ 623431 w 650762"/>
                  <a:gd name="connsiteY6" fmla="*/ 232075 h 303679"/>
                  <a:gd name="connsiteX7" fmla="*/ 494839 w 650762"/>
                  <a:gd name="connsiteY7" fmla="*/ 303679 h 303679"/>
                  <a:gd name="connsiteX8" fmla="*/ 71437 w 650762"/>
                  <a:gd name="connsiteY8" fmla="*/ 296184 h 303679"/>
                  <a:gd name="connsiteX9" fmla="*/ 431 w 650762"/>
                  <a:gd name="connsiteY9" fmla="*/ 193873 h 303679"/>
                  <a:gd name="connsiteX10" fmla="*/ 83930 w 650762"/>
                  <a:gd name="connsiteY10" fmla="*/ 20002 h 303679"/>
                  <a:gd name="connsiteX0" fmla="*/ 83930 w 650762"/>
                  <a:gd name="connsiteY0" fmla="*/ 20010 h 303687"/>
                  <a:gd name="connsiteX1" fmla="*/ 494839 w 650762"/>
                  <a:gd name="connsiteY1" fmla="*/ 23 h 303687"/>
                  <a:gd name="connsiteX2" fmla="*/ 585021 w 650762"/>
                  <a:gd name="connsiteY2" fmla="*/ 57440 h 303687"/>
                  <a:gd name="connsiteX3" fmla="*/ 614804 w 650762"/>
                  <a:gd name="connsiteY3" fmla="*/ 94672 h 303687"/>
                  <a:gd name="connsiteX4" fmla="*/ 617926 w 650762"/>
                  <a:gd name="connsiteY4" fmla="*/ 155667 h 303687"/>
                  <a:gd name="connsiteX5" fmla="*/ 650598 w 650762"/>
                  <a:gd name="connsiteY5" fmla="*/ 192439 h 303687"/>
                  <a:gd name="connsiteX6" fmla="*/ 623431 w 650762"/>
                  <a:gd name="connsiteY6" fmla="*/ 232083 h 303687"/>
                  <a:gd name="connsiteX7" fmla="*/ 494839 w 650762"/>
                  <a:gd name="connsiteY7" fmla="*/ 303687 h 303687"/>
                  <a:gd name="connsiteX8" fmla="*/ 71437 w 650762"/>
                  <a:gd name="connsiteY8" fmla="*/ 296192 h 303687"/>
                  <a:gd name="connsiteX9" fmla="*/ 431 w 650762"/>
                  <a:gd name="connsiteY9" fmla="*/ 193881 h 303687"/>
                  <a:gd name="connsiteX10" fmla="*/ 83930 w 650762"/>
                  <a:gd name="connsiteY10" fmla="*/ 20010 h 303687"/>
                  <a:gd name="connsiteX0" fmla="*/ 83930 w 650762"/>
                  <a:gd name="connsiteY0" fmla="*/ 20017 h 303694"/>
                  <a:gd name="connsiteX1" fmla="*/ 494839 w 650762"/>
                  <a:gd name="connsiteY1" fmla="*/ 30 h 303694"/>
                  <a:gd name="connsiteX2" fmla="*/ 587737 w 650762"/>
                  <a:gd name="connsiteY2" fmla="*/ 49989 h 303694"/>
                  <a:gd name="connsiteX3" fmla="*/ 614804 w 650762"/>
                  <a:gd name="connsiteY3" fmla="*/ 94679 h 303694"/>
                  <a:gd name="connsiteX4" fmla="*/ 617926 w 650762"/>
                  <a:gd name="connsiteY4" fmla="*/ 155674 h 303694"/>
                  <a:gd name="connsiteX5" fmla="*/ 650598 w 650762"/>
                  <a:gd name="connsiteY5" fmla="*/ 192446 h 303694"/>
                  <a:gd name="connsiteX6" fmla="*/ 623431 w 650762"/>
                  <a:gd name="connsiteY6" fmla="*/ 232090 h 303694"/>
                  <a:gd name="connsiteX7" fmla="*/ 494839 w 650762"/>
                  <a:gd name="connsiteY7" fmla="*/ 303694 h 303694"/>
                  <a:gd name="connsiteX8" fmla="*/ 71437 w 650762"/>
                  <a:gd name="connsiteY8" fmla="*/ 296199 h 303694"/>
                  <a:gd name="connsiteX9" fmla="*/ 431 w 650762"/>
                  <a:gd name="connsiteY9" fmla="*/ 193888 h 303694"/>
                  <a:gd name="connsiteX10" fmla="*/ 83930 w 650762"/>
                  <a:gd name="connsiteY10" fmla="*/ 20017 h 303694"/>
                  <a:gd name="connsiteX0" fmla="*/ 83930 w 650776"/>
                  <a:gd name="connsiteY0" fmla="*/ 20017 h 303694"/>
                  <a:gd name="connsiteX1" fmla="*/ 494839 w 650776"/>
                  <a:gd name="connsiteY1" fmla="*/ 30 h 303694"/>
                  <a:gd name="connsiteX2" fmla="*/ 587737 w 650776"/>
                  <a:gd name="connsiteY2" fmla="*/ 49989 h 303694"/>
                  <a:gd name="connsiteX3" fmla="*/ 614804 w 650776"/>
                  <a:gd name="connsiteY3" fmla="*/ 94679 h 303694"/>
                  <a:gd name="connsiteX4" fmla="*/ 634209 w 650776"/>
                  <a:gd name="connsiteY4" fmla="*/ 144487 h 303694"/>
                  <a:gd name="connsiteX5" fmla="*/ 650598 w 650776"/>
                  <a:gd name="connsiteY5" fmla="*/ 192446 h 303694"/>
                  <a:gd name="connsiteX6" fmla="*/ 623431 w 650776"/>
                  <a:gd name="connsiteY6" fmla="*/ 232090 h 303694"/>
                  <a:gd name="connsiteX7" fmla="*/ 494839 w 650776"/>
                  <a:gd name="connsiteY7" fmla="*/ 303694 h 303694"/>
                  <a:gd name="connsiteX8" fmla="*/ 71437 w 650776"/>
                  <a:gd name="connsiteY8" fmla="*/ 296199 h 303694"/>
                  <a:gd name="connsiteX9" fmla="*/ 431 w 650776"/>
                  <a:gd name="connsiteY9" fmla="*/ 193888 h 303694"/>
                  <a:gd name="connsiteX10" fmla="*/ 83930 w 650776"/>
                  <a:gd name="connsiteY10" fmla="*/ 20017 h 303694"/>
                  <a:gd name="connsiteX0" fmla="*/ 83930 w 650736"/>
                  <a:gd name="connsiteY0" fmla="*/ 20017 h 303694"/>
                  <a:gd name="connsiteX1" fmla="*/ 494839 w 650736"/>
                  <a:gd name="connsiteY1" fmla="*/ 30 h 303694"/>
                  <a:gd name="connsiteX2" fmla="*/ 587737 w 650736"/>
                  <a:gd name="connsiteY2" fmla="*/ 49989 h 303694"/>
                  <a:gd name="connsiteX3" fmla="*/ 639228 w 650736"/>
                  <a:gd name="connsiteY3" fmla="*/ 115188 h 303694"/>
                  <a:gd name="connsiteX4" fmla="*/ 634209 w 650736"/>
                  <a:gd name="connsiteY4" fmla="*/ 144487 h 303694"/>
                  <a:gd name="connsiteX5" fmla="*/ 650598 w 650736"/>
                  <a:gd name="connsiteY5" fmla="*/ 192446 h 303694"/>
                  <a:gd name="connsiteX6" fmla="*/ 623431 w 650736"/>
                  <a:gd name="connsiteY6" fmla="*/ 232090 h 303694"/>
                  <a:gd name="connsiteX7" fmla="*/ 494839 w 650736"/>
                  <a:gd name="connsiteY7" fmla="*/ 303694 h 303694"/>
                  <a:gd name="connsiteX8" fmla="*/ 71437 w 650736"/>
                  <a:gd name="connsiteY8" fmla="*/ 296199 h 303694"/>
                  <a:gd name="connsiteX9" fmla="*/ 431 w 650736"/>
                  <a:gd name="connsiteY9" fmla="*/ 193888 h 303694"/>
                  <a:gd name="connsiteX10" fmla="*/ 83930 w 650736"/>
                  <a:gd name="connsiteY10" fmla="*/ 20017 h 303694"/>
                  <a:gd name="connsiteX0" fmla="*/ 83930 w 650736"/>
                  <a:gd name="connsiteY0" fmla="*/ 20006 h 303683"/>
                  <a:gd name="connsiteX1" fmla="*/ 494839 w 650736"/>
                  <a:gd name="connsiteY1" fmla="*/ 19 h 303683"/>
                  <a:gd name="connsiteX2" fmla="*/ 590453 w 650736"/>
                  <a:gd name="connsiteY2" fmla="*/ 64894 h 303683"/>
                  <a:gd name="connsiteX3" fmla="*/ 639228 w 650736"/>
                  <a:gd name="connsiteY3" fmla="*/ 115177 h 303683"/>
                  <a:gd name="connsiteX4" fmla="*/ 634209 w 650736"/>
                  <a:gd name="connsiteY4" fmla="*/ 144476 h 303683"/>
                  <a:gd name="connsiteX5" fmla="*/ 650598 w 650736"/>
                  <a:gd name="connsiteY5" fmla="*/ 192435 h 303683"/>
                  <a:gd name="connsiteX6" fmla="*/ 623431 w 650736"/>
                  <a:gd name="connsiteY6" fmla="*/ 232079 h 303683"/>
                  <a:gd name="connsiteX7" fmla="*/ 494839 w 650736"/>
                  <a:gd name="connsiteY7" fmla="*/ 303683 h 303683"/>
                  <a:gd name="connsiteX8" fmla="*/ 71437 w 650736"/>
                  <a:gd name="connsiteY8" fmla="*/ 296188 h 303683"/>
                  <a:gd name="connsiteX9" fmla="*/ 431 w 650736"/>
                  <a:gd name="connsiteY9" fmla="*/ 193877 h 303683"/>
                  <a:gd name="connsiteX10" fmla="*/ 83930 w 650736"/>
                  <a:gd name="connsiteY10" fmla="*/ 20006 h 303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0736" h="303683">
                    <a:moveTo>
                      <a:pt x="83930" y="20006"/>
                    </a:moveTo>
                    <a:lnTo>
                      <a:pt x="494839" y="19"/>
                    </a:lnTo>
                    <a:cubicBezTo>
                      <a:pt x="575444" y="-983"/>
                      <a:pt x="504823" y="38001"/>
                      <a:pt x="590453" y="64894"/>
                    </a:cubicBezTo>
                    <a:cubicBezTo>
                      <a:pt x="637134" y="88876"/>
                      <a:pt x="631935" y="101913"/>
                      <a:pt x="639228" y="115177"/>
                    </a:cubicBezTo>
                    <a:cubicBezTo>
                      <a:pt x="646521" y="128441"/>
                      <a:pt x="632314" y="131600"/>
                      <a:pt x="634209" y="144476"/>
                    </a:cubicBezTo>
                    <a:cubicBezTo>
                      <a:pt x="636104" y="157352"/>
                      <a:pt x="652394" y="177835"/>
                      <a:pt x="650598" y="192435"/>
                    </a:cubicBezTo>
                    <a:cubicBezTo>
                      <a:pt x="648802" y="207035"/>
                      <a:pt x="649391" y="213538"/>
                      <a:pt x="623431" y="232079"/>
                    </a:cubicBezTo>
                    <a:cubicBezTo>
                      <a:pt x="597471" y="250620"/>
                      <a:pt x="580024" y="302038"/>
                      <a:pt x="494839" y="303683"/>
                    </a:cubicBezTo>
                    <a:lnTo>
                      <a:pt x="71437" y="296188"/>
                    </a:lnTo>
                    <a:cubicBezTo>
                      <a:pt x="1111" y="282884"/>
                      <a:pt x="-1651" y="239907"/>
                      <a:pt x="431" y="193877"/>
                    </a:cubicBezTo>
                    <a:cubicBezTo>
                      <a:pt x="2513" y="147847"/>
                      <a:pt x="13604" y="57312"/>
                      <a:pt x="83930" y="2000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40" name="Groep 339"/>
            <p:cNvGrpSpPr/>
            <p:nvPr/>
          </p:nvGrpSpPr>
          <p:grpSpPr>
            <a:xfrm rot="615862">
              <a:off x="4618337" y="2674037"/>
              <a:ext cx="3397726" cy="3711655"/>
              <a:chOff x="3833921" y="2653388"/>
              <a:chExt cx="3397726" cy="3711655"/>
            </a:xfrm>
          </p:grpSpPr>
          <p:sp>
            <p:nvSpPr>
              <p:cNvPr id="342" name="Vijfhoek 79"/>
              <p:cNvSpPr/>
              <p:nvPr/>
            </p:nvSpPr>
            <p:spPr>
              <a:xfrm rot="10449940">
                <a:off x="4980821" y="5923114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3" name="Vijfhoek 79"/>
              <p:cNvSpPr/>
              <p:nvPr/>
            </p:nvSpPr>
            <p:spPr>
              <a:xfrm rot="11316859">
                <a:off x="4522207" y="586615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4" name="Vijfhoek 79"/>
              <p:cNvSpPr/>
              <p:nvPr/>
            </p:nvSpPr>
            <p:spPr>
              <a:xfrm rot="12865619">
                <a:off x="4088963" y="566511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5" name="Vijfhoek 79"/>
              <p:cNvSpPr/>
              <p:nvPr/>
            </p:nvSpPr>
            <p:spPr>
              <a:xfrm rot="14573019">
                <a:off x="3757549" y="5267976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6" name="Vijfhoek 79"/>
              <p:cNvSpPr/>
              <p:nvPr/>
            </p:nvSpPr>
            <p:spPr>
              <a:xfrm rot="15787134">
                <a:off x="3592586" y="4814767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7" name="Vijfhoek 79"/>
              <p:cNvSpPr/>
              <p:nvPr/>
            </p:nvSpPr>
            <p:spPr>
              <a:xfrm rot="15787134">
                <a:off x="3553174" y="4266076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8" name="Vijfhoek 79"/>
              <p:cNvSpPr/>
              <p:nvPr/>
            </p:nvSpPr>
            <p:spPr>
              <a:xfrm rot="16820925">
                <a:off x="3544295" y="3773316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9" name="Vijfhoek 79"/>
              <p:cNvSpPr/>
              <p:nvPr/>
            </p:nvSpPr>
            <p:spPr>
              <a:xfrm rot="18531786">
                <a:off x="3779167" y="3344919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0" name="Vijfhoek 79"/>
              <p:cNvSpPr/>
              <p:nvPr/>
            </p:nvSpPr>
            <p:spPr>
              <a:xfrm rot="19587800">
                <a:off x="4184887" y="2921300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1" name="Vijfhoek 79"/>
              <p:cNvSpPr/>
              <p:nvPr/>
            </p:nvSpPr>
            <p:spPr>
              <a:xfrm rot="20993893">
                <a:off x="4728784" y="2717839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2" name="Vijfhoek 79"/>
              <p:cNvSpPr/>
              <p:nvPr/>
            </p:nvSpPr>
            <p:spPr>
              <a:xfrm>
                <a:off x="5324401" y="2653388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3" name="Vijfhoek 79"/>
              <p:cNvSpPr/>
              <p:nvPr/>
            </p:nvSpPr>
            <p:spPr>
              <a:xfrm rot="1597206">
                <a:off x="5867546" y="282128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4" name="Vijfhoek 79"/>
              <p:cNvSpPr/>
              <p:nvPr/>
            </p:nvSpPr>
            <p:spPr>
              <a:xfrm rot="3122507">
                <a:off x="6255080" y="3172055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5" name="Vijfhoek 79"/>
              <p:cNvSpPr/>
              <p:nvPr/>
            </p:nvSpPr>
            <p:spPr>
              <a:xfrm rot="4693414">
                <a:off x="6392557" y="3705209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6" name="Vijfhoek 79"/>
              <p:cNvSpPr/>
              <p:nvPr/>
            </p:nvSpPr>
            <p:spPr>
              <a:xfrm rot="5400000">
                <a:off x="6463860" y="4165668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7" name="Vijfhoek 79"/>
              <p:cNvSpPr/>
              <p:nvPr/>
            </p:nvSpPr>
            <p:spPr>
              <a:xfrm rot="5400000">
                <a:off x="6500092" y="4676652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8" name="Vijfhoek 79"/>
              <p:cNvSpPr/>
              <p:nvPr/>
            </p:nvSpPr>
            <p:spPr>
              <a:xfrm rot="17730761">
                <a:off x="6664973" y="4868299"/>
                <a:ext cx="650736" cy="457462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9134"/>
                  <a:gd name="connsiteY0" fmla="*/ 19994 h 303671"/>
                  <a:gd name="connsiteX1" fmla="*/ 494839 w 1029134"/>
                  <a:gd name="connsiteY1" fmla="*/ 7 h 303671"/>
                  <a:gd name="connsiteX2" fmla="*/ 679986 w 1029134"/>
                  <a:gd name="connsiteY2" fmla="*/ 126409 h 303671"/>
                  <a:gd name="connsiteX3" fmla="*/ 947310 w 1029134"/>
                  <a:gd name="connsiteY3" fmla="*/ 48961 h 303671"/>
                  <a:gd name="connsiteX4" fmla="*/ 1008621 w 1029134"/>
                  <a:gd name="connsiteY4" fmla="*/ 161364 h 303671"/>
                  <a:gd name="connsiteX5" fmla="*/ 650598 w 1029134"/>
                  <a:gd name="connsiteY5" fmla="*/ 192423 h 303671"/>
                  <a:gd name="connsiteX6" fmla="*/ 664995 w 1029134"/>
                  <a:gd name="connsiteY6" fmla="*/ 186370 h 303671"/>
                  <a:gd name="connsiteX7" fmla="*/ 494839 w 1029134"/>
                  <a:gd name="connsiteY7" fmla="*/ 303671 h 303671"/>
                  <a:gd name="connsiteX8" fmla="*/ 71437 w 1029134"/>
                  <a:gd name="connsiteY8" fmla="*/ 296176 h 303671"/>
                  <a:gd name="connsiteX9" fmla="*/ 431 w 1029134"/>
                  <a:gd name="connsiteY9" fmla="*/ 193865 h 303671"/>
                  <a:gd name="connsiteX10" fmla="*/ 83930 w 1029134"/>
                  <a:gd name="connsiteY10" fmla="*/ 19994 h 303671"/>
                  <a:gd name="connsiteX0" fmla="*/ 83930 w 947646"/>
                  <a:gd name="connsiteY0" fmla="*/ 19994 h 303671"/>
                  <a:gd name="connsiteX1" fmla="*/ 494839 w 947646"/>
                  <a:gd name="connsiteY1" fmla="*/ 7 h 303671"/>
                  <a:gd name="connsiteX2" fmla="*/ 679986 w 947646"/>
                  <a:gd name="connsiteY2" fmla="*/ 126409 h 303671"/>
                  <a:gd name="connsiteX3" fmla="*/ 947310 w 947646"/>
                  <a:gd name="connsiteY3" fmla="*/ 48961 h 303671"/>
                  <a:gd name="connsiteX4" fmla="*/ 617926 w 947646"/>
                  <a:gd name="connsiteY4" fmla="*/ 155651 h 303671"/>
                  <a:gd name="connsiteX5" fmla="*/ 650598 w 947646"/>
                  <a:gd name="connsiteY5" fmla="*/ 192423 h 303671"/>
                  <a:gd name="connsiteX6" fmla="*/ 664995 w 947646"/>
                  <a:gd name="connsiteY6" fmla="*/ 186370 h 303671"/>
                  <a:gd name="connsiteX7" fmla="*/ 494839 w 947646"/>
                  <a:gd name="connsiteY7" fmla="*/ 303671 h 303671"/>
                  <a:gd name="connsiteX8" fmla="*/ 71437 w 947646"/>
                  <a:gd name="connsiteY8" fmla="*/ 296176 h 303671"/>
                  <a:gd name="connsiteX9" fmla="*/ 431 w 947646"/>
                  <a:gd name="connsiteY9" fmla="*/ 193865 h 303671"/>
                  <a:gd name="connsiteX10" fmla="*/ 83930 w 947646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64995 w 694939"/>
                  <a:gd name="connsiteY6" fmla="*/ 186370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23431 w 694939"/>
                  <a:gd name="connsiteY6" fmla="*/ 232067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2193"/>
                  <a:gd name="connsiteY0" fmla="*/ 19994 h 303671"/>
                  <a:gd name="connsiteX1" fmla="*/ 494839 w 692193"/>
                  <a:gd name="connsiteY1" fmla="*/ 7 h 303671"/>
                  <a:gd name="connsiteX2" fmla="*/ 679986 w 692193"/>
                  <a:gd name="connsiteY2" fmla="*/ 126409 h 303671"/>
                  <a:gd name="connsiteX3" fmla="*/ 614804 w 692193"/>
                  <a:gd name="connsiteY3" fmla="*/ 94656 h 303671"/>
                  <a:gd name="connsiteX4" fmla="*/ 617926 w 692193"/>
                  <a:gd name="connsiteY4" fmla="*/ 155651 h 303671"/>
                  <a:gd name="connsiteX5" fmla="*/ 650598 w 692193"/>
                  <a:gd name="connsiteY5" fmla="*/ 192423 h 303671"/>
                  <a:gd name="connsiteX6" fmla="*/ 623431 w 692193"/>
                  <a:gd name="connsiteY6" fmla="*/ 232067 h 303671"/>
                  <a:gd name="connsiteX7" fmla="*/ 494839 w 692193"/>
                  <a:gd name="connsiteY7" fmla="*/ 303671 h 303671"/>
                  <a:gd name="connsiteX8" fmla="*/ 71437 w 692193"/>
                  <a:gd name="connsiteY8" fmla="*/ 296176 h 303671"/>
                  <a:gd name="connsiteX9" fmla="*/ 431 w 692193"/>
                  <a:gd name="connsiteY9" fmla="*/ 193865 h 303671"/>
                  <a:gd name="connsiteX10" fmla="*/ 83930 w 692193"/>
                  <a:gd name="connsiteY10" fmla="*/ 19994 h 303671"/>
                  <a:gd name="connsiteX0" fmla="*/ 83930 w 650762"/>
                  <a:gd name="connsiteY0" fmla="*/ 20002 h 303679"/>
                  <a:gd name="connsiteX1" fmla="*/ 494839 w 650762"/>
                  <a:gd name="connsiteY1" fmla="*/ 15 h 303679"/>
                  <a:gd name="connsiteX2" fmla="*/ 614865 w 650762"/>
                  <a:gd name="connsiteY2" fmla="*/ 74213 h 303679"/>
                  <a:gd name="connsiteX3" fmla="*/ 614804 w 650762"/>
                  <a:gd name="connsiteY3" fmla="*/ 94664 h 303679"/>
                  <a:gd name="connsiteX4" fmla="*/ 617926 w 650762"/>
                  <a:gd name="connsiteY4" fmla="*/ 155659 h 303679"/>
                  <a:gd name="connsiteX5" fmla="*/ 650598 w 650762"/>
                  <a:gd name="connsiteY5" fmla="*/ 192431 h 303679"/>
                  <a:gd name="connsiteX6" fmla="*/ 623431 w 650762"/>
                  <a:gd name="connsiteY6" fmla="*/ 232075 h 303679"/>
                  <a:gd name="connsiteX7" fmla="*/ 494839 w 650762"/>
                  <a:gd name="connsiteY7" fmla="*/ 303679 h 303679"/>
                  <a:gd name="connsiteX8" fmla="*/ 71437 w 650762"/>
                  <a:gd name="connsiteY8" fmla="*/ 296184 h 303679"/>
                  <a:gd name="connsiteX9" fmla="*/ 431 w 650762"/>
                  <a:gd name="connsiteY9" fmla="*/ 193873 h 303679"/>
                  <a:gd name="connsiteX10" fmla="*/ 83930 w 650762"/>
                  <a:gd name="connsiteY10" fmla="*/ 20002 h 303679"/>
                  <a:gd name="connsiteX0" fmla="*/ 83930 w 650762"/>
                  <a:gd name="connsiteY0" fmla="*/ 20010 h 303687"/>
                  <a:gd name="connsiteX1" fmla="*/ 494839 w 650762"/>
                  <a:gd name="connsiteY1" fmla="*/ 23 h 303687"/>
                  <a:gd name="connsiteX2" fmla="*/ 585021 w 650762"/>
                  <a:gd name="connsiteY2" fmla="*/ 57440 h 303687"/>
                  <a:gd name="connsiteX3" fmla="*/ 614804 w 650762"/>
                  <a:gd name="connsiteY3" fmla="*/ 94672 h 303687"/>
                  <a:gd name="connsiteX4" fmla="*/ 617926 w 650762"/>
                  <a:gd name="connsiteY4" fmla="*/ 155667 h 303687"/>
                  <a:gd name="connsiteX5" fmla="*/ 650598 w 650762"/>
                  <a:gd name="connsiteY5" fmla="*/ 192439 h 303687"/>
                  <a:gd name="connsiteX6" fmla="*/ 623431 w 650762"/>
                  <a:gd name="connsiteY6" fmla="*/ 232083 h 303687"/>
                  <a:gd name="connsiteX7" fmla="*/ 494839 w 650762"/>
                  <a:gd name="connsiteY7" fmla="*/ 303687 h 303687"/>
                  <a:gd name="connsiteX8" fmla="*/ 71437 w 650762"/>
                  <a:gd name="connsiteY8" fmla="*/ 296192 h 303687"/>
                  <a:gd name="connsiteX9" fmla="*/ 431 w 650762"/>
                  <a:gd name="connsiteY9" fmla="*/ 193881 h 303687"/>
                  <a:gd name="connsiteX10" fmla="*/ 83930 w 650762"/>
                  <a:gd name="connsiteY10" fmla="*/ 20010 h 303687"/>
                  <a:gd name="connsiteX0" fmla="*/ 83930 w 650762"/>
                  <a:gd name="connsiteY0" fmla="*/ 20017 h 303694"/>
                  <a:gd name="connsiteX1" fmla="*/ 494839 w 650762"/>
                  <a:gd name="connsiteY1" fmla="*/ 30 h 303694"/>
                  <a:gd name="connsiteX2" fmla="*/ 587737 w 650762"/>
                  <a:gd name="connsiteY2" fmla="*/ 49989 h 303694"/>
                  <a:gd name="connsiteX3" fmla="*/ 614804 w 650762"/>
                  <a:gd name="connsiteY3" fmla="*/ 94679 h 303694"/>
                  <a:gd name="connsiteX4" fmla="*/ 617926 w 650762"/>
                  <a:gd name="connsiteY4" fmla="*/ 155674 h 303694"/>
                  <a:gd name="connsiteX5" fmla="*/ 650598 w 650762"/>
                  <a:gd name="connsiteY5" fmla="*/ 192446 h 303694"/>
                  <a:gd name="connsiteX6" fmla="*/ 623431 w 650762"/>
                  <a:gd name="connsiteY6" fmla="*/ 232090 h 303694"/>
                  <a:gd name="connsiteX7" fmla="*/ 494839 w 650762"/>
                  <a:gd name="connsiteY7" fmla="*/ 303694 h 303694"/>
                  <a:gd name="connsiteX8" fmla="*/ 71437 w 650762"/>
                  <a:gd name="connsiteY8" fmla="*/ 296199 h 303694"/>
                  <a:gd name="connsiteX9" fmla="*/ 431 w 650762"/>
                  <a:gd name="connsiteY9" fmla="*/ 193888 h 303694"/>
                  <a:gd name="connsiteX10" fmla="*/ 83930 w 650762"/>
                  <a:gd name="connsiteY10" fmla="*/ 20017 h 303694"/>
                  <a:gd name="connsiteX0" fmla="*/ 83930 w 650776"/>
                  <a:gd name="connsiteY0" fmla="*/ 20017 h 303694"/>
                  <a:gd name="connsiteX1" fmla="*/ 494839 w 650776"/>
                  <a:gd name="connsiteY1" fmla="*/ 30 h 303694"/>
                  <a:gd name="connsiteX2" fmla="*/ 587737 w 650776"/>
                  <a:gd name="connsiteY2" fmla="*/ 49989 h 303694"/>
                  <a:gd name="connsiteX3" fmla="*/ 614804 w 650776"/>
                  <a:gd name="connsiteY3" fmla="*/ 94679 h 303694"/>
                  <a:gd name="connsiteX4" fmla="*/ 634209 w 650776"/>
                  <a:gd name="connsiteY4" fmla="*/ 144487 h 303694"/>
                  <a:gd name="connsiteX5" fmla="*/ 650598 w 650776"/>
                  <a:gd name="connsiteY5" fmla="*/ 192446 h 303694"/>
                  <a:gd name="connsiteX6" fmla="*/ 623431 w 650776"/>
                  <a:gd name="connsiteY6" fmla="*/ 232090 h 303694"/>
                  <a:gd name="connsiteX7" fmla="*/ 494839 w 650776"/>
                  <a:gd name="connsiteY7" fmla="*/ 303694 h 303694"/>
                  <a:gd name="connsiteX8" fmla="*/ 71437 w 650776"/>
                  <a:gd name="connsiteY8" fmla="*/ 296199 h 303694"/>
                  <a:gd name="connsiteX9" fmla="*/ 431 w 650776"/>
                  <a:gd name="connsiteY9" fmla="*/ 193888 h 303694"/>
                  <a:gd name="connsiteX10" fmla="*/ 83930 w 650776"/>
                  <a:gd name="connsiteY10" fmla="*/ 20017 h 303694"/>
                  <a:gd name="connsiteX0" fmla="*/ 83930 w 650736"/>
                  <a:gd name="connsiteY0" fmla="*/ 20017 h 303694"/>
                  <a:gd name="connsiteX1" fmla="*/ 494839 w 650736"/>
                  <a:gd name="connsiteY1" fmla="*/ 30 h 303694"/>
                  <a:gd name="connsiteX2" fmla="*/ 587737 w 650736"/>
                  <a:gd name="connsiteY2" fmla="*/ 49989 h 303694"/>
                  <a:gd name="connsiteX3" fmla="*/ 639228 w 650736"/>
                  <a:gd name="connsiteY3" fmla="*/ 115188 h 303694"/>
                  <a:gd name="connsiteX4" fmla="*/ 634209 w 650736"/>
                  <a:gd name="connsiteY4" fmla="*/ 144487 h 303694"/>
                  <a:gd name="connsiteX5" fmla="*/ 650598 w 650736"/>
                  <a:gd name="connsiteY5" fmla="*/ 192446 h 303694"/>
                  <a:gd name="connsiteX6" fmla="*/ 623431 w 650736"/>
                  <a:gd name="connsiteY6" fmla="*/ 232090 h 303694"/>
                  <a:gd name="connsiteX7" fmla="*/ 494839 w 650736"/>
                  <a:gd name="connsiteY7" fmla="*/ 303694 h 303694"/>
                  <a:gd name="connsiteX8" fmla="*/ 71437 w 650736"/>
                  <a:gd name="connsiteY8" fmla="*/ 296199 h 303694"/>
                  <a:gd name="connsiteX9" fmla="*/ 431 w 650736"/>
                  <a:gd name="connsiteY9" fmla="*/ 193888 h 303694"/>
                  <a:gd name="connsiteX10" fmla="*/ 83930 w 650736"/>
                  <a:gd name="connsiteY10" fmla="*/ 20017 h 303694"/>
                  <a:gd name="connsiteX0" fmla="*/ 83930 w 650736"/>
                  <a:gd name="connsiteY0" fmla="*/ 20006 h 303683"/>
                  <a:gd name="connsiteX1" fmla="*/ 494839 w 650736"/>
                  <a:gd name="connsiteY1" fmla="*/ 19 h 303683"/>
                  <a:gd name="connsiteX2" fmla="*/ 590453 w 650736"/>
                  <a:gd name="connsiteY2" fmla="*/ 64894 h 303683"/>
                  <a:gd name="connsiteX3" fmla="*/ 639228 w 650736"/>
                  <a:gd name="connsiteY3" fmla="*/ 115177 h 303683"/>
                  <a:gd name="connsiteX4" fmla="*/ 634209 w 650736"/>
                  <a:gd name="connsiteY4" fmla="*/ 144476 h 303683"/>
                  <a:gd name="connsiteX5" fmla="*/ 650598 w 650736"/>
                  <a:gd name="connsiteY5" fmla="*/ 192435 h 303683"/>
                  <a:gd name="connsiteX6" fmla="*/ 623431 w 650736"/>
                  <a:gd name="connsiteY6" fmla="*/ 232079 h 303683"/>
                  <a:gd name="connsiteX7" fmla="*/ 494839 w 650736"/>
                  <a:gd name="connsiteY7" fmla="*/ 303683 h 303683"/>
                  <a:gd name="connsiteX8" fmla="*/ 71437 w 650736"/>
                  <a:gd name="connsiteY8" fmla="*/ 296188 h 303683"/>
                  <a:gd name="connsiteX9" fmla="*/ 431 w 650736"/>
                  <a:gd name="connsiteY9" fmla="*/ 193877 h 303683"/>
                  <a:gd name="connsiteX10" fmla="*/ 83930 w 650736"/>
                  <a:gd name="connsiteY10" fmla="*/ 20006 h 303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0736" h="303683">
                    <a:moveTo>
                      <a:pt x="83930" y="20006"/>
                    </a:moveTo>
                    <a:lnTo>
                      <a:pt x="494839" y="19"/>
                    </a:lnTo>
                    <a:cubicBezTo>
                      <a:pt x="575444" y="-983"/>
                      <a:pt x="504823" y="38001"/>
                      <a:pt x="590453" y="64894"/>
                    </a:cubicBezTo>
                    <a:cubicBezTo>
                      <a:pt x="637134" y="88876"/>
                      <a:pt x="631935" y="101913"/>
                      <a:pt x="639228" y="115177"/>
                    </a:cubicBezTo>
                    <a:cubicBezTo>
                      <a:pt x="646521" y="128441"/>
                      <a:pt x="632314" y="131600"/>
                      <a:pt x="634209" y="144476"/>
                    </a:cubicBezTo>
                    <a:cubicBezTo>
                      <a:pt x="636104" y="157352"/>
                      <a:pt x="652394" y="177835"/>
                      <a:pt x="650598" y="192435"/>
                    </a:cubicBezTo>
                    <a:cubicBezTo>
                      <a:pt x="648802" y="207035"/>
                      <a:pt x="649391" y="213538"/>
                      <a:pt x="623431" y="232079"/>
                    </a:cubicBezTo>
                    <a:cubicBezTo>
                      <a:pt x="597471" y="250620"/>
                      <a:pt x="580024" y="302038"/>
                      <a:pt x="494839" y="303683"/>
                    </a:cubicBezTo>
                    <a:lnTo>
                      <a:pt x="71437" y="296188"/>
                    </a:lnTo>
                    <a:cubicBezTo>
                      <a:pt x="1111" y="282884"/>
                      <a:pt x="-1651" y="239907"/>
                      <a:pt x="431" y="193877"/>
                    </a:cubicBezTo>
                    <a:cubicBezTo>
                      <a:pt x="2513" y="147847"/>
                      <a:pt x="13604" y="57312"/>
                      <a:pt x="83930" y="2000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9" name="Vijfhoek 79"/>
              <p:cNvSpPr/>
              <p:nvPr/>
            </p:nvSpPr>
            <p:spPr>
              <a:xfrm rot="8195412">
                <a:off x="5896945" y="5713264"/>
                <a:ext cx="650736" cy="457462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9134"/>
                  <a:gd name="connsiteY0" fmla="*/ 19994 h 303671"/>
                  <a:gd name="connsiteX1" fmla="*/ 494839 w 1029134"/>
                  <a:gd name="connsiteY1" fmla="*/ 7 h 303671"/>
                  <a:gd name="connsiteX2" fmla="*/ 679986 w 1029134"/>
                  <a:gd name="connsiteY2" fmla="*/ 126409 h 303671"/>
                  <a:gd name="connsiteX3" fmla="*/ 947310 w 1029134"/>
                  <a:gd name="connsiteY3" fmla="*/ 48961 h 303671"/>
                  <a:gd name="connsiteX4" fmla="*/ 1008621 w 1029134"/>
                  <a:gd name="connsiteY4" fmla="*/ 161364 h 303671"/>
                  <a:gd name="connsiteX5" fmla="*/ 650598 w 1029134"/>
                  <a:gd name="connsiteY5" fmla="*/ 192423 h 303671"/>
                  <a:gd name="connsiteX6" fmla="*/ 664995 w 1029134"/>
                  <a:gd name="connsiteY6" fmla="*/ 186370 h 303671"/>
                  <a:gd name="connsiteX7" fmla="*/ 494839 w 1029134"/>
                  <a:gd name="connsiteY7" fmla="*/ 303671 h 303671"/>
                  <a:gd name="connsiteX8" fmla="*/ 71437 w 1029134"/>
                  <a:gd name="connsiteY8" fmla="*/ 296176 h 303671"/>
                  <a:gd name="connsiteX9" fmla="*/ 431 w 1029134"/>
                  <a:gd name="connsiteY9" fmla="*/ 193865 h 303671"/>
                  <a:gd name="connsiteX10" fmla="*/ 83930 w 1029134"/>
                  <a:gd name="connsiteY10" fmla="*/ 19994 h 303671"/>
                  <a:gd name="connsiteX0" fmla="*/ 83930 w 947646"/>
                  <a:gd name="connsiteY0" fmla="*/ 19994 h 303671"/>
                  <a:gd name="connsiteX1" fmla="*/ 494839 w 947646"/>
                  <a:gd name="connsiteY1" fmla="*/ 7 h 303671"/>
                  <a:gd name="connsiteX2" fmla="*/ 679986 w 947646"/>
                  <a:gd name="connsiteY2" fmla="*/ 126409 h 303671"/>
                  <a:gd name="connsiteX3" fmla="*/ 947310 w 947646"/>
                  <a:gd name="connsiteY3" fmla="*/ 48961 h 303671"/>
                  <a:gd name="connsiteX4" fmla="*/ 617926 w 947646"/>
                  <a:gd name="connsiteY4" fmla="*/ 155651 h 303671"/>
                  <a:gd name="connsiteX5" fmla="*/ 650598 w 947646"/>
                  <a:gd name="connsiteY5" fmla="*/ 192423 h 303671"/>
                  <a:gd name="connsiteX6" fmla="*/ 664995 w 947646"/>
                  <a:gd name="connsiteY6" fmla="*/ 186370 h 303671"/>
                  <a:gd name="connsiteX7" fmla="*/ 494839 w 947646"/>
                  <a:gd name="connsiteY7" fmla="*/ 303671 h 303671"/>
                  <a:gd name="connsiteX8" fmla="*/ 71437 w 947646"/>
                  <a:gd name="connsiteY8" fmla="*/ 296176 h 303671"/>
                  <a:gd name="connsiteX9" fmla="*/ 431 w 947646"/>
                  <a:gd name="connsiteY9" fmla="*/ 193865 h 303671"/>
                  <a:gd name="connsiteX10" fmla="*/ 83930 w 947646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64995 w 694939"/>
                  <a:gd name="connsiteY6" fmla="*/ 186370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23431 w 694939"/>
                  <a:gd name="connsiteY6" fmla="*/ 232067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2193"/>
                  <a:gd name="connsiteY0" fmla="*/ 19994 h 303671"/>
                  <a:gd name="connsiteX1" fmla="*/ 494839 w 692193"/>
                  <a:gd name="connsiteY1" fmla="*/ 7 h 303671"/>
                  <a:gd name="connsiteX2" fmla="*/ 679986 w 692193"/>
                  <a:gd name="connsiteY2" fmla="*/ 126409 h 303671"/>
                  <a:gd name="connsiteX3" fmla="*/ 614804 w 692193"/>
                  <a:gd name="connsiteY3" fmla="*/ 94656 h 303671"/>
                  <a:gd name="connsiteX4" fmla="*/ 617926 w 692193"/>
                  <a:gd name="connsiteY4" fmla="*/ 155651 h 303671"/>
                  <a:gd name="connsiteX5" fmla="*/ 650598 w 692193"/>
                  <a:gd name="connsiteY5" fmla="*/ 192423 h 303671"/>
                  <a:gd name="connsiteX6" fmla="*/ 623431 w 692193"/>
                  <a:gd name="connsiteY6" fmla="*/ 232067 h 303671"/>
                  <a:gd name="connsiteX7" fmla="*/ 494839 w 692193"/>
                  <a:gd name="connsiteY7" fmla="*/ 303671 h 303671"/>
                  <a:gd name="connsiteX8" fmla="*/ 71437 w 692193"/>
                  <a:gd name="connsiteY8" fmla="*/ 296176 h 303671"/>
                  <a:gd name="connsiteX9" fmla="*/ 431 w 692193"/>
                  <a:gd name="connsiteY9" fmla="*/ 193865 h 303671"/>
                  <a:gd name="connsiteX10" fmla="*/ 83930 w 692193"/>
                  <a:gd name="connsiteY10" fmla="*/ 19994 h 303671"/>
                  <a:gd name="connsiteX0" fmla="*/ 83930 w 650762"/>
                  <a:gd name="connsiteY0" fmla="*/ 20002 h 303679"/>
                  <a:gd name="connsiteX1" fmla="*/ 494839 w 650762"/>
                  <a:gd name="connsiteY1" fmla="*/ 15 h 303679"/>
                  <a:gd name="connsiteX2" fmla="*/ 614865 w 650762"/>
                  <a:gd name="connsiteY2" fmla="*/ 74213 h 303679"/>
                  <a:gd name="connsiteX3" fmla="*/ 614804 w 650762"/>
                  <a:gd name="connsiteY3" fmla="*/ 94664 h 303679"/>
                  <a:gd name="connsiteX4" fmla="*/ 617926 w 650762"/>
                  <a:gd name="connsiteY4" fmla="*/ 155659 h 303679"/>
                  <a:gd name="connsiteX5" fmla="*/ 650598 w 650762"/>
                  <a:gd name="connsiteY5" fmla="*/ 192431 h 303679"/>
                  <a:gd name="connsiteX6" fmla="*/ 623431 w 650762"/>
                  <a:gd name="connsiteY6" fmla="*/ 232075 h 303679"/>
                  <a:gd name="connsiteX7" fmla="*/ 494839 w 650762"/>
                  <a:gd name="connsiteY7" fmla="*/ 303679 h 303679"/>
                  <a:gd name="connsiteX8" fmla="*/ 71437 w 650762"/>
                  <a:gd name="connsiteY8" fmla="*/ 296184 h 303679"/>
                  <a:gd name="connsiteX9" fmla="*/ 431 w 650762"/>
                  <a:gd name="connsiteY9" fmla="*/ 193873 h 303679"/>
                  <a:gd name="connsiteX10" fmla="*/ 83930 w 650762"/>
                  <a:gd name="connsiteY10" fmla="*/ 20002 h 303679"/>
                  <a:gd name="connsiteX0" fmla="*/ 83930 w 650762"/>
                  <a:gd name="connsiteY0" fmla="*/ 20010 h 303687"/>
                  <a:gd name="connsiteX1" fmla="*/ 494839 w 650762"/>
                  <a:gd name="connsiteY1" fmla="*/ 23 h 303687"/>
                  <a:gd name="connsiteX2" fmla="*/ 585021 w 650762"/>
                  <a:gd name="connsiteY2" fmla="*/ 57440 h 303687"/>
                  <a:gd name="connsiteX3" fmla="*/ 614804 w 650762"/>
                  <a:gd name="connsiteY3" fmla="*/ 94672 h 303687"/>
                  <a:gd name="connsiteX4" fmla="*/ 617926 w 650762"/>
                  <a:gd name="connsiteY4" fmla="*/ 155667 h 303687"/>
                  <a:gd name="connsiteX5" fmla="*/ 650598 w 650762"/>
                  <a:gd name="connsiteY5" fmla="*/ 192439 h 303687"/>
                  <a:gd name="connsiteX6" fmla="*/ 623431 w 650762"/>
                  <a:gd name="connsiteY6" fmla="*/ 232083 h 303687"/>
                  <a:gd name="connsiteX7" fmla="*/ 494839 w 650762"/>
                  <a:gd name="connsiteY7" fmla="*/ 303687 h 303687"/>
                  <a:gd name="connsiteX8" fmla="*/ 71437 w 650762"/>
                  <a:gd name="connsiteY8" fmla="*/ 296192 h 303687"/>
                  <a:gd name="connsiteX9" fmla="*/ 431 w 650762"/>
                  <a:gd name="connsiteY9" fmla="*/ 193881 h 303687"/>
                  <a:gd name="connsiteX10" fmla="*/ 83930 w 650762"/>
                  <a:gd name="connsiteY10" fmla="*/ 20010 h 303687"/>
                  <a:gd name="connsiteX0" fmla="*/ 83930 w 650762"/>
                  <a:gd name="connsiteY0" fmla="*/ 20017 h 303694"/>
                  <a:gd name="connsiteX1" fmla="*/ 494839 w 650762"/>
                  <a:gd name="connsiteY1" fmla="*/ 30 h 303694"/>
                  <a:gd name="connsiteX2" fmla="*/ 587737 w 650762"/>
                  <a:gd name="connsiteY2" fmla="*/ 49989 h 303694"/>
                  <a:gd name="connsiteX3" fmla="*/ 614804 w 650762"/>
                  <a:gd name="connsiteY3" fmla="*/ 94679 h 303694"/>
                  <a:gd name="connsiteX4" fmla="*/ 617926 w 650762"/>
                  <a:gd name="connsiteY4" fmla="*/ 155674 h 303694"/>
                  <a:gd name="connsiteX5" fmla="*/ 650598 w 650762"/>
                  <a:gd name="connsiteY5" fmla="*/ 192446 h 303694"/>
                  <a:gd name="connsiteX6" fmla="*/ 623431 w 650762"/>
                  <a:gd name="connsiteY6" fmla="*/ 232090 h 303694"/>
                  <a:gd name="connsiteX7" fmla="*/ 494839 w 650762"/>
                  <a:gd name="connsiteY7" fmla="*/ 303694 h 303694"/>
                  <a:gd name="connsiteX8" fmla="*/ 71437 w 650762"/>
                  <a:gd name="connsiteY8" fmla="*/ 296199 h 303694"/>
                  <a:gd name="connsiteX9" fmla="*/ 431 w 650762"/>
                  <a:gd name="connsiteY9" fmla="*/ 193888 h 303694"/>
                  <a:gd name="connsiteX10" fmla="*/ 83930 w 650762"/>
                  <a:gd name="connsiteY10" fmla="*/ 20017 h 303694"/>
                  <a:gd name="connsiteX0" fmla="*/ 83930 w 650776"/>
                  <a:gd name="connsiteY0" fmla="*/ 20017 h 303694"/>
                  <a:gd name="connsiteX1" fmla="*/ 494839 w 650776"/>
                  <a:gd name="connsiteY1" fmla="*/ 30 h 303694"/>
                  <a:gd name="connsiteX2" fmla="*/ 587737 w 650776"/>
                  <a:gd name="connsiteY2" fmla="*/ 49989 h 303694"/>
                  <a:gd name="connsiteX3" fmla="*/ 614804 w 650776"/>
                  <a:gd name="connsiteY3" fmla="*/ 94679 h 303694"/>
                  <a:gd name="connsiteX4" fmla="*/ 634209 w 650776"/>
                  <a:gd name="connsiteY4" fmla="*/ 144487 h 303694"/>
                  <a:gd name="connsiteX5" fmla="*/ 650598 w 650776"/>
                  <a:gd name="connsiteY5" fmla="*/ 192446 h 303694"/>
                  <a:gd name="connsiteX6" fmla="*/ 623431 w 650776"/>
                  <a:gd name="connsiteY6" fmla="*/ 232090 h 303694"/>
                  <a:gd name="connsiteX7" fmla="*/ 494839 w 650776"/>
                  <a:gd name="connsiteY7" fmla="*/ 303694 h 303694"/>
                  <a:gd name="connsiteX8" fmla="*/ 71437 w 650776"/>
                  <a:gd name="connsiteY8" fmla="*/ 296199 h 303694"/>
                  <a:gd name="connsiteX9" fmla="*/ 431 w 650776"/>
                  <a:gd name="connsiteY9" fmla="*/ 193888 h 303694"/>
                  <a:gd name="connsiteX10" fmla="*/ 83930 w 650776"/>
                  <a:gd name="connsiteY10" fmla="*/ 20017 h 303694"/>
                  <a:gd name="connsiteX0" fmla="*/ 83930 w 650736"/>
                  <a:gd name="connsiteY0" fmla="*/ 20017 h 303694"/>
                  <a:gd name="connsiteX1" fmla="*/ 494839 w 650736"/>
                  <a:gd name="connsiteY1" fmla="*/ 30 h 303694"/>
                  <a:gd name="connsiteX2" fmla="*/ 587737 w 650736"/>
                  <a:gd name="connsiteY2" fmla="*/ 49989 h 303694"/>
                  <a:gd name="connsiteX3" fmla="*/ 639228 w 650736"/>
                  <a:gd name="connsiteY3" fmla="*/ 115188 h 303694"/>
                  <a:gd name="connsiteX4" fmla="*/ 634209 w 650736"/>
                  <a:gd name="connsiteY4" fmla="*/ 144487 h 303694"/>
                  <a:gd name="connsiteX5" fmla="*/ 650598 w 650736"/>
                  <a:gd name="connsiteY5" fmla="*/ 192446 h 303694"/>
                  <a:gd name="connsiteX6" fmla="*/ 623431 w 650736"/>
                  <a:gd name="connsiteY6" fmla="*/ 232090 h 303694"/>
                  <a:gd name="connsiteX7" fmla="*/ 494839 w 650736"/>
                  <a:gd name="connsiteY7" fmla="*/ 303694 h 303694"/>
                  <a:gd name="connsiteX8" fmla="*/ 71437 w 650736"/>
                  <a:gd name="connsiteY8" fmla="*/ 296199 h 303694"/>
                  <a:gd name="connsiteX9" fmla="*/ 431 w 650736"/>
                  <a:gd name="connsiteY9" fmla="*/ 193888 h 303694"/>
                  <a:gd name="connsiteX10" fmla="*/ 83930 w 650736"/>
                  <a:gd name="connsiteY10" fmla="*/ 20017 h 303694"/>
                  <a:gd name="connsiteX0" fmla="*/ 83930 w 650736"/>
                  <a:gd name="connsiteY0" fmla="*/ 20006 h 303683"/>
                  <a:gd name="connsiteX1" fmla="*/ 494839 w 650736"/>
                  <a:gd name="connsiteY1" fmla="*/ 19 h 303683"/>
                  <a:gd name="connsiteX2" fmla="*/ 590453 w 650736"/>
                  <a:gd name="connsiteY2" fmla="*/ 64894 h 303683"/>
                  <a:gd name="connsiteX3" fmla="*/ 639228 w 650736"/>
                  <a:gd name="connsiteY3" fmla="*/ 115177 h 303683"/>
                  <a:gd name="connsiteX4" fmla="*/ 634209 w 650736"/>
                  <a:gd name="connsiteY4" fmla="*/ 144476 h 303683"/>
                  <a:gd name="connsiteX5" fmla="*/ 650598 w 650736"/>
                  <a:gd name="connsiteY5" fmla="*/ 192435 h 303683"/>
                  <a:gd name="connsiteX6" fmla="*/ 623431 w 650736"/>
                  <a:gd name="connsiteY6" fmla="*/ 232079 h 303683"/>
                  <a:gd name="connsiteX7" fmla="*/ 494839 w 650736"/>
                  <a:gd name="connsiteY7" fmla="*/ 303683 h 303683"/>
                  <a:gd name="connsiteX8" fmla="*/ 71437 w 650736"/>
                  <a:gd name="connsiteY8" fmla="*/ 296188 h 303683"/>
                  <a:gd name="connsiteX9" fmla="*/ 431 w 650736"/>
                  <a:gd name="connsiteY9" fmla="*/ 193877 h 303683"/>
                  <a:gd name="connsiteX10" fmla="*/ 83930 w 650736"/>
                  <a:gd name="connsiteY10" fmla="*/ 20006 h 303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0736" h="303683">
                    <a:moveTo>
                      <a:pt x="83930" y="20006"/>
                    </a:moveTo>
                    <a:lnTo>
                      <a:pt x="494839" y="19"/>
                    </a:lnTo>
                    <a:cubicBezTo>
                      <a:pt x="575444" y="-983"/>
                      <a:pt x="504823" y="38001"/>
                      <a:pt x="590453" y="64894"/>
                    </a:cubicBezTo>
                    <a:cubicBezTo>
                      <a:pt x="637134" y="88876"/>
                      <a:pt x="631935" y="101913"/>
                      <a:pt x="639228" y="115177"/>
                    </a:cubicBezTo>
                    <a:cubicBezTo>
                      <a:pt x="646521" y="128441"/>
                      <a:pt x="632314" y="131600"/>
                      <a:pt x="634209" y="144476"/>
                    </a:cubicBezTo>
                    <a:cubicBezTo>
                      <a:pt x="636104" y="157352"/>
                      <a:pt x="652394" y="177835"/>
                      <a:pt x="650598" y="192435"/>
                    </a:cubicBezTo>
                    <a:cubicBezTo>
                      <a:pt x="648802" y="207035"/>
                      <a:pt x="649391" y="213538"/>
                      <a:pt x="623431" y="232079"/>
                    </a:cubicBezTo>
                    <a:cubicBezTo>
                      <a:pt x="597471" y="250620"/>
                      <a:pt x="580024" y="302038"/>
                      <a:pt x="494839" y="303683"/>
                    </a:cubicBezTo>
                    <a:lnTo>
                      <a:pt x="71437" y="296188"/>
                    </a:lnTo>
                    <a:cubicBezTo>
                      <a:pt x="1111" y="282884"/>
                      <a:pt x="-1651" y="239907"/>
                      <a:pt x="431" y="193877"/>
                    </a:cubicBezTo>
                    <a:cubicBezTo>
                      <a:pt x="2513" y="147847"/>
                      <a:pt x="13604" y="57312"/>
                      <a:pt x="83930" y="2000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sp>
          <p:nvSpPr>
            <p:cNvPr id="341" name="Vrije vorm 340"/>
            <p:cNvSpPr/>
            <p:nvPr/>
          </p:nvSpPr>
          <p:spPr>
            <a:xfrm>
              <a:off x="7138860" y="5473119"/>
              <a:ext cx="1100517" cy="1100517"/>
            </a:xfrm>
            <a:custGeom>
              <a:avLst/>
              <a:gdLst>
                <a:gd name="connsiteX0" fmla="*/ 0 w 1100517"/>
                <a:gd name="connsiteY0" fmla="*/ 194209 h 1100517"/>
                <a:gd name="connsiteX1" fmla="*/ 145657 w 1100517"/>
                <a:gd name="connsiteY1" fmla="*/ 420786 h 1100517"/>
                <a:gd name="connsiteX2" fmla="*/ 178025 w 1100517"/>
                <a:gd name="connsiteY2" fmla="*/ 606903 h 1100517"/>
                <a:gd name="connsiteX3" fmla="*/ 388418 w 1100517"/>
                <a:gd name="connsiteY3" fmla="*/ 801111 h 1100517"/>
                <a:gd name="connsiteX4" fmla="*/ 477430 w 1100517"/>
                <a:gd name="connsiteY4" fmla="*/ 1051964 h 1100517"/>
                <a:gd name="connsiteX5" fmla="*/ 582627 w 1100517"/>
                <a:gd name="connsiteY5" fmla="*/ 1100517 h 1100517"/>
                <a:gd name="connsiteX6" fmla="*/ 914400 w 1100517"/>
                <a:gd name="connsiteY6" fmla="*/ 1019596 h 1100517"/>
                <a:gd name="connsiteX7" fmla="*/ 1027689 w 1100517"/>
                <a:gd name="connsiteY7" fmla="*/ 801111 h 1100517"/>
                <a:gd name="connsiteX8" fmla="*/ 1100517 w 1100517"/>
                <a:gd name="connsiteY8" fmla="*/ 469338 h 1100517"/>
                <a:gd name="connsiteX9" fmla="*/ 987228 w 1100517"/>
                <a:gd name="connsiteY9" fmla="*/ 331773 h 1100517"/>
                <a:gd name="connsiteX10" fmla="*/ 695915 w 1100517"/>
                <a:gd name="connsiteY10" fmla="*/ 275129 h 1100517"/>
                <a:gd name="connsiteX11" fmla="*/ 501706 w 1100517"/>
                <a:gd name="connsiteY11" fmla="*/ 267037 h 1100517"/>
                <a:gd name="connsiteX12" fmla="*/ 388418 w 1100517"/>
                <a:gd name="connsiteY12" fmla="*/ 210393 h 1100517"/>
                <a:gd name="connsiteX13" fmla="*/ 258945 w 1100517"/>
                <a:gd name="connsiteY13" fmla="*/ 105196 h 1100517"/>
                <a:gd name="connsiteX14" fmla="*/ 202301 w 1100517"/>
                <a:gd name="connsiteY14" fmla="*/ 0 h 1100517"/>
                <a:gd name="connsiteX15" fmla="*/ 48552 w 1100517"/>
                <a:gd name="connsiteY15" fmla="*/ 210393 h 1100517"/>
                <a:gd name="connsiteX16" fmla="*/ 0 w 1100517"/>
                <a:gd name="connsiteY16" fmla="*/ 194209 h 110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0517" h="1100517">
                  <a:moveTo>
                    <a:pt x="0" y="194209"/>
                  </a:moveTo>
                  <a:lnTo>
                    <a:pt x="145657" y="420786"/>
                  </a:lnTo>
                  <a:lnTo>
                    <a:pt x="178025" y="606903"/>
                  </a:lnTo>
                  <a:lnTo>
                    <a:pt x="388418" y="801111"/>
                  </a:lnTo>
                  <a:lnTo>
                    <a:pt x="477430" y="1051964"/>
                  </a:lnTo>
                  <a:lnTo>
                    <a:pt x="582627" y="1100517"/>
                  </a:lnTo>
                  <a:lnTo>
                    <a:pt x="914400" y="1019596"/>
                  </a:lnTo>
                  <a:lnTo>
                    <a:pt x="1027689" y="801111"/>
                  </a:lnTo>
                  <a:lnTo>
                    <a:pt x="1100517" y="469338"/>
                  </a:lnTo>
                  <a:lnTo>
                    <a:pt x="987228" y="331773"/>
                  </a:lnTo>
                  <a:lnTo>
                    <a:pt x="695915" y="275129"/>
                  </a:lnTo>
                  <a:lnTo>
                    <a:pt x="501706" y="267037"/>
                  </a:lnTo>
                  <a:lnTo>
                    <a:pt x="388418" y="210393"/>
                  </a:lnTo>
                  <a:lnTo>
                    <a:pt x="258945" y="105196"/>
                  </a:lnTo>
                  <a:lnTo>
                    <a:pt x="202301" y="0"/>
                  </a:lnTo>
                  <a:lnTo>
                    <a:pt x="48552" y="210393"/>
                  </a:lnTo>
                  <a:lnTo>
                    <a:pt x="0" y="194209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  <a:alpha val="27000"/>
              </a:schemeClr>
            </a:solidFill>
            <a:ln w="28575"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cxnSp>
        <p:nvCxnSpPr>
          <p:cNvPr id="388" name="Gekromde verbindingslijn 387"/>
          <p:cNvCxnSpPr/>
          <p:nvPr/>
        </p:nvCxnSpPr>
        <p:spPr>
          <a:xfrm flipV="1">
            <a:off x="2951627" y="2287902"/>
            <a:ext cx="1262024" cy="236888"/>
          </a:xfrm>
          <a:prstGeom prst="curvedConnector3">
            <a:avLst>
              <a:gd name="adj1" fmla="val 99499"/>
            </a:avLst>
          </a:prstGeom>
          <a:ln w="57150">
            <a:solidFill>
              <a:srgbClr val="105EE4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9" name="Rechte verbindingslijn met pijl 388"/>
          <p:cNvCxnSpPr/>
          <p:nvPr/>
        </p:nvCxnSpPr>
        <p:spPr>
          <a:xfrm flipV="1">
            <a:off x="2437922" y="2331252"/>
            <a:ext cx="973889" cy="34367"/>
          </a:xfrm>
          <a:prstGeom prst="straightConnector1">
            <a:avLst/>
          </a:prstGeom>
          <a:ln w="57150">
            <a:solidFill>
              <a:srgbClr val="105EE4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1" name="Gekromde verbindingslijn 390"/>
          <p:cNvCxnSpPr/>
          <p:nvPr/>
        </p:nvCxnSpPr>
        <p:spPr>
          <a:xfrm flipV="1">
            <a:off x="3122666" y="2324118"/>
            <a:ext cx="1152176" cy="343108"/>
          </a:xfrm>
          <a:prstGeom prst="curvedConnector3">
            <a:avLst>
              <a:gd name="adj1" fmla="val 108933"/>
            </a:avLst>
          </a:prstGeom>
          <a:ln w="57150">
            <a:solidFill>
              <a:srgbClr val="105EE4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2" name="Rechte verbindingslijn 391"/>
          <p:cNvCxnSpPr/>
          <p:nvPr/>
        </p:nvCxnSpPr>
        <p:spPr>
          <a:xfrm>
            <a:off x="2407941" y="1498112"/>
            <a:ext cx="4171918" cy="1984"/>
          </a:xfrm>
          <a:prstGeom prst="line">
            <a:avLst/>
          </a:prstGeom>
          <a:ln w="57150">
            <a:solidFill>
              <a:srgbClr val="105EE4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393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4" name="Tekstvak 393"/>
          <p:cNvSpPr txBox="1"/>
          <p:nvPr/>
        </p:nvSpPr>
        <p:spPr>
          <a:xfrm>
            <a:off x="832520" y="5213267"/>
            <a:ext cx="7450445" cy="144655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nl-NL" sz="4400" dirty="0">
                <a:latin typeface="+mj-lt"/>
                <a:cs typeface="ＭＳ Ｐゴシック" charset="0"/>
              </a:rPr>
              <a:t>o</a:t>
            </a:r>
            <a:r>
              <a:rPr lang="nl-NL" sz="4400" dirty="0" smtClean="0">
                <a:latin typeface="+mj-lt"/>
                <a:cs typeface="ＭＳ Ｐゴシック" charset="0"/>
              </a:rPr>
              <a:t>pkisten </a:t>
            </a:r>
          </a:p>
          <a:p>
            <a:r>
              <a:rPr lang="nl-NL" sz="4400" dirty="0" err="1">
                <a:latin typeface="+mj-lt"/>
                <a:cs typeface="ＭＳ Ｐゴシック" charset="0"/>
              </a:rPr>
              <a:t>z</a:t>
            </a:r>
            <a:r>
              <a:rPr lang="nl-NL" sz="4400" dirty="0" err="1" smtClean="0">
                <a:latin typeface="+mj-lt"/>
                <a:cs typeface="ＭＳ Ｐゴシック" charset="0"/>
              </a:rPr>
              <a:t>andvoerende</a:t>
            </a:r>
            <a:r>
              <a:rPr lang="nl-NL" sz="4400" dirty="0" smtClean="0">
                <a:latin typeface="+mj-lt"/>
                <a:cs typeface="ＭＳ Ｐゴシック" charset="0"/>
              </a:rPr>
              <a:t> wel</a:t>
            </a:r>
            <a:endParaRPr lang="nl-NL" sz="4400" dirty="0">
              <a:latin typeface="+mj-lt"/>
              <a:cs typeface="ＭＳ Ｐゴシック" charset="0"/>
            </a:endParaRPr>
          </a:p>
        </p:txBody>
      </p:sp>
      <p:pic>
        <p:nvPicPr>
          <p:cNvPr id="395" name="Afbeelding 39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675748" y="293266"/>
            <a:ext cx="536977" cy="654329"/>
          </a:xfrm>
          <a:prstGeom prst="rect">
            <a:avLst/>
          </a:prstGeom>
          <a:effectLst/>
        </p:spPr>
      </p:pic>
      <p:cxnSp>
        <p:nvCxnSpPr>
          <p:cNvPr id="438" name="Rechte verbindingslijn 437"/>
          <p:cNvCxnSpPr/>
          <p:nvPr/>
        </p:nvCxnSpPr>
        <p:spPr>
          <a:xfrm flipV="1">
            <a:off x="825141" y="2765972"/>
            <a:ext cx="7550666" cy="0"/>
          </a:xfrm>
          <a:prstGeom prst="line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441" name="Rechthoek 440"/>
          <p:cNvSpPr/>
          <p:nvPr/>
        </p:nvSpPr>
        <p:spPr>
          <a:xfrm>
            <a:off x="818748" y="1997846"/>
            <a:ext cx="7524000" cy="72000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442" name="Vrije vorm 441"/>
          <p:cNvSpPr/>
          <p:nvPr/>
        </p:nvSpPr>
        <p:spPr>
          <a:xfrm>
            <a:off x="3022539" y="1984147"/>
            <a:ext cx="1104262" cy="313088"/>
          </a:xfrm>
          <a:custGeom>
            <a:avLst/>
            <a:gdLst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12912 w 653639"/>
              <a:gd name="connsiteY2" fmla="*/ 323343 h 385925"/>
              <a:gd name="connsiteX3" fmla="*/ 365064 w 653639"/>
              <a:gd name="connsiteY3" fmla="*/ 323343 h 385925"/>
              <a:gd name="connsiteX4" fmla="*/ 427647 w 653639"/>
              <a:gd name="connsiteY4" fmla="*/ 326820 h 385925"/>
              <a:gd name="connsiteX5" fmla="*/ 559765 w 653639"/>
              <a:gd name="connsiteY5" fmla="*/ 330296 h 385925"/>
              <a:gd name="connsiteX6" fmla="*/ 587580 w 653639"/>
              <a:gd name="connsiteY6" fmla="*/ 309435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12912 w 653639"/>
              <a:gd name="connsiteY2" fmla="*/ 323343 h 385925"/>
              <a:gd name="connsiteX3" fmla="*/ 365064 w 653639"/>
              <a:gd name="connsiteY3" fmla="*/ 323343 h 385925"/>
              <a:gd name="connsiteX4" fmla="*/ 427647 w 653639"/>
              <a:gd name="connsiteY4" fmla="*/ 326820 h 385925"/>
              <a:gd name="connsiteX5" fmla="*/ 559765 w 653639"/>
              <a:gd name="connsiteY5" fmla="*/ 33029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12912 w 653639"/>
              <a:gd name="connsiteY2" fmla="*/ 323343 h 385925"/>
              <a:gd name="connsiteX3" fmla="*/ 365064 w 653639"/>
              <a:gd name="connsiteY3" fmla="*/ 323343 h 385925"/>
              <a:gd name="connsiteX4" fmla="*/ 427647 w 653639"/>
              <a:gd name="connsiteY4" fmla="*/ 326820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12912 w 653639"/>
              <a:gd name="connsiteY2" fmla="*/ 323343 h 385925"/>
              <a:gd name="connsiteX3" fmla="*/ 365064 w 653639"/>
              <a:gd name="connsiteY3" fmla="*/ 323343 h 385925"/>
              <a:gd name="connsiteX4" fmla="*/ 431290 w 653639"/>
              <a:gd name="connsiteY4" fmla="*/ 294032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12912 w 653639"/>
              <a:gd name="connsiteY2" fmla="*/ 323343 h 385925"/>
              <a:gd name="connsiteX3" fmla="*/ 365064 w 653639"/>
              <a:gd name="connsiteY3" fmla="*/ 297841 h 385925"/>
              <a:gd name="connsiteX4" fmla="*/ 431290 w 653639"/>
              <a:gd name="connsiteY4" fmla="*/ 294032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09269 w 653639"/>
              <a:gd name="connsiteY2" fmla="*/ 301484 h 385925"/>
              <a:gd name="connsiteX3" fmla="*/ 365064 w 653639"/>
              <a:gd name="connsiteY3" fmla="*/ 297841 h 385925"/>
              <a:gd name="connsiteX4" fmla="*/ 431290 w 653639"/>
              <a:gd name="connsiteY4" fmla="*/ 294032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56951 w 653639"/>
              <a:gd name="connsiteY1" fmla="*/ 287078 h 385925"/>
              <a:gd name="connsiteX2" fmla="*/ 309269 w 653639"/>
              <a:gd name="connsiteY2" fmla="*/ 301484 h 385925"/>
              <a:gd name="connsiteX3" fmla="*/ 365064 w 653639"/>
              <a:gd name="connsiteY3" fmla="*/ 297841 h 385925"/>
              <a:gd name="connsiteX4" fmla="*/ 431290 w 653639"/>
              <a:gd name="connsiteY4" fmla="*/ 294032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8080 w 653639"/>
              <a:gd name="connsiteY0" fmla="*/ 286247 h 385925"/>
              <a:gd name="connsiteX1" fmla="*/ 256951 w 653639"/>
              <a:gd name="connsiteY1" fmla="*/ 287078 h 385925"/>
              <a:gd name="connsiteX2" fmla="*/ 309269 w 653639"/>
              <a:gd name="connsiteY2" fmla="*/ 301484 h 385925"/>
              <a:gd name="connsiteX3" fmla="*/ 365064 w 653639"/>
              <a:gd name="connsiteY3" fmla="*/ 297841 h 385925"/>
              <a:gd name="connsiteX4" fmla="*/ 431290 w 653639"/>
              <a:gd name="connsiteY4" fmla="*/ 294032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8080 w 653639"/>
              <a:gd name="connsiteY27" fmla="*/ 286247 h 385925"/>
              <a:gd name="connsiteX0" fmla="*/ 184437 w 649996"/>
              <a:gd name="connsiteY0" fmla="*/ 286247 h 385925"/>
              <a:gd name="connsiteX1" fmla="*/ 253308 w 649996"/>
              <a:gd name="connsiteY1" fmla="*/ 287078 h 385925"/>
              <a:gd name="connsiteX2" fmla="*/ 305626 w 649996"/>
              <a:gd name="connsiteY2" fmla="*/ 301484 h 385925"/>
              <a:gd name="connsiteX3" fmla="*/ 361421 w 649996"/>
              <a:gd name="connsiteY3" fmla="*/ 297841 h 385925"/>
              <a:gd name="connsiteX4" fmla="*/ 427647 w 649996"/>
              <a:gd name="connsiteY4" fmla="*/ 294032 h 385925"/>
              <a:gd name="connsiteX5" fmla="*/ 526978 w 649996"/>
              <a:gd name="connsiteY5" fmla="*/ 282936 h 385925"/>
              <a:gd name="connsiteX6" fmla="*/ 554793 w 649996"/>
              <a:gd name="connsiteY6" fmla="*/ 287576 h 385925"/>
              <a:gd name="connsiteX7" fmla="*/ 594367 w 649996"/>
              <a:gd name="connsiteY7" fmla="*/ 271191 h 385925"/>
              <a:gd name="connsiteX8" fmla="*/ 597844 w 649996"/>
              <a:gd name="connsiteY8" fmla="*/ 222515 h 385925"/>
              <a:gd name="connsiteX9" fmla="*/ 597844 w 649996"/>
              <a:gd name="connsiteY9" fmla="*/ 118211 h 385925"/>
              <a:gd name="connsiteX10" fmla="*/ 604798 w 649996"/>
              <a:gd name="connsiteY10" fmla="*/ 62582 h 385925"/>
              <a:gd name="connsiteX11" fmla="*/ 597844 w 649996"/>
              <a:gd name="connsiteY11" fmla="*/ 0 h 385925"/>
              <a:gd name="connsiteX12" fmla="*/ 643043 w 649996"/>
              <a:gd name="connsiteY12" fmla="*/ 3477 h 385925"/>
              <a:gd name="connsiteX13" fmla="*/ 639566 w 649996"/>
              <a:gd name="connsiteY13" fmla="*/ 62582 h 385925"/>
              <a:gd name="connsiteX14" fmla="*/ 643043 w 649996"/>
              <a:gd name="connsiteY14" fmla="*/ 114734 h 385925"/>
              <a:gd name="connsiteX15" fmla="*/ 649996 w 649996"/>
              <a:gd name="connsiteY15" fmla="*/ 177317 h 385925"/>
              <a:gd name="connsiteX16" fmla="*/ 646519 w 649996"/>
              <a:gd name="connsiteY16" fmla="*/ 219039 h 385925"/>
              <a:gd name="connsiteX17" fmla="*/ 643043 w 649996"/>
              <a:gd name="connsiteY17" fmla="*/ 267714 h 385925"/>
              <a:gd name="connsiteX18" fmla="*/ 646519 w 649996"/>
              <a:gd name="connsiteY18" fmla="*/ 305959 h 385925"/>
              <a:gd name="connsiteX19" fmla="*/ 632612 w 649996"/>
              <a:gd name="connsiteY19" fmla="*/ 344204 h 385925"/>
              <a:gd name="connsiteX20" fmla="*/ 587414 w 649996"/>
              <a:gd name="connsiteY20" fmla="*/ 385925 h 385925"/>
              <a:gd name="connsiteX21" fmla="*/ 510924 w 649996"/>
              <a:gd name="connsiteY21" fmla="*/ 382448 h 385925"/>
              <a:gd name="connsiteX22" fmla="*/ 417050 w 649996"/>
              <a:gd name="connsiteY22" fmla="*/ 365064 h 385925"/>
              <a:gd name="connsiteX23" fmla="*/ 347514 w 649996"/>
              <a:gd name="connsiteY23" fmla="*/ 358111 h 385925"/>
              <a:gd name="connsiteX24" fmla="*/ 264071 w 649996"/>
              <a:gd name="connsiteY24" fmla="*/ 354634 h 385925"/>
              <a:gd name="connsiteX25" fmla="*/ 135429 w 649996"/>
              <a:gd name="connsiteY25" fmla="*/ 382448 h 385925"/>
              <a:gd name="connsiteX26" fmla="*/ 0 w 649996"/>
              <a:gd name="connsiteY26" fmla="*/ 302634 h 385925"/>
              <a:gd name="connsiteX27" fmla="*/ 184437 w 649996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8007 w 652377"/>
              <a:gd name="connsiteY2" fmla="*/ 301484 h 385925"/>
              <a:gd name="connsiteX3" fmla="*/ 363802 w 652377"/>
              <a:gd name="connsiteY3" fmla="*/ 297841 h 385925"/>
              <a:gd name="connsiteX4" fmla="*/ 430028 w 652377"/>
              <a:gd name="connsiteY4" fmla="*/ 294032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266452 w 652377"/>
              <a:gd name="connsiteY24" fmla="*/ 354634 h 385925"/>
              <a:gd name="connsiteX25" fmla="*/ 137810 w 652377"/>
              <a:gd name="connsiteY25" fmla="*/ 382448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97841 h 385925"/>
              <a:gd name="connsiteX4" fmla="*/ 430028 w 652377"/>
              <a:gd name="connsiteY4" fmla="*/ 294032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266452 w 652377"/>
              <a:gd name="connsiteY24" fmla="*/ 354634 h 385925"/>
              <a:gd name="connsiteX25" fmla="*/ 137810 w 652377"/>
              <a:gd name="connsiteY25" fmla="*/ 382448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0028 w 652377"/>
              <a:gd name="connsiteY4" fmla="*/ 294032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266452 w 652377"/>
              <a:gd name="connsiteY24" fmla="*/ 354634 h 385925"/>
              <a:gd name="connsiteX25" fmla="*/ 137810 w 652377"/>
              <a:gd name="connsiteY25" fmla="*/ 382448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266452 w 652377"/>
              <a:gd name="connsiteY24" fmla="*/ 354634 h 385925"/>
              <a:gd name="connsiteX25" fmla="*/ 137810 w 652377"/>
              <a:gd name="connsiteY25" fmla="*/ 382448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266452 w 652377"/>
              <a:gd name="connsiteY24" fmla="*/ 354634 h 385925"/>
              <a:gd name="connsiteX25" fmla="*/ 63991 w 652377"/>
              <a:gd name="connsiteY25" fmla="*/ 313391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197395 w 652377"/>
              <a:gd name="connsiteY24" fmla="*/ 311772 h 385925"/>
              <a:gd name="connsiteX25" fmla="*/ 63991 w 652377"/>
              <a:gd name="connsiteY25" fmla="*/ 313391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07032 w 652377"/>
              <a:gd name="connsiteY23" fmla="*/ 308105 h 385925"/>
              <a:gd name="connsiteX24" fmla="*/ 197395 w 652377"/>
              <a:gd name="connsiteY24" fmla="*/ 311772 h 385925"/>
              <a:gd name="connsiteX25" fmla="*/ 63991 w 652377"/>
              <a:gd name="connsiteY25" fmla="*/ 313391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12676 h 385925"/>
              <a:gd name="connsiteX23" fmla="*/ 307032 w 652377"/>
              <a:gd name="connsiteY23" fmla="*/ 308105 h 385925"/>
              <a:gd name="connsiteX24" fmla="*/ 197395 w 652377"/>
              <a:gd name="connsiteY24" fmla="*/ 311772 h 385925"/>
              <a:gd name="connsiteX25" fmla="*/ 63991 w 652377"/>
              <a:gd name="connsiteY25" fmla="*/ 313391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20449 w 652377"/>
              <a:gd name="connsiteY21" fmla="*/ 318154 h 385925"/>
              <a:gd name="connsiteX22" fmla="*/ 419431 w 652377"/>
              <a:gd name="connsiteY22" fmla="*/ 312676 h 385925"/>
              <a:gd name="connsiteX23" fmla="*/ 307032 w 652377"/>
              <a:gd name="connsiteY23" fmla="*/ 308105 h 385925"/>
              <a:gd name="connsiteX24" fmla="*/ 197395 w 652377"/>
              <a:gd name="connsiteY24" fmla="*/ 311772 h 385925"/>
              <a:gd name="connsiteX25" fmla="*/ 63991 w 652377"/>
              <a:gd name="connsiteY25" fmla="*/ 313391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44204"/>
              <a:gd name="connsiteX1" fmla="*/ 255689 w 652377"/>
              <a:gd name="connsiteY1" fmla="*/ 287078 h 344204"/>
              <a:gd name="connsiteX2" fmla="*/ 305626 w 652377"/>
              <a:gd name="connsiteY2" fmla="*/ 287196 h 344204"/>
              <a:gd name="connsiteX3" fmla="*/ 363802 w 652377"/>
              <a:gd name="connsiteY3" fmla="*/ 285935 h 344204"/>
              <a:gd name="connsiteX4" fmla="*/ 432409 w 652377"/>
              <a:gd name="connsiteY4" fmla="*/ 286888 h 344204"/>
              <a:gd name="connsiteX5" fmla="*/ 529359 w 652377"/>
              <a:gd name="connsiteY5" fmla="*/ 282936 h 344204"/>
              <a:gd name="connsiteX6" fmla="*/ 557174 w 652377"/>
              <a:gd name="connsiteY6" fmla="*/ 287576 h 344204"/>
              <a:gd name="connsiteX7" fmla="*/ 596748 w 652377"/>
              <a:gd name="connsiteY7" fmla="*/ 271191 h 344204"/>
              <a:gd name="connsiteX8" fmla="*/ 600225 w 652377"/>
              <a:gd name="connsiteY8" fmla="*/ 222515 h 344204"/>
              <a:gd name="connsiteX9" fmla="*/ 600225 w 652377"/>
              <a:gd name="connsiteY9" fmla="*/ 118211 h 344204"/>
              <a:gd name="connsiteX10" fmla="*/ 607179 w 652377"/>
              <a:gd name="connsiteY10" fmla="*/ 62582 h 344204"/>
              <a:gd name="connsiteX11" fmla="*/ 600225 w 652377"/>
              <a:gd name="connsiteY11" fmla="*/ 0 h 344204"/>
              <a:gd name="connsiteX12" fmla="*/ 645424 w 652377"/>
              <a:gd name="connsiteY12" fmla="*/ 3477 h 344204"/>
              <a:gd name="connsiteX13" fmla="*/ 641947 w 652377"/>
              <a:gd name="connsiteY13" fmla="*/ 62582 h 344204"/>
              <a:gd name="connsiteX14" fmla="*/ 645424 w 652377"/>
              <a:gd name="connsiteY14" fmla="*/ 114734 h 344204"/>
              <a:gd name="connsiteX15" fmla="*/ 652377 w 652377"/>
              <a:gd name="connsiteY15" fmla="*/ 177317 h 344204"/>
              <a:gd name="connsiteX16" fmla="*/ 648900 w 652377"/>
              <a:gd name="connsiteY16" fmla="*/ 219039 h 344204"/>
              <a:gd name="connsiteX17" fmla="*/ 645424 w 652377"/>
              <a:gd name="connsiteY17" fmla="*/ 267714 h 344204"/>
              <a:gd name="connsiteX18" fmla="*/ 648900 w 652377"/>
              <a:gd name="connsiteY18" fmla="*/ 305959 h 344204"/>
              <a:gd name="connsiteX19" fmla="*/ 634993 w 652377"/>
              <a:gd name="connsiteY19" fmla="*/ 344204 h 344204"/>
              <a:gd name="connsiteX20" fmla="*/ 582651 w 652377"/>
              <a:gd name="connsiteY20" fmla="*/ 314488 h 344204"/>
              <a:gd name="connsiteX21" fmla="*/ 520449 w 652377"/>
              <a:gd name="connsiteY21" fmla="*/ 318154 h 344204"/>
              <a:gd name="connsiteX22" fmla="*/ 419431 w 652377"/>
              <a:gd name="connsiteY22" fmla="*/ 312676 h 344204"/>
              <a:gd name="connsiteX23" fmla="*/ 307032 w 652377"/>
              <a:gd name="connsiteY23" fmla="*/ 308105 h 344204"/>
              <a:gd name="connsiteX24" fmla="*/ 197395 w 652377"/>
              <a:gd name="connsiteY24" fmla="*/ 311772 h 344204"/>
              <a:gd name="connsiteX25" fmla="*/ 63991 w 652377"/>
              <a:gd name="connsiteY25" fmla="*/ 313391 h 344204"/>
              <a:gd name="connsiteX26" fmla="*/ 0 w 652377"/>
              <a:gd name="connsiteY26" fmla="*/ 285965 h 344204"/>
              <a:gd name="connsiteX27" fmla="*/ 186818 w 652377"/>
              <a:gd name="connsiteY27" fmla="*/ 286247 h 344204"/>
              <a:gd name="connsiteX0" fmla="*/ 186818 w 652377"/>
              <a:gd name="connsiteY0" fmla="*/ 286247 h 318154"/>
              <a:gd name="connsiteX1" fmla="*/ 255689 w 652377"/>
              <a:gd name="connsiteY1" fmla="*/ 287078 h 318154"/>
              <a:gd name="connsiteX2" fmla="*/ 305626 w 652377"/>
              <a:gd name="connsiteY2" fmla="*/ 287196 h 318154"/>
              <a:gd name="connsiteX3" fmla="*/ 363802 w 652377"/>
              <a:gd name="connsiteY3" fmla="*/ 285935 h 318154"/>
              <a:gd name="connsiteX4" fmla="*/ 432409 w 652377"/>
              <a:gd name="connsiteY4" fmla="*/ 286888 h 318154"/>
              <a:gd name="connsiteX5" fmla="*/ 529359 w 652377"/>
              <a:gd name="connsiteY5" fmla="*/ 282936 h 318154"/>
              <a:gd name="connsiteX6" fmla="*/ 557174 w 652377"/>
              <a:gd name="connsiteY6" fmla="*/ 287576 h 318154"/>
              <a:gd name="connsiteX7" fmla="*/ 596748 w 652377"/>
              <a:gd name="connsiteY7" fmla="*/ 271191 h 318154"/>
              <a:gd name="connsiteX8" fmla="*/ 600225 w 652377"/>
              <a:gd name="connsiteY8" fmla="*/ 222515 h 318154"/>
              <a:gd name="connsiteX9" fmla="*/ 600225 w 652377"/>
              <a:gd name="connsiteY9" fmla="*/ 118211 h 318154"/>
              <a:gd name="connsiteX10" fmla="*/ 607179 w 652377"/>
              <a:gd name="connsiteY10" fmla="*/ 62582 h 318154"/>
              <a:gd name="connsiteX11" fmla="*/ 600225 w 652377"/>
              <a:gd name="connsiteY11" fmla="*/ 0 h 318154"/>
              <a:gd name="connsiteX12" fmla="*/ 645424 w 652377"/>
              <a:gd name="connsiteY12" fmla="*/ 3477 h 318154"/>
              <a:gd name="connsiteX13" fmla="*/ 641947 w 652377"/>
              <a:gd name="connsiteY13" fmla="*/ 62582 h 318154"/>
              <a:gd name="connsiteX14" fmla="*/ 645424 w 652377"/>
              <a:gd name="connsiteY14" fmla="*/ 114734 h 318154"/>
              <a:gd name="connsiteX15" fmla="*/ 652377 w 652377"/>
              <a:gd name="connsiteY15" fmla="*/ 177317 h 318154"/>
              <a:gd name="connsiteX16" fmla="*/ 648900 w 652377"/>
              <a:gd name="connsiteY16" fmla="*/ 219039 h 318154"/>
              <a:gd name="connsiteX17" fmla="*/ 645424 w 652377"/>
              <a:gd name="connsiteY17" fmla="*/ 267714 h 318154"/>
              <a:gd name="connsiteX18" fmla="*/ 648900 w 652377"/>
              <a:gd name="connsiteY18" fmla="*/ 305959 h 318154"/>
              <a:gd name="connsiteX19" fmla="*/ 623087 w 652377"/>
              <a:gd name="connsiteY19" fmla="*/ 306104 h 318154"/>
              <a:gd name="connsiteX20" fmla="*/ 582651 w 652377"/>
              <a:gd name="connsiteY20" fmla="*/ 314488 h 318154"/>
              <a:gd name="connsiteX21" fmla="*/ 520449 w 652377"/>
              <a:gd name="connsiteY21" fmla="*/ 318154 h 318154"/>
              <a:gd name="connsiteX22" fmla="*/ 419431 w 652377"/>
              <a:gd name="connsiteY22" fmla="*/ 312676 h 318154"/>
              <a:gd name="connsiteX23" fmla="*/ 307032 w 652377"/>
              <a:gd name="connsiteY23" fmla="*/ 308105 h 318154"/>
              <a:gd name="connsiteX24" fmla="*/ 197395 w 652377"/>
              <a:gd name="connsiteY24" fmla="*/ 311772 h 318154"/>
              <a:gd name="connsiteX25" fmla="*/ 63991 w 652377"/>
              <a:gd name="connsiteY25" fmla="*/ 313391 h 318154"/>
              <a:gd name="connsiteX26" fmla="*/ 0 w 652377"/>
              <a:gd name="connsiteY26" fmla="*/ 285965 h 318154"/>
              <a:gd name="connsiteX27" fmla="*/ 186818 w 652377"/>
              <a:gd name="connsiteY27" fmla="*/ 286247 h 318154"/>
              <a:gd name="connsiteX0" fmla="*/ 186818 w 652377"/>
              <a:gd name="connsiteY0" fmla="*/ 286247 h 318154"/>
              <a:gd name="connsiteX1" fmla="*/ 255689 w 652377"/>
              <a:gd name="connsiteY1" fmla="*/ 287078 h 318154"/>
              <a:gd name="connsiteX2" fmla="*/ 305626 w 652377"/>
              <a:gd name="connsiteY2" fmla="*/ 287196 h 318154"/>
              <a:gd name="connsiteX3" fmla="*/ 363802 w 652377"/>
              <a:gd name="connsiteY3" fmla="*/ 285935 h 318154"/>
              <a:gd name="connsiteX4" fmla="*/ 432409 w 652377"/>
              <a:gd name="connsiteY4" fmla="*/ 286888 h 318154"/>
              <a:gd name="connsiteX5" fmla="*/ 529359 w 652377"/>
              <a:gd name="connsiteY5" fmla="*/ 282936 h 318154"/>
              <a:gd name="connsiteX6" fmla="*/ 557174 w 652377"/>
              <a:gd name="connsiteY6" fmla="*/ 287576 h 318154"/>
              <a:gd name="connsiteX7" fmla="*/ 596748 w 652377"/>
              <a:gd name="connsiteY7" fmla="*/ 271191 h 318154"/>
              <a:gd name="connsiteX8" fmla="*/ 600225 w 652377"/>
              <a:gd name="connsiteY8" fmla="*/ 222515 h 318154"/>
              <a:gd name="connsiteX9" fmla="*/ 600225 w 652377"/>
              <a:gd name="connsiteY9" fmla="*/ 118211 h 318154"/>
              <a:gd name="connsiteX10" fmla="*/ 607179 w 652377"/>
              <a:gd name="connsiteY10" fmla="*/ 62582 h 318154"/>
              <a:gd name="connsiteX11" fmla="*/ 600225 w 652377"/>
              <a:gd name="connsiteY11" fmla="*/ 0 h 318154"/>
              <a:gd name="connsiteX12" fmla="*/ 645424 w 652377"/>
              <a:gd name="connsiteY12" fmla="*/ 3477 h 318154"/>
              <a:gd name="connsiteX13" fmla="*/ 641947 w 652377"/>
              <a:gd name="connsiteY13" fmla="*/ 62582 h 318154"/>
              <a:gd name="connsiteX14" fmla="*/ 645424 w 652377"/>
              <a:gd name="connsiteY14" fmla="*/ 114734 h 318154"/>
              <a:gd name="connsiteX15" fmla="*/ 652377 w 652377"/>
              <a:gd name="connsiteY15" fmla="*/ 177317 h 318154"/>
              <a:gd name="connsiteX16" fmla="*/ 648900 w 652377"/>
              <a:gd name="connsiteY16" fmla="*/ 219039 h 318154"/>
              <a:gd name="connsiteX17" fmla="*/ 645424 w 652377"/>
              <a:gd name="connsiteY17" fmla="*/ 267714 h 318154"/>
              <a:gd name="connsiteX18" fmla="*/ 639375 w 652377"/>
              <a:gd name="connsiteY18" fmla="*/ 294053 h 318154"/>
              <a:gd name="connsiteX19" fmla="*/ 623087 w 652377"/>
              <a:gd name="connsiteY19" fmla="*/ 306104 h 318154"/>
              <a:gd name="connsiteX20" fmla="*/ 582651 w 652377"/>
              <a:gd name="connsiteY20" fmla="*/ 314488 h 318154"/>
              <a:gd name="connsiteX21" fmla="*/ 520449 w 652377"/>
              <a:gd name="connsiteY21" fmla="*/ 318154 h 318154"/>
              <a:gd name="connsiteX22" fmla="*/ 419431 w 652377"/>
              <a:gd name="connsiteY22" fmla="*/ 312676 h 318154"/>
              <a:gd name="connsiteX23" fmla="*/ 307032 w 652377"/>
              <a:gd name="connsiteY23" fmla="*/ 308105 h 318154"/>
              <a:gd name="connsiteX24" fmla="*/ 197395 w 652377"/>
              <a:gd name="connsiteY24" fmla="*/ 311772 h 318154"/>
              <a:gd name="connsiteX25" fmla="*/ 63991 w 652377"/>
              <a:gd name="connsiteY25" fmla="*/ 313391 h 318154"/>
              <a:gd name="connsiteX26" fmla="*/ 0 w 652377"/>
              <a:gd name="connsiteY26" fmla="*/ 285965 h 318154"/>
              <a:gd name="connsiteX27" fmla="*/ 186818 w 652377"/>
              <a:gd name="connsiteY27" fmla="*/ 286247 h 318154"/>
              <a:gd name="connsiteX0" fmla="*/ 186818 w 652377"/>
              <a:gd name="connsiteY0" fmla="*/ 286247 h 318154"/>
              <a:gd name="connsiteX1" fmla="*/ 255689 w 652377"/>
              <a:gd name="connsiteY1" fmla="*/ 287078 h 318154"/>
              <a:gd name="connsiteX2" fmla="*/ 305626 w 652377"/>
              <a:gd name="connsiteY2" fmla="*/ 287196 h 318154"/>
              <a:gd name="connsiteX3" fmla="*/ 363802 w 652377"/>
              <a:gd name="connsiteY3" fmla="*/ 285935 h 318154"/>
              <a:gd name="connsiteX4" fmla="*/ 432409 w 652377"/>
              <a:gd name="connsiteY4" fmla="*/ 286888 h 318154"/>
              <a:gd name="connsiteX5" fmla="*/ 529359 w 652377"/>
              <a:gd name="connsiteY5" fmla="*/ 282936 h 318154"/>
              <a:gd name="connsiteX6" fmla="*/ 557174 w 652377"/>
              <a:gd name="connsiteY6" fmla="*/ 287576 h 318154"/>
              <a:gd name="connsiteX7" fmla="*/ 596748 w 652377"/>
              <a:gd name="connsiteY7" fmla="*/ 271191 h 318154"/>
              <a:gd name="connsiteX8" fmla="*/ 600225 w 652377"/>
              <a:gd name="connsiteY8" fmla="*/ 222515 h 318154"/>
              <a:gd name="connsiteX9" fmla="*/ 600225 w 652377"/>
              <a:gd name="connsiteY9" fmla="*/ 118211 h 318154"/>
              <a:gd name="connsiteX10" fmla="*/ 607179 w 652377"/>
              <a:gd name="connsiteY10" fmla="*/ 62582 h 318154"/>
              <a:gd name="connsiteX11" fmla="*/ 600225 w 652377"/>
              <a:gd name="connsiteY11" fmla="*/ 0 h 318154"/>
              <a:gd name="connsiteX12" fmla="*/ 645424 w 652377"/>
              <a:gd name="connsiteY12" fmla="*/ 3477 h 318154"/>
              <a:gd name="connsiteX13" fmla="*/ 641947 w 652377"/>
              <a:gd name="connsiteY13" fmla="*/ 62582 h 318154"/>
              <a:gd name="connsiteX14" fmla="*/ 645424 w 652377"/>
              <a:gd name="connsiteY14" fmla="*/ 114734 h 318154"/>
              <a:gd name="connsiteX15" fmla="*/ 652377 w 652377"/>
              <a:gd name="connsiteY15" fmla="*/ 177317 h 318154"/>
              <a:gd name="connsiteX16" fmla="*/ 648900 w 652377"/>
              <a:gd name="connsiteY16" fmla="*/ 219039 h 318154"/>
              <a:gd name="connsiteX17" fmla="*/ 645424 w 652377"/>
              <a:gd name="connsiteY17" fmla="*/ 267714 h 318154"/>
              <a:gd name="connsiteX18" fmla="*/ 639375 w 652377"/>
              <a:gd name="connsiteY18" fmla="*/ 294053 h 318154"/>
              <a:gd name="connsiteX19" fmla="*/ 623087 w 652377"/>
              <a:gd name="connsiteY19" fmla="*/ 306104 h 318154"/>
              <a:gd name="connsiteX20" fmla="*/ 582651 w 652377"/>
              <a:gd name="connsiteY20" fmla="*/ 314488 h 318154"/>
              <a:gd name="connsiteX21" fmla="*/ 520449 w 652377"/>
              <a:gd name="connsiteY21" fmla="*/ 318154 h 318154"/>
              <a:gd name="connsiteX22" fmla="*/ 419431 w 652377"/>
              <a:gd name="connsiteY22" fmla="*/ 312676 h 318154"/>
              <a:gd name="connsiteX23" fmla="*/ 307032 w 652377"/>
              <a:gd name="connsiteY23" fmla="*/ 308105 h 318154"/>
              <a:gd name="connsiteX24" fmla="*/ 197395 w 652377"/>
              <a:gd name="connsiteY24" fmla="*/ 311772 h 318154"/>
              <a:gd name="connsiteX25" fmla="*/ 40178 w 652377"/>
              <a:gd name="connsiteY25" fmla="*/ 306247 h 318154"/>
              <a:gd name="connsiteX26" fmla="*/ 0 w 652377"/>
              <a:gd name="connsiteY26" fmla="*/ 285965 h 318154"/>
              <a:gd name="connsiteX27" fmla="*/ 186818 w 652377"/>
              <a:gd name="connsiteY27" fmla="*/ 286247 h 318154"/>
              <a:gd name="connsiteX0" fmla="*/ 186818 w 652377"/>
              <a:gd name="connsiteY0" fmla="*/ 286247 h 318154"/>
              <a:gd name="connsiteX1" fmla="*/ 255689 w 652377"/>
              <a:gd name="connsiteY1" fmla="*/ 287078 h 318154"/>
              <a:gd name="connsiteX2" fmla="*/ 305626 w 652377"/>
              <a:gd name="connsiteY2" fmla="*/ 287196 h 318154"/>
              <a:gd name="connsiteX3" fmla="*/ 363802 w 652377"/>
              <a:gd name="connsiteY3" fmla="*/ 285935 h 318154"/>
              <a:gd name="connsiteX4" fmla="*/ 432409 w 652377"/>
              <a:gd name="connsiteY4" fmla="*/ 286888 h 318154"/>
              <a:gd name="connsiteX5" fmla="*/ 529359 w 652377"/>
              <a:gd name="connsiteY5" fmla="*/ 282936 h 318154"/>
              <a:gd name="connsiteX6" fmla="*/ 557174 w 652377"/>
              <a:gd name="connsiteY6" fmla="*/ 287576 h 318154"/>
              <a:gd name="connsiteX7" fmla="*/ 596748 w 652377"/>
              <a:gd name="connsiteY7" fmla="*/ 271191 h 318154"/>
              <a:gd name="connsiteX8" fmla="*/ 600225 w 652377"/>
              <a:gd name="connsiteY8" fmla="*/ 222515 h 318154"/>
              <a:gd name="connsiteX9" fmla="*/ 600225 w 652377"/>
              <a:gd name="connsiteY9" fmla="*/ 118211 h 318154"/>
              <a:gd name="connsiteX10" fmla="*/ 607179 w 652377"/>
              <a:gd name="connsiteY10" fmla="*/ 62582 h 318154"/>
              <a:gd name="connsiteX11" fmla="*/ 600225 w 652377"/>
              <a:gd name="connsiteY11" fmla="*/ 0 h 318154"/>
              <a:gd name="connsiteX12" fmla="*/ 645424 w 652377"/>
              <a:gd name="connsiteY12" fmla="*/ 3477 h 318154"/>
              <a:gd name="connsiteX13" fmla="*/ 641947 w 652377"/>
              <a:gd name="connsiteY13" fmla="*/ 62582 h 318154"/>
              <a:gd name="connsiteX14" fmla="*/ 645424 w 652377"/>
              <a:gd name="connsiteY14" fmla="*/ 114734 h 318154"/>
              <a:gd name="connsiteX15" fmla="*/ 652377 w 652377"/>
              <a:gd name="connsiteY15" fmla="*/ 177317 h 318154"/>
              <a:gd name="connsiteX16" fmla="*/ 648900 w 652377"/>
              <a:gd name="connsiteY16" fmla="*/ 219039 h 318154"/>
              <a:gd name="connsiteX17" fmla="*/ 645424 w 652377"/>
              <a:gd name="connsiteY17" fmla="*/ 267714 h 318154"/>
              <a:gd name="connsiteX18" fmla="*/ 639375 w 652377"/>
              <a:gd name="connsiteY18" fmla="*/ 294053 h 318154"/>
              <a:gd name="connsiteX19" fmla="*/ 623087 w 652377"/>
              <a:gd name="connsiteY19" fmla="*/ 306104 h 318154"/>
              <a:gd name="connsiteX20" fmla="*/ 582651 w 652377"/>
              <a:gd name="connsiteY20" fmla="*/ 314488 h 318154"/>
              <a:gd name="connsiteX21" fmla="*/ 520449 w 652377"/>
              <a:gd name="connsiteY21" fmla="*/ 318154 h 318154"/>
              <a:gd name="connsiteX22" fmla="*/ 419431 w 652377"/>
              <a:gd name="connsiteY22" fmla="*/ 312676 h 318154"/>
              <a:gd name="connsiteX23" fmla="*/ 307032 w 652377"/>
              <a:gd name="connsiteY23" fmla="*/ 308105 h 318154"/>
              <a:gd name="connsiteX24" fmla="*/ 147389 w 652377"/>
              <a:gd name="connsiteY24" fmla="*/ 316535 h 318154"/>
              <a:gd name="connsiteX25" fmla="*/ 40178 w 652377"/>
              <a:gd name="connsiteY25" fmla="*/ 306247 h 318154"/>
              <a:gd name="connsiteX26" fmla="*/ 0 w 652377"/>
              <a:gd name="connsiteY26" fmla="*/ 285965 h 318154"/>
              <a:gd name="connsiteX27" fmla="*/ 186818 w 652377"/>
              <a:gd name="connsiteY27" fmla="*/ 286247 h 318154"/>
              <a:gd name="connsiteX0" fmla="*/ 186818 w 652377"/>
              <a:gd name="connsiteY0" fmla="*/ 286247 h 318154"/>
              <a:gd name="connsiteX1" fmla="*/ 255689 w 652377"/>
              <a:gd name="connsiteY1" fmla="*/ 287078 h 318154"/>
              <a:gd name="connsiteX2" fmla="*/ 305626 w 652377"/>
              <a:gd name="connsiteY2" fmla="*/ 287196 h 318154"/>
              <a:gd name="connsiteX3" fmla="*/ 363802 w 652377"/>
              <a:gd name="connsiteY3" fmla="*/ 285935 h 318154"/>
              <a:gd name="connsiteX4" fmla="*/ 432409 w 652377"/>
              <a:gd name="connsiteY4" fmla="*/ 286888 h 318154"/>
              <a:gd name="connsiteX5" fmla="*/ 529359 w 652377"/>
              <a:gd name="connsiteY5" fmla="*/ 282936 h 318154"/>
              <a:gd name="connsiteX6" fmla="*/ 557174 w 652377"/>
              <a:gd name="connsiteY6" fmla="*/ 287576 h 318154"/>
              <a:gd name="connsiteX7" fmla="*/ 596748 w 652377"/>
              <a:gd name="connsiteY7" fmla="*/ 271191 h 318154"/>
              <a:gd name="connsiteX8" fmla="*/ 600225 w 652377"/>
              <a:gd name="connsiteY8" fmla="*/ 222515 h 318154"/>
              <a:gd name="connsiteX9" fmla="*/ 600225 w 652377"/>
              <a:gd name="connsiteY9" fmla="*/ 118211 h 318154"/>
              <a:gd name="connsiteX10" fmla="*/ 607179 w 652377"/>
              <a:gd name="connsiteY10" fmla="*/ 62582 h 318154"/>
              <a:gd name="connsiteX11" fmla="*/ 600225 w 652377"/>
              <a:gd name="connsiteY11" fmla="*/ 0 h 318154"/>
              <a:gd name="connsiteX12" fmla="*/ 645424 w 652377"/>
              <a:gd name="connsiteY12" fmla="*/ 3477 h 318154"/>
              <a:gd name="connsiteX13" fmla="*/ 641947 w 652377"/>
              <a:gd name="connsiteY13" fmla="*/ 62582 h 318154"/>
              <a:gd name="connsiteX14" fmla="*/ 645424 w 652377"/>
              <a:gd name="connsiteY14" fmla="*/ 114734 h 318154"/>
              <a:gd name="connsiteX15" fmla="*/ 652377 w 652377"/>
              <a:gd name="connsiteY15" fmla="*/ 177317 h 318154"/>
              <a:gd name="connsiteX16" fmla="*/ 648900 w 652377"/>
              <a:gd name="connsiteY16" fmla="*/ 219039 h 318154"/>
              <a:gd name="connsiteX17" fmla="*/ 645424 w 652377"/>
              <a:gd name="connsiteY17" fmla="*/ 267714 h 318154"/>
              <a:gd name="connsiteX18" fmla="*/ 639375 w 652377"/>
              <a:gd name="connsiteY18" fmla="*/ 294053 h 318154"/>
              <a:gd name="connsiteX19" fmla="*/ 623087 w 652377"/>
              <a:gd name="connsiteY19" fmla="*/ 306104 h 318154"/>
              <a:gd name="connsiteX20" fmla="*/ 582651 w 652377"/>
              <a:gd name="connsiteY20" fmla="*/ 314488 h 318154"/>
              <a:gd name="connsiteX21" fmla="*/ 520449 w 652377"/>
              <a:gd name="connsiteY21" fmla="*/ 318154 h 318154"/>
              <a:gd name="connsiteX22" fmla="*/ 419431 w 652377"/>
              <a:gd name="connsiteY22" fmla="*/ 312676 h 318154"/>
              <a:gd name="connsiteX23" fmla="*/ 309413 w 652377"/>
              <a:gd name="connsiteY23" fmla="*/ 317630 h 318154"/>
              <a:gd name="connsiteX24" fmla="*/ 147389 w 652377"/>
              <a:gd name="connsiteY24" fmla="*/ 316535 h 318154"/>
              <a:gd name="connsiteX25" fmla="*/ 40178 w 652377"/>
              <a:gd name="connsiteY25" fmla="*/ 306247 h 318154"/>
              <a:gd name="connsiteX26" fmla="*/ 0 w 652377"/>
              <a:gd name="connsiteY26" fmla="*/ 285965 h 318154"/>
              <a:gd name="connsiteX27" fmla="*/ 186818 w 652377"/>
              <a:gd name="connsiteY27" fmla="*/ 286247 h 318154"/>
              <a:gd name="connsiteX0" fmla="*/ 186818 w 652377"/>
              <a:gd name="connsiteY0" fmla="*/ 286247 h 331726"/>
              <a:gd name="connsiteX1" fmla="*/ 255689 w 652377"/>
              <a:gd name="connsiteY1" fmla="*/ 287078 h 331726"/>
              <a:gd name="connsiteX2" fmla="*/ 305626 w 652377"/>
              <a:gd name="connsiteY2" fmla="*/ 287196 h 331726"/>
              <a:gd name="connsiteX3" fmla="*/ 363802 w 652377"/>
              <a:gd name="connsiteY3" fmla="*/ 285935 h 331726"/>
              <a:gd name="connsiteX4" fmla="*/ 432409 w 652377"/>
              <a:gd name="connsiteY4" fmla="*/ 286888 h 331726"/>
              <a:gd name="connsiteX5" fmla="*/ 529359 w 652377"/>
              <a:gd name="connsiteY5" fmla="*/ 282936 h 331726"/>
              <a:gd name="connsiteX6" fmla="*/ 557174 w 652377"/>
              <a:gd name="connsiteY6" fmla="*/ 287576 h 331726"/>
              <a:gd name="connsiteX7" fmla="*/ 596748 w 652377"/>
              <a:gd name="connsiteY7" fmla="*/ 271191 h 331726"/>
              <a:gd name="connsiteX8" fmla="*/ 600225 w 652377"/>
              <a:gd name="connsiteY8" fmla="*/ 222515 h 331726"/>
              <a:gd name="connsiteX9" fmla="*/ 600225 w 652377"/>
              <a:gd name="connsiteY9" fmla="*/ 118211 h 331726"/>
              <a:gd name="connsiteX10" fmla="*/ 607179 w 652377"/>
              <a:gd name="connsiteY10" fmla="*/ 62582 h 331726"/>
              <a:gd name="connsiteX11" fmla="*/ 600225 w 652377"/>
              <a:gd name="connsiteY11" fmla="*/ 0 h 331726"/>
              <a:gd name="connsiteX12" fmla="*/ 645424 w 652377"/>
              <a:gd name="connsiteY12" fmla="*/ 3477 h 331726"/>
              <a:gd name="connsiteX13" fmla="*/ 641947 w 652377"/>
              <a:gd name="connsiteY13" fmla="*/ 62582 h 331726"/>
              <a:gd name="connsiteX14" fmla="*/ 645424 w 652377"/>
              <a:gd name="connsiteY14" fmla="*/ 114734 h 331726"/>
              <a:gd name="connsiteX15" fmla="*/ 652377 w 652377"/>
              <a:gd name="connsiteY15" fmla="*/ 177317 h 331726"/>
              <a:gd name="connsiteX16" fmla="*/ 648900 w 652377"/>
              <a:gd name="connsiteY16" fmla="*/ 219039 h 331726"/>
              <a:gd name="connsiteX17" fmla="*/ 645424 w 652377"/>
              <a:gd name="connsiteY17" fmla="*/ 267714 h 331726"/>
              <a:gd name="connsiteX18" fmla="*/ 639375 w 652377"/>
              <a:gd name="connsiteY18" fmla="*/ 294053 h 331726"/>
              <a:gd name="connsiteX19" fmla="*/ 623087 w 652377"/>
              <a:gd name="connsiteY19" fmla="*/ 306104 h 331726"/>
              <a:gd name="connsiteX20" fmla="*/ 582651 w 652377"/>
              <a:gd name="connsiteY20" fmla="*/ 314488 h 331726"/>
              <a:gd name="connsiteX21" fmla="*/ 520449 w 652377"/>
              <a:gd name="connsiteY21" fmla="*/ 318154 h 331726"/>
              <a:gd name="connsiteX22" fmla="*/ 428956 w 652377"/>
              <a:gd name="connsiteY22" fmla="*/ 331726 h 331726"/>
              <a:gd name="connsiteX23" fmla="*/ 309413 w 652377"/>
              <a:gd name="connsiteY23" fmla="*/ 317630 h 331726"/>
              <a:gd name="connsiteX24" fmla="*/ 147389 w 652377"/>
              <a:gd name="connsiteY24" fmla="*/ 316535 h 331726"/>
              <a:gd name="connsiteX25" fmla="*/ 40178 w 652377"/>
              <a:gd name="connsiteY25" fmla="*/ 306247 h 331726"/>
              <a:gd name="connsiteX26" fmla="*/ 0 w 652377"/>
              <a:gd name="connsiteY26" fmla="*/ 285965 h 331726"/>
              <a:gd name="connsiteX27" fmla="*/ 186818 w 652377"/>
              <a:gd name="connsiteY27" fmla="*/ 286247 h 331726"/>
              <a:gd name="connsiteX0" fmla="*/ 186818 w 652377"/>
              <a:gd name="connsiteY0" fmla="*/ 286247 h 332441"/>
              <a:gd name="connsiteX1" fmla="*/ 255689 w 652377"/>
              <a:gd name="connsiteY1" fmla="*/ 287078 h 332441"/>
              <a:gd name="connsiteX2" fmla="*/ 305626 w 652377"/>
              <a:gd name="connsiteY2" fmla="*/ 287196 h 332441"/>
              <a:gd name="connsiteX3" fmla="*/ 363802 w 652377"/>
              <a:gd name="connsiteY3" fmla="*/ 285935 h 332441"/>
              <a:gd name="connsiteX4" fmla="*/ 432409 w 652377"/>
              <a:gd name="connsiteY4" fmla="*/ 286888 h 332441"/>
              <a:gd name="connsiteX5" fmla="*/ 529359 w 652377"/>
              <a:gd name="connsiteY5" fmla="*/ 282936 h 332441"/>
              <a:gd name="connsiteX6" fmla="*/ 557174 w 652377"/>
              <a:gd name="connsiteY6" fmla="*/ 287576 h 332441"/>
              <a:gd name="connsiteX7" fmla="*/ 596748 w 652377"/>
              <a:gd name="connsiteY7" fmla="*/ 271191 h 332441"/>
              <a:gd name="connsiteX8" fmla="*/ 600225 w 652377"/>
              <a:gd name="connsiteY8" fmla="*/ 222515 h 332441"/>
              <a:gd name="connsiteX9" fmla="*/ 600225 w 652377"/>
              <a:gd name="connsiteY9" fmla="*/ 118211 h 332441"/>
              <a:gd name="connsiteX10" fmla="*/ 607179 w 652377"/>
              <a:gd name="connsiteY10" fmla="*/ 62582 h 332441"/>
              <a:gd name="connsiteX11" fmla="*/ 600225 w 652377"/>
              <a:gd name="connsiteY11" fmla="*/ 0 h 332441"/>
              <a:gd name="connsiteX12" fmla="*/ 645424 w 652377"/>
              <a:gd name="connsiteY12" fmla="*/ 3477 h 332441"/>
              <a:gd name="connsiteX13" fmla="*/ 641947 w 652377"/>
              <a:gd name="connsiteY13" fmla="*/ 62582 h 332441"/>
              <a:gd name="connsiteX14" fmla="*/ 645424 w 652377"/>
              <a:gd name="connsiteY14" fmla="*/ 114734 h 332441"/>
              <a:gd name="connsiteX15" fmla="*/ 652377 w 652377"/>
              <a:gd name="connsiteY15" fmla="*/ 177317 h 332441"/>
              <a:gd name="connsiteX16" fmla="*/ 648900 w 652377"/>
              <a:gd name="connsiteY16" fmla="*/ 219039 h 332441"/>
              <a:gd name="connsiteX17" fmla="*/ 645424 w 652377"/>
              <a:gd name="connsiteY17" fmla="*/ 267714 h 332441"/>
              <a:gd name="connsiteX18" fmla="*/ 639375 w 652377"/>
              <a:gd name="connsiteY18" fmla="*/ 294053 h 332441"/>
              <a:gd name="connsiteX19" fmla="*/ 623087 w 652377"/>
              <a:gd name="connsiteY19" fmla="*/ 306104 h 332441"/>
              <a:gd name="connsiteX20" fmla="*/ 582651 w 652377"/>
              <a:gd name="connsiteY20" fmla="*/ 314488 h 332441"/>
              <a:gd name="connsiteX21" fmla="*/ 546643 w 652377"/>
              <a:gd name="connsiteY21" fmla="*/ 332441 h 332441"/>
              <a:gd name="connsiteX22" fmla="*/ 428956 w 652377"/>
              <a:gd name="connsiteY22" fmla="*/ 331726 h 332441"/>
              <a:gd name="connsiteX23" fmla="*/ 309413 w 652377"/>
              <a:gd name="connsiteY23" fmla="*/ 317630 h 332441"/>
              <a:gd name="connsiteX24" fmla="*/ 147389 w 652377"/>
              <a:gd name="connsiteY24" fmla="*/ 316535 h 332441"/>
              <a:gd name="connsiteX25" fmla="*/ 40178 w 652377"/>
              <a:gd name="connsiteY25" fmla="*/ 306247 h 332441"/>
              <a:gd name="connsiteX26" fmla="*/ 0 w 652377"/>
              <a:gd name="connsiteY26" fmla="*/ 285965 h 332441"/>
              <a:gd name="connsiteX27" fmla="*/ 186818 w 652377"/>
              <a:gd name="connsiteY27" fmla="*/ 286247 h 332441"/>
              <a:gd name="connsiteX0" fmla="*/ 186818 w 652377"/>
              <a:gd name="connsiteY0" fmla="*/ 286247 h 332441"/>
              <a:gd name="connsiteX1" fmla="*/ 255689 w 652377"/>
              <a:gd name="connsiteY1" fmla="*/ 287078 h 332441"/>
              <a:gd name="connsiteX2" fmla="*/ 305626 w 652377"/>
              <a:gd name="connsiteY2" fmla="*/ 287196 h 332441"/>
              <a:gd name="connsiteX3" fmla="*/ 363802 w 652377"/>
              <a:gd name="connsiteY3" fmla="*/ 285935 h 332441"/>
              <a:gd name="connsiteX4" fmla="*/ 432409 w 652377"/>
              <a:gd name="connsiteY4" fmla="*/ 286888 h 332441"/>
              <a:gd name="connsiteX5" fmla="*/ 529359 w 652377"/>
              <a:gd name="connsiteY5" fmla="*/ 282936 h 332441"/>
              <a:gd name="connsiteX6" fmla="*/ 557174 w 652377"/>
              <a:gd name="connsiteY6" fmla="*/ 287576 h 332441"/>
              <a:gd name="connsiteX7" fmla="*/ 596748 w 652377"/>
              <a:gd name="connsiteY7" fmla="*/ 271191 h 332441"/>
              <a:gd name="connsiteX8" fmla="*/ 600225 w 652377"/>
              <a:gd name="connsiteY8" fmla="*/ 222515 h 332441"/>
              <a:gd name="connsiteX9" fmla="*/ 600225 w 652377"/>
              <a:gd name="connsiteY9" fmla="*/ 118211 h 332441"/>
              <a:gd name="connsiteX10" fmla="*/ 607179 w 652377"/>
              <a:gd name="connsiteY10" fmla="*/ 62582 h 332441"/>
              <a:gd name="connsiteX11" fmla="*/ 600225 w 652377"/>
              <a:gd name="connsiteY11" fmla="*/ 0 h 332441"/>
              <a:gd name="connsiteX12" fmla="*/ 645424 w 652377"/>
              <a:gd name="connsiteY12" fmla="*/ 3477 h 332441"/>
              <a:gd name="connsiteX13" fmla="*/ 641947 w 652377"/>
              <a:gd name="connsiteY13" fmla="*/ 62582 h 332441"/>
              <a:gd name="connsiteX14" fmla="*/ 645424 w 652377"/>
              <a:gd name="connsiteY14" fmla="*/ 114734 h 332441"/>
              <a:gd name="connsiteX15" fmla="*/ 652377 w 652377"/>
              <a:gd name="connsiteY15" fmla="*/ 177317 h 332441"/>
              <a:gd name="connsiteX16" fmla="*/ 648900 w 652377"/>
              <a:gd name="connsiteY16" fmla="*/ 219039 h 332441"/>
              <a:gd name="connsiteX17" fmla="*/ 645424 w 652377"/>
              <a:gd name="connsiteY17" fmla="*/ 267714 h 332441"/>
              <a:gd name="connsiteX18" fmla="*/ 639375 w 652377"/>
              <a:gd name="connsiteY18" fmla="*/ 294053 h 332441"/>
              <a:gd name="connsiteX19" fmla="*/ 623087 w 652377"/>
              <a:gd name="connsiteY19" fmla="*/ 306104 h 332441"/>
              <a:gd name="connsiteX20" fmla="*/ 601701 w 652377"/>
              <a:gd name="connsiteY20" fmla="*/ 324013 h 332441"/>
              <a:gd name="connsiteX21" fmla="*/ 546643 w 652377"/>
              <a:gd name="connsiteY21" fmla="*/ 332441 h 332441"/>
              <a:gd name="connsiteX22" fmla="*/ 428956 w 652377"/>
              <a:gd name="connsiteY22" fmla="*/ 331726 h 332441"/>
              <a:gd name="connsiteX23" fmla="*/ 309413 w 652377"/>
              <a:gd name="connsiteY23" fmla="*/ 317630 h 332441"/>
              <a:gd name="connsiteX24" fmla="*/ 147389 w 652377"/>
              <a:gd name="connsiteY24" fmla="*/ 316535 h 332441"/>
              <a:gd name="connsiteX25" fmla="*/ 40178 w 652377"/>
              <a:gd name="connsiteY25" fmla="*/ 306247 h 332441"/>
              <a:gd name="connsiteX26" fmla="*/ 0 w 652377"/>
              <a:gd name="connsiteY26" fmla="*/ 285965 h 332441"/>
              <a:gd name="connsiteX27" fmla="*/ 186818 w 652377"/>
              <a:gd name="connsiteY27" fmla="*/ 286247 h 332441"/>
              <a:gd name="connsiteX0" fmla="*/ 186818 w 652377"/>
              <a:gd name="connsiteY0" fmla="*/ 286247 h 332441"/>
              <a:gd name="connsiteX1" fmla="*/ 255689 w 652377"/>
              <a:gd name="connsiteY1" fmla="*/ 287078 h 332441"/>
              <a:gd name="connsiteX2" fmla="*/ 305626 w 652377"/>
              <a:gd name="connsiteY2" fmla="*/ 287196 h 332441"/>
              <a:gd name="connsiteX3" fmla="*/ 363802 w 652377"/>
              <a:gd name="connsiteY3" fmla="*/ 285935 h 332441"/>
              <a:gd name="connsiteX4" fmla="*/ 432409 w 652377"/>
              <a:gd name="connsiteY4" fmla="*/ 286888 h 332441"/>
              <a:gd name="connsiteX5" fmla="*/ 529359 w 652377"/>
              <a:gd name="connsiteY5" fmla="*/ 282936 h 332441"/>
              <a:gd name="connsiteX6" fmla="*/ 557174 w 652377"/>
              <a:gd name="connsiteY6" fmla="*/ 287576 h 332441"/>
              <a:gd name="connsiteX7" fmla="*/ 596748 w 652377"/>
              <a:gd name="connsiteY7" fmla="*/ 271191 h 332441"/>
              <a:gd name="connsiteX8" fmla="*/ 600225 w 652377"/>
              <a:gd name="connsiteY8" fmla="*/ 222515 h 332441"/>
              <a:gd name="connsiteX9" fmla="*/ 600225 w 652377"/>
              <a:gd name="connsiteY9" fmla="*/ 118211 h 332441"/>
              <a:gd name="connsiteX10" fmla="*/ 607179 w 652377"/>
              <a:gd name="connsiteY10" fmla="*/ 62582 h 332441"/>
              <a:gd name="connsiteX11" fmla="*/ 600225 w 652377"/>
              <a:gd name="connsiteY11" fmla="*/ 0 h 332441"/>
              <a:gd name="connsiteX12" fmla="*/ 645424 w 652377"/>
              <a:gd name="connsiteY12" fmla="*/ 3477 h 332441"/>
              <a:gd name="connsiteX13" fmla="*/ 641947 w 652377"/>
              <a:gd name="connsiteY13" fmla="*/ 62582 h 332441"/>
              <a:gd name="connsiteX14" fmla="*/ 645424 w 652377"/>
              <a:gd name="connsiteY14" fmla="*/ 114734 h 332441"/>
              <a:gd name="connsiteX15" fmla="*/ 652377 w 652377"/>
              <a:gd name="connsiteY15" fmla="*/ 177317 h 332441"/>
              <a:gd name="connsiteX16" fmla="*/ 648900 w 652377"/>
              <a:gd name="connsiteY16" fmla="*/ 219039 h 332441"/>
              <a:gd name="connsiteX17" fmla="*/ 645424 w 652377"/>
              <a:gd name="connsiteY17" fmla="*/ 267714 h 332441"/>
              <a:gd name="connsiteX18" fmla="*/ 639375 w 652377"/>
              <a:gd name="connsiteY18" fmla="*/ 294053 h 332441"/>
              <a:gd name="connsiteX19" fmla="*/ 644518 w 652377"/>
              <a:gd name="connsiteY19" fmla="*/ 315629 h 332441"/>
              <a:gd name="connsiteX20" fmla="*/ 601701 w 652377"/>
              <a:gd name="connsiteY20" fmla="*/ 324013 h 332441"/>
              <a:gd name="connsiteX21" fmla="*/ 546643 w 652377"/>
              <a:gd name="connsiteY21" fmla="*/ 332441 h 332441"/>
              <a:gd name="connsiteX22" fmla="*/ 428956 w 652377"/>
              <a:gd name="connsiteY22" fmla="*/ 331726 h 332441"/>
              <a:gd name="connsiteX23" fmla="*/ 309413 w 652377"/>
              <a:gd name="connsiteY23" fmla="*/ 317630 h 332441"/>
              <a:gd name="connsiteX24" fmla="*/ 147389 w 652377"/>
              <a:gd name="connsiteY24" fmla="*/ 316535 h 332441"/>
              <a:gd name="connsiteX25" fmla="*/ 40178 w 652377"/>
              <a:gd name="connsiteY25" fmla="*/ 306247 h 332441"/>
              <a:gd name="connsiteX26" fmla="*/ 0 w 652377"/>
              <a:gd name="connsiteY26" fmla="*/ 285965 h 332441"/>
              <a:gd name="connsiteX27" fmla="*/ 186818 w 652377"/>
              <a:gd name="connsiteY27" fmla="*/ 286247 h 332441"/>
              <a:gd name="connsiteX0" fmla="*/ 186818 w 656044"/>
              <a:gd name="connsiteY0" fmla="*/ 286247 h 332441"/>
              <a:gd name="connsiteX1" fmla="*/ 255689 w 656044"/>
              <a:gd name="connsiteY1" fmla="*/ 287078 h 332441"/>
              <a:gd name="connsiteX2" fmla="*/ 305626 w 656044"/>
              <a:gd name="connsiteY2" fmla="*/ 287196 h 332441"/>
              <a:gd name="connsiteX3" fmla="*/ 363802 w 656044"/>
              <a:gd name="connsiteY3" fmla="*/ 285935 h 332441"/>
              <a:gd name="connsiteX4" fmla="*/ 432409 w 656044"/>
              <a:gd name="connsiteY4" fmla="*/ 286888 h 332441"/>
              <a:gd name="connsiteX5" fmla="*/ 529359 w 656044"/>
              <a:gd name="connsiteY5" fmla="*/ 282936 h 332441"/>
              <a:gd name="connsiteX6" fmla="*/ 557174 w 656044"/>
              <a:gd name="connsiteY6" fmla="*/ 287576 h 332441"/>
              <a:gd name="connsiteX7" fmla="*/ 596748 w 656044"/>
              <a:gd name="connsiteY7" fmla="*/ 271191 h 332441"/>
              <a:gd name="connsiteX8" fmla="*/ 600225 w 656044"/>
              <a:gd name="connsiteY8" fmla="*/ 222515 h 332441"/>
              <a:gd name="connsiteX9" fmla="*/ 600225 w 656044"/>
              <a:gd name="connsiteY9" fmla="*/ 118211 h 332441"/>
              <a:gd name="connsiteX10" fmla="*/ 607179 w 656044"/>
              <a:gd name="connsiteY10" fmla="*/ 62582 h 332441"/>
              <a:gd name="connsiteX11" fmla="*/ 600225 w 656044"/>
              <a:gd name="connsiteY11" fmla="*/ 0 h 332441"/>
              <a:gd name="connsiteX12" fmla="*/ 645424 w 656044"/>
              <a:gd name="connsiteY12" fmla="*/ 3477 h 332441"/>
              <a:gd name="connsiteX13" fmla="*/ 641947 w 656044"/>
              <a:gd name="connsiteY13" fmla="*/ 62582 h 332441"/>
              <a:gd name="connsiteX14" fmla="*/ 645424 w 656044"/>
              <a:gd name="connsiteY14" fmla="*/ 114734 h 332441"/>
              <a:gd name="connsiteX15" fmla="*/ 652377 w 656044"/>
              <a:gd name="connsiteY15" fmla="*/ 177317 h 332441"/>
              <a:gd name="connsiteX16" fmla="*/ 648900 w 656044"/>
              <a:gd name="connsiteY16" fmla="*/ 219039 h 332441"/>
              <a:gd name="connsiteX17" fmla="*/ 645424 w 656044"/>
              <a:gd name="connsiteY17" fmla="*/ 267714 h 332441"/>
              <a:gd name="connsiteX18" fmla="*/ 656044 w 656044"/>
              <a:gd name="connsiteY18" fmla="*/ 303578 h 332441"/>
              <a:gd name="connsiteX19" fmla="*/ 644518 w 656044"/>
              <a:gd name="connsiteY19" fmla="*/ 315629 h 332441"/>
              <a:gd name="connsiteX20" fmla="*/ 601701 w 656044"/>
              <a:gd name="connsiteY20" fmla="*/ 324013 h 332441"/>
              <a:gd name="connsiteX21" fmla="*/ 546643 w 656044"/>
              <a:gd name="connsiteY21" fmla="*/ 332441 h 332441"/>
              <a:gd name="connsiteX22" fmla="*/ 428956 w 656044"/>
              <a:gd name="connsiteY22" fmla="*/ 331726 h 332441"/>
              <a:gd name="connsiteX23" fmla="*/ 309413 w 656044"/>
              <a:gd name="connsiteY23" fmla="*/ 317630 h 332441"/>
              <a:gd name="connsiteX24" fmla="*/ 147389 w 656044"/>
              <a:gd name="connsiteY24" fmla="*/ 316535 h 332441"/>
              <a:gd name="connsiteX25" fmla="*/ 40178 w 656044"/>
              <a:gd name="connsiteY25" fmla="*/ 306247 h 332441"/>
              <a:gd name="connsiteX26" fmla="*/ 0 w 656044"/>
              <a:gd name="connsiteY26" fmla="*/ 285965 h 332441"/>
              <a:gd name="connsiteX27" fmla="*/ 186818 w 656044"/>
              <a:gd name="connsiteY27" fmla="*/ 286247 h 332441"/>
              <a:gd name="connsiteX0" fmla="*/ 516198 w 985424"/>
              <a:gd name="connsiteY0" fmla="*/ 286247 h 332441"/>
              <a:gd name="connsiteX1" fmla="*/ 585069 w 985424"/>
              <a:gd name="connsiteY1" fmla="*/ 287078 h 332441"/>
              <a:gd name="connsiteX2" fmla="*/ 635006 w 985424"/>
              <a:gd name="connsiteY2" fmla="*/ 287196 h 332441"/>
              <a:gd name="connsiteX3" fmla="*/ 693182 w 985424"/>
              <a:gd name="connsiteY3" fmla="*/ 285935 h 332441"/>
              <a:gd name="connsiteX4" fmla="*/ 761789 w 985424"/>
              <a:gd name="connsiteY4" fmla="*/ 286888 h 332441"/>
              <a:gd name="connsiteX5" fmla="*/ 858739 w 985424"/>
              <a:gd name="connsiteY5" fmla="*/ 282936 h 332441"/>
              <a:gd name="connsiteX6" fmla="*/ 886554 w 985424"/>
              <a:gd name="connsiteY6" fmla="*/ 287576 h 332441"/>
              <a:gd name="connsiteX7" fmla="*/ 926128 w 985424"/>
              <a:gd name="connsiteY7" fmla="*/ 271191 h 332441"/>
              <a:gd name="connsiteX8" fmla="*/ 929605 w 985424"/>
              <a:gd name="connsiteY8" fmla="*/ 222515 h 332441"/>
              <a:gd name="connsiteX9" fmla="*/ 929605 w 985424"/>
              <a:gd name="connsiteY9" fmla="*/ 118211 h 332441"/>
              <a:gd name="connsiteX10" fmla="*/ 936559 w 985424"/>
              <a:gd name="connsiteY10" fmla="*/ 62582 h 332441"/>
              <a:gd name="connsiteX11" fmla="*/ 929605 w 985424"/>
              <a:gd name="connsiteY11" fmla="*/ 0 h 332441"/>
              <a:gd name="connsiteX12" fmla="*/ 974804 w 985424"/>
              <a:gd name="connsiteY12" fmla="*/ 3477 h 332441"/>
              <a:gd name="connsiteX13" fmla="*/ 971327 w 985424"/>
              <a:gd name="connsiteY13" fmla="*/ 62582 h 332441"/>
              <a:gd name="connsiteX14" fmla="*/ 974804 w 985424"/>
              <a:gd name="connsiteY14" fmla="*/ 114734 h 332441"/>
              <a:gd name="connsiteX15" fmla="*/ 981757 w 985424"/>
              <a:gd name="connsiteY15" fmla="*/ 177317 h 332441"/>
              <a:gd name="connsiteX16" fmla="*/ 978280 w 985424"/>
              <a:gd name="connsiteY16" fmla="*/ 219039 h 332441"/>
              <a:gd name="connsiteX17" fmla="*/ 974804 w 985424"/>
              <a:gd name="connsiteY17" fmla="*/ 267714 h 332441"/>
              <a:gd name="connsiteX18" fmla="*/ 985424 w 985424"/>
              <a:gd name="connsiteY18" fmla="*/ 303578 h 332441"/>
              <a:gd name="connsiteX19" fmla="*/ 973898 w 985424"/>
              <a:gd name="connsiteY19" fmla="*/ 315629 h 332441"/>
              <a:gd name="connsiteX20" fmla="*/ 931081 w 985424"/>
              <a:gd name="connsiteY20" fmla="*/ 324013 h 332441"/>
              <a:gd name="connsiteX21" fmla="*/ 876023 w 985424"/>
              <a:gd name="connsiteY21" fmla="*/ 332441 h 332441"/>
              <a:gd name="connsiteX22" fmla="*/ 758336 w 985424"/>
              <a:gd name="connsiteY22" fmla="*/ 331726 h 332441"/>
              <a:gd name="connsiteX23" fmla="*/ 638793 w 985424"/>
              <a:gd name="connsiteY23" fmla="*/ 317630 h 332441"/>
              <a:gd name="connsiteX24" fmla="*/ 476769 w 985424"/>
              <a:gd name="connsiteY24" fmla="*/ 316535 h 332441"/>
              <a:gd name="connsiteX25" fmla="*/ 369558 w 985424"/>
              <a:gd name="connsiteY25" fmla="*/ 306247 h 332441"/>
              <a:gd name="connsiteX26" fmla="*/ 0 w 985424"/>
              <a:gd name="connsiteY26" fmla="*/ 290881 h 332441"/>
              <a:gd name="connsiteX27" fmla="*/ 516198 w 985424"/>
              <a:gd name="connsiteY27" fmla="*/ 286247 h 332441"/>
              <a:gd name="connsiteX0" fmla="*/ 594856 w 1064082"/>
              <a:gd name="connsiteY0" fmla="*/ 286247 h 332441"/>
              <a:gd name="connsiteX1" fmla="*/ 663727 w 1064082"/>
              <a:gd name="connsiteY1" fmla="*/ 287078 h 332441"/>
              <a:gd name="connsiteX2" fmla="*/ 713664 w 1064082"/>
              <a:gd name="connsiteY2" fmla="*/ 287196 h 332441"/>
              <a:gd name="connsiteX3" fmla="*/ 771840 w 1064082"/>
              <a:gd name="connsiteY3" fmla="*/ 285935 h 332441"/>
              <a:gd name="connsiteX4" fmla="*/ 840447 w 1064082"/>
              <a:gd name="connsiteY4" fmla="*/ 286888 h 332441"/>
              <a:gd name="connsiteX5" fmla="*/ 937397 w 1064082"/>
              <a:gd name="connsiteY5" fmla="*/ 282936 h 332441"/>
              <a:gd name="connsiteX6" fmla="*/ 965212 w 1064082"/>
              <a:gd name="connsiteY6" fmla="*/ 287576 h 332441"/>
              <a:gd name="connsiteX7" fmla="*/ 1004786 w 1064082"/>
              <a:gd name="connsiteY7" fmla="*/ 271191 h 332441"/>
              <a:gd name="connsiteX8" fmla="*/ 1008263 w 1064082"/>
              <a:gd name="connsiteY8" fmla="*/ 222515 h 332441"/>
              <a:gd name="connsiteX9" fmla="*/ 1008263 w 1064082"/>
              <a:gd name="connsiteY9" fmla="*/ 118211 h 332441"/>
              <a:gd name="connsiteX10" fmla="*/ 1015217 w 1064082"/>
              <a:gd name="connsiteY10" fmla="*/ 62582 h 332441"/>
              <a:gd name="connsiteX11" fmla="*/ 1008263 w 1064082"/>
              <a:gd name="connsiteY11" fmla="*/ 0 h 332441"/>
              <a:gd name="connsiteX12" fmla="*/ 1053462 w 1064082"/>
              <a:gd name="connsiteY12" fmla="*/ 3477 h 332441"/>
              <a:gd name="connsiteX13" fmla="*/ 1049985 w 1064082"/>
              <a:gd name="connsiteY13" fmla="*/ 62582 h 332441"/>
              <a:gd name="connsiteX14" fmla="*/ 1053462 w 1064082"/>
              <a:gd name="connsiteY14" fmla="*/ 114734 h 332441"/>
              <a:gd name="connsiteX15" fmla="*/ 1060415 w 1064082"/>
              <a:gd name="connsiteY15" fmla="*/ 177317 h 332441"/>
              <a:gd name="connsiteX16" fmla="*/ 1056938 w 1064082"/>
              <a:gd name="connsiteY16" fmla="*/ 219039 h 332441"/>
              <a:gd name="connsiteX17" fmla="*/ 1053462 w 1064082"/>
              <a:gd name="connsiteY17" fmla="*/ 267714 h 332441"/>
              <a:gd name="connsiteX18" fmla="*/ 1064082 w 1064082"/>
              <a:gd name="connsiteY18" fmla="*/ 303578 h 332441"/>
              <a:gd name="connsiteX19" fmla="*/ 1052556 w 1064082"/>
              <a:gd name="connsiteY19" fmla="*/ 315629 h 332441"/>
              <a:gd name="connsiteX20" fmla="*/ 1009739 w 1064082"/>
              <a:gd name="connsiteY20" fmla="*/ 324013 h 332441"/>
              <a:gd name="connsiteX21" fmla="*/ 954681 w 1064082"/>
              <a:gd name="connsiteY21" fmla="*/ 332441 h 332441"/>
              <a:gd name="connsiteX22" fmla="*/ 836994 w 1064082"/>
              <a:gd name="connsiteY22" fmla="*/ 331726 h 332441"/>
              <a:gd name="connsiteX23" fmla="*/ 717451 w 1064082"/>
              <a:gd name="connsiteY23" fmla="*/ 317630 h 332441"/>
              <a:gd name="connsiteX24" fmla="*/ 555427 w 1064082"/>
              <a:gd name="connsiteY24" fmla="*/ 316535 h 332441"/>
              <a:gd name="connsiteX25" fmla="*/ 448216 w 1064082"/>
              <a:gd name="connsiteY25" fmla="*/ 306247 h 332441"/>
              <a:gd name="connsiteX26" fmla="*/ 0 w 1064082"/>
              <a:gd name="connsiteY26" fmla="*/ 285965 h 332441"/>
              <a:gd name="connsiteX27" fmla="*/ 594856 w 1064082"/>
              <a:gd name="connsiteY27" fmla="*/ 286247 h 332441"/>
              <a:gd name="connsiteX0" fmla="*/ 594856 w 1064082"/>
              <a:gd name="connsiteY0" fmla="*/ 286247 h 332441"/>
              <a:gd name="connsiteX1" fmla="*/ 663727 w 1064082"/>
              <a:gd name="connsiteY1" fmla="*/ 287078 h 332441"/>
              <a:gd name="connsiteX2" fmla="*/ 713664 w 1064082"/>
              <a:gd name="connsiteY2" fmla="*/ 287196 h 332441"/>
              <a:gd name="connsiteX3" fmla="*/ 771840 w 1064082"/>
              <a:gd name="connsiteY3" fmla="*/ 285935 h 332441"/>
              <a:gd name="connsiteX4" fmla="*/ 840447 w 1064082"/>
              <a:gd name="connsiteY4" fmla="*/ 286888 h 332441"/>
              <a:gd name="connsiteX5" fmla="*/ 937397 w 1064082"/>
              <a:gd name="connsiteY5" fmla="*/ 282936 h 332441"/>
              <a:gd name="connsiteX6" fmla="*/ 965212 w 1064082"/>
              <a:gd name="connsiteY6" fmla="*/ 287576 h 332441"/>
              <a:gd name="connsiteX7" fmla="*/ 1004786 w 1064082"/>
              <a:gd name="connsiteY7" fmla="*/ 271191 h 332441"/>
              <a:gd name="connsiteX8" fmla="*/ 1008263 w 1064082"/>
              <a:gd name="connsiteY8" fmla="*/ 222515 h 332441"/>
              <a:gd name="connsiteX9" fmla="*/ 1008263 w 1064082"/>
              <a:gd name="connsiteY9" fmla="*/ 118211 h 332441"/>
              <a:gd name="connsiteX10" fmla="*/ 1015217 w 1064082"/>
              <a:gd name="connsiteY10" fmla="*/ 62582 h 332441"/>
              <a:gd name="connsiteX11" fmla="*/ 1008263 w 1064082"/>
              <a:gd name="connsiteY11" fmla="*/ 0 h 332441"/>
              <a:gd name="connsiteX12" fmla="*/ 1053462 w 1064082"/>
              <a:gd name="connsiteY12" fmla="*/ 3477 h 332441"/>
              <a:gd name="connsiteX13" fmla="*/ 1049985 w 1064082"/>
              <a:gd name="connsiteY13" fmla="*/ 62582 h 332441"/>
              <a:gd name="connsiteX14" fmla="*/ 1053462 w 1064082"/>
              <a:gd name="connsiteY14" fmla="*/ 114734 h 332441"/>
              <a:gd name="connsiteX15" fmla="*/ 1060415 w 1064082"/>
              <a:gd name="connsiteY15" fmla="*/ 177317 h 332441"/>
              <a:gd name="connsiteX16" fmla="*/ 1056938 w 1064082"/>
              <a:gd name="connsiteY16" fmla="*/ 219039 h 332441"/>
              <a:gd name="connsiteX17" fmla="*/ 1053462 w 1064082"/>
              <a:gd name="connsiteY17" fmla="*/ 267714 h 332441"/>
              <a:gd name="connsiteX18" fmla="*/ 1064082 w 1064082"/>
              <a:gd name="connsiteY18" fmla="*/ 303578 h 332441"/>
              <a:gd name="connsiteX19" fmla="*/ 1052556 w 1064082"/>
              <a:gd name="connsiteY19" fmla="*/ 315629 h 332441"/>
              <a:gd name="connsiteX20" fmla="*/ 1009739 w 1064082"/>
              <a:gd name="connsiteY20" fmla="*/ 324013 h 332441"/>
              <a:gd name="connsiteX21" fmla="*/ 954681 w 1064082"/>
              <a:gd name="connsiteY21" fmla="*/ 332441 h 332441"/>
              <a:gd name="connsiteX22" fmla="*/ 836994 w 1064082"/>
              <a:gd name="connsiteY22" fmla="*/ 331726 h 332441"/>
              <a:gd name="connsiteX23" fmla="*/ 717451 w 1064082"/>
              <a:gd name="connsiteY23" fmla="*/ 317630 h 332441"/>
              <a:gd name="connsiteX24" fmla="*/ 555427 w 1064082"/>
              <a:gd name="connsiteY24" fmla="*/ 316535 h 332441"/>
              <a:gd name="connsiteX25" fmla="*/ 359726 w 1064082"/>
              <a:gd name="connsiteY25" fmla="*/ 308705 h 332441"/>
              <a:gd name="connsiteX26" fmla="*/ 0 w 1064082"/>
              <a:gd name="connsiteY26" fmla="*/ 285965 h 332441"/>
              <a:gd name="connsiteX27" fmla="*/ 594856 w 1064082"/>
              <a:gd name="connsiteY27" fmla="*/ 286247 h 332441"/>
              <a:gd name="connsiteX0" fmla="*/ 594856 w 1064082"/>
              <a:gd name="connsiteY0" fmla="*/ 293504 h 339698"/>
              <a:gd name="connsiteX1" fmla="*/ 663727 w 1064082"/>
              <a:gd name="connsiteY1" fmla="*/ 294335 h 339698"/>
              <a:gd name="connsiteX2" fmla="*/ 713664 w 1064082"/>
              <a:gd name="connsiteY2" fmla="*/ 294453 h 339698"/>
              <a:gd name="connsiteX3" fmla="*/ 771840 w 1064082"/>
              <a:gd name="connsiteY3" fmla="*/ 293192 h 339698"/>
              <a:gd name="connsiteX4" fmla="*/ 840447 w 1064082"/>
              <a:gd name="connsiteY4" fmla="*/ 294145 h 339698"/>
              <a:gd name="connsiteX5" fmla="*/ 937397 w 1064082"/>
              <a:gd name="connsiteY5" fmla="*/ 290193 h 339698"/>
              <a:gd name="connsiteX6" fmla="*/ 965212 w 1064082"/>
              <a:gd name="connsiteY6" fmla="*/ 294833 h 339698"/>
              <a:gd name="connsiteX7" fmla="*/ 1004786 w 1064082"/>
              <a:gd name="connsiteY7" fmla="*/ 278448 h 339698"/>
              <a:gd name="connsiteX8" fmla="*/ 1008263 w 1064082"/>
              <a:gd name="connsiteY8" fmla="*/ 229772 h 339698"/>
              <a:gd name="connsiteX9" fmla="*/ 1008263 w 1064082"/>
              <a:gd name="connsiteY9" fmla="*/ 125468 h 339698"/>
              <a:gd name="connsiteX10" fmla="*/ 1015217 w 1064082"/>
              <a:gd name="connsiteY10" fmla="*/ 69839 h 339698"/>
              <a:gd name="connsiteX11" fmla="*/ 962301 w 1064082"/>
              <a:gd name="connsiteY11" fmla="*/ 0 h 339698"/>
              <a:gd name="connsiteX12" fmla="*/ 1053462 w 1064082"/>
              <a:gd name="connsiteY12" fmla="*/ 10734 h 339698"/>
              <a:gd name="connsiteX13" fmla="*/ 1049985 w 1064082"/>
              <a:gd name="connsiteY13" fmla="*/ 69839 h 339698"/>
              <a:gd name="connsiteX14" fmla="*/ 1053462 w 1064082"/>
              <a:gd name="connsiteY14" fmla="*/ 121991 h 339698"/>
              <a:gd name="connsiteX15" fmla="*/ 1060415 w 1064082"/>
              <a:gd name="connsiteY15" fmla="*/ 184574 h 339698"/>
              <a:gd name="connsiteX16" fmla="*/ 1056938 w 1064082"/>
              <a:gd name="connsiteY16" fmla="*/ 226296 h 339698"/>
              <a:gd name="connsiteX17" fmla="*/ 1053462 w 1064082"/>
              <a:gd name="connsiteY17" fmla="*/ 274971 h 339698"/>
              <a:gd name="connsiteX18" fmla="*/ 1064082 w 1064082"/>
              <a:gd name="connsiteY18" fmla="*/ 310835 h 339698"/>
              <a:gd name="connsiteX19" fmla="*/ 1052556 w 1064082"/>
              <a:gd name="connsiteY19" fmla="*/ 322886 h 339698"/>
              <a:gd name="connsiteX20" fmla="*/ 1009739 w 1064082"/>
              <a:gd name="connsiteY20" fmla="*/ 331270 h 339698"/>
              <a:gd name="connsiteX21" fmla="*/ 954681 w 1064082"/>
              <a:gd name="connsiteY21" fmla="*/ 339698 h 339698"/>
              <a:gd name="connsiteX22" fmla="*/ 836994 w 1064082"/>
              <a:gd name="connsiteY22" fmla="*/ 338983 h 339698"/>
              <a:gd name="connsiteX23" fmla="*/ 717451 w 1064082"/>
              <a:gd name="connsiteY23" fmla="*/ 324887 h 339698"/>
              <a:gd name="connsiteX24" fmla="*/ 555427 w 1064082"/>
              <a:gd name="connsiteY24" fmla="*/ 323792 h 339698"/>
              <a:gd name="connsiteX25" fmla="*/ 359726 w 1064082"/>
              <a:gd name="connsiteY25" fmla="*/ 315962 h 339698"/>
              <a:gd name="connsiteX26" fmla="*/ 0 w 1064082"/>
              <a:gd name="connsiteY26" fmla="*/ 293222 h 339698"/>
              <a:gd name="connsiteX27" fmla="*/ 594856 w 1064082"/>
              <a:gd name="connsiteY27" fmla="*/ 293504 h 339698"/>
              <a:gd name="connsiteX0" fmla="*/ 594856 w 1106681"/>
              <a:gd name="connsiteY0" fmla="*/ 294865 h 341059"/>
              <a:gd name="connsiteX1" fmla="*/ 663727 w 1106681"/>
              <a:gd name="connsiteY1" fmla="*/ 295696 h 341059"/>
              <a:gd name="connsiteX2" fmla="*/ 713664 w 1106681"/>
              <a:gd name="connsiteY2" fmla="*/ 295814 h 341059"/>
              <a:gd name="connsiteX3" fmla="*/ 771840 w 1106681"/>
              <a:gd name="connsiteY3" fmla="*/ 294553 h 341059"/>
              <a:gd name="connsiteX4" fmla="*/ 840447 w 1106681"/>
              <a:gd name="connsiteY4" fmla="*/ 295506 h 341059"/>
              <a:gd name="connsiteX5" fmla="*/ 937397 w 1106681"/>
              <a:gd name="connsiteY5" fmla="*/ 291554 h 341059"/>
              <a:gd name="connsiteX6" fmla="*/ 965212 w 1106681"/>
              <a:gd name="connsiteY6" fmla="*/ 296194 h 341059"/>
              <a:gd name="connsiteX7" fmla="*/ 1004786 w 1106681"/>
              <a:gd name="connsiteY7" fmla="*/ 279809 h 341059"/>
              <a:gd name="connsiteX8" fmla="*/ 1008263 w 1106681"/>
              <a:gd name="connsiteY8" fmla="*/ 231133 h 341059"/>
              <a:gd name="connsiteX9" fmla="*/ 1008263 w 1106681"/>
              <a:gd name="connsiteY9" fmla="*/ 126829 h 341059"/>
              <a:gd name="connsiteX10" fmla="*/ 1015217 w 1106681"/>
              <a:gd name="connsiteY10" fmla="*/ 71200 h 341059"/>
              <a:gd name="connsiteX11" fmla="*/ 962301 w 1106681"/>
              <a:gd name="connsiteY11" fmla="*/ 1361 h 341059"/>
              <a:gd name="connsiteX12" fmla="*/ 1106681 w 1106681"/>
              <a:gd name="connsiteY12" fmla="*/ 0 h 341059"/>
              <a:gd name="connsiteX13" fmla="*/ 1049985 w 1106681"/>
              <a:gd name="connsiteY13" fmla="*/ 71200 h 341059"/>
              <a:gd name="connsiteX14" fmla="*/ 1053462 w 1106681"/>
              <a:gd name="connsiteY14" fmla="*/ 123352 h 341059"/>
              <a:gd name="connsiteX15" fmla="*/ 1060415 w 1106681"/>
              <a:gd name="connsiteY15" fmla="*/ 185935 h 341059"/>
              <a:gd name="connsiteX16" fmla="*/ 1056938 w 1106681"/>
              <a:gd name="connsiteY16" fmla="*/ 227657 h 341059"/>
              <a:gd name="connsiteX17" fmla="*/ 1053462 w 1106681"/>
              <a:gd name="connsiteY17" fmla="*/ 276332 h 341059"/>
              <a:gd name="connsiteX18" fmla="*/ 1064082 w 1106681"/>
              <a:gd name="connsiteY18" fmla="*/ 312196 h 341059"/>
              <a:gd name="connsiteX19" fmla="*/ 1052556 w 1106681"/>
              <a:gd name="connsiteY19" fmla="*/ 324247 h 341059"/>
              <a:gd name="connsiteX20" fmla="*/ 1009739 w 1106681"/>
              <a:gd name="connsiteY20" fmla="*/ 332631 h 341059"/>
              <a:gd name="connsiteX21" fmla="*/ 954681 w 1106681"/>
              <a:gd name="connsiteY21" fmla="*/ 341059 h 341059"/>
              <a:gd name="connsiteX22" fmla="*/ 836994 w 1106681"/>
              <a:gd name="connsiteY22" fmla="*/ 340344 h 341059"/>
              <a:gd name="connsiteX23" fmla="*/ 717451 w 1106681"/>
              <a:gd name="connsiteY23" fmla="*/ 326248 h 341059"/>
              <a:gd name="connsiteX24" fmla="*/ 555427 w 1106681"/>
              <a:gd name="connsiteY24" fmla="*/ 325153 h 341059"/>
              <a:gd name="connsiteX25" fmla="*/ 359726 w 1106681"/>
              <a:gd name="connsiteY25" fmla="*/ 317323 h 341059"/>
              <a:gd name="connsiteX26" fmla="*/ 0 w 1106681"/>
              <a:gd name="connsiteY26" fmla="*/ 294583 h 341059"/>
              <a:gd name="connsiteX27" fmla="*/ 594856 w 1106681"/>
              <a:gd name="connsiteY27" fmla="*/ 294865 h 341059"/>
              <a:gd name="connsiteX0" fmla="*/ 594856 w 1106681"/>
              <a:gd name="connsiteY0" fmla="*/ 294865 h 341059"/>
              <a:gd name="connsiteX1" fmla="*/ 663727 w 1106681"/>
              <a:gd name="connsiteY1" fmla="*/ 295696 h 341059"/>
              <a:gd name="connsiteX2" fmla="*/ 713664 w 1106681"/>
              <a:gd name="connsiteY2" fmla="*/ 295814 h 341059"/>
              <a:gd name="connsiteX3" fmla="*/ 771840 w 1106681"/>
              <a:gd name="connsiteY3" fmla="*/ 294553 h 341059"/>
              <a:gd name="connsiteX4" fmla="*/ 840447 w 1106681"/>
              <a:gd name="connsiteY4" fmla="*/ 295506 h 341059"/>
              <a:gd name="connsiteX5" fmla="*/ 937397 w 1106681"/>
              <a:gd name="connsiteY5" fmla="*/ 291554 h 341059"/>
              <a:gd name="connsiteX6" fmla="*/ 965212 w 1106681"/>
              <a:gd name="connsiteY6" fmla="*/ 296194 h 341059"/>
              <a:gd name="connsiteX7" fmla="*/ 1004786 w 1106681"/>
              <a:gd name="connsiteY7" fmla="*/ 279809 h 341059"/>
              <a:gd name="connsiteX8" fmla="*/ 1008263 w 1106681"/>
              <a:gd name="connsiteY8" fmla="*/ 231133 h 341059"/>
              <a:gd name="connsiteX9" fmla="*/ 1008263 w 1106681"/>
              <a:gd name="connsiteY9" fmla="*/ 126829 h 341059"/>
              <a:gd name="connsiteX10" fmla="*/ 1007960 w 1106681"/>
              <a:gd name="connsiteY10" fmla="*/ 68781 h 341059"/>
              <a:gd name="connsiteX11" fmla="*/ 962301 w 1106681"/>
              <a:gd name="connsiteY11" fmla="*/ 1361 h 341059"/>
              <a:gd name="connsiteX12" fmla="*/ 1106681 w 1106681"/>
              <a:gd name="connsiteY12" fmla="*/ 0 h 341059"/>
              <a:gd name="connsiteX13" fmla="*/ 1049985 w 1106681"/>
              <a:gd name="connsiteY13" fmla="*/ 71200 h 341059"/>
              <a:gd name="connsiteX14" fmla="*/ 1053462 w 1106681"/>
              <a:gd name="connsiteY14" fmla="*/ 123352 h 341059"/>
              <a:gd name="connsiteX15" fmla="*/ 1060415 w 1106681"/>
              <a:gd name="connsiteY15" fmla="*/ 185935 h 341059"/>
              <a:gd name="connsiteX16" fmla="*/ 1056938 w 1106681"/>
              <a:gd name="connsiteY16" fmla="*/ 227657 h 341059"/>
              <a:gd name="connsiteX17" fmla="*/ 1053462 w 1106681"/>
              <a:gd name="connsiteY17" fmla="*/ 276332 h 341059"/>
              <a:gd name="connsiteX18" fmla="*/ 1064082 w 1106681"/>
              <a:gd name="connsiteY18" fmla="*/ 312196 h 341059"/>
              <a:gd name="connsiteX19" fmla="*/ 1052556 w 1106681"/>
              <a:gd name="connsiteY19" fmla="*/ 324247 h 341059"/>
              <a:gd name="connsiteX20" fmla="*/ 1009739 w 1106681"/>
              <a:gd name="connsiteY20" fmla="*/ 332631 h 341059"/>
              <a:gd name="connsiteX21" fmla="*/ 954681 w 1106681"/>
              <a:gd name="connsiteY21" fmla="*/ 341059 h 341059"/>
              <a:gd name="connsiteX22" fmla="*/ 836994 w 1106681"/>
              <a:gd name="connsiteY22" fmla="*/ 340344 h 341059"/>
              <a:gd name="connsiteX23" fmla="*/ 717451 w 1106681"/>
              <a:gd name="connsiteY23" fmla="*/ 326248 h 341059"/>
              <a:gd name="connsiteX24" fmla="*/ 555427 w 1106681"/>
              <a:gd name="connsiteY24" fmla="*/ 325153 h 341059"/>
              <a:gd name="connsiteX25" fmla="*/ 359726 w 1106681"/>
              <a:gd name="connsiteY25" fmla="*/ 317323 h 341059"/>
              <a:gd name="connsiteX26" fmla="*/ 0 w 1106681"/>
              <a:gd name="connsiteY26" fmla="*/ 294583 h 341059"/>
              <a:gd name="connsiteX27" fmla="*/ 594856 w 1106681"/>
              <a:gd name="connsiteY27" fmla="*/ 294865 h 341059"/>
              <a:gd name="connsiteX0" fmla="*/ 594856 w 1106681"/>
              <a:gd name="connsiteY0" fmla="*/ 294865 h 341059"/>
              <a:gd name="connsiteX1" fmla="*/ 663727 w 1106681"/>
              <a:gd name="connsiteY1" fmla="*/ 295696 h 341059"/>
              <a:gd name="connsiteX2" fmla="*/ 713664 w 1106681"/>
              <a:gd name="connsiteY2" fmla="*/ 295814 h 341059"/>
              <a:gd name="connsiteX3" fmla="*/ 771840 w 1106681"/>
              <a:gd name="connsiteY3" fmla="*/ 294553 h 341059"/>
              <a:gd name="connsiteX4" fmla="*/ 840447 w 1106681"/>
              <a:gd name="connsiteY4" fmla="*/ 295506 h 341059"/>
              <a:gd name="connsiteX5" fmla="*/ 937397 w 1106681"/>
              <a:gd name="connsiteY5" fmla="*/ 291554 h 341059"/>
              <a:gd name="connsiteX6" fmla="*/ 965212 w 1106681"/>
              <a:gd name="connsiteY6" fmla="*/ 296194 h 341059"/>
              <a:gd name="connsiteX7" fmla="*/ 1004786 w 1106681"/>
              <a:gd name="connsiteY7" fmla="*/ 279809 h 341059"/>
              <a:gd name="connsiteX8" fmla="*/ 1008263 w 1106681"/>
              <a:gd name="connsiteY8" fmla="*/ 231133 h 341059"/>
              <a:gd name="connsiteX9" fmla="*/ 1008263 w 1106681"/>
              <a:gd name="connsiteY9" fmla="*/ 126829 h 341059"/>
              <a:gd name="connsiteX10" fmla="*/ 1007960 w 1106681"/>
              <a:gd name="connsiteY10" fmla="*/ 68781 h 341059"/>
              <a:gd name="connsiteX11" fmla="*/ 962301 w 1106681"/>
              <a:gd name="connsiteY11" fmla="*/ 1361 h 341059"/>
              <a:gd name="connsiteX12" fmla="*/ 1106681 w 1106681"/>
              <a:gd name="connsiteY12" fmla="*/ 0 h 341059"/>
              <a:gd name="connsiteX13" fmla="*/ 1059662 w 1106681"/>
              <a:gd name="connsiteY13" fmla="*/ 71200 h 341059"/>
              <a:gd name="connsiteX14" fmla="*/ 1053462 w 1106681"/>
              <a:gd name="connsiteY14" fmla="*/ 123352 h 341059"/>
              <a:gd name="connsiteX15" fmla="*/ 1060415 w 1106681"/>
              <a:gd name="connsiteY15" fmla="*/ 185935 h 341059"/>
              <a:gd name="connsiteX16" fmla="*/ 1056938 w 1106681"/>
              <a:gd name="connsiteY16" fmla="*/ 227657 h 341059"/>
              <a:gd name="connsiteX17" fmla="*/ 1053462 w 1106681"/>
              <a:gd name="connsiteY17" fmla="*/ 276332 h 341059"/>
              <a:gd name="connsiteX18" fmla="*/ 1064082 w 1106681"/>
              <a:gd name="connsiteY18" fmla="*/ 312196 h 341059"/>
              <a:gd name="connsiteX19" fmla="*/ 1052556 w 1106681"/>
              <a:gd name="connsiteY19" fmla="*/ 324247 h 341059"/>
              <a:gd name="connsiteX20" fmla="*/ 1009739 w 1106681"/>
              <a:gd name="connsiteY20" fmla="*/ 332631 h 341059"/>
              <a:gd name="connsiteX21" fmla="*/ 954681 w 1106681"/>
              <a:gd name="connsiteY21" fmla="*/ 341059 h 341059"/>
              <a:gd name="connsiteX22" fmla="*/ 836994 w 1106681"/>
              <a:gd name="connsiteY22" fmla="*/ 340344 h 341059"/>
              <a:gd name="connsiteX23" fmla="*/ 717451 w 1106681"/>
              <a:gd name="connsiteY23" fmla="*/ 326248 h 341059"/>
              <a:gd name="connsiteX24" fmla="*/ 555427 w 1106681"/>
              <a:gd name="connsiteY24" fmla="*/ 325153 h 341059"/>
              <a:gd name="connsiteX25" fmla="*/ 359726 w 1106681"/>
              <a:gd name="connsiteY25" fmla="*/ 317323 h 341059"/>
              <a:gd name="connsiteX26" fmla="*/ 0 w 1106681"/>
              <a:gd name="connsiteY26" fmla="*/ 294583 h 341059"/>
              <a:gd name="connsiteX27" fmla="*/ 594856 w 1106681"/>
              <a:gd name="connsiteY27" fmla="*/ 294865 h 341059"/>
              <a:gd name="connsiteX0" fmla="*/ 594856 w 1106681"/>
              <a:gd name="connsiteY0" fmla="*/ 294865 h 341059"/>
              <a:gd name="connsiteX1" fmla="*/ 663727 w 1106681"/>
              <a:gd name="connsiteY1" fmla="*/ 295696 h 341059"/>
              <a:gd name="connsiteX2" fmla="*/ 713664 w 1106681"/>
              <a:gd name="connsiteY2" fmla="*/ 295814 h 341059"/>
              <a:gd name="connsiteX3" fmla="*/ 771840 w 1106681"/>
              <a:gd name="connsiteY3" fmla="*/ 294553 h 341059"/>
              <a:gd name="connsiteX4" fmla="*/ 840447 w 1106681"/>
              <a:gd name="connsiteY4" fmla="*/ 295506 h 341059"/>
              <a:gd name="connsiteX5" fmla="*/ 937397 w 1106681"/>
              <a:gd name="connsiteY5" fmla="*/ 291554 h 341059"/>
              <a:gd name="connsiteX6" fmla="*/ 965212 w 1106681"/>
              <a:gd name="connsiteY6" fmla="*/ 296194 h 341059"/>
              <a:gd name="connsiteX7" fmla="*/ 1004786 w 1106681"/>
              <a:gd name="connsiteY7" fmla="*/ 279809 h 341059"/>
              <a:gd name="connsiteX8" fmla="*/ 1008263 w 1106681"/>
              <a:gd name="connsiteY8" fmla="*/ 231133 h 341059"/>
              <a:gd name="connsiteX9" fmla="*/ 1008263 w 1106681"/>
              <a:gd name="connsiteY9" fmla="*/ 126829 h 341059"/>
              <a:gd name="connsiteX10" fmla="*/ 1007960 w 1106681"/>
              <a:gd name="connsiteY10" fmla="*/ 68781 h 341059"/>
              <a:gd name="connsiteX11" fmla="*/ 967139 w 1106681"/>
              <a:gd name="connsiteY11" fmla="*/ 35228 h 341059"/>
              <a:gd name="connsiteX12" fmla="*/ 1106681 w 1106681"/>
              <a:gd name="connsiteY12" fmla="*/ 0 h 341059"/>
              <a:gd name="connsiteX13" fmla="*/ 1059662 w 1106681"/>
              <a:gd name="connsiteY13" fmla="*/ 71200 h 341059"/>
              <a:gd name="connsiteX14" fmla="*/ 1053462 w 1106681"/>
              <a:gd name="connsiteY14" fmla="*/ 123352 h 341059"/>
              <a:gd name="connsiteX15" fmla="*/ 1060415 w 1106681"/>
              <a:gd name="connsiteY15" fmla="*/ 185935 h 341059"/>
              <a:gd name="connsiteX16" fmla="*/ 1056938 w 1106681"/>
              <a:gd name="connsiteY16" fmla="*/ 227657 h 341059"/>
              <a:gd name="connsiteX17" fmla="*/ 1053462 w 1106681"/>
              <a:gd name="connsiteY17" fmla="*/ 276332 h 341059"/>
              <a:gd name="connsiteX18" fmla="*/ 1064082 w 1106681"/>
              <a:gd name="connsiteY18" fmla="*/ 312196 h 341059"/>
              <a:gd name="connsiteX19" fmla="*/ 1052556 w 1106681"/>
              <a:gd name="connsiteY19" fmla="*/ 324247 h 341059"/>
              <a:gd name="connsiteX20" fmla="*/ 1009739 w 1106681"/>
              <a:gd name="connsiteY20" fmla="*/ 332631 h 341059"/>
              <a:gd name="connsiteX21" fmla="*/ 954681 w 1106681"/>
              <a:gd name="connsiteY21" fmla="*/ 341059 h 341059"/>
              <a:gd name="connsiteX22" fmla="*/ 836994 w 1106681"/>
              <a:gd name="connsiteY22" fmla="*/ 340344 h 341059"/>
              <a:gd name="connsiteX23" fmla="*/ 717451 w 1106681"/>
              <a:gd name="connsiteY23" fmla="*/ 326248 h 341059"/>
              <a:gd name="connsiteX24" fmla="*/ 555427 w 1106681"/>
              <a:gd name="connsiteY24" fmla="*/ 325153 h 341059"/>
              <a:gd name="connsiteX25" fmla="*/ 359726 w 1106681"/>
              <a:gd name="connsiteY25" fmla="*/ 317323 h 341059"/>
              <a:gd name="connsiteX26" fmla="*/ 0 w 1106681"/>
              <a:gd name="connsiteY26" fmla="*/ 294583 h 341059"/>
              <a:gd name="connsiteX27" fmla="*/ 594856 w 1106681"/>
              <a:gd name="connsiteY27" fmla="*/ 294865 h 341059"/>
              <a:gd name="connsiteX0" fmla="*/ 594856 w 1104262"/>
              <a:gd name="connsiteY0" fmla="*/ 265836 h 312030"/>
              <a:gd name="connsiteX1" fmla="*/ 663727 w 1104262"/>
              <a:gd name="connsiteY1" fmla="*/ 266667 h 312030"/>
              <a:gd name="connsiteX2" fmla="*/ 713664 w 1104262"/>
              <a:gd name="connsiteY2" fmla="*/ 266785 h 312030"/>
              <a:gd name="connsiteX3" fmla="*/ 771840 w 1104262"/>
              <a:gd name="connsiteY3" fmla="*/ 265524 h 312030"/>
              <a:gd name="connsiteX4" fmla="*/ 840447 w 1104262"/>
              <a:gd name="connsiteY4" fmla="*/ 266477 h 312030"/>
              <a:gd name="connsiteX5" fmla="*/ 937397 w 1104262"/>
              <a:gd name="connsiteY5" fmla="*/ 262525 h 312030"/>
              <a:gd name="connsiteX6" fmla="*/ 965212 w 1104262"/>
              <a:gd name="connsiteY6" fmla="*/ 267165 h 312030"/>
              <a:gd name="connsiteX7" fmla="*/ 1004786 w 1104262"/>
              <a:gd name="connsiteY7" fmla="*/ 250780 h 312030"/>
              <a:gd name="connsiteX8" fmla="*/ 1008263 w 1104262"/>
              <a:gd name="connsiteY8" fmla="*/ 202104 h 312030"/>
              <a:gd name="connsiteX9" fmla="*/ 1008263 w 1104262"/>
              <a:gd name="connsiteY9" fmla="*/ 97800 h 312030"/>
              <a:gd name="connsiteX10" fmla="*/ 1007960 w 1104262"/>
              <a:gd name="connsiteY10" fmla="*/ 39752 h 312030"/>
              <a:gd name="connsiteX11" fmla="*/ 967139 w 1104262"/>
              <a:gd name="connsiteY11" fmla="*/ 6199 h 312030"/>
              <a:gd name="connsiteX12" fmla="*/ 1104262 w 1104262"/>
              <a:gd name="connsiteY12" fmla="*/ 0 h 312030"/>
              <a:gd name="connsiteX13" fmla="*/ 1059662 w 1104262"/>
              <a:gd name="connsiteY13" fmla="*/ 42171 h 312030"/>
              <a:gd name="connsiteX14" fmla="*/ 1053462 w 1104262"/>
              <a:gd name="connsiteY14" fmla="*/ 94323 h 312030"/>
              <a:gd name="connsiteX15" fmla="*/ 1060415 w 1104262"/>
              <a:gd name="connsiteY15" fmla="*/ 156906 h 312030"/>
              <a:gd name="connsiteX16" fmla="*/ 1056938 w 1104262"/>
              <a:gd name="connsiteY16" fmla="*/ 198628 h 312030"/>
              <a:gd name="connsiteX17" fmla="*/ 1053462 w 1104262"/>
              <a:gd name="connsiteY17" fmla="*/ 247303 h 312030"/>
              <a:gd name="connsiteX18" fmla="*/ 1064082 w 1104262"/>
              <a:gd name="connsiteY18" fmla="*/ 283167 h 312030"/>
              <a:gd name="connsiteX19" fmla="*/ 1052556 w 1104262"/>
              <a:gd name="connsiteY19" fmla="*/ 295218 h 312030"/>
              <a:gd name="connsiteX20" fmla="*/ 1009739 w 1104262"/>
              <a:gd name="connsiteY20" fmla="*/ 303602 h 312030"/>
              <a:gd name="connsiteX21" fmla="*/ 954681 w 1104262"/>
              <a:gd name="connsiteY21" fmla="*/ 312030 h 312030"/>
              <a:gd name="connsiteX22" fmla="*/ 836994 w 1104262"/>
              <a:gd name="connsiteY22" fmla="*/ 311315 h 312030"/>
              <a:gd name="connsiteX23" fmla="*/ 717451 w 1104262"/>
              <a:gd name="connsiteY23" fmla="*/ 297219 h 312030"/>
              <a:gd name="connsiteX24" fmla="*/ 555427 w 1104262"/>
              <a:gd name="connsiteY24" fmla="*/ 296124 h 312030"/>
              <a:gd name="connsiteX25" fmla="*/ 359726 w 1104262"/>
              <a:gd name="connsiteY25" fmla="*/ 288294 h 312030"/>
              <a:gd name="connsiteX26" fmla="*/ 0 w 1104262"/>
              <a:gd name="connsiteY26" fmla="*/ 265554 h 312030"/>
              <a:gd name="connsiteX27" fmla="*/ 594856 w 1104262"/>
              <a:gd name="connsiteY27" fmla="*/ 265836 h 312030"/>
              <a:gd name="connsiteX0" fmla="*/ 594856 w 1104262"/>
              <a:gd name="connsiteY0" fmla="*/ 265836 h 312030"/>
              <a:gd name="connsiteX1" fmla="*/ 663727 w 1104262"/>
              <a:gd name="connsiteY1" fmla="*/ 266667 h 312030"/>
              <a:gd name="connsiteX2" fmla="*/ 713664 w 1104262"/>
              <a:gd name="connsiteY2" fmla="*/ 266785 h 312030"/>
              <a:gd name="connsiteX3" fmla="*/ 771840 w 1104262"/>
              <a:gd name="connsiteY3" fmla="*/ 265524 h 312030"/>
              <a:gd name="connsiteX4" fmla="*/ 840447 w 1104262"/>
              <a:gd name="connsiteY4" fmla="*/ 266477 h 312030"/>
              <a:gd name="connsiteX5" fmla="*/ 937397 w 1104262"/>
              <a:gd name="connsiteY5" fmla="*/ 262525 h 312030"/>
              <a:gd name="connsiteX6" fmla="*/ 965212 w 1104262"/>
              <a:gd name="connsiteY6" fmla="*/ 267165 h 312030"/>
              <a:gd name="connsiteX7" fmla="*/ 1004786 w 1104262"/>
              <a:gd name="connsiteY7" fmla="*/ 250780 h 312030"/>
              <a:gd name="connsiteX8" fmla="*/ 1008263 w 1104262"/>
              <a:gd name="connsiteY8" fmla="*/ 202104 h 312030"/>
              <a:gd name="connsiteX9" fmla="*/ 1008263 w 1104262"/>
              <a:gd name="connsiteY9" fmla="*/ 97800 h 312030"/>
              <a:gd name="connsiteX10" fmla="*/ 1003122 w 1104262"/>
              <a:gd name="connsiteY10" fmla="*/ 47009 h 312030"/>
              <a:gd name="connsiteX11" fmla="*/ 967139 w 1104262"/>
              <a:gd name="connsiteY11" fmla="*/ 6199 h 312030"/>
              <a:gd name="connsiteX12" fmla="*/ 1104262 w 1104262"/>
              <a:gd name="connsiteY12" fmla="*/ 0 h 312030"/>
              <a:gd name="connsiteX13" fmla="*/ 1059662 w 1104262"/>
              <a:gd name="connsiteY13" fmla="*/ 42171 h 312030"/>
              <a:gd name="connsiteX14" fmla="*/ 1053462 w 1104262"/>
              <a:gd name="connsiteY14" fmla="*/ 94323 h 312030"/>
              <a:gd name="connsiteX15" fmla="*/ 1060415 w 1104262"/>
              <a:gd name="connsiteY15" fmla="*/ 156906 h 312030"/>
              <a:gd name="connsiteX16" fmla="*/ 1056938 w 1104262"/>
              <a:gd name="connsiteY16" fmla="*/ 198628 h 312030"/>
              <a:gd name="connsiteX17" fmla="*/ 1053462 w 1104262"/>
              <a:gd name="connsiteY17" fmla="*/ 247303 h 312030"/>
              <a:gd name="connsiteX18" fmla="*/ 1064082 w 1104262"/>
              <a:gd name="connsiteY18" fmla="*/ 283167 h 312030"/>
              <a:gd name="connsiteX19" fmla="*/ 1052556 w 1104262"/>
              <a:gd name="connsiteY19" fmla="*/ 295218 h 312030"/>
              <a:gd name="connsiteX20" fmla="*/ 1009739 w 1104262"/>
              <a:gd name="connsiteY20" fmla="*/ 303602 h 312030"/>
              <a:gd name="connsiteX21" fmla="*/ 954681 w 1104262"/>
              <a:gd name="connsiteY21" fmla="*/ 312030 h 312030"/>
              <a:gd name="connsiteX22" fmla="*/ 836994 w 1104262"/>
              <a:gd name="connsiteY22" fmla="*/ 311315 h 312030"/>
              <a:gd name="connsiteX23" fmla="*/ 717451 w 1104262"/>
              <a:gd name="connsiteY23" fmla="*/ 297219 h 312030"/>
              <a:gd name="connsiteX24" fmla="*/ 555427 w 1104262"/>
              <a:gd name="connsiteY24" fmla="*/ 296124 h 312030"/>
              <a:gd name="connsiteX25" fmla="*/ 359726 w 1104262"/>
              <a:gd name="connsiteY25" fmla="*/ 288294 h 312030"/>
              <a:gd name="connsiteX26" fmla="*/ 0 w 1104262"/>
              <a:gd name="connsiteY26" fmla="*/ 265554 h 312030"/>
              <a:gd name="connsiteX27" fmla="*/ 594856 w 1104262"/>
              <a:gd name="connsiteY27" fmla="*/ 265836 h 312030"/>
              <a:gd name="connsiteX0" fmla="*/ 594856 w 1104262"/>
              <a:gd name="connsiteY0" fmla="*/ 265836 h 312030"/>
              <a:gd name="connsiteX1" fmla="*/ 663727 w 1104262"/>
              <a:gd name="connsiteY1" fmla="*/ 266667 h 312030"/>
              <a:gd name="connsiteX2" fmla="*/ 713664 w 1104262"/>
              <a:gd name="connsiteY2" fmla="*/ 266785 h 312030"/>
              <a:gd name="connsiteX3" fmla="*/ 771840 w 1104262"/>
              <a:gd name="connsiteY3" fmla="*/ 265524 h 312030"/>
              <a:gd name="connsiteX4" fmla="*/ 840447 w 1104262"/>
              <a:gd name="connsiteY4" fmla="*/ 266477 h 312030"/>
              <a:gd name="connsiteX5" fmla="*/ 937397 w 1104262"/>
              <a:gd name="connsiteY5" fmla="*/ 262525 h 312030"/>
              <a:gd name="connsiteX6" fmla="*/ 965212 w 1104262"/>
              <a:gd name="connsiteY6" fmla="*/ 267165 h 312030"/>
              <a:gd name="connsiteX7" fmla="*/ 1004786 w 1104262"/>
              <a:gd name="connsiteY7" fmla="*/ 250780 h 312030"/>
              <a:gd name="connsiteX8" fmla="*/ 1008263 w 1104262"/>
              <a:gd name="connsiteY8" fmla="*/ 202104 h 312030"/>
              <a:gd name="connsiteX9" fmla="*/ 1008263 w 1104262"/>
              <a:gd name="connsiteY9" fmla="*/ 97800 h 312030"/>
              <a:gd name="connsiteX10" fmla="*/ 1003122 w 1104262"/>
              <a:gd name="connsiteY10" fmla="*/ 47009 h 312030"/>
              <a:gd name="connsiteX11" fmla="*/ 967139 w 1104262"/>
              <a:gd name="connsiteY11" fmla="*/ 6199 h 312030"/>
              <a:gd name="connsiteX12" fmla="*/ 1104262 w 1104262"/>
              <a:gd name="connsiteY12" fmla="*/ 0 h 312030"/>
              <a:gd name="connsiteX13" fmla="*/ 1066920 w 1104262"/>
              <a:gd name="connsiteY13" fmla="*/ 56685 h 312030"/>
              <a:gd name="connsiteX14" fmla="*/ 1053462 w 1104262"/>
              <a:gd name="connsiteY14" fmla="*/ 94323 h 312030"/>
              <a:gd name="connsiteX15" fmla="*/ 1060415 w 1104262"/>
              <a:gd name="connsiteY15" fmla="*/ 156906 h 312030"/>
              <a:gd name="connsiteX16" fmla="*/ 1056938 w 1104262"/>
              <a:gd name="connsiteY16" fmla="*/ 198628 h 312030"/>
              <a:gd name="connsiteX17" fmla="*/ 1053462 w 1104262"/>
              <a:gd name="connsiteY17" fmla="*/ 247303 h 312030"/>
              <a:gd name="connsiteX18" fmla="*/ 1064082 w 1104262"/>
              <a:gd name="connsiteY18" fmla="*/ 283167 h 312030"/>
              <a:gd name="connsiteX19" fmla="*/ 1052556 w 1104262"/>
              <a:gd name="connsiteY19" fmla="*/ 295218 h 312030"/>
              <a:gd name="connsiteX20" fmla="*/ 1009739 w 1104262"/>
              <a:gd name="connsiteY20" fmla="*/ 303602 h 312030"/>
              <a:gd name="connsiteX21" fmla="*/ 954681 w 1104262"/>
              <a:gd name="connsiteY21" fmla="*/ 312030 h 312030"/>
              <a:gd name="connsiteX22" fmla="*/ 836994 w 1104262"/>
              <a:gd name="connsiteY22" fmla="*/ 311315 h 312030"/>
              <a:gd name="connsiteX23" fmla="*/ 717451 w 1104262"/>
              <a:gd name="connsiteY23" fmla="*/ 297219 h 312030"/>
              <a:gd name="connsiteX24" fmla="*/ 555427 w 1104262"/>
              <a:gd name="connsiteY24" fmla="*/ 296124 h 312030"/>
              <a:gd name="connsiteX25" fmla="*/ 359726 w 1104262"/>
              <a:gd name="connsiteY25" fmla="*/ 288294 h 312030"/>
              <a:gd name="connsiteX26" fmla="*/ 0 w 1104262"/>
              <a:gd name="connsiteY26" fmla="*/ 265554 h 312030"/>
              <a:gd name="connsiteX27" fmla="*/ 594856 w 1104262"/>
              <a:gd name="connsiteY27" fmla="*/ 265836 h 312030"/>
              <a:gd name="connsiteX0" fmla="*/ 594856 w 1104262"/>
              <a:gd name="connsiteY0" fmla="*/ 266894 h 313088"/>
              <a:gd name="connsiteX1" fmla="*/ 663727 w 1104262"/>
              <a:gd name="connsiteY1" fmla="*/ 267725 h 313088"/>
              <a:gd name="connsiteX2" fmla="*/ 713664 w 1104262"/>
              <a:gd name="connsiteY2" fmla="*/ 267843 h 313088"/>
              <a:gd name="connsiteX3" fmla="*/ 771840 w 1104262"/>
              <a:gd name="connsiteY3" fmla="*/ 266582 h 313088"/>
              <a:gd name="connsiteX4" fmla="*/ 840447 w 1104262"/>
              <a:gd name="connsiteY4" fmla="*/ 267535 h 313088"/>
              <a:gd name="connsiteX5" fmla="*/ 937397 w 1104262"/>
              <a:gd name="connsiteY5" fmla="*/ 263583 h 313088"/>
              <a:gd name="connsiteX6" fmla="*/ 965212 w 1104262"/>
              <a:gd name="connsiteY6" fmla="*/ 268223 h 313088"/>
              <a:gd name="connsiteX7" fmla="*/ 1004786 w 1104262"/>
              <a:gd name="connsiteY7" fmla="*/ 251838 h 313088"/>
              <a:gd name="connsiteX8" fmla="*/ 1008263 w 1104262"/>
              <a:gd name="connsiteY8" fmla="*/ 203162 h 313088"/>
              <a:gd name="connsiteX9" fmla="*/ 1008263 w 1104262"/>
              <a:gd name="connsiteY9" fmla="*/ 98858 h 313088"/>
              <a:gd name="connsiteX10" fmla="*/ 1003122 w 1104262"/>
              <a:gd name="connsiteY10" fmla="*/ 48067 h 313088"/>
              <a:gd name="connsiteX11" fmla="*/ 967139 w 1104262"/>
              <a:gd name="connsiteY11" fmla="*/ 0 h 313088"/>
              <a:gd name="connsiteX12" fmla="*/ 1104262 w 1104262"/>
              <a:gd name="connsiteY12" fmla="*/ 1058 h 313088"/>
              <a:gd name="connsiteX13" fmla="*/ 1066920 w 1104262"/>
              <a:gd name="connsiteY13" fmla="*/ 57743 h 313088"/>
              <a:gd name="connsiteX14" fmla="*/ 1053462 w 1104262"/>
              <a:gd name="connsiteY14" fmla="*/ 95381 h 313088"/>
              <a:gd name="connsiteX15" fmla="*/ 1060415 w 1104262"/>
              <a:gd name="connsiteY15" fmla="*/ 157964 h 313088"/>
              <a:gd name="connsiteX16" fmla="*/ 1056938 w 1104262"/>
              <a:gd name="connsiteY16" fmla="*/ 199686 h 313088"/>
              <a:gd name="connsiteX17" fmla="*/ 1053462 w 1104262"/>
              <a:gd name="connsiteY17" fmla="*/ 248361 h 313088"/>
              <a:gd name="connsiteX18" fmla="*/ 1064082 w 1104262"/>
              <a:gd name="connsiteY18" fmla="*/ 284225 h 313088"/>
              <a:gd name="connsiteX19" fmla="*/ 1052556 w 1104262"/>
              <a:gd name="connsiteY19" fmla="*/ 296276 h 313088"/>
              <a:gd name="connsiteX20" fmla="*/ 1009739 w 1104262"/>
              <a:gd name="connsiteY20" fmla="*/ 304660 h 313088"/>
              <a:gd name="connsiteX21" fmla="*/ 954681 w 1104262"/>
              <a:gd name="connsiteY21" fmla="*/ 313088 h 313088"/>
              <a:gd name="connsiteX22" fmla="*/ 836994 w 1104262"/>
              <a:gd name="connsiteY22" fmla="*/ 312373 h 313088"/>
              <a:gd name="connsiteX23" fmla="*/ 717451 w 1104262"/>
              <a:gd name="connsiteY23" fmla="*/ 298277 h 313088"/>
              <a:gd name="connsiteX24" fmla="*/ 555427 w 1104262"/>
              <a:gd name="connsiteY24" fmla="*/ 297182 h 313088"/>
              <a:gd name="connsiteX25" fmla="*/ 359726 w 1104262"/>
              <a:gd name="connsiteY25" fmla="*/ 289352 h 313088"/>
              <a:gd name="connsiteX26" fmla="*/ 0 w 1104262"/>
              <a:gd name="connsiteY26" fmla="*/ 266612 h 313088"/>
              <a:gd name="connsiteX27" fmla="*/ 594856 w 1104262"/>
              <a:gd name="connsiteY27" fmla="*/ 266894 h 313088"/>
              <a:gd name="connsiteX0" fmla="*/ 594856 w 1104262"/>
              <a:gd name="connsiteY0" fmla="*/ 266894 h 313088"/>
              <a:gd name="connsiteX1" fmla="*/ 663727 w 1104262"/>
              <a:gd name="connsiteY1" fmla="*/ 267725 h 313088"/>
              <a:gd name="connsiteX2" fmla="*/ 713664 w 1104262"/>
              <a:gd name="connsiteY2" fmla="*/ 267843 h 313088"/>
              <a:gd name="connsiteX3" fmla="*/ 771840 w 1104262"/>
              <a:gd name="connsiteY3" fmla="*/ 266582 h 313088"/>
              <a:gd name="connsiteX4" fmla="*/ 840447 w 1104262"/>
              <a:gd name="connsiteY4" fmla="*/ 267535 h 313088"/>
              <a:gd name="connsiteX5" fmla="*/ 937397 w 1104262"/>
              <a:gd name="connsiteY5" fmla="*/ 263583 h 313088"/>
              <a:gd name="connsiteX6" fmla="*/ 965212 w 1104262"/>
              <a:gd name="connsiteY6" fmla="*/ 268223 h 313088"/>
              <a:gd name="connsiteX7" fmla="*/ 1004786 w 1104262"/>
              <a:gd name="connsiteY7" fmla="*/ 251838 h 313088"/>
              <a:gd name="connsiteX8" fmla="*/ 1008263 w 1104262"/>
              <a:gd name="connsiteY8" fmla="*/ 203162 h 313088"/>
              <a:gd name="connsiteX9" fmla="*/ 1008263 w 1104262"/>
              <a:gd name="connsiteY9" fmla="*/ 98858 h 313088"/>
              <a:gd name="connsiteX10" fmla="*/ 997407 w 1104262"/>
              <a:gd name="connsiteY10" fmla="*/ 53782 h 313088"/>
              <a:gd name="connsiteX11" fmla="*/ 967139 w 1104262"/>
              <a:gd name="connsiteY11" fmla="*/ 0 h 313088"/>
              <a:gd name="connsiteX12" fmla="*/ 1104262 w 1104262"/>
              <a:gd name="connsiteY12" fmla="*/ 1058 h 313088"/>
              <a:gd name="connsiteX13" fmla="*/ 1066920 w 1104262"/>
              <a:gd name="connsiteY13" fmla="*/ 57743 h 313088"/>
              <a:gd name="connsiteX14" fmla="*/ 1053462 w 1104262"/>
              <a:gd name="connsiteY14" fmla="*/ 95381 h 313088"/>
              <a:gd name="connsiteX15" fmla="*/ 1060415 w 1104262"/>
              <a:gd name="connsiteY15" fmla="*/ 157964 h 313088"/>
              <a:gd name="connsiteX16" fmla="*/ 1056938 w 1104262"/>
              <a:gd name="connsiteY16" fmla="*/ 199686 h 313088"/>
              <a:gd name="connsiteX17" fmla="*/ 1053462 w 1104262"/>
              <a:gd name="connsiteY17" fmla="*/ 248361 h 313088"/>
              <a:gd name="connsiteX18" fmla="*/ 1064082 w 1104262"/>
              <a:gd name="connsiteY18" fmla="*/ 284225 h 313088"/>
              <a:gd name="connsiteX19" fmla="*/ 1052556 w 1104262"/>
              <a:gd name="connsiteY19" fmla="*/ 296276 h 313088"/>
              <a:gd name="connsiteX20" fmla="*/ 1009739 w 1104262"/>
              <a:gd name="connsiteY20" fmla="*/ 304660 h 313088"/>
              <a:gd name="connsiteX21" fmla="*/ 954681 w 1104262"/>
              <a:gd name="connsiteY21" fmla="*/ 313088 h 313088"/>
              <a:gd name="connsiteX22" fmla="*/ 836994 w 1104262"/>
              <a:gd name="connsiteY22" fmla="*/ 312373 h 313088"/>
              <a:gd name="connsiteX23" fmla="*/ 717451 w 1104262"/>
              <a:gd name="connsiteY23" fmla="*/ 298277 h 313088"/>
              <a:gd name="connsiteX24" fmla="*/ 555427 w 1104262"/>
              <a:gd name="connsiteY24" fmla="*/ 297182 h 313088"/>
              <a:gd name="connsiteX25" fmla="*/ 359726 w 1104262"/>
              <a:gd name="connsiteY25" fmla="*/ 289352 h 313088"/>
              <a:gd name="connsiteX26" fmla="*/ 0 w 1104262"/>
              <a:gd name="connsiteY26" fmla="*/ 266612 h 313088"/>
              <a:gd name="connsiteX27" fmla="*/ 594856 w 1104262"/>
              <a:gd name="connsiteY27" fmla="*/ 266894 h 313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104262" h="313088">
                <a:moveTo>
                  <a:pt x="594856" y="266894"/>
                </a:moveTo>
                <a:lnTo>
                  <a:pt x="663727" y="267725"/>
                </a:lnTo>
                <a:lnTo>
                  <a:pt x="713664" y="267843"/>
                </a:lnTo>
                <a:lnTo>
                  <a:pt x="771840" y="266582"/>
                </a:lnTo>
                <a:cubicBezTo>
                  <a:pt x="792701" y="267741"/>
                  <a:pt x="812854" y="268035"/>
                  <a:pt x="840447" y="267535"/>
                </a:cubicBezTo>
                <a:cubicBezTo>
                  <a:pt x="868040" y="267035"/>
                  <a:pt x="903072" y="278211"/>
                  <a:pt x="937397" y="263583"/>
                </a:cubicBezTo>
                <a:lnTo>
                  <a:pt x="965212" y="268223"/>
                </a:lnTo>
                <a:lnTo>
                  <a:pt x="1004786" y="251838"/>
                </a:lnTo>
                <a:lnTo>
                  <a:pt x="1008263" y="203162"/>
                </a:lnTo>
                <a:lnTo>
                  <a:pt x="1008263" y="98858"/>
                </a:lnTo>
                <a:lnTo>
                  <a:pt x="997407" y="53782"/>
                </a:lnTo>
                <a:lnTo>
                  <a:pt x="967139" y="0"/>
                </a:lnTo>
                <a:lnTo>
                  <a:pt x="1104262" y="1058"/>
                </a:lnTo>
                <a:lnTo>
                  <a:pt x="1066920" y="57743"/>
                </a:lnTo>
                <a:lnTo>
                  <a:pt x="1053462" y="95381"/>
                </a:lnTo>
                <a:lnTo>
                  <a:pt x="1060415" y="157964"/>
                </a:lnTo>
                <a:lnTo>
                  <a:pt x="1056938" y="199686"/>
                </a:lnTo>
                <a:lnTo>
                  <a:pt x="1053462" y="248361"/>
                </a:lnTo>
                <a:lnTo>
                  <a:pt x="1064082" y="284225"/>
                </a:lnTo>
                <a:lnTo>
                  <a:pt x="1052556" y="296276"/>
                </a:lnTo>
                <a:lnTo>
                  <a:pt x="1009739" y="304660"/>
                </a:lnTo>
                <a:lnTo>
                  <a:pt x="954681" y="313088"/>
                </a:lnTo>
                <a:lnTo>
                  <a:pt x="836994" y="312373"/>
                </a:lnTo>
                <a:lnTo>
                  <a:pt x="717451" y="298277"/>
                </a:lnTo>
                <a:lnTo>
                  <a:pt x="555427" y="297182"/>
                </a:lnTo>
                <a:lnTo>
                  <a:pt x="359726" y="289352"/>
                </a:lnTo>
                <a:lnTo>
                  <a:pt x="0" y="266612"/>
                </a:lnTo>
                <a:lnTo>
                  <a:pt x="594856" y="266894"/>
                </a:lnTo>
                <a:close/>
              </a:path>
            </a:pathLst>
          </a:custGeom>
          <a:pattFill prst="lgConfetti">
            <a:fgClr>
              <a:schemeClr val="tx1"/>
            </a:fgClr>
            <a:bgClr>
              <a:srgbClr val="105EE4"/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3" name="Vermenigvuldigen 282"/>
          <p:cNvSpPr/>
          <p:nvPr/>
        </p:nvSpPr>
        <p:spPr>
          <a:xfrm>
            <a:off x="4699529" y="1502544"/>
            <a:ext cx="492040" cy="518356"/>
          </a:xfrm>
          <a:prstGeom prst="mathMultiply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18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22500780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Rechthoek 89"/>
          <p:cNvSpPr/>
          <p:nvPr/>
        </p:nvSpPr>
        <p:spPr>
          <a:xfrm>
            <a:off x="2940907" y="3506684"/>
            <a:ext cx="3895645" cy="1024618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4" name="Afbeelding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0795126">
            <a:off x="4737038" y="2339892"/>
            <a:ext cx="536977" cy="654329"/>
          </a:xfrm>
          <a:prstGeom prst="rect">
            <a:avLst/>
          </a:prstGeom>
          <a:ln w="28575">
            <a:noFill/>
          </a:ln>
        </p:spPr>
      </p:pic>
      <p:sp>
        <p:nvSpPr>
          <p:cNvPr id="27" name="Rechthoek 26"/>
          <p:cNvSpPr/>
          <p:nvPr/>
        </p:nvSpPr>
        <p:spPr>
          <a:xfrm>
            <a:off x="1479572" y="1939262"/>
            <a:ext cx="5986353" cy="2841744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3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smtClean="0"/>
              <a:t>Sloot</a:t>
            </a:r>
            <a:endParaRPr lang="nl-NL" dirty="0"/>
          </a:p>
        </p:txBody>
      </p:sp>
      <p:sp>
        <p:nvSpPr>
          <p:cNvPr id="119" name="Vrije vorm 118"/>
          <p:cNvSpPr/>
          <p:nvPr/>
        </p:nvSpPr>
        <p:spPr>
          <a:xfrm>
            <a:off x="3462117" y="3667852"/>
            <a:ext cx="1359944" cy="366998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80742 w 14484434"/>
              <a:gd name="connsiteY30" fmla="*/ 30265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878598"/>
              <a:gd name="connsiteY0" fmla="*/ 2972155 h 4720649"/>
              <a:gd name="connsiteX1" fmla="*/ 421149 w 14878598"/>
              <a:gd name="connsiteY1" fmla="*/ 2972155 h 4720649"/>
              <a:gd name="connsiteX2" fmla="*/ 731392 w 14878598"/>
              <a:gd name="connsiteY2" fmla="*/ 2988484 h 4720649"/>
              <a:gd name="connsiteX3" fmla="*/ 1286563 w 14878598"/>
              <a:gd name="connsiteY3" fmla="*/ 3037470 h 4720649"/>
              <a:gd name="connsiteX4" fmla="*/ 1711106 w 14878598"/>
              <a:gd name="connsiteY4" fmla="*/ 3135441 h 4720649"/>
              <a:gd name="connsiteX5" fmla="*/ 2037678 w 14878598"/>
              <a:gd name="connsiteY5" fmla="*/ 3151770 h 4720649"/>
              <a:gd name="connsiteX6" fmla="*/ 2707149 w 14878598"/>
              <a:gd name="connsiteY6" fmla="*/ 3168098 h 4720649"/>
              <a:gd name="connsiteX7" fmla="*/ 3229663 w 14878598"/>
              <a:gd name="connsiteY7" fmla="*/ 3200755 h 4720649"/>
              <a:gd name="connsiteX8" fmla="*/ 3556235 w 14878598"/>
              <a:gd name="connsiteY8" fmla="*/ 3331384 h 4720649"/>
              <a:gd name="connsiteX9" fmla="*/ 4470635 w 14878598"/>
              <a:gd name="connsiteY9" fmla="*/ 3527327 h 4720649"/>
              <a:gd name="connsiteX10" fmla="*/ 4797206 w 14878598"/>
              <a:gd name="connsiteY10" fmla="*/ 3592641 h 4720649"/>
              <a:gd name="connsiteX11" fmla="*/ 5221749 w 14878598"/>
              <a:gd name="connsiteY11" fmla="*/ 3674284 h 4720649"/>
              <a:gd name="connsiteX12" fmla="*/ 5940206 w 14878598"/>
              <a:gd name="connsiteY12" fmla="*/ 3886555 h 4720649"/>
              <a:gd name="connsiteX13" fmla="*/ 6266778 w 14878598"/>
              <a:gd name="connsiteY13" fmla="*/ 4049841 h 4720649"/>
              <a:gd name="connsiteX14" fmla="*/ 6511706 w 14878598"/>
              <a:gd name="connsiteY14" fmla="*/ 4245784 h 4720649"/>
              <a:gd name="connsiteX15" fmla="*/ 6903592 w 14878598"/>
              <a:gd name="connsiteY15" fmla="*/ 4474384 h 4720649"/>
              <a:gd name="connsiteX16" fmla="*/ 7295478 w 14878598"/>
              <a:gd name="connsiteY16" fmla="*/ 4702984 h 4720649"/>
              <a:gd name="connsiteX17" fmla="*/ 7622049 w 14878598"/>
              <a:gd name="connsiteY17" fmla="*/ 4670327 h 4720649"/>
              <a:gd name="connsiteX18" fmla="*/ 8144563 w 14878598"/>
              <a:gd name="connsiteY18" fmla="*/ 4392741 h 4720649"/>
              <a:gd name="connsiteX19" fmla="*/ 8634421 w 14878598"/>
              <a:gd name="connsiteY19" fmla="*/ 4115155 h 4720649"/>
              <a:gd name="connsiteX20" fmla="*/ 8977321 w 14878598"/>
              <a:gd name="connsiteY20" fmla="*/ 3968198 h 4720649"/>
              <a:gd name="connsiteX21" fmla="*/ 9287563 w 14878598"/>
              <a:gd name="connsiteY21" fmla="*/ 3886555 h 4720649"/>
              <a:gd name="connsiteX22" fmla="*/ 10038678 w 14878598"/>
              <a:gd name="connsiteY22" fmla="*/ 3690612 h 4720649"/>
              <a:gd name="connsiteX23" fmla="*/ 10528535 w 14878598"/>
              <a:gd name="connsiteY23" fmla="*/ 3527327 h 4720649"/>
              <a:gd name="connsiteX24" fmla="*/ 10740806 w 14878598"/>
              <a:gd name="connsiteY24" fmla="*/ 3380370 h 4720649"/>
              <a:gd name="connsiteX25" fmla="*/ 11230663 w 14878598"/>
              <a:gd name="connsiteY25" fmla="*/ 3315055 h 4720649"/>
              <a:gd name="connsiteX26" fmla="*/ 12161392 w 14878598"/>
              <a:gd name="connsiteY26" fmla="*/ 3217084 h 4720649"/>
              <a:gd name="connsiteX27" fmla="*/ 12553278 w 14878598"/>
              <a:gd name="connsiteY27" fmla="*/ 3086455 h 4720649"/>
              <a:gd name="connsiteX28" fmla="*/ 12977821 w 14878598"/>
              <a:gd name="connsiteY28" fmla="*/ 3053798 h 4720649"/>
              <a:gd name="connsiteX29" fmla="*/ 13418692 w 14878598"/>
              <a:gd name="connsiteY29" fmla="*/ 3021141 h 4720649"/>
              <a:gd name="connsiteX30" fmla="*/ 14080742 w 14878598"/>
              <a:gd name="connsiteY30" fmla="*/ 3026584 h 4720649"/>
              <a:gd name="connsiteX31" fmla="*/ 14874904 w 14878598"/>
              <a:gd name="connsiteY31" fmla="*/ 2975618 h 4720649"/>
              <a:gd name="connsiteX32" fmla="*/ 14382078 w 14878598"/>
              <a:gd name="connsiteY32" fmla="*/ 2319012 h 4720649"/>
              <a:gd name="connsiteX33" fmla="*/ 14480049 w 14878598"/>
              <a:gd name="connsiteY33" fmla="*/ 1943455 h 4720649"/>
              <a:gd name="connsiteX34" fmla="*/ 14235121 w 14878598"/>
              <a:gd name="connsiteY34" fmla="*/ 1502584 h 4720649"/>
              <a:gd name="connsiteX35" fmla="*/ 14071835 w 14878598"/>
              <a:gd name="connsiteY35" fmla="*/ 1339298 h 4720649"/>
              <a:gd name="connsiteX36" fmla="*/ 13777921 w 14878598"/>
              <a:gd name="connsiteY36" fmla="*/ 1241327 h 4720649"/>
              <a:gd name="connsiteX37" fmla="*/ 13173763 w 14878598"/>
              <a:gd name="connsiteY37" fmla="*/ 898427 h 4720649"/>
              <a:gd name="connsiteX38" fmla="*/ 12781878 w 14878598"/>
              <a:gd name="connsiteY38" fmla="*/ 767798 h 4720649"/>
              <a:gd name="connsiteX39" fmla="*/ 12079749 w 14878598"/>
              <a:gd name="connsiteY39" fmla="*/ 539198 h 4720649"/>
              <a:gd name="connsiteX40" fmla="*/ 11589892 w 14878598"/>
              <a:gd name="connsiteY40" fmla="*/ 408570 h 4720649"/>
              <a:gd name="connsiteX41" fmla="*/ 10920421 w 14878598"/>
              <a:gd name="connsiteY41" fmla="*/ 261612 h 4720649"/>
              <a:gd name="connsiteX42" fmla="*/ 10495878 w 14878598"/>
              <a:gd name="connsiteY42" fmla="*/ 212627 h 4720649"/>
              <a:gd name="connsiteX43" fmla="*/ 10038678 w 14878598"/>
              <a:gd name="connsiteY43" fmla="*/ 179970 h 4720649"/>
              <a:gd name="connsiteX44" fmla="*/ 8895678 w 14878598"/>
              <a:gd name="connsiteY44" fmla="*/ 33012 h 4720649"/>
              <a:gd name="connsiteX45" fmla="*/ 7491421 w 14878598"/>
              <a:gd name="connsiteY45" fmla="*/ 16684 h 4720649"/>
              <a:gd name="connsiteX46" fmla="*/ 6805621 w 14878598"/>
              <a:gd name="connsiteY46" fmla="*/ 355 h 4720649"/>
              <a:gd name="connsiteX47" fmla="*/ 5662621 w 14878598"/>
              <a:gd name="connsiteY47" fmla="*/ 33012 h 4720649"/>
              <a:gd name="connsiteX48" fmla="*/ 5025806 w 14878598"/>
              <a:gd name="connsiteY48" fmla="*/ 98327 h 4720649"/>
              <a:gd name="connsiteX49" fmla="*/ 3899135 w 14878598"/>
              <a:gd name="connsiteY49" fmla="*/ 147312 h 4720649"/>
              <a:gd name="connsiteX50" fmla="*/ 3099035 w 14878598"/>
              <a:gd name="connsiteY50" fmla="*/ 326927 h 4720649"/>
              <a:gd name="connsiteX51" fmla="*/ 2266278 w 14878598"/>
              <a:gd name="connsiteY51" fmla="*/ 522870 h 4720649"/>
              <a:gd name="connsiteX52" fmla="*/ 1841735 w 14878598"/>
              <a:gd name="connsiteY52" fmla="*/ 686155 h 4720649"/>
              <a:gd name="connsiteX53" fmla="*/ 1417192 w 14878598"/>
              <a:gd name="connsiteY53" fmla="*/ 849441 h 4720649"/>
              <a:gd name="connsiteX54" fmla="*/ 862021 w 14878598"/>
              <a:gd name="connsiteY54" fmla="*/ 1176012 h 4720649"/>
              <a:gd name="connsiteX55" fmla="*/ 437478 w 14878598"/>
              <a:gd name="connsiteY55" fmla="*/ 1502584 h 4720649"/>
              <a:gd name="connsiteX56" fmla="*/ 159892 w 14878598"/>
              <a:gd name="connsiteY56" fmla="*/ 1861812 h 4720649"/>
              <a:gd name="connsiteX57" fmla="*/ 12935 w 14878598"/>
              <a:gd name="connsiteY57" fmla="*/ 2384327 h 4720649"/>
              <a:gd name="connsiteX58" fmla="*/ 12935 w 14878598"/>
              <a:gd name="connsiteY58" fmla="*/ 2694570 h 4720649"/>
              <a:gd name="connsiteX59" fmla="*/ 61921 w 14878598"/>
              <a:gd name="connsiteY59" fmla="*/ 2906841 h 4720649"/>
              <a:gd name="connsiteX60" fmla="*/ 143563 w 14878598"/>
              <a:gd name="connsiteY60" fmla="*/ 3021141 h 4720649"/>
              <a:gd name="connsiteX0" fmla="*/ 45592 w 16130919"/>
              <a:gd name="connsiteY0" fmla="*/ 2972155 h 4720649"/>
              <a:gd name="connsiteX1" fmla="*/ 421149 w 16130919"/>
              <a:gd name="connsiteY1" fmla="*/ 2972155 h 4720649"/>
              <a:gd name="connsiteX2" fmla="*/ 731392 w 16130919"/>
              <a:gd name="connsiteY2" fmla="*/ 2988484 h 4720649"/>
              <a:gd name="connsiteX3" fmla="*/ 1286563 w 16130919"/>
              <a:gd name="connsiteY3" fmla="*/ 3037470 h 4720649"/>
              <a:gd name="connsiteX4" fmla="*/ 1711106 w 16130919"/>
              <a:gd name="connsiteY4" fmla="*/ 3135441 h 4720649"/>
              <a:gd name="connsiteX5" fmla="*/ 2037678 w 16130919"/>
              <a:gd name="connsiteY5" fmla="*/ 3151770 h 4720649"/>
              <a:gd name="connsiteX6" fmla="*/ 2707149 w 16130919"/>
              <a:gd name="connsiteY6" fmla="*/ 3168098 h 4720649"/>
              <a:gd name="connsiteX7" fmla="*/ 3229663 w 16130919"/>
              <a:gd name="connsiteY7" fmla="*/ 3200755 h 4720649"/>
              <a:gd name="connsiteX8" fmla="*/ 3556235 w 16130919"/>
              <a:gd name="connsiteY8" fmla="*/ 3331384 h 4720649"/>
              <a:gd name="connsiteX9" fmla="*/ 4470635 w 16130919"/>
              <a:gd name="connsiteY9" fmla="*/ 3527327 h 4720649"/>
              <a:gd name="connsiteX10" fmla="*/ 4797206 w 16130919"/>
              <a:gd name="connsiteY10" fmla="*/ 3592641 h 4720649"/>
              <a:gd name="connsiteX11" fmla="*/ 5221749 w 16130919"/>
              <a:gd name="connsiteY11" fmla="*/ 3674284 h 4720649"/>
              <a:gd name="connsiteX12" fmla="*/ 5940206 w 16130919"/>
              <a:gd name="connsiteY12" fmla="*/ 3886555 h 4720649"/>
              <a:gd name="connsiteX13" fmla="*/ 6266778 w 16130919"/>
              <a:gd name="connsiteY13" fmla="*/ 4049841 h 4720649"/>
              <a:gd name="connsiteX14" fmla="*/ 6511706 w 16130919"/>
              <a:gd name="connsiteY14" fmla="*/ 4245784 h 4720649"/>
              <a:gd name="connsiteX15" fmla="*/ 6903592 w 16130919"/>
              <a:gd name="connsiteY15" fmla="*/ 4474384 h 4720649"/>
              <a:gd name="connsiteX16" fmla="*/ 7295478 w 16130919"/>
              <a:gd name="connsiteY16" fmla="*/ 4702984 h 4720649"/>
              <a:gd name="connsiteX17" fmla="*/ 7622049 w 16130919"/>
              <a:gd name="connsiteY17" fmla="*/ 4670327 h 4720649"/>
              <a:gd name="connsiteX18" fmla="*/ 8144563 w 16130919"/>
              <a:gd name="connsiteY18" fmla="*/ 4392741 h 4720649"/>
              <a:gd name="connsiteX19" fmla="*/ 8634421 w 16130919"/>
              <a:gd name="connsiteY19" fmla="*/ 4115155 h 4720649"/>
              <a:gd name="connsiteX20" fmla="*/ 8977321 w 16130919"/>
              <a:gd name="connsiteY20" fmla="*/ 3968198 h 4720649"/>
              <a:gd name="connsiteX21" fmla="*/ 9287563 w 16130919"/>
              <a:gd name="connsiteY21" fmla="*/ 3886555 h 4720649"/>
              <a:gd name="connsiteX22" fmla="*/ 10038678 w 16130919"/>
              <a:gd name="connsiteY22" fmla="*/ 3690612 h 4720649"/>
              <a:gd name="connsiteX23" fmla="*/ 10528535 w 16130919"/>
              <a:gd name="connsiteY23" fmla="*/ 3527327 h 4720649"/>
              <a:gd name="connsiteX24" fmla="*/ 10740806 w 16130919"/>
              <a:gd name="connsiteY24" fmla="*/ 3380370 h 4720649"/>
              <a:gd name="connsiteX25" fmla="*/ 11230663 w 16130919"/>
              <a:gd name="connsiteY25" fmla="*/ 3315055 h 4720649"/>
              <a:gd name="connsiteX26" fmla="*/ 12161392 w 16130919"/>
              <a:gd name="connsiteY26" fmla="*/ 3217084 h 4720649"/>
              <a:gd name="connsiteX27" fmla="*/ 12553278 w 16130919"/>
              <a:gd name="connsiteY27" fmla="*/ 3086455 h 4720649"/>
              <a:gd name="connsiteX28" fmla="*/ 12977821 w 16130919"/>
              <a:gd name="connsiteY28" fmla="*/ 3053798 h 4720649"/>
              <a:gd name="connsiteX29" fmla="*/ 13418692 w 16130919"/>
              <a:gd name="connsiteY29" fmla="*/ 3021141 h 4720649"/>
              <a:gd name="connsiteX30" fmla="*/ 14080742 w 16130919"/>
              <a:gd name="connsiteY30" fmla="*/ 3026584 h 4720649"/>
              <a:gd name="connsiteX31" fmla="*/ 14874904 w 16130919"/>
              <a:gd name="connsiteY31" fmla="*/ 2975618 h 4720649"/>
              <a:gd name="connsiteX32" fmla="*/ 16127751 w 16130919"/>
              <a:gd name="connsiteY32" fmla="*/ 3094867 h 4720649"/>
              <a:gd name="connsiteX33" fmla="*/ 14480049 w 16130919"/>
              <a:gd name="connsiteY33" fmla="*/ 1943455 h 4720649"/>
              <a:gd name="connsiteX34" fmla="*/ 14235121 w 16130919"/>
              <a:gd name="connsiteY34" fmla="*/ 1502584 h 4720649"/>
              <a:gd name="connsiteX35" fmla="*/ 14071835 w 16130919"/>
              <a:gd name="connsiteY35" fmla="*/ 1339298 h 4720649"/>
              <a:gd name="connsiteX36" fmla="*/ 13777921 w 16130919"/>
              <a:gd name="connsiteY36" fmla="*/ 1241327 h 4720649"/>
              <a:gd name="connsiteX37" fmla="*/ 13173763 w 16130919"/>
              <a:gd name="connsiteY37" fmla="*/ 898427 h 4720649"/>
              <a:gd name="connsiteX38" fmla="*/ 12781878 w 16130919"/>
              <a:gd name="connsiteY38" fmla="*/ 767798 h 4720649"/>
              <a:gd name="connsiteX39" fmla="*/ 12079749 w 16130919"/>
              <a:gd name="connsiteY39" fmla="*/ 539198 h 4720649"/>
              <a:gd name="connsiteX40" fmla="*/ 11589892 w 16130919"/>
              <a:gd name="connsiteY40" fmla="*/ 408570 h 4720649"/>
              <a:gd name="connsiteX41" fmla="*/ 10920421 w 16130919"/>
              <a:gd name="connsiteY41" fmla="*/ 261612 h 4720649"/>
              <a:gd name="connsiteX42" fmla="*/ 10495878 w 16130919"/>
              <a:gd name="connsiteY42" fmla="*/ 212627 h 4720649"/>
              <a:gd name="connsiteX43" fmla="*/ 10038678 w 16130919"/>
              <a:gd name="connsiteY43" fmla="*/ 179970 h 4720649"/>
              <a:gd name="connsiteX44" fmla="*/ 8895678 w 16130919"/>
              <a:gd name="connsiteY44" fmla="*/ 33012 h 4720649"/>
              <a:gd name="connsiteX45" fmla="*/ 7491421 w 16130919"/>
              <a:gd name="connsiteY45" fmla="*/ 16684 h 4720649"/>
              <a:gd name="connsiteX46" fmla="*/ 6805621 w 16130919"/>
              <a:gd name="connsiteY46" fmla="*/ 355 h 4720649"/>
              <a:gd name="connsiteX47" fmla="*/ 5662621 w 16130919"/>
              <a:gd name="connsiteY47" fmla="*/ 33012 h 4720649"/>
              <a:gd name="connsiteX48" fmla="*/ 5025806 w 16130919"/>
              <a:gd name="connsiteY48" fmla="*/ 98327 h 4720649"/>
              <a:gd name="connsiteX49" fmla="*/ 3899135 w 16130919"/>
              <a:gd name="connsiteY49" fmla="*/ 147312 h 4720649"/>
              <a:gd name="connsiteX50" fmla="*/ 3099035 w 16130919"/>
              <a:gd name="connsiteY50" fmla="*/ 326927 h 4720649"/>
              <a:gd name="connsiteX51" fmla="*/ 2266278 w 16130919"/>
              <a:gd name="connsiteY51" fmla="*/ 522870 h 4720649"/>
              <a:gd name="connsiteX52" fmla="*/ 1841735 w 16130919"/>
              <a:gd name="connsiteY52" fmla="*/ 686155 h 4720649"/>
              <a:gd name="connsiteX53" fmla="*/ 1417192 w 16130919"/>
              <a:gd name="connsiteY53" fmla="*/ 849441 h 4720649"/>
              <a:gd name="connsiteX54" fmla="*/ 862021 w 16130919"/>
              <a:gd name="connsiteY54" fmla="*/ 1176012 h 4720649"/>
              <a:gd name="connsiteX55" fmla="*/ 437478 w 16130919"/>
              <a:gd name="connsiteY55" fmla="*/ 1502584 h 4720649"/>
              <a:gd name="connsiteX56" fmla="*/ 159892 w 16130919"/>
              <a:gd name="connsiteY56" fmla="*/ 1861812 h 4720649"/>
              <a:gd name="connsiteX57" fmla="*/ 12935 w 16130919"/>
              <a:gd name="connsiteY57" fmla="*/ 2384327 h 4720649"/>
              <a:gd name="connsiteX58" fmla="*/ 12935 w 16130919"/>
              <a:gd name="connsiteY58" fmla="*/ 2694570 h 4720649"/>
              <a:gd name="connsiteX59" fmla="*/ 61921 w 16130919"/>
              <a:gd name="connsiteY59" fmla="*/ 2906841 h 4720649"/>
              <a:gd name="connsiteX60" fmla="*/ 143563 w 16130919"/>
              <a:gd name="connsiteY60" fmla="*/ 3021141 h 4720649"/>
              <a:gd name="connsiteX0" fmla="*/ 45592 w 16131178"/>
              <a:gd name="connsiteY0" fmla="*/ 2972155 h 4720649"/>
              <a:gd name="connsiteX1" fmla="*/ 421149 w 16131178"/>
              <a:gd name="connsiteY1" fmla="*/ 2972155 h 4720649"/>
              <a:gd name="connsiteX2" fmla="*/ 731392 w 16131178"/>
              <a:gd name="connsiteY2" fmla="*/ 2988484 h 4720649"/>
              <a:gd name="connsiteX3" fmla="*/ 1286563 w 16131178"/>
              <a:gd name="connsiteY3" fmla="*/ 3037470 h 4720649"/>
              <a:gd name="connsiteX4" fmla="*/ 1711106 w 16131178"/>
              <a:gd name="connsiteY4" fmla="*/ 3135441 h 4720649"/>
              <a:gd name="connsiteX5" fmla="*/ 2037678 w 16131178"/>
              <a:gd name="connsiteY5" fmla="*/ 3151770 h 4720649"/>
              <a:gd name="connsiteX6" fmla="*/ 2707149 w 16131178"/>
              <a:gd name="connsiteY6" fmla="*/ 3168098 h 4720649"/>
              <a:gd name="connsiteX7" fmla="*/ 3229663 w 16131178"/>
              <a:gd name="connsiteY7" fmla="*/ 3200755 h 4720649"/>
              <a:gd name="connsiteX8" fmla="*/ 3556235 w 16131178"/>
              <a:gd name="connsiteY8" fmla="*/ 3331384 h 4720649"/>
              <a:gd name="connsiteX9" fmla="*/ 4470635 w 16131178"/>
              <a:gd name="connsiteY9" fmla="*/ 3527327 h 4720649"/>
              <a:gd name="connsiteX10" fmla="*/ 4797206 w 16131178"/>
              <a:gd name="connsiteY10" fmla="*/ 3592641 h 4720649"/>
              <a:gd name="connsiteX11" fmla="*/ 5221749 w 16131178"/>
              <a:gd name="connsiteY11" fmla="*/ 3674284 h 4720649"/>
              <a:gd name="connsiteX12" fmla="*/ 5940206 w 16131178"/>
              <a:gd name="connsiteY12" fmla="*/ 3886555 h 4720649"/>
              <a:gd name="connsiteX13" fmla="*/ 6266778 w 16131178"/>
              <a:gd name="connsiteY13" fmla="*/ 4049841 h 4720649"/>
              <a:gd name="connsiteX14" fmla="*/ 6511706 w 16131178"/>
              <a:gd name="connsiteY14" fmla="*/ 4245784 h 4720649"/>
              <a:gd name="connsiteX15" fmla="*/ 6903592 w 16131178"/>
              <a:gd name="connsiteY15" fmla="*/ 4474384 h 4720649"/>
              <a:gd name="connsiteX16" fmla="*/ 7295478 w 16131178"/>
              <a:gd name="connsiteY16" fmla="*/ 4702984 h 4720649"/>
              <a:gd name="connsiteX17" fmla="*/ 7622049 w 16131178"/>
              <a:gd name="connsiteY17" fmla="*/ 4670327 h 4720649"/>
              <a:gd name="connsiteX18" fmla="*/ 8144563 w 16131178"/>
              <a:gd name="connsiteY18" fmla="*/ 4392741 h 4720649"/>
              <a:gd name="connsiteX19" fmla="*/ 8634421 w 16131178"/>
              <a:gd name="connsiteY19" fmla="*/ 4115155 h 4720649"/>
              <a:gd name="connsiteX20" fmla="*/ 8977321 w 16131178"/>
              <a:gd name="connsiteY20" fmla="*/ 3968198 h 4720649"/>
              <a:gd name="connsiteX21" fmla="*/ 9287563 w 16131178"/>
              <a:gd name="connsiteY21" fmla="*/ 3886555 h 4720649"/>
              <a:gd name="connsiteX22" fmla="*/ 10038678 w 16131178"/>
              <a:gd name="connsiteY22" fmla="*/ 3690612 h 4720649"/>
              <a:gd name="connsiteX23" fmla="*/ 10528535 w 16131178"/>
              <a:gd name="connsiteY23" fmla="*/ 3527327 h 4720649"/>
              <a:gd name="connsiteX24" fmla="*/ 10740806 w 16131178"/>
              <a:gd name="connsiteY24" fmla="*/ 3380370 h 4720649"/>
              <a:gd name="connsiteX25" fmla="*/ 11230663 w 16131178"/>
              <a:gd name="connsiteY25" fmla="*/ 3315055 h 4720649"/>
              <a:gd name="connsiteX26" fmla="*/ 12161392 w 16131178"/>
              <a:gd name="connsiteY26" fmla="*/ 3217084 h 4720649"/>
              <a:gd name="connsiteX27" fmla="*/ 12553278 w 16131178"/>
              <a:gd name="connsiteY27" fmla="*/ 3086455 h 4720649"/>
              <a:gd name="connsiteX28" fmla="*/ 12977821 w 16131178"/>
              <a:gd name="connsiteY28" fmla="*/ 3053798 h 4720649"/>
              <a:gd name="connsiteX29" fmla="*/ 13418692 w 16131178"/>
              <a:gd name="connsiteY29" fmla="*/ 3021141 h 4720649"/>
              <a:gd name="connsiteX30" fmla="*/ 14080742 w 16131178"/>
              <a:gd name="connsiteY30" fmla="*/ 3026584 h 4720649"/>
              <a:gd name="connsiteX31" fmla="*/ 14888758 w 16131178"/>
              <a:gd name="connsiteY31" fmla="*/ 3017182 h 4720649"/>
              <a:gd name="connsiteX32" fmla="*/ 16127751 w 16131178"/>
              <a:gd name="connsiteY32" fmla="*/ 3094867 h 4720649"/>
              <a:gd name="connsiteX33" fmla="*/ 14480049 w 16131178"/>
              <a:gd name="connsiteY33" fmla="*/ 1943455 h 4720649"/>
              <a:gd name="connsiteX34" fmla="*/ 14235121 w 16131178"/>
              <a:gd name="connsiteY34" fmla="*/ 1502584 h 4720649"/>
              <a:gd name="connsiteX35" fmla="*/ 14071835 w 16131178"/>
              <a:gd name="connsiteY35" fmla="*/ 1339298 h 4720649"/>
              <a:gd name="connsiteX36" fmla="*/ 13777921 w 16131178"/>
              <a:gd name="connsiteY36" fmla="*/ 1241327 h 4720649"/>
              <a:gd name="connsiteX37" fmla="*/ 13173763 w 16131178"/>
              <a:gd name="connsiteY37" fmla="*/ 898427 h 4720649"/>
              <a:gd name="connsiteX38" fmla="*/ 12781878 w 16131178"/>
              <a:gd name="connsiteY38" fmla="*/ 767798 h 4720649"/>
              <a:gd name="connsiteX39" fmla="*/ 12079749 w 16131178"/>
              <a:gd name="connsiteY39" fmla="*/ 539198 h 4720649"/>
              <a:gd name="connsiteX40" fmla="*/ 11589892 w 16131178"/>
              <a:gd name="connsiteY40" fmla="*/ 408570 h 4720649"/>
              <a:gd name="connsiteX41" fmla="*/ 10920421 w 16131178"/>
              <a:gd name="connsiteY41" fmla="*/ 261612 h 4720649"/>
              <a:gd name="connsiteX42" fmla="*/ 10495878 w 16131178"/>
              <a:gd name="connsiteY42" fmla="*/ 212627 h 4720649"/>
              <a:gd name="connsiteX43" fmla="*/ 10038678 w 16131178"/>
              <a:gd name="connsiteY43" fmla="*/ 179970 h 4720649"/>
              <a:gd name="connsiteX44" fmla="*/ 8895678 w 16131178"/>
              <a:gd name="connsiteY44" fmla="*/ 33012 h 4720649"/>
              <a:gd name="connsiteX45" fmla="*/ 7491421 w 16131178"/>
              <a:gd name="connsiteY45" fmla="*/ 16684 h 4720649"/>
              <a:gd name="connsiteX46" fmla="*/ 6805621 w 16131178"/>
              <a:gd name="connsiteY46" fmla="*/ 355 h 4720649"/>
              <a:gd name="connsiteX47" fmla="*/ 5662621 w 16131178"/>
              <a:gd name="connsiteY47" fmla="*/ 33012 h 4720649"/>
              <a:gd name="connsiteX48" fmla="*/ 5025806 w 16131178"/>
              <a:gd name="connsiteY48" fmla="*/ 98327 h 4720649"/>
              <a:gd name="connsiteX49" fmla="*/ 3899135 w 16131178"/>
              <a:gd name="connsiteY49" fmla="*/ 147312 h 4720649"/>
              <a:gd name="connsiteX50" fmla="*/ 3099035 w 16131178"/>
              <a:gd name="connsiteY50" fmla="*/ 326927 h 4720649"/>
              <a:gd name="connsiteX51" fmla="*/ 2266278 w 16131178"/>
              <a:gd name="connsiteY51" fmla="*/ 522870 h 4720649"/>
              <a:gd name="connsiteX52" fmla="*/ 1841735 w 16131178"/>
              <a:gd name="connsiteY52" fmla="*/ 686155 h 4720649"/>
              <a:gd name="connsiteX53" fmla="*/ 1417192 w 16131178"/>
              <a:gd name="connsiteY53" fmla="*/ 849441 h 4720649"/>
              <a:gd name="connsiteX54" fmla="*/ 862021 w 16131178"/>
              <a:gd name="connsiteY54" fmla="*/ 1176012 h 4720649"/>
              <a:gd name="connsiteX55" fmla="*/ 437478 w 16131178"/>
              <a:gd name="connsiteY55" fmla="*/ 1502584 h 4720649"/>
              <a:gd name="connsiteX56" fmla="*/ 159892 w 16131178"/>
              <a:gd name="connsiteY56" fmla="*/ 1861812 h 4720649"/>
              <a:gd name="connsiteX57" fmla="*/ 12935 w 16131178"/>
              <a:gd name="connsiteY57" fmla="*/ 2384327 h 4720649"/>
              <a:gd name="connsiteX58" fmla="*/ 12935 w 16131178"/>
              <a:gd name="connsiteY58" fmla="*/ 2694570 h 4720649"/>
              <a:gd name="connsiteX59" fmla="*/ 61921 w 16131178"/>
              <a:gd name="connsiteY59" fmla="*/ 2906841 h 4720649"/>
              <a:gd name="connsiteX60" fmla="*/ 143563 w 16131178"/>
              <a:gd name="connsiteY60" fmla="*/ 3021141 h 4720649"/>
              <a:gd name="connsiteX0" fmla="*/ 45592 w 17834585"/>
              <a:gd name="connsiteY0" fmla="*/ 2972155 h 4720649"/>
              <a:gd name="connsiteX1" fmla="*/ 421149 w 17834585"/>
              <a:gd name="connsiteY1" fmla="*/ 2972155 h 4720649"/>
              <a:gd name="connsiteX2" fmla="*/ 731392 w 17834585"/>
              <a:gd name="connsiteY2" fmla="*/ 2988484 h 4720649"/>
              <a:gd name="connsiteX3" fmla="*/ 1286563 w 17834585"/>
              <a:gd name="connsiteY3" fmla="*/ 3037470 h 4720649"/>
              <a:gd name="connsiteX4" fmla="*/ 1711106 w 17834585"/>
              <a:gd name="connsiteY4" fmla="*/ 3135441 h 4720649"/>
              <a:gd name="connsiteX5" fmla="*/ 2037678 w 17834585"/>
              <a:gd name="connsiteY5" fmla="*/ 3151770 h 4720649"/>
              <a:gd name="connsiteX6" fmla="*/ 2707149 w 17834585"/>
              <a:gd name="connsiteY6" fmla="*/ 3168098 h 4720649"/>
              <a:gd name="connsiteX7" fmla="*/ 3229663 w 17834585"/>
              <a:gd name="connsiteY7" fmla="*/ 3200755 h 4720649"/>
              <a:gd name="connsiteX8" fmla="*/ 3556235 w 17834585"/>
              <a:gd name="connsiteY8" fmla="*/ 3331384 h 4720649"/>
              <a:gd name="connsiteX9" fmla="*/ 4470635 w 17834585"/>
              <a:gd name="connsiteY9" fmla="*/ 3527327 h 4720649"/>
              <a:gd name="connsiteX10" fmla="*/ 4797206 w 17834585"/>
              <a:gd name="connsiteY10" fmla="*/ 3592641 h 4720649"/>
              <a:gd name="connsiteX11" fmla="*/ 5221749 w 17834585"/>
              <a:gd name="connsiteY11" fmla="*/ 3674284 h 4720649"/>
              <a:gd name="connsiteX12" fmla="*/ 5940206 w 17834585"/>
              <a:gd name="connsiteY12" fmla="*/ 3886555 h 4720649"/>
              <a:gd name="connsiteX13" fmla="*/ 6266778 w 17834585"/>
              <a:gd name="connsiteY13" fmla="*/ 4049841 h 4720649"/>
              <a:gd name="connsiteX14" fmla="*/ 6511706 w 17834585"/>
              <a:gd name="connsiteY14" fmla="*/ 4245784 h 4720649"/>
              <a:gd name="connsiteX15" fmla="*/ 6903592 w 17834585"/>
              <a:gd name="connsiteY15" fmla="*/ 4474384 h 4720649"/>
              <a:gd name="connsiteX16" fmla="*/ 7295478 w 17834585"/>
              <a:gd name="connsiteY16" fmla="*/ 4702984 h 4720649"/>
              <a:gd name="connsiteX17" fmla="*/ 7622049 w 17834585"/>
              <a:gd name="connsiteY17" fmla="*/ 4670327 h 4720649"/>
              <a:gd name="connsiteX18" fmla="*/ 8144563 w 17834585"/>
              <a:gd name="connsiteY18" fmla="*/ 4392741 h 4720649"/>
              <a:gd name="connsiteX19" fmla="*/ 8634421 w 17834585"/>
              <a:gd name="connsiteY19" fmla="*/ 4115155 h 4720649"/>
              <a:gd name="connsiteX20" fmla="*/ 8977321 w 17834585"/>
              <a:gd name="connsiteY20" fmla="*/ 3968198 h 4720649"/>
              <a:gd name="connsiteX21" fmla="*/ 9287563 w 17834585"/>
              <a:gd name="connsiteY21" fmla="*/ 3886555 h 4720649"/>
              <a:gd name="connsiteX22" fmla="*/ 10038678 w 17834585"/>
              <a:gd name="connsiteY22" fmla="*/ 3690612 h 4720649"/>
              <a:gd name="connsiteX23" fmla="*/ 10528535 w 17834585"/>
              <a:gd name="connsiteY23" fmla="*/ 3527327 h 4720649"/>
              <a:gd name="connsiteX24" fmla="*/ 10740806 w 17834585"/>
              <a:gd name="connsiteY24" fmla="*/ 3380370 h 4720649"/>
              <a:gd name="connsiteX25" fmla="*/ 11230663 w 17834585"/>
              <a:gd name="connsiteY25" fmla="*/ 3315055 h 4720649"/>
              <a:gd name="connsiteX26" fmla="*/ 12161392 w 17834585"/>
              <a:gd name="connsiteY26" fmla="*/ 3217084 h 4720649"/>
              <a:gd name="connsiteX27" fmla="*/ 12553278 w 17834585"/>
              <a:gd name="connsiteY27" fmla="*/ 3086455 h 4720649"/>
              <a:gd name="connsiteX28" fmla="*/ 12977821 w 17834585"/>
              <a:gd name="connsiteY28" fmla="*/ 3053798 h 4720649"/>
              <a:gd name="connsiteX29" fmla="*/ 13418692 w 17834585"/>
              <a:gd name="connsiteY29" fmla="*/ 3021141 h 4720649"/>
              <a:gd name="connsiteX30" fmla="*/ 14080742 w 17834585"/>
              <a:gd name="connsiteY30" fmla="*/ 3026584 h 4720649"/>
              <a:gd name="connsiteX31" fmla="*/ 14888758 w 17834585"/>
              <a:gd name="connsiteY31" fmla="*/ 3017182 h 4720649"/>
              <a:gd name="connsiteX32" fmla="*/ 16127751 w 17834585"/>
              <a:gd name="connsiteY32" fmla="*/ 3094867 h 4720649"/>
              <a:gd name="connsiteX33" fmla="*/ 17791285 w 17834585"/>
              <a:gd name="connsiteY33" fmla="*/ 3148800 h 4720649"/>
              <a:gd name="connsiteX34" fmla="*/ 14235121 w 17834585"/>
              <a:gd name="connsiteY34" fmla="*/ 1502584 h 4720649"/>
              <a:gd name="connsiteX35" fmla="*/ 14071835 w 17834585"/>
              <a:gd name="connsiteY35" fmla="*/ 1339298 h 4720649"/>
              <a:gd name="connsiteX36" fmla="*/ 13777921 w 17834585"/>
              <a:gd name="connsiteY36" fmla="*/ 1241327 h 4720649"/>
              <a:gd name="connsiteX37" fmla="*/ 13173763 w 17834585"/>
              <a:gd name="connsiteY37" fmla="*/ 898427 h 4720649"/>
              <a:gd name="connsiteX38" fmla="*/ 12781878 w 17834585"/>
              <a:gd name="connsiteY38" fmla="*/ 767798 h 4720649"/>
              <a:gd name="connsiteX39" fmla="*/ 12079749 w 17834585"/>
              <a:gd name="connsiteY39" fmla="*/ 539198 h 4720649"/>
              <a:gd name="connsiteX40" fmla="*/ 11589892 w 17834585"/>
              <a:gd name="connsiteY40" fmla="*/ 408570 h 4720649"/>
              <a:gd name="connsiteX41" fmla="*/ 10920421 w 17834585"/>
              <a:gd name="connsiteY41" fmla="*/ 261612 h 4720649"/>
              <a:gd name="connsiteX42" fmla="*/ 10495878 w 17834585"/>
              <a:gd name="connsiteY42" fmla="*/ 212627 h 4720649"/>
              <a:gd name="connsiteX43" fmla="*/ 10038678 w 17834585"/>
              <a:gd name="connsiteY43" fmla="*/ 179970 h 4720649"/>
              <a:gd name="connsiteX44" fmla="*/ 8895678 w 17834585"/>
              <a:gd name="connsiteY44" fmla="*/ 33012 h 4720649"/>
              <a:gd name="connsiteX45" fmla="*/ 7491421 w 17834585"/>
              <a:gd name="connsiteY45" fmla="*/ 16684 h 4720649"/>
              <a:gd name="connsiteX46" fmla="*/ 6805621 w 17834585"/>
              <a:gd name="connsiteY46" fmla="*/ 355 h 4720649"/>
              <a:gd name="connsiteX47" fmla="*/ 5662621 w 17834585"/>
              <a:gd name="connsiteY47" fmla="*/ 33012 h 4720649"/>
              <a:gd name="connsiteX48" fmla="*/ 5025806 w 17834585"/>
              <a:gd name="connsiteY48" fmla="*/ 98327 h 4720649"/>
              <a:gd name="connsiteX49" fmla="*/ 3899135 w 17834585"/>
              <a:gd name="connsiteY49" fmla="*/ 147312 h 4720649"/>
              <a:gd name="connsiteX50" fmla="*/ 3099035 w 17834585"/>
              <a:gd name="connsiteY50" fmla="*/ 326927 h 4720649"/>
              <a:gd name="connsiteX51" fmla="*/ 2266278 w 17834585"/>
              <a:gd name="connsiteY51" fmla="*/ 522870 h 4720649"/>
              <a:gd name="connsiteX52" fmla="*/ 1841735 w 17834585"/>
              <a:gd name="connsiteY52" fmla="*/ 686155 h 4720649"/>
              <a:gd name="connsiteX53" fmla="*/ 1417192 w 17834585"/>
              <a:gd name="connsiteY53" fmla="*/ 849441 h 4720649"/>
              <a:gd name="connsiteX54" fmla="*/ 862021 w 17834585"/>
              <a:gd name="connsiteY54" fmla="*/ 1176012 h 4720649"/>
              <a:gd name="connsiteX55" fmla="*/ 437478 w 17834585"/>
              <a:gd name="connsiteY55" fmla="*/ 1502584 h 4720649"/>
              <a:gd name="connsiteX56" fmla="*/ 159892 w 17834585"/>
              <a:gd name="connsiteY56" fmla="*/ 1861812 h 4720649"/>
              <a:gd name="connsiteX57" fmla="*/ 12935 w 17834585"/>
              <a:gd name="connsiteY57" fmla="*/ 2384327 h 4720649"/>
              <a:gd name="connsiteX58" fmla="*/ 12935 w 17834585"/>
              <a:gd name="connsiteY58" fmla="*/ 2694570 h 4720649"/>
              <a:gd name="connsiteX59" fmla="*/ 61921 w 17834585"/>
              <a:gd name="connsiteY59" fmla="*/ 2906841 h 4720649"/>
              <a:gd name="connsiteX60" fmla="*/ 143563 w 17834585"/>
              <a:gd name="connsiteY60" fmla="*/ 3021141 h 4720649"/>
              <a:gd name="connsiteX0" fmla="*/ 45592 w 17836372"/>
              <a:gd name="connsiteY0" fmla="*/ 2972155 h 4720649"/>
              <a:gd name="connsiteX1" fmla="*/ 421149 w 17836372"/>
              <a:gd name="connsiteY1" fmla="*/ 2972155 h 4720649"/>
              <a:gd name="connsiteX2" fmla="*/ 731392 w 17836372"/>
              <a:gd name="connsiteY2" fmla="*/ 2988484 h 4720649"/>
              <a:gd name="connsiteX3" fmla="*/ 1286563 w 17836372"/>
              <a:gd name="connsiteY3" fmla="*/ 3037470 h 4720649"/>
              <a:gd name="connsiteX4" fmla="*/ 1711106 w 17836372"/>
              <a:gd name="connsiteY4" fmla="*/ 3135441 h 4720649"/>
              <a:gd name="connsiteX5" fmla="*/ 2037678 w 17836372"/>
              <a:gd name="connsiteY5" fmla="*/ 3151770 h 4720649"/>
              <a:gd name="connsiteX6" fmla="*/ 2707149 w 17836372"/>
              <a:gd name="connsiteY6" fmla="*/ 3168098 h 4720649"/>
              <a:gd name="connsiteX7" fmla="*/ 3229663 w 17836372"/>
              <a:gd name="connsiteY7" fmla="*/ 3200755 h 4720649"/>
              <a:gd name="connsiteX8" fmla="*/ 3556235 w 17836372"/>
              <a:gd name="connsiteY8" fmla="*/ 3331384 h 4720649"/>
              <a:gd name="connsiteX9" fmla="*/ 4470635 w 17836372"/>
              <a:gd name="connsiteY9" fmla="*/ 3527327 h 4720649"/>
              <a:gd name="connsiteX10" fmla="*/ 4797206 w 17836372"/>
              <a:gd name="connsiteY10" fmla="*/ 3592641 h 4720649"/>
              <a:gd name="connsiteX11" fmla="*/ 5221749 w 17836372"/>
              <a:gd name="connsiteY11" fmla="*/ 3674284 h 4720649"/>
              <a:gd name="connsiteX12" fmla="*/ 5940206 w 17836372"/>
              <a:gd name="connsiteY12" fmla="*/ 3886555 h 4720649"/>
              <a:gd name="connsiteX13" fmla="*/ 6266778 w 17836372"/>
              <a:gd name="connsiteY13" fmla="*/ 4049841 h 4720649"/>
              <a:gd name="connsiteX14" fmla="*/ 6511706 w 17836372"/>
              <a:gd name="connsiteY14" fmla="*/ 4245784 h 4720649"/>
              <a:gd name="connsiteX15" fmla="*/ 6903592 w 17836372"/>
              <a:gd name="connsiteY15" fmla="*/ 4474384 h 4720649"/>
              <a:gd name="connsiteX16" fmla="*/ 7295478 w 17836372"/>
              <a:gd name="connsiteY16" fmla="*/ 4702984 h 4720649"/>
              <a:gd name="connsiteX17" fmla="*/ 7622049 w 17836372"/>
              <a:gd name="connsiteY17" fmla="*/ 4670327 h 4720649"/>
              <a:gd name="connsiteX18" fmla="*/ 8144563 w 17836372"/>
              <a:gd name="connsiteY18" fmla="*/ 4392741 h 4720649"/>
              <a:gd name="connsiteX19" fmla="*/ 8634421 w 17836372"/>
              <a:gd name="connsiteY19" fmla="*/ 4115155 h 4720649"/>
              <a:gd name="connsiteX20" fmla="*/ 8977321 w 17836372"/>
              <a:gd name="connsiteY20" fmla="*/ 3968198 h 4720649"/>
              <a:gd name="connsiteX21" fmla="*/ 9287563 w 17836372"/>
              <a:gd name="connsiteY21" fmla="*/ 3886555 h 4720649"/>
              <a:gd name="connsiteX22" fmla="*/ 10038678 w 17836372"/>
              <a:gd name="connsiteY22" fmla="*/ 3690612 h 4720649"/>
              <a:gd name="connsiteX23" fmla="*/ 10528535 w 17836372"/>
              <a:gd name="connsiteY23" fmla="*/ 3527327 h 4720649"/>
              <a:gd name="connsiteX24" fmla="*/ 10740806 w 17836372"/>
              <a:gd name="connsiteY24" fmla="*/ 3380370 h 4720649"/>
              <a:gd name="connsiteX25" fmla="*/ 11230663 w 17836372"/>
              <a:gd name="connsiteY25" fmla="*/ 3315055 h 4720649"/>
              <a:gd name="connsiteX26" fmla="*/ 12161392 w 17836372"/>
              <a:gd name="connsiteY26" fmla="*/ 3217084 h 4720649"/>
              <a:gd name="connsiteX27" fmla="*/ 12553278 w 17836372"/>
              <a:gd name="connsiteY27" fmla="*/ 3086455 h 4720649"/>
              <a:gd name="connsiteX28" fmla="*/ 12977821 w 17836372"/>
              <a:gd name="connsiteY28" fmla="*/ 3053798 h 4720649"/>
              <a:gd name="connsiteX29" fmla="*/ 13418692 w 17836372"/>
              <a:gd name="connsiteY29" fmla="*/ 3021141 h 4720649"/>
              <a:gd name="connsiteX30" fmla="*/ 14080742 w 17836372"/>
              <a:gd name="connsiteY30" fmla="*/ 3026584 h 4720649"/>
              <a:gd name="connsiteX31" fmla="*/ 14888758 w 17836372"/>
              <a:gd name="connsiteY31" fmla="*/ 3017182 h 4720649"/>
              <a:gd name="connsiteX32" fmla="*/ 16155460 w 17836372"/>
              <a:gd name="connsiteY32" fmla="*/ 3136431 h 4720649"/>
              <a:gd name="connsiteX33" fmla="*/ 17791285 w 17836372"/>
              <a:gd name="connsiteY33" fmla="*/ 3148800 h 4720649"/>
              <a:gd name="connsiteX34" fmla="*/ 14235121 w 17836372"/>
              <a:gd name="connsiteY34" fmla="*/ 1502584 h 4720649"/>
              <a:gd name="connsiteX35" fmla="*/ 14071835 w 17836372"/>
              <a:gd name="connsiteY35" fmla="*/ 1339298 h 4720649"/>
              <a:gd name="connsiteX36" fmla="*/ 13777921 w 17836372"/>
              <a:gd name="connsiteY36" fmla="*/ 1241327 h 4720649"/>
              <a:gd name="connsiteX37" fmla="*/ 13173763 w 17836372"/>
              <a:gd name="connsiteY37" fmla="*/ 898427 h 4720649"/>
              <a:gd name="connsiteX38" fmla="*/ 12781878 w 17836372"/>
              <a:gd name="connsiteY38" fmla="*/ 767798 h 4720649"/>
              <a:gd name="connsiteX39" fmla="*/ 12079749 w 17836372"/>
              <a:gd name="connsiteY39" fmla="*/ 539198 h 4720649"/>
              <a:gd name="connsiteX40" fmla="*/ 11589892 w 17836372"/>
              <a:gd name="connsiteY40" fmla="*/ 408570 h 4720649"/>
              <a:gd name="connsiteX41" fmla="*/ 10920421 w 17836372"/>
              <a:gd name="connsiteY41" fmla="*/ 261612 h 4720649"/>
              <a:gd name="connsiteX42" fmla="*/ 10495878 w 17836372"/>
              <a:gd name="connsiteY42" fmla="*/ 212627 h 4720649"/>
              <a:gd name="connsiteX43" fmla="*/ 10038678 w 17836372"/>
              <a:gd name="connsiteY43" fmla="*/ 179970 h 4720649"/>
              <a:gd name="connsiteX44" fmla="*/ 8895678 w 17836372"/>
              <a:gd name="connsiteY44" fmla="*/ 33012 h 4720649"/>
              <a:gd name="connsiteX45" fmla="*/ 7491421 w 17836372"/>
              <a:gd name="connsiteY45" fmla="*/ 16684 h 4720649"/>
              <a:gd name="connsiteX46" fmla="*/ 6805621 w 17836372"/>
              <a:gd name="connsiteY46" fmla="*/ 355 h 4720649"/>
              <a:gd name="connsiteX47" fmla="*/ 5662621 w 17836372"/>
              <a:gd name="connsiteY47" fmla="*/ 33012 h 4720649"/>
              <a:gd name="connsiteX48" fmla="*/ 5025806 w 17836372"/>
              <a:gd name="connsiteY48" fmla="*/ 98327 h 4720649"/>
              <a:gd name="connsiteX49" fmla="*/ 3899135 w 17836372"/>
              <a:gd name="connsiteY49" fmla="*/ 147312 h 4720649"/>
              <a:gd name="connsiteX50" fmla="*/ 3099035 w 17836372"/>
              <a:gd name="connsiteY50" fmla="*/ 326927 h 4720649"/>
              <a:gd name="connsiteX51" fmla="*/ 2266278 w 17836372"/>
              <a:gd name="connsiteY51" fmla="*/ 522870 h 4720649"/>
              <a:gd name="connsiteX52" fmla="*/ 1841735 w 17836372"/>
              <a:gd name="connsiteY52" fmla="*/ 686155 h 4720649"/>
              <a:gd name="connsiteX53" fmla="*/ 1417192 w 17836372"/>
              <a:gd name="connsiteY53" fmla="*/ 849441 h 4720649"/>
              <a:gd name="connsiteX54" fmla="*/ 862021 w 17836372"/>
              <a:gd name="connsiteY54" fmla="*/ 1176012 h 4720649"/>
              <a:gd name="connsiteX55" fmla="*/ 437478 w 17836372"/>
              <a:gd name="connsiteY55" fmla="*/ 1502584 h 4720649"/>
              <a:gd name="connsiteX56" fmla="*/ 159892 w 17836372"/>
              <a:gd name="connsiteY56" fmla="*/ 1861812 h 4720649"/>
              <a:gd name="connsiteX57" fmla="*/ 12935 w 17836372"/>
              <a:gd name="connsiteY57" fmla="*/ 2384327 h 4720649"/>
              <a:gd name="connsiteX58" fmla="*/ 12935 w 17836372"/>
              <a:gd name="connsiteY58" fmla="*/ 2694570 h 4720649"/>
              <a:gd name="connsiteX59" fmla="*/ 61921 w 17836372"/>
              <a:gd name="connsiteY59" fmla="*/ 2906841 h 4720649"/>
              <a:gd name="connsiteX60" fmla="*/ 143563 w 17836372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071835 w 17792413"/>
              <a:gd name="connsiteY35" fmla="*/ 1339298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487471 w 17792413"/>
              <a:gd name="connsiteY35" fmla="*/ 2683189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660"/>
              <a:gd name="connsiteY0" fmla="*/ 2972155 h 4720649"/>
              <a:gd name="connsiteX1" fmla="*/ 421149 w 17792660"/>
              <a:gd name="connsiteY1" fmla="*/ 2972155 h 4720649"/>
              <a:gd name="connsiteX2" fmla="*/ 731392 w 17792660"/>
              <a:gd name="connsiteY2" fmla="*/ 2988484 h 4720649"/>
              <a:gd name="connsiteX3" fmla="*/ 1286563 w 17792660"/>
              <a:gd name="connsiteY3" fmla="*/ 3037470 h 4720649"/>
              <a:gd name="connsiteX4" fmla="*/ 1711106 w 17792660"/>
              <a:gd name="connsiteY4" fmla="*/ 3135441 h 4720649"/>
              <a:gd name="connsiteX5" fmla="*/ 2037678 w 17792660"/>
              <a:gd name="connsiteY5" fmla="*/ 3151770 h 4720649"/>
              <a:gd name="connsiteX6" fmla="*/ 2707149 w 17792660"/>
              <a:gd name="connsiteY6" fmla="*/ 3168098 h 4720649"/>
              <a:gd name="connsiteX7" fmla="*/ 3229663 w 17792660"/>
              <a:gd name="connsiteY7" fmla="*/ 3200755 h 4720649"/>
              <a:gd name="connsiteX8" fmla="*/ 3556235 w 17792660"/>
              <a:gd name="connsiteY8" fmla="*/ 3331384 h 4720649"/>
              <a:gd name="connsiteX9" fmla="*/ 4470635 w 17792660"/>
              <a:gd name="connsiteY9" fmla="*/ 3527327 h 4720649"/>
              <a:gd name="connsiteX10" fmla="*/ 4797206 w 17792660"/>
              <a:gd name="connsiteY10" fmla="*/ 3592641 h 4720649"/>
              <a:gd name="connsiteX11" fmla="*/ 5221749 w 17792660"/>
              <a:gd name="connsiteY11" fmla="*/ 3674284 h 4720649"/>
              <a:gd name="connsiteX12" fmla="*/ 5940206 w 17792660"/>
              <a:gd name="connsiteY12" fmla="*/ 3886555 h 4720649"/>
              <a:gd name="connsiteX13" fmla="*/ 6266778 w 17792660"/>
              <a:gd name="connsiteY13" fmla="*/ 4049841 h 4720649"/>
              <a:gd name="connsiteX14" fmla="*/ 6511706 w 17792660"/>
              <a:gd name="connsiteY14" fmla="*/ 4245784 h 4720649"/>
              <a:gd name="connsiteX15" fmla="*/ 6903592 w 17792660"/>
              <a:gd name="connsiteY15" fmla="*/ 4474384 h 4720649"/>
              <a:gd name="connsiteX16" fmla="*/ 7295478 w 17792660"/>
              <a:gd name="connsiteY16" fmla="*/ 4702984 h 4720649"/>
              <a:gd name="connsiteX17" fmla="*/ 7622049 w 17792660"/>
              <a:gd name="connsiteY17" fmla="*/ 4670327 h 4720649"/>
              <a:gd name="connsiteX18" fmla="*/ 8144563 w 17792660"/>
              <a:gd name="connsiteY18" fmla="*/ 4392741 h 4720649"/>
              <a:gd name="connsiteX19" fmla="*/ 8634421 w 17792660"/>
              <a:gd name="connsiteY19" fmla="*/ 4115155 h 4720649"/>
              <a:gd name="connsiteX20" fmla="*/ 8977321 w 17792660"/>
              <a:gd name="connsiteY20" fmla="*/ 3968198 h 4720649"/>
              <a:gd name="connsiteX21" fmla="*/ 9287563 w 17792660"/>
              <a:gd name="connsiteY21" fmla="*/ 3886555 h 4720649"/>
              <a:gd name="connsiteX22" fmla="*/ 10038678 w 17792660"/>
              <a:gd name="connsiteY22" fmla="*/ 3690612 h 4720649"/>
              <a:gd name="connsiteX23" fmla="*/ 10528535 w 17792660"/>
              <a:gd name="connsiteY23" fmla="*/ 3527327 h 4720649"/>
              <a:gd name="connsiteX24" fmla="*/ 10740806 w 17792660"/>
              <a:gd name="connsiteY24" fmla="*/ 3380370 h 4720649"/>
              <a:gd name="connsiteX25" fmla="*/ 11230663 w 17792660"/>
              <a:gd name="connsiteY25" fmla="*/ 3315055 h 4720649"/>
              <a:gd name="connsiteX26" fmla="*/ 12161392 w 17792660"/>
              <a:gd name="connsiteY26" fmla="*/ 3217084 h 4720649"/>
              <a:gd name="connsiteX27" fmla="*/ 12553278 w 17792660"/>
              <a:gd name="connsiteY27" fmla="*/ 3086455 h 4720649"/>
              <a:gd name="connsiteX28" fmla="*/ 12977821 w 17792660"/>
              <a:gd name="connsiteY28" fmla="*/ 3053798 h 4720649"/>
              <a:gd name="connsiteX29" fmla="*/ 13418692 w 17792660"/>
              <a:gd name="connsiteY29" fmla="*/ 3021141 h 4720649"/>
              <a:gd name="connsiteX30" fmla="*/ 14080742 w 17792660"/>
              <a:gd name="connsiteY30" fmla="*/ 3026584 h 4720649"/>
              <a:gd name="connsiteX31" fmla="*/ 14888758 w 17792660"/>
              <a:gd name="connsiteY31" fmla="*/ 3017182 h 4720649"/>
              <a:gd name="connsiteX32" fmla="*/ 16155460 w 17792660"/>
              <a:gd name="connsiteY32" fmla="*/ 3136431 h 4720649"/>
              <a:gd name="connsiteX33" fmla="*/ 17791285 w 17792660"/>
              <a:gd name="connsiteY33" fmla="*/ 3148800 h 4720649"/>
              <a:gd name="connsiteX34" fmla="*/ 15869957 w 17792660"/>
              <a:gd name="connsiteY34" fmla="*/ 3040439 h 4720649"/>
              <a:gd name="connsiteX35" fmla="*/ 14487471 w 17792660"/>
              <a:gd name="connsiteY35" fmla="*/ 2683189 h 4720649"/>
              <a:gd name="connsiteX36" fmla="*/ 13777921 w 17792660"/>
              <a:gd name="connsiteY36" fmla="*/ 1241327 h 4720649"/>
              <a:gd name="connsiteX37" fmla="*/ 13173763 w 17792660"/>
              <a:gd name="connsiteY37" fmla="*/ 898427 h 4720649"/>
              <a:gd name="connsiteX38" fmla="*/ 12781878 w 17792660"/>
              <a:gd name="connsiteY38" fmla="*/ 767798 h 4720649"/>
              <a:gd name="connsiteX39" fmla="*/ 12079749 w 17792660"/>
              <a:gd name="connsiteY39" fmla="*/ 539198 h 4720649"/>
              <a:gd name="connsiteX40" fmla="*/ 11589892 w 17792660"/>
              <a:gd name="connsiteY40" fmla="*/ 408570 h 4720649"/>
              <a:gd name="connsiteX41" fmla="*/ 10920421 w 17792660"/>
              <a:gd name="connsiteY41" fmla="*/ 261612 h 4720649"/>
              <a:gd name="connsiteX42" fmla="*/ 10495878 w 17792660"/>
              <a:gd name="connsiteY42" fmla="*/ 212627 h 4720649"/>
              <a:gd name="connsiteX43" fmla="*/ 10038678 w 17792660"/>
              <a:gd name="connsiteY43" fmla="*/ 179970 h 4720649"/>
              <a:gd name="connsiteX44" fmla="*/ 8895678 w 17792660"/>
              <a:gd name="connsiteY44" fmla="*/ 33012 h 4720649"/>
              <a:gd name="connsiteX45" fmla="*/ 7491421 w 17792660"/>
              <a:gd name="connsiteY45" fmla="*/ 16684 h 4720649"/>
              <a:gd name="connsiteX46" fmla="*/ 6805621 w 17792660"/>
              <a:gd name="connsiteY46" fmla="*/ 355 h 4720649"/>
              <a:gd name="connsiteX47" fmla="*/ 5662621 w 17792660"/>
              <a:gd name="connsiteY47" fmla="*/ 33012 h 4720649"/>
              <a:gd name="connsiteX48" fmla="*/ 5025806 w 17792660"/>
              <a:gd name="connsiteY48" fmla="*/ 98327 h 4720649"/>
              <a:gd name="connsiteX49" fmla="*/ 3899135 w 17792660"/>
              <a:gd name="connsiteY49" fmla="*/ 147312 h 4720649"/>
              <a:gd name="connsiteX50" fmla="*/ 3099035 w 17792660"/>
              <a:gd name="connsiteY50" fmla="*/ 326927 h 4720649"/>
              <a:gd name="connsiteX51" fmla="*/ 2266278 w 17792660"/>
              <a:gd name="connsiteY51" fmla="*/ 522870 h 4720649"/>
              <a:gd name="connsiteX52" fmla="*/ 1841735 w 17792660"/>
              <a:gd name="connsiteY52" fmla="*/ 686155 h 4720649"/>
              <a:gd name="connsiteX53" fmla="*/ 1417192 w 17792660"/>
              <a:gd name="connsiteY53" fmla="*/ 849441 h 4720649"/>
              <a:gd name="connsiteX54" fmla="*/ 862021 w 17792660"/>
              <a:gd name="connsiteY54" fmla="*/ 1176012 h 4720649"/>
              <a:gd name="connsiteX55" fmla="*/ 437478 w 17792660"/>
              <a:gd name="connsiteY55" fmla="*/ 1502584 h 4720649"/>
              <a:gd name="connsiteX56" fmla="*/ 159892 w 17792660"/>
              <a:gd name="connsiteY56" fmla="*/ 1861812 h 4720649"/>
              <a:gd name="connsiteX57" fmla="*/ 12935 w 17792660"/>
              <a:gd name="connsiteY57" fmla="*/ 2384327 h 4720649"/>
              <a:gd name="connsiteX58" fmla="*/ 12935 w 17792660"/>
              <a:gd name="connsiteY58" fmla="*/ 2694570 h 4720649"/>
              <a:gd name="connsiteX59" fmla="*/ 61921 w 17792660"/>
              <a:gd name="connsiteY59" fmla="*/ 2906841 h 4720649"/>
              <a:gd name="connsiteX60" fmla="*/ 143563 w 17792660"/>
              <a:gd name="connsiteY60" fmla="*/ 3021141 h 4720649"/>
              <a:gd name="connsiteX0" fmla="*/ 45592 w 17791284"/>
              <a:gd name="connsiteY0" fmla="*/ 2972155 h 4720649"/>
              <a:gd name="connsiteX1" fmla="*/ 421149 w 17791284"/>
              <a:gd name="connsiteY1" fmla="*/ 2972155 h 4720649"/>
              <a:gd name="connsiteX2" fmla="*/ 731392 w 17791284"/>
              <a:gd name="connsiteY2" fmla="*/ 2988484 h 4720649"/>
              <a:gd name="connsiteX3" fmla="*/ 1286563 w 17791284"/>
              <a:gd name="connsiteY3" fmla="*/ 3037470 h 4720649"/>
              <a:gd name="connsiteX4" fmla="*/ 1711106 w 17791284"/>
              <a:gd name="connsiteY4" fmla="*/ 3135441 h 4720649"/>
              <a:gd name="connsiteX5" fmla="*/ 2037678 w 17791284"/>
              <a:gd name="connsiteY5" fmla="*/ 3151770 h 4720649"/>
              <a:gd name="connsiteX6" fmla="*/ 2707149 w 17791284"/>
              <a:gd name="connsiteY6" fmla="*/ 3168098 h 4720649"/>
              <a:gd name="connsiteX7" fmla="*/ 3229663 w 17791284"/>
              <a:gd name="connsiteY7" fmla="*/ 3200755 h 4720649"/>
              <a:gd name="connsiteX8" fmla="*/ 3556235 w 17791284"/>
              <a:gd name="connsiteY8" fmla="*/ 3331384 h 4720649"/>
              <a:gd name="connsiteX9" fmla="*/ 4470635 w 17791284"/>
              <a:gd name="connsiteY9" fmla="*/ 3527327 h 4720649"/>
              <a:gd name="connsiteX10" fmla="*/ 4797206 w 17791284"/>
              <a:gd name="connsiteY10" fmla="*/ 3592641 h 4720649"/>
              <a:gd name="connsiteX11" fmla="*/ 5221749 w 17791284"/>
              <a:gd name="connsiteY11" fmla="*/ 3674284 h 4720649"/>
              <a:gd name="connsiteX12" fmla="*/ 5940206 w 17791284"/>
              <a:gd name="connsiteY12" fmla="*/ 3886555 h 4720649"/>
              <a:gd name="connsiteX13" fmla="*/ 6266778 w 17791284"/>
              <a:gd name="connsiteY13" fmla="*/ 4049841 h 4720649"/>
              <a:gd name="connsiteX14" fmla="*/ 6511706 w 17791284"/>
              <a:gd name="connsiteY14" fmla="*/ 4245784 h 4720649"/>
              <a:gd name="connsiteX15" fmla="*/ 6903592 w 17791284"/>
              <a:gd name="connsiteY15" fmla="*/ 4474384 h 4720649"/>
              <a:gd name="connsiteX16" fmla="*/ 7295478 w 17791284"/>
              <a:gd name="connsiteY16" fmla="*/ 4702984 h 4720649"/>
              <a:gd name="connsiteX17" fmla="*/ 7622049 w 17791284"/>
              <a:gd name="connsiteY17" fmla="*/ 4670327 h 4720649"/>
              <a:gd name="connsiteX18" fmla="*/ 8144563 w 17791284"/>
              <a:gd name="connsiteY18" fmla="*/ 4392741 h 4720649"/>
              <a:gd name="connsiteX19" fmla="*/ 8634421 w 17791284"/>
              <a:gd name="connsiteY19" fmla="*/ 4115155 h 4720649"/>
              <a:gd name="connsiteX20" fmla="*/ 8977321 w 17791284"/>
              <a:gd name="connsiteY20" fmla="*/ 3968198 h 4720649"/>
              <a:gd name="connsiteX21" fmla="*/ 9287563 w 17791284"/>
              <a:gd name="connsiteY21" fmla="*/ 3886555 h 4720649"/>
              <a:gd name="connsiteX22" fmla="*/ 10038678 w 17791284"/>
              <a:gd name="connsiteY22" fmla="*/ 3690612 h 4720649"/>
              <a:gd name="connsiteX23" fmla="*/ 10528535 w 17791284"/>
              <a:gd name="connsiteY23" fmla="*/ 3527327 h 4720649"/>
              <a:gd name="connsiteX24" fmla="*/ 10740806 w 17791284"/>
              <a:gd name="connsiteY24" fmla="*/ 3380370 h 4720649"/>
              <a:gd name="connsiteX25" fmla="*/ 11230663 w 17791284"/>
              <a:gd name="connsiteY25" fmla="*/ 3315055 h 4720649"/>
              <a:gd name="connsiteX26" fmla="*/ 12161392 w 17791284"/>
              <a:gd name="connsiteY26" fmla="*/ 3217084 h 4720649"/>
              <a:gd name="connsiteX27" fmla="*/ 12553278 w 17791284"/>
              <a:gd name="connsiteY27" fmla="*/ 3086455 h 4720649"/>
              <a:gd name="connsiteX28" fmla="*/ 12977821 w 17791284"/>
              <a:gd name="connsiteY28" fmla="*/ 3053798 h 4720649"/>
              <a:gd name="connsiteX29" fmla="*/ 13418692 w 17791284"/>
              <a:gd name="connsiteY29" fmla="*/ 3021141 h 4720649"/>
              <a:gd name="connsiteX30" fmla="*/ 14080742 w 17791284"/>
              <a:gd name="connsiteY30" fmla="*/ 3026584 h 4720649"/>
              <a:gd name="connsiteX31" fmla="*/ 14888758 w 17791284"/>
              <a:gd name="connsiteY31" fmla="*/ 3017182 h 4720649"/>
              <a:gd name="connsiteX32" fmla="*/ 16155460 w 17791284"/>
              <a:gd name="connsiteY32" fmla="*/ 3136431 h 4720649"/>
              <a:gd name="connsiteX33" fmla="*/ 17791284 w 17791284"/>
              <a:gd name="connsiteY33" fmla="*/ 3273491 h 4720649"/>
              <a:gd name="connsiteX34" fmla="*/ 15869957 w 17791284"/>
              <a:gd name="connsiteY34" fmla="*/ 3040439 h 4720649"/>
              <a:gd name="connsiteX35" fmla="*/ 14487471 w 17791284"/>
              <a:gd name="connsiteY35" fmla="*/ 2683189 h 4720649"/>
              <a:gd name="connsiteX36" fmla="*/ 13777921 w 17791284"/>
              <a:gd name="connsiteY36" fmla="*/ 1241327 h 4720649"/>
              <a:gd name="connsiteX37" fmla="*/ 13173763 w 17791284"/>
              <a:gd name="connsiteY37" fmla="*/ 898427 h 4720649"/>
              <a:gd name="connsiteX38" fmla="*/ 12781878 w 17791284"/>
              <a:gd name="connsiteY38" fmla="*/ 767798 h 4720649"/>
              <a:gd name="connsiteX39" fmla="*/ 12079749 w 17791284"/>
              <a:gd name="connsiteY39" fmla="*/ 539198 h 4720649"/>
              <a:gd name="connsiteX40" fmla="*/ 11589892 w 17791284"/>
              <a:gd name="connsiteY40" fmla="*/ 408570 h 4720649"/>
              <a:gd name="connsiteX41" fmla="*/ 10920421 w 17791284"/>
              <a:gd name="connsiteY41" fmla="*/ 261612 h 4720649"/>
              <a:gd name="connsiteX42" fmla="*/ 10495878 w 17791284"/>
              <a:gd name="connsiteY42" fmla="*/ 212627 h 4720649"/>
              <a:gd name="connsiteX43" fmla="*/ 10038678 w 17791284"/>
              <a:gd name="connsiteY43" fmla="*/ 179970 h 4720649"/>
              <a:gd name="connsiteX44" fmla="*/ 8895678 w 17791284"/>
              <a:gd name="connsiteY44" fmla="*/ 33012 h 4720649"/>
              <a:gd name="connsiteX45" fmla="*/ 7491421 w 17791284"/>
              <a:gd name="connsiteY45" fmla="*/ 16684 h 4720649"/>
              <a:gd name="connsiteX46" fmla="*/ 6805621 w 17791284"/>
              <a:gd name="connsiteY46" fmla="*/ 355 h 4720649"/>
              <a:gd name="connsiteX47" fmla="*/ 5662621 w 17791284"/>
              <a:gd name="connsiteY47" fmla="*/ 33012 h 4720649"/>
              <a:gd name="connsiteX48" fmla="*/ 5025806 w 17791284"/>
              <a:gd name="connsiteY48" fmla="*/ 98327 h 4720649"/>
              <a:gd name="connsiteX49" fmla="*/ 3899135 w 17791284"/>
              <a:gd name="connsiteY49" fmla="*/ 147312 h 4720649"/>
              <a:gd name="connsiteX50" fmla="*/ 3099035 w 17791284"/>
              <a:gd name="connsiteY50" fmla="*/ 326927 h 4720649"/>
              <a:gd name="connsiteX51" fmla="*/ 2266278 w 17791284"/>
              <a:gd name="connsiteY51" fmla="*/ 522870 h 4720649"/>
              <a:gd name="connsiteX52" fmla="*/ 1841735 w 17791284"/>
              <a:gd name="connsiteY52" fmla="*/ 686155 h 4720649"/>
              <a:gd name="connsiteX53" fmla="*/ 1417192 w 17791284"/>
              <a:gd name="connsiteY53" fmla="*/ 849441 h 4720649"/>
              <a:gd name="connsiteX54" fmla="*/ 862021 w 17791284"/>
              <a:gd name="connsiteY54" fmla="*/ 1176012 h 4720649"/>
              <a:gd name="connsiteX55" fmla="*/ 437478 w 17791284"/>
              <a:gd name="connsiteY55" fmla="*/ 1502584 h 4720649"/>
              <a:gd name="connsiteX56" fmla="*/ 159892 w 17791284"/>
              <a:gd name="connsiteY56" fmla="*/ 1861812 h 4720649"/>
              <a:gd name="connsiteX57" fmla="*/ 12935 w 17791284"/>
              <a:gd name="connsiteY57" fmla="*/ 2384327 h 4720649"/>
              <a:gd name="connsiteX58" fmla="*/ 12935 w 17791284"/>
              <a:gd name="connsiteY58" fmla="*/ 2694570 h 4720649"/>
              <a:gd name="connsiteX59" fmla="*/ 61921 w 17791284"/>
              <a:gd name="connsiteY59" fmla="*/ 2906841 h 4720649"/>
              <a:gd name="connsiteX60" fmla="*/ 143563 w 17791284"/>
              <a:gd name="connsiteY60" fmla="*/ 3021141 h 4720649"/>
              <a:gd name="connsiteX0" fmla="*/ 45592 w 17926686"/>
              <a:gd name="connsiteY0" fmla="*/ 2972155 h 4720649"/>
              <a:gd name="connsiteX1" fmla="*/ 421149 w 17926686"/>
              <a:gd name="connsiteY1" fmla="*/ 2972155 h 4720649"/>
              <a:gd name="connsiteX2" fmla="*/ 731392 w 17926686"/>
              <a:gd name="connsiteY2" fmla="*/ 2988484 h 4720649"/>
              <a:gd name="connsiteX3" fmla="*/ 1286563 w 17926686"/>
              <a:gd name="connsiteY3" fmla="*/ 3037470 h 4720649"/>
              <a:gd name="connsiteX4" fmla="*/ 1711106 w 17926686"/>
              <a:gd name="connsiteY4" fmla="*/ 3135441 h 4720649"/>
              <a:gd name="connsiteX5" fmla="*/ 2037678 w 17926686"/>
              <a:gd name="connsiteY5" fmla="*/ 3151770 h 4720649"/>
              <a:gd name="connsiteX6" fmla="*/ 2707149 w 17926686"/>
              <a:gd name="connsiteY6" fmla="*/ 3168098 h 4720649"/>
              <a:gd name="connsiteX7" fmla="*/ 3229663 w 17926686"/>
              <a:gd name="connsiteY7" fmla="*/ 3200755 h 4720649"/>
              <a:gd name="connsiteX8" fmla="*/ 3556235 w 17926686"/>
              <a:gd name="connsiteY8" fmla="*/ 3331384 h 4720649"/>
              <a:gd name="connsiteX9" fmla="*/ 4470635 w 17926686"/>
              <a:gd name="connsiteY9" fmla="*/ 3527327 h 4720649"/>
              <a:gd name="connsiteX10" fmla="*/ 4797206 w 17926686"/>
              <a:gd name="connsiteY10" fmla="*/ 3592641 h 4720649"/>
              <a:gd name="connsiteX11" fmla="*/ 5221749 w 17926686"/>
              <a:gd name="connsiteY11" fmla="*/ 3674284 h 4720649"/>
              <a:gd name="connsiteX12" fmla="*/ 5940206 w 17926686"/>
              <a:gd name="connsiteY12" fmla="*/ 3886555 h 4720649"/>
              <a:gd name="connsiteX13" fmla="*/ 6266778 w 17926686"/>
              <a:gd name="connsiteY13" fmla="*/ 4049841 h 4720649"/>
              <a:gd name="connsiteX14" fmla="*/ 6511706 w 17926686"/>
              <a:gd name="connsiteY14" fmla="*/ 4245784 h 4720649"/>
              <a:gd name="connsiteX15" fmla="*/ 6903592 w 17926686"/>
              <a:gd name="connsiteY15" fmla="*/ 4474384 h 4720649"/>
              <a:gd name="connsiteX16" fmla="*/ 7295478 w 17926686"/>
              <a:gd name="connsiteY16" fmla="*/ 4702984 h 4720649"/>
              <a:gd name="connsiteX17" fmla="*/ 7622049 w 17926686"/>
              <a:gd name="connsiteY17" fmla="*/ 4670327 h 4720649"/>
              <a:gd name="connsiteX18" fmla="*/ 8144563 w 17926686"/>
              <a:gd name="connsiteY18" fmla="*/ 4392741 h 4720649"/>
              <a:gd name="connsiteX19" fmla="*/ 8634421 w 17926686"/>
              <a:gd name="connsiteY19" fmla="*/ 4115155 h 4720649"/>
              <a:gd name="connsiteX20" fmla="*/ 8977321 w 17926686"/>
              <a:gd name="connsiteY20" fmla="*/ 3968198 h 4720649"/>
              <a:gd name="connsiteX21" fmla="*/ 9287563 w 17926686"/>
              <a:gd name="connsiteY21" fmla="*/ 3886555 h 4720649"/>
              <a:gd name="connsiteX22" fmla="*/ 10038678 w 17926686"/>
              <a:gd name="connsiteY22" fmla="*/ 3690612 h 4720649"/>
              <a:gd name="connsiteX23" fmla="*/ 10528535 w 17926686"/>
              <a:gd name="connsiteY23" fmla="*/ 3527327 h 4720649"/>
              <a:gd name="connsiteX24" fmla="*/ 10740806 w 17926686"/>
              <a:gd name="connsiteY24" fmla="*/ 3380370 h 4720649"/>
              <a:gd name="connsiteX25" fmla="*/ 11230663 w 17926686"/>
              <a:gd name="connsiteY25" fmla="*/ 3315055 h 4720649"/>
              <a:gd name="connsiteX26" fmla="*/ 12161392 w 17926686"/>
              <a:gd name="connsiteY26" fmla="*/ 3217084 h 4720649"/>
              <a:gd name="connsiteX27" fmla="*/ 12553278 w 17926686"/>
              <a:gd name="connsiteY27" fmla="*/ 3086455 h 4720649"/>
              <a:gd name="connsiteX28" fmla="*/ 12977821 w 17926686"/>
              <a:gd name="connsiteY28" fmla="*/ 3053798 h 4720649"/>
              <a:gd name="connsiteX29" fmla="*/ 13418692 w 17926686"/>
              <a:gd name="connsiteY29" fmla="*/ 3021141 h 4720649"/>
              <a:gd name="connsiteX30" fmla="*/ 14080742 w 17926686"/>
              <a:gd name="connsiteY30" fmla="*/ 3026584 h 4720649"/>
              <a:gd name="connsiteX31" fmla="*/ 14888758 w 17926686"/>
              <a:gd name="connsiteY31" fmla="*/ 3017182 h 4720649"/>
              <a:gd name="connsiteX32" fmla="*/ 16155460 w 17926686"/>
              <a:gd name="connsiteY32" fmla="*/ 3136431 h 4720649"/>
              <a:gd name="connsiteX33" fmla="*/ 17791284 w 17926686"/>
              <a:gd name="connsiteY33" fmla="*/ 3273491 h 4720649"/>
              <a:gd name="connsiteX34" fmla="*/ 17614539 w 17926686"/>
              <a:gd name="connsiteY34" fmla="*/ 3140813 h 4720649"/>
              <a:gd name="connsiteX35" fmla="*/ 15869957 w 17926686"/>
              <a:gd name="connsiteY35" fmla="*/ 3040439 h 4720649"/>
              <a:gd name="connsiteX36" fmla="*/ 14487471 w 17926686"/>
              <a:gd name="connsiteY36" fmla="*/ 2683189 h 4720649"/>
              <a:gd name="connsiteX37" fmla="*/ 13777921 w 17926686"/>
              <a:gd name="connsiteY37" fmla="*/ 1241327 h 4720649"/>
              <a:gd name="connsiteX38" fmla="*/ 13173763 w 17926686"/>
              <a:gd name="connsiteY38" fmla="*/ 898427 h 4720649"/>
              <a:gd name="connsiteX39" fmla="*/ 12781878 w 17926686"/>
              <a:gd name="connsiteY39" fmla="*/ 767798 h 4720649"/>
              <a:gd name="connsiteX40" fmla="*/ 12079749 w 17926686"/>
              <a:gd name="connsiteY40" fmla="*/ 539198 h 4720649"/>
              <a:gd name="connsiteX41" fmla="*/ 11589892 w 17926686"/>
              <a:gd name="connsiteY41" fmla="*/ 408570 h 4720649"/>
              <a:gd name="connsiteX42" fmla="*/ 10920421 w 17926686"/>
              <a:gd name="connsiteY42" fmla="*/ 261612 h 4720649"/>
              <a:gd name="connsiteX43" fmla="*/ 10495878 w 17926686"/>
              <a:gd name="connsiteY43" fmla="*/ 212627 h 4720649"/>
              <a:gd name="connsiteX44" fmla="*/ 10038678 w 17926686"/>
              <a:gd name="connsiteY44" fmla="*/ 179970 h 4720649"/>
              <a:gd name="connsiteX45" fmla="*/ 8895678 w 17926686"/>
              <a:gd name="connsiteY45" fmla="*/ 33012 h 4720649"/>
              <a:gd name="connsiteX46" fmla="*/ 7491421 w 17926686"/>
              <a:gd name="connsiteY46" fmla="*/ 16684 h 4720649"/>
              <a:gd name="connsiteX47" fmla="*/ 6805621 w 17926686"/>
              <a:gd name="connsiteY47" fmla="*/ 355 h 4720649"/>
              <a:gd name="connsiteX48" fmla="*/ 5662621 w 17926686"/>
              <a:gd name="connsiteY48" fmla="*/ 33012 h 4720649"/>
              <a:gd name="connsiteX49" fmla="*/ 5025806 w 17926686"/>
              <a:gd name="connsiteY49" fmla="*/ 98327 h 4720649"/>
              <a:gd name="connsiteX50" fmla="*/ 3899135 w 17926686"/>
              <a:gd name="connsiteY50" fmla="*/ 147312 h 4720649"/>
              <a:gd name="connsiteX51" fmla="*/ 3099035 w 17926686"/>
              <a:gd name="connsiteY51" fmla="*/ 326927 h 4720649"/>
              <a:gd name="connsiteX52" fmla="*/ 2266278 w 17926686"/>
              <a:gd name="connsiteY52" fmla="*/ 522870 h 4720649"/>
              <a:gd name="connsiteX53" fmla="*/ 1841735 w 17926686"/>
              <a:gd name="connsiteY53" fmla="*/ 686155 h 4720649"/>
              <a:gd name="connsiteX54" fmla="*/ 1417192 w 17926686"/>
              <a:gd name="connsiteY54" fmla="*/ 849441 h 4720649"/>
              <a:gd name="connsiteX55" fmla="*/ 862021 w 17926686"/>
              <a:gd name="connsiteY55" fmla="*/ 1176012 h 4720649"/>
              <a:gd name="connsiteX56" fmla="*/ 437478 w 17926686"/>
              <a:gd name="connsiteY56" fmla="*/ 1502584 h 4720649"/>
              <a:gd name="connsiteX57" fmla="*/ 159892 w 17926686"/>
              <a:gd name="connsiteY57" fmla="*/ 1861812 h 4720649"/>
              <a:gd name="connsiteX58" fmla="*/ 12935 w 17926686"/>
              <a:gd name="connsiteY58" fmla="*/ 2384327 h 4720649"/>
              <a:gd name="connsiteX59" fmla="*/ 12935 w 17926686"/>
              <a:gd name="connsiteY59" fmla="*/ 2694570 h 4720649"/>
              <a:gd name="connsiteX60" fmla="*/ 61921 w 17926686"/>
              <a:gd name="connsiteY60" fmla="*/ 2906841 h 4720649"/>
              <a:gd name="connsiteX61" fmla="*/ 143563 w 17926686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69957 w 17848155"/>
              <a:gd name="connsiteY35" fmla="*/ 3040439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517006 w 17848155"/>
              <a:gd name="connsiteY4" fmla="*/ 3366783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3229663 w 17848155"/>
              <a:gd name="connsiteY7" fmla="*/ 3200755 h 4720649"/>
              <a:gd name="connsiteX8" fmla="*/ 3491537 w 17848155"/>
              <a:gd name="connsiteY8" fmla="*/ 4488032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2970861 w 17848155"/>
              <a:gd name="connsiteY7" fmla="*/ 4126079 h 4720649"/>
              <a:gd name="connsiteX8" fmla="*/ 3491537 w 17848155"/>
              <a:gd name="connsiteY8" fmla="*/ 4488032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5212288"/>
              <a:gd name="connsiteX1" fmla="*/ 421149 w 17848155"/>
              <a:gd name="connsiteY1" fmla="*/ 2972155 h 5212288"/>
              <a:gd name="connsiteX2" fmla="*/ 731392 w 17848155"/>
              <a:gd name="connsiteY2" fmla="*/ 2988484 h 5212288"/>
              <a:gd name="connsiteX3" fmla="*/ 1286563 w 17848155"/>
              <a:gd name="connsiteY3" fmla="*/ 3037470 h 5212288"/>
              <a:gd name="connsiteX4" fmla="*/ 1387618 w 17848155"/>
              <a:gd name="connsiteY4" fmla="*/ 3829435 h 5212288"/>
              <a:gd name="connsiteX5" fmla="*/ 2102376 w 17848155"/>
              <a:gd name="connsiteY5" fmla="*/ 3768652 h 5212288"/>
              <a:gd name="connsiteX6" fmla="*/ 2513043 w 17848155"/>
              <a:gd name="connsiteY6" fmla="*/ 4093415 h 5212288"/>
              <a:gd name="connsiteX7" fmla="*/ 2970861 w 17848155"/>
              <a:gd name="connsiteY7" fmla="*/ 4126079 h 5212288"/>
              <a:gd name="connsiteX8" fmla="*/ 3491537 w 17848155"/>
              <a:gd name="connsiteY8" fmla="*/ 4488032 h 5212288"/>
              <a:gd name="connsiteX9" fmla="*/ 4470635 w 17848155"/>
              <a:gd name="connsiteY9" fmla="*/ 3527327 h 5212288"/>
              <a:gd name="connsiteX10" fmla="*/ 4732500 w 17848155"/>
              <a:gd name="connsiteY10" fmla="*/ 5211957 h 5212288"/>
              <a:gd name="connsiteX11" fmla="*/ 5221749 w 17848155"/>
              <a:gd name="connsiteY11" fmla="*/ 3674284 h 5212288"/>
              <a:gd name="connsiteX12" fmla="*/ 5940206 w 17848155"/>
              <a:gd name="connsiteY12" fmla="*/ 3886555 h 5212288"/>
              <a:gd name="connsiteX13" fmla="*/ 6266778 w 17848155"/>
              <a:gd name="connsiteY13" fmla="*/ 4049841 h 5212288"/>
              <a:gd name="connsiteX14" fmla="*/ 6511706 w 17848155"/>
              <a:gd name="connsiteY14" fmla="*/ 4245784 h 5212288"/>
              <a:gd name="connsiteX15" fmla="*/ 6903592 w 17848155"/>
              <a:gd name="connsiteY15" fmla="*/ 4474384 h 5212288"/>
              <a:gd name="connsiteX16" fmla="*/ 7295478 w 17848155"/>
              <a:gd name="connsiteY16" fmla="*/ 4702984 h 5212288"/>
              <a:gd name="connsiteX17" fmla="*/ 7622049 w 17848155"/>
              <a:gd name="connsiteY17" fmla="*/ 4670327 h 5212288"/>
              <a:gd name="connsiteX18" fmla="*/ 8144563 w 17848155"/>
              <a:gd name="connsiteY18" fmla="*/ 4392741 h 5212288"/>
              <a:gd name="connsiteX19" fmla="*/ 8634421 w 17848155"/>
              <a:gd name="connsiteY19" fmla="*/ 4115155 h 5212288"/>
              <a:gd name="connsiteX20" fmla="*/ 8977321 w 17848155"/>
              <a:gd name="connsiteY20" fmla="*/ 3968198 h 5212288"/>
              <a:gd name="connsiteX21" fmla="*/ 9287563 w 17848155"/>
              <a:gd name="connsiteY21" fmla="*/ 3886555 h 5212288"/>
              <a:gd name="connsiteX22" fmla="*/ 10038678 w 17848155"/>
              <a:gd name="connsiteY22" fmla="*/ 3690612 h 5212288"/>
              <a:gd name="connsiteX23" fmla="*/ 10528535 w 17848155"/>
              <a:gd name="connsiteY23" fmla="*/ 3527327 h 5212288"/>
              <a:gd name="connsiteX24" fmla="*/ 10740806 w 17848155"/>
              <a:gd name="connsiteY24" fmla="*/ 3380370 h 5212288"/>
              <a:gd name="connsiteX25" fmla="*/ 11230663 w 17848155"/>
              <a:gd name="connsiteY25" fmla="*/ 3315055 h 5212288"/>
              <a:gd name="connsiteX26" fmla="*/ 12161392 w 17848155"/>
              <a:gd name="connsiteY26" fmla="*/ 3217084 h 5212288"/>
              <a:gd name="connsiteX27" fmla="*/ 12553278 w 17848155"/>
              <a:gd name="connsiteY27" fmla="*/ 3086455 h 5212288"/>
              <a:gd name="connsiteX28" fmla="*/ 12977821 w 17848155"/>
              <a:gd name="connsiteY28" fmla="*/ 3053798 h 5212288"/>
              <a:gd name="connsiteX29" fmla="*/ 13418692 w 17848155"/>
              <a:gd name="connsiteY29" fmla="*/ 3021141 h 5212288"/>
              <a:gd name="connsiteX30" fmla="*/ 14080742 w 17848155"/>
              <a:gd name="connsiteY30" fmla="*/ 3026584 h 5212288"/>
              <a:gd name="connsiteX31" fmla="*/ 14888758 w 17848155"/>
              <a:gd name="connsiteY31" fmla="*/ 3017182 h 5212288"/>
              <a:gd name="connsiteX32" fmla="*/ 16155460 w 17848155"/>
              <a:gd name="connsiteY32" fmla="*/ 3136431 h 5212288"/>
              <a:gd name="connsiteX33" fmla="*/ 17791284 w 17848155"/>
              <a:gd name="connsiteY33" fmla="*/ 3273491 h 5212288"/>
              <a:gd name="connsiteX34" fmla="*/ 17323595 w 17848155"/>
              <a:gd name="connsiteY34" fmla="*/ 3140813 h 5212288"/>
              <a:gd name="connsiteX35" fmla="*/ 15897666 w 17848155"/>
              <a:gd name="connsiteY35" fmla="*/ 2971166 h 5212288"/>
              <a:gd name="connsiteX36" fmla="*/ 14487471 w 17848155"/>
              <a:gd name="connsiteY36" fmla="*/ 2683189 h 5212288"/>
              <a:gd name="connsiteX37" fmla="*/ 13348430 w 17848155"/>
              <a:gd name="connsiteY37" fmla="*/ 1670818 h 5212288"/>
              <a:gd name="connsiteX38" fmla="*/ 12771981 w 17848155"/>
              <a:gd name="connsiteY38" fmla="*/ 1203227 h 5212288"/>
              <a:gd name="connsiteX39" fmla="*/ 12310824 w 17848155"/>
              <a:gd name="connsiteY39" fmla="*/ 1031035 h 5212288"/>
              <a:gd name="connsiteX40" fmla="*/ 11871930 w 17848155"/>
              <a:gd name="connsiteY40" fmla="*/ 857853 h 5212288"/>
              <a:gd name="connsiteX41" fmla="*/ 11423638 w 17848155"/>
              <a:gd name="connsiteY41" fmla="*/ 630243 h 5212288"/>
              <a:gd name="connsiteX42" fmla="*/ 10906566 w 17848155"/>
              <a:gd name="connsiteY42" fmla="*/ 441721 h 5212288"/>
              <a:gd name="connsiteX43" fmla="*/ 10495878 w 17848155"/>
              <a:gd name="connsiteY43" fmla="*/ 212627 h 5212288"/>
              <a:gd name="connsiteX44" fmla="*/ 10038678 w 17848155"/>
              <a:gd name="connsiteY44" fmla="*/ 179970 h 5212288"/>
              <a:gd name="connsiteX45" fmla="*/ 8895678 w 17848155"/>
              <a:gd name="connsiteY45" fmla="*/ 33012 h 5212288"/>
              <a:gd name="connsiteX46" fmla="*/ 7491421 w 17848155"/>
              <a:gd name="connsiteY46" fmla="*/ 16684 h 5212288"/>
              <a:gd name="connsiteX47" fmla="*/ 6805621 w 17848155"/>
              <a:gd name="connsiteY47" fmla="*/ 355 h 5212288"/>
              <a:gd name="connsiteX48" fmla="*/ 5662621 w 17848155"/>
              <a:gd name="connsiteY48" fmla="*/ 33012 h 5212288"/>
              <a:gd name="connsiteX49" fmla="*/ 5025806 w 17848155"/>
              <a:gd name="connsiteY49" fmla="*/ 98327 h 5212288"/>
              <a:gd name="connsiteX50" fmla="*/ 3899135 w 17848155"/>
              <a:gd name="connsiteY50" fmla="*/ 147312 h 5212288"/>
              <a:gd name="connsiteX51" fmla="*/ 3099035 w 17848155"/>
              <a:gd name="connsiteY51" fmla="*/ 326927 h 5212288"/>
              <a:gd name="connsiteX52" fmla="*/ 2266278 w 17848155"/>
              <a:gd name="connsiteY52" fmla="*/ 522870 h 5212288"/>
              <a:gd name="connsiteX53" fmla="*/ 1841735 w 17848155"/>
              <a:gd name="connsiteY53" fmla="*/ 686155 h 5212288"/>
              <a:gd name="connsiteX54" fmla="*/ 1417192 w 17848155"/>
              <a:gd name="connsiteY54" fmla="*/ 849441 h 5212288"/>
              <a:gd name="connsiteX55" fmla="*/ 862021 w 17848155"/>
              <a:gd name="connsiteY55" fmla="*/ 1176012 h 5212288"/>
              <a:gd name="connsiteX56" fmla="*/ 437478 w 17848155"/>
              <a:gd name="connsiteY56" fmla="*/ 1502584 h 5212288"/>
              <a:gd name="connsiteX57" fmla="*/ 159892 w 17848155"/>
              <a:gd name="connsiteY57" fmla="*/ 1861812 h 5212288"/>
              <a:gd name="connsiteX58" fmla="*/ 12935 w 17848155"/>
              <a:gd name="connsiteY58" fmla="*/ 2384327 h 5212288"/>
              <a:gd name="connsiteX59" fmla="*/ 12935 w 17848155"/>
              <a:gd name="connsiteY59" fmla="*/ 2694570 h 5212288"/>
              <a:gd name="connsiteX60" fmla="*/ 61921 w 17848155"/>
              <a:gd name="connsiteY60" fmla="*/ 2906841 h 5212288"/>
              <a:gd name="connsiteX61" fmla="*/ 143563 w 17848155"/>
              <a:gd name="connsiteY61" fmla="*/ 3021141 h 5212288"/>
              <a:gd name="connsiteX0" fmla="*/ 45592 w 17848155"/>
              <a:gd name="connsiteY0" fmla="*/ 2972155 h 5331272"/>
              <a:gd name="connsiteX1" fmla="*/ 421149 w 17848155"/>
              <a:gd name="connsiteY1" fmla="*/ 2972155 h 5331272"/>
              <a:gd name="connsiteX2" fmla="*/ 731392 w 17848155"/>
              <a:gd name="connsiteY2" fmla="*/ 2988484 h 5331272"/>
              <a:gd name="connsiteX3" fmla="*/ 1286563 w 17848155"/>
              <a:gd name="connsiteY3" fmla="*/ 3037470 h 5331272"/>
              <a:gd name="connsiteX4" fmla="*/ 1387618 w 17848155"/>
              <a:gd name="connsiteY4" fmla="*/ 3829435 h 5331272"/>
              <a:gd name="connsiteX5" fmla="*/ 2102376 w 17848155"/>
              <a:gd name="connsiteY5" fmla="*/ 3768652 h 5331272"/>
              <a:gd name="connsiteX6" fmla="*/ 2513043 w 17848155"/>
              <a:gd name="connsiteY6" fmla="*/ 4093415 h 5331272"/>
              <a:gd name="connsiteX7" fmla="*/ 2970861 w 17848155"/>
              <a:gd name="connsiteY7" fmla="*/ 4126079 h 5331272"/>
              <a:gd name="connsiteX8" fmla="*/ 3491537 w 17848155"/>
              <a:gd name="connsiteY8" fmla="*/ 4488032 h 5331272"/>
              <a:gd name="connsiteX9" fmla="*/ 4147148 w 17848155"/>
              <a:gd name="connsiteY9" fmla="*/ 5146670 h 5331272"/>
              <a:gd name="connsiteX10" fmla="*/ 4732500 w 17848155"/>
              <a:gd name="connsiteY10" fmla="*/ 5211957 h 5331272"/>
              <a:gd name="connsiteX11" fmla="*/ 5221749 w 17848155"/>
              <a:gd name="connsiteY11" fmla="*/ 3674284 h 5331272"/>
              <a:gd name="connsiteX12" fmla="*/ 5940206 w 17848155"/>
              <a:gd name="connsiteY12" fmla="*/ 3886555 h 5331272"/>
              <a:gd name="connsiteX13" fmla="*/ 6266778 w 17848155"/>
              <a:gd name="connsiteY13" fmla="*/ 4049841 h 5331272"/>
              <a:gd name="connsiteX14" fmla="*/ 6511706 w 17848155"/>
              <a:gd name="connsiteY14" fmla="*/ 4245784 h 5331272"/>
              <a:gd name="connsiteX15" fmla="*/ 6903592 w 17848155"/>
              <a:gd name="connsiteY15" fmla="*/ 4474384 h 5331272"/>
              <a:gd name="connsiteX16" fmla="*/ 7295478 w 17848155"/>
              <a:gd name="connsiteY16" fmla="*/ 4702984 h 5331272"/>
              <a:gd name="connsiteX17" fmla="*/ 7622049 w 17848155"/>
              <a:gd name="connsiteY17" fmla="*/ 4670327 h 5331272"/>
              <a:gd name="connsiteX18" fmla="*/ 8144563 w 17848155"/>
              <a:gd name="connsiteY18" fmla="*/ 4392741 h 5331272"/>
              <a:gd name="connsiteX19" fmla="*/ 8634421 w 17848155"/>
              <a:gd name="connsiteY19" fmla="*/ 4115155 h 5331272"/>
              <a:gd name="connsiteX20" fmla="*/ 8977321 w 17848155"/>
              <a:gd name="connsiteY20" fmla="*/ 3968198 h 5331272"/>
              <a:gd name="connsiteX21" fmla="*/ 9287563 w 17848155"/>
              <a:gd name="connsiteY21" fmla="*/ 3886555 h 5331272"/>
              <a:gd name="connsiteX22" fmla="*/ 10038678 w 17848155"/>
              <a:gd name="connsiteY22" fmla="*/ 3690612 h 5331272"/>
              <a:gd name="connsiteX23" fmla="*/ 10528535 w 17848155"/>
              <a:gd name="connsiteY23" fmla="*/ 3527327 h 5331272"/>
              <a:gd name="connsiteX24" fmla="*/ 10740806 w 17848155"/>
              <a:gd name="connsiteY24" fmla="*/ 3380370 h 5331272"/>
              <a:gd name="connsiteX25" fmla="*/ 11230663 w 17848155"/>
              <a:gd name="connsiteY25" fmla="*/ 3315055 h 5331272"/>
              <a:gd name="connsiteX26" fmla="*/ 12161392 w 17848155"/>
              <a:gd name="connsiteY26" fmla="*/ 3217084 h 5331272"/>
              <a:gd name="connsiteX27" fmla="*/ 12553278 w 17848155"/>
              <a:gd name="connsiteY27" fmla="*/ 3086455 h 5331272"/>
              <a:gd name="connsiteX28" fmla="*/ 12977821 w 17848155"/>
              <a:gd name="connsiteY28" fmla="*/ 3053798 h 5331272"/>
              <a:gd name="connsiteX29" fmla="*/ 13418692 w 17848155"/>
              <a:gd name="connsiteY29" fmla="*/ 3021141 h 5331272"/>
              <a:gd name="connsiteX30" fmla="*/ 14080742 w 17848155"/>
              <a:gd name="connsiteY30" fmla="*/ 3026584 h 5331272"/>
              <a:gd name="connsiteX31" fmla="*/ 14888758 w 17848155"/>
              <a:gd name="connsiteY31" fmla="*/ 3017182 h 5331272"/>
              <a:gd name="connsiteX32" fmla="*/ 16155460 w 17848155"/>
              <a:gd name="connsiteY32" fmla="*/ 3136431 h 5331272"/>
              <a:gd name="connsiteX33" fmla="*/ 17791284 w 17848155"/>
              <a:gd name="connsiteY33" fmla="*/ 3273491 h 5331272"/>
              <a:gd name="connsiteX34" fmla="*/ 17323595 w 17848155"/>
              <a:gd name="connsiteY34" fmla="*/ 3140813 h 5331272"/>
              <a:gd name="connsiteX35" fmla="*/ 15897666 w 17848155"/>
              <a:gd name="connsiteY35" fmla="*/ 2971166 h 5331272"/>
              <a:gd name="connsiteX36" fmla="*/ 14487471 w 17848155"/>
              <a:gd name="connsiteY36" fmla="*/ 2683189 h 5331272"/>
              <a:gd name="connsiteX37" fmla="*/ 13348430 w 17848155"/>
              <a:gd name="connsiteY37" fmla="*/ 1670818 h 5331272"/>
              <a:gd name="connsiteX38" fmla="*/ 12771981 w 17848155"/>
              <a:gd name="connsiteY38" fmla="*/ 1203227 h 5331272"/>
              <a:gd name="connsiteX39" fmla="*/ 12310824 w 17848155"/>
              <a:gd name="connsiteY39" fmla="*/ 1031035 h 5331272"/>
              <a:gd name="connsiteX40" fmla="*/ 11871930 w 17848155"/>
              <a:gd name="connsiteY40" fmla="*/ 857853 h 5331272"/>
              <a:gd name="connsiteX41" fmla="*/ 11423638 w 17848155"/>
              <a:gd name="connsiteY41" fmla="*/ 630243 h 5331272"/>
              <a:gd name="connsiteX42" fmla="*/ 10906566 w 17848155"/>
              <a:gd name="connsiteY42" fmla="*/ 441721 h 5331272"/>
              <a:gd name="connsiteX43" fmla="*/ 10495878 w 17848155"/>
              <a:gd name="connsiteY43" fmla="*/ 212627 h 5331272"/>
              <a:gd name="connsiteX44" fmla="*/ 10038678 w 17848155"/>
              <a:gd name="connsiteY44" fmla="*/ 179970 h 5331272"/>
              <a:gd name="connsiteX45" fmla="*/ 8895678 w 17848155"/>
              <a:gd name="connsiteY45" fmla="*/ 33012 h 5331272"/>
              <a:gd name="connsiteX46" fmla="*/ 7491421 w 17848155"/>
              <a:gd name="connsiteY46" fmla="*/ 16684 h 5331272"/>
              <a:gd name="connsiteX47" fmla="*/ 6805621 w 17848155"/>
              <a:gd name="connsiteY47" fmla="*/ 355 h 5331272"/>
              <a:gd name="connsiteX48" fmla="*/ 5662621 w 17848155"/>
              <a:gd name="connsiteY48" fmla="*/ 33012 h 5331272"/>
              <a:gd name="connsiteX49" fmla="*/ 5025806 w 17848155"/>
              <a:gd name="connsiteY49" fmla="*/ 98327 h 5331272"/>
              <a:gd name="connsiteX50" fmla="*/ 3899135 w 17848155"/>
              <a:gd name="connsiteY50" fmla="*/ 147312 h 5331272"/>
              <a:gd name="connsiteX51" fmla="*/ 3099035 w 17848155"/>
              <a:gd name="connsiteY51" fmla="*/ 326927 h 5331272"/>
              <a:gd name="connsiteX52" fmla="*/ 2266278 w 17848155"/>
              <a:gd name="connsiteY52" fmla="*/ 522870 h 5331272"/>
              <a:gd name="connsiteX53" fmla="*/ 1841735 w 17848155"/>
              <a:gd name="connsiteY53" fmla="*/ 686155 h 5331272"/>
              <a:gd name="connsiteX54" fmla="*/ 1417192 w 17848155"/>
              <a:gd name="connsiteY54" fmla="*/ 849441 h 5331272"/>
              <a:gd name="connsiteX55" fmla="*/ 862021 w 17848155"/>
              <a:gd name="connsiteY55" fmla="*/ 1176012 h 5331272"/>
              <a:gd name="connsiteX56" fmla="*/ 437478 w 17848155"/>
              <a:gd name="connsiteY56" fmla="*/ 1502584 h 5331272"/>
              <a:gd name="connsiteX57" fmla="*/ 159892 w 17848155"/>
              <a:gd name="connsiteY57" fmla="*/ 1861812 h 5331272"/>
              <a:gd name="connsiteX58" fmla="*/ 12935 w 17848155"/>
              <a:gd name="connsiteY58" fmla="*/ 2384327 h 5331272"/>
              <a:gd name="connsiteX59" fmla="*/ 12935 w 17848155"/>
              <a:gd name="connsiteY59" fmla="*/ 2694570 h 5331272"/>
              <a:gd name="connsiteX60" fmla="*/ 61921 w 17848155"/>
              <a:gd name="connsiteY60" fmla="*/ 2906841 h 5331272"/>
              <a:gd name="connsiteX61" fmla="*/ 143563 w 17848155"/>
              <a:gd name="connsiteY61" fmla="*/ 3021141 h 5331272"/>
              <a:gd name="connsiteX0" fmla="*/ 45592 w 17848155"/>
              <a:gd name="connsiteY0" fmla="*/ 2972155 h 5322347"/>
              <a:gd name="connsiteX1" fmla="*/ 421149 w 17848155"/>
              <a:gd name="connsiteY1" fmla="*/ 2972155 h 5322347"/>
              <a:gd name="connsiteX2" fmla="*/ 731392 w 17848155"/>
              <a:gd name="connsiteY2" fmla="*/ 2988484 h 5322347"/>
              <a:gd name="connsiteX3" fmla="*/ 1286563 w 17848155"/>
              <a:gd name="connsiteY3" fmla="*/ 3037470 h 5322347"/>
              <a:gd name="connsiteX4" fmla="*/ 1387618 w 17848155"/>
              <a:gd name="connsiteY4" fmla="*/ 3829435 h 5322347"/>
              <a:gd name="connsiteX5" fmla="*/ 2102376 w 17848155"/>
              <a:gd name="connsiteY5" fmla="*/ 3768652 h 5322347"/>
              <a:gd name="connsiteX6" fmla="*/ 2513043 w 17848155"/>
              <a:gd name="connsiteY6" fmla="*/ 4093415 h 5322347"/>
              <a:gd name="connsiteX7" fmla="*/ 2970861 w 17848155"/>
              <a:gd name="connsiteY7" fmla="*/ 4126079 h 5322347"/>
              <a:gd name="connsiteX8" fmla="*/ 3426825 w 17848155"/>
              <a:gd name="connsiteY8" fmla="*/ 4719347 h 5322347"/>
              <a:gd name="connsiteX9" fmla="*/ 4147148 w 17848155"/>
              <a:gd name="connsiteY9" fmla="*/ 5146670 h 5322347"/>
              <a:gd name="connsiteX10" fmla="*/ 4732500 w 17848155"/>
              <a:gd name="connsiteY10" fmla="*/ 5211957 h 5322347"/>
              <a:gd name="connsiteX11" fmla="*/ 5221749 w 17848155"/>
              <a:gd name="connsiteY11" fmla="*/ 3674284 h 5322347"/>
              <a:gd name="connsiteX12" fmla="*/ 5940206 w 17848155"/>
              <a:gd name="connsiteY12" fmla="*/ 3886555 h 5322347"/>
              <a:gd name="connsiteX13" fmla="*/ 6266778 w 17848155"/>
              <a:gd name="connsiteY13" fmla="*/ 4049841 h 5322347"/>
              <a:gd name="connsiteX14" fmla="*/ 6511706 w 17848155"/>
              <a:gd name="connsiteY14" fmla="*/ 4245784 h 5322347"/>
              <a:gd name="connsiteX15" fmla="*/ 6903592 w 17848155"/>
              <a:gd name="connsiteY15" fmla="*/ 4474384 h 5322347"/>
              <a:gd name="connsiteX16" fmla="*/ 7295478 w 17848155"/>
              <a:gd name="connsiteY16" fmla="*/ 4702984 h 5322347"/>
              <a:gd name="connsiteX17" fmla="*/ 7622049 w 17848155"/>
              <a:gd name="connsiteY17" fmla="*/ 4670327 h 5322347"/>
              <a:gd name="connsiteX18" fmla="*/ 8144563 w 17848155"/>
              <a:gd name="connsiteY18" fmla="*/ 4392741 h 5322347"/>
              <a:gd name="connsiteX19" fmla="*/ 8634421 w 17848155"/>
              <a:gd name="connsiteY19" fmla="*/ 4115155 h 5322347"/>
              <a:gd name="connsiteX20" fmla="*/ 8977321 w 17848155"/>
              <a:gd name="connsiteY20" fmla="*/ 3968198 h 5322347"/>
              <a:gd name="connsiteX21" fmla="*/ 9287563 w 17848155"/>
              <a:gd name="connsiteY21" fmla="*/ 3886555 h 5322347"/>
              <a:gd name="connsiteX22" fmla="*/ 10038678 w 17848155"/>
              <a:gd name="connsiteY22" fmla="*/ 3690612 h 5322347"/>
              <a:gd name="connsiteX23" fmla="*/ 10528535 w 17848155"/>
              <a:gd name="connsiteY23" fmla="*/ 3527327 h 5322347"/>
              <a:gd name="connsiteX24" fmla="*/ 10740806 w 17848155"/>
              <a:gd name="connsiteY24" fmla="*/ 3380370 h 5322347"/>
              <a:gd name="connsiteX25" fmla="*/ 11230663 w 17848155"/>
              <a:gd name="connsiteY25" fmla="*/ 3315055 h 5322347"/>
              <a:gd name="connsiteX26" fmla="*/ 12161392 w 17848155"/>
              <a:gd name="connsiteY26" fmla="*/ 3217084 h 5322347"/>
              <a:gd name="connsiteX27" fmla="*/ 12553278 w 17848155"/>
              <a:gd name="connsiteY27" fmla="*/ 3086455 h 5322347"/>
              <a:gd name="connsiteX28" fmla="*/ 12977821 w 17848155"/>
              <a:gd name="connsiteY28" fmla="*/ 3053798 h 5322347"/>
              <a:gd name="connsiteX29" fmla="*/ 13418692 w 17848155"/>
              <a:gd name="connsiteY29" fmla="*/ 3021141 h 5322347"/>
              <a:gd name="connsiteX30" fmla="*/ 14080742 w 17848155"/>
              <a:gd name="connsiteY30" fmla="*/ 3026584 h 5322347"/>
              <a:gd name="connsiteX31" fmla="*/ 14888758 w 17848155"/>
              <a:gd name="connsiteY31" fmla="*/ 3017182 h 5322347"/>
              <a:gd name="connsiteX32" fmla="*/ 16155460 w 17848155"/>
              <a:gd name="connsiteY32" fmla="*/ 3136431 h 5322347"/>
              <a:gd name="connsiteX33" fmla="*/ 17791284 w 17848155"/>
              <a:gd name="connsiteY33" fmla="*/ 3273491 h 5322347"/>
              <a:gd name="connsiteX34" fmla="*/ 17323595 w 17848155"/>
              <a:gd name="connsiteY34" fmla="*/ 3140813 h 5322347"/>
              <a:gd name="connsiteX35" fmla="*/ 15897666 w 17848155"/>
              <a:gd name="connsiteY35" fmla="*/ 2971166 h 5322347"/>
              <a:gd name="connsiteX36" fmla="*/ 14487471 w 17848155"/>
              <a:gd name="connsiteY36" fmla="*/ 2683189 h 5322347"/>
              <a:gd name="connsiteX37" fmla="*/ 13348430 w 17848155"/>
              <a:gd name="connsiteY37" fmla="*/ 1670818 h 5322347"/>
              <a:gd name="connsiteX38" fmla="*/ 12771981 w 17848155"/>
              <a:gd name="connsiteY38" fmla="*/ 1203227 h 5322347"/>
              <a:gd name="connsiteX39" fmla="*/ 12310824 w 17848155"/>
              <a:gd name="connsiteY39" fmla="*/ 1031035 h 5322347"/>
              <a:gd name="connsiteX40" fmla="*/ 11871930 w 17848155"/>
              <a:gd name="connsiteY40" fmla="*/ 857853 h 5322347"/>
              <a:gd name="connsiteX41" fmla="*/ 11423638 w 17848155"/>
              <a:gd name="connsiteY41" fmla="*/ 630243 h 5322347"/>
              <a:gd name="connsiteX42" fmla="*/ 10906566 w 17848155"/>
              <a:gd name="connsiteY42" fmla="*/ 441721 h 5322347"/>
              <a:gd name="connsiteX43" fmla="*/ 10495878 w 17848155"/>
              <a:gd name="connsiteY43" fmla="*/ 212627 h 5322347"/>
              <a:gd name="connsiteX44" fmla="*/ 10038678 w 17848155"/>
              <a:gd name="connsiteY44" fmla="*/ 179970 h 5322347"/>
              <a:gd name="connsiteX45" fmla="*/ 8895678 w 17848155"/>
              <a:gd name="connsiteY45" fmla="*/ 33012 h 5322347"/>
              <a:gd name="connsiteX46" fmla="*/ 7491421 w 17848155"/>
              <a:gd name="connsiteY46" fmla="*/ 16684 h 5322347"/>
              <a:gd name="connsiteX47" fmla="*/ 6805621 w 17848155"/>
              <a:gd name="connsiteY47" fmla="*/ 355 h 5322347"/>
              <a:gd name="connsiteX48" fmla="*/ 5662621 w 17848155"/>
              <a:gd name="connsiteY48" fmla="*/ 33012 h 5322347"/>
              <a:gd name="connsiteX49" fmla="*/ 5025806 w 17848155"/>
              <a:gd name="connsiteY49" fmla="*/ 98327 h 5322347"/>
              <a:gd name="connsiteX50" fmla="*/ 3899135 w 17848155"/>
              <a:gd name="connsiteY50" fmla="*/ 147312 h 5322347"/>
              <a:gd name="connsiteX51" fmla="*/ 3099035 w 17848155"/>
              <a:gd name="connsiteY51" fmla="*/ 326927 h 5322347"/>
              <a:gd name="connsiteX52" fmla="*/ 2266278 w 17848155"/>
              <a:gd name="connsiteY52" fmla="*/ 522870 h 5322347"/>
              <a:gd name="connsiteX53" fmla="*/ 1841735 w 17848155"/>
              <a:gd name="connsiteY53" fmla="*/ 686155 h 5322347"/>
              <a:gd name="connsiteX54" fmla="*/ 1417192 w 17848155"/>
              <a:gd name="connsiteY54" fmla="*/ 849441 h 5322347"/>
              <a:gd name="connsiteX55" fmla="*/ 862021 w 17848155"/>
              <a:gd name="connsiteY55" fmla="*/ 1176012 h 5322347"/>
              <a:gd name="connsiteX56" fmla="*/ 437478 w 17848155"/>
              <a:gd name="connsiteY56" fmla="*/ 1502584 h 5322347"/>
              <a:gd name="connsiteX57" fmla="*/ 159892 w 17848155"/>
              <a:gd name="connsiteY57" fmla="*/ 1861812 h 5322347"/>
              <a:gd name="connsiteX58" fmla="*/ 12935 w 17848155"/>
              <a:gd name="connsiteY58" fmla="*/ 2384327 h 5322347"/>
              <a:gd name="connsiteX59" fmla="*/ 12935 w 17848155"/>
              <a:gd name="connsiteY59" fmla="*/ 2694570 h 5322347"/>
              <a:gd name="connsiteX60" fmla="*/ 61921 w 17848155"/>
              <a:gd name="connsiteY60" fmla="*/ 2906841 h 5322347"/>
              <a:gd name="connsiteX61" fmla="*/ 143563 w 17848155"/>
              <a:gd name="connsiteY61" fmla="*/ 3021141 h 5322347"/>
              <a:gd name="connsiteX0" fmla="*/ 45592 w 17848155"/>
              <a:gd name="connsiteY0" fmla="*/ 2972155 h 5588600"/>
              <a:gd name="connsiteX1" fmla="*/ 421149 w 17848155"/>
              <a:gd name="connsiteY1" fmla="*/ 2972155 h 5588600"/>
              <a:gd name="connsiteX2" fmla="*/ 731392 w 17848155"/>
              <a:gd name="connsiteY2" fmla="*/ 2988484 h 5588600"/>
              <a:gd name="connsiteX3" fmla="*/ 1286563 w 17848155"/>
              <a:gd name="connsiteY3" fmla="*/ 3037470 h 5588600"/>
              <a:gd name="connsiteX4" fmla="*/ 1387618 w 17848155"/>
              <a:gd name="connsiteY4" fmla="*/ 3829435 h 5588600"/>
              <a:gd name="connsiteX5" fmla="*/ 2102376 w 17848155"/>
              <a:gd name="connsiteY5" fmla="*/ 3768652 h 5588600"/>
              <a:gd name="connsiteX6" fmla="*/ 2513043 w 17848155"/>
              <a:gd name="connsiteY6" fmla="*/ 4093415 h 5588600"/>
              <a:gd name="connsiteX7" fmla="*/ 2970861 w 17848155"/>
              <a:gd name="connsiteY7" fmla="*/ 4126079 h 5588600"/>
              <a:gd name="connsiteX8" fmla="*/ 3426825 w 17848155"/>
              <a:gd name="connsiteY8" fmla="*/ 4719347 h 5588600"/>
              <a:gd name="connsiteX9" fmla="*/ 4147148 w 17848155"/>
              <a:gd name="connsiteY9" fmla="*/ 5146670 h 5588600"/>
              <a:gd name="connsiteX10" fmla="*/ 4732500 w 17848155"/>
              <a:gd name="connsiteY10" fmla="*/ 5520399 h 5588600"/>
              <a:gd name="connsiteX11" fmla="*/ 5221749 w 17848155"/>
              <a:gd name="connsiteY11" fmla="*/ 3674284 h 5588600"/>
              <a:gd name="connsiteX12" fmla="*/ 5940206 w 17848155"/>
              <a:gd name="connsiteY12" fmla="*/ 3886555 h 5588600"/>
              <a:gd name="connsiteX13" fmla="*/ 6266778 w 17848155"/>
              <a:gd name="connsiteY13" fmla="*/ 4049841 h 5588600"/>
              <a:gd name="connsiteX14" fmla="*/ 6511706 w 17848155"/>
              <a:gd name="connsiteY14" fmla="*/ 4245784 h 5588600"/>
              <a:gd name="connsiteX15" fmla="*/ 6903592 w 17848155"/>
              <a:gd name="connsiteY15" fmla="*/ 4474384 h 5588600"/>
              <a:gd name="connsiteX16" fmla="*/ 7295478 w 17848155"/>
              <a:gd name="connsiteY16" fmla="*/ 4702984 h 5588600"/>
              <a:gd name="connsiteX17" fmla="*/ 7622049 w 17848155"/>
              <a:gd name="connsiteY17" fmla="*/ 4670327 h 5588600"/>
              <a:gd name="connsiteX18" fmla="*/ 8144563 w 17848155"/>
              <a:gd name="connsiteY18" fmla="*/ 4392741 h 5588600"/>
              <a:gd name="connsiteX19" fmla="*/ 8634421 w 17848155"/>
              <a:gd name="connsiteY19" fmla="*/ 4115155 h 5588600"/>
              <a:gd name="connsiteX20" fmla="*/ 8977321 w 17848155"/>
              <a:gd name="connsiteY20" fmla="*/ 3968198 h 5588600"/>
              <a:gd name="connsiteX21" fmla="*/ 9287563 w 17848155"/>
              <a:gd name="connsiteY21" fmla="*/ 3886555 h 5588600"/>
              <a:gd name="connsiteX22" fmla="*/ 10038678 w 17848155"/>
              <a:gd name="connsiteY22" fmla="*/ 3690612 h 5588600"/>
              <a:gd name="connsiteX23" fmla="*/ 10528535 w 17848155"/>
              <a:gd name="connsiteY23" fmla="*/ 3527327 h 5588600"/>
              <a:gd name="connsiteX24" fmla="*/ 10740806 w 17848155"/>
              <a:gd name="connsiteY24" fmla="*/ 3380370 h 5588600"/>
              <a:gd name="connsiteX25" fmla="*/ 11230663 w 17848155"/>
              <a:gd name="connsiteY25" fmla="*/ 3315055 h 5588600"/>
              <a:gd name="connsiteX26" fmla="*/ 12161392 w 17848155"/>
              <a:gd name="connsiteY26" fmla="*/ 3217084 h 5588600"/>
              <a:gd name="connsiteX27" fmla="*/ 12553278 w 17848155"/>
              <a:gd name="connsiteY27" fmla="*/ 3086455 h 5588600"/>
              <a:gd name="connsiteX28" fmla="*/ 12977821 w 17848155"/>
              <a:gd name="connsiteY28" fmla="*/ 3053798 h 5588600"/>
              <a:gd name="connsiteX29" fmla="*/ 13418692 w 17848155"/>
              <a:gd name="connsiteY29" fmla="*/ 3021141 h 5588600"/>
              <a:gd name="connsiteX30" fmla="*/ 14080742 w 17848155"/>
              <a:gd name="connsiteY30" fmla="*/ 3026584 h 5588600"/>
              <a:gd name="connsiteX31" fmla="*/ 14888758 w 17848155"/>
              <a:gd name="connsiteY31" fmla="*/ 3017182 h 5588600"/>
              <a:gd name="connsiteX32" fmla="*/ 16155460 w 17848155"/>
              <a:gd name="connsiteY32" fmla="*/ 3136431 h 5588600"/>
              <a:gd name="connsiteX33" fmla="*/ 17791284 w 17848155"/>
              <a:gd name="connsiteY33" fmla="*/ 3273491 h 5588600"/>
              <a:gd name="connsiteX34" fmla="*/ 17323595 w 17848155"/>
              <a:gd name="connsiteY34" fmla="*/ 3140813 h 5588600"/>
              <a:gd name="connsiteX35" fmla="*/ 15897666 w 17848155"/>
              <a:gd name="connsiteY35" fmla="*/ 2971166 h 5588600"/>
              <a:gd name="connsiteX36" fmla="*/ 14487471 w 17848155"/>
              <a:gd name="connsiteY36" fmla="*/ 2683189 h 5588600"/>
              <a:gd name="connsiteX37" fmla="*/ 13348430 w 17848155"/>
              <a:gd name="connsiteY37" fmla="*/ 1670818 h 5588600"/>
              <a:gd name="connsiteX38" fmla="*/ 12771981 w 17848155"/>
              <a:gd name="connsiteY38" fmla="*/ 1203227 h 5588600"/>
              <a:gd name="connsiteX39" fmla="*/ 12310824 w 17848155"/>
              <a:gd name="connsiteY39" fmla="*/ 1031035 h 5588600"/>
              <a:gd name="connsiteX40" fmla="*/ 11871930 w 17848155"/>
              <a:gd name="connsiteY40" fmla="*/ 857853 h 5588600"/>
              <a:gd name="connsiteX41" fmla="*/ 11423638 w 17848155"/>
              <a:gd name="connsiteY41" fmla="*/ 630243 h 5588600"/>
              <a:gd name="connsiteX42" fmla="*/ 10906566 w 17848155"/>
              <a:gd name="connsiteY42" fmla="*/ 441721 h 5588600"/>
              <a:gd name="connsiteX43" fmla="*/ 10495878 w 17848155"/>
              <a:gd name="connsiteY43" fmla="*/ 212627 h 5588600"/>
              <a:gd name="connsiteX44" fmla="*/ 10038678 w 17848155"/>
              <a:gd name="connsiteY44" fmla="*/ 179970 h 5588600"/>
              <a:gd name="connsiteX45" fmla="*/ 8895678 w 17848155"/>
              <a:gd name="connsiteY45" fmla="*/ 33012 h 5588600"/>
              <a:gd name="connsiteX46" fmla="*/ 7491421 w 17848155"/>
              <a:gd name="connsiteY46" fmla="*/ 16684 h 5588600"/>
              <a:gd name="connsiteX47" fmla="*/ 6805621 w 17848155"/>
              <a:gd name="connsiteY47" fmla="*/ 355 h 5588600"/>
              <a:gd name="connsiteX48" fmla="*/ 5662621 w 17848155"/>
              <a:gd name="connsiteY48" fmla="*/ 33012 h 5588600"/>
              <a:gd name="connsiteX49" fmla="*/ 5025806 w 17848155"/>
              <a:gd name="connsiteY49" fmla="*/ 98327 h 5588600"/>
              <a:gd name="connsiteX50" fmla="*/ 3899135 w 17848155"/>
              <a:gd name="connsiteY50" fmla="*/ 147312 h 5588600"/>
              <a:gd name="connsiteX51" fmla="*/ 3099035 w 17848155"/>
              <a:gd name="connsiteY51" fmla="*/ 326927 h 5588600"/>
              <a:gd name="connsiteX52" fmla="*/ 2266278 w 17848155"/>
              <a:gd name="connsiteY52" fmla="*/ 522870 h 5588600"/>
              <a:gd name="connsiteX53" fmla="*/ 1841735 w 17848155"/>
              <a:gd name="connsiteY53" fmla="*/ 686155 h 5588600"/>
              <a:gd name="connsiteX54" fmla="*/ 1417192 w 17848155"/>
              <a:gd name="connsiteY54" fmla="*/ 849441 h 5588600"/>
              <a:gd name="connsiteX55" fmla="*/ 862021 w 17848155"/>
              <a:gd name="connsiteY55" fmla="*/ 1176012 h 5588600"/>
              <a:gd name="connsiteX56" fmla="*/ 437478 w 17848155"/>
              <a:gd name="connsiteY56" fmla="*/ 1502584 h 5588600"/>
              <a:gd name="connsiteX57" fmla="*/ 159892 w 17848155"/>
              <a:gd name="connsiteY57" fmla="*/ 1861812 h 5588600"/>
              <a:gd name="connsiteX58" fmla="*/ 12935 w 17848155"/>
              <a:gd name="connsiteY58" fmla="*/ 2384327 h 5588600"/>
              <a:gd name="connsiteX59" fmla="*/ 12935 w 17848155"/>
              <a:gd name="connsiteY59" fmla="*/ 2694570 h 5588600"/>
              <a:gd name="connsiteX60" fmla="*/ 61921 w 17848155"/>
              <a:gd name="connsiteY60" fmla="*/ 2906841 h 5588600"/>
              <a:gd name="connsiteX61" fmla="*/ 143563 w 17848155"/>
              <a:gd name="connsiteY61" fmla="*/ 3021141 h 5588600"/>
              <a:gd name="connsiteX0" fmla="*/ 45592 w 17848155"/>
              <a:gd name="connsiteY0" fmla="*/ 2972155 h 5719051"/>
              <a:gd name="connsiteX1" fmla="*/ 421149 w 17848155"/>
              <a:gd name="connsiteY1" fmla="*/ 2972155 h 5719051"/>
              <a:gd name="connsiteX2" fmla="*/ 731392 w 17848155"/>
              <a:gd name="connsiteY2" fmla="*/ 2988484 h 5719051"/>
              <a:gd name="connsiteX3" fmla="*/ 1286563 w 17848155"/>
              <a:gd name="connsiteY3" fmla="*/ 3037470 h 5719051"/>
              <a:gd name="connsiteX4" fmla="*/ 1387618 w 17848155"/>
              <a:gd name="connsiteY4" fmla="*/ 3829435 h 5719051"/>
              <a:gd name="connsiteX5" fmla="*/ 2102376 w 17848155"/>
              <a:gd name="connsiteY5" fmla="*/ 3768652 h 5719051"/>
              <a:gd name="connsiteX6" fmla="*/ 2513043 w 17848155"/>
              <a:gd name="connsiteY6" fmla="*/ 4093415 h 5719051"/>
              <a:gd name="connsiteX7" fmla="*/ 2970861 w 17848155"/>
              <a:gd name="connsiteY7" fmla="*/ 4126079 h 5719051"/>
              <a:gd name="connsiteX8" fmla="*/ 3426825 w 17848155"/>
              <a:gd name="connsiteY8" fmla="*/ 4719347 h 5719051"/>
              <a:gd name="connsiteX9" fmla="*/ 4147148 w 17848155"/>
              <a:gd name="connsiteY9" fmla="*/ 5146670 h 5719051"/>
              <a:gd name="connsiteX10" fmla="*/ 4732500 w 17848155"/>
              <a:gd name="connsiteY10" fmla="*/ 5520399 h 5719051"/>
              <a:gd name="connsiteX11" fmla="*/ 5351136 w 17848155"/>
              <a:gd name="connsiteY11" fmla="*/ 5602029 h 5719051"/>
              <a:gd name="connsiteX12" fmla="*/ 5940206 w 17848155"/>
              <a:gd name="connsiteY12" fmla="*/ 3886555 h 5719051"/>
              <a:gd name="connsiteX13" fmla="*/ 6266778 w 17848155"/>
              <a:gd name="connsiteY13" fmla="*/ 4049841 h 5719051"/>
              <a:gd name="connsiteX14" fmla="*/ 6511706 w 17848155"/>
              <a:gd name="connsiteY14" fmla="*/ 4245784 h 5719051"/>
              <a:gd name="connsiteX15" fmla="*/ 6903592 w 17848155"/>
              <a:gd name="connsiteY15" fmla="*/ 4474384 h 5719051"/>
              <a:gd name="connsiteX16" fmla="*/ 7295478 w 17848155"/>
              <a:gd name="connsiteY16" fmla="*/ 4702984 h 5719051"/>
              <a:gd name="connsiteX17" fmla="*/ 7622049 w 17848155"/>
              <a:gd name="connsiteY17" fmla="*/ 4670327 h 5719051"/>
              <a:gd name="connsiteX18" fmla="*/ 8144563 w 17848155"/>
              <a:gd name="connsiteY18" fmla="*/ 4392741 h 5719051"/>
              <a:gd name="connsiteX19" fmla="*/ 8634421 w 17848155"/>
              <a:gd name="connsiteY19" fmla="*/ 4115155 h 5719051"/>
              <a:gd name="connsiteX20" fmla="*/ 8977321 w 17848155"/>
              <a:gd name="connsiteY20" fmla="*/ 3968198 h 5719051"/>
              <a:gd name="connsiteX21" fmla="*/ 9287563 w 17848155"/>
              <a:gd name="connsiteY21" fmla="*/ 3886555 h 5719051"/>
              <a:gd name="connsiteX22" fmla="*/ 10038678 w 17848155"/>
              <a:gd name="connsiteY22" fmla="*/ 3690612 h 5719051"/>
              <a:gd name="connsiteX23" fmla="*/ 10528535 w 17848155"/>
              <a:gd name="connsiteY23" fmla="*/ 3527327 h 5719051"/>
              <a:gd name="connsiteX24" fmla="*/ 10740806 w 17848155"/>
              <a:gd name="connsiteY24" fmla="*/ 3380370 h 5719051"/>
              <a:gd name="connsiteX25" fmla="*/ 11230663 w 17848155"/>
              <a:gd name="connsiteY25" fmla="*/ 3315055 h 5719051"/>
              <a:gd name="connsiteX26" fmla="*/ 12161392 w 17848155"/>
              <a:gd name="connsiteY26" fmla="*/ 3217084 h 5719051"/>
              <a:gd name="connsiteX27" fmla="*/ 12553278 w 17848155"/>
              <a:gd name="connsiteY27" fmla="*/ 3086455 h 5719051"/>
              <a:gd name="connsiteX28" fmla="*/ 12977821 w 17848155"/>
              <a:gd name="connsiteY28" fmla="*/ 3053798 h 5719051"/>
              <a:gd name="connsiteX29" fmla="*/ 13418692 w 17848155"/>
              <a:gd name="connsiteY29" fmla="*/ 3021141 h 5719051"/>
              <a:gd name="connsiteX30" fmla="*/ 14080742 w 17848155"/>
              <a:gd name="connsiteY30" fmla="*/ 3026584 h 5719051"/>
              <a:gd name="connsiteX31" fmla="*/ 14888758 w 17848155"/>
              <a:gd name="connsiteY31" fmla="*/ 3017182 h 5719051"/>
              <a:gd name="connsiteX32" fmla="*/ 16155460 w 17848155"/>
              <a:gd name="connsiteY32" fmla="*/ 3136431 h 5719051"/>
              <a:gd name="connsiteX33" fmla="*/ 17791284 w 17848155"/>
              <a:gd name="connsiteY33" fmla="*/ 3273491 h 5719051"/>
              <a:gd name="connsiteX34" fmla="*/ 17323595 w 17848155"/>
              <a:gd name="connsiteY34" fmla="*/ 3140813 h 5719051"/>
              <a:gd name="connsiteX35" fmla="*/ 15897666 w 17848155"/>
              <a:gd name="connsiteY35" fmla="*/ 2971166 h 5719051"/>
              <a:gd name="connsiteX36" fmla="*/ 14487471 w 17848155"/>
              <a:gd name="connsiteY36" fmla="*/ 2683189 h 5719051"/>
              <a:gd name="connsiteX37" fmla="*/ 13348430 w 17848155"/>
              <a:gd name="connsiteY37" fmla="*/ 1670818 h 5719051"/>
              <a:gd name="connsiteX38" fmla="*/ 12771981 w 17848155"/>
              <a:gd name="connsiteY38" fmla="*/ 1203227 h 5719051"/>
              <a:gd name="connsiteX39" fmla="*/ 12310824 w 17848155"/>
              <a:gd name="connsiteY39" fmla="*/ 1031035 h 5719051"/>
              <a:gd name="connsiteX40" fmla="*/ 11871930 w 17848155"/>
              <a:gd name="connsiteY40" fmla="*/ 857853 h 5719051"/>
              <a:gd name="connsiteX41" fmla="*/ 11423638 w 17848155"/>
              <a:gd name="connsiteY41" fmla="*/ 630243 h 5719051"/>
              <a:gd name="connsiteX42" fmla="*/ 10906566 w 17848155"/>
              <a:gd name="connsiteY42" fmla="*/ 441721 h 5719051"/>
              <a:gd name="connsiteX43" fmla="*/ 10495878 w 17848155"/>
              <a:gd name="connsiteY43" fmla="*/ 212627 h 5719051"/>
              <a:gd name="connsiteX44" fmla="*/ 10038678 w 17848155"/>
              <a:gd name="connsiteY44" fmla="*/ 179970 h 5719051"/>
              <a:gd name="connsiteX45" fmla="*/ 8895678 w 17848155"/>
              <a:gd name="connsiteY45" fmla="*/ 33012 h 5719051"/>
              <a:gd name="connsiteX46" fmla="*/ 7491421 w 17848155"/>
              <a:gd name="connsiteY46" fmla="*/ 16684 h 5719051"/>
              <a:gd name="connsiteX47" fmla="*/ 6805621 w 17848155"/>
              <a:gd name="connsiteY47" fmla="*/ 355 h 5719051"/>
              <a:gd name="connsiteX48" fmla="*/ 5662621 w 17848155"/>
              <a:gd name="connsiteY48" fmla="*/ 33012 h 5719051"/>
              <a:gd name="connsiteX49" fmla="*/ 5025806 w 17848155"/>
              <a:gd name="connsiteY49" fmla="*/ 98327 h 5719051"/>
              <a:gd name="connsiteX50" fmla="*/ 3899135 w 17848155"/>
              <a:gd name="connsiteY50" fmla="*/ 147312 h 5719051"/>
              <a:gd name="connsiteX51" fmla="*/ 3099035 w 17848155"/>
              <a:gd name="connsiteY51" fmla="*/ 326927 h 5719051"/>
              <a:gd name="connsiteX52" fmla="*/ 2266278 w 17848155"/>
              <a:gd name="connsiteY52" fmla="*/ 522870 h 5719051"/>
              <a:gd name="connsiteX53" fmla="*/ 1841735 w 17848155"/>
              <a:gd name="connsiteY53" fmla="*/ 686155 h 5719051"/>
              <a:gd name="connsiteX54" fmla="*/ 1417192 w 17848155"/>
              <a:gd name="connsiteY54" fmla="*/ 849441 h 5719051"/>
              <a:gd name="connsiteX55" fmla="*/ 862021 w 17848155"/>
              <a:gd name="connsiteY55" fmla="*/ 1176012 h 5719051"/>
              <a:gd name="connsiteX56" fmla="*/ 437478 w 17848155"/>
              <a:gd name="connsiteY56" fmla="*/ 1502584 h 5719051"/>
              <a:gd name="connsiteX57" fmla="*/ 159892 w 17848155"/>
              <a:gd name="connsiteY57" fmla="*/ 1861812 h 5719051"/>
              <a:gd name="connsiteX58" fmla="*/ 12935 w 17848155"/>
              <a:gd name="connsiteY58" fmla="*/ 2384327 h 5719051"/>
              <a:gd name="connsiteX59" fmla="*/ 12935 w 17848155"/>
              <a:gd name="connsiteY59" fmla="*/ 2694570 h 5719051"/>
              <a:gd name="connsiteX60" fmla="*/ 61921 w 17848155"/>
              <a:gd name="connsiteY60" fmla="*/ 2906841 h 5719051"/>
              <a:gd name="connsiteX61" fmla="*/ 143563 w 17848155"/>
              <a:gd name="connsiteY61" fmla="*/ 3021141 h 5719051"/>
              <a:gd name="connsiteX0" fmla="*/ 45592 w 17848155"/>
              <a:gd name="connsiteY0" fmla="*/ 2972155 h 5719051"/>
              <a:gd name="connsiteX1" fmla="*/ 421149 w 17848155"/>
              <a:gd name="connsiteY1" fmla="*/ 2972155 h 5719051"/>
              <a:gd name="connsiteX2" fmla="*/ 731392 w 17848155"/>
              <a:gd name="connsiteY2" fmla="*/ 2988484 h 5719051"/>
              <a:gd name="connsiteX3" fmla="*/ 1286563 w 17848155"/>
              <a:gd name="connsiteY3" fmla="*/ 3037470 h 5719051"/>
              <a:gd name="connsiteX4" fmla="*/ 1387618 w 17848155"/>
              <a:gd name="connsiteY4" fmla="*/ 3829435 h 5719051"/>
              <a:gd name="connsiteX5" fmla="*/ 2102376 w 17848155"/>
              <a:gd name="connsiteY5" fmla="*/ 3768652 h 5719051"/>
              <a:gd name="connsiteX6" fmla="*/ 2513043 w 17848155"/>
              <a:gd name="connsiteY6" fmla="*/ 4093415 h 5719051"/>
              <a:gd name="connsiteX7" fmla="*/ 2970861 w 17848155"/>
              <a:gd name="connsiteY7" fmla="*/ 4126079 h 5719051"/>
              <a:gd name="connsiteX8" fmla="*/ 3426825 w 17848155"/>
              <a:gd name="connsiteY8" fmla="*/ 4719347 h 5719051"/>
              <a:gd name="connsiteX9" fmla="*/ 4147148 w 17848155"/>
              <a:gd name="connsiteY9" fmla="*/ 5146670 h 5719051"/>
              <a:gd name="connsiteX10" fmla="*/ 4732500 w 17848155"/>
              <a:gd name="connsiteY10" fmla="*/ 5520399 h 5719051"/>
              <a:gd name="connsiteX11" fmla="*/ 5351136 w 17848155"/>
              <a:gd name="connsiteY11" fmla="*/ 5602029 h 5719051"/>
              <a:gd name="connsiteX12" fmla="*/ 5940206 w 17848155"/>
              <a:gd name="connsiteY12" fmla="*/ 3886555 h 5719051"/>
              <a:gd name="connsiteX13" fmla="*/ 6266778 w 17848155"/>
              <a:gd name="connsiteY13" fmla="*/ 4049841 h 5719051"/>
              <a:gd name="connsiteX14" fmla="*/ 6511699 w 17848155"/>
              <a:gd name="connsiteY14" fmla="*/ 5556680 h 5719051"/>
              <a:gd name="connsiteX15" fmla="*/ 6903592 w 17848155"/>
              <a:gd name="connsiteY15" fmla="*/ 4474384 h 5719051"/>
              <a:gd name="connsiteX16" fmla="*/ 7295478 w 17848155"/>
              <a:gd name="connsiteY16" fmla="*/ 4702984 h 5719051"/>
              <a:gd name="connsiteX17" fmla="*/ 7622049 w 17848155"/>
              <a:gd name="connsiteY17" fmla="*/ 4670327 h 5719051"/>
              <a:gd name="connsiteX18" fmla="*/ 8144563 w 17848155"/>
              <a:gd name="connsiteY18" fmla="*/ 4392741 h 5719051"/>
              <a:gd name="connsiteX19" fmla="*/ 8634421 w 17848155"/>
              <a:gd name="connsiteY19" fmla="*/ 4115155 h 5719051"/>
              <a:gd name="connsiteX20" fmla="*/ 8977321 w 17848155"/>
              <a:gd name="connsiteY20" fmla="*/ 3968198 h 5719051"/>
              <a:gd name="connsiteX21" fmla="*/ 9287563 w 17848155"/>
              <a:gd name="connsiteY21" fmla="*/ 3886555 h 5719051"/>
              <a:gd name="connsiteX22" fmla="*/ 10038678 w 17848155"/>
              <a:gd name="connsiteY22" fmla="*/ 3690612 h 5719051"/>
              <a:gd name="connsiteX23" fmla="*/ 10528535 w 17848155"/>
              <a:gd name="connsiteY23" fmla="*/ 3527327 h 5719051"/>
              <a:gd name="connsiteX24" fmla="*/ 10740806 w 17848155"/>
              <a:gd name="connsiteY24" fmla="*/ 3380370 h 5719051"/>
              <a:gd name="connsiteX25" fmla="*/ 11230663 w 17848155"/>
              <a:gd name="connsiteY25" fmla="*/ 3315055 h 5719051"/>
              <a:gd name="connsiteX26" fmla="*/ 12161392 w 17848155"/>
              <a:gd name="connsiteY26" fmla="*/ 3217084 h 5719051"/>
              <a:gd name="connsiteX27" fmla="*/ 12553278 w 17848155"/>
              <a:gd name="connsiteY27" fmla="*/ 3086455 h 5719051"/>
              <a:gd name="connsiteX28" fmla="*/ 12977821 w 17848155"/>
              <a:gd name="connsiteY28" fmla="*/ 3053798 h 5719051"/>
              <a:gd name="connsiteX29" fmla="*/ 13418692 w 17848155"/>
              <a:gd name="connsiteY29" fmla="*/ 3021141 h 5719051"/>
              <a:gd name="connsiteX30" fmla="*/ 14080742 w 17848155"/>
              <a:gd name="connsiteY30" fmla="*/ 3026584 h 5719051"/>
              <a:gd name="connsiteX31" fmla="*/ 14888758 w 17848155"/>
              <a:gd name="connsiteY31" fmla="*/ 3017182 h 5719051"/>
              <a:gd name="connsiteX32" fmla="*/ 16155460 w 17848155"/>
              <a:gd name="connsiteY32" fmla="*/ 3136431 h 5719051"/>
              <a:gd name="connsiteX33" fmla="*/ 17791284 w 17848155"/>
              <a:gd name="connsiteY33" fmla="*/ 3273491 h 5719051"/>
              <a:gd name="connsiteX34" fmla="*/ 17323595 w 17848155"/>
              <a:gd name="connsiteY34" fmla="*/ 3140813 h 5719051"/>
              <a:gd name="connsiteX35" fmla="*/ 15897666 w 17848155"/>
              <a:gd name="connsiteY35" fmla="*/ 2971166 h 5719051"/>
              <a:gd name="connsiteX36" fmla="*/ 14487471 w 17848155"/>
              <a:gd name="connsiteY36" fmla="*/ 2683189 h 5719051"/>
              <a:gd name="connsiteX37" fmla="*/ 13348430 w 17848155"/>
              <a:gd name="connsiteY37" fmla="*/ 1670818 h 5719051"/>
              <a:gd name="connsiteX38" fmla="*/ 12771981 w 17848155"/>
              <a:gd name="connsiteY38" fmla="*/ 1203227 h 5719051"/>
              <a:gd name="connsiteX39" fmla="*/ 12310824 w 17848155"/>
              <a:gd name="connsiteY39" fmla="*/ 1031035 h 5719051"/>
              <a:gd name="connsiteX40" fmla="*/ 11871930 w 17848155"/>
              <a:gd name="connsiteY40" fmla="*/ 857853 h 5719051"/>
              <a:gd name="connsiteX41" fmla="*/ 11423638 w 17848155"/>
              <a:gd name="connsiteY41" fmla="*/ 630243 h 5719051"/>
              <a:gd name="connsiteX42" fmla="*/ 10906566 w 17848155"/>
              <a:gd name="connsiteY42" fmla="*/ 441721 h 5719051"/>
              <a:gd name="connsiteX43" fmla="*/ 10495878 w 17848155"/>
              <a:gd name="connsiteY43" fmla="*/ 212627 h 5719051"/>
              <a:gd name="connsiteX44" fmla="*/ 10038678 w 17848155"/>
              <a:gd name="connsiteY44" fmla="*/ 179970 h 5719051"/>
              <a:gd name="connsiteX45" fmla="*/ 8895678 w 17848155"/>
              <a:gd name="connsiteY45" fmla="*/ 33012 h 5719051"/>
              <a:gd name="connsiteX46" fmla="*/ 7491421 w 17848155"/>
              <a:gd name="connsiteY46" fmla="*/ 16684 h 5719051"/>
              <a:gd name="connsiteX47" fmla="*/ 6805621 w 17848155"/>
              <a:gd name="connsiteY47" fmla="*/ 355 h 5719051"/>
              <a:gd name="connsiteX48" fmla="*/ 5662621 w 17848155"/>
              <a:gd name="connsiteY48" fmla="*/ 33012 h 5719051"/>
              <a:gd name="connsiteX49" fmla="*/ 5025806 w 17848155"/>
              <a:gd name="connsiteY49" fmla="*/ 98327 h 5719051"/>
              <a:gd name="connsiteX50" fmla="*/ 3899135 w 17848155"/>
              <a:gd name="connsiteY50" fmla="*/ 147312 h 5719051"/>
              <a:gd name="connsiteX51" fmla="*/ 3099035 w 17848155"/>
              <a:gd name="connsiteY51" fmla="*/ 326927 h 5719051"/>
              <a:gd name="connsiteX52" fmla="*/ 2266278 w 17848155"/>
              <a:gd name="connsiteY52" fmla="*/ 522870 h 5719051"/>
              <a:gd name="connsiteX53" fmla="*/ 1841735 w 17848155"/>
              <a:gd name="connsiteY53" fmla="*/ 686155 h 5719051"/>
              <a:gd name="connsiteX54" fmla="*/ 1417192 w 17848155"/>
              <a:gd name="connsiteY54" fmla="*/ 849441 h 5719051"/>
              <a:gd name="connsiteX55" fmla="*/ 862021 w 17848155"/>
              <a:gd name="connsiteY55" fmla="*/ 1176012 h 5719051"/>
              <a:gd name="connsiteX56" fmla="*/ 437478 w 17848155"/>
              <a:gd name="connsiteY56" fmla="*/ 1502584 h 5719051"/>
              <a:gd name="connsiteX57" fmla="*/ 159892 w 17848155"/>
              <a:gd name="connsiteY57" fmla="*/ 1861812 h 5719051"/>
              <a:gd name="connsiteX58" fmla="*/ 12935 w 17848155"/>
              <a:gd name="connsiteY58" fmla="*/ 2384327 h 5719051"/>
              <a:gd name="connsiteX59" fmla="*/ 12935 w 17848155"/>
              <a:gd name="connsiteY59" fmla="*/ 2694570 h 5719051"/>
              <a:gd name="connsiteX60" fmla="*/ 61921 w 17848155"/>
              <a:gd name="connsiteY60" fmla="*/ 2906841 h 5719051"/>
              <a:gd name="connsiteX61" fmla="*/ 143563 w 17848155"/>
              <a:gd name="connsiteY61" fmla="*/ 3021141 h 5719051"/>
              <a:gd name="connsiteX0" fmla="*/ 45592 w 17848155"/>
              <a:gd name="connsiteY0" fmla="*/ 2972155 h 6065611"/>
              <a:gd name="connsiteX1" fmla="*/ 421149 w 17848155"/>
              <a:gd name="connsiteY1" fmla="*/ 2972155 h 6065611"/>
              <a:gd name="connsiteX2" fmla="*/ 731392 w 17848155"/>
              <a:gd name="connsiteY2" fmla="*/ 2988484 h 6065611"/>
              <a:gd name="connsiteX3" fmla="*/ 1286563 w 17848155"/>
              <a:gd name="connsiteY3" fmla="*/ 3037470 h 6065611"/>
              <a:gd name="connsiteX4" fmla="*/ 1387618 w 17848155"/>
              <a:gd name="connsiteY4" fmla="*/ 3829435 h 6065611"/>
              <a:gd name="connsiteX5" fmla="*/ 2102376 w 17848155"/>
              <a:gd name="connsiteY5" fmla="*/ 3768652 h 6065611"/>
              <a:gd name="connsiteX6" fmla="*/ 2513043 w 17848155"/>
              <a:gd name="connsiteY6" fmla="*/ 4093415 h 6065611"/>
              <a:gd name="connsiteX7" fmla="*/ 2970861 w 17848155"/>
              <a:gd name="connsiteY7" fmla="*/ 4126079 h 6065611"/>
              <a:gd name="connsiteX8" fmla="*/ 3426825 w 17848155"/>
              <a:gd name="connsiteY8" fmla="*/ 4719347 h 6065611"/>
              <a:gd name="connsiteX9" fmla="*/ 4147148 w 17848155"/>
              <a:gd name="connsiteY9" fmla="*/ 5146670 h 6065611"/>
              <a:gd name="connsiteX10" fmla="*/ 4732500 w 17848155"/>
              <a:gd name="connsiteY10" fmla="*/ 5520399 h 6065611"/>
              <a:gd name="connsiteX11" fmla="*/ 5351136 w 17848155"/>
              <a:gd name="connsiteY11" fmla="*/ 5602029 h 6065611"/>
              <a:gd name="connsiteX12" fmla="*/ 5940206 w 17848155"/>
              <a:gd name="connsiteY12" fmla="*/ 3886555 h 6065611"/>
              <a:gd name="connsiteX13" fmla="*/ 6072672 w 17848155"/>
              <a:gd name="connsiteY13" fmla="*/ 5977597 h 6065611"/>
              <a:gd name="connsiteX14" fmla="*/ 6511699 w 17848155"/>
              <a:gd name="connsiteY14" fmla="*/ 5556680 h 6065611"/>
              <a:gd name="connsiteX15" fmla="*/ 6903592 w 17848155"/>
              <a:gd name="connsiteY15" fmla="*/ 4474384 h 6065611"/>
              <a:gd name="connsiteX16" fmla="*/ 7295478 w 17848155"/>
              <a:gd name="connsiteY16" fmla="*/ 4702984 h 6065611"/>
              <a:gd name="connsiteX17" fmla="*/ 7622049 w 17848155"/>
              <a:gd name="connsiteY17" fmla="*/ 4670327 h 6065611"/>
              <a:gd name="connsiteX18" fmla="*/ 8144563 w 17848155"/>
              <a:gd name="connsiteY18" fmla="*/ 4392741 h 6065611"/>
              <a:gd name="connsiteX19" fmla="*/ 8634421 w 17848155"/>
              <a:gd name="connsiteY19" fmla="*/ 4115155 h 6065611"/>
              <a:gd name="connsiteX20" fmla="*/ 8977321 w 17848155"/>
              <a:gd name="connsiteY20" fmla="*/ 3968198 h 6065611"/>
              <a:gd name="connsiteX21" fmla="*/ 9287563 w 17848155"/>
              <a:gd name="connsiteY21" fmla="*/ 3886555 h 6065611"/>
              <a:gd name="connsiteX22" fmla="*/ 10038678 w 17848155"/>
              <a:gd name="connsiteY22" fmla="*/ 3690612 h 6065611"/>
              <a:gd name="connsiteX23" fmla="*/ 10528535 w 17848155"/>
              <a:gd name="connsiteY23" fmla="*/ 3527327 h 6065611"/>
              <a:gd name="connsiteX24" fmla="*/ 10740806 w 17848155"/>
              <a:gd name="connsiteY24" fmla="*/ 3380370 h 6065611"/>
              <a:gd name="connsiteX25" fmla="*/ 11230663 w 17848155"/>
              <a:gd name="connsiteY25" fmla="*/ 3315055 h 6065611"/>
              <a:gd name="connsiteX26" fmla="*/ 12161392 w 17848155"/>
              <a:gd name="connsiteY26" fmla="*/ 3217084 h 6065611"/>
              <a:gd name="connsiteX27" fmla="*/ 12553278 w 17848155"/>
              <a:gd name="connsiteY27" fmla="*/ 3086455 h 6065611"/>
              <a:gd name="connsiteX28" fmla="*/ 12977821 w 17848155"/>
              <a:gd name="connsiteY28" fmla="*/ 3053798 h 6065611"/>
              <a:gd name="connsiteX29" fmla="*/ 13418692 w 17848155"/>
              <a:gd name="connsiteY29" fmla="*/ 3021141 h 6065611"/>
              <a:gd name="connsiteX30" fmla="*/ 14080742 w 17848155"/>
              <a:gd name="connsiteY30" fmla="*/ 3026584 h 6065611"/>
              <a:gd name="connsiteX31" fmla="*/ 14888758 w 17848155"/>
              <a:gd name="connsiteY31" fmla="*/ 3017182 h 6065611"/>
              <a:gd name="connsiteX32" fmla="*/ 16155460 w 17848155"/>
              <a:gd name="connsiteY32" fmla="*/ 3136431 h 6065611"/>
              <a:gd name="connsiteX33" fmla="*/ 17791284 w 17848155"/>
              <a:gd name="connsiteY33" fmla="*/ 3273491 h 6065611"/>
              <a:gd name="connsiteX34" fmla="*/ 17323595 w 17848155"/>
              <a:gd name="connsiteY34" fmla="*/ 3140813 h 6065611"/>
              <a:gd name="connsiteX35" fmla="*/ 15897666 w 17848155"/>
              <a:gd name="connsiteY35" fmla="*/ 2971166 h 6065611"/>
              <a:gd name="connsiteX36" fmla="*/ 14487471 w 17848155"/>
              <a:gd name="connsiteY36" fmla="*/ 2683189 h 6065611"/>
              <a:gd name="connsiteX37" fmla="*/ 13348430 w 17848155"/>
              <a:gd name="connsiteY37" fmla="*/ 1670818 h 6065611"/>
              <a:gd name="connsiteX38" fmla="*/ 12771981 w 17848155"/>
              <a:gd name="connsiteY38" fmla="*/ 1203227 h 6065611"/>
              <a:gd name="connsiteX39" fmla="*/ 12310824 w 17848155"/>
              <a:gd name="connsiteY39" fmla="*/ 1031035 h 6065611"/>
              <a:gd name="connsiteX40" fmla="*/ 11871930 w 17848155"/>
              <a:gd name="connsiteY40" fmla="*/ 857853 h 6065611"/>
              <a:gd name="connsiteX41" fmla="*/ 11423638 w 17848155"/>
              <a:gd name="connsiteY41" fmla="*/ 630243 h 6065611"/>
              <a:gd name="connsiteX42" fmla="*/ 10906566 w 17848155"/>
              <a:gd name="connsiteY42" fmla="*/ 441721 h 6065611"/>
              <a:gd name="connsiteX43" fmla="*/ 10495878 w 17848155"/>
              <a:gd name="connsiteY43" fmla="*/ 212627 h 6065611"/>
              <a:gd name="connsiteX44" fmla="*/ 10038678 w 17848155"/>
              <a:gd name="connsiteY44" fmla="*/ 179970 h 6065611"/>
              <a:gd name="connsiteX45" fmla="*/ 8895678 w 17848155"/>
              <a:gd name="connsiteY45" fmla="*/ 33012 h 6065611"/>
              <a:gd name="connsiteX46" fmla="*/ 7491421 w 17848155"/>
              <a:gd name="connsiteY46" fmla="*/ 16684 h 6065611"/>
              <a:gd name="connsiteX47" fmla="*/ 6805621 w 17848155"/>
              <a:gd name="connsiteY47" fmla="*/ 355 h 6065611"/>
              <a:gd name="connsiteX48" fmla="*/ 5662621 w 17848155"/>
              <a:gd name="connsiteY48" fmla="*/ 33012 h 6065611"/>
              <a:gd name="connsiteX49" fmla="*/ 5025806 w 17848155"/>
              <a:gd name="connsiteY49" fmla="*/ 98327 h 6065611"/>
              <a:gd name="connsiteX50" fmla="*/ 3899135 w 17848155"/>
              <a:gd name="connsiteY50" fmla="*/ 147312 h 6065611"/>
              <a:gd name="connsiteX51" fmla="*/ 3099035 w 17848155"/>
              <a:gd name="connsiteY51" fmla="*/ 326927 h 6065611"/>
              <a:gd name="connsiteX52" fmla="*/ 2266278 w 17848155"/>
              <a:gd name="connsiteY52" fmla="*/ 522870 h 6065611"/>
              <a:gd name="connsiteX53" fmla="*/ 1841735 w 17848155"/>
              <a:gd name="connsiteY53" fmla="*/ 686155 h 6065611"/>
              <a:gd name="connsiteX54" fmla="*/ 1417192 w 17848155"/>
              <a:gd name="connsiteY54" fmla="*/ 849441 h 6065611"/>
              <a:gd name="connsiteX55" fmla="*/ 862021 w 17848155"/>
              <a:gd name="connsiteY55" fmla="*/ 1176012 h 6065611"/>
              <a:gd name="connsiteX56" fmla="*/ 437478 w 17848155"/>
              <a:gd name="connsiteY56" fmla="*/ 1502584 h 6065611"/>
              <a:gd name="connsiteX57" fmla="*/ 159892 w 17848155"/>
              <a:gd name="connsiteY57" fmla="*/ 1861812 h 6065611"/>
              <a:gd name="connsiteX58" fmla="*/ 12935 w 17848155"/>
              <a:gd name="connsiteY58" fmla="*/ 2384327 h 6065611"/>
              <a:gd name="connsiteX59" fmla="*/ 12935 w 17848155"/>
              <a:gd name="connsiteY59" fmla="*/ 2694570 h 6065611"/>
              <a:gd name="connsiteX60" fmla="*/ 61921 w 17848155"/>
              <a:gd name="connsiteY60" fmla="*/ 2906841 h 6065611"/>
              <a:gd name="connsiteX61" fmla="*/ 143563 w 17848155"/>
              <a:gd name="connsiteY61" fmla="*/ 3021141 h 6065611"/>
              <a:gd name="connsiteX0" fmla="*/ 45592 w 17848155"/>
              <a:gd name="connsiteY0" fmla="*/ 2972155 h 5996501"/>
              <a:gd name="connsiteX1" fmla="*/ 421149 w 17848155"/>
              <a:gd name="connsiteY1" fmla="*/ 2972155 h 5996501"/>
              <a:gd name="connsiteX2" fmla="*/ 731392 w 17848155"/>
              <a:gd name="connsiteY2" fmla="*/ 2988484 h 5996501"/>
              <a:gd name="connsiteX3" fmla="*/ 1286563 w 17848155"/>
              <a:gd name="connsiteY3" fmla="*/ 3037470 h 5996501"/>
              <a:gd name="connsiteX4" fmla="*/ 1387618 w 17848155"/>
              <a:gd name="connsiteY4" fmla="*/ 3829435 h 5996501"/>
              <a:gd name="connsiteX5" fmla="*/ 2102376 w 17848155"/>
              <a:gd name="connsiteY5" fmla="*/ 3768652 h 5996501"/>
              <a:gd name="connsiteX6" fmla="*/ 2513043 w 17848155"/>
              <a:gd name="connsiteY6" fmla="*/ 4093415 h 5996501"/>
              <a:gd name="connsiteX7" fmla="*/ 2970861 w 17848155"/>
              <a:gd name="connsiteY7" fmla="*/ 4126079 h 5996501"/>
              <a:gd name="connsiteX8" fmla="*/ 3426825 w 17848155"/>
              <a:gd name="connsiteY8" fmla="*/ 4719347 h 5996501"/>
              <a:gd name="connsiteX9" fmla="*/ 4147148 w 17848155"/>
              <a:gd name="connsiteY9" fmla="*/ 5146670 h 5996501"/>
              <a:gd name="connsiteX10" fmla="*/ 4732500 w 17848155"/>
              <a:gd name="connsiteY10" fmla="*/ 5520399 h 5996501"/>
              <a:gd name="connsiteX11" fmla="*/ 5351136 w 17848155"/>
              <a:gd name="connsiteY11" fmla="*/ 5602029 h 5996501"/>
              <a:gd name="connsiteX12" fmla="*/ 5552031 w 17848155"/>
              <a:gd name="connsiteY12" fmla="*/ 5891422 h 5996501"/>
              <a:gd name="connsiteX13" fmla="*/ 6072672 w 17848155"/>
              <a:gd name="connsiteY13" fmla="*/ 5977597 h 5996501"/>
              <a:gd name="connsiteX14" fmla="*/ 6511699 w 17848155"/>
              <a:gd name="connsiteY14" fmla="*/ 5556680 h 5996501"/>
              <a:gd name="connsiteX15" fmla="*/ 6903592 w 17848155"/>
              <a:gd name="connsiteY15" fmla="*/ 4474384 h 5996501"/>
              <a:gd name="connsiteX16" fmla="*/ 7295478 w 17848155"/>
              <a:gd name="connsiteY16" fmla="*/ 4702984 h 5996501"/>
              <a:gd name="connsiteX17" fmla="*/ 7622049 w 17848155"/>
              <a:gd name="connsiteY17" fmla="*/ 4670327 h 5996501"/>
              <a:gd name="connsiteX18" fmla="*/ 8144563 w 17848155"/>
              <a:gd name="connsiteY18" fmla="*/ 4392741 h 5996501"/>
              <a:gd name="connsiteX19" fmla="*/ 8634421 w 17848155"/>
              <a:gd name="connsiteY19" fmla="*/ 4115155 h 5996501"/>
              <a:gd name="connsiteX20" fmla="*/ 8977321 w 17848155"/>
              <a:gd name="connsiteY20" fmla="*/ 3968198 h 5996501"/>
              <a:gd name="connsiteX21" fmla="*/ 9287563 w 17848155"/>
              <a:gd name="connsiteY21" fmla="*/ 3886555 h 5996501"/>
              <a:gd name="connsiteX22" fmla="*/ 10038678 w 17848155"/>
              <a:gd name="connsiteY22" fmla="*/ 3690612 h 5996501"/>
              <a:gd name="connsiteX23" fmla="*/ 10528535 w 17848155"/>
              <a:gd name="connsiteY23" fmla="*/ 3527327 h 5996501"/>
              <a:gd name="connsiteX24" fmla="*/ 10740806 w 17848155"/>
              <a:gd name="connsiteY24" fmla="*/ 3380370 h 5996501"/>
              <a:gd name="connsiteX25" fmla="*/ 11230663 w 17848155"/>
              <a:gd name="connsiteY25" fmla="*/ 3315055 h 5996501"/>
              <a:gd name="connsiteX26" fmla="*/ 12161392 w 17848155"/>
              <a:gd name="connsiteY26" fmla="*/ 3217084 h 5996501"/>
              <a:gd name="connsiteX27" fmla="*/ 12553278 w 17848155"/>
              <a:gd name="connsiteY27" fmla="*/ 3086455 h 5996501"/>
              <a:gd name="connsiteX28" fmla="*/ 12977821 w 17848155"/>
              <a:gd name="connsiteY28" fmla="*/ 3053798 h 5996501"/>
              <a:gd name="connsiteX29" fmla="*/ 13418692 w 17848155"/>
              <a:gd name="connsiteY29" fmla="*/ 3021141 h 5996501"/>
              <a:gd name="connsiteX30" fmla="*/ 14080742 w 17848155"/>
              <a:gd name="connsiteY30" fmla="*/ 3026584 h 5996501"/>
              <a:gd name="connsiteX31" fmla="*/ 14888758 w 17848155"/>
              <a:gd name="connsiteY31" fmla="*/ 3017182 h 5996501"/>
              <a:gd name="connsiteX32" fmla="*/ 16155460 w 17848155"/>
              <a:gd name="connsiteY32" fmla="*/ 3136431 h 5996501"/>
              <a:gd name="connsiteX33" fmla="*/ 17791284 w 17848155"/>
              <a:gd name="connsiteY33" fmla="*/ 3273491 h 5996501"/>
              <a:gd name="connsiteX34" fmla="*/ 17323595 w 17848155"/>
              <a:gd name="connsiteY34" fmla="*/ 3140813 h 5996501"/>
              <a:gd name="connsiteX35" fmla="*/ 15897666 w 17848155"/>
              <a:gd name="connsiteY35" fmla="*/ 2971166 h 5996501"/>
              <a:gd name="connsiteX36" fmla="*/ 14487471 w 17848155"/>
              <a:gd name="connsiteY36" fmla="*/ 2683189 h 5996501"/>
              <a:gd name="connsiteX37" fmla="*/ 13348430 w 17848155"/>
              <a:gd name="connsiteY37" fmla="*/ 1670818 h 5996501"/>
              <a:gd name="connsiteX38" fmla="*/ 12771981 w 17848155"/>
              <a:gd name="connsiteY38" fmla="*/ 1203227 h 5996501"/>
              <a:gd name="connsiteX39" fmla="*/ 12310824 w 17848155"/>
              <a:gd name="connsiteY39" fmla="*/ 1031035 h 5996501"/>
              <a:gd name="connsiteX40" fmla="*/ 11871930 w 17848155"/>
              <a:gd name="connsiteY40" fmla="*/ 857853 h 5996501"/>
              <a:gd name="connsiteX41" fmla="*/ 11423638 w 17848155"/>
              <a:gd name="connsiteY41" fmla="*/ 630243 h 5996501"/>
              <a:gd name="connsiteX42" fmla="*/ 10906566 w 17848155"/>
              <a:gd name="connsiteY42" fmla="*/ 441721 h 5996501"/>
              <a:gd name="connsiteX43" fmla="*/ 10495878 w 17848155"/>
              <a:gd name="connsiteY43" fmla="*/ 212627 h 5996501"/>
              <a:gd name="connsiteX44" fmla="*/ 10038678 w 17848155"/>
              <a:gd name="connsiteY44" fmla="*/ 179970 h 5996501"/>
              <a:gd name="connsiteX45" fmla="*/ 8895678 w 17848155"/>
              <a:gd name="connsiteY45" fmla="*/ 33012 h 5996501"/>
              <a:gd name="connsiteX46" fmla="*/ 7491421 w 17848155"/>
              <a:gd name="connsiteY46" fmla="*/ 16684 h 5996501"/>
              <a:gd name="connsiteX47" fmla="*/ 6805621 w 17848155"/>
              <a:gd name="connsiteY47" fmla="*/ 355 h 5996501"/>
              <a:gd name="connsiteX48" fmla="*/ 5662621 w 17848155"/>
              <a:gd name="connsiteY48" fmla="*/ 33012 h 5996501"/>
              <a:gd name="connsiteX49" fmla="*/ 5025806 w 17848155"/>
              <a:gd name="connsiteY49" fmla="*/ 98327 h 5996501"/>
              <a:gd name="connsiteX50" fmla="*/ 3899135 w 17848155"/>
              <a:gd name="connsiteY50" fmla="*/ 147312 h 5996501"/>
              <a:gd name="connsiteX51" fmla="*/ 3099035 w 17848155"/>
              <a:gd name="connsiteY51" fmla="*/ 326927 h 5996501"/>
              <a:gd name="connsiteX52" fmla="*/ 2266278 w 17848155"/>
              <a:gd name="connsiteY52" fmla="*/ 522870 h 5996501"/>
              <a:gd name="connsiteX53" fmla="*/ 1841735 w 17848155"/>
              <a:gd name="connsiteY53" fmla="*/ 686155 h 5996501"/>
              <a:gd name="connsiteX54" fmla="*/ 1417192 w 17848155"/>
              <a:gd name="connsiteY54" fmla="*/ 849441 h 5996501"/>
              <a:gd name="connsiteX55" fmla="*/ 862021 w 17848155"/>
              <a:gd name="connsiteY55" fmla="*/ 1176012 h 5996501"/>
              <a:gd name="connsiteX56" fmla="*/ 437478 w 17848155"/>
              <a:gd name="connsiteY56" fmla="*/ 1502584 h 5996501"/>
              <a:gd name="connsiteX57" fmla="*/ 159892 w 17848155"/>
              <a:gd name="connsiteY57" fmla="*/ 1861812 h 5996501"/>
              <a:gd name="connsiteX58" fmla="*/ 12935 w 17848155"/>
              <a:gd name="connsiteY58" fmla="*/ 2384327 h 5996501"/>
              <a:gd name="connsiteX59" fmla="*/ 12935 w 17848155"/>
              <a:gd name="connsiteY59" fmla="*/ 2694570 h 5996501"/>
              <a:gd name="connsiteX60" fmla="*/ 61921 w 17848155"/>
              <a:gd name="connsiteY60" fmla="*/ 2906841 h 5996501"/>
              <a:gd name="connsiteX61" fmla="*/ 143563 w 17848155"/>
              <a:gd name="connsiteY61" fmla="*/ 3021141 h 5996501"/>
              <a:gd name="connsiteX0" fmla="*/ 45592 w 17848155"/>
              <a:gd name="connsiteY0" fmla="*/ 2972155 h 5996501"/>
              <a:gd name="connsiteX1" fmla="*/ 421149 w 17848155"/>
              <a:gd name="connsiteY1" fmla="*/ 2972155 h 5996501"/>
              <a:gd name="connsiteX2" fmla="*/ 731392 w 17848155"/>
              <a:gd name="connsiteY2" fmla="*/ 2988484 h 5996501"/>
              <a:gd name="connsiteX3" fmla="*/ 1157166 w 17848155"/>
              <a:gd name="connsiteY3" fmla="*/ 3345916 h 5996501"/>
              <a:gd name="connsiteX4" fmla="*/ 1387618 w 17848155"/>
              <a:gd name="connsiteY4" fmla="*/ 3829435 h 5996501"/>
              <a:gd name="connsiteX5" fmla="*/ 2102376 w 17848155"/>
              <a:gd name="connsiteY5" fmla="*/ 3768652 h 5996501"/>
              <a:gd name="connsiteX6" fmla="*/ 2513043 w 17848155"/>
              <a:gd name="connsiteY6" fmla="*/ 4093415 h 5996501"/>
              <a:gd name="connsiteX7" fmla="*/ 2970861 w 17848155"/>
              <a:gd name="connsiteY7" fmla="*/ 4126079 h 5996501"/>
              <a:gd name="connsiteX8" fmla="*/ 3426825 w 17848155"/>
              <a:gd name="connsiteY8" fmla="*/ 4719347 h 5996501"/>
              <a:gd name="connsiteX9" fmla="*/ 4147148 w 17848155"/>
              <a:gd name="connsiteY9" fmla="*/ 5146670 h 5996501"/>
              <a:gd name="connsiteX10" fmla="*/ 4732500 w 17848155"/>
              <a:gd name="connsiteY10" fmla="*/ 5520399 h 5996501"/>
              <a:gd name="connsiteX11" fmla="*/ 5351136 w 17848155"/>
              <a:gd name="connsiteY11" fmla="*/ 5602029 h 5996501"/>
              <a:gd name="connsiteX12" fmla="*/ 5552031 w 17848155"/>
              <a:gd name="connsiteY12" fmla="*/ 5891422 h 5996501"/>
              <a:gd name="connsiteX13" fmla="*/ 6072672 w 17848155"/>
              <a:gd name="connsiteY13" fmla="*/ 5977597 h 5996501"/>
              <a:gd name="connsiteX14" fmla="*/ 6511699 w 17848155"/>
              <a:gd name="connsiteY14" fmla="*/ 5556680 h 5996501"/>
              <a:gd name="connsiteX15" fmla="*/ 6903592 w 17848155"/>
              <a:gd name="connsiteY15" fmla="*/ 4474384 h 5996501"/>
              <a:gd name="connsiteX16" fmla="*/ 7295478 w 17848155"/>
              <a:gd name="connsiteY16" fmla="*/ 4702984 h 5996501"/>
              <a:gd name="connsiteX17" fmla="*/ 7622049 w 17848155"/>
              <a:gd name="connsiteY17" fmla="*/ 4670327 h 5996501"/>
              <a:gd name="connsiteX18" fmla="*/ 8144563 w 17848155"/>
              <a:gd name="connsiteY18" fmla="*/ 4392741 h 5996501"/>
              <a:gd name="connsiteX19" fmla="*/ 8634421 w 17848155"/>
              <a:gd name="connsiteY19" fmla="*/ 4115155 h 5996501"/>
              <a:gd name="connsiteX20" fmla="*/ 8977321 w 17848155"/>
              <a:gd name="connsiteY20" fmla="*/ 3968198 h 5996501"/>
              <a:gd name="connsiteX21" fmla="*/ 9287563 w 17848155"/>
              <a:gd name="connsiteY21" fmla="*/ 3886555 h 5996501"/>
              <a:gd name="connsiteX22" fmla="*/ 10038678 w 17848155"/>
              <a:gd name="connsiteY22" fmla="*/ 3690612 h 5996501"/>
              <a:gd name="connsiteX23" fmla="*/ 10528535 w 17848155"/>
              <a:gd name="connsiteY23" fmla="*/ 3527327 h 5996501"/>
              <a:gd name="connsiteX24" fmla="*/ 10740806 w 17848155"/>
              <a:gd name="connsiteY24" fmla="*/ 3380370 h 5996501"/>
              <a:gd name="connsiteX25" fmla="*/ 11230663 w 17848155"/>
              <a:gd name="connsiteY25" fmla="*/ 3315055 h 5996501"/>
              <a:gd name="connsiteX26" fmla="*/ 12161392 w 17848155"/>
              <a:gd name="connsiteY26" fmla="*/ 3217084 h 5996501"/>
              <a:gd name="connsiteX27" fmla="*/ 12553278 w 17848155"/>
              <a:gd name="connsiteY27" fmla="*/ 3086455 h 5996501"/>
              <a:gd name="connsiteX28" fmla="*/ 12977821 w 17848155"/>
              <a:gd name="connsiteY28" fmla="*/ 3053798 h 5996501"/>
              <a:gd name="connsiteX29" fmla="*/ 13418692 w 17848155"/>
              <a:gd name="connsiteY29" fmla="*/ 3021141 h 5996501"/>
              <a:gd name="connsiteX30" fmla="*/ 14080742 w 17848155"/>
              <a:gd name="connsiteY30" fmla="*/ 3026584 h 5996501"/>
              <a:gd name="connsiteX31" fmla="*/ 14888758 w 17848155"/>
              <a:gd name="connsiteY31" fmla="*/ 3017182 h 5996501"/>
              <a:gd name="connsiteX32" fmla="*/ 16155460 w 17848155"/>
              <a:gd name="connsiteY32" fmla="*/ 3136431 h 5996501"/>
              <a:gd name="connsiteX33" fmla="*/ 17791284 w 17848155"/>
              <a:gd name="connsiteY33" fmla="*/ 3273491 h 5996501"/>
              <a:gd name="connsiteX34" fmla="*/ 17323595 w 17848155"/>
              <a:gd name="connsiteY34" fmla="*/ 3140813 h 5996501"/>
              <a:gd name="connsiteX35" fmla="*/ 15897666 w 17848155"/>
              <a:gd name="connsiteY35" fmla="*/ 2971166 h 5996501"/>
              <a:gd name="connsiteX36" fmla="*/ 14487471 w 17848155"/>
              <a:gd name="connsiteY36" fmla="*/ 2683189 h 5996501"/>
              <a:gd name="connsiteX37" fmla="*/ 13348430 w 17848155"/>
              <a:gd name="connsiteY37" fmla="*/ 1670818 h 5996501"/>
              <a:gd name="connsiteX38" fmla="*/ 12771981 w 17848155"/>
              <a:gd name="connsiteY38" fmla="*/ 1203227 h 5996501"/>
              <a:gd name="connsiteX39" fmla="*/ 12310824 w 17848155"/>
              <a:gd name="connsiteY39" fmla="*/ 1031035 h 5996501"/>
              <a:gd name="connsiteX40" fmla="*/ 11871930 w 17848155"/>
              <a:gd name="connsiteY40" fmla="*/ 857853 h 5996501"/>
              <a:gd name="connsiteX41" fmla="*/ 11423638 w 17848155"/>
              <a:gd name="connsiteY41" fmla="*/ 630243 h 5996501"/>
              <a:gd name="connsiteX42" fmla="*/ 10906566 w 17848155"/>
              <a:gd name="connsiteY42" fmla="*/ 441721 h 5996501"/>
              <a:gd name="connsiteX43" fmla="*/ 10495878 w 17848155"/>
              <a:gd name="connsiteY43" fmla="*/ 212627 h 5996501"/>
              <a:gd name="connsiteX44" fmla="*/ 10038678 w 17848155"/>
              <a:gd name="connsiteY44" fmla="*/ 179970 h 5996501"/>
              <a:gd name="connsiteX45" fmla="*/ 8895678 w 17848155"/>
              <a:gd name="connsiteY45" fmla="*/ 33012 h 5996501"/>
              <a:gd name="connsiteX46" fmla="*/ 7491421 w 17848155"/>
              <a:gd name="connsiteY46" fmla="*/ 16684 h 5996501"/>
              <a:gd name="connsiteX47" fmla="*/ 6805621 w 17848155"/>
              <a:gd name="connsiteY47" fmla="*/ 355 h 5996501"/>
              <a:gd name="connsiteX48" fmla="*/ 5662621 w 17848155"/>
              <a:gd name="connsiteY48" fmla="*/ 33012 h 5996501"/>
              <a:gd name="connsiteX49" fmla="*/ 5025806 w 17848155"/>
              <a:gd name="connsiteY49" fmla="*/ 98327 h 5996501"/>
              <a:gd name="connsiteX50" fmla="*/ 3899135 w 17848155"/>
              <a:gd name="connsiteY50" fmla="*/ 147312 h 5996501"/>
              <a:gd name="connsiteX51" fmla="*/ 3099035 w 17848155"/>
              <a:gd name="connsiteY51" fmla="*/ 326927 h 5996501"/>
              <a:gd name="connsiteX52" fmla="*/ 2266278 w 17848155"/>
              <a:gd name="connsiteY52" fmla="*/ 522870 h 5996501"/>
              <a:gd name="connsiteX53" fmla="*/ 1841735 w 17848155"/>
              <a:gd name="connsiteY53" fmla="*/ 686155 h 5996501"/>
              <a:gd name="connsiteX54" fmla="*/ 1417192 w 17848155"/>
              <a:gd name="connsiteY54" fmla="*/ 849441 h 5996501"/>
              <a:gd name="connsiteX55" fmla="*/ 862021 w 17848155"/>
              <a:gd name="connsiteY55" fmla="*/ 1176012 h 5996501"/>
              <a:gd name="connsiteX56" fmla="*/ 437478 w 17848155"/>
              <a:gd name="connsiteY56" fmla="*/ 1502584 h 5996501"/>
              <a:gd name="connsiteX57" fmla="*/ 159892 w 17848155"/>
              <a:gd name="connsiteY57" fmla="*/ 1861812 h 5996501"/>
              <a:gd name="connsiteX58" fmla="*/ 12935 w 17848155"/>
              <a:gd name="connsiteY58" fmla="*/ 2384327 h 5996501"/>
              <a:gd name="connsiteX59" fmla="*/ 12935 w 17848155"/>
              <a:gd name="connsiteY59" fmla="*/ 2694570 h 5996501"/>
              <a:gd name="connsiteX60" fmla="*/ 61921 w 17848155"/>
              <a:gd name="connsiteY60" fmla="*/ 2906841 h 5996501"/>
              <a:gd name="connsiteX61" fmla="*/ 143563 w 17848155"/>
              <a:gd name="connsiteY61" fmla="*/ 3021141 h 5996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7848155" h="5996501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608723" y="2926191"/>
                  <a:pt x="731392" y="2988484"/>
                </a:cubicBezTo>
                <a:cubicBezTo>
                  <a:pt x="854062" y="3050778"/>
                  <a:pt x="1047795" y="3205758"/>
                  <a:pt x="1157166" y="3345916"/>
                </a:cubicBezTo>
                <a:cubicBezTo>
                  <a:pt x="1266537" y="3486074"/>
                  <a:pt x="1230083" y="3758979"/>
                  <a:pt x="1387618" y="3829435"/>
                </a:cubicBezTo>
                <a:cubicBezTo>
                  <a:pt x="1545153" y="3899891"/>
                  <a:pt x="2102376" y="3768652"/>
                  <a:pt x="2102376" y="3768652"/>
                </a:cubicBezTo>
                <a:lnTo>
                  <a:pt x="2513043" y="4093415"/>
                </a:lnTo>
                <a:cubicBezTo>
                  <a:pt x="2711707" y="4101579"/>
                  <a:pt x="2818564" y="4021757"/>
                  <a:pt x="2970861" y="4126079"/>
                </a:cubicBezTo>
                <a:cubicBezTo>
                  <a:pt x="3123158" y="4230401"/>
                  <a:pt x="3230777" y="4549249"/>
                  <a:pt x="3426825" y="4719347"/>
                </a:cubicBezTo>
                <a:cubicBezTo>
                  <a:pt x="3622873" y="4889445"/>
                  <a:pt x="3929536" y="5013161"/>
                  <a:pt x="4147148" y="5146670"/>
                </a:cubicBezTo>
                <a:cubicBezTo>
                  <a:pt x="4364760" y="5280179"/>
                  <a:pt x="4531835" y="5444506"/>
                  <a:pt x="4732500" y="5520399"/>
                </a:cubicBezTo>
                <a:cubicBezTo>
                  <a:pt x="4933165" y="5596292"/>
                  <a:pt x="5214548" y="5540192"/>
                  <a:pt x="5351136" y="5602029"/>
                </a:cubicBezTo>
                <a:cubicBezTo>
                  <a:pt x="5487724" y="5663866"/>
                  <a:pt x="5431775" y="5828827"/>
                  <a:pt x="5552031" y="5891422"/>
                </a:cubicBezTo>
                <a:cubicBezTo>
                  <a:pt x="5672287" y="5954017"/>
                  <a:pt x="5912727" y="6033387"/>
                  <a:pt x="6072672" y="5977597"/>
                </a:cubicBezTo>
                <a:cubicBezTo>
                  <a:pt x="6232617" y="5921807"/>
                  <a:pt x="6373212" y="5807216"/>
                  <a:pt x="6511699" y="5556680"/>
                </a:cubicBezTo>
                <a:cubicBezTo>
                  <a:pt x="6650186" y="5306145"/>
                  <a:pt x="6772962" y="4616667"/>
                  <a:pt x="6903592" y="4474384"/>
                </a:cubicBezTo>
                <a:cubicBezTo>
                  <a:pt x="7034222" y="4332101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34872" y="3025677"/>
                  <a:pt x="13418692" y="3021141"/>
                </a:cubicBezTo>
                <a:cubicBezTo>
                  <a:pt x="13602512" y="3016605"/>
                  <a:pt x="13835731" y="3027244"/>
                  <a:pt x="14080742" y="3026584"/>
                </a:cubicBezTo>
                <a:cubicBezTo>
                  <a:pt x="14325753" y="3025924"/>
                  <a:pt x="14542972" y="2998874"/>
                  <a:pt x="14888758" y="3017182"/>
                </a:cubicBezTo>
                <a:cubicBezTo>
                  <a:pt x="15234544" y="3035490"/>
                  <a:pt x="15671706" y="3093713"/>
                  <a:pt x="16155460" y="3136431"/>
                </a:cubicBezTo>
                <a:cubicBezTo>
                  <a:pt x="16700735" y="3182118"/>
                  <a:pt x="17596595" y="3272761"/>
                  <a:pt x="17791284" y="3273491"/>
                </a:cubicBezTo>
                <a:cubicBezTo>
                  <a:pt x="17985973" y="3274221"/>
                  <a:pt x="17643816" y="3179655"/>
                  <a:pt x="17323595" y="3140813"/>
                </a:cubicBezTo>
                <a:cubicBezTo>
                  <a:pt x="17003374" y="3101971"/>
                  <a:pt x="16370353" y="3047437"/>
                  <a:pt x="15897666" y="2971166"/>
                </a:cubicBezTo>
                <a:cubicBezTo>
                  <a:pt x="15424979" y="2894895"/>
                  <a:pt x="14912344" y="2899914"/>
                  <a:pt x="14487471" y="2683189"/>
                </a:cubicBezTo>
                <a:cubicBezTo>
                  <a:pt x="14062598" y="2466464"/>
                  <a:pt x="13634345" y="1917478"/>
                  <a:pt x="13348430" y="1670818"/>
                </a:cubicBezTo>
                <a:cubicBezTo>
                  <a:pt x="13062515" y="1424158"/>
                  <a:pt x="12944915" y="1309858"/>
                  <a:pt x="12771981" y="1203227"/>
                </a:cubicBezTo>
                <a:cubicBezTo>
                  <a:pt x="12599047" y="1096597"/>
                  <a:pt x="12310824" y="1031035"/>
                  <a:pt x="12310824" y="1031035"/>
                </a:cubicBezTo>
                <a:lnTo>
                  <a:pt x="11871930" y="857853"/>
                </a:lnTo>
                <a:cubicBezTo>
                  <a:pt x="11673266" y="797982"/>
                  <a:pt x="11584532" y="699598"/>
                  <a:pt x="11423638" y="630243"/>
                </a:cubicBezTo>
                <a:cubicBezTo>
                  <a:pt x="11262744" y="560888"/>
                  <a:pt x="11061193" y="511324"/>
                  <a:pt x="10906566" y="441721"/>
                </a:cubicBezTo>
                <a:cubicBezTo>
                  <a:pt x="10751939" y="372118"/>
                  <a:pt x="10640526" y="256252"/>
                  <a:pt x="10495878" y="212627"/>
                </a:cubicBezTo>
                <a:cubicBezTo>
                  <a:pt x="10351230" y="169002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Gekromde pijl-omlaag 28"/>
          <p:cNvSpPr/>
          <p:nvPr/>
        </p:nvSpPr>
        <p:spPr>
          <a:xfrm flipH="1">
            <a:off x="6254924" y="2188433"/>
            <a:ext cx="863010" cy="349911"/>
          </a:xfrm>
          <a:prstGeom prst="curvedDownArrow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schemeClr val="tx1"/>
              </a:solidFill>
            </a:endParaRPr>
          </a:p>
        </p:txBody>
      </p:sp>
      <p:grpSp>
        <p:nvGrpSpPr>
          <p:cNvPr id="43" name="Groep 42"/>
          <p:cNvGrpSpPr/>
          <p:nvPr/>
        </p:nvGrpSpPr>
        <p:grpSpPr>
          <a:xfrm>
            <a:off x="3950503" y="3945351"/>
            <a:ext cx="1045597" cy="275812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44" name="Vrije vorm 43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5" name="Vrije vorm 44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6" name="Vrije vorm 45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7" name="Groep 46"/>
          <p:cNvGrpSpPr/>
          <p:nvPr/>
        </p:nvGrpSpPr>
        <p:grpSpPr>
          <a:xfrm>
            <a:off x="5016781" y="3951689"/>
            <a:ext cx="1045597" cy="275812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48" name="Vrije vorm 47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9" name="Vrije vorm 48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0" name="Vrije vorm 49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79" name="Groep 78"/>
          <p:cNvGrpSpPr/>
          <p:nvPr/>
        </p:nvGrpSpPr>
        <p:grpSpPr>
          <a:xfrm>
            <a:off x="4454690" y="3653877"/>
            <a:ext cx="1359944" cy="288913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80" name="Vrije vorm 79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1" name="Vrije vorm 80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2" name="Vrije vorm 81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63" name="Vrije vorm 62"/>
          <p:cNvSpPr>
            <a:spLocks noChangeAspect="1"/>
          </p:cNvSpPr>
          <p:nvPr/>
        </p:nvSpPr>
        <p:spPr>
          <a:xfrm>
            <a:off x="5446555" y="3401382"/>
            <a:ext cx="1106050" cy="291164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7" name="Vrije vorm 96"/>
          <p:cNvSpPr>
            <a:spLocks noChangeAspect="1"/>
          </p:cNvSpPr>
          <p:nvPr/>
        </p:nvSpPr>
        <p:spPr>
          <a:xfrm>
            <a:off x="4423316" y="3358854"/>
            <a:ext cx="1106050" cy="291164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98" name="Groep 97"/>
          <p:cNvGrpSpPr/>
          <p:nvPr/>
        </p:nvGrpSpPr>
        <p:grpSpPr>
          <a:xfrm>
            <a:off x="4991285" y="3093716"/>
            <a:ext cx="1359944" cy="288913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99" name="Vrije vorm 98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0" name="Vrije vorm 99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1" name="Vrije vorm 100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10" name="Groep 109"/>
          <p:cNvGrpSpPr/>
          <p:nvPr/>
        </p:nvGrpSpPr>
        <p:grpSpPr>
          <a:xfrm>
            <a:off x="3865577" y="3068928"/>
            <a:ext cx="1359944" cy="288913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11" name="Vrije vorm 110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2" name="Vrije vorm 111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3" name="Vrije vorm 112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115" name="Vrije vorm 114"/>
          <p:cNvSpPr/>
          <p:nvPr/>
        </p:nvSpPr>
        <p:spPr>
          <a:xfrm>
            <a:off x="2782145" y="2716363"/>
            <a:ext cx="1359944" cy="366998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80742 w 14484434"/>
              <a:gd name="connsiteY30" fmla="*/ 30265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878598"/>
              <a:gd name="connsiteY0" fmla="*/ 2972155 h 4720649"/>
              <a:gd name="connsiteX1" fmla="*/ 421149 w 14878598"/>
              <a:gd name="connsiteY1" fmla="*/ 2972155 h 4720649"/>
              <a:gd name="connsiteX2" fmla="*/ 731392 w 14878598"/>
              <a:gd name="connsiteY2" fmla="*/ 2988484 h 4720649"/>
              <a:gd name="connsiteX3" fmla="*/ 1286563 w 14878598"/>
              <a:gd name="connsiteY3" fmla="*/ 3037470 h 4720649"/>
              <a:gd name="connsiteX4" fmla="*/ 1711106 w 14878598"/>
              <a:gd name="connsiteY4" fmla="*/ 3135441 h 4720649"/>
              <a:gd name="connsiteX5" fmla="*/ 2037678 w 14878598"/>
              <a:gd name="connsiteY5" fmla="*/ 3151770 h 4720649"/>
              <a:gd name="connsiteX6" fmla="*/ 2707149 w 14878598"/>
              <a:gd name="connsiteY6" fmla="*/ 3168098 h 4720649"/>
              <a:gd name="connsiteX7" fmla="*/ 3229663 w 14878598"/>
              <a:gd name="connsiteY7" fmla="*/ 3200755 h 4720649"/>
              <a:gd name="connsiteX8" fmla="*/ 3556235 w 14878598"/>
              <a:gd name="connsiteY8" fmla="*/ 3331384 h 4720649"/>
              <a:gd name="connsiteX9" fmla="*/ 4470635 w 14878598"/>
              <a:gd name="connsiteY9" fmla="*/ 3527327 h 4720649"/>
              <a:gd name="connsiteX10" fmla="*/ 4797206 w 14878598"/>
              <a:gd name="connsiteY10" fmla="*/ 3592641 h 4720649"/>
              <a:gd name="connsiteX11" fmla="*/ 5221749 w 14878598"/>
              <a:gd name="connsiteY11" fmla="*/ 3674284 h 4720649"/>
              <a:gd name="connsiteX12" fmla="*/ 5940206 w 14878598"/>
              <a:gd name="connsiteY12" fmla="*/ 3886555 h 4720649"/>
              <a:gd name="connsiteX13" fmla="*/ 6266778 w 14878598"/>
              <a:gd name="connsiteY13" fmla="*/ 4049841 h 4720649"/>
              <a:gd name="connsiteX14" fmla="*/ 6511706 w 14878598"/>
              <a:gd name="connsiteY14" fmla="*/ 4245784 h 4720649"/>
              <a:gd name="connsiteX15" fmla="*/ 6903592 w 14878598"/>
              <a:gd name="connsiteY15" fmla="*/ 4474384 h 4720649"/>
              <a:gd name="connsiteX16" fmla="*/ 7295478 w 14878598"/>
              <a:gd name="connsiteY16" fmla="*/ 4702984 h 4720649"/>
              <a:gd name="connsiteX17" fmla="*/ 7622049 w 14878598"/>
              <a:gd name="connsiteY17" fmla="*/ 4670327 h 4720649"/>
              <a:gd name="connsiteX18" fmla="*/ 8144563 w 14878598"/>
              <a:gd name="connsiteY18" fmla="*/ 4392741 h 4720649"/>
              <a:gd name="connsiteX19" fmla="*/ 8634421 w 14878598"/>
              <a:gd name="connsiteY19" fmla="*/ 4115155 h 4720649"/>
              <a:gd name="connsiteX20" fmla="*/ 8977321 w 14878598"/>
              <a:gd name="connsiteY20" fmla="*/ 3968198 h 4720649"/>
              <a:gd name="connsiteX21" fmla="*/ 9287563 w 14878598"/>
              <a:gd name="connsiteY21" fmla="*/ 3886555 h 4720649"/>
              <a:gd name="connsiteX22" fmla="*/ 10038678 w 14878598"/>
              <a:gd name="connsiteY22" fmla="*/ 3690612 h 4720649"/>
              <a:gd name="connsiteX23" fmla="*/ 10528535 w 14878598"/>
              <a:gd name="connsiteY23" fmla="*/ 3527327 h 4720649"/>
              <a:gd name="connsiteX24" fmla="*/ 10740806 w 14878598"/>
              <a:gd name="connsiteY24" fmla="*/ 3380370 h 4720649"/>
              <a:gd name="connsiteX25" fmla="*/ 11230663 w 14878598"/>
              <a:gd name="connsiteY25" fmla="*/ 3315055 h 4720649"/>
              <a:gd name="connsiteX26" fmla="*/ 12161392 w 14878598"/>
              <a:gd name="connsiteY26" fmla="*/ 3217084 h 4720649"/>
              <a:gd name="connsiteX27" fmla="*/ 12553278 w 14878598"/>
              <a:gd name="connsiteY27" fmla="*/ 3086455 h 4720649"/>
              <a:gd name="connsiteX28" fmla="*/ 12977821 w 14878598"/>
              <a:gd name="connsiteY28" fmla="*/ 3053798 h 4720649"/>
              <a:gd name="connsiteX29" fmla="*/ 13418692 w 14878598"/>
              <a:gd name="connsiteY29" fmla="*/ 3021141 h 4720649"/>
              <a:gd name="connsiteX30" fmla="*/ 14080742 w 14878598"/>
              <a:gd name="connsiteY30" fmla="*/ 3026584 h 4720649"/>
              <a:gd name="connsiteX31" fmla="*/ 14874904 w 14878598"/>
              <a:gd name="connsiteY31" fmla="*/ 2975618 h 4720649"/>
              <a:gd name="connsiteX32" fmla="*/ 14382078 w 14878598"/>
              <a:gd name="connsiteY32" fmla="*/ 2319012 h 4720649"/>
              <a:gd name="connsiteX33" fmla="*/ 14480049 w 14878598"/>
              <a:gd name="connsiteY33" fmla="*/ 1943455 h 4720649"/>
              <a:gd name="connsiteX34" fmla="*/ 14235121 w 14878598"/>
              <a:gd name="connsiteY34" fmla="*/ 1502584 h 4720649"/>
              <a:gd name="connsiteX35" fmla="*/ 14071835 w 14878598"/>
              <a:gd name="connsiteY35" fmla="*/ 1339298 h 4720649"/>
              <a:gd name="connsiteX36" fmla="*/ 13777921 w 14878598"/>
              <a:gd name="connsiteY36" fmla="*/ 1241327 h 4720649"/>
              <a:gd name="connsiteX37" fmla="*/ 13173763 w 14878598"/>
              <a:gd name="connsiteY37" fmla="*/ 898427 h 4720649"/>
              <a:gd name="connsiteX38" fmla="*/ 12781878 w 14878598"/>
              <a:gd name="connsiteY38" fmla="*/ 767798 h 4720649"/>
              <a:gd name="connsiteX39" fmla="*/ 12079749 w 14878598"/>
              <a:gd name="connsiteY39" fmla="*/ 539198 h 4720649"/>
              <a:gd name="connsiteX40" fmla="*/ 11589892 w 14878598"/>
              <a:gd name="connsiteY40" fmla="*/ 408570 h 4720649"/>
              <a:gd name="connsiteX41" fmla="*/ 10920421 w 14878598"/>
              <a:gd name="connsiteY41" fmla="*/ 261612 h 4720649"/>
              <a:gd name="connsiteX42" fmla="*/ 10495878 w 14878598"/>
              <a:gd name="connsiteY42" fmla="*/ 212627 h 4720649"/>
              <a:gd name="connsiteX43" fmla="*/ 10038678 w 14878598"/>
              <a:gd name="connsiteY43" fmla="*/ 179970 h 4720649"/>
              <a:gd name="connsiteX44" fmla="*/ 8895678 w 14878598"/>
              <a:gd name="connsiteY44" fmla="*/ 33012 h 4720649"/>
              <a:gd name="connsiteX45" fmla="*/ 7491421 w 14878598"/>
              <a:gd name="connsiteY45" fmla="*/ 16684 h 4720649"/>
              <a:gd name="connsiteX46" fmla="*/ 6805621 w 14878598"/>
              <a:gd name="connsiteY46" fmla="*/ 355 h 4720649"/>
              <a:gd name="connsiteX47" fmla="*/ 5662621 w 14878598"/>
              <a:gd name="connsiteY47" fmla="*/ 33012 h 4720649"/>
              <a:gd name="connsiteX48" fmla="*/ 5025806 w 14878598"/>
              <a:gd name="connsiteY48" fmla="*/ 98327 h 4720649"/>
              <a:gd name="connsiteX49" fmla="*/ 3899135 w 14878598"/>
              <a:gd name="connsiteY49" fmla="*/ 147312 h 4720649"/>
              <a:gd name="connsiteX50" fmla="*/ 3099035 w 14878598"/>
              <a:gd name="connsiteY50" fmla="*/ 326927 h 4720649"/>
              <a:gd name="connsiteX51" fmla="*/ 2266278 w 14878598"/>
              <a:gd name="connsiteY51" fmla="*/ 522870 h 4720649"/>
              <a:gd name="connsiteX52" fmla="*/ 1841735 w 14878598"/>
              <a:gd name="connsiteY52" fmla="*/ 686155 h 4720649"/>
              <a:gd name="connsiteX53" fmla="*/ 1417192 w 14878598"/>
              <a:gd name="connsiteY53" fmla="*/ 849441 h 4720649"/>
              <a:gd name="connsiteX54" fmla="*/ 862021 w 14878598"/>
              <a:gd name="connsiteY54" fmla="*/ 1176012 h 4720649"/>
              <a:gd name="connsiteX55" fmla="*/ 437478 w 14878598"/>
              <a:gd name="connsiteY55" fmla="*/ 1502584 h 4720649"/>
              <a:gd name="connsiteX56" fmla="*/ 159892 w 14878598"/>
              <a:gd name="connsiteY56" fmla="*/ 1861812 h 4720649"/>
              <a:gd name="connsiteX57" fmla="*/ 12935 w 14878598"/>
              <a:gd name="connsiteY57" fmla="*/ 2384327 h 4720649"/>
              <a:gd name="connsiteX58" fmla="*/ 12935 w 14878598"/>
              <a:gd name="connsiteY58" fmla="*/ 2694570 h 4720649"/>
              <a:gd name="connsiteX59" fmla="*/ 61921 w 14878598"/>
              <a:gd name="connsiteY59" fmla="*/ 2906841 h 4720649"/>
              <a:gd name="connsiteX60" fmla="*/ 143563 w 14878598"/>
              <a:gd name="connsiteY60" fmla="*/ 3021141 h 4720649"/>
              <a:gd name="connsiteX0" fmla="*/ 45592 w 16130919"/>
              <a:gd name="connsiteY0" fmla="*/ 2972155 h 4720649"/>
              <a:gd name="connsiteX1" fmla="*/ 421149 w 16130919"/>
              <a:gd name="connsiteY1" fmla="*/ 2972155 h 4720649"/>
              <a:gd name="connsiteX2" fmla="*/ 731392 w 16130919"/>
              <a:gd name="connsiteY2" fmla="*/ 2988484 h 4720649"/>
              <a:gd name="connsiteX3" fmla="*/ 1286563 w 16130919"/>
              <a:gd name="connsiteY3" fmla="*/ 3037470 h 4720649"/>
              <a:gd name="connsiteX4" fmla="*/ 1711106 w 16130919"/>
              <a:gd name="connsiteY4" fmla="*/ 3135441 h 4720649"/>
              <a:gd name="connsiteX5" fmla="*/ 2037678 w 16130919"/>
              <a:gd name="connsiteY5" fmla="*/ 3151770 h 4720649"/>
              <a:gd name="connsiteX6" fmla="*/ 2707149 w 16130919"/>
              <a:gd name="connsiteY6" fmla="*/ 3168098 h 4720649"/>
              <a:gd name="connsiteX7" fmla="*/ 3229663 w 16130919"/>
              <a:gd name="connsiteY7" fmla="*/ 3200755 h 4720649"/>
              <a:gd name="connsiteX8" fmla="*/ 3556235 w 16130919"/>
              <a:gd name="connsiteY8" fmla="*/ 3331384 h 4720649"/>
              <a:gd name="connsiteX9" fmla="*/ 4470635 w 16130919"/>
              <a:gd name="connsiteY9" fmla="*/ 3527327 h 4720649"/>
              <a:gd name="connsiteX10" fmla="*/ 4797206 w 16130919"/>
              <a:gd name="connsiteY10" fmla="*/ 3592641 h 4720649"/>
              <a:gd name="connsiteX11" fmla="*/ 5221749 w 16130919"/>
              <a:gd name="connsiteY11" fmla="*/ 3674284 h 4720649"/>
              <a:gd name="connsiteX12" fmla="*/ 5940206 w 16130919"/>
              <a:gd name="connsiteY12" fmla="*/ 3886555 h 4720649"/>
              <a:gd name="connsiteX13" fmla="*/ 6266778 w 16130919"/>
              <a:gd name="connsiteY13" fmla="*/ 4049841 h 4720649"/>
              <a:gd name="connsiteX14" fmla="*/ 6511706 w 16130919"/>
              <a:gd name="connsiteY14" fmla="*/ 4245784 h 4720649"/>
              <a:gd name="connsiteX15" fmla="*/ 6903592 w 16130919"/>
              <a:gd name="connsiteY15" fmla="*/ 4474384 h 4720649"/>
              <a:gd name="connsiteX16" fmla="*/ 7295478 w 16130919"/>
              <a:gd name="connsiteY16" fmla="*/ 4702984 h 4720649"/>
              <a:gd name="connsiteX17" fmla="*/ 7622049 w 16130919"/>
              <a:gd name="connsiteY17" fmla="*/ 4670327 h 4720649"/>
              <a:gd name="connsiteX18" fmla="*/ 8144563 w 16130919"/>
              <a:gd name="connsiteY18" fmla="*/ 4392741 h 4720649"/>
              <a:gd name="connsiteX19" fmla="*/ 8634421 w 16130919"/>
              <a:gd name="connsiteY19" fmla="*/ 4115155 h 4720649"/>
              <a:gd name="connsiteX20" fmla="*/ 8977321 w 16130919"/>
              <a:gd name="connsiteY20" fmla="*/ 3968198 h 4720649"/>
              <a:gd name="connsiteX21" fmla="*/ 9287563 w 16130919"/>
              <a:gd name="connsiteY21" fmla="*/ 3886555 h 4720649"/>
              <a:gd name="connsiteX22" fmla="*/ 10038678 w 16130919"/>
              <a:gd name="connsiteY22" fmla="*/ 3690612 h 4720649"/>
              <a:gd name="connsiteX23" fmla="*/ 10528535 w 16130919"/>
              <a:gd name="connsiteY23" fmla="*/ 3527327 h 4720649"/>
              <a:gd name="connsiteX24" fmla="*/ 10740806 w 16130919"/>
              <a:gd name="connsiteY24" fmla="*/ 3380370 h 4720649"/>
              <a:gd name="connsiteX25" fmla="*/ 11230663 w 16130919"/>
              <a:gd name="connsiteY25" fmla="*/ 3315055 h 4720649"/>
              <a:gd name="connsiteX26" fmla="*/ 12161392 w 16130919"/>
              <a:gd name="connsiteY26" fmla="*/ 3217084 h 4720649"/>
              <a:gd name="connsiteX27" fmla="*/ 12553278 w 16130919"/>
              <a:gd name="connsiteY27" fmla="*/ 3086455 h 4720649"/>
              <a:gd name="connsiteX28" fmla="*/ 12977821 w 16130919"/>
              <a:gd name="connsiteY28" fmla="*/ 3053798 h 4720649"/>
              <a:gd name="connsiteX29" fmla="*/ 13418692 w 16130919"/>
              <a:gd name="connsiteY29" fmla="*/ 3021141 h 4720649"/>
              <a:gd name="connsiteX30" fmla="*/ 14080742 w 16130919"/>
              <a:gd name="connsiteY30" fmla="*/ 3026584 h 4720649"/>
              <a:gd name="connsiteX31" fmla="*/ 14874904 w 16130919"/>
              <a:gd name="connsiteY31" fmla="*/ 2975618 h 4720649"/>
              <a:gd name="connsiteX32" fmla="*/ 16127751 w 16130919"/>
              <a:gd name="connsiteY32" fmla="*/ 3094867 h 4720649"/>
              <a:gd name="connsiteX33" fmla="*/ 14480049 w 16130919"/>
              <a:gd name="connsiteY33" fmla="*/ 1943455 h 4720649"/>
              <a:gd name="connsiteX34" fmla="*/ 14235121 w 16130919"/>
              <a:gd name="connsiteY34" fmla="*/ 1502584 h 4720649"/>
              <a:gd name="connsiteX35" fmla="*/ 14071835 w 16130919"/>
              <a:gd name="connsiteY35" fmla="*/ 1339298 h 4720649"/>
              <a:gd name="connsiteX36" fmla="*/ 13777921 w 16130919"/>
              <a:gd name="connsiteY36" fmla="*/ 1241327 h 4720649"/>
              <a:gd name="connsiteX37" fmla="*/ 13173763 w 16130919"/>
              <a:gd name="connsiteY37" fmla="*/ 898427 h 4720649"/>
              <a:gd name="connsiteX38" fmla="*/ 12781878 w 16130919"/>
              <a:gd name="connsiteY38" fmla="*/ 767798 h 4720649"/>
              <a:gd name="connsiteX39" fmla="*/ 12079749 w 16130919"/>
              <a:gd name="connsiteY39" fmla="*/ 539198 h 4720649"/>
              <a:gd name="connsiteX40" fmla="*/ 11589892 w 16130919"/>
              <a:gd name="connsiteY40" fmla="*/ 408570 h 4720649"/>
              <a:gd name="connsiteX41" fmla="*/ 10920421 w 16130919"/>
              <a:gd name="connsiteY41" fmla="*/ 261612 h 4720649"/>
              <a:gd name="connsiteX42" fmla="*/ 10495878 w 16130919"/>
              <a:gd name="connsiteY42" fmla="*/ 212627 h 4720649"/>
              <a:gd name="connsiteX43" fmla="*/ 10038678 w 16130919"/>
              <a:gd name="connsiteY43" fmla="*/ 179970 h 4720649"/>
              <a:gd name="connsiteX44" fmla="*/ 8895678 w 16130919"/>
              <a:gd name="connsiteY44" fmla="*/ 33012 h 4720649"/>
              <a:gd name="connsiteX45" fmla="*/ 7491421 w 16130919"/>
              <a:gd name="connsiteY45" fmla="*/ 16684 h 4720649"/>
              <a:gd name="connsiteX46" fmla="*/ 6805621 w 16130919"/>
              <a:gd name="connsiteY46" fmla="*/ 355 h 4720649"/>
              <a:gd name="connsiteX47" fmla="*/ 5662621 w 16130919"/>
              <a:gd name="connsiteY47" fmla="*/ 33012 h 4720649"/>
              <a:gd name="connsiteX48" fmla="*/ 5025806 w 16130919"/>
              <a:gd name="connsiteY48" fmla="*/ 98327 h 4720649"/>
              <a:gd name="connsiteX49" fmla="*/ 3899135 w 16130919"/>
              <a:gd name="connsiteY49" fmla="*/ 147312 h 4720649"/>
              <a:gd name="connsiteX50" fmla="*/ 3099035 w 16130919"/>
              <a:gd name="connsiteY50" fmla="*/ 326927 h 4720649"/>
              <a:gd name="connsiteX51" fmla="*/ 2266278 w 16130919"/>
              <a:gd name="connsiteY51" fmla="*/ 522870 h 4720649"/>
              <a:gd name="connsiteX52" fmla="*/ 1841735 w 16130919"/>
              <a:gd name="connsiteY52" fmla="*/ 686155 h 4720649"/>
              <a:gd name="connsiteX53" fmla="*/ 1417192 w 16130919"/>
              <a:gd name="connsiteY53" fmla="*/ 849441 h 4720649"/>
              <a:gd name="connsiteX54" fmla="*/ 862021 w 16130919"/>
              <a:gd name="connsiteY54" fmla="*/ 1176012 h 4720649"/>
              <a:gd name="connsiteX55" fmla="*/ 437478 w 16130919"/>
              <a:gd name="connsiteY55" fmla="*/ 1502584 h 4720649"/>
              <a:gd name="connsiteX56" fmla="*/ 159892 w 16130919"/>
              <a:gd name="connsiteY56" fmla="*/ 1861812 h 4720649"/>
              <a:gd name="connsiteX57" fmla="*/ 12935 w 16130919"/>
              <a:gd name="connsiteY57" fmla="*/ 2384327 h 4720649"/>
              <a:gd name="connsiteX58" fmla="*/ 12935 w 16130919"/>
              <a:gd name="connsiteY58" fmla="*/ 2694570 h 4720649"/>
              <a:gd name="connsiteX59" fmla="*/ 61921 w 16130919"/>
              <a:gd name="connsiteY59" fmla="*/ 2906841 h 4720649"/>
              <a:gd name="connsiteX60" fmla="*/ 143563 w 16130919"/>
              <a:gd name="connsiteY60" fmla="*/ 3021141 h 4720649"/>
              <a:gd name="connsiteX0" fmla="*/ 45592 w 16131178"/>
              <a:gd name="connsiteY0" fmla="*/ 2972155 h 4720649"/>
              <a:gd name="connsiteX1" fmla="*/ 421149 w 16131178"/>
              <a:gd name="connsiteY1" fmla="*/ 2972155 h 4720649"/>
              <a:gd name="connsiteX2" fmla="*/ 731392 w 16131178"/>
              <a:gd name="connsiteY2" fmla="*/ 2988484 h 4720649"/>
              <a:gd name="connsiteX3" fmla="*/ 1286563 w 16131178"/>
              <a:gd name="connsiteY3" fmla="*/ 3037470 h 4720649"/>
              <a:gd name="connsiteX4" fmla="*/ 1711106 w 16131178"/>
              <a:gd name="connsiteY4" fmla="*/ 3135441 h 4720649"/>
              <a:gd name="connsiteX5" fmla="*/ 2037678 w 16131178"/>
              <a:gd name="connsiteY5" fmla="*/ 3151770 h 4720649"/>
              <a:gd name="connsiteX6" fmla="*/ 2707149 w 16131178"/>
              <a:gd name="connsiteY6" fmla="*/ 3168098 h 4720649"/>
              <a:gd name="connsiteX7" fmla="*/ 3229663 w 16131178"/>
              <a:gd name="connsiteY7" fmla="*/ 3200755 h 4720649"/>
              <a:gd name="connsiteX8" fmla="*/ 3556235 w 16131178"/>
              <a:gd name="connsiteY8" fmla="*/ 3331384 h 4720649"/>
              <a:gd name="connsiteX9" fmla="*/ 4470635 w 16131178"/>
              <a:gd name="connsiteY9" fmla="*/ 3527327 h 4720649"/>
              <a:gd name="connsiteX10" fmla="*/ 4797206 w 16131178"/>
              <a:gd name="connsiteY10" fmla="*/ 3592641 h 4720649"/>
              <a:gd name="connsiteX11" fmla="*/ 5221749 w 16131178"/>
              <a:gd name="connsiteY11" fmla="*/ 3674284 h 4720649"/>
              <a:gd name="connsiteX12" fmla="*/ 5940206 w 16131178"/>
              <a:gd name="connsiteY12" fmla="*/ 3886555 h 4720649"/>
              <a:gd name="connsiteX13" fmla="*/ 6266778 w 16131178"/>
              <a:gd name="connsiteY13" fmla="*/ 4049841 h 4720649"/>
              <a:gd name="connsiteX14" fmla="*/ 6511706 w 16131178"/>
              <a:gd name="connsiteY14" fmla="*/ 4245784 h 4720649"/>
              <a:gd name="connsiteX15" fmla="*/ 6903592 w 16131178"/>
              <a:gd name="connsiteY15" fmla="*/ 4474384 h 4720649"/>
              <a:gd name="connsiteX16" fmla="*/ 7295478 w 16131178"/>
              <a:gd name="connsiteY16" fmla="*/ 4702984 h 4720649"/>
              <a:gd name="connsiteX17" fmla="*/ 7622049 w 16131178"/>
              <a:gd name="connsiteY17" fmla="*/ 4670327 h 4720649"/>
              <a:gd name="connsiteX18" fmla="*/ 8144563 w 16131178"/>
              <a:gd name="connsiteY18" fmla="*/ 4392741 h 4720649"/>
              <a:gd name="connsiteX19" fmla="*/ 8634421 w 16131178"/>
              <a:gd name="connsiteY19" fmla="*/ 4115155 h 4720649"/>
              <a:gd name="connsiteX20" fmla="*/ 8977321 w 16131178"/>
              <a:gd name="connsiteY20" fmla="*/ 3968198 h 4720649"/>
              <a:gd name="connsiteX21" fmla="*/ 9287563 w 16131178"/>
              <a:gd name="connsiteY21" fmla="*/ 3886555 h 4720649"/>
              <a:gd name="connsiteX22" fmla="*/ 10038678 w 16131178"/>
              <a:gd name="connsiteY22" fmla="*/ 3690612 h 4720649"/>
              <a:gd name="connsiteX23" fmla="*/ 10528535 w 16131178"/>
              <a:gd name="connsiteY23" fmla="*/ 3527327 h 4720649"/>
              <a:gd name="connsiteX24" fmla="*/ 10740806 w 16131178"/>
              <a:gd name="connsiteY24" fmla="*/ 3380370 h 4720649"/>
              <a:gd name="connsiteX25" fmla="*/ 11230663 w 16131178"/>
              <a:gd name="connsiteY25" fmla="*/ 3315055 h 4720649"/>
              <a:gd name="connsiteX26" fmla="*/ 12161392 w 16131178"/>
              <a:gd name="connsiteY26" fmla="*/ 3217084 h 4720649"/>
              <a:gd name="connsiteX27" fmla="*/ 12553278 w 16131178"/>
              <a:gd name="connsiteY27" fmla="*/ 3086455 h 4720649"/>
              <a:gd name="connsiteX28" fmla="*/ 12977821 w 16131178"/>
              <a:gd name="connsiteY28" fmla="*/ 3053798 h 4720649"/>
              <a:gd name="connsiteX29" fmla="*/ 13418692 w 16131178"/>
              <a:gd name="connsiteY29" fmla="*/ 3021141 h 4720649"/>
              <a:gd name="connsiteX30" fmla="*/ 14080742 w 16131178"/>
              <a:gd name="connsiteY30" fmla="*/ 3026584 h 4720649"/>
              <a:gd name="connsiteX31" fmla="*/ 14888758 w 16131178"/>
              <a:gd name="connsiteY31" fmla="*/ 3017182 h 4720649"/>
              <a:gd name="connsiteX32" fmla="*/ 16127751 w 16131178"/>
              <a:gd name="connsiteY32" fmla="*/ 3094867 h 4720649"/>
              <a:gd name="connsiteX33" fmla="*/ 14480049 w 16131178"/>
              <a:gd name="connsiteY33" fmla="*/ 1943455 h 4720649"/>
              <a:gd name="connsiteX34" fmla="*/ 14235121 w 16131178"/>
              <a:gd name="connsiteY34" fmla="*/ 1502584 h 4720649"/>
              <a:gd name="connsiteX35" fmla="*/ 14071835 w 16131178"/>
              <a:gd name="connsiteY35" fmla="*/ 1339298 h 4720649"/>
              <a:gd name="connsiteX36" fmla="*/ 13777921 w 16131178"/>
              <a:gd name="connsiteY36" fmla="*/ 1241327 h 4720649"/>
              <a:gd name="connsiteX37" fmla="*/ 13173763 w 16131178"/>
              <a:gd name="connsiteY37" fmla="*/ 898427 h 4720649"/>
              <a:gd name="connsiteX38" fmla="*/ 12781878 w 16131178"/>
              <a:gd name="connsiteY38" fmla="*/ 767798 h 4720649"/>
              <a:gd name="connsiteX39" fmla="*/ 12079749 w 16131178"/>
              <a:gd name="connsiteY39" fmla="*/ 539198 h 4720649"/>
              <a:gd name="connsiteX40" fmla="*/ 11589892 w 16131178"/>
              <a:gd name="connsiteY40" fmla="*/ 408570 h 4720649"/>
              <a:gd name="connsiteX41" fmla="*/ 10920421 w 16131178"/>
              <a:gd name="connsiteY41" fmla="*/ 261612 h 4720649"/>
              <a:gd name="connsiteX42" fmla="*/ 10495878 w 16131178"/>
              <a:gd name="connsiteY42" fmla="*/ 212627 h 4720649"/>
              <a:gd name="connsiteX43" fmla="*/ 10038678 w 16131178"/>
              <a:gd name="connsiteY43" fmla="*/ 179970 h 4720649"/>
              <a:gd name="connsiteX44" fmla="*/ 8895678 w 16131178"/>
              <a:gd name="connsiteY44" fmla="*/ 33012 h 4720649"/>
              <a:gd name="connsiteX45" fmla="*/ 7491421 w 16131178"/>
              <a:gd name="connsiteY45" fmla="*/ 16684 h 4720649"/>
              <a:gd name="connsiteX46" fmla="*/ 6805621 w 16131178"/>
              <a:gd name="connsiteY46" fmla="*/ 355 h 4720649"/>
              <a:gd name="connsiteX47" fmla="*/ 5662621 w 16131178"/>
              <a:gd name="connsiteY47" fmla="*/ 33012 h 4720649"/>
              <a:gd name="connsiteX48" fmla="*/ 5025806 w 16131178"/>
              <a:gd name="connsiteY48" fmla="*/ 98327 h 4720649"/>
              <a:gd name="connsiteX49" fmla="*/ 3899135 w 16131178"/>
              <a:gd name="connsiteY49" fmla="*/ 147312 h 4720649"/>
              <a:gd name="connsiteX50" fmla="*/ 3099035 w 16131178"/>
              <a:gd name="connsiteY50" fmla="*/ 326927 h 4720649"/>
              <a:gd name="connsiteX51" fmla="*/ 2266278 w 16131178"/>
              <a:gd name="connsiteY51" fmla="*/ 522870 h 4720649"/>
              <a:gd name="connsiteX52" fmla="*/ 1841735 w 16131178"/>
              <a:gd name="connsiteY52" fmla="*/ 686155 h 4720649"/>
              <a:gd name="connsiteX53" fmla="*/ 1417192 w 16131178"/>
              <a:gd name="connsiteY53" fmla="*/ 849441 h 4720649"/>
              <a:gd name="connsiteX54" fmla="*/ 862021 w 16131178"/>
              <a:gd name="connsiteY54" fmla="*/ 1176012 h 4720649"/>
              <a:gd name="connsiteX55" fmla="*/ 437478 w 16131178"/>
              <a:gd name="connsiteY55" fmla="*/ 1502584 h 4720649"/>
              <a:gd name="connsiteX56" fmla="*/ 159892 w 16131178"/>
              <a:gd name="connsiteY56" fmla="*/ 1861812 h 4720649"/>
              <a:gd name="connsiteX57" fmla="*/ 12935 w 16131178"/>
              <a:gd name="connsiteY57" fmla="*/ 2384327 h 4720649"/>
              <a:gd name="connsiteX58" fmla="*/ 12935 w 16131178"/>
              <a:gd name="connsiteY58" fmla="*/ 2694570 h 4720649"/>
              <a:gd name="connsiteX59" fmla="*/ 61921 w 16131178"/>
              <a:gd name="connsiteY59" fmla="*/ 2906841 h 4720649"/>
              <a:gd name="connsiteX60" fmla="*/ 143563 w 16131178"/>
              <a:gd name="connsiteY60" fmla="*/ 3021141 h 4720649"/>
              <a:gd name="connsiteX0" fmla="*/ 45592 w 17834585"/>
              <a:gd name="connsiteY0" fmla="*/ 2972155 h 4720649"/>
              <a:gd name="connsiteX1" fmla="*/ 421149 w 17834585"/>
              <a:gd name="connsiteY1" fmla="*/ 2972155 h 4720649"/>
              <a:gd name="connsiteX2" fmla="*/ 731392 w 17834585"/>
              <a:gd name="connsiteY2" fmla="*/ 2988484 h 4720649"/>
              <a:gd name="connsiteX3" fmla="*/ 1286563 w 17834585"/>
              <a:gd name="connsiteY3" fmla="*/ 3037470 h 4720649"/>
              <a:gd name="connsiteX4" fmla="*/ 1711106 w 17834585"/>
              <a:gd name="connsiteY4" fmla="*/ 3135441 h 4720649"/>
              <a:gd name="connsiteX5" fmla="*/ 2037678 w 17834585"/>
              <a:gd name="connsiteY5" fmla="*/ 3151770 h 4720649"/>
              <a:gd name="connsiteX6" fmla="*/ 2707149 w 17834585"/>
              <a:gd name="connsiteY6" fmla="*/ 3168098 h 4720649"/>
              <a:gd name="connsiteX7" fmla="*/ 3229663 w 17834585"/>
              <a:gd name="connsiteY7" fmla="*/ 3200755 h 4720649"/>
              <a:gd name="connsiteX8" fmla="*/ 3556235 w 17834585"/>
              <a:gd name="connsiteY8" fmla="*/ 3331384 h 4720649"/>
              <a:gd name="connsiteX9" fmla="*/ 4470635 w 17834585"/>
              <a:gd name="connsiteY9" fmla="*/ 3527327 h 4720649"/>
              <a:gd name="connsiteX10" fmla="*/ 4797206 w 17834585"/>
              <a:gd name="connsiteY10" fmla="*/ 3592641 h 4720649"/>
              <a:gd name="connsiteX11" fmla="*/ 5221749 w 17834585"/>
              <a:gd name="connsiteY11" fmla="*/ 3674284 h 4720649"/>
              <a:gd name="connsiteX12" fmla="*/ 5940206 w 17834585"/>
              <a:gd name="connsiteY12" fmla="*/ 3886555 h 4720649"/>
              <a:gd name="connsiteX13" fmla="*/ 6266778 w 17834585"/>
              <a:gd name="connsiteY13" fmla="*/ 4049841 h 4720649"/>
              <a:gd name="connsiteX14" fmla="*/ 6511706 w 17834585"/>
              <a:gd name="connsiteY14" fmla="*/ 4245784 h 4720649"/>
              <a:gd name="connsiteX15" fmla="*/ 6903592 w 17834585"/>
              <a:gd name="connsiteY15" fmla="*/ 4474384 h 4720649"/>
              <a:gd name="connsiteX16" fmla="*/ 7295478 w 17834585"/>
              <a:gd name="connsiteY16" fmla="*/ 4702984 h 4720649"/>
              <a:gd name="connsiteX17" fmla="*/ 7622049 w 17834585"/>
              <a:gd name="connsiteY17" fmla="*/ 4670327 h 4720649"/>
              <a:gd name="connsiteX18" fmla="*/ 8144563 w 17834585"/>
              <a:gd name="connsiteY18" fmla="*/ 4392741 h 4720649"/>
              <a:gd name="connsiteX19" fmla="*/ 8634421 w 17834585"/>
              <a:gd name="connsiteY19" fmla="*/ 4115155 h 4720649"/>
              <a:gd name="connsiteX20" fmla="*/ 8977321 w 17834585"/>
              <a:gd name="connsiteY20" fmla="*/ 3968198 h 4720649"/>
              <a:gd name="connsiteX21" fmla="*/ 9287563 w 17834585"/>
              <a:gd name="connsiteY21" fmla="*/ 3886555 h 4720649"/>
              <a:gd name="connsiteX22" fmla="*/ 10038678 w 17834585"/>
              <a:gd name="connsiteY22" fmla="*/ 3690612 h 4720649"/>
              <a:gd name="connsiteX23" fmla="*/ 10528535 w 17834585"/>
              <a:gd name="connsiteY23" fmla="*/ 3527327 h 4720649"/>
              <a:gd name="connsiteX24" fmla="*/ 10740806 w 17834585"/>
              <a:gd name="connsiteY24" fmla="*/ 3380370 h 4720649"/>
              <a:gd name="connsiteX25" fmla="*/ 11230663 w 17834585"/>
              <a:gd name="connsiteY25" fmla="*/ 3315055 h 4720649"/>
              <a:gd name="connsiteX26" fmla="*/ 12161392 w 17834585"/>
              <a:gd name="connsiteY26" fmla="*/ 3217084 h 4720649"/>
              <a:gd name="connsiteX27" fmla="*/ 12553278 w 17834585"/>
              <a:gd name="connsiteY27" fmla="*/ 3086455 h 4720649"/>
              <a:gd name="connsiteX28" fmla="*/ 12977821 w 17834585"/>
              <a:gd name="connsiteY28" fmla="*/ 3053798 h 4720649"/>
              <a:gd name="connsiteX29" fmla="*/ 13418692 w 17834585"/>
              <a:gd name="connsiteY29" fmla="*/ 3021141 h 4720649"/>
              <a:gd name="connsiteX30" fmla="*/ 14080742 w 17834585"/>
              <a:gd name="connsiteY30" fmla="*/ 3026584 h 4720649"/>
              <a:gd name="connsiteX31" fmla="*/ 14888758 w 17834585"/>
              <a:gd name="connsiteY31" fmla="*/ 3017182 h 4720649"/>
              <a:gd name="connsiteX32" fmla="*/ 16127751 w 17834585"/>
              <a:gd name="connsiteY32" fmla="*/ 3094867 h 4720649"/>
              <a:gd name="connsiteX33" fmla="*/ 17791285 w 17834585"/>
              <a:gd name="connsiteY33" fmla="*/ 3148800 h 4720649"/>
              <a:gd name="connsiteX34" fmla="*/ 14235121 w 17834585"/>
              <a:gd name="connsiteY34" fmla="*/ 1502584 h 4720649"/>
              <a:gd name="connsiteX35" fmla="*/ 14071835 w 17834585"/>
              <a:gd name="connsiteY35" fmla="*/ 1339298 h 4720649"/>
              <a:gd name="connsiteX36" fmla="*/ 13777921 w 17834585"/>
              <a:gd name="connsiteY36" fmla="*/ 1241327 h 4720649"/>
              <a:gd name="connsiteX37" fmla="*/ 13173763 w 17834585"/>
              <a:gd name="connsiteY37" fmla="*/ 898427 h 4720649"/>
              <a:gd name="connsiteX38" fmla="*/ 12781878 w 17834585"/>
              <a:gd name="connsiteY38" fmla="*/ 767798 h 4720649"/>
              <a:gd name="connsiteX39" fmla="*/ 12079749 w 17834585"/>
              <a:gd name="connsiteY39" fmla="*/ 539198 h 4720649"/>
              <a:gd name="connsiteX40" fmla="*/ 11589892 w 17834585"/>
              <a:gd name="connsiteY40" fmla="*/ 408570 h 4720649"/>
              <a:gd name="connsiteX41" fmla="*/ 10920421 w 17834585"/>
              <a:gd name="connsiteY41" fmla="*/ 261612 h 4720649"/>
              <a:gd name="connsiteX42" fmla="*/ 10495878 w 17834585"/>
              <a:gd name="connsiteY42" fmla="*/ 212627 h 4720649"/>
              <a:gd name="connsiteX43" fmla="*/ 10038678 w 17834585"/>
              <a:gd name="connsiteY43" fmla="*/ 179970 h 4720649"/>
              <a:gd name="connsiteX44" fmla="*/ 8895678 w 17834585"/>
              <a:gd name="connsiteY44" fmla="*/ 33012 h 4720649"/>
              <a:gd name="connsiteX45" fmla="*/ 7491421 w 17834585"/>
              <a:gd name="connsiteY45" fmla="*/ 16684 h 4720649"/>
              <a:gd name="connsiteX46" fmla="*/ 6805621 w 17834585"/>
              <a:gd name="connsiteY46" fmla="*/ 355 h 4720649"/>
              <a:gd name="connsiteX47" fmla="*/ 5662621 w 17834585"/>
              <a:gd name="connsiteY47" fmla="*/ 33012 h 4720649"/>
              <a:gd name="connsiteX48" fmla="*/ 5025806 w 17834585"/>
              <a:gd name="connsiteY48" fmla="*/ 98327 h 4720649"/>
              <a:gd name="connsiteX49" fmla="*/ 3899135 w 17834585"/>
              <a:gd name="connsiteY49" fmla="*/ 147312 h 4720649"/>
              <a:gd name="connsiteX50" fmla="*/ 3099035 w 17834585"/>
              <a:gd name="connsiteY50" fmla="*/ 326927 h 4720649"/>
              <a:gd name="connsiteX51" fmla="*/ 2266278 w 17834585"/>
              <a:gd name="connsiteY51" fmla="*/ 522870 h 4720649"/>
              <a:gd name="connsiteX52" fmla="*/ 1841735 w 17834585"/>
              <a:gd name="connsiteY52" fmla="*/ 686155 h 4720649"/>
              <a:gd name="connsiteX53" fmla="*/ 1417192 w 17834585"/>
              <a:gd name="connsiteY53" fmla="*/ 849441 h 4720649"/>
              <a:gd name="connsiteX54" fmla="*/ 862021 w 17834585"/>
              <a:gd name="connsiteY54" fmla="*/ 1176012 h 4720649"/>
              <a:gd name="connsiteX55" fmla="*/ 437478 w 17834585"/>
              <a:gd name="connsiteY55" fmla="*/ 1502584 h 4720649"/>
              <a:gd name="connsiteX56" fmla="*/ 159892 w 17834585"/>
              <a:gd name="connsiteY56" fmla="*/ 1861812 h 4720649"/>
              <a:gd name="connsiteX57" fmla="*/ 12935 w 17834585"/>
              <a:gd name="connsiteY57" fmla="*/ 2384327 h 4720649"/>
              <a:gd name="connsiteX58" fmla="*/ 12935 w 17834585"/>
              <a:gd name="connsiteY58" fmla="*/ 2694570 h 4720649"/>
              <a:gd name="connsiteX59" fmla="*/ 61921 w 17834585"/>
              <a:gd name="connsiteY59" fmla="*/ 2906841 h 4720649"/>
              <a:gd name="connsiteX60" fmla="*/ 143563 w 17834585"/>
              <a:gd name="connsiteY60" fmla="*/ 3021141 h 4720649"/>
              <a:gd name="connsiteX0" fmla="*/ 45592 w 17836372"/>
              <a:gd name="connsiteY0" fmla="*/ 2972155 h 4720649"/>
              <a:gd name="connsiteX1" fmla="*/ 421149 w 17836372"/>
              <a:gd name="connsiteY1" fmla="*/ 2972155 h 4720649"/>
              <a:gd name="connsiteX2" fmla="*/ 731392 w 17836372"/>
              <a:gd name="connsiteY2" fmla="*/ 2988484 h 4720649"/>
              <a:gd name="connsiteX3" fmla="*/ 1286563 w 17836372"/>
              <a:gd name="connsiteY3" fmla="*/ 3037470 h 4720649"/>
              <a:gd name="connsiteX4" fmla="*/ 1711106 w 17836372"/>
              <a:gd name="connsiteY4" fmla="*/ 3135441 h 4720649"/>
              <a:gd name="connsiteX5" fmla="*/ 2037678 w 17836372"/>
              <a:gd name="connsiteY5" fmla="*/ 3151770 h 4720649"/>
              <a:gd name="connsiteX6" fmla="*/ 2707149 w 17836372"/>
              <a:gd name="connsiteY6" fmla="*/ 3168098 h 4720649"/>
              <a:gd name="connsiteX7" fmla="*/ 3229663 w 17836372"/>
              <a:gd name="connsiteY7" fmla="*/ 3200755 h 4720649"/>
              <a:gd name="connsiteX8" fmla="*/ 3556235 w 17836372"/>
              <a:gd name="connsiteY8" fmla="*/ 3331384 h 4720649"/>
              <a:gd name="connsiteX9" fmla="*/ 4470635 w 17836372"/>
              <a:gd name="connsiteY9" fmla="*/ 3527327 h 4720649"/>
              <a:gd name="connsiteX10" fmla="*/ 4797206 w 17836372"/>
              <a:gd name="connsiteY10" fmla="*/ 3592641 h 4720649"/>
              <a:gd name="connsiteX11" fmla="*/ 5221749 w 17836372"/>
              <a:gd name="connsiteY11" fmla="*/ 3674284 h 4720649"/>
              <a:gd name="connsiteX12" fmla="*/ 5940206 w 17836372"/>
              <a:gd name="connsiteY12" fmla="*/ 3886555 h 4720649"/>
              <a:gd name="connsiteX13" fmla="*/ 6266778 w 17836372"/>
              <a:gd name="connsiteY13" fmla="*/ 4049841 h 4720649"/>
              <a:gd name="connsiteX14" fmla="*/ 6511706 w 17836372"/>
              <a:gd name="connsiteY14" fmla="*/ 4245784 h 4720649"/>
              <a:gd name="connsiteX15" fmla="*/ 6903592 w 17836372"/>
              <a:gd name="connsiteY15" fmla="*/ 4474384 h 4720649"/>
              <a:gd name="connsiteX16" fmla="*/ 7295478 w 17836372"/>
              <a:gd name="connsiteY16" fmla="*/ 4702984 h 4720649"/>
              <a:gd name="connsiteX17" fmla="*/ 7622049 w 17836372"/>
              <a:gd name="connsiteY17" fmla="*/ 4670327 h 4720649"/>
              <a:gd name="connsiteX18" fmla="*/ 8144563 w 17836372"/>
              <a:gd name="connsiteY18" fmla="*/ 4392741 h 4720649"/>
              <a:gd name="connsiteX19" fmla="*/ 8634421 w 17836372"/>
              <a:gd name="connsiteY19" fmla="*/ 4115155 h 4720649"/>
              <a:gd name="connsiteX20" fmla="*/ 8977321 w 17836372"/>
              <a:gd name="connsiteY20" fmla="*/ 3968198 h 4720649"/>
              <a:gd name="connsiteX21" fmla="*/ 9287563 w 17836372"/>
              <a:gd name="connsiteY21" fmla="*/ 3886555 h 4720649"/>
              <a:gd name="connsiteX22" fmla="*/ 10038678 w 17836372"/>
              <a:gd name="connsiteY22" fmla="*/ 3690612 h 4720649"/>
              <a:gd name="connsiteX23" fmla="*/ 10528535 w 17836372"/>
              <a:gd name="connsiteY23" fmla="*/ 3527327 h 4720649"/>
              <a:gd name="connsiteX24" fmla="*/ 10740806 w 17836372"/>
              <a:gd name="connsiteY24" fmla="*/ 3380370 h 4720649"/>
              <a:gd name="connsiteX25" fmla="*/ 11230663 w 17836372"/>
              <a:gd name="connsiteY25" fmla="*/ 3315055 h 4720649"/>
              <a:gd name="connsiteX26" fmla="*/ 12161392 w 17836372"/>
              <a:gd name="connsiteY26" fmla="*/ 3217084 h 4720649"/>
              <a:gd name="connsiteX27" fmla="*/ 12553278 w 17836372"/>
              <a:gd name="connsiteY27" fmla="*/ 3086455 h 4720649"/>
              <a:gd name="connsiteX28" fmla="*/ 12977821 w 17836372"/>
              <a:gd name="connsiteY28" fmla="*/ 3053798 h 4720649"/>
              <a:gd name="connsiteX29" fmla="*/ 13418692 w 17836372"/>
              <a:gd name="connsiteY29" fmla="*/ 3021141 h 4720649"/>
              <a:gd name="connsiteX30" fmla="*/ 14080742 w 17836372"/>
              <a:gd name="connsiteY30" fmla="*/ 3026584 h 4720649"/>
              <a:gd name="connsiteX31" fmla="*/ 14888758 w 17836372"/>
              <a:gd name="connsiteY31" fmla="*/ 3017182 h 4720649"/>
              <a:gd name="connsiteX32" fmla="*/ 16155460 w 17836372"/>
              <a:gd name="connsiteY32" fmla="*/ 3136431 h 4720649"/>
              <a:gd name="connsiteX33" fmla="*/ 17791285 w 17836372"/>
              <a:gd name="connsiteY33" fmla="*/ 3148800 h 4720649"/>
              <a:gd name="connsiteX34" fmla="*/ 14235121 w 17836372"/>
              <a:gd name="connsiteY34" fmla="*/ 1502584 h 4720649"/>
              <a:gd name="connsiteX35" fmla="*/ 14071835 w 17836372"/>
              <a:gd name="connsiteY35" fmla="*/ 1339298 h 4720649"/>
              <a:gd name="connsiteX36" fmla="*/ 13777921 w 17836372"/>
              <a:gd name="connsiteY36" fmla="*/ 1241327 h 4720649"/>
              <a:gd name="connsiteX37" fmla="*/ 13173763 w 17836372"/>
              <a:gd name="connsiteY37" fmla="*/ 898427 h 4720649"/>
              <a:gd name="connsiteX38" fmla="*/ 12781878 w 17836372"/>
              <a:gd name="connsiteY38" fmla="*/ 767798 h 4720649"/>
              <a:gd name="connsiteX39" fmla="*/ 12079749 w 17836372"/>
              <a:gd name="connsiteY39" fmla="*/ 539198 h 4720649"/>
              <a:gd name="connsiteX40" fmla="*/ 11589892 w 17836372"/>
              <a:gd name="connsiteY40" fmla="*/ 408570 h 4720649"/>
              <a:gd name="connsiteX41" fmla="*/ 10920421 w 17836372"/>
              <a:gd name="connsiteY41" fmla="*/ 261612 h 4720649"/>
              <a:gd name="connsiteX42" fmla="*/ 10495878 w 17836372"/>
              <a:gd name="connsiteY42" fmla="*/ 212627 h 4720649"/>
              <a:gd name="connsiteX43" fmla="*/ 10038678 w 17836372"/>
              <a:gd name="connsiteY43" fmla="*/ 179970 h 4720649"/>
              <a:gd name="connsiteX44" fmla="*/ 8895678 w 17836372"/>
              <a:gd name="connsiteY44" fmla="*/ 33012 h 4720649"/>
              <a:gd name="connsiteX45" fmla="*/ 7491421 w 17836372"/>
              <a:gd name="connsiteY45" fmla="*/ 16684 h 4720649"/>
              <a:gd name="connsiteX46" fmla="*/ 6805621 w 17836372"/>
              <a:gd name="connsiteY46" fmla="*/ 355 h 4720649"/>
              <a:gd name="connsiteX47" fmla="*/ 5662621 w 17836372"/>
              <a:gd name="connsiteY47" fmla="*/ 33012 h 4720649"/>
              <a:gd name="connsiteX48" fmla="*/ 5025806 w 17836372"/>
              <a:gd name="connsiteY48" fmla="*/ 98327 h 4720649"/>
              <a:gd name="connsiteX49" fmla="*/ 3899135 w 17836372"/>
              <a:gd name="connsiteY49" fmla="*/ 147312 h 4720649"/>
              <a:gd name="connsiteX50" fmla="*/ 3099035 w 17836372"/>
              <a:gd name="connsiteY50" fmla="*/ 326927 h 4720649"/>
              <a:gd name="connsiteX51" fmla="*/ 2266278 w 17836372"/>
              <a:gd name="connsiteY51" fmla="*/ 522870 h 4720649"/>
              <a:gd name="connsiteX52" fmla="*/ 1841735 w 17836372"/>
              <a:gd name="connsiteY52" fmla="*/ 686155 h 4720649"/>
              <a:gd name="connsiteX53" fmla="*/ 1417192 w 17836372"/>
              <a:gd name="connsiteY53" fmla="*/ 849441 h 4720649"/>
              <a:gd name="connsiteX54" fmla="*/ 862021 w 17836372"/>
              <a:gd name="connsiteY54" fmla="*/ 1176012 h 4720649"/>
              <a:gd name="connsiteX55" fmla="*/ 437478 w 17836372"/>
              <a:gd name="connsiteY55" fmla="*/ 1502584 h 4720649"/>
              <a:gd name="connsiteX56" fmla="*/ 159892 w 17836372"/>
              <a:gd name="connsiteY56" fmla="*/ 1861812 h 4720649"/>
              <a:gd name="connsiteX57" fmla="*/ 12935 w 17836372"/>
              <a:gd name="connsiteY57" fmla="*/ 2384327 h 4720649"/>
              <a:gd name="connsiteX58" fmla="*/ 12935 w 17836372"/>
              <a:gd name="connsiteY58" fmla="*/ 2694570 h 4720649"/>
              <a:gd name="connsiteX59" fmla="*/ 61921 w 17836372"/>
              <a:gd name="connsiteY59" fmla="*/ 2906841 h 4720649"/>
              <a:gd name="connsiteX60" fmla="*/ 143563 w 17836372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071835 w 17792413"/>
              <a:gd name="connsiteY35" fmla="*/ 1339298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487471 w 17792413"/>
              <a:gd name="connsiteY35" fmla="*/ 2683189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660"/>
              <a:gd name="connsiteY0" fmla="*/ 2972155 h 4720649"/>
              <a:gd name="connsiteX1" fmla="*/ 421149 w 17792660"/>
              <a:gd name="connsiteY1" fmla="*/ 2972155 h 4720649"/>
              <a:gd name="connsiteX2" fmla="*/ 731392 w 17792660"/>
              <a:gd name="connsiteY2" fmla="*/ 2988484 h 4720649"/>
              <a:gd name="connsiteX3" fmla="*/ 1286563 w 17792660"/>
              <a:gd name="connsiteY3" fmla="*/ 3037470 h 4720649"/>
              <a:gd name="connsiteX4" fmla="*/ 1711106 w 17792660"/>
              <a:gd name="connsiteY4" fmla="*/ 3135441 h 4720649"/>
              <a:gd name="connsiteX5" fmla="*/ 2037678 w 17792660"/>
              <a:gd name="connsiteY5" fmla="*/ 3151770 h 4720649"/>
              <a:gd name="connsiteX6" fmla="*/ 2707149 w 17792660"/>
              <a:gd name="connsiteY6" fmla="*/ 3168098 h 4720649"/>
              <a:gd name="connsiteX7" fmla="*/ 3229663 w 17792660"/>
              <a:gd name="connsiteY7" fmla="*/ 3200755 h 4720649"/>
              <a:gd name="connsiteX8" fmla="*/ 3556235 w 17792660"/>
              <a:gd name="connsiteY8" fmla="*/ 3331384 h 4720649"/>
              <a:gd name="connsiteX9" fmla="*/ 4470635 w 17792660"/>
              <a:gd name="connsiteY9" fmla="*/ 3527327 h 4720649"/>
              <a:gd name="connsiteX10" fmla="*/ 4797206 w 17792660"/>
              <a:gd name="connsiteY10" fmla="*/ 3592641 h 4720649"/>
              <a:gd name="connsiteX11" fmla="*/ 5221749 w 17792660"/>
              <a:gd name="connsiteY11" fmla="*/ 3674284 h 4720649"/>
              <a:gd name="connsiteX12" fmla="*/ 5940206 w 17792660"/>
              <a:gd name="connsiteY12" fmla="*/ 3886555 h 4720649"/>
              <a:gd name="connsiteX13" fmla="*/ 6266778 w 17792660"/>
              <a:gd name="connsiteY13" fmla="*/ 4049841 h 4720649"/>
              <a:gd name="connsiteX14" fmla="*/ 6511706 w 17792660"/>
              <a:gd name="connsiteY14" fmla="*/ 4245784 h 4720649"/>
              <a:gd name="connsiteX15" fmla="*/ 6903592 w 17792660"/>
              <a:gd name="connsiteY15" fmla="*/ 4474384 h 4720649"/>
              <a:gd name="connsiteX16" fmla="*/ 7295478 w 17792660"/>
              <a:gd name="connsiteY16" fmla="*/ 4702984 h 4720649"/>
              <a:gd name="connsiteX17" fmla="*/ 7622049 w 17792660"/>
              <a:gd name="connsiteY17" fmla="*/ 4670327 h 4720649"/>
              <a:gd name="connsiteX18" fmla="*/ 8144563 w 17792660"/>
              <a:gd name="connsiteY18" fmla="*/ 4392741 h 4720649"/>
              <a:gd name="connsiteX19" fmla="*/ 8634421 w 17792660"/>
              <a:gd name="connsiteY19" fmla="*/ 4115155 h 4720649"/>
              <a:gd name="connsiteX20" fmla="*/ 8977321 w 17792660"/>
              <a:gd name="connsiteY20" fmla="*/ 3968198 h 4720649"/>
              <a:gd name="connsiteX21" fmla="*/ 9287563 w 17792660"/>
              <a:gd name="connsiteY21" fmla="*/ 3886555 h 4720649"/>
              <a:gd name="connsiteX22" fmla="*/ 10038678 w 17792660"/>
              <a:gd name="connsiteY22" fmla="*/ 3690612 h 4720649"/>
              <a:gd name="connsiteX23" fmla="*/ 10528535 w 17792660"/>
              <a:gd name="connsiteY23" fmla="*/ 3527327 h 4720649"/>
              <a:gd name="connsiteX24" fmla="*/ 10740806 w 17792660"/>
              <a:gd name="connsiteY24" fmla="*/ 3380370 h 4720649"/>
              <a:gd name="connsiteX25" fmla="*/ 11230663 w 17792660"/>
              <a:gd name="connsiteY25" fmla="*/ 3315055 h 4720649"/>
              <a:gd name="connsiteX26" fmla="*/ 12161392 w 17792660"/>
              <a:gd name="connsiteY26" fmla="*/ 3217084 h 4720649"/>
              <a:gd name="connsiteX27" fmla="*/ 12553278 w 17792660"/>
              <a:gd name="connsiteY27" fmla="*/ 3086455 h 4720649"/>
              <a:gd name="connsiteX28" fmla="*/ 12977821 w 17792660"/>
              <a:gd name="connsiteY28" fmla="*/ 3053798 h 4720649"/>
              <a:gd name="connsiteX29" fmla="*/ 13418692 w 17792660"/>
              <a:gd name="connsiteY29" fmla="*/ 3021141 h 4720649"/>
              <a:gd name="connsiteX30" fmla="*/ 14080742 w 17792660"/>
              <a:gd name="connsiteY30" fmla="*/ 3026584 h 4720649"/>
              <a:gd name="connsiteX31" fmla="*/ 14888758 w 17792660"/>
              <a:gd name="connsiteY31" fmla="*/ 3017182 h 4720649"/>
              <a:gd name="connsiteX32" fmla="*/ 16155460 w 17792660"/>
              <a:gd name="connsiteY32" fmla="*/ 3136431 h 4720649"/>
              <a:gd name="connsiteX33" fmla="*/ 17791285 w 17792660"/>
              <a:gd name="connsiteY33" fmla="*/ 3148800 h 4720649"/>
              <a:gd name="connsiteX34" fmla="*/ 15869957 w 17792660"/>
              <a:gd name="connsiteY34" fmla="*/ 3040439 h 4720649"/>
              <a:gd name="connsiteX35" fmla="*/ 14487471 w 17792660"/>
              <a:gd name="connsiteY35" fmla="*/ 2683189 h 4720649"/>
              <a:gd name="connsiteX36" fmla="*/ 13777921 w 17792660"/>
              <a:gd name="connsiteY36" fmla="*/ 1241327 h 4720649"/>
              <a:gd name="connsiteX37" fmla="*/ 13173763 w 17792660"/>
              <a:gd name="connsiteY37" fmla="*/ 898427 h 4720649"/>
              <a:gd name="connsiteX38" fmla="*/ 12781878 w 17792660"/>
              <a:gd name="connsiteY38" fmla="*/ 767798 h 4720649"/>
              <a:gd name="connsiteX39" fmla="*/ 12079749 w 17792660"/>
              <a:gd name="connsiteY39" fmla="*/ 539198 h 4720649"/>
              <a:gd name="connsiteX40" fmla="*/ 11589892 w 17792660"/>
              <a:gd name="connsiteY40" fmla="*/ 408570 h 4720649"/>
              <a:gd name="connsiteX41" fmla="*/ 10920421 w 17792660"/>
              <a:gd name="connsiteY41" fmla="*/ 261612 h 4720649"/>
              <a:gd name="connsiteX42" fmla="*/ 10495878 w 17792660"/>
              <a:gd name="connsiteY42" fmla="*/ 212627 h 4720649"/>
              <a:gd name="connsiteX43" fmla="*/ 10038678 w 17792660"/>
              <a:gd name="connsiteY43" fmla="*/ 179970 h 4720649"/>
              <a:gd name="connsiteX44" fmla="*/ 8895678 w 17792660"/>
              <a:gd name="connsiteY44" fmla="*/ 33012 h 4720649"/>
              <a:gd name="connsiteX45" fmla="*/ 7491421 w 17792660"/>
              <a:gd name="connsiteY45" fmla="*/ 16684 h 4720649"/>
              <a:gd name="connsiteX46" fmla="*/ 6805621 w 17792660"/>
              <a:gd name="connsiteY46" fmla="*/ 355 h 4720649"/>
              <a:gd name="connsiteX47" fmla="*/ 5662621 w 17792660"/>
              <a:gd name="connsiteY47" fmla="*/ 33012 h 4720649"/>
              <a:gd name="connsiteX48" fmla="*/ 5025806 w 17792660"/>
              <a:gd name="connsiteY48" fmla="*/ 98327 h 4720649"/>
              <a:gd name="connsiteX49" fmla="*/ 3899135 w 17792660"/>
              <a:gd name="connsiteY49" fmla="*/ 147312 h 4720649"/>
              <a:gd name="connsiteX50" fmla="*/ 3099035 w 17792660"/>
              <a:gd name="connsiteY50" fmla="*/ 326927 h 4720649"/>
              <a:gd name="connsiteX51" fmla="*/ 2266278 w 17792660"/>
              <a:gd name="connsiteY51" fmla="*/ 522870 h 4720649"/>
              <a:gd name="connsiteX52" fmla="*/ 1841735 w 17792660"/>
              <a:gd name="connsiteY52" fmla="*/ 686155 h 4720649"/>
              <a:gd name="connsiteX53" fmla="*/ 1417192 w 17792660"/>
              <a:gd name="connsiteY53" fmla="*/ 849441 h 4720649"/>
              <a:gd name="connsiteX54" fmla="*/ 862021 w 17792660"/>
              <a:gd name="connsiteY54" fmla="*/ 1176012 h 4720649"/>
              <a:gd name="connsiteX55" fmla="*/ 437478 w 17792660"/>
              <a:gd name="connsiteY55" fmla="*/ 1502584 h 4720649"/>
              <a:gd name="connsiteX56" fmla="*/ 159892 w 17792660"/>
              <a:gd name="connsiteY56" fmla="*/ 1861812 h 4720649"/>
              <a:gd name="connsiteX57" fmla="*/ 12935 w 17792660"/>
              <a:gd name="connsiteY57" fmla="*/ 2384327 h 4720649"/>
              <a:gd name="connsiteX58" fmla="*/ 12935 w 17792660"/>
              <a:gd name="connsiteY58" fmla="*/ 2694570 h 4720649"/>
              <a:gd name="connsiteX59" fmla="*/ 61921 w 17792660"/>
              <a:gd name="connsiteY59" fmla="*/ 2906841 h 4720649"/>
              <a:gd name="connsiteX60" fmla="*/ 143563 w 17792660"/>
              <a:gd name="connsiteY60" fmla="*/ 3021141 h 4720649"/>
              <a:gd name="connsiteX0" fmla="*/ 45592 w 17791284"/>
              <a:gd name="connsiteY0" fmla="*/ 2972155 h 4720649"/>
              <a:gd name="connsiteX1" fmla="*/ 421149 w 17791284"/>
              <a:gd name="connsiteY1" fmla="*/ 2972155 h 4720649"/>
              <a:gd name="connsiteX2" fmla="*/ 731392 w 17791284"/>
              <a:gd name="connsiteY2" fmla="*/ 2988484 h 4720649"/>
              <a:gd name="connsiteX3" fmla="*/ 1286563 w 17791284"/>
              <a:gd name="connsiteY3" fmla="*/ 3037470 h 4720649"/>
              <a:gd name="connsiteX4" fmla="*/ 1711106 w 17791284"/>
              <a:gd name="connsiteY4" fmla="*/ 3135441 h 4720649"/>
              <a:gd name="connsiteX5" fmla="*/ 2037678 w 17791284"/>
              <a:gd name="connsiteY5" fmla="*/ 3151770 h 4720649"/>
              <a:gd name="connsiteX6" fmla="*/ 2707149 w 17791284"/>
              <a:gd name="connsiteY6" fmla="*/ 3168098 h 4720649"/>
              <a:gd name="connsiteX7" fmla="*/ 3229663 w 17791284"/>
              <a:gd name="connsiteY7" fmla="*/ 3200755 h 4720649"/>
              <a:gd name="connsiteX8" fmla="*/ 3556235 w 17791284"/>
              <a:gd name="connsiteY8" fmla="*/ 3331384 h 4720649"/>
              <a:gd name="connsiteX9" fmla="*/ 4470635 w 17791284"/>
              <a:gd name="connsiteY9" fmla="*/ 3527327 h 4720649"/>
              <a:gd name="connsiteX10" fmla="*/ 4797206 w 17791284"/>
              <a:gd name="connsiteY10" fmla="*/ 3592641 h 4720649"/>
              <a:gd name="connsiteX11" fmla="*/ 5221749 w 17791284"/>
              <a:gd name="connsiteY11" fmla="*/ 3674284 h 4720649"/>
              <a:gd name="connsiteX12" fmla="*/ 5940206 w 17791284"/>
              <a:gd name="connsiteY12" fmla="*/ 3886555 h 4720649"/>
              <a:gd name="connsiteX13" fmla="*/ 6266778 w 17791284"/>
              <a:gd name="connsiteY13" fmla="*/ 4049841 h 4720649"/>
              <a:gd name="connsiteX14" fmla="*/ 6511706 w 17791284"/>
              <a:gd name="connsiteY14" fmla="*/ 4245784 h 4720649"/>
              <a:gd name="connsiteX15" fmla="*/ 6903592 w 17791284"/>
              <a:gd name="connsiteY15" fmla="*/ 4474384 h 4720649"/>
              <a:gd name="connsiteX16" fmla="*/ 7295478 w 17791284"/>
              <a:gd name="connsiteY16" fmla="*/ 4702984 h 4720649"/>
              <a:gd name="connsiteX17" fmla="*/ 7622049 w 17791284"/>
              <a:gd name="connsiteY17" fmla="*/ 4670327 h 4720649"/>
              <a:gd name="connsiteX18" fmla="*/ 8144563 w 17791284"/>
              <a:gd name="connsiteY18" fmla="*/ 4392741 h 4720649"/>
              <a:gd name="connsiteX19" fmla="*/ 8634421 w 17791284"/>
              <a:gd name="connsiteY19" fmla="*/ 4115155 h 4720649"/>
              <a:gd name="connsiteX20" fmla="*/ 8977321 w 17791284"/>
              <a:gd name="connsiteY20" fmla="*/ 3968198 h 4720649"/>
              <a:gd name="connsiteX21" fmla="*/ 9287563 w 17791284"/>
              <a:gd name="connsiteY21" fmla="*/ 3886555 h 4720649"/>
              <a:gd name="connsiteX22" fmla="*/ 10038678 w 17791284"/>
              <a:gd name="connsiteY22" fmla="*/ 3690612 h 4720649"/>
              <a:gd name="connsiteX23" fmla="*/ 10528535 w 17791284"/>
              <a:gd name="connsiteY23" fmla="*/ 3527327 h 4720649"/>
              <a:gd name="connsiteX24" fmla="*/ 10740806 w 17791284"/>
              <a:gd name="connsiteY24" fmla="*/ 3380370 h 4720649"/>
              <a:gd name="connsiteX25" fmla="*/ 11230663 w 17791284"/>
              <a:gd name="connsiteY25" fmla="*/ 3315055 h 4720649"/>
              <a:gd name="connsiteX26" fmla="*/ 12161392 w 17791284"/>
              <a:gd name="connsiteY26" fmla="*/ 3217084 h 4720649"/>
              <a:gd name="connsiteX27" fmla="*/ 12553278 w 17791284"/>
              <a:gd name="connsiteY27" fmla="*/ 3086455 h 4720649"/>
              <a:gd name="connsiteX28" fmla="*/ 12977821 w 17791284"/>
              <a:gd name="connsiteY28" fmla="*/ 3053798 h 4720649"/>
              <a:gd name="connsiteX29" fmla="*/ 13418692 w 17791284"/>
              <a:gd name="connsiteY29" fmla="*/ 3021141 h 4720649"/>
              <a:gd name="connsiteX30" fmla="*/ 14080742 w 17791284"/>
              <a:gd name="connsiteY30" fmla="*/ 3026584 h 4720649"/>
              <a:gd name="connsiteX31" fmla="*/ 14888758 w 17791284"/>
              <a:gd name="connsiteY31" fmla="*/ 3017182 h 4720649"/>
              <a:gd name="connsiteX32" fmla="*/ 16155460 w 17791284"/>
              <a:gd name="connsiteY32" fmla="*/ 3136431 h 4720649"/>
              <a:gd name="connsiteX33" fmla="*/ 17791284 w 17791284"/>
              <a:gd name="connsiteY33" fmla="*/ 3273491 h 4720649"/>
              <a:gd name="connsiteX34" fmla="*/ 15869957 w 17791284"/>
              <a:gd name="connsiteY34" fmla="*/ 3040439 h 4720649"/>
              <a:gd name="connsiteX35" fmla="*/ 14487471 w 17791284"/>
              <a:gd name="connsiteY35" fmla="*/ 2683189 h 4720649"/>
              <a:gd name="connsiteX36" fmla="*/ 13777921 w 17791284"/>
              <a:gd name="connsiteY36" fmla="*/ 1241327 h 4720649"/>
              <a:gd name="connsiteX37" fmla="*/ 13173763 w 17791284"/>
              <a:gd name="connsiteY37" fmla="*/ 898427 h 4720649"/>
              <a:gd name="connsiteX38" fmla="*/ 12781878 w 17791284"/>
              <a:gd name="connsiteY38" fmla="*/ 767798 h 4720649"/>
              <a:gd name="connsiteX39" fmla="*/ 12079749 w 17791284"/>
              <a:gd name="connsiteY39" fmla="*/ 539198 h 4720649"/>
              <a:gd name="connsiteX40" fmla="*/ 11589892 w 17791284"/>
              <a:gd name="connsiteY40" fmla="*/ 408570 h 4720649"/>
              <a:gd name="connsiteX41" fmla="*/ 10920421 w 17791284"/>
              <a:gd name="connsiteY41" fmla="*/ 261612 h 4720649"/>
              <a:gd name="connsiteX42" fmla="*/ 10495878 w 17791284"/>
              <a:gd name="connsiteY42" fmla="*/ 212627 h 4720649"/>
              <a:gd name="connsiteX43" fmla="*/ 10038678 w 17791284"/>
              <a:gd name="connsiteY43" fmla="*/ 179970 h 4720649"/>
              <a:gd name="connsiteX44" fmla="*/ 8895678 w 17791284"/>
              <a:gd name="connsiteY44" fmla="*/ 33012 h 4720649"/>
              <a:gd name="connsiteX45" fmla="*/ 7491421 w 17791284"/>
              <a:gd name="connsiteY45" fmla="*/ 16684 h 4720649"/>
              <a:gd name="connsiteX46" fmla="*/ 6805621 w 17791284"/>
              <a:gd name="connsiteY46" fmla="*/ 355 h 4720649"/>
              <a:gd name="connsiteX47" fmla="*/ 5662621 w 17791284"/>
              <a:gd name="connsiteY47" fmla="*/ 33012 h 4720649"/>
              <a:gd name="connsiteX48" fmla="*/ 5025806 w 17791284"/>
              <a:gd name="connsiteY48" fmla="*/ 98327 h 4720649"/>
              <a:gd name="connsiteX49" fmla="*/ 3899135 w 17791284"/>
              <a:gd name="connsiteY49" fmla="*/ 147312 h 4720649"/>
              <a:gd name="connsiteX50" fmla="*/ 3099035 w 17791284"/>
              <a:gd name="connsiteY50" fmla="*/ 326927 h 4720649"/>
              <a:gd name="connsiteX51" fmla="*/ 2266278 w 17791284"/>
              <a:gd name="connsiteY51" fmla="*/ 522870 h 4720649"/>
              <a:gd name="connsiteX52" fmla="*/ 1841735 w 17791284"/>
              <a:gd name="connsiteY52" fmla="*/ 686155 h 4720649"/>
              <a:gd name="connsiteX53" fmla="*/ 1417192 w 17791284"/>
              <a:gd name="connsiteY53" fmla="*/ 849441 h 4720649"/>
              <a:gd name="connsiteX54" fmla="*/ 862021 w 17791284"/>
              <a:gd name="connsiteY54" fmla="*/ 1176012 h 4720649"/>
              <a:gd name="connsiteX55" fmla="*/ 437478 w 17791284"/>
              <a:gd name="connsiteY55" fmla="*/ 1502584 h 4720649"/>
              <a:gd name="connsiteX56" fmla="*/ 159892 w 17791284"/>
              <a:gd name="connsiteY56" fmla="*/ 1861812 h 4720649"/>
              <a:gd name="connsiteX57" fmla="*/ 12935 w 17791284"/>
              <a:gd name="connsiteY57" fmla="*/ 2384327 h 4720649"/>
              <a:gd name="connsiteX58" fmla="*/ 12935 w 17791284"/>
              <a:gd name="connsiteY58" fmla="*/ 2694570 h 4720649"/>
              <a:gd name="connsiteX59" fmla="*/ 61921 w 17791284"/>
              <a:gd name="connsiteY59" fmla="*/ 2906841 h 4720649"/>
              <a:gd name="connsiteX60" fmla="*/ 143563 w 17791284"/>
              <a:gd name="connsiteY60" fmla="*/ 3021141 h 4720649"/>
              <a:gd name="connsiteX0" fmla="*/ 45592 w 17926686"/>
              <a:gd name="connsiteY0" fmla="*/ 2972155 h 4720649"/>
              <a:gd name="connsiteX1" fmla="*/ 421149 w 17926686"/>
              <a:gd name="connsiteY1" fmla="*/ 2972155 h 4720649"/>
              <a:gd name="connsiteX2" fmla="*/ 731392 w 17926686"/>
              <a:gd name="connsiteY2" fmla="*/ 2988484 h 4720649"/>
              <a:gd name="connsiteX3" fmla="*/ 1286563 w 17926686"/>
              <a:gd name="connsiteY3" fmla="*/ 3037470 h 4720649"/>
              <a:gd name="connsiteX4" fmla="*/ 1711106 w 17926686"/>
              <a:gd name="connsiteY4" fmla="*/ 3135441 h 4720649"/>
              <a:gd name="connsiteX5" fmla="*/ 2037678 w 17926686"/>
              <a:gd name="connsiteY5" fmla="*/ 3151770 h 4720649"/>
              <a:gd name="connsiteX6" fmla="*/ 2707149 w 17926686"/>
              <a:gd name="connsiteY6" fmla="*/ 3168098 h 4720649"/>
              <a:gd name="connsiteX7" fmla="*/ 3229663 w 17926686"/>
              <a:gd name="connsiteY7" fmla="*/ 3200755 h 4720649"/>
              <a:gd name="connsiteX8" fmla="*/ 3556235 w 17926686"/>
              <a:gd name="connsiteY8" fmla="*/ 3331384 h 4720649"/>
              <a:gd name="connsiteX9" fmla="*/ 4470635 w 17926686"/>
              <a:gd name="connsiteY9" fmla="*/ 3527327 h 4720649"/>
              <a:gd name="connsiteX10" fmla="*/ 4797206 w 17926686"/>
              <a:gd name="connsiteY10" fmla="*/ 3592641 h 4720649"/>
              <a:gd name="connsiteX11" fmla="*/ 5221749 w 17926686"/>
              <a:gd name="connsiteY11" fmla="*/ 3674284 h 4720649"/>
              <a:gd name="connsiteX12" fmla="*/ 5940206 w 17926686"/>
              <a:gd name="connsiteY12" fmla="*/ 3886555 h 4720649"/>
              <a:gd name="connsiteX13" fmla="*/ 6266778 w 17926686"/>
              <a:gd name="connsiteY13" fmla="*/ 4049841 h 4720649"/>
              <a:gd name="connsiteX14" fmla="*/ 6511706 w 17926686"/>
              <a:gd name="connsiteY14" fmla="*/ 4245784 h 4720649"/>
              <a:gd name="connsiteX15" fmla="*/ 6903592 w 17926686"/>
              <a:gd name="connsiteY15" fmla="*/ 4474384 h 4720649"/>
              <a:gd name="connsiteX16" fmla="*/ 7295478 w 17926686"/>
              <a:gd name="connsiteY16" fmla="*/ 4702984 h 4720649"/>
              <a:gd name="connsiteX17" fmla="*/ 7622049 w 17926686"/>
              <a:gd name="connsiteY17" fmla="*/ 4670327 h 4720649"/>
              <a:gd name="connsiteX18" fmla="*/ 8144563 w 17926686"/>
              <a:gd name="connsiteY18" fmla="*/ 4392741 h 4720649"/>
              <a:gd name="connsiteX19" fmla="*/ 8634421 w 17926686"/>
              <a:gd name="connsiteY19" fmla="*/ 4115155 h 4720649"/>
              <a:gd name="connsiteX20" fmla="*/ 8977321 w 17926686"/>
              <a:gd name="connsiteY20" fmla="*/ 3968198 h 4720649"/>
              <a:gd name="connsiteX21" fmla="*/ 9287563 w 17926686"/>
              <a:gd name="connsiteY21" fmla="*/ 3886555 h 4720649"/>
              <a:gd name="connsiteX22" fmla="*/ 10038678 w 17926686"/>
              <a:gd name="connsiteY22" fmla="*/ 3690612 h 4720649"/>
              <a:gd name="connsiteX23" fmla="*/ 10528535 w 17926686"/>
              <a:gd name="connsiteY23" fmla="*/ 3527327 h 4720649"/>
              <a:gd name="connsiteX24" fmla="*/ 10740806 w 17926686"/>
              <a:gd name="connsiteY24" fmla="*/ 3380370 h 4720649"/>
              <a:gd name="connsiteX25" fmla="*/ 11230663 w 17926686"/>
              <a:gd name="connsiteY25" fmla="*/ 3315055 h 4720649"/>
              <a:gd name="connsiteX26" fmla="*/ 12161392 w 17926686"/>
              <a:gd name="connsiteY26" fmla="*/ 3217084 h 4720649"/>
              <a:gd name="connsiteX27" fmla="*/ 12553278 w 17926686"/>
              <a:gd name="connsiteY27" fmla="*/ 3086455 h 4720649"/>
              <a:gd name="connsiteX28" fmla="*/ 12977821 w 17926686"/>
              <a:gd name="connsiteY28" fmla="*/ 3053798 h 4720649"/>
              <a:gd name="connsiteX29" fmla="*/ 13418692 w 17926686"/>
              <a:gd name="connsiteY29" fmla="*/ 3021141 h 4720649"/>
              <a:gd name="connsiteX30" fmla="*/ 14080742 w 17926686"/>
              <a:gd name="connsiteY30" fmla="*/ 3026584 h 4720649"/>
              <a:gd name="connsiteX31" fmla="*/ 14888758 w 17926686"/>
              <a:gd name="connsiteY31" fmla="*/ 3017182 h 4720649"/>
              <a:gd name="connsiteX32" fmla="*/ 16155460 w 17926686"/>
              <a:gd name="connsiteY32" fmla="*/ 3136431 h 4720649"/>
              <a:gd name="connsiteX33" fmla="*/ 17791284 w 17926686"/>
              <a:gd name="connsiteY33" fmla="*/ 3273491 h 4720649"/>
              <a:gd name="connsiteX34" fmla="*/ 17614539 w 17926686"/>
              <a:gd name="connsiteY34" fmla="*/ 3140813 h 4720649"/>
              <a:gd name="connsiteX35" fmla="*/ 15869957 w 17926686"/>
              <a:gd name="connsiteY35" fmla="*/ 3040439 h 4720649"/>
              <a:gd name="connsiteX36" fmla="*/ 14487471 w 17926686"/>
              <a:gd name="connsiteY36" fmla="*/ 2683189 h 4720649"/>
              <a:gd name="connsiteX37" fmla="*/ 13777921 w 17926686"/>
              <a:gd name="connsiteY37" fmla="*/ 1241327 h 4720649"/>
              <a:gd name="connsiteX38" fmla="*/ 13173763 w 17926686"/>
              <a:gd name="connsiteY38" fmla="*/ 898427 h 4720649"/>
              <a:gd name="connsiteX39" fmla="*/ 12781878 w 17926686"/>
              <a:gd name="connsiteY39" fmla="*/ 767798 h 4720649"/>
              <a:gd name="connsiteX40" fmla="*/ 12079749 w 17926686"/>
              <a:gd name="connsiteY40" fmla="*/ 539198 h 4720649"/>
              <a:gd name="connsiteX41" fmla="*/ 11589892 w 17926686"/>
              <a:gd name="connsiteY41" fmla="*/ 408570 h 4720649"/>
              <a:gd name="connsiteX42" fmla="*/ 10920421 w 17926686"/>
              <a:gd name="connsiteY42" fmla="*/ 261612 h 4720649"/>
              <a:gd name="connsiteX43" fmla="*/ 10495878 w 17926686"/>
              <a:gd name="connsiteY43" fmla="*/ 212627 h 4720649"/>
              <a:gd name="connsiteX44" fmla="*/ 10038678 w 17926686"/>
              <a:gd name="connsiteY44" fmla="*/ 179970 h 4720649"/>
              <a:gd name="connsiteX45" fmla="*/ 8895678 w 17926686"/>
              <a:gd name="connsiteY45" fmla="*/ 33012 h 4720649"/>
              <a:gd name="connsiteX46" fmla="*/ 7491421 w 17926686"/>
              <a:gd name="connsiteY46" fmla="*/ 16684 h 4720649"/>
              <a:gd name="connsiteX47" fmla="*/ 6805621 w 17926686"/>
              <a:gd name="connsiteY47" fmla="*/ 355 h 4720649"/>
              <a:gd name="connsiteX48" fmla="*/ 5662621 w 17926686"/>
              <a:gd name="connsiteY48" fmla="*/ 33012 h 4720649"/>
              <a:gd name="connsiteX49" fmla="*/ 5025806 w 17926686"/>
              <a:gd name="connsiteY49" fmla="*/ 98327 h 4720649"/>
              <a:gd name="connsiteX50" fmla="*/ 3899135 w 17926686"/>
              <a:gd name="connsiteY50" fmla="*/ 147312 h 4720649"/>
              <a:gd name="connsiteX51" fmla="*/ 3099035 w 17926686"/>
              <a:gd name="connsiteY51" fmla="*/ 326927 h 4720649"/>
              <a:gd name="connsiteX52" fmla="*/ 2266278 w 17926686"/>
              <a:gd name="connsiteY52" fmla="*/ 522870 h 4720649"/>
              <a:gd name="connsiteX53" fmla="*/ 1841735 w 17926686"/>
              <a:gd name="connsiteY53" fmla="*/ 686155 h 4720649"/>
              <a:gd name="connsiteX54" fmla="*/ 1417192 w 17926686"/>
              <a:gd name="connsiteY54" fmla="*/ 849441 h 4720649"/>
              <a:gd name="connsiteX55" fmla="*/ 862021 w 17926686"/>
              <a:gd name="connsiteY55" fmla="*/ 1176012 h 4720649"/>
              <a:gd name="connsiteX56" fmla="*/ 437478 w 17926686"/>
              <a:gd name="connsiteY56" fmla="*/ 1502584 h 4720649"/>
              <a:gd name="connsiteX57" fmla="*/ 159892 w 17926686"/>
              <a:gd name="connsiteY57" fmla="*/ 1861812 h 4720649"/>
              <a:gd name="connsiteX58" fmla="*/ 12935 w 17926686"/>
              <a:gd name="connsiteY58" fmla="*/ 2384327 h 4720649"/>
              <a:gd name="connsiteX59" fmla="*/ 12935 w 17926686"/>
              <a:gd name="connsiteY59" fmla="*/ 2694570 h 4720649"/>
              <a:gd name="connsiteX60" fmla="*/ 61921 w 17926686"/>
              <a:gd name="connsiteY60" fmla="*/ 2906841 h 4720649"/>
              <a:gd name="connsiteX61" fmla="*/ 143563 w 17926686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69957 w 17848155"/>
              <a:gd name="connsiteY35" fmla="*/ 3040439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517006 w 17848155"/>
              <a:gd name="connsiteY4" fmla="*/ 3366783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3229663 w 17848155"/>
              <a:gd name="connsiteY7" fmla="*/ 3200755 h 4720649"/>
              <a:gd name="connsiteX8" fmla="*/ 3491537 w 17848155"/>
              <a:gd name="connsiteY8" fmla="*/ 4488032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2970861 w 17848155"/>
              <a:gd name="connsiteY7" fmla="*/ 4126079 h 4720649"/>
              <a:gd name="connsiteX8" fmla="*/ 3491537 w 17848155"/>
              <a:gd name="connsiteY8" fmla="*/ 4488032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5212288"/>
              <a:gd name="connsiteX1" fmla="*/ 421149 w 17848155"/>
              <a:gd name="connsiteY1" fmla="*/ 2972155 h 5212288"/>
              <a:gd name="connsiteX2" fmla="*/ 731392 w 17848155"/>
              <a:gd name="connsiteY2" fmla="*/ 2988484 h 5212288"/>
              <a:gd name="connsiteX3" fmla="*/ 1286563 w 17848155"/>
              <a:gd name="connsiteY3" fmla="*/ 3037470 h 5212288"/>
              <a:gd name="connsiteX4" fmla="*/ 1387618 w 17848155"/>
              <a:gd name="connsiteY4" fmla="*/ 3829435 h 5212288"/>
              <a:gd name="connsiteX5" fmla="*/ 2102376 w 17848155"/>
              <a:gd name="connsiteY5" fmla="*/ 3768652 h 5212288"/>
              <a:gd name="connsiteX6" fmla="*/ 2513043 w 17848155"/>
              <a:gd name="connsiteY6" fmla="*/ 4093415 h 5212288"/>
              <a:gd name="connsiteX7" fmla="*/ 2970861 w 17848155"/>
              <a:gd name="connsiteY7" fmla="*/ 4126079 h 5212288"/>
              <a:gd name="connsiteX8" fmla="*/ 3491537 w 17848155"/>
              <a:gd name="connsiteY8" fmla="*/ 4488032 h 5212288"/>
              <a:gd name="connsiteX9" fmla="*/ 4470635 w 17848155"/>
              <a:gd name="connsiteY9" fmla="*/ 3527327 h 5212288"/>
              <a:gd name="connsiteX10" fmla="*/ 4732500 w 17848155"/>
              <a:gd name="connsiteY10" fmla="*/ 5211957 h 5212288"/>
              <a:gd name="connsiteX11" fmla="*/ 5221749 w 17848155"/>
              <a:gd name="connsiteY11" fmla="*/ 3674284 h 5212288"/>
              <a:gd name="connsiteX12" fmla="*/ 5940206 w 17848155"/>
              <a:gd name="connsiteY12" fmla="*/ 3886555 h 5212288"/>
              <a:gd name="connsiteX13" fmla="*/ 6266778 w 17848155"/>
              <a:gd name="connsiteY13" fmla="*/ 4049841 h 5212288"/>
              <a:gd name="connsiteX14" fmla="*/ 6511706 w 17848155"/>
              <a:gd name="connsiteY14" fmla="*/ 4245784 h 5212288"/>
              <a:gd name="connsiteX15" fmla="*/ 6903592 w 17848155"/>
              <a:gd name="connsiteY15" fmla="*/ 4474384 h 5212288"/>
              <a:gd name="connsiteX16" fmla="*/ 7295478 w 17848155"/>
              <a:gd name="connsiteY16" fmla="*/ 4702984 h 5212288"/>
              <a:gd name="connsiteX17" fmla="*/ 7622049 w 17848155"/>
              <a:gd name="connsiteY17" fmla="*/ 4670327 h 5212288"/>
              <a:gd name="connsiteX18" fmla="*/ 8144563 w 17848155"/>
              <a:gd name="connsiteY18" fmla="*/ 4392741 h 5212288"/>
              <a:gd name="connsiteX19" fmla="*/ 8634421 w 17848155"/>
              <a:gd name="connsiteY19" fmla="*/ 4115155 h 5212288"/>
              <a:gd name="connsiteX20" fmla="*/ 8977321 w 17848155"/>
              <a:gd name="connsiteY20" fmla="*/ 3968198 h 5212288"/>
              <a:gd name="connsiteX21" fmla="*/ 9287563 w 17848155"/>
              <a:gd name="connsiteY21" fmla="*/ 3886555 h 5212288"/>
              <a:gd name="connsiteX22" fmla="*/ 10038678 w 17848155"/>
              <a:gd name="connsiteY22" fmla="*/ 3690612 h 5212288"/>
              <a:gd name="connsiteX23" fmla="*/ 10528535 w 17848155"/>
              <a:gd name="connsiteY23" fmla="*/ 3527327 h 5212288"/>
              <a:gd name="connsiteX24" fmla="*/ 10740806 w 17848155"/>
              <a:gd name="connsiteY24" fmla="*/ 3380370 h 5212288"/>
              <a:gd name="connsiteX25" fmla="*/ 11230663 w 17848155"/>
              <a:gd name="connsiteY25" fmla="*/ 3315055 h 5212288"/>
              <a:gd name="connsiteX26" fmla="*/ 12161392 w 17848155"/>
              <a:gd name="connsiteY26" fmla="*/ 3217084 h 5212288"/>
              <a:gd name="connsiteX27" fmla="*/ 12553278 w 17848155"/>
              <a:gd name="connsiteY27" fmla="*/ 3086455 h 5212288"/>
              <a:gd name="connsiteX28" fmla="*/ 12977821 w 17848155"/>
              <a:gd name="connsiteY28" fmla="*/ 3053798 h 5212288"/>
              <a:gd name="connsiteX29" fmla="*/ 13418692 w 17848155"/>
              <a:gd name="connsiteY29" fmla="*/ 3021141 h 5212288"/>
              <a:gd name="connsiteX30" fmla="*/ 14080742 w 17848155"/>
              <a:gd name="connsiteY30" fmla="*/ 3026584 h 5212288"/>
              <a:gd name="connsiteX31" fmla="*/ 14888758 w 17848155"/>
              <a:gd name="connsiteY31" fmla="*/ 3017182 h 5212288"/>
              <a:gd name="connsiteX32" fmla="*/ 16155460 w 17848155"/>
              <a:gd name="connsiteY32" fmla="*/ 3136431 h 5212288"/>
              <a:gd name="connsiteX33" fmla="*/ 17791284 w 17848155"/>
              <a:gd name="connsiteY33" fmla="*/ 3273491 h 5212288"/>
              <a:gd name="connsiteX34" fmla="*/ 17323595 w 17848155"/>
              <a:gd name="connsiteY34" fmla="*/ 3140813 h 5212288"/>
              <a:gd name="connsiteX35" fmla="*/ 15897666 w 17848155"/>
              <a:gd name="connsiteY35" fmla="*/ 2971166 h 5212288"/>
              <a:gd name="connsiteX36" fmla="*/ 14487471 w 17848155"/>
              <a:gd name="connsiteY36" fmla="*/ 2683189 h 5212288"/>
              <a:gd name="connsiteX37" fmla="*/ 13348430 w 17848155"/>
              <a:gd name="connsiteY37" fmla="*/ 1670818 h 5212288"/>
              <a:gd name="connsiteX38" fmla="*/ 12771981 w 17848155"/>
              <a:gd name="connsiteY38" fmla="*/ 1203227 h 5212288"/>
              <a:gd name="connsiteX39" fmla="*/ 12310824 w 17848155"/>
              <a:gd name="connsiteY39" fmla="*/ 1031035 h 5212288"/>
              <a:gd name="connsiteX40" fmla="*/ 11871930 w 17848155"/>
              <a:gd name="connsiteY40" fmla="*/ 857853 h 5212288"/>
              <a:gd name="connsiteX41" fmla="*/ 11423638 w 17848155"/>
              <a:gd name="connsiteY41" fmla="*/ 630243 h 5212288"/>
              <a:gd name="connsiteX42" fmla="*/ 10906566 w 17848155"/>
              <a:gd name="connsiteY42" fmla="*/ 441721 h 5212288"/>
              <a:gd name="connsiteX43" fmla="*/ 10495878 w 17848155"/>
              <a:gd name="connsiteY43" fmla="*/ 212627 h 5212288"/>
              <a:gd name="connsiteX44" fmla="*/ 10038678 w 17848155"/>
              <a:gd name="connsiteY44" fmla="*/ 179970 h 5212288"/>
              <a:gd name="connsiteX45" fmla="*/ 8895678 w 17848155"/>
              <a:gd name="connsiteY45" fmla="*/ 33012 h 5212288"/>
              <a:gd name="connsiteX46" fmla="*/ 7491421 w 17848155"/>
              <a:gd name="connsiteY46" fmla="*/ 16684 h 5212288"/>
              <a:gd name="connsiteX47" fmla="*/ 6805621 w 17848155"/>
              <a:gd name="connsiteY47" fmla="*/ 355 h 5212288"/>
              <a:gd name="connsiteX48" fmla="*/ 5662621 w 17848155"/>
              <a:gd name="connsiteY48" fmla="*/ 33012 h 5212288"/>
              <a:gd name="connsiteX49" fmla="*/ 5025806 w 17848155"/>
              <a:gd name="connsiteY49" fmla="*/ 98327 h 5212288"/>
              <a:gd name="connsiteX50" fmla="*/ 3899135 w 17848155"/>
              <a:gd name="connsiteY50" fmla="*/ 147312 h 5212288"/>
              <a:gd name="connsiteX51" fmla="*/ 3099035 w 17848155"/>
              <a:gd name="connsiteY51" fmla="*/ 326927 h 5212288"/>
              <a:gd name="connsiteX52" fmla="*/ 2266278 w 17848155"/>
              <a:gd name="connsiteY52" fmla="*/ 522870 h 5212288"/>
              <a:gd name="connsiteX53" fmla="*/ 1841735 w 17848155"/>
              <a:gd name="connsiteY53" fmla="*/ 686155 h 5212288"/>
              <a:gd name="connsiteX54" fmla="*/ 1417192 w 17848155"/>
              <a:gd name="connsiteY54" fmla="*/ 849441 h 5212288"/>
              <a:gd name="connsiteX55" fmla="*/ 862021 w 17848155"/>
              <a:gd name="connsiteY55" fmla="*/ 1176012 h 5212288"/>
              <a:gd name="connsiteX56" fmla="*/ 437478 w 17848155"/>
              <a:gd name="connsiteY56" fmla="*/ 1502584 h 5212288"/>
              <a:gd name="connsiteX57" fmla="*/ 159892 w 17848155"/>
              <a:gd name="connsiteY57" fmla="*/ 1861812 h 5212288"/>
              <a:gd name="connsiteX58" fmla="*/ 12935 w 17848155"/>
              <a:gd name="connsiteY58" fmla="*/ 2384327 h 5212288"/>
              <a:gd name="connsiteX59" fmla="*/ 12935 w 17848155"/>
              <a:gd name="connsiteY59" fmla="*/ 2694570 h 5212288"/>
              <a:gd name="connsiteX60" fmla="*/ 61921 w 17848155"/>
              <a:gd name="connsiteY60" fmla="*/ 2906841 h 5212288"/>
              <a:gd name="connsiteX61" fmla="*/ 143563 w 17848155"/>
              <a:gd name="connsiteY61" fmla="*/ 3021141 h 5212288"/>
              <a:gd name="connsiteX0" fmla="*/ 45592 w 17848155"/>
              <a:gd name="connsiteY0" fmla="*/ 2972155 h 5331272"/>
              <a:gd name="connsiteX1" fmla="*/ 421149 w 17848155"/>
              <a:gd name="connsiteY1" fmla="*/ 2972155 h 5331272"/>
              <a:gd name="connsiteX2" fmla="*/ 731392 w 17848155"/>
              <a:gd name="connsiteY2" fmla="*/ 2988484 h 5331272"/>
              <a:gd name="connsiteX3" fmla="*/ 1286563 w 17848155"/>
              <a:gd name="connsiteY3" fmla="*/ 3037470 h 5331272"/>
              <a:gd name="connsiteX4" fmla="*/ 1387618 w 17848155"/>
              <a:gd name="connsiteY4" fmla="*/ 3829435 h 5331272"/>
              <a:gd name="connsiteX5" fmla="*/ 2102376 w 17848155"/>
              <a:gd name="connsiteY5" fmla="*/ 3768652 h 5331272"/>
              <a:gd name="connsiteX6" fmla="*/ 2513043 w 17848155"/>
              <a:gd name="connsiteY6" fmla="*/ 4093415 h 5331272"/>
              <a:gd name="connsiteX7" fmla="*/ 2970861 w 17848155"/>
              <a:gd name="connsiteY7" fmla="*/ 4126079 h 5331272"/>
              <a:gd name="connsiteX8" fmla="*/ 3491537 w 17848155"/>
              <a:gd name="connsiteY8" fmla="*/ 4488032 h 5331272"/>
              <a:gd name="connsiteX9" fmla="*/ 4147148 w 17848155"/>
              <a:gd name="connsiteY9" fmla="*/ 5146670 h 5331272"/>
              <a:gd name="connsiteX10" fmla="*/ 4732500 w 17848155"/>
              <a:gd name="connsiteY10" fmla="*/ 5211957 h 5331272"/>
              <a:gd name="connsiteX11" fmla="*/ 5221749 w 17848155"/>
              <a:gd name="connsiteY11" fmla="*/ 3674284 h 5331272"/>
              <a:gd name="connsiteX12" fmla="*/ 5940206 w 17848155"/>
              <a:gd name="connsiteY12" fmla="*/ 3886555 h 5331272"/>
              <a:gd name="connsiteX13" fmla="*/ 6266778 w 17848155"/>
              <a:gd name="connsiteY13" fmla="*/ 4049841 h 5331272"/>
              <a:gd name="connsiteX14" fmla="*/ 6511706 w 17848155"/>
              <a:gd name="connsiteY14" fmla="*/ 4245784 h 5331272"/>
              <a:gd name="connsiteX15" fmla="*/ 6903592 w 17848155"/>
              <a:gd name="connsiteY15" fmla="*/ 4474384 h 5331272"/>
              <a:gd name="connsiteX16" fmla="*/ 7295478 w 17848155"/>
              <a:gd name="connsiteY16" fmla="*/ 4702984 h 5331272"/>
              <a:gd name="connsiteX17" fmla="*/ 7622049 w 17848155"/>
              <a:gd name="connsiteY17" fmla="*/ 4670327 h 5331272"/>
              <a:gd name="connsiteX18" fmla="*/ 8144563 w 17848155"/>
              <a:gd name="connsiteY18" fmla="*/ 4392741 h 5331272"/>
              <a:gd name="connsiteX19" fmla="*/ 8634421 w 17848155"/>
              <a:gd name="connsiteY19" fmla="*/ 4115155 h 5331272"/>
              <a:gd name="connsiteX20" fmla="*/ 8977321 w 17848155"/>
              <a:gd name="connsiteY20" fmla="*/ 3968198 h 5331272"/>
              <a:gd name="connsiteX21" fmla="*/ 9287563 w 17848155"/>
              <a:gd name="connsiteY21" fmla="*/ 3886555 h 5331272"/>
              <a:gd name="connsiteX22" fmla="*/ 10038678 w 17848155"/>
              <a:gd name="connsiteY22" fmla="*/ 3690612 h 5331272"/>
              <a:gd name="connsiteX23" fmla="*/ 10528535 w 17848155"/>
              <a:gd name="connsiteY23" fmla="*/ 3527327 h 5331272"/>
              <a:gd name="connsiteX24" fmla="*/ 10740806 w 17848155"/>
              <a:gd name="connsiteY24" fmla="*/ 3380370 h 5331272"/>
              <a:gd name="connsiteX25" fmla="*/ 11230663 w 17848155"/>
              <a:gd name="connsiteY25" fmla="*/ 3315055 h 5331272"/>
              <a:gd name="connsiteX26" fmla="*/ 12161392 w 17848155"/>
              <a:gd name="connsiteY26" fmla="*/ 3217084 h 5331272"/>
              <a:gd name="connsiteX27" fmla="*/ 12553278 w 17848155"/>
              <a:gd name="connsiteY27" fmla="*/ 3086455 h 5331272"/>
              <a:gd name="connsiteX28" fmla="*/ 12977821 w 17848155"/>
              <a:gd name="connsiteY28" fmla="*/ 3053798 h 5331272"/>
              <a:gd name="connsiteX29" fmla="*/ 13418692 w 17848155"/>
              <a:gd name="connsiteY29" fmla="*/ 3021141 h 5331272"/>
              <a:gd name="connsiteX30" fmla="*/ 14080742 w 17848155"/>
              <a:gd name="connsiteY30" fmla="*/ 3026584 h 5331272"/>
              <a:gd name="connsiteX31" fmla="*/ 14888758 w 17848155"/>
              <a:gd name="connsiteY31" fmla="*/ 3017182 h 5331272"/>
              <a:gd name="connsiteX32" fmla="*/ 16155460 w 17848155"/>
              <a:gd name="connsiteY32" fmla="*/ 3136431 h 5331272"/>
              <a:gd name="connsiteX33" fmla="*/ 17791284 w 17848155"/>
              <a:gd name="connsiteY33" fmla="*/ 3273491 h 5331272"/>
              <a:gd name="connsiteX34" fmla="*/ 17323595 w 17848155"/>
              <a:gd name="connsiteY34" fmla="*/ 3140813 h 5331272"/>
              <a:gd name="connsiteX35" fmla="*/ 15897666 w 17848155"/>
              <a:gd name="connsiteY35" fmla="*/ 2971166 h 5331272"/>
              <a:gd name="connsiteX36" fmla="*/ 14487471 w 17848155"/>
              <a:gd name="connsiteY36" fmla="*/ 2683189 h 5331272"/>
              <a:gd name="connsiteX37" fmla="*/ 13348430 w 17848155"/>
              <a:gd name="connsiteY37" fmla="*/ 1670818 h 5331272"/>
              <a:gd name="connsiteX38" fmla="*/ 12771981 w 17848155"/>
              <a:gd name="connsiteY38" fmla="*/ 1203227 h 5331272"/>
              <a:gd name="connsiteX39" fmla="*/ 12310824 w 17848155"/>
              <a:gd name="connsiteY39" fmla="*/ 1031035 h 5331272"/>
              <a:gd name="connsiteX40" fmla="*/ 11871930 w 17848155"/>
              <a:gd name="connsiteY40" fmla="*/ 857853 h 5331272"/>
              <a:gd name="connsiteX41" fmla="*/ 11423638 w 17848155"/>
              <a:gd name="connsiteY41" fmla="*/ 630243 h 5331272"/>
              <a:gd name="connsiteX42" fmla="*/ 10906566 w 17848155"/>
              <a:gd name="connsiteY42" fmla="*/ 441721 h 5331272"/>
              <a:gd name="connsiteX43" fmla="*/ 10495878 w 17848155"/>
              <a:gd name="connsiteY43" fmla="*/ 212627 h 5331272"/>
              <a:gd name="connsiteX44" fmla="*/ 10038678 w 17848155"/>
              <a:gd name="connsiteY44" fmla="*/ 179970 h 5331272"/>
              <a:gd name="connsiteX45" fmla="*/ 8895678 w 17848155"/>
              <a:gd name="connsiteY45" fmla="*/ 33012 h 5331272"/>
              <a:gd name="connsiteX46" fmla="*/ 7491421 w 17848155"/>
              <a:gd name="connsiteY46" fmla="*/ 16684 h 5331272"/>
              <a:gd name="connsiteX47" fmla="*/ 6805621 w 17848155"/>
              <a:gd name="connsiteY47" fmla="*/ 355 h 5331272"/>
              <a:gd name="connsiteX48" fmla="*/ 5662621 w 17848155"/>
              <a:gd name="connsiteY48" fmla="*/ 33012 h 5331272"/>
              <a:gd name="connsiteX49" fmla="*/ 5025806 w 17848155"/>
              <a:gd name="connsiteY49" fmla="*/ 98327 h 5331272"/>
              <a:gd name="connsiteX50" fmla="*/ 3899135 w 17848155"/>
              <a:gd name="connsiteY50" fmla="*/ 147312 h 5331272"/>
              <a:gd name="connsiteX51" fmla="*/ 3099035 w 17848155"/>
              <a:gd name="connsiteY51" fmla="*/ 326927 h 5331272"/>
              <a:gd name="connsiteX52" fmla="*/ 2266278 w 17848155"/>
              <a:gd name="connsiteY52" fmla="*/ 522870 h 5331272"/>
              <a:gd name="connsiteX53" fmla="*/ 1841735 w 17848155"/>
              <a:gd name="connsiteY53" fmla="*/ 686155 h 5331272"/>
              <a:gd name="connsiteX54" fmla="*/ 1417192 w 17848155"/>
              <a:gd name="connsiteY54" fmla="*/ 849441 h 5331272"/>
              <a:gd name="connsiteX55" fmla="*/ 862021 w 17848155"/>
              <a:gd name="connsiteY55" fmla="*/ 1176012 h 5331272"/>
              <a:gd name="connsiteX56" fmla="*/ 437478 w 17848155"/>
              <a:gd name="connsiteY56" fmla="*/ 1502584 h 5331272"/>
              <a:gd name="connsiteX57" fmla="*/ 159892 w 17848155"/>
              <a:gd name="connsiteY57" fmla="*/ 1861812 h 5331272"/>
              <a:gd name="connsiteX58" fmla="*/ 12935 w 17848155"/>
              <a:gd name="connsiteY58" fmla="*/ 2384327 h 5331272"/>
              <a:gd name="connsiteX59" fmla="*/ 12935 w 17848155"/>
              <a:gd name="connsiteY59" fmla="*/ 2694570 h 5331272"/>
              <a:gd name="connsiteX60" fmla="*/ 61921 w 17848155"/>
              <a:gd name="connsiteY60" fmla="*/ 2906841 h 5331272"/>
              <a:gd name="connsiteX61" fmla="*/ 143563 w 17848155"/>
              <a:gd name="connsiteY61" fmla="*/ 3021141 h 5331272"/>
              <a:gd name="connsiteX0" fmla="*/ 45592 w 17848155"/>
              <a:gd name="connsiteY0" fmla="*/ 2972155 h 5322347"/>
              <a:gd name="connsiteX1" fmla="*/ 421149 w 17848155"/>
              <a:gd name="connsiteY1" fmla="*/ 2972155 h 5322347"/>
              <a:gd name="connsiteX2" fmla="*/ 731392 w 17848155"/>
              <a:gd name="connsiteY2" fmla="*/ 2988484 h 5322347"/>
              <a:gd name="connsiteX3" fmla="*/ 1286563 w 17848155"/>
              <a:gd name="connsiteY3" fmla="*/ 3037470 h 5322347"/>
              <a:gd name="connsiteX4" fmla="*/ 1387618 w 17848155"/>
              <a:gd name="connsiteY4" fmla="*/ 3829435 h 5322347"/>
              <a:gd name="connsiteX5" fmla="*/ 2102376 w 17848155"/>
              <a:gd name="connsiteY5" fmla="*/ 3768652 h 5322347"/>
              <a:gd name="connsiteX6" fmla="*/ 2513043 w 17848155"/>
              <a:gd name="connsiteY6" fmla="*/ 4093415 h 5322347"/>
              <a:gd name="connsiteX7" fmla="*/ 2970861 w 17848155"/>
              <a:gd name="connsiteY7" fmla="*/ 4126079 h 5322347"/>
              <a:gd name="connsiteX8" fmla="*/ 3426825 w 17848155"/>
              <a:gd name="connsiteY8" fmla="*/ 4719347 h 5322347"/>
              <a:gd name="connsiteX9" fmla="*/ 4147148 w 17848155"/>
              <a:gd name="connsiteY9" fmla="*/ 5146670 h 5322347"/>
              <a:gd name="connsiteX10" fmla="*/ 4732500 w 17848155"/>
              <a:gd name="connsiteY10" fmla="*/ 5211957 h 5322347"/>
              <a:gd name="connsiteX11" fmla="*/ 5221749 w 17848155"/>
              <a:gd name="connsiteY11" fmla="*/ 3674284 h 5322347"/>
              <a:gd name="connsiteX12" fmla="*/ 5940206 w 17848155"/>
              <a:gd name="connsiteY12" fmla="*/ 3886555 h 5322347"/>
              <a:gd name="connsiteX13" fmla="*/ 6266778 w 17848155"/>
              <a:gd name="connsiteY13" fmla="*/ 4049841 h 5322347"/>
              <a:gd name="connsiteX14" fmla="*/ 6511706 w 17848155"/>
              <a:gd name="connsiteY14" fmla="*/ 4245784 h 5322347"/>
              <a:gd name="connsiteX15" fmla="*/ 6903592 w 17848155"/>
              <a:gd name="connsiteY15" fmla="*/ 4474384 h 5322347"/>
              <a:gd name="connsiteX16" fmla="*/ 7295478 w 17848155"/>
              <a:gd name="connsiteY16" fmla="*/ 4702984 h 5322347"/>
              <a:gd name="connsiteX17" fmla="*/ 7622049 w 17848155"/>
              <a:gd name="connsiteY17" fmla="*/ 4670327 h 5322347"/>
              <a:gd name="connsiteX18" fmla="*/ 8144563 w 17848155"/>
              <a:gd name="connsiteY18" fmla="*/ 4392741 h 5322347"/>
              <a:gd name="connsiteX19" fmla="*/ 8634421 w 17848155"/>
              <a:gd name="connsiteY19" fmla="*/ 4115155 h 5322347"/>
              <a:gd name="connsiteX20" fmla="*/ 8977321 w 17848155"/>
              <a:gd name="connsiteY20" fmla="*/ 3968198 h 5322347"/>
              <a:gd name="connsiteX21" fmla="*/ 9287563 w 17848155"/>
              <a:gd name="connsiteY21" fmla="*/ 3886555 h 5322347"/>
              <a:gd name="connsiteX22" fmla="*/ 10038678 w 17848155"/>
              <a:gd name="connsiteY22" fmla="*/ 3690612 h 5322347"/>
              <a:gd name="connsiteX23" fmla="*/ 10528535 w 17848155"/>
              <a:gd name="connsiteY23" fmla="*/ 3527327 h 5322347"/>
              <a:gd name="connsiteX24" fmla="*/ 10740806 w 17848155"/>
              <a:gd name="connsiteY24" fmla="*/ 3380370 h 5322347"/>
              <a:gd name="connsiteX25" fmla="*/ 11230663 w 17848155"/>
              <a:gd name="connsiteY25" fmla="*/ 3315055 h 5322347"/>
              <a:gd name="connsiteX26" fmla="*/ 12161392 w 17848155"/>
              <a:gd name="connsiteY26" fmla="*/ 3217084 h 5322347"/>
              <a:gd name="connsiteX27" fmla="*/ 12553278 w 17848155"/>
              <a:gd name="connsiteY27" fmla="*/ 3086455 h 5322347"/>
              <a:gd name="connsiteX28" fmla="*/ 12977821 w 17848155"/>
              <a:gd name="connsiteY28" fmla="*/ 3053798 h 5322347"/>
              <a:gd name="connsiteX29" fmla="*/ 13418692 w 17848155"/>
              <a:gd name="connsiteY29" fmla="*/ 3021141 h 5322347"/>
              <a:gd name="connsiteX30" fmla="*/ 14080742 w 17848155"/>
              <a:gd name="connsiteY30" fmla="*/ 3026584 h 5322347"/>
              <a:gd name="connsiteX31" fmla="*/ 14888758 w 17848155"/>
              <a:gd name="connsiteY31" fmla="*/ 3017182 h 5322347"/>
              <a:gd name="connsiteX32" fmla="*/ 16155460 w 17848155"/>
              <a:gd name="connsiteY32" fmla="*/ 3136431 h 5322347"/>
              <a:gd name="connsiteX33" fmla="*/ 17791284 w 17848155"/>
              <a:gd name="connsiteY33" fmla="*/ 3273491 h 5322347"/>
              <a:gd name="connsiteX34" fmla="*/ 17323595 w 17848155"/>
              <a:gd name="connsiteY34" fmla="*/ 3140813 h 5322347"/>
              <a:gd name="connsiteX35" fmla="*/ 15897666 w 17848155"/>
              <a:gd name="connsiteY35" fmla="*/ 2971166 h 5322347"/>
              <a:gd name="connsiteX36" fmla="*/ 14487471 w 17848155"/>
              <a:gd name="connsiteY36" fmla="*/ 2683189 h 5322347"/>
              <a:gd name="connsiteX37" fmla="*/ 13348430 w 17848155"/>
              <a:gd name="connsiteY37" fmla="*/ 1670818 h 5322347"/>
              <a:gd name="connsiteX38" fmla="*/ 12771981 w 17848155"/>
              <a:gd name="connsiteY38" fmla="*/ 1203227 h 5322347"/>
              <a:gd name="connsiteX39" fmla="*/ 12310824 w 17848155"/>
              <a:gd name="connsiteY39" fmla="*/ 1031035 h 5322347"/>
              <a:gd name="connsiteX40" fmla="*/ 11871930 w 17848155"/>
              <a:gd name="connsiteY40" fmla="*/ 857853 h 5322347"/>
              <a:gd name="connsiteX41" fmla="*/ 11423638 w 17848155"/>
              <a:gd name="connsiteY41" fmla="*/ 630243 h 5322347"/>
              <a:gd name="connsiteX42" fmla="*/ 10906566 w 17848155"/>
              <a:gd name="connsiteY42" fmla="*/ 441721 h 5322347"/>
              <a:gd name="connsiteX43" fmla="*/ 10495878 w 17848155"/>
              <a:gd name="connsiteY43" fmla="*/ 212627 h 5322347"/>
              <a:gd name="connsiteX44" fmla="*/ 10038678 w 17848155"/>
              <a:gd name="connsiteY44" fmla="*/ 179970 h 5322347"/>
              <a:gd name="connsiteX45" fmla="*/ 8895678 w 17848155"/>
              <a:gd name="connsiteY45" fmla="*/ 33012 h 5322347"/>
              <a:gd name="connsiteX46" fmla="*/ 7491421 w 17848155"/>
              <a:gd name="connsiteY46" fmla="*/ 16684 h 5322347"/>
              <a:gd name="connsiteX47" fmla="*/ 6805621 w 17848155"/>
              <a:gd name="connsiteY47" fmla="*/ 355 h 5322347"/>
              <a:gd name="connsiteX48" fmla="*/ 5662621 w 17848155"/>
              <a:gd name="connsiteY48" fmla="*/ 33012 h 5322347"/>
              <a:gd name="connsiteX49" fmla="*/ 5025806 w 17848155"/>
              <a:gd name="connsiteY49" fmla="*/ 98327 h 5322347"/>
              <a:gd name="connsiteX50" fmla="*/ 3899135 w 17848155"/>
              <a:gd name="connsiteY50" fmla="*/ 147312 h 5322347"/>
              <a:gd name="connsiteX51" fmla="*/ 3099035 w 17848155"/>
              <a:gd name="connsiteY51" fmla="*/ 326927 h 5322347"/>
              <a:gd name="connsiteX52" fmla="*/ 2266278 w 17848155"/>
              <a:gd name="connsiteY52" fmla="*/ 522870 h 5322347"/>
              <a:gd name="connsiteX53" fmla="*/ 1841735 w 17848155"/>
              <a:gd name="connsiteY53" fmla="*/ 686155 h 5322347"/>
              <a:gd name="connsiteX54" fmla="*/ 1417192 w 17848155"/>
              <a:gd name="connsiteY54" fmla="*/ 849441 h 5322347"/>
              <a:gd name="connsiteX55" fmla="*/ 862021 w 17848155"/>
              <a:gd name="connsiteY55" fmla="*/ 1176012 h 5322347"/>
              <a:gd name="connsiteX56" fmla="*/ 437478 w 17848155"/>
              <a:gd name="connsiteY56" fmla="*/ 1502584 h 5322347"/>
              <a:gd name="connsiteX57" fmla="*/ 159892 w 17848155"/>
              <a:gd name="connsiteY57" fmla="*/ 1861812 h 5322347"/>
              <a:gd name="connsiteX58" fmla="*/ 12935 w 17848155"/>
              <a:gd name="connsiteY58" fmla="*/ 2384327 h 5322347"/>
              <a:gd name="connsiteX59" fmla="*/ 12935 w 17848155"/>
              <a:gd name="connsiteY59" fmla="*/ 2694570 h 5322347"/>
              <a:gd name="connsiteX60" fmla="*/ 61921 w 17848155"/>
              <a:gd name="connsiteY60" fmla="*/ 2906841 h 5322347"/>
              <a:gd name="connsiteX61" fmla="*/ 143563 w 17848155"/>
              <a:gd name="connsiteY61" fmla="*/ 3021141 h 5322347"/>
              <a:gd name="connsiteX0" fmla="*/ 45592 w 17848155"/>
              <a:gd name="connsiteY0" fmla="*/ 2972155 h 5588600"/>
              <a:gd name="connsiteX1" fmla="*/ 421149 w 17848155"/>
              <a:gd name="connsiteY1" fmla="*/ 2972155 h 5588600"/>
              <a:gd name="connsiteX2" fmla="*/ 731392 w 17848155"/>
              <a:gd name="connsiteY2" fmla="*/ 2988484 h 5588600"/>
              <a:gd name="connsiteX3" fmla="*/ 1286563 w 17848155"/>
              <a:gd name="connsiteY3" fmla="*/ 3037470 h 5588600"/>
              <a:gd name="connsiteX4" fmla="*/ 1387618 w 17848155"/>
              <a:gd name="connsiteY4" fmla="*/ 3829435 h 5588600"/>
              <a:gd name="connsiteX5" fmla="*/ 2102376 w 17848155"/>
              <a:gd name="connsiteY5" fmla="*/ 3768652 h 5588600"/>
              <a:gd name="connsiteX6" fmla="*/ 2513043 w 17848155"/>
              <a:gd name="connsiteY6" fmla="*/ 4093415 h 5588600"/>
              <a:gd name="connsiteX7" fmla="*/ 2970861 w 17848155"/>
              <a:gd name="connsiteY7" fmla="*/ 4126079 h 5588600"/>
              <a:gd name="connsiteX8" fmla="*/ 3426825 w 17848155"/>
              <a:gd name="connsiteY8" fmla="*/ 4719347 h 5588600"/>
              <a:gd name="connsiteX9" fmla="*/ 4147148 w 17848155"/>
              <a:gd name="connsiteY9" fmla="*/ 5146670 h 5588600"/>
              <a:gd name="connsiteX10" fmla="*/ 4732500 w 17848155"/>
              <a:gd name="connsiteY10" fmla="*/ 5520399 h 5588600"/>
              <a:gd name="connsiteX11" fmla="*/ 5221749 w 17848155"/>
              <a:gd name="connsiteY11" fmla="*/ 3674284 h 5588600"/>
              <a:gd name="connsiteX12" fmla="*/ 5940206 w 17848155"/>
              <a:gd name="connsiteY12" fmla="*/ 3886555 h 5588600"/>
              <a:gd name="connsiteX13" fmla="*/ 6266778 w 17848155"/>
              <a:gd name="connsiteY13" fmla="*/ 4049841 h 5588600"/>
              <a:gd name="connsiteX14" fmla="*/ 6511706 w 17848155"/>
              <a:gd name="connsiteY14" fmla="*/ 4245784 h 5588600"/>
              <a:gd name="connsiteX15" fmla="*/ 6903592 w 17848155"/>
              <a:gd name="connsiteY15" fmla="*/ 4474384 h 5588600"/>
              <a:gd name="connsiteX16" fmla="*/ 7295478 w 17848155"/>
              <a:gd name="connsiteY16" fmla="*/ 4702984 h 5588600"/>
              <a:gd name="connsiteX17" fmla="*/ 7622049 w 17848155"/>
              <a:gd name="connsiteY17" fmla="*/ 4670327 h 5588600"/>
              <a:gd name="connsiteX18" fmla="*/ 8144563 w 17848155"/>
              <a:gd name="connsiteY18" fmla="*/ 4392741 h 5588600"/>
              <a:gd name="connsiteX19" fmla="*/ 8634421 w 17848155"/>
              <a:gd name="connsiteY19" fmla="*/ 4115155 h 5588600"/>
              <a:gd name="connsiteX20" fmla="*/ 8977321 w 17848155"/>
              <a:gd name="connsiteY20" fmla="*/ 3968198 h 5588600"/>
              <a:gd name="connsiteX21" fmla="*/ 9287563 w 17848155"/>
              <a:gd name="connsiteY21" fmla="*/ 3886555 h 5588600"/>
              <a:gd name="connsiteX22" fmla="*/ 10038678 w 17848155"/>
              <a:gd name="connsiteY22" fmla="*/ 3690612 h 5588600"/>
              <a:gd name="connsiteX23" fmla="*/ 10528535 w 17848155"/>
              <a:gd name="connsiteY23" fmla="*/ 3527327 h 5588600"/>
              <a:gd name="connsiteX24" fmla="*/ 10740806 w 17848155"/>
              <a:gd name="connsiteY24" fmla="*/ 3380370 h 5588600"/>
              <a:gd name="connsiteX25" fmla="*/ 11230663 w 17848155"/>
              <a:gd name="connsiteY25" fmla="*/ 3315055 h 5588600"/>
              <a:gd name="connsiteX26" fmla="*/ 12161392 w 17848155"/>
              <a:gd name="connsiteY26" fmla="*/ 3217084 h 5588600"/>
              <a:gd name="connsiteX27" fmla="*/ 12553278 w 17848155"/>
              <a:gd name="connsiteY27" fmla="*/ 3086455 h 5588600"/>
              <a:gd name="connsiteX28" fmla="*/ 12977821 w 17848155"/>
              <a:gd name="connsiteY28" fmla="*/ 3053798 h 5588600"/>
              <a:gd name="connsiteX29" fmla="*/ 13418692 w 17848155"/>
              <a:gd name="connsiteY29" fmla="*/ 3021141 h 5588600"/>
              <a:gd name="connsiteX30" fmla="*/ 14080742 w 17848155"/>
              <a:gd name="connsiteY30" fmla="*/ 3026584 h 5588600"/>
              <a:gd name="connsiteX31" fmla="*/ 14888758 w 17848155"/>
              <a:gd name="connsiteY31" fmla="*/ 3017182 h 5588600"/>
              <a:gd name="connsiteX32" fmla="*/ 16155460 w 17848155"/>
              <a:gd name="connsiteY32" fmla="*/ 3136431 h 5588600"/>
              <a:gd name="connsiteX33" fmla="*/ 17791284 w 17848155"/>
              <a:gd name="connsiteY33" fmla="*/ 3273491 h 5588600"/>
              <a:gd name="connsiteX34" fmla="*/ 17323595 w 17848155"/>
              <a:gd name="connsiteY34" fmla="*/ 3140813 h 5588600"/>
              <a:gd name="connsiteX35" fmla="*/ 15897666 w 17848155"/>
              <a:gd name="connsiteY35" fmla="*/ 2971166 h 5588600"/>
              <a:gd name="connsiteX36" fmla="*/ 14487471 w 17848155"/>
              <a:gd name="connsiteY36" fmla="*/ 2683189 h 5588600"/>
              <a:gd name="connsiteX37" fmla="*/ 13348430 w 17848155"/>
              <a:gd name="connsiteY37" fmla="*/ 1670818 h 5588600"/>
              <a:gd name="connsiteX38" fmla="*/ 12771981 w 17848155"/>
              <a:gd name="connsiteY38" fmla="*/ 1203227 h 5588600"/>
              <a:gd name="connsiteX39" fmla="*/ 12310824 w 17848155"/>
              <a:gd name="connsiteY39" fmla="*/ 1031035 h 5588600"/>
              <a:gd name="connsiteX40" fmla="*/ 11871930 w 17848155"/>
              <a:gd name="connsiteY40" fmla="*/ 857853 h 5588600"/>
              <a:gd name="connsiteX41" fmla="*/ 11423638 w 17848155"/>
              <a:gd name="connsiteY41" fmla="*/ 630243 h 5588600"/>
              <a:gd name="connsiteX42" fmla="*/ 10906566 w 17848155"/>
              <a:gd name="connsiteY42" fmla="*/ 441721 h 5588600"/>
              <a:gd name="connsiteX43" fmla="*/ 10495878 w 17848155"/>
              <a:gd name="connsiteY43" fmla="*/ 212627 h 5588600"/>
              <a:gd name="connsiteX44" fmla="*/ 10038678 w 17848155"/>
              <a:gd name="connsiteY44" fmla="*/ 179970 h 5588600"/>
              <a:gd name="connsiteX45" fmla="*/ 8895678 w 17848155"/>
              <a:gd name="connsiteY45" fmla="*/ 33012 h 5588600"/>
              <a:gd name="connsiteX46" fmla="*/ 7491421 w 17848155"/>
              <a:gd name="connsiteY46" fmla="*/ 16684 h 5588600"/>
              <a:gd name="connsiteX47" fmla="*/ 6805621 w 17848155"/>
              <a:gd name="connsiteY47" fmla="*/ 355 h 5588600"/>
              <a:gd name="connsiteX48" fmla="*/ 5662621 w 17848155"/>
              <a:gd name="connsiteY48" fmla="*/ 33012 h 5588600"/>
              <a:gd name="connsiteX49" fmla="*/ 5025806 w 17848155"/>
              <a:gd name="connsiteY49" fmla="*/ 98327 h 5588600"/>
              <a:gd name="connsiteX50" fmla="*/ 3899135 w 17848155"/>
              <a:gd name="connsiteY50" fmla="*/ 147312 h 5588600"/>
              <a:gd name="connsiteX51" fmla="*/ 3099035 w 17848155"/>
              <a:gd name="connsiteY51" fmla="*/ 326927 h 5588600"/>
              <a:gd name="connsiteX52" fmla="*/ 2266278 w 17848155"/>
              <a:gd name="connsiteY52" fmla="*/ 522870 h 5588600"/>
              <a:gd name="connsiteX53" fmla="*/ 1841735 w 17848155"/>
              <a:gd name="connsiteY53" fmla="*/ 686155 h 5588600"/>
              <a:gd name="connsiteX54" fmla="*/ 1417192 w 17848155"/>
              <a:gd name="connsiteY54" fmla="*/ 849441 h 5588600"/>
              <a:gd name="connsiteX55" fmla="*/ 862021 w 17848155"/>
              <a:gd name="connsiteY55" fmla="*/ 1176012 h 5588600"/>
              <a:gd name="connsiteX56" fmla="*/ 437478 w 17848155"/>
              <a:gd name="connsiteY56" fmla="*/ 1502584 h 5588600"/>
              <a:gd name="connsiteX57" fmla="*/ 159892 w 17848155"/>
              <a:gd name="connsiteY57" fmla="*/ 1861812 h 5588600"/>
              <a:gd name="connsiteX58" fmla="*/ 12935 w 17848155"/>
              <a:gd name="connsiteY58" fmla="*/ 2384327 h 5588600"/>
              <a:gd name="connsiteX59" fmla="*/ 12935 w 17848155"/>
              <a:gd name="connsiteY59" fmla="*/ 2694570 h 5588600"/>
              <a:gd name="connsiteX60" fmla="*/ 61921 w 17848155"/>
              <a:gd name="connsiteY60" fmla="*/ 2906841 h 5588600"/>
              <a:gd name="connsiteX61" fmla="*/ 143563 w 17848155"/>
              <a:gd name="connsiteY61" fmla="*/ 3021141 h 5588600"/>
              <a:gd name="connsiteX0" fmla="*/ 45592 w 17848155"/>
              <a:gd name="connsiteY0" fmla="*/ 2972155 h 5719051"/>
              <a:gd name="connsiteX1" fmla="*/ 421149 w 17848155"/>
              <a:gd name="connsiteY1" fmla="*/ 2972155 h 5719051"/>
              <a:gd name="connsiteX2" fmla="*/ 731392 w 17848155"/>
              <a:gd name="connsiteY2" fmla="*/ 2988484 h 5719051"/>
              <a:gd name="connsiteX3" fmla="*/ 1286563 w 17848155"/>
              <a:gd name="connsiteY3" fmla="*/ 3037470 h 5719051"/>
              <a:gd name="connsiteX4" fmla="*/ 1387618 w 17848155"/>
              <a:gd name="connsiteY4" fmla="*/ 3829435 h 5719051"/>
              <a:gd name="connsiteX5" fmla="*/ 2102376 w 17848155"/>
              <a:gd name="connsiteY5" fmla="*/ 3768652 h 5719051"/>
              <a:gd name="connsiteX6" fmla="*/ 2513043 w 17848155"/>
              <a:gd name="connsiteY6" fmla="*/ 4093415 h 5719051"/>
              <a:gd name="connsiteX7" fmla="*/ 2970861 w 17848155"/>
              <a:gd name="connsiteY7" fmla="*/ 4126079 h 5719051"/>
              <a:gd name="connsiteX8" fmla="*/ 3426825 w 17848155"/>
              <a:gd name="connsiteY8" fmla="*/ 4719347 h 5719051"/>
              <a:gd name="connsiteX9" fmla="*/ 4147148 w 17848155"/>
              <a:gd name="connsiteY9" fmla="*/ 5146670 h 5719051"/>
              <a:gd name="connsiteX10" fmla="*/ 4732500 w 17848155"/>
              <a:gd name="connsiteY10" fmla="*/ 5520399 h 5719051"/>
              <a:gd name="connsiteX11" fmla="*/ 5351136 w 17848155"/>
              <a:gd name="connsiteY11" fmla="*/ 5602029 h 5719051"/>
              <a:gd name="connsiteX12" fmla="*/ 5940206 w 17848155"/>
              <a:gd name="connsiteY12" fmla="*/ 3886555 h 5719051"/>
              <a:gd name="connsiteX13" fmla="*/ 6266778 w 17848155"/>
              <a:gd name="connsiteY13" fmla="*/ 4049841 h 5719051"/>
              <a:gd name="connsiteX14" fmla="*/ 6511706 w 17848155"/>
              <a:gd name="connsiteY14" fmla="*/ 4245784 h 5719051"/>
              <a:gd name="connsiteX15" fmla="*/ 6903592 w 17848155"/>
              <a:gd name="connsiteY15" fmla="*/ 4474384 h 5719051"/>
              <a:gd name="connsiteX16" fmla="*/ 7295478 w 17848155"/>
              <a:gd name="connsiteY16" fmla="*/ 4702984 h 5719051"/>
              <a:gd name="connsiteX17" fmla="*/ 7622049 w 17848155"/>
              <a:gd name="connsiteY17" fmla="*/ 4670327 h 5719051"/>
              <a:gd name="connsiteX18" fmla="*/ 8144563 w 17848155"/>
              <a:gd name="connsiteY18" fmla="*/ 4392741 h 5719051"/>
              <a:gd name="connsiteX19" fmla="*/ 8634421 w 17848155"/>
              <a:gd name="connsiteY19" fmla="*/ 4115155 h 5719051"/>
              <a:gd name="connsiteX20" fmla="*/ 8977321 w 17848155"/>
              <a:gd name="connsiteY20" fmla="*/ 3968198 h 5719051"/>
              <a:gd name="connsiteX21" fmla="*/ 9287563 w 17848155"/>
              <a:gd name="connsiteY21" fmla="*/ 3886555 h 5719051"/>
              <a:gd name="connsiteX22" fmla="*/ 10038678 w 17848155"/>
              <a:gd name="connsiteY22" fmla="*/ 3690612 h 5719051"/>
              <a:gd name="connsiteX23" fmla="*/ 10528535 w 17848155"/>
              <a:gd name="connsiteY23" fmla="*/ 3527327 h 5719051"/>
              <a:gd name="connsiteX24" fmla="*/ 10740806 w 17848155"/>
              <a:gd name="connsiteY24" fmla="*/ 3380370 h 5719051"/>
              <a:gd name="connsiteX25" fmla="*/ 11230663 w 17848155"/>
              <a:gd name="connsiteY25" fmla="*/ 3315055 h 5719051"/>
              <a:gd name="connsiteX26" fmla="*/ 12161392 w 17848155"/>
              <a:gd name="connsiteY26" fmla="*/ 3217084 h 5719051"/>
              <a:gd name="connsiteX27" fmla="*/ 12553278 w 17848155"/>
              <a:gd name="connsiteY27" fmla="*/ 3086455 h 5719051"/>
              <a:gd name="connsiteX28" fmla="*/ 12977821 w 17848155"/>
              <a:gd name="connsiteY28" fmla="*/ 3053798 h 5719051"/>
              <a:gd name="connsiteX29" fmla="*/ 13418692 w 17848155"/>
              <a:gd name="connsiteY29" fmla="*/ 3021141 h 5719051"/>
              <a:gd name="connsiteX30" fmla="*/ 14080742 w 17848155"/>
              <a:gd name="connsiteY30" fmla="*/ 3026584 h 5719051"/>
              <a:gd name="connsiteX31" fmla="*/ 14888758 w 17848155"/>
              <a:gd name="connsiteY31" fmla="*/ 3017182 h 5719051"/>
              <a:gd name="connsiteX32" fmla="*/ 16155460 w 17848155"/>
              <a:gd name="connsiteY32" fmla="*/ 3136431 h 5719051"/>
              <a:gd name="connsiteX33" fmla="*/ 17791284 w 17848155"/>
              <a:gd name="connsiteY33" fmla="*/ 3273491 h 5719051"/>
              <a:gd name="connsiteX34" fmla="*/ 17323595 w 17848155"/>
              <a:gd name="connsiteY34" fmla="*/ 3140813 h 5719051"/>
              <a:gd name="connsiteX35" fmla="*/ 15897666 w 17848155"/>
              <a:gd name="connsiteY35" fmla="*/ 2971166 h 5719051"/>
              <a:gd name="connsiteX36" fmla="*/ 14487471 w 17848155"/>
              <a:gd name="connsiteY36" fmla="*/ 2683189 h 5719051"/>
              <a:gd name="connsiteX37" fmla="*/ 13348430 w 17848155"/>
              <a:gd name="connsiteY37" fmla="*/ 1670818 h 5719051"/>
              <a:gd name="connsiteX38" fmla="*/ 12771981 w 17848155"/>
              <a:gd name="connsiteY38" fmla="*/ 1203227 h 5719051"/>
              <a:gd name="connsiteX39" fmla="*/ 12310824 w 17848155"/>
              <a:gd name="connsiteY39" fmla="*/ 1031035 h 5719051"/>
              <a:gd name="connsiteX40" fmla="*/ 11871930 w 17848155"/>
              <a:gd name="connsiteY40" fmla="*/ 857853 h 5719051"/>
              <a:gd name="connsiteX41" fmla="*/ 11423638 w 17848155"/>
              <a:gd name="connsiteY41" fmla="*/ 630243 h 5719051"/>
              <a:gd name="connsiteX42" fmla="*/ 10906566 w 17848155"/>
              <a:gd name="connsiteY42" fmla="*/ 441721 h 5719051"/>
              <a:gd name="connsiteX43" fmla="*/ 10495878 w 17848155"/>
              <a:gd name="connsiteY43" fmla="*/ 212627 h 5719051"/>
              <a:gd name="connsiteX44" fmla="*/ 10038678 w 17848155"/>
              <a:gd name="connsiteY44" fmla="*/ 179970 h 5719051"/>
              <a:gd name="connsiteX45" fmla="*/ 8895678 w 17848155"/>
              <a:gd name="connsiteY45" fmla="*/ 33012 h 5719051"/>
              <a:gd name="connsiteX46" fmla="*/ 7491421 w 17848155"/>
              <a:gd name="connsiteY46" fmla="*/ 16684 h 5719051"/>
              <a:gd name="connsiteX47" fmla="*/ 6805621 w 17848155"/>
              <a:gd name="connsiteY47" fmla="*/ 355 h 5719051"/>
              <a:gd name="connsiteX48" fmla="*/ 5662621 w 17848155"/>
              <a:gd name="connsiteY48" fmla="*/ 33012 h 5719051"/>
              <a:gd name="connsiteX49" fmla="*/ 5025806 w 17848155"/>
              <a:gd name="connsiteY49" fmla="*/ 98327 h 5719051"/>
              <a:gd name="connsiteX50" fmla="*/ 3899135 w 17848155"/>
              <a:gd name="connsiteY50" fmla="*/ 147312 h 5719051"/>
              <a:gd name="connsiteX51" fmla="*/ 3099035 w 17848155"/>
              <a:gd name="connsiteY51" fmla="*/ 326927 h 5719051"/>
              <a:gd name="connsiteX52" fmla="*/ 2266278 w 17848155"/>
              <a:gd name="connsiteY52" fmla="*/ 522870 h 5719051"/>
              <a:gd name="connsiteX53" fmla="*/ 1841735 w 17848155"/>
              <a:gd name="connsiteY53" fmla="*/ 686155 h 5719051"/>
              <a:gd name="connsiteX54" fmla="*/ 1417192 w 17848155"/>
              <a:gd name="connsiteY54" fmla="*/ 849441 h 5719051"/>
              <a:gd name="connsiteX55" fmla="*/ 862021 w 17848155"/>
              <a:gd name="connsiteY55" fmla="*/ 1176012 h 5719051"/>
              <a:gd name="connsiteX56" fmla="*/ 437478 w 17848155"/>
              <a:gd name="connsiteY56" fmla="*/ 1502584 h 5719051"/>
              <a:gd name="connsiteX57" fmla="*/ 159892 w 17848155"/>
              <a:gd name="connsiteY57" fmla="*/ 1861812 h 5719051"/>
              <a:gd name="connsiteX58" fmla="*/ 12935 w 17848155"/>
              <a:gd name="connsiteY58" fmla="*/ 2384327 h 5719051"/>
              <a:gd name="connsiteX59" fmla="*/ 12935 w 17848155"/>
              <a:gd name="connsiteY59" fmla="*/ 2694570 h 5719051"/>
              <a:gd name="connsiteX60" fmla="*/ 61921 w 17848155"/>
              <a:gd name="connsiteY60" fmla="*/ 2906841 h 5719051"/>
              <a:gd name="connsiteX61" fmla="*/ 143563 w 17848155"/>
              <a:gd name="connsiteY61" fmla="*/ 3021141 h 5719051"/>
              <a:gd name="connsiteX0" fmla="*/ 45592 w 17848155"/>
              <a:gd name="connsiteY0" fmla="*/ 2972155 h 5719051"/>
              <a:gd name="connsiteX1" fmla="*/ 421149 w 17848155"/>
              <a:gd name="connsiteY1" fmla="*/ 2972155 h 5719051"/>
              <a:gd name="connsiteX2" fmla="*/ 731392 w 17848155"/>
              <a:gd name="connsiteY2" fmla="*/ 2988484 h 5719051"/>
              <a:gd name="connsiteX3" fmla="*/ 1286563 w 17848155"/>
              <a:gd name="connsiteY3" fmla="*/ 3037470 h 5719051"/>
              <a:gd name="connsiteX4" fmla="*/ 1387618 w 17848155"/>
              <a:gd name="connsiteY4" fmla="*/ 3829435 h 5719051"/>
              <a:gd name="connsiteX5" fmla="*/ 2102376 w 17848155"/>
              <a:gd name="connsiteY5" fmla="*/ 3768652 h 5719051"/>
              <a:gd name="connsiteX6" fmla="*/ 2513043 w 17848155"/>
              <a:gd name="connsiteY6" fmla="*/ 4093415 h 5719051"/>
              <a:gd name="connsiteX7" fmla="*/ 2970861 w 17848155"/>
              <a:gd name="connsiteY7" fmla="*/ 4126079 h 5719051"/>
              <a:gd name="connsiteX8" fmla="*/ 3426825 w 17848155"/>
              <a:gd name="connsiteY8" fmla="*/ 4719347 h 5719051"/>
              <a:gd name="connsiteX9" fmla="*/ 4147148 w 17848155"/>
              <a:gd name="connsiteY9" fmla="*/ 5146670 h 5719051"/>
              <a:gd name="connsiteX10" fmla="*/ 4732500 w 17848155"/>
              <a:gd name="connsiteY10" fmla="*/ 5520399 h 5719051"/>
              <a:gd name="connsiteX11" fmla="*/ 5351136 w 17848155"/>
              <a:gd name="connsiteY11" fmla="*/ 5602029 h 5719051"/>
              <a:gd name="connsiteX12" fmla="*/ 5940206 w 17848155"/>
              <a:gd name="connsiteY12" fmla="*/ 3886555 h 5719051"/>
              <a:gd name="connsiteX13" fmla="*/ 6266778 w 17848155"/>
              <a:gd name="connsiteY13" fmla="*/ 4049841 h 5719051"/>
              <a:gd name="connsiteX14" fmla="*/ 6511699 w 17848155"/>
              <a:gd name="connsiteY14" fmla="*/ 5556680 h 5719051"/>
              <a:gd name="connsiteX15" fmla="*/ 6903592 w 17848155"/>
              <a:gd name="connsiteY15" fmla="*/ 4474384 h 5719051"/>
              <a:gd name="connsiteX16" fmla="*/ 7295478 w 17848155"/>
              <a:gd name="connsiteY16" fmla="*/ 4702984 h 5719051"/>
              <a:gd name="connsiteX17" fmla="*/ 7622049 w 17848155"/>
              <a:gd name="connsiteY17" fmla="*/ 4670327 h 5719051"/>
              <a:gd name="connsiteX18" fmla="*/ 8144563 w 17848155"/>
              <a:gd name="connsiteY18" fmla="*/ 4392741 h 5719051"/>
              <a:gd name="connsiteX19" fmla="*/ 8634421 w 17848155"/>
              <a:gd name="connsiteY19" fmla="*/ 4115155 h 5719051"/>
              <a:gd name="connsiteX20" fmla="*/ 8977321 w 17848155"/>
              <a:gd name="connsiteY20" fmla="*/ 3968198 h 5719051"/>
              <a:gd name="connsiteX21" fmla="*/ 9287563 w 17848155"/>
              <a:gd name="connsiteY21" fmla="*/ 3886555 h 5719051"/>
              <a:gd name="connsiteX22" fmla="*/ 10038678 w 17848155"/>
              <a:gd name="connsiteY22" fmla="*/ 3690612 h 5719051"/>
              <a:gd name="connsiteX23" fmla="*/ 10528535 w 17848155"/>
              <a:gd name="connsiteY23" fmla="*/ 3527327 h 5719051"/>
              <a:gd name="connsiteX24" fmla="*/ 10740806 w 17848155"/>
              <a:gd name="connsiteY24" fmla="*/ 3380370 h 5719051"/>
              <a:gd name="connsiteX25" fmla="*/ 11230663 w 17848155"/>
              <a:gd name="connsiteY25" fmla="*/ 3315055 h 5719051"/>
              <a:gd name="connsiteX26" fmla="*/ 12161392 w 17848155"/>
              <a:gd name="connsiteY26" fmla="*/ 3217084 h 5719051"/>
              <a:gd name="connsiteX27" fmla="*/ 12553278 w 17848155"/>
              <a:gd name="connsiteY27" fmla="*/ 3086455 h 5719051"/>
              <a:gd name="connsiteX28" fmla="*/ 12977821 w 17848155"/>
              <a:gd name="connsiteY28" fmla="*/ 3053798 h 5719051"/>
              <a:gd name="connsiteX29" fmla="*/ 13418692 w 17848155"/>
              <a:gd name="connsiteY29" fmla="*/ 3021141 h 5719051"/>
              <a:gd name="connsiteX30" fmla="*/ 14080742 w 17848155"/>
              <a:gd name="connsiteY30" fmla="*/ 3026584 h 5719051"/>
              <a:gd name="connsiteX31" fmla="*/ 14888758 w 17848155"/>
              <a:gd name="connsiteY31" fmla="*/ 3017182 h 5719051"/>
              <a:gd name="connsiteX32" fmla="*/ 16155460 w 17848155"/>
              <a:gd name="connsiteY32" fmla="*/ 3136431 h 5719051"/>
              <a:gd name="connsiteX33" fmla="*/ 17791284 w 17848155"/>
              <a:gd name="connsiteY33" fmla="*/ 3273491 h 5719051"/>
              <a:gd name="connsiteX34" fmla="*/ 17323595 w 17848155"/>
              <a:gd name="connsiteY34" fmla="*/ 3140813 h 5719051"/>
              <a:gd name="connsiteX35" fmla="*/ 15897666 w 17848155"/>
              <a:gd name="connsiteY35" fmla="*/ 2971166 h 5719051"/>
              <a:gd name="connsiteX36" fmla="*/ 14487471 w 17848155"/>
              <a:gd name="connsiteY36" fmla="*/ 2683189 h 5719051"/>
              <a:gd name="connsiteX37" fmla="*/ 13348430 w 17848155"/>
              <a:gd name="connsiteY37" fmla="*/ 1670818 h 5719051"/>
              <a:gd name="connsiteX38" fmla="*/ 12771981 w 17848155"/>
              <a:gd name="connsiteY38" fmla="*/ 1203227 h 5719051"/>
              <a:gd name="connsiteX39" fmla="*/ 12310824 w 17848155"/>
              <a:gd name="connsiteY39" fmla="*/ 1031035 h 5719051"/>
              <a:gd name="connsiteX40" fmla="*/ 11871930 w 17848155"/>
              <a:gd name="connsiteY40" fmla="*/ 857853 h 5719051"/>
              <a:gd name="connsiteX41" fmla="*/ 11423638 w 17848155"/>
              <a:gd name="connsiteY41" fmla="*/ 630243 h 5719051"/>
              <a:gd name="connsiteX42" fmla="*/ 10906566 w 17848155"/>
              <a:gd name="connsiteY42" fmla="*/ 441721 h 5719051"/>
              <a:gd name="connsiteX43" fmla="*/ 10495878 w 17848155"/>
              <a:gd name="connsiteY43" fmla="*/ 212627 h 5719051"/>
              <a:gd name="connsiteX44" fmla="*/ 10038678 w 17848155"/>
              <a:gd name="connsiteY44" fmla="*/ 179970 h 5719051"/>
              <a:gd name="connsiteX45" fmla="*/ 8895678 w 17848155"/>
              <a:gd name="connsiteY45" fmla="*/ 33012 h 5719051"/>
              <a:gd name="connsiteX46" fmla="*/ 7491421 w 17848155"/>
              <a:gd name="connsiteY46" fmla="*/ 16684 h 5719051"/>
              <a:gd name="connsiteX47" fmla="*/ 6805621 w 17848155"/>
              <a:gd name="connsiteY47" fmla="*/ 355 h 5719051"/>
              <a:gd name="connsiteX48" fmla="*/ 5662621 w 17848155"/>
              <a:gd name="connsiteY48" fmla="*/ 33012 h 5719051"/>
              <a:gd name="connsiteX49" fmla="*/ 5025806 w 17848155"/>
              <a:gd name="connsiteY49" fmla="*/ 98327 h 5719051"/>
              <a:gd name="connsiteX50" fmla="*/ 3899135 w 17848155"/>
              <a:gd name="connsiteY50" fmla="*/ 147312 h 5719051"/>
              <a:gd name="connsiteX51" fmla="*/ 3099035 w 17848155"/>
              <a:gd name="connsiteY51" fmla="*/ 326927 h 5719051"/>
              <a:gd name="connsiteX52" fmla="*/ 2266278 w 17848155"/>
              <a:gd name="connsiteY52" fmla="*/ 522870 h 5719051"/>
              <a:gd name="connsiteX53" fmla="*/ 1841735 w 17848155"/>
              <a:gd name="connsiteY53" fmla="*/ 686155 h 5719051"/>
              <a:gd name="connsiteX54" fmla="*/ 1417192 w 17848155"/>
              <a:gd name="connsiteY54" fmla="*/ 849441 h 5719051"/>
              <a:gd name="connsiteX55" fmla="*/ 862021 w 17848155"/>
              <a:gd name="connsiteY55" fmla="*/ 1176012 h 5719051"/>
              <a:gd name="connsiteX56" fmla="*/ 437478 w 17848155"/>
              <a:gd name="connsiteY56" fmla="*/ 1502584 h 5719051"/>
              <a:gd name="connsiteX57" fmla="*/ 159892 w 17848155"/>
              <a:gd name="connsiteY57" fmla="*/ 1861812 h 5719051"/>
              <a:gd name="connsiteX58" fmla="*/ 12935 w 17848155"/>
              <a:gd name="connsiteY58" fmla="*/ 2384327 h 5719051"/>
              <a:gd name="connsiteX59" fmla="*/ 12935 w 17848155"/>
              <a:gd name="connsiteY59" fmla="*/ 2694570 h 5719051"/>
              <a:gd name="connsiteX60" fmla="*/ 61921 w 17848155"/>
              <a:gd name="connsiteY60" fmla="*/ 2906841 h 5719051"/>
              <a:gd name="connsiteX61" fmla="*/ 143563 w 17848155"/>
              <a:gd name="connsiteY61" fmla="*/ 3021141 h 5719051"/>
              <a:gd name="connsiteX0" fmla="*/ 45592 w 17848155"/>
              <a:gd name="connsiteY0" fmla="*/ 2972155 h 6065611"/>
              <a:gd name="connsiteX1" fmla="*/ 421149 w 17848155"/>
              <a:gd name="connsiteY1" fmla="*/ 2972155 h 6065611"/>
              <a:gd name="connsiteX2" fmla="*/ 731392 w 17848155"/>
              <a:gd name="connsiteY2" fmla="*/ 2988484 h 6065611"/>
              <a:gd name="connsiteX3" fmla="*/ 1286563 w 17848155"/>
              <a:gd name="connsiteY3" fmla="*/ 3037470 h 6065611"/>
              <a:gd name="connsiteX4" fmla="*/ 1387618 w 17848155"/>
              <a:gd name="connsiteY4" fmla="*/ 3829435 h 6065611"/>
              <a:gd name="connsiteX5" fmla="*/ 2102376 w 17848155"/>
              <a:gd name="connsiteY5" fmla="*/ 3768652 h 6065611"/>
              <a:gd name="connsiteX6" fmla="*/ 2513043 w 17848155"/>
              <a:gd name="connsiteY6" fmla="*/ 4093415 h 6065611"/>
              <a:gd name="connsiteX7" fmla="*/ 2970861 w 17848155"/>
              <a:gd name="connsiteY7" fmla="*/ 4126079 h 6065611"/>
              <a:gd name="connsiteX8" fmla="*/ 3426825 w 17848155"/>
              <a:gd name="connsiteY8" fmla="*/ 4719347 h 6065611"/>
              <a:gd name="connsiteX9" fmla="*/ 4147148 w 17848155"/>
              <a:gd name="connsiteY9" fmla="*/ 5146670 h 6065611"/>
              <a:gd name="connsiteX10" fmla="*/ 4732500 w 17848155"/>
              <a:gd name="connsiteY10" fmla="*/ 5520399 h 6065611"/>
              <a:gd name="connsiteX11" fmla="*/ 5351136 w 17848155"/>
              <a:gd name="connsiteY11" fmla="*/ 5602029 h 6065611"/>
              <a:gd name="connsiteX12" fmla="*/ 5940206 w 17848155"/>
              <a:gd name="connsiteY12" fmla="*/ 3886555 h 6065611"/>
              <a:gd name="connsiteX13" fmla="*/ 6072672 w 17848155"/>
              <a:gd name="connsiteY13" fmla="*/ 5977597 h 6065611"/>
              <a:gd name="connsiteX14" fmla="*/ 6511699 w 17848155"/>
              <a:gd name="connsiteY14" fmla="*/ 5556680 h 6065611"/>
              <a:gd name="connsiteX15" fmla="*/ 6903592 w 17848155"/>
              <a:gd name="connsiteY15" fmla="*/ 4474384 h 6065611"/>
              <a:gd name="connsiteX16" fmla="*/ 7295478 w 17848155"/>
              <a:gd name="connsiteY16" fmla="*/ 4702984 h 6065611"/>
              <a:gd name="connsiteX17" fmla="*/ 7622049 w 17848155"/>
              <a:gd name="connsiteY17" fmla="*/ 4670327 h 6065611"/>
              <a:gd name="connsiteX18" fmla="*/ 8144563 w 17848155"/>
              <a:gd name="connsiteY18" fmla="*/ 4392741 h 6065611"/>
              <a:gd name="connsiteX19" fmla="*/ 8634421 w 17848155"/>
              <a:gd name="connsiteY19" fmla="*/ 4115155 h 6065611"/>
              <a:gd name="connsiteX20" fmla="*/ 8977321 w 17848155"/>
              <a:gd name="connsiteY20" fmla="*/ 3968198 h 6065611"/>
              <a:gd name="connsiteX21" fmla="*/ 9287563 w 17848155"/>
              <a:gd name="connsiteY21" fmla="*/ 3886555 h 6065611"/>
              <a:gd name="connsiteX22" fmla="*/ 10038678 w 17848155"/>
              <a:gd name="connsiteY22" fmla="*/ 3690612 h 6065611"/>
              <a:gd name="connsiteX23" fmla="*/ 10528535 w 17848155"/>
              <a:gd name="connsiteY23" fmla="*/ 3527327 h 6065611"/>
              <a:gd name="connsiteX24" fmla="*/ 10740806 w 17848155"/>
              <a:gd name="connsiteY24" fmla="*/ 3380370 h 6065611"/>
              <a:gd name="connsiteX25" fmla="*/ 11230663 w 17848155"/>
              <a:gd name="connsiteY25" fmla="*/ 3315055 h 6065611"/>
              <a:gd name="connsiteX26" fmla="*/ 12161392 w 17848155"/>
              <a:gd name="connsiteY26" fmla="*/ 3217084 h 6065611"/>
              <a:gd name="connsiteX27" fmla="*/ 12553278 w 17848155"/>
              <a:gd name="connsiteY27" fmla="*/ 3086455 h 6065611"/>
              <a:gd name="connsiteX28" fmla="*/ 12977821 w 17848155"/>
              <a:gd name="connsiteY28" fmla="*/ 3053798 h 6065611"/>
              <a:gd name="connsiteX29" fmla="*/ 13418692 w 17848155"/>
              <a:gd name="connsiteY29" fmla="*/ 3021141 h 6065611"/>
              <a:gd name="connsiteX30" fmla="*/ 14080742 w 17848155"/>
              <a:gd name="connsiteY30" fmla="*/ 3026584 h 6065611"/>
              <a:gd name="connsiteX31" fmla="*/ 14888758 w 17848155"/>
              <a:gd name="connsiteY31" fmla="*/ 3017182 h 6065611"/>
              <a:gd name="connsiteX32" fmla="*/ 16155460 w 17848155"/>
              <a:gd name="connsiteY32" fmla="*/ 3136431 h 6065611"/>
              <a:gd name="connsiteX33" fmla="*/ 17791284 w 17848155"/>
              <a:gd name="connsiteY33" fmla="*/ 3273491 h 6065611"/>
              <a:gd name="connsiteX34" fmla="*/ 17323595 w 17848155"/>
              <a:gd name="connsiteY34" fmla="*/ 3140813 h 6065611"/>
              <a:gd name="connsiteX35" fmla="*/ 15897666 w 17848155"/>
              <a:gd name="connsiteY35" fmla="*/ 2971166 h 6065611"/>
              <a:gd name="connsiteX36" fmla="*/ 14487471 w 17848155"/>
              <a:gd name="connsiteY36" fmla="*/ 2683189 h 6065611"/>
              <a:gd name="connsiteX37" fmla="*/ 13348430 w 17848155"/>
              <a:gd name="connsiteY37" fmla="*/ 1670818 h 6065611"/>
              <a:gd name="connsiteX38" fmla="*/ 12771981 w 17848155"/>
              <a:gd name="connsiteY38" fmla="*/ 1203227 h 6065611"/>
              <a:gd name="connsiteX39" fmla="*/ 12310824 w 17848155"/>
              <a:gd name="connsiteY39" fmla="*/ 1031035 h 6065611"/>
              <a:gd name="connsiteX40" fmla="*/ 11871930 w 17848155"/>
              <a:gd name="connsiteY40" fmla="*/ 857853 h 6065611"/>
              <a:gd name="connsiteX41" fmla="*/ 11423638 w 17848155"/>
              <a:gd name="connsiteY41" fmla="*/ 630243 h 6065611"/>
              <a:gd name="connsiteX42" fmla="*/ 10906566 w 17848155"/>
              <a:gd name="connsiteY42" fmla="*/ 441721 h 6065611"/>
              <a:gd name="connsiteX43" fmla="*/ 10495878 w 17848155"/>
              <a:gd name="connsiteY43" fmla="*/ 212627 h 6065611"/>
              <a:gd name="connsiteX44" fmla="*/ 10038678 w 17848155"/>
              <a:gd name="connsiteY44" fmla="*/ 179970 h 6065611"/>
              <a:gd name="connsiteX45" fmla="*/ 8895678 w 17848155"/>
              <a:gd name="connsiteY45" fmla="*/ 33012 h 6065611"/>
              <a:gd name="connsiteX46" fmla="*/ 7491421 w 17848155"/>
              <a:gd name="connsiteY46" fmla="*/ 16684 h 6065611"/>
              <a:gd name="connsiteX47" fmla="*/ 6805621 w 17848155"/>
              <a:gd name="connsiteY47" fmla="*/ 355 h 6065611"/>
              <a:gd name="connsiteX48" fmla="*/ 5662621 w 17848155"/>
              <a:gd name="connsiteY48" fmla="*/ 33012 h 6065611"/>
              <a:gd name="connsiteX49" fmla="*/ 5025806 w 17848155"/>
              <a:gd name="connsiteY49" fmla="*/ 98327 h 6065611"/>
              <a:gd name="connsiteX50" fmla="*/ 3899135 w 17848155"/>
              <a:gd name="connsiteY50" fmla="*/ 147312 h 6065611"/>
              <a:gd name="connsiteX51" fmla="*/ 3099035 w 17848155"/>
              <a:gd name="connsiteY51" fmla="*/ 326927 h 6065611"/>
              <a:gd name="connsiteX52" fmla="*/ 2266278 w 17848155"/>
              <a:gd name="connsiteY52" fmla="*/ 522870 h 6065611"/>
              <a:gd name="connsiteX53" fmla="*/ 1841735 w 17848155"/>
              <a:gd name="connsiteY53" fmla="*/ 686155 h 6065611"/>
              <a:gd name="connsiteX54" fmla="*/ 1417192 w 17848155"/>
              <a:gd name="connsiteY54" fmla="*/ 849441 h 6065611"/>
              <a:gd name="connsiteX55" fmla="*/ 862021 w 17848155"/>
              <a:gd name="connsiteY55" fmla="*/ 1176012 h 6065611"/>
              <a:gd name="connsiteX56" fmla="*/ 437478 w 17848155"/>
              <a:gd name="connsiteY56" fmla="*/ 1502584 h 6065611"/>
              <a:gd name="connsiteX57" fmla="*/ 159892 w 17848155"/>
              <a:gd name="connsiteY57" fmla="*/ 1861812 h 6065611"/>
              <a:gd name="connsiteX58" fmla="*/ 12935 w 17848155"/>
              <a:gd name="connsiteY58" fmla="*/ 2384327 h 6065611"/>
              <a:gd name="connsiteX59" fmla="*/ 12935 w 17848155"/>
              <a:gd name="connsiteY59" fmla="*/ 2694570 h 6065611"/>
              <a:gd name="connsiteX60" fmla="*/ 61921 w 17848155"/>
              <a:gd name="connsiteY60" fmla="*/ 2906841 h 6065611"/>
              <a:gd name="connsiteX61" fmla="*/ 143563 w 17848155"/>
              <a:gd name="connsiteY61" fmla="*/ 3021141 h 6065611"/>
              <a:gd name="connsiteX0" fmla="*/ 45592 w 17848155"/>
              <a:gd name="connsiteY0" fmla="*/ 2972155 h 5996501"/>
              <a:gd name="connsiteX1" fmla="*/ 421149 w 17848155"/>
              <a:gd name="connsiteY1" fmla="*/ 2972155 h 5996501"/>
              <a:gd name="connsiteX2" fmla="*/ 731392 w 17848155"/>
              <a:gd name="connsiteY2" fmla="*/ 2988484 h 5996501"/>
              <a:gd name="connsiteX3" fmla="*/ 1286563 w 17848155"/>
              <a:gd name="connsiteY3" fmla="*/ 3037470 h 5996501"/>
              <a:gd name="connsiteX4" fmla="*/ 1387618 w 17848155"/>
              <a:gd name="connsiteY4" fmla="*/ 3829435 h 5996501"/>
              <a:gd name="connsiteX5" fmla="*/ 2102376 w 17848155"/>
              <a:gd name="connsiteY5" fmla="*/ 3768652 h 5996501"/>
              <a:gd name="connsiteX6" fmla="*/ 2513043 w 17848155"/>
              <a:gd name="connsiteY6" fmla="*/ 4093415 h 5996501"/>
              <a:gd name="connsiteX7" fmla="*/ 2970861 w 17848155"/>
              <a:gd name="connsiteY7" fmla="*/ 4126079 h 5996501"/>
              <a:gd name="connsiteX8" fmla="*/ 3426825 w 17848155"/>
              <a:gd name="connsiteY8" fmla="*/ 4719347 h 5996501"/>
              <a:gd name="connsiteX9" fmla="*/ 4147148 w 17848155"/>
              <a:gd name="connsiteY9" fmla="*/ 5146670 h 5996501"/>
              <a:gd name="connsiteX10" fmla="*/ 4732500 w 17848155"/>
              <a:gd name="connsiteY10" fmla="*/ 5520399 h 5996501"/>
              <a:gd name="connsiteX11" fmla="*/ 5351136 w 17848155"/>
              <a:gd name="connsiteY11" fmla="*/ 5602029 h 5996501"/>
              <a:gd name="connsiteX12" fmla="*/ 5552031 w 17848155"/>
              <a:gd name="connsiteY12" fmla="*/ 5891422 h 5996501"/>
              <a:gd name="connsiteX13" fmla="*/ 6072672 w 17848155"/>
              <a:gd name="connsiteY13" fmla="*/ 5977597 h 5996501"/>
              <a:gd name="connsiteX14" fmla="*/ 6511699 w 17848155"/>
              <a:gd name="connsiteY14" fmla="*/ 5556680 h 5996501"/>
              <a:gd name="connsiteX15" fmla="*/ 6903592 w 17848155"/>
              <a:gd name="connsiteY15" fmla="*/ 4474384 h 5996501"/>
              <a:gd name="connsiteX16" fmla="*/ 7295478 w 17848155"/>
              <a:gd name="connsiteY16" fmla="*/ 4702984 h 5996501"/>
              <a:gd name="connsiteX17" fmla="*/ 7622049 w 17848155"/>
              <a:gd name="connsiteY17" fmla="*/ 4670327 h 5996501"/>
              <a:gd name="connsiteX18" fmla="*/ 8144563 w 17848155"/>
              <a:gd name="connsiteY18" fmla="*/ 4392741 h 5996501"/>
              <a:gd name="connsiteX19" fmla="*/ 8634421 w 17848155"/>
              <a:gd name="connsiteY19" fmla="*/ 4115155 h 5996501"/>
              <a:gd name="connsiteX20" fmla="*/ 8977321 w 17848155"/>
              <a:gd name="connsiteY20" fmla="*/ 3968198 h 5996501"/>
              <a:gd name="connsiteX21" fmla="*/ 9287563 w 17848155"/>
              <a:gd name="connsiteY21" fmla="*/ 3886555 h 5996501"/>
              <a:gd name="connsiteX22" fmla="*/ 10038678 w 17848155"/>
              <a:gd name="connsiteY22" fmla="*/ 3690612 h 5996501"/>
              <a:gd name="connsiteX23" fmla="*/ 10528535 w 17848155"/>
              <a:gd name="connsiteY23" fmla="*/ 3527327 h 5996501"/>
              <a:gd name="connsiteX24" fmla="*/ 10740806 w 17848155"/>
              <a:gd name="connsiteY24" fmla="*/ 3380370 h 5996501"/>
              <a:gd name="connsiteX25" fmla="*/ 11230663 w 17848155"/>
              <a:gd name="connsiteY25" fmla="*/ 3315055 h 5996501"/>
              <a:gd name="connsiteX26" fmla="*/ 12161392 w 17848155"/>
              <a:gd name="connsiteY26" fmla="*/ 3217084 h 5996501"/>
              <a:gd name="connsiteX27" fmla="*/ 12553278 w 17848155"/>
              <a:gd name="connsiteY27" fmla="*/ 3086455 h 5996501"/>
              <a:gd name="connsiteX28" fmla="*/ 12977821 w 17848155"/>
              <a:gd name="connsiteY28" fmla="*/ 3053798 h 5996501"/>
              <a:gd name="connsiteX29" fmla="*/ 13418692 w 17848155"/>
              <a:gd name="connsiteY29" fmla="*/ 3021141 h 5996501"/>
              <a:gd name="connsiteX30" fmla="*/ 14080742 w 17848155"/>
              <a:gd name="connsiteY30" fmla="*/ 3026584 h 5996501"/>
              <a:gd name="connsiteX31" fmla="*/ 14888758 w 17848155"/>
              <a:gd name="connsiteY31" fmla="*/ 3017182 h 5996501"/>
              <a:gd name="connsiteX32" fmla="*/ 16155460 w 17848155"/>
              <a:gd name="connsiteY32" fmla="*/ 3136431 h 5996501"/>
              <a:gd name="connsiteX33" fmla="*/ 17791284 w 17848155"/>
              <a:gd name="connsiteY33" fmla="*/ 3273491 h 5996501"/>
              <a:gd name="connsiteX34" fmla="*/ 17323595 w 17848155"/>
              <a:gd name="connsiteY34" fmla="*/ 3140813 h 5996501"/>
              <a:gd name="connsiteX35" fmla="*/ 15897666 w 17848155"/>
              <a:gd name="connsiteY35" fmla="*/ 2971166 h 5996501"/>
              <a:gd name="connsiteX36" fmla="*/ 14487471 w 17848155"/>
              <a:gd name="connsiteY36" fmla="*/ 2683189 h 5996501"/>
              <a:gd name="connsiteX37" fmla="*/ 13348430 w 17848155"/>
              <a:gd name="connsiteY37" fmla="*/ 1670818 h 5996501"/>
              <a:gd name="connsiteX38" fmla="*/ 12771981 w 17848155"/>
              <a:gd name="connsiteY38" fmla="*/ 1203227 h 5996501"/>
              <a:gd name="connsiteX39" fmla="*/ 12310824 w 17848155"/>
              <a:gd name="connsiteY39" fmla="*/ 1031035 h 5996501"/>
              <a:gd name="connsiteX40" fmla="*/ 11871930 w 17848155"/>
              <a:gd name="connsiteY40" fmla="*/ 857853 h 5996501"/>
              <a:gd name="connsiteX41" fmla="*/ 11423638 w 17848155"/>
              <a:gd name="connsiteY41" fmla="*/ 630243 h 5996501"/>
              <a:gd name="connsiteX42" fmla="*/ 10906566 w 17848155"/>
              <a:gd name="connsiteY42" fmla="*/ 441721 h 5996501"/>
              <a:gd name="connsiteX43" fmla="*/ 10495878 w 17848155"/>
              <a:gd name="connsiteY43" fmla="*/ 212627 h 5996501"/>
              <a:gd name="connsiteX44" fmla="*/ 10038678 w 17848155"/>
              <a:gd name="connsiteY44" fmla="*/ 179970 h 5996501"/>
              <a:gd name="connsiteX45" fmla="*/ 8895678 w 17848155"/>
              <a:gd name="connsiteY45" fmla="*/ 33012 h 5996501"/>
              <a:gd name="connsiteX46" fmla="*/ 7491421 w 17848155"/>
              <a:gd name="connsiteY46" fmla="*/ 16684 h 5996501"/>
              <a:gd name="connsiteX47" fmla="*/ 6805621 w 17848155"/>
              <a:gd name="connsiteY47" fmla="*/ 355 h 5996501"/>
              <a:gd name="connsiteX48" fmla="*/ 5662621 w 17848155"/>
              <a:gd name="connsiteY48" fmla="*/ 33012 h 5996501"/>
              <a:gd name="connsiteX49" fmla="*/ 5025806 w 17848155"/>
              <a:gd name="connsiteY49" fmla="*/ 98327 h 5996501"/>
              <a:gd name="connsiteX50" fmla="*/ 3899135 w 17848155"/>
              <a:gd name="connsiteY50" fmla="*/ 147312 h 5996501"/>
              <a:gd name="connsiteX51" fmla="*/ 3099035 w 17848155"/>
              <a:gd name="connsiteY51" fmla="*/ 326927 h 5996501"/>
              <a:gd name="connsiteX52" fmla="*/ 2266278 w 17848155"/>
              <a:gd name="connsiteY52" fmla="*/ 522870 h 5996501"/>
              <a:gd name="connsiteX53" fmla="*/ 1841735 w 17848155"/>
              <a:gd name="connsiteY53" fmla="*/ 686155 h 5996501"/>
              <a:gd name="connsiteX54" fmla="*/ 1417192 w 17848155"/>
              <a:gd name="connsiteY54" fmla="*/ 849441 h 5996501"/>
              <a:gd name="connsiteX55" fmla="*/ 862021 w 17848155"/>
              <a:gd name="connsiteY55" fmla="*/ 1176012 h 5996501"/>
              <a:gd name="connsiteX56" fmla="*/ 437478 w 17848155"/>
              <a:gd name="connsiteY56" fmla="*/ 1502584 h 5996501"/>
              <a:gd name="connsiteX57" fmla="*/ 159892 w 17848155"/>
              <a:gd name="connsiteY57" fmla="*/ 1861812 h 5996501"/>
              <a:gd name="connsiteX58" fmla="*/ 12935 w 17848155"/>
              <a:gd name="connsiteY58" fmla="*/ 2384327 h 5996501"/>
              <a:gd name="connsiteX59" fmla="*/ 12935 w 17848155"/>
              <a:gd name="connsiteY59" fmla="*/ 2694570 h 5996501"/>
              <a:gd name="connsiteX60" fmla="*/ 61921 w 17848155"/>
              <a:gd name="connsiteY60" fmla="*/ 2906841 h 5996501"/>
              <a:gd name="connsiteX61" fmla="*/ 143563 w 17848155"/>
              <a:gd name="connsiteY61" fmla="*/ 3021141 h 5996501"/>
              <a:gd name="connsiteX0" fmla="*/ 45592 w 17848155"/>
              <a:gd name="connsiteY0" fmla="*/ 2972155 h 5996501"/>
              <a:gd name="connsiteX1" fmla="*/ 421149 w 17848155"/>
              <a:gd name="connsiteY1" fmla="*/ 2972155 h 5996501"/>
              <a:gd name="connsiteX2" fmla="*/ 731392 w 17848155"/>
              <a:gd name="connsiteY2" fmla="*/ 2988484 h 5996501"/>
              <a:gd name="connsiteX3" fmla="*/ 1157166 w 17848155"/>
              <a:gd name="connsiteY3" fmla="*/ 3345916 h 5996501"/>
              <a:gd name="connsiteX4" fmla="*/ 1387618 w 17848155"/>
              <a:gd name="connsiteY4" fmla="*/ 3829435 h 5996501"/>
              <a:gd name="connsiteX5" fmla="*/ 2102376 w 17848155"/>
              <a:gd name="connsiteY5" fmla="*/ 3768652 h 5996501"/>
              <a:gd name="connsiteX6" fmla="*/ 2513043 w 17848155"/>
              <a:gd name="connsiteY6" fmla="*/ 4093415 h 5996501"/>
              <a:gd name="connsiteX7" fmla="*/ 2970861 w 17848155"/>
              <a:gd name="connsiteY7" fmla="*/ 4126079 h 5996501"/>
              <a:gd name="connsiteX8" fmla="*/ 3426825 w 17848155"/>
              <a:gd name="connsiteY8" fmla="*/ 4719347 h 5996501"/>
              <a:gd name="connsiteX9" fmla="*/ 4147148 w 17848155"/>
              <a:gd name="connsiteY9" fmla="*/ 5146670 h 5996501"/>
              <a:gd name="connsiteX10" fmla="*/ 4732500 w 17848155"/>
              <a:gd name="connsiteY10" fmla="*/ 5520399 h 5996501"/>
              <a:gd name="connsiteX11" fmla="*/ 5351136 w 17848155"/>
              <a:gd name="connsiteY11" fmla="*/ 5602029 h 5996501"/>
              <a:gd name="connsiteX12" fmla="*/ 5552031 w 17848155"/>
              <a:gd name="connsiteY12" fmla="*/ 5891422 h 5996501"/>
              <a:gd name="connsiteX13" fmla="*/ 6072672 w 17848155"/>
              <a:gd name="connsiteY13" fmla="*/ 5977597 h 5996501"/>
              <a:gd name="connsiteX14" fmla="*/ 6511699 w 17848155"/>
              <a:gd name="connsiteY14" fmla="*/ 5556680 h 5996501"/>
              <a:gd name="connsiteX15" fmla="*/ 6903592 w 17848155"/>
              <a:gd name="connsiteY15" fmla="*/ 4474384 h 5996501"/>
              <a:gd name="connsiteX16" fmla="*/ 7295478 w 17848155"/>
              <a:gd name="connsiteY16" fmla="*/ 4702984 h 5996501"/>
              <a:gd name="connsiteX17" fmla="*/ 7622049 w 17848155"/>
              <a:gd name="connsiteY17" fmla="*/ 4670327 h 5996501"/>
              <a:gd name="connsiteX18" fmla="*/ 8144563 w 17848155"/>
              <a:gd name="connsiteY18" fmla="*/ 4392741 h 5996501"/>
              <a:gd name="connsiteX19" fmla="*/ 8634421 w 17848155"/>
              <a:gd name="connsiteY19" fmla="*/ 4115155 h 5996501"/>
              <a:gd name="connsiteX20" fmla="*/ 8977321 w 17848155"/>
              <a:gd name="connsiteY20" fmla="*/ 3968198 h 5996501"/>
              <a:gd name="connsiteX21" fmla="*/ 9287563 w 17848155"/>
              <a:gd name="connsiteY21" fmla="*/ 3886555 h 5996501"/>
              <a:gd name="connsiteX22" fmla="*/ 10038678 w 17848155"/>
              <a:gd name="connsiteY22" fmla="*/ 3690612 h 5996501"/>
              <a:gd name="connsiteX23" fmla="*/ 10528535 w 17848155"/>
              <a:gd name="connsiteY23" fmla="*/ 3527327 h 5996501"/>
              <a:gd name="connsiteX24" fmla="*/ 10740806 w 17848155"/>
              <a:gd name="connsiteY24" fmla="*/ 3380370 h 5996501"/>
              <a:gd name="connsiteX25" fmla="*/ 11230663 w 17848155"/>
              <a:gd name="connsiteY25" fmla="*/ 3315055 h 5996501"/>
              <a:gd name="connsiteX26" fmla="*/ 12161392 w 17848155"/>
              <a:gd name="connsiteY26" fmla="*/ 3217084 h 5996501"/>
              <a:gd name="connsiteX27" fmla="*/ 12553278 w 17848155"/>
              <a:gd name="connsiteY27" fmla="*/ 3086455 h 5996501"/>
              <a:gd name="connsiteX28" fmla="*/ 12977821 w 17848155"/>
              <a:gd name="connsiteY28" fmla="*/ 3053798 h 5996501"/>
              <a:gd name="connsiteX29" fmla="*/ 13418692 w 17848155"/>
              <a:gd name="connsiteY29" fmla="*/ 3021141 h 5996501"/>
              <a:gd name="connsiteX30" fmla="*/ 14080742 w 17848155"/>
              <a:gd name="connsiteY30" fmla="*/ 3026584 h 5996501"/>
              <a:gd name="connsiteX31" fmla="*/ 14888758 w 17848155"/>
              <a:gd name="connsiteY31" fmla="*/ 3017182 h 5996501"/>
              <a:gd name="connsiteX32" fmla="*/ 16155460 w 17848155"/>
              <a:gd name="connsiteY32" fmla="*/ 3136431 h 5996501"/>
              <a:gd name="connsiteX33" fmla="*/ 17791284 w 17848155"/>
              <a:gd name="connsiteY33" fmla="*/ 3273491 h 5996501"/>
              <a:gd name="connsiteX34" fmla="*/ 17323595 w 17848155"/>
              <a:gd name="connsiteY34" fmla="*/ 3140813 h 5996501"/>
              <a:gd name="connsiteX35" fmla="*/ 15897666 w 17848155"/>
              <a:gd name="connsiteY35" fmla="*/ 2971166 h 5996501"/>
              <a:gd name="connsiteX36" fmla="*/ 14487471 w 17848155"/>
              <a:gd name="connsiteY36" fmla="*/ 2683189 h 5996501"/>
              <a:gd name="connsiteX37" fmla="*/ 13348430 w 17848155"/>
              <a:gd name="connsiteY37" fmla="*/ 1670818 h 5996501"/>
              <a:gd name="connsiteX38" fmla="*/ 12771981 w 17848155"/>
              <a:gd name="connsiteY38" fmla="*/ 1203227 h 5996501"/>
              <a:gd name="connsiteX39" fmla="*/ 12310824 w 17848155"/>
              <a:gd name="connsiteY39" fmla="*/ 1031035 h 5996501"/>
              <a:gd name="connsiteX40" fmla="*/ 11871930 w 17848155"/>
              <a:gd name="connsiteY40" fmla="*/ 857853 h 5996501"/>
              <a:gd name="connsiteX41" fmla="*/ 11423638 w 17848155"/>
              <a:gd name="connsiteY41" fmla="*/ 630243 h 5996501"/>
              <a:gd name="connsiteX42" fmla="*/ 10906566 w 17848155"/>
              <a:gd name="connsiteY42" fmla="*/ 441721 h 5996501"/>
              <a:gd name="connsiteX43" fmla="*/ 10495878 w 17848155"/>
              <a:gd name="connsiteY43" fmla="*/ 212627 h 5996501"/>
              <a:gd name="connsiteX44" fmla="*/ 10038678 w 17848155"/>
              <a:gd name="connsiteY44" fmla="*/ 179970 h 5996501"/>
              <a:gd name="connsiteX45" fmla="*/ 8895678 w 17848155"/>
              <a:gd name="connsiteY45" fmla="*/ 33012 h 5996501"/>
              <a:gd name="connsiteX46" fmla="*/ 7491421 w 17848155"/>
              <a:gd name="connsiteY46" fmla="*/ 16684 h 5996501"/>
              <a:gd name="connsiteX47" fmla="*/ 6805621 w 17848155"/>
              <a:gd name="connsiteY47" fmla="*/ 355 h 5996501"/>
              <a:gd name="connsiteX48" fmla="*/ 5662621 w 17848155"/>
              <a:gd name="connsiteY48" fmla="*/ 33012 h 5996501"/>
              <a:gd name="connsiteX49" fmla="*/ 5025806 w 17848155"/>
              <a:gd name="connsiteY49" fmla="*/ 98327 h 5996501"/>
              <a:gd name="connsiteX50" fmla="*/ 3899135 w 17848155"/>
              <a:gd name="connsiteY50" fmla="*/ 147312 h 5996501"/>
              <a:gd name="connsiteX51" fmla="*/ 3099035 w 17848155"/>
              <a:gd name="connsiteY51" fmla="*/ 326927 h 5996501"/>
              <a:gd name="connsiteX52" fmla="*/ 2266278 w 17848155"/>
              <a:gd name="connsiteY52" fmla="*/ 522870 h 5996501"/>
              <a:gd name="connsiteX53" fmla="*/ 1841735 w 17848155"/>
              <a:gd name="connsiteY53" fmla="*/ 686155 h 5996501"/>
              <a:gd name="connsiteX54" fmla="*/ 1417192 w 17848155"/>
              <a:gd name="connsiteY54" fmla="*/ 849441 h 5996501"/>
              <a:gd name="connsiteX55" fmla="*/ 862021 w 17848155"/>
              <a:gd name="connsiteY55" fmla="*/ 1176012 h 5996501"/>
              <a:gd name="connsiteX56" fmla="*/ 437478 w 17848155"/>
              <a:gd name="connsiteY56" fmla="*/ 1502584 h 5996501"/>
              <a:gd name="connsiteX57" fmla="*/ 159892 w 17848155"/>
              <a:gd name="connsiteY57" fmla="*/ 1861812 h 5996501"/>
              <a:gd name="connsiteX58" fmla="*/ 12935 w 17848155"/>
              <a:gd name="connsiteY58" fmla="*/ 2384327 h 5996501"/>
              <a:gd name="connsiteX59" fmla="*/ 12935 w 17848155"/>
              <a:gd name="connsiteY59" fmla="*/ 2694570 h 5996501"/>
              <a:gd name="connsiteX60" fmla="*/ 61921 w 17848155"/>
              <a:gd name="connsiteY60" fmla="*/ 2906841 h 5996501"/>
              <a:gd name="connsiteX61" fmla="*/ 143563 w 17848155"/>
              <a:gd name="connsiteY61" fmla="*/ 3021141 h 5996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7848155" h="5996501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608723" y="2926191"/>
                  <a:pt x="731392" y="2988484"/>
                </a:cubicBezTo>
                <a:cubicBezTo>
                  <a:pt x="854062" y="3050778"/>
                  <a:pt x="1047795" y="3205758"/>
                  <a:pt x="1157166" y="3345916"/>
                </a:cubicBezTo>
                <a:cubicBezTo>
                  <a:pt x="1266537" y="3486074"/>
                  <a:pt x="1230083" y="3758979"/>
                  <a:pt x="1387618" y="3829435"/>
                </a:cubicBezTo>
                <a:cubicBezTo>
                  <a:pt x="1545153" y="3899891"/>
                  <a:pt x="2102376" y="3768652"/>
                  <a:pt x="2102376" y="3768652"/>
                </a:cubicBezTo>
                <a:lnTo>
                  <a:pt x="2513043" y="4093415"/>
                </a:lnTo>
                <a:cubicBezTo>
                  <a:pt x="2711707" y="4101579"/>
                  <a:pt x="2818564" y="4021757"/>
                  <a:pt x="2970861" y="4126079"/>
                </a:cubicBezTo>
                <a:cubicBezTo>
                  <a:pt x="3123158" y="4230401"/>
                  <a:pt x="3230777" y="4549249"/>
                  <a:pt x="3426825" y="4719347"/>
                </a:cubicBezTo>
                <a:cubicBezTo>
                  <a:pt x="3622873" y="4889445"/>
                  <a:pt x="3929536" y="5013161"/>
                  <a:pt x="4147148" y="5146670"/>
                </a:cubicBezTo>
                <a:cubicBezTo>
                  <a:pt x="4364760" y="5280179"/>
                  <a:pt x="4531835" y="5444506"/>
                  <a:pt x="4732500" y="5520399"/>
                </a:cubicBezTo>
                <a:cubicBezTo>
                  <a:pt x="4933165" y="5596292"/>
                  <a:pt x="5214548" y="5540192"/>
                  <a:pt x="5351136" y="5602029"/>
                </a:cubicBezTo>
                <a:cubicBezTo>
                  <a:pt x="5487724" y="5663866"/>
                  <a:pt x="5431775" y="5828827"/>
                  <a:pt x="5552031" y="5891422"/>
                </a:cubicBezTo>
                <a:cubicBezTo>
                  <a:pt x="5672287" y="5954017"/>
                  <a:pt x="5912727" y="6033387"/>
                  <a:pt x="6072672" y="5977597"/>
                </a:cubicBezTo>
                <a:cubicBezTo>
                  <a:pt x="6232617" y="5921807"/>
                  <a:pt x="6373212" y="5807216"/>
                  <a:pt x="6511699" y="5556680"/>
                </a:cubicBezTo>
                <a:cubicBezTo>
                  <a:pt x="6650186" y="5306145"/>
                  <a:pt x="6772962" y="4616667"/>
                  <a:pt x="6903592" y="4474384"/>
                </a:cubicBezTo>
                <a:cubicBezTo>
                  <a:pt x="7034222" y="4332101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34872" y="3025677"/>
                  <a:pt x="13418692" y="3021141"/>
                </a:cubicBezTo>
                <a:cubicBezTo>
                  <a:pt x="13602512" y="3016605"/>
                  <a:pt x="13835731" y="3027244"/>
                  <a:pt x="14080742" y="3026584"/>
                </a:cubicBezTo>
                <a:cubicBezTo>
                  <a:pt x="14325753" y="3025924"/>
                  <a:pt x="14542972" y="2998874"/>
                  <a:pt x="14888758" y="3017182"/>
                </a:cubicBezTo>
                <a:cubicBezTo>
                  <a:pt x="15234544" y="3035490"/>
                  <a:pt x="15671706" y="3093713"/>
                  <a:pt x="16155460" y="3136431"/>
                </a:cubicBezTo>
                <a:cubicBezTo>
                  <a:pt x="16700735" y="3182118"/>
                  <a:pt x="17596595" y="3272761"/>
                  <a:pt x="17791284" y="3273491"/>
                </a:cubicBezTo>
                <a:cubicBezTo>
                  <a:pt x="17985973" y="3274221"/>
                  <a:pt x="17643816" y="3179655"/>
                  <a:pt x="17323595" y="3140813"/>
                </a:cubicBezTo>
                <a:cubicBezTo>
                  <a:pt x="17003374" y="3101971"/>
                  <a:pt x="16370353" y="3047437"/>
                  <a:pt x="15897666" y="2971166"/>
                </a:cubicBezTo>
                <a:cubicBezTo>
                  <a:pt x="15424979" y="2894895"/>
                  <a:pt x="14912344" y="2899914"/>
                  <a:pt x="14487471" y="2683189"/>
                </a:cubicBezTo>
                <a:cubicBezTo>
                  <a:pt x="14062598" y="2466464"/>
                  <a:pt x="13634345" y="1917478"/>
                  <a:pt x="13348430" y="1670818"/>
                </a:cubicBezTo>
                <a:cubicBezTo>
                  <a:pt x="13062515" y="1424158"/>
                  <a:pt x="12944915" y="1309858"/>
                  <a:pt x="12771981" y="1203227"/>
                </a:cubicBezTo>
                <a:cubicBezTo>
                  <a:pt x="12599047" y="1096597"/>
                  <a:pt x="12310824" y="1031035"/>
                  <a:pt x="12310824" y="1031035"/>
                </a:cubicBezTo>
                <a:lnTo>
                  <a:pt x="11871930" y="857853"/>
                </a:lnTo>
                <a:cubicBezTo>
                  <a:pt x="11673266" y="797982"/>
                  <a:pt x="11584532" y="699598"/>
                  <a:pt x="11423638" y="630243"/>
                </a:cubicBezTo>
                <a:cubicBezTo>
                  <a:pt x="11262744" y="560888"/>
                  <a:pt x="11061193" y="511324"/>
                  <a:pt x="10906566" y="441721"/>
                </a:cubicBezTo>
                <a:cubicBezTo>
                  <a:pt x="10751939" y="372118"/>
                  <a:pt x="10640526" y="256252"/>
                  <a:pt x="10495878" y="212627"/>
                </a:cubicBezTo>
                <a:cubicBezTo>
                  <a:pt x="10351230" y="169002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6" name="Vrije vorm 95"/>
          <p:cNvSpPr>
            <a:spLocks noChangeAspect="1"/>
          </p:cNvSpPr>
          <p:nvPr/>
        </p:nvSpPr>
        <p:spPr>
          <a:xfrm>
            <a:off x="3317552" y="3352908"/>
            <a:ext cx="1106050" cy="291164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8" name="Vrije vorm 117"/>
          <p:cNvSpPr/>
          <p:nvPr/>
        </p:nvSpPr>
        <p:spPr>
          <a:xfrm flipH="1">
            <a:off x="5206060" y="3673170"/>
            <a:ext cx="1359944" cy="366998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80742 w 14484434"/>
              <a:gd name="connsiteY30" fmla="*/ 30265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878598"/>
              <a:gd name="connsiteY0" fmla="*/ 2972155 h 4720649"/>
              <a:gd name="connsiteX1" fmla="*/ 421149 w 14878598"/>
              <a:gd name="connsiteY1" fmla="*/ 2972155 h 4720649"/>
              <a:gd name="connsiteX2" fmla="*/ 731392 w 14878598"/>
              <a:gd name="connsiteY2" fmla="*/ 2988484 h 4720649"/>
              <a:gd name="connsiteX3" fmla="*/ 1286563 w 14878598"/>
              <a:gd name="connsiteY3" fmla="*/ 3037470 h 4720649"/>
              <a:gd name="connsiteX4" fmla="*/ 1711106 w 14878598"/>
              <a:gd name="connsiteY4" fmla="*/ 3135441 h 4720649"/>
              <a:gd name="connsiteX5" fmla="*/ 2037678 w 14878598"/>
              <a:gd name="connsiteY5" fmla="*/ 3151770 h 4720649"/>
              <a:gd name="connsiteX6" fmla="*/ 2707149 w 14878598"/>
              <a:gd name="connsiteY6" fmla="*/ 3168098 h 4720649"/>
              <a:gd name="connsiteX7" fmla="*/ 3229663 w 14878598"/>
              <a:gd name="connsiteY7" fmla="*/ 3200755 h 4720649"/>
              <a:gd name="connsiteX8" fmla="*/ 3556235 w 14878598"/>
              <a:gd name="connsiteY8" fmla="*/ 3331384 h 4720649"/>
              <a:gd name="connsiteX9" fmla="*/ 4470635 w 14878598"/>
              <a:gd name="connsiteY9" fmla="*/ 3527327 h 4720649"/>
              <a:gd name="connsiteX10" fmla="*/ 4797206 w 14878598"/>
              <a:gd name="connsiteY10" fmla="*/ 3592641 h 4720649"/>
              <a:gd name="connsiteX11" fmla="*/ 5221749 w 14878598"/>
              <a:gd name="connsiteY11" fmla="*/ 3674284 h 4720649"/>
              <a:gd name="connsiteX12" fmla="*/ 5940206 w 14878598"/>
              <a:gd name="connsiteY12" fmla="*/ 3886555 h 4720649"/>
              <a:gd name="connsiteX13" fmla="*/ 6266778 w 14878598"/>
              <a:gd name="connsiteY13" fmla="*/ 4049841 h 4720649"/>
              <a:gd name="connsiteX14" fmla="*/ 6511706 w 14878598"/>
              <a:gd name="connsiteY14" fmla="*/ 4245784 h 4720649"/>
              <a:gd name="connsiteX15" fmla="*/ 6903592 w 14878598"/>
              <a:gd name="connsiteY15" fmla="*/ 4474384 h 4720649"/>
              <a:gd name="connsiteX16" fmla="*/ 7295478 w 14878598"/>
              <a:gd name="connsiteY16" fmla="*/ 4702984 h 4720649"/>
              <a:gd name="connsiteX17" fmla="*/ 7622049 w 14878598"/>
              <a:gd name="connsiteY17" fmla="*/ 4670327 h 4720649"/>
              <a:gd name="connsiteX18" fmla="*/ 8144563 w 14878598"/>
              <a:gd name="connsiteY18" fmla="*/ 4392741 h 4720649"/>
              <a:gd name="connsiteX19" fmla="*/ 8634421 w 14878598"/>
              <a:gd name="connsiteY19" fmla="*/ 4115155 h 4720649"/>
              <a:gd name="connsiteX20" fmla="*/ 8977321 w 14878598"/>
              <a:gd name="connsiteY20" fmla="*/ 3968198 h 4720649"/>
              <a:gd name="connsiteX21" fmla="*/ 9287563 w 14878598"/>
              <a:gd name="connsiteY21" fmla="*/ 3886555 h 4720649"/>
              <a:gd name="connsiteX22" fmla="*/ 10038678 w 14878598"/>
              <a:gd name="connsiteY22" fmla="*/ 3690612 h 4720649"/>
              <a:gd name="connsiteX23" fmla="*/ 10528535 w 14878598"/>
              <a:gd name="connsiteY23" fmla="*/ 3527327 h 4720649"/>
              <a:gd name="connsiteX24" fmla="*/ 10740806 w 14878598"/>
              <a:gd name="connsiteY24" fmla="*/ 3380370 h 4720649"/>
              <a:gd name="connsiteX25" fmla="*/ 11230663 w 14878598"/>
              <a:gd name="connsiteY25" fmla="*/ 3315055 h 4720649"/>
              <a:gd name="connsiteX26" fmla="*/ 12161392 w 14878598"/>
              <a:gd name="connsiteY26" fmla="*/ 3217084 h 4720649"/>
              <a:gd name="connsiteX27" fmla="*/ 12553278 w 14878598"/>
              <a:gd name="connsiteY27" fmla="*/ 3086455 h 4720649"/>
              <a:gd name="connsiteX28" fmla="*/ 12977821 w 14878598"/>
              <a:gd name="connsiteY28" fmla="*/ 3053798 h 4720649"/>
              <a:gd name="connsiteX29" fmla="*/ 13418692 w 14878598"/>
              <a:gd name="connsiteY29" fmla="*/ 3021141 h 4720649"/>
              <a:gd name="connsiteX30" fmla="*/ 14080742 w 14878598"/>
              <a:gd name="connsiteY30" fmla="*/ 3026584 h 4720649"/>
              <a:gd name="connsiteX31" fmla="*/ 14874904 w 14878598"/>
              <a:gd name="connsiteY31" fmla="*/ 2975618 h 4720649"/>
              <a:gd name="connsiteX32" fmla="*/ 14382078 w 14878598"/>
              <a:gd name="connsiteY32" fmla="*/ 2319012 h 4720649"/>
              <a:gd name="connsiteX33" fmla="*/ 14480049 w 14878598"/>
              <a:gd name="connsiteY33" fmla="*/ 1943455 h 4720649"/>
              <a:gd name="connsiteX34" fmla="*/ 14235121 w 14878598"/>
              <a:gd name="connsiteY34" fmla="*/ 1502584 h 4720649"/>
              <a:gd name="connsiteX35" fmla="*/ 14071835 w 14878598"/>
              <a:gd name="connsiteY35" fmla="*/ 1339298 h 4720649"/>
              <a:gd name="connsiteX36" fmla="*/ 13777921 w 14878598"/>
              <a:gd name="connsiteY36" fmla="*/ 1241327 h 4720649"/>
              <a:gd name="connsiteX37" fmla="*/ 13173763 w 14878598"/>
              <a:gd name="connsiteY37" fmla="*/ 898427 h 4720649"/>
              <a:gd name="connsiteX38" fmla="*/ 12781878 w 14878598"/>
              <a:gd name="connsiteY38" fmla="*/ 767798 h 4720649"/>
              <a:gd name="connsiteX39" fmla="*/ 12079749 w 14878598"/>
              <a:gd name="connsiteY39" fmla="*/ 539198 h 4720649"/>
              <a:gd name="connsiteX40" fmla="*/ 11589892 w 14878598"/>
              <a:gd name="connsiteY40" fmla="*/ 408570 h 4720649"/>
              <a:gd name="connsiteX41" fmla="*/ 10920421 w 14878598"/>
              <a:gd name="connsiteY41" fmla="*/ 261612 h 4720649"/>
              <a:gd name="connsiteX42" fmla="*/ 10495878 w 14878598"/>
              <a:gd name="connsiteY42" fmla="*/ 212627 h 4720649"/>
              <a:gd name="connsiteX43" fmla="*/ 10038678 w 14878598"/>
              <a:gd name="connsiteY43" fmla="*/ 179970 h 4720649"/>
              <a:gd name="connsiteX44" fmla="*/ 8895678 w 14878598"/>
              <a:gd name="connsiteY44" fmla="*/ 33012 h 4720649"/>
              <a:gd name="connsiteX45" fmla="*/ 7491421 w 14878598"/>
              <a:gd name="connsiteY45" fmla="*/ 16684 h 4720649"/>
              <a:gd name="connsiteX46" fmla="*/ 6805621 w 14878598"/>
              <a:gd name="connsiteY46" fmla="*/ 355 h 4720649"/>
              <a:gd name="connsiteX47" fmla="*/ 5662621 w 14878598"/>
              <a:gd name="connsiteY47" fmla="*/ 33012 h 4720649"/>
              <a:gd name="connsiteX48" fmla="*/ 5025806 w 14878598"/>
              <a:gd name="connsiteY48" fmla="*/ 98327 h 4720649"/>
              <a:gd name="connsiteX49" fmla="*/ 3899135 w 14878598"/>
              <a:gd name="connsiteY49" fmla="*/ 147312 h 4720649"/>
              <a:gd name="connsiteX50" fmla="*/ 3099035 w 14878598"/>
              <a:gd name="connsiteY50" fmla="*/ 326927 h 4720649"/>
              <a:gd name="connsiteX51" fmla="*/ 2266278 w 14878598"/>
              <a:gd name="connsiteY51" fmla="*/ 522870 h 4720649"/>
              <a:gd name="connsiteX52" fmla="*/ 1841735 w 14878598"/>
              <a:gd name="connsiteY52" fmla="*/ 686155 h 4720649"/>
              <a:gd name="connsiteX53" fmla="*/ 1417192 w 14878598"/>
              <a:gd name="connsiteY53" fmla="*/ 849441 h 4720649"/>
              <a:gd name="connsiteX54" fmla="*/ 862021 w 14878598"/>
              <a:gd name="connsiteY54" fmla="*/ 1176012 h 4720649"/>
              <a:gd name="connsiteX55" fmla="*/ 437478 w 14878598"/>
              <a:gd name="connsiteY55" fmla="*/ 1502584 h 4720649"/>
              <a:gd name="connsiteX56" fmla="*/ 159892 w 14878598"/>
              <a:gd name="connsiteY56" fmla="*/ 1861812 h 4720649"/>
              <a:gd name="connsiteX57" fmla="*/ 12935 w 14878598"/>
              <a:gd name="connsiteY57" fmla="*/ 2384327 h 4720649"/>
              <a:gd name="connsiteX58" fmla="*/ 12935 w 14878598"/>
              <a:gd name="connsiteY58" fmla="*/ 2694570 h 4720649"/>
              <a:gd name="connsiteX59" fmla="*/ 61921 w 14878598"/>
              <a:gd name="connsiteY59" fmla="*/ 2906841 h 4720649"/>
              <a:gd name="connsiteX60" fmla="*/ 143563 w 14878598"/>
              <a:gd name="connsiteY60" fmla="*/ 3021141 h 4720649"/>
              <a:gd name="connsiteX0" fmla="*/ 45592 w 16130919"/>
              <a:gd name="connsiteY0" fmla="*/ 2972155 h 4720649"/>
              <a:gd name="connsiteX1" fmla="*/ 421149 w 16130919"/>
              <a:gd name="connsiteY1" fmla="*/ 2972155 h 4720649"/>
              <a:gd name="connsiteX2" fmla="*/ 731392 w 16130919"/>
              <a:gd name="connsiteY2" fmla="*/ 2988484 h 4720649"/>
              <a:gd name="connsiteX3" fmla="*/ 1286563 w 16130919"/>
              <a:gd name="connsiteY3" fmla="*/ 3037470 h 4720649"/>
              <a:gd name="connsiteX4" fmla="*/ 1711106 w 16130919"/>
              <a:gd name="connsiteY4" fmla="*/ 3135441 h 4720649"/>
              <a:gd name="connsiteX5" fmla="*/ 2037678 w 16130919"/>
              <a:gd name="connsiteY5" fmla="*/ 3151770 h 4720649"/>
              <a:gd name="connsiteX6" fmla="*/ 2707149 w 16130919"/>
              <a:gd name="connsiteY6" fmla="*/ 3168098 h 4720649"/>
              <a:gd name="connsiteX7" fmla="*/ 3229663 w 16130919"/>
              <a:gd name="connsiteY7" fmla="*/ 3200755 h 4720649"/>
              <a:gd name="connsiteX8" fmla="*/ 3556235 w 16130919"/>
              <a:gd name="connsiteY8" fmla="*/ 3331384 h 4720649"/>
              <a:gd name="connsiteX9" fmla="*/ 4470635 w 16130919"/>
              <a:gd name="connsiteY9" fmla="*/ 3527327 h 4720649"/>
              <a:gd name="connsiteX10" fmla="*/ 4797206 w 16130919"/>
              <a:gd name="connsiteY10" fmla="*/ 3592641 h 4720649"/>
              <a:gd name="connsiteX11" fmla="*/ 5221749 w 16130919"/>
              <a:gd name="connsiteY11" fmla="*/ 3674284 h 4720649"/>
              <a:gd name="connsiteX12" fmla="*/ 5940206 w 16130919"/>
              <a:gd name="connsiteY12" fmla="*/ 3886555 h 4720649"/>
              <a:gd name="connsiteX13" fmla="*/ 6266778 w 16130919"/>
              <a:gd name="connsiteY13" fmla="*/ 4049841 h 4720649"/>
              <a:gd name="connsiteX14" fmla="*/ 6511706 w 16130919"/>
              <a:gd name="connsiteY14" fmla="*/ 4245784 h 4720649"/>
              <a:gd name="connsiteX15" fmla="*/ 6903592 w 16130919"/>
              <a:gd name="connsiteY15" fmla="*/ 4474384 h 4720649"/>
              <a:gd name="connsiteX16" fmla="*/ 7295478 w 16130919"/>
              <a:gd name="connsiteY16" fmla="*/ 4702984 h 4720649"/>
              <a:gd name="connsiteX17" fmla="*/ 7622049 w 16130919"/>
              <a:gd name="connsiteY17" fmla="*/ 4670327 h 4720649"/>
              <a:gd name="connsiteX18" fmla="*/ 8144563 w 16130919"/>
              <a:gd name="connsiteY18" fmla="*/ 4392741 h 4720649"/>
              <a:gd name="connsiteX19" fmla="*/ 8634421 w 16130919"/>
              <a:gd name="connsiteY19" fmla="*/ 4115155 h 4720649"/>
              <a:gd name="connsiteX20" fmla="*/ 8977321 w 16130919"/>
              <a:gd name="connsiteY20" fmla="*/ 3968198 h 4720649"/>
              <a:gd name="connsiteX21" fmla="*/ 9287563 w 16130919"/>
              <a:gd name="connsiteY21" fmla="*/ 3886555 h 4720649"/>
              <a:gd name="connsiteX22" fmla="*/ 10038678 w 16130919"/>
              <a:gd name="connsiteY22" fmla="*/ 3690612 h 4720649"/>
              <a:gd name="connsiteX23" fmla="*/ 10528535 w 16130919"/>
              <a:gd name="connsiteY23" fmla="*/ 3527327 h 4720649"/>
              <a:gd name="connsiteX24" fmla="*/ 10740806 w 16130919"/>
              <a:gd name="connsiteY24" fmla="*/ 3380370 h 4720649"/>
              <a:gd name="connsiteX25" fmla="*/ 11230663 w 16130919"/>
              <a:gd name="connsiteY25" fmla="*/ 3315055 h 4720649"/>
              <a:gd name="connsiteX26" fmla="*/ 12161392 w 16130919"/>
              <a:gd name="connsiteY26" fmla="*/ 3217084 h 4720649"/>
              <a:gd name="connsiteX27" fmla="*/ 12553278 w 16130919"/>
              <a:gd name="connsiteY27" fmla="*/ 3086455 h 4720649"/>
              <a:gd name="connsiteX28" fmla="*/ 12977821 w 16130919"/>
              <a:gd name="connsiteY28" fmla="*/ 3053798 h 4720649"/>
              <a:gd name="connsiteX29" fmla="*/ 13418692 w 16130919"/>
              <a:gd name="connsiteY29" fmla="*/ 3021141 h 4720649"/>
              <a:gd name="connsiteX30" fmla="*/ 14080742 w 16130919"/>
              <a:gd name="connsiteY30" fmla="*/ 3026584 h 4720649"/>
              <a:gd name="connsiteX31" fmla="*/ 14874904 w 16130919"/>
              <a:gd name="connsiteY31" fmla="*/ 2975618 h 4720649"/>
              <a:gd name="connsiteX32" fmla="*/ 16127751 w 16130919"/>
              <a:gd name="connsiteY32" fmla="*/ 3094867 h 4720649"/>
              <a:gd name="connsiteX33" fmla="*/ 14480049 w 16130919"/>
              <a:gd name="connsiteY33" fmla="*/ 1943455 h 4720649"/>
              <a:gd name="connsiteX34" fmla="*/ 14235121 w 16130919"/>
              <a:gd name="connsiteY34" fmla="*/ 1502584 h 4720649"/>
              <a:gd name="connsiteX35" fmla="*/ 14071835 w 16130919"/>
              <a:gd name="connsiteY35" fmla="*/ 1339298 h 4720649"/>
              <a:gd name="connsiteX36" fmla="*/ 13777921 w 16130919"/>
              <a:gd name="connsiteY36" fmla="*/ 1241327 h 4720649"/>
              <a:gd name="connsiteX37" fmla="*/ 13173763 w 16130919"/>
              <a:gd name="connsiteY37" fmla="*/ 898427 h 4720649"/>
              <a:gd name="connsiteX38" fmla="*/ 12781878 w 16130919"/>
              <a:gd name="connsiteY38" fmla="*/ 767798 h 4720649"/>
              <a:gd name="connsiteX39" fmla="*/ 12079749 w 16130919"/>
              <a:gd name="connsiteY39" fmla="*/ 539198 h 4720649"/>
              <a:gd name="connsiteX40" fmla="*/ 11589892 w 16130919"/>
              <a:gd name="connsiteY40" fmla="*/ 408570 h 4720649"/>
              <a:gd name="connsiteX41" fmla="*/ 10920421 w 16130919"/>
              <a:gd name="connsiteY41" fmla="*/ 261612 h 4720649"/>
              <a:gd name="connsiteX42" fmla="*/ 10495878 w 16130919"/>
              <a:gd name="connsiteY42" fmla="*/ 212627 h 4720649"/>
              <a:gd name="connsiteX43" fmla="*/ 10038678 w 16130919"/>
              <a:gd name="connsiteY43" fmla="*/ 179970 h 4720649"/>
              <a:gd name="connsiteX44" fmla="*/ 8895678 w 16130919"/>
              <a:gd name="connsiteY44" fmla="*/ 33012 h 4720649"/>
              <a:gd name="connsiteX45" fmla="*/ 7491421 w 16130919"/>
              <a:gd name="connsiteY45" fmla="*/ 16684 h 4720649"/>
              <a:gd name="connsiteX46" fmla="*/ 6805621 w 16130919"/>
              <a:gd name="connsiteY46" fmla="*/ 355 h 4720649"/>
              <a:gd name="connsiteX47" fmla="*/ 5662621 w 16130919"/>
              <a:gd name="connsiteY47" fmla="*/ 33012 h 4720649"/>
              <a:gd name="connsiteX48" fmla="*/ 5025806 w 16130919"/>
              <a:gd name="connsiteY48" fmla="*/ 98327 h 4720649"/>
              <a:gd name="connsiteX49" fmla="*/ 3899135 w 16130919"/>
              <a:gd name="connsiteY49" fmla="*/ 147312 h 4720649"/>
              <a:gd name="connsiteX50" fmla="*/ 3099035 w 16130919"/>
              <a:gd name="connsiteY50" fmla="*/ 326927 h 4720649"/>
              <a:gd name="connsiteX51" fmla="*/ 2266278 w 16130919"/>
              <a:gd name="connsiteY51" fmla="*/ 522870 h 4720649"/>
              <a:gd name="connsiteX52" fmla="*/ 1841735 w 16130919"/>
              <a:gd name="connsiteY52" fmla="*/ 686155 h 4720649"/>
              <a:gd name="connsiteX53" fmla="*/ 1417192 w 16130919"/>
              <a:gd name="connsiteY53" fmla="*/ 849441 h 4720649"/>
              <a:gd name="connsiteX54" fmla="*/ 862021 w 16130919"/>
              <a:gd name="connsiteY54" fmla="*/ 1176012 h 4720649"/>
              <a:gd name="connsiteX55" fmla="*/ 437478 w 16130919"/>
              <a:gd name="connsiteY55" fmla="*/ 1502584 h 4720649"/>
              <a:gd name="connsiteX56" fmla="*/ 159892 w 16130919"/>
              <a:gd name="connsiteY56" fmla="*/ 1861812 h 4720649"/>
              <a:gd name="connsiteX57" fmla="*/ 12935 w 16130919"/>
              <a:gd name="connsiteY57" fmla="*/ 2384327 h 4720649"/>
              <a:gd name="connsiteX58" fmla="*/ 12935 w 16130919"/>
              <a:gd name="connsiteY58" fmla="*/ 2694570 h 4720649"/>
              <a:gd name="connsiteX59" fmla="*/ 61921 w 16130919"/>
              <a:gd name="connsiteY59" fmla="*/ 2906841 h 4720649"/>
              <a:gd name="connsiteX60" fmla="*/ 143563 w 16130919"/>
              <a:gd name="connsiteY60" fmla="*/ 3021141 h 4720649"/>
              <a:gd name="connsiteX0" fmla="*/ 45592 w 16131178"/>
              <a:gd name="connsiteY0" fmla="*/ 2972155 h 4720649"/>
              <a:gd name="connsiteX1" fmla="*/ 421149 w 16131178"/>
              <a:gd name="connsiteY1" fmla="*/ 2972155 h 4720649"/>
              <a:gd name="connsiteX2" fmla="*/ 731392 w 16131178"/>
              <a:gd name="connsiteY2" fmla="*/ 2988484 h 4720649"/>
              <a:gd name="connsiteX3" fmla="*/ 1286563 w 16131178"/>
              <a:gd name="connsiteY3" fmla="*/ 3037470 h 4720649"/>
              <a:gd name="connsiteX4" fmla="*/ 1711106 w 16131178"/>
              <a:gd name="connsiteY4" fmla="*/ 3135441 h 4720649"/>
              <a:gd name="connsiteX5" fmla="*/ 2037678 w 16131178"/>
              <a:gd name="connsiteY5" fmla="*/ 3151770 h 4720649"/>
              <a:gd name="connsiteX6" fmla="*/ 2707149 w 16131178"/>
              <a:gd name="connsiteY6" fmla="*/ 3168098 h 4720649"/>
              <a:gd name="connsiteX7" fmla="*/ 3229663 w 16131178"/>
              <a:gd name="connsiteY7" fmla="*/ 3200755 h 4720649"/>
              <a:gd name="connsiteX8" fmla="*/ 3556235 w 16131178"/>
              <a:gd name="connsiteY8" fmla="*/ 3331384 h 4720649"/>
              <a:gd name="connsiteX9" fmla="*/ 4470635 w 16131178"/>
              <a:gd name="connsiteY9" fmla="*/ 3527327 h 4720649"/>
              <a:gd name="connsiteX10" fmla="*/ 4797206 w 16131178"/>
              <a:gd name="connsiteY10" fmla="*/ 3592641 h 4720649"/>
              <a:gd name="connsiteX11" fmla="*/ 5221749 w 16131178"/>
              <a:gd name="connsiteY11" fmla="*/ 3674284 h 4720649"/>
              <a:gd name="connsiteX12" fmla="*/ 5940206 w 16131178"/>
              <a:gd name="connsiteY12" fmla="*/ 3886555 h 4720649"/>
              <a:gd name="connsiteX13" fmla="*/ 6266778 w 16131178"/>
              <a:gd name="connsiteY13" fmla="*/ 4049841 h 4720649"/>
              <a:gd name="connsiteX14" fmla="*/ 6511706 w 16131178"/>
              <a:gd name="connsiteY14" fmla="*/ 4245784 h 4720649"/>
              <a:gd name="connsiteX15" fmla="*/ 6903592 w 16131178"/>
              <a:gd name="connsiteY15" fmla="*/ 4474384 h 4720649"/>
              <a:gd name="connsiteX16" fmla="*/ 7295478 w 16131178"/>
              <a:gd name="connsiteY16" fmla="*/ 4702984 h 4720649"/>
              <a:gd name="connsiteX17" fmla="*/ 7622049 w 16131178"/>
              <a:gd name="connsiteY17" fmla="*/ 4670327 h 4720649"/>
              <a:gd name="connsiteX18" fmla="*/ 8144563 w 16131178"/>
              <a:gd name="connsiteY18" fmla="*/ 4392741 h 4720649"/>
              <a:gd name="connsiteX19" fmla="*/ 8634421 w 16131178"/>
              <a:gd name="connsiteY19" fmla="*/ 4115155 h 4720649"/>
              <a:gd name="connsiteX20" fmla="*/ 8977321 w 16131178"/>
              <a:gd name="connsiteY20" fmla="*/ 3968198 h 4720649"/>
              <a:gd name="connsiteX21" fmla="*/ 9287563 w 16131178"/>
              <a:gd name="connsiteY21" fmla="*/ 3886555 h 4720649"/>
              <a:gd name="connsiteX22" fmla="*/ 10038678 w 16131178"/>
              <a:gd name="connsiteY22" fmla="*/ 3690612 h 4720649"/>
              <a:gd name="connsiteX23" fmla="*/ 10528535 w 16131178"/>
              <a:gd name="connsiteY23" fmla="*/ 3527327 h 4720649"/>
              <a:gd name="connsiteX24" fmla="*/ 10740806 w 16131178"/>
              <a:gd name="connsiteY24" fmla="*/ 3380370 h 4720649"/>
              <a:gd name="connsiteX25" fmla="*/ 11230663 w 16131178"/>
              <a:gd name="connsiteY25" fmla="*/ 3315055 h 4720649"/>
              <a:gd name="connsiteX26" fmla="*/ 12161392 w 16131178"/>
              <a:gd name="connsiteY26" fmla="*/ 3217084 h 4720649"/>
              <a:gd name="connsiteX27" fmla="*/ 12553278 w 16131178"/>
              <a:gd name="connsiteY27" fmla="*/ 3086455 h 4720649"/>
              <a:gd name="connsiteX28" fmla="*/ 12977821 w 16131178"/>
              <a:gd name="connsiteY28" fmla="*/ 3053798 h 4720649"/>
              <a:gd name="connsiteX29" fmla="*/ 13418692 w 16131178"/>
              <a:gd name="connsiteY29" fmla="*/ 3021141 h 4720649"/>
              <a:gd name="connsiteX30" fmla="*/ 14080742 w 16131178"/>
              <a:gd name="connsiteY30" fmla="*/ 3026584 h 4720649"/>
              <a:gd name="connsiteX31" fmla="*/ 14888758 w 16131178"/>
              <a:gd name="connsiteY31" fmla="*/ 3017182 h 4720649"/>
              <a:gd name="connsiteX32" fmla="*/ 16127751 w 16131178"/>
              <a:gd name="connsiteY32" fmla="*/ 3094867 h 4720649"/>
              <a:gd name="connsiteX33" fmla="*/ 14480049 w 16131178"/>
              <a:gd name="connsiteY33" fmla="*/ 1943455 h 4720649"/>
              <a:gd name="connsiteX34" fmla="*/ 14235121 w 16131178"/>
              <a:gd name="connsiteY34" fmla="*/ 1502584 h 4720649"/>
              <a:gd name="connsiteX35" fmla="*/ 14071835 w 16131178"/>
              <a:gd name="connsiteY35" fmla="*/ 1339298 h 4720649"/>
              <a:gd name="connsiteX36" fmla="*/ 13777921 w 16131178"/>
              <a:gd name="connsiteY36" fmla="*/ 1241327 h 4720649"/>
              <a:gd name="connsiteX37" fmla="*/ 13173763 w 16131178"/>
              <a:gd name="connsiteY37" fmla="*/ 898427 h 4720649"/>
              <a:gd name="connsiteX38" fmla="*/ 12781878 w 16131178"/>
              <a:gd name="connsiteY38" fmla="*/ 767798 h 4720649"/>
              <a:gd name="connsiteX39" fmla="*/ 12079749 w 16131178"/>
              <a:gd name="connsiteY39" fmla="*/ 539198 h 4720649"/>
              <a:gd name="connsiteX40" fmla="*/ 11589892 w 16131178"/>
              <a:gd name="connsiteY40" fmla="*/ 408570 h 4720649"/>
              <a:gd name="connsiteX41" fmla="*/ 10920421 w 16131178"/>
              <a:gd name="connsiteY41" fmla="*/ 261612 h 4720649"/>
              <a:gd name="connsiteX42" fmla="*/ 10495878 w 16131178"/>
              <a:gd name="connsiteY42" fmla="*/ 212627 h 4720649"/>
              <a:gd name="connsiteX43" fmla="*/ 10038678 w 16131178"/>
              <a:gd name="connsiteY43" fmla="*/ 179970 h 4720649"/>
              <a:gd name="connsiteX44" fmla="*/ 8895678 w 16131178"/>
              <a:gd name="connsiteY44" fmla="*/ 33012 h 4720649"/>
              <a:gd name="connsiteX45" fmla="*/ 7491421 w 16131178"/>
              <a:gd name="connsiteY45" fmla="*/ 16684 h 4720649"/>
              <a:gd name="connsiteX46" fmla="*/ 6805621 w 16131178"/>
              <a:gd name="connsiteY46" fmla="*/ 355 h 4720649"/>
              <a:gd name="connsiteX47" fmla="*/ 5662621 w 16131178"/>
              <a:gd name="connsiteY47" fmla="*/ 33012 h 4720649"/>
              <a:gd name="connsiteX48" fmla="*/ 5025806 w 16131178"/>
              <a:gd name="connsiteY48" fmla="*/ 98327 h 4720649"/>
              <a:gd name="connsiteX49" fmla="*/ 3899135 w 16131178"/>
              <a:gd name="connsiteY49" fmla="*/ 147312 h 4720649"/>
              <a:gd name="connsiteX50" fmla="*/ 3099035 w 16131178"/>
              <a:gd name="connsiteY50" fmla="*/ 326927 h 4720649"/>
              <a:gd name="connsiteX51" fmla="*/ 2266278 w 16131178"/>
              <a:gd name="connsiteY51" fmla="*/ 522870 h 4720649"/>
              <a:gd name="connsiteX52" fmla="*/ 1841735 w 16131178"/>
              <a:gd name="connsiteY52" fmla="*/ 686155 h 4720649"/>
              <a:gd name="connsiteX53" fmla="*/ 1417192 w 16131178"/>
              <a:gd name="connsiteY53" fmla="*/ 849441 h 4720649"/>
              <a:gd name="connsiteX54" fmla="*/ 862021 w 16131178"/>
              <a:gd name="connsiteY54" fmla="*/ 1176012 h 4720649"/>
              <a:gd name="connsiteX55" fmla="*/ 437478 w 16131178"/>
              <a:gd name="connsiteY55" fmla="*/ 1502584 h 4720649"/>
              <a:gd name="connsiteX56" fmla="*/ 159892 w 16131178"/>
              <a:gd name="connsiteY56" fmla="*/ 1861812 h 4720649"/>
              <a:gd name="connsiteX57" fmla="*/ 12935 w 16131178"/>
              <a:gd name="connsiteY57" fmla="*/ 2384327 h 4720649"/>
              <a:gd name="connsiteX58" fmla="*/ 12935 w 16131178"/>
              <a:gd name="connsiteY58" fmla="*/ 2694570 h 4720649"/>
              <a:gd name="connsiteX59" fmla="*/ 61921 w 16131178"/>
              <a:gd name="connsiteY59" fmla="*/ 2906841 h 4720649"/>
              <a:gd name="connsiteX60" fmla="*/ 143563 w 16131178"/>
              <a:gd name="connsiteY60" fmla="*/ 3021141 h 4720649"/>
              <a:gd name="connsiteX0" fmla="*/ 45592 w 17834585"/>
              <a:gd name="connsiteY0" fmla="*/ 2972155 h 4720649"/>
              <a:gd name="connsiteX1" fmla="*/ 421149 w 17834585"/>
              <a:gd name="connsiteY1" fmla="*/ 2972155 h 4720649"/>
              <a:gd name="connsiteX2" fmla="*/ 731392 w 17834585"/>
              <a:gd name="connsiteY2" fmla="*/ 2988484 h 4720649"/>
              <a:gd name="connsiteX3" fmla="*/ 1286563 w 17834585"/>
              <a:gd name="connsiteY3" fmla="*/ 3037470 h 4720649"/>
              <a:gd name="connsiteX4" fmla="*/ 1711106 w 17834585"/>
              <a:gd name="connsiteY4" fmla="*/ 3135441 h 4720649"/>
              <a:gd name="connsiteX5" fmla="*/ 2037678 w 17834585"/>
              <a:gd name="connsiteY5" fmla="*/ 3151770 h 4720649"/>
              <a:gd name="connsiteX6" fmla="*/ 2707149 w 17834585"/>
              <a:gd name="connsiteY6" fmla="*/ 3168098 h 4720649"/>
              <a:gd name="connsiteX7" fmla="*/ 3229663 w 17834585"/>
              <a:gd name="connsiteY7" fmla="*/ 3200755 h 4720649"/>
              <a:gd name="connsiteX8" fmla="*/ 3556235 w 17834585"/>
              <a:gd name="connsiteY8" fmla="*/ 3331384 h 4720649"/>
              <a:gd name="connsiteX9" fmla="*/ 4470635 w 17834585"/>
              <a:gd name="connsiteY9" fmla="*/ 3527327 h 4720649"/>
              <a:gd name="connsiteX10" fmla="*/ 4797206 w 17834585"/>
              <a:gd name="connsiteY10" fmla="*/ 3592641 h 4720649"/>
              <a:gd name="connsiteX11" fmla="*/ 5221749 w 17834585"/>
              <a:gd name="connsiteY11" fmla="*/ 3674284 h 4720649"/>
              <a:gd name="connsiteX12" fmla="*/ 5940206 w 17834585"/>
              <a:gd name="connsiteY12" fmla="*/ 3886555 h 4720649"/>
              <a:gd name="connsiteX13" fmla="*/ 6266778 w 17834585"/>
              <a:gd name="connsiteY13" fmla="*/ 4049841 h 4720649"/>
              <a:gd name="connsiteX14" fmla="*/ 6511706 w 17834585"/>
              <a:gd name="connsiteY14" fmla="*/ 4245784 h 4720649"/>
              <a:gd name="connsiteX15" fmla="*/ 6903592 w 17834585"/>
              <a:gd name="connsiteY15" fmla="*/ 4474384 h 4720649"/>
              <a:gd name="connsiteX16" fmla="*/ 7295478 w 17834585"/>
              <a:gd name="connsiteY16" fmla="*/ 4702984 h 4720649"/>
              <a:gd name="connsiteX17" fmla="*/ 7622049 w 17834585"/>
              <a:gd name="connsiteY17" fmla="*/ 4670327 h 4720649"/>
              <a:gd name="connsiteX18" fmla="*/ 8144563 w 17834585"/>
              <a:gd name="connsiteY18" fmla="*/ 4392741 h 4720649"/>
              <a:gd name="connsiteX19" fmla="*/ 8634421 w 17834585"/>
              <a:gd name="connsiteY19" fmla="*/ 4115155 h 4720649"/>
              <a:gd name="connsiteX20" fmla="*/ 8977321 w 17834585"/>
              <a:gd name="connsiteY20" fmla="*/ 3968198 h 4720649"/>
              <a:gd name="connsiteX21" fmla="*/ 9287563 w 17834585"/>
              <a:gd name="connsiteY21" fmla="*/ 3886555 h 4720649"/>
              <a:gd name="connsiteX22" fmla="*/ 10038678 w 17834585"/>
              <a:gd name="connsiteY22" fmla="*/ 3690612 h 4720649"/>
              <a:gd name="connsiteX23" fmla="*/ 10528535 w 17834585"/>
              <a:gd name="connsiteY23" fmla="*/ 3527327 h 4720649"/>
              <a:gd name="connsiteX24" fmla="*/ 10740806 w 17834585"/>
              <a:gd name="connsiteY24" fmla="*/ 3380370 h 4720649"/>
              <a:gd name="connsiteX25" fmla="*/ 11230663 w 17834585"/>
              <a:gd name="connsiteY25" fmla="*/ 3315055 h 4720649"/>
              <a:gd name="connsiteX26" fmla="*/ 12161392 w 17834585"/>
              <a:gd name="connsiteY26" fmla="*/ 3217084 h 4720649"/>
              <a:gd name="connsiteX27" fmla="*/ 12553278 w 17834585"/>
              <a:gd name="connsiteY27" fmla="*/ 3086455 h 4720649"/>
              <a:gd name="connsiteX28" fmla="*/ 12977821 w 17834585"/>
              <a:gd name="connsiteY28" fmla="*/ 3053798 h 4720649"/>
              <a:gd name="connsiteX29" fmla="*/ 13418692 w 17834585"/>
              <a:gd name="connsiteY29" fmla="*/ 3021141 h 4720649"/>
              <a:gd name="connsiteX30" fmla="*/ 14080742 w 17834585"/>
              <a:gd name="connsiteY30" fmla="*/ 3026584 h 4720649"/>
              <a:gd name="connsiteX31" fmla="*/ 14888758 w 17834585"/>
              <a:gd name="connsiteY31" fmla="*/ 3017182 h 4720649"/>
              <a:gd name="connsiteX32" fmla="*/ 16127751 w 17834585"/>
              <a:gd name="connsiteY32" fmla="*/ 3094867 h 4720649"/>
              <a:gd name="connsiteX33" fmla="*/ 17791285 w 17834585"/>
              <a:gd name="connsiteY33" fmla="*/ 3148800 h 4720649"/>
              <a:gd name="connsiteX34" fmla="*/ 14235121 w 17834585"/>
              <a:gd name="connsiteY34" fmla="*/ 1502584 h 4720649"/>
              <a:gd name="connsiteX35" fmla="*/ 14071835 w 17834585"/>
              <a:gd name="connsiteY35" fmla="*/ 1339298 h 4720649"/>
              <a:gd name="connsiteX36" fmla="*/ 13777921 w 17834585"/>
              <a:gd name="connsiteY36" fmla="*/ 1241327 h 4720649"/>
              <a:gd name="connsiteX37" fmla="*/ 13173763 w 17834585"/>
              <a:gd name="connsiteY37" fmla="*/ 898427 h 4720649"/>
              <a:gd name="connsiteX38" fmla="*/ 12781878 w 17834585"/>
              <a:gd name="connsiteY38" fmla="*/ 767798 h 4720649"/>
              <a:gd name="connsiteX39" fmla="*/ 12079749 w 17834585"/>
              <a:gd name="connsiteY39" fmla="*/ 539198 h 4720649"/>
              <a:gd name="connsiteX40" fmla="*/ 11589892 w 17834585"/>
              <a:gd name="connsiteY40" fmla="*/ 408570 h 4720649"/>
              <a:gd name="connsiteX41" fmla="*/ 10920421 w 17834585"/>
              <a:gd name="connsiteY41" fmla="*/ 261612 h 4720649"/>
              <a:gd name="connsiteX42" fmla="*/ 10495878 w 17834585"/>
              <a:gd name="connsiteY42" fmla="*/ 212627 h 4720649"/>
              <a:gd name="connsiteX43" fmla="*/ 10038678 w 17834585"/>
              <a:gd name="connsiteY43" fmla="*/ 179970 h 4720649"/>
              <a:gd name="connsiteX44" fmla="*/ 8895678 w 17834585"/>
              <a:gd name="connsiteY44" fmla="*/ 33012 h 4720649"/>
              <a:gd name="connsiteX45" fmla="*/ 7491421 w 17834585"/>
              <a:gd name="connsiteY45" fmla="*/ 16684 h 4720649"/>
              <a:gd name="connsiteX46" fmla="*/ 6805621 w 17834585"/>
              <a:gd name="connsiteY46" fmla="*/ 355 h 4720649"/>
              <a:gd name="connsiteX47" fmla="*/ 5662621 w 17834585"/>
              <a:gd name="connsiteY47" fmla="*/ 33012 h 4720649"/>
              <a:gd name="connsiteX48" fmla="*/ 5025806 w 17834585"/>
              <a:gd name="connsiteY48" fmla="*/ 98327 h 4720649"/>
              <a:gd name="connsiteX49" fmla="*/ 3899135 w 17834585"/>
              <a:gd name="connsiteY49" fmla="*/ 147312 h 4720649"/>
              <a:gd name="connsiteX50" fmla="*/ 3099035 w 17834585"/>
              <a:gd name="connsiteY50" fmla="*/ 326927 h 4720649"/>
              <a:gd name="connsiteX51" fmla="*/ 2266278 w 17834585"/>
              <a:gd name="connsiteY51" fmla="*/ 522870 h 4720649"/>
              <a:gd name="connsiteX52" fmla="*/ 1841735 w 17834585"/>
              <a:gd name="connsiteY52" fmla="*/ 686155 h 4720649"/>
              <a:gd name="connsiteX53" fmla="*/ 1417192 w 17834585"/>
              <a:gd name="connsiteY53" fmla="*/ 849441 h 4720649"/>
              <a:gd name="connsiteX54" fmla="*/ 862021 w 17834585"/>
              <a:gd name="connsiteY54" fmla="*/ 1176012 h 4720649"/>
              <a:gd name="connsiteX55" fmla="*/ 437478 w 17834585"/>
              <a:gd name="connsiteY55" fmla="*/ 1502584 h 4720649"/>
              <a:gd name="connsiteX56" fmla="*/ 159892 w 17834585"/>
              <a:gd name="connsiteY56" fmla="*/ 1861812 h 4720649"/>
              <a:gd name="connsiteX57" fmla="*/ 12935 w 17834585"/>
              <a:gd name="connsiteY57" fmla="*/ 2384327 h 4720649"/>
              <a:gd name="connsiteX58" fmla="*/ 12935 w 17834585"/>
              <a:gd name="connsiteY58" fmla="*/ 2694570 h 4720649"/>
              <a:gd name="connsiteX59" fmla="*/ 61921 w 17834585"/>
              <a:gd name="connsiteY59" fmla="*/ 2906841 h 4720649"/>
              <a:gd name="connsiteX60" fmla="*/ 143563 w 17834585"/>
              <a:gd name="connsiteY60" fmla="*/ 3021141 h 4720649"/>
              <a:gd name="connsiteX0" fmla="*/ 45592 w 17836372"/>
              <a:gd name="connsiteY0" fmla="*/ 2972155 h 4720649"/>
              <a:gd name="connsiteX1" fmla="*/ 421149 w 17836372"/>
              <a:gd name="connsiteY1" fmla="*/ 2972155 h 4720649"/>
              <a:gd name="connsiteX2" fmla="*/ 731392 w 17836372"/>
              <a:gd name="connsiteY2" fmla="*/ 2988484 h 4720649"/>
              <a:gd name="connsiteX3" fmla="*/ 1286563 w 17836372"/>
              <a:gd name="connsiteY3" fmla="*/ 3037470 h 4720649"/>
              <a:gd name="connsiteX4" fmla="*/ 1711106 w 17836372"/>
              <a:gd name="connsiteY4" fmla="*/ 3135441 h 4720649"/>
              <a:gd name="connsiteX5" fmla="*/ 2037678 w 17836372"/>
              <a:gd name="connsiteY5" fmla="*/ 3151770 h 4720649"/>
              <a:gd name="connsiteX6" fmla="*/ 2707149 w 17836372"/>
              <a:gd name="connsiteY6" fmla="*/ 3168098 h 4720649"/>
              <a:gd name="connsiteX7" fmla="*/ 3229663 w 17836372"/>
              <a:gd name="connsiteY7" fmla="*/ 3200755 h 4720649"/>
              <a:gd name="connsiteX8" fmla="*/ 3556235 w 17836372"/>
              <a:gd name="connsiteY8" fmla="*/ 3331384 h 4720649"/>
              <a:gd name="connsiteX9" fmla="*/ 4470635 w 17836372"/>
              <a:gd name="connsiteY9" fmla="*/ 3527327 h 4720649"/>
              <a:gd name="connsiteX10" fmla="*/ 4797206 w 17836372"/>
              <a:gd name="connsiteY10" fmla="*/ 3592641 h 4720649"/>
              <a:gd name="connsiteX11" fmla="*/ 5221749 w 17836372"/>
              <a:gd name="connsiteY11" fmla="*/ 3674284 h 4720649"/>
              <a:gd name="connsiteX12" fmla="*/ 5940206 w 17836372"/>
              <a:gd name="connsiteY12" fmla="*/ 3886555 h 4720649"/>
              <a:gd name="connsiteX13" fmla="*/ 6266778 w 17836372"/>
              <a:gd name="connsiteY13" fmla="*/ 4049841 h 4720649"/>
              <a:gd name="connsiteX14" fmla="*/ 6511706 w 17836372"/>
              <a:gd name="connsiteY14" fmla="*/ 4245784 h 4720649"/>
              <a:gd name="connsiteX15" fmla="*/ 6903592 w 17836372"/>
              <a:gd name="connsiteY15" fmla="*/ 4474384 h 4720649"/>
              <a:gd name="connsiteX16" fmla="*/ 7295478 w 17836372"/>
              <a:gd name="connsiteY16" fmla="*/ 4702984 h 4720649"/>
              <a:gd name="connsiteX17" fmla="*/ 7622049 w 17836372"/>
              <a:gd name="connsiteY17" fmla="*/ 4670327 h 4720649"/>
              <a:gd name="connsiteX18" fmla="*/ 8144563 w 17836372"/>
              <a:gd name="connsiteY18" fmla="*/ 4392741 h 4720649"/>
              <a:gd name="connsiteX19" fmla="*/ 8634421 w 17836372"/>
              <a:gd name="connsiteY19" fmla="*/ 4115155 h 4720649"/>
              <a:gd name="connsiteX20" fmla="*/ 8977321 w 17836372"/>
              <a:gd name="connsiteY20" fmla="*/ 3968198 h 4720649"/>
              <a:gd name="connsiteX21" fmla="*/ 9287563 w 17836372"/>
              <a:gd name="connsiteY21" fmla="*/ 3886555 h 4720649"/>
              <a:gd name="connsiteX22" fmla="*/ 10038678 w 17836372"/>
              <a:gd name="connsiteY22" fmla="*/ 3690612 h 4720649"/>
              <a:gd name="connsiteX23" fmla="*/ 10528535 w 17836372"/>
              <a:gd name="connsiteY23" fmla="*/ 3527327 h 4720649"/>
              <a:gd name="connsiteX24" fmla="*/ 10740806 w 17836372"/>
              <a:gd name="connsiteY24" fmla="*/ 3380370 h 4720649"/>
              <a:gd name="connsiteX25" fmla="*/ 11230663 w 17836372"/>
              <a:gd name="connsiteY25" fmla="*/ 3315055 h 4720649"/>
              <a:gd name="connsiteX26" fmla="*/ 12161392 w 17836372"/>
              <a:gd name="connsiteY26" fmla="*/ 3217084 h 4720649"/>
              <a:gd name="connsiteX27" fmla="*/ 12553278 w 17836372"/>
              <a:gd name="connsiteY27" fmla="*/ 3086455 h 4720649"/>
              <a:gd name="connsiteX28" fmla="*/ 12977821 w 17836372"/>
              <a:gd name="connsiteY28" fmla="*/ 3053798 h 4720649"/>
              <a:gd name="connsiteX29" fmla="*/ 13418692 w 17836372"/>
              <a:gd name="connsiteY29" fmla="*/ 3021141 h 4720649"/>
              <a:gd name="connsiteX30" fmla="*/ 14080742 w 17836372"/>
              <a:gd name="connsiteY30" fmla="*/ 3026584 h 4720649"/>
              <a:gd name="connsiteX31" fmla="*/ 14888758 w 17836372"/>
              <a:gd name="connsiteY31" fmla="*/ 3017182 h 4720649"/>
              <a:gd name="connsiteX32" fmla="*/ 16155460 w 17836372"/>
              <a:gd name="connsiteY32" fmla="*/ 3136431 h 4720649"/>
              <a:gd name="connsiteX33" fmla="*/ 17791285 w 17836372"/>
              <a:gd name="connsiteY33" fmla="*/ 3148800 h 4720649"/>
              <a:gd name="connsiteX34" fmla="*/ 14235121 w 17836372"/>
              <a:gd name="connsiteY34" fmla="*/ 1502584 h 4720649"/>
              <a:gd name="connsiteX35" fmla="*/ 14071835 w 17836372"/>
              <a:gd name="connsiteY35" fmla="*/ 1339298 h 4720649"/>
              <a:gd name="connsiteX36" fmla="*/ 13777921 w 17836372"/>
              <a:gd name="connsiteY36" fmla="*/ 1241327 h 4720649"/>
              <a:gd name="connsiteX37" fmla="*/ 13173763 w 17836372"/>
              <a:gd name="connsiteY37" fmla="*/ 898427 h 4720649"/>
              <a:gd name="connsiteX38" fmla="*/ 12781878 w 17836372"/>
              <a:gd name="connsiteY38" fmla="*/ 767798 h 4720649"/>
              <a:gd name="connsiteX39" fmla="*/ 12079749 w 17836372"/>
              <a:gd name="connsiteY39" fmla="*/ 539198 h 4720649"/>
              <a:gd name="connsiteX40" fmla="*/ 11589892 w 17836372"/>
              <a:gd name="connsiteY40" fmla="*/ 408570 h 4720649"/>
              <a:gd name="connsiteX41" fmla="*/ 10920421 w 17836372"/>
              <a:gd name="connsiteY41" fmla="*/ 261612 h 4720649"/>
              <a:gd name="connsiteX42" fmla="*/ 10495878 w 17836372"/>
              <a:gd name="connsiteY42" fmla="*/ 212627 h 4720649"/>
              <a:gd name="connsiteX43" fmla="*/ 10038678 w 17836372"/>
              <a:gd name="connsiteY43" fmla="*/ 179970 h 4720649"/>
              <a:gd name="connsiteX44" fmla="*/ 8895678 w 17836372"/>
              <a:gd name="connsiteY44" fmla="*/ 33012 h 4720649"/>
              <a:gd name="connsiteX45" fmla="*/ 7491421 w 17836372"/>
              <a:gd name="connsiteY45" fmla="*/ 16684 h 4720649"/>
              <a:gd name="connsiteX46" fmla="*/ 6805621 w 17836372"/>
              <a:gd name="connsiteY46" fmla="*/ 355 h 4720649"/>
              <a:gd name="connsiteX47" fmla="*/ 5662621 w 17836372"/>
              <a:gd name="connsiteY47" fmla="*/ 33012 h 4720649"/>
              <a:gd name="connsiteX48" fmla="*/ 5025806 w 17836372"/>
              <a:gd name="connsiteY48" fmla="*/ 98327 h 4720649"/>
              <a:gd name="connsiteX49" fmla="*/ 3899135 w 17836372"/>
              <a:gd name="connsiteY49" fmla="*/ 147312 h 4720649"/>
              <a:gd name="connsiteX50" fmla="*/ 3099035 w 17836372"/>
              <a:gd name="connsiteY50" fmla="*/ 326927 h 4720649"/>
              <a:gd name="connsiteX51" fmla="*/ 2266278 w 17836372"/>
              <a:gd name="connsiteY51" fmla="*/ 522870 h 4720649"/>
              <a:gd name="connsiteX52" fmla="*/ 1841735 w 17836372"/>
              <a:gd name="connsiteY52" fmla="*/ 686155 h 4720649"/>
              <a:gd name="connsiteX53" fmla="*/ 1417192 w 17836372"/>
              <a:gd name="connsiteY53" fmla="*/ 849441 h 4720649"/>
              <a:gd name="connsiteX54" fmla="*/ 862021 w 17836372"/>
              <a:gd name="connsiteY54" fmla="*/ 1176012 h 4720649"/>
              <a:gd name="connsiteX55" fmla="*/ 437478 w 17836372"/>
              <a:gd name="connsiteY55" fmla="*/ 1502584 h 4720649"/>
              <a:gd name="connsiteX56" fmla="*/ 159892 w 17836372"/>
              <a:gd name="connsiteY56" fmla="*/ 1861812 h 4720649"/>
              <a:gd name="connsiteX57" fmla="*/ 12935 w 17836372"/>
              <a:gd name="connsiteY57" fmla="*/ 2384327 h 4720649"/>
              <a:gd name="connsiteX58" fmla="*/ 12935 w 17836372"/>
              <a:gd name="connsiteY58" fmla="*/ 2694570 h 4720649"/>
              <a:gd name="connsiteX59" fmla="*/ 61921 w 17836372"/>
              <a:gd name="connsiteY59" fmla="*/ 2906841 h 4720649"/>
              <a:gd name="connsiteX60" fmla="*/ 143563 w 17836372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071835 w 17792413"/>
              <a:gd name="connsiteY35" fmla="*/ 1339298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487471 w 17792413"/>
              <a:gd name="connsiteY35" fmla="*/ 2683189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660"/>
              <a:gd name="connsiteY0" fmla="*/ 2972155 h 4720649"/>
              <a:gd name="connsiteX1" fmla="*/ 421149 w 17792660"/>
              <a:gd name="connsiteY1" fmla="*/ 2972155 h 4720649"/>
              <a:gd name="connsiteX2" fmla="*/ 731392 w 17792660"/>
              <a:gd name="connsiteY2" fmla="*/ 2988484 h 4720649"/>
              <a:gd name="connsiteX3" fmla="*/ 1286563 w 17792660"/>
              <a:gd name="connsiteY3" fmla="*/ 3037470 h 4720649"/>
              <a:gd name="connsiteX4" fmla="*/ 1711106 w 17792660"/>
              <a:gd name="connsiteY4" fmla="*/ 3135441 h 4720649"/>
              <a:gd name="connsiteX5" fmla="*/ 2037678 w 17792660"/>
              <a:gd name="connsiteY5" fmla="*/ 3151770 h 4720649"/>
              <a:gd name="connsiteX6" fmla="*/ 2707149 w 17792660"/>
              <a:gd name="connsiteY6" fmla="*/ 3168098 h 4720649"/>
              <a:gd name="connsiteX7" fmla="*/ 3229663 w 17792660"/>
              <a:gd name="connsiteY7" fmla="*/ 3200755 h 4720649"/>
              <a:gd name="connsiteX8" fmla="*/ 3556235 w 17792660"/>
              <a:gd name="connsiteY8" fmla="*/ 3331384 h 4720649"/>
              <a:gd name="connsiteX9" fmla="*/ 4470635 w 17792660"/>
              <a:gd name="connsiteY9" fmla="*/ 3527327 h 4720649"/>
              <a:gd name="connsiteX10" fmla="*/ 4797206 w 17792660"/>
              <a:gd name="connsiteY10" fmla="*/ 3592641 h 4720649"/>
              <a:gd name="connsiteX11" fmla="*/ 5221749 w 17792660"/>
              <a:gd name="connsiteY11" fmla="*/ 3674284 h 4720649"/>
              <a:gd name="connsiteX12" fmla="*/ 5940206 w 17792660"/>
              <a:gd name="connsiteY12" fmla="*/ 3886555 h 4720649"/>
              <a:gd name="connsiteX13" fmla="*/ 6266778 w 17792660"/>
              <a:gd name="connsiteY13" fmla="*/ 4049841 h 4720649"/>
              <a:gd name="connsiteX14" fmla="*/ 6511706 w 17792660"/>
              <a:gd name="connsiteY14" fmla="*/ 4245784 h 4720649"/>
              <a:gd name="connsiteX15" fmla="*/ 6903592 w 17792660"/>
              <a:gd name="connsiteY15" fmla="*/ 4474384 h 4720649"/>
              <a:gd name="connsiteX16" fmla="*/ 7295478 w 17792660"/>
              <a:gd name="connsiteY16" fmla="*/ 4702984 h 4720649"/>
              <a:gd name="connsiteX17" fmla="*/ 7622049 w 17792660"/>
              <a:gd name="connsiteY17" fmla="*/ 4670327 h 4720649"/>
              <a:gd name="connsiteX18" fmla="*/ 8144563 w 17792660"/>
              <a:gd name="connsiteY18" fmla="*/ 4392741 h 4720649"/>
              <a:gd name="connsiteX19" fmla="*/ 8634421 w 17792660"/>
              <a:gd name="connsiteY19" fmla="*/ 4115155 h 4720649"/>
              <a:gd name="connsiteX20" fmla="*/ 8977321 w 17792660"/>
              <a:gd name="connsiteY20" fmla="*/ 3968198 h 4720649"/>
              <a:gd name="connsiteX21" fmla="*/ 9287563 w 17792660"/>
              <a:gd name="connsiteY21" fmla="*/ 3886555 h 4720649"/>
              <a:gd name="connsiteX22" fmla="*/ 10038678 w 17792660"/>
              <a:gd name="connsiteY22" fmla="*/ 3690612 h 4720649"/>
              <a:gd name="connsiteX23" fmla="*/ 10528535 w 17792660"/>
              <a:gd name="connsiteY23" fmla="*/ 3527327 h 4720649"/>
              <a:gd name="connsiteX24" fmla="*/ 10740806 w 17792660"/>
              <a:gd name="connsiteY24" fmla="*/ 3380370 h 4720649"/>
              <a:gd name="connsiteX25" fmla="*/ 11230663 w 17792660"/>
              <a:gd name="connsiteY25" fmla="*/ 3315055 h 4720649"/>
              <a:gd name="connsiteX26" fmla="*/ 12161392 w 17792660"/>
              <a:gd name="connsiteY26" fmla="*/ 3217084 h 4720649"/>
              <a:gd name="connsiteX27" fmla="*/ 12553278 w 17792660"/>
              <a:gd name="connsiteY27" fmla="*/ 3086455 h 4720649"/>
              <a:gd name="connsiteX28" fmla="*/ 12977821 w 17792660"/>
              <a:gd name="connsiteY28" fmla="*/ 3053798 h 4720649"/>
              <a:gd name="connsiteX29" fmla="*/ 13418692 w 17792660"/>
              <a:gd name="connsiteY29" fmla="*/ 3021141 h 4720649"/>
              <a:gd name="connsiteX30" fmla="*/ 14080742 w 17792660"/>
              <a:gd name="connsiteY30" fmla="*/ 3026584 h 4720649"/>
              <a:gd name="connsiteX31" fmla="*/ 14888758 w 17792660"/>
              <a:gd name="connsiteY31" fmla="*/ 3017182 h 4720649"/>
              <a:gd name="connsiteX32" fmla="*/ 16155460 w 17792660"/>
              <a:gd name="connsiteY32" fmla="*/ 3136431 h 4720649"/>
              <a:gd name="connsiteX33" fmla="*/ 17791285 w 17792660"/>
              <a:gd name="connsiteY33" fmla="*/ 3148800 h 4720649"/>
              <a:gd name="connsiteX34" fmla="*/ 15869957 w 17792660"/>
              <a:gd name="connsiteY34" fmla="*/ 3040439 h 4720649"/>
              <a:gd name="connsiteX35" fmla="*/ 14487471 w 17792660"/>
              <a:gd name="connsiteY35" fmla="*/ 2683189 h 4720649"/>
              <a:gd name="connsiteX36" fmla="*/ 13777921 w 17792660"/>
              <a:gd name="connsiteY36" fmla="*/ 1241327 h 4720649"/>
              <a:gd name="connsiteX37" fmla="*/ 13173763 w 17792660"/>
              <a:gd name="connsiteY37" fmla="*/ 898427 h 4720649"/>
              <a:gd name="connsiteX38" fmla="*/ 12781878 w 17792660"/>
              <a:gd name="connsiteY38" fmla="*/ 767798 h 4720649"/>
              <a:gd name="connsiteX39" fmla="*/ 12079749 w 17792660"/>
              <a:gd name="connsiteY39" fmla="*/ 539198 h 4720649"/>
              <a:gd name="connsiteX40" fmla="*/ 11589892 w 17792660"/>
              <a:gd name="connsiteY40" fmla="*/ 408570 h 4720649"/>
              <a:gd name="connsiteX41" fmla="*/ 10920421 w 17792660"/>
              <a:gd name="connsiteY41" fmla="*/ 261612 h 4720649"/>
              <a:gd name="connsiteX42" fmla="*/ 10495878 w 17792660"/>
              <a:gd name="connsiteY42" fmla="*/ 212627 h 4720649"/>
              <a:gd name="connsiteX43" fmla="*/ 10038678 w 17792660"/>
              <a:gd name="connsiteY43" fmla="*/ 179970 h 4720649"/>
              <a:gd name="connsiteX44" fmla="*/ 8895678 w 17792660"/>
              <a:gd name="connsiteY44" fmla="*/ 33012 h 4720649"/>
              <a:gd name="connsiteX45" fmla="*/ 7491421 w 17792660"/>
              <a:gd name="connsiteY45" fmla="*/ 16684 h 4720649"/>
              <a:gd name="connsiteX46" fmla="*/ 6805621 w 17792660"/>
              <a:gd name="connsiteY46" fmla="*/ 355 h 4720649"/>
              <a:gd name="connsiteX47" fmla="*/ 5662621 w 17792660"/>
              <a:gd name="connsiteY47" fmla="*/ 33012 h 4720649"/>
              <a:gd name="connsiteX48" fmla="*/ 5025806 w 17792660"/>
              <a:gd name="connsiteY48" fmla="*/ 98327 h 4720649"/>
              <a:gd name="connsiteX49" fmla="*/ 3899135 w 17792660"/>
              <a:gd name="connsiteY49" fmla="*/ 147312 h 4720649"/>
              <a:gd name="connsiteX50" fmla="*/ 3099035 w 17792660"/>
              <a:gd name="connsiteY50" fmla="*/ 326927 h 4720649"/>
              <a:gd name="connsiteX51" fmla="*/ 2266278 w 17792660"/>
              <a:gd name="connsiteY51" fmla="*/ 522870 h 4720649"/>
              <a:gd name="connsiteX52" fmla="*/ 1841735 w 17792660"/>
              <a:gd name="connsiteY52" fmla="*/ 686155 h 4720649"/>
              <a:gd name="connsiteX53" fmla="*/ 1417192 w 17792660"/>
              <a:gd name="connsiteY53" fmla="*/ 849441 h 4720649"/>
              <a:gd name="connsiteX54" fmla="*/ 862021 w 17792660"/>
              <a:gd name="connsiteY54" fmla="*/ 1176012 h 4720649"/>
              <a:gd name="connsiteX55" fmla="*/ 437478 w 17792660"/>
              <a:gd name="connsiteY55" fmla="*/ 1502584 h 4720649"/>
              <a:gd name="connsiteX56" fmla="*/ 159892 w 17792660"/>
              <a:gd name="connsiteY56" fmla="*/ 1861812 h 4720649"/>
              <a:gd name="connsiteX57" fmla="*/ 12935 w 17792660"/>
              <a:gd name="connsiteY57" fmla="*/ 2384327 h 4720649"/>
              <a:gd name="connsiteX58" fmla="*/ 12935 w 17792660"/>
              <a:gd name="connsiteY58" fmla="*/ 2694570 h 4720649"/>
              <a:gd name="connsiteX59" fmla="*/ 61921 w 17792660"/>
              <a:gd name="connsiteY59" fmla="*/ 2906841 h 4720649"/>
              <a:gd name="connsiteX60" fmla="*/ 143563 w 17792660"/>
              <a:gd name="connsiteY60" fmla="*/ 3021141 h 4720649"/>
              <a:gd name="connsiteX0" fmla="*/ 45592 w 17791284"/>
              <a:gd name="connsiteY0" fmla="*/ 2972155 h 4720649"/>
              <a:gd name="connsiteX1" fmla="*/ 421149 w 17791284"/>
              <a:gd name="connsiteY1" fmla="*/ 2972155 h 4720649"/>
              <a:gd name="connsiteX2" fmla="*/ 731392 w 17791284"/>
              <a:gd name="connsiteY2" fmla="*/ 2988484 h 4720649"/>
              <a:gd name="connsiteX3" fmla="*/ 1286563 w 17791284"/>
              <a:gd name="connsiteY3" fmla="*/ 3037470 h 4720649"/>
              <a:gd name="connsiteX4" fmla="*/ 1711106 w 17791284"/>
              <a:gd name="connsiteY4" fmla="*/ 3135441 h 4720649"/>
              <a:gd name="connsiteX5" fmla="*/ 2037678 w 17791284"/>
              <a:gd name="connsiteY5" fmla="*/ 3151770 h 4720649"/>
              <a:gd name="connsiteX6" fmla="*/ 2707149 w 17791284"/>
              <a:gd name="connsiteY6" fmla="*/ 3168098 h 4720649"/>
              <a:gd name="connsiteX7" fmla="*/ 3229663 w 17791284"/>
              <a:gd name="connsiteY7" fmla="*/ 3200755 h 4720649"/>
              <a:gd name="connsiteX8" fmla="*/ 3556235 w 17791284"/>
              <a:gd name="connsiteY8" fmla="*/ 3331384 h 4720649"/>
              <a:gd name="connsiteX9" fmla="*/ 4470635 w 17791284"/>
              <a:gd name="connsiteY9" fmla="*/ 3527327 h 4720649"/>
              <a:gd name="connsiteX10" fmla="*/ 4797206 w 17791284"/>
              <a:gd name="connsiteY10" fmla="*/ 3592641 h 4720649"/>
              <a:gd name="connsiteX11" fmla="*/ 5221749 w 17791284"/>
              <a:gd name="connsiteY11" fmla="*/ 3674284 h 4720649"/>
              <a:gd name="connsiteX12" fmla="*/ 5940206 w 17791284"/>
              <a:gd name="connsiteY12" fmla="*/ 3886555 h 4720649"/>
              <a:gd name="connsiteX13" fmla="*/ 6266778 w 17791284"/>
              <a:gd name="connsiteY13" fmla="*/ 4049841 h 4720649"/>
              <a:gd name="connsiteX14" fmla="*/ 6511706 w 17791284"/>
              <a:gd name="connsiteY14" fmla="*/ 4245784 h 4720649"/>
              <a:gd name="connsiteX15" fmla="*/ 6903592 w 17791284"/>
              <a:gd name="connsiteY15" fmla="*/ 4474384 h 4720649"/>
              <a:gd name="connsiteX16" fmla="*/ 7295478 w 17791284"/>
              <a:gd name="connsiteY16" fmla="*/ 4702984 h 4720649"/>
              <a:gd name="connsiteX17" fmla="*/ 7622049 w 17791284"/>
              <a:gd name="connsiteY17" fmla="*/ 4670327 h 4720649"/>
              <a:gd name="connsiteX18" fmla="*/ 8144563 w 17791284"/>
              <a:gd name="connsiteY18" fmla="*/ 4392741 h 4720649"/>
              <a:gd name="connsiteX19" fmla="*/ 8634421 w 17791284"/>
              <a:gd name="connsiteY19" fmla="*/ 4115155 h 4720649"/>
              <a:gd name="connsiteX20" fmla="*/ 8977321 w 17791284"/>
              <a:gd name="connsiteY20" fmla="*/ 3968198 h 4720649"/>
              <a:gd name="connsiteX21" fmla="*/ 9287563 w 17791284"/>
              <a:gd name="connsiteY21" fmla="*/ 3886555 h 4720649"/>
              <a:gd name="connsiteX22" fmla="*/ 10038678 w 17791284"/>
              <a:gd name="connsiteY22" fmla="*/ 3690612 h 4720649"/>
              <a:gd name="connsiteX23" fmla="*/ 10528535 w 17791284"/>
              <a:gd name="connsiteY23" fmla="*/ 3527327 h 4720649"/>
              <a:gd name="connsiteX24" fmla="*/ 10740806 w 17791284"/>
              <a:gd name="connsiteY24" fmla="*/ 3380370 h 4720649"/>
              <a:gd name="connsiteX25" fmla="*/ 11230663 w 17791284"/>
              <a:gd name="connsiteY25" fmla="*/ 3315055 h 4720649"/>
              <a:gd name="connsiteX26" fmla="*/ 12161392 w 17791284"/>
              <a:gd name="connsiteY26" fmla="*/ 3217084 h 4720649"/>
              <a:gd name="connsiteX27" fmla="*/ 12553278 w 17791284"/>
              <a:gd name="connsiteY27" fmla="*/ 3086455 h 4720649"/>
              <a:gd name="connsiteX28" fmla="*/ 12977821 w 17791284"/>
              <a:gd name="connsiteY28" fmla="*/ 3053798 h 4720649"/>
              <a:gd name="connsiteX29" fmla="*/ 13418692 w 17791284"/>
              <a:gd name="connsiteY29" fmla="*/ 3021141 h 4720649"/>
              <a:gd name="connsiteX30" fmla="*/ 14080742 w 17791284"/>
              <a:gd name="connsiteY30" fmla="*/ 3026584 h 4720649"/>
              <a:gd name="connsiteX31" fmla="*/ 14888758 w 17791284"/>
              <a:gd name="connsiteY31" fmla="*/ 3017182 h 4720649"/>
              <a:gd name="connsiteX32" fmla="*/ 16155460 w 17791284"/>
              <a:gd name="connsiteY32" fmla="*/ 3136431 h 4720649"/>
              <a:gd name="connsiteX33" fmla="*/ 17791284 w 17791284"/>
              <a:gd name="connsiteY33" fmla="*/ 3273491 h 4720649"/>
              <a:gd name="connsiteX34" fmla="*/ 15869957 w 17791284"/>
              <a:gd name="connsiteY34" fmla="*/ 3040439 h 4720649"/>
              <a:gd name="connsiteX35" fmla="*/ 14487471 w 17791284"/>
              <a:gd name="connsiteY35" fmla="*/ 2683189 h 4720649"/>
              <a:gd name="connsiteX36" fmla="*/ 13777921 w 17791284"/>
              <a:gd name="connsiteY36" fmla="*/ 1241327 h 4720649"/>
              <a:gd name="connsiteX37" fmla="*/ 13173763 w 17791284"/>
              <a:gd name="connsiteY37" fmla="*/ 898427 h 4720649"/>
              <a:gd name="connsiteX38" fmla="*/ 12781878 w 17791284"/>
              <a:gd name="connsiteY38" fmla="*/ 767798 h 4720649"/>
              <a:gd name="connsiteX39" fmla="*/ 12079749 w 17791284"/>
              <a:gd name="connsiteY39" fmla="*/ 539198 h 4720649"/>
              <a:gd name="connsiteX40" fmla="*/ 11589892 w 17791284"/>
              <a:gd name="connsiteY40" fmla="*/ 408570 h 4720649"/>
              <a:gd name="connsiteX41" fmla="*/ 10920421 w 17791284"/>
              <a:gd name="connsiteY41" fmla="*/ 261612 h 4720649"/>
              <a:gd name="connsiteX42" fmla="*/ 10495878 w 17791284"/>
              <a:gd name="connsiteY42" fmla="*/ 212627 h 4720649"/>
              <a:gd name="connsiteX43" fmla="*/ 10038678 w 17791284"/>
              <a:gd name="connsiteY43" fmla="*/ 179970 h 4720649"/>
              <a:gd name="connsiteX44" fmla="*/ 8895678 w 17791284"/>
              <a:gd name="connsiteY44" fmla="*/ 33012 h 4720649"/>
              <a:gd name="connsiteX45" fmla="*/ 7491421 w 17791284"/>
              <a:gd name="connsiteY45" fmla="*/ 16684 h 4720649"/>
              <a:gd name="connsiteX46" fmla="*/ 6805621 w 17791284"/>
              <a:gd name="connsiteY46" fmla="*/ 355 h 4720649"/>
              <a:gd name="connsiteX47" fmla="*/ 5662621 w 17791284"/>
              <a:gd name="connsiteY47" fmla="*/ 33012 h 4720649"/>
              <a:gd name="connsiteX48" fmla="*/ 5025806 w 17791284"/>
              <a:gd name="connsiteY48" fmla="*/ 98327 h 4720649"/>
              <a:gd name="connsiteX49" fmla="*/ 3899135 w 17791284"/>
              <a:gd name="connsiteY49" fmla="*/ 147312 h 4720649"/>
              <a:gd name="connsiteX50" fmla="*/ 3099035 w 17791284"/>
              <a:gd name="connsiteY50" fmla="*/ 326927 h 4720649"/>
              <a:gd name="connsiteX51" fmla="*/ 2266278 w 17791284"/>
              <a:gd name="connsiteY51" fmla="*/ 522870 h 4720649"/>
              <a:gd name="connsiteX52" fmla="*/ 1841735 w 17791284"/>
              <a:gd name="connsiteY52" fmla="*/ 686155 h 4720649"/>
              <a:gd name="connsiteX53" fmla="*/ 1417192 w 17791284"/>
              <a:gd name="connsiteY53" fmla="*/ 849441 h 4720649"/>
              <a:gd name="connsiteX54" fmla="*/ 862021 w 17791284"/>
              <a:gd name="connsiteY54" fmla="*/ 1176012 h 4720649"/>
              <a:gd name="connsiteX55" fmla="*/ 437478 w 17791284"/>
              <a:gd name="connsiteY55" fmla="*/ 1502584 h 4720649"/>
              <a:gd name="connsiteX56" fmla="*/ 159892 w 17791284"/>
              <a:gd name="connsiteY56" fmla="*/ 1861812 h 4720649"/>
              <a:gd name="connsiteX57" fmla="*/ 12935 w 17791284"/>
              <a:gd name="connsiteY57" fmla="*/ 2384327 h 4720649"/>
              <a:gd name="connsiteX58" fmla="*/ 12935 w 17791284"/>
              <a:gd name="connsiteY58" fmla="*/ 2694570 h 4720649"/>
              <a:gd name="connsiteX59" fmla="*/ 61921 w 17791284"/>
              <a:gd name="connsiteY59" fmla="*/ 2906841 h 4720649"/>
              <a:gd name="connsiteX60" fmla="*/ 143563 w 17791284"/>
              <a:gd name="connsiteY60" fmla="*/ 3021141 h 4720649"/>
              <a:gd name="connsiteX0" fmla="*/ 45592 w 17926686"/>
              <a:gd name="connsiteY0" fmla="*/ 2972155 h 4720649"/>
              <a:gd name="connsiteX1" fmla="*/ 421149 w 17926686"/>
              <a:gd name="connsiteY1" fmla="*/ 2972155 h 4720649"/>
              <a:gd name="connsiteX2" fmla="*/ 731392 w 17926686"/>
              <a:gd name="connsiteY2" fmla="*/ 2988484 h 4720649"/>
              <a:gd name="connsiteX3" fmla="*/ 1286563 w 17926686"/>
              <a:gd name="connsiteY3" fmla="*/ 3037470 h 4720649"/>
              <a:gd name="connsiteX4" fmla="*/ 1711106 w 17926686"/>
              <a:gd name="connsiteY4" fmla="*/ 3135441 h 4720649"/>
              <a:gd name="connsiteX5" fmla="*/ 2037678 w 17926686"/>
              <a:gd name="connsiteY5" fmla="*/ 3151770 h 4720649"/>
              <a:gd name="connsiteX6" fmla="*/ 2707149 w 17926686"/>
              <a:gd name="connsiteY6" fmla="*/ 3168098 h 4720649"/>
              <a:gd name="connsiteX7" fmla="*/ 3229663 w 17926686"/>
              <a:gd name="connsiteY7" fmla="*/ 3200755 h 4720649"/>
              <a:gd name="connsiteX8" fmla="*/ 3556235 w 17926686"/>
              <a:gd name="connsiteY8" fmla="*/ 3331384 h 4720649"/>
              <a:gd name="connsiteX9" fmla="*/ 4470635 w 17926686"/>
              <a:gd name="connsiteY9" fmla="*/ 3527327 h 4720649"/>
              <a:gd name="connsiteX10" fmla="*/ 4797206 w 17926686"/>
              <a:gd name="connsiteY10" fmla="*/ 3592641 h 4720649"/>
              <a:gd name="connsiteX11" fmla="*/ 5221749 w 17926686"/>
              <a:gd name="connsiteY11" fmla="*/ 3674284 h 4720649"/>
              <a:gd name="connsiteX12" fmla="*/ 5940206 w 17926686"/>
              <a:gd name="connsiteY12" fmla="*/ 3886555 h 4720649"/>
              <a:gd name="connsiteX13" fmla="*/ 6266778 w 17926686"/>
              <a:gd name="connsiteY13" fmla="*/ 4049841 h 4720649"/>
              <a:gd name="connsiteX14" fmla="*/ 6511706 w 17926686"/>
              <a:gd name="connsiteY14" fmla="*/ 4245784 h 4720649"/>
              <a:gd name="connsiteX15" fmla="*/ 6903592 w 17926686"/>
              <a:gd name="connsiteY15" fmla="*/ 4474384 h 4720649"/>
              <a:gd name="connsiteX16" fmla="*/ 7295478 w 17926686"/>
              <a:gd name="connsiteY16" fmla="*/ 4702984 h 4720649"/>
              <a:gd name="connsiteX17" fmla="*/ 7622049 w 17926686"/>
              <a:gd name="connsiteY17" fmla="*/ 4670327 h 4720649"/>
              <a:gd name="connsiteX18" fmla="*/ 8144563 w 17926686"/>
              <a:gd name="connsiteY18" fmla="*/ 4392741 h 4720649"/>
              <a:gd name="connsiteX19" fmla="*/ 8634421 w 17926686"/>
              <a:gd name="connsiteY19" fmla="*/ 4115155 h 4720649"/>
              <a:gd name="connsiteX20" fmla="*/ 8977321 w 17926686"/>
              <a:gd name="connsiteY20" fmla="*/ 3968198 h 4720649"/>
              <a:gd name="connsiteX21" fmla="*/ 9287563 w 17926686"/>
              <a:gd name="connsiteY21" fmla="*/ 3886555 h 4720649"/>
              <a:gd name="connsiteX22" fmla="*/ 10038678 w 17926686"/>
              <a:gd name="connsiteY22" fmla="*/ 3690612 h 4720649"/>
              <a:gd name="connsiteX23" fmla="*/ 10528535 w 17926686"/>
              <a:gd name="connsiteY23" fmla="*/ 3527327 h 4720649"/>
              <a:gd name="connsiteX24" fmla="*/ 10740806 w 17926686"/>
              <a:gd name="connsiteY24" fmla="*/ 3380370 h 4720649"/>
              <a:gd name="connsiteX25" fmla="*/ 11230663 w 17926686"/>
              <a:gd name="connsiteY25" fmla="*/ 3315055 h 4720649"/>
              <a:gd name="connsiteX26" fmla="*/ 12161392 w 17926686"/>
              <a:gd name="connsiteY26" fmla="*/ 3217084 h 4720649"/>
              <a:gd name="connsiteX27" fmla="*/ 12553278 w 17926686"/>
              <a:gd name="connsiteY27" fmla="*/ 3086455 h 4720649"/>
              <a:gd name="connsiteX28" fmla="*/ 12977821 w 17926686"/>
              <a:gd name="connsiteY28" fmla="*/ 3053798 h 4720649"/>
              <a:gd name="connsiteX29" fmla="*/ 13418692 w 17926686"/>
              <a:gd name="connsiteY29" fmla="*/ 3021141 h 4720649"/>
              <a:gd name="connsiteX30" fmla="*/ 14080742 w 17926686"/>
              <a:gd name="connsiteY30" fmla="*/ 3026584 h 4720649"/>
              <a:gd name="connsiteX31" fmla="*/ 14888758 w 17926686"/>
              <a:gd name="connsiteY31" fmla="*/ 3017182 h 4720649"/>
              <a:gd name="connsiteX32" fmla="*/ 16155460 w 17926686"/>
              <a:gd name="connsiteY32" fmla="*/ 3136431 h 4720649"/>
              <a:gd name="connsiteX33" fmla="*/ 17791284 w 17926686"/>
              <a:gd name="connsiteY33" fmla="*/ 3273491 h 4720649"/>
              <a:gd name="connsiteX34" fmla="*/ 17614539 w 17926686"/>
              <a:gd name="connsiteY34" fmla="*/ 3140813 h 4720649"/>
              <a:gd name="connsiteX35" fmla="*/ 15869957 w 17926686"/>
              <a:gd name="connsiteY35" fmla="*/ 3040439 h 4720649"/>
              <a:gd name="connsiteX36" fmla="*/ 14487471 w 17926686"/>
              <a:gd name="connsiteY36" fmla="*/ 2683189 h 4720649"/>
              <a:gd name="connsiteX37" fmla="*/ 13777921 w 17926686"/>
              <a:gd name="connsiteY37" fmla="*/ 1241327 h 4720649"/>
              <a:gd name="connsiteX38" fmla="*/ 13173763 w 17926686"/>
              <a:gd name="connsiteY38" fmla="*/ 898427 h 4720649"/>
              <a:gd name="connsiteX39" fmla="*/ 12781878 w 17926686"/>
              <a:gd name="connsiteY39" fmla="*/ 767798 h 4720649"/>
              <a:gd name="connsiteX40" fmla="*/ 12079749 w 17926686"/>
              <a:gd name="connsiteY40" fmla="*/ 539198 h 4720649"/>
              <a:gd name="connsiteX41" fmla="*/ 11589892 w 17926686"/>
              <a:gd name="connsiteY41" fmla="*/ 408570 h 4720649"/>
              <a:gd name="connsiteX42" fmla="*/ 10920421 w 17926686"/>
              <a:gd name="connsiteY42" fmla="*/ 261612 h 4720649"/>
              <a:gd name="connsiteX43" fmla="*/ 10495878 w 17926686"/>
              <a:gd name="connsiteY43" fmla="*/ 212627 h 4720649"/>
              <a:gd name="connsiteX44" fmla="*/ 10038678 w 17926686"/>
              <a:gd name="connsiteY44" fmla="*/ 179970 h 4720649"/>
              <a:gd name="connsiteX45" fmla="*/ 8895678 w 17926686"/>
              <a:gd name="connsiteY45" fmla="*/ 33012 h 4720649"/>
              <a:gd name="connsiteX46" fmla="*/ 7491421 w 17926686"/>
              <a:gd name="connsiteY46" fmla="*/ 16684 h 4720649"/>
              <a:gd name="connsiteX47" fmla="*/ 6805621 w 17926686"/>
              <a:gd name="connsiteY47" fmla="*/ 355 h 4720649"/>
              <a:gd name="connsiteX48" fmla="*/ 5662621 w 17926686"/>
              <a:gd name="connsiteY48" fmla="*/ 33012 h 4720649"/>
              <a:gd name="connsiteX49" fmla="*/ 5025806 w 17926686"/>
              <a:gd name="connsiteY49" fmla="*/ 98327 h 4720649"/>
              <a:gd name="connsiteX50" fmla="*/ 3899135 w 17926686"/>
              <a:gd name="connsiteY50" fmla="*/ 147312 h 4720649"/>
              <a:gd name="connsiteX51" fmla="*/ 3099035 w 17926686"/>
              <a:gd name="connsiteY51" fmla="*/ 326927 h 4720649"/>
              <a:gd name="connsiteX52" fmla="*/ 2266278 w 17926686"/>
              <a:gd name="connsiteY52" fmla="*/ 522870 h 4720649"/>
              <a:gd name="connsiteX53" fmla="*/ 1841735 w 17926686"/>
              <a:gd name="connsiteY53" fmla="*/ 686155 h 4720649"/>
              <a:gd name="connsiteX54" fmla="*/ 1417192 w 17926686"/>
              <a:gd name="connsiteY54" fmla="*/ 849441 h 4720649"/>
              <a:gd name="connsiteX55" fmla="*/ 862021 w 17926686"/>
              <a:gd name="connsiteY55" fmla="*/ 1176012 h 4720649"/>
              <a:gd name="connsiteX56" fmla="*/ 437478 w 17926686"/>
              <a:gd name="connsiteY56" fmla="*/ 1502584 h 4720649"/>
              <a:gd name="connsiteX57" fmla="*/ 159892 w 17926686"/>
              <a:gd name="connsiteY57" fmla="*/ 1861812 h 4720649"/>
              <a:gd name="connsiteX58" fmla="*/ 12935 w 17926686"/>
              <a:gd name="connsiteY58" fmla="*/ 2384327 h 4720649"/>
              <a:gd name="connsiteX59" fmla="*/ 12935 w 17926686"/>
              <a:gd name="connsiteY59" fmla="*/ 2694570 h 4720649"/>
              <a:gd name="connsiteX60" fmla="*/ 61921 w 17926686"/>
              <a:gd name="connsiteY60" fmla="*/ 2906841 h 4720649"/>
              <a:gd name="connsiteX61" fmla="*/ 143563 w 17926686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69957 w 17848155"/>
              <a:gd name="connsiteY35" fmla="*/ 3040439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517006 w 17848155"/>
              <a:gd name="connsiteY4" fmla="*/ 3366783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3229663 w 17848155"/>
              <a:gd name="connsiteY7" fmla="*/ 3200755 h 4720649"/>
              <a:gd name="connsiteX8" fmla="*/ 3491537 w 17848155"/>
              <a:gd name="connsiteY8" fmla="*/ 4488032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2970861 w 17848155"/>
              <a:gd name="connsiteY7" fmla="*/ 4126079 h 4720649"/>
              <a:gd name="connsiteX8" fmla="*/ 3491537 w 17848155"/>
              <a:gd name="connsiteY8" fmla="*/ 4488032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5212288"/>
              <a:gd name="connsiteX1" fmla="*/ 421149 w 17848155"/>
              <a:gd name="connsiteY1" fmla="*/ 2972155 h 5212288"/>
              <a:gd name="connsiteX2" fmla="*/ 731392 w 17848155"/>
              <a:gd name="connsiteY2" fmla="*/ 2988484 h 5212288"/>
              <a:gd name="connsiteX3" fmla="*/ 1286563 w 17848155"/>
              <a:gd name="connsiteY3" fmla="*/ 3037470 h 5212288"/>
              <a:gd name="connsiteX4" fmla="*/ 1387618 w 17848155"/>
              <a:gd name="connsiteY4" fmla="*/ 3829435 h 5212288"/>
              <a:gd name="connsiteX5" fmla="*/ 2102376 w 17848155"/>
              <a:gd name="connsiteY5" fmla="*/ 3768652 h 5212288"/>
              <a:gd name="connsiteX6" fmla="*/ 2513043 w 17848155"/>
              <a:gd name="connsiteY6" fmla="*/ 4093415 h 5212288"/>
              <a:gd name="connsiteX7" fmla="*/ 2970861 w 17848155"/>
              <a:gd name="connsiteY7" fmla="*/ 4126079 h 5212288"/>
              <a:gd name="connsiteX8" fmla="*/ 3491537 w 17848155"/>
              <a:gd name="connsiteY8" fmla="*/ 4488032 h 5212288"/>
              <a:gd name="connsiteX9" fmla="*/ 4470635 w 17848155"/>
              <a:gd name="connsiteY9" fmla="*/ 3527327 h 5212288"/>
              <a:gd name="connsiteX10" fmla="*/ 4732500 w 17848155"/>
              <a:gd name="connsiteY10" fmla="*/ 5211957 h 5212288"/>
              <a:gd name="connsiteX11" fmla="*/ 5221749 w 17848155"/>
              <a:gd name="connsiteY11" fmla="*/ 3674284 h 5212288"/>
              <a:gd name="connsiteX12" fmla="*/ 5940206 w 17848155"/>
              <a:gd name="connsiteY12" fmla="*/ 3886555 h 5212288"/>
              <a:gd name="connsiteX13" fmla="*/ 6266778 w 17848155"/>
              <a:gd name="connsiteY13" fmla="*/ 4049841 h 5212288"/>
              <a:gd name="connsiteX14" fmla="*/ 6511706 w 17848155"/>
              <a:gd name="connsiteY14" fmla="*/ 4245784 h 5212288"/>
              <a:gd name="connsiteX15" fmla="*/ 6903592 w 17848155"/>
              <a:gd name="connsiteY15" fmla="*/ 4474384 h 5212288"/>
              <a:gd name="connsiteX16" fmla="*/ 7295478 w 17848155"/>
              <a:gd name="connsiteY16" fmla="*/ 4702984 h 5212288"/>
              <a:gd name="connsiteX17" fmla="*/ 7622049 w 17848155"/>
              <a:gd name="connsiteY17" fmla="*/ 4670327 h 5212288"/>
              <a:gd name="connsiteX18" fmla="*/ 8144563 w 17848155"/>
              <a:gd name="connsiteY18" fmla="*/ 4392741 h 5212288"/>
              <a:gd name="connsiteX19" fmla="*/ 8634421 w 17848155"/>
              <a:gd name="connsiteY19" fmla="*/ 4115155 h 5212288"/>
              <a:gd name="connsiteX20" fmla="*/ 8977321 w 17848155"/>
              <a:gd name="connsiteY20" fmla="*/ 3968198 h 5212288"/>
              <a:gd name="connsiteX21" fmla="*/ 9287563 w 17848155"/>
              <a:gd name="connsiteY21" fmla="*/ 3886555 h 5212288"/>
              <a:gd name="connsiteX22" fmla="*/ 10038678 w 17848155"/>
              <a:gd name="connsiteY22" fmla="*/ 3690612 h 5212288"/>
              <a:gd name="connsiteX23" fmla="*/ 10528535 w 17848155"/>
              <a:gd name="connsiteY23" fmla="*/ 3527327 h 5212288"/>
              <a:gd name="connsiteX24" fmla="*/ 10740806 w 17848155"/>
              <a:gd name="connsiteY24" fmla="*/ 3380370 h 5212288"/>
              <a:gd name="connsiteX25" fmla="*/ 11230663 w 17848155"/>
              <a:gd name="connsiteY25" fmla="*/ 3315055 h 5212288"/>
              <a:gd name="connsiteX26" fmla="*/ 12161392 w 17848155"/>
              <a:gd name="connsiteY26" fmla="*/ 3217084 h 5212288"/>
              <a:gd name="connsiteX27" fmla="*/ 12553278 w 17848155"/>
              <a:gd name="connsiteY27" fmla="*/ 3086455 h 5212288"/>
              <a:gd name="connsiteX28" fmla="*/ 12977821 w 17848155"/>
              <a:gd name="connsiteY28" fmla="*/ 3053798 h 5212288"/>
              <a:gd name="connsiteX29" fmla="*/ 13418692 w 17848155"/>
              <a:gd name="connsiteY29" fmla="*/ 3021141 h 5212288"/>
              <a:gd name="connsiteX30" fmla="*/ 14080742 w 17848155"/>
              <a:gd name="connsiteY30" fmla="*/ 3026584 h 5212288"/>
              <a:gd name="connsiteX31" fmla="*/ 14888758 w 17848155"/>
              <a:gd name="connsiteY31" fmla="*/ 3017182 h 5212288"/>
              <a:gd name="connsiteX32" fmla="*/ 16155460 w 17848155"/>
              <a:gd name="connsiteY32" fmla="*/ 3136431 h 5212288"/>
              <a:gd name="connsiteX33" fmla="*/ 17791284 w 17848155"/>
              <a:gd name="connsiteY33" fmla="*/ 3273491 h 5212288"/>
              <a:gd name="connsiteX34" fmla="*/ 17323595 w 17848155"/>
              <a:gd name="connsiteY34" fmla="*/ 3140813 h 5212288"/>
              <a:gd name="connsiteX35" fmla="*/ 15897666 w 17848155"/>
              <a:gd name="connsiteY35" fmla="*/ 2971166 h 5212288"/>
              <a:gd name="connsiteX36" fmla="*/ 14487471 w 17848155"/>
              <a:gd name="connsiteY36" fmla="*/ 2683189 h 5212288"/>
              <a:gd name="connsiteX37" fmla="*/ 13348430 w 17848155"/>
              <a:gd name="connsiteY37" fmla="*/ 1670818 h 5212288"/>
              <a:gd name="connsiteX38" fmla="*/ 12771981 w 17848155"/>
              <a:gd name="connsiteY38" fmla="*/ 1203227 h 5212288"/>
              <a:gd name="connsiteX39" fmla="*/ 12310824 w 17848155"/>
              <a:gd name="connsiteY39" fmla="*/ 1031035 h 5212288"/>
              <a:gd name="connsiteX40" fmla="*/ 11871930 w 17848155"/>
              <a:gd name="connsiteY40" fmla="*/ 857853 h 5212288"/>
              <a:gd name="connsiteX41" fmla="*/ 11423638 w 17848155"/>
              <a:gd name="connsiteY41" fmla="*/ 630243 h 5212288"/>
              <a:gd name="connsiteX42" fmla="*/ 10906566 w 17848155"/>
              <a:gd name="connsiteY42" fmla="*/ 441721 h 5212288"/>
              <a:gd name="connsiteX43" fmla="*/ 10495878 w 17848155"/>
              <a:gd name="connsiteY43" fmla="*/ 212627 h 5212288"/>
              <a:gd name="connsiteX44" fmla="*/ 10038678 w 17848155"/>
              <a:gd name="connsiteY44" fmla="*/ 179970 h 5212288"/>
              <a:gd name="connsiteX45" fmla="*/ 8895678 w 17848155"/>
              <a:gd name="connsiteY45" fmla="*/ 33012 h 5212288"/>
              <a:gd name="connsiteX46" fmla="*/ 7491421 w 17848155"/>
              <a:gd name="connsiteY46" fmla="*/ 16684 h 5212288"/>
              <a:gd name="connsiteX47" fmla="*/ 6805621 w 17848155"/>
              <a:gd name="connsiteY47" fmla="*/ 355 h 5212288"/>
              <a:gd name="connsiteX48" fmla="*/ 5662621 w 17848155"/>
              <a:gd name="connsiteY48" fmla="*/ 33012 h 5212288"/>
              <a:gd name="connsiteX49" fmla="*/ 5025806 w 17848155"/>
              <a:gd name="connsiteY49" fmla="*/ 98327 h 5212288"/>
              <a:gd name="connsiteX50" fmla="*/ 3899135 w 17848155"/>
              <a:gd name="connsiteY50" fmla="*/ 147312 h 5212288"/>
              <a:gd name="connsiteX51" fmla="*/ 3099035 w 17848155"/>
              <a:gd name="connsiteY51" fmla="*/ 326927 h 5212288"/>
              <a:gd name="connsiteX52" fmla="*/ 2266278 w 17848155"/>
              <a:gd name="connsiteY52" fmla="*/ 522870 h 5212288"/>
              <a:gd name="connsiteX53" fmla="*/ 1841735 w 17848155"/>
              <a:gd name="connsiteY53" fmla="*/ 686155 h 5212288"/>
              <a:gd name="connsiteX54" fmla="*/ 1417192 w 17848155"/>
              <a:gd name="connsiteY54" fmla="*/ 849441 h 5212288"/>
              <a:gd name="connsiteX55" fmla="*/ 862021 w 17848155"/>
              <a:gd name="connsiteY55" fmla="*/ 1176012 h 5212288"/>
              <a:gd name="connsiteX56" fmla="*/ 437478 w 17848155"/>
              <a:gd name="connsiteY56" fmla="*/ 1502584 h 5212288"/>
              <a:gd name="connsiteX57" fmla="*/ 159892 w 17848155"/>
              <a:gd name="connsiteY57" fmla="*/ 1861812 h 5212288"/>
              <a:gd name="connsiteX58" fmla="*/ 12935 w 17848155"/>
              <a:gd name="connsiteY58" fmla="*/ 2384327 h 5212288"/>
              <a:gd name="connsiteX59" fmla="*/ 12935 w 17848155"/>
              <a:gd name="connsiteY59" fmla="*/ 2694570 h 5212288"/>
              <a:gd name="connsiteX60" fmla="*/ 61921 w 17848155"/>
              <a:gd name="connsiteY60" fmla="*/ 2906841 h 5212288"/>
              <a:gd name="connsiteX61" fmla="*/ 143563 w 17848155"/>
              <a:gd name="connsiteY61" fmla="*/ 3021141 h 5212288"/>
              <a:gd name="connsiteX0" fmla="*/ 45592 w 17848155"/>
              <a:gd name="connsiteY0" fmla="*/ 2972155 h 5331272"/>
              <a:gd name="connsiteX1" fmla="*/ 421149 w 17848155"/>
              <a:gd name="connsiteY1" fmla="*/ 2972155 h 5331272"/>
              <a:gd name="connsiteX2" fmla="*/ 731392 w 17848155"/>
              <a:gd name="connsiteY2" fmla="*/ 2988484 h 5331272"/>
              <a:gd name="connsiteX3" fmla="*/ 1286563 w 17848155"/>
              <a:gd name="connsiteY3" fmla="*/ 3037470 h 5331272"/>
              <a:gd name="connsiteX4" fmla="*/ 1387618 w 17848155"/>
              <a:gd name="connsiteY4" fmla="*/ 3829435 h 5331272"/>
              <a:gd name="connsiteX5" fmla="*/ 2102376 w 17848155"/>
              <a:gd name="connsiteY5" fmla="*/ 3768652 h 5331272"/>
              <a:gd name="connsiteX6" fmla="*/ 2513043 w 17848155"/>
              <a:gd name="connsiteY6" fmla="*/ 4093415 h 5331272"/>
              <a:gd name="connsiteX7" fmla="*/ 2970861 w 17848155"/>
              <a:gd name="connsiteY7" fmla="*/ 4126079 h 5331272"/>
              <a:gd name="connsiteX8" fmla="*/ 3491537 w 17848155"/>
              <a:gd name="connsiteY8" fmla="*/ 4488032 h 5331272"/>
              <a:gd name="connsiteX9" fmla="*/ 4147148 w 17848155"/>
              <a:gd name="connsiteY9" fmla="*/ 5146670 h 5331272"/>
              <a:gd name="connsiteX10" fmla="*/ 4732500 w 17848155"/>
              <a:gd name="connsiteY10" fmla="*/ 5211957 h 5331272"/>
              <a:gd name="connsiteX11" fmla="*/ 5221749 w 17848155"/>
              <a:gd name="connsiteY11" fmla="*/ 3674284 h 5331272"/>
              <a:gd name="connsiteX12" fmla="*/ 5940206 w 17848155"/>
              <a:gd name="connsiteY12" fmla="*/ 3886555 h 5331272"/>
              <a:gd name="connsiteX13" fmla="*/ 6266778 w 17848155"/>
              <a:gd name="connsiteY13" fmla="*/ 4049841 h 5331272"/>
              <a:gd name="connsiteX14" fmla="*/ 6511706 w 17848155"/>
              <a:gd name="connsiteY14" fmla="*/ 4245784 h 5331272"/>
              <a:gd name="connsiteX15" fmla="*/ 6903592 w 17848155"/>
              <a:gd name="connsiteY15" fmla="*/ 4474384 h 5331272"/>
              <a:gd name="connsiteX16" fmla="*/ 7295478 w 17848155"/>
              <a:gd name="connsiteY16" fmla="*/ 4702984 h 5331272"/>
              <a:gd name="connsiteX17" fmla="*/ 7622049 w 17848155"/>
              <a:gd name="connsiteY17" fmla="*/ 4670327 h 5331272"/>
              <a:gd name="connsiteX18" fmla="*/ 8144563 w 17848155"/>
              <a:gd name="connsiteY18" fmla="*/ 4392741 h 5331272"/>
              <a:gd name="connsiteX19" fmla="*/ 8634421 w 17848155"/>
              <a:gd name="connsiteY19" fmla="*/ 4115155 h 5331272"/>
              <a:gd name="connsiteX20" fmla="*/ 8977321 w 17848155"/>
              <a:gd name="connsiteY20" fmla="*/ 3968198 h 5331272"/>
              <a:gd name="connsiteX21" fmla="*/ 9287563 w 17848155"/>
              <a:gd name="connsiteY21" fmla="*/ 3886555 h 5331272"/>
              <a:gd name="connsiteX22" fmla="*/ 10038678 w 17848155"/>
              <a:gd name="connsiteY22" fmla="*/ 3690612 h 5331272"/>
              <a:gd name="connsiteX23" fmla="*/ 10528535 w 17848155"/>
              <a:gd name="connsiteY23" fmla="*/ 3527327 h 5331272"/>
              <a:gd name="connsiteX24" fmla="*/ 10740806 w 17848155"/>
              <a:gd name="connsiteY24" fmla="*/ 3380370 h 5331272"/>
              <a:gd name="connsiteX25" fmla="*/ 11230663 w 17848155"/>
              <a:gd name="connsiteY25" fmla="*/ 3315055 h 5331272"/>
              <a:gd name="connsiteX26" fmla="*/ 12161392 w 17848155"/>
              <a:gd name="connsiteY26" fmla="*/ 3217084 h 5331272"/>
              <a:gd name="connsiteX27" fmla="*/ 12553278 w 17848155"/>
              <a:gd name="connsiteY27" fmla="*/ 3086455 h 5331272"/>
              <a:gd name="connsiteX28" fmla="*/ 12977821 w 17848155"/>
              <a:gd name="connsiteY28" fmla="*/ 3053798 h 5331272"/>
              <a:gd name="connsiteX29" fmla="*/ 13418692 w 17848155"/>
              <a:gd name="connsiteY29" fmla="*/ 3021141 h 5331272"/>
              <a:gd name="connsiteX30" fmla="*/ 14080742 w 17848155"/>
              <a:gd name="connsiteY30" fmla="*/ 3026584 h 5331272"/>
              <a:gd name="connsiteX31" fmla="*/ 14888758 w 17848155"/>
              <a:gd name="connsiteY31" fmla="*/ 3017182 h 5331272"/>
              <a:gd name="connsiteX32" fmla="*/ 16155460 w 17848155"/>
              <a:gd name="connsiteY32" fmla="*/ 3136431 h 5331272"/>
              <a:gd name="connsiteX33" fmla="*/ 17791284 w 17848155"/>
              <a:gd name="connsiteY33" fmla="*/ 3273491 h 5331272"/>
              <a:gd name="connsiteX34" fmla="*/ 17323595 w 17848155"/>
              <a:gd name="connsiteY34" fmla="*/ 3140813 h 5331272"/>
              <a:gd name="connsiteX35" fmla="*/ 15897666 w 17848155"/>
              <a:gd name="connsiteY35" fmla="*/ 2971166 h 5331272"/>
              <a:gd name="connsiteX36" fmla="*/ 14487471 w 17848155"/>
              <a:gd name="connsiteY36" fmla="*/ 2683189 h 5331272"/>
              <a:gd name="connsiteX37" fmla="*/ 13348430 w 17848155"/>
              <a:gd name="connsiteY37" fmla="*/ 1670818 h 5331272"/>
              <a:gd name="connsiteX38" fmla="*/ 12771981 w 17848155"/>
              <a:gd name="connsiteY38" fmla="*/ 1203227 h 5331272"/>
              <a:gd name="connsiteX39" fmla="*/ 12310824 w 17848155"/>
              <a:gd name="connsiteY39" fmla="*/ 1031035 h 5331272"/>
              <a:gd name="connsiteX40" fmla="*/ 11871930 w 17848155"/>
              <a:gd name="connsiteY40" fmla="*/ 857853 h 5331272"/>
              <a:gd name="connsiteX41" fmla="*/ 11423638 w 17848155"/>
              <a:gd name="connsiteY41" fmla="*/ 630243 h 5331272"/>
              <a:gd name="connsiteX42" fmla="*/ 10906566 w 17848155"/>
              <a:gd name="connsiteY42" fmla="*/ 441721 h 5331272"/>
              <a:gd name="connsiteX43" fmla="*/ 10495878 w 17848155"/>
              <a:gd name="connsiteY43" fmla="*/ 212627 h 5331272"/>
              <a:gd name="connsiteX44" fmla="*/ 10038678 w 17848155"/>
              <a:gd name="connsiteY44" fmla="*/ 179970 h 5331272"/>
              <a:gd name="connsiteX45" fmla="*/ 8895678 w 17848155"/>
              <a:gd name="connsiteY45" fmla="*/ 33012 h 5331272"/>
              <a:gd name="connsiteX46" fmla="*/ 7491421 w 17848155"/>
              <a:gd name="connsiteY46" fmla="*/ 16684 h 5331272"/>
              <a:gd name="connsiteX47" fmla="*/ 6805621 w 17848155"/>
              <a:gd name="connsiteY47" fmla="*/ 355 h 5331272"/>
              <a:gd name="connsiteX48" fmla="*/ 5662621 w 17848155"/>
              <a:gd name="connsiteY48" fmla="*/ 33012 h 5331272"/>
              <a:gd name="connsiteX49" fmla="*/ 5025806 w 17848155"/>
              <a:gd name="connsiteY49" fmla="*/ 98327 h 5331272"/>
              <a:gd name="connsiteX50" fmla="*/ 3899135 w 17848155"/>
              <a:gd name="connsiteY50" fmla="*/ 147312 h 5331272"/>
              <a:gd name="connsiteX51" fmla="*/ 3099035 w 17848155"/>
              <a:gd name="connsiteY51" fmla="*/ 326927 h 5331272"/>
              <a:gd name="connsiteX52" fmla="*/ 2266278 w 17848155"/>
              <a:gd name="connsiteY52" fmla="*/ 522870 h 5331272"/>
              <a:gd name="connsiteX53" fmla="*/ 1841735 w 17848155"/>
              <a:gd name="connsiteY53" fmla="*/ 686155 h 5331272"/>
              <a:gd name="connsiteX54" fmla="*/ 1417192 w 17848155"/>
              <a:gd name="connsiteY54" fmla="*/ 849441 h 5331272"/>
              <a:gd name="connsiteX55" fmla="*/ 862021 w 17848155"/>
              <a:gd name="connsiteY55" fmla="*/ 1176012 h 5331272"/>
              <a:gd name="connsiteX56" fmla="*/ 437478 w 17848155"/>
              <a:gd name="connsiteY56" fmla="*/ 1502584 h 5331272"/>
              <a:gd name="connsiteX57" fmla="*/ 159892 w 17848155"/>
              <a:gd name="connsiteY57" fmla="*/ 1861812 h 5331272"/>
              <a:gd name="connsiteX58" fmla="*/ 12935 w 17848155"/>
              <a:gd name="connsiteY58" fmla="*/ 2384327 h 5331272"/>
              <a:gd name="connsiteX59" fmla="*/ 12935 w 17848155"/>
              <a:gd name="connsiteY59" fmla="*/ 2694570 h 5331272"/>
              <a:gd name="connsiteX60" fmla="*/ 61921 w 17848155"/>
              <a:gd name="connsiteY60" fmla="*/ 2906841 h 5331272"/>
              <a:gd name="connsiteX61" fmla="*/ 143563 w 17848155"/>
              <a:gd name="connsiteY61" fmla="*/ 3021141 h 5331272"/>
              <a:gd name="connsiteX0" fmla="*/ 45592 w 17848155"/>
              <a:gd name="connsiteY0" fmla="*/ 2972155 h 5322347"/>
              <a:gd name="connsiteX1" fmla="*/ 421149 w 17848155"/>
              <a:gd name="connsiteY1" fmla="*/ 2972155 h 5322347"/>
              <a:gd name="connsiteX2" fmla="*/ 731392 w 17848155"/>
              <a:gd name="connsiteY2" fmla="*/ 2988484 h 5322347"/>
              <a:gd name="connsiteX3" fmla="*/ 1286563 w 17848155"/>
              <a:gd name="connsiteY3" fmla="*/ 3037470 h 5322347"/>
              <a:gd name="connsiteX4" fmla="*/ 1387618 w 17848155"/>
              <a:gd name="connsiteY4" fmla="*/ 3829435 h 5322347"/>
              <a:gd name="connsiteX5" fmla="*/ 2102376 w 17848155"/>
              <a:gd name="connsiteY5" fmla="*/ 3768652 h 5322347"/>
              <a:gd name="connsiteX6" fmla="*/ 2513043 w 17848155"/>
              <a:gd name="connsiteY6" fmla="*/ 4093415 h 5322347"/>
              <a:gd name="connsiteX7" fmla="*/ 2970861 w 17848155"/>
              <a:gd name="connsiteY7" fmla="*/ 4126079 h 5322347"/>
              <a:gd name="connsiteX8" fmla="*/ 3426825 w 17848155"/>
              <a:gd name="connsiteY8" fmla="*/ 4719347 h 5322347"/>
              <a:gd name="connsiteX9" fmla="*/ 4147148 w 17848155"/>
              <a:gd name="connsiteY9" fmla="*/ 5146670 h 5322347"/>
              <a:gd name="connsiteX10" fmla="*/ 4732500 w 17848155"/>
              <a:gd name="connsiteY10" fmla="*/ 5211957 h 5322347"/>
              <a:gd name="connsiteX11" fmla="*/ 5221749 w 17848155"/>
              <a:gd name="connsiteY11" fmla="*/ 3674284 h 5322347"/>
              <a:gd name="connsiteX12" fmla="*/ 5940206 w 17848155"/>
              <a:gd name="connsiteY12" fmla="*/ 3886555 h 5322347"/>
              <a:gd name="connsiteX13" fmla="*/ 6266778 w 17848155"/>
              <a:gd name="connsiteY13" fmla="*/ 4049841 h 5322347"/>
              <a:gd name="connsiteX14" fmla="*/ 6511706 w 17848155"/>
              <a:gd name="connsiteY14" fmla="*/ 4245784 h 5322347"/>
              <a:gd name="connsiteX15" fmla="*/ 6903592 w 17848155"/>
              <a:gd name="connsiteY15" fmla="*/ 4474384 h 5322347"/>
              <a:gd name="connsiteX16" fmla="*/ 7295478 w 17848155"/>
              <a:gd name="connsiteY16" fmla="*/ 4702984 h 5322347"/>
              <a:gd name="connsiteX17" fmla="*/ 7622049 w 17848155"/>
              <a:gd name="connsiteY17" fmla="*/ 4670327 h 5322347"/>
              <a:gd name="connsiteX18" fmla="*/ 8144563 w 17848155"/>
              <a:gd name="connsiteY18" fmla="*/ 4392741 h 5322347"/>
              <a:gd name="connsiteX19" fmla="*/ 8634421 w 17848155"/>
              <a:gd name="connsiteY19" fmla="*/ 4115155 h 5322347"/>
              <a:gd name="connsiteX20" fmla="*/ 8977321 w 17848155"/>
              <a:gd name="connsiteY20" fmla="*/ 3968198 h 5322347"/>
              <a:gd name="connsiteX21" fmla="*/ 9287563 w 17848155"/>
              <a:gd name="connsiteY21" fmla="*/ 3886555 h 5322347"/>
              <a:gd name="connsiteX22" fmla="*/ 10038678 w 17848155"/>
              <a:gd name="connsiteY22" fmla="*/ 3690612 h 5322347"/>
              <a:gd name="connsiteX23" fmla="*/ 10528535 w 17848155"/>
              <a:gd name="connsiteY23" fmla="*/ 3527327 h 5322347"/>
              <a:gd name="connsiteX24" fmla="*/ 10740806 w 17848155"/>
              <a:gd name="connsiteY24" fmla="*/ 3380370 h 5322347"/>
              <a:gd name="connsiteX25" fmla="*/ 11230663 w 17848155"/>
              <a:gd name="connsiteY25" fmla="*/ 3315055 h 5322347"/>
              <a:gd name="connsiteX26" fmla="*/ 12161392 w 17848155"/>
              <a:gd name="connsiteY26" fmla="*/ 3217084 h 5322347"/>
              <a:gd name="connsiteX27" fmla="*/ 12553278 w 17848155"/>
              <a:gd name="connsiteY27" fmla="*/ 3086455 h 5322347"/>
              <a:gd name="connsiteX28" fmla="*/ 12977821 w 17848155"/>
              <a:gd name="connsiteY28" fmla="*/ 3053798 h 5322347"/>
              <a:gd name="connsiteX29" fmla="*/ 13418692 w 17848155"/>
              <a:gd name="connsiteY29" fmla="*/ 3021141 h 5322347"/>
              <a:gd name="connsiteX30" fmla="*/ 14080742 w 17848155"/>
              <a:gd name="connsiteY30" fmla="*/ 3026584 h 5322347"/>
              <a:gd name="connsiteX31" fmla="*/ 14888758 w 17848155"/>
              <a:gd name="connsiteY31" fmla="*/ 3017182 h 5322347"/>
              <a:gd name="connsiteX32" fmla="*/ 16155460 w 17848155"/>
              <a:gd name="connsiteY32" fmla="*/ 3136431 h 5322347"/>
              <a:gd name="connsiteX33" fmla="*/ 17791284 w 17848155"/>
              <a:gd name="connsiteY33" fmla="*/ 3273491 h 5322347"/>
              <a:gd name="connsiteX34" fmla="*/ 17323595 w 17848155"/>
              <a:gd name="connsiteY34" fmla="*/ 3140813 h 5322347"/>
              <a:gd name="connsiteX35" fmla="*/ 15897666 w 17848155"/>
              <a:gd name="connsiteY35" fmla="*/ 2971166 h 5322347"/>
              <a:gd name="connsiteX36" fmla="*/ 14487471 w 17848155"/>
              <a:gd name="connsiteY36" fmla="*/ 2683189 h 5322347"/>
              <a:gd name="connsiteX37" fmla="*/ 13348430 w 17848155"/>
              <a:gd name="connsiteY37" fmla="*/ 1670818 h 5322347"/>
              <a:gd name="connsiteX38" fmla="*/ 12771981 w 17848155"/>
              <a:gd name="connsiteY38" fmla="*/ 1203227 h 5322347"/>
              <a:gd name="connsiteX39" fmla="*/ 12310824 w 17848155"/>
              <a:gd name="connsiteY39" fmla="*/ 1031035 h 5322347"/>
              <a:gd name="connsiteX40" fmla="*/ 11871930 w 17848155"/>
              <a:gd name="connsiteY40" fmla="*/ 857853 h 5322347"/>
              <a:gd name="connsiteX41" fmla="*/ 11423638 w 17848155"/>
              <a:gd name="connsiteY41" fmla="*/ 630243 h 5322347"/>
              <a:gd name="connsiteX42" fmla="*/ 10906566 w 17848155"/>
              <a:gd name="connsiteY42" fmla="*/ 441721 h 5322347"/>
              <a:gd name="connsiteX43" fmla="*/ 10495878 w 17848155"/>
              <a:gd name="connsiteY43" fmla="*/ 212627 h 5322347"/>
              <a:gd name="connsiteX44" fmla="*/ 10038678 w 17848155"/>
              <a:gd name="connsiteY44" fmla="*/ 179970 h 5322347"/>
              <a:gd name="connsiteX45" fmla="*/ 8895678 w 17848155"/>
              <a:gd name="connsiteY45" fmla="*/ 33012 h 5322347"/>
              <a:gd name="connsiteX46" fmla="*/ 7491421 w 17848155"/>
              <a:gd name="connsiteY46" fmla="*/ 16684 h 5322347"/>
              <a:gd name="connsiteX47" fmla="*/ 6805621 w 17848155"/>
              <a:gd name="connsiteY47" fmla="*/ 355 h 5322347"/>
              <a:gd name="connsiteX48" fmla="*/ 5662621 w 17848155"/>
              <a:gd name="connsiteY48" fmla="*/ 33012 h 5322347"/>
              <a:gd name="connsiteX49" fmla="*/ 5025806 w 17848155"/>
              <a:gd name="connsiteY49" fmla="*/ 98327 h 5322347"/>
              <a:gd name="connsiteX50" fmla="*/ 3899135 w 17848155"/>
              <a:gd name="connsiteY50" fmla="*/ 147312 h 5322347"/>
              <a:gd name="connsiteX51" fmla="*/ 3099035 w 17848155"/>
              <a:gd name="connsiteY51" fmla="*/ 326927 h 5322347"/>
              <a:gd name="connsiteX52" fmla="*/ 2266278 w 17848155"/>
              <a:gd name="connsiteY52" fmla="*/ 522870 h 5322347"/>
              <a:gd name="connsiteX53" fmla="*/ 1841735 w 17848155"/>
              <a:gd name="connsiteY53" fmla="*/ 686155 h 5322347"/>
              <a:gd name="connsiteX54" fmla="*/ 1417192 w 17848155"/>
              <a:gd name="connsiteY54" fmla="*/ 849441 h 5322347"/>
              <a:gd name="connsiteX55" fmla="*/ 862021 w 17848155"/>
              <a:gd name="connsiteY55" fmla="*/ 1176012 h 5322347"/>
              <a:gd name="connsiteX56" fmla="*/ 437478 w 17848155"/>
              <a:gd name="connsiteY56" fmla="*/ 1502584 h 5322347"/>
              <a:gd name="connsiteX57" fmla="*/ 159892 w 17848155"/>
              <a:gd name="connsiteY57" fmla="*/ 1861812 h 5322347"/>
              <a:gd name="connsiteX58" fmla="*/ 12935 w 17848155"/>
              <a:gd name="connsiteY58" fmla="*/ 2384327 h 5322347"/>
              <a:gd name="connsiteX59" fmla="*/ 12935 w 17848155"/>
              <a:gd name="connsiteY59" fmla="*/ 2694570 h 5322347"/>
              <a:gd name="connsiteX60" fmla="*/ 61921 w 17848155"/>
              <a:gd name="connsiteY60" fmla="*/ 2906841 h 5322347"/>
              <a:gd name="connsiteX61" fmla="*/ 143563 w 17848155"/>
              <a:gd name="connsiteY61" fmla="*/ 3021141 h 5322347"/>
              <a:gd name="connsiteX0" fmla="*/ 45592 w 17848155"/>
              <a:gd name="connsiteY0" fmla="*/ 2972155 h 5588600"/>
              <a:gd name="connsiteX1" fmla="*/ 421149 w 17848155"/>
              <a:gd name="connsiteY1" fmla="*/ 2972155 h 5588600"/>
              <a:gd name="connsiteX2" fmla="*/ 731392 w 17848155"/>
              <a:gd name="connsiteY2" fmla="*/ 2988484 h 5588600"/>
              <a:gd name="connsiteX3" fmla="*/ 1286563 w 17848155"/>
              <a:gd name="connsiteY3" fmla="*/ 3037470 h 5588600"/>
              <a:gd name="connsiteX4" fmla="*/ 1387618 w 17848155"/>
              <a:gd name="connsiteY4" fmla="*/ 3829435 h 5588600"/>
              <a:gd name="connsiteX5" fmla="*/ 2102376 w 17848155"/>
              <a:gd name="connsiteY5" fmla="*/ 3768652 h 5588600"/>
              <a:gd name="connsiteX6" fmla="*/ 2513043 w 17848155"/>
              <a:gd name="connsiteY6" fmla="*/ 4093415 h 5588600"/>
              <a:gd name="connsiteX7" fmla="*/ 2970861 w 17848155"/>
              <a:gd name="connsiteY7" fmla="*/ 4126079 h 5588600"/>
              <a:gd name="connsiteX8" fmla="*/ 3426825 w 17848155"/>
              <a:gd name="connsiteY8" fmla="*/ 4719347 h 5588600"/>
              <a:gd name="connsiteX9" fmla="*/ 4147148 w 17848155"/>
              <a:gd name="connsiteY9" fmla="*/ 5146670 h 5588600"/>
              <a:gd name="connsiteX10" fmla="*/ 4732500 w 17848155"/>
              <a:gd name="connsiteY10" fmla="*/ 5520399 h 5588600"/>
              <a:gd name="connsiteX11" fmla="*/ 5221749 w 17848155"/>
              <a:gd name="connsiteY11" fmla="*/ 3674284 h 5588600"/>
              <a:gd name="connsiteX12" fmla="*/ 5940206 w 17848155"/>
              <a:gd name="connsiteY12" fmla="*/ 3886555 h 5588600"/>
              <a:gd name="connsiteX13" fmla="*/ 6266778 w 17848155"/>
              <a:gd name="connsiteY13" fmla="*/ 4049841 h 5588600"/>
              <a:gd name="connsiteX14" fmla="*/ 6511706 w 17848155"/>
              <a:gd name="connsiteY14" fmla="*/ 4245784 h 5588600"/>
              <a:gd name="connsiteX15" fmla="*/ 6903592 w 17848155"/>
              <a:gd name="connsiteY15" fmla="*/ 4474384 h 5588600"/>
              <a:gd name="connsiteX16" fmla="*/ 7295478 w 17848155"/>
              <a:gd name="connsiteY16" fmla="*/ 4702984 h 5588600"/>
              <a:gd name="connsiteX17" fmla="*/ 7622049 w 17848155"/>
              <a:gd name="connsiteY17" fmla="*/ 4670327 h 5588600"/>
              <a:gd name="connsiteX18" fmla="*/ 8144563 w 17848155"/>
              <a:gd name="connsiteY18" fmla="*/ 4392741 h 5588600"/>
              <a:gd name="connsiteX19" fmla="*/ 8634421 w 17848155"/>
              <a:gd name="connsiteY19" fmla="*/ 4115155 h 5588600"/>
              <a:gd name="connsiteX20" fmla="*/ 8977321 w 17848155"/>
              <a:gd name="connsiteY20" fmla="*/ 3968198 h 5588600"/>
              <a:gd name="connsiteX21" fmla="*/ 9287563 w 17848155"/>
              <a:gd name="connsiteY21" fmla="*/ 3886555 h 5588600"/>
              <a:gd name="connsiteX22" fmla="*/ 10038678 w 17848155"/>
              <a:gd name="connsiteY22" fmla="*/ 3690612 h 5588600"/>
              <a:gd name="connsiteX23" fmla="*/ 10528535 w 17848155"/>
              <a:gd name="connsiteY23" fmla="*/ 3527327 h 5588600"/>
              <a:gd name="connsiteX24" fmla="*/ 10740806 w 17848155"/>
              <a:gd name="connsiteY24" fmla="*/ 3380370 h 5588600"/>
              <a:gd name="connsiteX25" fmla="*/ 11230663 w 17848155"/>
              <a:gd name="connsiteY25" fmla="*/ 3315055 h 5588600"/>
              <a:gd name="connsiteX26" fmla="*/ 12161392 w 17848155"/>
              <a:gd name="connsiteY26" fmla="*/ 3217084 h 5588600"/>
              <a:gd name="connsiteX27" fmla="*/ 12553278 w 17848155"/>
              <a:gd name="connsiteY27" fmla="*/ 3086455 h 5588600"/>
              <a:gd name="connsiteX28" fmla="*/ 12977821 w 17848155"/>
              <a:gd name="connsiteY28" fmla="*/ 3053798 h 5588600"/>
              <a:gd name="connsiteX29" fmla="*/ 13418692 w 17848155"/>
              <a:gd name="connsiteY29" fmla="*/ 3021141 h 5588600"/>
              <a:gd name="connsiteX30" fmla="*/ 14080742 w 17848155"/>
              <a:gd name="connsiteY30" fmla="*/ 3026584 h 5588600"/>
              <a:gd name="connsiteX31" fmla="*/ 14888758 w 17848155"/>
              <a:gd name="connsiteY31" fmla="*/ 3017182 h 5588600"/>
              <a:gd name="connsiteX32" fmla="*/ 16155460 w 17848155"/>
              <a:gd name="connsiteY32" fmla="*/ 3136431 h 5588600"/>
              <a:gd name="connsiteX33" fmla="*/ 17791284 w 17848155"/>
              <a:gd name="connsiteY33" fmla="*/ 3273491 h 5588600"/>
              <a:gd name="connsiteX34" fmla="*/ 17323595 w 17848155"/>
              <a:gd name="connsiteY34" fmla="*/ 3140813 h 5588600"/>
              <a:gd name="connsiteX35" fmla="*/ 15897666 w 17848155"/>
              <a:gd name="connsiteY35" fmla="*/ 2971166 h 5588600"/>
              <a:gd name="connsiteX36" fmla="*/ 14487471 w 17848155"/>
              <a:gd name="connsiteY36" fmla="*/ 2683189 h 5588600"/>
              <a:gd name="connsiteX37" fmla="*/ 13348430 w 17848155"/>
              <a:gd name="connsiteY37" fmla="*/ 1670818 h 5588600"/>
              <a:gd name="connsiteX38" fmla="*/ 12771981 w 17848155"/>
              <a:gd name="connsiteY38" fmla="*/ 1203227 h 5588600"/>
              <a:gd name="connsiteX39" fmla="*/ 12310824 w 17848155"/>
              <a:gd name="connsiteY39" fmla="*/ 1031035 h 5588600"/>
              <a:gd name="connsiteX40" fmla="*/ 11871930 w 17848155"/>
              <a:gd name="connsiteY40" fmla="*/ 857853 h 5588600"/>
              <a:gd name="connsiteX41" fmla="*/ 11423638 w 17848155"/>
              <a:gd name="connsiteY41" fmla="*/ 630243 h 5588600"/>
              <a:gd name="connsiteX42" fmla="*/ 10906566 w 17848155"/>
              <a:gd name="connsiteY42" fmla="*/ 441721 h 5588600"/>
              <a:gd name="connsiteX43" fmla="*/ 10495878 w 17848155"/>
              <a:gd name="connsiteY43" fmla="*/ 212627 h 5588600"/>
              <a:gd name="connsiteX44" fmla="*/ 10038678 w 17848155"/>
              <a:gd name="connsiteY44" fmla="*/ 179970 h 5588600"/>
              <a:gd name="connsiteX45" fmla="*/ 8895678 w 17848155"/>
              <a:gd name="connsiteY45" fmla="*/ 33012 h 5588600"/>
              <a:gd name="connsiteX46" fmla="*/ 7491421 w 17848155"/>
              <a:gd name="connsiteY46" fmla="*/ 16684 h 5588600"/>
              <a:gd name="connsiteX47" fmla="*/ 6805621 w 17848155"/>
              <a:gd name="connsiteY47" fmla="*/ 355 h 5588600"/>
              <a:gd name="connsiteX48" fmla="*/ 5662621 w 17848155"/>
              <a:gd name="connsiteY48" fmla="*/ 33012 h 5588600"/>
              <a:gd name="connsiteX49" fmla="*/ 5025806 w 17848155"/>
              <a:gd name="connsiteY49" fmla="*/ 98327 h 5588600"/>
              <a:gd name="connsiteX50" fmla="*/ 3899135 w 17848155"/>
              <a:gd name="connsiteY50" fmla="*/ 147312 h 5588600"/>
              <a:gd name="connsiteX51" fmla="*/ 3099035 w 17848155"/>
              <a:gd name="connsiteY51" fmla="*/ 326927 h 5588600"/>
              <a:gd name="connsiteX52" fmla="*/ 2266278 w 17848155"/>
              <a:gd name="connsiteY52" fmla="*/ 522870 h 5588600"/>
              <a:gd name="connsiteX53" fmla="*/ 1841735 w 17848155"/>
              <a:gd name="connsiteY53" fmla="*/ 686155 h 5588600"/>
              <a:gd name="connsiteX54" fmla="*/ 1417192 w 17848155"/>
              <a:gd name="connsiteY54" fmla="*/ 849441 h 5588600"/>
              <a:gd name="connsiteX55" fmla="*/ 862021 w 17848155"/>
              <a:gd name="connsiteY55" fmla="*/ 1176012 h 5588600"/>
              <a:gd name="connsiteX56" fmla="*/ 437478 w 17848155"/>
              <a:gd name="connsiteY56" fmla="*/ 1502584 h 5588600"/>
              <a:gd name="connsiteX57" fmla="*/ 159892 w 17848155"/>
              <a:gd name="connsiteY57" fmla="*/ 1861812 h 5588600"/>
              <a:gd name="connsiteX58" fmla="*/ 12935 w 17848155"/>
              <a:gd name="connsiteY58" fmla="*/ 2384327 h 5588600"/>
              <a:gd name="connsiteX59" fmla="*/ 12935 w 17848155"/>
              <a:gd name="connsiteY59" fmla="*/ 2694570 h 5588600"/>
              <a:gd name="connsiteX60" fmla="*/ 61921 w 17848155"/>
              <a:gd name="connsiteY60" fmla="*/ 2906841 h 5588600"/>
              <a:gd name="connsiteX61" fmla="*/ 143563 w 17848155"/>
              <a:gd name="connsiteY61" fmla="*/ 3021141 h 5588600"/>
              <a:gd name="connsiteX0" fmla="*/ 45592 w 17848155"/>
              <a:gd name="connsiteY0" fmla="*/ 2972155 h 5719051"/>
              <a:gd name="connsiteX1" fmla="*/ 421149 w 17848155"/>
              <a:gd name="connsiteY1" fmla="*/ 2972155 h 5719051"/>
              <a:gd name="connsiteX2" fmla="*/ 731392 w 17848155"/>
              <a:gd name="connsiteY2" fmla="*/ 2988484 h 5719051"/>
              <a:gd name="connsiteX3" fmla="*/ 1286563 w 17848155"/>
              <a:gd name="connsiteY3" fmla="*/ 3037470 h 5719051"/>
              <a:gd name="connsiteX4" fmla="*/ 1387618 w 17848155"/>
              <a:gd name="connsiteY4" fmla="*/ 3829435 h 5719051"/>
              <a:gd name="connsiteX5" fmla="*/ 2102376 w 17848155"/>
              <a:gd name="connsiteY5" fmla="*/ 3768652 h 5719051"/>
              <a:gd name="connsiteX6" fmla="*/ 2513043 w 17848155"/>
              <a:gd name="connsiteY6" fmla="*/ 4093415 h 5719051"/>
              <a:gd name="connsiteX7" fmla="*/ 2970861 w 17848155"/>
              <a:gd name="connsiteY7" fmla="*/ 4126079 h 5719051"/>
              <a:gd name="connsiteX8" fmla="*/ 3426825 w 17848155"/>
              <a:gd name="connsiteY8" fmla="*/ 4719347 h 5719051"/>
              <a:gd name="connsiteX9" fmla="*/ 4147148 w 17848155"/>
              <a:gd name="connsiteY9" fmla="*/ 5146670 h 5719051"/>
              <a:gd name="connsiteX10" fmla="*/ 4732500 w 17848155"/>
              <a:gd name="connsiteY10" fmla="*/ 5520399 h 5719051"/>
              <a:gd name="connsiteX11" fmla="*/ 5351136 w 17848155"/>
              <a:gd name="connsiteY11" fmla="*/ 5602029 h 5719051"/>
              <a:gd name="connsiteX12" fmla="*/ 5940206 w 17848155"/>
              <a:gd name="connsiteY12" fmla="*/ 3886555 h 5719051"/>
              <a:gd name="connsiteX13" fmla="*/ 6266778 w 17848155"/>
              <a:gd name="connsiteY13" fmla="*/ 4049841 h 5719051"/>
              <a:gd name="connsiteX14" fmla="*/ 6511706 w 17848155"/>
              <a:gd name="connsiteY14" fmla="*/ 4245784 h 5719051"/>
              <a:gd name="connsiteX15" fmla="*/ 6903592 w 17848155"/>
              <a:gd name="connsiteY15" fmla="*/ 4474384 h 5719051"/>
              <a:gd name="connsiteX16" fmla="*/ 7295478 w 17848155"/>
              <a:gd name="connsiteY16" fmla="*/ 4702984 h 5719051"/>
              <a:gd name="connsiteX17" fmla="*/ 7622049 w 17848155"/>
              <a:gd name="connsiteY17" fmla="*/ 4670327 h 5719051"/>
              <a:gd name="connsiteX18" fmla="*/ 8144563 w 17848155"/>
              <a:gd name="connsiteY18" fmla="*/ 4392741 h 5719051"/>
              <a:gd name="connsiteX19" fmla="*/ 8634421 w 17848155"/>
              <a:gd name="connsiteY19" fmla="*/ 4115155 h 5719051"/>
              <a:gd name="connsiteX20" fmla="*/ 8977321 w 17848155"/>
              <a:gd name="connsiteY20" fmla="*/ 3968198 h 5719051"/>
              <a:gd name="connsiteX21" fmla="*/ 9287563 w 17848155"/>
              <a:gd name="connsiteY21" fmla="*/ 3886555 h 5719051"/>
              <a:gd name="connsiteX22" fmla="*/ 10038678 w 17848155"/>
              <a:gd name="connsiteY22" fmla="*/ 3690612 h 5719051"/>
              <a:gd name="connsiteX23" fmla="*/ 10528535 w 17848155"/>
              <a:gd name="connsiteY23" fmla="*/ 3527327 h 5719051"/>
              <a:gd name="connsiteX24" fmla="*/ 10740806 w 17848155"/>
              <a:gd name="connsiteY24" fmla="*/ 3380370 h 5719051"/>
              <a:gd name="connsiteX25" fmla="*/ 11230663 w 17848155"/>
              <a:gd name="connsiteY25" fmla="*/ 3315055 h 5719051"/>
              <a:gd name="connsiteX26" fmla="*/ 12161392 w 17848155"/>
              <a:gd name="connsiteY26" fmla="*/ 3217084 h 5719051"/>
              <a:gd name="connsiteX27" fmla="*/ 12553278 w 17848155"/>
              <a:gd name="connsiteY27" fmla="*/ 3086455 h 5719051"/>
              <a:gd name="connsiteX28" fmla="*/ 12977821 w 17848155"/>
              <a:gd name="connsiteY28" fmla="*/ 3053798 h 5719051"/>
              <a:gd name="connsiteX29" fmla="*/ 13418692 w 17848155"/>
              <a:gd name="connsiteY29" fmla="*/ 3021141 h 5719051"/>
              <a:gd name="connsiteX30" fmla="*/ 14080742 w 17848155"/>
              <a:gd name="connsiteY30" fmla="*/ 3026584 h 5719051"/>
              <a:gd name="connsiteX31" fmla="*/ 14888758 w 17848155"/>
              <a:gd name="connsiteY31" fmla="*/ 3017182 h 5719051"/>
              <a:gd name="connsiteX32" fmla="*/ 16155460 w 17848155"/>
              <a:gd name="connsiteY32" fmla="*/ 3136431 h 5719051"/>
              <a:gd name="connsiteX33" fmla="*/ 17791284 w 17848155"/>
              <a:gd name="connsiteY33" fmla="*/ 3273491 h 5719051"/>
              <a:gd name="connsiteX34" fmla="*/ 17323595 w 17848155"/>
              <a:gd name="connsiteY34" fmla="*/ 3140813 h 5719051"/>
              <a:gd name="connsiteX35" fmla="*/ 15897666 w 17848155"/>
              <a:gd name="connsiteY35" fmla="*/ 2971166 h 5719051"/>
              <a:gd name="connsiteX36" fmla="*/ 14487471 w 17848155"/>
              <a:gd name="connsiteY36" fmla="*/ 2683189 h 5719051"/>
              <a:gd name="connsiteX37" fmla="*/ 13348430 w 17848155"/>
              <a:gd name="connsiteY37" fmla="*/ 1670818 h 5719051"/>
              <a:gd name="connsiteX38" fmla="*/ 12771981 w 17848155"/>
              <a:gd name="connsiteY38" fmla="*/ 1203227 h 5719051"/>
              <a:gd name="connsiteX39" fmla="*/ 12310824 w 17848155"/>
              <a:gd name="connsiteY39" fmla="*/ 1031035 h 5719051"/>
              <a:gd name="connsiteX40" fmla="*/ 11871930 w 17848155"/>
              <a:gd name="connsiteY40" fmla="*/ 857853 h 5719051"/>
              <a:gd name="connsiteX41" fmla="*/ 11423638 w 17848155"/>
              <a:gd name="connsiteY41" fmla="*/ 630243 h 5719051"/>
              <a:gd name="connsiteX42" fmla="*/ 10906566 w 17848155"/>
              <a:gd name="connsiteY42" fmla="*/ 441721 h 5719051"/>
              <a:gd name="connsiteX43" fmla="*/ 10495878 w 17848155"/>
              <a:gd name="connsiteY43" fmla="*/ 212627 h 5719051"/>
              <a:gd name="connsiteX44" fmla="*/ 10038678 w 17848155"/>
              <a:gd name="connsiteY44" fmla="*/ 179970 h 5719051"/>
              <a:gd name="connsiteX45" fmla="*/ 8895678 w 17848155"/>
              <a:gd name="connsiteY45" fmla="*/ 33012 h 5719051"/>
              <a:gd name="connsiteX46" fmla="*/ 7491421 w 17848155"/>
              <a:gd name="connsiteY46" fmla="*/ 16684 h 5719051"/>
              <a:gd name="connsiteX47" fmla="*/ 6805621 w 17848155"/>
              <a:gd name="connsiteY47" fmla="*/ 355 h 5719051"/>
              <a:gd name="connsiteX48" fmla="*/ 5662621 w 17848155"/>
              <a:gd name="connsiteY48" fmla="*/ 33012 h 5719051"/>
              <a:gd name="connsiteX49" fmla="*/ 5025806 w 17848155"/>
              <a:gd name="connsiteY49" fmla="*/ 98327 h 5719051"/>
              <a:gd name="connsiteX50" fmla="*/ 3899135 w 17848155"/>
              <a:gd name="connsiteY50" fmla="*/ 147312 h 5719051"/>
              <a:gd name="connsiteX51" fmla="*/ 3099035 w 17848155"/>
              <a:gd name="connsiteY51" fmla="*/ 326927 h 5719051"/>
              <a:gd name="connsiteX52" fmla="*/ 2266278 w 17848155"/>
              <a:gd name="connsiteY52" fmla="*/ 522870 h 5719051"/>
              <a:gd name="connsiteX53" fmla="*/ 1841735 w 17848155"/>
              <a:gd name="connsiteY53" fmla="*/ 686155 h 5719051"/>
              <a:gd name="connsiteX54" fmla="*/ 1417192 w 17848155"/>
              <a:gd name="connsiteY54" fmla="*/ 849441 h 5719051"/>
              <a:gd name="connsiteX55" fmla="*/ 862021 w 17848155"/>
              <a:gd name="connsiteY55" fmla="*/ 1176012 h 5719051"/>
              <a:gd name="connsiteX56" fmla="*/ 437478 w 17848155"/>
              <a:gd name="connsiteY56" fmla="*/ 1502584 h 5719051"/>
              <a:gd name="connsiteX57" fmla="*/ 159892 w 17848155"/>
              <a:gd name="connsiteY57" fmla="*/ 1861812 h 5719051"/>
              <a:gd name="connsiteX58" fmla="*/ 12935 w 17848155"/>
              <a:gd name="connsiteY58" fmla="*/ 2384327 h 5719051"/>
              <a:gd name="connsiteX59" fmla="*/ 12935 w 17848155"/>
              <a:gd name="connsiteY59" fmla="*/ 2694570 h 5719051"/>
              <a:gd name="connsiteX60" fmla="*/ 61921 w 17848155"/>
              <a:gd name="connsiteY60" fmla="*/ 2906841 h 5719051"/>
              <a:gd name="connsiteX61" fmla="*/ 143563 w 17848155"/>
              <a:gd name="connsiteY61" fmla="*/ 3021141 h 5719051"/>
              <a:gd name="connsiteX0" fmla="*/ 45592 w 17848155"/>
              <a:gd name="connsiteY0" fmla="*/ 2972155 h 5719051"/>
              <a:gd name="connsiteX1" fmla="*/ 421149 w 17848155"/>
              <a:gd name="connsiteY1" fmla="*/ 2972155 h 5719051"/>
              <a:gd name="connsiteX2" fmla="*/ 731392 w 17848155"/>
              <a:gd name="connsiteY2" fmla="*/ 2988484 h 5719051"/>
              <a:gd name="connsiteX3" fmla="*/ 1286563 w 17848155"/>
              <a:gd name="connsiteY3" fmla="*/ 3037470 h 5719051"/>
              <a:gd name="connsiteX4" fmla="*/ 1387618 w 17848155"/>
              <a:gd name="connsiteY4" fmla="*/ 3829435 h 5719051"/>
              <a:gd name="connsiteX5" fmla="*/ 2102376 w 17848155"/>
              <a:gd name="connsiteY5" fmla="*/ 3768652 h 5719051"/>
              <a:gd name="connsiteX6" fmla="*/ 2513043 w 17848155"/>
              <a:gd name="connsiteY6" fmla="*/ 4093415 h 5719051"/>
              <a:gd name="connsiteX7" fmla="*/ 2970861 w 17848155"/>
              <a:gd name="connsiteY7" fmla="*/ 4126079 h 5719051"/>
              <a:gd name="connsiteX8" fmla="*/ 3426825 w 17848155"/>
              <a:gd name="connsiteY8" fmla="*/ 4719347 h 5719051"/>
              <a:gd name="connsiteX9" fmla="*/ 4147148 w 17848155"/>
              <a:gd name="connsiteY9" fmla="*/ 5146670 h 5719051"/>
              <a:gd name="connsiteX10" fmla="*/ 4732500 w 17848155"/>
              <a:gd name="connsiteY10" fmla="*/ 5520399 h 5719051"/>
              <a:gd name="connsiteX11" fmla="*/ 5351136 w 17848155"/>
              <a:gd name="connsiteY11" fmla="*/ 5602029 h 5719051"/>
              <a:gd name="connsiteX12" fmla="*/ 5940206 w 17848155"/>
              <a:gd name="connsiteY12" fmla="*/ 3886555 h 5719051"/>
              <a:gd name="connsiteX13" fmla="*/ 6266778 w 17848155"/>
              <a:gd name="connsiteY13" fmla="*/ 4049841 h 5719051"/>
              <a:gd name="connsiteX14" fmla="*/ 6511699 w 17848155"/>
              <a:gd name="connsiteY14" fmla="*/ 5556680 h 5719051"/>
              <a:gd name="connsiteX15" fmla="*/ 6903592 w 17848155"/>
              <a:gd name="connsiteY15" fmla="*/ 4474384 h 5719051"/>
              <a:gd name="connsiteX16" fmla="*/ 7295478 w 17848155"/>
              <a:gd name="connsiteY16" fmla="*/ 4702984 h 5719051"/>
              <a:gd name="connsiteX17" fmla="*/ 7622049 w 17848155"/>
              <a:gd name="connsiteY17" fmla="*/ 4670327 h 5719051"/>
              <a:gd name="connsiteX18" fmla="*/ 8144563 w 17848155"/>
              <a:gd name="connsiteY18" fmla="*/ 4392741 h 5719051"/>
              <a:gd name="connsiteX19" fmla="*/ 8634421 w 17848155"/>
              <a:gd name="connsiteY19" fmla="*/ 4115155 h 5719051"/>
              <a:gd name="connsiteX20" fmla="*/ 8977321 w 17848155"/>
              <a:gd name="connsiteY20" fmla="*/ 3968198 h 5719051"/>
              <a:gd name="connsiteX21" fmla="*/ 9287563 w 17848155"/>
              <a:gd name="connsiteY21" fmla="*/ 3886555 h 5719051"/>
              <a:gd name="connsiteX22" fmla="*/ 10038678 w 17848155"/>
              <a:gd name="connsiteY22" fmla="*/ 3690612 h 5719051"/>
              <a:gd name="connsiteX23" fmla="*/ 10528535 w 17848155"/>
              <a:gd name="connsiteY23" fmla="*/ 3527327 h 5719051"/>
              <a:gd name="connsiteX24" fmla="*/ 10740806 w 17848155"/>
              <a:gd name="connsiteY24" fmla="*/ 3380370 h 5719051"/>
              <a:gd name="connsiteX25" fmla="*/ 11230663 w 17848155"/>
              <a:gd name="connsiteY25" fmla="*/ 3315055 h 5719051"/>
              <a:gd name="connsiteX26" fmla="*/ 12161392 w 17848155"/>
              <a:gd name="connsiteY26" fmla="*/ 3217084 h 5719051"/>
              <a:gd name="connsiteX27" fmla="*/ 12553278 w 17848155"/>
              <a:gd name="connsiteY27" fmla="*/ 3086455 h 5719051"/>
              <a:gd name="connsiteX28" fmla="*/ 12977821 w 17848155"/>
              <a:gd name="connsiteY28" fmla="*/ 3053798 h 5719051"/>
              <a:gd name="connsiteX29" fmla="*/ 13418692 w 17848155"/>
              <a:gd name="connsiteY29" fmla="*/ 3021141 h 5719051"/>
              <a:gd name="connsiteX30" fmla="*/ 14080742 w 17848155"/>
              <a:gd name="connsiteY30" fmla="*/ 3026584 h 5719051"/>
              <a:gd name="connsiteX31" fmla="*/ 14888758 w 17848155"/>
              <a:gd name="connsiteY31" fmla="*/ 3017182 h 5719051"/>
              <a:gd name="connsiteX32" fmla="*/ 16155460 w 17848155"/>
              <a:gd name="connsiteY32" fmla="*/ 3136431 h 5719051"/>
              <a:gd name="connsiteX33" fmla="*/ 17791284 w 17848155"/>
              <a:gd name="connsiteY33" fmla="*/ 3273491 h 5719051"/>
              <a:gd name="connsiteX34" fmla="*/ 17323595 w 17848155"/>
              <a:gd name="connsiteY34" fmla="*/ 3140813 h 5719051"/>
              <a:gd name="connsiteX35" fmla="*/ 15897666 w 17848155"/>
              <a:gd name="connsiteY35" fmla="*/ 2971166 h 5719051"/>
              <a:gd name="connsiteX36" fmla="*/ 14487471 w 17848155"/>
              <a:gd name="connsiteY36" fmla="*/ 2683189 h 5719051"/>
              <a:gd name="connsiteX37" fmla="*/ 13348430 w 17848155"/>
              <a:gd name="connsiteY37" fmla="*/ 1670818 h 5719051"/>
              <a:gd name="connsiteX38" fmla="*/ 12771981 w 17848155"/>
              <a:gd name="connsiteY38" fmla="*/ 1203227 h 5719051"/>
              <a:gd name="connsiteX39" fmla="*/ 12310824 w 17848155"/>
              <a:gd name="connsiteY39" fmla="*/ 1031035 h 5719051"/>
              <a:gd name="connsiteX40" fmla="*/ 11871930 w 17848155"/>
              <a:gd name="connsiteY40" fmla="*/ 857853 h 5719051"/>
              <a:gd name="connsiteX41" fmla="*/ 11423638 w 17848155"/>
              <a:gd name="connsiteY41" fmla="*/ 630243 h 5719051"/>
              <a:gd name="connsiteX42" fmla="*/ 10906566 w 17848155"/>
              <a:gd name="connsiteY42" fmla="*/ 441721 h 5719051"/>
              <a:gd name="connsiteX43" fmla="*/ 10495878 w 17848155"/>
              <a:gd name="connsiteY43" fmla="*/ 212627 h 5719051"/>
              <a:gd name="connsiteX44" fmla="*/ 10038678 w 17848155"/>
              <a:gd name="connsiteY44" fmla="*/ 179970 h 5719051"/>
              <a:gd name="connsiteX45" fmla="*/ 8895678 w 17848155"/>
              <a:gd name="connsiteY45" fmla="*/ 33012 h 5719051"/>
              <a:gd name="connsiteX46" fmla="*/ 7491421 w 17848155"/>
              <a:gd name="connsiteY46" fmla="*/ 16684 h 5719051"/>
              <a:gd name="connsiteX47" fmla="*/ 6805621 w 17848155"/>
              <a:gd name="connsiteY47" fmla="*/ 355 h 5719051"/>
              <a:gd name="connsiteX48" fmla="*/ 5662621 w 17848155"/>
              <a:gd name="connsiteY48" fmla="*/ 33012 h 5719051"/>
              <a:gd name="connsiteX49" fmla="*/ 5025806 w 17848155"/>
              <a:gd name="connsiteY49" fmla="*/ 98327 h 5719051"/>
              <a:gd name="connsiteX50" fmla="*/ 3899135 w 17848155"/>
              <a:gd name="connsiteY50" fmla="*/ 147312 h 5719051"/>
              <a:gd name="connsiteX51" fmla="*/ 3099035 w 17848155"/>
              <a:gd name="connsiteY51" fmla="*/ 326927 h 5719051"/>
              <a:gd name="connsiteX52" fmla="*/ 2266278 w 17848155"/>
              <a:gd name="connsiteY52" fmla="*/ 522870 h 5719051"/>
              <a:gd name="connsiteX53" fmla="*/ 1841735 w 17848155"/>
              <a:gd name="connsiteY53" fmla="*/ 686155 h 5719051"/>
              <a:gd name="connsiteX54" fmla="*/ 1417192 w 17848155"/>
              <a:gd name="connsiteY54" fmla="*/ 849441 h 5719051"/>
              <a:gd name="connsiteX55" fmla="*/ 862021 w 17848155"/>
              <a:gd name="connsiteY55" fmla="*/ 1176012 h 5719051"/>
              <a:gd name="connsiteX56" fmla="*/ 437478 w 17848155"/>
              <a:gd name="connsiteY56" fmla="*/ 1502584 h 5719051"/>
              <a:gd name="connsiteX57" fmla="*/ 159892 w 17848155"/>
              <a:gd name="connsiteY57" fmla="*/ 1861812 h 5719051"/>
              <a:gd name="connsiteX58" fmla="*/ 12935 w 17848155"/>
              <a:gd name="connsiteY58" fmla="*/ 2384327 h 5719051"/>
              <a:gd name="connsiteX59" fmla="*/ 12935 w 17848155"/>
              <a:gd name="connsiteY59" fmla="*/ 2694570 h 5719051"/>
              <a:gd name="connsiteX60" fmla="*/ 61921 w 17848155"/>
              <a:gd name="connsiteY60" fmla="*/ 2906841 h 5719051"/>
              <a:gd name="connsiteX61" fmla="*/ 143563 w 17848155"/>
              <a:gd name="connsiteY61" fmla="*/ 3021141 h 5719051"/>
              <a:gd name="connsiteX0" fmla="*/ 45592 w 17848155"/>
              <a:gd name="connsiteY0" fmla="*/ 2972155 h 6065611"/>
              <a:gd name="connsiteX1" fmla="*/ 421149 w 17848155"/>
              <a:gd name="connsiteY1" fmla="*/ 2972155 h 6065611"/>
              <a:gd name="connsiteX2" fmla="*/ 731392 w 17848155"/>
              <a:gd name="connsiteY2" fmla="*/ 2988484 h 6065611"/>
              <a:gd name="connsiteX3" fmla="*/ 1286563 w 17848155"/>
              <a:gd name="connsiteY3" fmla="*/ 3037470 h 6065611"/>
              <a:gd name="connsiteX4" fmla="*/ 1387618 w 17848155"/>
              <a:gd name="connsiteY4" fmla="*/ 3829435 h 6065611"/>
              <a:gd name="connsiteX5" fmla="*/ 2102376 w 17848155"/>
              <a:gd name="connsiteY5" fmla="*/ 3768652 h 6065611"/>
              <a:gd name="connsiteX6" fmla="*/ 2513043 w 17848155"/>
              <a:gd name="connsiteY6" fmla="*/ 4093415 h 6065611"/>
              <a:gd name="connsiteX7" fmla="*/ 2970861 w 17848155"/>
              <a:gd name="connsiteY7" fmla="*/ 4126079 h 6065611"/>
              <a:gd name="connsiteX8" fmla="*/ 3426825 w 17848155"/>
              <a:gd name="connsiteY8" fmla="*/ 4719347 h 6065611"/>
              <a:gd name="connsiteX9" fmla="*/ 4147148 w 17848155"/>
              <a:gd name="connsiteY9" fmla="*/ 5146670 h 6065611"/>
              <a:gd name="connsiteX10" fmla="*/ 4732500 w 17848155"/>
              <a:gd name="connsiteY10" fmla="*/ 5520399 h 6065611"/>
              <a:gd name="connsiteX11" fmla="*/ 5351136 w 17848155"/>
              <a:gd name="connsiteY11" fmla="*/ 5602029 h 6065611"/>
              <a:gd name="connsiteX12" fmla="*/ 5940206 w 17848155"/>
              <a:gd name="connsiteY12" fmla="*/ 3886555 h 6065611"/>
              <a:gd name="connsiteX13" fmla="*/ 6072672 w 17848155"/>
              <a:gd name="connsiteY13" fmla="*/ 5977597 h 6065611"/>
              <a:gd name="connsiteX14" fmla="*/ 6511699 w 17848155"/>
              <a:gd name="connsiteY14" fmla="*/ 5556680 h 6065611"/>
              <a:gd name="connsiteX15" fmla="*/ 6903592 w 17848155"/>
              <a:gd name="connsiteY15" fmla="*/ 4474384 h 6065611"/>
              <a:gd name="connsiteX16" fmla="*/ 7295478 w 17848155"/>
              <a:gd name="connsiteY16" fmla="*/ 4702984 h 6065611"/>
              <a:gd name="connsiteX17" fmla="*/ 7622049 w 17848155"/>
              <a:gd name="connsiteY17" fmla="*/ 4670327 h 6065611"/>
              <a:gd name="connsiteX18" fmla="*/ 8144563 w 17848155"/>
              <a:gd name="connsiteY18" fmla="*/ 4392741 h 6065611"/>
              <a:gd name="connsiteX19" fmla="*/ 8634421 w 17848155"/>
              <a:gd name="connsiteY19" fmla="*/ 4115155 h 6065611"/>
              <a:gd name="connsiteX20" fmla="*/ 8977321 w 17848155"/>
              <a:gd name="connsiteY20" fmla="*/ 3968198 h 6065611"/>
              <a:gd name="connsiteX21" fmla="*/ 9287563 w 17848155"/>
              <a:gd name="connsiteY21" fmla="*/ 3886555 h 6065611"/>
              <a:gd name="connsiteX22" fmla="*/ 10038678 w 17848155"/>
              <a:gd name="connsiteY22" fmla="*/ 3690612 h 6065611"/>
              <a:gd name="connsiteX23" fmla="*/ 10528535 w 17848155"/>
              <a:gd name="connsiteY23" fmla="*/ 3527327 h 6065611"/>
              <a:gd name="connsiteX24" fmla="*/ 10740806 w 17848155"/>
              <a:gd name="connsiteY24" fmla="*/ 3380370 h 6065611"/>
              <a:gd name="connsiteX25" fmla="*/ 11230663 w 17848155"/>
              <a:gd name="connsiteY25" fmla="*/ 3315055 h 6065611"/>
              <a:gd name="connsiteX26" fmla="*/ 12161392 w 17848155"/>
              <a:gd name="connsiteY26" fmla="*/ 3217084 h 6065611"/>
              <a:gd name="connsiteX27" fmla="*/ 12553278 w 17848155"/>
              <a:gd name="connsiteY27" fmla="*/ 3086455 h 6065611"/>
              <a:gd name="connsiteX28" fmla="*/ 12977821 w 17848155"/>
              <a:gd name="connsiteY28" fmla="*/ 3053798 h 6065611"/>
              <a:gd name="connsiteX29" fmla="*/ 13418692 w 17848155"/>
              <a:gd name="connsiteY29" fmla="*/ 3021141 h 6065611"/>
              <a:gd name="connsiteX30" fmla="*/ 14080742 w 17848155"/>
              <a:gd name="connsiteY30" fmla="*/ 3026584 h 6065611"/>
              <a:gd name="connsiteX31" fmla="*/ 14888758 w 17848155"/>
              <a:gd name="connsiteY31" fmla="*/ 3017182 h 6065611"/>
              <a:gd name="connsiteX32" fmla="*/ 16155460 w 17848155"/>
              <a:gd name="connsiteY32" fmla="*/ 3136431 h 6065611"/>
              <a:gd name="connsiteX33" fmla="*/ 17791284 w 17848155"/>
              <a:gd name="connsiteY33" fmla="*/ 3273491 h 6065611"/>
              <a:gd name="connsiteX34" fmla="*/ 17323595 w 17848155"/>
              <a:gd name="connsiteY34" fmla="*/ 3140813 h 6065611"/>
              <a:gd name="connsiteX35" fmla="*/ 15897666 w 17848155"/>
              <a:gd name="connsiteY35" fmla="*/ 2971166 h 6065611"/>
              <a:gd name="connsiteX36" fmla="*/ 14487471 w 17848155"/>
              <a:gd name="connsiteY36" fmla="*/ 2683189 h 6065611"/>
              <a:gd name="connsiteX37" fmla="*/ 13348430 w 17848155"/>
              <a:gd name="connsiteY37" fmla="*/ 1670818 h 6065611"/>
              <a:gd name="connsiteX38" fmla="*/ 12771981 w 17848155"/>
              <a:gd name="connsiteY38" fmla="*/ 1203227 h 6065611"/>
              <a:gd name="connsiteX39" fmla="*/ 12310824 w 17848155"/>
              <a:gd name="connsiteY39" fmla="*/ 1031035 h 6065611"/>
              <a:gd name="connsiteX40" fmla="*/ 11871930 w 17848155"/>
              <a:gd name="connsiteY40" fmla="*/ 857853 h 6065611"/>
              <a:gd name="connsiteX41" fmla="*/ 11423638 w 17848155"/>
              <a:gd name="connsiteY41" fmla="*/ 630243 h 6065611"/>
              <a:gd name="connsiteX42" fmla="*/ 10906566 w 17848155"/>
              <a:gd name="connsiteY42" fmla="*/ 441721 h 6065611"/>
              <a:gd name="connsiteX43" fmla="*/ 10495878 w 17848155"/>
              <a:gd name="connsiteY43" fmla="*/ 212627 h 6065611"/>
              <a:gd name="connsiteX44" fmla="*/ 10038678 w 17848155"/>
              <a:gd name="connsiteY44" fmla="*/ 179970 h 6065611"/>
              <a:gd name="connsiteX45" fmla="*/ 8895678 w 17848155"/>
              <a:gd name="connsiteY45" fmla="*/ 33012 h 6065611"/>
              <a:gd name="connsiteX46" fmla="*/ 7491421 w 17848155"/>
              <a:gd name="connsiteY46" fmla="*/ 16684 h 6065611"/>
              <a:gd name="connsiteX47" fmla="*/ 6805621 w 17848155"/>
              <a:gd name="connsiteY47" fmla="*/ 355 h 6065611"/>
              <a:gd name="connsiteX48" fmla="*/ 5662621 w 17848155"/>
              <a:gd name="connsiteY48" fmla="*/ 33012 h 6065611"/>
              <a:gd name="connsiteX49" fmla="*/ 5025806 w 17848155"/>
              <a:gd name="connsiteY49" fmla="*/ 98327 h 6065611"/>
              <a:gd name="connsiteX50" fmla="*/ 3899135 w 17848155"/>
              <a:gd name="connsiteY50" fmla="*/ 147312 h 6065611"/>
              <a:gd name="connsiteX51" fmla="*/ 3099035 w 17848155"/>
              <a:gd name="connsiteY51" fmla="*/ 326927 h 6065611"/>
              <a:gd name="connsiteX52" fmla="*/ 2266278 w 17848155"/>
              <a:gd name="connsiteY52" fmla="*/ 522870 h 6065611"/>
              <a:gd name="connsiteX53" fmla="*/ 1841735 w 17848155"/>
              <a:gd name="connsiteY53" fmla="*/ 686155 h 6065611"/>
              <a:gd name="connsiteX54" fmla="*/ 1417192 w 17848155"/>
              <a:gd name="connsiteY54" fmla="*/ 849441 h 6065611"/>
              <a:gd name="connsiteX55" fmla="*/ 862021 w 17848155"/>
              <a:gd name="connsiteY55" fmla="*/ 1176012 h 6065611"/>
              <a:gd name="connsiteX56" fmla="*/ 437478 w 17848155"/>
              <a:gd name="connsiteY56" fmla="*/ 1502584 h 6065611"/>
              <a:gd name="connsiteX57" fmla="*/ 159892 w 17848155"/>
              <a:gd name="connsiteY57" fmla="*/ 1861812 h 6065611"/>
              <a:gd name="connsiteX58" fmla="*/ 12935 w 17848155"/>
              <a:gd name="connsiteY58" fmla="*/ 2384327 h 6065611"/>
              <a:gd name="connsiteX59" fmla="*/ 12935 w 17848155"/>
              <a:gd name="connsiteY59" fmla="*/ 2694570 h 6065611"/>
              <a:gd name="connsiteX60" fmla="*/ 61921 w 17848155"/>
              <a:gd name="connsiteY60" fmla="*/ 2906841 h 6065611"/>
              <a:gd name="connsiteX61" fmla="*/ 143563 w 17848155"/>
              <a:gd name="connsiteY61" fmla="*/ 3021141 h 6065611"/>
              <a:gd name="connsiteX0" fmla="*/ 45592 w 17848155"/>
              <a:gd name="connsiteY0" fmla="*/ 2972155 h 5996501"/>
              <a:gd name="connsiteX1" fmla="*/ 421149 w 17848155"/>
              <a:gd name="connsiteY1" fmla="*/ 2972155 h 5996501"/>
              <a:gd name="connsiteX2" fmla="*/ 731392 w 17848155"/>
              <a:gd name="connsiteY2" fmla="*/ 2988484 h 5996501"/>
              <a:gd name="connsiteX3" fmla="*/ 1286563 w 17848155"/>
              <a:gd name="connsiteY3" fmla="*/ 3037470 h 5996501"/>
              <a:gd name="connsiteX4" fmla="*/ 1387618 w 17848155"/>
              <a:gd name="connsiteY4" fmla="*/ 3829435 h 5996501"/>
              <a:gd name="connsiteX5" fmla="*/ 2102376 w 17848155"/>
              <a:gd name="connsiteY5" fmla="*/ 3768652 h 5996501"/>
              <a:gd name="connsiteX6" fmla="*/ 2513043 w 17848155"/>
              <a:gd name="connsiteY6" fmla="*/ 4093415 h 5996501"/>
              <a:gd name="connsiteX7" fmla="*/ 2970861 w 17848155"/>
              <a:gd name="connsiteY7" fmla="*/ 4126079 h 5996501"/>
              <a:gd name="connsiteX8" fmla="*/ 3426825 w 17848155"/>
              <a:gd name="connsiteY8" fmla="*/ 4719347 h 5996501"/>
              <a:gd name="connsiteX9" fmla="*/ 4147148 w 17848155"/>
              <a:gd name="connsiteY9" fmla="*/ 5146670 h 5996501"/>
              <a:gd name="connsiteX10" fmla="*/ 4732500 w 17848155"/>
              <a:gd name="connsiteY10" fmla="*/ 5520399 h 5996501"/>
              <a:gd name="connsiteX11" fmla="*/ 5351136 w 17848155"/>
              <a:gd name="connsiteY11" fmla="*/ 5602029 h 5996501"/>
              <a:gd name="connsiteX12" fmla="*/ 5552031 w 17848155"/>
              <a:gd name="connsiteY12" fmla="*/ 5891422 h 5996501"/>
              <a:gd name="connsiteX13" fmla="*/ 6072672 w 17848155"/>
              <a:gd name="connsiteY13" fmla="*/ 5977597 h 5996501"/>
              <a:gd name="connsiteX14" fmla="*/ 6511699 w 17848155"/>
              <a:gd name="connsiteY14" fmla="*/ 5556680 h 5996501"/>
              <a:gd name="connsiteX15" fmla="*/ 6903592 w 17848155"/>
              <a:gd name="connsiteY15" fmla="*/ 4474384 h 5996501"/>
              <a:gd name="connsiteX16" fmla="*/ 7295478 w 17848155"/>
              <a:gd name="connsiteY16" fmla="*/ 4702984 h 5996501"/>
              <a:gd name="connsiteX17" fmla="*/ 7622049 w 17848155"/>
              <a:gd name="connsiteY17" fmla="*/ 4670327 h 5996501"/>
              <a:gd name="connsiteX18" fmla="*/ 8144563 w 17848155"/>
              <a:gd name="connsiteY18" fmla="*/ 4392741 h 5996501"/>
              <a:gd name="connsiteX19" fmla="*/ 8634421 w 17848155"/>
              <a:gd name="connsiteY19" fmla="*/ 4115155 h 5996501"/>
              <a:gd name="connsiteX20" fmla="*/ 8977321 w 17848155"/>
              <a:gd name="connsiteY20" fmla="*/ 3968198 h 5996501"/>
              <a:gd name="connsiteX21" fmla="*/ 9287563 w 17848155"/>
              <a:gd name="connsiteY21" fmla="*/ 3886555 h 5996501"/>
              <a:gd name="connsiteX22" fmla="*/ 10038678 w 17848155"/>
              <a:gd name="connsiteY22" fmla="*/ 3690612 h 5996501"/>
              <a:gd name="connsiteX23" fmla="*/ 10528535 w 17848155"/>
              <a:gd name="connsiteY23" fmla="*/ 3527327 h 5996501"/>
              <a:gd name="connsiteX24" fmla="*/ 10740806 w 17848155"/>
              <a:gd name="connsiteY24" fmla="*/ 3380370 h 5996501"/>
              <a:gd name="connsiteX25" fmla="*/ 11230663 w 17848155"/>
              <a:gd name="connsiteY25" fmla="*/ 3315055 h 5996501"/>
              <a:gd name="connsiteX26" fmla="*/ 12161392 w 17848155"/>
              <a:gd name="connsiteY26" fmla="*/ 3217084 h 5996501"/>
              <a:gd name="connsiteX27" fmla="*/ 12553278 w 17848155"/>
              <a:gd name="connsiteY27" fmla="*/ 3086455 h 5996501"/>
              <a:gd name="connsiteX28" fmla="*/ 12977821 w 17848155"/>
              <a:gd name="connsiteY28" fmla="*/ 3053798 h 5996501"/>
              <a:gd name="connsiteX29" fmla="*/ 13418692 w 17848155"/>
              <a:gd name="connsiteY29" fmla="*/ 3021141 h 5996501"/>
              <a:gd name="connsiteX30" fmla="*/ 14080742 w 17848155"/>
              <a:gd name="connsiteY30" fmla="*/ 3026584 h 5996501"/>
              <a:gd name="connsiteX31" fmla="*/ 14888758 w 17848155"/>
              <a:gd name="connsiteY31" fmla="*/ 3017182 h 5996501"/>
              <a:gd name="connsiteX32" fmla="*/ 16155460 w 17848155"/>
              <a:gd name="connsiteY32" fmla="*/ 3136431 h 5996501"/>
              <a:gd name="connsiteX33" fmla="*/ 17791284 w 17848155"/>
              <a:gd name="connsiteY33" fmla="*/ 3273491 h 5996501"/>
              <a:gd name="connsiteX34" fmla="*/ 17323595 w 17848155"/>
              <a:gd name="connsiteY34" fmla="*/ 3140813 h 5996501"/>
              <a:gd name="connsiteX35" fmla="*/ 15897666 w 17848155"/>
              <a:gd name="connsiteY35" fmla="*/ 2971166 h 5996501"/>
              <a:gd name="connsiteX36" fmla="*/ 14487471 w 17848155"/>
              <a:gd name="connsiteY36" fmla="*/ 2683189 h 5996501"/>
              <a:gd name="connsiteX37" fmla="*/ 13348430 w 17848155"/>
              <a:gd name="connsiteY37" fmla="*/ 1670818 h 5996501"/>
              <a:gd name="connsiteX38" fmla="*/ 12771981 w 17848155"/>
              <a:gd name="connsiteY38" fmla="*/ 1203227 h 5996501"/>
              <a:gd name="connsiteX39" fmla="*/ 12310824 w 17848155"/>
              <a:gd name="connsiteY39" fmla="*/ 1031035 h 5996501"/>
              <a:gd name="connsiteX40" fmla="*/ 11871930 w 17848155"/>
              <a:gd name="connsiteY40" fmla="*/ 857853 h 5996501"/>
              <a:gd name="connsiteX41" fmla="*/ 11423638 w 17848155"/>
              <a:gd name="connsiteY41" fmla="*/ 630243 h 5996501"/>
              <a:gd name="connsiteX42" fmla="*/ 10906566 w 17848155"/>
              <a:gd name="connsiteY42" fmla="*/ 441721 h 5996501"/>
              <a:gd name="connsiteX43" fmla="*/ 10495878 w 17848155"/>
              <a:gd name="connsiteY43" fmla="*/ 212627 h 5996501"/>
              <a:gd name="connsiteX44" fmla="*/ 10038678 w 17848155"/>
              <a:gd name="connsiteY44" fmla="*/ 179970 h 5996501"/>
              <a:gd name="connsiteX45" fmla="*/ 8895678 w 17848155"/>
              <a:gd name="connsiteY45" fmla="*/ 33012 h 5996501"/>
              <a:gd name="connsiteX46" fmla="*/ 7491421 w 17848155"/>
              <a:gd name="connsiteY46" fmla="*/ 16684 h 5996501"/>
              <a:gd name="connsiteX47" fmla="*/ 6805621 w 17848155"/>
              <a:gd name="connsiteY47" fmla="*/ 355 h 5996501"/>
              <a:gd name="connsiteX48" fmla="*/ 5662621 w 17848155"/>
              <a:gd name="connsiteY48" fmla="*/ 33012 h 5996501"/>
              <a:gd name="connsiteX49" fmla="*/ 5025806 w 17848155"/>
              <a:gd name="connsiteY49" fmla="*/ 98327 h 5996501"/>
              <a:gd name="connsiteX50" fmla="*/ 3899135 w 17848155"/>
              <a:gd name="connsiteY50" fmla="*/ 147312 h 5996501"/>
              <a:gd name="connsiteX51" fmla="*/ 3099035 w 17848155"/>
              <a:gd name="connsiteY51" fmla="*/ 326927 h 5996501"/>
              <a:gd name="connsiteX52" fmla="*/ 2266278 w 17848155"/>
              <a:gd name="connsiteY52" fmla="*/ 522870 h 5996501"/>
              <a:gd name="connsiteX53" fmla="*/ 1841735 w 17848155"/>
              <a:gd name="connsiteY53" fmla="*/ 686155 h 5996501"/>
              <a:gd name="connsiteX54" fmla="*/ 1417192 w 17848155"/>
              <a:gd name="connsiteY54" fmla="*/ 849441 h 5996501"/>
              <a:gd name="connsiteX55" fmla="*/ 862021 w 17848155"/>
              <a:gd name="connsiteY55" fmla="*/ 1176012 h 5996501"/>
              <a:gd name="connsiteX56" fmla="*/ 437478 w 17848155"/>
              <a:gd name="connsiteY56" fmla="*/ 1502584 h 5996501"/>
              <a:gd name="connsiteX57" fmla="*/ 159892 w 17848155"/>
              <a:gd name="connsiteY57" fmla="*/ 1861812 h 5996501"/>
              <a:gd name="connsiteX58" fmla="*/ 12935 w 17848155"/>
              <a:gd name="connsiteY58" fmla="*/ 2384327 h 5996501"/>
              <a:gd name="connsiteX59" fmla="*/ 12935 w 17848155"/>
              <a:gd name="connsiteY59" fmla="*/ 2694570 h 5996501"/>
              <a:gd name="connsiteX60" fmla="*/ 61921 w 17848155"/>
              <a:gd name="connsiteY60" fmla="*/ 2906841 h 5996501"/>
              <a:gd name="connsiteX61" fmla="*/ 143563 w 17848155"/>
              <a:gd name="connsiteY61" fmla="*/ 3021141 h 5996501"/>
              <a:gd name="connsiteX0" fmla="*/ 45592 w 17848155"/>
              <a:gd name="connsiteY0" fmla="*/ 2972155 h 5996501"/>
              <a:gd name="connsiteX1" fmla="*/ 421149 w 17848155"/>
              <a:gd name="connsiteY1" fmla="*/ 2972155 h 5996501"/>
              <a:gd name="connsiteX2" fmla="*/ 731392 w 17848155"/>
              <a:gd name="connsiteY2" fmla="*/ 2988484 h 5996501"/>
              <a:gd name="connsiteX3" fmla="*/ 1157166 w 17848155"/>
              <a:gd name="connsiteY3" fmla="*/ 3345916 h 5996501"/>
              <a:gd name="connsiteX4" fmla="*/ 1387618 w 17848155"/>
              <a:gd name="connsiteY4" fmla="*/ 3829435 h 5996501"/>
              <a:gd name="connsiteX5" fmla="*/ 2102376 w 17848155"/>
              <a:gd name="connsiteY5" fmla="*/ 3768652 h 5996501"/>
              <a:gd name="connsiteX6" fmla="*/ 2513043 w 17848155"/>
              <a:gd name="connsiteY6" fmla="*/ 4093415 h 5996501"/>
              <a:gd name="connsiteX7" fmla="*/ 2970861 w 17848155"/>
              <a:gd name="connsiteY7" fmla="*/ 4126079 h 5996501"/>
              <a:gd name="connsiteX8" fmla="*/ 3426825 w 17848155"/>
              <a:gd name="connsiteY8" fmla="*/ 4719347 h 5996501"/>
              <a:gd name="connsiteX9" fmla="*/ 4147148 w 17848155"/>
              <a:gd name="connsiteY9" fmla="*/ 5146670 h 5996501"/>
              <a:gd name="connsiteX10" fmla="*/ 4732500 w 17848155"/>
              <a:gd name="connsiteY10" fmla="*/ 5520399 h 5996501"/>
              <a:gd name="connsiteX11" fmla="*/ 5351136 w 17848155"/>
              <a:gd name="connsiteY11" fmla="*/ 5602029 h 5996501"/>
              <a:gd name="connsiteX12" fmla="*/ 5552031 w 17848155"/>
              <a:gd name="connsiteY12" fmla="*/ 5891422 h 5996501"/>
              <a:gd name="connsiteX13" fmla="*/ 6072672 w 17848155"/>
              <a:gd name="connsiteY13" fmla="*/ 5977597 h 5996501"/>
              <a:gd name="connsiteX14" fmla="*/ 6511699 w 17848155"/>
              <a:gd name="connsiteY14" fmla="*/ 5556680 h 5996501"/>
              <a:gd name="connsiteX15" fmla="*/ 6903592 w 17848155"/>
              <a:gd name="connsiteY15" fmla="*/ 4474384 h 5996501"/>
              <a:gd name="connsiteX16" fmla="*/ 7295478 w 17848155"/>
              <a:gd name="connsiteY16" fmla="*/ 4702984 h 5996501"/>
              <a:gd name="connsiteX17" fmla="*/ 7622049 w 17848155"/>
              <a:gd name="connsiteY17" fmla="*/ 4670327 h 5996501"/>
              <a:gd name="connsiteX18" fmla="*/ 8144563 w 17848155"/>
              <a:gd name="connsiteY18" fmla="*/ 4392741 h 5996501"/>
              <a:gd name="connsiteX19" fmla="*/ 8634421 w 17848155"/>
              <a:gd name="connsiteY19" fmla="*/ 4115155 h 5996501"/>
              <a:gd name="connsiteX20" fmla="*/ 8977321 w 17848155"/>
              <a:gd name="connsiteY20" fmla="*/ 3968198 h 5996501"/>
              <a:gd name="connsiteX21" fmla="*/ 9287563 w 17848155"/>
              <a:gd name="connsiteY21" fmla="*/ 3886555 h 5996501"/>
              <a:gd name="connsiteX22" fmla="*/ 10038678 w 17848155"/>
              <a:gd name="connsiteY22" fmla="*/ 3690612 h 5996501"/>
              <a:gd name="connsiteX23" fmla="*/ 10528535 w 17848155"/>
              <a:gd name="connsiteY23" fmla="*/ 3527327 h 5996501"/>
              <a:gd name="connsiteX24" fmla="*/ 10740806 w 17848155"/>
              <a:gd name="connsiteY24" fmla="*/ 3380370 h 5996501"/>
              <a:gd name="connsiteX25" fmla="*/ 11230663 w 17848155"/>
              <a:gd name="connsiteY25" fmla="*/ 3315055 h 5996501"/>
              <a:gd name="connsiteX26" fmla="*/ 12161392 w 17848155"/>
              <a:gd name="connsiteY26" fmla="*/ 3217084 h 5996501"/>
              <a:gd name="connsiteX27" fmla="*/ 12553278 w 17848155"/>
              <a:gd name="connsiteY27" fmla="*/ 3086455 h 5996501"/>
              <a:gd name="connsiteX28" fmla="*/ 12977821 w 17848155"/>
              <a:gd name="connsiteY28" fmla="*/ 3053798 h 5996501"/>
              <a:gd name="connsiteX29" fmla="*/ 13418692 w 17848155"/>
              <a:gd name="connsiteY29" fmla="*/ 3021141 h 5996501"/>
              <a:gd name="connsiteX30" fmla="*/ 14080742 w 17848155"/>
              <a:gd name="connsiteY30" fmla="*/ 3026584 h 5996501"/>
              <a:gd name="connsiteX31" fmla="*/ 14888758 w 17848155"/>
              <a:gd name="connsiteY31" fmla="*/ 3017182 h 5996501"/>
              <a:gd name="connsiteX32" fmla="*/ 16155460 w 17848155"/>
              <a:gd name="connsiteY32" fmla="*/ 3136431 h 5996501"/>
              <a:gd name="connsiteX33" fmla="*/ 17791284 w 17848155"/>
              <a:gd name="connsiteY33" fmla="*/ 3273491 h 5996501"/>
              <a:gd name="connsiteX34" fmla="*/ 17323595 w 17848155"/>
              <a:gd name="connsiteY34" fmla="*/ 3140813 h 5996501"/>
              <a:gd name="connsiteX35" fmla="*/ 15897666 w 17848155"/>
              <a:gd name="connsiteY35" fmla="*/ 2971166 h 5996501"/>
              <a:gd name="connsiteX36" fmla="*/ 14487471 w 17848155"/>
              <a:gd name="connsiteY36" fmla="*/ 2683189 h 5996501"/>
              <a:gd name="connsiteX37" fmla="*/ 13348430 w 17848155"/>
              <a:gd name="connsiteY37" fmla="*/ 1670818 h 5996501"/>
              <a:gd name="connsiteX38" fmla="*/ 12771981 w 17848155"/>
              <a:gd name="connsiteY38" fmla="*/ 1203227 h 5996501"/>
              <a:gd name="connsiteX39" fmla="*/ 12310824 w 17848155"/>
              <a:gd name="connsiteY39" fmla="*/ 1031035 h 5996501"/>
              <a:gd name="connsiteX40" fmla="*/ 11871930 w 17848155"/>
              <a:gd name="connsiteY40" fmla="*/ 857853 h 5996501"/>
              <a:gd name="connsiteX41" fmla="*/ 11423638 w 17848155"/>
              <a:gd name="connsiteY41" fmla="*/ 630243 h 5996501"/>
              <a:gd name="connsiteX42" fmla="*/ 10906566 w 17848155"/>
              <a:gd name="connsiteY42" fmla="*/ 441721 h 5996501"/>
              <a:gd name="connsiteX43" fmla="*/ 10495878 w 17848155"/>
              <a:gd name="connsiteY43" fmla="*/ 212627 h 5996501"/>
              <a:gd name="connsiteX44" fmla="*/ 10038678 w 17848155"/>
              <a:gd name="connsiteY44" fmla="*/ 179970 h 5996501"/>
              <a:gd name="connsiteX45" fmla="*/ 8895678 w 17848155"/>
              <a:gd name="connsiteY45" fmla="*/ 33012 h 5996501"/>
              <a:gd name="connsiteX46" fmla="*/ 7491421 w 17848155"/>
              <a:gd name="connsiteY46" fmla="*/ 16684 h 5996501"/>
              <a:gd name="connsiteX47" fmla="*/ 6805621 w 17848155"/>
              <a:gd name="connsiteY47" fmla="*/ 355 h 5996501"/>
              <a:gd name="connsiteX48" fmla="*/ 5662621 w 17848155"/>
              <a:gd name="connsiteY48" fmla="*/ 33012 h 5996501"/>
              <a:gd name="connsiteX49" fmla="*/ 5025806 w 17848155"/>
              <a:gd name="connsiteY49" fmla="*/ 98327 h 5996501"/>
              <a:gd name="connsiteX50" fmla="*/ 3899135 w 17848155"/>
              <a:gd name="connsiteY50" fmla="*/ 147312 h 5996501"/>
              <a:gd name="connsiteX51" fmla="*/ 3099035 w 17848155"/>
              <a:gd name="connsiteY51" fmla="*/ 326927 h 5996501"/>
              <a:gd name="connsiteX52" fmla="*/ 2266278 w 17848155"/>
              <a:gd name="connsiteY52" fmla="*/ 522870 h 5996501"/>
              <a:gd name="connsiteX53" fmla="*/ 1841735 w 17848155"/>
              <a:gd name="connsiteY53" fmla="*/ 686155 h 5996501"/>
              <a:gd name="connsiteX54" fmla="*/ 1417192 w 17848155"/>
              <a:gd name="connsiteY54" fmla="*/ 849441 h 5996501"/>
              <a:gd name="connsiteX55" fmla="*/ 862021 w 17848155"/>
              <a:gd name="connsiteY55" fmla="*/ 1176012 h 5996501"/>
              <a:gd name="connsiteX56" fmla="*/ 437478 w 17848155"/>
              <a:gd name="connsiteY56" fmla="*/ 1502584 h 5996501"/>
              <a:gd name="connsiteX57" fmla="*/ 159892 w 17848155"/>
              <a:gd name="connsiteY57" fmla="*/ 1861812 h 5996501"/>
              <a:gd name="connsiteX58" fmla="*/ 12935 w 17848155"/>
              <a:gd name="connsiteY58" fmla="*/ 2384327 h 5996501"/>
              <a:gd name="connsiteX59" fmla="*/ 12935 w 17848155"/>
              <a:gd name="connsiteY59" fmla="*/ 2694570 h 5996501"/>
              <a:gd name="connsiteX60" fmla="*/ 61921 w 17848155"/>
              <a:gd name="connsiteY60" fmla="*/ 2906841 h 5996501"/>
              <a:gd name="connsiteX61" fmla="*/ 143563 w 17848155"/>
              <a:gd name="connsiteY61" fmla="*/ 3021141 h 5996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7848155" h="5996501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608723" y="2926191"/>
                  <a:pt x="731392" y="2988484"/>
                </a:cubicBezTo>
                <a:cubicBezTo>
                  <a:pt x="854062" y="3050778"/>
                  <a:pt x="1047795" y="3205758"/>
                  <a:pt x="1157166" y="3345916"/>
                </a:cubicBezTo>
                <a:cubicBezTo>
                  <a:pt x="1266537" y="3486074"/>
                  <a:pt x="1230083" y="3758979"/>
                  <a:pt x="1387618" y="3829435"/>
                </a:cubicBezTo>
                <a:cubicBezTo>
                  <a:pt x="1545153" y="3899891"/>
                  <a:pt x="2102376" y="3768652"/>
                  <a:pt x="2102376" y="3768652"/>
                </a:cubicBezTo>
                <a:lnTo>
                  <a:pt x="2513043" y="4093415"/>
                </a:lnTo>
                <a:cubicBezTo>
                  <a:pt x="2711707" y="4101579"/>
                  <a:pt x="2818564" y="4021757"/>
                  <a:pt x="2970861" y="4126079"/>
                </a:cubicBezTo>
                <a:cubicBezTo>
                  <a:pt x="3123158" y="4230401"/>
                  <a:pt x="3230777" y="4549249"/>
                  <a:pt x="3426825" y="4719347"/>
                </a:cubicBezTo>
                <a:cubicBezTo>
                  <a:pt x="3622873" y="4889445"/>
                  <a:pt x="3929536" y="5013161"/>
                  <a:pt x="4147148" y="5146670"/>
                </a:cubicBezTo>
                <a:cubicBezTo>
                  <a:pt x="4364760" y="5280179"/>
                  <a:pt x="4531835" y="5444506"/>
                  <a:pt x="4732500" y="5520399"/>
                </a:cubicBezTo>
                <a:cubicBezTo>
                  <a:pt x="4933165" y="5596292"/>
                  <a:pt x="5214548" y="5540192"/>
                  <a:pt x="5351136" y="5602029"/>
                </a:cubicBezTo>
                <a:cubicBezTo>
                  <a:pt x="5487724" y="5663866"/>
                  <a:pt x="5431775" y="5828827"/>
                  <a:pt x="5552031" y="5891422"/>
                </a:cubicBezTo>
                <a:cubicBezTo>
                  <a:pt x="5672287" y="5954017"/>
                  <a:pt x="5912727" y="6033387"/>
                  <a:pt x="6072672" y="5977597"/>
                </a:cubicBezTo>
                <a:cubicBezTo>
                  <a:pt x="6232617" y="5921807"/>
                  <a:pt x="6373212" y="5807216"/>
                  <a:pt x="6511699" y="5556680"/>
                </a:cubicBezTo>
                <a:cubicBezTo>
                  <a:pt x="6650186" y="5306145"/>
                  <a:pt x="6772962" y="4616667"/>
                  <a:pt x="6903592" y="4474384"/>
                </a:cubicBezTo>
                <a:cubicBezTo>
                  <a:pt x="7034222" y="4332101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34872" y="3025677"/>
                  <a:pt x="13418692" y="3021141"/>
                </a:cubicBezTo>
                <a:cubicBezTo>
                  <a:pt x="13602512" y="3016605"/>
                  <a:pt x="13835731" y="3027244"/>
                  <a:pt x="14080742" y="3026584"/>
                </a:cubicBezTo>
                <a:cubicBezTo>
                  <a:pt x="14325753" y="3025924"/>
                  <a:pt x="14542972" y="2998874"/>
                  <a:pt x="14888758" y="3017182"/>
                </a:cubicBezTo>
                <a:cubicBezTo>
                  <a:pt x="15234544" y="3035490"/>
                  <a:pt x="15671706" y="3093713"/>
                  <a:pt x="16155460" y="3136431"/>
                </a:cubicBezTo>
                <a:cubicBezTo>
                  <a:pt x="16700735" y="3182118"/>
                  <a:pt x="17596595" y="3272761"/>
                  <a:pt x="17791284" y="3273491"/>
                </a:cubicBezTo>
                <a:cubicBezTo>
                  <a:pt x="17985973" y="3274221"/>
                  <a:pt x="17643816" y="3179655"/>
                  <a:pt x="17323595" y="3140813"/>
                </a:cubicBezTo>
                <a:cubicBezTo>
                  <a:pt x="17003374" y="3101971"/>
                  <a:pt x="16370353" y="3047437"/>
                  <a:pt x="15897666" y="2971166"/>
                </a:cubicBezTo>
                <a:cubicBezTo>
                  <a:pt x="15424979" y="2894895"/>
                  <a:pt x="14912344" y="2899914"/>
                  <a:pt x="14487471" y="2683189"/>
                </a:cubicBezTo>
                <a:cubicBezTo>
                  <a:pt x="14062598" y="2466464"/>
                  <a:pt x="13634345" y="1917478"/>
                  <a:pt x="13348430" y="1670818"/>
                </a:cubicBezTo>
                <a:cubicBezTo>
                  <a:pt x="13062515" y="1424158"/>
                  <a:pt x="12944915" y="1309858"/>
                  <a:pt x="12771981" y="1203227"/>
                </a:cubicBezTo>
                <a:cubicBezTo>
                  <a:pt x="12599047" y="1096597"/>
                  <a:pt x="12310824" y="1031035"/>
                  <a:pt x="12310824" y="1031035"/>
                </a:cubicBezTo>
                <a:lnTo>
                  <a:pt x="11871930" y="857853"/>
                </a:lnTo>
                <a:cubicBezTo>
                  <a:pt x="11673266" y="797982"/>
                  <a:pt x="11584532" y="699598"/>
                  <a:pt x="11423638" y="630243"/>
                </a:cubicBezTo>
                <a:cubicBezTo>
                  <a:pt x="11262744" y="560888"/>
                  <a:pt x="11061193" y="511324"/>
                  <a:pt x="10906566" y="441721"/>
                </a:cubicBezTo>
                <a:cubicBezTo>
                  <a:pt x="10751939" y="372118"/>
                  <a:pt x="10640526" y="256252"/>
                  <a:pt x="10495878" y="212627"/>
                </a:cubicBezTo>
                <a:cubicBezTo>
                  <a:pt x="10351230" y="169002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Vrije vorm 32"/>
          <p:cNvSpPr/>
          <p:nvPr/>
        </p:nvSpPr>
        <p:spPr>
          <a:xfrm>
            <a:off x="2487055" y="2985116"/>
            <a:ext cx="4793910" cy="1714212"/>
          </a:xfrm>
          <a:custGeom>
            <a:avLst/>
            <a:gdLst>
              <a:gd name="connsiteX0" fmla="*/ 0 w 5646616"/>
              <a:gd name="connsiteY0" fmla="*/ 3908 h 1281723"/>
              <a:gd name="connsiteX1" fmla="*/ 1942123 w 5646616"/>
              <a:gd name="connsiteY1" fmla="*/ 1004277 h 1281723"/>
              <a:gd name="connsiteX2" fmla="*/ 4103077 w 5646616"/>
              <a:gd name="connsiteY2" fmla="*/ 1058985 h 1281723"/>
              <a:gd name="connsiteX3" fmla="*/ 5646616 w 5646616"/>
              <a:gd name="connsiteY3" fmla="*/ 0 h 1281723"/>
              <a:gd name="connsiteX4" fmla="*/ 5646616 w 5646616"/>
              <a:gd name="connsiteY4" fmla="*/ 1277815 h 1281723"/>
              <a:gd name="connsiteX5" fmla="*/ 11723 w 5646616"/>
              <a:gd name="connsiteY5" fmla="*/ 1281723 h 1281723"/>
              <a:gd name="connsiteX6" fmla="*/ 0 w 5646616"/>
              <a:gd name="connsiteY6" fmla="*/ 3908 h 1281723"/>
              <a:gd name="connsiteX0" fmla="*/ 628314 w 5634894"/>
              <a:gd name="connsiteY0" fmla="*/ 326813 h 1281723"/>
              <a:gd name="connsiteX1" fmla="*/ 1930401 w 5634894"/>
              <a:gd name="connsiteY1" fmla="*/ 1004277 h 1281723"/>
              <a:gd name="connsiteX2" fmla="*/ 4091355 w 5634894"/>
              <a:gd name="connsiteY2" fmla="*/ 1058985 h 1281723"/>
              <a:gd name="connsiteX3" fmla="*/ 5634894 w 5634894"/>
              <a:gd name="connsiteY3" fmla="*/ 0 h 1281723"/>
              <a:gd name="connsiteX4" fmla="*/ 5634894 w 5634894"/>
              <a:gd name="connsiteY4" fmla="*/ 1277815 h 1281723"/>
              <a:gd name="connsiteX5" fmla="*/ 1 w 5634894"/>
              <a:gd name="connsiteY5" fmla="*/ 1281723 h 1281723"/>
              <a:gd name="connsiteX6" fmla="*/ 628314 w 5634894"/>
              <a:gd name="connsiteY6" fmla="*/ 326813 h 1281723"/>
              <a:gd name="connsiteX0" fmla="*/ 0 w 5006580"/>
              <a:gd name="connsiteY0" fmla="*/ 326813 h 1290693"/>
              <a:gd name="connsiteX1" fmla="*/ 1302087 w 5006580"/>
              <a:gd name="connsiteY1" fmla="*/ 1004277 h 1290693"/>
              <a:gd name="connsiteX2" fmla="*/ 3463041 w 5006580"/>
              <a:gd name="connsiteY2" fmla="*/ 1058985 h 1290693"/>
              <a:gd name="connsiteX3" fmla="*/ 5006580 w 5006580"/>
              <a:gd name="connsiteY3" fmla="*/ 0 h 1290693"/>
              <a:gd name="connsiteX4" fmla="*/ 5006580 w 5006580"/>
              <a:gd name="connsiteY4" fmla="*/ 1277815 h 1290693"/>
              <a:gd name="connsiteX5" fmla="*/ 37848 w 5006580"/>
              <a:gd name="connsiteY5" fmla="*/ 1290693 h 1290693"/>
              <a:gd name="connsiteX6" fmla="*/ 0 w 5006580"/>
              <a:gd name="connsiteY6" fmla="*/ 326813 h 1290693"/>
              <a:gd name="connsiteX0" fmla="*/ 0 w 5006580"/>
              <a:gd name="connsiteY0" fmla="*/ 129483 h 1093363"/>
              <a:gd name="connsiteX1" fmla="*/ 1302087 w 5006580"/>
              <a:gd name="connsiteY1" fmla="*/ 806947 h 1093363"/>
              <a:gd name="connsiteX2" fmla="*/ 3463041 w 5006580"/>
              <a:gd name="connsiteY2" fmla="*/ 861655 h 1093363"/>
              <a:gd name="connsiteX3" fmla="*/ 4745341 w 5006580"/>
              <a:gd name="connsiteY3" fmla="*/ 0 h 1093363"/>
              <a:gd name="connsiteX4" fmla="*/ 5006580 w 5006580"/>
              <a:gd name="connsiteY4" fmla="*/ 1080485 h 1093363"/>
              <a:gd name="connsiteX5" fmla="*/ 37848 w 5006580"/>
              <a:gd name="connsiteY5" fmla="*/ 1093363 h 1093363"/>
              <a:gd name="connsiteX6" fmla="*/ 0 w 5006580"/>
              <a:gd name="connsiteY6" fmla="*/ 129483 h 1093363"/>
              <a:gd name="connsiteX0" fmla="*/ 0 w 4810651"/>
              <a:gd name="connsiteY0" fmla="*/ 129483 h 1116364"/>
              <a:gd name="connsiteX1" fmla="*/ 1302087 w 4810651"/>
              <a:gd name="connsiteY1" fmla="*/ 806947 h 1116364"/>
              <a:gd name="connsiteX2" fmla="*/ 3463041 w 4810651"/>
              <a:gd name="connsiteY2" fmla="*/ 861655 h 1116364"/>
              <a:gd name="connsiteX3" fmla="*/ 4745341 w 4810651"/>
              <a:gd name="connsiteY3" fmla="*/ 0 h 1116364"/>
              <a:gd name="connsiteX4" fmla="*/ 4810651 w 4810651"/>
              <a:gd name="connsiteY4" fmla="*/ 1116364 h 1116364"/>
              <a:gd name="connsiteX5" fmla="*/ 37848 w 4810651"/>
              <a:gd name="connsiteY5" fmla="*/ 1093363 h 1116364"/>
              <a:gd name="connsiteX6" fmla="*/ 0 w 4810651"/>
              <a:gd name="connsiteY6" fmla="*/ 129483 h 1116364"/>
              <a:gd name="connsiteX0" fmla="*/ 1802 w 4812453"/>
              <a:gd name="connsiteY0" fmla="*/ 129483 h 1116364"/>
              <a:gd name="connsiteX1" fmla="*/ 1303889 w 4812453"/>
              <a:gd name="connsiteY1" fmla="*/ 806947 h 1116364"/>
              <a:gd name="connsiteX2" fmla="*/ 3464843 w 4812453"/>
              <a:gd name="connsiteY2" fmla="*/ 861655 h 1116364"/>
              <a:gd name="connsiteX3" fmla="*/ 4747143 w 4812453"/>
              <a:gd name="connsiteY3" fmla="*/ 0 h 1116364"/>
              <a:gd name="connsiteX4" fmla="*/ 4812453 w 4812453"/>
              <a:gd name="connsiteY4" fmla="*/ 1116364 h 1116364"/>
              <a:gd name="connsiteX5" fmla="*/ 0 w 4812453"/>
              <a:gd name="connsiteY5" fmla="*/ 1100789 h 1116364"/>
              <a:gd name="connsiteX6" fmla="*/ 1802 w 4812453"/>
              <a:gd name="connsiteY6" fmla="*/ 129483 h 1116364"/>
              <a:gd name="connsiteX0" fmla="*/ 20 w 4810671"/>
              <a:gd name="connsiteY0" fmla="*/ 129483 h 1116364"/>
              <a:gd name="connsiteX1" fmla="*/ 1302107 w 4810671"/>
              <a:gd name="connsiteY1" fmla="*/ 806947 h 1116364"/>
              <a:gd name="connsiteX2" fmla="*/ 3463061 w 4810671"/>
              <a:gd name="connsiteY2" fmla="*/ 861655 h 1116364"/>
              <a:gd name="connsiteX3" fmla="*/ 4745361 w 4810671"/>
              <a:gd name="connsiteY3" fmla="*/ 0 h 1116364"/>
              <a:gd name="connsiteX4" fmla="*/ 4810671 w 4810671"/>
              <a:gd name="connsiteY4" fmla="*/ 1116364 h 1116364"/>
              <a:gd name="connsiteX5" fmla="*/ 12635 w 4810671"/>
              <a:gd name="connsiteY5" fmla="*/ 1100789 h 1116364"/>
              <a:gd name="connsiteX6" fmla="*/ 20 w 4810671"/>
              <a:gd name="connsiteY6" fmla="*/ 129483 h 1116364"/>
              <a:gd name="connsiteX0" fmla="*/ 20 w 4763812"/>
              <a:gd name="connsiteY0" fmla="*/ 129483 h 1123790"/>
              <a:gd name="connsiteX1" fmla="*/ 1302107 w 4763812"/>
              <a:gd name="connsiteY1" fmla="*/ 806947 h 1123790"/>
              <a:gd name="connsiteX2" fmla="*/ 3463061 w 4763812"/>
              <a:gd name="connsiteY2" fmla="*/ 861655 h 1123790"/>
              <a:gd name="connsiteX3" fmla="*/ 4745361 w 4763812"/>
              <a:gd name="connsiteY3" fmla="*/ 0 h 1123790"/>
              <a:gd name="connsiteX4" fmla="*/ 4763812 w 4763812"/>
              <a:gd name="connsiteY4" fmla="*/ 1123790 h 1123790"/>
              <a:gd name="connsiteX5" fmla="*/ 12635 w 4763812"/>
              <a:gd name="connsiteY5" fmla="*/ 1100789 h 1123790"/>
              <a:gd name="connsiteX6" fmla="*/ 20 w 4763812"/>
              <a:gd name="connsiteY6" fmla="*/ 129483 h 1123790"/>
              <a:gd name="connsiteX0" fmla="*/ 20 w 4763812"/>
              <a:gd name="connsiteY0" fmla="*/ 129483 h 1108939"/>
              <a:gd name="connsiteX1" fmla="*/ 1302107 w 4763812"/>
              <a:gd name="connsiteY1" fmla="*/ 806947 h 1108939"/>
              <a:gd name="connsiteX2" fmla="*/ 3463061 w 4763812"/>
              <a:gd name="connsiteY2" fmla="*/ 861655 h 1108939"/>
              <a:gd name="connsiteX3" fmla="*/ 4745361 w 4763812"/>
              <a:gd name="connsiteY3" fmla="*/ 0 h 1108939"/>
              <a:gd name="connsiteX4" fmla="*/ 4763812 w 4763812"/>
              <a:gd name="connsiteY4" fmla="*/ 1108939 h 1108939"/>
              <a:gd name="connsiteX5" fmla="*/ 12635 w 4763812"/>
              <a:gd name="connsiteY5" fmla="*/ 1100789 h 1108939"/>
              <a:gd name="connsiteX6" fmla="*/ 20 w 4763812"/>
              <a:gd name="connsiteY6" fmla="*/ 129483 h 1108939"/>
              <a:gd name="connsiteX0" fmla="*/ 20 w 4763812"/>
              <a:gd name="connsiteY0" fmla="*/ 129483 h 1108939"/>
              <a:gd name="connsiteX1" fmla="*/ 1302107 w 4763812"/>
              <a:gd name="connsiteY1" fmla="*/ 806947 h 1108939"/>
              <a:gd name="connsiteX2" fmla="*/ 3477180 w 4763812"/>
              <a:gd name="connsiteY2" fmla="*/ 819511 h 1108939"/>
              <a:gd name="connsiteX3" fmla="*/ 4745361 w 4763812"/>
              <a:gd name="connsiteY3" fmla="*/ 0 h 1108939"/>
              <a:gd name="connsiteX4" fmla="*/ 4763812 w 4763812"/>
              <a:gd name="connsiteY4" fmla="*/ 1108939 h 1108939"/>
              <a:gd name="connsiteX5" fmla="*/ 12635 w 4763812"/>
              <a:gd name="connsiteY5" fmla="*/ 1100789 h 1108939"/>
              <a:gd name="connsiteX6" fmla="*/ 20 w 4763812"/>
              <a:gd name="connsiteY6" fmla="*/ 129483 h 1108939"/>
              <a:gd name="connsiteX0" fmla="*/ 20 w 4763812"/>
              <a:gd name="connsiteY0" fmla="*/ 350739 h 1330195"/>
              <a:gd name="connsiteX1" fmla="*/ 1302107 w 4763812"/>
              <a:gd name="connsiteY1" fmla="*/ 1028203 h 1330195"/>
              <a:gd name="connsiteX2" fmla="*/ 3477180 w 4763812"/>
              <a:gd name="connsiteY2" fmla="*/ 1040767 h 1330195"/>
              <a:gd name="connsiteX3" fmla="*/ 4759481 w 4763812"/>
              <a:gd name="connsiteY3" fmla="*/ 0 h 1330195"/>
              <a:gd name="connsiteX4" fmla="*/ 4763812 w 4763812"/>
              <a:gd name="connsiteY4" fmla="*/ 1330195 h 1330195"/>
              <a:gd name="connsiteX5" fmla="*/ 12635 w 4763812"/>
              <a:gd name="connsiteY5" fmla="*/ 1322045 h 1330195"/>
              <a:gd name="connsiteX6" fmla="*/ 20 w 4763812"/>
              <a:gd name="connsiteY6" fmla="*/ 350739 h 1330195"/>
              <a:gd name="connsiteX0" fmla="*/ 0 w 5032058"/>
              <a:gd name="connsiteY0" fmla="*/ 34658 h 1330195"/>
              <a:gd name="connsiteX1" fmla="*/ 1570353 w 5032058"/>
              <a:gd name="connsiteY1" fmla="*/ 1028203 h 1330195"/>
              <a:gd name="connsiteX2" fmla="*/ 3745426 w 5032058"/>
              <a:gd name="connsiteY2" fmla="*/ 1040767 h 1330195"/>
              <a:gd name="connsiteX3" fmla="*/ 5027727 w 5032058"/>
              <a:gd name="connsiteY3" fmla="*/ 0 h 1330195"/>
              <a:gd name="connsiteX4" fmla="*/ 5032058 w 5032058"/>
              <a:gd name="connsiteY4" fmla="*/ 1330195 h 1330195"/>
              <a:gd name="connsiteX5" fmla="*/ 280881 w 5032058"/>
              <a:gd name="connsiteY5" fmla="*/ 1322045 h 1330195"/>
              <a:gd name="connsiteX6" fmla="*/ 0 w 5032058"/>
              <a:gd name="connsiteY6" fmla="*/ 34658 h 1330195"/>
              <a:gd name="connsiteX0" fmla="*/ 1505 w 5033563"/>
              <a:gd name="connsiteY0" fmla="*/ 34658 h 1343117"/>
              <a:gd name="connsiteX1" fmla="*/ 1571858 w 5033563"/>
              <a:gd name="connsiteY1" fmla="*/ 1028203 h 1343117"/>
              <a:gd name="connsiteX2" fmla="*/ 3746931 w 5033563"/>
              <a:gd name="connsiteY2" fmla="*/ 1040767 h 1343117"/>
              <a:gd name="connsiteX3" fmla="*/ 5029232 w 5033563"/>
              <a:gd name="connsiteY3" fmla="*/ 0 h 1343117"/>
              <a:gd name="connsiteX4" fmla="*/ 5033563 w 5033563"/>
              <a:gd name="connsiteY4" fmla="*/ 1330195 h 1343117"/>
              <a:gd name="connsiteX5" fmla="*/ 0 w 5033563"/>
              <a:gd name="connsiteY5" fmla="*/ 1343117 h 1343117"/>
              <a:gd name="connsiteX6" fmla="*/ 1505 w 5033563"/>
              <a:gd name="connsiteY6" fmla="*/ 34658 h 1343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33563" h="1343117">
                <a:moveTo>
                  <a:pt x="1505" y="34658"/>
                </a:moveTo>
                <a:lnTo>
                  <a:pt x="1571858" y="1028203"/>
                </a:lnTo>
                <a:lnTo>
                  <a:pt x="3746931" y="1040767"/>
                </a:lnTo>
                <a:lnTo>
                  <a:pt x="5029232" y="0"/>
                </a:lnTo>
                <a:cubicBezTo>
                  <a:pt x="5030676" y="443398"/>
                  <a:pt x="5032119" y="886797"/>
                  <a:pt x="5033563" y="1330195"/>
                </a:cubicBezTo>
                <a:lnTo>
                  <a:pt x="0" y="1343117"/>
                </a:lnTo>
                <a:cubicBezTo>
                  <a:pt x="601" y="1019348"/>
                  <a:pt x="904" y="358427"/>
                  <a:pt x="1505" y="34658"/>
                </a:cubicBezTo>
                <a:close/>
              </a:path>
            </a:pathLst>
          </a:custGeom>
          <a:pattFill prst="pct20">
            <a:fgClr>
              <a:schemeClr val="bg1">
                <a:lumMod val="50000"/>
              </a:schemeClr>
            </a:fgClr>
            <a:bgClr>
              <a:schemeClr val="bg1"/>
            </a:bgClr>
          </a:pattFill>
          <a:ln w="57150">
            <a:solidFill>
              <a:srgbClr val="00B05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6" name="Rechte verbindingslijn met pijl 5"/>
          <p:cNvCxnSpPr>
            <a:stCxn id="115" idx="21"/>
          </p:cNvCxnSpPr>
          <p:nvPr/>
        </p:nvCxnSpPr>
        <p:spPr>
          <a:xfrm>
            <a:off x="3489813" y="2954228"/>
            <a:ext cx="184587" cy="371148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7" name="Tekstvak 86"/>
          <p:cNvSpPr txBox="1"/>
          <p:nvPr/>
        </p:nvSpPr>
        <p:spPr>
          <a:xfrm>
            <a:off x="4156671" y="2023590"/>
            <a:ext cx="1711589" cy="36933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nl-NL" sz="2400" b="1" dirty="0"/>
              <a:t>s</a:t>
            </a:r>
            <a:r>
              <a:rPr lang="nl-NL" sz="2400" b="1" dirty="0" smtClean="0"/>
              <a:t>loot </a:t>
            </a:r>
            <a:endParaRPr lang="nl-NL" sz="2400" b="1" dirty="0"/>
          </a:p>
        </p:txBody>
      </p:sp>
      <p:cxnSp>
        <p:nvCxnSpPr>
          <p:cNvPr id="84" name="Rechte verbindingslijn met pijl 83"/>
          <p:cNvCxnSpPr/>
          <p:nvPr/>
        </p:nvCxnSpPr>
        <p:spPr>
          <a:xfrm flipH="1">
            <a:off x="6159613" y="3008086"/>
            <a:ext cx="244195" cy="167028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" name="Afbeelding 1"/>
          <p:cNvPicPr>
            <a:picLocks noChangeAspect="1"/>
          </p:cNvPicPr>
          <p:nvPr/>
        </p:nvPicPr>
        <p:blipFill rotWithShape="1">
          <a:blip r:embed="rId5"/>
          <a:srcRect b="5129"/>
          <a:stretch/>
        </p:blipFill>
        <p:spPr>
          <a:xfrm>
            <a:off x="1618625" y="3017996"/>
            <a:ext cx="764030" cy="1525969"/>
          </a:xfrm>
          <a:prstGeom prst="rect">
            <a:avLst/>
          </a:prstGeom>
        </p:spPr>
      </p:pic>
      <p:grpSp>
        <p:nvGrpSpPr>
          <p:cNvPr id="32" name="Groep 31"/>
          <p:cNvGrpSpPr/>
          <p:nvPr/>
        </p:nvGrpSpPr>
        <p:grpSpPr>
          <a:xfrm flipH="1">
            <a:off x="1479572" y="2122827"/>
            <a:ext cx="798901" cy="831401"/>
            <a:chOff x="5838995" y="4781451"/>
            <a:chExt cx="1011433" cy="1255624"/>
          </a:xfrm>
        </p:grpSpPr>
        <p:pic>
          <p:nvPicPr>
            <p:cNvPr id="3" name="Afbeelding 2"/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0" b="97403" l="9804" r="89216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5838995" y="4781451"/>
              <a:ext cx="1011433" cy="1255624"/>
            </a:xfrm>
            <a:prstGeom prst="rect">
              <a:avLst/>
            </a:prstGeom>
          </p:spPr>
        </p:pic>
        <p:sp>
          <p:nvSpPr>
            <p:cNvPr id="9" name="Rechthoek 8"/>
            <p:cNvSpPr/>
            <p:nvPr/>
          </p:nvSpPr>
          <p:spPr>
            <a:xfrm>
              <a:off x="6384367" y="5509263"/>
              <a:ext cx="114972" cy="255587"/>
            </a:xfrm>
            <a:prstGeom prst="rect">
              <a:avLst/>
            </a:prstGeom>
            <a:solidFill>
              <a:srgbClr val="D60320"/>
            </a:solidFill>
            <a:ln>
              <a:solidFill>
                <a:srgbClr val="D6032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51" name="Vrije vorm 50"/>
          <p:cNvSpPr/>
          <p:nvPr/>
        </p:nvSpPr>
        <p:spPr>
          <a:xfrm flipH="1">
            <a:off x="5846263" y="2714880"/>
            <a:ext cx="1359944" cy="366998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80742 w 14484434"/>
              <a:gd name="connsiteY30" fmla="*/ 30265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878598"/>
              <a:gd name="connsiteY0" fmla="*/ 2972155 h 4720649"/>
              <a:gd name="connsiteX1" fmla="*/ 421149 w 14878598"/>
              <a:gd name="connsiteY1" fmla="*/ 2972155 h 4720649"/>
              <a:gd name="connsiteX2" fmla="*/ 731392 w 14878598"/>
              <a:gd name="connsiteY2" fmla="*/ 2988484 h 4720649"/>
              <a:gd name="connsiteX3" fmla="*/ 1286563 w 14878598"/>
              <a:gd name="connsiteY3" fmla="*/ 3037470 h 4720649"/>
              <a:gd name="connsiteX4" fmla="*/ 1711106 w 14878598"/>
              <a:gd name="connsiteY4" fmla="*/ 3135441 h 4720649"/>
              <a:gd name="connsiteX5" fmla="*/ 2037678 w 14878598"/>
              <a:gd name="connsiteY5" fmla="*/ 3151770 h 4720649"/>
              <a:gd name="connsiteX6" fmla="*/ 2707149 w 14878598"/>
              <a:gd name="connsiteY6" fmla="*/ 3168098 h 4720649"/>
              <a:gd name="connsiteX7" fmla="*/ 3229663 w 14878598"/>
              <a:gd name="connsiteY7" fmla="*/ 3200755 h 4720649"/>
              <a:gd name="connsiteX8" fmla="*/ 3556235 w 14878598"/>
              <a:gd name="connsiteY8" fmla="*/ 3331384 h 4720649"/>
              <a:gd name="connsiteX9" fmla="*/ 4470635 w 14878598"/>
              <a:gd name="connsiteY9" fmla="*/ 3527327 h 4720649"/>
              <a:gd name="connsiteX10" fmla="*/ 4797206 w 14878598"/>
              <a:gd name="connsiteY10" fmla="*/ 3592641 h 4720649"/>
              <a:gd name="connsiteX11" fmla="*/ 5221749 w 14878598"/>
              <a:gd name="connsiteY11" fmla="*/ 3674284 h 4720649"/>
              <a:gd name="connsiteX12" fmla="*/ 5940206 w 14878598"/>
              <a:gd name="connsiteY12" fmla="*/ 3886555 h 4720649"/>
              <a:gd name="connsiteX13" fmla="*/ 6266778 w 14878598"/>
              <a:gd name="connsiteY13" fmla="*/ 4049841 h 4720649"/>
              <a:gd name="connsiteX14" fmla="*/ 6511706 w 14878598"/>
              <a:gd name="connsiteY14" fmla="*/ 4245784 h 4720649"/>
              <a:gd name="connsiteX15" fmla="*/ 6903592 w 14878598"/>
              <a:gd name="connsiteY15" fmla="*/ 4474384 h 4720649"/>
              <a:gd name="connsiteX16" fmla="*/ 7295478 w 14878598"/>
              <a:gd name="connsiteY16" fmla="*/ 4702984 h 4720649"/>
              <a:gd name="connsiteX17" fmla="*/ 7622049 w 14878598"/>
              <a:gd name="connsiteY17" fmla="*/ 4670327 h 4720649"/>
              <a:gd name="connsiteX18" fmla="*/ 8144563 w 14878598"/>
              <a:gd name="connsiteY18" fmla="*/ 4392741 h 4720649"/>
              <a:gd name="connsiteX19" fmla="*/ 8634421 w 14878598"/>
              <a:gd name="connsiteY19" fmla="*/ 4115155 h 4720649"/>
              <a:gd name="connsiteX20" fmla="*/ 8977321 w 14878598"/>
              <a:gd name="connsiteY20" fmla="*/ 3968198 h 4720649"/>
              <a:gd name="connsiteX21" fmla="*/ 9287563 w 14878598"/>
              <a:gd name="connsiteY21" fmla="*/ 3886555 h 4720649"/>
              <a:gd name="connsiteX22" fmla="*/ 10038678 w 14878598"/>
              <a:gd name="connsiteY22" fmla="*/ 3690612 h 4720649"/>
              <a:gd name="connsiteX23" fmla="*/ 10528535 w 14878598"/>
              <a:gd name="connsiteY23" fmla="*/ 3527327 h 4720649"/>
              <a:gd name="connsiteX24" fmla="*/ 10740806 w 14878598"/>
              <a:gd name="connsiteY24" fmla="*/ 3380370 h 4720649"/>
              <a:gd name="connsiteX25" fmla="*/ 11230663 w 14878598"/>
              <a:gd name="connsiteY25" fmla="*/ 3315055 h 4720649"/>
              <a:gd name="connsiteX26" fmla="*/ 12161392 w 14878598"/>
              <a:gd name="connsiteY26" fmla="*/ 3217084 h 4720649"/>
              <a:gd name="connsiteX27" fmla="*/ 12553278 w 14878598"/>
              <a:gd name="connsiteY27" fmla="*/ 3086455 h 4720649"/>
              <a:gd name="connsiteX28" fmla="*/ 12977821 w 14878598"/>
              <a:gd name="connsiteY28" fmla="*/ 3053798 h 4720649"/>
              <a:gd name="connsiteX29" fmla="*/ 13418692 w 14878598"/>
              <a:gd name="connsiteY29" fmla="*/ 3021141 h 4720649"/>
              <a:gd name="connsiteX30" fmla="*/ 14080742 w 14878598"/>
              <a:gd name="connsiteY30" fmla="*/ 3026584 h 4720649"/>
              <a:gd name="connsiteX31" fmla="*/ 14874904 w 14878598"/>
              <a:gd name="connsiteY31" fmla="*/ 2975618 h 4720649"/>
              <a:gd name="connsiteX32" fmla="*/ 14382078 w 14878598"/>
              <a:gd name="connsiteY32" fmla="*/ 2319012 h 4720649"/>
              <a:gd name="connsiteX33" fmla="*/ 14480049 w 14878598"/>
              <a:gd name="connsiteY33" fmla="*/ 1943455 h 4720649"/>
              <a:gd name="connsiteX34" fmla="*/ 14235121 w 14878598"/>
              <a:gd name="connsiteY34" fmla="*/ 1502584 h 4720649"/>
              <a:gd name="connsiteX35" fmla="*/ 14071835 w 14878598"/>
              <a:gd name="connsiteY35" fmla="*/ 1339298 h 4720649"/>
              <a:gd name="connsiteX36" fmla="*/ 13777921 w 14878598"/>
              <a:gd name="connsiteY36" fmla="*/ 1241327 h 4720649"/>
              <a:gd name="connsiteX37" fmla="*/ 13173763 w 14878598"/>
              <a:gd name="connsiteY37" fmla="*/ 898427 h 4720649"/>
              <a:gd name="connsiteX38" fmla="*/ 12781878 w 14878598"/>
              <a:gd name="connsiteY38" fmla="*/ 767798 h 4720649"/>
              <a:gd name="connsiteX39" fmla="*/ 12079749 w 14878598"/>
              <a:gd name="connsiteY39" fmla="*/ 539198 h 4720649"/>
              <a:gd name="connsiteX40" fmla="*/ 11589892 w 14878598"/>
              <a:gd name="connsiteY40" fmla="*/ 408570 h 4720649"/>
              <a:gd name="connsiteX41" fmla="*/ 10920421 w 14878598"/>
              <a:gd name="connsiteY41" fmla="*/ 261612 h 4720649"/>
              <a:gd name="connsiteX42" fmla="*/ 10495878 w 14878598"/>
              <a:gd name="connsiteY42" fmla="*/ 212627 h 4720649"/>
              <a:gd name="connsiteX43" fmla="*/ 10038678 w 14878598"/>
              <a:gd name="connsiteY43" fmla="*/ 179970 h 4720649"/>
              <a:gd name="connsiteX44" fmla="*/ 8895678 w 14878598"/>
              <a:gd name="connsiteY44" fmla="*/ 33012 h 4720649"/>
              <a:gd name="connsiteX45" fmla="*/ 7491421 w 14878598"/>
              <a:gd name="connsiteY45" fmla="*/ 16684 h 4720649"/>
              <a:gd name="connsiteX46" fmla="*/ 6805621 w 14878598"/>
              <a:gd name="connsiteY46" fmla="*/ 355 h 4720649"/>
              <a:gd name="connsiteX47" fmla="*/ 5662621 w 14878598"/>
              <a:gd name="connsiteY47" fmla="*/ 33012 h 4720649"/>
              <a:gd name="connsiteX48" fmla="*/ 5025806 w 14878598"/>
              <a:gd name="connsiteY48" fmla="*/ 98327 h 4720649"/>
              <a:gd name="connsiteX49" fmla="*/ 3899135 w 14878598"/>
              <a:gd name="connsiteY49" fmla="*/ 147312 h 4720649"/>
              <a:gd name="connsiteX50" fmla="*/ 3099035 w 14878598"/>
              <a:gd name="connsiteY50" fmla="*/ 326927 h 4720649"/>
              <a:gd name="connsiteX51" fmla="*/ 2266278 w 14878598"/>
              <a:gd name="connsiteY51" fmla="*/ 522870 h 4720649"/>
              <a:gd name="connsiteX52" fmla="*/ 1841735 w 14878598"/>
              <a:gd name="connsiteY52" fmla="*/ 686155 h 4720649"/>
              <a:gd name="connsiteX53" fmla="*/ 1417192 w 14878598"/>
              <a:gd name="connsiteY53" fmla="*/ 849441 h 4720649"/>
              <a:gd name="connsiteX54" fmla="*/ 862021 w 14878598"/>
              <a:gd name="connsiteY54" fmla="*/ 1176012 h 4720649"/>
              <a:gd name="connsiteX55" fmla="*/ 437478 w 14878598"/>
              <a:gd name="connsiteY55" fmla="*/ 1502584 h 4720649"/>
              <a:gd name="connsiteX56" fmla="*/ 159892 w 14878598"/>
              <a:gd name="connsiteY56" fmla="*/ 1861812 h 4720649"/>
              <a:gd name="connsiteX57" fmla="*/ 12935 w 14878598"/>
              <a:gd name="connsiteY57" fmla="*/ 2384327 h 4720649"/>
              <a:gd name="connsiteX58" fmla="*/ 12935 w 14878598"/>
              <a:gd name="connsiteY58" fmla="*/ 2694570 h 4720649"/>
              <a:gd name="connsiteX59" fmla="*/ 61921 w 14878598"/>
              <a:gd name="connsiteY59" fmla="*/ 2906841 h 4720649"/>
              <a:gd name="connsiteX60" fmla="*/ 143563 w 14878598"/>
              <a:gd name="connsiteY60" fmla="*/ 3021141 h 4720649"/>
              <a:gd name="connsiteX0" fmla="*/ 45592 w 16130919"/>
              <a:gd name="connsiteY0" fmla="*/ 2972155 h 4720649"/>
              <a:gd name="connsiteX1" fmla="*/ 421149 w 16130919"/>
              <a:gd name="connsiteY1" fmla="*/ 2972155 h 4720649"/>
              <a:gd name="connsiteX2" fmla="*/ 731392 w 16130919"/>
              <a:gd name="connsiteY2" fmla="*/ 2988484 h 4720649"/>
              <a:gd name="connsiteX3" fmla="*/ 1286563 w 16130919"/>
              <a:gd name="connsiteY3" fmla="*/ 3037470 h 4720649"/>
              <a:gd name="connsiteX4" fmla="*/ 1711106 w 16130919"/>
              <a:gd name="connsiteY4" fmla="*/ 3135441 h 4720649"/>
              <a:gd name="connsiteX5" fmla="*/ 2037678 w 16130919"/>
              <a:gd name="connsiteY5" fmla="*/ 3151770 h 4720649"/>
              <a:gd name="connsiteX6" fmla="*/ 2707149 w 16130919"/>
              <a:gd name="connsiteY6" fmla="*/ 3168098 h 4720649"/>
              <a:gd name="connsiteX7" fmla="*/ 3229663 w 16130919"/>
              <a:gd name="connsiteY7" fmla="*/ 3200755 h 4720649"/>
              <a:gd name="connsiteX8" fmla="*/ 3556235 w 16130919"/>
              <a:gd name="connsiteY8" fmla="*/ 3331384 h 4720649"/>
              <a:gd name="connsiteX9" fmla="*/ 4470635 w 16130919"/>
              <a:gd name="connsiteY9" fmla="*/ 3527327 h 4720649"/>
              <a:gd name="connsiteX10" fmla="*/ 4797206 w 16130919"/>
              <a:gd name="connsiteY10" fmla="*/ 3592641 h 4720649"/>
              <a:gd name="connsiteX11" fmla="*/ 5221749 w 16130919"/>
              <a:gd name="connsiteY11" fmla="*/ 3674284 h 4720649"/>
              <a:gd name="connsiteX12" fmla="*/ 5940206 w 16130919"/>
              <a:gd name="connsiteY12" fmla="*/ 3886555 h 4720649"/>
              <a:gd name="connsiteX13" fmla="*/ 6266778 w 16130919"/>
              <a:gd name="connsiteY13" fmla="*/ 4049841 h 4720649"/>
              <a:gd name="connsiteX14" fmla="*/ 6511706 w 16130919"/>
              <a:gd name="connsiteY14" fmla="*/ 4245784 h 4720649"/>
              <a:gd name="connsiteX15" fmla="*/ 6903592 w 16130919"/>
              <a:gd name="connsiteY15" fmla="*/ 4474384 h 4720649"/>
              <a:gd name="connsiteX16" fmla="*/ 7295478 w 16130919"/>
              <a:gd name="connsiteY16" fmla="*/ 4702984 h 4720649"/>
              <a:gd name="connsiteX17" fmla="*/ 7622049 w 16130919"/>
              <a:gd name="connsiteY17" fmla="*/ 4670327 h 4720649"/>
              <a:gd name="connsiteX18" fmla="*/ 8144563 w 16130919"/>
              <a:gd name="connsiteY18" fmla="*/ 4392741 h 4720649"/>
              <a:gd name="connsiteX19" fmla="*/ 8634421 w 16130919"/>
              <a:gd name="connsiteY19" fmla="*/ 4115155 h 4720649"/>
              <a:gd name="connsiteX20" fmla="*/ 8977321 w 16130919"/>
              <a:gd name="connsiteY20" fmla="*/ 3968198 h 4720649"/>
              <a:gd name="connsiteX21" fmla="*/ 9287563 w 16130919"/>
              <a:gd name="connsiteY21" fmla="*/ 3886555 h 4720649"/>
              <a:gd name="connsiteX22" fmla="*/ 10038678 w 16130919"/>
              <a:gd name="connsiteY22" fmla="*/ 3690612 h 4720649"/>
              <a:gd name="connsiteX23" fmla="*/ 10528535 w 16130919"/>
              <a:gd name="connsiteY23" fmla="*/ 3527327 h 4720649"/>
              <a:gd name="connsiteX24" fmla="*/ 10740806 w 16130919"/>
              <a:gd name="connsiteY24" fmla="*/ 3380370 h 4720649"/>
              <a:gd name="connsiteX25" fmla="*/ 11230663 w 16130919"/>
              <a:gd name="connsiteY25" fmla="*/ 3315055 h 4720649"/>
              <a:gd name="connsiteX26" fmla="*/ 12161392 w 16130919"/>
              <a:gd name="connsiteY26" fmla="*/ 3217084 h 4720649"/>
              <a:gd name="connsiteX27" fmla="*/ 12553278 w 16130919"/>
              <a:gd name="connsiteY27" fmla="*/ 3086455 h 4720649"/>
              <a:gd name="connsiteX28" fmla="*/ 12977821 w 16130919"/>
              <a:gd name="connsiteY28" fmla="*/ 3053798 h 4720649"/>
              <a:gd name="connsiteX29" fmla="*/ 13418692 w 16130919"/>
              <a:gd name="connsiteY29" fmla="*/ 3021141 h 4720649"/>
              <a:gd name="connsiteX30" fmla="*/ 14080742 w 16130919"/>
              <a:gd name="connsiteY30" fmla="*/ 3026584 h 4720649"/>
              <a:gd name="connsiteX31" fmla="*/ 14874904 w 16130919"/>
              <a:gd name="connsiteY31" fmla="*/ 2975618 h 4720649"/>
              <a:gd name="connsiteX32" fmla="*/ 16127751 w 16130919"/>
              <a:gd name="connsiteY32" fmla="*/ 3094867 h 4720649"/>
              <a:gd name="connsiteX33" fmla="*/ 14480049 w 16130919"/>
              <a:gd name="connsiteY33" fmla="*/ 1943455 h 4720649"/>
              <a:gd name="connsiteX34" fmla="*/ 14235121 w 16130919"/>
              <a:gd name="connsiteY34" fmla="*/ 1502584 h 4720649"/>
              <a:gd name="connsiteX35" fmla="*/ 14071835 w 16130919"/>
              <a:gd name="connsiteY35" fmla="*/ 1339298 h 4720649"/>
              <a:gd name="connsiteX36" fmla="*/ 13777921 w 16130919"/>
              <a:gd name="connsiteY36" fmla="*/ 1241327 h 4720649"/>
              <a:gd name="connsiteX37" fmla="*/ 13173763 w 16130919"/>
              <a:gd name="connsiteY37" fmla="*/ 898427 h 4720649"/>
              <a:gd name="connsiteX38" fmla="*/ 12781878 w 16130919"/>
              <a:gd name="connsiteY38" fmla="*/ 767798 h 4720649"/>
              <a:gd name="connsiteX39" fmla="*/ 12079749 w 16130919"/>
              <a:gd name="connsiteY39" fmla="*/ 539198 h 4720649"/>
              <a:gd name="connsiteX40" fmla="*/ 11589892 w 16130919"/>
              <a:gd name="connsiteY40" fmla="*/ 408570 h 4720649"/>
              <a:gd name="connsiteX41" fmla="*/ 10920421 w 16130919"/>
              <a:gd name="connsiteY41" fmla="*/ 261612 h 4720649"/>
              <a:gd name="connsiteX42" fmla="*/ 10495878 w 16130919"/>
              <a:gd name="connsiteY42" fmla="*/ 212627 h 4720649"/>
              <a:gd name="connsiteX43" fmla="*/ 10038678 w 16130919"/>
              <a:gd name="connsiteY43" fmla="*/ 179970 h 4720649"/>
              <a:gd name="connsiteX44" fmla="*/ 8895678 w 16130919"/>
              <a:gd name="connsiteY44" fmla="*/ 33012 h 4720649"/>
              <a:gd name="connsiteX45" fmla="*/ 7491421 w 16130919"/>
              <a:gd name="connsiteY45" fmla="*/ 16684 h 4720649"/>
              <a:gd name="connsiteX46" fmla="*/ 6805621 w 16130919"/>
              <a:gd name="connsiteY46" fmla="*/ 355 h 4720649"/>
              <a:gd name="connsiteX47" fmla="*/ 5662621 w 16130919"/>
              <a:gd name="connsiteY47" fmla="*/ 33012 h 4720649"/>
              <a:gd name="connsiteX48" fmla="*/ 5025806 w 16130919"/>
              <a:gd name="connsiteY48" fmla="*/ 98327 h 4720649"/>
              <a:gd name="connsiteX49" fmla="*/ 3899135 w 16130919"/>
              <a:gd name="connsiteY49" fmla="*/ 147312 h 4720649"/>
              <a:gd name="connsiteX50" fmla="*/ 3099035 w 16130919"/>
              <a:gd name="connsiteY50" fmla="*/ 326927 h 4720649"/>
              <a:gd name="connsiteX51" fmla="*/ 2266278 w 16130919"/>
              <a:gd name="connsiteY51" fmla="*/ 522870 h 4720649"/>
              <a:gd name="connsiteX52" fmla="*/ 1841735 w 16130919"/>
              <a:gd name="connsiteY52" fmla="*/ 686155 h 4720649"/>
              <a:gd name="connsiteX53" fmla="*/ 1417192 w 16130919"/>
              <a:gd name="connsiteY53" fmla="*/ 849441 h 4720649"/>
              <a:gd name="connsiteX54" fmla="*/ 862021 w 16130919"/>
              <a:gd name="connsiteY54" fmla="*/ 1176012 h 4720649"/>
              <a:gd name="connsiteX55" fmla="*/ 437478 w 16130919"/>
              <a:gd name="connsiteY55" fmla="*/ 1502584 h 4720649"/>
              <a:gd name="connsiteX56" fmla="*/ 159892 w 16130919"/>
              <a:gd name="connsiteY56" fmla="*/ 1861812 h 4720649"/>
              <a:gd name="connsiteX57" fmla="*/ 12935 w 16130919"/>
              <a:gd name="connsiteY57" fmla="*/ 2384327 h 4720649"/>
              <a:gd name="connsiteX58" fmla="*/ 12935 w 16130919"/>
              <a:gd name="connsiteY58" fmla="*/ 2694570 h 4720649"/>
              <a:gd name="connsiteX59" fmla="*/ 61921 w 16130919"/>
              <a:gd name="connsiteY59" fmla="*/ 2906841 h 4720649"/>
              <a:gd name="connsiteX60" fmla="*/ 143563 w 16130919"/>
              <a:gd name="connsiteY60" fmla="*/ 3021141 h 4720649"/>
              <a:gd name="connsiteX0" fmla="*/ 45592 w 16131178"/>
              <a:gd name="connsiteY0" fmla="*/ 2972155 h 4720649"/>
              <a:gd name="connsiteX1" fmla="*/ 421149 w 16131178"/>
              <a:gd name="connsiteY1" fmla="*/ 2972155 h 4720649"/>
              <a:gd name="connsiteX2" fmla="*/ 731392 w 16131178"/>
              <a:gd name="connsiteY2" fmla="*/ 2988484 h 4720649"/>
              <a:gd name="connsiteX3" fmla="*/ 1286563 w 16131178"/>
              <a:gd name="connsiteY3" fmla="*/ 3037470 h 4720649"/>
              <a:gd name="connsiteX4" fmla="*/ 1711106 w 16131178"/>
              <a:gd name="connsiteY4" fmla="*/ 3135441 h 4720649"/>
              <a:gd name="connsiteX5" fmla="*/ 2037678 w 16131178"/>
              <a:gd name="connsiteY5" fmla="*/ 3151770 h 4720649"/>
              <a:gd name="connsiteX6" fmla="*/ 2707149 w 16131178"/>
              <a:gd name="connsiteY6" fmla="*/ 3168098 h 4720649"/>
              <a:gd name="connsiteX7" fmla="*/ 3229663 w 16131178"/>
              <a:gd name="connsiteY7" fmla="*/ 3200755 h 4720649"/>
              <a:gd name="connsiteX8" fmla="*/ 3556235 w 16131178"/>
              <a:gd name="connsiteY8" fmla="*/ 3331384 h 4720649"/>
              <a:gd name="connsiteX9" fmla="*/ 4470635 w 16131178"/>
              <a:gd name="connsiteY9" fmla="*/ 3527327 h 4720649"/>
              <a:gd name="connsiteX10" fmla="*/ 4797206 w 16131178"/>
              <a:gd name="connsiteY10" fmla="*/ 3592641 h 4720649"/>
              <a:gd name="connsiteX11" fmla="*/ 5221749 w 16131178"/>
              <a:gd name="connsiteY11" fmla="*/ 3674284 h 4720649"/>
              <a:gd name="connsiteX12" fmla="*/ 5940206 w 16131178"/>
              <a:gd name="connsiteY12" fmla="*/ 3886555 h 4720649"/>
              <a:gd name="connsiteX13" fmla="*/ 6266778 w 16131178"/>
              <a:gd name="connsiteY13" fmla="*/ 4049841 h 4720649"/>
              <a:gd name="connsiteX14" fmla="*/ 6511706 w 16131178"/>
              <a:gd name="connsiteY14" fmla="*/ 4245784 h 4720649"/>
              <a:gd name="connsiteX15" fmla="*/ 6903592 w 16131178"/>
              <a:gd name="connsiteY15" fmla="*/ 4474384 h 4720649"/>
              <a:gd name="connsiteX16" fmla="*/ 7295478 w 16131178"/>
              <a:gd name="connsiteY16" fmla="*/ 4702984 h 4720649"/>
              <a:gd name="connsiteX17" fmla="*/ 7622049 w 16131178"/>
              <a:gd name="connsiteY17" fmla="*/ 4670327 h 4720649"/>
              <a:gd name="connsiteX18" fmla="*/ 8144563 w 16131178"/>
              <a:gd name="connsiteY18" fmla="*/ 4392741 h 4720649"/>
              <a:gd name="connsiteX19" fmla="*/ 8634421 w 16131178"/>
              <a:gd name="connsiteY19" fmla="*/ 4115155 h 4720649"/>
              <a:gd name="connsiteX20" fmla="*/ 8977321 w 16131178"/>
              <a:gd name="connsiteY20" fmla="*/ 3968198 h 4720649"/>
              <a:gd name="connsiteX21" fmla="*/ 9287563 w 16131178"/>
              <a:gd name="connsiteY21" fmla="*/ 3886555 h 4720649"/>
              <a:gd name="connsiteX22" fmla="*/ 10038678 w 16131178"/>
              <a:gd name="connsiteY22" fmla="*/ 3690612 h 4720649"/>
              <a:gd name="connsiteX23" fmla="*/ 10528535 w 16131178"/>
              <a:gd name="connsiteY23" fmla="*/ 3527327 h 4720649"/>
              <a:gd name="connsiteX24" fmla="*/ 10740806 w 16131178"/>
              <a:gd name="connsiteY24" fmla="*/ 3380370 h 4720649"/>
              <a:gd name="connsiteX25" fmla="*/ 11230663 w 16131178"/>
              <a:gd name="connsiteY25" fmla="*/ 3315055 h 4720649"/>
              <a:gd name="connsiteX26" fmla="*/ 12161392 w 16131178"/>
              <a:gd name="connsiteY26" fmla="*/ 3217084 h 4720649"/>
              <a:gd name="connsiteX27" fmla="*/ 12553278 w 16131178"/>
              <a:gd name="connsiteY27" fmla="*/ 3086455 h 4720649"/>
              <a:gd name="connsiteX28" fmla="*/ 12977821 w 16131178"/>
              <a:gd name="connsiteY28" fmla="*/ 3053798 h 4720649"/>
              <a:gd name="connsiteX29" fmla="*/ 13418692 w 16131178"/>
              <a:gd name="connsiteY29" fmla="*/ 3021141 h 4720649"/>
              <a:gd name="connsiteX30" fmla="*/ 14080742 w 16131178"/>
              <a:gd name="connsiteY30" fmla="*/ 3026584 h 4720649"/>
              <a:gd name="connsiteX31" fmla="*/ 14888758 w 16131178"/>
              <a:gd name="connsiteY31" fmla="*/ 3017182 h 4720649"/>
              <a:gd name="connsiteX32" fmla="*/ 16127751 w 16131178"/>
              <a:gd name="connsiteY32" fmla="*/ 3094867 h 4720649"/>
              <a:gd name="connsiteX33" fmla="*/ 14480049 w 16131178"/>
              <a:gd name="connsiteY33" fmla="*/ 1943455 h 4720649"/>
              <a:gd name="connsiteX34" fmla="*/ 14235121 w 16131178"/>
              <a:gd name="connsiteY34" fmla="*/ 1502584 h 4720649"/>
              <a:gd name="connsiteX35" fmla="*/ 14071835 w 16131178"/>
              <a:gd name="connsiteY35" fmla="*/ 1339298 h 4720649"/>
              <a:gd name="connsiteX36" fmla="*/ 13777921 w 16131178"/>
              <a:gd name="connsiteY36" fmla="*/ 1241327 h 4720649"/>
              <a:gd name="connsiteX37" fmla="*/ 13173763 w 16131178"/>
              <a:gd name="connsiteY37" fmla="*/ 898427 h 4720649"/>
              <a:gd name="connsiteX38" fmla="*/ 12781878 w 16131178"/>
              <a:gd name="connsiteY38" fmla="*/ 767798 h 4720649"/>
              <a:gd name="connsiteX39" fmla="*/ 12079749 w 16131178"/>
              <a:gd name="connsiteY39" fmla="*/ 539198 h 4720649"/>
              <a:gd name="connsiteX40" fmla="*/ 11589892 w 16131178"/>
              <a:gd name="connsiteY40" fmla="*/ 408570 h 4720649"/>
              <a:gd name="connsiteX41" fmla="*/ 10920421 w 16131178"/>
              <a:gd name="connsiteY41" fmla="*/ 261612 h 4720649"/>
              <a:gd name="connsiteX42" fmla="*/ 10495878 w 16131178"/>
              <a:gd name="connsiteY42" fmla="*/ 212627 h 4720649"/>
              <a:gd name="connsiteX43" fmla="*/ 10038678 w 16131178"/>
              <a:gd name="connsiteY43" fmla="*/ 179970 h 4720649"/>
              <a:gd name="connsiteX44" fmla="*/ 8895678 w 16131178"/>
              <a:gd name="connsiteY44" fmla="*/ 33012 h 4720649"/>
              <a:gd name="connsiteX45" fmla="*/ 7491421 w 16131178"/>
              <a:gd name="connsiteY45" fmla="*/ 16684 h 4720649"/>
              <a:gd name="connsiteX46" fmla="*/ 6805621 w 16131178"/>
              <a:gd name="connsiteY46" fmla="*/ 355 h 4720649"/>
              <a:gd name="connsiteX47" fmla="*/ 5662621 w 16131178"/>
              <a:gd name="connsiteY47" fmla="*/ 33012 h 4720649"/>
              <a:gd name="connsiteX48" fmla="*/ 5025806 w 16131178"/>
              <a:gd name="connsiteY48" fmla="*/ 98327 h 4720649"/>
              <a:gd name="connsiteX49" fmla="*/ 3899135 w 16131178"/>
              <a:gd name="connsiteY49" fmla="*/ 147312 h 4720649"/>
              <a:gd name="connsiteX50" fmla="*/ 3099035 w 16131178"/>
              <a:gd name="connsiteY50" fmla="*/ 326927 h 4720649"/>
              <a:gd name="connsiteX51" fmla="*/ 2266278 w 16131178"/>
              <a:gd name="connsiteY51" fmla="*/ 522870 h 4720649"/>
              <a:gd name="connsiteX52" fmla="*/ 1841735 w 16131178"/>
              <a:gd name="connsiteY52" fmla="*/ 686155 h 4720649"/>
              <a:gd name="connsiteX53" fmla="*/ 1417192 w 16131178"/>
              <a:gd name="connsiteY53" fmla="*/ 849441 h 4720649"/>
              <a:gd name="connsiteX54" fmla="*/ 862021 w 16131178"/>
              <a:gd name="connsiteY54" fmla="*/ 1176012 h 4720649"/>
              <a:gd name="connsiteX55" fmla="*/ 437478 w 16131178"/>
              <a:gd name="connsiteY55" fmla="*/ 1502584 h 4720649"/>
              <a:gd name="connsiteX56" fmla="*/ 159892 w 16131178"/>
              <a:gd name="connsiteY56" fmla="*/ 1861812 h 4720649"/>
              <a:gd name="connsiteX57" fmla="*/ 12935 w 16131178"/>
              <a:gd name="connsiteY57" fmla="*/ 2384327 h 4720649"/>
              <a:gd name="connsiteX58" fmla="*/ 12935 w 16131178"/>
              <a:gd name="connsiteY58" fmla="*/ 2694570 h 4720649"/>
              <a:gd name="connsiteX59" fmla="*/ 61921 w 16131178"/>
              <a:gd name="connsiteY59" fmla="*/ 2906841 h 4720649"/>
              <a:gd name="connsiteX60" fmla="*/ 143563 w 16131178"/>
              <a:gd name="connsiteY60" fmla="*/ 3021141 h 4720649"/>
              <a:gd name="connsiteX0" fmla="*/ 45592 w 17834585"/>
              <a:gd name="connsiteY0" fmla="*/ 2972155 h 4720649"/>
              <a:gd name="connsiteX1" fmla="*/ 421149 w 17834585"/>
              <a:gd name="connsiteY1" fmla="*/ 2972155 h 4720649"/>
              <a:gd name="connsiteX2" fmla="*/ 731392 w 17834585"/>
              <a:gd name="connsiteY2" fmla="*/ 2988484 h 4720649"/>
              <a:gd name="connsiteX3" fmla="*/ 1286563 w 17834585"/>
              <a:gd name="connsiteY3" fmla="*/ 3037470 h 4720649"/>
              <a:gd name="connsiteX4" fmla="*/ 1711106 w 17834585"/>
              <a:gd name="connsiteY4" fmla="*/ 3135441 h 4720649"/>
              <a:gd name="connsiteX5" fmla="*/ 2037678 w 17834585"/>
              <a:gd name="connsiteY5" fmla="*/ 3151770 h 4720649"/>
              <a:gd name="connsiteX6" fmla="*/ 2707149 w 17834585"/>
              <a:gd name="connsiteY6" fmla="*/ 3168098 h 4720649"/>
              <a:gd name="connsiteX7" fmla="*/ 3229663 w 17834585"/>
              <a:gd name="connsiteY7" fmla="*/ 3200755 h 4720649"/>
              <a:gd name="connsiteX8" fmla="*/ 3556235 w 17834585"/>
              <a:gd name="connsiteY8" fmla="*/ 3331384 h 4720649"/>
              <a:gd name="connsiteX9" fmla="*/ 4470635 w 17834585"/>
              <a:gd name="connsiteY9" fmla="*/ 3527327 h 4720649"/>
              <a:gd name="connsiteX10" fmla="*/ 4797206 w 17834585"/>
              <a:gd name="connsiteY10" fmla="*/ 3592641 h 4720649"/>
              <a:gd name="connsiteX11" fmla="*/ 5221749 w 17834585"/>
              <a:gd name="connsiteY11" fmla="*/ 3674284 h 4720649"/>
              <a:gd name="connsiteX12" fmla="*/ 5940206 w 17834585"/>
              <a:gd name="connsiteY12" fmla="*/ 3886555 h 4720649"/>
              <a:gd name="connsiteX13" fmla="*/ 6266778 w 17834585"/>
              <a:gd name="connsiteY13" fmla="*/ 4049841 h 4720649"/>
              <a:gd name="connsiteX14" fmla="*/ 6511706 w 17834585"/>
              <a:gd name="connsiteY14" fmla="*/ 4245784 h 4720649"/>
              <a:gd name="connsiteX15" fmla="*/ 6903592 w 17834585"/>
              <a:gd name="connsiteY15" fmla="*/ 4474384 h 4720649"/>
              <a:gd name="connsiteX16" fmla="*/ 7295478 w 17834585"/>
              <a:gd name="connsiteY16" fmla="*/ 4702984 h 4720649"/>
              <a:gd name="connsiteX17" fmla="*/ 7622049 w 17834585"/>
              <a:gd name="connsiteY17" fmla="*/ 4670327 h 4720649"/>
              <a:gd name="connsiteX18" fmla="*/ 8144563 w 17834585"/>
              <a:gd name="connsiteY18" fmla="*/ 4392741 h 4720649"/>
              <a:gd name="connsiteX19" fmla="*/ 8634421 w 17834585"/>
              <a:gd name="connsiteY19" fmla="*/ 4115155 h 4720649"/>
              <a:gd name="connsiteX20" fmla="*/ 8977321 w 17834585"/>
              <a:gd name="connsiteY20" fmla="*/ 3968198 h 4720649"/>
              <a:gd name="connsiteX21" fmla="*/ 9287563 w 17834585"/>
              <a:gd name="connsiteY21" fmla="*/ 3886555 h 4720649"/>
              <a:gd name="connsiteX22" fmla="*/ 10038678 w 17834585"/>
              <a:gd name="connsiteY22" fmla="*/ 3690612 h 4720649"/>
              <a:gd name="connsiteX23" fmla="*/ 10528535 w 17834585"/>
              <a:gd name="connsiteY23" fmla="*/ 3527327 h 4720649"/>
              <a:gd name="connsiteX24" fmla="*/ 10740806 w 17834585"/>
              <a:gd name="connsiteY24" fmla="*/ 3380370 h 4720649"/>
              <a:gd name="connsiteX25" fmla="*/ 11230663 w 17834585"/>
              <a:gd name="connsiteY25" fmla="*/ 3315055 h 4720649"/>
              <a:gd name="connsiteX26" fmla="*/ 12161392 w 17834585"/>
              <a:gd name="connsiteY26" fmla="*/ 3217084 h 4720649"/>
              <a:gd name="connsiteX27" fmla="*/ 12553278 w 17834585"/>
              <a:gd name="connsiteY27" fmla="*/ 3086455 h 4720649"/>
              <a:gd name="connsiteX28" fmla="*/ 12977821 w 17834585"/>
              <a:gd name="connsiteY28" fmla="*/ 3053798 h 4720649"/>
              <a:gd name="connsiteX29" fmla="*/ 13418692 w 17834585"/>
              <a:gd name="connsiteY29" fmla="*/ 3021141 h 4720649"/>
              <a:gd name="connsiteX30" fmla="*/ 14080742 w 17834585"/>
              <a:gd name="connsiteY30" fmla="*/ 3026584 h 4720649"/>
              <a:gd name="connsiteX31" fmla="*/ 14888758 w 17834585"/>
              <a:gd name="connsiteY31" fmla="*/ 3017182 h 4720649"/>
              <a:gd name="connsiteX32" fmla="*/ 16127751 w 17834585"/>
              <a:gd name="connsiteY32" fmla="*/ 3094867 h 4720649"/>
              <a:gd name="connsiteX33" fmla="*/ 17791285 w 17834585"/>
              <a:gd name="connsiteY33" fmla="*/ 3148800 h 4720649"/>
              <a:gd name="connsiteX34" fmla="*/ 14235121 w 17834585"/>
              <a:gd name="connsiteY34" fmla="*/ 1502584 h 4720649"/>
              <a:gd name="connsiteX35" fmla="*/ 14071835 w 17834585"/>
              <a:gd name="connsiteY35" fmla="*/ 1339298 h 4720649"/>
              <a:gd name="connsiteX36" fmla="*/ 13777921 w 17834585"/>
              <a:gd name="connsiteY36" fmla="*/ 1241327 h 4720649"/>
              <a:gd name="connsiteX37" fmla="*/ 13173763 w 17834585"/>
              <a:gd name="connsiteY37" fmla="*/ 898427 h 4720649"/>
              <a:gd name="connsiteX38" fmla="*/ 12781878 w 17834585"/>
              <a:gd name="connsiteY38" fmla="*/ 767798 h 4720649"/>
              <a:gd name="connsiteX39" fmla="*/ 12079749 w 17834585"/>
              <a:gd name="connsiteY39" fmla="*/ 539198 h 4720649"/>
              <a:gd name="connsiteX40" fmla="*/ 11589892 w 17834585"/>
              <a:gd name="connsiteY40" fmla="*/ 408570 h 4720649"/>
              <a:gd name="connsiteX41" fmla="*/ 10920421 w 17834585"/>
              <a:gd name="connsiteY41" fmla="*/ 261612 h 4720649"/>
              <a:gd name="connsiteX42" fmla="*/ 10495878 w 17834585"/>
              <a:gd name="connsiteY42" fmla="*/ 212627 h 4720649"/>
              <a:gd name="connsiteX43" fmla="*/ 10038678 w 17834585"/>
              <a:gd name="connsiteY43" fmla="*/ 179970 h 4720649"/>
              <a:gd name="connsiteX44" fmla="*/ 8895678 w 17834585"/>
              <a:gd name="connsiteY44" fmla="*/ 33012 h 4720649"/>
              <a:gd name="connsiteX45" fmla="*/ 7491421 w 17834585"/>
              <a:gd name="connsiteY45" fmla="*/ 16684 h 4720649"/>
              <a:gd name="connsiteX46" fmla="*/ 6805621 w 17834585"/>
              <a:gd name="connsiteY46" fmla="*/ 355 h 4720649"/>
              <a:gd name="connsiteX47" fmla="*/ 5662621 w 17834585"/>
              <a:gd name="connsiteY47" fmla="*/ 33012 h 4720649"/>
              <a:gd name="connsiteX48" fmla="*/ 5025806 w 17834585"/>
              <a:gd name="connsiteY48" fmla="*/ 98327 h 4720649"/>
              <a:gd name="connsiteX49" fmla="*/ 3899135 w 17834585"/>
              <a:gd name="connsiteY49" fmla="*/ 147312 h 4720649"/>
              <a:gd name="connsiteX50" fmla="*/ 3099035 w 17834585"/>
              <a:gd name="connsiteY50" fmla="*/ 326927 h 4720649"/>
              <a:gd name="connsiteX51" fmla="*/ 2266278 w 17834585"/>
              <a:gd name="connsiteY51" fmla="*/ 522870 h 4720649"/>
              <a:gd name="connsiteX52" fmla="*/ 1841735 w 17834585"/>
              <a:gd name="connsiteY52" fmla="*/ 686155 h 4720649"/>
              <a:gd name="connsiteX53" fmla="*/ 1417192 w 17834585"/>
              <a:gd name="connsiteY53" fmla="*/ 849441 h 4720649"/>
              <a:gd name="connsiteX54" fmla="*/ 862021 w 17834585"/>
              <a:gd name="connsiteY54" fmla="*/ 1176012 h 4720649"/>
              <a:gd name="connsiteX55" fmla="*/ 437478 w 17834585"/>
              <a:gd name="connsiteY55" fmla="*/ 1502584 h 4720649"/>
              <a:gd name="connsiteX56" fmla="*/ 159892 w 17834585"/>
              <a:gd name="connsiteY56" fmla="*/ 1861812 h 4720649"/>
              <a:gd name="connsiteX57" fmla="*/ 12935 w 17834585"/>
              <a:gd name="connsiteY57" fmla="*/ 2384327 h 4720649"/>
              <a:gd name="connsiteX58" fmla="*/ 12935 w 17834585"/>
              <a:gd name="connsiteY58" fmla="*/ 2694570 h 4720649"/>
              <a:gd name="connsiteX59" fmla="*/ 61921 w 17834585"/>
              <a:gd name="connsiteY59" fmla="*/ 2906841 h 4720649"/>
              <a:gd name="connsiteX60" fmla="*/ 143563 w 17834585"/>
              <a:gd name="connsiteY60" fmla="*/ 3021141 h 4720649"/>
              <a:gd name="connsiteX0" fmla="*/ 45592 w 17836372"/>
              <a:gd name="connsiteY0" fmla="*/ 2972155 h 4720649"/>
              <a:gd name="connsiteX1" fmla="*/ 421149 w 17836372"/>
              <a:gd name="connsiteY1" fmla="*/ 2972155 h 4720649"/>
              <a:gd name="connsiteX2" fmla="*/ 731392 w 17836372"/>
              <a:gd name="connsiteY2" fmla="*/ 2988484 h 4720649"/>
              <a:gd name="connsiteX3" fmla="*/ 1286563 w 17836372"/>
              <a:gd name="connsiteY3" fmla="*/ 3037470 h 4720649"/>
              <a:gd name="connsiteX4" fmla="*/ 1711106 w 17836372"/>
              <a:gd name="connsiteY4" fmla="*/ 3135441 h 4720649"/>
              <a:gd name="connsiteX5" fmla="*/ 2037678 w 17836372"/>
              <a:gd name="connsiteY5" fmla="*/ 3151770 h 4720649"/>
              <a:gd name="connsiteX6" fmla="*/ 2707149 w 17836372"/>
              <a:gd name="connsiteY6" fmla="*/ 3168098 h 4720649"/>
              <a:gd name="connsiteX7" fmla="*/ 3229663 w 17836372"/>
              <a:gd name="connsiteY7" fmla="*/ 3200755 h 4720649"/>
              <a:gd name="connsiteX8" fmla="*/ 3556235 w 17836372"/>
              <a:gd name="connsiteY8" fmla="*/ 3331384 h 4720649"/>
              <a:gd name="connsiteX9" fmla="*/ 4470635 w 17836372"/>
              <a:gd name="connsiteY9" fmla="*/ 3527327 h 4720649"/>
              <a:gd name="connsiteX10" fmla="*/ 4797206 w 17836372"/>
              <a:gd name="connsiteY10" fmla="*/ 3592641 h 4720649"/>
              <a:gd name="connsiteX11" fmla="*/ 5221749 w 17836372"/>
              <a:gd name="connsiteY11" fmla="*/ 3674284 h 4720649"/>
              <a:gd name="connsiteX12" fmla="*/ 5940206 w 17836372"/>
              <a:gd name="connsiteY12" fmla="*/ 3886555 h 4720649"/>
              <a:gd name="connsiteX13" fmla="*/ 6266778 w 17836372"/>
              <a:gd name="connsiteY13" fmla="*/ 4049841 h 4720649"/>
              <a:gd name="connsiteX14" fmla="*/ 6511706 w 17836372"/>
              <a:gd name="connsiteY14" fmla="*/ 4245784 h 4720649"/>
              <a:gd name="connsiteX15" fmla="*/ 6903592 w 17836372"/>
              <a:gd name="connsiteY15" fmla="*/ 4474384 h 4720649"/>
              <a:gd name="connsiteX16" fmla="*/ 7295478 w 17836372"/>
              <a:gd name="connsiteY16" fmla="*/ 4702984 h 4720649"/>
              <a:gd name="connsiteX17" fmla="*/ 7622049 w 17836372"/>
              <a:gd name="connsiteY17" fmla="*/ 4670327 h 4720649"/>
              <a:gd name="connsiteX18" fmla="*/ 8144563 w 17836372"/>
              <a:gd name="connsiteY18" fmla="*/ 4392741 h 4720649"/>
              <a:gd name="connsiteX19" fmla="*/ 8634421 w 17836372"/>
              <a:gd name="connsiteY19" fmla="*/ 4115155 h 4720649"/>
              <a:gd name="connsiteX20" fmla="*/ 8977321 w 17836372"/>
              <a:gd name="connsiteY20" fmla="*/ 3968198 h 4720649"/>
              <a:gd name="connsiteX21" fmla="*/ 9287563 w 17836372"/>
              <a:gd name="connsiteY21" fmla="*/ 3886555 h 4720649"/>
              <a:gd name="connsiteX22" fmla="*/ 10038678 w 17836372"/>
              <a:gd name="connsiteY22" fmla="*/ 3690612 h 4720649"/>
              <a:gd name="connsiteX23" fmla="*/ 10528535 w 17836372"/>
              <a:gd name="connsiteY23" fmla="*/ 3527327 h 4720649"/>
              <a:gd name="connsiteX24" fmla="*/ 10740806 w 17836372"/>
              <a:gd name="connsiteY24" fmla="*/ 3380370 h 4720649"/>
              <a:gd name="connsiteX25" fmla="*/ 11230663 w 17836372"/>
              <a:gd name="connsiteY25" fmla="*/ 3315055 h 4720649"/>
              <a:gd name="connsiteX26" fmla="*/ 12161392 w 17836372"/>
              <a:gd name="connsiteY26" fmla="*/ 3217084 h 4720649"/>
              <a:gd name="connsiteX27" fmla="*/ 12553278 w 17836372"/>
              <a:gd name="connsiteY27" fmla="*/ 3086455 h 4720649"/>
              <a:gd name="connsiteX28" fmla="*/ 12977821 w 17836372"/>
              <a:gd name="connsiteY28" fmla="*/ 3053798 h 4720649"/>
              <a:gd name="connsiteX29" fmla="*/ 13418692 w 17836372"/>
              <a:gd name="connsiteY29" fmla="*/ 3021141 h 4720649"/>
              <a:gd name="connsiteX30" fmla="*/ 14080742 w 17836372"/>
              <a:gd name="connsiteY30" fmla="*/ 3026584 h 4720649"/>
              <a:gd name="connsiteX31" fmla="*/ 14888758 w 17836372"/>
              <a:gd name="connsiteY31" fmla="*/ 3017182 h 4720649"/>
              <a:gd name="connsiteX32" fmla="*/ 16155460 w 17836372"/>
              <a:gd name="connsiteY32" fmla="*/ 3136431 h 4720649"/>
              <a:gd name="connsiteX33" fmla="*/ 17791285 w 17836372"/>
              <a:gd name="connsiteY33" fmla="*/ 3148800 h 4720649"/>
              <a:gd name="connsiteX34" fmla="*/ 14235121 w 17836372"/>
              <a:gd name="connsiteY34" fmla="*/ 1502584 h 4720649"/>
              <a:gd name="connsiteX35" fmla="*/ 14071835 w 17836372"/>
              <a:gd name="connsiteY35" fmla="*/ 1339298 h 4720649"/>
              <a:gd name="connsiteX36" fmla="*/ 13777921 w 17836372"/>
              <a:gd name="connsiteY36" fmla="*/ 1241327 h 4720649"/>
              <a:gd name="connsiteX37" fmla="*/ 13173763 w 17836372"/>
              <a:gd name="connsiteY37" fmla="*/ 898427 h 4720649"/>
              <a:gd name="connsiteX38" fmla="*/ 12781878 w 17836372"/>
              <a:gd name="connsiteY38" fmla="*/ 767798 h 4720649"/>
              <a:gd name="connsiteX39" fmla="*/ 12079749 w 17836372"/>
              <a:gd name="connsiteY39" fmla="*/ 539198 h 4720649"/>
              <a:gd name="connsiteX40" fmla="*/ 11589892 w 17836372"/>
              <a:gd name="connsiteY40" fmla="*/ 408570 h 4720649"/>
              <a:gd name="connsiteX41" fmla="*/ 10920421 w 17836372"/>
              <a:gd name="connsiteY41" fmla="*/ 261612 h 4720649"/>
              <a:gd name="connsiteX42" fmla="*/ 10495878 w 17836372"/>
              <a:gd name="connsiteY42" fmla="*/ 212627 h 4720649"/>
              <a:gd name="connsiteX43" fmla="*/ 10038678 w 17836372"/>
              <a:gd name="connsiteY43" fmla="*/ 179970 h 4720649"/>
              <a:gd name="connsiteX44" fmla="*/ 8895678 w 17836372"/>
              <a:gd name="connsiteY44" fmla="*/ 33012 h 4720649"/>
              <a:gd name="connsiteX45" fmla="*/ 7491421 w 17836372"/>
              <a:gd name="connsiteY45" fmla="*/ 16684 h 4720649"/>
              <a:gd name="connsiteX46" fmla="*/ 6805621 w 17836372"/>
              <a:gd name="connsiteY46" fmla="*/ 355 h 4720649"/>
              <a:gd name="connsiteX47" fmla="*/ 5662621 w 17836372"/>
              <a:gd name="connsiteY47" fmla="*/ 33012 h 4720649"/>
              <a:gd name="connsiteX48" fmla="*/ 5025806 w 17836372"/>
              <a:gd name="connsiteY48" fmla="*/ 98327 h 4720649"/>
              <a:gd name="connsiteX49" fmla="*/ 3899135 w 17836372"/>
              <a:gd name="connsiteY49" fmla="*/ 147312 h 4720649"/>
              <a:gd name="connsiteX50" fmla="*/ 3099035 w 17836372"/>
              <a:gd name="connsiteY50" fmla="*/ 326927 h 4720649"/>
              <a:gd name="connsiteX51" fmla="*/ 2266278 w 17836372"/>
              <a:gd name="connsiteY51" fmla="*/ 522870 h 4720649"/>
              <a:gd name="connsiteX52" fmla="*/ 1841735 w 17836372"/>
              <a:gd name="connsiteY52" fmla="*/ 686155 h 4720649"/>
              <a:gd name="connsiteX53" fmla="*/ 1417192 w 17836372"/>
              <a:gd name="connsiteY53" fmla="*/ 849441 h 4720649"/>
              <a:gd name="connsiteX54" fmla="*/ 862021 w 17836372"/>
              <a:gd name="connsiteY54" fmla="*/ 1176012 h 4720649"/>
              <a:gd name="connsiteX55" fmla="*/ 437478 w 17836372"/>
              <a:gd name="connsiteY55" fmla="*/ 1502584 h 4720649"/>
              <a:gd name="connsiteX56" fmla="*/ 159892 w 17836372"/>
              <a:gd name="connsiteY56" fmla="*/ 1861812 h 4720649"/>
              <a:gd name="connsiteX57" fmla="*/ 12935 w 17836372"/>
              <a:gd name="connsiteY57" fmla="*/ 2384327 h 4720649"/>
              <a:gd name="connsiteX58" fmla="*/ 12935 w 17836372"/>
              <a:gd name="connsiteY58" fmla="*/ 2694570 h 4720649"/>
              <a:gd name="connsiteX59" fmla="*/ 61921 w 17836372"/>
              <a:gd name="connsiteY59" fmla="*/ 2906841 h 4720649"/>
              <a:gd name="connsiteX60" fmla="*/ 143563 w 17836372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071835 w 17792413"/>
              <a:gd name="connsiteY35" fmla="*/ 1339298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487471 w 17792413"/>
              <a:gd name="connsiteY35" fmla="*/ 2683189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660"/>
              <a:gd name="connsiteY0" fmla="*/ 2972155 h 4720649"/>
              <a:gd name="connsiteX1" fmla="*/ 421149 w 17792660"/>
              <a:gd name="connsiteY1" fmla="*/ 2972155 h 4720649"/>
              <a:gd name="connsiteX2" fmla="*/ 731392 w 17792660"/>
              <a:gd name="connsiteY2" fmla="*/ 2988484 h 4720649"/>
              <a:gd name="connsiteX3" fmla="*/ 1286563 w 17792660"/>
              <a:gd name="connsiteY3" fmla="*/ 3037470 h 4720649"/>
              <a:gd name="connsiteX4" fmla="*/ 1711106 w 17792660"/>
              <a:gd name="connsiteY4" fmla="*/ 3135441 h 4720649"/>
              <a:gd name="connsiteX5" fmla="*/ 2037678 w 17792660"/>
              <a:gd name="connsiteY5" fmla="*/ 3151770 h 4720649"/>
              <a:gd name="connsiteX6" fmla="*/ 2707149 w 17792660"/>
              <a:gd name="connsiteY6" fmla="*/ 3168098 h 4720649"/>
              <a:gd name="connsiteX7" fmla="*/ 3229663 w 17792660"/>
              <a:gd name="connsiteY7" fmla="*/ 3200755 h 4720649"/>
              <a:gd name="connsiteX8" fmla="*/ 3556235 w 17792660"/>
              <a:gd name="connsiteY8" fmla="*/ 3331384 h 4720649"/>
              <a:gd name="connsiteX9" fmla="*/ 4470635 w 17792660"/>
              <a:gd name="connsiteY9" fmla="*/ 3527327 h 4720649"/>
              <a:gd name="connsiteX10" fmla="*/ 4797206 w 17792660"/>
              <a:gd name="connsiteY10" fmla="*/ 3592641 h 4720649"/>
              <a:gd name="connsiteX11" fmla="*/ 5221749 w 17792660"/>
              <a:gd name="connsiteY11" fmla="*/ 3674284 h 4720649"/>
              <a:gd name="connsiteX12" fmla="*/ 5940206 w 17792660"/>
              <a:gd name="connsiteY12" fmla="*/ 3886555 h 4720649"/>
              <a:gd name="connsiteX13" fmla="*/ 6266778 w 17792660"/>
              <a:gd name="connsiteY13" fmla="*/ 4049841 h 4720649"/>
              <a:gd name="connsiteX14" fmla="*/ 6511706 w 17792660"/>
              <a:gd name="connsiteY14" fmla="*/ 4245784 h 4720649"/>
              <a:gd name="connsiteX15" fmla="*/ 6903592 w 17792660"/>
              <a:gd name="connsiteY15" fmla="*/ 4474384 h 4720649"/>
              <a:gd name="connsiteX16" fmla="*/ 7295478 w 17792660"/>
              <a:gd name="connsiteY16" fmla="*/ 4702984 h 4720649"/>
              <a:gd name="connsiteX17" fmla="*/ 7622049 w 17792660"/>
              <a:gd name="connsiteY17" fmla="*/ 4670327 h 4720649"/>
              <a:gd name="connsiteX18" fmla="*/ 8144563 w 17792660"/>
              <a:gd name="connsiteY18" fmla="*/ 4392741 h 4720649"/>
              <a:gd name="connsiteX19" fmla="*/ 8634421 w 17792660"/>
              <a:gd name="connsiteY19" fmla="*/ 4115155 h 4720649"/>
              <a:gd name="connsiteX20" fmla="*/ 8977321 w 17792660"/>
              <a:gd name="connsiteY20" fmla="*/ 3968198 h 4720649"/>
              <a:gd name="connsiteX21" fmla="*/ 9287563 w 17792660"/>
              <a:gd name="connsiteY21" fmla="*/ 3886555 h 4720649"/>
              <a:gd name="connsiteX22" fmla="*/ 10038678 w 17792660"/>
              <a:gd name="connsiteY22" fmla="*/ 3690612 h 4720649"/>
              <a:gd name="connsiteX23" fmla="*/ 10528535 w 17792660"/>
              <a:gd name="connsiteY23" fmla="*/ 3527327 h 4720649"/>
              <a:gd name="connsiteX24" fmla="*/ 10740806 w 17792660"/>
              <a:gd name="connsiteY24" fmla="*/ 3380370 h 4720649"/>
              <a:gd name="connsiteX25" fmla="*/ 11230663 w 17792660"/>
              <a:gd name="connsiteY25" fmla="*/ 3315055 h 4720649"/>
              <a:gd name="connsiteX26" fmla="*/ 12161392 w 17792660"/>
              <a:gd name="connsiteY26" fmla="*/ 3217084 h 4720649"/>
              <a:gd name="connsiteX27" fmla="*/ 12553278 w 17792660"/>
              <a:gd name="connsiteY27" fmla="*/ 3086455 h 4720649"/>
              <a:gd name="connsiteX28" fmla="*/ 12977821 w 17792660"/>
              <a:gd name="connsiteY28" fmla="*/ 3053798 h 4720649"/>
              <a:gd name="connsiteX29" fmla="*/ 13418692 w 17792660"/>
              <a:gd name="connsiteY29" fmla="*/ 3021141 h 4720649"/>
              <a:gd name="connsiteX30" fmla="*/ 14080742 w 17792660"/>
              <a:gd name="connsiteY30" fmla="*/ 3026584 h 4720649"/>
              <a:gd name="connsiteX31" fmla="*/ 14888758 w 17792660"/>
              <a:gd name="connsiteY31" fmla="*/ 3017182 h 4720649"/>
              <a:gd name="connsiteX32" fmla="*/ 16155460 w 17792660"/>
              <a:gd name="connsiteY32" fmla="*/ 3136431 h 4720649"/>
              <a:gd name="connsiteX33" fmla="*/ 17791285 w 17792660"/>
              <a:gd name="connsiteY33" fmla="*/ 3148800 h 4720649"/>
              <a:gd name="connsiteX34" fmla="*/ 15869957 w 17792660"/>
              <a:gd name="connsiteY34" fmla="*/ 3040439 h 4720649"/>
              <a:gd name="connsiteX35" fmla="*/ 14487471 w 17792660"/>
              <a:gd name="connsiteY35" fmla="*/ 2683189 h 4720649"/>
              <a:gd name="connsiteX36" fmla="*/ 13777921 w 17792660"/>
              <a:gd name="connsiteY36" fmla="*/ 1241327 h 4720649"/>
              <a:gd name="connsiteX37" fmla="*/ 13173763 w 17792660"/>
              <a:gd name="connsiteY37" fmla="*/ 898427 h 4720649"/>
              <a:gd name="connsiteX38" fmla="*/ 12781878 w 17792660"/>
              <a:gd name="connsiteY38" fmla="*/ 767798 h 4720649"/>
              <a:gd name="connsiteX39" fmla="*/ 12079749 w 17792660"/>
              <a:gd name="connsiteY39" fmla="*/ 539198 h 4720649"/>
              <a:gd name="connsiteX40" fmla="*/ 11589892 w 17792660"/>
              <a:gd name="connsiteY40" fmla="*/ 408570 h 4720649"/>
              <a:gd name="connsiteX41" fmla="*/ 10920421 w 17792660"/>
              <a:gd name="connsiteY41" fmla="*/ 261612 h 4720649"/>
              <a:gd name="connsiteX42" fmla="*/ 10495878 w 17792660"/>
              <a:gd name="connsiteY42" fmla="*/ 212627 h 4720649"/>
              <a:gd name="connsiteX43" fmla="*/ 10038678 w 17792660"/>
              <a:gd name="connsiteY43" fmla="*/ 179970 h 4720649"/>
              <a:gd name="connsiteX44" fmla="*/ 8895678 w 17792660"/>
              <a:gd name="connsiteY44" fmla="*/ 33012 h 4720649"/>
              <a:gd name="connsiteX45" fmla="*/ 7491421 w 17792660"/>
              <a:gd name="connsiteY45" fmla="*/ 16684 h 4720649"/>
              <a:gd name="connsiteX46" fmla="*/ 6805621 w 17792660"/>
              <a:gd name="connsiteY46" fmla="*/ 355 h 4720649"/>
              <a:gd name="connsiteX47" fmla="*/ 5662621 w 17792660"/>
              <a:gd name="connsiteY47" fmla="*/ 33012 h 4720649"/>
              <a:gd name="connsiteX48" fmla="*/ 5025806 w 17792660"/>
              <a:gd name="connsiteY48" fmla="*/ 98327 h 4720649"/>
              <a:gd name="connsiteX49" fmla="*/ 3899135 w 17792660"/>
              <a:gd name="connsiteY49" fmla="*/ 147312 h 4720649"/>
              <a:gd name="connsiteX50" fmla="*/ 3099035 w 17792660"/>
              <a:gd name="connsiteY50" fmla="*/ 326927 h 4720649"/>
              <a:gd name="connsiteX51" fmla="*/ 2266278 w 17792660"/>
              <a:gd name="connsiteY51" fmla="*/ 522870 h 4720649"/>
              <a:gd name="connsiteX52" fmla="*/ 1841735 w 17792660"/>
              <a:gd name="connsiteY52" fmla="*/ 686155 h 4720649"/>
              <a:gd name="connsiteX53" fmla="*/ 1417192 w 17792660"/>
              <a:gd name="connsiteY53" fmla="*/ 849441 h 4720649"/>
              <a:gd name="connsiteX54" fmla="*/ 862021 w 17792660"/>
              <a:gd name="connsiteY54" fmla="*/ 1176012 h 4720649"/>
              <a:gd name="connsiteX55" fmla="*/ 437478 w 17792660"/>
              <a:gd name="connsiteY55" fmla="*/ 1502584 h 4720649"/>
              <a:gd name="connsiteX56" fmla="*/ 159892 w 17792660"/>
              <a:gd name="connsiteY56" fmla="*/ 1861812 h 4720649"/>
              <a:gd name="connsiteX57" fmla="*/ 12935 w 17792660"/>
              <a:gd name="connsiteY57" fmla="*/ 2384327 h 4720649"/>
              <a:gd name="connsiteX58" fmla="*/ 12935 w 17792660"/>
              <a:gd name="connsiteY58" fmla="*/ 2694570 h 4720649"/>
              <a:gd name="connsiteX59" fmla="*/ 61921 w 17792660"/>
              <a:gd name="connsiteY59" fmla="*/ 2906841 h 4720649"/>
              <a:gd name="connsiteX60" fmla="*/ 143563 w 17792660"/>
              <a:gd name="connsiteY60" fmla="*/ 3021141 h 4720649"/>
              <a:gd name="connsiteX0" fmla="*/ 45592 w 17791284"/>
              <a:gd name="connsiteY0" fmla="*/ 2972155 h 4720649"/>
              <a:gd name="connsiteX1" fmla="*/ 421149 w 17791284"/>
              <a:gd name="connsiteY1" fmla="*/ 2972155 h 4720649"/>
              <a:gd name="connsiteX2" fmla="*/ 731392 w 17791284"/>
              <a:gd name="connsiteY2" fmla="*/ 2988484 h 4720649"/>
              <a:gd name="connsiteX3" fmla="*/ 1286563 w 17791284"/>
              <a:gd name="connsiteY3" fmla="*/ 3037470 h 4720649"/>
              <a:gd name="connsiteX4" fmla="*/ 1711106 w 17791284"/>
              <a:gd name="connsiteY4" fmla="*/ 3135441 h 4720649"/>
              <a:gd name="connsiteX5" fmla="*/ 2037678 w 17791284"/>
              <a:gd name="connsiteY5" fmla="*/ 3151770 h 4720649"/>
              <a:gd name="connsiteX6" fmla="*/ 2707149 w 17791284"/>
              <a:gd name="connsiteY6" fmla="*/ 3168098 h 4720649"/>
              <a:gd name="connsiteX7" fmla="*/ 3229663 w 17791284"/>
              <a:gd name="connsiteY7" fmla="*/ 3200755 h 4720649"/>
              <a:gd name="connsiteX8" fmla="*/ 3556235 w 17791284"/>
              <a:gd name="connsiteY8" fmla="*/ 3331384 h 4720649"/>
              <a:gd name="connsiteX9" fmla="*/ 4470635 w 17791284"/>
              <a:gd name="connsiteY9" fmla="*/ 3527327 h 4720649"/>
              <a:gd name="connsiteX10" fmla="*/ 4797206 w 17791284"/>
              <a:gd name="connsiteY10" fmla="*/ 3592641 h 4720649"/>
              <a:gd name="connsiteX11" fmla="*/ 5221749 w 17791284"/>
              <a:gd name="connsiteY11" fmla="*/ 3674284 h 4720649"/>
              <a:gd name="connsiteX12" fmla="*/ 5940206 w 17791284"/>
              <a:gd name="connsiteY12" fmla="*/ 3886555 h 4720649"/>
              <a:gd name="connsiteX13" fmla="*/ 6266778 w 17791284"/>
              <a:gd name="connsiteY13" fmla="*/ 4049841 h 4720649"/>
              <a:gd name="connsiteX14" fmla="*/ 6511706 w 17791284"/>
              <a:gd name="connsiteY14" fmla="*/ 4245784 h 4720649"/>
              <a:gd name="connsiteX15" fmla="*/ 6903592 w 17791284"/>
              <a:gd name="connsiteY15" fmla="*/ 4474384 h 4720649"/>
              <a:gd name="connsiteX16" fmla="*/ 7295478 w 17791284"/>
              <a:gd name="connsiteY16" fmla="*/ 4702984 h 4720649"/>
              <a:gd name="connsiteX17" fmla="*/ 7622049 w 17791284"/>
              <a:gd name="connsiteY17" fmla="*/ 4670327 h 4720649"/>
              <a:gd name="connsiteX18" fmla="*/ 8144563 w 17791284"/>
              <a:gd name="connsiteY18" fmla="*/ 4392741 h 4720649"/>
              <a:gd name="connsiteX19" fmla="*/ 8634421 w 17791284"/>
              <a:gd name="connsiteY19" fmla="*/ 4115155 h 4720649"/>
              <a:gd name="connsiteX20" fmla="*/ 8977321 w 17791284"/>
              <a:gd name="connsiteY20" fmla="*/ 3968198 h 4720649"/>
              <a:gd name="connsiteX21" fmla="*/ 9287563 w 17791284"/>
              <a:gd name="connsiteY21" fmla="*/ 3886555 h 4720649"/>
              <a:gd name="connsiteX22" fmla="*/ 10038678 w 17791284"/>
              <a:gd name="connsiteY22" fmla="*/ 3690612 h 4720649"/>
              <a:gd name="connsiteX23" fmla="*/ 10528535 w 17791284"/>
              <a:gd name="connsiteY23" fmla="*/ 3527327 h 4720649"/>
              <a:gd name="connsiteX24" fmla="*/ 10740806 w 17791284"/>
              <a:gd name="connsiteY24" fmla="*/ 3380370 h 4720649"/>
              <a:gd name="connsiteX25" fmla="*/ 11230663 w 17791284"/>
              <a:gd name="connsiteY25" fmla="*/ 3315055 h 4720649"/>
              <a:gd name="connsiteX26" fmla="*/ 12161392 w 17791284"/>
              <a:gd name="connsiteY26" fmla="*/ 3217084 h 4720649"/>
              <a:gd name="connsiteX27" fmla="*/ 12553278 w 17791284"/>
              <a:gd name="connsiteY27" fmla="*/ 3086455 h 4720649"/>
              <a:gd name="connsiteX28" fmla="*/ 12977821 w 17791284"/>
              <a:gd name="connsiteY28" fmla="*/ 3053798 h 4720649"/>
              <a:gd name="connsiteX29" fmla="*/ 13418692 w 17791284"/>
              <a:gd name="connsiteY29" fmla="*/ 3021141 h 4720649"/>
              <a:gd name="connsiteX30" fmla="*/ 14080742 w 17791284"/>
              <a:gd name="connsiteY30" fmla="*/ 3026584 h 4720649"/>
              <a:gd name="connsiteX31" fmla="*/ 14888758 w 17791284"/>
              <a:gd name="connsiteY31" fmla="*/ 3017182 h 4720649"/>
              <a:gd name="connsiteX32" fmla="*/ 16155460 w 17791284"/>
              <a:gd name="connsiteY32" fmla="*/ 3136431 h 4720649"/>
              <a:gd name="connsiteX33" fmla="*/ 17791284 w 17791284"/>
              <a:gd name="connsiteY33" fmla="*/ 3273491 h 4720649"/>
              <a:gd name="connsiteX34" fmla="*/ 15869957 w 17791284"/>
              <a:gd name="connsiteY34" fmla="*/ 3040439 h 4720649"/>
              <a:gd name="connsiteX35" fmla="*/ 14487471 w 17791284"/>
              <a:gd name="connsiteY35" fmla="*/ 2683189 h 4720649"/>
              <a:gd name="connsiteX36" fmla="*/ 13777921 w 17791284"/>
              <a:gd name="connsiteY36" fmla="*/ 1241327 h 4720649"/>
              <a:gd name="connsiteX37" fmla="*/ 13173763 w 17791284"/>
              <a:gd name="connsiteY37" fmla="*/ 898427 h 4720649"/>
              <a:gd name="connsiteX38" fmla="*/ 12781878 w 17791284"/>
              <a:gd name="connsiteY38" fmla="*/ 767798 h 4720649"/>
              <a:gd name="connsiteX39" fmla="*/ 12079749 w 17791284"/>
              <a:gd name="connsiteY39" fmla="*/ 539198 h 4720649"/>
              <a:gd name="connsiteX40" fmla="*/ 11589892 w 17791284"/>
              <a:gd name="connsiteY40" fmla="*/ 408570 h 4720649"/>
              <a:gd name="connsiteX41" fmla="*/ 10920421 w 17791284"/>
              <a:gd name="connsiteY41" fmla="*/ 261612 h 4720649"/>
              <a:gd name="connsiteX42" fmla="*/ 10495878 w 17791284"/>
              <a:gd name="connsiteY42" fmla="*/ 212627 h 4720649"/>
              <a:gd name="connsiteX43" fmla="*/ 10038678 w 17791284"/>
              <a:gd name="connsiteY43" fmla="*/ 179970 h 4720649"/>
              <a:gd name="connsiteX44" fmla="*/ 8895678 w 17791284"/>
              <a:gd name="connsiteY44" fmla="*/ 33012 h 4720649"/>
              <a:gd name="connsiteX45" fmla="*/ 7491421 w 17791284"/>
              <a:gd name="connsiteY45" fmla="*/ 16684 h 4720649"/>
              <a:gd name="connsiteX46" fmla="*/ 6805621 w 17791284"/>
              <a:gd name="connsiteY46" fmla="*/ 355 h 4720649"/>
              <a:gd name="connsiteX47" fmla="*/ 5662621 w 17791284"/>
              <a:gd name="connsiteY47" fmla="*/ 33012 h 4720649"/>
              <a:gd name="connsiteX48" fmla="*/ 5025806 w 17791284"/>
              <a:gd name="connsiteY48" fmla="*/ 98327 h 4720649"/>
              <a:gd name="connsiteX49" fmla="*/ 3899135 w 17791284"/>
              <a:gd name="connsiteY49" fmla="*/ 147312 h 4720649"/>
              <a:gd name="connsiteX50" fmla="*/ 3099035 w 17791284"/>
              <a:gd name="connsiteY50" fmla="*/ 326927 h 4720649"/>
              <a:gd name="connsiteX51" fmla="*/ 2266278 w 17791284"/>
              <a:gd name="connsiteY51" fmla="*/ 522870 h 4720649"/>
              <a:gd name="connsiteX52" fmla="*/ 1841735 w 17791284"/>
              <a:gd name="connsiteY52" fmla="*/ 686155 h 4720649"/>
              <a:gd name="connsiteX53" fmla="*/ 1417192 w 17791284"/>
              <a:gd name="connsiteY53" fmla="*/ 849441 h 4720649"/>
              <a:gd name="connsiteX54" fmla="*/ 862021 w 17791284"/>
              <a:gd name="connsiteY54" fmla="*/ 1176012 h 4720649"/>
              <a:gd name="connsiteX55" fmla="*/ 437478 w 17791284"/>
              <a:gd name="connsiteY55" fmla="*/ 1502584 h 4720649"/>
              <a:gd name="connsiteX56" fmla="*/ 159892 w 17791284"/>
              <a:gd name="connsiteY56" fmla="*/ 1861812 h 4720649"/>
              <a:gd name="connsiteX57" fmla="*/ 12935 w 17791284"/>
              <a:gd name="connsiteY57" fmla="*/ 2384327 h 4720649"/>
              <a:gd name="connsiteX58" fmla="*/ 12935 w 17791284"/>
              <a:gd name="connsiteY58" fmla="*/ 2694570 h 4720649"/>
              <a:gd name="connsiteX59" fmla="*/ 61921 w 17791284"/>
              <a:gd name="connsiteY59" fmla="*/ 2906841 h 4720649"/>
              <a:gd name="connsiteX60" fmla="*/ 143563 w 17791284"/>
              <a:gd name="connsiteY60" fmla="*/ 3021141 h 4720649"/>
              <a:gd name="connsiteX0" fmla="*/ 45592 w 17926686"/>
              <a:gd name="connsiteY0" fmla="*/ 2972155 h 4720649"/>
              <a:gd name="connsiteX1" fmla="*/ 421149 w 17926686"/>
              <a:gd name="connsiteY1" fmla="*/ 2972155 h 4720649"/>
              <a:gd name="connsiteX2" fmla="*/ 731392 w 17926686"/>
              <a:gd name="connsiteY2" fmla="*/ 2988484 h 4720649"/>
              <a:gd name="connsiteX3" fmla="*/ 1286563 w 17926686"/>
              <a:gd name="connsiteY3" fmla="*/ 3037470 h 4720649"/>
              <a:gd name="connsiteX4" fmla="*/ 1711106 w 17926686"/>
              <a:gd name="connsiteY4" fmla="*/ 3135441 h 4720649"/>
              <a:gd name="connsiteX5" fmla="*/ 2037678 w 17926686"/>
              <a:gd name="connsiteY5" fmla="*/ 3151770 h 4720649"/>
              <a:gd name="connsiteX6" fmla="*/ 2707149 w 17926686"/>
              <a:gd name="connsiteY6" fmla="*/ 3168098 h 4720649"/>
              <a:gd name="connsiteX7" fmla="*/ 3229663 w 17926686"/>
              <a:gd name="connsiteY7" fmla="*/ 3200755 h 4720649"/>
              <a:gd name="connsiteX8" fmla="*/ 3556235 w 17926686"/>
              <a:gd name="connsiteY8" fmla="*/ 3331384 h 4720649"/>
              <a:gd name="connsiteX9" fmla="*/ 4470635 w 17926686"/>
              <a:gd name="connsiteY9" fmla="*/ 3527327 h 4720649"/>
              <a:gd name="connsiteX10" fmla="*/ 4797206 w 17926686"/>
              <a:gd name="connsiteY10" fmla="*/ 3592641 h 4720649"/>
              <a:gd name="connsiteX11" fmla="*/ 5221749 w 17926686"/>
              <a:gd name="connsiteY11" fmla="*/ 3674284 h 4720649"/>
              <a:gd name="connsiteX12" fmla="*/ 5940206 w 17926686"/>
              <a:gd name="connsiteY12" fmla="*/ 3886555 h 4720649"/>
              <a:gd name="connsiteX13" fmla="*/ 6266778 w 17926686"/>
              <a:gd name="connsiteY13" fmla="*/ 4049841 h 4720649"/>
              <a:gd name="connsiteX14" fmla="*/ 6511706 w 17926686"/>
              <a:gd name="connsiteY14" fmla="*/ 4245784 h 4720649"/>
              <a:gd name="connsiteX15" fmla="*/ 6903592 w 17926686"/>
              <a:gd name="connsiteY15" fmla="*/ 4474384 h 4720649"/>
              <a:gd name="connsiteX16" fmla="*/ 7295478 w 17926686"/>
              <a:gd name="connsiteY16" fmla="*/ 4702984 h 4720649"/>
              <a:gd name="connsiteX17" fmla="*/ 7622049 w 17926686"/>
              <a:gd name="connsiteY17" fmla="*/ 4670327 h 4720649"/>
              <a:gd name="connsiteX18" fmla="*/ 8144563 w 17926686"/>
              <a:gd name="connsiteY18" fmla="*/ 4392741 h 4720649"/>
              <a:gd name="connsiteX19" fmla="*/ 8634421 w 17926686"/>
              <a:gd name="connsiteY19" fmla="*/ 4115155 h 4720649"/>
              <a:gd name="connsiteX20" fmla="*/ 8977321 w 17926686"/>
              <a:gd name="connsiteY20" fmla="*/ 3968198 h 4720649"/>
              <a:gd name="connsiteX21" fmla="*/ 9287563 w 17926686"/>
              <a:gd name="connsiteY21" fmla="*/ 3886555 h 4720649"/>
              <a:gd name="connsiteX22" fmla="*/ 10038678 w 17926686"/>
              <a:gd name="connsiteY22" fmla="*/ 3690612 h 4720649"/>
              <a:gd name="connsiteX23" fmla="*/ 10528535 w 17926686"/>
              <a:gd name="connsiteY23" fmla="*/ 3527327 h 4720649"/>
              <a:gd name="connsiteX24" fmla="*/ 10740806 w 17926686"/>
              <a:gd name="connsiteY24" fmla="*/ 3380370 h 4720649"/>
              <a:gd name="connsiteX25" fmla="*/ 11230663 w 17926686"/>
              <a:gd name="connsiteY25" fmla="*/ 3315055 h 4720649"/>
              <a:gd name="connsiteX26" fmla="*/ 12161392 w 17926686"/>
              <a:gd name="connsiteY26" fmla="*/ 3217084 h 4720649"/>
              <a:gd name="connsiteX27" fmla="*/ 12553278 w 17926686"/>
              <a:gd name="connsiteY27" fmla="*/ 3086455 h 4720649"/>
              <a:gd name="connsiteX28" fmla="*/ 12977821 w 17926686"/>
              <a:gd name="connsiteY28" fmla="*/ 3053798 h 4720649"/>
              <a:gd name="connsiteX29" fmla="*/ 13418692 w 17926686"/>
              <a:gd name="connsiteY29" fmla="*/ 3021141 h 4720649"/>
              <a:gd name="connsiteX30" fmla="*/ 14080742 w 17926686"/>
              <a:gd name="connsiteY30" fmla="*/ 3026584 h 4720649"/>
              <a:gd name="connsiteX31" fmla="*/ 14888758 w 17926686"/>
              <a:gd name="connsiteY31" fmla="*/ 3017182 h 4720649"/>
              <a:gd name="connsiteX32" fmla="*/ 16155460 w 17926686"/>
              <a:gd name="connsiteY32" fmla="*/ 3136431 h 4720649"/>
              <a:gd name="connsiteX33" fmla="*/ 17791284 w 17926686"/>
              <a:gd name="connsiteY33" fmla="*/ 3273491 h 4720649"/>
              <a:gd name="connsiteX34" fmla="*/ 17614539 w 17926686"/>
              <a:gd name="connsiteY34" fmla="*/ 3140813 h 4720649"/>
              <a:gd name="connsiteX35" fmla="*/ 15869957 w 17926686"/>
              <a:gd name="connsiteY35" fmla="*/ 3040439 h 4720649"/>
              <a:gd name="connsiteX36" fmla="*/ 14487471 w 17926686"/>
              <a:gd name="connsiteY36" fmla="*/ 2683189 h 4720649"/>
              <a:gd name="connsiteX37" fmla="*/ 13777921 w 17926686"/>
              <a:gd name="connsiteY37" fmla="*/ 1241327 h 4720649"/>
              <a:gd name="connsiteX38" fmla="*/ 13173763 w 17926686"/>
              <a:gd name="connsiteY38" fmla="*/ 898427 h 4720649"/>
              <a:gd name="connsiteX39" fmla="*/ 12781878 w 17926686"/>
              <a:gd name="connsiteY39" fmla="*/ 767798 h 4720649"/>
              <a:gd name="connsiteX40" fmla="*/ 12079749 w 17926686"/>
              <a:gd name="connsiteY40" fmla="*/ 539198 h 4720649"/>
              <a:gd name="connsiteX41" fmla="*/ 11589892 w 17926686"/>
              <a:gd name="connsiteY41" fmla="*/ 408570 h 4720649"/>
              <a:gd name="connsiteX42" fmla="*/ 10920421 w 17926686"/>
              <a:gd name="connsiteY42" fmla="*/ 261612 h 4720649"/>
              <a:gd name="connsiteX43" fmla="*/ 10495878 w 17926686"/>
              <a:gd name="connsiteY43" fmla="*/ 212627 h 4720649"/>
              <a:gd name="connsiteX44" fmla="*/ 10038678 w 17926686"/>
              <a:gd name="connsiteY44" fmla="*/ 179970 h 4720649"/>
              <a:gd name="connsiteX45" fmla="*/ 8895678 w 17926686"/>
              <a:gd name="connsiteY45" fmla="*/ 33012 h 4720649"/>
              <a:gd name="connsiteX46" fmla="*/ 7491421 w 17926686"/>
              <a:gd name="connsiteY46" fmla="*/ 16684 h 4720649"/>
              <a:gd name="connsiteX47" fmla="*/ 6805621 w 17926686"/>
              <a:gd name="connsiteY47" fmla="*/ 355 h 4720649"/>
              <a:gd name="connsiteX48" fmla="*/ 5662621 w 17926686"/>
              <a:gd name="connsiteY48" fmla="*/ 33012 h 4720649"/>
              <a:gd name="connsiteX49" fmla="*/ 5025806 w 17926686"/>
              <a:gd name="connsiteY49" fmla="*/ 98327 h 4720649"/>
              <a:gd name="connsiteX50" fmla="*/ 3899135 w 17926686"/>
              <a:gd name="connsiteY50" fmla="*/ 147312 h 4720649"/>
              <a:gd name="connsiteX51" fmla="*/ 3099035 w 17926686"/>
              <a:gd name="connsiteY51" fmla="*/ 326927 h 4720649"/>
              <a:gd name="connsiteX52" fmla="*/ 2266278 w 17926686"/>
              <a:gd name="connsiteY52" fmla="*/ 522870 h 4720649"/>
              <a:gd name="connsiteX53" fmla="*/ 1841735 w 17926686"/>
              <a:gd name="connsiteY53" fmla="*/ 686155 h 4720649"/>
              <a:gd name="connsiteX54" fmla="*/ 1417192 w 17926686"/>
              <a:gd name="connsiteY54" fmla="*/ 849441 h 4720649"/>
              <a:gd name="connsiteX55" fmla="*/ 862021 w 17926686"/>
              <a:gd name="connsiteY55" fmla="*/ 1176012 h 4720649"/>
              <a:gd name="connsiteX56" fmla="*/ 437478 w 17926686"/>
              <a:gd name="connsiteY56" fmla="*/ 1502584 h 4720649"/>
              <a:gd name="connsiteX57" fmla="*/ 159892 w 17926686"/>
              <a:gd name="connsiteY57" fmla="*/ 1861812 h 4720649"/>
              <a:gd name="connsiteX58" fmla="*/ 12935 w 17926686"/>
              <a:gd name="connsiteY58" fmla="*/ 2384327 h 4720649"/>
              <a:gd name="connsiteX59" fmla="*/ 12935 w 17926686"/>
              <a:gd name="connsiteY59" fmla="*/ 2694570 h 4720649"/>
              <a:gd name="connsiteX60" fmla="*/ 61921 w 17926686"/>
              <a:gd name="connsiteY60" fmla="*/ 2906841 h 4720649"/>
              <a:gd name="connsiteX61" fmla="*/ 143563 w 17926686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69957 w 17848155"/>
              <a:gd name="connsiteY35" fmla="*/ 3040439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517006 w 17848155"/>
              <a:gd name="connsiteY4" fmla="*/ 3366783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3229663 w 17848155"/>
              <a:gd name="connsiteY7" fmla="*/ 3200755 h 4720649"/>
              <a:gd name="connsiteX8" fmla="*/ 3491537 w 17848155"/>
              <a:gd name="connsiteY8" fmla="*/ 4488032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2970861 w 17848155"/>
              <a:gd name="connsiteY7" fmla="*/ 4126079 h 4720649"/>
              <a:gd name="connsiteX8" fmla="*/ 3491537 w 17848155"/>
              <a:gd name="connsiteY8" fmla="*/ 4488032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5212288"/>
              <a:gd name="connsiteX1" fmla="*/ 421149 w 17848155"/>
              <a:gd name="connsiteY1" fmla="*/ 2972155 h 5212288"/>
              <a:gd name="connsiteX2" fmla="*/ 731392 w 17848155"/>
              <a:gd name="connsiteY2" fmla="*/ 2988484 h 5212288"/>
              <a:gd name="connsiteX3" fmla="*/ 1286563 w 17848155"/>
              <a:gd name="connsiteY3" fmla="*/ 3037470 h 5212288"/>
              <a:gd name="connsiteX4" fmla="*/ 1387618 w 17848155"/>
              <a:gd name="connsiteY4" fmla="*/ 3829435 h 5212288"/>
              <a:gd name="connsiteX5" fmla="*/ 2102376 w 17848155"/>
              <a:gd name="connsiteY5" fmla="*/ 3768652 h 5212288"/>
              <a:gd name="connsiteX6" fmla="*/ 2513043 w 17848155"/>
              <a:gd name="connsiteY6" fmla="*/ 4093415 h 5212288"/>
              <a:gd name="connsiteX7" fmla="*/ 2970861 w 17848155"/>
              <a:gd name="connsiteY7" fmla="*/ 4126079 h 5212288"/>
              <a:gd name="connsiteX8" fmla="*/ 3491537 w 17848155"/>
              <a:gd name="connsiteY8" fmla="*/ 4488032 h 5212288"/>
              <a:gd name="connsiteX9" fmla="*/ 4470635 w 17848155"/>
              <a:gd name="connsiteY9" fmla="*/ 3527327 h 5212288"/>
              <a:gd name="connsiteX10" fmla="*/ 4732500 w 17848155"/>
              <a:gd name="connsiteY10" fmla="*/ 5211957 h 5212288"/>
              <a:gd name="connsiteX11" fmla="*/ 5221749 w 17848155"/>
              <a:gd name="connsiteY11" fmla="*/ 3674284 h 5212288"/>
              <a:gd name="connsiteX12" fmla="*/ 5940206 w 17848155"/>
              <a:gd name="connsiteY12" fmla="*/ 3886555 h 5212288"/>
              <a:gd name="connsiteX13" fmla="*/ 6266778 w 17848155"/>
              <a:gd name="connsiteY13" fmla="*/ 4049841 h 5212288"/>
              <a:gd name="connsiteX14" fmla="*/ 6511706 w 17848155"/>
              <a:gd name="connsiteY14" fmla="*/ 4245784 h 5212288"/>
              <a:gd name="connsiteX15" fmla="*/ 6903592 w 17848155"/>
              <a:gd name="connsiteY15" fmla="*/ 4474384 h 5212288"/>
              <a:gd name="connsiteX16" fmla="*/ 7295478 w 17848155"/>
              <a:gd name="connsiteY16" fmla="*/ 4702984 h 5212288"/>
              <a:gd name="connsiteX17" fmla="*/ 7622049 w 17848155"/>
              <a:gd name="connsiteY17" fmla="*/ 4670327 h 5212288"/>
              <a:gd name="connsiteX18" fmla="*/ 8144563 w 17848155"/>
              <a:gd name="connsiteY18" fmla="*/ 4392741 h 5212288"/>
              <a:gd name="connsiteX19" fmla="*/ 8634421 w 17848155"/>
              <a:gd name="connsiteY19" fmla="*/ 4115155 h 5212288"/>
              <a:gd name="connsiteX20" fmla="*/ 8977321 w 17848155"/>
              <a:gd name="connsiteY20" fmla="*/ 3968198 h 5212288"/>
              <a:gd name="connsiteX21" fmla="*/ 9287563 w 17848155"/>
              <a:gd name="connsiteY21" fmla="*/ 3886555 h 5212288"/>
              <a:gd name="connsiteX22" fmla="*/ 10038678 w 17848155"/>
              <a:gd name="connsiteY22" fmla="*/ 3690612 h 5212288"/>
              <a:gd name="connsiteX23" fmla="*/ 10528535 w 17848155"/>
              <a:gd name="connsiteY23" fmla="*/ 3527327 h 5212288"/>
              <a:gd name="connsiteX24" fmla="*/ 10740806 w 17848155"/>
              <a:gd name="connsiteY24" fmla="*/ 3380370 h 5212288"/>
              <a:gd name="connsiteX25" fmla="*/ 11230663 w 17848155"/>
              <a:gd name="connsiteY25" fmla="*/ 3315055 h 5212288"/>
              <a:gd name="connsiteX26" fmla="*/ 12161392 w 17848155"/>
              <a:gd name="connsiteY26" fmla="*/ 3217084 h 5212288"/>
              <a:gd name="connsiteX27" fmla="*/ 12553278 w 17848155"/>
              <a:gd name="connsiteY27" fmla="*/ 3086455 h 5212288"/>
              <a:gd name="connsiteX28" fmla="*/ 12977821 w 17848155"/>
              <a:gd name="connsiteY28" fmla="*/ 3053798 h 5212288"/>
              <a:gd name="connsiteX29" fmla="*/ 13418692 w 17848155"/>
              <a:gd name="connsiteY29" fmla="*/ 3021141 h 5212288"/>
              <a:gd name="connsiteX30" fmla="*/ 14080742 w 17848155"/>
              <a:gd name="connsiteY30" fmla="*/ 3026584 h 5212288"/>
              <a:gd name="connsiteX31" fmla="*/ 14888758 w 17848155"/>
              <a:gd name="connsiteY31" fmla="*/ 3017182 h 5212288"/>
              <a:gd name="connsiteX32" fmla="*/ 16155460 w 17848155"/>
              <a:gd name="connsiteY32" fmla="*/ 3136431 h 5212288"/>
              <a:gd name="connsiteX33" fmla="*/ 17791284 w 17848155"/>
              <a:gd name="connsiteY33" fmla="*/ 3273491 h 5212288"/>
              <a:gd name="connsiteX34" fmla="*/ 17323595 w 17848155"/>
              <a:gd name="connsiteY34" fmla="*/ 3140813 h 5212288"/>
              <a:gd name="connsiteX35" fmla="*/ 15897666 w 17848155"/>
              <a:gd name="connsiteY35" fmla="*/ 2971166 h 5212288"/>
              <a:gd name="connsiteX36" fmla="*/ 14487471 w 17848155"/>
              <a:gd name="connsiteY36" fmla="*/ 2683189 h 5212288"/>
              <a:gd name="connsiteX37" fmla="*/ 13348430 w 17848155"/>
              <a:gd name="connsiteY37" fmla="*/ 1670818 h 5212288"/>
              <a:gd name="connsiteX38" fmla="*/ 12771981 w 17848155"/>
              <a:gd name="connsiteY38" fmla="*/ 1203227 h 5212288"/>
              <a:gd name="connsiteX39" fmla="*/ 12310824 w 17848155"/>
              <a:gd name="connsiteY39" fmla="*/ 1031035 h 5212288"/>
              <a:gd name="connsiteX40" fmla="*/ 11871930 w 17848155"/>
              <a:gd name="connsiteY40" fmla="*/ 857853 h 5212288"/>
              <a:gd name="connsiteX41" fmla="*/ 11423638 w 17848155"/>
              <a:gd name="connsiteY41" fmla="*/ 630243 h 5212288"/>
              <a:gd name="connsiteX42" fmla="*/ 10906566 w 17848155"/>
              <a:gd name="connsiteY42" fmla="*/ 441721 h 5212288"/>
              <a:gd name="connsiteX43" fmla="*/ 10495878 w 17848155"/>
              <a:gd name="connsiteY43" fmla="*/ 212627 h 5212288"/>
              <a:gd name="connsiteX44" fmla="*/ 10038678 w 17848155"/>
              <a:gd name="connsiteY44" fmla="*/ 179970 h 5212288"/>
              <a:gd name="connsiteX45" fmla="*/ 8895678 w 17848155"/>
              <a:gd name="connsiteY45" fmla="*/ 33012 h 5212288"/>
              <a:gd name="connsiteX46" fmla="*/ 7491421 w 17848155"/>
              <a:gd name="connsiteY46" fmla="*/ 16684 h 5212288"/>
              <a:gd name="connsiteX47" fmla="*/ 6805621 w 17848155"/>
              <a:gd name="connsiteY47" fmla="*/ 355 h 5212288"/>
              <a:gd name="connsiteX48" fmla="*/ 5662621 w 17848155"/>
              <a:gd name="connsiteY48" fmla="*/ 33012 h 5212288"/>
              <a:gd name="connsiteX49" fmla="*/ 5025806 w 17848155"/>
              <a:gd name="connsiteY49" fmla="*/ 98327 h 5212288"/>
              <a:gd name="connsiteX50" fmla="*/ 3899135 w 17848155"/>
              <a:gd name="connsiteY50" fmla="*/ 147312 h 5212288"/>
              <a:gd name="connsiteX51" fmla="*/ 3099035 w 17848155"/>
              <a:gd name="connsiteY51" fmla="*/ 326927 h 5212288"/>
              <a:gd name="connsiteX52" fmla="*/ 2266278 w 17848155"/>
              <a:gd name="connsiteY52" fmla="*/ 522870 h 5212288"/>
              <a:gd name="connsiteX53" fmla="*/ 1841735 w 17848155"/>
              <a:gd name="connsiteY53" fmla="*/ 686155 h 5212288"/>
              <a:gd name="connsiteX54" fmla="*/ 1417192 w 17848155"/>
              <a:gd name="connsiteY54" fmla="*/ 849441 h 5212288"/>
              <a:gd name="connsiteX55" fmla="*/ 862021 w 17848155"/>
              <a:gd name="connsiteY55" fmla="*/ 1176012 h 5212288"/>
              <a:gd name="connsiteX56" fmla="*/ 437478 w 17848155"/>
              <a:gd name="connsiteY56" fmla="*/ 1502584 h 5212288"/>
              <a:gd name="connsiteX57" fmla="*/ 159892 w 17848155"/>
              <a:gd name="connsiteY57" fmla="*/ 1861812 h 5212288"/>
              <a:gd name="connsiteX58" fmla="*/ 12935 w 17848155"/>
              <a:gd name="connsiteY58" fmla="*/ 2384327 h 5212288"/>
              <a:gd name="connsiteX59" fmla="*/ 12935 w 17848155"/>
              <a:gd name="connsiteY59" fmla="*/ 2694570 h 5212288"/>
              <a:gd name="connsiteX60" fmla="*/ 61921 w 17848155"/>
              <a:gd name="connsiteY60" fmla="*/ 2906841 h 5212288"/>
              <a:gd name="connsiteX61" fmla="*/ 143563 w 17848155"/>
              <a:gd name="connsiteY61" fmla="*/ 3021141 h 5212288"/>
              <a:gd name="connsiteX0" fmla="*/ 45592 w 17848155"/>
              <a:gd name="connsiteY0" fmla="*/ 2972155 h 5331272"/>
              <a:gd name="connsiteX1" fmla="*/ 421149 w 17848155"/>
              <a:gd name="connsiteY1" fmla="*/ 2972155 h 5331272"/>
              <a:gd name="connsiteX2" fmla="*/ 731392 w 17848155"/>
              <a:gd name="connsiteY2" fmla="*/ 2988484 h 5331272"/>
              <a:gd name="connsiteX3" fmla="*/ 1286563 w 17848155"/>
              <a:gd name="connsiteY3" fmla="*/ 3037470 h 5331272"/>
              <a:gd name="connsiteX4" fmla="*/ 1387618 w 17848155"/>
              <a:gd name="connsiteY4" fmla="*/ 3829435 h 5331272"/>
              <a:gd name="connsiteX5" fmla="*/ 2102376 w 17848155"/>
              <a:gd name="connsiteY5" fmla="*/ 3768652 h 5331272"/>
              <a:gd name="connsiteX6" fmla="*/ 2513043 w 17848155"/>
              <a:gd name="connsiteY6" fmla="*/ 4093415 h 5331272"/>
              <a:gd name="connsiteX7" fmla="*/ 2970861 w 17848155"/>
              <a:gd name="connsiteY7" fmla="*/ 4126079 h 5331272"/>
              <a:gd name="connsiteX8" fmla="*/ 3491537 w 17848155"/>
              <a:gd name="connsiteY8" fmla="*/ 4488032 h 5331272"/>
              <a:gd name="connsiteX9" fmla="*/ 4147148 w 17848155"/>
              <a:gd name="connsiteY9" fmla="*/ 5146670 h 5331272"/>
              <a:gd name="connsiteX10" fmla="*/ 4732500 w 17848155"/>
              <a:gd name="connsiteY10" fmla="*/ 5211957 h 5331272"/>
              <a:gd name="connsiteX11" fmla="*/ 5221749 w 17848155"/>
              <a:gd name="connsiteY11" fmla="*/ 3674284 h 5331272"/>
              <a:gd name="connsiteX12" fmla="*/ 5940206 w 17848155"/>
              <a:gd name="connsiteY12" fmla="*/ 3886555 h 5331272"/>
              <a:gd name="connsiteX13" fmla="*/ 6266778 w 17848155"/>
              <a:gd name="connsiteY13" fmla="*/ 4049841 h 5331272"/>
              <a:gd name="connsiteX14" fmla="*/ 6511706 w 17848155"/>
              <a:gd name="connsiteY14" fmla="*/ 4245784 h 5331272"/>
              <a:gd name="connsiteX15" fmla="*/ 6903592 w 17848155"/>
              <a:gd name="connsiteY15" fmla="*/ 4474384 h 5331272"/>
              <a:gd name="connsiteX16" fmla="*/ 7295478 w 17848155"/>
              <a:gd name="connsiteY16" fmla="*/ 4702984 h 5331272"/>
              <a:gd name="connsiteX17" fmla="*/ 7622049 w 17848155"/>
              <a:gd name="connsiteY17" fmla="*/ 4670327 h 5331272"/>
              <a:gd name="connsiteX18" fmla="*/ 8144563 w 17848155"/>
              <a:gd name="connsiteY18" fmla="*/ 4392741 h 5331272"/>
              <a:gd name="connsiteX19" fmla="*/ 8634421 w 17848155"/>
              <a:gd name="connsiteY19" fmla="*/ 4115155 h 5331272"/>
              <a:gd name="connsiteX20" fmla="*/ 8977321 w 17848155"/>
              <a:gd name="connsiteY20" fmla="*/ 3968198 h 5331272"/>
              <a:gd name="connsiteX21" fmla="*/ 9287563 w 17848155"/>
              <a:gd name="connsiteY21" fmla="*/ 3886555 h 5331272"/>
              <a:gd name="connsiteX22" fmla="*/ 10038678 w 17848155"/>
              <a:gd name="connsiteY22" fmla="*/ 3690612 h 5331272"/>
              <a:gd name="connsiteX23" fmla="*/ 10528535 w 17848155"/>
              <a:gd name="connsiteY23" fmla="*/ 3527327 h 5331272"/>
              <a:gd name="connsiteX24" fmla="*/ 10740806 w 17848155"/>
              <a:gd name="connsiteY24" fmla="*/ 3380370 h 5331272"/>
              <a:gd name="connsiteX25" fmla="*/ 11230663 w 17848155"/>
              <a:gd name="connsiteY25" fmla="*/ 3315055 h 5331272"/>
              <a:gd name="connsiteX26" fmla="*/ 12161392 w 17848155"/>
              <a:gd name="connsiteY26" fmla="*/ 3217084 h 5331272"/>
              <a:gd name="connsiteX27" fmla="*/ 12553278 w 17848155"/>
              <a:gd name="connsiteY27" fmla="*/ 3086455 h 5331272"/>
              <a:gd name="connsiteX28" fmla="*/ 12977821 w 17848155"/>
              <a:gd name="connsiteY28" fmla="*/ 3053798 h 5331272"/>
              <a:gd name="connsiteX29" fmla="*/ 13418692 w 17848155"/>
              <a:gd name="connsiteY29" fmla="*/ 3021141 h 5331272"/>
              <a:gd name="connsiteX30" fmla="*/ 14080742 w 17848155"/>
              <a:gd name="connsiteY30" fmla="*/ 3026584 h 5331272"/>
              <a:gd name="connsiteX31" fmla="*/ 14888758 w 17848155"/>
              <a:gd name="connsiteY31" fmla="*/ 3017182 h 5331272"/>
              <a:gd name="connsiteX32" fmla="*/ 16155460 w 17848155"/>
              <a:gd name="connsiteY32" fmla="*/ 3136431 h 5331272"/>
              <a:gd name="connsiteX33" fmla="*/ 17791284 w 17848155"/>
              <a:gd name="connsiteY33" fmla="*/ 3273491 h 5331272"/>
              <a:gd name="connsiteX34" fmla="*/ 17323595 w 17848155"/>
              <a:gd name="connsiteY34" fmla="*/ 3140813 h 5331272"/>
              <a:gd name="connsiteX35" fmla="*/ 15897666 w 17848155"/>
              <a:gd name="connsiteY35" fmla="*/ 2971166 h 5331272"/>
              <a:gd name="connsiteX36" fmla="*/ 14487471 w 17848155"/>
              <a:gd name="connsiteY36" fmla="*/ 2683189 h 5331272"/>
              <a:gd name="connsiteX37" fmla="*/ 13348430 w 17848155"/>
              <a:gd name="connsiteY37" fmla="*/ 1670818 h 5331272"/>
              <a:gd name="connsiteX38" fmla="*/ 12771981 w 17848155"/>
              <a:gd name="connsiteY38" fmla="*/ 1203227 h 5331272"/>
              <a:gd name="connsiteX39" fmla="*/ 12310824 w 17848155"/>
              <a:gd name="connsiteY39" fmla="*/ 1031035 h 5331272"/>
              <a:gd name="connsiteX40" fmla="*/ 11871930 w 17848155"/>
              <a:gd name="connsiteY40" fmla="*/ 857853 h 5331272"/>
              <a:gd name="connsiteX41" fmla="*/ 11423638 w 17848155"/>
              <a:gd name="connsiteY41" fmla="*/ 630243 h 5331272"/>
              <a:gd name="connsiteX42" fmla="*/ 10906566 w 17848155"/>
              <a:gd name="connsiteY42" fmla="*/ 441721 h 5331272"/>
              <a:gd name="connsiteX43" fmla="*/ 10495878 w 17848155"/>
              <a:gd name="connsiteY43" fmla="*/ 212627 h 5331272"/>
              <a:gd name="connsiteX44" fmla="*/ 10038678 w 17848155"/>
              <a:gd name="connsiteY44" fmla="*/ 179970 h 5331272"/>
              <a:gd name="connsiteX45" fmla="*/ 8895678 w 17848155"/>
              <a:gd name="connsiteY45" fmla="*/ 33012 h 5331272"/>
              <a:gd name="connsiteX46" fmla="*/ 7491421 w 17848155"/>
              <a:gd name="connsiteY46" fmla="*/ 16684 h 5331272"/>
              <a:gd name="connsiteX47" fmla="*/ 6805621 w 17848155"/>
              <a:gd name="connsiteY47" fmla="*/ 355 h 5331272"/>
              <a:gd name="connsiteX48" fmla="*/ 5662621 w 17848155"/>
              <a:gd name="connsiteY48" fmla="*/ 33012 h 5331272"/>
              <a:gd name="connsiteX49" fmla="*/ 5025806 w 17848155"/>
              <a:gd name="connsiteY49" fmla="*/ 98327 h 5331272"/>
              <a:gd name="connsiteX50" fmla="*/ 3899135 w 17848155"/>
              <a:gd name="connsiteY50" fmla="*/ 147312 h 5331272"/>
              <a:gd name="connsiteX51" fmla="*/ 3099035 w 17848155"/>
              <a:gd name="connsiteY51" fmla="*/ 326927 h 5331272"/>
              <a:gd name="connsiteX52" fmla="*/ 2266278 w 17848155"/>
              <a:gd name="connsiteY52" fmla="*/ 522870 h 5331272"/>
              <a:gd name="connsiteX53" fmla="*/ 1841735 w 17848155"/>
              <a:gd name="connsiteY53" fmla="*/ 686155 h 5331272"/>
              <a:gd name="connsiteX54" fmla="*/ 1417192 w 17848155"/>
              <a:gd name="connsiteY54" fmla="*/ 849441 h 5331272"/>
              <a:gd name="connsiteX55" fmla="*/ 862021 w 17848155"/>
              <a:gd name="connsiteY55" fmla="*/ 1176012 h 5331272"/>
              <a:gd name="connsiteX56" fmla="*/ 437478 w 17848155"/>
              <a:gd name="connsiteY56" fmla="*/ 1502584 h 5331272"/>
              <a:gd name="connsiteX57" fmla="*/ 159892 w 17848155"/>
              <a:gd name="connsiteY57" fmla="*/ 1861812 h 5331272"/>
              <a:gd name="connsiteX58" fmla="*/ 12935 w 17848155"/>
              <a:gd name="connsiteY58" fmla="*/ 2384327 h 5331272"/>
              <a:gd name="connsiteX59" fmla="*/ 12935 w 17848155"/>
              <a:gd name="connsiteY59" fmla="*/ 2694570 h 5331272"/>
              <a:gd name="connsiteX60" fmla="*/ 61921 w 17848155"/>
              <a:gd name="connsiteY60" fmla="*/ 2906841 h 5331272"/>
              <a:gd name="connsiteX61" fmla="*/ 143563 w 17848155"/>
              <a:gd name="connsiteY61" fmla="*/ 3021141 h 5331272"/>
              <a:gd name="connsiteX0" fmla="*/ 45592 w 17848155"/>
              <a:gd name="connsiteY0" fmla="*/ 2972155 h 5322347"/>
              <a:gd name="connsiteX1" fmla="*/ 421149 w 17848155"/>
              <a:gd name="connsiteY1" fmla="*/ 2972155 h 5322347"/>
              <a:gd name="connsiteX2" fmla="*/ 731392 w 17848155"/>
              <a:gd name="connsiteY2" fmla="*/ 2988484 h 5322347"/>
              <a:gd name="connsiteX3" fmla="*/ 1286563 w 17848155"/>
              <a:gd name="connsiteY3" fmla="*/ 3037470 h 5322347"/>
              <a:gd name="connsiteX4" fmla="*/ 1387618 w 17848155"/>
              <a:gd name="connsiteY4" fmla="*/ 3829435 h 5322347"/>
              <a:gd name="connsiteX5" fmla="*/ 2102376 w 17848155"/>
              <a:gd name="connsiteY5" fmla="*/ 3768652 h 5322347"/>
              <a:gd name="connsiteX6" fmla="*/ 2513043 w 17848155"/>
              <a:gd name="connsiteY6" fmla="*/ 4093415 h 5322347"/>
              <a:gd name="connsiteX7" fmla="*/ 2970861 w 17848155"/>
              <a:gd name="connsiteY7" fmla="*/ 4126079 h 5322347"/>
              <a:gd name="connsiteX8" fmla="*/ 3426825 w 17848155"/>
              <a:gd name="connsiteY8" fmla="*/ 4719347 h 5322347"/>
              <a:gd name="connsiteX9" fmla="*/ 4147148 w 17848155"/>
              <a:gd name="connsiteY9" fmla="*/ 5146670 h 5322347"/>
              <a:gd name="connsiteX10" fmla="*/ 4732500 w 17848155"/>
              <a:gd name="connsiteY10" fmla="*/ 5211957 h 5322347"/>
              <a:gd name="connsiteX11" fmla="*/ 5221749 w 17848155"/>
              <a:gd name="connsiteY11" fmla="*/ 3674284 h 5322347"/>
              <a:gd name="connsiteX12" fmla="*/ 5940206 w 17848155"/>
              <a:gd name="connsiteY12" fmla="*/ 3886555 h 5322347"/>
              <a:gd name="connsiteX13" fmla="*/ 6266778 w 17848155"/>
              <a:gd name="connsiteY13" fmla="*/ 4049841 h 5322347"/>
              <a:gd name="connsiteX14" fmla="*/ 6511706 w 17848155"/>
              <a:gd name="connsiteY14" fmla="*/ 4245784 h 5322347"/>
              <a:gd name="connsiteX15" fmla="*/ 6903592 w 17848155"/>
              <a:gd name="connsiteY15" fmla="*/ 4474384 h 5322347"/>
              <a:gd name="connsiteX16" fmla="*/ 7295478 w 17848155"/>
              <a:gd name="connsiteY16" fmla="*/ 4702984 h 5322347"/>
              <a:gd name="connsiteX17" fmla="*/ 7622049 w 17848155"/>
              <a:gd name="connsiteY17" fmla="*/ 4670327 h 5322347"/>
              <a:gd name="connsiteX18" fmla="*/ 8144563 w 17848155"/>
              <a:gd name="connsiteY18" fmla="*/ 4392741 h 5322347"/>
              <a:gd name="connsiteX19" fmla="*/ 8634421 w 17848155"/>
              <a:gd name="connsiteY19" fmla="*/ 4115155 h 5322347"/>
              <a:gd name="connsiteX20" fmla="*/ 8977321 w 17848155"/>
              <a:gd name="connsiteY20" fmla="*/ 3968198 h 5322347"/>
              <a:gd name="connsiteX21" fmla="*/ 9287563 w 17848155"/>
              <a:gd name="connsiteY21" fmla="*/ 3886555 h 5322347"/>
              <a:gd name="connsiteX22" fmla="*/ 10038678 w 17848155"/>
              <a:gd name="connsiteY22" fmla="*/ 3690612 h 5322347"/>
              <a:gd name="connsiteX23" fmla="*/ 10528535 w 17848155"/>
              <a:gd name="connsiteY23" fmla="*/ 3527327 h 5322347"/>
              <a:gd name="connsiteX24" fmla="*/ 10740806 w 17848155"/>
              <a:gd name="connsiteY24" fmla="*/ 3380370 h 5322347"/>
              <a:gd name="connsiteX25" fmla="*/ 11230663 w 17848155"/>
              <a:gd name="connsiteY25" fmla="*/ 3315055 h 5322347"/>
              <a:gd name="connsiteX26" fmla="*/ 12161392 w 17848155"/>
              <a:gd name="connsiteY26" fmla="*/ 3217084 h 5322347"/>
              <a:gd name="connsiteX27" fmla="*/ 12553278 w 17848155"/>
              <a:gd name="connsiteY27" fmla="*/ 3086455 h 5322347"/>
              <a:gd name="connsiteX28" fmla="*/ 12977821 w 17848155"/>
              <a:gd name="connsiteY28" fmla="*/ 3053798 h 5322347"/>
              <a:gd name="connsiteX29" fmla="*/ 13418692 w 17848155"/>
              <a:gd name="connsiteY29" fmla="*/ 3021141 h 5322347"/>
              <a:gd name="connsiteX30" fmla="*/ 14080742 w 17848155"/>
              <a:gd name="connsiteY30" fmla="*/ 3026584 h 5322347"/>
              <a:gd name="connsiteX31" fmla="*/ 14888758 w 17848155"/>
              <a:gd name="connsiteY31" fmla="*/ 3017182 h 5322347"/>
              <a:gd name="connsiteX32" fmla="*/ 16155460 w 17848155"/>
              <a:gd name="connsiteY32" fmla="*/ 3136431 h 5322347"/>
              <a:gd name="connsiteX33" fmla="*/ 17791284 w 17848155"/>
              <a:gd name="connsiteY33" fmla="*/ 3273491 h 5322347"/>
              <a:gd name="connsiteX34" fmla="*/ 17323595 w 17848155"/>
              <a:gd name="connsiteY34" fmla="*/ 3140813 h 5322347"/>
              <a:gd name="connsiteX35" fmla="*/ 15897666 w 17848155"/>
              <a:gd name="connsiteY35" fmla="*/ 2971166 h 5322347"/>
              <a:gd name="connsiteX36" fmla="*/ 14487471 w 17848155"/>
              <a:gd name="connsiteY36" fmla="*/ 2683189 h 5322347"/>
              <a:gd name="connsiteX37" fmla="*/ 13348430 w 17848155"/>
              <a:gd name="connsiteY37" fmla="*/ 1670818 h 5322347"/>
              <a:gd name="connsiteX38" fmla="*/ 12771981 w 17848155"/>
              <a:gd name="connsiteY38" fmla="*/ 1203227 h 5322347"/>
              <a:gd name="connsiteX39" fmla="*/ 12310824 w 17848155"/>
              <a:gd name="connsiteY39" fmla="*/ 1031035 h 5322347"/>
              <a:gd name="connsiteX40" fmla="*/ 11871930 w 17848155"/>
              <a:gd name="connsiteY40" fmla="*/ 857853 h 5322347"/>
              <a:gd name="connsiteX41" fmla="*/ 11423638 w 17848155"/>
              <a:gd name="connsiteY41" fmla="*/ 630243 h 5322347"/>
              <a:gd name="connsiteX42" fmla="*/ 10906566 w 17848155"/>
              <a:gd name="connsiteY42" fmla="*/ 441721 h 5322347"/>
              <a:gd name="connsiteX43" fmla="*/ 10495878 w 17848155"/>
              <a:gd name="connsiteY43" fmla="*/ 212627 h 5322347"/>
              <a:gd name="connsiteX44" fmla="*/ 10038678 w 17848155"/>
              <a:gd name="connsiteY44" fmla="*/ 179970 h 5322347"/>
              <a:gd name="connsiteX45" fmla="*/ 8895678 w 17848155"/>
              <a:gd name="connsiteY45" fmla="*/ 33012 h 5322347"/>
              <a:gd name="connsiteX46" fmla="*/ 7491421 w 17848155"/>
              <a:gd name="connsiteY46" fmla="*/ 16684 h 5322347"/>
              <a:gd name="connsiteX47" fmla="*/ 6805621 w 17848155"/>
              <a:gd name="connsiteY47" fmla="*/ 355 h 5322347"/>
              <a:gd name="connsiteX48" fmla="*/ 5662621 w 17848155"/>
              <a:gd name="connsiteY48" fmla="*/ 33012 h 5322347"/>
              <a:gd name="connsiteX49" fmla="*/ 5025806 w 17848155"/>
              <a:gd name="connsiteY49" fmla="*/ 98327 h 5322347"/>
              <a:gd name="connsiteX50" fmla="*/ 3899135 w 17848155"/>
              <a:gd name="connsiteY50" fmla="*/ 147312 h 5322347"/>
              <a:gd name="connsiteX51" fmla="*/ 3099035 w 17848155"/>
              <a:gd name="connsiteY51" fmla="*/ 326927 h 5322347"/>
              <a:gd name="connsiteX52" fmla="*/ 2266278 w 17848155"/>
              <a:gd name="connsiteY52" fmla="*/ 522870 h 5322347"/>
              <a:gd name="connsiteX53" fmla="*/ 1841735 w 17848155"/>
              <a:gd name="connsiteY53" fmla="*/ 686155 h 5322347"/>
              <a:gd name="connsiteX54" fmla="*/ 1417192 w 17848155"/>
              <a:gd name="connsiteY54" fmla="*/ 849441 h 5322347"/>
              <a:gd name="connsiteX55" fmla="*/ 862021 w 17848155"/>
              <a:gd name="connsiteY55" fmla="*/ 1176012 h 5322347"/>
              <a:gd name="connsiteX56" fmla="*/ 437478 w 17848155"/>
              <a:gd name="connsiteY56" fmla="*/ 1502584 h 5322347"/>
              <a:gd name="connsiteX57" fmla="*/ 159892 w 17848155"/>
              <a:gd name="connsiteY57" fmla="*/ 1861812 h 5322347"/>
              <a:gd name="connsiteX58" fmla="*/ 12935 w 17848155"/>
              <a:gd name="connsiteY58" fmla="*/ 2384327 h 5322347"/>
              <a:gd name="connsiteX59" fmla="*/ 12935 w 17848155"/>
              <a:gd name="connsiteY59" fmla="*/ 2694570 h 5322347"/>
              <a:gd name="connsiteX60" fmla="*/ 61921 w 17848155"/>
              <a:gd name="connsiteY60" fmla="*/ 2906841 h 5322347"/>
              <a:gd name="connsiteX61" fmla="*/ 143563 w 17848155"/>
              <a:gd name="connsiteY61" fmla="*/ 3021141 h 5322347"/>
              <a:gd name="connsiteX0" fmla="*/ 45592 w 17848155"/>
              <a:gd name="connsiteY0" fmla="*/ 2972155 h 5588600"/>
              <a:gd name="connsiteX1" fmla="*/ 421149 w 17848155"/>
              <a:gd name="connsiteY1" fmla="*/ 2972155 h 5588600"/>
              <a:gd name="connsiteX2" fmla="*/ 731392 w 17848155"/>
              <a:gd name="connsiteY2" fmla="*/ 2988484 h 5588600"/>
              <a:gd name="connsiteX3" fmla="*/ 1286563 w 17848155"/>
              <a:gd name="connsiteY3" fmla="*/ 3037470 h 5588600"/>
              <a:gd name="connsiteX4" fmla="*/ 1387618 w 17848155"/>
              <a:gd name="connsiteY4" fmla="*/ 3829435 h 5588600"/>
              <a:gd name="connsiteX5" fmla="*/ 2102376 w 17848155"/>
              <a:gd name="connsiteY5" fmla="*/ 3768652 h 5588600"/>
              <a:gd name="connsiteX6" fmla="*/ 2513043 w 17848155"/>
              <a:gd name="connsiteY6" fmla="*/ 4093415 h 5588600"/>
              <a:gd name="connsiteX7" fmla="*/ 2970861 w 17848155"/>
              <a:gd name="connsiteY7" fmla="*/ 4126079 h 5588600"/>
              <a:gd name="connsiteX8" fmla="*/ 3426825 w 17848155"/>
              <a:gd name="connsiteY8" fmla="*/ 4719347 h 5588600"/>
              <a:gd name="connsiteX9" fmla="*/ 4147148 w 17848155"/>
              <a:gd name="connsiteY9" fmla="*/ 5146670 h 5588600"/>
              <a:gd name="connsiteX10" fmla="*/ 4732500 w 17848155"/>
              <a:gd name="connsiteY10" fmla="*/ 5520399 h 5588600"/>
              <a:gd name="connsiteX11" fmla="*/ 5221749 w 17848155"/>
              <a:gd name="connsiteY11" fmla="*/ 3674284 h 5588600"/>
              <a:gd name="connsiteX12" fmla="*/ 5940206 w 17848155"/>
              <a:gd name="connsiteY12" fmla="*/ 3886555 h 5588600"/>
              <a:gd name="connsiteX13" fmla="*/ 6266778 w 17848155"/>
              <a:gd name="connsiteY13" fmla="*/ 4049841 h 5588600"/>
              <a:gd name="connsiteX14" fmla="*/ 6511706 w 17848155"/>
              <a:gd name="connsiteY14" fmla="*/ 4245784 h 5588600"/>
              <a:gd name="connsiteX15" fmla="*/ 6903592 w 17848155"/>
              <a:gd name="connsiteY15" fmla="*/ 4474384 h 5588600"/>
              <a:gd name="connsiteX16" fmla="*/ 7295478 w 17848155"/>
              <a:gd name="connsiteY16" fmla="*/ 4702984 h 5588600"/>
              <a:gd name="connsiteX17" fmla="*/ 7622049 w 17848155"/>
              <a:gd name="connsiteY17" fmla="*/ 4670327 h 5588600"/>
              <a:gd name="connsiteX18" fmla="*/ 8144563 w 17848155"/>
              <a:gd name="connsiteY18" fmla="*/ 4392741 h 5588600"/>
              <a:gd name="connsiteX19" fmla="*/ 8634421 w 17848155"/>
              <a:gd name="connsiteY19" fmla="*/ 4115155 h 5588600"/>
              <a:gd name="connsiteX20" fmla="*/ 8977321 w 17848155"/>
              <a:gd name="connsiteY20" fmla="*/ 3968198 h 5588600"/>
              <a:gd name="connsiteX21" fmla="*/ 9287563 w 17848155"/>
              <a:gd name="connsiteY21" fmla="*/ 3886555 h 5588600"/>
              <a:gd name="connsiteX22" fmla="*/ 10038678 w 17848155"/>
              <a:gd name="connsiteY22" fmla="*/ 3690612 h 5588600"/>
              <a:gd name="connsiteX23" fmla="*/ 10528535 w 17848155"/>
              <a:gd name="connsiteY23" fmla="*/ 3527327 h 5588600"/>
              <a:gd name="connsiteX24" fmla="*/ 10740806 w 17848155"/>
              <a:gd name="connsiteY24" fmla="*/ 3380370 h 5588600"/>
              <a:gd name="connsiteX25" fmla="*/ 11230663 w 17848155"/>
              <a:gd name="connsiteY25" fmla="*/ 3315055 h 5588600"/>
              <a:gd name="connsiteX26" fmla="*/ 12161392 w 17848155"/>
              <a:gd name="connsiteY26" fmla="*/ 3217084 h 5588600"/>
              <a:gd name="connsiteX27" fmla="*/ 12553278 w 17848155"/>
              <a:gd name="connsiteY27" fmla="*/ 3086455 h 5588600"/>
              <a:gd name="connsiteX28" fmla="*/ 12977821 w 17848155"/>
              <a:gd name="connsiteY28" fmla="*/ 3053798 h 5588600"/>
              <a:gd name="connsiteX29" fmla="*/ 13418692 w 17848155"/>
              <a:gd name="connsiteY29" fmla="*/ 3021141 h 5588600"/>
              <a:gd name="connsiteX30" fmla="*/ 14080742 w 17848155"/>
              <a:gd name="connsiteY30" fmla="*/ 3026584 h 5588600"/>
              <a:gd name="connsiteX31" fmla="*/ 14888758 w 17848155"/>
              <a:gd name="connsiteY31" fmla="*/ 3017182 h 5588600"/>
              <a:gd name="connsiteX32" fmla="*/ 16155460 w 17848155"/>
              <a:gd name="connsiteY32" fmla="*/ 3136431 h 5588600"/>
              <a:gd name="connsiteX33" fmla="*/ 17791284 w 17848155"/>
              <a:gd name="connsiteY33" fmla="*/ 3273491 h 5588600"/>
              <a:gd name="connsiteX34" fmla="*/ 17323595 w 17848155"/>
              <a:gd name="connsiteY34" fmla="*/ 3140813 h 5588600"/>
              <a:gd name="connsiteX35" fmla="*/ 15897666 w 17848155"/>
              <a:gd name="connsiteY35" fmla="*/ 2971166 h 5588600"/>
              <a:gd name="connsiteX36" fmla="*/ 14487471 w 17848155"/>
              <a:gd name="connsiteY36" fmla="*/ 2683189 h 5588600"/>
              <a:gd name="connsiteX37" fmla="*/ 13348430 w 17848155"/>
              <a:gd name="connsiteY37" fmla="*/ 1670818 h 5588600"/>
              <a:gd name="connsiteX38" fmla="*/ 12771981 w 17848155"/>
              <a:gd name="connsiteY38" fmla="*/ 1203227 h 5588600"/>
              <a:gd name="connsiteX39" fmla="*/ 12310824 w 17848155"/>
              <a:gd name="connsiteY39" fmla="*/ 1031035 h 5588600"/>
              <a:gd name="connsiteX40" fmla="*/ 11871930 w 17848155"/>
              <a:gd name="connsiteY40" fmla="*/ 857853 h 5588600"/>
              <a:gd name="connsiteX41" fmla="*/ 11423638 w 17848155"/>
              <a:gd name="connsiteY41" fmla="*/ 630243 h 5588600"/>
              <a:gd name="connsiteX42" fmla="*/ 10906566 w 17848155"/>
              <a:gd name="connsiteY42" fmla="*/ 441721 h 5588600"/>
              <a:gd name="connsiteX43" fmla="*/ 10495878 w 17848155"/>
              <a:gd name="connsiteY43" fmla="*/ 212627 h 5588600"/>
              <a:gd name="connsiteX44" fmla="*/ 10038678 w 17848155"/>
              <a:gd name="connsiteY44" fmla="*/ 179970 h 5588600"/>
              <a:gd name="connsiteX45" fmla="*/ 8895678 w 17848155"/>
              <a:gd name="connsiteY45" fmla="*/ 33012 h 5588600"/>
              <a:gd name="connsiteX46" fmla="*/ 7491421 w 17848155"/>
              <a:gd name="connsiteY46" fmla="*/ 16684 h 5588600"/>
              <a:gd name="connsiteX47" fmla="*/ 6805621 w 17848155"/>
              <a:gd name="connsiteY47" fmla="*/ 355 h 5588600"/>
              <a:gd name="connsiteX48" fmla="*/ 5662621 w 17848155"/>
              <a:gd name="connsiteY48" fmla="*/ 33012 h 5588600"/>
              <a:gd name="connsiteX49" fmla="*/ 5025806 w 17848155"/>
              <a:gd name="connsiteY49" fmla="*/ 98327 h 5588600"/>
              <a:gd name="connsiteX50" fmla="*/ 3899135 w 17848155"/>
              <a:gd name="connsiteY50" fmla="*/ 147312 h 5588600"/>
              <a:gd name="connsiteX51" fmla="*/ 3099035 w 17848155"/>
              <a:gd name="connsiteY51" fmla="*/ 326927 h 5588600"/>
              <a:gd name="connsiteX52" fmla="*/ 2266278 w 17848155"/>
              <a:gd name="connsiteY52" fmla="*/ 522870 h 5588600"/>
              <a:gd name="connsiteX53" fmla="*/ 1841735 w 17848155"/>
              <a:gd name="connsiteY53" fmla="*/ 686155 h 5588600"/>
              <a:gd name="connsiteX54" fmla="*/ 1417192 w 17848155"/>
              <a:gd name="connsiteY54" fmla="*/ 849441 h 5588600"/>
              <a:gd name="connsiteX55" fmla="*/ 862021 w 17848155"/>
              <a:gd name="connsiteY55" fmla="*/ 1176012 h 5588600"/>
              <a:gd name="connsiteX56" fmla="*/ 437478 w 17848155"/>
              <a:gd name="connsiteY56" fmla="*/ 1502584 h 5588600"/>
              <a:gd name="connsiteX57" fmla="*/ 159892 w 17848155"/>
              <a:gd name="connsiteY57" fmla="*/ 1861812 h 5588600"/>
              <a:gd name="connsiteX58" fmla="*/ 12935 w 17848155"/>
              <a:gd name="connsiteY58" fmla="*/ 2384327 h 5588600"/>
              <a:gd name="connsiteX59" fmla="*/ 12935 w 17848155"/>
              <a:gd name="connsiteY59" fmla="*/ 2694570 h 5588600"/>
              <a:gd name="connsiteX60" fmla="*/ 61921 w 17848155"/>
              <a:gd name="connsiteY60" fmla="*/ 2906841 h 5588600"/>
              <a:gd name="connsiteX61" fmla="*/ 143563 w 17848155"/>
              <a:gd name="connsiteY61" fmla="*/ 3021141 h 5588600"/>
              <a:gd name="connsiteX0" fmla="*/ 45592 w 17848155"/>
              <a:gd name="connsiteY0" fmla="*/ 2972155 h 5719051"/>
              <a:gd name="connsiteX1" fmla="*/ 421149 w 17848155"/>
              <a:gd name="connsiteY1" fmla="*/ 2972155 h 5719051"/>
              <a:gd name="connsiteX2" fmla="*/ 731392 w 17848155"/>
              <a:gd name="connsiteY2" fmla="*/ 2988484 h 5719051"/>
              <a:gd name="connsiteX3" fmla="*/ 1286563 w 17848155"/>
              <a:gd name="connsiteY3" fmla="*/ 3037470 h 5719051"/>
              <a:gd name="connsiteX4" fmla="*/ 1387618 w 17848155"/>
              <a:gd name="connsiteY4" fmla="*/ 3829435 h 5719051"/>
              <a:gd name="connsiteX5" fmla="*/ 2102376 w 17848155"/>
              <a:gd name="connsiteY5" fmla="*/ 3768652 h 5719051"/>
              <a:gd name="connsiteX6" fmla="*/ 2513043 w 17848155"/>
              <a:gd name="connsiteY6" fmla="*/ 4093415 h 5719051"/>
              <a:gd name="connsiteX7" fmla="*/ 2970861 w 17848155"/>
              <a:gd name="connsiteY7" fmla="*/ 4126079 h 5719051"/>
              <a:gd name="connsiteX8" fmla="*/ 3426825 w 17848155"/>
              <a:gd name="connsiteY8" fmla="*/ 4719347 h 5719051"/>
              <a:gd name="connsiteX9" fmla="*/ 4147148 w 17848155"/>
              <a:gd name="connsiteY9" fmla="*/ 5146670 h 5719051"/>
              <a:gd name="connsiteX10" fmla="*/ 4732500 w 17848155"/>
              <a:gd name="connsiteY10" fmla="*/ 5520399 h 5719051"/>
              <a:gd name="connsiteX11" fmla="*/ 5351136 w 17848155"/>
              <a:gd name="connsiteY11" fmla="*/ 5602029 h 5719051"/>
              <a:gd name="connsiteX12" fmla="*/ 5940206 w 17848155"/>
              <a:gd name="connsiteY12" fmla="*/ 3886555 h 5719051"/>
              <a:gd name="connsiteX13" fmla="*/ 6266778 w 17848155"/>
              <a:gd name="connsiteY13" fmla="*/ 4049841 h 5719051"/>
              <a:gd name="connsiteX14" fmla="*/ 6511706 w 17848155"/>
              <a:gd name="connsiteY14" fmla="*/ 4245784 h 5719051"/>
              <a:gd name="connsiteX15" fmla="*/ 6903592 w 17848155"/>
              <a:gd name="connsiteY15" fmla="*/ 4474384 h 5719051"/>
              <a:gd name="connsiteX16" fmla="*/ 7295478 w 17848155"/>
              <a:gd name="connsiteY16" fmla="*/ 4702984 h 5719051"/>
              <a:gd name="connsiteX17" fmla="*/ 7622049 w 17848155"/>
              <a:gd name="connsiteY17" fmla="*/ 4670327 h 5719051"/>
              <a:gd name="connsiteX18" fmla="*/ 8144563 w 17848155"/>
              <a:gd name="connsiteY18" fmla="*/ 4392741 h 5719051"/>
              <a:gd name="connsiteX19" fmla="*/ 8634421 w 17848155"/>
              <a:gd name="connsiteY19" fmla="*/ 4115155 h 5719051"/>
              <a:gd name="connsiteX20" fmla="*/ 8977321 w 17848155"/>
              <a:gd name="connsiteY20" fmla="*/ 3968198 h 5719051"/>
              <a:gd name="connsiteX21" fmla="*/ 9287563 w 17848155"/>
              <a:gd name="connsiteY21" fmla="*/ 3886555 h 5719051"/>
              <a:gd name="connsiteX22" fmla="*/ 10038678 w 17848155"/>
              <a:gd name="connsiteY22" fmla="*/ 3690612 h 5719051"/>
              <a:gd name="connsiteX23" fmla="*/ 10528535 w 17848155"/>
              <a:gd name="connsiteY23" fmla="*/ 3527327 h 5719051"/>
              <a:gd name="connsiteX24" fmla="*/ 10740806 w 17848155"/>
              <a:gd name="connsiteY24" fmla="*/ 3380370 h 5719051"/>
              <a:gd name="connsiteX25" fmla="*/ 11230663 w 17848155"/>
              <a:gd name="connsiteY25" fmla="*/ 3315055 h 5719051"/>
              <a:gd name="connsiteX26" fmla="*/ 12161392 w 17848155"/>
              <a:gd name="connsiteY26" fmla="*/ 3217084 h 5719051"/>
              <a:gd name="connsiteX27" fmla="*/ 12553278 w 17848155"/>
              <a:gd name="connsiteY27" fmla="*/ 3086455 h 5719051"/>
              <a:gd name="connsiteX28" fmla="*/ 12977821 w 17848155"/>
              <a:gd name="connsiteY28" fmla="*/ 3053798 h 5719051"/>
              <a:gd name="connsiteX29" fmla="*/ 13418692 w 17848155"/>
              <a:gd name="connsiteY29" fmla="*/ 3021141 h 5719051"/>
              <a:gd name="connsiteX30" fmla="*/ 14080742 w 17848155"/>
              <a:gd name="connsiteY30" fmla="*/ 3026584 h 5719051"/>
              <a:gd name="connsiteX31" fmla="*/ 14888758 w 17848155"/>
              <a:gd name="connsiteY31" fmla="*/ 3017182 h 5719051"/>
              <a:gd name="connsiteX32" fmla="*/ 16155460 w 17848155"/>
              <a:gd name="connsiteY32" fmla="*/ 3136431 h 5719051"/>
              <a:gd name="connsiteX33" fmla="*/ 17791284 w 17848155"/>
              <a:gd name="connsiteY33" fmla="*/ 3273491 h 5719051"/>
              <a:gd name="connsiteX34" fmla="*/ 17323595 w 17848155"/>
              <a:gd name="connsiteY34" fmla="*/ 3140813 h 5719051"/>
              <a:gd name="connsiteX35" fmla="*/ 15897666 w 17848155"/>
              <a:gd name="connsiteY35" fmla="*/ 2971166 h 5719051"/>
              <a:gd name="connsiteX36" fmla="*/ 14487471 w 17848155"/>
              <a:gd name="connsiteY36" fmla="*/ 2683189 h 5719051"/>
              <a:gd name="connsiteX37" fmla="*/ 13348430 w 17848155"/>
              <a:gd name="connsiteY37" fmla="*/ 1670818 h 5719051"/>
              <a:gd name="connsiteX38" fmla="*/ 12771981 w 17848155"/>
              <a:gd name="connsiteY38" fmla="*/ 1203227 h 5719051"/>
              <a:gd name="connsiteX39" fmla="*/ 12310824 w 17848155"/>
              <a:gd name="connsiteY39" fmla="*/ 1031035 h 5719051"/>
              <a:gd name="connsiteX40" fmla="*/ 11871930 w 17848155"/>
              <a:gd name="connsiteY40" fmla="*/ 857853 h 5719051"/>
              <a:gd name="connsiteX41" fmla="*/ 11423638 w 17848155"/>
              <a:gd name="connsiteY41" fmla="*/ 630243 h 5719051"/>
              <a:gd name="connsiteX42" fmla="*/ 10906566 w 17848155"/>
              <a:gd name="connsiteY42" fmla="*/ 441721 h 5719051"/>
              <a:gd name="connsiteX43" fmla="*/ 10495878 w 17848155"/>
              <a:gd name="connsiteY43" fmla="*/ 212627 h 5719051"/>
              <a:gd name="connsiteX44" fmla="*/ 10038678 w 17848155"/>
              <a:gd name="connsiteY44" fmla="*/ 179970 h 5719051"/>
              <a:gd name="connsiteX45" fmla="*/ 8895678 w 17848155"/>
              <a:gd name="connsiteY45" fmla="*/ 33012 h 5719051"/>
              <a:gd name="connsiteX46" fmla="*/ 7491421 w 17848155"/>
              <a:gd name="connsiteY46" fmla="*/ 16684 h 5719051"/>
              <a:gd name="connsiteX47" fmla="*/ 6805621 w 17848155"/>
              <a:gd name="connsiteY47" fmla="*/ 355 h 5719051"/>
              <a:gd name="connsiteX48" fmla="*/ 5662621 w 17848155"/>
              <a:gd name="connsiteY48" fmla="*/ 33012 h 5719051"/>
              <a:gd name="connsiteX49" fmla="*/ 5025806 w 17848155"/>
              <a:gd name="connsiteY49" fmla="*/ 98327 h 5719051"/>
              <a:gd name="connsiteX50" fmla="*/ 3899135 w 17848155"/>
              <a:gd name="connsiteY50" fmla="*/ 147312 h 5719051"/>
              <a:gd name="connsiteX51" fmla="*/ 3099035 w 17848155"/>
              <a:gd name="connsiteY51" fmla="*/ 326927 h 5719051"/>
              <a:gd name="connsiteX52" fmla="*/ 2266278 w 17848155"/>
              <a:gd name="connsiteY52" fmla="*/ 522870 h 5719051"/>
              <a:gd name="connsiteX53" fmla="*/ 1841735 w 17848155"/>
              <a:gd name="connsiteY53" fmla="*/ 686155 h 5719051"/>
              <a:gd name="connsiteX54" fmla="*/ 1417192 w 17848155"/>
              <a:gd name="connsiteY54" fmla="*/ 849441 h 5719051"/>
              <a:gd name="connsiteX55" fmla="*/ 862021 w 17848155"/>
              <a:gd name="connsiteY55" fmla="*/ 1176012 h 5719051"/>
              <a:gd name="connsiteX56" fmla="*/ 437478 w 17848155"/>
              <a:gd name="connsiteY56" fmla="*/ 1502584 h 5719051"/>
              <a:gd name="connsiteX57" fmla="*/ 159892 w 17848155"/>
              <a:gd name="connsiteY57" fmla="*/ 1861812 h 5719051"/>
              <a:gd name="connsiteX58" fmla="*/ 12935 w 17848155"/>
              <a:gd name="connsiteY58" fmla="*/ 2384327 h 5719051"/>
              <a:gd name="connsiteX59" fmla="*/ 12935 w 17848155"/>
              <a:gd name="connsiteY59" fmla="*/ 2694570 h 5719051"/>
              <a:gd name="connsiteX60" fmla="*/ 61921 w 17848155"/>
              <a:gd name="connsiteY60" fmla="*/ 2906841 h 5719051"/>
              <a:gd name="connsiteX61" fmla="*/ 143563 w 17848155"/>
              <a:gd name="connsiteY61" fmla="*/ 3021141 h 5719051"/>
              <a:gd name="connsiteX0" fmla="*/ 45592 w 17848155"/>
              <a:gd name="connsiteY0" fmla="*/ 2972155 h 5719051"/>
              <a:gd name="connsiteX1" fmla="*/ 421149 w 17848155"/>
              <a:gd name="connsiteY1" fmla="*/ 2972155 h 5719051"/>
              <a:gd name="connsiteX2" fmla="*/ 731392 w 17848155"/>
              <a:gd name="connsiteY2" fmla="*/ 2988484 h 5719051"/>
              <a:gd name="connsiteX3" fmla="*/ 1286563 w 17848155"/>
              <a:gd name="connsiteY3" fmla="*/ 3037470 h 5719051"/>
              <a:gd name="connsiteX4" fmla="*/ 1387618 w 17848155"/>
              <a:gd name="connsiteY4" fmla="*/ 3829435 h 5719051"/>
              <a:gd name="connsiteX5" fmla="*/ 2102376 w 17848155"/>
              <a:gd name="connsiteY5" fmla="*/ 3768652 h 5719051"/>
              <a:gd name="connsiteX6" fmla="*/ 2513043 w 17848155"/>
              <a:gd name="connsiteY6" fmla="*/ 4093415 h 5719051"/>
              <a:gd name="connsiteX7" fmla="*/ 2970861 w 17848155"/>
              <a:gd name="connsiteY7" fmla="*/ 4126079 h 5719051"/>
              <a:gd name="connsiteX8" fmla="*/ 3426825 w 17848155"/>
              <a:gd name="connsiteY8" fmla="*/ 4719347 h 5719051"/>
              <a:gd name="connsiteX9" fmla="*/ 4147148 w 17848155"/>
              <a:gd name="connsiteY9" fmla="*/ 5146670 h 5719051"/>
              <a:gd name="connsiteX10" fmla="*/ 4732500 w 17848155"/>
              <a:gd name="connsiteY10" fmla="*/ 5520399 h 5719051"/>
              <a:gd name="connsiteX11" fmla="*/ 5351136 w 17848155"/>
              <a:gd name="connsiteY11" fmla="*/ 5602029 h 5719051"/>
              <a:gd name="connsiteX12" fmla="*/ 5940206 w 17848155"/>
              <a:gd name="connsiteY12" fmla="*/ 3886555 h 5719051"/>
              <a:gd name="connsiteX13" fmla="*/ 6266778 w 17848155"/>
              <a:gd name="connsiteY13" fmla="*/ 4049841 h 5719051"/>
              <a:gd name="connsiteX14" fmla="*/ 6511699 w 17848155"/>
              <a:gd name="connsiteY14" fmla="*/ 5556680 h 5719051"/>
              <a:gd name="connsiteX15" fmla="*/ 6903592 w 17848155"/>
              <a:gd name="connsiteY15" fmla="*/ 4474384 h 5719051"/>
              <a:gd name="connsiteX16" fmla="*/ 7295478 w 17848155"/>
              <a:gd name="connsiteY16" fmla="*/ 4702984 h 5719051"/>
              <a:gd name="connsiteX17" fmla="*/ 7622049 w 17848155"/>
              <a:gd name="connsiteY17" fmla="*/ 4670327 h 5719051"/>
              <a:gd name="connsiteX18" fmla="*/ 8144563 w 17848155"/>
              <a:gd name="connsiteY18" fmla="*/ 4392741 h 5719051"/>
              <a:gd name="connsiteX19" fmla="*/ 8634421 w 17848155"/>
              <a:gd name="connsiteY19" fmla="*/ 4115155 h 5719051"/>
              <a:gd name="connsiteX20" fmla="*/ 8977321 w 17848155"/>
              <a:gd name="connsiteY20" fmla="*/ 3968198 h 5719051"/>
              <a:gd name="connsiteX21" fmla="*/ 9287563 w 17848155"/>
              <a:gd name="connsiteY21" fmla="*/ 3886555 h 5719051"/>
              <a:gd name="connsiteX22" fmla="*/ 10038678 w 17848155"/>
              <a:gd name="connsiteY22" fmla="*/ 3690612 h 5719051"/>
              <a:gd name="connsiteX23" fmla="*/ 10528535 w 17848155"/>
              <a:gd name="connsiteY23" fmla="*/ 3527327 h 5719051"/>
              <a:gd name="connsiteX24" fmla="*/ 10740806 w 17848155"/>
              <a:gd name="connsiteY24" fmla="*/ 3380370 h 5719051"/>
              <a:gd name="connsiteX25" fmla="*/ 11230663 w 17848155"/>
              <a:gd name="connsiteY25" fmla="*/ 3315055 h 5719051"/>
              <a:gd name="connsiteX26" fmla="*/ 12161392 w 17848155"/>
              <a:gd name="connsiteY26" fmla="*/ 3217084 h 5719051"/>
              <a:gd name="connsiteX27" fmla="*/ 12553278 w 17848155"/>
              <a:gd name="connsiteY27" fmla="*/ 3086455 h 5719051"/>
              <a:gd name="connsiteX28" fmla="*/ 12977821 w 17848155"/>
              <a:gd name="connsiteY28" fmla="*/ 3053798 h 5719051"/>
              <a:gd name="connsiteX29" fmla="*/ 13418692 w 17848155"/>
              <a:gd name="connsiteY29" fmla="*/ 3021141 h 5719051"/>
              <a:gd name="connsiteX30" fmla="*/ 14080742 w 17848155"/>
              <a:gd name="connsiteY30" fmla="*/ 3026584 h 5719051"/>
              <a:gd name="connsiteX31" fmla="*/ 14888758 w 17848155"/>
              <a:gd name="connsiteY31" fmla="*/ 3017182 h 5719051"/>
              <a:gd name="connsiteX32" fmla="*/ 16155460 w 17848155"/>
              <a:gd name="connsiteY32" fmla="*/ 3136431 h 5719051"/>
              <a:gd name="connsiteX33" fmla="*/ 17791284 w 17848155"/>
              <a:gd name="connsiteY33" fmla="*/ 3273491 h 5719051"/>
              <a:gd name="connsiteX34" fmla="*/ 17323595 w 17848155"/>
              <a:gd name="connsiteY34" fmla="*/ 3140813 h 5719051"/>
              <a:gd name="connsiteX35" fmla="*/ 15897666 w 17848155"/>
              <a:gd name="connsiteY35" fmla="*/ 2971166 h 5719051"/>
              <a:gd name="connsiteX36" fmla="*/ 14487471 w 17848155"/>
              <a:gd name="connsiteY36" fmla="*/ 2683189 h 5719051"/>
              <a:gd name="connsiteX37" fmla="*/ 13348430 w 17848155"/>
              <a:gd name="connsiteY37" fmla="*/ 1670818 h 5719051"/>
              <a:gd name="connsiteX38" fmla="*/ 12771981 w 17848155"/>
              <a:gd name="connsiteY38" fmla="*/ 1203227 h 5719051"/>
              <a:gd name="connsiteX39" fmla="*/ 12310824 w 17848155"/>
              <a:gd name="connsiteY39" fmla="*/ 1031035 h 5719051"/>
              <a:gd name="connsiteX40" fmla="*/ 11871930 w 17848155"/>
              <a:gd name="connsiteY40" fmla="*/ 857853 h 5719051"/>
              <a:gd name="connsiteX41" fmla="*/ 11423638 w 17848155"/>
              <a:gd name="connsiteY41" fmla="*/ 630243 h 5719051"/>
              <a:gd name="connsiteX42" fmla="*/ 10906566 w 17848155"/>
              <a:gd name="connsiteY42" fmla="*/ 441721 h 5719051"/>
              <a:gd name="connsiteX43" fmla="*/ 10495878 w 17848155"/>
              <a:gd name="connsiteY43" fmla="*/ 212627 h 5719051"/>
              <a:gd name="connsiteX44" fmla="*/ 10038678 w 17848155"/>
              <a:gd name="connsiteY44" fmla="*/ 179970 h 5719051"/>
              <a:gd name="connsiteX45" fmla="*/ 8895678 w 17848155"/>
              <a:gd name="connsiteY45" fmla="*/ 33012 h 5719051"/>
              <a:gd name="connsiteX46" fmla="*/ 7491421 w 17848155"/>
              <a:gd name="connsiteY46" fmla="*/ 16684 h 5719051"/>
              <a:gd name="connsiteX47" fmla="*/ 6805621 w 17848155"/>
              <a:gd name="connsiteY47" fmla="*/ 355 h 5719051"/>
              <a:gd name="connsiteX48" fmla="*/ 5662621 w 17848155"/>
              <a:gd name="connsiteY48" fmla="*/ 33012 h 5719051"/>
              <a:gd name="connsiteX49" fmla="*/ 5025806 w 17848155"/>
              <a:gd name="connsiteY49" fmla="*/ 98327 h 5719051"/>
              <a:gd name="connsiteX50" fmla="*/ 3899135 w 17848155"/>
              <a:gd name="connsiteY50" fmla="*/ 147312 h 5719051"/>
              <a:gd name="connsiteX51" fmla="*/ 3099035 w 17848155"/>
              <a:gd name="connsiteY51" fmla="*/ 326927 h 5719051"/>
              <a:gd name="connsiteX52" fmla="*/ 2266278 w 17848155"/>
              <a:gd name="connsiteY52" fmla="*/ 522870 h 5719051"/>
              <a:gd name="connsiteX53" fmla="*/ 1841735 w 17848155"/>
              <a:gd name="connsiteY53" fmla="*/ 686155 h 5719051"/>
              <a:gd name="connsiteX54" fmla="*/ 1417192 w 17848155"/>
              <a:gd name="connsiteY54" fmla="*/ 849441 h 5719051"/>
              <a:gd name="connsiteX55" fmla="*/ 862021 w 17848155"/>
              <a:gd name="connsiteY55" fmla="*/ 1176012 h 5719051"/>
              <a:gd name="connsiteX56" fmla="*/ 437478 w 17848155"/>
              <a:gd name="connsiteY56" fmla="*/ 1502584 h 5719051"/>
              <a:gd name="connsiteX57" fmla="*/ 159892 w 17848155"/>
              <a:gd name="connsiteY57" fmla="*/ 1861812 h 5719051"/>
              <a:gd name="connsiteX58" fmla="*/ 12935 w 17848155"/>
              <a:gd name="connsiteY58" fmla="*/ 2384327 h 5719051"/>
              <a:gd name="connsiteX59" fmla="*/ 12935 w 17848155"/>
              <a:gd name="connsiteY59" fmla="*/ 2694570 h 5719051"/>
              <a:gd name="connsiteX60" fmla="*/ 61921 w 17848155"/>
              <a:gd name="connsiteY60" fmla="*/ 2906841 h 5719051"/>
              <a:gd name="connsiteX61" fmla="*/ 143563 w 17848155"/>
              <a:gd name="connsiteY61" fmla="*/ 3021141 h 5719051"/>
              <a:gd name="connsiteX0" fmla="*/ 45592 w 17848155"/>
              <a:gd name="connsiteY0" fmla="*/ 2972155 h 6065611"/>
              <a:gd name="connsiteX1" fmla="*/ 421149 w 17848155"/>
              <a:gd name="connsiteY1" fmla="*/ 2972155 h 6065611"/>
              <a:gd name="connsiteX2" fmla="*/ 731392 w 17848155"/>
              <a:gd name="connsiteY2" fmla="*/ 2988484 h 6065611"/>
              <a:gd name="connsiteX3" fmla="*/ 1286563 w 17848155"/>
              <a:gd name="connsiteY3" fmla="*/ 3037470 h 6065611"/>
              <a:gd name="connsiteX4" fmla="*/ 1387618 w 17848155"/>
              <a:gd name="connsiteY4" fmla="*/ 3829435 h 6065611"/>
              <a:gd name="connsiteX5" fmla="*/ 2102376 w 17848155"/>
              <a:gd name="connsiteY5" fmla="*/ 3768652 h 6065611"/>
              <a:gd name="connsiteX6" fmla="*/ 2513043 w 17848155"/>
              <a:gd name="connsiteY6" fmla="*/ 4093415 h 6065611"/>
              <a:gd name="connsiteX7" fmla="*/ 2970861 w 17848155"/>
              <a:gd name="connsiteY7" fmla="*/ 4126079 h 6065611"/>
              <a:gd name="connsiteX8" fmla="*/ 3426825 w 17848155"/>
              <a:gd name="connsiteY8" fmla="*/ 4719347 h 6065611"/>
              <a:gd name="connsiteX9" fmla="*/ 4147148 w 17848155"/>
              <a:gd name="connsiteY9" fmla="*/ 5146670 h 6065611"/>
              <a:gd name="connsiteX10" fmla="*/ 4732500 w 17848155"/>
              <a:gd name="connsiteY10" fmla="*/ 5520399 h 6065611"/>
              <a:gd name="connsiteX11" fmla="*/ 5351136 w 17848155"/>
              <a:gd name="connsiteY11" fmla="*/ 5602029 h 6065611"/>
              <a:gd name="connsiteX12" fmla="*/ 5940206 w 17848155"/>
              <a:gd name="connsiteY12" fmla="*/ 3886555 h 6065611"/>
              <a:gd name="connsiteX13" fmla="*/ 6072672 w 17848155"/>
              <a:gd name="connsiteY13" fmla="*/ 5977597 h 6065611"/>
              <a:gd name="connsiteX14" fmla="*/ 6511699 w 17848155"/>
              <a:gd name="connsiteY14" fmla="*/ 5556680 h 6065611"/>
              <a:gd name="connsiteX15" fmla="*/ 6903592 w 17848155"/>
              <a:gd name="connsiteY15" fmla="*/ 4474384 h 6065611"/>
              <a:gd name="connsiteX16" fmla="*/ 7295478 w 17848155"/>
              <a:gd name="connsiteY16" fmla="*/ 4702984 h 6065611"/>
              <a:gd name="connsiteX17" fmla="*/ 7622049 w 17848155"/>
              <a:gd name="connsiteY17" fmla="*/ 4670327 h 6065611"/>
              <a:gd name="connsiteX18" fmla="*/ 8144563 w 17848155"/>
              <a:gd name="connsiteY18" fmla="*/ 4392741 h 6065611"/>
              <a:gd name="connsiteX19" fmla="*/ 8634421 w 17848155"/>
              <a:gd name="connsiteY19" fmla="*/ 4115155 h 6065611"/>
              <a:gd name="connsiteX20" fmla="*/ 8977321 w 17848155"/>
              <a:gd name="connsiteY20" fmla="*/ 3968198 h 6065611"/>
              <a:gd name="connsiteX21" fmla="*/ 9287563 w 17848155"/>
              <a:gd name="connsiteY21" fmla="*/ 3886555 h 6065611"/>
              <a:gd name="connsiteX22" fmla="*/ 10038678 w 17848155"/>
              <a:gd name="connsiteY22" fmla="*/ 3690612 h 6065611"/>
              <a:gd name="connsiteX23" fmla="*/ 10528535 w 17848155"/>
              <a:gd name="connsiteY23" fmla="*/ 3527327 h 6065611"/>
              <a:gd name="connsiteX24" fmla="*/ 10740806 w 17848155"/>
              <a:gd name="connsiteY24" fmla="*/ 3380370 h 6065611"/>
              <a:gd name="connsiteX25" fmla="*/ 11230663 w 17848155"/>
              <a:gd name="connsiteY25" fmla="*/ 3315055 h 6065611"/>
              <a:gd name="connsiteX26" fmla="*/ 12161392 w 17848155"/>
              <a:gd name="connsiteY26" fmla="*/ 3217084 h 6065611"/>
              <a:gd name="connsiteX27" fmla="*/ 12553278 w 17848155"/>
              <a:gd name="connsiteY27" fmla="*/ 3086455 h 6065611"/>
              <a:gd name="connsiteX28" fmla="*/ 12977821 w 17848155"/>
              <a:gd name="connsiteY28" fmla="*/ 3053798 h 6065611"/>
              <a:gd name="connsiteX29" fmla="*/ 13418692 w 17848155"/>
              <a:gd name="connsiteY29" fmla="*/ 3021141 h 6065611"/>
              <a:gd name="connsiteX30" fmla="*/ 14080742 w 17848155"/>
              <a:gd name="connsiteY30" fmla="*/ 3026584 h 6065611"/>
              <a:gd name="connsiteX31" fmla="*/ 14888758 w 17848155"/>
              <a:gd name="connsiteY31" fmla="*/ 3017182 h 6065611"/>
              <a:gd name="connsiteX32" fmla="*/ 16155460 w 17848155"/>
              <a:gd name="connsiteY32" fmla="*/ 3136431 h 6065611"/>
              <a:gd name="connsiteX33" fmla="*/ 17791284 w 17848155"/>
              <a:gd name="connsiteY33" fmla="*/ 3273491 h 6065611"/>
              <a:gd name="connsiteX34" fmla="*/ 17323595 w 17848155"/>
              <a:gd name="connsiteY34" fmla="*/ 3140813 h 6065611"/>
              <a:gd name="connsiteX35" fmla="*/ 15897666 w 17848155"/>
              <a:gd name="connsiteY35" fmla="*/ 2971166 h 6065611"/>
              <a:gd name="connsiteX36" fmla="*/ 14487471 w 17848155"/>
              <a:gd name="connsiteY36" fmla="*/ 2683189 h 6065611"/>
              <a:gd name="connsiteX37" fmla="*/ 13348430 w 17848155"/>
              <a:gd name="connsiteY37" fmla="*/ 1670818 h 6065611"/>
              <a:gd name="connsiteX38" fmla="*/ 12771981 w 17848155"/>
              <a:gd name="connsiteY38" fmla="*/ 1203227 h 6065611"/>
              <a:gd name="connsiteX39" fmla="*/ 12310824 w 17848155"/>
              <a:gd name="connsiteY39" fmla="*/ 1031035 h 6065611"/>
              <a:gd name="connsiteX40" fmla="*/ 11871930 w 17848155"/>
              <a:gd name="connsiteY40" fmla="*/ 857853 h 6065611"/>
              <a:gd name="connsiteX41" fmla="*/ 11423638 w 17848155"/>
              <a:gd name="connsiteY41" fmla="*/ 630243 h 6065611"/>
              <a:gd name="connsiteX42" fmla="*/ 10906566 w 17848155"/>
              <a:gd name="connsiteY42" fmla="*/ 441721 h 6065611"/>
              <a:gd name="connsiteX43" fmla="*/ 10495878 w 17848155"/>
              <a:gd name="connsiteY43" fmla="*/ 212627 h 6065611"/>
              <a:gd name="connsiteX44" fmla="*/ 10038678 w 17848155"/>
              <a:gd name="connsiteY44" fmla="*/ 179970 h 6065611"/>
              <a:gd name="connsiteX45" fmla="*/ 8895678 w 17848155"/>
              <a:gd name="connsiteY45" fmla="*/ 33012 h 6065611"/>
              <a:gd name="connsiteX46" fmla="*/ 7491421 w 17848155"/>
              <a:gd name="connsiteY46" fmla="*/ 16684 h 6065611"/>
              <a:gd name="connsiteX47" fmla="*/ 6805621 w 17848155"/>
              <a:gd name="connsiteY47" fmla="*/ 355 h 6065611"/>
              <a:gd name="connsiteX48" fmla="*/ 5662621 w 17848155"/>
              <a:gd name="connsiteY48" fmla="*/ 33012 h 6065611"/>
              <a:gd name="connsiteX49" fmla="*/ 5025806 w 17848155"/>
              <a:gd name="connsiteY49" fmla="*/ 98327 h 6065611"/>
              <a:gd name="connsiteX50" fmla="*/ 3899135 w 17848155"/>
              <a:gd name="connsiteY50" fmla="*/ 147312 h 6065611"/>
              <a:gd name="connsiteX51" fmla="*/ 3099035 w 17848155"/>
              <a:gd name="connsiteY51" fmla="*/ 326927 h 6065611"/>
              <a:gd name="connsiteX52" fmla="*/ 2266278 w 17848155"/>
              <a:gd name="connsiteY52" fmla="*/ 522870 h 6065611"/>
              <a:gd name="connsiteX53" fmla="*/ 1841735 w 17848155"/>
              <a:gd name="connsiteY53" fmla="*/ 686155 h 6065611"/>
              <a:gd name="connsiteX54" fmla="*/ 1417192 w 17848155"/>
              <a:gd name="connsiteY54" fmla="*/ 849441 h 6065611"/>
              <a:gd name="connsiteX55" fmla="*/ 862021 w 17848155"/>
              <a:gd name="connsiteY55" fmla="*/ 1176012 h 6065611"/>
              <a:gd name="connsiteX56" fmla="*/ 437478 w 17848155"/>
              <a:gd name="connsiteY56" fmla="*/ 1502584 h 6065611"/>
              <a:gd name="connsiteX57" fmla="*/ 159892 w 17848155"/>
              <a:gd name="connsiteY57" fmla="*/ 1861812 h 6065611"/>
              <a:gd name="connsiteX58" fmla="*/ 12935 w 17848155"/>
              <a:gd name="connsiteY58" fmla="*/ 2384327 h 6065611"/>
              <a:gd name="connsiteX59" fmla="*/ 12935 w 17848155"/>
              <a:gd name="connsiteY59" fmla="*/ 2694570 h 6065611"/>
              <a:gd name="connsiteX60" fmla="*/ 61921 w 17848155"/>
              <a:gd name="connsiteY60" fmla="*/ 2906841 h 6065611"/>
              <a:gd name="connsiteX61" fmla="*/ 143563 w 17848155"/>
              <a:gd name="connsiteY61" fmla="*/ 3021141 h 6065611"/>
              <a:gd name="connsiteX0" fmla="*/ 45592 w 17848155"/>
              <a:gd name="connsiteY0" fmla="*/ 2972155 h 5996501"/>
              <a:gd name="connsiteX1" fmla="*/ 421149 w 17848155"/>
              <a:gd name="connsiteY1" fmla="*/ 2972155 h 5996501"/>
              <a:gd name="connsiteX2" fmla="*/ 731392 w 17848155"/>
              <a:gd name="connsiteY2" fmla="*/ 2988484 h 5996501"/>
              <a:gd name="connsiteX3" fmla="*/ 1286563 w 17848155"/>
              <a:gd name="connsiteY3" fmla="*/ 3037470 h 5996501"/>
              <a:gd name="connsiteX4" fmla="*/ 1387618 w 17848155"/>
              <a:gd name="connsiteY4" fmla="*/ 3829435 h 5996501"/>
              <a:gd name="connsiteX5" fmla="*/ 2102376 w 17848155"/>
              <a:gd name="connsiteY5" fmla="*/ 3768652 h 5996501"/>
              <a:gd name="connsiteX6" fmla="*/ 2513043 w 17848155"/>
              <a:gd name="connsiteY6" fmla="*/ 4093415 h 5996501"/>
              <a:gd name="connsiteX7" fmla="*/ 2970861 w 17848155"/>
              <a:gd name="connsiteY7" fmla="*/ 4126079 h 5996501"/>
              <a:gd name="connsiteX8" fmla="*/ 3426825 w 17848155"/>
              <a:gd name="connsiteY8" fmla="*/ 4719347 h 5996501"/>
              <a:gd name="connsiteX9" fmla="*/ 4147148 w 17848155"/>
              <a:gd name="connsiteY9" fmla="*/ 5146670 h 5996501"/>
              <a:gd name="connsiteX10" fmla="*/ 4732500 w 17848155"/>
              <a:gd name="connsiteY10" fmla="*/ 5520399 h 5996501"/>
              <a:gd name="connsiteX11" fmla="*/ 5351136 w 17848155"/>
              <a:gd name="connsiteY11" fmla="*/ 5602029 h 5996501"/>
              <a:gd name="connsiteX12" fmla="*/ 5552031 w 17848155"/>
              <a:gd name="connsiteY12" fmla="*/ 5891422 h 5996501"/>
              <a:gd name="connsiteX13" fmla="*/ 6072672 w 17848155"/>
              <a:gd name="connsiteY13" fmla="*/ 5977597 h 5996501"/>
              <a:gd name="connsiteX14" fmla="*/ 6511699 w 17848155"/>
              <a:gd name="connsiteY14" fmla="*/ 5556680 h 5996501"/>
              <a:gd name="connsiteX15" fmla="*/ 6903592 w 17848155"/>
              <a:gd name="connsiteY15" fmla="*/ 4474384 h 5996501"/>
              <a:gd name="connsiteX16" fmla="*/ 7295478 w 17848155"/>
              <a:gd name="connsiteY16" fmla="*/ 4702984 h 5996501"/>
              <a:gd name="connsiteX17" fmla="*/ 7622049 w 17848155"/>
              <a:gd name="connsiteY17" fmla="*/ 4670327 h 5996501"/>
              <a:gd name="connsiteX18" fmla="*/ 8144563 w 17848155"/>
              <a:gd name="connsiteY18" fmla="*/ 4392741 h 5996501"/>
              <a:gd name="connsiteX19" fmla="*/ 8634421 w 17848155"/>
              <a:gd name="connsiteY19" fmla="*/ 4115155 h 5996501"/>
              <a:gd name="connsiteX20" fmla="*/ 8977321 w 17848155"/>
              <a:gd name="connsiteY20" fmla="*/ 3968198 h 5996501"/>
              <a:gd name="connsiteX21" fmla="*/ 9287563 w 17848155"/>
              <a:gd name="connsiteY21" fmla="*/ 3886555 h 5996501"/>
              <a:gd name="connsiteX22" fmla="*/ 10038678 w 17848155"/>
              <a:gd name="connsiteY22" fmla="*/ 3690612 h 5996501"/>
              <a:gd name="connsiteX23" fmla="*/ 10528535 w 17848155"/>
              <a:gd name="connsiteY23" fmla="*/ 3527327 h 5996501"/>
              <a:gd name="connsiteX24" fmla="*/ 10740806 w 17848155"/>
              <a:gd name="connsiteY24" fmla="*/ 3380370 h 5996501"/>
              <a:gd name="connsiteX25" fmla="*/ 11230663 w 17848155"/>
              <a:gd name="connsiteY25" fmla="*/ 3315055 h 5996501"/>
              <a:gd name="connsiteX26" fmla="*/ 12161392 w 17848155"/>
              <a:gd name="connsiteY26" fmla="*/ 3217084 h 5996501"/>
              <a:gd name="connsiteX27" fmla="*/ 12553278 w 17848155"/>
              <a:gd name="connsiteY27" fmla="*/ 3086455 h 5996501"/>
              <a:gd name="connsiteX28" fmla="*/ 12977821 w 17848155"/>
              <a:gd name="connsiteY28" fmla="*/ 3053798 h 5996501"/>
              <a:gd name="connsiteX29" fmla="*/ 13418692 w 17848155"/>
              <a:gd name="connsiteY29" fmla="*/ 3021141 h 5996501"/>
              <a:gd name="connsiteX30" fmla="*/ 14080742 w 17848155"/>
              <a:gd name="connsiteY30" fmla="*/ 3026584 h 5996501"/>
              <a:gd name="connsiteX31" fmla="*/ 14888758 w 17848155"/>
              <a:gd name="connsiteY31" fmla="*/ 3017182 h 5996501"/>
              <a:gd name="connsiteX32" fmla="*/ 16155460 w 17848155"/>
              <a:gd name="connsiteY32" fmla="*/ 3136431 h 5996501"/>
              <a:gd name="connsiteX33" fmla="*/ 17791284 w 17848155"/>
              <a:gd name="connsiteY33" fmla="*/ 3273491 h 5996501"/>
              <a:gd name="connsiteX34" fmla="*/ 17323595 w 17848155"/>
              <a:gd name="connsiteY34" fmla="*/ 3140813 h 5996501"/>
              <a:gd name="connsiteX35" fmla="*/ 15897666 w 17848155"/>
              <a:gd name="connsiteY35" fmla="*/ 2971166 h 5996501"/>
              <a:gd name="connsiteX36" fmla="*/ 14487471 w 17848155"/>
              <a:gd name="connsiteY36" fmla="*/ 2683189 h 5996501"/>
              <a:gd name="connsiteX37" fmla="*/ 13348430 w 17848155"/>
              <a:gd name="connsiteY37" fmla="*/ 1670818 h 5996501"/>
              <a:gd name="connsiteX38" fmla="*/ 12771981 w 17848155"/>
              <a:gd name="connsiteY38" fmla="*/ 1203227 h 5996501"/>
              <a:gd name="connsiteX39" fmla="*/ 12310824 w 17848155"/>
              <a:gd name="connsiteY39" fmla="*/ 1031035 h 5996501"/>
              <a:gd name="connsiteX40" fmla="*/ 11871930 w 17848155"/>
              <a:gd name="connsiteY40" fmla="*/ 857853 h 5996501"/>
              <a:gd name="connsiteX41" fmla="*/ 11423638 w 17848155"/>
              <a:gd name="connsiteY41" fmla="*/ 630243 h 5996501"/>
              <a:gd name="connsiteX42" fmla="*/ 10906566 w 17848155"/>
              <a:gd name="connsiteY42" fmla="*/ 441721 h 5996501"/>
              <a:gd name="connsiteX43" fmla="*/ 10495878 w 17848155"/>
              <a:gd name="connsiteY43" fmla="*/ 212627 h 5996501"/>
              <a:gd name="connsiteX44" fmla="*/ 10038678 w 17848155"/>
              <a:gd name="connsiteY44" fmla="*/ 179970 h 5996501"/>
              <a:gd name="connsiteX45" fmla="*/ 8895678 w 17848155"/>
              <a:gd name="connsiteY45" fmla="*/ 33012 h 5996501"/>
              <a:gd name="connsiteX46" fmla="*/ 7491421 w 17848155"/>
              <a:gd name="connsiteY46" fmla="*/ 16684 h 5996501"/>
              <a:gd name="connsiteX47" fmla="*/ 6805621 w 17848155"/>
              <a:gd name="connsiteY47" fmla="*/ 355 h 5996501"/>
              <a:gd name="connsiteX48" fmla="*/ 5662621 w 17848155"/>
              <a:gd name="connsiteY48" fmla="*/ 33012 h 5996501"/>
              <a:gd name="connsiteX49" fmla="*/ 5025806 w 17848155"/>
              <a:gd name="connsiteY49" fmla="*/ 98327 h 5996501"/>
              <a:gd name="connsiteX50" fmla="*/ 3899135 w 17848155"/>
              <a:gd name="connsiteY50" fmla="*/ 147312 h 5996501"/>
              <a:gd name="connsiteX51" fmla="*/ 3099035 w 17848155"/>
              <a:gd name="connsiteY51" fmla="*/ 326927 h 5996501"/>
              <a:gd name="connsiteX52" fmla="*/ 2266278 w 17848155"/>
              <a:gd name="connsiteY52" fmla="*/ 522870 h 5996501"/>
              <a:gd name="connsiteX53" fmla="*/ 1841735 w 17848155"/>
              <a:gd name="connsiteY53" fmla="*/ 686155 h 5996501"/>
              <a:gd name="connsiteX54" fmla="*/ 1417192 w 17848155"/>
              <a:gd name="connsiteY54" fmla="*/ 849441 h 5996501"/>
              <a:gd name="connsiteX55" fmla="*/ 862021 w 17848155"/>
              <a:gd name="connsiteY55" fmla="*/ 1176012 h 5996501"/>
              <a:gd name="connsiteX56" fmla="*/ 437478 w 17848155"/>
              <a:gd name="connsiteY56" fmla="*/ 1502584 h 5996501"/>
              <a:gd name="connsiteX57" fmla="*/ 159892 w 17848155"/>
              <a:gd name="connsiteY57" fmla="*/ 1861812 h 5996501"/>
              <a:gd name="connsiteX58" fmla="*/ 12935 w 17848155"/>
              <a:gd name="connsiteY58" fmla="*/ 2384327 h 5996501"/>
              <a:gd name="connsiteX59" fmla="*/ 12935 w 17848155"/>
              <a:gd name="connsiteY59" fmla="*/ 2694570 h 5996501"/>
              <a:gd name="connsiteX60" fmla="*/ 61921 w 17848155"/>
              <a:gd name="connsiteY60" fmla="*/ 2906841 h 5996501"/>
              <a:gd name="connsiteX61" fmla="*/ 143563 w 17848155"/>
              <a:gd name="connsiteY61" fmla="*/ 3021141 h 5996501"/>
              <a:gd name="connsiteX0" fmla="*/ 45592 w 17848155"/>
              <a:gd name="connsiteY0" fmla="*/ 2972155 h 5996501"/>
              <a:gd name="connsiteX1" fmla="*/ 421149 w 17848155"/>
              <a:gd name="connsiteY1" fmla="*/ 2972155 h 5996501"/>
              <a:gd name="connsiteX2" fmla="*/ 731392 w 17848155"/>
              <a:gd name="connsiteY2" fmla="*/ 2988484 h 5996501"/>
              <a:gd name="connsiteX3" fmla="*/ 1157166 w 17848155"/>
              <a:gd name="connsiteY3" fmla="*/ 3345916 h 5996501"/>
              <a:gd name="connsiteX4" fmla="*/ 1387618 w 17848155"/>
              <a:gd name="connsiteY4" fmla="*/ 3829435 h 5996501"/>
              <a:gd name="connsiteX5" fmla="*/ 2102376 w 17848155"/>
              <a:gd name="connsiteY5" fmla="*/ 3768652 h 5996501"/>
              <a:gd name="connsiteX6" fmla="*/ 2513043 w 17848155"/>
              <a:gd name="connsiteY6" fmla="*/ 4093415 h 5996501"/>
              <a:gd name="connsiteX7" fmla="*/ 2970861 w 17848155"/>
              <a:gd name="connsiteY7" fmla="*/ 4126079 h 5996501"/>
              <a:gd name="connsiteX8" fmla="*/ 3426825 w 17848155"/>
              <a:gd name="connsiteY8" fmla="*/ 4719347 h 5996501"/>
              <a:gd name="connsiteX9" fmla="*/ 4147148 w 17848155"/>
              <a:gd name="connsiteY9" fmla="*/ 5146670 h 5996501"/>
              <a:gd name="connsiteX10" fmla="*/ 4732500 w 17848155"/>
              <a:gd name="connsiteY10" fmla="*/ 5520399 h 5996501"/>
              <a:gd name="connsiteX11" fmla="*/ 5351136 w 17848155"/>
              <a:gd name="connsiteY11" fmla="*/ 5602029 h 5996501"/>
              <a:gd name="connsiteX12" fmla="*/ 5552031 w 17848155"/>
              <a:gd name="connsiteY12" fmla="*/ 5891422 h 5996501"/>
              <a:gd name="connsiteX13" fmla="*/ 6072672 w 17848155"/>
              <a:gd name="connsiteY13" fmla="*/ 5977597 h 5996501"/>
              <a:gd name="connsiteX14" fmla="*/ 6511699 w 17848155"/>
              <a:gd name="connsiteY14" fmla="*/ 5556680 h 5996501"/>
              <a:gd name="connsiteX15" fmla="*/ 6903592 w 17848155"/>
              <a:gd name="connsiteY15" fmla="*/ 4474384 h 5996501"/>
              <a:gd name="connsiteX16" fmla="*/ 7295478 w 17848155"/>
              <a:gd name="connsiteY16" fmla="*/ 4702984 h 5996501"/>
              <a:gd name="connsiteX17" fmla="*/ 7622049 w 17848155"/>
              <a:gd name="connsiteY17" fmla="*/ 4670327 h 5996501"/>
              <a:gd name="connsiteX18" fmla="*/ 8144563 w 17848155"/>
              <a:gd name="connsiteY18" fmla="*/ 4392741 h 5996501"/>
              <a:gd name="connsiteX19" fmla="*/ 8634421 w 17848155"/>
              <a:gd name="connsiteY19" fmla="*/ 4115155 h 5996501"/>
              <a:gd name="connsiteX20" fmla="*/ 8977321 w 17848155"/>
              <a:gd name="connsiteY20" fmla="*/ 3968198 h 5996501"/>
              <a:gd name="connsiteX21" fmla="*/ 9287563 w 17848155"/>
              <a:gd name="connsiteY21" fmla="*/ 3886555 h 5996501"/>
              <a:gd name="connsiteX22" fmla="*/ 10038678 w 17848155"/>
              <a:gd name="connsiteY22" fmla="*/ 3690612 h 5996501"/>
              <a:gd name="connsiteX23" fmla="*/ 10528535 w 17848155"/>
              <a:gd name="connsiteY23" fmla="*/ 3527327 h 5996501"/>
              <a:gd name="connsiteX24" fmla="*/ 10740806 w 17848155"/>
              <a:gd name="connsiteY24" fmla="*/ 3380370 h 5996501"/>
              <a:gd name="connsiteX25" fmla="*/ 11230663 w 17848155"/>
              <a:gd name="connsiteY25" fmla="*/ 3315055 h 5996501"/>
              <a:gd name="connsiteX26" fmla="*/ 12161392 w 17848155"/>
              <a:gd name="connsiteY26" fmla="*/ 3217084 h 5996501"/>
              <a:gd name="connsiteX27" fmla="*/ 12553278 w 17848155"/>
              <a:gd name="connsiteY27" fmla="*/ 3086455 h 5996501"/>
              <a:gd name="connsiteX28" fmla="*/ 12977821 w 17848155"/>
              <a:gd name="connsiteY28" fmla="*/ 3053798 h 5996501"/>
              <a:gd name="connsiteX29" fmla="*/ 13418692 w 17848155"/>
              <a:gd name="connsiteY29" fmla="*/ 3021141 h 5996501"/>
              <a:gd name="connsiteX30" fmla="*/ 14080742 w 17848155"/>
              <a:gd name="connsiteY30" fmla="*/ 3026584 h 5996501"/>
              <a:gd name="connsiteX31" fmla="*/ 14888758 w 17848155"/>
              <a:gd name="connsiteY31" fmla="*/ 3017182 h 5996501"/>
              <a:gd name="connsiteX32" fmla="*/ 16155460 w 17848155"/>
              <a:gd name="connsiteY32" fmla="*/ 3136431 h 5996501"/>
              <a:gd name="connsiteX33" fmla="*/ 17791284 w 17848155"/>
              <a:gd name="connsiteY33" fmla="*/ 3273491 h 5996501"/>
              <a:gd name="connsiteX34" fmla="*/ 17323595 w 17848155"/>
              <a:gd name="connsiteY34" fmla="*/ 3140813 h 5996501"/>
              <a:gd name="connsiteX35" fmla="*/ 15897666 w 17848155"/>
              <a:gd name="connsiteY35" fmla="*/ 2971166 h 5996501"/>
              <a:gd name="connsiteX36" fmla="*/ 14487471 w 17848155"/>
              <a:gd name="connsiteY36" fmla="*/ 2683189 h 5996501"/>
              <a:gd name="connsiteX37" fmla="*/ 13348430 w 17848155"/>
              <a:gd name="connsiteY37" fmla="*/ 1670818 h 5996501"/>
              <a:gd name="connsiteX38" fmla="*/ 12771981 w 17848155"/>
              <a:gd name="connsiteY38" fmla="*/ 1203227 h 5996501"/>
              <a:gd name="connsiteX39" fmla="*/ 12310824 w 17848155"/>
              <a:gd name="connsiteY39" fmla="*/ 1031035 h 5996501"/>
              <a:gd name="connsiteX40" fmla="*/ 11871930 w 17848155"/>
              <a:gd name="connsiteY40" fmla="*/ 857853 h 5996501"/>
              <a:gd name="connsiteX41" fmla="*/ 11423638 w 17848155"/>
              <a:gd name="connsiteY41" fmla="*/ 630243 h 5996501"/>
              <a:gd name="connsiteX42" fmla="*/ 10906566 w 17848155"/>
              <a:gd name="connsiteY42" fmla="*/ 441721 h 5996501"/>
              <a:gd name="connsiteX43" fmla="*/ 10495878 w 17848155"/>
              <a:gd name="connsiteY43" fmla="*/ 212627 h 5996501"/>
              <a:gd name="connsiteX44" fmla="*/ 10038678 w 17848155"/>
              <a:gd name="connsiteY44" fmla="*/ 179970 h 5996501"/>
              <a:gd name="connsiteX45" fmla="*/ 8895678 w 17848155"/>
              <a:gd name="connsiteY45" fmla="*/ 33012 h 5996501"/>
              <a:gd name="connsiteX46" fmla="*/ 7491421 w 17848155"/>
              <a:gd name="connsiteY46" fmla="*/ 16684 h 5996501"/>
              <a:gd name="connsiteX47" fmla="*/ 6805621 w 17848155"/>
              <a:gd name="connsiteY47" fmla="*/ 355 h 5996501"/>
              <a:gd name="connsiteX48" fmla="*/ 5662621 w 17848155"/>
              <a:gd name="connsiteY48" fmla="*/ 33012 h 5996501"/>
              <a:gd name="connsiteX49" fmla="*/ 5025806 w 17848155"/>
              <a:gd name="connsiteY49" fmla="*/ 98327 h 5996501"/>
              <a:gd name="connsiteX50" fmla="*/ 3899135 w 17848155"/>
              <a:gd name="connsiteY50" fmla="*/ 147312 h 5996501"/>
              <a:gd name="connsiteX51" fmla="*/ 3099035 w 17848155"/>
              <a:gd name="connsiteY51" fmla="*/ 326927 h 5996501"/>
              <a:gd name="connsiteX52" fmla="*/ 2266278 w 17848155"/>
              <a:gd name="connsiteY52" fmla="*/ 522870 h 5996501"/>
              <a:gd name="connsiteX53" fmla="*/ 1841735 w 17848155"/>
              <a:gd name="connsiteY53" fmla="*/ 686155 h 5996501"/>
              <a:gd name="connsiteX54" fmla="*/ 1417192 w 17848155"/>
              <a:gd name="connsiteY54" fmla="*/ 849441 h 5996501"/>
              <a:gd name="connsiteX55" fmla="*/ 862021 w 17848155"/>
              <a:gd name="connsiteY55" fmla="*/ 1176012 h 5996501"/>
              <a:gd name="connsiteX56" fmla="*/ 437478 w 17848155"/>
              <a:gd name="connsiteY56" fmla="*/ 1502584 h 5996501"/>
              <a:gd name="connsiteX57" fmla="*/ 159892 w 17848155"/>
              <a:gd name="connsiteY57" fmla="*/ 1861812 h 5996501"/>
              <a:gd name="connsiteX58" fmla="*/ 12935 w 17848155"/>
              <a:gd name="connsiteY58" fmla="*/ 2384327 h 5996501"/>
              <a:gd name="connsiteX59" fmla="*/ 12935 w 17848155"/>
              <a:gd name="connsiteY59" fmla="*/ 2694570 h 5996501"/>
              <a:gd name="connsiteX60" fmla="*/ 61921 w 17848155"/>
              <a:gd name="connsiteY60" fmla="*/ 2906841 h 5996501"/>
              <a:gd name="connsiteX61" fmla="*/ 143563 w 17848155"/>
              <a:gd name="connsiteY61" fmla="*/ 3021141 h 5996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7848155" h="5996501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608723" y="2926191"/>
                  <a:pt x="731392" y="2988484"/>
                </a:cubicBezTo>
                <a:cubicBezTo>
                  <a:pt x="854062" y="3050778"/>
                  <a:pt x="1047795" y="3205758"/>
                  <a:pt x="1157166" y="3345916"/>
                </a:cubicBezTo>
                <a:cubicBezTo>
                  <a:pt x="1266537" y="3486074"/>
                  <a:pt x="1230083" y="3758979"/>
                  <a:pt x="1387618" y="3829435"/>
                </a:cubicBezTo>
                <a:cubicBezTo>
                  <a:pt x="1545153" y="3899891"/>
                  <a:pt x="2102376" y="3768652"/>
                  <a:pt x="2102376" y="3768652"/>
                </a:cubicBezTo>
                <a:lnTo>
                  <a:pt x="2513043" y="4093415"/>
                </a:lnTo>
                <a:cubicBezTo>
                  <a:pt x="2711707" y="4101579"/>
                  <a:pt x="2818564" y="4021757"/>
                  <a:pt x="2970861" y="4126079"/>
                </a:cubicBezTo>
                <a:cubicBezTo>
                  <a:pt x="3123158" y="4230401"/>
                  <a:pt x="3230777" y="4549249"/>
                  <a:pt x="3426825" y="4719347"/>
                </a:cubicBezTo>
                <a:cubicBezTo>
                  <a:pt x="3622873" y="4889445"/>
                  <a:pt x="3929536" y="5013161"/>
                  <a:pt x="4147148" y="5146670"/>
                </a:cubicBezTo>
                <a:cubicBezTo>
                  <a:pt x="4364760" y="5280179"/>
                  <a:pt x="4531835" y="5444506"/>
                  <a:pt x="4732500" y="5520399"/>
                </a:cubicBezTo>
                <a:cubicBezTo>
                  <a:pt x="4933165" y="5596292"/>
                  <a:pt x="5214548" y="5540192"/>
                  <a:pt x="5351136" y="5602029"/>
                </a:cubicBezTo>
                <a:cubicBezTo>
                  <a:pt x="5487724" y="5663866"/>
                  <a:pt x="5431775" y="5828827"/>
                  <a:pt x="5552031" y="5891422"/>
                </a:cubicBezTo>
                <a:cubicBezTo>
                  <a:pt x="5672287" y="5954017"/>
                  <a:pt x="5912727" y="6033387"/>
                  <a:pt x="6072672" y="5977597"/>
                </a:cubicBezTo>
                <a:cubicBezTo>
                  <a:pt x="6232617" y="5921807"/>
                  <a:pt x="6373212" y="5807216"/>
                  <a:pt x="6511699" y="5556680"/>
                </a:cubicBezTo>
                <a:cubicBezTo>
                  <a:pt x="6650186" y="5306145"/>
                  <a:pt x="6772962" y="4616667"/>
                  <a:pt x="6903592" y="4474384"/>
                </a:cubicBezTo>
                <a:cubicBezTo>
                  <a:pt x="7034222" y="4332101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34872" y="3025677"/>
                  <a:pt x="13418692" y="3021141"/>
                </a:cubicBezTo>
                <a:cubicBezTo>
                  <a:pt x="13602512" y="3016605"/>
                  <a:pt x="13835731" y="3027244"/>
                  <a:pt x="14080742" y="3026584"/>
                </a:cubicBezTo>
                <a:cubicBezTo>
                  <a:pt x="14325753" y="3025924"/>
                  <a:pt x="14542972" y="2998874"/>
                  <a:pt x="14888758" y="3017182"/>
                </a:cubicBezTo>
                <a:cubicBezTo>
                  <a:pt x="15234544" y="3035490"/>
                  <a:pt x="15671706" y="3093713"/>
                  <a:pt x="16155460" y="3136431"/>
                </a:cubicBezTo>
                <a:cubicBezTo>
                  <a:pt x="16700735" y="3182118"/>
                  <a:pt x="17596595" y="3272761"/>
                  <a:pt x="17791284" y="3273491"/>
                </a:cubicBezTo>
                <a:cubicBezTo>
                  <a:pt x="17985973" y="3274221"/>
                  <a:pt x="17643816" y="3179655"/>
                  <a:pt x="17323595" y="3140813"/>
                </a:cubicBezTo>
                <a:cubicBezTo>
                  <a:pt x="17003374" y="3101971"/>
                  <a:pt x="16370353" y="3047437"/>
                  <a:pt x="15897666" y="2971166"/>
                </a:cubicBezTo>
                <a:cubicBezTo>
                  <a:pt x="15424979" y="2894895"/>
                  <a:pt x="14912344" y="2899914"/>
                  <a:pt x="14487471" y="2683189"/>
                </a:cubicBezTo>
                <a:cubicBezTo>
                  <a:pt x="14062598" y="2466464"/>
                  <a:pt x="13634345" y="1917478"/>
                  <a:pt x="13348430" y="1670818"/>
                </a:cubicBezTo>
                <a:cubicBezTo>
                  <a:pt x="13062515" y="1424158"/>
                  <a:pt x="12944915" y="1309858"/>
                  <a:pt x="12771981" y="1203227"/>
                </a:cubicBezTo>
                <a:cubicBezTo>
                  <a:pt x="12599047" y="1096597"/>
                  <a:pt x="12310824" y="1031035"/>
                  <a:pt x="12310824" y="1031035"/>
                </a:cubicBezTo>
                <a:lnTo>
                  <a:pt x="11871930" y="857853"/>
                </a:lnTo>
                <a:cubicBezTo>
                  <a:pt x="11673266" y="797982"/>
                  <a:pt x="11584532" y="699598"/>
                  <a:pt x="11423638" y="630243"/>
                </a:cubicBezTo>
                <a:cubicBezTo>
                  <a:pt x="11262744" y="560888"/>
                  <a:pt x="11061193" y="511324"/>
                  <a:pt x="10906566" y="441721"/>
                </a:cubicBezTo>
                <a:cubicBezTo>
                  <a:pt x="10751939" y="372118"/>
                  <a:pt x="10640526" y="256252"/>
                  <a:pt x="10495878" y="212627"/>
                </a:cubicBezTo>
                <a:cubicBezTo>
                  <a:pt x="10351230" y="169002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" name="Tijdelijke aanduiding voor dianumm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19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3226866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Afbeelding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 smtClean="0"/>
              <a:t>Doelgroep</a:t>
            </a:r>
            <a:endParaRPr lang="nl-NL" dirty="0"/>
          </a:p>
        </p:txBody>
      </p:sp>
      <p:sp>
        <p:nvSpPr>
          <p:cNvPr id="3" name="Tekstvak 2"/>
          <p:cNvSpPr txBox="1"/>
          <p:nvPr/>
        </p:nvSpPr>
        <p:spPr>
          <a:xfrm>
            <a:off x="873035" y="2034647"/>
            <a:ext cx="745236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dirty="0" smtClean="0"/>
              <a:t>Wie is de doelgroep?</a:t>
            </a:r>
          </a:p>
          <a:p>
            <a:endParaRPr lang="nl-NL" dirty="0" smtClean="0"/>
          </a:p>
          <a:p>
            <a:r>
              <a:rPr lang="nl-NL" dirty="0" smtClean="0"/>
              <a:t>Deze presentatie is bedoeld als ‘Train </a:t>
            </a:r>
            <a:r>
              <a:rPr lang="nl-NL" dirty="0"/>
              <a:t>de trainer’.</a:t>
            </a:r>
          </a:p>
          <a:p>
            <a:r>
              <a:rPr lang="nl-NL" dirty="0" smtClean="0"/>
              <a:t>Dus voor trainers die instructeurs opleiden voor het geven van de veldinstructie aan vrijwilligers of aannemers. Deze presentatie bevat meer gegevens dan de korte veldinstructie buiten.</a:t>
            </a:r>
          </a:p>
          <a:p>
            <a:r>
              <a:rPr lang="nl-NL" dirty="0" smtClean="0"/>
              <a:t>Voor alle </a:t>
            </a:r>
            <a:r>
              <a:rPr lang="nl-NL" dirty="0"/>
              <a:t>uitgangspunten en achtergronden: zie het </a:t>
            </a:r>
            <a:r>
              <a:rPr lang="nl-NL" dirty="0" smtClean="0"/>
              <a:t>achtergrondendocument ‘Werkinstructie zandzakken onderbouwing’.</a:t>
            </a:r>
            <a:endParaRPr lang="nl-NL" dirty="0"/>
          </a:p>
          <a:p>
            <a:endParaRPr lang="nl-NL" dirty="0" smtClean="0"/>
          </a:p>
          <a:p>
            <a:r>
              <a:rPr lang="nl-NL" dirty="0" smtClean="0"/>
              <a:t>Bij deze presentatie hoort ook de instructievideo. Bekijk die samen.</a:t>
            </a:r>
          </a:p>
          <a:p>
            <a:endParaRPr lang="nl-NL" dirty="0"/>
          </a:p>
          <a:p>
            <a:pPr marL="285750" indent="-285750">
              <a:buFontTx/>
              <a:buChar char="-"/>
            </a:pPr>
            <a:endParaRPr lang="nl-NL" dirty="0" smtClean="0"/>
          </a:p>
        </p:txBody>
      </p:sp>
      <p:sp>
        <p:nvSpPr>
          <p:cNvPr id="5" name="Tijdelijke aanduiding voor dianumm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2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332722315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26"/>
          <p:cNvSpPr/>
          <p:nvPr/>
        </p:nvSpPr>
        <p:spPr>
          <a:xfrm>
            <a:off x="1225900" y="2592731"/>
            <a:ext cx="7107870" cy="3298784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3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smtClean="0"/>
              <a:t>Muur</a:t>
            </a:r>
            <a:endParaRPr lang="nl-NL" dirty="0"/>
          </a:p>
        </p:txBody>
      </p:sp>
      <p:sp>
        <p:nvSpPr>
          <p:cNvPr id="89" name="Rechthoek 88"/>
          <p:cNvSpPr/>
          <p:nvPr/>
        </p:nvSpPr>
        <p:spPr>
          <a:xfrm>
            <a:off x="1333546" y="4389540"/>
            <a:ext cx="5011613" cy="1444100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88" name="Rechthoek 87"/>
          <p:cNvSpPr/>
          <p:nvPr/>
        </p:nvSpPr>
        <p:spPr>
          <a:xfrm>
            <a:off x="1333547" y="2676100"/>
            <a:ext cx="5021040" cy="1174160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129" name="Vijfhoek 79"/>
          <p:cNvSpPr>
            <a:spLocks/>
          </p:cNvSpPr>
          <p:nvPr/>
        </p:nvSpPr>
        <p:spPr>
          <a:xfrm>
            <a:off x="3145880" y="4757885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5" name="Vijfhoek 79"/>
          <p:cNvSpPr>
            <a:spLocks/>
          </p:cNvSpPr>
          <p:nvPr/>
        </p:nvSpPr>
        <p:spPr>
          <a:xfrm rot="21316593">
            <a:off x="3938738" y="4777771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8" name="Vijfhoek 79"/>
          <p:cNvSpPr>
            <a:spLocks/>
          </p:cNvSpPr>
          <p:nvPr/>
        </p:nvSpPr>
        <p:spPr>
          <a:xfrm>
            <a:off x="4501820" y="3902563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8" name="Vijfhoek 79"/>
          <p:cNvSpPr>
            <a:spLocks/>
          </p:cNvSpPr>
          <p:nvPr/>
        </p:nvSpPr>
        <p:spPr>
          <a:xfrm>
            <a:off x="3209810" y="3261090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schemeClr val="tx1"/>
              </a:solidFill>
            </a:endParaRPr>
          </a:p>
        </p:txBody>
      </p:sp>
      <p:sp>
        <p:nvSpPr>
          <p:cNvPr id="131" name="Vijfhoek 79"/>
          <p:cNvSpPr>
            <a:spLocks/>
          </p:cNvSpPr>
          <p:nvPr/>
        </p:nvSpPr>
        <p:spPr>
          <a:xfrm rot="21419341">
            <a:off x="3174019" y="4348201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schemeClr val="tx1"/>
              </a:solidFill>
            </a:endParaRPr>
          </a:p>
        </p:txBody>
      </p:sp>
      <p:sp>
        <p:nvSpPr>
          <p:cNvPr id="132" name="Vijfhoek 79"/>
          <p:cNvSpPr>
            <a:spLocks/>
          </p:cNvSpPr>
          <p:nvPr/>
        </p:nvSpPr>
        <p:spPr>
          <a:xfrm rot="192877">
            <a:off x="3795980" y="4379132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7" name="Vijfhoek 79"/>
          <p:cNvSpPr>
            <a:spLocks/>
          </p:cNvSpPr>
          <p:nvPr/>
        </p:nvSpPr>
        <p:spPr>
          <a:xfrm>
            <a:off x="4519464" y="4373378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Rechthoek 27"/>
          <p:cNvSpPr/>
          <p:nvPr/>
        </p:nvSpPr>
        <p:spPr>
          <a:xfrm>
            <a:off x="1343565" y="3819572"/>
            <a:ext cx="3145492" cy="556334"/>
          </a:xfrm>
          <a:prstGeom prst="rect">
            <a:avLst/>
          </a:prstGeom>
          <a:pattFill prst="wdUpDiag">
            <a:fgClr>
              <a:schemeClr val="tx1">
                <a:lumMod val="75000"/>
                <a:lumOff val="25000"/>
              </a:schemeClr>
            </a:fgClr>
            <a:bgClr>
              <a:schemeClr val="bg1"/>
            </a:bgClr>
          </a:pattFill>
          <a:ln w="2857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schemeClr val="tx1"/>
              </a:solidFill>
            </a:endParaRPr>
          </a:p>
        </p:txBody>
      </p:sp>
      <p:sp>
        <p:nvSpPr>
          <p:cNvPr id="140" name="Vijfhoek 79"/>
          <p:cNvSpPr>
            <a:spLocks/>
          </p:cNvSpPr>
          <p:nvPr/>
        </p:nvSpPr>
        <p:spPr>
          <a:xfrm>
            <a:off x="4603229" y="4796282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2" name="Vijfhoek 79"/>
          <p:cNvSpPr>
            <a:spLocks/>
          </p:cNvSpPr>
          <p:nvPr/>
        </p:nvSpPr>
        <p:spPr>
          <a:xfrm>
            <a:off x="5271429" y="4822379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6" name="Vijfhoek 79"/>
          <p:cNvSpPr>
            <a:spLocks/>
          </p:cNvSpPr>
          <p:nvPr/>
        </p:nvSpPr>
        <p:spPr>
          <a:xfrm>
            <a:off x="4487760" y="3534051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7" name="Vijfhoek 79"/>
          <p:cNvSpPr>
            <a:spLocks/>
          </p:cNvSpPr>
          <p:nvPr/>
        </p:nvSpPr>
        <p:spPr>
          <a:xfrm rot="10800000" flipH="1">
            <a:off x="3860926" y="3288937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4" name="Vijfhoek 79"/>
          <p:cNvSpPr>
            <a:spLocks/>
          </p:cNvSpPr>
          <p:nvPr/>
        </p:nvSpPr>
        <p:spPr>
          <a:xfrm rot="10987288" flipH="1">
            <a:off x="3220699" y="2785434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schemeClr val="tx1"/>
              </a:solidFill>
            </a:endParaRPr>
          </a:p>
        </p:txBody>
      </p:sp>
      <p:sp>
        <p:nvSpPr>
          <p:cNvPr id="135" name="Vijfhoek 79"/>
          <p:cNvSpPr>
            <a:spLocks/>
          </p:cNvSpPr>
          <p:nvPr/>
        </p:nvSpPr>
        <p:spPr>
          <a:xfrm rot="10987288" flipH="1">
            <a:off x="3979376" y="2810498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3" name="Vijfhoek 79"/>
          <p:cNvSpPr>
            <a:spLocks/>
          </p:cNvSpPr>
          <p:nvPr/>
        </p:nvSpPr>
        <p:spPr>
          <a:xfrm rot="10966979" flipH="1">
            <a:off x="4673382" y="2810497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7" name="Vijfhoek 79"/>
          <p:cNvSpPr>
            <a:spLocks/>
          </p:cNvSpPr>
          <p:nvPr/>
        </p:nvSpPr>
        <p:spPr>
          <a:xfrm rot="21438369">
            <a:off x="6011029" y="4839247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1" name="Tekstvak 150"/>
          <p:cNvSpPr txBox="1"/>
          <p:nvPr/>
        </p:nvSpPr>
        <p:spPr>
          <a:xfrm>
            <a:off x="1685869" y="3898632"/>
            <a:ext cx="2116471" cy="36933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nl-NL" sz="2400" b="1" dirty="0" smtClean="0"/>
              <a:t>muur</a:t>
            </a:r>
            <a:endParaRPr lang="nl-NL" sz="2400" b="1" dirty="0"/>
          </a:p>
        </p:txBody>
      </p:sp>
      <p:cxnSp>
        <p:nvCxnSpPr>
          <p:cNvPr id="155" name="Rechte verbindingslijn met pijl 154"/>
          <p:cNvCxnSpPr/>
          <p:nvPr/>
        </p:nvCxnSpPr>
        <p:spPr>
          <a:xfrm>
            <a:off x="4484167" y="5370117"/>
            <a:ext cx="610778" cy="0"/>
          </a:xfrm>
          <a:prstGeom prst="straightConnector1">
            <a:avLst/>
          </a:prstGeom>
          <a:ln w="57150">
            <a:solidFill>
              <a:schemeClr val="tx1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8" name="Tekstvak 157"/>
          <p:cNvSpPr txBox="1"/>
          <p:nvPr/>
        </p:nvSpPr>
        <p:spPr>
          <a:xfrm>
            <a:off x="3581712" y="5475845"/>
            <a:ext cx="1671280" cy="369332"/>
          </a:xfrm>
          <a:prstGeom prst="rect">
            <a:avLst/>
          </a:prstGeom>
          <a:noFill/>
          <a:ln w="57150"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nl-NL" sz="2400" b="1" dirty="0" smtClean="0"/>
              <a:t>½ B</a:t>
            </a:r>
            <a:endParaRPr lang="nl-NL" sz="2400" b="1" dirty="0"/>
          </a:p>
        </p:txBody>
      </p:sp>
      <p:cxnSp>
        <p:nvCxnSpPr>
          <p:cNvPr id="10" name="Rechte verbindingslijn 9"/>
          <p:cNvCxnSpPr/>
          <p:nvPr/>
        </p:nvCxnSpPr>
        <p:spPr>
          <a:xfrm flipH="1">
            <a:off x="3142443" y="4389540"/>
            <a:ext cx="0" cy="1404000"/>
          </a:xfrm>
          <a:prstGeom prst="line">
            <a:avLst/>
          </a:prstGeom>
          <a:ln w="57150">
            <a:solidFill>
              <a:srgbClr val="FF0000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Rechte verbindingslijn 77"/>
          <p:cNvCxnSpPr/>
          <p:nvPr/>
        </p:nvCxnSpPr>
        <p:spPr>
          <a:xfrm flipH="1">
            <a:off x="4463652" y="4397042"/>
            <a:ext cx="0" cy="1413410"/>
          </a:xfrm>
          <a:prstGeom prst="line">
            <a:avLst/>
          </a:prstGeom>
          <a:ln w="57150">
            <a:solidFill>
              <a:srgbClr val="FF0000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6" name="Vijfhoek 79"/>
          <p:cNvSpPr>
            <a:spLocks/>
          </p:cNvSpPr>
          <p:nvPr/>
        </p:nvSpPr>
        <p:spPr>
          <a:xfrm>
            <a:off x="4583849" y="3243071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1" name="Vijfhoek 79"/>
          <p:cNvSpPr>
            <a:spLocks/>
          </p:cNvSpPr>
          <p:nvPr/>
        </p:nvSpPr>
        <p:spPr>
          <a:xfrm>
            <a:off x="5220967" y="4324048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3" name="Vijfhoek 79"/>
          <p:cNvSpPr>
            <a:spLocks/>
          </p:cNvSpPr>
          <p:nvPr/>
        </p:nvSpPr>
        <p:spPr>
          <a:xfrm>
            <a:off x="5157558" y="3804394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5" name="Vijfhoek 79"/>
          <p:cNvSpPr>
            <a:spLocks/>
          </p:cNvSpPr>
          <p:nvPr/>
        </p:nvSpPr>
        <p:spPr>
          <a:xfrm>
            <a:off x="5310498" y="3303196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4" name="Vijfhoek 79"/>
          <p:cNvSpPr>
            <a:spLocks/>
          </p:cNvSpPr>
          <p:nvPr/>
        </p:nvSpPr>
        <p:spPr>
          <a:xfrm>
            <a:off x="5335913" y="2798661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6" name="Vijfhoek 79"/>
          <p:cNvSpPr>
            <a:spLocks/>
          </p:cNvSpPr>
          <p:nvPr/>
        </p:nvSpPr>
        <p:spPr>
          <a:xfrm>
            <a:off x="5783202" y="4333066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8" name="Vijfhoek 79"/>
          <p:cNvSpPr>
            <a:spLocks/>
          </p:cNvSpPr>
          <p:nvPr/>
        </p:nvSpPr>
        <p:spPr>
          <a:xfrm>
            <a:off x="5832186" y="3793136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9" name="Vijfhoek 79"/>
          <p:cNvSpPr>
            <a:spLocks/>
          </p:cNvSpPr>
          <p:nvPr/>
        </p:nvSpPr>
        <p:spPr>
          <a:xfrm>
            <a:off x="6047403" y="3273304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0" name="Vijfhoek 79"/>
          <p:cNvSpPr>
            <a:spLocks/>
          </p:cNvSpPr>
          <p:nvPr/>
        </p:nvSpPr>
        <p:spPr>
          <a:xfrm>
            <a:off x="5983693" y="2767823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4" name="Tekstvak 153"/>
          <p:cNvSpPr txBox="1"/>
          <p:nvPr/>
        </p:nvSpPr>
        <p:spPr>
          <a:xfrm>
            <a:off x="7805867" y="3843882"/>
            <a:ext cx="5279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B</a:t>
            </a:r>
            <a:endParaRPr lang="nl-NL" sz="2400" b="1" dirty="0"/>
          </a:p>
        </p:txBody>
      </p:sp>
      <p:cxnSp>
        <p:nvCxnSpPr>
          <p:cNvPr id="85" name="Rechte verbindingslijn 84"/>
          <p:cNvCxnSpPr/>
          <p:nvPr/>
        </p:nvCxnSpPr>
        <p:spPr>
          <a:xfrm>
            <a:off x="6716546" y="2779444"/>
            <a:ext cx="1617225" cy="0"/>
          </a:xfrm>
          <a:prstGeom prst="line">
            <a:avLst/>
          </a:prstGeom>
          <a:ln w="57150">
            <a:solidFill>
              <a:srgbClr val="FF0000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6" name="Rechte verbindingslijn 85"/>
          <p:cNvCxnSpPr/>
          <p:nvPr/>
        </p:nvCxnSpPr>
        <p:spPr>
          <a:xfrm>
            <a:off x="6716544" y="5353205"/>
            <a:ext cx="1617225" cy="0"/>
          </a:xfrm>
          <a:prstGeom prst="line">
            <a:avLst/>
          </a:prstGeom>
          <a:ln w="57150">
            <a:solidFill>
              <a:srgbClr val="FF0000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20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9923108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" name="Vermenigvuldigen 286"/>
          <p:cNvSpPr/>
          <p:nvPr/>
        </p:nvSpPr>
        <p:spPr>
          <a:xfrm>
            <a:off x="6272499" y="5600297"/>
            <a:ext cx="480831" cy="1031367"/>
          </a:xfrm>
          <a:prstGeom prst="mathMultiply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4" name="Tekstvak 293"/>
          <p:cNvSpPr txBox="1"/>
          <p:nvPr/>
        </p:nvSpPr>
        <p:spPr>
          <a:xfrm>
            <a:off x="1250052" y="1110787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a.</a:t>
            </a:r>
            <a:endParaRPr lang="nl-NL" sz="2400" b="1" dirty="0"/>
          </a:p>
        </p:txBody>
      </p:sp>
      <p:sp>
        <p:nvSpPr>
          <p:cNvPr id="295" name="Tekstvak 294"/>
          <p:cNvSpPr txBox="1"/>
          <p:nvPr/>
        </p:nvSpPr>
        <p:spPr>
          <a:xfrm>
            <a:off x="1240801" y="2595960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/>
              <a:t>b</a:t>
            </a:r>
            <a:r>
              <a:rPr lang="nl-NL" sz="2400" b="1" dirty="0" smtClean="0"/>
              <a:t>.</a:t>
            </a:r>
            <a:endParaRPr lang="nl-NL" sz="2400" b="1" dirty="0"/>
          </a:p>
        </p:txBody>
      </p:sp>
      <p:sp>
        <p:nvSpPr>
          <p:cNvPr id="296" name="Tekstvak 295"/>
          <p:cNvSpPr txBox="1"/>
          <p:nvPr/>
        </p:nvSpPr>
        <p:spPr>
          <a:xfrm>
            <a:off x="1235047" y="4166202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/>
              <a:t>c</a:t>
            </a:r>
            <a:r>
              <a:rPr lang="nl-NL" sz="2400" b="1" dirty="0" smtClean="0"/>
              <a:t>.</a:t>
            </a:r>
            <a:endParaRPr lang="nl-NL" sz="2400" b="1" dirty="0"/>
          </a:p>
        </p:txBody>
      </p:sp>
      <p:sp>
        <p:nvSpPr>
          <p:cNvPr id="297" name="Tekstvak 296"/>
          <p:cNvSpPr txBox="1"/>
          <p:nvPr/>
        </p:nvSpPr>
        <p:spPr>
          <a:xfrm>
            <a:off x="1237329" y="5926020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/>
              <a:t>d</a:t>
            </a:r>
            <a:r>
              <a:rPr lang="nl-NL" sz="2400" b="1" dirty="0" smtClean="0"/>
              <a:t>.</a:t>
            </a:r>
            <a:endParaRPr lang="nl-NL" sz="2400" b="1" dirty="0"/>
          </a:p>
        </p:txBody>
      </p:sp>
      <p:sp>
        <p:nvSpPr>
          <p:cNvPr id="5" name="Tekstvak 4"/>
          <p:cNvSpPr txBox="1"/>
          <p:nvPr/>
        </p:nvSpPr>
        <p:spPr>
          <a:xfrm>
            <a:off x="911481" y="145295"/>
            <a:ext cx="26471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>
                <a:solidFill>
                  <a:srgbClr val="FF0000"/>
                </a:solidFill>
              </a:rPr>
              <a:t>n</a:t>
            </a:r>
            <a:r>
              <a:rPr lang="nl-NL" sz="2400" b="1" dirty="0" smtClean="0">
                <a:solidFill>
                  <a:srgbClr val="FF0000"/>
                </a:solidFill>
              </a:rPr>
              <a:t>iet doen</a:t>
            </a:r>
            <a:endParaRPr lang="nl-NL" sz="2400" b="1" dirty="0">
              <a:solidFill>
                <a:srgbClr val="FF0000"/>
              </a:solidFill>
            </a:endParaRPr>
          </a:p>
        </p:txBody>
      </p:sp>
      <p:pic>
        <p:nvPicPr>
          <p:cNvPr id="19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6" name="Rechthoek 175"/>
          <p:cNvSpPr/>
          <p:nvPr/>
        </p:nvSpPr>
        <p:spPr>
          <a:xfrm>
            <a:off x="798641" y="145295"/>
            <a:ext cx="7560000" cy="6511350"/>
          </a:xfrm>
          <a:prstGeom prst="rect">
            <a:avLst/>
          </a:prstGeom>
          <a:noFill/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5" name="Vrije vorm 224"/>
          <p:cNvSpPr/>
          <p:nvPr/>
        </p:nvSpPr>
        <p:spPr>
          <a:xfrm rot="21540000">
            <a:off x="4930579" y="1348626"/>
            <a:ext cx="1649323" cy="239427"/>
          </a:xfrm>
          <a:custGeom>
            <a:avLst/>
            <a:gdLst>
              <a:gd name="connsiteX0" fmla="*/ 0 w 1186775"/>
              <a:gd name="connsiteY0" fmla="*/ 175098 h 194553"/>
              <a:gd name="connsiteX1" fmla="*/ 214009 w 1186775"/>
              <a:gd name="connsiteY1" fmla="*/ 29183 h 194553"/>
              <a:gd name="connsiteX2" fmla="*/ 330741 w 1186775"/>
              <a:gd name="connsiteY2" fmla="*/ 9728 h 194553"/>
              <a:gd name="connsiteX3" fmla="*/ 583660 w 1186775"/>
              <a:gd name="connsiteY3" fmla="*/ 29183 h 194553"/>
              <a:gd name="connsiteX4" fmla="*/ 758758 w 1186775"/>
              <a:gd name="connsiteY4" fmla="*/ 0 h 194553"/>
              <a:gd name="connsiteX5" fmla="*/ 1031132 w 1186775"/>
              <a:gd name="connsiteY5" fmla="*/ 97277 h 194553"/>
              <a:gd name="connsiteX6" fmla="*/ 1186775 w 1186775"/>
              <a:gd name="connsiteY6" fmla="*/ 194553 h 194553"/>
              <a:gd name="connsiteX7" fmla="*/ 0 w 1186775"/>
              <a:gd name="connsiteY7" fmla="*/ 175098 h 194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6775" h="194553">
                <a:moveTo>
                  <a:pt x="0" y="175098"/>
                </a:moveTo>
                <a:lnTo>
                  <a:pt x="214009" y="29183"/>
                </a:lnTo>
                <a:lnTo>
                  <a:pt x="330741" y="9728"/>
                </a:lnTo>
                <a:lnTo>
                  <a:pt x="583660" y="29183"/>
                </a:lnTo>
                <a:lnTo>
                  <a:pt x="758758" y="0"/>
                </a:lnTo>
                <a:lnTo>
                  <a:pt x="1031132" y="97277"/>
                </a:lnTo>
                <a:lnTo>
                  <a:pt x="1186775" y="194553"/>
                </a:lnTo>
                <a:lnTo>
                  <a:pt x="0" y="175098"/>
                </a:lnTo>
                <a:close/>
              </a:path>
            </a:pathLst>
          </a:custGeom>
          <a:pattFill prst="smConfetti">
            <a:fgClr>
              <a:schemeClr val="tx1"/>
            </a:fgClr>
            <a:bgClr>
              <a:schemeClr val="bg1"/>
            </a:bgClr>
          </a:patt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26" name="Groep 225"/>
          <p:cNvGrpSpPr/>
          <p:nvPr/>
        </p:nvGrpSpPr>
        <p:grpSpPr>
          <a:xfrm>
            <a:off x="3036291" y="713413"/>
            <a:ext cx="1044615" cy="268437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234" name="Vrije vorm 233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5" name="Vrije vorm 234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6" name="Vrije vorm 235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27" name="Groep 226"/>
          <p:cNvGrpSpPr/>
          <p:nvPr/>
        </p:nvGrpSpPr>
        <p:grpSpPr>
          <a:xfrm>
            <a:off x="5158221" y="748968"/>
            <a:ext cx="1044615" cy="268437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231" name="Vrije vorm 230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2" name="Vrije vorm 231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3" name="Vrije vorm 232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cxnSp>
        <p:nvCxnSpPr>
          <p:cNvPr id="228" name="Rechte verbindingslijn met pijl 227"/>
          <p:cNvCxnSpPr/>
          <p:nvPr/>
        </p:nvCxnSpPr>
        <p:spPr>
          <a:xfrm>
            <a:off x="3460069" y="993371"/>
            <a:ext cx="0" cy="310125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9" name="Rechte verbindingslijn met pijl 228"/>
          <p:cNvCxnSpPr/>
          <p:nvPr/>
        </p:nvCxnSpPr>
        <p:spPr>
          <a:xfrm>
            <a:off x="5678420" y="1004324"/>
            <a:ext cx="0" cy="310125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0" name="Vermenigvuldigen 229"/>
          <p:cNvSpPr/>
          <p:nvPr/>
        </p:nvSpPr>
        <p:spPr>
          <a:xfrm>
            <a:off x="4413177" y="244827"/>
            <a:ext cx="668236" cy="1438036"/>
          </a:xfrm>
          <a:prstGeom prst="mathMultiply">
            <a:avLst/>
          </a:prstGeom>
          <a:solidFill>
            <a:srgbClr val="FF0000"/>
          </a:solidFill>
          <a:ln w="285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5" name="Vrije vorm 364"/>
          <p:cNvSpPr/>
          <p:nvPr/>
        </p:nvSpPr>
        <p:spPr>
          <a:xfrm>
            <a:off x="3036292" y="1401310"/>
            <a:ext cx="1503608" cy="163774"/>
          </a:xfrm>
          <a:custGeom>
            <a:avLst/>
            <a:gdLst>
              <a:gd name="connsiteX0" fmla="*/ 0 w 2003897"/>
              <a:gd name="connsiteY0" fmla="*/ 194553 h 194553"/>
              <a:gd name="connsiteX1" fmla="*/ 564204 w 2003897"/>
              <a:gd name="connsiteY1" fmla="*/ 97276 h 194553"/>
              <a:gd name="connsiteX2" fmla="*/ 817123 w 2003897"/>
              <a:gd name="connsiteY2" fmla="*/ 87549 h 194553"/>
              <a:gd name="connsiteX3" fmla="*/ 1225685 w 2003897"/>
              <a:gd name="connsiteY3" fmla="*/ 116732 h 194553"/>
              <a:gd name="connsiteX4" fmla="*/ 1653702 w 2003897"/>
              <a:gd name="connsiteY4" fmla="*/ 0 h 194553"/>
              <a:gd name="connsiteX5" fmla="*/ 2003897 w 2003897"/>
              <a:gd name="connsiteY5" fmla="*/ 29183 h 194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03897" h="194553">
                <a:moveTo>
                  <a:pt x="0" y="194553"/>
                </a:moveTo>
                <a:lnTo>
                  <a:pt x="564204" y="97276"/>
                </a:lnTo>
                <a:lnTo>
                  <a:pt x="817123" y="87549"/>
                </a:lnTo>
                <a:lnTo>
                  <a:pt x="1225685" y="116732"/>
                </a:lnTo>
                <a:lnTo>
                  <a:pt x="1653702" y="0"/>
                </a:lnTo>
                <a:lnTo>
                  <a:pt x="2003897" y="29183"/>
                </a:lnTo>
              </a:path>
            </a:pathLst>
          </a:custGeom>
          <a:noFill/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6" name="Vrije vorm 365"/>
          <p:cNvSpPr/>
          <p:nvPr/>
        </p:nvSpPr>
        <p:spPr>
          <a:xfrm>
            <a:off x="3474235" y="1188404"/>
            <a:ext cx="576626" cy="286604"/>
          </a:xfrm>
          <a:custGeom>
            <a:avLst/>
            <a:gdLst>
              <a:gd name="connsiteX0" fmla="*/ 0 w 768485"/>
              <a:gd name="connsiteY0" fmla="*/ 340468 h 340468"/>
              <a:gd name="connsiteX1" fmla="*/ 272375 w 768485"/>
              <a:gd name="connsiteY1" fmla="*/ 145915 h 340468"/>
              <a:gd name="connsiteX2" fmla="*/ 525294 w 768485"/>
              <a:gd name="connsiteY2" fmla="*/ 126459 h 340468"/>
              <a:gd name="connsiteX3" fmla="*/ 768485 w 768485"/>
              <a:gd name="connsiteY3" fmla="*/ 0 h 340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485" h="340468">
                <a:moveTo>
                  <a:pt x="0" y="340468"/>
                </a:moveTo>
                <a:lnTo>
                  <a:pt x="272375" y="145915"/>
                </a:lnTo>
                <a:lnTo>
                  <a:pt x="525294" y="126459"/>
                </a:lnTo>
                <a:lnTo>
                  <a:pt x="768485" y="0"/>
                </a:lnTo>
              </a:path>
            </a:pathLst>
          </a:custGeom>
          <a:noFill/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3" name="Vrije vorm 372"/>
          <p:cNvSpPr/>
          <p:nvPr/>
        </p:nvSpPr>
        <p:spPr>
          <a:xfrm>
            <a:off x="3788096" y="1499573"/>
            <a:ext cx="554730" cy="131020"/>
          </a:xfrm>
          <a:custGeom>
            <a:avLst/>
            <a:gdLst>
              <a:gd name="connsiteX0" fmla="*/ 0 w 739302"/>
              <a:gd name="connsiteY0" fmla="*/ 0 h 155643"/>
              <a:gd name="connsiteX1" fmla="*/ 291830 w 739302"/>
              <a:gd name="connsiteY1" fmla="*/ 155643 h 155643"/>
              <a:gd name="connsiteX2" fmla="*/ 564204 w 739302"/>
              <a:gd name="connsiteY2" fmla="*/ 155643 h 155643"/>
              <a:gd name="connsiteX3" fmla="*/ 739302 w 739302"/>
              <a:gd name="connsiteY3" fmla="*/ 145915 h 155643"/>
              <a:gd name="connsiteX4" fmla="*/ 739302 w 739302"/>
              <a:gd name="connsiteY4" fmla="*/ 145915 h 155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9302" h="155643">
                <a:moveTo>
                  <a:pt x="0" y="0"/>
                </a:moveTo>
                <a:lnTo>
                  <a:pt x="291830" y="155643"/>
                </a:lnTo>
                <a:lnTo>
                  <a:pt x="564204" y="155643"/>
                </a:lnTo>
                <a:lnTo>
                  <a:pt x="739302" y="145915"/>
                </a:lnTo>
                <a:lnTo>
                  <a:pt x="739302" y="145915"/>
                </a:lnTo>
              </a:path>
            </a:pathLst>
          </a:custGeom>
          <a:noFill/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3" name="Ovaal 1"/>
          <p:cNvSpPr/>
          <p:nvPr/>
        </p:nvSpPr>
        <p:spPr>
          <a:xfrm rot="2711808">
            <a:off x="4380621" y="1201249"/>
            <a:ext cx="141259" cy="174902"/>
          </a:xfrm>
          <a:custGeom>
            <a:avLst/>
            <a:gdLst>
              <a:gd name="connsiteX0" fmla="*/ 0 w 437321"/>
              <a:gd name="connsiteY0" fmla="*/ 624538 h 1249075"/>
              <a:gd name="connsiteX1" fmla="*/ 218661 w 437321"/>
              <a:gd name="connsiteY1" fmla="*/ 0 h 1249075"/>
              <a:gd name="connsiteX2" fmla="*/ 437322 w 437321"/>
              <a:gd name="connsiteY2" fmla="*/ 624538 h 1249075"/>
              <a:gd name="connsiteX3" fmla="*/ 218661 w 437321"/>
              <a:gd name="connsiteY3" fmla="*/ 1249076 h 1249075"/>
              <a:gd name="connsiteX4" fmla="*/ 0 w 437321"/>
              <a:gd name="connsiteY4" fmla="*/ 624538 h 1249075"/>
              <a:gd name="connsiteX0" fmla="*/ 219 w 437541"/>
              <a:gd name="connsiteY0" fmla="*/ 1030382 h 1654920"/>
              <a:gd name="connsiteX1" fmla="*/ 178664 w 437541"/>
              <a:gd name="connsiteY1" fmla="*/ 20322 h 1654920"/>
              <a:gd name="connsiteX2" fmla="*/ 218880 w 437541"/>
              <a:gd name="connsiteY2" fmla="*/ 405844 h 1654920"/>
              <a:gd name="connsiteX3" fmla="*/ 437541 w 437541"/>
              <a:gd name="connsiteY3" fmla="*/ 1030382 h 1654920"/>
              <a:gd name="connsiteX4" fmla="*/ 218880 w 437541"/>
              <a:gd name="connsiteY4" fmla="*/ 1654920 h 1654920"/>
              <a:gd name="connsiteX5" fmla="*/ 219 w 437541"/>
              <a:gd name="connsiteY5" fmla="*/ 1030382 h 1654920"/>
              <a:gd name="connsiteX0" fmla="*/ 219 w 437541"/>
              <a:gd name="connsiteY0" fmla="*/ 1033867 h 1658405"/>
              <a:gd name="connsiteX1" fmla="*/ 178664 w 437541"/>
              <a:gd name="connsiteY1" fmla="*/ 23807 h 1658405"/>
              <a:gd name="connsiteX2" fmla="*/ 267165 w 437541"/>
              <a:gd name="connsiteY2" fmla="*/ 348973 h 1658405"/>
              <a:gd name="connsiteX3" fmla="*/ 437541 w 437541"/>
              <a:gd name="connsiteY3" fmla="*/ 1033867 h 1658405"/>
              <a:gd name="connsiteX4" fmla="*/ 218880 w 437541"/>
              <a:gd name="connsiteY4" fmla="*/ 1658405 h 1658405"/>
              <a:gd name="connsiteX5" fmla="*/ 219 w 437541"/>
              <a:gd name="connsiteY5" fmla="*/ 1033867 h 165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541" h="1658405">
                <a:moveTo>
                  <a:pt x="219" y="1033867"/>
                </a:moveTo>
                <a:cubicBezTo>
                  <a:pt x="-6484" y="761434"/>
                  <a:pt x="142220" y="127897"/>
                  <a:pt x="178664" y="23807"/>
                </a:cubicBezTo>
                <a:cubicBezTo>
                  <a:pt x="215108" y="-80283"/>
                  <a:pt x="224019" y="180630"/>
                  <a:pt x="267165" y="348973"/>
                </a:cubicBezTo>
                <a:cubicBezTo>
                  <a:pt x="310311" y="517316"/>
                  <a:pt x="437541" y="688944"/>
                  <a:pt x="437541" y="1033867"/>
                </a:cubicBezTo>
                <a:cubicBezTo>
                  <a:pt x="437541" y="1378790"/>
                  <a:pt x="339643" y="1658405"/>
                  <a:pt x="218880" y="1658405"/>
                </a:cubicBezTo>
                <a:cubicBezTo>
                  <a:pt x="98117" y="1658405"/>
                  <a:pt x="6922" y="1306300"/>
                  <a:pt x="219" y="1033867"/>
                </a:cubicBezTo>
                <a:close/>
              </a:path>
            </a:pathLst>
          </a:custGeom>
          <a:solidFill>
            <a:srgbClr val="00B050"/>
          </a:solidFill>
          <a:ln w="57150">
            <a:solidFill>
              <a:srgbClr val="00B05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364" name="Rechte verbindingslijn 363"/>
          <p:cNvCxnSpPr/>
          <p:nvPr/>
        </p:nvCxnSpPr>
        <p:spPr>
          <a:xfrm rot="2711808">
            <a:off x="4375341" y="1346178"/>
            <a:ext cx="1741" cy="38324"/>
          </a:xfrm>
          <a:prstGeom prst="line">
            <a:avLst/>
          </a:prstGeom>
          <a:solidFill>
            <a:schemeClr val="bg1"/>
          </a:solidFill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361" name="Ovaal 1"/>
          <p:cNvSpPr/>
          <p:nvPr/>
        </p:nvSpPr>
        <p:spPr>
          <a:xfrm rot="6679788" flipH="1">
            <a:off x="4056248" y="1206478"/>
            <a:ext cx="117181" cy="174902"/>
          </a:xfrm>
          <a:custGeom>
            <a:avLst/>
            <a:gdLst>
              <a:gd name="connsiteX0" fmla="*/ 0 w 437321"/>
              <a:gd name="connsiteY0" fmla="*/ 624538 h 1249075"/>
              <a:gd name="connsiteX1" fmla="*/ 218661 w 437321"/>
              <a:gd name="connsiteY1" fmla="*/ 0 h 1249075"/>
              <a:gd name="connsiteX2" fmla="*/ 437322 w 437321"/>
              <a:gd name="connsiteY2" fmla="*/ 624538 h 1249075"/>
              <a:gd name="connsiteX3" fmla="*/ 218661 w 437321"/>
              <a:gd name="connsiteY3" fmla="*/ 1249076 h 1249075"/>
              <a:gd name="connsiteX4" fmla="*/ 0 w 437321"/>
              <a:gd name="connsiteY4" fmla="*/ 624538 h 1249075"/>
              <a:gd name="connsiteX0" fmla="*/ 219 w 437541"/>
              <a:gd name="connsiteY0" fmla="*/ 1030382 h 1654920"/>
              <a:gd name="connsiteX1" fmla="*/ 178664 w 437541"/>
              <a:gd name="connsiteY1" fmla="*/ 20322 h 1654920"/>
              <a:gd name="connsiteX2" fmla="*/ 218880 w 437541"/>
              <a:gd name="connsiteY2" fmla="*/ 405844 h 1654920"/>
              <a:gd name="connsiteX3" fmla="*/ 437541 w 437541"/>
              <a:gd name="connsiteY3" fmla="*/ 1030382 h 1654920"/>
              <a:gd name="connsiteX4" fmla="*/ 218880 w 437541"/>
              <a:gd name="connsiteY4" fmla="*/ 1654920 h 1654920"/>
              <a:gd name="connsiteX5" fmla="*/ 219 w 437541"/>
              <a:gd name="connsiteY5" fmla="*/ 1030382 h 1654920"/>
              <a:gd name="connsiteX0" fmla="*/ 219 w 437541"/>
              <a:gd name="connsiteY0" fmla="*/ 1033867 h 1658405"/>
              <a:gd name="connsiteX1" fmla="*/ 178664 w 437541"/>
              <a:gd name="connsiteY1" fmla="*/ 23807 h 1658405"/>
              <a:gd name="connsiteX2" fmla="*/ 267165 w 437541"/>
              <a:gd name="connsiteY2" fmla="*/ 348973 h 1658405"/>
              <a:gd name="connsiteX3" fmla="*/ 437541 w 437541"/>
              <a:gd name="connsiteY3" fmla="*/ 1033867 h 1658405"/>
              <a:gd name="connsiteX4" fmla="*/ 218880 w 437541"/>
              <a:gd name="connsiteY4" fmla="*/ 1658405 h 1658405"/>
              <a:gd name="connsiteX5" fmla="*/ 219 w 437541"/>
              <a:gd name="connsiteY5" fmla="*/ 1033867 h 165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541" h="1658405">
                <a:moveTo>
                  <a:pt x="219" y="1033867"/>
                </a:moveTo>
                <a:cubicBezTo>
                  <a:pt x="-6484" y="761434"/>
                  <a:pt x="142220" y="127897"/>
                  <a:pt x="178664" y="23807"/>
                </a:cubicBezTo>
                <a:cubicBezTo>
                  <a:pt x="215108" y="-80283"/>
                  <a:pt x="224019" y="180630"/>
                  <a:pt x="267165" y="348973"/>
                </a:cubicBezTo>
                <a:cubicBezTo>
                  <a:pt x="310311" y="517316"/>
                  <a:pt x="437541" y="688944"/>
                  <a:pt x="437541" y="1033867"/>
                </a:cubicBezTo>
                <a:cubicBezTo>
                  <a:pt x="437541" y="1378790"/>
                  <a:pt x="339643" y="1658405"/>
                  <a:pt x="218880" y="1658405"/>
                </a:cubicBezTo>
                <a:cubicBezTo>
                  <a:pt x="98117" y="1658405"/>
                  <a:pt x="6922" y="1306300"/>
                  <a:pt x="219" y="1033867"/>
                </a:cubicBezTo>
                <a:close/>
              </a:path>
            </a:pathLst>
          </a:custGeom>
          <a:solidFill>
            <a:srgbClr val="00B050"/>
          </a:solidFill>
          <a:ln w="57150">
            <a:solidFill>
              <a:srgbClr val="00B05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362" name="Rechte verbindingslijn 361"/>
          <p:cNvCxnSpPr/>
          <p:nvPr/>
        </p:nvCxnSpPr>
        <p:spPr>
          <a:xfrm rot="6679788" flipH="1">
            <a:off x="4015065" y="1234855"/>
            <a:ext cx="1445" cy="38324"/>
          </a:xfrm>
          <a:prstGeom prst="line">
            <a:avLst/>
          </a:prstGeom>
          <a:solidFill>
            <a:schemeClr val="bg1"/>
          </a:solidFill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241" name="Ovaal 1"/>
          <p:cNvSpPr/>
          <p:nvPr/>
        </p:nvSpPr>
        <p:spPr>
          <a:xfrm rot="2711808">
            <a:off x="4152927" y="1430434"/>
            <a:ext cx="141257" cy="174902"/>
          </a:xfrm>
          <a:custGeom>
            <a:avLst/>
            <a:gdLst>
              <a:gd name="connsiteX0" fmla="*/ 0 w 437321"/>
              <a:gd name="connsiteY0" fmla="*/ 624538 h 1249075"/>
              <a:gd name="connsiteX1" fmla="*/ 218661 w 437321"/>
              <a:gd name="connsiteY1" fmla="*/ 0 h 1249075"/>
              <a:gd name="connsiteX2" fmla="*/ 437322 w 437321"/>
              <a:gd name="connsiteY2" fmla="*/ 624538 h 1249075"/>
              <a:gd name="connsiteX3" fmla="*/ 218661 w 437321"/>
              <a:gd name="connsiteY3" fmla="*/ 1249076 h 1249075"/>
              <a:gd name="connsiteX4" fmla="*/ 0 w 437321"/>
              <a:gd name="connsiteY4" fmla="*/ 624538 h 1249075"/>
              <a:gd name="connsiteX0" fmla="*/ 219 w 437541"/>
              <a:gd name="connsiteY0" fmla="*/ 1030382 h 1654920"/>
              <a:gd name="connsiteX1" fmla="*/ 178664 w 437541"/>
              <a:gd name="connsiteY1" fmla="*/ 20322 h 1654920"/>
              <a:gd name="connsiteX2" fmla="*/ 218880 w 437541"/>
              <a:gd name="connsiteY2" fmla="*/ 405844 h 1654920"/>
              <a:gd name="connsiteX3" fmla="*/ 437541 w 437541"/>
              <a:gd name="connsiteY3" fmla="*/ 1030382 h 1654920"/>
              <a:gd name="connsiteX4" fmla="*/ 218880 w 437541"/>
              <a:gd name="connsiteY4" fmla="*/ 1654920 h 1654920"/>
              <a:gd name="connsiteX5" fmla="*/ 219 w 437541"/>
              <a:gd name="connsiteY5" fmla="*/ 1030382 h 1654920"/>
              <a:gd name="connsiteX0" fmla="*/ 219 w 437541"/>
              <a:gd name="connsiteY0" fmla="*/ 1033867 h 1658405"/>
              <a:gd name="connsiteX1" fmla="*/ 178664 w 437541"/>
              <a:gd name="connsiteY1" fmla="*/ 23807 h 1658405"/>
              <a:gd name="connsiteX2" fmla="*/ 267165 w 437541"/>
              <a:gd name="connsiteY2" fmla="*/ 348973 h 1658405"/>
              <a:gd name="connsiteX3" fmla="*/ 437541 w 437541"/>
              <a:gd name="connsiteY3" fmla="*/ 1033867 h 1658405"/>
              <a:gd name="connsiteX4" fmla="*/ 218880 w 437541"/>
              <a:gd name="connsiteY4" fmla="*/ 1658405 h 1658405"/>
              <a:gd name="connsiteX5" fmla="*/ 219 w 437541"/>
              <a:gd name="connsiteY5" fmla="*/ 1033867 h 165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541" h="1658405">
                <a:moveTo>
                  <a:pt x="219" y="1033867"/>
                </a:moveTo>
                <a:cubicBezTo>
                  <a:pt x="-6484" y="761434"/>
                  <a:pt x="142220" y="127897"/>
                  <a:pt x="178664" y="23807"/>
                </a:cubicBezTo>
                <a:cubicBezTo>
                  <a:pt x="215108" y="-80283"/>
                  <a:pt x="224019" y="180630"/>
                  <a:pt x="267165" y="348973"/>
                </a:cubicBezTo>
                <a:cubicBezTo>
                  <a:pt x="310311" y="517316"/>
                  <a:pt x="437541" y="688944"/>
                  <a:pt x="437541" y="1033867"/>
                </a:cubicBezTo>
                <a:cubicBezTo>
                  <a:pt x="437541" y="1378790"/>
                  <a:pt x="339643" y="1658405"/>
                  <a:pt x="218880" y="1658405"/>
                </a:cubicBezTo>
                <a:cubicBezTo>
                  <a:pt x="98117" y="1658405"/>
                  <a:pt x="6922" y="1306300"/>
                  <a:pt x="219" y="1033867"/>
                </a:cubicBezTo>
                <a:close/>
              </a:path>
            </a:pathLst>
          </a:custGeom>
          <a:solidFill>
            <a:srgbClr val="00B050"/>
          </a:solidFill>
          <a:ln w="57150">
            <a:solidFill>
              <a:srgbClr val="00B05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242" name="Rechte verbindingslijn 241"/>
          <p:cNvCxnSpPr/>
          <p:nvPr/>
        </p:nvCxnSpPr>
        <p:spPr>
          <a:xfrm rot="2711808">
            <a:off x="4147511" y="1597300"/>
            <a:ext cx="1741" cy="38324"/>
          </a:xfrm>
          <a:prstGeom prst="line">
            <a:avLst/>
          </a:prstGeom>
          <a:solidFill>
            <a:schemeClr val="bg1"/>
          </a:solidFill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243" name="Ovaal 1"/>
          <p:cNvSpPr/>
          <p:nvPr/>
        </p:nvSpPr>
        <p:spPr>
          <a:xfrm rot="2711808">
            <a:off x="3748863" y="1091908"/>
            <a:ext cx="141257" cy="174902"/>
          </a:xfrm>
          <a:custGeom>
            <a:avLst/>
            <a:gdLst>
              <a:gd name="connsiteX0" fmla="*/ 0 w 437321"/>
              <a:gd name="connsiteY0" fmla="*/ 624538 h 1249075"/>
              <a:gd name="connsiteX1" fmla="*/ 218661 w 437321"/>
              <a:gd name="connsiteY1" fmla="*/ 0 h 1249075"/>
              <a:gd name="connsiteX2" fmla="*/ 437322 w 437321"/>
              <a:gd name="connsiteY2" fmla="*/ 624538 h 1249075"/>
              <a:gd name="connsiteX3" fmla="*/ 218661 w 437321"/>
              <a:gd name="connsiteY3" fmla="*/ 1249076 h 1249075"/>
              <a:gd name="connsiteX4" fmla="*/ 0 w 437321"/>
              <a:gd name="connsiteY4" fmla="*/ 624538 h 1249075"/>
              <a:gd name="connsiteX0" fmla="*/ 219 w 437541"/>
              <a:gd name="connsiteY0" fmla="*/ 1030382 h 1654920"/>
              <a:gd name="connsiteX1" fmla="*/ 178664 w 437541"/>
              <a:gd name="connsiteY1" fmla="*/ 20322 h 1654920"/>
              <a:gd name="connsiteX2" fmla="*/ 218880 w 437541"/>
              <a:gd name="connsiteY2" fmla="*/ 405844 h 1654920"/>
              <a:gd name="connsiteX3" fmla="*/ 437541 w 437541"/>
              <a:gd name="connsiteY3" fmla="*/ 1030382 h 1654920"/>
              <a:gd name="connsiteX4" fmla="*/ 218880 w 437541"/>
              <a:gd name="connsiteY4" fmla="*/ 1654920 h 1654920"/>
              <a:gd name="connsiteX5" fmla="*/ 219 w 437541"/>
              <a:gd name="connsiteY5" fmla="*/ 1030382 h 1654920"/>
              <a:gd name="connsiteX0" fmla="*/ 219 w 437541"/>
              <a:gd name="connsiteY0" fmla="*/ 1033867 h 1658405"/>
              <a:gd name="connsiteX1" fmla="*/ 178664 w 437541"/>
              <a:gd name="connsiteY1" fmla="*/ 23807 h 1658405"/>
              <a:gd name="connsiteX2" fmla="*/ 267165 w 437541"/>
              <a:gd name="connsiteY2" fmla="*/ 348973 h 1658405"/>
              <a:gd name="connsiteX3" fmla="*/ 437541 w 437541"/>
              <a:gd name="connsiteY3" fmla="*/ 1033867 h 1658405"/>
              <a:gd name="connsiteX4" fmla="*/ 218880 w 437541"/>
              <a:gd name="connsiteY4" fmla="*/ 1658405 h 1658405"/>
              <a:gd name="connsiteX5" fmla="*/ 219 w 437541"/>
              <a:gd name="connsiteY5" fmla="*/ 1033867 h 165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541" h="1658405">
                <a:moveTo>
                  <a:pt x="219" y="1033867"/>
                </a:moveTo>
                <a:cubicBezTo>
                  <a:pt x="-6484" y="761434"/>
                  <a:pt x="142220" y="127897"/>
                  <a:pt x="178664" y="23807"/>
                </a:cubicBezTo>
                <a:cubicBezTo>
                  <a:pt x="215108" y="-80283"/>
                  <a:pt x="224019" y="180630"/>
                  <a:pt x="267165" y="348973"/>
                </a:cubicBezTo>
                <a:cubicBezTo>
                  <a:pt x="310311" y="517316"/>
                  <a:pt x="437541" y="688944"/>
                  <a:pt x="437541" y="1033867"/>
                </a:cubicBezTo>
                <a:cubicBezTo>
                  <a:pt x="437541" y="1378790"/>
                  <a:pt x="339643" y="1658405"/>
                  <a:pt x="218880" y="1658405"/>
                </a:cubicBezTo>
                <a:cubicBezTo>
                  <a:pt x="98117" y="1658405"/>
                  <a:pt x="6922" y="1306300"/>
                  <a:pt x="219" y="1033867"/>
                </a:cubicBezTo>
                <a:close/>
              </a:path>
            </a:pathLst>
          </a:custGeom>
          <a:solidFill>
            <a:srgbClr val="00B050"/>
          </a:solidFill>
          <a:ln w="57150">
            <a:solidFill>
              <a:srgbClr val="00B05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349" name="Rechte verbindingslijn 348"/>
          <p:cNvCxnSpPr/>
          <p:nvPr/>
        </p:nvCxnSpPr>
        <p:spPr>
          <a:xfrm rot="2711808">
            <a:off x="3743446" y="1258774"/>
            <a:ext cx="1741" cy="38324"/>
          </a:xfrm>
          <a:prstGeom prst="line">
            <a:avLst/>
          </a:prstGeom>
          <a:solidFill>
            <a:schemeClr val="bg1"/>
          </a:solidFill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378" name="Rechthoek 377"/>
          <p:cNvSpPr/>
          <p:nvPr/>
        </p:nvSpPr>
        <p:spPr>
          <a:xfrm>
            <a:off x="2019653" y="2667248"/>
            <a:ext cx="2408015" cy="533926"/>
          </a:xfrm>
          <a:prstGeom prst="rect">
            <a:avLst/>
          </a:prstGeom>
          <a:ln w="285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263" name="Vrije vorm 262"/>
          <p:cNvSpPr/>
          <p:nvPr/>
        </p:nvSpPr>
        <p:spPr>
          <a:xfrm flipH="1">
            <a:off x="4635411" y="2874744"/>
            <a:ext cx="1355979" cy="312513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5" name="Vrije vorm 264"/>
          <p:cNvSpPr/>
          <p:nvPr/>
        </p:nvSpPr>
        <p:spPr>
          <a:xfrm flipH="1">
            <a:off x="4321321" y="2538547"/>
            <a:ext cx="1341741" cy="385852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94550 w 23173488"/>
              <a:gd name="connsiteY31" fmla="*/ 4299023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414820 w 23173488"/>
              <a:gd name="connsiteY30" fmla="*/ 4330339 h 4419732"/>
              <a:gd name="connsiteX31" fmla="*/ 6094550 w 23173488"/>
              <a:gd name="connsiteY31" fmla="*/ 4299023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93669"/>
              <a:gd name="connsiteX1" fmla="*/ 23041891 w 23173488"/>
              <a:gd name="connsiteY1" fmla="*/ 4399680 h 4493669"/>
              <a:gd name="connsiteX2" fmla="*/ 22271870 w 23173488"/>
              <a:gd name="connsiteY2" fmla="*/ 4415722 h 4493669"/>
              <a:gd name="connsiteX3" fmla="*/ 21389554 w 23173488"/>
              <a:gd name="connsiteY3" fmla="*/ 4399680 h 4493669"/>
              <a:gd name="connsiteX4" fmla="*/ 21020586 w 23173488"/>
              <a:gd name="connsiteY4" fmla="*/ 4351554 h 4493669"/>
              <a:gd name="connsiteX5" fmla="*/ 20747870 w 23173488"/>
              <a:gd name="connsiteY5" fmla="*/ 4351554 h 4493669"/>
              <a:gd name="connsiteX6" fmla="*/ 20362860 w 23173488"/>
              <a:gd name="connsiteY6" fmla="*/ 4415722 h 4493669"/>
              <a:gd name="connsiteX7" fmla="*/ 20025975 w 23173488"/>
              <a:gd name="connsiteY7" fmla="*/ 4383638 h 4493669"/>
              <a:gd name="connsiteX8" fmla="*/ 19384291 w 23173488"/>
              <a:gd name="connsiteY8" fmla="*/ 4335511 h 4493669"/>
              <a:gd name="connsiteX9" fmla="*/ 18951154 w 23173488"/>
              <a:gd name="connsiteY9" fmla="*/ 4335511 h 4493669"/>
              <a:gd name="connsiteX10" fmla="*/ 18485933 w 23173488"/>
              <a:gd name="connsiteY10" fmla="*/ 4335511 h 4493669"/>
              <a:gd name="connsiteX11" fmla="*/ 18149049 w 23173488"/>
              <a:gd name="connsiteY11" fmla="*/ 4351554 h 4493669"/>
              <a:gd name="connsiteX12" fmla="*/ 17314860 w 23173488"/>
              <a:gd name="connsiteY12" fmla="*/ 4287385 h 4493669"/>
              <a:gd name="connsiteX13" fmla="*/ 16865681 w 23173488"/>
              <a:gd name="connsiteY13" fmla="*/ 4303427 h 4493669"/>
              <a:gd name="connsiteX14" fmla="*/ 16432544 w 23173488"/>
              <a:gd name="connsiteY14" fmla="*/ 4303427 h 4493669"/>
              <a:gd name="connsiteX15" fmla="*/ 15726691 w 23173488"/>
              <a:gd name="connsiteY15" fmla="*/ 4303427 h 4493669"/>
              <a:gd name="connsiteX16" fmla="*/ 15213344 w 23173488"/>
              <a:gd name="connsiteY16" fmla="*/ 4319469 h 4493669"/>
              <a:gd name="connsiteX17" fmla="*/ 14988754 w 23173488"/>
              <a:gd name="connsiteY17" fmla="*/ 4287385 h 4493669"/>
              <a:gd name="connsiteX18" fmla="*/ 14491449 w 23173488"/>
              <a:gd name="connsiteY18" fmla="*/ 4271343 h 4493669"/>
              <a:gd name="connsiteX19" fmla="*/ 14058312 w 23173488"/>
              <a:gd name="connsiteY19" fmla="*/ 4287385 h 4493669"/>
              <a:gd name="connsiteX20" fmla="*/ 13464754 w 23173488"/>
              <a:gd name="connsiteY20" fmla="*/ 4335511 h 4493669"/>
              <a:gd name="connsiteX21" fmla="*/ 12357849 w 23173488"/>
              <a:gd name="connsiteY21" fmla="*/ 4239259 h 4493669"/>
              <a:gd name="connsiteX22" fmla="*/ 11892628 w 23173488"/>
              <a:gd name="connsiteY22" fmla="*/ 4271343 h 4493669"/>
              <a:gd name="connsiteX23" fmla="*/ 11507617 w 23173488"/>
              <a:gd name="connsiteY23" fmla="*/ 4287385 h 4493669"/>
              <a:gd name="connsiteX24" fmla="*/ 11074481 w 23173488"/>
              <a:gd name="connsiteY24" fmla="*/ 4287385 h 4493669"/>
              <a:gd name="connsiteX25" fmla="*/ 10352586 w 23173488"/>
              <a:gd name="connsiteY25" fmla="*/ 4303427 h 4493669"/>
              <a:gd name="connsiteX26" fmla="*/ 9855281 w 23173488"/>
              <a:gd name="connsiteY26" fmla="*/ 4319469 h 4493669"/>
              <a:gd name="connsiteX27" fmla="*/ 9133386 w 23173488"/>
              <a:gd name="connsiteY27" fmla="*/ 4335511 h 4493669"/>
              <a:gd name="connsiteX28" fmla="*/ 8652122 w 23173488"/>
              <a:gd name="connsiteY28" fmla="*/ 4030711 h 4493669"/>
              <a:gd name="connsiteX29" fmla="*/ 6986103 w 23173488"/>
              <a:gd name="connsiteY29" fmla="*/ 4484695 h 4493669"/>
              <a:gd name="connsiteX30" fmla="*/ 6414820 w 23173488"/>
              <a:gd name="connsiteY30" fmla="*/ 4330339 h 4493669"/>
              <a:gd name="connsiteX31" fmla="*/ 6094550 w 23173488"/>
              <a:gd name="connsiteY31" fmla="*/ 4299023 h 4493669"/>
              <a:gd name="connsiteX32" fmla="*/ 5651062 w 23173488"/>
              <a:gd name="connsiteY32" fmla="*/ 4148963 h 4493669"/>
              <a:gd name="connsiteX33" fmla="*/ 5210937 w 23173488"/>
              <a:gd name="connsiteY33" fmla="*/ 4044995 h 4493669"/>
              <a:gd name="connsiteX34" fmla="*/ 4677010 w 23173488"/>
              <a:gd name="connsiteY34" fmla="*/ 3983795 h 4493669"/>
              <a:gd name="connsiteX35" fmla="*/ 4028666 w 23173488"/>
              <a:gd name="connsiteY35" fmla="*/ 3946868 h 4493669"/>
              <a:gd name="connsiteX36" fmla="*/ 3672863 w 23173488"/>
              <a:gd name="connsiteY36" fmla="*/ 3873297 h 4493669"/>
              <a:gd name="connsiteX37" fmla="*/ 3609151 w 23173488"/>
              <a:gd name="connsiteY37" fmla="*/ 3873621 h 4493669"/>
              <a:gd name="connsiteX38" fmla="*/ 3318576 w 23173488"/>
              <a:gd name="connsiteY38" fmla="*/ 3809148 h 4493669"/>
              <a:gd name="connsiteX39" fmla="*/ 3062810 w 23173488"/>
              <a:gd name="connsiteY39" fmla="*/ 3741650 h 4493669"/>
              <a:gd name="connsiteX40" fmla="*/ 2799479 w 23173488"/>
              <a:gd name="connsiteY40" fmla="*/ 3627237 h 4493669"/>
              <a:gd name="connsiteX41" fmla="*/ 2519801 w 23173488"/>
              <a:gd name="connsiteY41" fmla="*/ 3459855 h 4493669"/>
              <a:gd name="connsiteX42" fmla="*/ 2319124 w 23173488"/>
              <a:gd name="connsiteY42" fmla="*/ 3289142 h 4493669"/>
              <a:gd name="connsiteX43" fmla="*/ 2122986 w 23173488"/>
              <a:gd name="connsiteY43" fmla="*/ 3068185 h 4493669"/>
              <a:gd name="connsiteX44" fmla="*/ 1806987 w 23173488"/>
              <a:gd name="connsiteY44" fmla="*/ 2696795 h 4493669"/>
              <a:gd name="connsiteX45" fmla="*/ 1641723 w 23173488"/>
              <a:gd name="connsiteY45" fmla="*/ 2298164 h 4493669"/>
              <a:gd name="connsiteX46" fmla="*/ 1155112 w 23173488"/>
              <a:gd name="connsiteY46" fmla="*/ 1701929 h 4493669"/>
              <a:gd name="connsiteX47" fmla="*/ 366725 w 23173488"/>
              <a:gd name="connsiteY47" fmla="*/ 1273809 h 4493669"/>
              <a:gd name="connsiteX48" fmla="*/ 23187 w 23173488"/>
              <a:gd name="connsiteY48" fmla="*/ 1004969 h 4493669"/>
              <a:gd name="connsiteX49" fmla="*/ 979266 w 23173488"/>
              <a:gd name="connsiteY49" fmla="*/ 857868 h 4493669"/>
              <a:gd name="connsiteX50" fmla="*/ 1993754 w 23173488"/>
              <a:gd name="connsiteY50" fmla="*/ 765881 h 4493669"/>
              <a:gd name="connsiteX51" fmla="*/ 2589750 w 23173488"/>
              <a:gd name="connsiteY51" fmla="*/ 706602 h 4493669"/>
              <a:gd name="connsiteX52" fmla="*/ 3249944 w 23173488"/>
              <a:gd name="connsiteY52" fmla="*/ 570862 h 4493669"/>
              <a:gd name="connsiteX53" fmla="*/ 3847512 w 23173488"/>
              <a:gd name="connsiteY53" fmla="*/ 479237 h 4493669"/>
              <a:gd name="connsiteX54" fmla="*/ 4754199 w 23173488"/>
              <a:gd name="connsiteY54" fmla="*/ 428950 h 4493669"/>
              <a:gd name="connsiteX55" fmla="*/ 5327088 w 23173488"/>
              <a:gd name="connsiteY55" fmla="*/ 366325 h 4493669"/>
              <a:gd name="connsiteX56" fmla="*/ 6299487 w 23173488"/>
              <a:gd name="connsiteY56" fmla="*/ 284571 h 4493669"/>
              <a:gd name="connsiteX57" fmla="*/ 7013052 w 23173488"/>
              <a:gd name="connsiteY57" fmla="*/ 189862 h 4493669"/>
              <a:gd name="connsiteX58" fmla="*/ 8316163 w 23173488"/>
              <a:gd name="connsiteY58" fmla="*/ 72939 h 4493669"/>
              <a:gd name="connsiteX59" fmla="*/ 9149428 w 23173488"/>
              <a:gd name="connsiteY59" fmla="*/ 4143 h 4493669"/>
              <a:gd name="connsiteX60" fmla="*/ 10258952 w 23173488"/>
              <a:gd name="connsiteY60" fmla="*/ 15602 h 4493669"/>
              <a:gd name="connsiteX61" fmla="*/ 10934685 w 23173488"/>
              <a:gd name="connsiteY61" fmla="*/ 80425 h 4493669"/>
              <a:gd name="connsiteX62" fmla="*/ 11279099 w 23173488"/>
              <a:gd name="connsiteY62" fmla="*/ 211054 h 4493669"/>
              <a:gd name="connsiteX63" fmla="*/ 11534819 w 23173488"/>
              <a:gd name="connsiteY63" fmla="*/ 246953 h 4493669"/>
              <a:gd name="connsiteX64" fmla="*/ 12054032 w 23173488"/>
              <a:gd name="connsiteY64" fmla="*/ 345284 h 4493669"/>
              <a:gd name="connsiteX65" fmla="*/ 12544462 w 23173488"/>
              <a:gd name="connsiteY65" fmla="*/ 469692 h 4493669"/>
              <a:gd name="connsiteX66" fmla="*/ 13128197 w 23173488"/>
              <a:gd name="connsiteY66" fmla="*/ 693954 h 4493669"/>
              <a:gd name="connsiteX67" fmla="*/ 13504042 w 23173488"/>
              <a:gd name="connsiteY67" fmla="*/ 816069 h 4493669"/>
              <a:gd name="connsiteX68" fmla="*/ 14026882 w 23173488"/>
              <a:gd name="connsiteY68" fmla="*/ 1020033 h 4493669"/>
              <a:gd name="connsiteX69" fmla="*/ 14300254 w 23173488"/>
              <a:gd name="connsiteY69" fmla="*/ 1187985 h 4493669"/>
              <a:gd name="connsiteX70" fmla="*/ 14497997 w 23173488"/>
              <a:gd name="connsiteY70" fmla="*/ 1299952 h 4493669"/>
              <a:gd name="connsiteX71" fmla="*/ 14891847 w 23173488"/>
              <a:gd name="connsiteY71" fmla="*/ 1475761 h 4493669"/>
              <a:gd name="connsiteX72" fmla="*/ 15389151 w 23173488"/>
              <a:gd name="connsiteY72" fmla="*/ 1814936 h 4493669"/>
              <a:gd name="connsiteX73" fmla="*/ 15630439 w 23173488"/>
              <a:gd name="connsiteY73" fmla="*/ 2137743 h 4493669"/>
              <a:gd name="connsiteX74" fmla="*/ 15742733 w 23173488"/>
              <a:gd name="connsiteY74" fmla="*/ 2474627 h 4493669"/>
              <a:gd name="connsiteX75" fmla="*/ 15919196 w 23173488"/>
              <a:gd name="connsiteY75" fmla="*/ 2683175 h 4493669"/>
              <a:gd name="connsiteX76" fmla="*/ 16111702 w 23173488"/>
              <a:gd name="connsiteY76" fmla="*/ 2987975 h 4493669"/>
              <a:gd name="connsiteX77" fmla="*/ 16496712 w 23173488"/>
              <a:gd name="connsiteY77" fmla="*/ 3340901 h 4493669"/>
              <a:gd name="connsiteX78" fmla="*/ 16929849 w 23173488"/>
              <a:gd name="connsiteY78" fmla="*/ 3677785 h 4493669"/>
              <a:gd name="connsiteX79" fmla="*/ 17443196 w 23173488"/>
              <a:gd name="connsiteY79" fmla="*/ 3838206 h 4493669"/>
              <a:gd name="connsiteX80" fmla="*/ 18197175 w 23173488"/>
              <a:gd name="connsiteY80" fmla="*/ 3966543 h 4493669"/>
              <a:gd name="connsiteX81" fmla="*/ 19031365 w 23173488"/>
              <a:gd name="connsiteY81" fmla="*/ 4062796 h 4493669"/>
              <a:gd name="connsiteX82" fmla="*/ 19673049 w 23173488"/>
              <a:gd name="connsiteY82" fmla="*/ 3966543 h 4493669"/>
              <a:gd name="connsiteX83" fmla="*/ 20330775 w 23173488"/>
              <a:gd name="connsiteY83" fmla="*/ 3966543 h 4493669"/>
              <a:gd name="connsiteX84" fmla="*/ 21132881 w 23173488"/>
              <a:gd name="connsiteY84" fmla="*/ 3982585 h 4493669"/>
              <a:gd name="connsiteX85" fmla="*/ 21694354 w 23173488"/>
              <a:gd name="connsiteY85" fmla="*/ 4014669 h 4493669"/>
              <a:gd name="connsiteX86" fmla="*/ 22576670 w 23173488"/>
              <a:gd name="connsiteY86" fmla="*/ 4062796 h 4493669"/>
              <a:gd name="connsiteX87" fmla="*/ 22929596 w 23173488"/>
              <a:gd name="connsiteY87" fmla="*/ 4094880 h 4493669"/>
              <a:gd name="connsiteX88" fmla="*/ 23009807 w 23173488"/>
              <a:gd name="connsiteY88" fmla="*/ 4191132 h 4493669"/>
              <a:gd name="connsiteX89" fmla="*/ 23170228 w 23173488"/>
              <a:gd name="connsiteY89" fmla="*/ 4223217 h 4493669"/>
              <a:gd name="connsiteX0" fmla="*/ 23170228 w 23173488"/>
              <a:gd name="connsiteY0" fmla="*/ 4223217 h 4562038"/>
              <a:gd name="connsiteX1" fmla="*/ 23041891 w 23173488"/>
              <a:gd name="connsiteY1" fmla="*/ 4399680 h 4562038"/>
              <a:gd name="connsiteX2" fmla="*/ 22271870 w 23173488"/>
              <a:gd name="connsiteY2" fmla="*/ 4415722 h 4562038"/>
              <a:gd name="connsiteX3" fmla="*/ 21389554 w 23173488"/>
              <a:gd name="connsiteY3" fmla="*/ 4399680 h 4562038"/>
              <a:gd name="connsiteX4" fmla="*/ 21020586 w 23173488"/>
              <a:gd name="connsiteY4" fmla="*/ 4351554 h 4562038"/>
              <a:gd name="connsiteX5" fmla="*/ 20747870 w 23173488"/>
              <a:gd name="connsiteY5" fmla="*/ 4351554 h 4562038"/>
              <a:gd name="connsiteX6" fmla="*/ 20362860 w 23173488"/>
              <a:gd name="connsiteY6" fmla="*/ 4415722 h 4562038"/>
              <a:gd name="connsiteX7" fmla="*/ 20025975 w 23173488"/>
              <a:gd name="connsiteY7" fmla="*/ 4383638 h 4562038"/>
              <a:gd name="connsiteX8" fmla="*/ 19384291 w 23173488"/>
              <a:gd name="connsiteY8" fmla="*/ 4335511 h 4562038"/>
              <a:gd name="connsiteX9" fmla="*/ 18951154 w 23173488"/>
              <a:gd name="connsiteY9" fmla="*/ 4335511 h 4562038"/>
              <a:gd name="connsiteX10" fmla="*/ 18485933 w 23173488"/>
              <a:gd name="connsiteY10" fmla="*/ 4335511 h 4562038"/>
              <a:gd name="connsiteX11" fmla="*/ 18149049 w 23173488"/>
              <a:gd name="connsiteY11" fmla="*/ 4351554 h 4562038"/>
              <a:gd name="connsiteX12" fmla="*/ 17314860 w 23173488"/>
              <a:gd name="connsiteY12" fmla="*/ 4287385 h 4562038"/>
              <a:gd name="connsiteX13" fmla="*/ 16865681 w 23173488"/>
              <a:gd name="connsiteY13" fmla="*/ 4303427 h 4562038"/>
              <a:gd name="connsiteX14" fmla="*/ 16432544 w 23173488"/>
              <a:gd name="connsiteY14" fmla="*/ 4303427 h 4562038"/>
              <a:gd name="connsiteX15" fmla="*/ 15726691 w 23173488"/>
              <a:gd name="connsiteY15" fmla="*/ 4303427 h 4562038"/>
              <a:gd name="connsiteX16" fmla="*/ 15213344 w 23173488"/>
              <a:gd name="connsiteY16" fmla="*/ 4319469 h 4562038"/>
              <a:gd name="connsiteX17" fmla="*/ 14988754 w 23173488"/>
              <a:gd name="connsiteY17" fmla="*/ 4287385 h 4562038"/>
              <a:gd name="connsiteX18" fmla="*/ 14491449 w 23173488"/>
              <a:gd name="connsiteY18" fmla="*/ 4271343 h 4562038"/>
              <a:gd name="connsiteX19" fmla="*/ 14058312 w 23173488"/>
              <a:gd name="connsiteY19" fmla="*/ 4287385 h 4562038"/>
              <a:gd name="connsiteX20" fmla="*/ 13464754 w 23173488"/>
              <a:gd name="connsiteY20" fmla="*/ 4335511 h 4562038"/>
              <a:gd name="connsiteX21" fmla="*/ 12357849 w 23173488"/>
              <a:gd name="connsiteY21" fmla="*/ 4239259 h 4562038"/>
              <a:gd name="connsiteX22" fmla="*/ 11892628 w 23173488"/>
              <a:gd name="connsiteY22" fmla="*/ 4271343 h 4562038"/>
              <a:gd name="connsiteX23" fmla="*/ 11507617 w 23173488"/>
              <a:gd name="connsiteY23" fmla="*/ 4287385 h 4562038"/>
              <a:gd name="connsiteX24" fmla="*/ 11074481 w 23173488"/>
              <a:gd name="connsiteY24" fmla="*/ 4287385 h 4562038"/>
              <a:gd name="connsiteX25" fmla="*/ 10352586 w 23173488"/>
              <a:gd name="connsiteY25" fmla="*/ 4303427 h 4562038"/>
              <a:gd name="connsiteX26" fmla="*/ 9855281 w 23173488"/>
              <a:gd name="connsiteY26" fmla="*/ 4319469 h 4562038"/>
              <a:gd name="connsiteX27" fmla="*/ 9133386 w 23173488"/>
              <a:gd name="connsiteY27" fmla="*/ 4335511 h 4562038"/>
              <a:gd name="connsiteX28" fmla="*/ 8652122 w 23173488"/>
              <a:gd name="connsiteY28" fmla="*/ 4030711 h 4562038"/>
              <a:gd name="connsiteX29" fmla="*/ 7026296 w 23173488"/>
              <a:gd name="connsiteY29" fmla="*/ 4555033 h 4562038"/>
              <a:gd name="connsiteX30" fmla="*/ 6414820 w 23173488"/>
              <a:gd name="connsiteY30" fmla="*/ 4330339 h 4562038"/>
              <a:gd name="connsiteX31" fmla="*/ 6094550 w 23173488"/>
              <a:gd name="connsiteY31" fmla="*/ 4299023 h 4562038"/>
              <a:gd name="connsiteX32" fmla="*/ 5651062 w 23173488"/>
              <a:gd name="connsiteY32" fmla="*/ 4148963 h 4562038"/>
              <a:gd name="connsiteX33" fmla="*/ 5210937 w 23173488"/>
              <a:gd name="connsiteY33" fmla="*/ 4044995 h 4562038"/>
              <a:gd name="connsiteX34" fmla="*/ 4677010 w 23173488"/>
              <a:gd name="connsiteY34" fmla="*/ 3983795 h 4562038"/>
              <a:gd name="connsiteX35" fmla="*/ 4028666 w 23173488"/>
              <a:gd name="connsiteY35" fmla="*/ 3946868 h 4562038"/>
              <a:gd name="connsiteX36" fmla="*/ 3672863 w 23173488"/>
              <a:gd name="connsiteY36" fmla="*/ 3873297 h 4562038"/>
              <a:gd name="connsiteX37" fmla="*/ 3609151 w 23173488"/>
              <a:gd name="connsiteY37" fmla="*/ 3873621 h 4562038"/>
              <a:gd name="connsiteX38" fmla="*/ 3318576 w 23173488"/>
              <a:gd name="connsiteY38" fmla="*/ 3809148 h 4562038"/>
              <a:gd name="connsiteX39" fmla="*/ 3062810 w 23173488"/>
              <a:gd name="connsiteY39" fmla="*/ 3741650 h 4562038"/>
              <a:gd name="connsiteX40" fmla="*/ 2799479 w 23173488"/>
              <a:gd name="connsiteY40" fmla="*/ 3627237 h 4562038"/>
              <a:gd name="connsiteX41" fmla="*/ 2519801 w 23173488"/>
              <a:gd name="connsiteY41" fmla="*/ 3459855 h 4562038"/>
              <a:gd name="connsiteX42" fmla="*/ 2319124 w 23173488"/>
              <a:gd name="connsiteY42" fmla="*/ 3289142 h 4562038"/>
              <a:gd name="connsiteX43" fmla="*/ 2122986 w 23173488"/>
              <a:gd name="connsiteY43" fmla="*/ 3068185 h 4562038"/>
              <a:gd name="connsiteX44" fmla="*/ 1806987 w 23173488"/>
              <a:gd name="connsiteY44" fmla="*/ 2696795 h 4562038"/>
              <a:gd name="connsiteX45" fmla="*/ 1641723 w 23173488"/>
              <a:gd name="connsiteY45" fmla="*/ 2298164 h 4562038"/>
              <a:gd name="connsiteX46" fmla="*/ 1155112 w 23173488"/>
              <a:gd name="connsiteY46" fmla="*/ 1701929 h 4562038"/>
              <a:gd name="connsiteX47" fmla="*/ 366725 w 23173488"/>
              <a:gd name="connsiteY47" fmla="*/ 1273809 h 4562038"/>
              <a:gd name="connsiteX48" fmla="*/ 23187 w 23173488"/>
              <a:gd name="connsiteY48" fmla="*/ 1004969 h 4562038"/>
              <a:gd name="connsiteX49" fmla="*/ 979266 w 23173488"/>
              <a:gd name="connsiteY49" fmla="*/ 857868 h 4562038"/>
              <a:gd name="connsiteX50" fmla="*/ 1993754 w 23173488"/>
              <a:gd name="connsiteY50" fmla="*/ 765881 h 4562038"/>
              <a:gd name="connsiteX51" fmla="*/ 2589750 w 23173488"/>
              <a:gd name="connsiteY51" fmla="*/ 706602 h 4562038"/>
              <a:gd name="connsiteX52" fmla="*/ 3249944 w 23173488"/>
              <a:gd name="connsiteY52" fmla="*/ 570862 h 4562038"/>
              <a:gd name="connsiteX53" fmla="*/ 3847512 w 23173488"/>
              <a:gd name="connsiteY53" fmla="*/ 479237 h 4562038"/>
              <a:gd name="connsiteX54" fmla="*/ 4754199 w 23173488"/>
              <a:gd name="connsiteY54" fmla="*/ 428950 h 4562038"/>
              <a:gd name="connsiteX55" fmla="*/ 5327088 w 23173488"/>
              <a:gd name="connsiteY55" fmla="*/ 366325 h 4562038"/>
              <a:gd name="connsiteX56" fmla="*/ 6299487 w 23173488"/>
              <a:gd name="connsiteY56" fmla="*/ 284571 h 4562038"/>
              <a:gd name="connsiteX57" fmla="*/ 7013052 w 23173488"/>
              <a:gd name="connsiteY57" fmla="*/ 189862 h 4562038"/>
              <a:gd name="connsiteX58" fmla="*/ 8316163 w 23173488"/>
              <a:gd name="connsiteY58" fmla="*/ 72939 h 4562038"/>
              <a:gd name="connsiteX59" fmla="*/ 9149428 w 23173488"/>
              <a:gd name="connsiteY59" fmla="*/ 4143 h 4562038"/>
              <a:gd name="connsiteX60" fmla="*/ 10258952 w 23173488"/>
              <a:gd name="connsiteY60" fmla="*/ 15602 h 4562038"/>
              <a:gd name="connsiteX61" fmla="*/ 10934685 w 23173488"/>
              <a:gd name="connsiteY61" fmla="*/ 80425 h 4562038"/>
              <a:gd name="connsiteX62" fmla="*/ 11279099 w 23173488"/>
              <a:gd name="connsiteY62" fmla="*/ 211054 h 4562038"/>
              <a:gd name="connsiteX63" fmla="*/ 11534819 w 23173488"/>
              <a:gd name="connsiteY63" fmla="*/ 246953 h 4562038"/>
              <a:gd name="connsiteX64" fmla="*/ 12054032 w 23173488"/>
              <a:gd name="connsiteY64" fmla="*/ 345284 h 4562038"/>
              <a:gd name="connsiteX65" fmla="*/ 12544462 w 23173488"/>
              <a:gd name="connsiteY65" fmla="*/ 469692 h 4562038"/>
              <a:gd name="connsiteX66" fmla="*/ 13128197 w 23173488"/>
              <a:gd name="connsiteY66" fmla="*/ 693954 h 4562038"/>
              <a:gd name="connsiteX67" fmla="*/ 13504042 w 23173488"/>
              <a:gd name="connsiteY67" fmla="*/ 816069 h 4562038"/>
              <a:gd name="connsiteX68" fmla="*/ 14026882 w 23173488"/>
              <a:gd name="connsiteY68" fmla="*/ 1020033 h 4562038"/>
              <a:gd name="connsiteX69" fmla="*/ 14300254 w 23173488"/>
              <a:gd name="connsiteY69" fmla="*/ 1187985 h 4562038"/>
              <a:gd name="connsiteX70" fmla="*/ 14497997 w 23173488"/>
              <a:gd name="connsiteY70" fmla="*/ 1299952 h 4562038"/>
              <a:gd name="connsiteX71" fmla="*/ 14891847 w 23173488"/>
              <a:gd name="connsiteY71" fmla="*/ 1475761 h 4562038"/>
              <a:gd name="connsiteX72" fmla="*/ 15389151 w 23173488"/>
              <a:gd name="connsiteY72" fmla="*/ 1814936 h 4562038"/>
              <a:gd name="connsiteX73" fmla="*/ 15630439 w 23173488"/>
              <a:gd name="connsiteY73" fmla="*/ 2137743 h 4562038"/>
              <a:gd name="connsiteX74" fmla="*/ 15742733 w 23173488"/>
              <a:gd name="connsiteY74" fmla="*/ 2474627 h 4562038"/>
              <a:gd name="connsiteX75" fmla="*/ 15919196 w 23173488"/>
              <a:gd name="connsiteY75" fmla="*/ 2683175 h 4562038"/>
              <a:gd name="connsiteX76" fmla="*/ 16111702 w 23173488"/>
              <a:gd name="connsiteY76" fmla="*/ 2987975 h 4562038"/>
              <a:gd name="connsiteX77" fmla="*/ 16496712 w 23173488"/>
              <a:gd name="connsiteY77" fmla="*/ 3340901 h 4562038"/>
              <a:gd name="connsiteX78" fmla="*/ 16929849 w 23173488"/>
              <a:gd name="connsiteY78" fmla="*/ 3677785 h 4562038"/>
              <a:gd name="connsiteX79" fmla="*/ 17443196 w 23173488"/>
              <a:gd name="connsiteY79" fmla="*/ 3838206 h 4562038"/>
              <a:gd name="connsiteX80" fmla="*/ 18197175 w 23173488"/>
              <a:gd name="connsiteY80" fmla="*/ 3966543 h 4562038"/>
              <a:gd name="connsiteX81" fmla="*/ 19031365 w 23173488"/>
              <a:gd name="connsiteY81" fmla="*/ 4062796 h 4562038"/>
              <a:gd name="connsiteX82" fmla="*/ 19673049 w 23173488"/>
              <a:gd name="connsiteY82" fmla="*/ 3966543 h 4562038"/>
              <a:gd name="connsiteX83" fmla="*/ 20330775 w 23173488"/>
              <a:gd name="connsiteY83" fmla="*/ 3966543 h 4562038"/>
              <a:gd name="connsiteX84" fmla="*/ 21132881 w 23173488"/>
              <a:gd name="connsiteY84" fmla="*/ 3982585 h 4562038"/>
              <a:gd name="connsiteX85" fmla="*/ 21694354 w 23173488"/>
              <a:gd name="connsiteY85" fmla="*/ 4014669 h 4562038"/>
              <a:gd name="connsiteX86" fmla="*/ 22576670 w 23173488"/>
              <a:gd name="connsiteY86" fmla="*/ 4062796 h 4562038"/>
              <a:gd name="connsiteX87" fmla="*/ 22929596 w 23173488"/>
              <a:gd name="connsiteY87" fmla="*/ 4094880 h 4562038"/>
              <a:gd name="connsiteX88" fmla="*/ 23009807 w 23173488"/>
              <a:gd name="connsiteY88" fmla="*/ 4191132 h 4562038"/>
              <a:gd name="connsiteX89" fmla="*/ 23170228 w 23173488"/>
              <a:gd name="connsiteY89" fmla="*/ 4223217 h 4562038"/>
              <a:gd name="connsiteX0" fmla="*/ 23170228 w 23173488"/>
              <a:gd name="connsiteY0" fmla="*/ 4223217 h 4908083"/>
              <a:gd name="connsiteX1" fmla="*/ 23041891 w 23173488"/>
              <a:gd name="connsiteY1" fmla="*/ 4399680 h 4908083"/>
              <a:gd name="connsiteX2" fmla="*/ 22271870 w 23173488"/>
              <a:gd name="connsiteY2" fmla="*/ 4415722 h 4908083"/>
              <a:gd name="connsiteX3" fmla="*/ 21389554 w 23173488"/>
              <a:gd name="connsiteY3" fmla="*/ 4399680 h 4908083"/>
              <a:gd name="connsiteX4" fmla="*/ 21020586 w 23173488"/>
              <a:gd name="connsiteY4" fmla="*/ 4351554 h 4908083"/>
              <a:gd name="connsiteX5" fmla="*/ 20747870 w 23173488"/>
              <a:gd name="connsiteY5" fmla="*/ 4351554 h 4908083"/>
              <a:gd name="connsiteX6" fmla="*/ 20362860 w 23173488"/>
              <a:gd name="connsiteY6" fmla="*/ 4415722 h 4908083"/>
              <a:gd name="connsiteX7" fmla="*/ 20025975 w 23173488"/>
              <a:gd name="connsiteY7" fmla="*/ 4383638 h 4908083"/>
              <a:gd name="connsiteX8" fmla="*/ 19384291 w 23173488"/>
              <a:gd name="connsiteY8" fmla="*/ 4335511 h 4908083"/>
              <a:gd name="connsiteX9" fmla="*/ 18951154 w 23173488"/>
              <a:gd name="connsiteY9" fmla="*/ 4335511 h 4908083"/>
              <a:gd name="connsiteX10" fmla="*/ 18485933 w 23173488"/>
              <a:gd name="connsiteY10" fmla="*/ 4335511 h 4908083"/>
              <a:gd name="connsiteX11" fmla="*/ 18149049 w 23173488"/>
              <a:gd name="connsiteY11" fmla="*/ 4351554 h 4908083"/>
              <a:gd name="connsiteX12" fmla="*/ 17314860 w 23173488"/>
              <a:gd name="connsiteY12" fmla="*/ 4287385 h 4908083"/>
              <a:gd name="connsiteX13" fmla="*/ 16865681 w 23173488"/>
              <a:gd name="connsiteY13" fmla="*/ 4303427 h 4908083"/>
              <a:gd name="connsiteX14" fmla="*/ 16432544 w 23173488"/>
              <a:gd name="connsiteY14" fmla="*/ 4303427 h 4908083"/>
              <a:gd name="connsiteX15" fmla="*/ 15726691 w 23173488"/>
              <a:gd name="connsiteY15" fmla="*/ 4303427 h 4908083"/>
              <a:gd name="connsiteX16" fmla="*/ 15213344 w 23173488"/>
              <a:gd name="connsiteY16" fmla="*/ 4319469 h 4908083"/>
              <a:gd name="connsiteX17" fmla="*/ 14988754 w 23173488"/>
              <a:gd name="connsiteY17" fmla="*/ 4287385 h 4908083"/>
              <a:gd name="connsiteX18" fmla="*/ 14491449 w 23173488"/>
              <a:gd name="connsiteY18" fmla="*/ 4271343 h 4908083"/>
              <a:gd name="connsiteX19" fmla="*/ 14058312 w 23173488"/>
              <a:gd name="connsiteY19" fmla="*/ 4287385 h 4908083"/>
              <a:gd name="connsiteX20" fmla="*/ 13464754 w 23173488"/>
              <a:gd name="connsiteY20" fmla="*/ 4335511 h 4908083"/>
              <a:gd name="connsiteX21" fmla="*/ 12357849 w 23173488"/>
              <a:gd name="connsiteY21" fmla="*/ 4239259 h 4908083"/>
              <a:gd name="connsiteX22" fmla="*/ 11892628 w 23173488"/>
              <a:gd name="connsiteY22" fmla="*/ 4271343 h 4908083"/>
              <a:gd name="connsiteX23" fmla="*/ 11507617 w 23173488"/>
              <a:gd name="connsiteY23" fmla="*/ 4287385 h 4908083"/>
              <a:gd name="connsiteX24" fmla="*/ 11074481 w 23173488"/>
              <a:gd name="connsiteY24" fmla="*/ 4287385 h 4908083"/>
              <a:gd name="connsiteX25" fmla="*/ 10352586 w 23173488"/>
              <a:gd name="connsiteY25" fmla="*/ 4303427 h 4908083"/>
              <a:gd name="connsiteX26" fmla="*/ 9855281 w 23173488"/>
              <a:gd name="connsiteY26" fmla="*/ 4319469 h 4908083"/>
              <a:gd name="connsiteX27" fmla="*/ 9133386 w 23173488"/>
              <a:gd name="connsiteY27" fmla="*/ 4335511 h 4908083"/>
              <a:gd name="connsiteX28" fmla="*/ 7828157 w 23173488"/>
              <a:gd name="connsiteY28" fmla="*/ 4904918 h 4908083"/>
              <a:gd name="connsiteX29" fmla="*/ 7026296 w 23173488"/>
              <a:gd name="connsiteY29" fmla="*/ 4555033 h 4908083"/>
              <a:gd name="connsiteX30" fmla="*/ 6414820 w 23173488"/>
              <a:gd name="connsiteY30" fmla="*/ 4330339 h 4908083"/>
              <a:gd name="connsiteX31" fmla="*/ 6094550 w 23173488"/>
              <a:gd name="connsiteY31" fmla="*/ 4299023 h 4908083"/>
              <a:gd name="connsiteX32" fmla="*/ 5651062 w 23173488"/>
              <a:gd name="connsiteY32" fmla="*/ 4148963 h 4908083"/>
              <a:gd name="connsiteX33" fmla="*/ 5210937 w 23173488"/>
              <a:gd name="connsiteY33" fmla="*/ 4044995 h 4908083"/>
              <a:gd name="connsiteX34" fmla="*/ 4677010 w 23173488"/>
              <a:gd name="connsiteY34" fmla="*/ 3983795 h 4908083"/>
              <a:gd name="connsiteX35" fmla="*/ 4028666 w 23173488"/>
              <a:gd name="connsiteY35" fmla="*/ 3946868 h 4908083"/>
              <a:gd name="connsiteX36" fmla="*/ 3672863 w 23173488"/>
              <a:gd name="connsiteY36" fmla="*/ 3873297 h 4908083"/>
              <a:gd name="connsiteX37" fmla="*/ 3609151 w 23173488"/>
              <a:gd name="connsiteY37" fmla="*/ 3873621 h 4908083"/>
              <a:gd name="connsiteX38" fmla="*/ 3318576 w 23173488"/>
              <a:gd name="connsiteY38" fmla="*/ 3809148 h 4908083"/>
              <a:gd name="connsiteX39" fmla="*/ 3062810 w 23173488"/>
              <a:gd name="connsiteY39" fmla="*/ 3741650 h 4908083"/>
              <a:gd name="connsiteX40" fmla="*/ 2799479 w 23173488"/>
              <a:gd name="connsiteY40" fmla="*/ 3627237 h 4908083"/>
              <a:gd name="connsiteX41" fmla="*/ 2519801 w 23173488"/>
              <a:gd name="connsiteY41" fmla="*/ 3459855 h 4908083"/>
              <a:gd name="connsiteX42" fmla="*/ 2319124 w 23173488"/>
              <a:gd name="connsiteY42" fmla="*/ 3289142 h 4908083"/>
              <a:gd name="connsiteX43" fmla="*/ 2122986 w 23173488"/>
              <a:gd name="connsiteY43" fmla="*/ 3068185 h 4908083"/>
              <a:gd name="connsiteX44" fmla="*/ 1806987 w 23173488"/>
              <a:gd name="connsiteY44" fmla="*/ 2696795 h 4908083"/>
              <a:gd name="connsiteX45" fmla="*/ 1641723 w 23173488"/>
              <a:gd name="connsiteY45" fmla="*/ 2298164 h 4908083"/>
              <a:gd name="connsiteX46" fmla="*/ 1155112 w 23173488"/>
              <a:gd name="connsiteY46" fmla="*/ 1701929 h 4908083"/>
              <a:gd name="connsiteX47" fmla="*/ 366725 w 23173488"/>
              <a:gd name="connsiteY47" fmla="*/ 1273809 h 4908083"/>
              <a:gd name="connsiteX48" fmla="*/ 23187 w 23173488"/>
              <a:gd name="connsiteY48" fmla="*/ 1004969 h 4908083"/>
              <a:gd name="connsiteX49" fmla="*/ 979266 w 23173488"/>
              <a:gd name="connsiteY49" fmla="*/ 857868 h 4908083"/>
              <a:gd name="connsiteX50" fmla="*/ 1993754 w 23173488"/>
              <a:gd name="connsiteY50" fmla="*/ 765881 h 4908083"/>
              <a:gd name="connsiteX51" fmla="*/ 2589750 w 23173488"/>
              <a:gd name="connsiteY51" fmla="*/ 706602 h 4908083"/>
              <a:gd name="connsiteX52" fmla="*/ 3249944 w 23173488"/>
              <a:gd name="connsiteY52" fmla="*/ 570862 h 4908083"/>
              <a:gd name="connsiteX53" fmla="*/ 3847512 w 23173488"/>
              <a:gd name="connsiteY53" fmla="*/ 479237 h 4908083"/>
              <a:gd name="connsiteX54" fmla="*/ 4754199 w 23173488"/>
              <a:gd name="connsiteY54" fmla="*/ 428950 h 4908083"/>
              <a:gd name="connsiteX55" fmla="*/ 5327088 w 23173488"/>
              <a:gd name="connsiteY55" fmla="*/ 366325 h 4908083"/>
              <a:gd name="connsiteX56" fmla="*/ 6299487 w 23173488"/>
              <a:gd name="connsiteY56" fmla="*/ 284571 h 4908083"/>
              <a:gd name="connsiteX57" fmla="*/ 7013052 w 23173488"/>
              <a:gd name="connsiteY57" fmla="*/ 189862 h 4908083"/>
              <a:gd name="connsiteX58" fmla="*/ 8316163 w 23173488"/>
              <a:gd name="connsiteY58" fmla="*/ 72939 h 4908083"/>
              <a:gd name="connsiteX59" fmla="*/ 9149428 w 23173488"/>
              <a:gd name="connsiteY59" fmla="*/ 4143 h 4908083"/>
              <a:gd name="connsiteX60" fmla="*/ 10258952 w 23173488"/>
              <a:gd name="connsiteY60" fmla="*/ 15602 h 4908083"/>
              <a:gd name="connsiteX61" fmla="*/ 10934685 w 23173488"/>
              <a:gd name="connsiteY61" fmla="*/ 80425 h 4908083"/>
              <a:gd name="connsiteX62" fmla="*/ 11279099 w 23173488"/>
              <a:gd name="connsiteY62" fmla="*/ 211054 h 4908083"/>
              <a:gd name="connsiteX63" fmla="*/ 11534819 w 23173488"/>
              <a:gd name="connsiteY63" fmla="*/ 246953 h 4908083"/>
              <a:gd name="connsiteX64" fmla="*/ 12054032 w 23173488"/>
              <a:gd name="connsiteY64" fmla="*/ 345284 h 4908083"/>
              <a:gd name="connsiteX65" fmla="*/ 12544462 w 23173488"/>
              <a:gd name="connsiteY65" fmla="*/ 469692 h 4908083"/>
              <a:gd name="connsiteX66" fmla="*/ 13128197 w 23173488"/>
              <a:gd name="connsiteY66" fmla="*/ 693954 h 4908083"/>
              <a:gd name="connsiteX67" fmla="*/ 13504042 w 23173488"/>
              <a:gd name="connsiteY67" fmla="*/ 816069 h 4908083"/>
              <a:gd name="connsiteX68" fmla="*/ 14026882 w 23173488"/>
              <a:gd name="connsiteY68" fmla="*/ 1020033 h 4908083"/>
              <a:gd name="connsiteX69" fmla="*/ 14300254 w 23173488"/>
              <a:gd name="connsiteY69" fmla="*/ 1187985 h 4908083"/>
              <a:gd name="connsiteX70" fmla="*/ 14497997 w 23173488"/>
              <a:gd name="connsiteY70" fmla="*/ 1299952 h 4908083"/>
              <a:gd name="connsiteX71" fmla="*/ 14891847 w 23173488"/>
              <a:gd name="connsiteY71" fmla="*/ 1475761 h 4908083"/>
              <a:gd name="connsiteX72" fmla="*/ 15389151 w 23173488"/>
              <a:gd name="connsiteY72" fmla="*/ 1814936 h 4908083"/>
              <a:gd name="connsiteX73" fmla="*/ 15630439 w 23173488"/>
              <a:gd name="connsiteY73" fmla="*/ 2137743 h 4908083"/>
              <a:gd name="connsiteX74" fmla="*/ 15742733 w 23173488"/>
              <a:gd name="connsiteY74" fmla="*/ 2474627 h 4908083"/>
              <a:gd name="connsiteX75" fmla="*/ 15919196 w 23173488"/>
              <a:gd name="connsiteY75" fmla="*/ 2683175 h 4908083"/>
              <a:gd name="connsiteX76" fmla="*/ 16111702 w 23173488"/>
              <a:gd name="connsiteY76" fmla="*/ 2987975 h 4908083"/>
              <a:gd name="connsiteX77" fmla="*/ 16496712 w 23173488"/>
              <a:gd name="connsiteY77" fmla="*/ 3340901 h 4908083"/>
              <a:gd name="connsiteX78" fmla="*/ 16929849 w 23173488"/>
              <a:gd name="connsiteY78" fmla="*/ 3677785 h 4908083"/>
              <a:gd name="connsiteX79" fmla="*/ 17443196 w 23173488"/>
              <a:gd name="connsiteY79" fmla="*/ 3838206 h 4908083"/>
              <a:gd name="connsiteX80" fmla="*/ 18197175 w 23173488"/>
              <a:gd name="connsiteY80" fmla="*/ 3966543 h 4908083"/>
              <a:gd name="connsiteX81" fmla="*/ 19031365 w 23173488"/>
              <a:gd name="connsiteY81" fmla="*/ 4062796 h 4908083"/>
              <a:gd name="connsiteX82" fmla="*/ 19673049 w 23173488"/>
              <a:gd name="connsiteY82" fmla="*/ 3966543 h 4908083"/>
              <a:gd name="connsiteX83" fmla="*/ 20330775 w 23173488"/>
              <a:gd name="connsiteY83" fmla="*/ 3966543 h 4908083"/>
              <a:gd name="connsiteX84" fmla="*/ 21132881 w 23173488"/>
              <a:gd name="connsiteY84" fmla="*/ 3982585 h 4908083"/>
              <a:gd name="connsiteX85" fmla="*/ 21694354 w 23173488"/>
              <a:gd name="connsiteY85" fmla="*/ 4014669 h 4908083"/>
              <a:gd name="connsiteX86" fmla="*/ 22576670 w 23173488"/>
              <a:gd name="connsiteY86" fmla="*/ 4062796 h 4908083"/>
              <a:gd name="connsiteX87" fmla="*/ 22929596 w 23173488"/>
              <a:gd name="connsiteY87" fmla="*/ 4094880 h 4908083"/>
              <a:gd name="connsiteX88" fmla="*/ 23009807 w 23173488"/>
              <a:gd name="connsiteY88" fmla="*/ 4191132 h 4908083"/>
              <a:gd name="connsiteX89" fmla="*/ 23170228 w 23173488"/>
              <a:gd name="connsiteY89" fmla="*/ 4223217 h 4908083"/>
              <a:gd name="connsiteX0" fmla="*/ 23170228 w 23173488"/>
              <a:gd name="connsiteY0" fmla="*/ 4223217 h 5106828"/>
              <a:gd name="connsiteX1" fmla="*/ 23041891 w 23173488"/>
              <a:gd name="connsiteY1" fmla="*/ 4399680 h 5106828"/>
              <a:gd name="connsiteX2" fmla="*/ 22271870 w 23173488"/>
              <a:gd name="connsiteY2" fmla="*/ 4415722 h 5106828"/>
              <a:gd name="connsiteX3" fmla="*/ 21389554 w 23173488"/>
              <a:gd name="connsiteY3" fmla="*/ 4399680 h 5106828"/>
              <a:gd name="connsiteX4" fmla="*/ 21020586 w 23173488"/>
              <a:gd name="connsiteY4" fmla="*/ 4351554 h 5106828"/>
              <a:gd name="connsiteX5" fmla="*/ 20747870 w 23173488"/>
              <a:gd name="connsiteY5" fmla="*/ 4351554 h 5106828"/>
              <a:gd name="connsiteX6" fmla="*/ 20362860 w 23173488"/>
              <a:gd name="connsiteY6" fmla="*/ 4415722 h 5106828"/>
              <a:gd name="connsiteX7" fmla="*/ 20025975 w 23173488"/>
              <a:gd name="connsiteY7" fmla="*/ 4383638 h 5106828"/>
              <a:gd name="connsiteX8" fmla="*/ 19384291 w 23173488"/>
              <a:gd name="connsiteY8" fmla="*/ 4335511 h 5106828"/>
              <a:gd name="connsiteX9" fmla="*/ 18951154 w 23173488"/>
              <a:gd name="connsiteY9" fmla="*/ 4335511 h 5106828"/>
              <a:gd name="connsiteX10" fmla="*/ 18485933 w 23173488"/>
              <a:gd name="connsiteY10" fmla="*/ 4335511 h 5106828"/>
              <a:gd name="connsiteX11" fmla="*/ 18149049 w 23173488"/>
              <a:gd name="connsiteY11" fmla="*/ 4351554 h 5106828"/>
              <a:gd name="connsiteX12" fmla="*/ 17314860 w 23173488"/>
              <a:gd name="connsiteY12" fmla="*/ 4287385 h 5106828"/>
              <a:gd name="connsiteX13" fmla="*/ 16865681 w 23173488"/>
              <a:gd name="connsiteY13" fmla="*/ 4303427 h 5106828"/>
              <a:gd name="connsiteX14" fmla="*/ 16432544 w 23173488"/>
              <a:gd name="connsiteY14" fmla="*/ 4303427 h 5106828"/>
              <a:gd name="connsiteX15" fmla="*/ 15726691 w 23173488"/>
              <a:gd name="connsiteY15" fmla="*/ 4303427 h 5106828"/>
              <a:gd name="connsiteX16" fmla="*/ 15213344 w 23173488"/>
              <a:gd name="connsiteY16" fmla="*/ 4319469 h 5106828"/>
              <a:gd name="connsiteX17" fmla="*/ 14988754 w 23173488"/>
              <a:gd name="connsiteY17" fmla="*/ 4287385 h 5106828"/>
              <a:gd name="connsiteX18" fmla="*/ 14491449 w 23173488"/>
              <a:gd name="connsiteY18" fmla="*/ 4271343 h 5106828"/>
              <a:gd name="connsiteX19" fmla="*/ 14058312 w 23173488"/>
              <a:gd name="connsiteY19" fmla="*/ 4287385 h 5106828"/>
              <a:gd name="connsiteX20" fmla="*/ 13464754 w 23173488"/>
              <a:gd name="connsiteY20" fmla="*/ 4335511 h 5106828"/>
              <a:gd name="connsiteX21" fmla="*/ 12357849 w 23173488"/>
              <a:gd name="connsiteY21" fmla="*/ 4239259 h 5106828"/>
              <a:gd name="connsiteX22" fmla="*/ 11892628 w 23173488"/>
              <a:gd name="connsiteY22" fmla="*/ 4271343 h 5106828"/>
              <a:gd name="connsiteX23" fmla="*/ 11507617 w 23173488"/>
              <a:gd name="connsiteY23" fmla="*/ 4287385 h 5106828"/>
              <a:gd name="connsiteX24" fmla="*/ 11074481 w 23173488"/>
              <a:gd name="connsiteY24" fmla="*/ 4287385 h 5106828"/>
              <a:gd name="connsiteX25" fmla="*/ 10352586 w 23173488"/>
              <a:gd name="connsiteY25" fmla="*/ 4303427 h 5106828"/>
              <a:gd name="connsiteX26" fmla="*/ 9855281 w 23173488"/>
              <a:gd name="connsiteY26" fmla="*/ 4319469 h 5106828"/>
              <a:gd name="connsiteX27" fmla="*/ 8691258 w 23173488"/>
              <a:gd name="connsiteY27" fmla="*/ 5079089 h 5106828"/>
              <a:gd name="connsiteX28" fmla="*/ 7828157 w 23173488"/>
              <a:gd name="connsiteY28" fmla="*/ 4904918 h 5106828"/>
              <a:gd name="connsiteX29" fmla="*/ 7026296 w 23173488"/>
              <a:gd name="connsiteY29" fmla="*/ 4555033 h 5106828"/>
              <a:gd name="connsiteX30" fmla="*/ 6414820 w 23173488"/>
              <a:gd name="connsiteY30" fmla="*/ 4330339 h 5106828"/>
              <a:gd name="connsiteX31" fmla="*/ 6094550 w 23173488"/>
              <a:gd name="connsiteY31" fmla="*/ 4299023 h 5106828"/>
              <a:gd name="connsiteX32" fmla="*/ 5651062 w 23173488"/>
              <a:gd name="connsiteY32" fmla="*/ 4148963 h 5106828"/>
              <a:gd name="connsiteX33" fmla="*/ 5210937 w 23173488"/>
              <a:gd name="connsiteY33" fmla="*/ 4044995 h 5106828"/>
              <a:gd name="connsiteX34" fmla="*/ 4677010 w 23173488"/>
              <a:gd name="connsiteY34" fmla="*/ 3983795 h 5106828"/>
              <a:gd name="connsiteX35" fmla="*/ 4028666 w 23173488"/>
              <a:gd name="connsiteY35" fmla="*/ 3946868 h 5106828"/>
              <a:gd name="connsiteX36" fmla="*/ 3672863 w 23173488"/>
              <a:gd name="connsiteY36" fmla="*/ 3873297 h 5106828"/>
              <a:gd name="connsiteX37" fmla="*/ 3609151 w 23173488"/>
              <a:gd name="connsiteY37" fmla="*/ 3873621 h 5106828"/>
              <a:gd name="connsiteX38" fmla="*/ 3318576 w 23173488"/>
              <a:gd name="connsiteY38" fmla="*/ 3809148 h 5106828"/>
              <a:gd name="connsiteX39" fmla="*/ 3062810 w 23173488"/>
              <a:gd name="connsiteY39" fmla="*/ 3741650 h 5106828"/>
              <a:gd name="connsiteX40" fmla="*/ 2799479 w 23173488"/>
              <a:gd name="connsiteY40" fmla="*/ 3627237 h 5106828"/>
              <a:gd name="connsiteX41" fmla="*/ 2519801 w 23173488"/>
              <a:gd name="connsiteY41" fmla="*/ 3459855 h 5106828"/>
              <a:gd name="connsiteX42" fmla="*/ 2319124 w 23173488"/>
              <a:gd name="connsiteY42" fmla="*/ 3289142 h 5106828"/>
              <a:gd name="connsiteX43" fmla="*/ 2122986 w 23173488"/>
              <a:gd name="connsiteY43" fmla="*/ 3068185 h 5106828"/>
              <a:gd name="connsiteX44" fmla="*/ 1806987 w 23173488"/>
              <a:gd name="connsiteY44" fmla="*/ 2696795 h 5106828"/>
              <a:gd name="connsiteX45" fmla="*/ 1641723 w 23173488"/>
              <a:gd name="connsiteY45" fmla="*/ 2298164 h 5106828"/>
              <a:gd name="connsiteX46" fmla="*/ 1155112 w 23173488"/>
              <a:gd name="connsiteY46" fmla="*/ 1701929 h 5106828"/>
              <a:gd name="connsiteX47" fmla="*/ 366725 w 23173488"/>
              <a:gd name="connsiteY47" fmla="*/ 1273809 h 5106828"/>
              <a:gd name="connsiteX48" fmla="*/ 23187 w 23173488"/>
              <a:gd name="connsiteY48" fmla="*/ 1004969 h 5106828"/>
              <a:gd name="connsiteX49" fmla="*/ 979266 w 23173488"/>
              <a:gd name="connsiteY49" fmla="*/ 857868 h 5106828"/>
              <a:gd name="connsiteX50" fmla="*/ 1993754 w 23173488"/>
              <a:gd name="connsiteY50" fmla="*/ 765881 h 5106828"/>
              <a:gd name="connsiteX51" fmla="*/ 2589750 w 23173488"/>
              <a:gd name="connsiteY51" fmla="*/ 706602 h 5106828"/>
              <a:gd name="connsiteX52" fmla="*/ 3249944 w 23173488"/>
              <a:gd name="connsiteY52" fmla="*/ 570862 h 5106828"/>
              <a:gd name="connsiteX53" fmla="*/ 3847512 w 23173488"/>
              <a:gd name="connsiteY53" fmla="*/ 479237 h 5106828"/>
              <a:gd name="connsiteX54" fmla="*/ 4754199 w 23173488"/>
              <a:gd name="connsiteY54" fmla="*/ 428950 h 5106828"/>
              <a:gd name="connsiteX55" fmla="*/ 5327088 w 23173488"/>
              <a:gd name="connsiteY55" fmla="*/ 366325 h 5106828"/>
              <a:gd name="connsiteX56" fmla="*/ 6299487 w 23173488"/>
              <a:gd name="connsiteY56" fmla="*/ 284571 h 5106828"/>
              <a:gd name="connsiteX57" fmla="*/ 7013052 w 23173488"/>
              <a:gd name="connsiteY57" fmla="*/ 189862 h 5106828"/>
              <a:gd name="connsiteX58" fmla="*/ 8316163 w 23173488"/>
              <a:gd name="connsiteY58" fmla="*/ 72939 h 5106828"/>
              <a:gd name="connsiteX59" fmla="*/ 9149428 w 23173488"/>
              <a:gd name="connsiteY59" fmla="*/ 4143 h 5106828"/>
              <a:gd name="connsiteX60" fmla="*/ 10258952 w 23173488"/>
              <a:gd name="connsiteY60" fmla="*/ 15602 h 5106828"/>
              <a:gd name="connsiteX61" fmla="*/ 10934685 w 23173488"/>
              <a:gd name="connsiteY61" fmla="*/ 80425 h 5106828"/>
              <a:gd name="connsiteX62" fmla="*/ 11279099 w 23173488"/>
              <a:gd name="connsiteY62" fmla="*/ 211054 h 5106828"/>
              <a:gd name="connsiteX63" fmla="*/ 11534819 w 23173488"/>
              <a:gd name="connsiteY63" fmla="*/ 246953 h 5106828"/>
              <a:gd name="connsiteX64" fmla="*/ 12054032 w 23173488"/>
              <a:gd name="connsiteY64" fmla="*/ 345284 h 5106828"/>
              <a:gd name="connsiteX65" fmla="*/ 12544462 w 23173488"/>
              <a:gd name="connsiteY65" fmla="*/ 469692 h 5106828"/>
              <a:gd name="connsiteX66" fmla="*/ 13128197 w 23173488"/>
              <a:gd name="connsiteY66" fmla="*/ 693954 h 5106828"/>
              <a:gd name="connsiteX67" fmla="*/ 13504042 w 23173488"/>
              <a:gd name="connsiteY67" fmla="*/ 816069 h 5106828"/>
              <a:gd name="connsiteX68" fmla="*/ 14026882 w 23173488"/>
              <a:gd name="connsiteY68" fmla="*/ 1020033 h 5106828"/>
              <a:gd name="connsiteX69" fmla="*/ 14300254 w 23173488"/>
              <a:gd name="connsiteY69" fmla="*/ 1187985 h 5106828"/>
              <a:gd name="connsiteX70" fmla="*/ 14497997 w 23173488"/>
              <a:gd name="connsiteY70" fmla="*/ 1299952 h 5106828"/>
              <a:gd name="connsiteX71" fmla="*/ 14891847 w 23173488"/>
              <a:gd name="connsiteY71" fmla="*/ 1475761 h 5106828"/>
              <a:gd name="connsiteX72" fmla="*/ 15389151 w 23173488"/>
              <a:gd name="connsiteY72" fmla="*/ 1814936 h 5106828"/>
              <a:gd name="connsiteX73" fmla="*/ 15630439 w 23173488"/>
              <a:gd name="connsiteY73" fmla="*/ 2137743 h 5106828"/>
              <a:gd name="connsiteX74" fmla="*/ 15742733 w 23173488"/>
              <a:gd name="connsiteY74" fmla="*/ 2474627 h 5106828"/>
              <a:gd name="connsiteX75" fmla="*/ 15919196 w 23173488"/>
              <a:gd name="connsiteY75" fmla="*/ 2683175 h 5106828"/>
              <a:gd name="connsiteX76" fmla="*/ 16111702 w 23173488"/>
              <a:gd name="connsiteY76" fmla="*/ 2987975 h 5106828"/>
              <a:gd name="connsiteX77" fmla="*/ 16496712 w 23173488"/>
              <a:gd name="connsiteY77" fmla="*/ 3340901 h 5106828"/>
              <a:gd name="connsiteX78" fmla="*/ 16929849 w 23173488"/>
              <a:gd name="connsiteY78" fmla="*/ 3677785 h 5106828"/>
              <a:gd name="connsiteX79" fmla="*/ 17443196 w 23173488"/>
              <a:gd name="connsiteY79" fmla="*/ 3838206 h 5106828"/>
              <a:gd name="connsiteX80" fmla="*/ 18197175 w 23173488"/>
              <a:gd name="connsiteY80" fmla="*/ 3966543 h 5106828"/>
              <a:gd name="connsiteX81" fmla="*/ 19031365 w 23173488"/>
              <a:gd name="connsiteY81" fmla="*/ 4062796 h 5106828"/>
              <a:gd name="connsiteX82" fmla="*/ 19673049 w 23173488"/>
              <a:gd name="connsiteY82" fmla="*/ 3966543 h 5106828"/>
              <a:gd name="connsiteX83" fmla="*/ 20330775 w 23173488"/>
              <a:gd name="connsiteY83" fmla="*/ 3966543 h 5106828"/>
              <a:gd name="connsiteX84" fmla="*/ 21132881 w 23173488"/>
              <a:gd name="connsiteY84" fmla="*/ 3982585 h 5106828"/>
              <a:gd name="connsiteX85" fmla="*/ 21694354 w 23173488"/>
              <a:gd name="connsiteY85" fmla="*/ 4014669 h 5106828"/>
              <a:gd name="connsiteX86" fmla="*/ 22576670 w 23173488"/>
              <a:gd name="connsiteY86" fmla="*/ 4062796 h 5106828"/>
              <a:gd name="connsiteX87" fmla="*/ 22929596 w 23173488"/>
              <a:gd name="connsiteY87" fmla="*/ 4094880 h 5106828"/>
              <a:gd name="connsiteX88" fmla="*/ 23009807 w 23173488"/>
              <a:gd name="connsiteY88" fmla="*/ 4191132 h 5106828"/>
              <a:gd name="connsiteX89" fmla="*/ 23170228 w 23173488"/>
              <a:gd name="connsiteY89" fmla="*/ 4223217 h 5106828"/>
              <a:gd name="connsiteX0" fmla="*/ 23170228 w 23173488"/>
              <a:gd name="connsiteY0" fmla="*/ 4223217 h 5200584"/>
              <a:gd name="connsiteX1" fmla="*/ 23041891 w 23173488"/>
              <a:gd name="connsiteY1" fmla="*/ 4399680 h 5200584"/>
              <a:gd name="connsiteX2" fmla="*/ 22271870 w 23173488"/>
              <a:gd name="connsiteY2" fmla="*/ 4415722 h 5200584"/>
              <a:gd name="connsiteX3" fmla="*/ 21389554 w 23173488"/>
              <a:gd name="connsiteY3" fmla="*/ 4399680 h 5200584"/>
              <a:gd name="connsiteX4" fmla="*/ 21020586 w 23173488"/>
              <a:gd name="connsiteY4" fmla="*/ 4351554 h 5200584"/>
              <a:gd name="connsiteX5" fmla="*/ 20747870 w 23173488"/>
              <a:gd name="connsiteY5" fmla="*/ 4351554 h 5200584"/>
              <a:gd name="connsiteX6" fmla="*/ 20362860 w 23173488"/>
              <a:gd name="connsiteY6" fmla="*/ 4415722 h 5200584"/>
              <a:gd name="connsiteX7" fmla="*/ 20025975 w 23173488"/>
              <a:gd name="connsiteY7" fmla="*/ 4383638 h 5200584"/>
              <a:gd name="connsiteX8" fmla="*/ 19384291 w 23173488"/>
              <a:gd name="connsiteY8" fmla="*/ 4335511 h 5200584"/>
              <a:gd name="connsiteX9" fmla="*/ 18951154 w 23173488"/>
              <a:gd name="connsiteY9" fmla="*/ 4335511 h 5200584"/>
              <a:gd name="connsiteX10" fmla="*/ 18485933 w 23173488"/>
              <a:gd name="connsiteY10" fmla="*/ 4335511 h 5200584"/>
              <a:gd name="connsiteX11" fmla="*/ 18149049 w 23173488"/>
              <a:gd name="connsiteY11" fmla="*/ 4351554 h 5200584"/>
              <a:gd name="connsiteX12" fmla="*/ 17314860 w 23173488"/>
              <a:gd name="connsiteY12" fmla="*/ 4287385 h 5200584"/>
              <a:gd name="connsiteX13" fmla="*/ 16865681 w 23173488"/>
              <a:gd name="connsiteY13" fmla="*/ 4303427 h 5200584"/>
              <a:gd name="connsiteX14" fmla="*/ 16432544 w 23173488"/>
              <a:gd name="connsiteY14" fmla="*/ 4303427 h 5200584"/>
              <a:gd name="connsiteX15" fmla="*/ 15726691 w 23173488"/>
              <a:gd name="connsiteY15" fmla="*/ 4303427 h 5200584"/>
              <a:gd name="connsiteX16" fmla="*/ 15213344 w 23173488"/>
              <a:gd name="connsiteY16" fmla="*/ 4319469 h 5200584"/>
              <a:gd name="connsiteX17" fmla="*/ 14988754 w 23173488"/>
              <a:gd name="connsiteY17" fmla="*/ 4287385 h 5200584"/>
              <a:gd name="connsiteX18" fmla="*/ 14491449 w 23173488"/>
              <a:gd name="connsiteY18" fmla="*/ 4271343 h 5200584"/>
              <a:gd name="connsiteX19" fmla="*/ 14058312 w 23173488"/>
              <a:gd name="connsiteY19" fmla="*/ 4287385 h 5200584"/>
              <a:gd name="connsiteX20" fmla="*/ 13464754 w 23173488"/>
              <a:gd name="connsiteY20" fmla="*/ 4335511 h 5200584"/>
              <a:gd name="connsiteX21" fmla="*/ 12357849 w 23173488"/>
              <a:gd name="connsiteY21" fmla="*/ 4239259 h 5200584"/>
              <a:gd name="connsiteX22" fmla="*/ 11892628 w 23173488"/>
              <a:gd name="connsiteY22" fmla="*/ 4271343 h 5200584"/>
              <a:gd name="connsiteX23" fmla="*/ 11507617 w 23173488"/>
              <a:gd name="connsiteY23" fmla="*/ 4287385 h 5200584"/>
              <a:gd name="connsiteX24" fmla="*/ 11074481 w 23173488"/>
              <a:gd name="connsiteY24" fmla="*/ 4287385 h 5200584"/>
              <a:gd name="connsiteX25" fmla="*/ 10352586 w 23173488"/>
              <a:gd name="connsiteY25" fmla="*/ 4303427 h 5200584"/>
              <a:gd name="connsiteX26" fmla="*/ 9855281 w 23173488"/>
              <a:gd name="connsiteY26" fmla="*/ 4319469 h 5200584"/>
              <a:gd name="connsiteX27" fmla="*/ 8731451 w 23173488"/>
              <a:gd name="connsiteY27" fmla="*/ 5179573 h 5200584"/>
              <a:gd name="connsiteX28" fmla="*/ 7828157 w 23173488"/>
              <a:gd name="connsiteY28" fmla="*/ 4904918 h 5200584"/>
              <a:gd name="connsiteX29" fmla="*/ 7026296 w 23173488"/>
              <a:gd name="connsiteY29" fmla="*/ 4555033 h 5200584"/>
              <a:gd name="connsiteX30" fmla="*/ 6414820 w 23173488"/>
              <a:gd name="connsiteY30" fmla="*/ 4330339 h 5200584"/>
              <a:gd name="connsiteX31" fmla="*/ 6094550 w 23173488"/>
              <a:gd name="connsiteY31" fmla="*/ 4299023 h 5200584"/>
              <a:gd name="connsiteX32" fmla="*/ 5651062 w 23173488"/>
              <a:gd name="connsiteY32" fmla="*/ 4148963 h 5200584"/>
              <a:gd name="connsiteX33" fmla="*/ 5210937 w 23173488"/>
              <a:gd name="connsiteY33" fmla="*/ 4044995 h 5200584"/>
              <a:gd name="connsiteX34" fmla="*/ 4677010 w 23173488"/>
              <a:gd name="connsiteY34" fmla="*/ 3983795 h 5200584"/>
              <a:gd name="connsiteX35" fmla="*/ 4028666 w 23173488"/>
              <a:gd name="connsiteY35" fmla="*/ 3946868 h 5200584"/>
              <a:gd name="connsiteX36" fmla="*/ 3672863 w 23173488"/>
              <a:gd name="connsiteY36" fmla="*/ 3873297 h 5200584"/>
              <a:gd name="connsiteX37" fmla="*/ 3609151 w 23173488"/>
              <a:gd name="connsiteY37" fmla="*/ 3873621 h 5200584"/>
              <a:gd name="connsiteX38" fmla="*/ 3318576 w 23173488"/>
              <a:gd name="connsiteY38" fmla="*/ 3809148 h 5200584"/>
              <a:gd name="connsiteX39" fmla="*/ 3062810 w 23173488"/>
              <a:gd name="connsiteY39" fmla="*/ 3741650 h 5200584"/>
              <a:gd name="connsiteX40" fmla="*/ 2799479 w 23173488"/>
              <a:gd name="connsiteY40" fmla="*/ 3627237 h 5200584"/>
              <a:gd name="connsiteX41" fmla="*/ 2519801 w 23173488"/>
              <a:gd name="connsiteY41" fmla="*/ 3459855 h 5200584"/>
              <a:gd name="connsiteX42" fmla="*/ 2319124 w 23173488"/>
              <a:gd name="connsiteY42" fmla="*/ 3289142 h 5200584"/>
              <a:gd name="connsiteX43" fmla="*/ 2122986 w 23173488"/>
              <a:gd name="connsiteY43" fmla="*/ 3068185 h 5200584"/>
              <a:gd name="connsiteX44" fmla="*/ 1806987 w 23173488"/>
              <a:gd name="connsiteY44" fmla="*/ 2696795 h 5200584"/>
              <a:gd name="connsiteX45" fmla="*/ 1641723 w 23173488"/>
              <a:gd name="connsiteY45" fmla="*/ 2298164 h 5200584"/>
              <a:gd name="connsiteX46" fmla="*/ 1155112 w 23173488"/>
              <a:gd name="connsiteY46" fmla="*/ 1701929 h 5200584"/>
              <a:gd name="connsiteX47" fmla="*/ 366725 w 23173488"/>
              <a:gd name="connsiteY47" fmla="*/ 1273809 h 5200584"/>
              <a:gd name="connsiteX48" fmla="*/ 23187 w 23173488"/>
              <a:gd name="connsiteY48" fmla="*/ 1004969 h 5200584"/>
              <a:gd name="connsiteX49" fmla="*/ 979266 w 23173488"/>
              <a:gd name="connsiteY49" fmla="*/ 857868 h 5200584"/>
              <a:gd name="connsiteX50" fmla="*/ 1993754 w 23173488"/>
              <a:gd name="connsiteY50" fmla="*/ 765881 h 5200584"/>
              <a:gd name="connsiteX51" fmla="*/ 2589750 w 23173488"/>
              <a:gd name="connsiteY51" fmla="*/ 706602 h 5200584"/>
              <a:gd name="connsiteX52" fmla="*/ 3249944 w 23173488"/>
              <a:gd name="connsiteY52" fmla="*/ 570862 h 5200584"/>
              <a:gd name="connsiteX53" fmla="*/ 3847512 w 23173488"/>
              <a:gd name="connsiteY53" fmla="*/ 479237 h 5200584"/>
              <a:gd name="connsiteX54" fmla="*/ 4754199 w 23173488"/>
              <a:gd name="connsiteY54" fmla="*/ 428950 h 5200584"/>
              <a:gd name="connsiteX55" fmla="*/ 5327088 w 23173488"/>
              <a:gd name="connsiteY55" fmla="*/ 366325 h 5200584"/>
              <a:gd name="connsiteX56" fmla="*/ 6299487 w 23173488"/>
              <a:gd name="connsiteY56" fmla="*/ 284571 h 5200584"/>
              <a:gd name="connsiteX57" fmla="*/ 7013052 w 23173488"/>
              <a:gd name="connsiteY57" fmla="*/ 189862 h 5200584"/>
              <a:gd name="connsiteX58" fmla="*/ 8316163 w 23173488"/>
              <a:gd name="connsiteY58" fmla="*/ 72939 h 5200584"/>
              <a:gd name="connsiteX59" fmla="*/ 9149428 w 23173488"/>
              <a:gd name="connsiteY59" fmla="*/ 4143 h 5200584"/>
              <a:gd name="connsiteX60" fmla="*/ 10258952 w 23173488"/>
              <a:gd name="connsiteY60" fmla="*/ 15602 h 5200584"/>
              <a:gd name="connsiteX61" fmla="*/ 10934685 w 23173488"/>
              <a:gd name="connsiteY61" fmla="*/ 80425 h 5200584"/>
              <a:gd name="connsiteX62" fmla="*/ 11279099 w 23173488"/>
              <a:gd name="connsiteY62" fmla="*/ 211054 h 5200584"/>
              <a:gd name="connsiteX63" fmla="*/ 11534819 w 23173488"/>
              <a:gd name="connsiteY63" fmla="*/ 246953 h 5200584"/>
              <a:gd name="connsiteX64" fmla="*/ 12054032 w 23173488"/>
              <a:gd name="connsiteY64" fmla="*/ 345284 h 5200584"/>
              <a:gd name="connsiteX65" fmla="*/ 12544462 w 23173488"/>
              <a:gd name="connsiteY65" fmla="*/ 469692 h 5200584"/>
              <a:gd name="connsiteX66" fmla="*/ 13128197 w 23173488"/>
              <a:gd name="connsiteY66" fmla="*/ 693954 h 5200584"/>
              <a:gd name="connsiteX67" fmla="*/ 13504042 w 23173488"/>
              <a:gd name="connsiteY67" fmla="*/ 816069 h 5200584"/>
              <a:gd name="connsiteX68" fmla="*/ 14026882 w 23173488"/>
              <a:gd name="connsiteY68" fmla="*/ 1020033 h 5200584"/>
              <a:gd name="connsiteX69" fmla="*/ 14300254 w 23173488"/>
              <a:gd name="connsiteY69" fmla="*/ 1187985 h 5200584"/>
              <a:gd name="connsiteX70" fmla="*/ 14497997 w 23173488"/>
              <a:gd name="connsiteY70" fmla="*/ 1299952 h 5200584"/>
              <a:gd name="connsiteX71" fmla="*/ 14891847 w 23173488"/>
              <a:gd name="connsiteY71" fmla="*/ 1475761 h 5200584"/>
              <a:gd name="connsiteX72" fmla="*/ 15389151 w 23173488"/>
              <a:gd name="connsiteY72" fmla="*/ 1814936 h 5200584"/>
              <a:gd name="connsiteX73" fmla="*/ 15630439 w 23173488"/>
              <a:gd name="connsiteY73" fmla="*/ 2137743 h 5200584"/>
              <a:gd name="connsiteX74" fmla="*/ 15742733 w 23173488"/>
              <a:gd name="connsiteY74" fmla="*/ 2474627 h 5200584"/>
              <a:gd name="connsiteX75" fmla="*/ 15919196 w 23173488"/>
              <a:gd name="connsiteY75" fmla="*/ 2683175 h 5200584"/>
              <a:gd name="connsiteX76" fmla="*/ 16111702 w 23173488"/>
              <a:gd name="connsiteY76" fmla="*/ 2987975 h 5200584"/>
              <a:gd name="connsiteX77" fmla="*/ 16496712 w 23173488"/>
              <a:gd name="connsiteY77" fmla="*/ 3340901 h 5200584"/>
              <a:gd name="connsiteX78" fmla="*/ 16929849 w 23173488"/>
              <a:gd name="connsiteY78" fmla="*/ 3677785 h 5200584"/>
              <a:gd name="connsiteX79" fmla="*/ 17443196 w 23173488"/>
              <a:gd name="connsiteY79" fmla="*/ 3838206 h 5200584"/>
              <a:gd name="connsiteX80" fmla="*/ 18197175 w 23173488"/>
              <a:gd name="connsiteY80" fmla="*/ 3966543 h 5200584"/>
              <a:gd name="connsiteX81" fmla="*/ 19031365 w 23173488"/>
              <a:gd name="connsiteY81" fmla="*/ 4062796 h 5200584"/>
              <a:gd name="connsiteX82" fmla="*/ 19673049 w 23173488"/>
              <a:gd name="connsiteY82" fmla="*/ 3966543 h 5200584"/>
              <a:gd name="connsiteX83" fmla="*/ 20330775 w 23173488"/>
              <a:gd name="connsiteY83" fmla="*/ 3966543 h 5200584"/>
              <a:gd name="connsiteX84" fmla="*/ 21132881 w 23173488"/>
              <a:gd name="connsiteY84" fmla="*/ 3982585 h 5200584"/>
              <a:gd name="connsiteX85" fmla="*/ 21694354 w 23173488"/>
              <a:gd name="connsiteY85" fmla="*/ 4014669 h 5200584"/>
              <a:gd name="connsiteX86" fmla="*/ 22576670 w 23173488"/>
              <a:gd name="connsiteY86" fmla="*/ 4062796 h 5200584"/>
              <a:gd name="connsiteX87" fmla="*/ 22929596 w 23173488"/>
              <a:gd name="connsiteY87" fmla="*/ 4094880 h 5200584"/>
              <a:gd name="connsiteX88" fmla="*/ 23009807 w 23173488"/>
              <a:gd name="connsiteY88" fmla="*/ 4191132 h 5200584"/>
              <a:gd name="connsiteX89" fmla="*/ 23170228 w 23173488"/>
              <a:gd name="connsiteY89" fmla="*/ 4223217 h 5200584"/>
              <a:gd name="connsiteX0" fmla="*/ 23170228 w 23173488"/>
              <a:gd name="connsiteY0" fmla="*/ 4223217 h 5184946"/>
              <a:gd name="connsiteX1" fmla="*/ 23041891 w 23173488"/>
              <a:gd name="connsiteY1" fmla="*/ 4399680 h 5184946"/>
              <a:gd name="connsiteX2" fmla="*/ 22271870 w 23173488"/>
              <a:gd name="connsiteY2" fmla="*/ 4415722 h 5184946"/>
              <a:gd name="connsiteX3" fmla="*/ 21389554 w 23173488"/>
              <a:gd name="connsiteY3" fmla="*/ 4399680 h 5184946"/>
              <a:gd name="connsiteX4" fmla="*/ 21020586 w 23173488"/>
              <a:gd name="connsiteY4" fmla="*/ 4351554 h 5184946"/>
              <a:gd name="connsiteX5" fmla="*/ 20747870 w 23173488"/>
              <a:gd name="connsiteY5" fmla="*/ 4351554 h 5184946"/>
              <a:gd name="connsiteX6" fmla="*/ 20362860 w 23173488"/>
              <a:gd name="connsiteY6" fmla="*/ 4415722 h 5184946"/>
              <a:gd name="connsiteX7" fmla="*/ 20025975 w 23173488"/>
              <a:gd name="connsiteY7" fmla="*/ 4383638 h 5184946"/>
              <a:gd name="connsiteX8" fmla="*/ 19384291 w 23173488"/>
              <a:gd name="connsiteY8" fmla="*/ 4335511 h 5184946"/>
              <a:gd name="connsiteX9" fmla="*/ 18951154 w 23173488"/>
              <a:gd name="connsiteY9" fmla="*/ 4335511 h 5184946"/>
              <a:gd name="connsiteX10" fmla="*/ 18485933 w 23173488"/>
              <a:gd name="connsiteY10" fmla="*/ 4335511 h 5184946"/>
              <a:gd name="connsiteX11" fmla="*/ 18149049 w 23173488"/>
              <a:gd name="connsiteY11" fmla="*/ 4351554 h 5184946"/>
              <a:gd name="connsiteX12" fmla="*/ 17314860 w 23173488"/>
              <a:gd name="connsiteY12" fmla="*/ 4287385 h 5184946"/>
              <a:gd name="connsiteX13" fmla="*/ 16865681 w 23173488"/>
              <a:gd name="connsiteY13" fmla="*/ 4303427 h 5184946"/>
              <a:gd name="connsiteX14" fmla="*/ 16432544 w 23173488"/>
              <a:gd name="connsiteY14" fmla="*/ 4303427 h 5184946"/>
              <a:gd name="connsiteX15" fmla="*/ 15726691 w 23173488"/>
              <a:gd name="connsiteY15" fmla="*/ 4303427 h 5184946"/>
              <a:gd name="connsiteX16" fmla="*/ 15213344 w 23173488"/>
              <a:gd name="connsiteY16" fmla="*/ 4319469 h 5184946"/>
              <a:gd name="connsiteX17" fmla="*/ 14988754 w 23173488"/>
              <a:gd name="connsiteY17" fmla="*/ 4287385 h 5184946"/>
              <a:gd name="connsiteX18" fmla="*/ 14491449 w 23173488"/>
              <a:gd name="connsiteY18" fmla="*/ 4271343 h 5184946"/>
              <a:gd name="connsiteX19" fmla="*/ 14058312 w 23173488"/>
              <a:gd name="connsiteY19" fmla="*/ 4287385 h 5184946"/>
              <a:gd name="connsiteX20" fmla="*/ 13464754 w 23173488"/>
              <a:gd name="connsiteY20" fmla="*/ 4335511 h 5184946"/>
              <a:gd name="connsiteX21" fmla="*/ 12357849 w 23173488"/>
              <a:gd name="connsiteY21" fmla="*/ 4239259 h 5184946"/>
              <a:gd name="connsiteX22" fmla="*/ 11892628 w 23173488"/>
              <a:gd name="connsiteY22" fmla="*/ 4271343 h 5184946"/>
              <a:gd name="connsiteX23" fmla="*/ 11507617 w 23173488"/>
              <a:gd name="connsiteY23" fmla="*/ 4287385 h 5184946"/>
              <a:gd name="connsiteX24" fmla="*/ 11074481 w 23173488"/>
              <a:gd name="connsiteY24" fmla="*/ 4287385 h 5184946"/>
              <a:gd name="connsiteX25" fmla="*/ 10352586 w 23173488"/>
              <a:gd name="connsiteY25" fmla="*/ 4303427 h 5184946"/>
              <a:gd name="connsiteX26" fmla="*/ 9724653 w 23173488"/>
              <a:gd name="connsiteY26" fmla="*/ 5022854 h 5184946"/>
              <a:gd name="connsiteX27" fmla="*/ 8731451 w 23173488"/>
              <a:gd name="connsiteY27" fmla="*/ 5179573 h 5184946"/>
              <a:gd name="connsiteX28" fmla="*/ 7828157 w 23173488"/>
              <a:gd name="connsiteY28" fmla="*/ 4904918 h 5184946"/>
              <a:gd name="connsiteX29" fmla="*/ 7026296 w 23173488"/>
              <a:gd name="connsiteY29" fmla="*/ 4555033 h 5184946"/>
              <a:gd name="connsiteX30" fmla="*/ 6414820 w 23173488"/>
              <a:gd name="connsiteY30" fmla="*/ 4330339 h 5184946"/>
              <a:gd name="connsiteX31" fmla="*/ 6094550 w 23173488"/>
              <a:gd name="connsiteY31" fmla="*/ 4299023 h 5184946"/>
              <a:gd name="connsiteX32" fmla="*/ 5651062 w 23173488"/>
              <a:gd name="connsiteY32" fmla="*/ 4148963 h 5184946"/>
              <a:gd name="connsiteX33" fmla="*/ 5210937 w 23173488"/>
              <a:gd name="connsiteY33" fmla="*/ 4044995 h 5184946"/>
              <a:gd name="connsiteX34" fmla="*/ 4677010 w 23173488"/>
              <a:gd name="connsiteY34" fmla="*/ 3983795 h 5184946"/>
              <a:gd name="connsiteX35" fmla="*/ 4028666 w 23173488"/>
              <a:gd name="connsiteY35" fmla="*/ 3946868 h 5184946"/>
              <a:gd name="connsiteX36" fmla="*/ 3672863 w 23173488"/>
              <a:gd name="connsiteY36" fmla="*/ 3873297 h 5184946"/>
              <a:gd name="connsiteX37" fmla="*/ 3609151 w 23173488"/>
              <a:gd name="connsiteY37" fmla="*/ 3873621 h 5184946"/>
              <a:gd name="connsiteX38" fmla="*/ 3318576 w 23173488"/>
              <a:gd name="connsiteY38" fmla="*/ 3809148 h 5184946"/>
              <a:gd name="connsiteX39" fmla="*/ 3062810 w 23173488"/>
              <a:gd name="connsiteY39" fmla="*/ 3741650 h 5184946"/>
              <a:gd name="connsiteX40" fmla="*/ 2799479 w 23173488"/>
              <a:gd name="connsiteY40" fmla="*/ 3627237 h 5184946"/>
              <a:gd name="connsiteX41" fmla="*/ 2519801 w 23173488"/>
              <a:gd name="connsiteY41" fmla="*/ 3459855 h 5184946"/>
              <a:gd name="connsiteX42" fmla="*/ 2319124 w 23173488"/>
              <a:gd name="connsiteY42" fmla="*/ 3289142 h 5184946"/>
              <a:gd name="connsiteX43" fmla="*/ 2122986 w 23173488"/>
              <a:gd name="connsiteY43" fmla="*/ 3068185 h 5184946"/>
              <a:gd name="connsiteX44" fmla="*/ 1806987 w 23173488"/>
              <a:gd name="connsiteY44" fmla="*/ 2696795 h 5184946"/>
              <a:gd name="connsiteX45" fmla="*/ 1641723 w 23173488"/>
              <a:gd name="connsiteY45" fmla="*/ 2298164 h 5184946"/>
              <a:gd name="connsiteX46" fmla="*/ 1155112 w 23173488"/>
              <a:gd name="connsiteY46" fmla="*/ 1701929 h 5184946"/>
              <a:gd name="connsiteX47" fmla="*/ 366725 w 23173488"/>
              <a:gd name="connsiteY47" fmla="*/ 1273809 h 5184946"/>
              <a:gd name="connsiteX48" fmla="*/ 23187 w 23173488"/>
              <a:gd name="connsiteY48" fmla="*/ 1004969 h 5184946"/>
              <a:gd name="connsiteX49" fmla="*/ 979266 w 23173488"/>
              <a:gd name="connsiteY49" fmla="*/ 857868 h 5184946"/>
              <a:gd name="connsiteX50" fmla="*/ 1993754 w 23173488"/>
              <a:gd name="connsiteY50" fmla="*/ 765881 h 5184946"/>
              <a:gd name="connsiteX51" fmla="*/ 2589750 w 23173488"/>
              <a:gd name="connsiteY51" fmla="*/ 706602 h 5184946"/>
              <a:gd name="connsiteX52" fmla="*/ 3249944 w 23173488"/>
              <a:gd name="connsiteY52" fmla="*/ 570862 h 5184946"/>
              <a:gd name="connsiteX53" fmla="*/ 3847512 w 23173488"/>
              <a:gd name="connsiteY53" fmla="*/ 479237 h 5184946"/>
              <a:gd name="connsiteX54" fmla="*/ 4754199 w 23173488"/>
              <a:gd name="connsiteY54" fmla="*/ 428950 h 5184946"/>
              <a:gd name="connsiteX55" fmla="*/ 5327088 w 23173488"/>
              <a:gd name="connsiteY55" fmla="*/ 366325 h 5184946"/>
              <a:gd name="connsiteX56" fmla="*/ 6299487 w 23173488"/>
              <a:gd name="connsiteY56" fmla="*/ 284571 h 5184946"/>
              <a:gd name="connsiteX57" fmla="*/ 7013052 w 23173488"/>
              <a:gd name="connsiteY57" fmla="*/ 189862 h 5184946"/>
              <a:gd name="connsiteX58" fmla="*/ 8316163 w 23173488"/>
              <a:gd name="connsiteY58" fmla="*/ 72939 h 5184946"/>
              <a:gd name="connsiteX59" fmla="*/ 9149428 w 23173488"/>
              <a:gd name="connsiteY59" fmla="*/ 4143 h 5184946"/>
              <a:gd name="connsiteX60" fmla="*/ 10258952 w 23173488"/>
              <a:gd name="connsiteY60" fmla="*/ 15602 h 5184946"/>
              <a:gd name="connsiteX61" fmla="*/ 10934685 w 23173488"/>
              <a:gd name="connsiteY61" fmla="*/ 80425 h 5184946"/>
              <a:gd name="connsiteX62" fmla="*/ 11279099 w 23173488"/>
              <a:gd name="connsiteY62" fmla="*/ 211054 h 5184946"/>
              <a:gd name="connsiteX63" fmla="*/ 11534819 w 23173488"/>
              <a:gd name="connsiteY63" fmla="*/ 246953 h 5184946"/>
              <a:gd name="connsiteX64" fmla="*/ 12054032 w 23173488"/>
              <a:gd name="connsiteY64" fmla="*/ 345284 h 5184946"/>
              <a:gd name="connsiteX65" fmla="*/ 12544462 w 23173488"/>
              <a:gd name="connsiteY65" fmla="*/ 469692 h 5184946"/>
              <a:gd name="connsiteX66" fmla="*/ 13128197 w 23173488"/>
              <a:gd name="connsiteY66" fmla="*/ 693954 h 5184946"/>
              <a:gd name="connsiteX67" fmla="*/ 13504042 w 23173488"/>
              <a:gd name="connsiteY67" fmla="*/ 816069 h 5184946"/>
              <a:gd name="connsiteX68" fmla="*/ 14026882 w 23173488"/>
              <a:gd name="connsiteY68" fmla="*/ 1020033 h 5184946"/>
              <a:gd name="connsiteX69" fmla="*/ 14300254 w 23173488"/>
              <a:gd name="connsiteY69" fmla="*/ 1187985 h 5184946"/>
              <a:gd name="connsiteX70" fmla="*/ 14497997 w 23173488"/>
              <a:gd name="connsiteY70" fmla="*/ 1299952 h 5184946"/>
              <a:gd name="connsiteX71" fmla="*/ 14891847 w 23173488"/>
              <a:gd name="connsiteY71" fmla="*/ 1475761 h 5184946"/>
              <a:gd name="connsiteX72" fmla="*/ 15389151 w 23173488"/>
              <a:gd name="connsiteY72" fmla="*/ 1814936 h 5184946"/>
              <a:gd name="connsiteX73" fmla="*/ 15630439 w 23173488"/>
              <a:gd name="connsiteY73" fmla="*/ 2137743 h 5184946"/>
              <a:gd name="connsiteX74" fmla="*/ 15742733 w 23173488"/>
              <a:gd name="connsiteY74" fmla="*/ 2474627 h 5184946"/>
              <a:gd name="connsiteX75" fmla="*/ 15919196 w 23173488"/>
              <a:gd name="connsiteY75" fmla="*/ 2683175 h 5184946"/>
              <a:gd name="connsiteX76" fmla="*/ 16111702 w 23173488"/>
              <a:gd name="connsiteY76" fmla="*/ 2987975 h 5184946"/>
              <a:gd name="connsiteX77" fmla="*/ 16496712 w 23173488"/>
              <a:gd name="connsiteY77" fmla="*/ 3340901 h 5184946"/>
              <a:gd name="connsiteX78" fmla="*/ 16929849 w 23173488"/>
              <a:gd name="connsiteY78" fmla="*/ 3677785 h 5184946"/>
              <a:gd name="connsiteX79" fmla="*/ 17443196 w 23173488"/>
              <a:gd name="connsiteY79" fmla="*/ 3838206 h 5184946"/>
              <a:gd name="connsiteX80" fmla="*/ 18197175 w 23173488"/>
              <a:gd name="connsiteY80" fmla="*/ 3966543 h 5184946"/>
              <a:gd name="connsiteX81" fmla="*/ 19031365 w 23173488"/>
              <a:gd name="connsiteY81" fmla="*/ 4062796 h 5184946"/>
              <a:gd name="connsiteX82" fmla="*/ 19673049 w 23173488"/>
              <a:gd name="connsiteY82" fmla="*/ 3966543 h 5184946"/>
              <a:gd name="connsiteX83" fmla="*/ 20330775 w 23173488"/>
              <a:gd name="connsiteY83" fmla="*/ 3966543 h 5184946"/>
              <a:gd name="connsiteX84" fmla="*/ 21132881 w 23173488"/>
              <a:gd name="connsiteY84" fmla="*/ 3982585 h 5184946"/>
              <a:gd name="connsiteX85" fmla="*/ 21694354 w 23173488"/>
              <a:gd name="connsiteY85" fmla="*/ 4014669 h 5184946"/>
              <a:gd name="connsiteX86" fmla="*/ 22576670 w 23173488"/>
              <a:gd name="connsiteY86" fmla="*/ 4062796 h 5184946"/>
              <a:gd name="connsiteX87" fmla="*/ 22929596 w 23173488"/>
              <a:gd name="connsiteY87" fmla="*/ 4094880 h 5184946"/>
              <a:gd name="connsiteX88" fmla="*/ 23009807 w 23173488"/>
              <a:gd name="connsiteY88" fmla="*/ 4191132 h 5184946"/>
              <a:gd name="connsiteX89" fmla="*/ 23170228 w 23173488"/>
              <a:gd name="connsiteY89" fmla="*/ 4223217 h 5184946"/>
              <a:gd name="connsiteX0" fmla="*/ 23170228 w 23173488"/>
              <a:gd name="connsiteY0" fmla="*/ 4223217 h 5181405"/>
              <a:gd name="connsiteX1" fmla="*/ 23041891 w 23173488"/>
              <a:gd name="connsiteY1" fmla="*/ 4399680 h 5181405"/>
              <a:gd name="connsiteX2" fmla="*/ 22271870 w 23173488"/>
              <a:gd name="connsiteY2" fmla="*/ 4415722 h 5181405"/>
              <a:gd name="connsiteX3" fmla="*/ 21389554 w 23173488"/>
              <a:gd name="connsiteY3" fmla="*/ 4399680 h 5181405"/>
              <a:gd name="connsiteX4" fmla="*/ 21020586 w 23173488"/>
              <a:gd name="connsiteY4" fmla="*/ 4351554 h 5181405"/>
              <a:gd name="connsiteX5" fmla="*/ 20747870 w 23173488"/>
              <a:gd name="connsiteY5" fmla="*/ 4351554 h 5181405"/>
              <a:gd name="connsiteX6" fmla="*/ 20362860 w 23173488"/>
              <a:gd name="connsiteY6" fmla="*/ 4415722 h 5181405"/>
              <a:gd name="connsiteX7" fmla="*/ 20025975 w 23173488"/>
              <a:gd name="connsiteY7" fmla="*/ 4383638 h 5181405"/>
              <a:gd name="connsiteX8" fmla="*/ 19384291 w 23173488"/>
              <a:gd name="connsiteY8" fmla="*/ 4335511 h 5181405"/>
              <a:gd name="connsiteX9" fmla="*/ 18951154 w 23173488"/>
              <a:gd name="connsiteY9" fmla="*/ 4335511 h 5181405"/>
              <a:gd name="connsiteX10" fmla="*/ 18485933 w 23173488"/>
              <a:gd name="connsiteY10" fmla="*/ 4335511 h 5181405"/>
              <a:gd name="connsiteX11" fmla="*/ 18149049 w 23173488"/>
              <a:gd name="connsiteY11" fmla="*/ 4351554 h 5181405"/>
              <a:gd name="connsiteX12" fmla="*/ 17314860 w 23173488"/>
              <a:gd name="connsiteY12" fmla="*/ 4287385 h 5181405"/>
              <a:gd name="connsiteX13" fmla="*/ 16865681 w 23173488"/>
              <a:gd name="connsiteY13" fmla="*/ 4303427 h 5181405"/>
              <a:gd name="connsiteX14" fmla="*/ 16432544 w 23173488"/>
              <a:gd name="connsiteY14" fmla="*/ 4303427 h 5181405"/>
              <a:gd name="connsiteX15" fmla="*/ 15726691 w 23173488"/>
              <a:gd name="connsiteY15" fmla="*/ 4303427 h 5181405"/>
              <a:gd name="connsiteX16" fmla="*/ 15213344 w 23173488"/>
              <a:gd name="connsiteY16" fmla="*/ 4319469 h 5181405"/>
              <a:gd name="connsiteX17" fmla="*/ 14988754 w 23173488"/>
              <a:gd name="connsiteY17" fmla="*/ 4287385 h 5181405"/>
              <a:gd name="connsiteX18" fmla="*/ 14491449 w 23173488"/>
              <a:gd name="connsiteY18" fmla="*/ 4271343 h 5181405"/>
              <a:gd name="connsiteX19" fmla="*/ 14058312 w 23173488"/>
              <a:gd name="connsiteY19" fmla="*/ 4287385 h 5181405"/>
              <a:gd name="connsiteX20" fmla="*/ 13464754 w 23173488"/>
              <a:gd name="connsiteY20" fmla="*/ 4335511 h 5181405"/>
              <a:gd name="connsiteX21" fmla="*/ 12357849 w 23173488"/>
              <a:gd name="connsiteY21" fmla="*/ 4239259 h 5181405"/>
              <a:gd name="connsiteX22" fmla="*/ 11892628 w 23173488"/>
              <a:gd name="connsiteY22" fmla="*/ 4271343 h 5181405"/>
              <a:gd name="connsiteX23" fmla="*/ 11507617 w 23173488"/>
              <a:gd name="connsiteY23" fmla="*/ 4287385 h 5181405"/>
              <a:gd name="connsiteX24" fmla="*/ 11074481 w 23173488"/>
              <a:gd name="connsiteY24" fmla="*/ 4287385 h 5181405"/>
              <a:gd name="connsiteX25" fmla="*/ 10583698 w 23173488"/>
              <a:gd name="connsiteY25" fmla="*/ 4986715 h 5181405"/>
              <a:gd name="connsiteX26" fmla="*/ 9724653 w 23173488"/>
              <a:gd name="connsiteY26" fmla="*/ 5022854 h 5181405"/>
              <a:gd name="connsiteX27" fmla="*/ 8731451 w 23173488"/>
              <a:gd name="connsiteY27" fmla="*/ 5179573 h 5181405"/>
              <a:gd name="connsiteX28" fmla="*/ 7828157 w 23173488"/>
              <a:gd name="connsiteY28" fmla="*/ 4904918 h 5181405"/>
              <a:gd name="connsiteX29" fmla="*/ 7026296 w 23173488"/>
              <a:gd name="connsiteY29" fmla="*/ 4555033 h 5181405"/>
              <a:gd name="connsiteX30" fmla="*/ 6414820 w 23173488"/>
              <a:gd name="connsiteY30" fmla="*/ 4330339 h 5181405"/>
              <a:gd name="connsiteX31" fmla="*/ 6094550 w 23173488"/>
              <a:gd name="connsiteY31" fmla="*/ 4299023 h 5181405"/>
              <a:gd name="connsiteX32" fmla="*/ 5651062 w 23173488"/>
              <a:gd name="connsiteY32" fmla="*/ 4148963 h 5181405"/>
              <a:gd name="connsiteX33" fmla="*/ 5210937 w 23173488"/>
              <a:gd name="connsiteY33" fmla="*/ 4044995 h 5181405"/>
              <a:gd name="connsiteX34" fmla="*/ 4677010 w 23173488"/>
              <a:gd name="connsiteY34" fmla="*/ 3983795 h 5181405"/>
              <a:gd name="connsiteX35" fmla="*/ 4028666 w 23173488"/>
              <a:gd name="connsiteY35" fmla="*/ 3946868 h 5181405"/>
              <a:gd name="connsiteX36" fmla="*/ 3672863 w 23173488"/>
              <a:gd name="connsiteY36" fmla="*/ 3873297 h 5181405"/>
              <a:gd name="connsiteX37" fmla="*/ 3609151 w 23173488"/>
              <a:gd name="connsiteY37" fmla="*/ 3873621 h 5181405"/>
              <a:gd name="connsiteX38" fmla="*/ 3318576 w 23173488"/>
              <a:gd name="connsiteY38" fmla="*/ 3809148 h 5181405"/>
              <a:gd name="connsiteX39" fmla="*/ 3062810 w 23173488"/>
              <a:gd name="connsiteY39" fmla="*/ 3741650 h 5181405"/>
              <a:gd name="connsiteX40" fmla="*/ 2799479 w 23173488"/>
              <a:gd name="connsiteY40" fmla="*/ 3627237 h 5181405"/>
              <a:gd name="connsiteX41" fmla="*/ 2519801 w 23173488"/>
              <a:gd name="connsiteY41" fmla="*/ 3459855 h 5181405"/>
              <a:gd name="connsiteX42" fmla="*/ 2319124 w 23173488"/>
              <a:gd name="connsiteY42" fmla="*/ 3289142 h 5181405"/>
              <a:gd name="connsiteX43" fmla="*/ 2122986 w 23173488"/>
              <a:gd name="connsiteY43" fmla="*/ 3068185 h 5181405"/>
              <a:gd name="connsiteX44" fmla="*/ 1806987 w 23173488"/>
              <a:gd name="connsiteY44" fmla="*/ 2696795 h 5181405"/>
              <a:gd name="connsiteX45" fmla="*/ 1641723 w 23173488"/>
              <a:gd name="connsiteY45" fmla="*/ 2298164 h 5181405"/>
              <a:gd name="connsiteX46" fmla="*/ 1155112 w 23173488"/>
              <a:gd name="connsiteY46" fmla="*/ 1701929 h 5181405"/>
              <a:gd name="connsiteX47" fmla="*/ 366725 w 23173488"/>
              <a:gd name="connsiteY47" fmla="*/ 1273809 h 5181405"/>
              <a:gd name="connsiteX48" fmla="*/ 23187 w 23173488"/>
              <a:gd name="connsiteY48" fmla="*/ 1004969 h 5181405"/>
              <a:gd name="connsiteX49" fmla="*/ 979266 w 23173488"/>
              <a:gd name="connsiteY49" fmla="*/ 857868 h 5181405"/>
              <a:gd name="connsiteX50" fmla="*/ 1993754 w 23173488"/>
              <a:gd name="connsiteY50" fmla="*/ 765881 h 5181405"/>
              <a:gd name="connsiteX51" fmla="*/ 2589750 w 23173488"/>
              <a:gd name="connsiteY51" fmla="*/ 706602 h 5181405"/>
              <a:gd name="connsiteX52" fmla="*/ 3249944 w 23173488"/>
              <a:gd name="connsiteY52" fmla="*/ 570862 h 5181405"/>
              <a:gd name="connsiteX53" fmla="*/ 3847512 w 23173488"/>
              <a:gd name="connsiteY53" fmla="*/ 479237 h 5181405"/>
              <a:gd name="connsiteX54" fmla="*/ 4754199 w 23173488"/>
              <a:gd name="connsiteY54" fmla="*/ 428950 h 5181405"/>
              <a:gd name="connsiteX55" fmla="*/ 5327088 w 23173488"/>
              <a:gd name="connsiteY55" fmla="*/ 366325 h 5181405"/>
              <a:gd name="connsiteX56" fmla="*/ 6299487 w 23173488"/>
              <a:gd name="connsiteY56" fmla="*/ 284571 h 5181405"/>
              <a:gd name="connsiteX57" fmla="*/ 7013052 w 23173488"/>
              <a:gd name="connsiteY57" fmla="*/ 189862 h 5181405"/>
              <a:gd name="connsiteX58" fmla="*/ 8316163 w 23173488"/>
              <a:gd name="connsiteY58" fmla="*/ 72939 h 5181405"/>
              <a:gd name="connsiteX59" fmla="*/ 9149428 w 23173488"/>
              <a:gd name="connsiteY59" fmla="*/ 4143 h 5181405"/>
              <a:gd name="connsiteX60" fmla="*/ 10258952 w 23173488"/>
              <a:gd name="connsiteY60" fmla="*/ 15602 h 5181405"/>
              <a:gd name="connsiteX61" fmla="*/ 10934685 w 23173488"/>
              <a:gd name="connsiteY61" fmla="*/ 80425 h 5181405"/>
              <a:gd name="connsiteX62" fmla="*/ 11279099 w 23173488"/>
              <a:gd name="connsiteY62" fmla="*/ 211054 h 5181405"/>
              <a:gd name="connsiteX63" fmla="*/ 11534819 w 23173488"/>
              <a:gd name="connsiteY63" fmla="*/ 246953 h 5181405"/>
              <a:gd name="connsiteX64" fmla="*/ 12054032 w 23173488"/>
              <a:gd name="connsiteY64" fmla="*/ 345284 h 5181405"/>
              <a:gd name="connsiteX65" fmla="*/ 12544462 w 23173488"/>
              <a:gd name="connsiteY65" fmla="*/ 469692 h 5181405"/>
              <a:gd name="connsiteX66" fmla="*/ 13128197 w 23173488"/>
              <a:gd name="connsiteY66" fmla="*/ 693954 h 5181405"/>
              <a:gd name="connsiteX67" fmla="*/ 13504042 w 23173488"/>
              <a:gd name="connsiteY67" fmla="*/ 816069 h 5181405"/>
              <a:gd name="connsiteX68" fmla="*/ 14026882 w 23173488"/>
              <a:gd name="connsiteY68" fmla="*/ 1020033 h 5181405"/>
              <a:gd name="connsiteX69" fmla="*/ 14300254 w 23173488"/>
              <a:gd name="connsiteY69" fmla="*/ 1187985 h 5181405"/>
              <a:gd name="connsiteX70" fmla="*/ 14497997 w 23173488"/>
              <a:gd name="connsiteY70" fmla="*/ 1299952 h 5181405"/>
              <a:gd name="connsiteX71" fmla="*/ 14891847 w 23173488"/>
              <a:gd name="connsiteY71" fmla="*/ 1475761 h 5181405"/>
              <a:gd name="connsiteX72" fmla="*/ 15389151 w 23173488"/>
              <a:gd name="connsiteY72" fmla="*/ 1814936 h 5181405"/>
              <a:gd name="connsiteX73" fmla="*/ 15630439 w 23173488"/>
              <a:gd name="connsiteY73" fmla="*/ 2137743 h 5181405"/>
              <a:gd name="connsiteX74" fmla="*/ 15742733 w 23173488"/>
              <a:gd name="connsiteY74" fmla="*/ 2474627 h 5181405"/>
              <a:gd name="connsiteX75" fmla="*/ 15919196 w 23173488"/>
              <a:gd name="connsiteY75" fmla="*/ 2683175 h 5181405"/>
              <a:gd name="connsiteX76" fmla="*/ 16111702 w 23173488"/>
              <a:gd name="connsiteY76" fmla="*/ 2987975 h 5181405"/>
              <a:gd name="connsiteX77" fmla="*/ 16496712 w 23173488"/>
              <a:gd name="connsiteY77" fmla="*/ 3340901 h 5181405"/>
              <a:gd name="connsiteX78" fmla="*/ 16929849 w 23173488"/>
              <a:gd name="connsiteY78" fmla="*/ 3677785 h 5181405"/>
              <a:gd name="connsiteX79" fmla="*/ 17443196 w 23173488"/>
              <a:gd name="connsiteY79" fmla="*/ 3838206 h 5181405"/>
              <a:gd name="connsiteX80" fmla="*/ 18197175 w 23173488"/>
              <a:gd name="connsiteY80" fmla="*/ 3966543 h 5181405"/>
              <a:gd name="connsiteX81" fmla="*/ 19031365 w 23173488"/>
              <a:gd name="connsiteY81" fmla="*/ 4062796 h 5181405"/>
              <a:gd name="connsiteX82" fmla="*/ 19673049 w 23173488"/>
              <a:gd name="connsiteY82" fmla="*/ 3966543 h 5181405"/>
              <a:gd name="connsiteX83" fmla="*/ 20330775 w 23173488"/>
              <a:gd name="connsiteY83" fmla="*/ 3966543 h 5181405"/>
              <a:gd name="connsiteX84" fmla="*/ 21132881 w 23173488"/>
              <a:gd name="connsiteY84" fmla="*/ 3982585 h 5181405"/>
              <a:gd name="connsiteX85" fmla="*/ 21694354 w 23173488"/>
              <a:gd name="connsiteY85" fmla="*/ 4014669 h 5181405"/>
              <a:gd name="connsiteX86" fmla="*/ 22576670 w 23173488"/>
              <a:gd name="connsiteY86" fmla="*/ 4062796 h 5181405"/>
              <a:gd name="connsiteX87" fmla="*/ 22929596 w 23173488"/>
              <a:gd name="connsiteY87" fmla="*/ 4094880 h 5181405"/>
              <a:gd name="connsiteX88" fmla="*/ 23009807 w 23173488"/>
              <a:gd name="connsiteY88" fmla="*/ 4191132 h 5181405"/>
              <a:gd name="connsiteX89" fmla="*/ 23170228 w 23173488"/>
              <a:gd name="connsiteY89" fmla="*/ 4223217 h 5181405"/>
              <a:gd name="connsiteX0" fmla="*/ 23170228 w 23173488"/>
              <a:gd name="connsiteY0" fmla="*/ 4223217 h 5192940"/>
              <a:gd name="connsiteX1" fmla="*/ 23041891 w 23173488"/>
              <a:gd name="connsiteY1" fmla="*/ 4399680 h 5192940"/>
              <a:gd name="connsiteX2" fmla="*/ 22271870 w 23173488"/>
              <a:gd name="connsiteY2" fmla="*/ 4415722 h 5192940"/>
              <a:gd name="connsiteX3" fmla="*/ 21389554 w 23173488"/>
              <a:gd name="connsiteY3" fmla="*/ 4399680 h 5192940"/>
              <a:gd name="connsiteX4" fmla="*/ 21020586 w 23173488"/>
              <a:gd name="connsiteY4" fmla="*/ 4351554 h 5192940"/>
              <a:gd name="connsiteX5" fmla="*/ 20747870 w 23173488"/>
              <a:gd name="connsiteY5" fmla="*/ 4351554 h 5192940"/>
              <a:gd name="connsiteX6" fmla="*/ 20362860 w 23173488"/>
              <a:gd name="connsiteY6" fmla="*/ 4415722 h 5192940"/>
              <a:gd name="connsiteX7" fmla="*/ 20025975 w 23173488"/>
              <a:gd name="connsiteY7" fmla="*/ 4383638 h 5192940"/>
              <a:gd name="connsiteX8" fmla="*/ 19384291 w 23173488"/>
              <a:gd name="connsiteY8" fmla="*/ 4335511 h 5192940"/>
              <a:gd name="connsiteX9" fmla="*/ 18951154 w 23173488"/>
              <a:gd name="connsiteY9" fmla="*/ 4335511 h 5192940"/>
              <a:gd name="connsiteX10" fmla="*/ 18485933 w 23173488"/>
              <a:gd name="connsiteY10" fmla="*/ 4335511 h 5192940"/>
              <a:gd name="connsiteX11" fmla="*/ 18149049 w 23173488"/>
              <a:gd name="connsiteY11" fmla="*/ 4351554 h 5192940"/>
              <a:gd name="connsiteX12" fmla="*/ 17314860 w 23173488"/>
              <a:gd name="connsiteY12" fmla="*/ 4287385 h 5192940"/>
              <a:gd name="connsiteX13" fmla="*/ 16865681 w 23173488"/>
              <a:gd name="connsiteY13" fmla="*/ 4303427 h 5192940"/>
              <a:gd name="connsiteX14" fmla="*/ 16432544 w 23173488"/>
              <a:gd name="connsiteY14" fmla="*/ 4303427 h 5192940"/>
              <a:gd name="connsiteX15" fmla="*/ 15726691 w 23173488"/>
              <a:gd name="connsiteY15" fmla="*/ 4303427 h 5192940"/>
              <a:gd name="connsiteX16" fmla="*/ 15213344 w 23173488"/>
              <a:gd name="connsiteY16" fmla="*/ 4319469 h 5192940"/>
              <a:gd name="connsiteX17" fmla="*/ 14988754 w 23173488"/>
              <a:gd name="connsiteY17" fmla="*/ 4287385 h 5192940"/>
              <a:gd name="connsiteX18" fmla="*/ 14491449 w 23173488"/>
              <a:gd name="connsiteY18" fmla="*/ 4271343 h 5192940"/>
              <a:gd name="connsiteX19" fmla="*/ 14058312 w 23173488"/>
              <a:gd name="connsiteY19" fmla="*/ 4287385 h 5192940"/>
              <a:gd name="connsiteX20" fmla="*/ 13464754 w 23173488"/>
              <a:gd name="connsiteY20" fmla="*/ 4335511 h 5192940"/>
              <a:gd name="connsiteX21" fmla="*/ 12357849 w 23173488"/>
              <a:gd name="connsiteY21" fmla="*/ 4239259 h 5192940"/>
              <a:gd name="connsiteX22" fmla="*/ 11892628 w 23173488"/>
              <a:gd name="connsiteY22" fmla="*/ 4271343 h 5192940"/>
              <a:gd name="connsiteX23" fmla="*/ 11507617 w 23173488"/>
              <a:gd name="connsiteY23" fmla="*/ 4287385 h 5192940"/>
              <a:gd name="connsiteX24" fmla="*/ 11074481 w 23173488"/>
              <a:gd name="connsiteY24" fmla="*/ 4287385 h 5192940"/>
              <a:gd name="connsiteX25" fmla="*/ 10583698 w 23173488"/>
              <a:gd name="connsiteY25" fmla="*/ 4986715 h 5192940"/>
              <a:gd name="connsiteX26" fmla="*/ 9744749 w 23173488"/>
              <a:gd name="connsiteY26" fmla="*/ 5133386 h 5192940"/>
              <a:gd name="connsiteX27" fmla="*/ 8731451 w 23173488"/>
              <a:gd name="connsiteY27" fmla="*/ 5179573 h 5192940"/>
              <a:gd name="connsiteX28" fmla="*/ 7828157 w 23173488"/>
              <a:gd name="connsiteY28" fmla="*/ 4904918 h 5192940"/>
              <a:gd name="connsiteX29" fmla="*/ 7026296 w 23173488"/>
              <a:gd name="connsiteY29" fmla="*/ 4555033 h 5192940"/>
              <a:gd name="connsiteX30" fmla="*/ 6414820 w 23173488"/>
              <a:gd name="connsiteY30" fmla="*/ 4330339 h 5192940"/>
              <a:gd name="connsiteX31" fmla="*/ 6094550 w 23173488"/>
              <a:gd name="connsiteY31" fmla="*/ 4299023 h 5192940"/>
              <a:gd name="connsiteX32" fmla="*/ 5651062 w 23173488"/>
              <a:gd name="connsiteY32" fmla="*/ 4148963 h 5192940"/>
              <a:gd name="connsiteX33" fmla="*/ 5210937 w 23173488"/>
              <a:gd name="connsiteY33" fmla="*/ 4044995 h 5192940"/>
              <a:gd name="connsiteX34" fmla="*/ 4677010 w 23173488"/>
              <a:gd name="connsiteY34" fmla="*/ 3983795 h 5192940"/>
              <a:gd name="connsiteX35" fmla="*/ 4028666 w 23173488"/>
              <a:gd name="connsiteY35" fmla="*/ 3946868 h 5192940"/>
              <a:gd name="connsiteX36" fmla="*/ 3672863 w 23173488"/>
              <a:gd name="connsiteY36" fmla="*/ 3873297 h 5192940"/>
              <a:gd name="connsiteX37" fmla="*/ 3609151 w 23173488"/>
              <a:gd name="connsiteY37" fmla="*/ 3873621 h 5192940"/>
              <a:gd name="connsiteX38" fmla="*/ 3318576 w 23173488"/>
              <a:gd name="connsiteY38" fmla="*/ 3809148 h 5192940"/>
              <a:gd name="connsiteX39" fmla="*/ 3062810 w 23173488"/>
              <a:gd name="connsiteY39" fmla="*/ 3741650 h 5192940"/>
              <a:gd name="connsiteX40" fmla="*/ 2799479 w 23173488"/>
              <a:gd name="connsiteY40" fmla="*/ 3627237 h 5192940"/>
              <a:gd name="connsiteX41" fmla="*/ 2519801 w 23173488"/>
              <a:gd name="connsiteY41" fmla="*/ 3459855 h 5192940"/>
              <a:gd name="connsiteX42" fmla="*/ 2319124 w 23173488"/>
              <a:gd name="connsiteY42" fmla="*/ 3289142 h 5192940"/>
              <a:gd name="connsiteX43" fmla="*/ 2122986 w 23173488"/>
              <a:gd name="connsiteY43" fmla="*/ 3068185 h 5192940"/>
              <a:gd name="connsiteX44" fmla="*/ 1806987 w 23173488"/>
              <a:gd name="connsiteY44" fmla="*/ 2696795 h 5192940"/>
              <a:gd name="connsiteX45" fmla="*/ 1641723 w 23173488"/>
              <a:gd name="connsiteY45" fmla="*/ 2298164 h 5192940"/>
              <a:gd name="connsiteX46" fmla="*/ 1155112 w 23173488"/>
              <a:gd name="connsiteY46" fmla="*/ 1701929 h 5192940"/>
              <a:gd name="connsiteX47" fmla="*/ 366725 w 23173488"/>
              <a:gd name="connsiteY47" fmla="*/ 1273809 h 5192940"/>
              <a:gd name="connsiteX48" fmla="*/ 23187 w 23173488"/>
              <a:gd name="connsiteY48" fmla="*/ 1004969 h 5192940"/>
              <a:gd name="connsiteX49" fmla="*/ 979266 w 23173488"/>
              <a:gd name="connsiteY49" fmla="*/ 857868 h 5192940"/>
              <a:gd name="connsiteX50" fmla="*/ 1993754 w 23173488"/>
              <a:gd name="connsiteY50" fmla="*/ 765881 h 5192940"/>
              <a:gd name="connsiteX51" fmla="*/ 2589750 w 23173488"/>
              <a:gd name="connsiteY51" fmla="*/ 706602 h 5192940"/>
              <a:gd name="connsiteX52" fmla="*/ 3249944 w 23173488"/>
              <a:gd name="connsiteY52" fmla="*/ 570862 h 5192940"/>
              <a:gd name="connsiteX53" fmla="*/ 3847512 w 23173488"/>
              <a:gd name="connsiteY53" fmla="*/ 479237 h 5192940"/>
              <a:gd name="connsiteX54" fmla="*/ 4754199 w 23173488"/>
              <a:gd name="connsiteY54" fmla="*/ 428950 h 5192940"/>
              <a:gd name="connsiteX55" fmla="*/ 5327088 w 23173488"/>
              <a:gd name="connsiteY55" fmla="*/ 366325 h 5192940"/>
              <a:gd name="connsiteX56" fmla="*/ 6299487 w 23173488"/>
              <a:gd name="connsiteY56" fmla="*/ 284571 h 5192940"/>
              <a:gd name="connsiteX57" fmla="*/ 7013052 w 23173488"/>
              <a:gd name="connsiteY57" fmla="*/ 189862 h 5192940"/>
              <a:gd name="connsiteX58" fmla="*/ 8316163 w 23173488"/>
              <a:gd name="connsiteY58" fmla="*/ 72939 h 5192940"/>
              <a:gd name="connsiteX59" fmla="*/ 9149428 w 23173488"/>
              <a:gd name="connsiteY59" fmla="*/ 4143 h 5192940"/>
              <a:gd name="connsiteX60" fmla="*/ 10258952 w 23173488"/>
              <a:gd name="connsiteY60" fmla="*/ 15602 h 5192940"/>
              <a:gd name="connsiteX61" fmla="*/ 10934685 w 23173488"/>
              <a:gd name="connsiteY61" fmla="*/ 80425 h 5192940"/>
              <a:gd name="connsiteX62" fmla="*/ 11279099 w 23173488"/>
              <a:gd name="connsiteY62" fmla="*/ 211054 h 5192940"/>
              <a:gd name="connsiteX63" fmla="*/ 11534819 w 23173488"/>
              <a:gd name="connsiteY63" fmla="*/ 246953 h 5192940"/>
              <a:gd name="connsiteX64" fmla="*/ 12054032 w 23173488"/>
              <a:gd name="connsiteY64" fmla="*/ 345284 h 5192940"/>
              <a:gd name="connsiteX65" fmla="*/ 12544462 w 23173488"/>
              <a:gd name="connsiteY65" fmla="*/ 469692 h 5192940"/>
              <a:gd name="connsiteX66" fmla="*/ 13128197 w 23173488"/>
              <a:gd name="connsiteY66" fmla="*/ 693954 h 5192940"/>
              <a:gd name="connsiteX67" fmla="*/ 13504042 w 23173488"/>
              <a:gd name="connsiteY67" fmla="*/ 816069 h 5192940"/>
              <a:gd name="connsiteX68" fmla="*/ 14026882 w 23173488"/>
              <a:gd name="connsiteY68" fmla="*/ 1020033 h 5192940"/>
              <a:gd name="connsiteX69" fmla="*/ 14300254 w 23173488"/>
              <a:gd name="connsiteY69" fmla="*/ 1187985 h 5192940"/>
              <a:gd name="connsiteX70" fmla="*/ 14497997 w 23173488"/>
              <a:gd name="connsiteY70" fmla="*/ 1299952 h 5192940"/>
              <a:gd name="connsiteX71" fmla="*/ 14891847 w 23173488"/>
              <a:gd name="connsiteY71" fmla="*/ 1475761 h 5192940"/>
              <a:gd name="connsiteX72" fmla="*/ 15389151 w 23173488"/>
              <a:gd name="connsiteY72" fmla="*/ 1814936 h 5192940"/>
              <a:gd name="connsiteX73" fmla="*/ 15630439 w 23173488"/>
              <a:gd name="connsiteY73" fmla="*/ 2137743 h 5192940"/>
              <a:gd name="connsiteX74" fmla="*/ 15742733 w 23173488"/>
              <a:gd name="connsiteY74" fmla="*/ 2474627 h 5192940"/>
              <a:gd name="connsiteX75" fmla="*/ 15919196 w 23173488"/>
              <a:gd name="connsiteY75" fmla="*/ 2683175 h 5192940"/>
              <a:gd name="connsiteX76" fmla="*/ 16111702 w 23173488"/>
              <a:gd name="connsiteY76" fmla="*/ 2987975 h 5192940"/>
              <a:gd name="connsiteX77" fmla="*/ 16496712 w 23173488"/>
              <a:gd name="connsiteY77" fmla="*/ 3340901 h 5192940"/>
              <a:gd name="connsiteX78" fmla="*/ 16929849 w 23173488"/>
              <a:gd name="connsiteY78" fmla="*/ 3677785 h 5192940"/>
              <a:gd name="connsiteX79" fmla="*/ 17443196 w 23173488"/>
              <a:gd name="connsiteY79" fmla="*/ 3838206 h 5192940"/>
              <a:gd name="connsiteX80" fmla="*/ 18197175 w 23173488"/>
              <a:gd name="connsiteY80" fmla="*/ 3966543 h 5192940"/>
              <a:gd name="connsiteX81" fmla="*/ 19031365 w 23173488"/>
              <a:gd name="connsiteY81" fmla="*/ 4062796 h 5192940"/>
              <a:gd name="connsiteX82" fmla="*/ 19673049 w 23173488"/>
              <a:gd name="connsiteY82" fmla="*/ 3966543 h 5192940"/>
              <a:gd name="connsiteX83" fmla="*/ 20330775 w 23173488"/>
              <a:gd name="connsiteY83" fmla="*/ 3966543 h 5192940"/>
              <a:gd name="connsiteX84" fmla="*/ 21132881 w 23173488"/>
              <a:gd name="connsiteY84" fmla="*/ 3982585 h 5192940"/>
              <a:gd name="connsiteX85" fmla="*/ 21694354 w 23173488"/>
              <a:gd name="connsiteY85" fmla="*/ 4014669 h 5192940"/>
              <a:gd name="connsiteX86" fmla="*/ 22576670 w 23173488"/>
              <a:gd name="connsiteY86" fmla="*/ 4062796 h 5192940"/>
              <a:gd name="connsiteX87" fmla="*/ 22929596 w 23173488"/>
              <a:gd name="connsiteY87" fmla="*/ 4094880 h 5192940"/>
              <a:gd name="connsiteX88" fmla="*/ 23009807 w 23173488"/>
              <a:gd name="connsiteY88" fmla="*/ 4191132 h 5192940"/>
              <a:gd name="connsiteX89" fmla="*/ 23170228 w 23173488"/>
              <a:gd name="connsiteY89" fmla="*/ 4223217 h 5192940"/>
              <a:gd name="connsiteX0" fmla="*/ 23170228 w 23173488"/>
              <a:gd name="connsiteY0" fmla="*/ 4223217 h 5192940"/>
              <a:gd name="connsiteX1" fmla="*/ 23041891 w 23173488"/>
              <a:gd name="connsiteY1" fmla="*/ 4399680 h 5192940"/>
              <a:gd name="connsiteX2" fmla="*/ 22271870 w 23173488"/>
              <a:gd name="connsiteY2" fmla="*/ 4415722 h 5192940"/>
              <a:gd name="connsiteX3" fmla="*/ 21389554 w 23173488"/>
              <a:gd name="connsiteY3" fmla="*/ 4399680 h 5192940"/>
              <a:gd name="connsiteX4" fmla="*/ 21020586 w 23173488"/>
              <a:gd name="connsiteY4" fmla="*/ 4351554 h 5192940"/>
              <a:gd name="connsiteX5" fmla="*/ 20747870 w 23173488"/>
              <a:gd name="connsiteY5" fmla="*/ 4351554 h 5192940"/>
              <a:gd name="connsiteX6" fmla="*/ 20362860 w 23173488"/>
              <a:gd name="connsiteY6" fmla="*/ 4415722 h 5192940"/>
              <a:gd name="connsiteX7" fmla="*/ 20025975 w 23173488"/>
              <a:gd name="connsiteY7" fmla="*/ 4383638 h 5192940"/>
              <a:gd name="connsiteX8" fmla="*/ 19384291 w 23173488"/>
              <a:gd name="connsiteY8" fmla="*/ 4335511 h 5192940"/>
              <a:gd name="connsiteX9" fmla="*/ 18951154 w 23173488"/>
              <a:gd name="connsiteY9" fmla="*/ 4335511 h 5192940"/>
              <a:gd name="connsiteX10" fmla="*/ 18485933 w 23173488"/>
              <a:gd name="connsiteY10" fmla="*/ 4335511 h 5192940"/>
              <a:gd name="connsiteX11" fmla="*/ 18149049 w 23173488"/>
              <a:gd name="connsiteY11" fmla="*/ 4351554 h 5192940"/>
              <a:gd name="connsiteX12" fmla="*/ 17314860 w 23173488"/>
              <a:gd name="connsiteY12" fmla="*/ 4287385 h 5192940"/>
              <a:gd name="connsiteX13" fmla="*/ 16865681 w 23173488"/>
              <a:gd name="connsiteY13" fmla="*/ 4303427 h 5192940"/>
              <a:gd name="connsiteX14" fmla="*/ 16432544 w 23173488"/>
              <a:gd name="connsiteY14" fmla="*/ 4303427 h 5192940"/>
              <a:gd name="connsiteX15" fmla="*/ 15726691 w 23173488"/>
              <a:gd name="connsiteY15" fmla="*/ 4303427 h 5192940"/>
              <a:gd name="connsiteX16" fmla="*/ 15213344 w 23173488"/>
              <a:gd name="connsiteY16" fmla="*/ 4319469 h 5192940"/>
              <a:gd name="connsiteX17" fmla="*/ 14988754 w 23173488"/>
              <a:gd name="connsiteY17" fmla="*/ 4287385 h 5192940"/>
              <a:gd name="connsiteX18" fmla="*/ 14491449 w 23173488"/>
              <a:gd name="connsiteY18" fmla="*/ 4271343 h 5192940"/>
              <a:gd name="connsiteX19" fmla="*/ 14058312 w 23173488"/>
              <a:gd name="connsiteY19" fmla="*/ 4287385 h 5192940"/>
              <a:gd name="connsiteX20" fmla="*/ 13464754 w 23173488"/>
              <a:gd name="connsiteY20" fmla="*/ 4335511 h 5192940"/>
              <a:gd name="connsiteX21" fmla="*/ 12357849 w 23173488"/>
              <a:gd name="connsiteY21" fmla="*/ 4239259 h 5192940"/>
              <a:gd name="connsiteX22" fmla="*/ 11892628 w 23173488"/>
              <a:gd name="connsiteY22" fmla="*/ 4271343 h 5192940"/>
              <a:gd name="connsiteX23" fmla="*/ 11507617 w 23173488"/>
              <a:gd name="connsiteY23" fmla="*/ 4287385 h 5192940"/>
              <a:gd name="connsiteX24" fmla="*/ 11134772 w 23173488"/>
              <a:gd name="connsiteY24" fmla="*/ 4980722 h 5192940"/>
              <a:gd name="connsiteX25" fmla="*/ 10583698 w 23173488"/>
              <a:gd name="connsiteY25" fmla="*/ 4986715 h 5192940"/>
              <a:gd name="connsiteX26" fmla="*/ 9744749 w 23173488"/>
              <a:gd name="connsiteY26" fmla="*/ 5133386 h 5192940"/>
              <a:gd name="connsiteX27" fmla="*/ 8731451 w 23173488"/>
              <a:gd name="connsiteY27" fmla="*/ 5179573 h 5192940"/>
              <a:gd name="connsiteX28" fmla="*/ 7828157 w 23173488"/>
              <a:gd name="connsiteY28" fmla="*/ 4904918 h 5192940"/>
              <a:gd name="connsiteX29" fmla="*/ 7026296 w 23173488"/>
              <a:gd name="connsiteY29" fmla="*/ 4555033 h 5192940"/>
              <a:gd name="connsiteX30" fmla="*/ 6414820 w 23173488"/>
              <a:gd name="connsiteY30" fmla="*/ 4330339 h 5192940"/>
              <a:gd name="connsiteX31" fmla="*/ 6094550 w 23173488"/>
              <a:gd name="connsiteY31" fmla="*/ 4299023 h 5192940"/>
              <a:gd name="connsiteX32" fmla="*/ 5651062 w 23173488"/>
              <a:gd name="connsiteY32" fmla="*/ 4148963 h 5192940"/>
              <a:gd name="connsiteX33" fmla="*/ 5210937 w 23173488"/>
              <a:gd name="connsiteY33" fmla="*/ 4044995 h 5192940"/>
              <a:gd name="connsiteX34" fmla="*/ 4677010 w 23173488"/>
              <a:gd name="connsiteY34" fmla="*/ 3983795 h 5192940"/>
              <a:gd name="connsiteX35" fmla="*/ 4028666 w 23173488"/>
              <a:gd name="connsiteY35" fmla="*/ 3946868 h 5192940"/>
              <a:gd name="connsiteX36" fmla="*/ 3672863 w 23173488"/>
              <a:gd name="connsiteY36" fmla="*/ 3873297 h 5192940"/>
              <a:gd name="connsiteX37" fmla="*/ 3609151 w 23173488"/>
              <a:gd name="connsiteY37" fmla="*/ 3873621 h 5192940"/>
              <a:gd name="connsiteX38" fmla="*/ 3318576 w 23173488"/>
              <a:gd name="connsiteY38" fmla="*/ 3809148 h 5192940"/>
              <a:gd name="connsiteX39" fmla="*/ 3062810 w 23173488"/>
              <a:gd name="connsiteY39" fmla="*/ 3741650 h 5192940"/>
              <a:gd name="connsiteX40" fmla="*/ 2799479 w 23173488"/>
              <a:gd name="connsiteY40" fmla="*/ 3627237 h 5192940"/>
              <a:gd name="connsiteX41" fmla="*/ 2519801 w 23173488"/>
              <a:gd name="connsiteY41" fmla="*/ 3459855 h 5192940"/>
              <a:gd name="connsiteX42" fmla="*/ 2319124 w 23173488"/>
              <a:gd name="connsiteY42" fmla="*/ 3289142 h 5192940"/>
              <a:gd name="connsiteX43" fmla="*/ 2122986 w 23173488"/>
              <a:gd name="connsiteY43" fmla="*/ 3068185 h 5192940"/>
              <a:gd name="connsiteX44" fmla="*/ 1806987 w 23173488"/>
              <a:gd name="connsiteY44" fmla="*/ 2696795 h 5192940"/>
              <a:gd name="connsiteX45" fmla="*/ 1641723 w 23173488"/>
              <a:gd name="connsiteY45" fmla="*/ 2298164 h 5192940"/>
              <a:gd name="connsiteX46" fmla="*/ 1155112 w 23173488"/>
              <a:gd name="connsiteY46" fmla="*/ 1701929 h 5192940"/>
              <a:gd name="connsiteX47" fmla="*/ 366725 w 23173488"/>
              <a:gd name="connsiteY47" fmla="*/ 1273809 h 5192940"/>
              <a:gd name="connsiteX48" fmla="*/ 23187 w 23173488"/>
              <a:gd name="connsiteY48" fmla="*/ 1004969 h 5192940"/>
              <a:gd name="connsiteX49" fmla="*/ 979266 w 23173488"/>
              <a:gd name="connsiteY49" fmla="*/ 857868 h 5192940"/>
              <a:gd name="connsiteX50" fmla="*/ 1993754 w 23173488"/>
              <a:gd name="connsiteY50" fmla="*/ 765881 h 5192940"/>
              <a:gd name="connsiteX51" fmla="*/ 2589750 w 23173488"/>
              <a:gd name="connsiteY51" fmla="*/ 706602 h 5192940"/>
              <a:gd name="connsiteX52" fmla="*/ 3249944 w 23173488"/>
              <a:gd name="connsiteY52" fmla="*/ 570862 h 5192940"/>
              <a:gd name="connsiteX53" fmla="*/ 3847512 w 23173488"/>
              <a:gd name="connsiteY53" fmla="*/ 479237 h 5192940"/>
              <a:gd name="connsiteX54" fmla="*/ 4754199 w 23173488"/>
              <a:gd name="connsiteY54" fmla="*/ 428950 h 5192940"/>
              <a:gd name="connsiteX55" fmla="*/ 5327088 w 23173488"/>
              <a:gd name="connsiteY55" fmla="*/ 366325 h 5192940"/>
              <a:gd name="connsiteX56" fmla="*/ 6299487 w 23173488"/>
              <a:gd name="connsiteY56" fmla="*/ 284571 h 5192940"/>
              <a:gd name="connsiteX57" fmla="*/ 7013052 w 23173488"/>
              <a:gd name="connsiteY57" fmla="*/ 189862 h 5192940"/>
              <a:gd name="connsiteX58" fmla="*/ 8316163 w 23173488"/>
              <a:gd name="connsiteY58" fmla="*/ 72939 h 5192940"/>
              <a:gd name="connsiteX59" fmla="*/ 9149428 w 23173488"/>
              <a:gd name="connsiteY59" fmla="*/ 4143 h 5192940"/>
              <a:gd name="connsiteX60" fmla="*/ 10258952 w 23173488"/>
              <a:gd name="connsiteY60" fmla="*/ 15602 h 5192940"/>
              <a:gd name="connsiteX61" fmla="*/ 10934685 w 23173488"/>
              <a:gd name="connsiteY61" fmla="*/ 80425 h 5192940"/>
              <a:gd name="connsiteX62" fmla="*/ 11279099 w 23173488"/>
              <a:gd name="connsiteY62" fmla="*/ 211054 h 5192940"/>
              <a:gd name="connsiteX63" fmla="*/ 11534819 w 23173488"/>
              <a:gd name="connsiteY63" fmla="*/ 246953 h 5192940"/>
              <a:gd name="connsiteX64" fmla="*/ 12054032 w 23173488"/>
              <a:gd name="connsiteY64" fmla="*/ 345284 h 5192940"/>
              <a:gd name="connsiteX65" fmla="*/ 12544462 w 23173488"/>
              <a:gd name="connsiteY65" fmla="*/ 469692 h 5192940"/>
              <a:gd name="connsiteX66" fmla="*/ 13128197 w 23173488"/>
              <a:gd name="connsiteY66" fmla="*/ 693954 h 5192940"/>
              <a:gd name="connsiteX67" fmla="*/ 13504042 w 23173488"/>
              <a:gd name="connsiteY67" fmla="*/ 816069 h 5192940"/>
              <a:gd name="connsiteX68" fmla="*/ 14026882 w 23173488"/>
              <a:gd name="connsiteY68" fmla="*/ 1020033 h 5192940"/>
              <a:gd name="connsiteX69" fmla="*/ 14300254 w 23173488"/>
              <a:gd name="connsiteY69" fmla="*/ 1187985 h 5192940"/>
              <a:gd name="connsiteX70" fmla="*/ 14497997 w 23173488"/>
              <a:gd name="connsiteY70" fmla="*/ 1299952 h 5192940"/>
              <a:gd name="connsiteX71" fmla="*/ 14891847 w 23173488"/>
              <a:gd name="connsiteY71" fmla="*/ 1475761 h 5192940"/>
              <a:gd name="connsiteX72" fmla="*/ 15389151 w 23173488"/>
              <a:gd name="connsiteY72" fmla="*/ 1814936 h 5192940"/>
              <a:gd name="connsiteX73" fmla="*/ 15630439 w 23173488"/>
              <a:gd name="connsiteY73" fmla="*/ 2137743 h 5192940"/>
              <a:gd name="connsiteX74" fmla="*/ 15742733 w 23173488"/>
              <a:gd name="connsiteY74" fmla="*/ 2474627 h 5192940"/>
              <a:gd name="connsiteX75" fmla="*/ 15919196 w 23173488"/>
              <a:gd name="connsiteY75" fmla="*/ 2683175 h 5192940"/>
              <a:gd name="connsiteX76" fmla="*/ 16111702 w 23173488"/>
              <a:gd name="connsiteY76" fmla="*/ 2987975 h 5192940"/>
              <a:gd name="connsiteX77" fmla="*/ 16496712 w 23173488"/>
              <a:gd name="connsiteY77" fmla="*/ 3340901 h 5192940"/>
              <a:gd name="connsiteX78" fmla="*/ 16929849 w 23173488"/>
              <a:gd name="connsiteY78" fmla="*/ 3677785 h 5192940"/>
              <a:gd name="connsiteX79" fmla="*/ 17443196 w 23173488"/>
              <a:gd name="connsiteY79" fmla="*/ 3838206 h 5192940"/>
              <a:gd name="connsiteX80" fmla="*/ 18197175 w 23173488"/>
              <a:gd name="connsiteY80" fmla="*/ 3966543 h 5192940"/>
              <a:gd name="connsiteX81" fmla="*/ 19031365 w 23173488"/>
              <a:gd name="connsiteY81" fmla="*/ 4062796 h 5192940"/>
              <a:gd name="connsiteX82" fmla="*/ 19673049 w 23173488"/>
              <a:gd name="connsiteY82" fmla="*/ 3966543 h 5192940"/>
              <a:gd name="connsiteX83" fmla="*/ 20330775 w 23173488"/>
              <a:gd name="connsiteY83" fmla="*/ 3966543 h 5192940"/>
              <a:gd name="connsiteX84" fmla="*/ 21132881 w 23173488"/>
              <a:gd name="connsiteY84" fmla="*/ 3982585 h 5192940"/>
              <a:gd name="connsiteX85" fmla="*/ 21694354 w 23173488"/>
              <a:gd name="connsiteY85" fmla="*/ 4014669 h 5192940"/>
              <a:gd name="connsiteX86" fmla="*/ 22576670 w 23173488"/>
              <a:gd name="connsiteY86" fmla="*/ 4062796 h 5192940"/>
              <a:gd name="connsiteX87" fmla="*/ 22929596 w 23173488"/>
              <a:gd name="connsiteY87" fmla="*/ 4094880 h 5192940"/>
              <a:gd name="connsiteX88" fmla="*/ 23009807 w 23173488"/>
              <a:gd name="connsiteY88" fmla="*/ 4191132 h 5192940"/>
              <a:gd name="connsiteX89" fmla="*/ 23170228 w 23173488"/>
              <a:gd name="connsiteY89" fmla="*/ 4223217 h 5192940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1892628 w 23173488"/>
              <a:gd name="connsiteY22" fmla="*/ 4271343 h 5190724"/>
              <a:gd name="connsiteX23" fmla="*/ 11507617 w 23173488"/>
              <a:gd name="connsiteY23" fmla="*/ 4287385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1892628 w 23173488"/>
              <a:gd name="connsiteY22" fmla="*/ 4271343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374319 w 23173488"/>
              <a:gd name="connsiteY20" fmla="*/ 4717349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374319 w 23173488"/>
              <a:gd name="connsiteY20" fmla="*/ 4717349 h 5190724"/>
              <a:gd name="connsiteX21" fmla="*/ 12468381 w 23173488"/>
              <a:gd name="connsiteY21" fmla="*/ 4801966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588005 w 23173488"/>
              <a:gd name="connsiteY23" fmla="*/ 4950577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588005 w 23173488"/>
              <a:gd name="connsiteY23" fmla="*/ 4950577 h 5190724"/>
              <a:gd name="connsiteX24" fmla="*/ 11134772 w 23173488"/>
              <a:gd name="connsiteY24" fmla="*/ 5051060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222555"/>
              <a:gd name="connsiteX1" fmla="*/ 23041891 w 23173488"/>
              <a:gd name="connsiteY1" fmla="*/ 4399680 h 5222555"/>
              <a:gd name="connsiteX2" fmla="*/ 22271870 w 23173488"/>
              <a:gd name="connsiteY2" fmla="*/ 4415722 h 5222555"/>
              <a:gd name="connsiteX3" fmla="*/ 21389554 w 23173488"/>
              <a:gd name="connsiteY3" fmla="*/ 4399680 h 5222555"/>
              <a:gd name="connsiteX4" fmla="*/ 21020586 w 23173488"/>
              <a:gd name="connsiteY4" fmla="*/ 4351554 h 5222555"/>
              <a:gd name="connsiteX5" fmla="*/ 20747870 w 23173488"/>
              <a:gd name="connsiteY5" fmla="*/ 4351554 h 5222555"/>
              <a:gd name="connsiteX6" fmla="*/ 20362860 w 23173488"/>
              <a:gd name="connsiteY6" fmla="*/ 4415722 h 5222555"/>
              <a:gd name="connsiteX7" fmla="*/ 20025975 w 23173488"/>
              <a:gd name="connsiteY7" fmla="*/ 4383638 h 5222555"/>
              <a:gd name="connsiteX8" fmla="*/ 19384291 w 23173488"/>
              <a:gd name="connsiteY8" fmla="*/ 4335511 h 5222555"/>
              <a:gd name="connsiteX9" fmla="*/ 18951154 w 23173488"/>
              <a:gd name="connsiteY9" fmla="*/ 4335511 h 5222555"/>
              <a:gd name="connsiteX10" fmla="*/ 18485933 w 23173488"/>
              <a:gd name="connsiteY10" fmla="*/ 4335511 h 5222555"/>
              <a:gd name="connsiteX11" fmla="*/ 18149049 w 23173488"/>
              <a:gd name="connsiteY11" fmla="*/ 4351554 h 5222555"/>
              <a:gd name="connsiteX12" fmla="*/ 17314860 w 23173488"/>
              <a:gd name="connsiteY12" fmla="*/ 4287385 h 5222555"/>
              <a:gd name="connsiteX13" fmla="*/ 16865681 w 23173488"/>
              <a:gd name="connsiteY13" fmla="*/ 4303427 h 5222555"/>
              <a:gd name="connsiteX14" fmla="*/ 16482786 w 23173488"/>
              <a:gd name="connsiteY14" fmla="*/ 4434056 h 5222555"/>
              <a:gd name="connsiteX15" fmla="*/ 15726691 w 23173488"/>
              <a:gd name="connsiteY15" fmla="*/ 4484298 h 5222555"/>
              <a:gd name="connsiteX16" fmla="*/ 15173151 w 23173488"/>
              <a:gd name="connsiteY16" fmla="*/ 4530484 h 5222555"/>
              <a:gd name="connsiteX17" fmla="*/ 14838029 w 23173488"/>
              <a:gd name="connsiteY17" fmla="*/ 4588835 h 5222555"/>
              <a:gd name="connsiteX18" fmla="*/ 14270385 w 23173488"/>
              <a:gd name="connsiteY18" fmla="*/ 4623035 h 5222555"/>
              <a:gd name="connsiteX19" fmla="*/ 13857345 w 23173488"/>
              <a:gd name="connsiteY19" fmla="*/ 4669223 h 5222555"/>
              <a:gd name="connsiteX20" fmla="*/ 13293932 w 23173488"/>
              <a:gd name="connsiteY20" fmla="*/ 4777639 h 5222555"/>
              <a:gd name="connsiteX21" fmla="*/ 12468381 w 23173488"/>
              <a:gd name="connsiteY21" fmla="*/ 4801966 h 5222555"/>
              <a:gd name="connsiteX22" fmla="*/ 12133789 w 23173488"/>
              <a:gd name="connsiteY22" fmla="*/ 4813954 h 5222555"/>
              <a:gd name="connsiteX23" fmla="*/ 11588005 w 23173488"/>
              <a:gd name="connsiteY23" fmla="*/ 4950577 h 5222555"/>
              <a:gd name="connsiteX24" fmla="*/ 11134772 w 23173488"/>
              <a:gd name="connsiteY24" fmla="*/ 5051060 h 5222555"/>
              <a:gd name="connsiteX25" fmla="*/ 10473167 w 23173488"/>
              <a:gd name="connsiteY25" fmla="*/ 5097247 h 5222555"/>
              <a:gd name="connsiteX26" fmla="*/ 9724653 w 23173488"/>
              <a:gd name="connsiteY26" fmla="*/ 5213773 h 5222555"/>
              <a:gd name="connsiteX27" fmla="*/ 8731451 w 23173488"/>
              <a:gd name="connsiteY27" fmla="*/ 5179573 h 5222555"/>
              <a:gd name="connsiteX28" fmla="*/ 7828157 w 23173488"/>
              <a:gd name="connsiteY28" fmla="*/ 4904918 h 5222555"/>
              <a:gd name="connsiteX29" fmla="*/ 7026296 w 23173488"/>
              <a:gd name="connsiteY29" fmla="*/ 4555033 h 5222555"/>
              <a:gd name="connsiteX30" fmla="*/ 6414820 w 23173488"/>
              <a:gd name="connsiteY30" fmla="*/ 4330339 h 5222555"/>
              <a:gd name="connsiteX31" fmla="*/ 6094550 w 23173488"/>
              <a:gd name="connsiteY31" fmla="*/ 4299023 h 5222555"/>
              <a:gd name="connsiteX32" fmla="*/ 5651062 w 23173488"/>
              <a:gd name="connsiteY32" fmla="*/ 4148963 h 5222555"/>
              <a:gd name="connsiteX33" fmla="*/ 5210937 w 23173488"/>
              <a:gd name="connsiteY33" fmla="*/ 4044995 h 5222555"/>
              <a:gd name="connsiteX34" fmla="*/ 4677010 w 23173488"/>
              <a:gd name="connsiteY34" fmla="*/ 3983795 h 5222555"/>
              <a:gd name="connsiteX35" fmla="*/ 4028666 w 23173488"/>
              <a:gd name="connsiteY35" fmla="*/ 3946868 h 5222555"/>
              <a:gd name="connsiteX36" fmla="*/ 3672863 w 23173488"/>
              <a:gd name="connsiteY36" fmla="*/ 3873297 h 5222555"/>
              <a:gd name="connsiteX37" fmla="*/ 3609151 w 23173488"/>
              <a:gd name="connsiteY37" fmla="*/ 3873621 h 5222555"/>
              <a:gd name="connsiteX38" fmla="*/ 3318576 w 23173488"/>
              <a:gd name="connsiteY38" fmla="*/ 3809148 h 5222555"/>
              <a:gd name="connsiteX39" fmla="*/ 3062810 w 23173488"/>
              <a:gd name="connsiteY39" fmla="*/ 3741650 h 5222555"/>
              <a:gd name="connsiteX40" fmla="*/ 2799479 w 23173488"/>
              <a:gd name="connsiteY40" fmla="*/ 3627237 h 5222555"/>
              <a:gd name="connsiteX41" fmla="*/ 2519801 w 23173488"/>
              <a:gd name="connsiteY41" fmla="*/ 3459855 h 5222555"/>
              <a:gd name="connsiteX42" fmla="*/ 2319124 w 23173488"/>
              <a:gd name="connsiteY42" fmla="*/ 3289142 h 5222555"/>
              <a:gd name="connsiteX43" fmla="*/ 2122986 w 23173488"/>
              <a:gd name="connsiteY43" fmla="*/ 3068185 h 5222555"/>
              <a:gd name="connsiteX44" fmla="*/ 1806987 w 23173488"/>
              <a:gd name="connsiteY44" fmla="*/ 2696795 h 5222555"/>
              <a:gd name="connsiteX45" fmla="*/ 1641723 w 23173488"/>
              <a:gd name="connsiteY45" fmla="*/ 2298164 h 5222555"/>
              <a:gd name="connsiteX46" fmla="*/ 1155112 w 23173488"/>
              <a:gd name="connsiteY46" fmla="*/ 1701929 h 5222555"/>
              <a:gd name="connsiteX47" fmla="*/ 366725 w 23173488"/>
              <a:gd name="connsiteY47" fmla="*/ 1273809 h 5222555"/>
              <a:gd name="connsiteX48" fmla="*/ 23187 w 23173488"/>
              <a:gd name="connsiteY48" fmla="*/ 1004969 h 5222555"/>
              <a:gd name="connsiteX49" fmla="*/ 979266 w 23173488"/>
              <a:gd name="connsiteY49" fmla="*/ 857868 h 5222555"/>
              <a:gd name="connsiteX50" fmla="*/ 1993754 w 23173488"/>
              <a:gd name="connsiteY50" fmla="*/ 765881 h 5222555"/>
              <a:gd name="connsiteX51" fmla="*/ 2589750 w 23173488"/>
              <a:gd name="connsiteY51" fmla="*/ 706602 h 5222555"/>
              <a:gd name="connsiteX52" fmla="*/ 3249944 w 23173488"/>
              <a:gd name="connsiteY52" fmla="*/ 570862 h 5222555"/>
              <a:gd name="connsiteX53" fmla="*/ 3847512 w 23173488"/>
              <a:gd name="connsiteY53" fmla="*/ 479237 h 5222555"/>
              <a:gd name="connsiteX54" fmla="*/ 4754199 w 23173488"/>
              <a:gd name="connsiteY54" fmla="*/ 428950 h 5222555"/>
              <a:gd name="connsiteX55" fmla="*/ 5327088 w 23173488"/>
              <a:gd name="connsiteY55" fmla="*/ 366325 h 5222555"/>
              <a:gd name="connsiteX56" fmla="*/ 6299487 w 23173488"/>
              <a:gd name="connsiteY56" fmla="*/ 284571 h 5222555"/>
              <a:gd name="connsiteX57" fmla="*/ 7013052 w 23173488"/>
              <a:gd name="connsiteY57" fmla="*/ 189862 h 5222555"/>
              <a:gd name="connsiteX58" fmla="*/ 8316163 w 23173488"/>
              <a:gd name="connsiteY58" fmla="*/ 72939 h 5222555"/>
              <a:gd name="connsiteX59" fmla="*/ 9149428 w 23173488"/>
              <a:gd name="connsiteY59" fmla="*/ 4143 h 5222555"/>
              <a:gd name="connsiteX60" fmla="*/ 10258952 w 23173488"/>
              <a:gd name="connsiteY60" fmla="*/ 15602 h 5222555"/>
              <a:gd name="connsiteX61" fmla="*/ 10934685 w 23173488"/>
              <a:gd name="connsiteY61" fmla="*/ 80425 h 5222555"/>
              <a:gd name="connsiteX62" fmla="*/ 11279099 w 23173488"/>
              <a:gd name="connsiteY62" fmla="*/ 211054 h 5222555"/>
              <a:gd name="connsiteX63" fmla="*/ 11534819 w 23173488"/>
              <a:gd name="connsiteY63" fmla="*/ 246953 h 5222555"/>
              <a:gd name="connsiteX64" fmla="*/ 12054032 w 23173488"/>
              <a:gd name="connsiteY64" fmla="*/ 345284 h 5222555"/>
              <a:gd name="connsiteX65" fmla="*/ 12544462 w 23173488"/>
              <a:gd name="connsiteY65" fmla="*/ 469692 h 5222555"/>
              <a:gd name="connsiteX66" fmla="*/ 13128197 w 23173488"/>
              <a:gd name="connsiteY66" fmla="*/ 693954 h 5222555"/>
              <a:gd name="connsiteX67" fmla="*/ 13504042 w 23173488"/>
              <a:gd name="connsiteY67" fmla="*/ 816069 h 5222555"/>
              <a:gd name="connsiteX68" fmla="*/ 14026882 w 23173488"/>
              <a:gd name="connsiteY68" fmla="*/ 1020033 h 5222555"/>
              <a:gd name="connsiteX69" fmla="*/ 14300254 w 23173488"/>
              <a:gd name="connsiteY69" fmla="*/ 1187985 h 5222555"/>
              <a:gd name="connsiteX70" fmla="*/ 14497997 w 23173488"/>
              <a:gd name="connsiteY70" fmla="*/ 1299952 h 5222555"/>
              <a:gd name="connsiteX71" fmla="*/ 14891847 w 23173488"/>
              <a:gd name="connsiteY71" fmla="*/ 1475761 h 5222555"/>
              <a:gd name="connsiteX72" fmla="*/ 15389151 w 23173488"/>
              <a:gd name="connsiteY72" fmla="*/ 1814936 h 5222555"/>
              <a:gd name="connsiteX73" fmla="*/ 15630439 w 23173488"/>
              <a:gd name="connsiteY73" fmla="*/ 2137743 h 5222555"/>
              <a:gd name="connsiteX74" fmla="*/ 15742733 w 23173488"/>
              <a:gd name="connsiteY74" fmla="*/ 2474627 h 5222555"/>
              <a:gd name="connsiteX75" fmla="*/ 15919196 w 23173488"/>
              <a:gd name="connsiteY75" fmla="*/ 2683175 h 5222555"/>
              <a:gd name="connsiteX76" fmla="*/ 16111702 w 23173488"/>
              <a:gd name="connsiteY76" fmla="*/ 2987975 h 5222555"/>
              <a:gd name="connsiteX77" fmla="*/ 16496712 w 23173488"/>
              <a:gd name="connsiteY77" fmla="*/ 3340901 h 5222555"/>
              <a:gd name="connsiteX78" fmla="*/ 16929849 w 23173488"/>
              <a:gd name="connsiteY78" fmla="*/ 3677785 h 5222555"/>
              <a:gd name="connsiteX79" fmla="*/ 17443196 w 23173488"/>
              <a:gd name="connsiteY79" fmla="*/ 3838206 h 5222555"/>
              <a:gd name="connsiteX80" fmla="*/ 18197175 w 23173488"/>
              <a:gd name="connsiteY80" fmla="*/ 3966543 h 5222555"/>
              <a:gd name="connsiteX81" fmla="*/ 19031365 w 23173488"/>
              <a:gd name="connsiteY81" fmla="*/ 4062796 h 5222555"/>
              <a:gd name="connsiteX82" fmla="*/ 19673049 w 23173488"/>
              <a:gd name="connsiteY82" fmla="*/ 3966543 h 5222555"/>
              <a:gd name="connsiteX83" fmla="*/ 20330775 w 23173488"/>
              <a:gd name="connsiteY83" fmla="*/ 3966543 h 5222555"/>
              <a:gd name="connsiteX84" fmla="*/ 21132881 w 23173488"/>
              <a:gd name="connsiteY84" fmla="*/ 3982585 h 5222555"/>
              <a:gd name="connsiteX85" fmla="*/ 21694354 w 23173488"/>
              <a:gd name="connsiteY85" fmla="*/ 4014669 h 5222555"/>
              <a:gd name="connsiteX86" fmla="*/ 22576670 w 23173488"/>
              <a:gd name="connsiteY86" fmla="*/ 4062796 h 5222555"/>
              <a:gd name="connsiteX87" fmla="*/ 22929596 w 23173488"/>
              <a:gd name="connsiteY87" fmla="*/ 4094880 h 5222555"/>
              <a:gd name="connsiteX88" fmla="*/ 23009807 w 23173488"/>
              <a:gd name="connsiteY88" fmla="*/ 4191132 h 5222555"/>
              <a:gd name="connsiteX89" fmla="*/ 23170228 w 23173488"/>
              <a:gd name="connsiteY89" fmla="*/ 4223217 h 5222555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865681 w 23173488"/>
              <a:gd name="connsiteY13" fmla="*/ 4303427 h 5253444"/>
              <a:gd name="connsiteX14" fmla="*/ 16482786 w 23173488"/>
              <a:gd name="connsiteY14" fmla="*/ 4434056 h 5253444"/>
              <a:gd name="connsiteX15" fmla="*/ 15726691 w 23173488"/>
              <a:gd name="connsiteY15" fmla="*/ 4484298 h 5253444"/>
              <a:gd name="connsiteX16" fmla="*/ 15173151 w 23173488"/>
              <a:gd name="connsiteY16" fmla="*/ 4530484 h 5253444"/>
              <a:gd name="connsiteX17" fmla="*/ 14838029 w 23173488"/>
              <a:gd name="connsiteY17" fmla="*/ 4588835 h 5253444"/>
              <a:gd name="connsiteX18" fmla="*/ 14270385 w 23173488"/>
              <a:gd name="connsiteY18" fmla="*/ 4623035 h 5253444"/>
              <a:gd name="connsiteX19" fmla="*/ 13857345 w 23173488"/>
              <a:gd name="connsiteY19" fmla="*/ 4669223 h 5253444"/>
              <a:gd name="connsiteX20" fmla="*/ 13293932 w 23173488"/>
              <a:gd name="connsiteY20" fmla="*/ 4777639 h 5253444"/>
              <a:gd name="connsiteX21" fmla="*/ 12468381 w 23173488"/>
              <a:gd name="connsiteY21" fmla="*/ 4801966 h 5253444"/>
              <a:gd name="connsiteX22" fmla="*/ 12133789 w 23173488"/>
              <a:gd name="connsiteY22" fmla="*/ 4813954 h 5253444"/>
              <a:gd name="connsiteX23" fmla="*/ 11588005 w 23173488"/>
              <a:gd name="connsiteY23" fmla="*/ 4950577 h 5253444"/>
              <a:gd name="connsiteX24" fmla="*/ 11134772 w 23173488"/>
              <a:gd name="connsiteY24" fmla="*/ 5051060 h 5253444"/>
              <a:gd name="connsiteX25" fmla="*/ 10473167 w 23173488"/>
              <a:gd name="connsiteY25" fmla="*/ 5097247 h 5253444"/>
              <a:gd name="connsiteX26" fmla="*/ 9724653 w 23173488"/>
              <a:gd name="connsiteY26" fmla="*/ 5213773 h 5253444"/>
              <a:gd name="connsiteX27" fmla="*/ 8721402 w 23173488"/>
              <a:gd name="connsiteY27" fmla="*/ 5229814 h 5253444"/>
              <a:gd name="connsiteX28" fmla="*/ 7828157 w 23173488"/>
              <a:gd name="connsiteY28" fmla="*/ 4904918 h 5253444"/>
              <a:gd name="connsiteX29" fmla="*/ 7026296 w 23173488"/>
              <a:gd name="connsiteY29" fmla="*/ 4555033 h 5253444"/>
              <a:gd name="connsiteX30" fmla="*/ 6414820 w 23173488"/>
              <a:gd name="connsiteY30" fmla="*/ 4330339 h 5253444"/>
              <a:gd name="connsiteX31" fmla="*/ 6094550 w 23173488"/>
              <a:gd name="connsiteY31" fmla="*/ 4299023 h 5253444"/>
              <a:gd name="connsiteX32" fmla="*/ 5651062 w 23173488"/>
              <a:gd name="connsiteY32" fmla="*/ 4148963 h 5253444"/>
              <a:gd name="connsiteX33" fmla="*/ 5210937 w 23173488"/>
              <a:gd name="connsiteY33" fmla="*/ 4044995 h 5253444"/>
              <a:gd name="connsiteX34" fmla="*/ 4677010 w 23173488"/>
              <a:gd name="connsiteY34" fmla="*/ 3983795 h 5253444"/>
              <a:gd name="connsiteX35" fmla="*/ 4028666 w 23173488"/>
              <a:gd name="connsiteY35" fmla="*/ 3946868 h 5253444"/>
              <a:gd name="connsiteX36" fmla="*/ 3672863 w 23173488"/>
              <a:gd name="connsiteY36" fmla="*/ 3873297 h 5253444"/>
              <a:gd name="connsiteX37" fmla="*/ 3609151 w 23173488"/>
              <a:gd name="connsiteY37" fmla="*/ 3873621 h 5253444"/>
              <a:gd name="connsiteX38" fmla="*/ 3318576 w 23173488"/>
              <a:gd name="connsiteY38" fmla="*/ 3809148 h 5253444"/>
              <a:gd name="connsiteX39" fmla="*/ 3062810 w 23173488"/>
              <a:gd name="connsiteY39" fmla="*/ 3741650 h 5253444"/>
              <a:gd name="connsiteX40" fmla="*/ 2799479 w 23173488"/>
              <a:gd name="connsiteY40" fmla="*/ 3627237 h 5253444"/>
              <a:gd name="connsiteX41" fmla="*/ 2519801 w 23173488"/>
              <a:gd name="connsiteY41" fmla="*/ 3459855 h 5253444"/>
              <a:gd name="connsiteX42" fmla="*/ 2319124 w 23173488"/>
              <a:gd name="connsiteY42" fmla="*/ 3289142 h 5253444"/>
              <a:gd name="connsiteX43" fmla="*/ 2122986 w 23173488"/>
              <a:gd name="connsiteY43" fmla="*/ 3068185 h 5253444"/>
              <a:gd name="connsiteX44" fmla="*/ 1806987 w 23173488"/>
              <a:gd name="connsiteY44" fmla="*/ 2696795 h 5253444"/>
              <a:gd name="connsiteX45" fmla="*/ 1641723 w 23173488"/>
              <a:gd name="connsiteY45" fmla="*/ 2298164 h 5253444"/>
              <a:gd name="connsiteX46" fmla="*/ 1155112 w 23173488"/>
              <a:gd name="connsiteY46" fmla="*/ 1701929 h 5253444"/>
              <a:gd name="connsiteX47" fmla="*/ 366725 w 23173488"/>
              <a:gd name="connsiteY47" fmla="*/ 1273809 h 5253444"/>
              <a:gd name="connsiteX48" fmla="*/ 23187 w 23173488"/>
              <a:gd name="connsiteY48" fmla="*/ 1004969 h 5253444"/>
              <a:gd name="connsiteX49" fmla="*/ 979266 w 23173488"/>
              <a:gd name="connsiteY49" fmla="*/ 857868 h 5253444"/>
              <a:gd name="connsiteX50" fmla="*/ 1993754 w 23173488"/>
              <a:gd name="connsiteY50" fmla="*/ 765881 h 5253444"/>
              <a:gd name="connsiteX51" fmla="*/ 2589750 w 23173488"/>
              <a:gd name="connsiteY51" fmla="*/ 706602 h 5253444"/>
              <a:gd name="connsiteX52" fmla="*/ 3249944 w 23173488"/>
              <a:gd name="connsiteY52" fmla="*/ 570862 h 5253444"/>
              <a:gd name="connsiteX53" fmla="*/ 3847512 w 23173488"/>
              <a:gd name="connsiteY53" fmla="*/ 479237 h 5253444"/>
              <a:gd name="connsiteX54" fmla="*/ 4754199 w 23173488"/>
              <a:gd name="connsiteY54" fmla="*/ 428950 h 5253444"/>
              <a:gd name="connsiteX55" fmla="*/ 5327088 w 23173488"/>
              <a:gd name="connsiteY55" fmla="*/ 366325 h 5253444"/>
              <a:gd name="connsiteX56" fmla="*/ 6299487 w 23173488"/>
              <a:gd name="connsiteY56" fmla="*/ 284571 h 5253444"/>
              <a:gd name="connsiteX57" fmla="*/ 7013052 w 23173488"/>
              <a:gd name="connsiteY57" fmla="*/ 189862 h 5253444"/>
              <a:gd name="connsiteX58" fmla="*/ 8316163 w 23173488"/>
              <a:gd name="connsiteY58" fmla="*/ 72939 h 5253444"/>
              <a:gd name="connsiteX59" fmla="*/ 9149428 w 23173488"/>
              <a:gd name="connsiteY59" fmla="*/ 4143 h 5253444"/>
              <a:gd name="connsiteX60" fmla="*/ 10258952 w 23173488"/>
              <a:gd name="connsiteY60" fmla="*/ 15602 h 5253444"/>
              <a:gd name="connsiteX61" fmla="*/ 10934685 w 23173488"/>
              <a:gd name="connsiteY61" fmla="*/ 80425 h 5253444"/>
              <a:gd name="connsiteX62" fmla="*/ 11279099 w 23173488"/>
              <a:gd name="connsiteY62" fmla="*/ 211054 h 5253444"/>
              <a:gd name="connsiteX63" fmla="*/ 11534819 w 23173488"/>
              <a:gd name="connsiteY63" fmla="*/ 246953 h 5253444"/>
              <a:gd name="connsiteX64" fmla="*/ 12054032 w 23173488"/>
              <a:gd name="connsiteY64" fmla="*/ 345284 h 5253444"/>
              <a:gd name="connsiteX65" fmla="*/ 12544462 w 23173488"/>
              <a:gd name="connsiteY65" fmla="*/ 469692 h 5253444"/>
              <a:gd name="connsiteX66" fmla="*/ 13128197 w 23173488"/>
              <a:gd name="connsiteY66" fmla="*/ 693954 h 5253444"/>
              <a:gd name="connsiteX67" fmla="*/ 13504042 w 23173488"/>
              <a:gd name="connsiteY67" fmla="*/ 816069 h 5253444"/>
              <a:gd name="connsiteX68" fmla="*/ 14026882 w 23173488"/>
              <a:gd name="connsiteY68" fmla="*/ 1020033 h 5253444"/>
              <a:gd name="connsiteX69" fmla="*/ 14300254 w 23173488"/>
              <a:gd name="connsiteY69" fmla="*/ 1187985 h 5253444"/>
              <a:gd name="connsiteX70" fmla="*/ 14497997 w 23173488"/>
              <a:gd name="connsiteY70" fmla="*/ 1299952 h 5253444"/>
              <a:gd name="connsiteX71" fmla="*/ 14891847 w 23173488"/>
              <a:gd name="connsiteY71" fmla="*/ 1475761 h 5253444"/>
              <a:gd name="connsiteX72" fmla="*/ 15389151 w 23173488"/>
              <a:gd name="connsiteY72" fmla="*/ 1814936 h 5253444"/>
              <a:gd name="connsiteX73" fmla="*/ 15630439 w 23173488"/>
              <a:gd name="connsiteY73" fmla="*/ 2137743 h 5253444"/>
              <a:gd name="connsiteX74" fmla="*/ 15742733 w 23173488"/>
              <a:gd name="connsiteY74" fmla="*/ 2474627 h 5253444"/>
              <a:gd name="connsiteX75" fmla="*/ 15919196 w 23173488"/>
              <a:gd name="connsiteY75" fmla="*/ 2683175 h 5253444"/>
              <a:gd name="connsiteX76" fmla="*/ 16111702 w 23173488"/>
              <a:gd name="connsiteY76" fmla="*/ 2987975 h 5253444"/>
              <a:gd name="connsiteX77" fmla="*/ 16496712 w 23173488"/>
              <a:gd name="connsiteY77" fmla="*/ 3340901 h 5253444"/>
              <a:gd name="connsiteX78" fmla="*/ 16929849 w 23173488"/>
              <a:gd name="connsiteY78" fmla="*/ 3677785 h 5253444"/>
              <a:gd name="connsiteX79" fmla="*/ 17443196 w 23173488"/>
              <a:gd name="connsiteY79" fmla="*/ 3838206 h 5253444"/>
              <a:gd name="connsiteX80" fmla="*/ 18197175 w 23173488"/>
              <a:gd name="connsiteY80" fmla="*/ 3966543 h 5253444"/>
              <a:gd name="connsiteX81" fmla="*/ 19031365 w 23173488"/>
              <a:gd name="connsiteY81" fmla="*/ 4062796 h 5253444"/>
              <a:gd name="connsiteX82" fmla="*/ 19673049 w 23173488"/>
              <a:gd name="connsiteY82" fmla="*/ 3966543 h 5253444"/>
              <a:gd name="connsiteX83" fmla="*/ 20330775 w 23173488"/>
              <a:gd name="connsiteY83" fmla="*/ 3966543 h 5253444"/>
              <a:gd name="connsiteX84" fmla="*/ 21132881 w 23173488"/>
              <a:gd name="connsiteY84" fmla="*/ 3982585 h 5253444"/>
              <a:gd name="connsiteX85" fmla="*/ 21694354 w 23173488"/>
              <a:gd name="connsiteY85" fmla="*/ 4014669 h 5253444"/>
              <a:gd name="connsiteX86" fmla="*/ 22576670 w 23173488"/>
              <a:gd name="connsiteY86" fmla="*/ 4062796 h 5253444"/>
              <a:gd name="connsiteX87" fmla="*/ 22929596 w 23173488"/>
              <a:gd name="connsiteY87" fmla="*/ 4094880 h 5253444"/>
              <a:gd name="connsiteX88" fmla="*/ 23009807 w 23173488"/>
              <a:gd name="connsiteY88" fmla="*/ 4191132 h 5253444"/>
              <a:gd name="connsiteX89" fmla="*/ 23170228 w 23173488"/>
              <a:gd name="connsiteY89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958580 w 23173488"/>
              <a:gd name="connsiteY13" fmla="*/ 4415951 h 5253444"/>
              <a:gd name="connsiteX14" fmla="*/ 16865681 w 23173488"/>
              <a:gd name="connsiteY14" fmla="*/ 4303427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958580 w 23173488"/>
              <a:gd name="connsiteY13" fmla="*/ 4415951 h 5253444"/>
              <a:gd name="connsiteX14" fmla="*/ 16855632 w 23173488"/>
              <a:gd name="connsiteY14" fmla="*/ 4413959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24908 w 23173488"/>
              <a:gd name="connsiteY12" fmla="*/ 4337627 h 5253444"/>
              <a:gd name="connsiteX13" fmla="*/ 16958580 w 23173488"/>
              <a:gd name="connsiteY13" fmla="*/ 4415951 h 5253444"/>
              <a:gd name="connsiteX14" fmla="*/ 16855632 w 23173488"/>
              <a:gd name="connsiteY14" fmla="*/ 4413959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51154 w 23170238"/>
              <a:gd name="connsiteY9" fmla="*/ 4335511 h 5435516"/>
              <a:gd name="connsiteX10" fmla="*/ 18485933 w 23170238"/>
              <a:gd name="connsiteY10" fmla="*/ 4335511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51154 w 23170238"/>
              <a:gd name="connsiteY9" fmla="*/ 4335511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05880 w 23170238"/>
              <a:gd name="connsiteY7" fmla="*/ 4544412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42764 w 23170238"/>
              <a:gd name="connsiteY6" fmla="*/ 4636785 h 5435516"/>
              <a:gd name="connsiteX7" fmla="*/ 20005880 w 23170238"/>
              <a:gd name="connsiteY7" fmla="*/ 4544412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88063 w 23170238"/>
              <a:gd name="connsiteY5" fmla="*/ 4673101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70828 w 23170238"/>
              <a:gd name="connsiteY4" fmla="*/ 4743440 h 5435516"/>
              <a:gd name="connsiteX5" fmla="*/ 20788063 w 23170238"/>
              <a:gd name="connsiteY5" fmla="*/ 4673101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70828 w 23170238"/>
              <a:gd name="connsiteY4" fmla="*/ 4743440 h 5435516"/>
              <a:gd name="connsiteX5" fmla="*/ 20788064 w 23170238"/>
              <a:gd name="connsiteY5" fmla="*/ 4723343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379505 w 23170238"/>
              <a:gd name="connsiteY3" fmla="*/ 4831759 h 5435453"/>
              <a:gd name="connsiteX4" fmla="*/ 21070828 w 23170238"/>
              <a:gd name="connsiteY4" fmla="*/ 4743440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379505 w 23170238"/>
              <a:gd name="connsiteY3" fmla="*/ 4831759 h 5435453"/>
              <a:gd name="connsiteX4" fmla="*/ 21060780 w 23170238"/>
              <a:gd name="connsiteY4" fmla="*/ 4783634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419697 w 23170238"/>
              <a:gd name="connsiteY3" fmla="*/ 4831759 h 5435453"/>
              <a:gd name="connsiteX4" fmla="*/ 21060780 w 23170238"/>
              <a:gd name="connsiteY4" fmla="*/ 4783634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2965"/>
              <a:gd name="connsiteY0" fmla="*/ 4223217 h 5466349"/>
              <a:gd name="connsiteX1" fmla="*/ 23001698 w 23172965"/>
              <a:gd name="connsiteY1" fmla="*/ 5434660 h 5466349"/>
              <a:gd name="connsiteX2" fmla="*/ 21910129 w 23172965"/>
              <a:gd name="connsiteY2" fmla="*/ 5088962 h 5466349"/>
              <a:gd name="connsiteX3" fmla="*/ 21419697 w 23172965"/>
              <a:gd name="connsiteY3" fmla="*/ 4831759 h 5466349"/>
              <a:gd name="connsiteX4" fmla="*/ 21060780 w 23172965"/>
              <a:gd name="connsiteY4" fmla="*/ 4783634 h 5466349"/>
              <a:gd name="connsiteX5" fmla="*/ 20788064 w 23172965"/>
              <a:gd name="connsiteY5" fmla="*/ 4723343 h 5466349"/>
              <a:gd name="connsiteX6" fmla="*/ 20342764 w 23172965"/>
              <a:gd name="connsiteY6" fmla="*/ 4636785 h 5466349"/>
              <a:gd name="connsiteX7" fmla="*/ 19955639 w 23172965"/>
              <a:gd name="connsiteY7" fmla="*/ 4574557 h 5466349"/>
              <a:gd name="connsiteX8" fmla="*/ 19404389 w 23172965"/>
              <a:gd name="connsiteY8" fmla="*/ 4415898 h 5466349"/>
              <a:gd name="connsiteX9" fmla="*/ 18971250 w 23172965"/>
              <a:gd name="connsiteY9" fmla="*/ 4385753 h 5466349"/>
              <a:gd name="connsiteX10" fmla="*/ 18495980 w 23172965"/>
              <a:gd name="connsiteY10" fmla="*/ 4355608 h 5466349"/>
              <a:gd name="connsiteX11" fmla="*/ 18149049 w 23172965"/>
              <a:gd name="connsiteY11" fmla="*/ 4351554 h 5466349"/>
              <a:gd name="connsiteX12" fmla="*/ 17324908 w 23172965"/>
              <a:gd name="connsiteY12" fmla="*/ 4337627 h 5466349"/>
              <a:gd name="connsiteX13" fmla="*/ 16958580 w 23172965"/>
              <a:gd name="connsiteY13" fmla="*/ 4415951 h 5466349"/>
              <a:gd name="connsiteX14" fmla="*/ 16855632 w 23172965"/>
              <a:gd name="connsiteY14" fmla="*/ 4413959 h 5466349"/>
              <a:gd name="connsiteX15" fmla="*/ 16482786 w 23172965"/>
              <a:gd name="connsiteY15" fmla="*/ 4434056 h 5466349"/>
              <a:gd name="connsiteX16" fmla="*/ 15726691 w 23172965"/>
              <a:gd name="connsiteY16" fmla="*/ 4484298 h 5466349"/>
              <a:gd name="connsiteX17" fmla="*/ 15173151 w 23172965"/>
              <a:gd name="connsiteY17" fmla="*/ 4530484 h 5466349"/>
              <a:gd name="connsiteX18" fmla="*/ 14838029 w 23172965"/>
              <a:gd name="connsiteY18" fmla="*/ 4588835 h 5466349"/>
              <a:gd name="connsiteX19" fmla="*/ 14270385 w 23172965"/>
              <a:gd name="connsiteY19" fmla="*/ 4623035 h 5466349"/>
              <a:gd name="connsiteX20" fmla="*/ 13857345 w 23172965"/>
              <a:gd name="connsiteY20" fmla="*/ 4669223 h 5466349"/>
              <a:gd name="connsiteX21" fmla="*/ 13293932 w 23172965"/>
              <a:gd name="connsiteY21" fmla="*/ 4777639 h 5466349"/>
              <a:gd name="connsiteX22" fmla="*/ 12468381 w 23172965"/>
              <a:gd name="connsiteY22" fmla="*/ 4801966 h 5466349"/>
              <a:gd name="connsiteX23" fmla="*/ 12133789 w 23172965"/>
              <a:gd name="connsiteY23" fmla="*/ 4813954 h 5466349"/>
              <a:gd name="connsiteX24" fmla="*/ 11588005 w 23172965"/>
              <a:gd name="connsiteY24" fmla="*/ 4950577 h 5466349"/>
              <a:gd name="connsiteX25" fmla="*/ 11134772 w 23172965"/>
              <a:gd name="connsiteY25" fmla="*/ 5051060 h 5466349"/>
              <a:gd name="connsiteX26" fmla="*/ 10473167 w 23172965"/>
              <a:gd name="connsiteY26" fmla="*/ 5097247 h 5466349"/>
              <a:gd name="connsiteX27" fmla="*/ 9724653 w 23172965"/>
              <a:gd name="connsiteY27" fmla="*/ 5213773 h 5466349"/>
              <a:gd name="connsiteX28" fmla="*/ 8721402 w 23172965"/>
              <a:gd name="connsiteY28" fmla="*/ 5229814 h 5466349"/>
              <a:gd name="connsiteX29" fmla="*/ 7828157 w 23172965"/>
              <a:gd name="connsiteY29" fmla="*/ 4904918 h 5466349"/>
              <a:gd name="connsiteX30" fmla="*/ 7026296 w 23172965"/>
              <a:gd name="connsiteY30" fmla="*/ 4555033 h 5466349"/>
              <a:gd name="connsiteX31" fmla="*/ 6414820 w 23172965"/>
              <a:gd name="connsiteY31" fmla="*/ 4330339 h 5466349"/>
              <a:gd name="connsiteX32" fmla="*/ 6094550 w 23172965"/>
              <a:gd name="connsiteY32" fmla="*/ 4299023 h 5466349"/>
              <a:gd name="connsiteX33" fmla="*/ 5651062 w 23172965"/>
              <a:gd name="connsiteY33" fmla="*/ 4148963 h 5466349"/>
              <a:gd name="connsiteX34" fmla="*/ 5210937 w 23172965"/>
              <a:gd name="connsiteY34" fmla="*/ 4044995 h 5466349"/>
              <a:gd name="connsiteX35" fmla="*/ 4677010 w 23172965"/>
              <a:gd name="connsiteY35" fmla="*/ 3983795 h 5466349"/>
              <a:gd name="connsiteX36" fmla="*/ 4028666 w 23172965"/>
              <a:gd name="connsiteY36" fmla="*/ 3946868 h 5466349"/>
              <a:gd name="connsiteX37" fmla="*/ 3672863 w 23172965"/>
              <a:gd name="connsiteY37" fmla="*/ 3873297 h 5466349"/>
              <a:gd name="connsiteX38" fmla="*/ 3609151 w 23172965"/>
              <a:gd name="connsiteY38" fmla="*/ 3873621 h 5466349"/>
              <a:gd name="connsiteX39" fmla="*/ 3318576 w 23172965"/>
              <a:gd name="connsiteY39" fmla="*/ 3809148 h 5466349"/>
              <a:gd name="connsiteX40" fmla="*/ 3062810 w 23172965"/>
              <a:gd name="connsiteY40" fmla="*/ 3741650 h 5466349"/>
              <a:gd name="connsiteX41" fmla="*/ 2799479 w 23172965"/>
              <a:gd name="connsiteY41" fmla="*/ 3627237 h 5466349"/>
              <a:gd name="connsiteX42" fmla="*/ 2519801 w 23172965"/>
              <a:gd name="connsiteY42" fmla="*/ 3459855 h 5466349"/>
              <a:gd name="connsiteX43" fmla="*/ 2319124 w 23172965"/>
              <a:gd name="connsiteY43" fmla="*/ 3289142 h 5466349"/>
              <a:gd name="connsiteX44" fmla="*/ 2122986 w 23172965"/>
              <a:gd name="connsiteY44" fmla="*/ 3068185 h 5466349"/>
              <a:gd name="connsiteX45" fmla="*/ 1806987 w 23172965"/>
              <a:gd name="connsiteY45" fmla="*/ 2696795 h 5466349"/>
              <a:gd name="connsiteX46" fmla="*/ 1641723 w 23172965"/>
              <a:gd name="connsiteY46" fmla="*/ 2298164 h 5466349"/>
              <a:gd name="connsiteX47" fmla="*/ 1155112 w 23172965"/>
              <a:gd name="connsiteY47" fmla="*/ 1701929 h 5466349"/>
              <a:gd name="connsiteX48" fmla="*/ 366725 w 23172965"/>
              <a:gd name="connsiteY48" fmla="*/ 1273809 h 5466349"/>
              <a:gd name="connsiteX49" fmla="*/ 23187 w 23172965"/>
              <a:gd name="connsiteY49" fmla="*/ 1004969 h 5466349"/>
              <a:gd name="connsiteX50" fmla="*/ 979266 w 23172965"/>
              <a:gd name="connsiteY50" fmla="*/ 857868 h 5466349"/>
              <a:gd name="connsiteX51" fmla="*/ 1993754 w 23172965"/>
              <a:gd name="connsiteY51" fmla="*/ 765881 h 5466349"/>
              <a:gd name="connsiteX52" fmla="*/ 2589750 w 23172965"/>
              <a:gd name="connsiteY52" fmla="*/ 706602 h 5466349"/>
              <a:gd name="connsiteX53" fmla="*/ 3249944 w 23172965"/>
              <a:gd name="connsiteY53" fmla="*/ 570862 h 5466349"/>
              <a:gd name="connsiteX54" fmla="*/ 3847512 w 23172965"/>
              <a:gd name="connsiteY54" fmla="*/ 479237 h 5466349"/>
              <a:gd name="connsiteX55" fmla="*/ 4754199 w 23172965"/>
              <a:gd name="connsiteY55" fmla="*/ 428950 h 5466349"/>
              <a:gd name="connsiteX56" fmla="*/ 5327088 w 23172965"/>
              <a:gd name="connsiteY56" fmla="*/ 366325 h 5466349"/>
              <a:gd name="connsiteX57" fmla="*/ 6299487 w 23172965"/>
              <a:gd name="connsiteY57" fmla="*/ 284571 h 5466349"/>
              <a:gd name="connsiteX58" fmla="*/ 7013052 w 23172965"/>
              <a:gd name="connsiteY58" fmla="*/ 189862 h 5466349"/>
              <a:gd name="connsiteX59" fmla="*/ 8316163 w 23172965"/>
              <a:gd name="connsiteY59" fmla="*/ 72939 h 5466349"/>
              <a:gd name="connsiteX60" fmla="*/ 9149428 w 23172965"/>
              <a:gd name="connsiteY60" fmla="*/ 4143 h 5466349"/>
              <a:gd name="connsiteX61" fmla="*/ 10258952 w 23172965"/>
              <a:gd name="connsiteY61" fmla="*/ 15602 h 5466349"/>
              <a:gd name="connsiteX62" fmla="*/ 10934685 w 23172965"/>
              <a:gd name="connsiteY62" fmla="*/ 80425 h 5466349"/>
              <a:gd name="connsiteX63" fmla="*/ 11279099 w 23172965"/>
              <a:gd name="connsiteY63" fmla="*/ 211054 h 5466349"/>
              <a:gd name="connsiteX64" fmla="*/ 11534819 w 23172965"/>
              <a:gd name="connsiteY64" fmla="*/ 246953 h 5466349"/>
              <a:gd name="connsiteX65" fmla="*/ 12054032 w 23172965"/>
              <a:gd name="connsiteY65" fmla="*/ 345284 h 5466349"/>
              <a:gd name="connsiteX66" fmla="*/ 12544462 w 23172965"/>
              <a:gd name="connsiteY66" fmla="*/ 469692 h 5466349"/>
              <a:gd name="connsiteX67" fmla="*/ 13128197 w 23172965"/>
              <a:gd name="connsiteY67" fmla="*/ 693954 h 5466349"/>
              <a:gd name="connsiteX68" fmla="*/ 13504042 w 23172965"/>
              <a:gd name="connsiteY68" fmla="*/ 816069 h 5466349"/>
              <a:gd name="connsiteX69" fmla="*/ 14026882 w 23172965"/>
              <a:gd name="connsiteY69" fmla="*/ 1020033 h 5466349"/>
              <a:gd name="connsiteX70" fmla="*/ 14300254 w 23172965"/>
              <a:gd name="connsiteY70" fmla="*/ 1187985 h 5466349"/>
              <a:gd name="connsiteX71" fmla="*/ 14497997 w 23172965"/>
              <a:gd name="connsiteY71" fmla="*/ 1299952 h 5466349"/>
              <a:gd name="connsiteX72" fmla="*/ 14891847 w 23172965"/>
              <a:gd name="connsiteY72" fmla="*/ 1475761 h 5466349"/>
              <a:gd name="connsiteX73" fmla="*/ 15389151 w 23172965"/>
              <a:gd name="connsiteY73" fmla="*/ 1814936 h 5466349"/>
              <a:gd name="connsiteX74" fmla="*/ 15630439 w 23172965"/>
              <a:gd name="connsiteY74" fmla="*/ 2137743 h 5466349"/>
              <a:gd name="connsiteX75" fmla="*/ 15742733 w 23172965"/>
              <a:gd name="connsiteY75" fmla="*/ 2474627 h 5466349"/>
              <a:gd name="connsiteX76" fmla="*/ 15919196 w 23172965"/>
              <a:gd name="connsiteY76" fmla="*/ 2683175 h 5466349"/>
              <a:gd name="connsiteX77" fmla="*/ 16111702 w 23172965"/>
              <a:gd name="connsiteY77" fmla="*/ 2987975 h 5466349"/>
              <a:gd name="connsiteX78" fmla="*/ 16496712 w 23172965"/>
              <a:gd name="connsiteY78" fmla="*/ 3340901 h 5466349"/>
              <a:gd name="connsiteX79" fmla="*/ 16929849 w 23172965"/>
              <a:gd name="connsiteY79" fmla="*/ 3677785 h 5466349"/>
              <a:gd name="connsiteX80" fmla="*/ 17443196 w 23172965"/>
              <a:gd name="connsiteY80" fmla="*/ 3838206 h 5466349"/>
              <a:gd name="connsiteX81" fmla="*/ 18197175 w 23172965"/>
              <a:gd name="connsiteY81" fmla="*/ 3966543 h 5466349"/>
              <a:gd name="connsiteX82" fmla="*/ 19031365 w 23172965"/>
              <a:gd name="connsiteY82" fmla="*/ 4062796 h 5466349"/>
              <a:gd name="connsiteX83" fmla="*/ 19673049 w 23172965"/>
              <a:gd name="connsiteY83" fmla="*/ 3966543 h 5466349"/>
              <a:gd name="connsiteX84" fmla="*/ 20330775 w 23172965"/>
              <a:gd name="connsiteY84" fmla="*/ 3966543 h 5466349"/>
              <a:gd name="connsiteX85" fmla="*/ 21132881 w 23172965"/>
              <a:gd name="connsiteY85" fmla="*/ 3982585 h 5466349"/>
              <a:gd name="connsiteX86" fmla="*/ 21694354 w 23172965"/>
              <a:gd name="connsiteY86" fmla="*/ 4014669 h 5466349"/>
              <a:gd name="connsiteX87" fmla="*/ 22576670 w 23172965"/>
              <a:gd name="connsiteY87" fmla="*/ 4062796 h 5466349"/>
              <a:gd name="connsiteX88" fmla="*/ 22929596 w 23172965"/>
              <a:gd name="connsiteY88" fmla="*/ 4094880 h 5466349"/>
              <a:gd name="connsiteX89" fmla="*/ 23009807 w 23172965"/>
              <a:gd name="connsiteY89" fmla="*/ 4191132 h 5466349"/>
              <a:gd name="connsiteX90" fmla="*/ 23170228 w 23172965"/>
              <a:gd name="connsiteY90" fmla="*/ 4223217 h 5466349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9 w 23172965"/>
              <a:gd name="connsiteY83" fmla="*/ 3966543 h 5465568"/>
              <a:gd name="connsiteX84" fmla="*/ 20330775 w 23172965"/>
              <a:gd name="connsiteY84" fmla="*/ 3966543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30775 w 23172965"/>
              <a:gd name="connsiteY84" fmla="*/ 3966543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355606 w 23172965"/>
              <a:gd name="connsiteY87" fmla="*/ 4937003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355606 w 23172965"/>
              <a:gd name="connsiteY87" fmla="*/ 4937003 h 5465568"/>
              <a:gd name="connsiteX88" fmla="*/ 22678388 w 23172965"/>
              <a:gd name="connsiteY88" fmla="*/ 5079618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83262"/>
              <a:gd name="connsiteY0" fmla="*/ 4223217 h 5465568"/>
              <a:gd name="connsiteX1" fmla="*/ 23001698 w 23183262"/>
              <a:gd name="connsiteY1" fmla="*/ 5434660 h 5465568"/>
              <a:gd name="connsiteX2" fmla="*/ 21910129 w 23183262"/>
              <a:gd name="connsiteY2" fmla="*/ 5088962 h 5465568"/>
              <a:gd name="connsiteX3" fmla="*/ 21409648 w 23183262"/>
              <a:gd name="connsiteY3" fmla="*/ 4912146 h 5465568"/>
              <a:gd name="connsiteX4" fmla="*/ 21060780 w 23183262"/>
              <a:gd name="connsiteY4" fmla="*/ 4783634 h 5465568"/>
              <a:gd name="connsiteX5" fmla="*/ 20788064 w 23183262"/>
              <a:gd name="connsiteY5" fmla="*/ 4723343 h 5465568"/>
              <a:gd name="connsiteX6" fmla="*/ 20342764 w 23183262"/>
              <a:gd name="connsiteY6" fmla="*/ 4636785 h 5465568"/>
              <a:gd name="connsiteX7" fmla="*/ 19955639 w 23183262"/>
              <a:gd name="connsiteY7" fmla="*/ 4574557 h 5465568"/>
              <a:gd name="connsiteX8" fmla="*/ 19404389 w 23183262"/>
              <a:gd name="connsiteY8" fmla="*/ 4415898 h 5465568"/>
              <a:gd name="connsiteX9" fmla="*/ 18971250 w 23183262"/>
              <a:gd name="connsiteY9" fmla="*/ 4385753 h 5465568"/>
              <a:gd name="connsiteX10" fmla="*/ 18495980 w 23183262"/>
              <a:gd name="connsiteY10" fmla="*/ 4355608 h 5465568"/>
              <a:gd name="connsiteX11" fmla="*/ 18149049 w 23183262"/>
              <a:gd name="connsiteY11" fmla="*/ 4351554 h 5465568"/>
              <a:gd name="connsiteX12" fmla="*/ 17324908 w 23183262"/>
              <a:gd name="connsiteY12" fmla="*/ 4337627 h 5465568"/>
              <a:gd name="connsiteX13" fmla="*/ 16958580 w 23183262"/>
              <a:gd name="connsiteY13" fmla="*/ 4415951 h 5465568"/>
              <a:gd name="connsiteX14" fmla="*/ 16855632 w 23183262"/>
              <a:gd name="connsiteY14" fmla="*/ 4413959 h 5465568"/>
              <a:gd name="connsiteX15" fmla="*/ 16482786 w 23183262"/>
              <a:gd name="connsiteY15" fmla="*/ 4434056 h 5465568"/>
              <a:gd name="connsiteX16" fmla="*/ 15726691 w 23183262"/>
              <a:gd name="connsiteY16" fmla="*/ 4484298 h 5465568"/>
              <a:gd name="connsiteX17" fmla="*/ 15173151 w 23183262"/>
              <a:gd name="connsiteY17" fmla="*/ 4530484 h 5465568"/>
              <a:gd name="connsiteX18" fmla="*/ 14838029 w 23183262"/>
              <a:gd name="connsiteY18" fmla="*/ 4588835 h 5465568"/>
              <a:gd name="connsiteX19" fmla="*/ 14270385 w 23183262"/>
              <a:gd name="connsiteY19" fmla="*/ 4623035 h 5465568"/>
              <a:gd name="connsiteX20" fmla="*/ 13857345 w 23183262"/>
              <a:gd name="connsiteY20" fmla="*/ 4669223 h 5465568"/>
              <a:gd name="connsiteX21" fmla="*/ 13293932 w 23183262"/>
              <a:gd name="connsiteY21" fmla="*/ 4777639 h 5465568"/>
              <a:gd name="connsiteX22" fmla="*/ 12468381 w 23183262"/>
              <a:gd name="connsiteY22" fmla="*/ 4801966 h 5465568"/>
              <a:gd name="connsiteX23" fmla="*/ 12133789 w 23183262"/>
              <a:gd name="connsiteY23" fmla="*/ 4813954 h 5465568"/>
              <a:gd name="connsiteX24" fmla="*/ 11588005 w 23183262"/>
              <a:gd name="connsiteY24" fmla="*/ 4950577 h 5465568"/>
              <a:gd name="connsiteX25" fmla="*/ 11134772 w 23183262"/>
              <a:gd name="connsiteY25" fmla="*/ 5051060 h 5465568"/>
              <a:gd name="connsiteX26" fmla="*/ 10473167 w 23183262"/>
              <a:gd name="connsiteY26" fmla="*/ 5097247 h 5465568"/>
              <a:gd name="connsiteX27" fmla="*/ 9724653 w 23183262"/>
              <a:gd name="connsiteY27" fmla="*/ 5213773 h 5465568"/>
              <a:gd name="connsiteX28" fmla="*/ 8721402 w 23183262"/>
              <a:gd name="connsiteY28" fmla="*/ 5229814 h 5465568"/>
              <a:gd name="connsiteX29" fmla="*/ 7828157 w 23183262"/>
              <a:gd name="connsiteY29" fmla="*/ 4904918 h 5465568"/>
              <a:gd name="connsiteX30" fmla="*/ 7026296 w 23183262"/>
              <a:gd name="connsiteY30" fmla="*/ 4555033 h 5465568"/>
              <a:gd name="connsiteX31" fmla="*/ 6414820 w 23183262"/>
              <a:gd name="connsiteY31" fmla="*/ 4330339 h 5465568"/>
              <a:gd name="connsiteX32" fmla="*/ 6094550 w 23183262"/>
              <a:gd name="connsiteY32" fmla="*/ 4299023 h 5465568"/>
              <a:gd name="connsiteX33" fmla="*/ 5651062 w 23183262"/>
              <a:gd name="connsiteY33" fmla="*/ 4148963 h 5465568"/>
              <a:gd name="connsiteX34" fmla="*/ 5210937 w 23183262"/>
              <a:gd name="connsiteY34" fmla="*/ 4044995 h 5465568"/>
              <a:gd name="connsiteX35" fmla="*/ 4677010 w 23183262"/>
              <a:gd name="connsiteY35" fmla="*/ 3983795 h 5465568"/>
              <a:gd name="connsiteX36" fmla="*/ 4028666 w 23183262"/>
              <a:gd name="connsiteY36" fmla="*/ 3946868 h 5465568"/>
              <a:gd name="connsiteX37" fmla="*/ 3672863 w 23183262"/>
              <a:gd name="connsiteY37" fmla="*/ 3873297 h 5465568"/>
              <a:gd name="connsiteX38" fmla="*/ 3609151 w 23183262"/>
              <a:gd name="connsiteY38" fmla="*/ 3873621 h 5465568"/>
              <a:gd name="connsiteX39" fmla="*/ 3318576 w 23183262"/>
              <a:gd name="connsiteY39" fmla="*/ 3809148 h 5465568"/>
              <a:gd name="connsiteX40" fmla="*/ 3062810 w 23183262"/>
              <a:gd name="connsiteY40" fmla="*/ 3741650 h 5465568"/>
              <a:gd name="connsiteX41" fmla="*/ 2799479 w 23183262"/>
              <a:gd name="connsiteY41" fmla="*/ 3627237 h 5465568"/>
              <a:gd name="connsiteX42" fmla="*/ 2519801 w 23183262"/>
              <a:gd name="connsiteY42" fmla="*/ 3459855 h 5465568"/>
              <a:gd name="connsiteX43" fmla="*/ 2319124 w 23183262"/>
              <a:gd name="connsiteY43" fmla="*/ 3289142 h 5465568"/>
              <a:gd name="connsiteX44" fmla="*/ 2122986 w 23183262"/>
              <a:gd name="connsiteY44" fmla="*/ 3068185 h 5465568"/>
              <a:gd name="connsiteX45" fmla="*/ 1806987 w 23183262"/>
              <a:gd name="connsiteY45" fmla="*/ 2696795 h 5465568"/>
              <a:gd name="connsiteX46" fmla="*/ 1641723 w 23183262"/>
              <a:gd name="connsiteY46" fmla="*/ 2298164 h 5465568"/>
              <a:gd name="connsiteX47" fmla="*/ 1155112 w 23183262"/>
              <a:gd name="connsiteY47" fmla="*/ 1701929 h 5465568"/>
              <a:gd name="connsiteX48" fmla="*/ 366725 w 23183262"/>
              <a:gd name="connsiteY48" fmla="*/ 1273809 h 5465568"/>
              <a:gd name="connsiteX49" fmla="*/ 23187 w 23183262"/>
              <a:gd name="connsiteY49" fmla="*/ 1004969 h 5465568"/>
              <a:gd name="connsiteX50" fmla="*/ 979266 w 23183262"/>
              <a:gd name="connsiteY50" fmla="*/ 857868 h 5465568"/>
              <a:gd name="connsiteX51" fmla="*/ 1993754 w 23183262"/>
              <a:gd name="connsiteY51" fmla="*/ 765881 h 5465568"/>
              <a:gd name="connsiteX52" fmla="*/ 2589750 w 23183262"/>
              <a:gd name="connsiteY52" fmla="*/ 706602 h 5465568"/>
              <a:gd name="connsiteX53" fmla="*/ 3249944 w 23183262"/>
              <a:gd name="connsiteY53" fmla="*/ 570862 h 5465568"/>
              <a:gd name="connsiteX54" fmla="*/ 3847512 w 23183262"/>
              <a:gd name="connsiteY54" fmla="*/ 479237 h 5465568"/>
              <a:gd name="connsiteX55" fmla="*/ 4754199 w 23183262"/>
              <a:gd name="connsiteY55" fmla="*/ 428950 h 5465568"/>
              <a:gd name="connsiteX56" fmla="*/ 5327088 w 23183262"/>
              <a:gd name="connsiteY56" fmla="*/ 366325 h 5465568"/>
              <a:gd name="connsiteX57" fmla="*/ 6299487 w 23183262"/>
              <a:gd name="connsiteY57" fmla="*/ 284571 h 5465568"/>
              <a:gd name="connsiteX58" fmla="*/ 7013052 w 23183262"/>
              <a:gd name="connsiteY58" fmla="*/ 189862 h 5465568"/>
              <a:gd name="connsiteX59" fmla="*/ 8316163 w 23183262"/>
              <a:gd name="connsiteY59" fmla="*/ 72939 h 5465568"/>
              <a:gd name="connsiteX60" fmla="*/ 9149428 w 23183262"/>
              <a:gd name="connsiteY60" fmla="*/ 4143 h 5465568"/>
              <a:gd name="connsiteX61" fmla="*/ 10258952 w 23183262"/>
              <a:gd name="connsiteY61" fmla="*/ 15602 h 5465568"/>
              <a:gd name="connsiteX62" fmla="*/ 10934685 w 23183262"/>
              <a:gd name="connsiteY62" fmla="*/ 80425 h 5465568"/>
              <a:gd name="connsiteX63" fmla="*/ 11279099 w 23183262"/>
              <a:gd name="connsiteY63" fmla="*/ 211054 h 5465568"/>
              <a:gd name="connsiteX64" fmla="*/ 11534819 w 23183262"/>
              <a:gd name="connsiteY64" fmla="*/ 246953 h 5465568"/>
              <a:gd name="connsiteX65" fmla="*/ 12054032 w 23183262"/>
              <a:gd name="connsiteY65" fmla="*/ 345284 h 5465568"/>
              <a:gd name="connsiteX66" fmla="*/ 12544462 w 23183262"/>
              <a:gd name="connsiteY66" fmla="*/ 469692 h 5465568"/>
              <a:gd name="connsiteX67" fmla="*/ 13128197 w 23183262"/>
              <a:gd name="connsiteY67" fmla="*/ 693954 h 5465568"/>
              <a:gd name="connsiteX68" fmla="*/ 13504042 w 23183262"/>
              <a:gd name="connsiteY68" fmla="*/ 816069 h 5465568"/>
              <a:gd name="connsiteX69" fmla="*/ 14026882 w 23183262"/>
              <a:gd name="connsiteY69" fmla="*/ 1020033 h 5465568"/>
              <a:gd name="connsiteX70" fmla="*/ 14300254 w 23183262"/>
              <a:gd name="connsiteY70" fmla="*/ 1187985 h 5465568"/>
              <a:gd name="connsiteX71" fmla="*/ 14497997 w 23183262"/>
              <a:gd name="connsiteY71" fmla="*/ 1299952 h 5465568"/>
              <a:gd name="connsiteX72" fmla="*/ 14891847 w 23183262"/>
              <a:gd name="connsiteY72" fmla="*/ 1475761 h 5465568"/>
              <a:gd name="connsiteX73" fmla="*/ 15389151 w 23183262"/>
              <a:gd name="connsiteY73" fmla="*/ 1814936 h 5465568"/>
              <a:gd name="connsiteX74" fmla="*/ 15630439 w 23183262"/>
              <a:gd name="connsiteY74" fmla="*/ 2137743 h 5465568"/>
              <a:gd name="connsiteX75" fmla="*/ 15742733 w 23183262"/>
              <a:gd name="connsiteY75" fmla="*/ 2474627 h 5465568"/>
              <a:gd name="connsiteX76" fmla="*/ 15919196 w 23183262"/>
              <a:gd name="connsiteY76" fmla="*/ 2683175 h 5465568"/>
              <a:gd name="connsiteX77" fmla="*/ 16111702 w 23183262"/>
              <a:gd name="connsiteY77" fmla="*/ 2987975 h 5465568"/>
              <a:gd name="connsiteX78" fmla="*/ 16496712 w 23183262"/>
              <a:gd name="connsiteY78" fmla="*/ 3340901 h 5465568"/>
              <a:gd name="connsiteX79" fmla="*/ 16929849 w 23183262"/>
              <a:gd name="connsiteY79" fmla="*/ 3677785 h 5465568"/>
              <a:gd name="connsiteX80" fmla="*/ 17443196 w 23183262"/>
              <a:gd name="connsiteY80" fmla="*/ 3838206 h 5465568"/>
              <a:gd name="connsiteX81" fmla="*/ 18197175 w 23183262"/>
              <a:gd name="connsiteY81" fmla="*/ 3966543 h 5465568"/>
              <a:gd name="connsiteX82" fmla="*/ 19031365 w 23183262"/>
              <a:gd name="connsiteY82" fmla="*/ 4062796 h 5465568"/>
              <a:gd name="connsiteX83" fmla="*/ 19673048 w 23183262"/>
              <a:gd name="connsiteY83" fmla="*/ 4187607 h 5465568"/>
              <a:gd name="connsiteX84" fmla="*/ 20340824 w 23183262"/>
              <a:gd name="connsiteY84" fmla="*/ 4358429 h 5465568"/>
              <a:gd name="connsiteX85" fmla="*/ 21102735 w 23183262"/>
              <a:gd name="connsiteY85" fmla="*/ 4505099 h 5465568"/>
              <a:gd name="connsiteX86" fmla="*/ 21634064 w 23183262"/>
              <a:gd name="connsiteY86" fmla="*/ 4637666 h 5465568"/>
              <a:gd name="connsiteX87" fmla="*/ 22355606 w 23183262"/>
              <a:gd name="connsiteY87" fmla="*/ 4937003 h 5465568"/>
              <a:gd name="connsiteX88" fmla="*/ 22678388 w 23183262"/>
              <a:gd name="connsiteY88" fmla="*/ 5079618 h 5465568"/>
              <a:gd name="connsiteX89" fmla="*/ 22869131 w 23183262"/>
              <a:gd name="connsiteY89" fmla="*/ 5095484 h 5465568"/>
              <a:gd name="connsiteX90" fmla="*/ 23170228 w 23183262"/>
              <a:gd name="connsiteY90" fmla="*/ 4223217 h 5465568"/>
              <a:gd name="connsiteX0" fmla="*/ 22778342 w 23036961"/>
              <a:gd name="connsiteY0" fmla="*/ 5268245 h 5438799"/>
              <a:gd name="connsiteX1" fmla="*/ 23001698 w 23036961"/>
              <a:gd name="connsiteY1" fmla="*/ 5434660 h 5438799"/>
              <a:gd name="connsiteX2" fmla="*/ 21910129 w 23036961"/>
              <a:gd name="connsiteY2" fmla="*/ 5088962 h 5438799"/>
              <a:gd name="connsiteX3" fmla="*/ 21409648 w 23036961"/>
              <a:gd name="connsiteY3" fmla="*/ 4912146 h 5438799"/>
              <a:gd name="connsiteX4" fmla="*/ 21060780 w 23036961"/>
              <a:gd name="connsiteY4" fmla="*/ 4783634 h 5438799"/>
              <a:gd name="connsiteX5" fmla="*/ 20788064 w 23036961"/>
              <a:gd name="connsiteY5" fmla="*/ 4723343 h 5438799"/>
              <a:gd name="connsiteX6" fmla="*/ 20342764 w 23036961"/>
              <a:gd name="connsiteY6" fmla="*/ 4636785 h 5438799"/>
              <a:gd name="connsiteX7" fmla="*/ 19955639 w 23036961"/>
              <a:gd name="connsiteY7" fmla="*/ 4574557 h 5438799"/>
              <a:gd name="connsiteX8" fmla="*/ 19404389 w 23036961"/>
              <a:gd name="connsiteY8" fmla="*/ 4415898 h 5438799"/>
              <a:gd name="connsiteX9" fmla="*/ 18971250 w 23036961"/>
              <a:gd name="connsiteY9" fmla="*/ 4385753 h 5438799"/>
              <a:gd name="connsiteX10" fmla="*/ 18495980 w 23036961"/>
              <a:gd name="connsiteY10" fmla="*/ 4355608 h 5438799"/>
              <a:gd name="connsiteX11" fmla="*/ 18149049 w 23036961"/>
              <a:gd name="connsiteY11" fmla="*/ 4351554 h 5438799"/>
              <a:gd name="connsiteX12" fmla="*/ 17324908 w 23036961"/>
              <a:gd name="connsiteY12" fmla="*/ 4337627 h 5438799"/>
              <a:gd name="connsiteX13" fmla="*/ 16958580 w 23036961"/>
              <a:gd name="connsiteY13" fmla="*/ 4415951 h 5438799"/>
              <a:gd name="connsiteX14" fmla="*/ 16855632 w 23036961"/>
              <a:gd name="connsiteY14" fmla="*/ 4413959 h 5438799"/>
              <a:gd name="connsiteX15" fmla="*/ 16482786 w 23036961"/>
              <a:gd name="connsiteY15" fmla="*/ 4434056 h 5438799"/>
              <a:gd name="connsiteX16" fmla="*/ 15726691 w 23036961"/>
              <a:gd name="connsiteY16" fmla="*/ 4484298 h 5438799"/>
              <a:gd name="connsiteX17" fmla="*/ 15173151 w 23036961"/>
              <a:gd name="connsiteY17" fmla="*/ 4530484 h 5438799"/>
              <a:gd name="connsiteX18" fmla="*/ 14838029 w 23036961"/>
              <a:gd name="connsiteY18" fmla="*/ 4588835 h 5438799"/>
              <a:gd name="connsiteX19" fmla="*/ 14270385 w 23036961"/>
              <a:gd name="connsiteY19" fmla="*/ 4623035 h 5438799"/>
              <a:gd name="connsiteX20" fmla="*/ 13857345 w 23036961"/>
              <a:gd name="connsiteY20" fmla="*/ 4669223 h 5438799"/>
              <a:gd name="connsiteX21" fmla="*/ 13293932 w 23036961"/>
              <a:gd name="connsiteY21" fmla="*/ 4777639 h 5438799"/>
              <a:gd name="connsiteX22" fmla="*/ 12468381 w 23036961"/>
              <a:gd name="connsiteY22" fmla="*/ 4801966 h 5438799"/>
              <a:gd name="connsiteX23" fmla="*/ 12133789 w 23036961"/>
              <a:gd name="connsiteY23" fmla="*/ 4813954 h 5438799"/>
              <a:gd name="connsiteX24" fmla="*/ 11588005 w 23036961"/>
              <a:gd name="connsiteY24" fmla="*/ 4950577 h 5438799"/>
              <a:gd name="connsiteX25" fmla="*/ 11134772 w 23036961"/>
              <a:gd name="connsiteY25" fmla="*/ 5051060 h 5438799"/>
              <a:gd name="connsiteX26" fmla="*/ 10473167 w 23036961"/>
              <a:gd name="connsiteY26" fmla="*/ 5097247 h 5438799"/>
              <a:gd name="connsiteX27" fmla="*/ 9724653 w 23036961"/>
              <a:gd name="connsiteY27" fmla="*/ 5213773 h 5438799"/>
              <a:gd name="connsiteX28" fmla="*/ 8721402 w 23036961"/>
              <a:gd name="connsiteY28" fmla="*/ 5229814 h 5438799"/>
              <a:gd name="connsiteX29" fmla="*/ 7828157 w 23036961"/>
              <a:gd name="connsiteY29" fmla="*/ 4904918 h 5438799"/>
              <a:gd name="connsiteX30" fmla="*/ 7026296 w 23036961"/>
              <a:gd name="connsiteY30" fmla="*/ 4555033 h 5438799"/>
              <a:gd name="connsiteX31" fmla="*/ 6414820 w 23036961"/>
              <a:gd name="connsiteY31" fmla="*/ 4330339 h 5438799"/>
              <a:gd name="connsiteX32" fmla="*/ 6094550 w 23036961"/>
              <a:gd name="connsiteY32" fmla="*/ 4299023 h 5438799"/>
              <a:gd name="connsiteX33" fmla="*/ 5651062 w 23036961"/>
              <a:gd name="connsiteY33" fmla="*/ 4148963 h 5438799"/>
              <a:gd name="connsiteX34" fmla="*/ 5210937 w 23036961"/>
              <a:gd name="connsiteY34" fmla="*/ 4044995 h 5438799"/>
              <a:gd name="connsiteX35" fmla="*/ 4677010 w 23036961"/>
              <a:gd name="connsiteY35" fmla="*/ 3983795 h 5438799"/>
              <a:gd name="connsiteX36" fmla="*/ 4028666 w 23036961"/>
              <a:gd name="connsiteY36" fmla="*/ 3946868 h 5438799"/>
              <a:gd name="connsiteX37" fmla="*/ 3672863 w 23036961"/>
              <a:gd name="connsiteY37" fmla="*/ 3873297 h 5438799"/>
              <a:gd name="connsiteX38" fmla="*/ 3609151 w 23036961"/>
              <a:gd name="connsiteY38" fmla="*/ 3873621 h 5438799"/>
              <a:gd name="connsiteX39" fmla="*/ 3318576 w 23036961"/>
              <a:gd name="connsiteY39" fmla="*/ 3809148 h 5438799"/>
              <a:gd name="connsiteX40" fmla="*/ 3062810 w 23036961"/>
              <a:gd name="connsiteY40" fmla="*/ 3741650 h 5438799"/>
              <a:gd name="connsiteX41" fmla="*/ 2799479 w 23036961"/>
              <a:gd name="connsiteY41" fmla="*/ 3627237 h 5438799"/>
              <a:gd name="connsiteX42" fmla="*/ 2519801 w 23036961"/>
              <a:gd name="connsiteY42" fmla="*/ 3459855 h 5438799"/>
              <a:gd name="connsiteX43" fmla="*/ 2319124 w 23036961"/>
              <a:gd name="connsiteY43" fmla="*/ 3289142 h 5438799"/>
              <a:gd name="connsiteX44" fmla="*/ 2122986 w 23036961"/>
              <a:gd name="connsiteY44" fmla="*/ 3068185 h 5438799"/>
              <a:gd name="connsiteX45" fmla="*/ 1806987 w 23036961"/>
              <a:gd name="connsiteY45" fmla="*/ 2696795 h 5438799"/>
              <a:gd name="connsiteX46" fmla="*/ 1641723 w 23036961"/>
              <a:gd name="connsiteY46" fmla="*/ 2298164 h 5438799"/>
              <a:gd name="connsiteX47" fmla="*/ 1155112 w 23036961"/>
              <a:gd name="connsiteY47" fmla="*/ 1701929 h 5438799"/>
              <a:gd name="connsiteX48" fmla="*/ 366725 w 23036961"/>
              <a:gd name="connsiteY48" fmla="*/ 1273809 h 5438799"/>
              <a:gd name="connsiteX49" fmla="*/ 23187 w 23036961"/>
              <a:gd name="connsiteY49" fmla="*/ 1004969 h 5438799"/>
              <a:gd name="connsiteX50" fmla="*/ 979266 w 23036961"/>
              <a:gd name="connsiteY50" fmla="*/ 857868 h 5438799"/>
              <a:gd name="connsiteX51" fmla="*/ 1993754 w 23036961"/>
              <a:gd name="connsiteY51" fmla="*/ 765881 h 5438799"/>
              <a:gd name="connsiteX52" fmla="*/ 2589750 w 23036961"/>
              <a:gd name="connsiteY52" fmla="*/ 706602 h 5438799"/>
              <a:gd name="connsiteX53" fmla="*/ 3249944 w 23036961"/>
              <a:gd name="connsiteY53" fmla="*/ 570862 h 5438799"/>
              <a:gd name="connsiteX54" fmla="*/ 3847512 w 23036961"/>
              <a:gd name="connsiteY54" fmla="*/ 479237 h 5438799"/>
              <a:gd name="connsiteX55" fmla="*/ 4754199 w 23036961"/>
              <a:gd name="connsiteY55" fmla="*/ 428950 h 5438799"/>
              <a:gd name="connsiteX56" fmla="*/ 5327088 w 23036961"/>
              <a:gd name="connsiteY56" fmla="*/ 366325 h 5438799"/>
              <a:gd name="connsiteX57" fmla="*/ 6299487 w 23036961"/>
              <a:gd name="connsiteY57" fmla="*/ 284571 h 5438799"/>
              <a:gd name="connsiteX58" fmla="*/ 7013052 w 23036961"/>
              <a:gd name="connsiteY58" fmla="*/ 189862 h 5438799"/>
              <a:gd name="connsiteX59" fmla="*/ 8316163 w 23036961"/>
              <a:gd name="connsiteY59" fmla="*/ 72939 h 5438799"/>
              <a:gd name="connsiteX60" fmla="*/ 9149428 w 23036961"/>
              <a:gd name="connsiteY60" fmla="*/ 4143 h 5438799"/>
              <a:gd name="connsiteX61" fmla="*/ 10258952 w 23036961"/>
              <a:gd name="connsiteY61" fmla="*/ 15602 h 5438799"/>
              <a:gd name="connsiteX62" fmla="*/ 10934685 w 23036961"/>
              <a:gd name="connsiteY62" fmla="*/ 80425 h 5438799"/>
              <a:gd name="connsiteX63" fmla="*/ 11279099 w 23036961"/>
              <a:gd name="connsiteY63" fmla="*/ 211054 h 5438799"/>
              <a:gd name="connsiteX64" fmla="*/ 11534819 w 23036961"/>
              <a:gd name="connsiteY64" fmla="*/ 246953 h 5438799"/>
              <a:gd name="connsiteX65" fmla="*/ 12054032 w 23036961"/>
              <a:gd name="connsiteY65" fmla="*/ 345284 h 5438799"/>
              <a:gd name="connsiteX66" fmla="*/ 12544462 w 23036961"/>
              <a:gd name="connsiteY66" fmla="*/ 469692 h 5438799"/>
              <a:gd name="connsiteX67" fmla="*/ 13128197 w 23036961"/>
              <a:gd name="connsiteY67" fmla="*/ 693954 h 5438799"/>
              <a:gd name="connsiteX68" fmla="*/ 13504042 w 23036961"/>
              <a:gd name="connsiteY68" fmla="*/ 816069 h 5438799"/>
              <a:gd name="connsiteX69" fmla="*/ 14026882 w 23036961"/>
              <a:gd name="connsiteY69" fmla="*/ 1020033 h 5438799"/>
              <a:gd name="connsiteX70" fmla="*/ 14300254 w 23036961"/>
              <a:gd name="connsiteY70" fmla="*/ 1187985 h 5438799"/>
              <a:gd name="connsiteX71" fmla="*/ 14497997 w 23036961"/>
              <a:gd name="connsiteY71" fmla="*/ 1299952 h 5438799"/>
              <a:gd name="connsiteX72" fmla="*/ 14891847 w 23036961"/>
              <a:gd name="connsiteY72" fmla="*/ 1475761 h 5438799"/>
              <a:gd name="connsiteX73" fmla="*/ 15389151 w 23036961"/>
              <a:gd name="connsiteY73" fmla="*/ 1814936 h 5438799"/>
              <a:gd name="connsiteX74" fmla="*/ 15630439 w 23036961"/>
              <a:gd name="connsiteY74" fmla="*/ 2137743 h 5438799"/>
              <a:gd name="connsiteX75" fmla="*/ 15742733 w 23036961"/>
              <a:gd name="connsiteY75" fmla="*/ 2474627 h 5438799"/>
              <a:gd name="connsiteX76" fmla="*/ 15919196 w 23036961"/>
              <a:gd name="connsiteY76" fmla="*/ 2683175 h 5438799"/>
              <a:gd name="connsiteX77" fmla="*/ 16111702 w 23036961"/>
              <a:gd name="connsiteY77" fmla="*/ 2987975 h 5438799"/>
              <a:gd name="connsiteX78" fmla="*/ 16496712 w 23036961"/>
              <a:gd name="connsiteY78" fmla="*/ 3340901 h 5438799"/>
              <a:gd name="connsiteX79" fmla="*/ 16929849 w 23036961"/>
              <a:gd name="connsiteY79" fmla="*/ 3677785 h 5438799"/>
              <a:gd name="connsiteX80" fmla="*/ 17443196 w 23036961"/>
              <a:gd name="connsiteY80" fmla="*/ 3838206 h 5438799"/>
              <a:gd name="connsiteX81" fmla="*/ 18197175 w 23036961"/>
              <a:gd name="connsiteY81" fmla="*/ 3966543 h 5438799"/>
              <a:gd name="connsiteX82" fmla="*/ 19031365 w 23036961"/>
              <a:gd name="connsiteY82" fmla="*/ 4062796 h 5438799"/>
              <a:gd name="connsiteX83" fmla="*/ 19673048 w 23036961"/>
              <a:gd name="connsiteY83" fmla="*/ 4187607 h 5438799"/>
              <a:gd name="connsiteX84" fmla="*/ 20340824 w 23036961"/>
              <a:gd name="connsiteY84" fmla="*/ 4358429 h 5438799"/>
              <a:gd name="connsiteX85" fmla="*/ 21102735 w 23036961"/>
              <a:gd name="connsiteY85" fmla="*/ 4505099 h 5438799"/>
              <a:gd name="connsiteX86" fmla="*/ 21634064 w 23036961"/>
              <a:gd name="connsiteY86" fmla="*/ 4637666 h 5438799"/>
              <a:gd name="connsiteX87" fmla="*/ 22355606 w 23036961"/>
              <a:gd name="connsiteY87" fmla="*/ 4937003 h 5438799"/>
              <a:gd name="connsiteX88" fmla="*/ 22678388 w 23036961"/>
              <a:gd name="connsiteY88" fmla="*/ 5079618 h 5438799"/>
              <a:gd name="connsiteX89" fmla="*/ 22869131 w 23036961"/>
              <a:gd name="connsiteY89" fmla="*/ 5095484 h 5438799"/>
              <a:gd name="connsiteX90" fmla="*/ 22778342 w 23036961"/>
              <a:gd name="connsiteY90" fmla="*/ 5268245 h 5438799"/>
              <a:gd name="connsiteX0" fmla="*/ 22929067 w 23065517"/>
              <a:gd name="connsiteY0" fmla="*/ 5238100 h 5437193"/>
              <a:gd name="connsiteX1" fmla="*/ 23001698 w 23065517"/>
              <a:gd name="connsiteY1" fmla="*/ 5434660 h 5437193"/>
              <a:gd name="connsiteX2" fmla="*/ 21910129 w 23065517"/>
              <a:gd name="connsiteY2" fmla="*/ 5088962 h 5437193"/>
              <a:gd name="connsiteX3" fmla="*/ 21409648 w 23065517"/>
              <a:gd name="connsiteY3" fmla="*/ 4912146 h 5437193"/>
              <a:gd name="connsiteX4" fmla="*/ 21060780 w 23065517"/>
              <a:gd name="connsiteY4" fmla="*/ 4783634 h 5437193"/>
              <a:gd name="connsiteX5" fmla="*/ 20788064 w 23065517"/>
              <a:gd name="connsiteY5" fmla="*/ 4723343 h 5437193"/>
              <a:gd name="connsiteX6" fmla="*/ 20342764 w 23065517"/>
              <a:gd name="connsiteY6" fmla="*/ 4636785 h 5437193"/>
              <a:gd name="connsiteX7" fmla="*/ 19955639 w 23065517"/>
              <a:gd name="connsiteY7" fmla="*/ 4574557 h 5437193"/>
              <a:gd name="connsiteX8" fmla="*/ 19404389 w 23065517"/>
              <a:gd name="connsiteY8" fmla="*/ 4415898 h 5437193"/>
              <a:gd name="connsiteX9" fmla="*/ 18971250 w 23065517"/>
              <a:gd name="connsiteY9" fmla="*/ 4385753 h 5437193"/>
              <a:gd name="connsiteX10" fmla="*/ 18495980 w 23065517"/>
              <a:gd name="connsiteY10" fmla="*/ 4355608 h 5437193"/>
              <a:gd name="connsiteX11" fmla="*/ 18149049 w 23065517"/>
              <a:gd name="connsiteY11" fmla="*/ 4351554 h 5437193"/>
              <a:gd name="connsiteX12" fmla="*/ 17324908 w 23065517"/>
              <a:gd name="connsiteY12" fmla="*/ 4337627 h 5437193"/>
              <a:gd name="connsiteX13" fmla="*/ 16958580 w 23065517"/>
              <a:gd name="connsiteY13" fmla="*/ 4415951 h 5437193"/>
              <a:gd name="connsiteX14" fmla="*/ 16855632 w 23065517"/>
              <a:gd name="connsiteY14" fmla="*/ 4413959 h 5437193"/>
              <a:gd name="connsiteX15" fmla="*/ 16482786 w 23065517"/>
              <a:gd name="connsiteY15" fmla="*/ 4434056 h 5437193"/>
              <a:gd name="connsiteX16" fmla="*/ 15726691 w 23065517"/>
              <a:gd name="connsiteY16" fmla="*/ 4484298 h 5437193"/>
              <a:gd name="connsiteX17" fmla="*/ 15173151 w 23065517"/>
              <a:gd name="connsiteY17" fmla="*/ 4530484 h 5437193"/>
              <a:gd name="connsiteX18" fmla="*/ 14838029 w 23065517"/>
              <a:gd name="connsiteY18" fmla="*/ 4588835 h 5437193"/>
              <a:gd name="connsiteX19" fmla="*/ 14270385 w 23065517"/>
              <a:gd name="connsiteY19" fmla="*/ 4623035 h 5437193"/>
              <a:gd name="connsiteX20" fmla="*/ 13857345 w 23065517"/>
              <a:gd name="connsiteY20" fmla="*/ 4669223 h 5437193"/>
              <a:gd name="connsiteX21" fmla="*/ 13293932 w 23065517"/>
              <a:gd name="connsiteY21" fmla="*/ 4777639 h 5437193"/>
              <a:gd name="connsiteX22" fmla="*/ 12468381 w 23065517"/>
              <a:gd name="connsiteY22" fmla="*/ 4801966 h 5437193"/>
              <a:gd name="connsiteX23" fmla="*/ 12133789 w 23065517"/>
              <a:gd name="connsiteY23" fmla="*/ 4813954 h 5437193"/>
              <a:gd name="connsiteX24" fmla="*/ 11588005 w 23065517"/>
              <a:gd name="connsiteY24" fmla="*/ 4950577 h 5437193"/>
              <a:gd name="connsiteX25" fmla="*/ 11134772 w 23065517"/>
              <a:gd name="connsiteY25" fmla="*/ 5051060 h 5437193"/>
              <a:gd name="connsiteX26" fmla="*/ 10473167 w 23065517"/>
              <a:gd name="connsiteY26" fmla="*/ 5097247 h 5437193"/>
              <a:gd name="connsiteX27" fmla="*/ 9724653 w 23065517"/>
              <a:gd name="connsiteY27" fmla="*/ 5213773 h 5437193"/>
              <a:gd name="connsiteX28" fmla="*/ 8721402 w 23065517"/>
              <a:gd name="connsiteY28" fmla="*/ 5229814 h 5437193"/>
              <a:gd name="connsiteX29" fmla="*/ 7828157 w 23065517"/>
              <a:gd name="connsiteY29" fmla="*/ 4904918 h 5437193"/>
              <a:gd name="connsiteX30" fmla="*/ 7026296 w 23065517"/>
              <a:gd name="connsiteY30" fmla="*/ 4555033 h 5437193"/>
              <a:gd name="connsiteX31" fmla="*/ 6414820 w 23065517"/>
              <a:gd name="connsiteY31" fmla="*/ 4330339 h 5437193"/>
              <a:gd name="connsiteX32" fmla="*/ 6094550 w 23065517"/>
              <a:gd name="connsiteY32" fmla="*/ 4299023 h 5437193"/>
              <a:gd name="connsiteX33" fmla="*/ 5651062 w 23065517"/>
              <a:gd name="connsiteY33" fmla="*/ 4148963 h 5437193"/>
              <a:gd name="connsiteX34" fmla="*/ 5210937 w 23065517"/>
              <a:gd name="connsiteY34" fmla="*/ 4044995 h 5437193"/>
              <a:gd name="connsiteX35" fmla="*/ 4677010 w 23065517"/>
              <a:gd name="connsiteY35" fmla="*/ 3983795 h 5437193"/>
              <a:gd name="connsiteX36" fmla="*/ 4028666 w 23065517"/>
              <a:gd name="connsiteY36" fmla="*/ 3946868 h 5437193"/>
              <a:gd name="connsiteX37" fmla="*/ 3672863 w 23065517"/>
              <a:gd name="connsiteY37" fmla="*/ 3873297 h 5437193"/>
              <a:gd name="connsiteX38" fmla="*/ 3609151 w 23065517"/>
              <a:gd name="connsiteY38" fmla="*/ 3873621 h 5437193"/>
              <a:gd name="connsiteX39" fmla="*/ 3318576 w 23065517"/>
              <a:gd name="connsiteY39" fmla="*/ 3809148 h 5437193"/>
              <a:gd name="connsiteX40" fmla="*/ 3062810 w 23065517"/>
              <a:gd name="connsiteY40" fmla="*/ 3741650 h 5437193"/>
              <a:gd name="connsiteX41" fmla="*/ 2799479 w 23065517"/>
              <a:gd name="connsiteY41" fmla="*/ 3627237 h 5437193"/>
              <a:gd name="connsiteX42" fmla="*/ 2519801 w 23065517"/>
              <a:gd name="connsiteY42" fmla="*/ 3459855 h 5437193"/>
              <a:gd name="connsiteX43" fmla="*/ 2319124 w 23065517"/>
              <a:gd name="connsiteY43" fmla="*/ 3289142 h 5437193"/>
              <a:gd name="connsiteX44" fmla="*/ 2122986 w 23065517"/>
              <a:gd name="connsiteY44" fmla="*/ 3068185 h 5437193"/>
              <a:gd name="connsiteX45" fmla="*/ 1806987 w 23065517"/>
              <a:gd name="connsiteY45" fmla="*/ 2696795 h 5437193"/>
              <a:gd name="connsiteX46" fmla="*/ 1641723 w 23065517"/>
              <a:gd name="connsiteY46" fmla="*/ 2298164 h 5437193"/>
              <a:gd name="connsiteX47" fmla="*/ 1155112 w 23065517"/>
              <a:gd name="connsiteY47" fmla="*/ 1701929 h 5437193"/>
              <a:gd name="connsiteX48" fmla="*/ 366725 w 23065517"/>
              <a:gd name="connsiteY48" fmla="*/ 1273809 h 5437193"/>
              <a:gd name="connsiteX49" fmla="*/ 23187 w 23065517"/>
              <a:gd name="connsiteY49" fmla="*/ 1004969 h 5437193"/>
              <a:gd name="connsiteX50" fmla="*/ 979266 w 23065517"/>
              <a:gd name="connsiteY50" fmla="*/ 857868 h 5437193"/>
              <a:gd name="connsiteX51" fmla="*/ 1993754 w 23065517"/>
              <a:gd name="connsiteY51" fmla="*/ 765881 h 5437193"/>
              <a:gd name="connsiteX52" fmla="*/ 2589750 w 23065517"/>
              <a:gd name="connsiteY52" fmla="*/ 706602 h 5437193"/>
              <a:gd name="connsiteX53" fmla="*/ 3249944 w 23065517"/>
              <a:gd name="connsiteY53" fmla="*/ 570862 h 5437193"/>
              <a:gd name="connsiteX54" fmla="*/ 3847512 w 23065517"/>
              <a:gd name="connsiteY54" fmla="*/ 479237 h 5437193"/>
              <a:gd name="connsiteX55" fmla="*/ 4754199 w 23065517"/>
              <a:gd name="connsiteY55" fmla="*/ 428950 h 5437193"/>
              <a:gd name="connsiteX56" fmla="*/ 5327088 w 23065517"/>
              <a:gd name="connsiteY56" fmla="*/ 366325 h 5437193"/>
              <a:gd name="connsiteX57" fmla="*/ 6299487 w 23065517"/>
              <a:gd name="connsiteY57" fmla="*/ 284571 h 5437193"/>
              <a:gd name="connsiteX58" fmla="*/ 7013052 w 23065517"/>
              <a:gd name="connsiteY58" fmla="*/ 189862 h 5437193"/>
              <a:gd name="connsiteX59" fmla="*/ 8316163 w 23065517"/>
              <a:gd name="connsiteY59" fmla="*/ 72939 h 5437193"/>
              <a:gd name="connsiteX60" fmla="*/ 9149428 w 23065517"/>
              <a:gd name="connsiteY60" fmla="*/ 4143 h 5437193"/>
              <a:gd name="connsiteX61" fmla="*/ 10258952 w 23065517"/>
              <a:gd name="connsiteY61" fmla="*/ 15602 h 5437193"/>
              <a:gd name="connsiteX62" fmla="*/ 10934685 w 23065517"/>
              <a:gd name="connsiteY62" fmla="*/ 80425 h 5437193"/>
              <a:gd name="connsiteX63" fmla="*/ 11279099 w 23065517"/>
              <a:gd name="connsiteY63" fmla="*/ 211054 h 5437193"/>
              <a:gd name="connsiteX64" fmla="*/ 11534819 w 23065517"/>
              <a:gd name="connsiteY64" fmla="*/ 246953 h 5437193"/>
              <a:gd name="connsiteX65" fmla="*/ 12054032 w 23065517"/>
              <a:gd name="connsiteY65" fmla="*/ 345284 h 5437193"/>
              <a:gd name="connsiteX66" fmla="*/ 12544462 w 23065517"/>
              <a:gd name="connsiteY66" fmla="*/ 469692 h 5437193"/>
              <a:gd name="connsiteX67" fmla="*/ 13128197 w 23065517"/>
              <a:gd name="connsiteY67" fmla="*/ 693954 h 5437193"/>
              <a:gd name="connsiteX68" fmla="*/ 13504042 w 23065517"/>
              <a:gd name="connsiteY68" fmla="*/ 816069 h 5437193"/>
              <a:gd name="connsiteX69" fmla="*/ 14026882 w 23065517"/>
              <a:gd name="connsiteY69" fmla="*/ 1020033 h 5437193"/>
              <a:gd name="connsiteX70" fmla="*/ 14300254 w 23065517"/>
              <a:gd name="connsiteY70" fmla="*/ 1187985 h 5437193"/>
              <a:gd name="connsiteX71" fmla="*/ 14497997 w 23065517"/>
              <a:gd name="connsiteY71" fmla="*/ 1299952 h 5437193"/>
              <a:gd name="connsiteX72" fmla="*/ 14891847 w 23065517"/>
              <a:gd name="connsiteY72" fmla="*/ 1475761 h 5437193"/>
              <a:gd name="connsiteX73" fmla="*/ 15389151 w 23065517"/>
              <a:gd name="connsiteY73" fmla="*/ 1814936 h 5437193"/>
              <a:gd name="connsiteX74" fmla="*/ 15630439 w 23065517"/>
              <a:gd name="connsiteY74" fmla="*/ 2137743 h 5437193"/>
              <a:gd name="connsiteX75" fmla="*/ 15742733 w 23065517"/>
              <a:gd name="connsiteY75" fmla="*/ 2474627 h 5437193"/>
              <a:gd name="connsiteX76" fmla="*/ 15919196 w 23065517"/>
              <a:gd name="connsiteY76" fmla="*/ 2683175 h 5437193"/>
              <a:gd name="connsiteX77" fmla="*/ 16111702 w 23065517"/>
              <a:gd name="connsiteY77" fmla="*/ 2987975 h 5437193"/>
              <a:gd name="connsiteX78" fmla="*/ 16496712 w 23065517"/>
              <a:gd name="connsiteY78" fmla="*/ 3340901 h 5437193"/>
              <a:gd name="connsiteX79" fmla="*/ 16929849 w 23065517"/>
              <a:gd name="connsiteY79" fmla="*/ 3677785 h 5437193"/>
              <a:gd name="connsiteX80" fmla="*/ 17443196 w 23065517"/>
              <a:gd name="connsiteY80" fmla="*/ 3838206 h 5437193"/>
              <a:gd name="connsiteX81" fmla="*/ 18197175 w 23065517"/>
              <a:gd name="connsiteY81" fmla="*/ 3966543 h 5437193"/>
              <a:gd name="connsiteX82" fmla="*/ 19031365 w 23065517"/>
              <a:gd name="connsiteY82" fmla="*/ 4062796 h 5437193"/>
              <a:gd name="connsiteX83" fmla="*/ 19673048 w 23065517"/>
              <a:gd name="connsiteY83" fmla="*/ 4187607 h 5437193"/>
              <a:gd name="connsiteX84" fmla="*/ 20340824 w 23065517"/>
              <a:gd name="connsiteY84" fmla="*/ 4358429 h 5437193"/>
              <a:gd name="connsiteX85" fmla="*/ 21102735 w 23065517"/>
              <a:gd name="connsiteY85" fmla="*/ 4505099 h 5437193"/>
              <a:gd name="connsiteX86" fmla="*/ 21634064 w 23065517"/>
              <a:gd name="connsiteY86" fmla="*/ 4637666 h 5437193"/>
              <a:gd name="connsiteX87" fmla="*/ 22355606 w 23065517"/>
              <a:gd name="connsiteY87" fmla="*/ 4937003 h 5437193"/>
              <a:gd name="connsiteX88" fmla="*/ 22678388 w 23065517"/>
              <a:gd name="connsiteY88" fmla="*/ 5079618 h 5437193"/>
              <a:gd name="connsiteX89" fmla="*/ 22869131 w 23065517"/>
              <a:gd name="connsiteY89" fmla="*/ 5095484 h 5437193"/>
              <a:gd name="connsiteX90" fmla="*/ 22929067 w 23065517"/>
              <a:gd name="connsiteY90" fmla="*/ 5238100 h 5437193"/>
              <a:gd name="connsiteX0" fmla="*/ 22929067 w 23065517"/>
              <a:gd name="connsiteY0" fmla="*/ 5238100 h 5526890"/>
              <a:gd name="connsiteX1" fmla="*/ 23001698 w 23065517"/>
              <a:gd name="connsiteY1" fmla="*/ 5525095 h 5526890"/>
              <a:gd name="connsiteX2" fmla="*/ 21910129 w 23065517"/>
              <a:gd name="connsiteY2" fmla="*/ 5088962 h 5526890"/>
              <a:gd name="connsiteX3" fmla="*/ 21409648 w 23065517"/>
              <a:gd name="connsiteY3" fmla="*/ 4912146 h 5526890"/>
              <a:gd name="connsiteX4" fmla="*/ 21060780 w 23065517"/>
              <a:gd name="connsiteY4" fmla="*/ 4783634 h 5526890"/>
              <a:gd name="connsiteX5" fmla="*/ 20788064 w 23065517"/>
              <a:gd name="connsiteY5" fmla="*/ 4723343 h 5526890"/>
              <a:gd name="connsiteX6" fmla="*/ 20342764 w 23065517"/>
              <a:gd name="connsiteY6" fmla="*/ 4636785 h 5526890"/>
              <a:gd name="connsiteX7" fmla="*/ 19955639 w 23065517"/>
              <a:gd name="connsiteY7" fmla="*/ 4574557 h 5526890"/>
              <a:gd name="connsiteX8" fmla="*/ 19404389 w 23065517"/>
              <a:gd name="connsiteY8" fmla="*/ 4415898 h 5526890"/>
              <a:gd name="connsiteX9" fmla="*/ 18971250 w 23065517"/>
              <a:gd name="connsiteY9" fmla="*/ 4385753 h 5526890"/>
              <a:gd name="connsiteX10" fmla="*/ 18495980 w 23065517"/>
              <a:gd name="connsiteY10" fmla="*/ 4355608 h 5526890"/>
              <a:gd name="connsiteX11" fmla="*/ 18149049 w 23065517"/>
              <a:gd name="connsiteY11" fmla="*/ 4351554 h 5526890"/>
              <a:gd name="connsiteX12" fmla="*/ 17324908 w 23065517"/>
              <a:gd name="connsiteY12" fmla="*/ 4337627 h 5526890"/>
              <a:gd name="connsiteX13" fmla="*/ 16958580 w 23065517"/>
              <a:gd name="connsiteY13" fmla="*/ 4415951 h 5526890"/>
              <a:gd name="connsiteX14" fmla="*/ 16855632 w 23065517"/>
              <a:gd name="connsiteY14" fmla="*/ 4413959 h 5526890"/>
              <a:gd name="connsiteX15" fmla="*/ 16482786 w 23065517"/>
              <a:gd name="connsiteY15" fmla="*/ 4434056 h 5526890"/>
              <a:gd name="connsiteX16" fmla="*/ 15726691 w 23065517"/>
              <a:gd name="connsiteY16" fmla="*/ 4484298 h 5526890"/>
              <a:gd name="connsiteX17" fmla="*/ 15173151 w 23065517"/>
              <a:gd name="connsiteY17" fmla="*/ 4530484 h 5526890"/>
              <a:gd name="connsiteX18" fmla="*/ 14838029 w 23065517"/>
              <a:gd name="connsiteY18" fmla="*/ 4588835 h 5526890"/>
              <a:gd name="connsiteX19" fmla="*/ 14270385 w 23065517"/>
              <a:gd name="connsiteY19" fmla="*/ 4623035 h 5526890"/>
              <a:gd name="connsiteX20" fmla="*/ 13857345 w 23065517"/>
              <a:gd name="connsiteY20" fmla="*/ 4669223 h 5526890"/>
              <a:gd name="connsiteX21" fmla="*/ 13293932 w 23065517"/>
              <a:gd name="connsiteY21" fmla="*/ 4777639 h 5526890"/>
              <a:gd name="connsiteX22" fmla="*/ 12468381 w 23065517"/>
              <a:gd name="connsiteY22" fmla="*/ 4801966 h 5526890"/>
              <a:gd name="connsiteX23" fmla="*/ 12133789 w 23065517"/>
              <a:gd name="connsiteY23" fmla="*/ 4813954 h 5526890"/>
              <a:gd name="connsiteX24" fmla="*/ 11588005 w 23065517"/>
              <a:gd name="connsiteY24" fmla="*/ 4950577 h 5526890"/>
              <a:gd name="connsiteX25" fmla="*/ 11134772 w 23065517"/>
              <a:gd name="connsiteY25" fmla="*/ 5051060 h 5526890"/>
              <a:gd name="connsiteX26" fmla="*/ 10473167 w 23065517"/>
              <a:gd name="connsiteY26" fmla="*/ 5097247 h 5526890"/>
              <a:gd name="connsiteX27" fmla="*/ 9724653 w 23065517"/>
              <a:gd name="connsiteY27" fmla="*/ 5213773 h 5526890"/>
              <a:gd name="connsiteX28" fmla="*/ 8721402 w 23065517"/>
              <a:gd name="connsiteY28" fmla="*/ 5229814 h 5526890"/>
              <a:gd name="connsiteX29" fmla="*/ 7828157 w 23065517"/>
              <a:gd name="connsiteY29" fmla="*/ 4904918 h 5526890"/>
              <a:gd name="connsiteX30" fmla="*/ 7026296 w 23065517"/>
              <a:gd name="connsiteY30" fmla="*/ 4555033 h 5526890"/>
              <a:gd name="connsiteX31" fmla="*/ 6414820 w 23065517"/>
              <a:gd name="connsiteY31" fmla="*/ 4330339 h 5526890"/>
              <a:gd name="connsiteX32" fmla="*/ 6094550 w 23065517"/>
              <a:gd name="connsiteY32" fmla="*/ 4299023 h 5526890"/>
              <a:gd name="connsiteX33" fmla="*/ 5651062 w 23065517"/>
              <a:gd name="connsiteY33" fmla="*/ 4148963 h 5526890"/>
              <a:gd name="connsiteX34" fmla="*/ 5210937 w 23065517"/>
              <a:gd name="connsiteY34" fmla="*/ 4044995 h 5526890"/>
              <a:gd name="connsiteX35" fmla="*/ 4677010 w 23065517"/>
              <a:gd name="connsiteY35" fmla="*/ 3983795 h 5526890"/>
              <a:gd name="connsiteX36" fmla="*/ 4028666 w 23065517"/>
              <a:gd name="connsiteY36" fmla="*/ 3946868 h 5526890"/>
              <a:gd name="connsiteX37" fmla="*/ 3672863 w 23065517"/>
              <a:gd name="connsiteY37" fmla="*/ 3873297 h 5526890"/>
              <a:gd name="connsiteX38" fmla="*/ 3609151 w 23065517"/>
              <a:gd name="connsiteY38" fmla="*/ 3873621 h 5526890"/>
              <a:gd name="connsiteX39" fmla="*/ 3318576 w 23065517"/>
              <a:gd name="connsiteY39" fmla="*/ 3809148 h 5526890"/>
              <a:gd name="connsiteX40" fmla="*/ 3062810 w 23065517"/>
              <a:gd name="connsiteY40" fmla="*/ 3741650 h 5526890"/>
              <a:gd name="connsiteX41" fmla="*/ 2799479 w 23065517"/>
              <a:gd name="connsiteY41" fmla="*/ 3627237 h 5526890"/>
              <a:gd name="connsiteX42" fmla="*/ 2519801 w 23065517"/>
              <a:gd name="connsiteY42" fmla="*/ 3459855 h 5526890"/>
              <a:gd name="connsiteX43" fmla="*/ 2319124 w 23065517"/>
              <a:gd name="connsiteY43" fmla="*/ 3289142 h 5526890"/>
              <a:gd name="connsiteX44" fmla="*/ 2122986 w 23065517"/>
              <a:gd name="connsiteY44" fmla="*/ 3068185 h 5526890"/>
              <a:gd name="connsiteX45" fmla="*/ 1806987 w 23065517"/>
              <a:gd name="connsiteY45" fmla="*/ 2696795 h 5526890"/>
              <a:gd name="connsiteX46" fmla="*/ 1641723 w 23065517"/>
              <a:gd name="connsiteY46" fmla="*/ 2298164 h 5526890"/>
              <a:gd name="connsiteX47" fmla="*/ 1155112 w 23065517"/>
              <a:gd name="connsiteY47" fmla="*/ 1701929 h 5526890"/>
              <a:gd name="connsiteX48" fmla="*/ 366725 w 23065517"/>
              <a:gd name="connsiteY48" fmla="*/ 1273809 h 5526890"/>
              <a:gd name="connsiteX49" fmla="*/ 23187 w 23065517"/>
              <a:gd name="connsiteY49" fmla="*/ 1004969 h 5526890"/>
              <a:gd name="connsiteX50" fmla="*/ 979266 w 23065517"/>
              <a:gd name="connsiteY50" fmla="*/ 857868 h 5526890"/>
              <a:gd name="connsiteX51" fmla="*/ 1993754 w 23065517"/>
              <a:gd name="connsiteY51" fmla="*/ 765881 h 5526890"/>
              <a:gd name="connsiteX52" fmla="*/ 2589750 w 23065517"/>
              <a:gd name="connsiteY52" fmla="*/ 706602 h 5526890"/>
              <a:gd name="connsiteX53" fmla="*/ 3249944 w 23065517"/>
              <a:gd name="connsiteY53" fmla="*/ 570862 h 5526890"/>
              <a:gd name="connsiteX54" fmla="*/ 3847512 w 23065517"/>
              <a:gd name="connsiteY54" fmla="*/ 479237 h 5526890"/>
              <a:gd name="connsiteX55" fmla="*/ 4754199 w 23065517"/>
              <a:gd name="connsiteY55" fmla="*/ 428950 h 5526890"/>
              <a:gd name="connsiteX56" fmla="*/ 5327088 w 23065517"/>
              <a:gd name="connsiteY56" fmla="*/ 366325 h 5526890"/>
              <a:gd name="connsiteX57" fmla="*/ 6299487 w 23065517"/>
              <a:gd name="connsiteY57" fmla="*/ 284571 h 5526890"/>
              <a:gd name="connsiteX58" fmla="*/ 7013052 w 23065517"/>
              <a:gd name="connsiteY58" fmla="*/ 189862 h 5526890"/>
              <a:gd name="connsiteX59" fmla="*/ 8316163 w 23065517"/>
              <a:gd name="connsiteY59" fmla="*/ 72939 h 5526890"/>
              <a:gd name="connsiteX60" fmla="*/ 9149428 w 23065517"/>
              <a:gd name="connsiteY60" fmla="*/ 4143 h 5526890"/>
              <a:gd name="connsiteX61" fmla="*/ 10258952 w 23065517"/>
              <a:gd name="connsiteY61" fmla="*/ 15602 h 5526890"/>
              <a:gd name="connsiteX62" fmla="*/ 10934685 w 23065517"/>
              <a:gd name="connsiteY62" fmla="*/ 80425 h 5526890"/>
              <a:gd name="connsiteX63" fmla="*/ 11279099 w 23065517"/>
              <a:gd name="connsiteY63" fmla="*/ 211054 h 5526890"/>
              <a:gd name="connsiteX64" fmla="*/ 11534819 w 23065517"/>
              <a:gd name="connsiteY64" fmla="*/ 246953 h 5526890"/>
              <a:gd name="connsiteX65" fmla="*/ 12054032 w 23065517"/>
              <a:gd name="connsiteY65" fmla="*/ 345284 h 5526890"/>
              <a:gd name="connsiteX66" fmla="*/ 12544462 w 23065517"/>
              <a:gd name="connsiteY66" fmla="*/ 469692 h 5526890"/>
              <a:gd name="connsiteX67" fmla="*/ 13128197 w 23065517"/>
              <a:gd name="connsiteY67" fmla="*/ 693954 h 5526890"/>
              <a:gd name="connsiteX68" fmla="*/ 13504042 w 23065517"/>
              <a:gd name="connsiteY68" fmla="*/ 816069 h 5526890"/>
              <a:gd name="connsiteX69" fmla="*/ 14026882 w 23065517"/>
              <a:gd name="connsiteY69" fmla="*/ 1020033 h 5526890"/>
              <a:gd name="connsiteX70" fmla="*/ 14300254 w 23065517"/>
              <a:gd name="connsiteY70" fmla="*/ 1187985 h 5526890"/>
              <a:gd name="connsiteX71" fmla="*/ 14497997 w 23065517"/>
              <a:gd name="connsiteY71" fmla="*/ 1299952 h 5526890"/>
              <a:gd name="connsiteX72" fmla="*/ 14891847 w 23065517"/>
              <a:gd name="connsiteY72" fmla="*/ 1475761 h 5526890"/>
              <a:gd name="connsiteX73" fmla="*/ 15389151 w 23065517"/>
              <a:gd name="connsiteY73" fmla="*/ 1814936 h 5526890"/>
              <a:gd name="connsiteX74" fmla="*/ 15630439 w 23065517"/>
              <a:gd name="connsiteY74" fmla="*/ 2137743 h 5526890"/>
              <a:gd name="connsiteX75" fmla="*/ 15742733 w 23065517"/>
              <a:gd name="connsiteY75" fmla="*/ 2474627 h 5526890"/>
              <a:gd name="connsiteX76" fmla="*/ 15919196 w 23065517"/>
              <a:gd name="connsiteY76" fmla="*/ 2683175 h 5526890"/>
              <a:gd name="connsiteX77" fmla="*/ 16111702 w 23065517"/>
              <a:gd name="connsiteY77" fmla="*/ 2987975 h 5526890"/>
              <a:gd name="connsiteX78" fmla="*/ 16496712 w 23065517"/>
              <a:gd name="connsiteY78" fmla="*/ 3340901 h 5526890"/>
              <a:gd name="connsiteX79" fmla="*/ 16929849 w 23065517"/>
              <a:gd name="connsiteY79" fmla="*/ 3677785 h 5526890"/>
              <a:gd name="connsiteX80" fmla="*/ 17443196 w 23065517"/>
              <a:gd name="connsiteY80" fmla="*/ 3838206 h 5526890"/>
              <a:gd name="connsiteX81" fmla="*/ 18197175 w 23065517"/>
              <a:gd name="connsiteY81" fmla="*/ 3966543 h 5526890"/>
              <a:gd name="connsiteX82" fmla="*/ 19031365 w 23065517"/>
              <a:gd name="connsiteY82" fmla="*/ 4062796 h 5526890"/>
              <a:gd name="connsiteX83" fmla="*/ 19673048 w 23065517"/>
              <a:gd name="connsiteY83" fmla="*/ 4187607 h 5526890"/>
              <a:gd name="connsiteX84" fmla="*/ 20340824 w 23065517"/>
              <a:gd name="connsiteY84" fmla="*/ 4358429 h 5526890"/>
              <a:gd name="connsiteX85" fmla="*/ 21102735 w 23065517"/>
              <a:gd name="connsiteY85" fmla="*/ 4505099 h 5526890"/>
              <a:gd name="connsiteX86" fmla="*/ 21634064 w 23065517"/>
              <a:gd name="connsiteY86" fmla="*/ 4637666 h 5526890"/>
              <a:gd name="connsiteX87" fmla="*/ 22355606 w 23065517"/>
              <a:gd name="connsiteY87" fmla="*/ 4937003 h 5526890"/>
              <a:gd name="connsiteX88" fmla="*/ 22678388 w 23065517"/>
              <a:gd name="connsiteY88" fmla="*/ 5079618 h 5526890"/>
              <a:gd name="connsiteX89" fmla="*/ 22869131 w 23065517"/>
              <a:gd name="connsiteY89" fmla="*/ 5095484 h 5526890"/>
              <a:gd name="connsiteX90" fmla="*/ 22929067 w 23065517"/>
              <a:gd name="connsiteY90" fmla="*/ 5238100 h 5526890"/>
              <a:gd name="connsiteX0" fmla="*/ 22929067 w 22932649"/>
              <a:gd name="connsiteY0" fmla="*/ 5238100 h 5457078"/>
              <a:gd name="connsiteX1" fmla="*/ 22780634 w 22932649"/>
              <a:gd name="connsiteY1" fmla="*/ 5454757 h 5457078"/>
              <a:gd name="connsiteX2" fmla="*/ 21910129 w 22932649"/>
              <a:gd name="connsiteY2" fmla="*/ 5088962 h 5457078"/>
              <a:gd name="connsiteX3" fmla="*/ 21409648 w 22932649"/>
              <a:gd name="connsiteY3" fmla="*/ 4912146 h 5457078"/>
              <a:gd name="connsiteX4" fmla="*/ 21060780 w 22932649"/>
              <a:gd name="connsiteY4" fmla="*/ 4783634 h 5457078"/>
              <a:gd name="connsiteX5" fmla="*/ 20788064 w 22932649"/>
              <a:gd name="connsiteY5" fmla="*/ 4723343 h 5457078"/>
              <a:gd name="connsiteX6" fmla="*/ 20342764 w 22932649"/>
              <a:gd name="connsiteY6" fmla="*/ 4636785 h 5457078"/>
              <a:gd name="connsiteX7" fmla="*/ 19955639 w 22932649"/>
              <a:gd name="connsiteY7" fmla="*/ 4574557 h 5457078"/>
              <a:gd name="connsiteX8" fmla="*/ 19404389 w 22932649"/>
              <a:gd name="connsiteY8" fmla="*/ 4415898 h 5457078"/>
              <a:gd name="connsiteX9" fmla="*/ 18971250 w 22932649"/>
              <a:gd name="connsiteY9" fmla="*/ 4385753 h 5457078"/>
              <a:gd name="connsiteX10" fmla="*/ 18495980 w 22932649"/>
              <a:gd name="connsiteY10" fmla="*/ 4355608 h 5457078"/>
              <a:gd name="connsiteX11" fmla="*/ 18149049 w 22932649"/>
              <a:gd name="connsiteY11" fmla="*/ 4351554 h 5457078"/>
              <a:gd name="connsiteX12" fmla="*/ 17324908 w 22932649"/>
              <a:gd name="connsiteY12" fmla="*/ 4337627 h 5457078"/>
              <a:gd name="connsiteX13" fmla="*/ 16958580 w 22932649"/>
              <a:gd name="connsiteY13" fmla="*/ 4415951 h 5457078"/>
              <a:gd name="connsiteX14" fmla="*/ 16855632 w 22932649"/>
              <a:gd name="connsiteY14" fmla="*/ 4413959 h 5457078"/>
              <a:gd name="connsiteX15" fmla="*/ 16482786 w 22932649"/>
              <a:gd name="connsiteY15" fmla="*/ 4434056 h 5457078"/>
              <a:gd name="connsiteX16" fmla="*/ 15726691 w 22932649"/>
              <a:gd name="connsiteY16" fmla="*/ 4484298 h 5457078"/>
              <a:gd name="connsiteX17" fmla="*/ 15173151 w 22932649"/>
              <a:gd name="connsiteY17" fmla="*/ 4530484 h 5457078"/>
              <a:gd name="connsiteX18" fmla="*/ 14838029 w 22932649"/>
              <a:gd name="connsiteY18" fmla="*/ 4588835 h 5457078"/>
              <a:gd name="connsiteX19" fmla="*/ 14270385 w 22932649"/>
              <a:gd name="connsiteY19" fmla="*/ 4623035 h 5457078"/>
              <a:gd name="connsiteX20" fmla="*/ 13857345 w 22932649"/>
              <a:gd name="connsiteY20" fmla="*/ 4669223 h 5457078"/>
              <a:gd name="connsiteX21" fmla="*/ 13293932 w 22932649"/>
              <a:gd name="connsiteY21" fmla="*/ 4777639 h 5457078"/>
              <a:gd name="connsiteX22" fmla="*/ 12468381 w 22932649"/>
              <a:gd name="connsiteY22" fmla="*/ 4801966 h 5457078"/>
              <a:gd name="connsiteX23" fmla="*/ 12133789 w 22932649"/>
              <a:gd name="connsiteY23" fmla="*/ 4813954 h 5457078"/>
              <a:gd name="connsiteX24" fmla="*/ 11588005 w 22932649"/>
              <a:gd name="connsiteY24" fmla="*/ 4950577 h 5457078"/>
              <a:gd name="connsiteX25" fmla="*/ 11134772 w 22932649"/>
              <a:gd name="connsiteY25" fmla="*/ 5051060 h 5457078"/>
              <a:gd name="connsiteX26" fmla="*/ 10473167 w 22932649"/>
              <a:gd name="connsiteY26" fmla="*/ 5097247 h 5457078"/>
              <a:gd name="connsiteX27" fmla="*/ 9724653 w 22932649"/>
              <a:gd name="connsiteY27" fmla="*/ 5213773 h 5457078"/>
              <a:gd name="connsiteX28" fmla="*/ 8721402 w 22932649"/>
              <a:gd name="connsiteY28" fmla="*/ 5229814 h 5457078"/>
              <a:gd name="connsiteX29" fmla="*/ 7828157 w 22932649"/>
              <a:gd name="connsiteY29" fmla="*/ 4904918 h 5457078"/>
              <a:gd name="connsiteX30" fmla="*/ 7026296 w 22932649"/>
              <a:gd name="connsiteY30" fmla="*/ 4555033 h 5457078"/>
              <a:gd name="connsiteX31" fmla="*/ 6414820 w 22932649"/>
              <a:gd name="connsiteY31" fmla="*/ 4330339 h 5457078"/>
              <a:gd name="connsiteX32" fmla="*/ 6094550 w 22932649"/>
              <a:gd name="connsiteY32" fmla="*/ 4299023 h 5457078"/>
              <a:gd name="connsiteX33" fmla="*/ 5651062 w 22932649"/>
              <a:gd name="connsiteY33" fmla="*/ 4148963 h 5457078"/>
              <a:gd name="connsiteX34" fmla="*/ 5210937 w 22932649"/>
              <a:gd name="connsiteY34" fmla="*/ 4044995 h 5457078"/>
              <a:gd name="connsiteX35" fmla="*/ 4677010 w 22932649"/>
              <a:gd name="connsiteY35" fmla="*/ 3983795 h 5457078"/>
              <a:gd name="connsiteX36" fmla="*/ 4028666 w 22932649"/>
              <a:gd name="connsiteY36" fmla="*/ 3946868 h 5457078"/>
              <a:gd name="connsiteX37" fmla="*/ 3672863 w 22932649"/>
              <a:gd name="connsiteY37" fmla="*/ 3873297 h 5457078"/>
              <a:gd name="connsiteX38" fmla="*/ 3609151 w 22932649"/>
              <a:gd name="connsiteY38" fmla="*/ 3873621 h 5457078"/>
              <a:gd name="connsiteX39" fmla="*/ 3318576 w 22932649"/>
              <a:gd name="connsiteY39" fmla="*/ 3809148 h 5457078"/>
              <a:gd name="connsiteX40" fmla="*/ 3062810 w 22932649"/>
              <a:gd name="connsiteY40" fmla="*/ 3741650 h 5457078"/>
              <a:gd name="connsiteX41" fmla="*/ 2799479 w 22932649"/>
              <a:gd name="connsiteY41" fmla="*/ 3627237 h 5457078"/>
              <a:gd name="connsiteX42" fmla="*/ 2519801 w 22932649"/>
              <a:gd name="connsiteY42" fmla="*/ 3459855 h 5457078"/>
              <a:gd name="connsiteX43" fmla="*/ 2319124 w 22932649"/>
              <a:gd name="connsiteY43" fmla="*/ 3289142 h 5457078"/>
              <a:gd name="connsiteX44" fmla="*/ 2122986 w 22932649"/>
              <a:gd name="connsiteY44" fmla="*/ 3068185 h 5457078"/>
              <a:gd name="connsiteX45" fmla="*/ 1806987 w 22932649"/>
              <a:gd name="connsiteY45" fmla="*/ 2696795 h 5457078"/>
              <a:gd name="connsiteX46" fmla="*/ 1641723 w 22932649"/>
              <a:gd name="connsiteY46" fmla="*/ 2298164 h 5457078"/>
              <a:gd name="connsiteX47" fmla="*/ 1155112 w 22932649"/>
              <a:gd name="connsiteY47" fmla="*/ 1701929 h 5457078"/>
              <a:gd name="connsiteX48" fmla="*/ 366725 w 22932649"/>
              <a:gd name="connsiteY48" fmla="*/ 1273809 h 5457078"/>
              <a:gd name="connsiteX49" fmla="*/ 23187 w 22932649"/>
              <a:gd name="connsiteY49" fmla="*/ 1004969 h 5457078"/>
              <a:gd name="connsiteX50" fmla="*/ 979266 w 22932649"/>
              <a:gd name="connsiteY50" fmla="*/ 857868 h 5457078"/>
              <a:gd name="connsiteX51" fmla="*/ 1993754 w 22932649"/>
              <a:gd name="connsiteY51" fmla="*/ 765881 h 5457078"/>
              <a:gd name="connsiteX52" fmla="*/ 2589750 w 22932649"/>
              <a:gd name="connsiteY52" fmla="*/ 706602 h 5457078"/>
              <a:gd name="connsiteX53" fmla="*/ 3249944 w 22932649"/>
              <a:gd name="connsiteY53" fmla="*/ 570862 h 5457078"/>
              <a:gd name="connsiteX54" fmla="*/ 3847512 w 22932649"/>
              <a:gd name="connsiteY54" fmla="*/ 479237 h 5457078"/>
              <a:gd name="connsiteX55" fmla="*/ 4754199 w 22932649"/>
              <a:gd name="connsiteY55" fmla="*/ 428950 h 5457078"/>
              <a:gd name="connsiteX56" fmla="*/ 5327088 w 22932649"/>
              <a:gd name="connsiteY56" fmla="*/ 366325 h 5457078"/>
              <a:gd name="connsiteX57" fmla="*/ 6299487 w 22932649"/>
              <a:gd name="connsiteY57" fmla="*/ 284571 h 5457078"/>
              <a:gd name="connsiteX58" fmla="*/ 7013052 w 22932649"/>
              <a:gd name="connsiteY58" fmla="*/ 189862 h 5457078"/>
              <a:gd name="connsiteX59" fmla="*/ 8316163 w 22932649"/>
              <a:gd name="connsiteY59" fmla="*/ 72939 h 5457078"/>
              <a:gd name="connsiteX60" fmla="*/ 9149428 w 22932649"/>
              <a:gd name="connsiteY60" fmla="*/ 4143 h 5457078"/>
              <a:gd name="connsiteX61" fmla="*/ 10258952 w 22932649"/>
              <a:gd name="connsiteY61" fmla="*/ 15602 h 5457078"/>
              <a:gd name="connsiteX62" fmla="*/ 10934685 w 22932649"/>
              <a:gd name="connsiteY62" fmla="*/ 80425 h 5457078"/>
              <a:gd name="connsiteX63" fmla="*/ 11279099 w 22932649"/>
              <a:gd name="connsiteY63" fmla="*/ 211054 h 5457078"/>
              <a:gd name="connsiteX64" fmla="*/ 11534819 w 22932649"/>
              <a:gd name="connsiteY64" fmla="*/ 246953 h 5457078"/>
              <a:gd name="connsiteX65" fmla="*/ 12054032 w 22932649"/>
              <a:gd name="connsiteY65" fmla="*/ 345284 h 5457078"/>
              <a:gd name="connsiteX66" fmla="*/ 12544462 w 22932649"/>
              <a:gd name="connsiteY66" fmla="*/ 469692 h 5457078"/>
              <a:gd name="connsiteX67" fmla="*/ 13128197 w 22932649"/>
              <a:gd name="connsiteY67" fmla="*/ 693954 h 5457078"/>
              <a:gd name="connsiteX68" fmla="*/ 13504042 w 22932649"/>
              <a:gd name="connsiteY68" fmla="*/ 816069 h 5457078"/>
              <a:gd name="connsiteX69" fmla="*/ 14026882 w 22932649"/>
              <a:gd name="connsiteY69" fmla="*/ 1020033 h 5457078"/>
              <a:gd name="connsiteX70" fmla="*/ 14300254 w 22932649"/>
              <a:gd name="connsiteY70" fmla="*/ 1187985 h 5457078"/>
              <a:gd name="connsiteX71" fmla="*/ 14497997 w 22932649"/>
              <a:gd name="connsiteY71" fmla="*/ 1299952 h 5457078"/>
              <a:gd name="connsiteX72" fmla="*/ 14891847 w 22932649"/>
              <a:gd name="connsiteY72" fmla="*/ 1475761 h 5457078"/>
              <a:gd name="connsiteX73" fmla="*/ 15389151 w 22932649"/>
              <a:gd name="connsiteY73" fmla="*/ 1814936 h 5457078"/>
              <a:gd name="connsiteX74" fmla="*/ 15630439 w 22932649"/>
              <a:gd name="connsiteY74" fmla="*/ 2137743 h 5457078"/>
              <a:gd name="connsiteX75" fmla="*/ 15742733 w 22932649"/>
              <a:gd name="connsiteY75" fmla="*/ 2474627 h 5457078"/>
              <a:gd name="connsiteX76" fmla="*/ 15919196 w 22932649"/>
              <a:gd name="connsiteY76" fmla="*/ 2683175 h 5457078"/>
              <a:gd name="connsiteX77" fmla="*/ 16111702 w 22932649"/>
              <a:gd name="connsiteY77" fmla="*/ 2987975 h 5457078"/>
              <a:gd name="connsiteX78" fmla="*/ 16496712 w 22932649"/>
              <a:gd name="connsiteY78" fmla="*/ 3340901 h 5457078"/>
              <a:gd name="connsiteX79" fmla="*/ 16929849 w 22932649"/>
              <a:gd name="connsiteY79" fmla="*/ 3677785 h 5457078"/>
              <a:gd name="connsiteX80" fmla="*/ 17443196 w 22932649"/>
              <a:gd name="connsiteY80" fmla="*/ 3838206 h 5457078"/>
              <a:gd name="connsiteX81" fmla="*/ 18197175 w 22932649"/>
              <a:gd name="connsiteY81" fmla="*/ 3966543 h 5457078"/>
              <a:gd name="connsiteX82" fmla="*/ 19031365 w 22932649"/>
              <a:gd name="connsiteY82" fmla="*/ 4062796 h 5457078"/>
              <a:gd name="connsiteX83" fmla="*/ 19673048 w 22932649"/>
              <a:gd name="connsiteY83" fmla="*/ 4187607 h 5457078"/>
              <a:gd name="connsiteX84" fmla="*/ 20340824 w 22932649"/>
              <a:gd name="connsiteY84" fmla="*/ 4358429 h 5457078"/>
              <a:gd name="connsiteX85" fmla="*/ 21102735 w 22932649"/>
              <a:gd name="connsiteY85" fmla="*/ 4505099 h 5457078"/>
              <a:gd name="connsiteX86" fmla="*/ 21634064 w 22932649"/>
              <a:gd name="connsiteY86" fmla="*/ 4637666 h 5457078"/>
              <a:gd name="connsiteX87" fmla="*/ 22355606 w 22932649"/>
              <a:gd name="connsiteY87" fmla="*/ 4937003 h 5457078"/>
              <a:gd name="connsiteX88" fmla="*/ 22678388 w 22932649"/>
              <a:gd name="connsiteY88" fmla="*/ 5079618 h 5457078"/>
              <a:gd name="connsiteX89" fmla="*/ 22869131 w 22932649"/>
              <a:gd name="connsiteY89" fmla="*/ 5095484 h 5457078"/>
              <a:gd name="connsiteX90" fmla="*/ 22929067 w 22932649"/>
              <a:gd name="connsiteY90" fmla="*/ 5238100 h 5457078"/>
              <a:gd name="connsiteX0" fmla="*/ 22929067 w 22930147"/>
              <a:gd name="connsiteY0" fmla="*/ 5238100 h 5456936"/>
              <a:gd name="connsiteX1" fmla="*/ 22780634 w 22930147"/>
              <a:gd name="connsiteY1" fmla="*/ 5454757 h 5456936"/>
              <a:gd name="connsiteX2" fmla="*/ 21910129 w 22930147"/>
              <a:gd name="connsiteY2" fmla="*/ 5088962 h 5456936"/>
              <a:gd name="connsiteX3" fmla="*/ 21409648 w 22930147"/>
              <a:gd name="connsiteY3" fmla="*/ 4912146 h 5456936"/>
              <a:gd name="connsiteX4" fmla="*/ 21060780 w 22930147"/>
              <a:gd name="connsiteY4" fmla="*/ 4783634 h 5456936"/>
              <a:gd name="connsiteX5" fmla="*/ 20788064 w 22930147"/>
              <a:gd name="connsiteY5" fmla="*/ 4723343 h 5456936"/>
              <a:gd name="connsiteX6" fmla="*/ 20342764 w 22930147"/>
              <a:gd name="connsiteY6" fmla="*/ 4636785 h 5456936"/>
              <a:gd name="connsiteX7" fmla="*/ 19955639 w 22930147"/>
              <a:gd name="connsiteY7" fmla="*/ 4574557 h 5456936"/>
              <a:gd name="connsiteX8" fmla="*/ 19404389 w 22930147"/>
              <a:gd name="connsiteY8" fmla="*/ 4415898 h 5456936"/>
              <a:gd name="connsiteX9" fmla="*/ 18971250 w 22930147"/>
              <a:gd name="connsiteY9" fmla="*/ 4385753 h 5456936"/>
              <a:gd name="connsiteX10" fmla="*/ 18495980 w 22930147"/>
              <a:gd name="connsiteY10" fmla="*/ 4355608 h 5456936"/>
              <a:gd name="connsiteX11" fmla="*/ 18149049 w 22930147"/>
              <a:gd name="connsiteY11" fmla="*/ 4351554 h 5456936"/>
              <a:gd name="connsiteX12" fmla="*/ 17324908 w 22930147"/>
              <a:gd name="connsiteY12" fmla="*/ 4337627 h 5456936"/>
              <a:gd name="connsiteX13" fmla="*/ 16958580 w 22930147"/>
              <a:gd name="connsiteY13" fmla="*/ 4415951 h 5456936"/>
              <a:gd name="connsiteX14" fmla="*/ 16855632 w 22930147"/>
              <a:gd name="connsiteY14" fmla="*/ 4413959 h 5456936"/>
              <a:gd name="connsiteX15" fmla="*/ 16482786 w 22930147"/>
              <a:gd name="connsiteY15" fmla="*/ 4434056 h 5456936"/>
              <a:gd name="connsiteX16" fmla="*/ 15726691 w 22930147"/>
              <a:gd name="connsiteY16" fmla="*/ 4484298 h 5456936"/>
              <a:gd name="connsiteX17" fmla="*/ 15173151 w 22930147"/>
              <a:gd name="connsiteY17" fmla="*/ 4530484 h 5456936"/>
              <a:gd name="connsiteX18" fmla="*/ 14838029 w 22930147"/>
              <a:gd name="connsiteY18" fmla="*/ 4588835 h 5456936"/>
              <a:gd name="connsiteX19" fmla="*/ 14270385 w 22930147"/>
              <a:gd name="connsiteY19" fmla="*/ 4623035 h 5456936"/>
              <a:gd name="connsiteX20" fmla="*/ 13857345 w 22930147"/>
              <a:gd name="connsiteY20" fmla="*/ 4669223 h 5456936"/>
              <a:gd name="connsiteX21" fmla="*/ 13293932 w 22930147"/>
              <a:gd name="connsiteY21" fmla="*/ 4777639 h 5456936"/>
              <a:gd name="connsiteX22" fmla="*/ 12468381 w 22930147"/>
              <a:gd name="connsiteY22" fmla="*/ 4801966 h 5456936"/>
              <a:gd name="connsiteX23" fmla="*/ 12133789 w 22930147"/>
              <a:gd name="connsiteY23" fmla="*/ 4813954 h 5456936"/>
              <a:gd name="connsiteX24" fmla="*/ 11588005 w 22930147"/>
              <a:gd name="connsiteY24" fmla="*/ 4950577 h 5456936"/>
              <a:gd name="connsiteX25" fmla="*/ 11134772 w 22930147"/>
              <a:gd name="connsiteY25" fmla="*/ 5051060 h 5456936"/>
              <a:gd name="connsiteX26" fmla="*/ 10473167 w 22930147"/>
              <a:gd name="connsiteY26" fmla="*/ 5097247 h 5456936"/>
              <a:gd name="connsiteX27" fmla="*/ 9724653 w 22930147"/>
              <a:gd name="connsiteY27" fmla="*/ 5213773 h 5456936"/>
              <a:gd name="connsiteX28" fmla="*/ 8721402 w 22930147"/>
              <a:gd name="connsiteY28" fmla="*/ 5229814 h 5456936"/>
              <a:gd name="connsiteX29" fmla="*/ 7828157 w 22930147"/>
              <a:gd name="connsiteY29" fmla="*/ 4904918 h 5456936"/>
              <a:gd name="connsiteX30" fmla="*/ 7026296 w 22930147"/>
              <a:gd name="connsiteY30" fmla="*/ 4555033 h 5456936"/>
              <a:gd name="connsiteX31" fmla="*/ 6414820 w 22930147"/>
              <a:gd name="connsiteY31" fmla="*/ 4330339 h 5456936"/>
              <a:gd name="connsiteX32" fmla="*/ 6094550 w 22930147"/>
              <a:gd name="connsiteY32" fmla="*/ 4299023 h 5456936"/>
              <a:gd name="connsiteX33" fmla="*/ 5651062 w 22930147"/>
              <a:gd name="connsiteY33" fmla="*/ 4148963 h 5456936"/>
              <a:gd name="connsiteX34" fmla="*/ 5210937 w 22930147"/>
              <a:gd name="connsiteY34" fmla="*/ 4044995 h 5456936"/>
              <a:gd name="connsiteX35" fmla="*/ 4677010 w 22930147"/>
              <a:gd name="connsiteY35" fmla="*/ 3983795 h 5456936"/>
              <a:gd name="connsiteX36" fmla="*/ 4028666 w 22930147"/>
              <a:gd name="connsiteY36" fmla="*/ 3946868 h 5456936"/>
              <a:gd name="connsiteX37" fmla="*/ 3672863 w 22930147"/>
              <a:gd name="connsiteY37" fmla="*/ 3873297 h 5456936"/>
              <a:gd name="connsiteX38" fmla="*/ 3609151 w 22930147"/>
              <a:gd name="connsiteY38" fmla="*/ 3873621 h 5456936"/>
              <a:gd name="connsiteX39" fmla="*/ 3318576 w 22930147"/>
              <a:gd name="connsiteY39" fmla="*/ 3809148 h 5456936"/>
              <a:gd name="connsiteX40" fmla="*/ 3062810 w 22930147"/>
              <a:gd name="connsiteY40" fmla="*/ 3741650 h 5456936"/>
              <a:gd name="connsiteX41" fmla="*/ 2799479 w 22930147"/>
              <a:gd name="connsiteY41" fmla="*/ 3627237 h 5456936"/>
              <a:gd name="connsiteX42" fmla="*/ 2519801 w 22930147"/>
              <a:gd name="connsiteY42" fmla="*/ 3459855 h 5456936"/>
              <a:gd name="connsiteX43" fmla="*/ 2319124 w 22930147"/>
              <a:gd name="connsiteY43" fmla="*/ 3289142 h 5456936"/>
              <a:gd name="connsiteX44" fmla="*/ 2122986 w 22930147"/>
              <a:gd name="connsiteY44" fmla="*/ 3068185 h 5456936"/>
              <a:gd name="connsiteX45" fmla="*/ 1806987 w 22930147"/>
              <a:gd name="connsiteY45" fmla="*/ 2696795 h 5456936"/>
              <a:gd name="connsiteX46" fmla="*/ 1641723 w 22930147"/>
              <a:gd name="connsiteY46" fmla="*/ 2298164 h 5456936"/>
              <a:gd name="connsiteX47" fmla="*/ 1155112 w 22930147"/>
              <a:gd name="connsiteY47" fmla="*/ 1701929 h 5456936"/>
              <a:gd name="connsiteX48" fmla="*/ 366725 w 22930147"/>
              <a:gd name="connsiteY48" fmla="*/ 1273809 h 5456936"/>
              <a:gd name="connsiteX49" fmla="*/ 23187 w 22930147"/>
              <a:gd name="connsiteY49" fmla="*/ 1004969 h 5456936"/>
              <a:gd name="connsiteX50" fmla="*/ 979266 w 22930147"/>
              <a:gd name="connsiteY50" fmla="*/ 857868 h 5456936"/>
              <a:gd name="connsiteX51" fmla="*/ 1993754 w 22930147"/>
              <a:gd name="connsiteY51" fmla="*/ 765881 h 5456936"/>
              <a:gd name="connsiteX52" fmla="*/ 2589750 w 22930147"/>
              <a:gd name="connsiteY52" fmla="*/ 706602 h 5456936"/>
              <a:gd name="connsiteX53" fmla="*/ 3249944 w 22930147"/>
              <a:gd name="connsiteY53" fmla="*/ 570862 h 5456936"/>
              <a:gd name="connsiteX54" fmla="*/ 3847512 w 22930147"/>
              <a:gd name="connsiteY54" fmla="*/ 479237 h 5456936"/>
              <a:gd name="connsiteX55" fmla="*/ 4754199 w 22930147"/>
              <a:gd name="connsiteY55" fmla="*/ 428950 h 5456936"/>
              <a:gd name="connsiteX56" fmla="*/ 5327088 w 22930147"/>
              <a:gd name="connsiteY56" fmla="*/ 366325 h 5456936"/>
              <a:gd name="connsiteX57" fmla="*/ 6299487 w 22930147"/>
              <a:gd name="connsiteY57" fmla="*/ 284571 h 5456936"/>
              <a:gd name="connsiteX58" fmla="*/ 7013052 w 22930147"/>
              <a:gd name="connsiteY58" fmla="*/ 189862 h 5456936"/>
              <a:gd name="connsiteX59" fmla="*/ 8316163 w 22930147"/>
              <a:gd name="connsiteY59" fmla="*/ 72939 h 5456936"/>
              <a:gd name="connsiteX60" fmla="*/ 9149428 w 22930147"/>
              <a:gd name="connsiteY60" fmla="*/ 4143 h 5456936"/>
              <a:gd name="connsiteX61" fmla="*/ 10258952 w 22930147"/>
              <a:gd name="connsiteY61" fmla="*/ 15602 h 5456936"/>
              <a:gd name="connsiteX62" fmla="*/ 10934685 w 22930147"/>
              <a:gd name="connsiteY62" fmla="*/ 80425 h 5456936"/>
              <a:gd name="connsiteX63" fmla="*/ 11279099 w 22930147"/>
              <a:gd name="connsiteY63" fmla="*/ 211054 h 5456936"/>
              <a:gd name="connsiteX64" fmla="*/ 11534819 w 22930147"/>
              <a:gd name="connsiteY64" fmla="*/ 246953 h 5456936"/>
              <a:gd name="connsiteX65" fmla="*/ 12054032 w 22930147"/>
              <a:gd name="connsiteY65" fmla="*/ 345284 h 5456936"/>
              <a:gd name="connsiteX66" fmla="*/ 12544462 w 22930147"/>
              <a:gd name="connsiteY66" fmla="*/ 469692 h 5456936"/>
              <a:gd name="connsiteX67" fmla="*/ 13128197 w 22930147"/>
              <a:gd name="connsiteY67" fmla="*/ 693954 h 5456936"/>
              <a:gd name="connsiteX68" fmla="*/ 13504042 w 22930147"/>
              <a:gd name="connsiteY68" fmla="*/ 816069 h 5456936"/>
              <a:gd name="connsiteX69" fmla="*/ 14026882 w 22930147"/>
              <a:gd name="connsiteY69" fmla="*/ 1020033 h 5456936"/>
              <a:gd name="connsiteX70" fmla="*/ 14300254 w 22930147"/>
              <a:gd name="connsiteY70" fmla="*/ 1187985 h 5456936"/>
              <a:gd name="connsiteX71" fmla="*/ 14497997 w 22930147"/>
              <a:gd name="connsiteY71" fmla="*/ 1299952 h 5456936"/>
              <a:gd name="connsiteX72" fmla="*/ 14891847 w 22930147"/>
              <a:gd name="connsiteY72" fmla="*/ 1475761 h 5456936"/>
              <a:gd name="connsiteX73" fmla="*/ 15389151 w 22930147"/>
              <a:gd name="connsiteY73" fmla="*/ 1814936 h 5456936"/>
              <a:gd name="connsiteX74" fmla="*/ 15630439 w 22930147"/>
              <a:gd name="connsiteY74" fmla="*/ 2137743 h 5456936"/>
              <a:gd name="connsiteX75" fmla="*/ 15742733 w 22930147"/>
              <a:gd name="connsiteY75" fmla="*/ 2474627 h 5456936"/>
              <a:gd name="connsiteX76" fmla="*/ 15919196 w 22930147"/>
              <a:gd name="connsiteY76" fmla="*/ 2683175 h 5456936"/>
              <a:gd name="connsiteX77" fmla="*/ 16111702 w 22930147"/>
              <a:gd name="connsiteY77" fmla="*/ 2987975 h 5456936"/>
              <a:gd name="connsiteX78" fmla="*/ 16496712 w 22930147"/>
              <a:gd name="connsiteY78" fmla="*/ 3340901 h 5456936"/>
              <a:gd name="connsiteX79" fmla="*/ 16929849 w 22930147"/>
              <a:gd name="connsiteY79" fmla="*/ 3677785 h 5456936"/>
              <a:gd name="connsiteX80" fmla="*/ 17443196 w 22930147"/>
              <a:gd name="connsiteY80" fmla="*/ 3838206 h 5456936"/>
              <a:gd name="connsiteX81" fmla="*/ 18197175 w 22930147"/>
              <a:gd name="connsiteY81" fmla="*/ 3966543 h 5456936"/>
              <a:gd name="connsiteX82" fmla="*/ 19031365 w 22930147"/>
              <a:gd name="connsiteY82" fmla="*/ 4062796 h 5456936"/>
              <a:gd name="connsiteX83" fmla="*/ 19673048 w 22930147"/>
              <a:gd name="connsiteY83" fmla="*/ 4187607 h 5456936"/>
              <a:gd name="connsiteX84" fmla="*/ 20340824 w 22930147"/>
              <a:gd name="connsiteY84" fmla="*/ 4358429 h 5456936"/>
              <a:gd name="connsiteX85" fmla="*/ 21102735 w 22930147"/>
              <a:gd name="connsiteY85" fmla="*/ 4505099 h 5456936"/>
              <a:gd name="connsiteX86" fmla="*/ 21634064 w 22930147"/>
              <a:gd name="connsiteY86" fmla="*/ 4637666 h 5456936"/>
              <a:gd name="connsiteX87" fmla="*/ 22355606 w 22930147"/>
              <a:gd name="connsiteY87" fmla="*/ 4937003 h 5456936"/>
              <a:gd name="connsiteX88" fmla="*/ 22678388 w 22930147"/>
              <a:gd name="connsiteY88" fmla="*/ 5079618 h 5456936"/>
              <a:gd name="connsiteX89" fmla="*/ 22838987 w 22930147"/>
              <a:gd name="connsiteY89" fmla="*/ 5175871 h 5456936"/>
              <a:gd name="connsiteX90" fmla="*/ 22929067 w 22930147"/>
              <a:gd name="connsiteY90" fmla="*/ 5238100 h 5456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22930147" h="5456936">
                <a:moveTo>
                  <a:pt x="22929067" y="5238100"/>
                </a:moveTo>
                <a:cubicBezTo>
                  <a:pt x="22919342" y="5284581"/>
                  <a:pt x="22950457" y="5479613"/>
                  <a:pt x="22780634" y="5454757"/>
                </a:cubicBezTo>
                <a:cubicBezTo>
                  <a:pt x="22610811" y="5429901"/>
                  <a:pt x="22138627" y="5179397"/>
                  <a:pt x="21910129" y="5088962"/>
                </a:cubicBezTo>
                <a:cubicBezTo>
                  <a:pt x="21681631" y="4998527"/>
                  <a:pt x="21551206" y="4963034"/>
                  <a:pt x="21409648" y="4912146"/>
                </a:cubicBezTo>
                <a:cubicBezTo>
                  <a:pt x="21268090" y="4861258"/>
                  <a:pt x="21164377" y="4815101"/>
                  <a:pt x="21060780" y="4783634"/>
                </a:cubicBezTo>
                <a:cubicBezTo>
                  <a:pt x="20957183" y="4752167"/>
                  <a:pt x="20907733" y="4747818"/>
                  <a:pt x="20788064" y="4723343"/>
                </a:cubicBezTo>
                <a:cubicBezTo>
                  <a:pt x="20668395" y="4698868"/>
                  <a:pt x="20481502" y="4661583"/>
                  <a:pt x="20342764" y="4636785"/>
                </a:cubicBezTo>
                <a:cubicBezTo>
                  <a:pt x="20204026" y="4611987"/>
                  <a:pt x="20112035" y="4611372"/>
                  <a:pt x="19955639" y="4574557"/>
                </a:cubicBezTo>
                <a:cubicBezTo>
                  <a:pt x="19799243" y="4537742"/>
                  <a:pt x="19568454" y="4447365"/>
                  <a:pt x="19404389" y="4415898"/>
                </a:cubicBezTo>
                <a:cubicBezTo>
                  <a:pt x="19240324" y="4384431"/>
                  <a:pt x="19122652" y="4395801"/>
                  <a:pt x="18971250" y="4385753"/>
                </a:cubicBezTo>
                <a:lnTo>
                  <a:pt x="18495980" y="4355608"/>
                </a:lnTo>
                <a:cubicBezTo>
                  <a:pt x="18358947" y="4349908"/>
                  <a:pt x="18264693" y="4352905"/>
                  <a:pt x="18149049" y="4351554"/>
                </a:cubicBezTo>
                <a:cubicBezTo>
                  <a:pt x="17953870" y="4348557"/>
                  <a:pt x="17523320" y="4326894"/>
                  <a:pt x="17324908" y="4337627"/>
                </a:cubicBezTo>
                <a:cubicBezTo>
                  <a:pt x="17126497" y="4348360"/>
                  <a:pt x="17084039" y="4409940"/>
                  <a:pt x="16958580" y="4415951"/>
                </a:cubicBezTo>
                <a:cubicBezTo>
                  <a:pt x="16927614" y="4378443"/>
                  <a:pt x="16934931" y="4410941"/>
                  <a:pt x="16855632" y="4413959"/>
                </a:cubicBezTo>
                <a:cubicBezTo>
                  <a:pt x="16776333" y="4416977"/>
                  <a:pt x="16670943" y="4422333"/>
                  <a:pt x="16482786" y="4434056"/>
                </a:cubicBezTo>
                <a:lnTo>
                  <a:pt x="15726691" y="4484298"/>
                </a:lnTo>
                <a:cubicBezTo>
                  <a:pt x="15508419" y="4500369"/>
                  <a:pt x="15321261" y="4513061"/>
                  <a:pt x="15173151" y="4530484"/>
                </a:cubicBezTo>
                <a:cubicBezTo>
                  <a:pt x="15025041" y="4547907"/>
                  <a:pt x="14988490" y="4573410"/>
                  <a:pt x="14838029" y="4588835"/>
                </a:cubicBezTo>
                <a:cubicBezTo>
                  <a:pt x="14687568" y="4604260"/>
                  <a:pt x="14433832" y="4609637"/>
                  <a:pt x="14270385" y="4623035"/>
                </a:cubicBezTo>
                <a:cubicBezTo>
                  <a:pt x="14106938" y="4636433"/>
                  <a:pt x="14020087" y="4643456"/>
                  <a:pt x="13857345" y="4669223"/>
                </a:cubicBezTo>
                <a:cubicBezTo>
                  <a:pt x="13694603" y="4694990"/>
                  <a:pt x="13481736" y="4741500"/>
                  <a:pt x="13293932" y="4777639"/>
                </a:cubicBezTo>
                <a:cubicBezTo>
                  <a:pt x="13062438" y="4799763"/>
                  <a:pt x="12661738" y="4795914"/>
                  <a:pt x="12468381" y="4801966"/>
                </a:cubicBezTo>
                <a:cubicBezTo>
                  <a:pt x="12275024" y="4808018"/>
                  <a:pt x="12280518" y="4789186"/>
                  <a:pt x="12133789" y="4813954"/>
                </a:cubicBezTo>
                <a:cubicBezTo>
                  <a:pt x="11987060" y="4838722"/>
                  <a:pt x="11754508" y="4911059"/>
                  <a:pt x="11588005" y="4950577"/>
                </a:cubicBezTo>
                <a:cubicBezTo>
                  <a:pt x="11421502" y="4990095"/>
                  <a:pt x="11320578" y="5026615"/>
                  <a:pt x="11134772" y="5051060"/>
                </a:cubicBezTo>
                <a:cubicBezTo>
                  <a:pt x="10948966" y="5075505"/>
                  <a:pt x="10708187" y="5070128"/>
                  <a:pt x="10473167" y="5097247"/>
                </a:cubicBezTo>
                <a:cubicBezTo>
                  <a:pt x="10238147" y="5124366"/>
                  <a:pt x="10016614" y="5191678"/>
                  <a:pt x="9724653" y="5213773"/>
                </a:cubicBezTo>
                <a:cubicBezTo>
                  <a:pt x="9432692" y="5235868"/>
                  <a:pt x="9037485" y="5281290"/>
                  <a:pt x="8721402" y="5229814"/>
                </a:cubicBezTo>
                <a:cubicBezTo>
                  <a:pt x="8405319" y="5178338"/>
                  <a:pt x="8110675" y="5017381"/>
                  <a:pt x="7828157" y="4904918"/>
                </a:cubicBezTo>
                <a:cubicBezTo>
                  <a:pt x="7545639" y="4792455"/>
                  <a:pt x="7261852" y="4650796"/>
                  <a:pt x="7026296" y="4555033"/>
                </a:cubicBezTo>
                <a:cubicBezTo>
                  <a:pt x="6790740" y="4459270"/>
                  <a:pt x="6570111" y="4373007"/>
                  <a:pt x="6414820" y="4330339"/>
                </a:cubicBezTo>
                <a:cubicBezTo>
                  <a:pt x="6259529" y="4287671"/>
                  <a:pt x="6219684" y="4297664"/>
                  <a:pt x="6094550" y="4299023"/>
                </a:cubicBezTo>
                <a:cubicBezTo>
                  <a:pt x="5969416" y="4300382"/>
                  <a:pt x="5791632" y="4137710"/>
                  <a:pt x="5651062" y="4148963"/>
                </a:cubicBezTo>
                <a:cubicBezTo>
                  <a:pt x="5510492" y="4160216"/>
                  <a:pt x="5373279" y="4072523"/>
                  <a:pt x="5210937" y="4044995"/>
                </a:cubicBezTo>
                <a:cubicBezTo>
                  <a:pt x="5048595" y="4017467"/>
                  <a:pt x="4874055" y="4000150"/>
                  <a:pt x="4677010" y="3983795"/>
                </a:cubicBezTo>
                <a:cubicBezTo>
                  <a:pt x="4479965" y="3967441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25952"/>
                  <a:pt x="19031365" y="4062796"/>
                </a:cubicBezTo>
                <a:cubicBezTo>
                  <a:pt x="19277344" y="4099640"/>
                  <a:pt x="19454805" y="4138335"/>
                  <a:pt x="19673048" y="4187607"/>
                </a:cubicBezTo>
                <a:cubicBezTo>
                  <a:pt x="19891291" y="4236879"/>
                  <a:pt x="20102543" y="4305514"/>
                  <a:pt x="20340824" y="4358429"/>
                </a:cubicBezTo>
                <a:cubicBezTo>
                  <a:pt x="20579105" y="4411344"/>
                  <a:pt x="20887195" y="4458559"/>
                  <a:pt x="21102735" y="4505099"/>
                </a:cubicBezTo>
                <a:cubicBezTo>
                  <a:pt x="21318275" y="4551639"/>
                  <a:pt x="21425252" y="4565682"/>
                  <a:pt x="21634064" y="4637666"/>
                </a:cubicBezTo>
                <a:cubicBezTo>
                  <a:pt x="21842876" y="4709650"/>
                  <a:pt x="22181552" y="4863344"/>
                  <a:pt x="22355606" y="4937003"/>
                </a:cubicBezTo>
                <a:cubicBezTo>
                  <a:pt x="22529660" y="5010662"/>
                  <a:pt x="22606199" y="5058229"/>
                  <a:pt x="22678388" y="5079618"/>
                </a:cubicBezTo>
                <a:cubicBezTo>
                  <a:pt x="22750577" y="5101007"/>
                  <a:pt x="22797207" y="5149457"/>
                  <a:pt x="22838987" y="5175871"/>
                </a:cubicBezTo>
                <a:cubicBezTo>
                  <a:pt x="22880767" y="5202285"/>
                  <a:pt x="22938793" y="5191619"/>
                  <a:pt x="22929067" y="523810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6" name="Vrije vorm 265"/>
          <p:cNvSpPr/>
          <p:nvPr/>
        </p:nvSpPr>
        <p:spPr>
          <a:xfrm flipH="1">
            <a:off x="3776904" y="2872231"/>
            <a:ext cx="1355979" cy="312513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7" name="Vrije vorm 266"/>
          <p:cNvSpPr/>
          <p:nvPr/>
        </p:nvSpPr>
        <p:spPr>
          <a:xfrm flipH="1">
            <a:off x="2927686" y="2853603"/>
            <a:ext cx="1355979" cy="312513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8" name="Vrije vorm 267"/>
          <p:cNvSpPr/>
          <p:nvPr/>
        </p:nvSpPr>
        <p:spPr>
          <a:xfrm flipH="1">
            <a:off x="3481326" y="2413686"/>
            <a:ext cx="1341741" cy="385852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94550 w 23173488"/>
              <a:gd name="connsiteY31" fmla="*/ 4299023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414820 w 23173488"/>
              <a:gd name="connsiteY30" fmla="*/ 4330339 h 4419732"/>
              <a:gd name="connsiteX31" fmla="*/ 6094550 w 23173488"/>
              <a:gd name="connsiteY31" fmla="*/ 4299023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93669"/>
              <a:gd name="connsiteX1" fmla="*/ 23041891 w 23173488"/>
              <a:gd name="connsiteY1" fmla="*/ 4399680 h 4493669"/>
              <a:gd name="connsiteX2" fmla="*/ 22271870 w 23173488"/>
              <a:gd name="connsiteY2" fmla="*/ 4415722 h 4493669"/>
              <a:gd name="connsiteX3" fmla="*/ 21389554 w 23173488"/>
              <a:gd name="connsiteY3" fmla="*/ 4399680 h 4493669"/>
              <a:gd name="connsiteX4" fmla="*/ 21020586 w 23173488"/>
              <a:gd name="connsiteY4" fmla="*/ 4351554 h 4493669"/>
              <a:gd name="connsiteX5" fmla="*/ 20747870 w 23173488"/>
              <a:gd name="connsiteY5" fmla="*/ 4351554 h 4493669"/>
              <a:gd name="connsiteX6" fmla="*/ 20362860 w 23173488"/>
              <a:gd name="connsiteY6" fmla="*/ 4415722 h 4493669"/>
              <a:gd name="connsiteX7" fmla="*/ 20025975 w 23173488"/>
              <a:gd name="connsiteY7" fmla="*/ 4383638 h 4493669"/>
              <a:gd name="connsiteX8" fmla="*/ 19384291 w 23173488"/>
              <a:gd name="connsiteY8" fmla="*/ 4335511 h 4493669"/>
              <a:gd name="connsiteX9" fmla="*/ 18951154 w 23173488"/>
              <a:gd name="connsiteY9" fmla="*/ 4335511 h 4493669"/>
              <a:gd name="connsiteX10" fmla="*/ 18485933 w 23173488"/>
              <a:gd name="connsiteY10" fmla="*/ 4335511 h 4493669"/>
              <a:gd name="connsiteX11" fmla="*/ 18149049 w 23173488"/>
              <a:gd name="connsiteY11" fmla="*/ 4351554 h 4493669"/>
              <a:gd name="connsiteX12" fmla="*/ 17314860 w 23173488"/>
              <a:gd name="connsiteY12" fmla="*/ 4287385 h 4493669"/>
              <a:gd name="connsiteX13" fmla="*/ 16865681 w 23173488"/>
              <a:gd name="connsiteY13" fmla="*/ 4303427 h 4493669"/>
              <a:gd name="connsiteX14" fmla="*/ 16432544 w 23173488"/>
              <a:gd name="connsiteY14" fmla="*/ 4303427 h 4493669"/>
              <a:gd name="connsiteX15" fmla="*/ 15726691 w 23173488"/>
              <a:gd name="connsiteY15" fmla="*/ 4303427 h 4493669"/>
              <a:gd name="connsiteX16" fmla="*/ 15213344 w 23173488"/>
              <a:gd name="connsiteY16" fmla="*/ 4319469 h 4493669"/>
              <a:gd name="connsiteX17" fmla="*/ 14988754 w 23173488"/>
              <a:gd name="connsiteY17" fmla="*/ 4287385 h 4493669"/>
              <a:gd name="connsiteX18" fmla="*/ 14491449 w 23173488"/>
              <a:gd name="connsiteY18" fmla="*/ 4271343 h 4493669"/>
              <a:gd name="connsiteX19" fmla="*/ 14058312 w 23173488"/>
              <a:gd name="connsiteY19" fmla="*/ 4287385 h 4493669"/>
              <a:gd name="connsiteX20" fmla="*/ 13464754 w 23173488"/>
              <a:gd name="connsiteY20" fmla="*/ 4335511 h 4493669"/>
              <a:gd name="connsiteX21" fmla="*/ 12357849 w 23173488"/>
              <a:gd name="connsiteY21" fmla="*/ 4239259 h 4493669"/>
              <a:gd name="connsiteX22" fmla="*/ 11892628 w 23173488"/>
              <a:gd name="connsiteY22" fmla="*/ 4271343 h 4493669"/>
              <a:gd name="connsiteX23" fmla="*/ 11507617 w 23173488"/>
              <a:gd name="connsiteY23" fmla="*/ 4287385 h 4493669"/>
              <a:gd name="connsiteX24" fmla="*/ 11074481 w 23173488"/>
              <a:gd name="connsiteY24" fmla="*/ 4287385 h 4493669"/>
              <a:gd name="connsiteX25" fmla="*/ 10352586 w 23173488"/>
              <a:gd name="connsiteY25" fmla="*/ 4303427 h 4493669"/>
              <a:gd name="connsiteX26" fmla="*/ 9855281 w 23173488"/>
              <a:gd name="connsiteY26" fmla="*/ 4319469 h 4493669"/>
              <a:gd name="connsiteX27" fmla="*/ 9133386 w 23173488"/>
              <a:gd name="connsiteY27" fmla="*/ 4335511 h 4493669"/>
              <a:gd name="connsiteX28" fmla="*/ 8652122 w 23173488"/>
              <a:gd name="connsiteY28" fmla="*/ 4030711 h 4493669"/>
              <a:gd name="connsiteX29" fmla="*/ 6986103 w 23173488"/>
              <a:gd name="connsiteY29" fmla="*/ 4484695 h 4493669"/>
              <a:gd name="connsiteX30" fmla="*/ 6414820 w 23173488"/>
              <a:gd name="connsiteY30" fmla="*/ 4330339 h 4493669"/>
              <a:gd name="connsiteX31" fmla="*/ 6094550 w 23173488"/>
              <a:gd name="connsiteY31" fmla="*/ 4299023 h 4493669"/>
              <a:gd name="connsiteX32" fmla="*/ 5651062 w 23173488"/>
              <a:gd name="connsiteY32" fmla="*/ 4148963 h 4493669"/>
              <a:gd name="connsiteX33" fmla="*/ 5210937 w 23173488"/>
              <a:gd name="connsiteY33" fmla="*/ 4044995 h 4493669"/>
              <a:gd name="connsiteX34" fmla="*/ 4677010 w 23173488"/>
              <a:gd name="connsiteY34" fmla="*/ 3983795 h 4493669"/>
              <a:gd name="connsiteX35" fmla="*/ 4028666 w 23173488"/>
              <a:gd name="connsiteY35" fmla="*/ 3946868 h 4493669"/>
              <a:gd name="connsiteX36" fmla="*/ 3672863 w 23173488"/>
              <a:gd name="connsiteY36" fmla="*/ 3873297 h 4493669"/>
              <a:gd name="connsiteX37" fmla="*/ 3609151 w 23173488"/>
              <a:gd name="connsiteY37" fmla="*/ 3873621 h 4493669"/>
              <a:gd name="connsiteX38" fmla="*/ 3318576 w 23173488"/>
              <a:gd name="connsiteY38" fmla="*/ 3809148 h 4493669"/>
              <a:gd name="connsiteX39" fmla="*/ 3062810 w 23173488"/>
              <a:gd name="connsiteY39" fmla="*/ 3741650 h 4493669"/>
              <a:gd name="connsiteX40" fmla="*/ 2799479 w 23173488"/>
              <a:gd name="connsiteY40" fmla="*/ 3627237 h 4493669"/>
              <a:gd name="connsiteX41" fmla="*/ 2519801 w 23173488"/>
              <a:gd name="connsiteY41" fmla="*/ 3459855 h 4493669"/>
              <a:gd name="connsiteX42" fmla="*/ 2319124 w 23173488"/>
              <a:gd name="connsiteY42" fmla="*/ 3289142 h 4493669"/>
              <a:gd name="connsiteX43" fmla="*/ 2122986 w 23173488"/>
              <a:gd name="connsiteY43" fmla="*/ 3068185 h 4493669"/>
              <a:gd name="connsiteX44" fmla="*/ 1806987 w 23173488"/>
              <a:gd name="connsiteY44" fmla="*/ 2696795 h 4493669"/>
              <a:gd name="connsiteX45" fmla="*/ 1641723 w 23173488"/>
              <a:gd name="connsiteY45" fmla="*/ 2298164 h 4493669"/>
              <a:gd name="connsiteX46" fmla="*/ 1155112 w 23173488"/>
              <a:gd name="connsiteY46" fmla="*/ 1701929 h 4493669"/>
              <a:gd name="connsiteX47" fmla="*/ 366725 w 23173488"/>
              <a:gd name="connsiteY47" fmla="*/ 1273809 h 4493669"/>
              <a:gd name="connsiteX48" fmla="*/ 23187 w 23173488"/>
              <a:gd name="connsiteY48" fmla="*/ 1004969 h 4493669"/>
              <a:gd name="connsiteX49" fmla="*/ 979266 w 23173488"/>
              <a:gd name="connsiteY49" fmla="*/ 857868 h 4493669"/>
              <a:gd name="connsiteX50" fmla="*/ 1993754 w 23173488"/>
              <a:gd name="connsiteY50" fmla="*/ 765881 h 4493669"/>
              <a:gd name="connsiteX51" fmla="*/ 2589750 w 23173488"/>
              <a:gd name="connsiteY51" fmla="*/ 706602 h 4493669"/>
              <a:gd name="connsiteX52" fmla="*/ 3249944 w 23173488"/>
              <a:gd name="connsiteY52" fmla="*/ 570862 h 4493669"/>
              <a:gd name="connsiteX53" fmla="*/ 3847512 w 23173488"/>
              <a:gd name="connsiteY53" fmla="*/ 479237 h 4493669"/>
              <a:gd name="connsiteX54" fmla="*/ 4754199 w 23173488"/>
              <a:gd name="connsiteY54" fmla="*/ 428950 h 4493669"/>
              <a:gd name="connsiteX55" fmla="*/ 5327088 w 23173488"/>
              <a:gd name="connsiteY55" fmla="*/ 366325 h 4493669"/>
              <a:gd name="connsiteX56" fmla="*/ 6299487 w 23173488"/>
              <a:gd name="connsiteY56" fmla="*/ 284571 h 4493669"/>
              <a:gd name="connsiteX57" fmla="*/ 7013052 w 23173488"/>
              <a:gd name="connsiteY57" fmla="*/ 189862 h 4493669"/>
              <a:gd name="connsiteX58" fmla="*/ 8316163 w 23173488"/>
              <a:gd name="connsiteY58" fmla="*/ 72939 h 4493669"/>
              <a:gd name="connsiteX59" fmla="*/ 9149428 w 23173488"/>
              <a:gd name="connsiteY59" fmla="*/ 4143 h 4493669"/>
              <a:gd name="connsiteX60" fmla="*/ 10258952 w 23173488"/>
              <a:gd name="connsiteY60" fmla="*/ 15602 h 4493669"/>
              <a:gd name="connsiteX61" fmla="*/ 10934685 w 23173488"/>
              <a:gd name="connsiteY61" fmla="*/ 80425 h 4493669"/>
              <a:gd name="connsiteX62" fmla="*/ 11279099 w 23173488"/>
              <a:gd name="connsiteY62" fmla="*/ 211054 h 4493669"/>
              <a:gd name="connsiteX63" fmla="*/ 11534819 w 23173488"/>
              <a:gd name="connsiteY63" fmla="*/ 246953 h 4493669"/>
              <a:gd name="connsiteX64" fmla="*/ 12054032 w 23173488"/>
              <a:gd name="connsiteY64" fmla="*/ 345284 h 4493669"/>
              <a:gd name="connsiteX65" fmla="*/ 12544462 w 23173488"/>
              <a:gd name="connsiteY65" fmla="*/ 469692 h 4493669"/>
              <a:gd name="connsiteX66" fmla="*/ 13128197 w 23173488"/>
              <a:gd name="connsiteY66" fmla="*/ 693954 h 4493669"/>
              <a:gd name="connsiteX67" fmla="*/ 13504042 w 23173488"/>
              <a:gd name="connsiteY67" fmla="*/ 816069 h 4493669"/>
              <a:gd name="connsiteX68" fmla="*/ 14026882 w 23173488"/>
              <a:gd name="connsiteY68" fmla="*/ 1020033 h 4493669"/>
              <a:gd name="connsiteX69" fmla="*/ 14300254 w 23173488"/>
              <a:gd name="connsiteY69" fmla="*/ 1187985 h 4493669"/>
              <a:gd name="connsiteX70" fmla="*/ 14497997 w 23173488"/>
              <a:gd name="connsiteY70" fmla="*/ 1299952 h 4493669"/>
              <a:gd name="connsiteX71" fmla="*/ 14891847 w 23173488"/>
              <a:gd name="connsiteY71" fmla="*/ 1475761 h 4493669"/>
              <a:gd name="connsiteX72" fmla="*/ 15389151 w 23173488"/>
              <a:gd name="connsiteY72" fmla="*/ 1814936 h 4493669"/>
              <a:gd name="connsiteX73" fmla="*/ 15630439 w 23173488"/>
              <a:gd name="connsiteY73" fmla="*/ 2137743 h 4493669"/>
              <a:gd name="connsiteX74" fmla="*/ 15742733 w 23173488"/>
              <a:gd name="connsiteY74" fmla="*/ 2474627 h 4493669"/>
              <a:gd name="connsiteX75" fmla="*/ 15919196 w 23173488"/>
              <a:gd name="connsiteY75" fmla="*/ 2683175 h 4493669"/>
              <a:gd name="connsiteX76" fmla="*/ 16111702 w 23173488"/>
              <a:gd name="connsiteY76" fmla="*/ 2987975 h 4493669"/>
              <a:gd name="connsiteX77" fmla="*/ 16496712 w 23173488"/>
              <a:gd name="connsiteY77" fmla="*/ 3340901 h 4493669"/>
              <a:gd name="connsiteX78" fmla="*/ 16929849 w 23173488"/>
              <a:gd name="connsiteY78" fmla="*/ 3677785 h 4493669"/>
              <a:gd name="connsiteX79" fmla="*/ 17443196 w 23173488"/>
              <a:gd name="connsiteY79" fmla="*/ 3838206 h 4493669"/>
              <a:gd name="connsiteX80" fmla="*/ 18197175 w 23173488"/>
              <a:gd name="connsiteY80" fmla="*/ 3966543 h 4493669"/>
              <a:gd name="connsiteX81" fmla="*/ 19031365 w 23173488"/>
              <a:gd name="connsiteY81" fmla="*/ 4062796 h 4493669"/>
              <a:gd name="connsiteX82" fmla="*/ 19673049 w 23173488"/>
              <a:gd name="connsiteY82" fmla="*/ 3966543 h 4493669"/>
              <a:gd name="connsiteX83" fmla="*/ 20330775 w 23173488"/>
              <a:gd name="connsiteY83" fmla="*/ 3966543 h 4493669"/>
              <a:gd name="connsiteX84" fmla="*/ 21132881 w 23173488"/>
              <a:gd name="connsiteY84" fmla="*/ 3982585 h 4493669"/>
              <a:gd name="connsiteX85" fmla="*/ 21694354 w 23173488"/>
              <a:gd name="connsiteY85" fmla="*/ 4014669 h 4493669"/>
              <a:gd name="connsiteX86" fmla="*/ 22576670 w 23173488"/>
              <a:gd name="connsiteY86" fmla="*/ 4062796 h 4493669"/>
              <a:gd name="connsiteX87" fmla="*/ 22929596 w 23173488"/>
              <a:gd name="connsiteY87" fmla="*/ 4094880 h 4493669"/>
              <a:gd name="connsiteX88" fmla="*/ 23009807 w 23173488"/>
              <a:gd name="connsiteY88" fmla="*/ 4191132 h 4493669"/>
              <a:gd name="connsiteX89" fmla="*/ 23170228 w 23173488"/>
              <a:gd name="connsiteY89" fmla="*/ 4223217 h 4493669"/>
              <a:gd name="connsiteX0" fmla="*/ 23170228 w 23173488"/>
              <a:gd name="connsiteY0" fmla="*/ 4223217 h 4562038"/>
              <a:gd name="connsiteX1" fmla="*/ 23041891 w 23173488"/>
              <a:gd name="connsiteY1" fmla="*/ 4399680 h 4562038"/>
              <a:gd name="connsiteX2" fmla="*/ 22271870 w 23173488"/>
              <a:gd name="connsiteY2" fmla="*/ 4415722 h 4562038"/>
              <a:gd name="connsiteX3" fmla="*/ 21389554 w 23173488"/>
              <a:gd name="connsiteY3" fmla="*/ 4399680 h 4562038"/>
              <a:gd name="connsiteX4" fmla="*/ 21020586 w 23173488"/>
              <a:gd name="connsiteY4" fmla="*/ 4351554 h 4562038"/>
              <a:gd name="connsiteX5" fmla="*/ 20747870 w 23173488"/>
              <a:gd name="connsiteY5" fmla="*/ 4351554 h 4562038"/>
              <a:gd name="connsiteX6" fmla="*/ 20362860 w 23173488"/>
              <a:gd name="connsiteY6" fmla="*/ 4415722 h 4562038"/>
              <a:gd name="connsiteX7" fmla="*/ 20025975 w 23173488"/>
              <a:gd name="connsiteY7" fmla="*/ 4383638 h 4562038"/>
              <a:gd name="connsiteX8" fmla="*/ 19384291 w 23173488"/>
              <a:gd name="connsiteY8" fmla="*/ 4335511 h 4562038"/>
              <a:gd name="connsiteX9" fmla="*/ 18951154 w 23173488"/>
              <a:gd name="connsiteY9" fmla="*/ 4335511 h 4562038"/>
              <a:gd name="connsiteX10" fmla="*/ 18485933 w 23173488"/>
              <a:gd name="connsiteY10" fmla="*/ 4335511 h 4562038"/>
              <a:gd name="connsiteX11" fmla="*/ 18149049 w 23173488"/>
              <a:gd name="connsiteY11" fmla="*/ 4351554 h 4562038"/>
              <a:gd name="connsiteX12" fmla="*/ 17314860 w 23173488"/>
              <a:gd name="connsiteY12" fmla="*/ 4287385 h 4562038"/>
              <a:gd name="connsiteX13" fmla="*/ 16865681 w 23173488"/>
              <a:gd name="connsiteY13" fmla="*/ 4303427 h 4562038"/>
              <a:gd name="connsiteX14" fmla="*/ 16432544 w 23173488"/>
              <a:gd name="connsiteY14" fmla="*/ 4303427 h 4562038"/>
              <a:gd name="connsiteX15" fmla="*/ 15726691 w 23173488"/>
              <a:gd name="connsiteY15" fmla="*/ 4303427 h 4562038"/>
              <a:gd name="connsiteX16" fmla="*/ 15213344 w 23173488"/>
              <a:gd name="connsiteY16" fmla="*/ 4319469 h 4562038"/>
              <a:gd name="connsiteX17" fmla="*/ 14988754 w 23173488"/>
              <a:gd name="connsiteY17" fmla="*/ 4287385 h 4562038"/>
              <a:gd name="connsiteX18" fmla="*/ 14491449 w 23173488"/>
              <a:gd name="connsiteY18" fmla="*/ 4271343 h 4562038"/>
              <a:gd name="connsiteX19" fmla="*/ 14058312 w 23173488"/>
              <a:gd name="connsiteY19" fmla="*/ 4287385 h 4562038"/>
              <a:gd name="connsiteX20" fmla="*/ 13464754 w 23173488"/>
              <a:gd name="connsiteY20" fmla="*/ 4335511 h 4562038"/>
              <a:gd name="connsiteX21" fmla="*/ 12357849 w 23173488"/>
              <a:gd name="connsiteY21" fmla="*/ 4239259 h 4562038"/>
              <a:gd name="connsiteX22" fmla="*/ 11892628 w 23173488"/>
              <a:gd name="connsiteY22" fmla="*/ 4271343 h 4562038"/>
              <a:gd name="connsiteX23" fmla="*/ 11507617 w 23173488"/>
              <a:gd name="connsiteY23" fmla="*/ 4287385 h 4562038"/>
              <a:gd name="connsiteX24" fmla="*/ 11074481 w 23173488"/>
              <a:gd name="connsiteY24" fmla="*/ 4287385 h 4562038"/>
              <a:gd name="connsiteX25" fmla="*/ 10352586 w 23173488"/>
              <a:gd name="connsiteY25" fmla="*/ 4303427 h 4562038"/>
              <a:gd name="connsiteX26" fmla="*/ 9855281 w 23173488"/>
              <a:gd name="connsiteY26" fmla="*/ 4319469 h 4562038"/>
              <a:gd name="connsiteX27" fmla="*/ 9133386 w 23173488"/>
              <a:gd name="connsiteY27" fmla="*/ 4335511 h 4562038"/>
              <a:gd name="connsiteX28" fmla="*/ 8652122 w 23173488"/>
              <a:gd name="connsiteY28" fmla="*/ 4030711 h 4562038"/>
              <a:gd name="connsiteX29" fmla="*/ 7026296 w 23173488"/>
              <a:gd name="connsiteY29" fmla="*/ 4555033 h 4562038"/>
              <a:gd name="connsiteX30" fmla="*/ 6414820 w 23173488"/>
              <a:gd name="connsiteY30" fmla="*/ 4330339 h 4562038"/>
              <a:gd name="connsiteX31" fmla="*/ 6094550 w 23173488"/>
              <a:gd name="connsiteY31" fmla="*/ 4299023 h 4562038"/>
              <a:gd name="connsiteX32" fmla="*/ 5651062 w 23173488"/>
              <a:gd name="connsiteY32" fmla="*/ 4148963 h 4562038"/>
              <a:gd name="connsiteX33" fmla="*/ 5210937 w 23173488"/>
              <a:gd name="connsiteY33" fmla="*/ 4044995 h 4562038"/>
              <a:gd name="connsiteX34" fmla="*/ 4677010 w 23173488"/>
              <a:gd name="connsiteY34" fmla="*/ 3983795 h 4562038"/>
              <a:gd name="connsiteX35" fmla="*/ 4028666 w 23173488"/>
              <a:gd name="connsiteY35" fmla="*/ 3946868 h 4562038"/>
              <a:gd name="connsiteX36" fmla="*/ 3672863 w 23173488"/>
              <a:gd name="connsiteY36" fmla="*/ 3873297 h 4562038"/>
              <a:gd name="connsiteX37" fmla="*/ 3609151 w 23173488"/>
              <a:gd name="connsiteY37" fmla="*/ 3873621 h 4562038"/>
              <a:gd name="connsiteX38" fmla="*/ 3318576 w 23173488"/>
              <a:gd name="connsiteY38" fmla="*/ 3809148 h 4562038"/>
              <a:gd name="connsiteX39" fmla="*/ 3062810 w 23173488"/>
              <a:gd name="connsiteY39" fmla="*/ 3741650 h 4562038"/>
              <a:gd name="connsiteX40" fmla="*/ 2799479 w 23173488"/>
              <a:gd name="connsiteY40" fmla="*/ 3627237 h 4562038"/>
              <a:gd name="connsiteX41" fmla="*/ 2519801 w 23173488"/>
              <a:gd name="connsiteY41" fmla="*/ 3459855 h 4562038"/>
              <a:gd name="connsiteX42" fmla="*/ 2319124 w 23173488"/>
              <a:gd name="connsiteY42" fmla="*/ 3289142 h 4562038"/>
              <a:gd name="connsiteX43" fmla="*/ 2122986 w 23173488"/>
              <a:gd name="connsiteY43" fmla="*/ 3068185 h 4562038"/>
              <a:gd name="connsiteX44" fmla="*/ 1806987 w 23173488"/>
              <a:gd name="connsiteY44" fmla="*/ 2696795 h 4562038"/>
              <a:gd name="connsiteX45" fmla="*/ 1641723 w 23173488"/>
              <a:gd name="connsiteY45" fmla="*/ 2298164 h 4562038"/>
              <a:gd name="connsiteX46" fmla="*/ 1155112 w 23173488"/>
              <a:gd name="connsiteY46" fmla="*/ 1701929 h 4562038"/>
              <a:gd name="connsiteX47" fmla="*/ 366725 w 23173488"/>
              <a:gd name="connsiteY47" fmla="*/ 1273809 h 4562038"/>
              <a:gd name="connsiteX48" fmla="*/ 23187 w 23173488"/>
              <a:gd name="connsiteY48" fmla="*/ 1004969 h 4562038"/>
              <a:gd name="connsiteX49" fmla="*/ 979266 w 23173488"/>
              <a:gd name="connsiteY49" fmla="*/ 857868 h 4562038"/>
              <a:gd name="connsiteX50" fmla="*/ 1993754 w 23173488"/>
              <a:gd name="connsiteY50" fmla="*/ 765881 h 4562038"/>
              <a:gd name="connsiteX51" fmla="*/ 2589750 w 23173488"/>
              <a:gd name="connsiteY51" fmla="*/ 706602 h 4562038"/>
              <a:gd name="connsiteX52" fmla="*/ 3249944 w 23173488"/>
              <a:gd name="connsiteY52" fmla="*/ 570862 h 4562038"/>
              <a:gd name="connsiteX53" fmla="*/ 3847512 w 23173488"/>
              <a:gd name="connsiteY53" fmla="*/ 479237 h 4562038"/>
              <a:gd name="connsiteX54" fmla="*/ 4754199 w 23173488"/>
              <a:gd name="connsiteY54" fmla="*/ 428950 h 4562038"/>
              <a:gd name="connsiteX55" fmla="*/ 5327088 w 23173488"/>
              <a:gd name="connsiteY55" fmla="*/ 366325 h 4562038"/>
              <a:gd name="connsiteX56" fmla="*/ 6299487 w 23173488"/>
              <a:gd name="connsiteY56" fmla="*/ 284571 h 4562038"/>
              <a:gd name="connsiteX57" fmla="*/ 7013052 w 23173488"/>
              <a:gd name="connsiteY57" fmla="*/ 189862 h 4562038"/>
              <a:gd name="connsiteX58" fmla="*/ 8316163 w 23173488"/>
              <a:gd name="connsiteY58" fmla="*/ 72939 h 4562038"/>
              <a:gd name="connsiteX59" fmla="*/ 9149428 w 23173488"/>
              <a:gd name="connsiteY59" fmla="*/ 4143 h 4562038"/>
              <a:gd name="connsiteX60" fmla="*/ 10258952 w 23173488"/>
              <a:gd name="connsiteY60" fmla="*/ 15602 h 4562038"/>
              <a:gd name="connsiteX61" fmla="*/ 10934685 w 23173488"/>
              <a:gd name="connsiteY61" fmla="*/ 80425 h 4562038"/>
              <a:gd name="connsiteX62" fmla="*/ 11279099 w 23173488"/>
              <a:gd name="connsiteY62" fmla="*/ 211054 h 4562038"/>
              <a:gd name="connsiteX63" fmla="*/ 11534819 w 23173488"/>
              <a:gd name="connsiteY63" fmla="*/ 246953 h 4562038"/>
              <a:gd name="connsiteX64" fmla="*/ 12054032 w 23173488"/>
              <a:gd name="connsiteY64" fmla="*/ 345284 h 4562038"/>
              <a:gd name="connsiteX65" fmla="*/ 12544462 w 23173488"/>
              <a:gd name="connsiteY65" fmla="*/ 469692 h 4562038"/>
              <a:gd name="connsiteX66" fmla="*/ 13128197 w 23173488"/>
              <a:gd name="connsiteY66" fmla="*/ 693954 h 4562038"/>
              <a:gd name="connsiteX67" fmla="*/ 13504042 w 23173488"/>
              <a:gd name="connsiteY67" fmla="*/ 816069 h 4562038"/>
              <a:gd name="connsiteX68" fmla="*/ 14026882 w 23173488"/>
              <a:gd name="connsiteY68" fmla="*/ 1020033 h 4562038"/>
              <a:gd name="connsiteX69" fmla="*/ 14300254 w 23173488"/>
              <a:gd name="connsiteY69" fmla="*/ 1187985 h 4562038"/>
              <a:gd name="connsiteX70" fmla="*/ 14497997 w 23173488"/>
              <a:gd name="connsiteY70" fmla="*/ 1299952 h 4562038"/>
              <a:gd name="connsiteX71" fmla="*/ 14891847 w 23173488"/>
              <a:gd name="connsiteY71" fmla="*/ 1475761 h 4562038"/>
              <a:gd name="connsiteX72" fmla="*/ 15389151 w 23173488"/>
              <a:gd name="connsiteY72" fmla="*/ 1814936 h 4562038"/>
              <a:gd name="connsiteX73" fmla="*/ 15630439 w 23173488"/>
              <a:gd name="connsiteY73" fmla="*/ 2137743 h 4562038"/>
              <a:gd name="connsiteX74" fmla="*/ 15742733 w 23173488"/>
              <a:gd name="connsiteY74" fmla="*/ 2474627 h 4562038"/>
              <a:gd name="connsiteX75" fmla="*/ 15919196 w 23173488"/>
              <a:gd name="connsiteY75" fmla="*/ 2683175 h 4562038"/>
              <a:gd name="connsiteX76" fmla="*/ 16111702 w 23173488"/>
              <a:gd name="connsiteY76" fmla="*/ 2987975 h 4562038"/>
              <a:gd name="connsiteX77" fmla="*/ 16496712 w 23173488"/>
              <a:gd name="connsiteY77" fmla="*/ 3340901 h 4562038"/>
              <a:gd name="connsiteX78" fmla="*/ 16929849 w 23173488"/>
              <a:gd name="connsiteY78" fmla="*/ 3677785 h 4562038"/>
              <a:gd name="connsiteX79" fmla="*/ 17443196 w 23173488"/>
              <a:gd name="connsiteY79" fmla="*/ 3838206 h 4562038"/>
              <a:gd name="connsiteX80" fmla="*/ 18197175 w 23173488"/>
              <a:gd name="connsiteY80" fmla="*/ 3966543 h 4562038"/>
              <a:gd name="connsiteX81" fmla="*/ 19031365 w 23173488"/>
              <a:gd name="connsiteY81" fmla="*/ 4062796 h 4562038"/>
              <a:gd name="connsiteX82" fmla="*/ 19673049 w 23173488"/>
              <a:gd name="connsiteY82" fmla="*/ 3966543 h 4562038"/>
              <a:gd name="connsiteX83" fmla="*/ 20330775 w 23173488"/>
              <a:gd name="connsiteY83" fmla="*/ 3966543 h 4562038"/>
              <a:gd name="connsiteX84" fmla="*/ 21132881 w 23173488"/>
              <a:gd name="connsiteY84" fmla="*/ 3982585 h 4562038"/>
              <a:gd name="connsiteX85" fmla="*/ 21694354 w 23173488"/>
              <a:gd name="connsiteY85" fmla="*/ 4014669 h 4562038"/>
              <a:gd name="connsiteX86" fmla="*/ 22576670 w 23173488"/>
              <a:gd name="connsiteY86" fmla="*/ 4062796 h 4562038"/>
              <a:gd name="connsiteX87" fmla="*/ 22929596 w 23173488"/>
              <a:gd name="connsiteY87" fmla="*/ 4094880 h 4562038"/>
              <a:gd name="connsiteX88" fmla="*/ 23009807 w 23173488"/>
              <a:gd name="connsiteY88" fmla="*/ 4191132 h 4562038"/>
              <a:gd name="connsiteX89" fmla="*/ 23170228 w 23173488"/>
              <a:gd name="connsiteY89" fmla="*/ 4223217 h 4562038"/>
              <a:gd name="connsiteX0" fmla="*/ 23170228 w 23173488"/>
              <a:gd name="connsiteY0" fmla="*/ 4223217 h 4908083"/>
              <a:gd name="connsiteX1" fmla="*/ 23041891 w 23173488"/>
              <a:gd name="connsiteY1" fmla="*/ 4399680 h 4908083"/>
              <a:gd name="connsiteX2" fmla="*/ 22271870 w 23173488"/>
              <a:gd name="connsiteY2" fmla="*/ 4415722 h 4908083"/>
              <a:gd name="connsiteX3" fmla="*/ 21389554 w 23173488"/>
              <a:gd name="connsiteY3" fmla="*/ 4399680 h 4908083"/>
              <a:gd name="connsiteX4" fmla="*/ 21020586 w 23173488"/>
              <a:gd name="connsiteY4" fmla="*/ 4351554 h 4908083"/>
              <a:gd name="connsiteX5" fmla="*/ 20747870 w 23173488"/>
              <a:gd name="connsiteY5" fmla="*/ 4351554 h 4908083"/>
              <a:gd name="connsiteX6" fmla="*/ 20362860 w 23173488"/>
              <a:gd name="connsiteY6" fmla="*/ 4415722 h 4908083"/>
              <a:gd name="connsiteX7" fmla="*/ 20025975 w 23173488"/>
              <a:gd name="connsiteY7" fmla="*/ 4383638 h 4908083"/>
              <a:gd name="connsiteX8" fmla="*/ 19384291 w 23173488"/>
              <a:gd name="connsiteY8" fmla="*/ 4335511 h 4908083"/>
              <a:gd name="connsiteX9" fmla="*/ 18951154 w 23173488"/>
              <a:gd name="connsiteY9" fmla="*/ 4335511 h 4908083"/>
              <a:gd name="connsiteX10" fmla="*/ 18485933 w 23173488"/>
              <a:gd name="connsiteY10" fmla="*/ 4335511 h 4908083"/>
              <a:gd name="connsiteX11" fmla="*/ 18149049 w 23173488"/>
              <a:gd name="connsiteY11" fmla="*/ 4351554 h 4908083"/>
              <a:gd name="connsiteX12" fmla="*/ 17314860 w 23173488"/>
              <a:gd name="connsiteY12" fmla="*/ 4287385 h 4908083"/>
              <a:gd name="connsiteX13" fmla="*/ 16865681 w 23173488"/>
              <a:gd name="connsiteY13" fmla="*/ 4303427 h 4908083"/>
              <a:gd name="connsiteX14" fmla="*/ 16432544 w 23173488"/>
              <a:gd name="connsiteY14" fmla="*/ 4303427 h 4908083"/>
              <a:gd name="connsiteX15" fmla="*/ 15726691 w 23173488"/>
              <a:gd name="connsiteY15" fmla="*/ 4303427 h 4908083"/>
              <a:gd name="connsiteX16" fmla="*/ 15213344 w 23173488"/>
              <a:gd name="connsiteY16" fmla="*/ 4319469 h 4908083"/>
              <a:gd name="connsiteX17" fmla="*/ 14988754 w 23173488"/>
              <a:gd name="connsiteY17" fmla="*/ 4287385 h 4908083"/>
              <a:gd name="connsiteX18" fmla="*/ 14491449 w 23173488"/>
              <a:gd name="connsiteY18" fmla="*/ 4271343 h 4908083"/>
              <a:gd name="connsiteX19" fmla="*/ 14058312 w 23173488"/>
              <a:gd name="connsiteY19" fmla="*/ 4287385 h 4908083"/>
              <a:gd name="connsiteX20" fmla="*/ 13464754 w 23173488"/>
              <a:gd name="connsiteY20" fmla="*/ 4335511 h 4908083"/>
              <a:gd name="connsiteX21" fmla="*/ 12357849 w 23173488"/>
              <a:gd name="connsiteY21" fmla="*/ 4239259 h 4908083"/>
              <a:gd name="connsiteX22" fmla="*/ 11892628 w 23173488"/>
              <a:gd name="connsiteY22" fmla="*/ 4271343 h 4908083"/>
              <a:gd name="connsiteX23" fmla="*/ 11507617 w 23173488"/>
              <a:gd name="connsiteY23" fmla="*/ 4287385 h 4908083"/>
              <a:gd name="connsiteX24" fmla="*/ 11074481 w 23173488"/>
              <a:gd name="connsiteY24" fmla="*/ 4287385 h 4908083"/>
              <a:gd name="connsiteX25" fmla="*/ 10352586 w 23173488"/>
              <a:gd name="connsiteY25" fmla="*/ 4303427 h 4908083"/>
              <a:gd name="connsiteX26" fmla="*/ 9855281 w 23173488"/>
              <a:gd name="connsiteY26" fmla="*/ 4319469 h 4908083"/>
              <a:gd name="connsiteX27" fmla="*/ 9133386 w 23173488"/>
              <a:gd name="connsiteY27" fmla="*/ 4335511 h 4908083"/>
              <a:gd name="connsiteX28" fmla="*/ 7828157 w 23173488"/>
              <a:gd name="connsiteY28" fmla="*/ 4904918 h 4908083"/>
              <a:gd name="connsiteX29" fmla="*/ 7026296 w 23173488"/>
              <a:gd name="connsiteY29" fmla="*/ 4555033 h 4908083"/>
              <a:gd name="connsiteX30" fmla="*/ 6414820 w 23173488"/>
              <a:gd name="connsiteY30" fmla="*/ 4330339 h 4908083"/>
              <a:gd name="connsiteX31" fmla="*/ 6094550 w 23173488"/>
              <a:gd name="connsiteY31" fmla="*/ 4299023 h 4908083"/>
              <a:gd name="connsiteX32" fmla="*/ 5651062 w 23173488"/>
              <a:gd name="connsiteY32" fmla="*/ 4148963 h 4908083"/>
              <a:gd name="connsiteX33" fmla="*/ 5210937 w 23173488"/>
              <a:gd name="connsiteY33" fmla="*/ 4044995 h 4908083"/>
              <a:gd name="connsiteX34" fmla="*/ 4677010 w 23173488"/>
              <a:gd name="connsiteY34" fmla="*/ 3983795 h 4908083"/>
              <a:gd name="connsiteX35" fmla="*/ 4028666 w 23173488"/>
              <a:gd name="connsiteY35" fmla="*/ 3946868 h 4908083"/>
              <a:gd name="connsiteX36" fmla="*/ 3672863 w 23173488"/>
              <a:gd name="connsiteY36" fmla="*/ 3873297 h 4908083"/>
              <a:gd name="connsiteX37" fmla="*/ 3609151 w 23173488"/>
              <a:gd name="connsiteY37" fmla="*/ 3873621 h 4908083"/>
              <a:gd name="connsiteX38" fmla="*/ 3318576 w 23173488"/>
              <a:gd name="connsiteY38" fmla="*/ 3809148 h 4908083"/>
              <a:gd name="connsiteX39" fmla="*/ 3062810 w 23173488"/>
              <a:gd name="connsiteY39" fmla="*/ 3741650 h 4908083"/>
              <a:gd name="connsiteX40" fmla="*/ 2799479 w 23173488"/>
              <a:gd name="connsiteY40" fmla="*/ 3627237 h 4908083"/>
              <a:gd name="connsiteX41" fmla="*/ 2519801 w 23173488"/>
              <a:gd name="connsiteY41" fmla="*/ 3459855 h 4908083"/>
              <a:gd name="connsiteX42" fmla="*/ 2319124 w 23173488"/>
              <a:gd name="connsiteY42" fmla="*/ 3289142 h 4908083"/>
              <a:gd name="connsiteX43" fmla="*/ 2122986 w 23173488"/>
              <a:gd name="connsiteY43" fmla="*/ 3068185 h 4908083"/>
              <a:gd name="connsiteX44" fmla="*/ 1806987 w 23173488"/>
              <a:gd name="connsiteY44" fmla="*/ 2696795 h 4908083"/>
              <a:gd name="connsiteX45" fmla="*/ 1641723 w 23173488"/>
              <a:gd name="connsiteY45" fmla="*/ 2298164 h 4908083"/>
              <a:gd name="connsiteX46" fmla="*/ 1155112 w 23173488"/>
              <a:gd name="connsiteY46" fmla="*/ 1701929 h 4908083"/>
              <a:gd name="connsiteX47" fmla="*/ 366725 w 23173488"/>
              <a:gd name="connsiteY47" fmla="*/ 1273809 h 4908083"/>
              <a:gd name="connsiteX48" fmla="*/ 23187 w 23173488"/>
              <a:gd name="connsiteY48" fmla="*/ 1004969 h 4908083"/>
              <a:gd name="connsiteX49" fmla="*/ 979266 w 23173488"/>
              <a:gd name="connsiteY49" fmla="*/ 857868 h 4908083"/>
              <a:gd name="connsiteX50" fmla="*/ 1993754 w 23173488"/>
              <a:gd name="connsiteY50" fmla="*/ 765881 h 4908083"/>
              <a:gd name="connsiteX51" fmla="*/ 2589750 w 23173488"/>
              <a:gd name="connsiteY51" fmla="*/ 706602 h 4908083"/>
              <a:gd name="connsiteX52" fmla="*/ 3249944 w 23173488"/>
              <a:gd name="connsiteY52" fmla="*/ 570862 h 4908083"/>
              <a:gd name="connsiteX53" fmla="*/ 3847512 w 23173488"/>
              <a:gd name="connsiteY53" fmla="*/ 479237 h 4908083"/>
              <a:gd name="connsiteX54" fmla="*/ 4754199 w 23173488"/>
              <a:gd name="connsiteY54" fmla="*/ 428950 h 4908083"/>
              <a:gd name="connsiteX55" fmla="*/ 5327088 w 23173488"/>
              <a:gd name="connsiteY55" fmla="*/ 366325 h 4908083"/>
              <a:gd name="connsiteX56" fmla="*/ 6299487 w 23173488"/>
              <a:gd name="connsiteY56" fmla="*/ 284571 h 4908083"/>
              <a:gd name="connsiteX57" fmla="*/ 7013052 w 23173488"/>
              <a:gd name="connsiteY57" fmla="*/ 189862 h 4908083"/>
              <a:gd name="connsiteX58" fmla="*/ 8316163 w 23173488"/>
              <a:gd name="connsiteY58" fmla="*/ 72939 h 4908083"/>
              <a:gd name="connsiteX59" fmla="*/ 9149428 w 23173488"/>
              <a:gd name="connsiteY59" fmla="*/ 4143 h 4908083"/>
              <a:gd name="connsiteX60" fmla="*/ 10258952 w 23173488"/>
              <a:gd name="connsiteY60" fmla="*/ 15602 h 4908083"/>
              <a:gd name="connsiteX61" fmla="*/ 10934685 w 23173488"/>
              <a:gd name="connsiteY61" fmla="*/ 80425 h 4908083"/>
              <a:gd name="connsiteX62" fmla="*/ 11279099 w 23173488"/>
              <a:gd name="connsiteY62" fmla="*/ 211054 h 4908083"/>
              <a:gd name="connsiteX63" fmla="*/ 11534819 w 23173488"/>
              <a:gd name="connsiteY63" fmla="*/ 246953 h 4908083"/>
              <a:gd name="connsiteX64" fmla="*/ 12054032 w 23173488"/>
              <a:gd name="connsiteY64" fmla="*/ 345284 h 4908083"/>
              <a:gd name="connsiteX65" fmla="*/ 12544462 w 23173488"/>
              <a:gd name="connsiteY65" fmla="*/ 469692 h 4908083"/>
              <a:gd name="connsiteX66" fmla="*/ 13128197 w 23173488"/>
              <a:gd name="connsiteY66" fmla="*/ 693954 h 4908083"/>
              <a:gd name="connsiteX67" fmla="*/ 13504042 w 23173488"/>
              <a:gd name="connsiteY67" fmla="*/ 816069 h 4908083"/>
              <a:gd name="connsiteX68" fmla="*/ 14026882 w 23173488"/>
              <a:gd name="connsiteY68" fmla="*/ 1020033 h 4908083"/>
              <a:gd name="connsiteX69" fmla="*/ 14300254 w 23173488"/>
              <a:gd name="connsiteY69" fmla="*/ 1187985 h 4908083"/>
              <a:gd name="connsiteX70" fmla="*/ 14497997 w 23173488"/>
              <a:gd name="connsiteY70" fmla="*/ 1299952 h 4908083"/>
              <a:gd name="connsiteX71" fmla="*/ 14891847 w 23173488"/>
              <a:gd name="connsiteY71" fmla="*/ 1475761 h 4908083"/>
              <a:gd name="connsiteX72" fmla="*/ 15389151 w 23173488"/>
              <a:gd name="connsiteY72" fmla="*/ 1814936 h 4908083"/>
              <a:gd name="connsiteX73" fmla="*/ 15630439 w 23173488"/>
              <a:gd name="connsiteY73" fmla="*/ 2137743 h 4908083"/>
              <a:gd name="connsiteX74" fmla="*/ 15742733 w 23173488"/>
              <a:gd name="connsiteY74" fmla="*/ 2474627 h 4908083"/>
              <a:gd name="connsiteX75" fmla="*/ 15919196 w 23173488"/>
              <a:gd name="connsiteY75" fmla="*/ 2683175 h 4908083"/>
              <a:gd name="connsiteX76" fmla="*/ 16111702 w 23173488"/>
              <a:gd name="connsiteY76" fmla="*/ 2987975 h 4908083"/>
              <a:gd name="connsiteX77" fmla="*/ 16496712 w 23173488"/>
              <a:gd name="connsiteY77" fmla="*/ 3340901 h 4908083"/>
              <a:gd name="connsiteX78" fmla="*/ 16929849 w 23173488"/>
              <a:gd name="connsiteY78" fmla="*/ 3677785 h 4908083"/>
              <a:gd name="connsiteX79" fmla="*/ 17443196 w 23173488"/>
              <a:gd name="connsiteY79" fmla="*/ 3838206 h 4908083"/>
              <a:gd name="connsiteX80" fmla="*/ 18197175 w 23173488"/>
              <a:gd name="connsiteY80" fmla="*/ 3966543 h 4908083"/>
              <a:gd name="connsiteX81" fmla="*/ 19031365 w 23173488"/>
              <a:gd name="connsiteY81" fmla="*/ 4062796 h 4908083"/>
              <a:gd name="connsiteX82" fmla="*/ 19673049 w 23173488"/>
              <a:gd name="connsiteY82" fmla="*/ 3966543 h 4908083"/>
              <a:gd name="connsiteX83" fmla="*/ 20330775 w 23173488"/>
              <a:gd name="connsiteY83" fmla="*/ 3966543 h 4908083"/>
              <a:gd name="connsiteX84" fmla="*/ 21132881 w 23173488"/>
              <a:gd name="connsiteY84" fmla="*/ 3982585 h 4908083"/>
              <a:gd name="connsiteX85" fmla="*/ 21694354 w 23173488"/>
              <a:gd name="connsiteY85" fmla="*/ 4014669 h 4908083"/>
              <a:gd name="connsiteX86" fmla="*/ 22576670 w 23173488"/>
              <a:gd name="connsiteY86" fmla="*/ 4062796 h 4908083"/>
              <a:gd name="connsiteX87" fmla="*/ 22929596 w 23173488"/>
              <a:gd name="connsiteY87" fmla="*/ 4094880 h 4908083"/>
              <a:gd name="connsiteX88" fmla="*/ 23009807 w 23173488"/>
              <a:gd name="connsiteY88" fmla="*/ 4191132 h 4908083"/>
              <a:gd name="connsiteX89" fmla="*/ 23170228 w 23173488"/>
              <a:gd name="connsiteY89" fmla="*/ 4223217 h 4908083"/>
              <a:gd name="connsiteX0" fmla="*/ 23170228 w 23173488"/>
              <a:gd name="connsiteY0" fmla="*/ 4223217 h 5106828"/>
              <a:gd name="connsiteX1" fmla="*/ 23041891 w 23173488"/>
              <a:gd name="connsiteY1" fmla="*/ 4399680 h 5106828"/>
              <a:gd name="connsiteX2" fmla="*/ 22271870 w 23173488"/>
              <a:gd name="connsiteY2" fmla="*/ 4415722 h 5106828"/>
              <a:gd name="connsiteX3" fmla="*/ 21389554 w 23173488"/>
              <a:gd name="connsiteY3" fmla="*/ 4399680 h 5106828"/>
              <a:gd name="connsiteX4" fmla="*/ 21020586 w 23173488"/>
              <a:gd name="connsiteY4" fmla="*/ 4351554 h 5106828"/>
              <a:gd name="connsiteX5" fmla="*/ 20747870 w 23173488"/>
              <a:gd name="connsiteY5" fmla="*/ 4351554 h 5106828"/>
              <a:gd name="connsiteX6" fmla="*/ 20362860 w 23173488"/>
              <a:gd name="connsiteY6" fmla="*/ 4415722 h 5106828"/>
              <a:gd name="connsiteX7" fmla="*/ 20025975 w 23173488"/>
              <a:gd name="connsiteY7" fmla="*/ 4383638 h 5106828"/>
              <a:gd name="connsiteX8" fmla="*/ 19384291 w 23173488"/>
              <a:gd name="connsiteY8" fmla="*/ 4335511 h 5106828"/>
              <a:gd name="connsiteX9" fmla="*/ 18951154 w 23173488"/>
              <a:gd name="connsiteY9" fmla="*/ 4335511 h 5106828"/>
              <a:gd name="connsiteX10" fmla="*/ 18485933 w 23173488"/>
              <a:gd name="connsiteY10" fmla="*/ 4335511 h 5106828"/>
              <a:gd name="connsiteX11" fmla="*/ 18149049 w 23173488"/>
              <a:gd name="connsiteY11" fmla="*/ 4351554 h 5106828"/>
              <a:gd name="connsiteX12" fmla="*/ 17314860 w 23173488"/>
              <a:gd name="connsiteY12" fmla="*/ 4287385 h 5106828"/>
              <a:gd name="connsiteX13" fmla="*/ 16865681 w 23173488"/>
              <a:gd name="connsiteY13" fmla="*/ 4303427 h 5106828"/>
              <a:gd name="connsiteX14" fmla="*/ 16432544 w 23173488"/>
              <a:gd name="connsiteY14" fmla="*/ 4303427 h 5106828"/>
              <a:gd name="connsiteX15" fmla="*/ 15726691 w 23173488"/>
              <a:gd name="connsiteY15" fmla="*/ 4303427 h 5106828"/>
              <a:gd name="connsiteX16" fmla="*/ 15213344 w 23173488"/>
              <a:gd name="connsiteY16" fmla="*/ 4319469 h 5106828"/>
              <a:gd name="connsiteX17" fmla="*/ 14988754 w 23173488"/>
              <a:gd name="connsiteY17" fmla="*/ 4287385 h 5106828"/>
              <a:gd name="connsiteX18" fmla="*/ 14491449 w 23173488"/>
              <a:gd name="connsiteY18" fmla="*/ 4271343 h 5106828"/>
              <a:gd name="connsiteX19" fmla="*/ 14058312 w 23173488"/>
              <a:gd name="connsiteY19" fmla="*/ 4287385 h 5106828"/>
              <a:gd name="connsiteX20" fmla="*/ 13464754 w 23173488"/>
              <a:gd name="connsiteY20" fmla="*/ 4335511 h 5106828"/>
              <a:gd name="connsiteX21" fmla="*/ 12357849 w 23173488"/>
              <a:gd name="connsiteY21" fmla="*/ 4239259 h 5106828"/>
              <a:gd name="connsiteX22" fmla="*/ 11892628 w 23173488"/>
              <a:gd name="connsiteY22" fmla="*/ 4271343 h 5106828"/>
              <a:gd name="connsiteX23" fmla="*/ 11507617 w 23173488"/>
              <a:gd name="connsiteY23" fmla="*/ 4287385 h 5106828"/>
              <a:gd name="connsiteX24" fmla="*/ 11074481 w 23173488"/>
              <a:gd name="connsiteY24" fmla="*/ 4287385 h 5106828"/>
              <a:gd name="connsiteX25" fmla="*/ 10352586 w 23173488"/>
              <a:gd name="connsiteY25" fmla="*/ 4303427 h 5106828"/>
              <a:gd name="connsiteX26" fmla="*/ 9855281 w 23173488"/>
              <a:gd name="connsiteY26" fmla="*/ 4319469 h 5106828"/>
              <a:gd name="connsiteX27" fmla="*/ 8691258 w 23173488"/>
              <a:gd name="connsiteY27" fmla="*/ 5079089 h 5106828"/>
              <a:gd name="connsiteX28" fmla="*/ 7828157 w 23173488"/>
              <a:gd name="connsiteY28" fmla="*/ 4904918 h 5106828"/>
              <a:gd name="connsiteX29" fmla="*/ 7026296 w 23173488"/>
              <a:gd name="connsiteY29" fmla="*/ 4555033 h 5106828"/>
              <a:gd name="connsiteX30" fmla="*/ 6414820 w 23173488"/>
              <a:gd name="connsiteY30" fmla="*/ 4330339 h 5106828"/>
              <a:gd name="connsiteX31" fmla="*/ 6094550 w 23173488"/>
              <a:gd name="connsiteY31" fmla="*/ 4299023 h 5106828"/>
              <a:gd name="connsiteX32" fmla="*/ 5651062 w 23173488"/>
              <a:gd name="connsiteY32" fmla="*/ 4148963 h 5106828"/>
              <a:gd name="connsiteX33" fmla="*/ 5210937 w 23173488"/>
              <a:gd name="connsiteY33" fmla="*/ 4044995 h 5106828"/>
              <a:gd name="connsiteX34" fmla="*/ 4677010 w 23173488"/>
              <a:gd name="connsiteY34" fmla="*/ 3983795 h 5106828"/>
              <a:gd name="connsiteX35" fmla="*/ 4028666 w 23173488"/>
              <a:gd name="connsiteY35" fmla="*/ 3946868 h 5106828"/>
              <a:gd name="connsiteX36" fmla="*/ 3672863 w 23173488"/>
              <a:gd name="connsiteY36" fmla="*/ 3873297 h 5106828"/>
              <a:gd name="connsiteX37" fmla="*/ 3609151 w 23173488"/>
              <a:gd name="connsiteY37" fmla="*/ 3873621 h 5106828"/>
              <a:gd name="connsiteX38" fmla="*/ 3318576 w 23173488"/>
              <a:gd name="connsiteY38" fmla="*/ 3809148 h 5106828"/>
              <a:gd name="connsiteX39" fmla="*/ 3062810 w 23173488"/>
              <a:gd name="connsiteY39" fmla="*/ 3741650 h 5106828"/>
              <a:gd name="connsiteX40" fmla="*/ 2799479 w 23173488"/>
              <a:gd name="connsiteY40" fmla="*/ 3627237 h 5106828"/>
              <a:gd name="connsiteX41" fmla="*/ 2519801 w 23173488"/>
              <a:gd name="connsiteY41" fmla="*/ 3459855 h 5106828"/>
              <a:gd name="connsiteX42" fmla="*/ 2319124 w 23173488"/>
              <a:gd name="connsiteY42" fmla="*/ 3289142 h 5106828"/>
              <a:gd name="connsiteX43" fmla="*/ 2122986 w 23173488"/>
              <a:gd name="connsiteY43" fmla="*/ 3068185 h 5106828"/>
              <a:gd name="connsiteX44" fmla="*/ 1806987 w 23173488"/>
              <a:gd name="connsiteY44" fmla="*/ 2696795 h 5106828"/>
              <a:gd name="connsiteX45" fmla="*/ 1641723 w 23173488"/>
              <a:gd name="connsiteY45" fmla="*/ 2298164 h 5106828"/>
              <a:gd name="connsiteX46" fmla="*/ 1155112 w 23173488"/>
              <a:gd name="connsiteY46" fmla="*/ 1701929 h 5106828"/>
              <a:gd name="connsiteX47" fmla="*/ 366725 w 23173488"/>
              <a:gd name="connsiteY47" fmla="*/ 1273809 h 5106828"/>
              <a:gd name="connsiteX48" fmla="*/ 23187 w 23173488"/>
              <a:gd name="connsiteY48" fmla="*/ 1004969 h 5106828"/>
              <a:gd name="connsiteX49" fmla="*/ 979266 w 23173488"/>
              <a:gd name="connsiteY49" fmla="*/ 857868 h 5106828"/>
              <a:gd name="connsiteX50" fmla="*/ 1993754 w 23173488"/>
              <a:gd name="connsiteY50" fmla="*/ 765881 h 5106828"/>
              <a:gd name="connsiteX51" fmla="*/ 2589750 w 23173488"/>
              <a:gd name="connsiteY51" fmla="*/ 706602 h 5106828"/>
              <a:gd name="connsiteX52" fmla="*/ 3249944 w 23173488"/>
              <a:gd name="connsiteY52" fmla="*/ 570862 h 5106828"/>
              <a:gd name="connsiteX53" fmla="*/ 3847512 w 23173488"/>
              <a:gd name="connsiteY53" fmla="*/ 479237 h 5106828"/>
              <a:gd name="connsiteX54" fmla="*/ 4754199 w 23173488"/>
              <a:gd name="connsiteY54" fmla="*/ 428950 h 5106828"/>
              <a:gd name="connsiteX55" fmla="*/ 5327088 w 23173488"/>
              <a:gd name="connsiteY55" fmla="*/ 366325 h 5106828"/>
              <a:gd name="connsiteX56" fmla="*/ 6299487 w 23173488"/>
              <a:gd name="connsiteY56" fmla="*/ 284571 h 5106828"/>
              <a:gd name="connsiteX57" fmla="*/ 7013052 w 23173488"/>
              <a:gd name="connsiteY57" fmla="*/ 189862 h 5106828"/>
              <a:gd name="connsiteX58" fmla="*/ 8316163 w 23173488"/>
              <a:gd name="connsiteY58" fmla="*/ 72939 h 5106828"/>
              <a:gd name="connsiteX59" fmla="*/ 9149428 w 23173488"/>
              <a:gd name="connsiteY59" fmla="*/ 4143 h 5106828"/>
              <a:gd name="connsiteX60" fmla="*/ 10258952 w 23173488"/>
              <a:gd name="connsiteY60" fmla="*/ 15602 h 5106828"/>
              <a:gd name="connsiteX61" fmla="*/ 10934685 w 23173488"/>
              <a:gd name="connsiteY61" fmla="*/ 80425 h 5106828"/>
              <a:gd name="connsiteX62" fmla="*/ 11279099 w 23173488"/>
              <a:gd name="connsiteY62" fmla="*/ 211054 h 5106828"/>
              <a:gd name="connsiteX63" fmla="*/ 11534819 w 23173488"/>
              <a:gd name="connsiteY63" fmla="*/ 246953 h 5106828"/>
              <a:gd name="connsiteX64" fmla="*/ 12054032 w 23173488"/>
              <a:gd name="connsiteY64" fmla="*/ 345284 h 5106828"/>
              <a:gd name="connsiteX65" fmla="*/ 12544462 w 23173488"/>
              <a:gd name="connsiteY65" fmla="*/ 469692 h 5106828"/>
              <a:gd name="connsiteX66" fmla="*/ 13128197 w 23173488"/>
              <a:gd name="connsiteY66" fmla="*/ 693954 h 5106828"/>
              <a:gd name="connsiteX67" fmla="*/ 13504042 w 23173488"/>
              <a:gd name="connsiteY67" fmla="*/ 816069 h 5106828"/>
              <a:gd name="connsiteX68" fmla="*/ 14026882 w 23173488"/>
              <a:gd name="connsiteY68" fmla="*/ 1020033 h 5106828"/>
              <a:gd name="connsiteX69" fmla="*/ 14300254 w 23173488"/>
              <a:gd name="connsiteY69" fmla="*/ 1187985 h 5106828"/>
              <a:gd name="connsiteX70" fmla="*/ 14497997 w 23173488"/>
              <a:gd name="connsiteY70" fmla="*/ 1299952 h 5106828"/>
              <a:gd name="connsiteX71" fmla="*/ 14891847 w 23173488"/>
              <a:gd name="connsiteY71" fmla="*/ 1475761 h 5106828"/>
              <a:gd name="connsiteX72" fmla="*/ 15389151 w 23173488"/>
              <a:gd name="connsiteY72" fmla="*/ 1814936 h 5106828"/>
              <a:gd name="connsiteX73" fmla="*/ 15630439 w 23173488"/>
              <a:gd name="connsiteY73" fmla="*/ 2137743 h 5106828"/>
              <a:gd name="connsiteX74" fmla="*/ 15742733 w 23173488"/>
              <a:gd name="connsiteY74" fmla="*/ 2474627 h 5106828"/>
              <a:gd name="connsiteX75" fmla="*/ 15919196 w 23173488"/>
              <a:gd name="connsiteY75" fmla="*/ 2683175 h 5106828"/>
              <a:gd name="connsiteX76" fmla="*/ 16111702 w 23173488"/>
              <a:gd name="connsiteY76" fmla="*/ 2987975 h 5106828"/>
              <a:gd name="connsiteX77" fmla="*/ 16496712 w 23173488"/>
              <a:gd name="connsiteY77" fmla="*/ 3340901 h 5106828"/>
              <a:gd name="connsiteX78" fmla="*/ 16929849 w 23173488"/>
              <a:gd name="connsiteY78" fmla="*/ 3677785 h 5106828"/>
              <a:gd name="connsiteX79" fmla="*/ 17443196 w 23173488"/>
              <a:gd name="connsiteY79" fmla="*/ 3838206 h 5106828"/>
              <a:gd name="connsiteX80" fmla="*/ 18197175 w 23173488"/>
              <a:gd name="connsiteY80" fmla="*/ 3966543 h 5106828"/>
              <a:gd name="connsiteX81" fmla="*/ 19031365 w 23173488"/>
              <a:gd name="connsiteY81" fmla="*/ 4062796 h 5106828"/>
              <a:gd name="connsiteX82" fmla="*/ 19673049 w 23173488"/>
              <a:gd name="connsiteY82" fmla="*/ 3966543 h 5106828"/>
              <a:gd name="connsiteX83" fmla="*/ 20330775 w 23173488"/>
              <a:gd name="connsiteY83" fmla="*/ 3966543 h 5106828"/>
              <a:gd name="connsiteX84" fmla="*/ 21132881 w 23173488"/>
              <a:gd name="connsiteY84" fmla="*/ 3982585 h 5106828"/>
              <a:gd name="connsiteX85" fmla="*/ 21694354 w 23173488"/>
              <a:gd name="connsiteY85" fmla="*/ 4014669 h 5106828"/>
              <a:gd name="connsiteX86" fmla="*/ 22576670 w 23173488"/>
              <a:gd name="connsiteY86" fmla="*/ 4062796 h 5106828"/>
              <a:gd name="connsiteX87" fmla="*/ 22929596 w 23173488"/>
              <a:gd name="connsiteY87" fmla="*/ 4094880 h 5106828"/>
              <a:gd name="connsiteX88" fmla="*/ 23009807 w 23173488"/>
              <a:gd name="connsiteY88" fmla="*/ 4191132 h 5106828"/>
              <a:gd name="connsiteX89" fmla="*/ 23170228 w 23173488"/>
              <a:gd name="connsiteY89" fmla="*/ 4223217 h 5106828"/>
              <a:gd name="connsiteX0" fmla="*/ 23170228 w 23173488"/>
              <a:gd name="connsiteY0" fmla="*/ 4223217 h 5200584"/>
              <a:gd name="connsiteX1" fmla="*/ 23041891 w 23173488"/>
              <a:gd name="connsiteY1" fmla="*/ 4399680 h 5200584"/>
              <a:gd name="connsiteX2" fmla="*/ 22271870 w 23173488"/>
              <a:gd name="connsiteY2" fmla="*/ 4415722 h 5200584"/>
              <a:gd name="connsiteX3" fmla="*/ 21389554 w 23173488"/>
              <a:gd name="connsiteY3" fmla="*/ 4399680 h 5200584"/>
              <a:gd name="connsiteX4" fmla="*/ 21020586 w 23173488"/>
              <a:gd name="connsiteY4" fmla="*/ 4351554 h 5200584"/>
              <a:gd name="connsiteX5" fmla="*/ 20747870 w 23173488"/>
              <a:gd name="connsiteY5" fmla="*/ 4351554 h 5200584"/>
              <a:gd name="connsiteX6" fmla="*/ 20362860 w 23173488"/>
              <a:gd name="connsiteY6" fmla="*/ 4415722 h 5200584"/>
              <a:gd name="connsiteX7" fmla="*/ 20025975 w 23173488"/>
              <a:gd name="connsiteY7" fmla="*/ 4383638 h 5200584"/>
              <a:gd name="connsiteX8" fmla="*/ 19384291 w 23173488"/>
              <a:gd name="connsiteY8" fmla="*/ 4335511 h 5200584"/>
              <a:gd name="connsiteX9" fmla="*/ 18951154 w 23173488"/>
              <a:gd name="connsiteY9" fmla="*/ 4335511 h 5200584"/>
              <a:gd name="connsiteX10" fmla="*/ 18485933 w 23173488"/>
              <a:gd name="connsiteY10" fmla="*/ 4335511 h 5200584"/>
              <a:gd name="connsiteX11" fmla="*/ 18149049 w 23173488"/>
              <a:gd name="connsiteY11" fmla="*/ 4351554 h 5200584"/>
              <a:gd name="connsiteX12" fmla="*/ 17314860 w 23173488"/>
              <a:gd name="connsiteY12" fmla="*/ 4287385 h 5200584"/>
              <a:gd name="connsiteX13" fmla="*/ 16865681 w 23173488"/>
              <a:gd name="connsiteY13" fmla="*/ 4303427 h 5200584"/>
              <a:gd name="connsiteX14" fmla="*/ 16432544 w 23173488"/>
              <a:gd name="connsiteY14" fmla="*/ 4303427 h 5200584"/>
              <a:gd name="connsiteX15" fmla="*/ 15726691 w 23173488"/>
              <a:gd name="connsiteY15" fmla="*/ 4303427 h 5200584"/>
              <a:gd name="connsiteX16" fmla="*/ 15213344 w 23173488"/>
              <a:gd name="connsiteY16" fmla="*/ 4319469 h 5200584"/>
              <a:gd name="connsiteX17" fmla="*/ 14988754 w 23173488"/>
              <a:gd name="connsiteY17" fmla="*/ 4287385 h 5200584"/>
              <a:gd name="connsiteX18" fmla="*/ 14491449 w 23173488"/>
              <a:gd name="connsiteY18" fmla="*/ 4271343 h 5200584"/>
              <a:gd name="connsiteX19" fmla="*/ 14058312 w 23173488"/>
              <a:gd name="connsiteY19" fmla="*/ 4287385 h 5200584"/>
              <a:gd name="connsiteX20" fmla="*/ 13464754 w 23173488"/>
              <a:gd name="connsiteY20" fmla="*/ 4335511 h 5200584"/>
              <a:gd name="connsiteX21" fmla="*/ 12357849 w 23173488"/>
              <a:gd name="connsiteY21" fmla="*/ 4239259 h 5200584"/>
              <a:gd name="connsiteX22" fmla="*/ 11892628 w 23173488"/>
              <a:gd name="connsiteY22" fmla="*/ 4271343 h 5200584"/>
              <a:gd name="connsiteX23" fmla="*/ 11507617 w 23173488"/>
              <a:gd name="connsiteY23" fmla="*/ 4287385 h 5200584"/>
              <a:gd name="connsiteX24" fmla="*/ 11074481 w 23173488"/>
              <a:gd name="connsiteY24" fmla="*/ 4287385 h 5200584"/>
              <a:gd name="connsiteX25" fmla="*/ 10352586 w 23173488"/>
              <a:gd name="connsiteY25" fmla="*/ 4303427 h 5200584"/>
              <a:gd name="connsiteX26" fmla="*/ 9855281 w 23173488"/>
              <a:gd name="connsiteY26" fmla="*/ 4319469 h 5200584"/>
              <a:gd name="connsiteX27" fmla="*/ 8731451 w 23173488"/>
              <a:gd name="connsiteY27" fmla="*/ 5179573 h 5200584"/>
              <a:gd name="connsiteX28" fmla="*/ 7828157 w 23173488"/>
              <a:gd name="connsiteY28" fmla="*/ 4904918 h 5200584"/>
              <a:gd name="connsiteX29" fmla="*/ 7026296 w 23173488"/>
              <a:gd name="connsiteY29" fmla="*/ 4555033 h 5200584"/>
              <a:gd name="connsiteX30" fmla="*/ 6414820 w 23173488"/>
              <a:gd name="connsiteY30" fmla="*/ 4330339 h 5200584"/>
              <a:gd name="connsiteX31" fmla="*/ 6094550 w 23173488"/>
              <a:gd name="connsiteY31" fmla="*/ 4299023 h 5200584"/>
              <a:gd name="connsiteX32" fmla="*/ 5651062 w 23173488"/>
              <a:gd name="connsiteY32" fmla="*/ 4148963 h 5200584"/>
              <a:gd name="connsiteX33" fmla="*/ 5210937 w 23173488"/>
              <a:gd name="connsiteY33" fmla="*/ 4044995 h 5200584"/>
              <a:gd name="connsiteX34" fmla="*/ 4677010 w 23173488"/>
              <a:gd name="connsiteY34" fmla="*/ 3983795 h 5200584"/>
              <a:gd name="connsiteX35" fmla="*/ 4028666 w 23173488"/>
              <a:gd name="connsiteY35" fmla="*/ 3946868 h 5200584"/>
              <a:gd name="connsiteX36" fmla="*/ 3672863 w 23173488"/>
              <a:gd name="connsiteY36" fmla="*/ 3873297 h 5200584"/>
              <a:gd name="connsiteX37" fmla="*/ 3609151 w 23173488"/>
              <a:gd name="connsiteY37" fmla="*/ 3873621 h 5200584"/>
              <a:gd name="connsiteX38" fmla="*/ 3318576 w 23173488"/>
              <a:gd name="connsiteY38" fmla="*/ 3809148 h 5200584"/>
              <a:gd name="connsiteX39" fmla="*/ 3062810 w 23173488"/>
              <a:gd name="connsiteY39" fmla="*/ 3741650 h 5200584"/>
              <a:gd name="connsiteX40" fmla="*/ 2799479 w 23173488"/>
              <a:gd name="connsiteY40" fmla="*/ 3627237 h 5200584"/>
              <a:gd name="connsiteX41" fmla="*/ 2519801 w 23173488"/>
              <a:gd name="connsiteY41" fmla="*/ 3459855 h 5200584"/>
              <a:gd name="connsiteX42" fmla="*/ 2319124 w 23173488"/>
              <a:gd name="connsiteY42" fmla="*/ 3289142 h 5200584"/>
              <a:gd name="connsiteX43" fmla="*/ 2122986 w 23173488"/>
              <a:gd name="connsiteY43" fmla="*/ 3068185 h 5200584"/>
              <a:gd name="connsiteX44" fmla="*/ 1806987 w 23173488"/>
              <a:gd name="connsiteY44" fmla="*/ 2696795 h 5200584"/>
              <a:gd name="connsiteX45" fmla="*/ 1641723 w 23173488"/>
              <a:gd name="connsiteY45" fmla="*/ 2298164 h 5200584"/>
              <a:gd name="connsiteX46" fmla="*/ 1155112 w 23173488"/>
              <a:gd name="connsiteY46" fmla="*/ 1701929 h 5200584"/>
              <a:gd name="connsiteX47" fmla="*/ 366725 w 23173488"/>
              <a:gd name="connsiteY47" fmla="*/ 1273809 h 5200584"/>
              <a:gd name="connsiteX48" fmla="*/ 23187 w 23173488"/>
              <a:gd name="connsiteY48" fmla="*/ 1004969 h 5200584"/>
              <a:gd name="connsiteX49" fmla="*/ 979266 w 23173488"/>
              <a:gd name="connsiteY49" fmla="*/ 857868 h 5200584"/>
              <a:gd name="connsiteX50" fmla="*/ 1993754 w 23173488"/>
              <a:gd name="connsiteY50" fmla="*/ 765881 h 5200584"/>
              <a:gd name="connsiteX51" fmla="*/ 2589750 w 23173488"/>
              <a:gd name="connsiteY51" fmla="*/ 706602 h 5200584"/>
              <a:gd name="connsiteX52" fmla="*/ 3249944 w 23173488"/>
              <a:gd name="connsiteY52" fmla="*/ 570862 h 5200584"/>
              <a:gd name="connsiteX53" fmla="*/ 3847512 w 23173488"/>
              <a:gd name="connsiteY53" fmla="*/ 479237 h 5200584"/>
              <a:gd name="connsiteX54" fmla="*/ 4754199 w 23173488"/>
              <a:gd name="connsiteY54" fmla="*/ 428950 h 5200584"/>
              <a:gd name="connsiteX55" fmla="*/ 5327088 w 23173488"/>
              <a:gd name="connsiteY55" fmla="*/ 366325 h 5200584"/>
              <a:gd name="connsiteX56" fmla="*/ 6299487 w 23173488"/>
              <a:gd name="connsiteY56" fmla="*/ 284571 h 5200584"/>
              <a:gd name="connsiteX57" fmla="*/ 7013052 w 23173488"/>
              <a:gd name="connsiteY57" fmla="*/ 189862 h 5200584"/>
              <a:gd name="connsiteX58" fmla="*/ 8316163 w 23173488"/>
              <a:gd name="connsiteY58" fmla="*/ 72939 h 5200584"/>
              <a:gd name="connsiteX59" fmla="*/ 9149428 w 23173488"/>
              <a:gd name="connsiteY59" fmla="*/ 4143 h 5200584"/>
              <a:gd name="connsiteX60" fmla="*/ 10258952 w 23173488"/>
              <a:gd name="connsiteY60" fmla="*/ 15602 h 5200584"/>
              <a:gd name="connsiteX61" fmla="*/ 10934685 w 23173488"/>
              <a:gd name="connsiteY61" fmla="*/ 80425 h 5200584"/>
              <a:gd name="connsiteX62" fmla="*/ 11279099 w 23173488"/>
              <a:gd name="connsiteY62" fmla="*/ 211054 h 5200584"/>
              <a:gd name="connsiteX63" fmla="*/ 11534819 w 23173488"/>
              <a:gd name="connsiteY63" fmla="*/ 246953 h 5200584"/>
              <a:gd name="connsiteX64" fmla="*/ 12054032 w 23173488"/>
              <a:gd name="connsiteY64" fmla="*/ 345284 h 5200584"/>
              <a:gd name="connsiteX65" fmla="*/ 12544462 w 23173488"/>
              <a:gd name="connsiteY65" fmla="*/ 469692 h 5200584"/>
              <a:gd name="connsiteX66" fmla="*/ 13128197 w 23173488"/>
              <a:gd name="connsiteY66" fmla="*/ 693954 h 5200584"/>
              <a:gd name="connsiteX67" fmla="*/ 13504042 w 23173488"/>
              <a:gd name="connsiteY67" fmla="*/ 816069 h 5200584"/>
              <a:gd name="connsiteX68" fmla="*/ 14026882 w 23173488"/>
              <a:gd name="connsiteY68" fmla="*/ 1020033 h 5200584"/>
              <a:gd name="connsiteX69" fmla="*/ 14300254 w 23173488"/>
              <a:gd name="connsiteY69" fmla="*/ 1187985 h 5200584"/>
              <a:gd name="connsiteX70" fmla="*/ 14497997 w 23173488"/>
              <a:gd name="connsiteY70" fmla="*/ 1299952 h 5200584"/>
              <a:gd name="connsiteX71" fmla="*/ 14891847 w 23173488"/>
              <a:gd name="connsiteY71" fmla="*/ 1475761 h 5200584"/>
              <a:gd name="connsiteX72" fmla="*/ 15389151 w 23173488"/>
              <a:gd name="connsiteY72" fmla="*/ 1814936 h 5200584"/>
              <a:gd name="connsiteX73" fmla="*/ 15630439 w 23173488"/>
              <a:gd name="connsiteY73" fmla="*/ 2137743 h 5200584"/>
              <a:gd name="connsiteX74" fmla="*/ 15742733 w 23173488"/>
              <a:gd name="connsiteY74" fmla="*/ 2474627 h 5200584"/>
              <a:gd name="connsiteX75" fmla="*/ 15919196 w 23173488"/>
              <a:gd name="connsiteY75" fmla="*/ 2683175 h 5200584"/>
              <a:gd name="connsiteX76" fmla="*/ 16111702 w 23173488"/>
              <a:gd name="connsiteY76" fmla="*/ 2987975 h 5200584"/>
              <a:gd name="connsiteX77" fmla="*/ 16496712 w 23173488"/>
              <a:gd name="connsiteY77" fmla="*/ 3340901 h 5200584"/>
              <a:gd name="connsiteX78" fmla="*/ 16929849 w 23173488"/>
              <a:gd name="connsiteY78" fmla="*/ 3677785 h 5200584"/>
              <a:gd name="connsiteX79" fmla="*/ 17443196 w 23173488"/>
              <a:gd name="connsiteY79" fmla="*/ 3838206 h 5200584"/>
              <a:gd name="connsiteX80" fmla="*/ 18197175 w 23173488"/>
              <a:gd name="connsiteY80" fmla="*/ 3966543 h 5200584"/>
              <a:gd name="connsiteX81" fmla="*/ 19031365 w 23173488"/>
              <a:gd name="connsiteY81" fmla="*/ 4062796 h 5200584"/>
              <a:gd name="connsiteX82" fmla="*/ 19673049 w 23173488"/>
              <a:gd name="connsiteY82" fmla="*/ 3966543 h 5200584"/>
              <a:gd name="connsiteX83" fmla="*/ 20330775 w 23173488"/>
              <a:gd name="connsiteY83" fmla="*/ 3966543 h 5200584"/>
              <a:gd name="connsiteX84" fmla="*/ 21132881 w 23173488"/>
              <a:gd name="connsiteY84" fmla="*/ 3982585 h 5200584"/>
              <a:gd name="connsiteX85" fmla="*/ 21694354 w 23173488"/>
              <a:gd name="connsiteY85" fmla="*/ 4014669 h 5200584"/>
              <a:gd name="connsiteX86" fmla="*/ 22576670 w 23173488"/>
              <a:gd name="connsiteY86" fmla="*/ 4062796 h 5200584"/>
              <a:gd name="connsiteX87" fmla="*/ 22929596 w 23173488"/>
              <a:gd name="connsiteY87" fmla="*/ 4094880 h 5200584"/>
              <a:gd name="connsiteX88" fmla="*/ 23009807 w 23173488"/>
              <a:gd name="connsiteY88" fmla="*/ 4191132 h 5200584"/>
              <a:gd name="connsiteX89" fmla="*/ 23170228 w 23173488"/>
              <a:gd name="connsiteY89" fmla="*/ 4223217 h 5200584"/>
              <a:gd name="connsiteX0" fmla="*/ 23170228 w 23173488"/>
              <a:gd name="connsiteY0" fmla="*/ 4223217 h 5184946"/>
              <a:gd name="connsiteX1" fmla="*/ 23041891 w 23173488"/>
              <a:gd name="connsiteY1" fmla="*/ 4399680 h 5184946"/>
              <a:gd name="connsiteX2" fmla="*/ 22271870 w 23173488"/>
              <a:gd name="connsiteY2" fmla="*/ 4415722 h 5184946"/>
              <a:gd name="connsiteX3" fmla="*/ 21389554 w 23173488"/>
              <a:gd name="connsiteY3" fmla="*/ 4399680 h 5184946"/>
              <a:gd name="connsiteX4" fmla="*/ 21020586 w 23173488"/>
              <a:gd name="connsiteY4" fmla="*/ 4351554 h 5184946"/>
              <a:gd name="connsiteX5" fmla="*/ 20747870 w 23173488"/>
              <a:gd name="connsiteY5" fmla="*/ 4351554 h 5184946"/>
              <a:gd name="connsiteX6" fmla="*/ 20362860 w 23173488"/>
              <a:gd name="connsiteY6" fmla="*/ 4415722 h 5184946"/>
              <a:gd name="connsiteX7" fmla="*/ 20025975 w 23173488"/>
              <a:gd name="connsiteY7" fmla="*/ 4383638 h 5184946"/>
              <a:gd name="connsiteX8" fmla="*/ 19384291 w 23173488"/>
              <a:gd name="connsiteY8" fmla="*/ 4335511 h 5184946"/>
              <a:gd name="connsiteX9" fmla="*/ 18951154 w 23173488"/>
              <a:gd name="connsiteY9" fmla="*/ 4335511 h 5184946"/>
              <a:gd name="connsiteX10" fmla="*/ 18485933 w 23173488"/>
              <a:gd name="connsiteY10" fmla="*/ 4335511 h 5184946"/>
              <a:gd name="connsiteX11" fmla="*/ 18149049 w 23173488"/>
              <a:gd name="connsiteY11" fmla="*/ 4351554 h 5184946"/>
              <a:gd name="connsiteX12" fmla="*/ 17314860 w 23173488"/>
              <a:gd name="connsiteY12" fmla="*/ 4287385 h 5184946"/>
              <a:gd name="connsiteX13" fmla="*/ 16865681 w 23173488"/>
              <a:gd name="connsiteY13" fmla="*/ 4303427 h 5184946"/>
              <a:gd name="connsiteX14" fmla="*/ 16432544 w 23173488"/>
              <a:gd name="connsiteY14" fmla="*/ 4303427 h 5184946"/>
              <a:gd name="connsiteX15" fmla="*/ 15726691 w 23173488"/>
              <a:gd name="connsiteY15" fmla="*/ 4303427 h 5184946"/>
              <a:gd name="connsiteX16" fmla="*/ 15213344 w 23173488"/>
              <a:gd name="connsiteY16" fmla="*/ 4319469 h 5184946"/>
              <a:gd name="connsiteX17" fmla="*/ 14988754 w 23173488"/>
              <a:gd name="connsiteY17" fmla="*/ 4287385 h 5184946"/>
              <a:gd name="connsiteX18" fmla="*/ 14491449 w 23173488"/>
              <a:gd name="connsiteY18" fmla="*/ 4271343 h 5184946"/>
              <a:gd name="connsiteX19" fmla="*/ 14058312 w 23173488"/>
              <a:gd name="connsiteY19" fmla="*/ 4287385 h 5184946"/>
              <a:gd name="connsiteX20" fmla="*/ 13464754 w 23173488"/>
              <a:gd name="connsiteY20" fmla="*/ 4335511 h 5184946"/>
              <a:gd name="connsiteX21" fmla="*/ 12357849 w 23173488"/>
              <a:gd name="connsiteY21" fmla="*/ 4239259 h 5184946"/>
              <a:gd name="connsiteX22" fmla="*/ 11892628 w 23173488"/>
              <a:gd name="connsiteY22" fmla="*/ 4271343 h 5184946"/>
              <a:gd name="connsiteX23" fmla="*/ 11507617 w 23173488"/>
              <a:gd name="connsiteY23" fmla="*/ 4287385 h 5184946"/>
              <a:gd name="connsiteX24" fmla="*/ 11074481 w 23173488"/>
              <a:gd name="connsiteY24" fmla="*/ 4287385 h 5184946"/>
              <a:gd name="connsiteX25" fmla="*/ 10352586 w 23173488"/>
              <a:gd name="connsiteY25" fmla="*/ 4303427 h 5184946"/>
              <a:gd name="connsiteX26" fmla="*/ 9724653 w 23173488"/>
              <a:gd name="connsiteY26" fmla="*/ 5022854 h 5184946"/>
              <a:gd name="connsiteX27" fmla="*/ 8731451 w 23173488"/>
              <a:gd name="connsiteY27" fmla="*/ 5179573 h 5184946"/>
              <a:gd name="connsiteX28" fmla="*/ 7828157 w 23173488"/>
              <a:gd name="connsiteY28" fmla="*/ 4904918 h 5184946"/>
              <a:gd name="connsiteX29" fmla="*/ 7026296 w 23173488"/>
              <a:gd name="connsiteY29" fmla="*/ 4555033 h 5184946"/>
              <a:gd name="connsiteX30" fmla="*/ 6414820 w 23173488"/>
              <a:gd name="connsiteY30" fmla="*/ 4330339 h 5184946"/>
              <a:gd name="connsiteX31" fmla="*/ 6094550 w 23173488"/>
              <a:gd name="connsiteY31" fmla="*/ 4299023 h 5184946"/>
              <a:gd name="connsiteX32" fmla="*/ 5651062 w 23173488"/>
              <a:gd name="connsiteY32" fmla="*/ 4148963 h 5184946"/>
              <a:gd name="connsiteX33" fmla="*/ 5210937 w 23173488"/>
              <a:gd name="connsiteY33" fmla="*/ 4044995 h 5184946"/>
              <a:gd name="connsiteX34" fmla="*/ 4677010 w 23173488"/>
              <a:gd name="connsiteY34" fmla="*/ 3983795 h 5184946"/>
              <a:gd name="connsiteX35" fmla="*/ 4028666 w 23173488"/>
              <a:gd name="connsiteY35" fmla="*/ 3946868 h 5184946"/>
              <a:gd name="connsiteX36" fmla="*/ 3672863 w 23173488"/>
              <a:gd name="connsiteY36" fmla="*/ 3873297 h 5184946"/>
              <a:gd name="connsiteX37" fmla="*/ 3609151 w 23173488"/>
              <a:gd name="connsiteY37" fmla="*/ 3873621 h 5184946"/>
              <a:gd name="connsiteX38" fmla="*/ 3318576 w 23173488"/>
              <a:gd name="connsiteY38" fmla="*/ 3809148 h 5184946"/>
              <a:gd name="connsiteX39" fmla="*/ 3062810 w 23173488"/>
              <a:gd name="connsiteY39" fmla="*/ 3741650 h 5184946"/>
              <a:gd name="connsiteX40" fmla="*/ 2799479 w 23173488"/>
              <a:gd name="connsiteY40" fmla="*/ 3627237 h 5184946"/>
              <a:gd name="connsiteX41" fmla="*/ 2519801 w 23173488"/>
              <a:gd name="connsiteY41" fmla="*/ 3459855 h 5184946"/>
              <a:gd name="connsiteX42" fmla="*/ 2319124 w 23173488"/>
              <a:gd name="connsiteY42" fmla="*/ 3289142 h 5184946"/>
              <a:gd name="connsiteX43" fmla="*/ 2122986 w 23173488"/>
              <a:gd name="connsiteY43" fmla="*/ 3068185 h 5184946"/>
              <a:gd name="connsiteX44" fmla="*/ 1806987 w 23173488"/>
              <a:gd name="connsiteY44" fmla="*/ 2696795 h 5184946"/>
              <a:gd name="connsiteX45" fmla="*/ 1641723 w 23173488"/>
              <a:gd name="connsiteY45" fmla="*/ 2298164 h 5184946"/>
              <a:gd name="connsiteX46" fmla="*/ 1155112 w 23173488"/>
              <a:gd name="connsiteY46" fmla="*/ 1701929 h 5184946"/>
              <a:gd name="connsiteX47" fmla="*/ 366725 w 23173488"/>
              <a:gd name="connsiteY47" fmla="*/ 1273809 h 5184946"/>
              <a:gd name="connsiteX48" fmla="*/ 23187 w 23173488"/>
              <a:gd name="connsiteY48" fmla="*/ 1004969 h 5184946"/>
              <a:gd name="connsiteX49" fmla="*/ 979266 w 23173488"/>
              <a:gd name="connsiteY49" fmla="*/ 857868 h 5184946"/>
              <a:gd name="connsiteX50" fmla="*/ 1993754 w 23173488"/>
              <a:gd name="connsiteY50" fmla="*/ 765881 h 5184946"/>
              <a:gd name="connsiteX51" fmla="*/ 2589750 w 23173488"/>
              <a:gd name="connsiteY51" fmla="*/ 706602 h 5184946"/>
              <a:gd name="connsiteX52" fmla="*/ 3249944 w 23173488"/>
              <a:gd name="connsiteY52" fmla="*/ 570862 h 5184946"/>
              <a:gd name="connsiteX53" fmla="*/ 3847512 w 23173488"/>
              <a:gd name="connsiteY53" fmla="*/ 479237 h 5184946"/>
              <a:gd name="connsiteX54" fmla="*/ 4754199 w 23173488"/>
              <a:gd name="connsiteY54" fmla="*/ 428950 h 5184946"/>
              <a:gd name="connsiteX55" fmla="*/ 5327088 w 23173488"/>
              <a:gd name="connsiteY55" fmla="*/ 366325 h 5184946"/>
              <a:gd name="connsiteX56" fmla="*/ 6299487 w 23173488"/>
              <a:gd name="connsiteY56" fmla="*/ 284571 h 5184946"/>
              <a:gd name="connsiteX57" fmla="*/ 7013052 w 23173488"/>
              <a:gd name="connsiteY57" fmla="*/ 189862 h 5184946"/>
              <a:gd name="connsiteX58" fmla="*/ 8316163 w 23173488"/>
              <a:gd name="connsiteY58" fmla="*/ 72939 h 5184946"/>
              <a:gd name="connsiteX59" fmla="*/ 9149428 w 23173488"/>
              <a:gd name="connsiteY59" fmla="*/ 4143 h 5184946"/>
              <a:gd name="connsiteX60" fmla="*/ 10258952 w 23173488"/>
              <a:gd name="connsiteY60" fmla="*/ 15602 h 5184946"/>
              <a:gd name="connsiteX61" fmla="*/ 10934685 w 23173488"/>
              <a:gd name="connsiteY61" fmla="*/ 80425 h 5184946"/>
              <a:gd name="connsiteX62" fmla="*/ 11279099 w 23173488"/>
              <a:gd name="connsiteY62" fmla="*/ 211054 h 5184946"/>
              <a:gd name="connsiteX63" fmla="*/ 11534819 w 23173488"/>
              <a:gd name="connsiteY63" fmla="*/ 246953 h 5184946"/>
              <a:gd name="connsiteX64" fmla="*/ 12054032 w 23173488"/>
              <a:gd name="connsiteY64" fmla="*/ 345284 h 5184946"/>
              <a:gd name="connsiteX65" fmla="*/ 12544462 w 23173488"/>
              <a:gd name="connsiteY65" fmla="*/ 469692 h 5184946"/>
              <a:gd name="connsiteX66" fmla="*/ 13128197 w 23173488"/>
              <a:gd name="connsiteY66" fmla="*/ 693954 h 5184946"/>
              <a:gd name="connsiteX67" fmla="*/ 13504042 w 23173488"/>
              <a:gd name="connsiteY67" fmla="*/ 816069 h 5184946"/>
              <a:gd name="connsiteX68" fmla="*/ 14026882 w 23173488"/>
              <a:gd name="connsiteY68" fmla="*/ 1020033 h 5184946"/>
              <a:gd name="connsiteX69" fmla="*/ 14300254 w 23173488"/>
              <a:gd name="connsiteY69" fmla="*/ 1187985 h 5184946"/>
              <a:gd name="connsiteX70" fmla="*/ 14497997 w 23173488"/>
              <a:gd name="connsiteY70" fmla="*/ 1299952 h 5184946"/>
              <a:gd name="connsiteX71" fmla="*/ 14891847 w 23173488"/>
              <a:gd name="connsiteY71" fmla="*/ 1475761 h 5184946"/>
              <a:gd name="connsiteX72" fmla="*/ 15389151 w 23173488"/>
              <a:gd name="connsiteY72" fmla="*/ 1814936 h 5184946"/>
              <a:gd name="connsiteX73" fmla="*/ 15630439 w 23173488"/>
              <a:gd name="connsiteY73" fmla="*/ 2137743 h 5184946"/>
              <a:gd name="connsiteX74" fmla="*/ 15742733 w 23173488"/>
              <a:gd name="connsiteY74" fmla="*/ 2474627 h 5184946"/>
              <a:gd name="connsiteX75" fmla="*/ 15919196 w 23173488"/>
              <a:gd name="connsiteY75" fmla="*/ 2683175 h 5184946"/>
              <a:gd name="connsiteX76" fmla="*/ 16111702 w 23173488"/>
              <a:gd name="connsiteY76" fmla="*/ 2987975 h 5184946"/>
              <a:gd name="connsiteX77" fmla="*/ 16496712 w 23173488"/>
              <a:gd name="connsiteY77" fmla="*/ 3340901 h 5184946"/>
              <a:gd name="connsiteX78" fmla="*/ 16929849 w 23173488"/>
              <a:gd name="connsiteY78" fmla="*/ 3677785 h 5184946"/>
              <a:gd name="connsiteX79" fmla="*/ 17443196 w 23173488"/>
              <a:gd name="connsiteY79" fmla="*/ 3838206 h 5184946"/>
              <a:gd name="connsiteX80" fmla="*/ 18197175 w 23173488"/>
              <a:gd name="connsiteY80" fmla="*/ 3966543 h 5184946"/>
              <a:gd name="connsiteX81" fmla="*/ 19031365 w 23173488"/>
              <a:gd name="connsiteY81" fmla="*/ 4062796 h 5184946"/>
              <a:gd name="connsiteX82" fmla="*/ 19673049 w 23173488"/>
              <a:gd name="connsiteY82" fmla="*/ 3966543 h 5184946"/>
              <a:gd name="connsiteX83" fmla="*/ 20330775 w 23173488"/>
              <a:gd name="connsiteY83" fmla="*/ 3966543 h 5184946"/>
              <a:gd name="connsiteX84" fmla="*/ 21132881 w 23173488"/>
              <a:gd name="connsiteY84" fmla="*/ 3982585 h 5184946"/>
              <a:gd name="connsiteX85" fmla="*/ 21694354 w 23173488"/>
              <a:gd name="connsiteY85" fmla="*/ 4014669 h 5184946"/>
              <a:gd name="connsiteX86" fmla="*/ 22576670 w 23173488"/>
              <a:gd name="connsiteY86" fmla="*/ 4062796 h 5184946"/>
              <a:gd name="connsiteX87" fmla="*/ 22929596 w 23173488"/>
              <a:gd name="connsiteY87" fmla="*/ 4094880 h 5184946"/>
              <a:gd name="connsiteX88" fmla="*/ 23009807 w 23173488"/>
              <a:gd name="connsiteY88" fmla="*/ 4191132 h 5184946"/>
              <a:gd name="connsiteX89" fmla="*/ 23170228 w 23173488"/>
              <a:gd name="connsiteY89" fmla="*/ 4223217 h 5184946"/>
              <a:gd name="connsiteX0" fmla="*/ 23170228 w 23173488"/>
              <a:gd name="connsiteY0" fmla="*/ 4223217 h 5181405"/>
              <a:gd name="connsiteX1" fmla="*/ 23041891 w 23173488"/>
              <a:gd name="connsiteY1" fmla="*/ 4399680 h 5181405"/>
              <a:gd name="connsiteX2" fmla="*/ 22271870 w 23173488"/>
              <a:gd name="connsiteY2" fmla="*/ 4415722 h 5181405"/>
              <a:gd name="connsiteX3" fmla="*/ 21389554 w 23173488"/>
              <a:gd name="connsiteY3" fmla="*/ 4399680 h 5181405"/>
              <a:gd name="connsiteX4" fmla="*/ 21020586 w 23173488"/>
              <a:gd name="connsiteY4" fmla="*/ 4351554 h 5181405"/>
              <a:gd name="connsiteX5" fmla="*/ 20747870 w 23173488"/>
              <a:gd name="connsiteY5" fmla="*/ 4351554 h 5181405"/>
              <a:gd name="connsiteX6" fmla="*/ 20362860 w 23173488"/>
              <a:gd name="connsiteY6" fmla="*/ 4415722 h 5181405"/>
              <a:gd name="connsiteX7" fmla="*/ 20025975 w 23173488"/>
              <a:gd name="connsiteY7" fmla="*/ 4383638 h 5181405"/>
              <a:gd name="connsiteX8" fmla="*/ 19384291 w 23173488"/>
              <a:gd name="connsiteY8" fmla="*/ 4335511 h 5181405"/>
              <a:gd name="connsiteX9" fmla="*/ 18951154 w 23173488"/>
              <a:gd name="connsiteY9" fmla="*/ 4335511 h 5181405"/>
              <a:gd name="connsiteX10" fmla="*/ 18485933 w 23173488"/>
              <a:gd name="connsiteY10" fmla="*/ 4335511 h 5181405"/>
              <a:gd name="connsiteX11" fmla="*/ 18149049 w 23173488"/>
              <a:gd name="connsiteY11" fmla="*/ 4351554 h 5181405"/>
              <a:gd name="connsiteX12" fmla="*/ 17314860 w 23173488"/>
              <a:gd name="connsiteY12" fmla="*/ 4287385 h 5181405"/>
              <a:gd name="connsiteX13" fmla="*/ 16865681 w 23173488"/>
              <a:gd name="connsiteY13" fmla="*/ 4303427 h 5181405"/>
              <a:gd name="connsiteX14" fmla="*/ 16432544 w 23173488"/>
              <a:gd name="connsiteY14" fmla="*/ 4303427 h 5181405"/>
              <a:gd name="connsiteX15" fmla="*/ 15726691 w 23173488"/>
              <a:gd name="connsiteY15" fmla="*/ 4303427 h 5181405"/>
              <a:gd name="connsiteX16" fmla="*/ 15213344 w 23173488"/>
              <a:gd name="connsiteY16" fmla="*/ 4319469 h 5181405"/>
              <a:gd name="connsiteX17" fmla="*/ 14988754 w 23173488"/>
              <a:gd name="connsiteY17" fmla="*/ 4287385 h 5181405"/>
              <a:gd name="connsiteX18" fmla="*/ 14491449 w 23173488"/>
              <a:gd name="connsiteY18" fmla="*/ 4271343 h 5181405"/>
              <a:gd name="connsiteX19" fmla="*/ 14058312 w 23173488"/>
              <a:gd name="connsiteY19" fmla="*/ 4287385 h 5181405"/>
              <a:gd name="connsiteX20" fmla="*/ 13464754 w 23173488"/>
              <a:gd name="connsiteY20" fmla="*/ 4335511 h 5181405"/>
              <a:gd name="connsiteX21" fmla="*/ 12357849 w 23173488"/>
              <a:gd name="connsiteY21" fmla="*/ 4239259 h 5181405"/>
              <a:gd name="connsiteX22" fmla="*/ 11892628 w 23173488"/>
              <a:gd name="connsiteY22" fmla="*/ 4271343 h 5181405"/>
              <a:gd name="connsiteX23" fmla="*/ 11507617 w 23173488"/>
              <a:gd name="connsiteY23" fmla="*/ 4287385 h 5181405"/>
              <a:gd name="connsiteX24" fmla="*/ 11074481 w 23173488"/>
              <a:gd name="connsiteY24" fmla="*/ 4287385 h 5181405"/>
              <a:gd name="connsiteX25" fmla="*/ 10583698 w 23173488"/>
              <a:gd name="connsiteY25" fmla="*/ 4986715 h 5181405"/>
              <a:gd name="connsiteX26" fmla="*/ 9724653 w 23173488"/>
              <a:gd name="connsiteY26" fmla="*/ 5022854 h 5181405"/>
              <a:gd name="connsiteX27" fmla="*/ 8731451 w 23173488"/>
              <a:gd name="connsiteY27" fmla="*/ 5179573 h 5181405"/>
              <a:gd name="connsiteX28" fmla="*/ 7828157 w 23173488"/>
              <a:gd name="connsiteY28" fmla="*/ 4904918 h 5181405"/>
              <a:gd name="connsiteX29" fmla="*/ 7026296 w 23173488"/>
              <a:gd name="connsiteY29" fmla="*/ 4555033 h 5181405"/>
              <a:gd name="connsiteX30" fmla="*/ 6414820 w 23173488"/>
              <a:gd name="connsiteY30" fmla="*/ 4330339 h 5181405"/>
              <a:gd name="connsiteX31" fmla="*/ 6094550 w 23173488"/>
              <a:gd name="connsiteY31" fmla="*/ 4299023 h 5181405"/>
              <a:gd name="connsiteX32" fmla="*/ 5651062 w 23173488"/>
              <a:gd name="connsiteY32" fmla="*/ 4148963 h 5181405"/>
              <a:gd name="connsiteX33" fmla="*/ 5210937 w 23173488"/>
              <a:gd name="connsiteY33" fmla="*/ 4044995 h 5181405"/>
              <a:gd name="connsiteX34" fmla="*/ 4677010 w 23173488"/>
              <a:gd name="connsiteY34" fmla="*/ 3983795 h 5181405"/>
              <a:gd name="connsiteX35" fmla="*/ 4028666 w 23173488"/>
              <a:gd name="connsiteY35" fmla="*/ 3946868 h 5181405"/>
              <a:gd name="connsiteX36" fmla="*/ 3672863 w 23173488"/>
              <a:gd name="connsiteY36" fmla="*/ 3873297 h 5181405"/>
              <a:gd name="connsiteX37" fmla="*/ 3609151 w 23173488"/>
              <a:gd name="connsiteY37" fmla="*/ 3873621 h 5181405"/>
              <a:gd name="connsiteX38" fmla="*/ 3318576 w 23173488"/>
              <a:gd name="connsiteY38" fmla="*/ 3809148 h 5181405"/>
              <a:gd name="connsiteX39" fmla="*/ 3062810 w 23173488"/>
              <a:gd name="connsiteY39" fmla="*/ 3741650 h 5181405"/>
              <a:gd name="connsiteX40" fmla="*/ 2799479 w 23173488"/>
              <a:gd name="connsiteY40" fmla="*/ 3627237 h 5181405"/>
              <a:gd name="connsiteX41" fmla="*/ 2519801 w 23173488"/>
              <a:gd name="connsiteY41" fmla="*/ 3459855 h 5181405"/>
              <a:gd name="connsiteX42" fmla="*/ 2319124 w 23173488"/>
              <a:gd name="connsiteY42" fmla="*/ 3289142 h 5181405"/>
              <a:gd name="connsiteX43" fmla="*/ 2122986 w 23173488"/>
              <a:gd name="connsiteY43" fmla="*/ 3068185 h 5181405"/>
              <a:gd name="connsiteX44" fmla="*/ 1806987 w 23173488"/>
              <a:gd name="connsiteY44" fmla="*/ 2696795 h 5181405"/>
              <a:gd name="connsiteX45" fmla="*/ 1641723 w 23173488"/>
              <a:gd name="connsiteY45" fmla="*/ 2298164 h 5181405"/>
              <a:gd name="connsiteX46" fmla="*/ 1155112 w 23173488"/>
              <a:gd name="connsiteY46" fmla="*/ 1701929 h 5181405"/>
              <a:gd name="connsiteX47" fmla="*/ 366725 w 23173488"/>
              <a:gd name="connsiteY47" fmla="*/ 1273809 h 5181405"/>
              <a:gd name="connsiteX48" fmla="*/ 23187 w 23173488"/>
              <a:gd name="connsiteY48" fmla="*/ 1004969 h 5181405"/>
              <a:gd name="connsiteX49" fmla="*/ 979266 w 23173488"/>
              <a:gd name="connsiteY49" fmla="*/ 857868 h 5181405"/>
              <a:gd name="connsiteX50" fmla="*/ 1993754 w 23173488"/>
              <a:gd name="connsiteY50" fmla="*/ 765881 h 5181405"/>
              <a:gd name="connsiteX51" fmla="*/ 2589750 w 23173488"/>
              <a:gd name="connsiteY51" fmla="*/ 706602 h 5181405"/>
              <a:gd name="connsiteX52" fmla="*/ 3249944 w 23173488"/>
              <a:gd name="connsiteY52" fmla="*/ 570862 h 5181405"/>
              <a:gd name="connsiteX53" fmla="*/ 3847512 w 23173488"/>
              <a:gd name="connsiteY53" fmla="*/ 479237 h 5181405"/>
              <a:gd name="connsiteX54" fmla="*/ 4754199 w 23173488"/>
              <a:gd name="connsiteY54" fmla="*/ 428950 h 5181405"/>
              <a:gd name="connsiteX55" fmla="*/ 5327088 w 23173488"/>
              <a:gd name="connsiteY55" fmla="*/ 366325 h 5181405"/>
              <a:gd name="connsiteX56" fmla="*/ 6299487 w 23173488"/>
              <a:gd name="connsiteY56" fmla="*/ 284571 h 5181405"/>
              <a:gd name="connsiteX57" fmla="*/ 7013052 w 23173488"/>
              <a:gd name="connsiteY57" fmla="*/ 189862 h 5181405"/>
              <a:gd name="connsiteX58" fmla="*/ 8316163 w 23173488"/>
              <a:gd name="connsiteY58" fmla="*/ 72939 h 5181405"/>
              <a:gd name="connsiteX59" fmla="*/ 9149428 w 23173488"/>
              <a:gd name="connsiteY59" fmla="*/ 4143 h 5181405"/>
              <a:gd name="connsiteX60" fmla="*/ 10258952 w 23173488"/>
              <a:gd name="connsiteY60" fmla="*/ 15602 h 5181405"/>
              <a:gd name="connsiteX61" fmla="*/ 10934685 w 23173488"/>
              <a:gd name="connsiteY61" fmla="*/ 80425 h 5181405"/>
              <a:gd name="connsiteX62" fmla="*/ 11279099 w 23173488"/>
              <a:gd name="connsiteY62" fmla="*/ 211054 h 5181405"/>
              <a:gd name="connsiteX63" fmla="*/ 11534819 w 23173488"/>
              <a:gd name="connsiteY63" fmla="*/ 246953 h 5181405"/>
              <a:gd name="connsiteX64" fmla="*/ 12054032 w 23173488"/>
              <a:gd name="connsiteY64" fmla="*/ 345284 h 5181405"/>
              <a:gd name="connsiteX65" fmla="*/ 12544462 w 23173488"/>
              <a:gd name="connsiteY65" fmla="*/ 469692 h 5181405"/>
              <a:gd name="connsiteX66" fmla="*/ 13128197 w 23173488"/>
              <a:gd name="connsiteY66" fmla="*/ 693954 h 5181405"/>
              <a:gd name="connsiteX67" fmla="*/ 13504042 w 23173488"/>
              <a:gd name="connsiteY67" fmla="*/ 816069 h 5181405"/>
              <a:gd name="connsiteX68" fmla="*/ 14026882 w 23173488"/>
              <a:gd name="connsiteY68" fmla="*/ 1020033 h 5181405"/>
              <a:gd name="connsiteX69" fmla="*/ 14300254 w 23173488"/>
              <a:gd name="connsiteY69" fmla="*/ 1187985 h 5181405"/>
              <a:gd name="connsiteX70" fmla="*/ 14497997 w 23173488"/>
              <a:gd name="connsiteY70" fmla="*/ 1299952 h 5181405"/>
              <a:gd name="connsiteX71" fmla="*/ 14891847 w 23173488"/>
              <a:gd name="connsiteY71" fmla="*/ 1475761 h 5181405"/>
              <a:gd name="connsiteX72" fmla="*/ 15389151 w 23173488"/>
              <a:gd name="connsiteY72" fmla="*/ 1814936 h 5181405"/>
              <a:gd name="connsiteX73" fmla="*/ 15630439 w 23173488"/>
              <a:gd name="connsiteY73" fmla="*/ 2137743 h 5181405"/>
              <a:gd name="connsiteX74" fmla="*/ 15742733 w 23173488"/>
              <a:gd name="connsiteY74" fmla="*/ 2474627 h 5181405"/>
              <a:gd name="connsiteX75" fmla="*/ 15919196 w 23173488"/>
              <a:gd name="connsiteY75" fmla="*/ 2683175 h 5181405"/>
              <a:gd name="connsiteX76" fmla="*/ 16111702 w 23173488"/>
              <a:gd name="connsiteY76" fmla="*/ 2987975 h 5181405"/>
              <a:gd name="connsiteX77" fmla="*/ 16496712 w 23173488"/>
              <a:gd name="connsiteY77" fmla="*/ 3340901 h 5181405"/>
              <a:gd name="connsiteX78" fmla="*/ 16929849 w 23173488"/>
              <a:gd name="connsiteY78" fmla="*/ 3677785 h 5181405"/>
              <a:gd name="connsiteX79" fmla="*/ 17443196 w 23173488"/>
              <a:gd name="connsiteY79" fmla="*/ 3838206 h 5181405"/>
              <a:gd name="connsiteX80" fmla="*/ 18197175 w 23173488"/>
              <a:gd name="connsiteY80" fmla="*/ 3966543 h 5181405"/>
              <a:gd name="connsiteX81" fmla="*/ 19031365 w 23173488"/>
              <a:gd name="connsiteY81" fmla="*/ 4062796 h 5181405"/>
              <a:gd name="connsiteX82" fmla="*/ 19673049 w 23173488"/>
              <a:gd name="connsiteY82" fmla="*/ 3966543 h 5181405"/>
              <a:gd name="connsiteX83" fmla="*/ 20330775 w 23173488"/>
              <a:gd name="connsiteY83" fmla="*/ 3966543 h 5181405"/>
              <a:gd name="connsiteX84" fmla="*/ 21132881 w 23173488"/>
              <a:gd name="connsiteY84" fmla="*/ 3982585 h 5181405"/>
              <a:gd name="connsiteX85" fmla="*/ 21694354 w 23173488"/>
              <a:gd name="connsiteY85" fmla="*/ 4014669 h 5181405"/>
              <a:gd name="connsiteX86" fmla="*/ 22576670 w 23173488"/>
              <a:gd name="connsiteY86" fmla="*/ 4062796 h 5181405"/>
              <a:gd name="connsiteX87" fmla="*/ 22929596 w 23173488"/>
              <a:gd name="connsiteY87" fmla="*/ 4094880 h 5181405"/>
              <a:gd name="connsiteX88" fmla="*/ 23009807 w 23173488"/>
              <a:gd name="connsiteY88" fmla="*/ 4191132 h 5181405"/>
              <a:gd name="connsiteX89" fmla="*/ 23170228 w 23173488"/>
              <a:gd name="connsiteY89" fmla="*/ 4223217 h 5181405"/>
              <a:gd name="connsiteX0" fmla="*/ 23170228 w 23173488"/>
              <a:gd name="connsiteY0" fmla="*/ 4223217 h 5192940"/>
              <a:gd name="connsiteX1" fmla="*/ 23041891 w 23173488"/>
              <a:gd name="connsiteY1" fmla="*/ 4399680 h 5192940"/>
              <a:gd name="connsiteX2" fmla="*/ 22271870 w 23173488"/>
              <a:gd name="connsiteY2" fmla="*/ 4415722 h 5192940"/>
              <a:gd name="connsiteX3" fmla="*/ 21389554 w 23173488"/>
              <a:gd name="connsiteY3" fmla="*/ 4399680 h 5192940"/>
              <a:gd name="connsiteX4" fmla="*/ 21020586 w 23173488"/>
              <a:gd name="connsiteY4" fmla="*/ 4351554 h 5192940"/>
              <a:gd name="connsiteX5" fmla="*/ 20747870 w 23173488"/>
              <a:gd name="connsiteY5" fmla="*/ 4351554 h 5192940"/>
              <a:gd name="connsiteX6" fmla="*/ 20362860 w 23173488"/>
              <a:gd name="connsiteY6" fmla="*/ 4415722 h 5192940"/>
              <a:gd name="connsiteX7" fmla="*/ 20025975 w 23173488"/>
              <a:gd name="connsiteY7" fmla="*/ 4383638 h 5192940"/>
              <a:gd name="connsiteX8" fmla="*/ 19384291 w 23173488"/>
              <a:gd name="connsiteY8" fmla="*/ 4335511 h 5192940"/>
              <a:gd name="connsiteX9" fmla="*/ 18951154 w 23173488"/>
              <a:gd name="connsiteY9" fmla="*/ 4335511 h 5192940"/>
              <a:gd name="connsiteX10" fmla="*/ 18485933 w 23173488"/>
              <a:gd name="connsiteY10" fmla="*/ 4335511 h 5192940"/>
              <a:gd name="connsiteX11" fmla="*/ 18149049 w 23173488"/>
              <a:gd name="connsiteY11" fmla="*/ 4351554 h 5192940"/>
              <a:gd name="connsiteX12" fmla="*/ 17314860 w 23173488"/>
              <a:gd name="connsiteY12" fmla="*/ 4287385 h 5192940"/>
              <a:gd name="connsiteX13" fmla="*/ 16865681 w 23173488"/>
              <a:gd name="connsiteY13" fmla="*/ 4303427 h 5192940"/>
              <a:gd name="connsiteX14" fmla="*/ 16432544 w 23173488"/>
              <a:gd name="connsiteY14" fmla="*/ 4303427 h 5192940"/>
              <a:gd name="connsiteX15" fmla="*/ 15726691 w 23173488"/>
              <a:gd name="connsiteY15" fmla="*/ 4303427 h 5192940"/>
              <a:gd name="connsiteX16" fmla="*/ 15213344 w 23173488"/>
              <a:gd name="connsiteY16" fmla="*/ 4319469 h 5192940"/>
              <a:gd name="connsiteX17" fmla="*/ 14988754 w 23173488"/>
              <a:gd name="connsiteY17" fmla="*/ 4287385 h 5192940"/>
              <a:gd name="connsiteX18" fmla="*/ 14491449 w 23173488"/>
              <a:gd name="connsiteY18" fmla="*/ 4271343 h 5192940"/>
              <a:gd name="connsiteX19" fmla="*/ 14058312 w 23173488"/>
              <a:gd name="connsiteY19" fmla="*/ 4287385 h 5192940"/>
              <a:gd name="connsiteX20" fmla="*/ 13464754 w 23173488"/>
              <a:gd name="connsiteY20" fmla="*/ 4335511 h 5192940"/>
              <a:gd name="connsiteX21" fmla="*/ 12357849 w 23173488"/>
              <a:gd name="connsiteY21" fmla="*/ 4239259 h 5192940"/>
              <a:gd name="connsiteX22" fmla="*/ 11892628 w 23173488"/>
              <a:gd name="connsiteY22" fmla="*/ 4271343 h 5192940"/>
              <a:gd name="connsiteX23" fmla="*/ 11507617 w 23173488"/>
              <a:gd name="connsiteY23" fmla="*/ 4287385 h 5192940"/>
              <a:gd name="connsiteX24" fmla="*/ 11074481 w 23173488"/>
              <a:gd name="connsiteY24" fmla="*/ 4287385 h 5192940"/>
              <a:gd name="connsiteX25" fmla="*/ 10583698 w 23173488"/>
              <a:gd name="connsiteY25" fmla="*/ 4986715 h 5192940"/>
              <a:gd name="connsiteX26" fmla="*/ 9744749 w 23173488"/>
              <a:gd name="connsiteY26" fmla="*/ 5133386 h 5192940"/>
              <a:gd name="connsiteX27" fmla="*/ 8731451 w 23173488"/>
              <a:gd name="connsiteY27" fmla="*/ 5179573 h 5192940"/>
              <a:gd name="connsiteX28" fmla="*/ 7828157 w 23173488"/>
              <a:gd name="connsiteY28" fmla="*/ 4904918 h 5192940"/>
              <a:gd name="connsiteX29" fmla="*/ 7026296 w 23173488"/>
              <a:gd name="connsiteY29" fmla="*/ 4555033 h 5192940"/>
              <a:gd name="connsiteX30" fmla="*/ 6414820 w 23173488"/>
              <a:gd name="connsiteY30" fmla="*/ 4330339 h 5192940"/>
              <a:gd name="connsiteX31" fmla="*/ 6094550 w 23173488"/>
              <a:gd name="connsiteY31" fmla="*/ 4299023 h 5192940"/>
              <a:gd name="connsiteX32" fmla="*/ 5651062 w 23173488"/>
              <a:gd name="connsiteY32" fmla="*/ 4148963 h 5192940"/>
              <a:gd name="connsiteX33" fmla="*/ 5210937 w 23173488"/>
              <a:gd name="connsiteY33" fmla="*/ 4044995 h 5192940"/>
              <a:gd name="connsiteX34" fmla="*/ 4677010 w 23173488"/>
              <a:gd name="connsiteY34" fmla="*/ 3983795 h 5192940"/>
              <a:gd name="connsiteX35" fmla="*/ 4028666 w 23173488"/>
              <a:gd name="connsiteY35" fmla="*/ 3946868 h 5192940"/>
              <a:gd name="connsiteX36" fmla="*/ 3672863 w 23173488"/>
              <a:gd name="connsiteY36" fmla="*/ 3873297 h 5192940"/>
              <a:gd name="connsiteX37" fmla="*/ 3609151 w 23173488"/>
              <a:gd name="connsiteY37" fmla="*/ 3873621 h 5192940"/>
              <a:gd name="connsiteX38" fmla="*/ 3318576 w 23173488"/>
              <a:gd name="connsiteY38" fmla="*/ 3809148 h 5192940"/>
              <a:gd name="connsiteX39" fmla="*/ 3062810 w 23173488"/>
              <a:gd name="connsiteY39" fmla="*/ 3741650 h 5192940"/>
              <a:gd name="connsiteX40" fmla="*/ 2799479 w 23173488"/>
              <a:gd name="connsiteY40" fmla="*/ 3627237 h 5192940"/>
              <a:gd name="connsiteX41" fmla="*/ 2519801 w 23173488"/>
              <a:gd name="connsiteY41" fmla="*/ 3459855 h 5192940"/>
              <a:gd name="connsiteX42" fmla="*/ 2319124 w 23173488"/>
              <a:gd name="connsiteY42" fmla="*/ 3289142 h 5192940"/>
              <a:gd name="connsiteX43" fmla="*/ 2122986 w 23173488"/>
              <a:gd name="connsiteY43" fmla="*/ 3068185 h 5192940"/>
              <a:gd name="connsiteX44" fmla="*/ 1806987 w 23173488"/>
              <a:gd name="connsiteY44" fmla="*/ 2696795 h 5192940"/>
              <a:gd name="connsiteX45" fmla="*/ 1641723 w 23173488"/>
              <a:gd name="connsiteY45" fmla="*/ 2298164 h 5192940"/>
              <a:gd name="connsiteX46" fmla="*/ 1155112 w 23173488"/>
              <a:gd name="connsiteY46" fmla="*/ 1701929 h 5192940"/>
              <a:gd name="connsiteX47" fmla="*/ 366725 w 23173488"/>
              <a:gd name="connsiteY47" fmla="*/ 1273809 h 5192940"/>
              <a:gd name="connsiteX48" fmla="*/ 23187 w 23173488"/>
              <a:gd name="connsiteY48" fmla="*/ 1004969 h 5192940"/>
              <a:gd name="connsiteX49" fmla="*/ 979266 w 23173488"/>
              <a:gd name="connsiteY49" fmla="*/ 857868 h 5192940"/>
              <a:gd name="connsiteX50" fmla="*/ 1993754 w 23173488"/>
              <a:gd name="connsiteY50" fmla="*/ 765881 h 5192940"/>
              <a:gd name="connsiteX51" fmla="*/ 2589750 w 23173488"/>
              <a:gd name="connsiteY51" fmla="*/ 706602 h 5192940"/>
              <a:gd name="connsiteX52" fmla="*/ 3249944 w 23173488"/>
              <a:gd name="connsiteY52" fmla="*/ 570862 h 5192940"/>
              <a:gd name="connsiteX53" fmla="*/ 3847512 w 23173488"/>
              <a:gd name="connsiteY53" fmla="*/ 479237 h 5192940"/>
              <a:gd name="connsiteX54" fmla="*/ 4754199 w 23173488"/>
              <a:gd name="connsiteY54" fmla="*/ 428950 h 5192940"/>
              <a:gd name="connsiteX55" fmla="*/ 5327088 w 23173488"/>
              <a:gd name="connsiteY55" fmla="*/ 366325 h 5192940"/>
              <a:gd name="connsiteX56" fmla="*/ 6299487 w 23173488"/>
              <a:gd name="connsiteY56" fmla="*/ 284571 h 5192940"/>
              <a:gd name="connsiteX57" fmla="*/ 7013052 w 23173488"/>
              <a:gd name="connsiteY57" fmla="*/ 189862 h 5192940"/>
              <a:gd name="connsiteX58" fmla="*/ 8316163 w 23173488"/>
              <a:gd name="connsiteY58" fmla="*/ 72939 h 5192940"/>
              <a:gd name="connsiteX59" fmla="*/ 9149428 w 23173488"/>
              <a:gd name="connsiteY59" fmla="*/ 4143 h 5192940"/>
              <a:gd name="connsiteX60" fmla="*/ 10258952 w 23173488"/>
              <a:gd name="connsiteY60" fmla="*/ 15602 h 5192940"/>
              <a:gd name="connsiteX61" fmla="*/ 10934685 w 23173488"/>
              <a:gd name="connsiteY61" fmla="*/ 80425 h 5192940"/>
              <a:gd name="connsiteX62" fmla="*/ 11279099 w 23173488"/>
              <a:gd name="connsiteY62" fmla="*/ 211054 h 5192940"/>
              <a:gd name="connsiteX63" fmla="*/ 11534819 w 23173488"/>
              <a:gd name="connsiteY63" fmla="*/ 246953 h 5192940"/>
              <a:gd name="connsiteX64" fmla="*/ 12054032 w 23173488"/>
              <a:gd name="connsiteY64" fmla="*/ 345284 h 5192940"/>
              <a:gd name="connsiteX65" fmla="*/ 12544462 w 23173488"/>
              <a:gd name="connsiteY65" fmla="*/ 469692 h 5192940"/>
              <a:gd name="connsiteX66" fmla="*/ 13128197 w 23173488"/>
              <a:gd name="connsiteY66" fmla="*/ 693954 h 5192940"/>
              <a:gd name="connsiteX67" fmla="*/ 13504042 w 23173488"/>
              <a:gd name="connsiteY67" fmla="*/ 816069 h 5192940"/>
              <a:gd name="connsiteX68" fmla="*/ 14026882 w 23173488"/>
              <a:gd name="connsiteY68" fmla="*/ 1020033 h 5192940"/>
              <a:gd name="connsiteX69" fmla="*/ 14300254 w 23173488"/>
              <a:gd name="connsiteY69" fmla="*/ 1187985 h 5192940"/>
              <a:gd name="connsiteX70" fmla="*/ 14497997 w 23173488"/>
              <a:gd name="connsiteY70" fmla="*/ 1299952 h 5192940"/>
              <a:gd name="connsiteX71" fmla="*/ 14891847 w 23173488"/>
              <a:gd name="connsiteY71" fmla="*/ 1475761 h 5192940"/>
              <a:gd name="connsiteX72" fmla="*/ 15389151 w 23173488"/>
              <a:gd name="connsiteY72" fmla="*/ 1814936 h 5192940"/>
              <a:gd name="connsiteX73" fmla="*/ 15630439 w 23173488"/>
              <a:gd name="connsiteY73" fmla="*/ 2137743 h 5192940"/>
              <a:gd name="connsiteX74" fmla="*/ 15742733 w 23173488"/>
              <a:gd name="connsiteY74" fmla="*/ 2474627 h 5192940"/>
              <a:gd name="connsiteX75" fmla="*/ 15919196 w 23173488"/>
              <a:gd name="connsiteY75" fmla="*/ 2683175 h 5192940"/>
              <a:gd name="connsiteX76" fmla="*/ 16111702 w 23173488"/>
              <a:gd name="connsiteY76" fmla="*/ 2987975 h 5192940"/>
              <a:gd name="connsiteX77" fmla="*/ 16496712 w 23173488"/>
              <a:gd name="connsiteY77" fmla="*/ 3340901 h 5192940"/>
              <a:gd name="connsiteX78" fmla="*/ 16929849 w 23173488"/>
              <a:gd name="connsiteY78" fmla="*/ 3677785 h 5192940"/>
              <a:gd name="connsiteX79" fmla="*/ 17443196 w 23173488"/>
              <a:gd name="connsiteY79" fmla="*/ 3838206 h 5192940"/>
              <a:gd name="connsiteX80" fmla="*/ 18197175 w 23173488"/>
              <a:gd name="connsiteY80" fmla="*/ 3966543 h 5192940"/>
              <a:gd name="connsiteX81" fmla="*/ 19031365 w 23173488"/>
              <a:gd name="connsiteY81" fmla="*/ 4062796 h 5192940"/>
              <a:gd name="connsiteX82" fmla="*/ 19673049 w 23173488"/>
              <a:gd name="connsiteY82" fmla="*/ 3966543 h 5192940"/>
              <a:gd name="connsiteX83" fmla="*/ 20330775 w 23173488"/>
              <a:gd name="connsiteY83" fmla="*/ 3966543 h 5192940"/>
              <a:gd name="connsiteX84" fmla="*/ 21132881 w 23173488"/>
              <a:gd name="connsiteY84" fmla="*/ 3982585 h 5192940"/>
              <a:gd name="connsiteX85" fmla="*/ 21694354 w 23173488"/>
              <a:gd name="connsiteY85" fmla="*/ 4014669 h 5192940"/>
              <a:gd name="connsiteX86" fmla="*/ 22576670 w 23173488"/>
              <a:gd name="connsiteY86" fmla="*/ 4062796 h 5192940"/>
              <a:gd name="connsiteX87" fmla="*/ 22929596 w 23173488"/>
              <a:gd name="connsiteY87" fmla="*/ 4094880 h 5192940"/>
              <a:gd name="connsiteX88" fmla="*/ 23009807 w 23173488"/>
              <a:gd name="connsiteY88" fmla="*/ 4191132 h 5192940"/>
              <a:gd name="connsiteX89" fmla="*/ 23170228 w 23173488"/>
              <a:gd name="connsiteY89" fmla="*/ 4223217 h 5192940"/>
              <a:gd name="connsiteX0" fmla="*/ 23170228 w 23173488"/>
              <a:gd name="connsiteY0" fmla="*/ 4223217 h 5192940"/>
              <a:gd name="connsiteX1" fmla="*/ 23041891 w 23173488"/>
              <a:gd name="connsiteY1" fmla="*/ 4399680 h 5192940"/>
              <a:gd name="connsiteX2" fmla="*/ 22271870 w 23173488"/>
              <a:gd name="connsiteY2" fmla="*/ 4415722 h 5192940"/>
              <a:gd name="connsiteX3" fmla="*/ 21389554 w 23173488"/>
              <a:gd name="connsiteY3" fmla="*/ 4399680 h 5192940"/>
              <a:gd name="connsiteX4" fmla="*/ 21020586 w 23173488"/>
              <a:gd name="connsiteY4" fmla="*/ 4351554 h 5192940"/>
              <a:gd name="connsiteX5" fmla="*/ 20747870 w 23173488"/>
              <a:gd name="connsiteY5" fmla="*/ 4351554 h 5192940"/>
              <a:gd name="connsiteX6" fmla="*/ 20362860 w 23173488"/>
              <a:gd name="connsiteY6" fmla="*/ 4415722 h 5192940"/>
              <a:gd name="connsiteX7" fmla="*/ 20025975 w 23173488"/>
              <a:gd name="connsiteY7" fmla="*/ 4383638 h 5192940"/>
              <a:gd name="connsiteX8" fmla="*/ 19384291 w 23173488"/>
              <a:gd name="connsiteY8" fmla="*/ 4335511 h 5192940"/>
              <a:gd name="connsiteX9" fmla="*/ 18951154 w 23173488"/>
              <a:gd name="connsiteY9" fmla="*/ 4335511 h 5192940"/>
              <a:gd name="connsiteX10" fmla="*/ 18485933 w 23173488"/>
              <a:gd name="connsiteY10" fmla="*/ 4335511 h 5192940"/>
              <a:gd name="connsiteX11" fmla="*/ 18149049 w 23173488"/>
              <a:gd name="connsiteY11" fmla="*/ 4351554 h 5192940"/>
              <a:gd name="connsiteX12" fmla="*/ 17314860 w 23173488"/>
              <a:gd name="connsiteY12" fmla="*/ 4287385 h 5192940"/>
              <a:gd name="connsiteX13" fmla="*/ 16865681 w 23173488"/>
              <a:gd name="connsiteY13" fmla="*/ 4303427 h 5192940"/>
              <a:gd name="connsiteX14" fmla="*/ 16432544 w 23173488"/>
              <a:gd name="connsiteY14" fmla="*/ 4303427 h 5192940"/>
              <a:gd name="connsiteX15" fmla="*/ 15726691 w 23173488"/>
              <a:gd name="connsiteY15" fmla="*/ 4303427 h 5192940"/>
              <a:gd name="connsiteX16" fmla="*/ 15213344 w 23173488"/>
              <a:gd name="connsiteY16" fmla="*/ 4319469 h 5192940"/>
              <a:gd name="connsiteX17" fmla="*/ 14988754 w 23173488"/>
              <a:gd name="connsiteY17" fmla="*/ 4287385 h 5192940"/>
              <a:gd name="connsiteX18" fmla="*/ 14491449 w 23173488"/>
              <a:gd name="connsiteY18" fmla="*/ 4271343 h 5192940"/>
              <a:gd name="connsiteX19" fmla="*/ 14058312 w 23173488"/>
              <a:gd name="connsiteY19" fmla="*/ 4287385 h 5192940"/>
              <a:gd name="connsiteX20" fmla="*/ 13464754 w 23173488"/>
              <a:gd name="connsiteY20" fmla="*/ 4335511 h 5192940"/>
              <a:gd name="connsiteX21" fmla="*/ 12357849 w 23173488"/>
              <a:gd name="connsiteY21" fmla="*/ 4239259 h 5192940"/>
              <a:gd name="connsiteX22" fmla="*/ 11892628 w 23173488"/>
              <a:gd name="connsiteY22" fmla="*/ 4271343 h 5192940"/>
              <a:gd name="connsiteX23" fmla="*/ 11507617 w 23173488"/>
              <a:gd name="connsiteY23" fmla="*/ 4287385 h 5192940"/>
              <a:gd name="connsiteX24" fmla="*/ 11134772 w 23173488"/>
              <a:gd name="connsiteY24" fmla="*/ 4980722 h 5192940"/>
              <a:gd name="connsiteX25" fmla="*/ 10583698 w 23173488"/>
              <a:gd name="connsiteY25" fmla="*/ 4986715 h 5192940"/>
              <a:gd name="connsiteX26" fmla="*/ 9744749 w 23173488"/>
              <a:gd name="connsiteY26" fmla="*/ 5133386 h 5192940"/>
              <a:gd name="connsiteX27" fmla="*/ 8731451 w 23173488"/>
              <a:gd name="connsiteY27" fmla="*/ 5179573 h 5192940"/>
              <a:gd name="connsiteX28" fmla="*/ 7828157 w 23173488"/>
              <a:gd name="connsiteY28" fmla="*/ 4904918 h 5192940"/>
              <a:gd name="connsiteX29" fmla="*/ 7026296 w 23173488"/>
              <a:gd name="connsiteY29" fmla="*/ 4555033 h 5192940"/>
              <a:gd name="connsiteX30" fmla="*/ 6414820 w 23173488"/>
              <a:gd name="connsiteY30" fmla="*/ 4330339 h 5192940"/>
              <a:gd name="connsiteX31" fmla="*/ 6094550 w 23173488"/>
              <a:gd name="connsiteY31" fmla="*/ 4299023 h 5192940"/>
              <a:gd name="connsiteX32" fmla="*/ 5651062 w 23173488"/>
              <a:gd name="connsiteY32" fmla="*/ 4148963 h 5192940"/>
              <a:gd name="connsiteX33" fmla="*/ 5210937 w 23173488"/>
              <a:gd name="connsiteY33" fmla="*/ 4044995 h 5192940"/>
              <a:gd name="connsiteX34" fmla="*/ 4677010 w 23173488"/>
              <a:gd name="connsiteY34" fmla="*/ 3983795 h 5192940"/>
              <a:gd name="connsiteX35" fmla="*/ 4028666 w 23173488"/>
              <a:gd name="connsiteY35" fmla="*/ 3946868 h 5192940"/>
              <a:gd name="connsiteX36" fmla="*/ 3672863 w 23173488"/>
              <a:gd name="connsiteY36" fmla="*/ 3873297 h 5192940"/>
              <a:gd name="connsiteX37" fmla="*/ 3609151 w 23173488"/>
              <a:gd name="connsiteY37" fmla="*/ 3873621 h 5192940"/>
              <a:gd name="connsiteX38" fmla="*/ 3318576 w 23173488"/>
              <a:gd name="connsiteY38" fmla="*/ 3809148 h 5192940"/>
              <a:gd name="connsiteX39" fmla="*/ 3062810 w 23173488"/>
              <a:gd name="connsiteY39" fmla="*/ 3741650 h 5192940"/>
              <a:gd name="connsiteX40" fmla="*/ 2799479 w 23173488"/>
              <a:gd name="connsiteY40" fmla="*/ 3627237 h 5192940"/>
              <a:gd name="connsiteX41" fmla="*/ 2519801 w 23173488"/>
              <a:gd name="connsiteY41" fmla="*/ 3459855 h 5192940"/>
              <a:gd name="connsiteX42" fmla="*/ 2319124 w 23173488"/>
              <a:gd name="connsiteY42" fmla="*/ 3289142 h 5192940"/>
              <a:gd name="connsiteX43" fmla="*/ 2122986 w 23173488"/>
              <a:gd name="connsiteY43" fmla="*/ 3068185 h 5192940"/>
              <a:gd name="connsiteX44" fmla="*/ 1806987 w 23173488"/>
              <a:gd name="connsiteY44" fmla="*/ 2696795 h 5192940"/>
              <a:gd name="connsiteX45" fmla="*/ 1641723 w 23173488"/>
              <a:gd name="connsiteY45" fmla="*/ 2298164 h 5192940"/>
              <a:gd name="connsiteX46" fmla="*/ 1155112 w 23173488"/>
              <a:gd name="connsiteY46" fmla="*/ 1701929 h 5192940"/>
              <a:gd name="connsiteX47" fmla="*/ 366725 w 23173488"/>
              <a:gd name="connsiteY47" fmla="*/ 1273809 h 5192940"/>
              <a:gd name="connsiteX48" fmla="*/ 23187 w 23173488"/>
              <a:gd name="connsiteY48" fmla="*/ 1004969 h 5192940"/>
              <a:gd name="connsiteX49" fmla="*/ 979266 w 23173488"/>
              <a:gd name="connsiteY49" fmla="*/ 857868 h 5192940"/>
              <a:gd name="connsiteX50" fmla="*/ 1993754 w 23173488"/>
              <a:gd name="connsiteY50" fmla="*/ 765881 h 5192940"/>
              <a:gd name="connsiteX51" fmla="*/ 2589750 w 23173488"/>
              <a:gd name="connsiteY51" fmla="*/ 706602 h 5192940"/>
              <a:gd name="connsiteX52" fmla="*/ 3249944 w 23173488"/>
              <a:gd name="connsiteY52" fmla="*/ 570862 h 5192940"/>
              <a:gd name="connsiteX53" fmla="*/ 3847512 w 23173488"/>
              <a:gd name="connsiteY53" fmla="*/ 479237 h 5192940"/>
              <a:gd name="connsiteX54" fmla="*/ 4754199 w 23173488"/>
              <a:gd name="connsiteY54" fmla="*/ 428950 h 5192940"/>
              <a:gd name="connsiteX55" fmla="*/ 5327088 w 23173488"/>
              <a:gd name="connsiteY55" fmla="*/ 366325 h 5192940"/>
              <a:gd name="connsiteX56" fmla="*/ 6299487 w 23173488"/>
              <a:gd name="connsiteY56" fmla="*/ 284571 h 5192940"/>
              <a:gd name="connsiteX57" fmla="*/ 7013052 w 23173488"/>
              <a:gd name="connsiteY57" fmla="*/ 189862 h 5192940"/>
              <a:gd name="connsiteX58" fmla="*/ 8316163 w 23173488"/>
              <a:gd name="connsiteY58" fmla="*/ 72939 h 5192940"/>
              <a:gd name="connsiteX59" fmla="*/ 9149428 w 23173488"/>
              <a:gd name="connsiteY59" fmla="*/ 4143 h 5192940"/>
              <a:gd name="connsiteX60" fmla="*/ 10258952 w 23173488"/>
              <a:gd name="connsiteY60" fmla="*/ 15602 h 5192940"/>
              <a:gd name="connsiteX61" fmla="*/ 10934685 w 23173488"/>
              <a:gd name="connsiteY61" fmla="*/ 80425 h 5192940"/>
              <a:gd name="connsiteX62" fmla="*/ 11279099 w 23173488"/>
              <a:gd name="connsiteY62" fmla="*/ 211054 h 5192940"/>
              <a:gd name="connsiteX63" fmla="*/ 11534819 w 23173488"/>
              <a:gd name="connsiteY63" fmla="*/ 246953 h 5192940"/>
              <a:gd name="connsiteX64" fmla="*/ 12054032 w 23173488"/>
              <a:gd name="connsiteY64" fmla="*/ 345284 h 5192940"/>
              <a:gd name="connsiteX65" fmla="*/ 12544462 w 23173488"/>
              <a:gd name="connsiteY65" fmla="*/ 469692 h 5192940"/>
              <a:gd name="connsiteX66" fmla="*/ 13128197 w 23173488"/>
              <a:gd name="connsiteY66" fmla="*/ 693954 h 5192940"/>
              <a:gd name="connsiteX67" fmla="*/ 13504042 w 23173488"/>
              <a:gd name="connsiteY67" fmla="*/ 816069 h 5192940"/>
              <a:gd name="connsiteX68" fmla="*/ 14026882 w 23173488"/>
              <a:gd name="connsiteY68" fmla="*/ 1020033 h 5192940"/>
              <a:gd name="connsiteX69" fmla="*/ 14300254 w 23173488"/>
              <a:gd name="connsiteY69" fmla="*/ 1187985 h 5192940"/>
              <a:gd name="connsiteX70" fmla="*/ 14497997 w 23173488"/>
              <a:gd name="connsiteY70" fmla="*/ 1299952 h 5192940"/>
              <a:gd name="connsiteX71" fmla="*/ 14891847 w 23173488"/>
              <a:gd name="connsiteY71" fmla="*/ 1475761 h 5192940"/>
              <a:gd name="connsiteX72" fmla="*/ 15389151 w 23173488"/>
              <a:gd name="connsiteY72" fmla="*/ 1814936 h 5192940"/>
              <a:gd name="connsiteX73" fmla="*/ 15630439 w 23173488"/>
              <a:gd name="connsiteY73" fmla="*/ 2137743 h 5192940"/>
              <a:gd name="connsiteX74" fmla="*/ 15742733 w 23173488"/>
              <a:gd name="connsiteY74" fmla="*/ 2474627 h 5192940"/>
              <a:gd name="connsiteX75" fmla="*/ 15919196 w 23173488"/>
              <a:gd name="connsiteY75" fmla="*/ 2683175 h 5192940"/>
              <a:gd name="connsiteX76" fmla="*/ 16111702 w 23173488"/>
              <a:gd name="connsiteY76" fmla="*/ 2987975 h 5192940"/>
              <a:gd name="connsiteX77" fmla="*/ 16496712 w 23173488"/>
              <a:gd name="connsiteY77" fmla="*/ 3340901 h 5192940"/>
              <a:gd name="connsiteX78" fmla="*/ 16929849 w 23173488"/>
              <a:gd name="connsiteY78" fmla="*/ 3677785 h 5192940"/>
              <a:gd name="connsiteX79" fmla="*/ 17443196 w 23173488"/>
              <a:gd name="connsiteY79" fmla="*/ 3838206 h 5192940"/>
              <a:gd name="connsiteX80" fmla="*/ 18197175 w 23173488"/>
              <a:gd name="connsiteY80" fmla="*/ 3966543 h 5192940"/>
              <a:gd name="connsiteX81" fmla="*/ 19031365 w 23173488"/>
              <a:gd name="connsiteY81" fmla="*/ 4062796 h 5192940"/>
              <a:gd name="connsiteX82" fmla="*/ 19673049 w 23173488"/>
              <a:gd name="connsiteY82" fmla="*/ 3966543 h 5192940"/>
              <a:gd name="connsiteX83" fmla="*/ 20330775 w 23173488"/>
              <a:gd name="connsiteY83" fmla="*/ 3966543 h 5192940"/>
              <a:gd name="connsiteX84" fmla="*/ 21132881 w 23173488"/>
              <a:gd name="connsiteY84" fmla="*/ 3982585 h 5192940"/>
              <a:gd name="connsiteX85" fmla="*/ 21694354 w 23173488"/>
              <a:gd name="connsiteY85" fmla="*/ 4014669 h 5192940"/>
              <a:gd name="connsiteX86" fmla="*/ 22576670 w 23173488"/>
              <a:gd name="connsiteY86" fmla="*/ 4062796 h 5192940"/>
              <a:gd name="connsiteX87" fmla="*/ 22929596 w 23173488"/>
              <a:gd name="connsiteY87" fmla="*/ 4094880 h 5192940"/>
              <a:gd name="connsiteX88" fmla="*/ 23009807 w 23173488"/>
              <a:gd name="connsiteY88" fmla="*/ 4191132 h 5192940"/>
              <a:gd name="connsiteX89" fmla="*/ 23170228 w 23173488"/>
              <a:gd name="connsiteY89" fmla="*/ 4223217 h 5192940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1892628 w 23173488"/>
              <a:gd name="connsiteY22" fmla="*/ 4271343 h 5190724"/>
              <a:gd name="connsiteX23" fmla="*/ 11507617 w 23173488"/>
              <a:gd name="connsiteY23" fmla="*/ 4287385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1892628 w 23173488"/>
              <a:gd name="connsiteY22" fmla="*/ 4271343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374319 w 23173488"/>
              <a:gd name="connsiteY20" fmla="*/ 4717349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374319 w 23173488"/>
              <a:gd name="connsiteY20" fmla="*/ 4717349 h 5190724"/>
              <a:gd name="connsiteX21" fmla="*/ 12468381 w 23173488"/>
              <a:gd name="connsiteY21" fmla="*/ 4801966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588005 w 23173488"/>
              <a:gd name="connsiteY23" fmla="*/ 4950577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588005 w 23173488"/>
              <a:gd name="connsiteY23" fmla="*/ 4950577 h 5190724"/>
              <a:gd name="connsiteX24" fmla="*/ 11134772 w 23173488"/>
              <a:gd name="connsiteY24" fmla="*/ 5051060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222555"/>
              <a:gd name="connsiteX1" fmla="*/ 23041891 w 23173488"/>
              <a:gd name="connsiteY1" fmla="*/ 4399680 h 5222555"/>
              <a:gd name="connsiteX2" fmla="*/ 22271870 w 23173488"/>
              <a:gd name="connsiteY2" fmla="*/ 4415722 h 5222555"/>
              <a:gd name="connsiteX3" fmla="*/ 21389554 w 23173488"/>
              <a:gd name="connsiteY3" fmla="*/ 4399680 h 5222555"/>
              <a:gd name="connsiteX4" fmla="*/ 21020586 w 23173488"/>
              <a:gd name="connsiteY4" fmla="*/ 4351554 h 5222555"/>
              <a:gd name="connsiteX5" fmla="*/ 20747870 w 23173488"/>
              <a:gd name="connsiteY5" fmla="*/ 4351554 h 5222555"/>
              <a:gd name="connsiteX6" fmla="*/ 20362860 w 23173488"/>
              <a:gd name="connsiteY6" fmla="*/ 4415722 h 5222555"/>
              <a:gd name="connsiteX7" fmla="*/ 20025975 w 23173488"/>
              <a:gd name="connsiteY7" fmla="*/ 4383638 h 5222555"/>
              <a:gd name="connsiteX8" fmla="*/ 19384291 w 23173488"/>
              <a:gd name="connsiteY8" fmla="*/ 4335511 h 5222555"/>
              <a:gd name="connsiteX9" fmla="*/ 18951154 w 23173488"/>
              <a:gd name="connsiteY9" fmla="*/ 4335511 h 5222555"/>
              <a:gd name="connsiteX10" fmla="*/ 18485933 w 23173488"/>
              <a:gd name="connsiteY10" fmla="*/ 4335511 h 5222555"/>
              <a:gd name="connsiteX11" fmla="*/ 18149049 w 23173488"/>
              <a:gd name="connsiteY11" fmla="*/ 4351554 h 5222555"/>
              <a:gd name="connsiteX12" fmla="*/ 17314860 w 23173488"/>
              <a:gd name="connsiteY12" fmla="*/ 4287385 h 5222555"/>
              <a:gd name="connsiteX13" fmla="*/ 16865681 w 23173488"/>
              <a:gd name="connsiteY13" fmla="*/ 4303427 h 5222555"/>
              <a:gd name="connsiteX14" fmla="*/ 16482786 w 23173488"/>
              <a:gd name="connsiteY14" fmla="*/ 4434056 h 5222555"/>
              <a:gd name="connsiteX15" fmla="*/ 15726691 w 23173488"/>
              <a:gd name="connsiteY15" fmla="*/ 4484298 h 5222555"/>
              <a:gd name="connsiteX16" fmla="*/ 15173151 w 23173488"/>
              <a:gd name="connsiteY16" fmla="*/ 4530484 h 5222555"/>
              <a:gd name="connsiteX17" fmla="*/ 14838029 w 23173488"/>
              <a:gd name="connsiteY17" fmla="*/ 4588835 h 5222555"/>
              <a:gd name="connsiteX18" fmla="*/ 14270385 w 23173488"/>
              <a:gd name="connsiteY18" fmla="*/ 4623035 h 5222555"/>
              <a:gd name="connsiteX19" fmla="*/ 13857345 w 23173488"/>
              <a:gd name="connsiteY19" fmla="*/ 4669223 h 5222555"/>
              <a:gd name="connsiteX20" fmla="*/ 13293932 w 23173488"/>
              <a:gd name="connsiteY20" fmla="*/ 4777639 h 5222555"/>
              <a:gd name="connsiteX21" fmla="*/ 12468381 w 23173488"/>
              <a:gd name="connsiteY21" fmla="*/ 4801966 h 5222555"/>
              <a:gd name="connsiteX22" fmla="*/ 12133789 w 23173488"/>
              <a:gd name="connsiteY22" fmla="*/ 4813954 h 5222555"/>
              <a:gd name="connsiteX23" fmla="*/ 11588005 w 23173488"/>
              <a:gd name="connsiteY23" fmla="*/ 4950577 h 5222555"/>
              <a:gd name="connsiteX24" fmla="*/ 11134772 w 23173488"/>
              <a:gd name="connsiteY24" fmla="*/ 5051060 h 5222555"/>
              <a:gd name="connsiteX25" fmla="*/ 10473167 w 23173488"/>
              <a:gd name="connsiteY25" fmla="*/ 5097247 h 5222555"/>
              <a:gd name="connsiteX26" fmla="*/ 9724653 w 23173488"/>
              <a:gd name="connsiteY26" fmla="*/ 5213773 h 5222555"/>
              <a:gd name="connsiteX27" fmla="*/ 8731451 w 23173488"/>
              <a:gd name="connsiteY27" fmla="*/ 5179573 h 5222555"/>
              <a:gd name="connsiteX28" fmla="*/ 7828157 w 23173488"/>
              <a:gd name="connsiteY28" fmla="*/ 4904918 h 5222555"/>
              <a:gd name="connsiteX29" fmla="*/ 7026296 w 23173488"/>
              <a:gd name="connsiteY29" fmla="*/ 4555033 h 5222555"/>
              <a:gd name="connsiteX30" fmla="*/ 6414820 w 23173488"/>
              <a:gd name="connsiteY30" fmla="*/ 4330339 h 5222555"/>
              <a:gd name="connsiteX31" fmla="*/ 6094550 w 23173488"/>
              <a:gd name="connsiteY31" fmla="*/ 4299023 h 5222555"/>
              <a:gd name="connsiteX32" fmla="*/ 5651062 w 23173488"/>
              <a:gd name="connsiteY32" fmla="*/ 4148963 h 5222555"/>
              <a:gd name="connsiteX33" fmla="*/ 5210937 w 23173488"/>
              <a:gd name="connsiteY33" fmla="*/ 4044995 h 5222555"/>
              <a:gd name="connsiteX34" fmla="*/ 4677010 w 23173488"/>
              <a:gd name="connsiteY34" fmla="*/ 3983795 h 5222555"/>
              <a:gd name="connsiteX35" fmla="*/ 4028666 w 23173488"/>
              <a:gd name="connsiteY35" fmla="*/ 3946868 h 5222555"/>
              <a:gd name="connsiteX36" fmla="*/ 3672863 w 23173488"/>
              <a:gd name="connsiteY36" fmla="*/ 3873297 h 5222555"/>
              <a:gd name="connsiteX37" fmla="*/ 3609151 w 23173488"/>
              <a:gd name="connsiteY37" fmla="*/ 3873621 h 5222555"/>
              <a:gd name="connsiteX38" fmla="*/ 3318576 w 23173488"/>
              <a:gd name="connsiteY38" fmla="*/ 3809148 h 5222555"/>
              <a:gd name="connsiteX39" fmla="*/ 3062810 w 23173488"/>
              <a:gd name="connsiteY39" fmla="*/ 3741650 h 5222555"/>
              <a:gd name="connsiteX40" fmla="*/ 2799479 w 23173488"/>
              <a:gd name="connsiteY40" fmla="*/ 3627237 h 5222555"/>
              <a:gd name="connsiteX41" fmla="*/ 2519801 w 23173488"/>
              <a:gd name="connsiteY41" fmla="*/ 3459855 h 5222555"/>
              <a:gd name="connsiteX42" fmla="*/ 2319124 w 23173488"/>
              <a:gd name="connsiteY42" fmla="*/ 3289142 h 5222555"/>
              <a:gd name="connsiteX43" fmla="*/ 2122986 w 23173488"/>
              <a:gd name="connsiteY43" fmla="*/ 3068185 h 5222555"/>
              <a:gd name="connsiteX44" fmla="*/ 1806987 w 23173488"/>
              <a:gd name="connsiteY44" fmla="*/ 2696795 h 5222555"/>
              <a:gd name="connsiteX45" fmla="*/ 1641723 w 23173488"/>
              <a:gd name="connsiteY45" fmla="*/ 2298164 h 5222555"/>
              <a:gd name="connsiteX46" fmla="*/ 1155112 w 23173488"/>
              <a:gd name="connsiteY46" fmla="*/ 1701929 h 5222555"/>
              <a:gd name="connsiteX47" fmla="*/ 366725 w 23173488"/>
              <a:gd name="connsiteY47" fmla="*/ 1273809 h 5222555"/>
              <a:gd name="connsiteX48" fmla="*/ 23187 w 23173488"/>
              <a:gd name="connsiteY48" fmla="*/ 1004969 h 5222555"/>
              <a:gd name="connsiteX49" fmla="*/ 979266 w 23173488"/>
              <a:gd name="connsiteY49" fmla="*/ 857868 h 5222555"/>
              <a:gd name="connsiteX50" fmla="*/ 1993754 w 23173488"/>
              <a:gd name="connsiteY50" fmla="*/ 765881 h 5222555"/>
              <a:gd name="connsiteX51" fmla="*/ 2589750 w 23173488"/>
              <a:gd name="connsiteY51" fmla="*/ 706602 h 5222555"/>
              <a:gd name="connsiteX52" fmla="*/ 3249944 w 23173488"/>
              <a:gd name="connsiteY52" fmla="*/ 570862 h 5222555"/>
              <a:gd name="connsiteX53" fmla="*/ 3847512 w 23173488"/>
              <a:gd name="connsiteY53" fmla="*/ 479237 h 5222555"/>
              <a:gd name="connsiteX54" fmla="*/ 4754199 w 23173488"/>
              <a:gd name="connsiteY54" fmla="*/ 428950 h 5222555"/>
              <a:gd name="connsiteX55" fmla="*/ 5327088 w 23173488"/>
              <a:gd name="connsiteY55" fmla="*/ 366325 h 5222555"/>
              <a:gd name="connsiteX56" fmla="*/ 6299487 w 23173488"/>
              <a:gd name="connsiteY56" fmla="*/ 284571 h 5222555"/>
              <a:gd name="connsiteX57" fmla="*/ 7013052 w 23173488"/>
              <a:gd name="connsiteY57" fmla="*/ 189862 h 5222555"/>
              <a:gd name="connsiteX58" fmla="*/ 8316163 w 23173488"/>
              <a:gd name="connsiteY58" fmla="*/ 72939 h 5222555"/>
              <a:gd name="connsiteX59" fmla="*/ 9149428 w 23173488"/>
              <a:gd name="connsiteY59" fmla="*/ 4143 h 5222555"/>
              <a:gd name="connsiteX60" fmla="*/ 10258952 w 23173488"/>
              <a:gd name="connsiteY60" fmla="*/ 15602 h 5222555"/>
              <a:gd name="connsiteX61" fmla="*/ 10934685 w 23173488"/>
              <a:gd name="connsiteY61" fmla="*/ 80425 h 5222555"/>
              <a:gd name="connsiteX62" fmla="*/ 11279099 w 23173488"/>
              <a:gd name="connsiteY62" fmla="*/ 211054 h 5222555"/>
              <a:gd name="connsiteX63" fmla="*/ 11534819 w 23173488"/>
              <a:gd name="connsiteY63" fmla="*/ 246953 h 5222555"/>
              <a:gd name="connsiteX64" fmla="*/ 12054032 w 23173488"/>
              <a:gd name="connsiteY64" fmla="*/ 345284 h 5222555"/>
              <a:gd name="connsiteX65" fmla="*/ 12544462 w 23173488"/>
              <a:gd name="connsiteY65" fmla="*/ 469692 h 5222555"/>
              <a:gd name="connsiteX66" fmla="*/ 13128197 w 23173488"/>
              <a:gd name="connsiteY66" fmla="*/ 693954 h 5222555"/>
              <a:gd name="connsiteX67" fmla="*/ 13504042 w 23173488"/>
              <a:gd name="connsiteY67" fmla="*/ 816069 h 5222555"/>
              <a:gd name="connsiteX68" fmla="*/ 14026882 w 23173488"/>
              <a:gd name="connsiteY68" fmla="*/ 1020033 h 5222555"/>
              <a:gd name="connsiteX69" fmla="*/ 14300254 w 23173488"/>
              <a:gd name="connsiteY69" fmla="*/ 1187985 h 5222555"/>
              <a:gd name="connsiteX70" fmla="*/ 14497997 w 23173488"/>
              <a:gd name="connsiteY70" fmla="*/ 1299952 h 5222555"/>
              <a:gd name="connsiteX71" fmla="*/ 14891847 w 23173488"/>
              <a:gd name="connsiteY71" fmla="*/ 1475761 h 5222555"/>
              <a:gd name="connsiteX72" fmla="*/ 15389151 w 23173488"/>
              <a:gd name="connsiteY72" fmla="*/ 1814936 h 5222555"/>
              <a:gd name="connsiteX73" fmla="*/ 15630439 w 23173488"/>
              <a:gd name="connsiteY73" fmla="*/ 2137743 h 5222555"/>
              <a:gd name="connsiteX74" fmla="*/ 15742733 w 23173488"/>
              <a:gd name="connsiteY74" fmla="*/ 2474627 h 5222555"/>
              <a:gd name="connsiteX75" fmla="*/ 15919196 w 23173488"/>
              <a:gd name="connsiteY75" fmla="*/ 2683175 h 5222555"/>
              <a:gd name="connsiteX76" fmla="*/ 16111702 w 23173488"/>
              <a:gd name="connsiteY76" fmla="*/ 2987975 h 5222555"/>
              <a:gd name="connsiteX77" fmla="*/ 16496712 w 23173488"/>
              <a:gd name="connsiteY77" fmla="*/ 3340901 h 5222555"/>
              <a:gd name="connsiteX78" fmla="*/ 16929849 w 23173488"/>
              <a:gd name="connsiteY78" fmla="*/ 3677785 h 5222555"/>
              <a:gd name="connsiteX79" fmla="*/ 17443196 w 23173488"/>
              <a:gd name="connsiteY79" fmla="*/ 3838206 h 5222555"/>
              <a:gd name="connsiteX80" fmla="*/ 18197175 w 23173488"/>
              <a:gd name="connsiteY80" fmla="*/ 3966543 h 5222555"/>
              <a:gd name="connsiteX81" fmla="*/ 19031365 w 23173488"/>
              <a:gd name="connsiteY81" fmla="*/ 4062796 h 5222555"/>
              <a:gd name="connsiteX82" fmla="*/ 19673049 w 23173488"/>
              <a:gd name="connsiteY82" fmla="*/ 3966543 h 5222555"/>
              <a:gd name="connsiteX83" fmla="*/ 20330775 w 23173488"/>
              <a:gd name="connsiteY83" fmla="*/ 3966543 h 5222555"/>
              <a:gd name="connsiteX84" fmla="*/ 21132881 w 23173488"/>
              <a:gd name="connsiteY84" fmla="*/ 3982585 h 5222555"/>
              <a:gd name="connsiteX85" fmla="*/ 21694354 w 23173488"/>
              <a:gd name="connsiteY85" fmla="*/ 4014669 h 5222555"/>
              <a:gd name="connsiteX86" fmla="*/ 22576670 w 23173488"/>
              <a:gd name="connsiteY86" fmla="*/ 4062796 h 5222555"/>
              <a:gd name="connsiteX87" fmla="*/ 22929596 w 23173488"/>
              <a:gd name="connsiteY87" fmla="*/ 4094880 h 5222555"/>
              <a:gd name="connsiteX88" fmla="*/ 23009807 w 23173488"/>
              <a:gd name="connsiteY88" fmla="*/ 4191132 h 5222555"/>
              <a:gd name="connsiteX89" fmla="*/ 23170228 w 23173488"/>
              <a:gd name="connsiteY89" fmla="*/ 4223217 h 5222555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865681 w 23173488"/>
              <a:gd name="connsiteY13" fmla="*/ 4303427 h 5253444"/>
              <a:gd name="connsiteX14" fmla="*/ 16482786 w 23173488"/>
              <a:gd name="connsiteY14" fmla="*/ 4434056 h 5253444"/>
              <a:gd name="connsiteX15" fmla="*/ 15726691 w 23173488"/>
              <a:gd name="connsiteY15" fmla="*/ 4484298 h 5253444"/>
              <a:gd name="connsiteX16" fmla="*/ 15173151 w 23173488"/>
              <a:gd name="connsiteY16" fmla="*/ 4530484 h 5253444"/>
              <a:gd name="connsiteX17" fmla="*/ 14838029 w 23173488"/>
              <a:gd name="connsiteY17" fmla="*/ 4588835 h 5253444"/>
              <a:gd name="connsiteX18" fmla="*/ 14270385 w 23173488"/>
              <a:gd name="connsiteY18" fmla="*/ 4623035 h 5253444"/>
              <a:gd name="connsiteX19" fmla="*/ 13857345 w 23173488"/>
              <a:gd name="connsiteY19" fmla="*/ 4669223 h 5253444"/>
              <a:gd name="connsiteX20" fmla="*/ 13293932 w 23173488"/>
              <a:gd name="connsiteY20" fmla="*/ 4777639 h 5253444"/>
              <a:gd name="connsiteX21" fmla="*/ 12468381 w 23173488"/>
              <a:gd name="connsiteY21" fmla="*/ 4801966 h 5253444"/>
              <a:gd name="connsiteX22" fmla="*/ 12133789 w 23173488"/>
              <a:gd name="connsiteY22" fmla="*/ 4813954 h 5253444"/>
              <a:gd name="connsiteX23" fmla="*/ 11588005 w 23173488"/>
              <a:gd name="connsiteY23" fmla="*/ 4950577 h 5253444"/>
              <a:gd name="connsiteX24" fmla="*/ 11134772 w 23173488"/>
              <a:gd name="connsiteY24" fmla="*/ 5051060 h 5253444"/>
              <a:gd name="connsiteX25" fmla="*/ 10473167 w 23173488"/>
              <a:gd name="connsiteY25" fmla="*/ 5097247 h 5253444"/>
              <a:gd name="connsiteX26" fmla="*/ 9724653 w 23173488"/>
              <a:gd name="connsiteY26" fmla="*/ 5213773 h 5253444"/>
              <a:gd name="connsiteX27" fmla="*/ 8721402 w 23173488"/>
              <a:gd name="connsiteY27" fmla="*/ 5229814 h 5253444"/>
              <a:gd name="connsiteX28" fmla="*/ 7828157 w 23173488"/>
              <a:gd name="connsiteY28" fmla="*/ 4904918 h 5253444"/>
              <a:gd name="connsiteX29" fmla="*/ 7026296 w 23173488"/>
              <a:gd name="connsiteY29" fmla="*/ 4555033 h 5253444"/>
              <a:gd name="connsiteX30" fmla="*/ 6414820 w 23173488"/>
              <a:gd name="connsiteY30" fmla="*/ 4330339 h 5253444"/>
              <a:gd name="connsiteX31" fmla="*/ 6094550 w 23173488"/>
              <a:gd name="connsiteY31" fmla="*/ 4299023 h 5253444"/>
              <a:gd name="connsiteX32" fmla="*/ 5651062 w 23173488"/>
              <a:gd name="connsiteY32" fmla="*/ 4148963 h 5253444"/>
              <a:gd name="connsiteX33" fmla="*/ 5210937 w 23173488"/>
              <a:gd name="connsiteY33" fmla="*/ 4044995 h 5253444"/>
              <a:gd name="connsiteX34" fmla="*/ 4677010 w 23173488"/>
              <a:gd name="connsiteY34" fmla="*/ 3983795 h 5253444"/>
              <a:gd name="connsiteX35" fmla="*/ 4028666 w 23173488"/>
              <a:gd name="connsiteY35" fmla="*/ 3946868 h 5253444"/>
              <a:gd name="connsiteX36" fmla="*/ 3672863 w 23173488"/>
              <a:gd name="connsiteY36" fmla="*/ 3873297 h 5253444"/>
              <a:gd name="connsiteX37" fmla="*/ 3609151 w 23173488"/>
              <a:gd name="connsiteY37" fmla="*/ 3873621 h 5253444"/>
              <a:gd name="connsiteX38" fmla="*/ 3318576 w 23173488"/>
              <a:gd name="connsiteY38" fmla="*/ 3809148 h 5253444"/>
              <a:gd name="connsiteX39" fmla="*/ 3062810 w 23173488"/>
              <a:gd name="connsiteY39" fmla="*/ 3741650 h 5253444"/>
              <a:gd name="connsiteX40" fmla="*/ 2799479 w 23173488"/>
              <a:gd name="connsiteY40" fmla="*/ 3627237 h 5253444"/>
              <a:gd name="connsiteX41" fmla="*/ 2519801 w 23173488"/>
              <a:gd name="connsiteY41" fmla="*/ 3459855 h 5253444"/>
              <a:gd name="connsiteX42" fmla="*/ 2319124 w 23173488"/>
              <a:gd name="connsiteY42" fmla="*/ 3289142 h 5253444"/>
              <a:gd name="connsiteX43" fmla="*/ 2122986 w 23173488"/>
              <a:gd name="connsiteY43" fmla="*/ 3068185 h 5253444"/>
              <a:gd name="connsiteX44" fmla="*/ 1806987 w 23173488"/>
              <a:gd name="connsiteY44" fmla="*/ 2696795 h 5253444"/>
              <a:gd name="connsiteX45" fmla="*/ 1641723 w 23173488"/>
              <a:gd name="connsiteY45" fmla="*/ 2298164 h 5253444"/>
              <a:gd name="connsiteX46" fmla="*/ 1155112 w 23173488"/>
              <a:gd name="connsiteY46" fmla="*/ 1701929 h 5253444"/>
              <a:gd name="connsiteX47" fmla="*/ 366725 w 23173488"/>
              <a:gd name="connsiteY47" fmla="*/ 1273809 h 5253444"/>
              <a:gd name="connsiteX48" fmla="*/ 23187 w 23173488"/>
              <a:gd name="connsiteY48" fmla="*/ 1004969 h 5253444"/>
              <a:gd name="connsiteX49" fmla="*/ 979266 w 23173488"/>
              <a:gd name="connsiteY49" fmla="*/ 857868 h 5253444"/>
              <a:gd name="connsiteX50" fmla="*/ 1993754 w 23173488"/>
              <a:gd name="connsiteY50" fmla="*/ 765881 h 5253444"/>
              <a:gd name="connsiteX51" fmla="*/ 2589750 w 23173488"/>
              <a:gd name="connsiteY51" fmla="*/ 706602 h 5253444"/>
              <a:gd name="connsiteX52" fmla="*/ 3249944 w 23173488"/>
              <a:gd name="connsiteY52" fmla="*/ 570862 h 5253444"/>
              <a:gd name="connsiteX53" fmla="*/ 3847512 w 23173488"/>
              <a:gd name="connsiteY53" fmla="*/ 479237 h 5253444"/>
              <a:gd name="connsiteX54" fmla="*/ 4754199 w 23173488"/>
              <a:gd name="connsiteY54" fmla="*/ 428950 h 5253444"/>
              <a:gd name="connsiteX55" fmla="*/ 5327088 w 23173488"/>
              <a:gd name="connsiteY55" fmla="*/ 366325 h 5253444"/>
              <a:gd name="connsiteX56" fmla="*/ 6299487 w 23173488"/>
              <a:gd name="connsiteY56" fmla="*/ 284571 h 5253444"/>
              <a:gd name="connsiteX57" fmla="*/ 7013052 w 23173488"/>
              <a:gd name="connsiteY57" fmla="*/ 189862 h 5253444"/>
              <a:gd name="connsiteX58" fmla="*/ 8316163 w 23173488"/>
              <a:gd name="connsiteY58" fmla="*/ 72939 h 5253444"/>
              <a:gd name="connsiteX59" fmla="*/ 9149428 w 23173488"/>
              <a:gd name="connsiteY59" fmla="*/ 4143 h 5253444"/>
              <a:gd name="connsiteX60" fmla="*/ 10258952 w 23173488"/>
              <a:gd name="connsiteY60" fmla="*/ 15602 h 5253444"/>
              <a:gd name="connsiteX61" fmla="*/ 10934685 w 23173488"/>
              <a:gd name="connsiteY61" fmla="*/ 80425 h 5253444"/>
              <a:gd name="connsiteX62" fmla="*/ 11279099 w 23173488"/>
              <a:gd name="connsiteY62" fmla="*/ 211054 h 5253444"/>
              <a:gd name="connsiteX63" fmla="*/ 11534819 w 23173488"/>
              <a:gd name="connsiteY63" fmla="*/ 246953 h 5253444"/>
              <a:gd name="connsiteX64" fmla="*/ 12054032 w 23173488"/>
              <a:gd name="connsiteY64" fmla="*/ 345284 h 5253444"/>
              <a:gd name="connsiteX65" fmla="*/ 12544462 w 23173488"/>
              <a:gd name="connsiteY65" fmla="*/ 469692 h 5253444"/>
              <a:gd name="connsiteX66" fmla="*/ 13128197 w 23173488"/>
              <a:gd name="connsiteY66" fmla="*/ 693954 h 5253444"/>
              <a:gd name="connsiteX67" fmla="*/ 13504042 w 23173488"/>
              <a:gd name="connsiteY67" fmla="*/ 816069 h 5253444"/>
              <a:gd name="connsiteX68" fmla="*/ 14026882 w 23173488"/>
              <a:gd name="connsiteY68" fmla="*/ 1020033 h 5253444"/>
              <a:gd name="connsiteX69" fmla="*/ 14300254 w 23173488"/>
              <a:gd name="connsiteY69" fmla="*/ 1187985 h 5253444"/>
              <a:gd name="connsiteX70" fmla="*/ 14497997 w 23173488"/>
              <a:gd name="connsiteY70" fmla="*/ 1299952 h 5253444"/>
              <a:gd name="connsiteX71" fmla="*/ 14891847 w 23173488"/>
              <a:gd name="connsiteY71" fmla="*/ 1475761 h 5253444"/>
              <a:gd name="connsiteX72" fmla="*/ 15389151 w 23173488"/>
              <a:gd name="connsiteY72" fmla="*/ 1814936 h 5253444"/>
              <a:gd name="connsiteX73" fmla="*/ 15630439 w 23173488"/>
              <a:gd name="connsiteY73" fmla="*/ 2137743 h 5253444"/>
              <a:gd name="connsiteX74" fmla="*/ 15742733 w 23173488"/>
              <a:gd name="connsiteY74" fmla="*/ 2474627 h 5253444"/>
              <a:gd name="connsiteX75" fmla="*/ 15919196 w 23173488"/>
              <a:gd name="connsiteY75" fmla="*/ 2683175 h 5253444"/>
              <a:gd name="connsiteX76" fmla="*/ 16111702 w 23173488"/>
              <a:gd name="connsiteY76" fmla="*/ 2987975 h 5253444"/>
              <a:gd name="connsiteX77" fmla="*/ 16496712 w 23173488"/>
              <a:gd name="connsiteY77" fmla="*/ 3340901 h 5253444"/>
              <a:gd name="connsiteX78" fmla="*/ 16929849 w 23173488"/>
              <a:gd name="connsiteY78" fmla="*/ 3677785 h 5253444"/>
              <a:gd name="connsiteX79" fmla="*/ 17443196 w 23173488"/>
              <a:gd name="connsiteY79" fmla="*/ 3838206 h 5253444"/>
              <a:gd name="connsiteX80" fmla="*/ 18197175 w 23173488"/>
              <a:gd name="connsiteY80" fmla="*/ 3966543 h 5253444"/>
              <a:gd name="connsiteX81" fmla="*/ 19031365 w 23173488"/>
              <a:gd name="connsiteY81" fmla="*/ 4062796 h 5253444"/>
              <a:gd name="connsiteX82" fmla="*/ 19673049 w 23173488"/>
              <a:gd name="connsiteY82" fmla="*/ 3966543 h 5253444"/>
              <a:gd name="connsiteX83" fmla="*/ 20330775 w 23173488"/>
              <a:gd name="connsiteY83" fmla="*/ 3966543 h 5253444"/>
              <a:gd name="connsiteX84" fmla="*/ 21132881 w 23173488"/>
              <a:gd name="connsiteY84" fmla="*/ 3982585 h 5253444"/>
              <a:gd name="connsiteX85" fmla="*/ 21694354 w 23173488"/>
              <a:gd name="connsiteY85" fmla="*/ 4014669 h 5253444"/>
              <a:gd name="connsiteX86" fmla="*/ 22576670 w 23173488"/>
              <a:gd name="connsiteY86" fmla="*/ 4062796 h 5253444"/>
              <a:gd name="connsiteX87" fmla="*/ 22929596 w 23173488"/>
              <a:gd name="connsiteY87" fmla="*/ 4094880 h 5253444"/>
              <a:gd name="connsiteX88" fmla="*/ 23009807 w 23173488"/>
              <a:gd name="connsiteY88" fmla="*/ 4191132 h 5253444"/>
              <a:gd name="connsiteX89" fmla="*/ 23170228 w 23173488"/>
              <a:gd name="connsiteY89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958580 w 23173488"/>
              <a:gd name="connsiteY13" fmla="*/ 4415951 h 5253444"/>
              <a:gd name="connsiteX14" fmla="*/ 16865681 w 23173488"/>
              <a:gd name="connsiteY14" fmla="*/ 4303427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958580 w 23173488"/>
              <a:gd name="connsiteY13" fmla="*/ 4415951 h 5253444"/>
              <a:gd name="connsiteX14" fmla="*/ 16855632 w 23173488"/>
              <a:gd name="connsiteY14" fmla="*/ 4413959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24908 w 23173488"/>
              <a:gd name="connsiteY12" fmla="*/ 4337627 h 5253444"/>
              <a:gd name="connsiteX13" fmla="*/ 16958580 w 23173488"/>
              <a:gd name="connsiteY13" fmla="*/ 4415951 h 5253444"/>
              <a:gd name="connsiteX14" fmla="*/ 16855632 w 23173488"/>
              <a:gd name="connsiteY14" fmla="*/ 4413959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51154 w 23170238"/>
              <a:gd name="connsiteY9" fmla="*/ 4335511 h 5435516"/>
              <a:gd name="connsiteX10" fmla="*/ 18485933 w 23170238"/>
              <a:gd name="connsiteY10" fmla="*/ 4335511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51154 w 23170238"/>
              <a:gd name="connsiteY9" fmla="*/ 4335511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05880 w 23170238"/>
              <a:gd name="connsiteY7" fmla="*/ 4544412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42764 w 23170238"/>
              <a:gd name="connsiteY6" fmla="*/ 4636785 h 5435516"/>
              <a:gd name="connsiteX7" fmla="*/ 20005880 w 23170238"/>
              <a:gd name="connsiteY7" fmla="*/ 4544412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88063 w 23170238"/>
              <a:gd name="connsiteY5" fmla="*/ 4673101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70828 w 23170238"/>
              <a:gd name="connsiteY4" fmla="*/ 4743440 h 5435516"/>
              <a:gd name="connsiteX5" fmla="*/ 20788063 w 23170238"/>
              <a:gd name="connsiteY5" fmla="*/ 4673101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70828 w 23170238"/>
              <a:gd name="connsiteY4" fmla="*/ 4743440 h 5435516"/>
              <a:gd name="connsiteX5" fmla="*/ 20788064 w 23170238"/>
              <a:gd name="connsiteY5" fmla="*/ 4723343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379505 w 23170238"/>
              <a:gd name="connsiteY3" fmla="*/ 4831759 h 5435453"/>
              <a:gd name="connsiteX4" fmla="*/ 21070828 w 23170238"/>
              <a:gd name="connsiteY4" fmla="*/ 4743440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379505 w 23170238"/>
              <a:gd name="connsiteY3" fmla="*/ 4831759 h 5435453"/>
              <a:gd name="connsiteX4" fmla="*/ 21060780 w 23170238"/>
              <a:gd name="connsiteY4" fmla="*/ 4783634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419697 w 23170238"/>
              <a:gd name="connsiteY3" fmla="*/ 4831759 h 5435453"/>
              <a:gd name="connsiteX4" fmla="*/ 21060780 w 23170238"/>
              <a:gd name="connsiteY4" fmla="*/ 4783634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2965"/>
              <a:gd name="connsiteY0" fmla="*/ 4223217 h 5466349"/>
              <a:gd name="connsiteX1" fmla="*/ 23001698 w 23172965"/>
              <a:gd name="connsiteY1" fmla="*/ 5434660 h 5466349"/>
              <a:gd name="connsiteX2" fmla="*/ 21910129 w 23172965"/>
              <a:gd name="connsiteY2" fmla="*/ 5088962 h 5466349"/>
              <a:gd name="connsiteX3" fmla="*/ 21419697 w 23172965"/>
              <a:gd name="connsiteY3" fmla="*/ 4831759 h 5466349"/>
              <a:gd name="connsiteX4" fmla="*/ 21060780 w 23172965"/>
              <a:gd name="connsiteY4" fmla="*/ 4783634 h 5466349"/>
              <a:gd name="connsiteX5" fmla="*/ 20788064 w 23172965"/>
              <a:gd name="connsiteY5" fmla="*/ 4723343 h 5466349"/>
              <a:gd name="connsiteX6" fmla="*/ 20342764 w 23172965"/>
              <a:gd name="connsiteY6" fmla="*/ 4636785 h 5466349"/>
              <a:gd name="connsiteX7" fmla="*/ 19955639 w 23172965"/>
              <a:gd name="connsiteY7" fmla="*/ 4574557 h 5466349"/>
              <a:gd name="connsiteX8" fmla="*/ 19404389 w 23172965"/>
              <a:gd name="connsiteY8" fmla="*/ 4415898 h 5466349"/>
              <a:gd name="connsiteX9" fmla="*/ 18971250 w 23172965"/>
              <a:gd name="connsiteY9" fmla="*/ 4385753 h 5466349"/>
              <a:gd name="connsiteX10" fmla="*/ 18495980 w 23172965"/>
              <a:gd name="connsiteY10" fmla="*/ 4355608 h 5466349"/>
              <a:gd name="connsiteX11" fmla="*/ 18149049 w 23172965"/>
              <a:gd name="connsiteY11" fmla="*/ 4351554 h 5466349"/>
              <a:gd name="connsiteX12" fmla="*/ 17324908 w 23172965"/>
              <a:gd name="connsiteY12" fmla="*/ 4337627 h 5466349"/>
              <a:gd name="connsiteX13" fmla="*/ 16958580 w 23172965"/>
              <a:gd name="connsiteY13" fmla="*/ 4415951 h 5466349"/>
              <a:gd name="connsiteX14" fmla="*/ 16855632 w 23172965"/>
              <a:gd name="connsiteY14" fmla="*/ 4413959 h 5466349"/>
              <a:gd name="connsiteX15" fmla="*/ 16482786 w 23172965"/>
              <a:gd name="connsiteY15" fmla="*/ 4434056 h 5466349"/>
              <a:gd name="connsiteX16" fmla="*/ 15726691 w 23172965"/>
              <a:gd name="connsiteY16" fmla="*/ 4484298 h 5466349"/>
              <a:gd name="connsiteX17" fmla="*/ 15173151 w 23172965"/>
              <a:gd name="connsiteY17" fmla="*/ 4530484 h 5466349"/>
              <a:gd name="connsiteX18" fmla="*/ 14838029 w 23172965"/>
              <a:gd name="connsiteY18" fmla="*/ 4588835 h 5466349"/>
              <a:gd name="connsiteX19" fmla="*/ 14270385 w 23172965"/>
              <a:gd name="connsiteY19" fmla="*/ 4623035 h 5466349"/>
              <a:gd name="connsiteX20" fmla="*/ 13857345 w 23172965"/>
              <a:gd name="connsiteY20" fmla="*/ 4669223 h 5466349"/>
              <a:gd name="connsiteX21" fmla="*/ 13293932 w 23172965"/>
              <a:gd name="connsiteY21" fmla="*/ 4777639 h 5466349"/>
              <a:gd name="connsiteX22" fmla="*/ 12468381 w 23172965"/>
              <a:gd name="connsiteY22" fmla="*/ 4801966 h 5466349"/>
              <a:gd name="connsiteX23" fmla="*/ 12133789 w 23172965"/>
              <a:gd name="connsiteY23" fmla="*/ 4813954 h 5466349"/>
              <a:gd name="connsiteX24" fmla="*/ 11588005 w 23172965"/>
              <a:gd name="connsiteY24" fmla="*/ 4950577 h 5466349"/>
              <a:gd name="connsiteX25" fmla="*/ 11134772 w 23172965"/>
              <a:gd name="connsiteY25" fmla="*/ 5051060 h 5466349"/>
              <a:gd name="connsiteX26" fmla="*/ 10473167 w 23172965"/>
              <a:gd name="connsiteY26" fmla="*/ 5097247 h 5466349"/>
              <a:gd name="connsiteX27" fmla="*/ 9724653 w 23172965"/>
              <a:gd name="connsiteY27" fmla="*/ 5213773 h 5466349"/>
              <a:gd name="connsiteX28" fmla="*/ 8721402 w 23172965"/>
              <a:gd name="connsiteY28" fmla="*/ 5229814 h 5466349"/>
              <a:gd name="connsiteX29" fmla="*/ 7828157 w 23172965"/>
              <a:gd name="connsiteY29" fmla="*/ 4904918 h 5466349"/>
              <a:gd name="connsiteX30" fmla="*/ 7026296 w 23172965"/>
              <a:gd name="connsiteY30" fmla="*/ 4555033 h 5466349"/>
              <a:gd name="connsiteX31" fmla="*/ 6414820 w 23172965"/>
              <a:gd name="connsiteY31" fmla="*/ 4330339 h 5466349"/>
              <a:gd name="connsiteX32" fmla="*/ 6094550 w 23172965"/>
              <a:gd name="connsiteY32" fmla="*/ 4299023 h 5466349"/>
              <a:gd name="connsiteX33" fmla="*/ 5651062 w 23172965"/>
              <a:gd name="connsiteY33" fmla="*/ 4148963 h 5466349"/>
              <a:gd name="connsiteX34" fmla="*/ 5210937 w 23172965"/>
              <a:gd name="connsiteY34" fmla="*/ 4044995 h 5466349"/>
              <a:gd name="connsiteX35" fmla="*/ 4677010 w 23172965"/>
              <a:gd name="connsiteY35" fmla="*/ 3983795 h 5466349"/>
              <a:gd name="connsiteX36" fmla="*/ 4028666 w 23172965"/>
              <a:gd name="connsiteY36" fmla="*/ 3946868 h 5466349"/>
              <a:gd name="connsiteX37" fmla="*/ 3672863 w 23172965"/>
              <a:gd name="connsiteY37" fmla="*/ 3873297 h 5466349"/>
              <a:gd name="connsiteX38" fmla="*/ 3609151 w 23172965"/>
              <a:gd name="connsiteY38" fmla="*/ 3873621 h 5466349"/>
              <a:gd name="connsiteX39" fmla="*/ 3318576 w 23172965"/>
              <a:gd name="connsiteY39" fmla="*/ 3809148 h 5466349"/>
              <a:gd name="connsiteX40" fmla="*/ 3062810 w 23172965"/>
              <a:gd name="connsiteY40" fmla="*/ 3741650 h 5466349"/>
              <a:gd name="connsiteX41" fmla="*/ 2799479 w 23172965"/>
              <a:gd name="connsiteY41" fmla="*/ 3627237 h 5466349"/>
              <a:gd name="connsiteX42" fmla="*/ 2519801 w 23172965"/>
              <a:gd name="connsiteY42" fmla="*/ 3459855 h 5466349"/>
              <a:gd name="connsiteX43" fmla="*/ 2319124 w 23172965"/>
              <a:gd name="connsiteY43" fmla="*/ 3289142 h 5466349"/>
              <a:gd name="connsiteX44" fmla="*/ 2122986 w 23172965"/>
              <a:gd name="connsiteY44" fmla="*/ 3068185 h 5466349"/>
              <a:gd name="connsiteX45" fmla="*/ 1806987 w 23172965"/>
              <a:gd name="connsiteY45" fmla="*/ 2696795 h 5466349"/>
              <a:gd name="connsiteX46" fmla="*/ 1641723 w 23172965"/>
              <a:gd name="connsiteY46" fmla="*/ 2298164 h 5466349"/>
              <a:gd name="connsiteX47" fmla="*/ 1155112 w 23172965"/>
              <a:gd name="connsiteY47" fmla="*/ 1701929 h 5466349"/>
              <a:gd name="connsiteX48" fmla="*/ 366725 w 23172965"/>
              <a:gd name="connsiteY48" fmla="*/ 1273809 h 5466349"/>
              <a:gd name="connsiteX49" fmla="*/ 23187 w 23172965"/>
              <a:gd name="connsiteY49" fmla="*/ 1004969 h 5466349"/>
              <a:gd name="connsiteX50" fmla="*/ 979266 w 23172965"/>
              <a:gd name="connsiteY50" fmla="*/ 857868 h 5466349"/>
              <a:gd name="connsiteX51" fmla="*/ 1993754 w 23172965"/>
              <a:gd name="connsiteY51" fmla="*/ 765881 h 5466349"/>
              <a:gd name="connsiteX52" fmla="*/ 2589750 w 23172965"/>
              <a:gd name="connsiteY52" fmla="*/ 706602 h 5466349"/>
              <a:gd name="connsiteX53" fmla="*/ 3249944 w 23172965"/>
              <a:gd name="connsiteY53" fmla="*/ 570862 h 5466349"/>
              <a:gd name="connsiteX54" fmla="*/ 3847512 w 23172965"/>
              <a:gd name="connsiteY54" fmla="*/ 479237 h 5466349"/>
              <a:gd name="connsiteX55" fmla="*/ 4754199 w 23172965"/>
              <a:gd name="connsiteY55" fmla="*/ 428950 h 5466349"/>
              <a:gd name="connsiteX56" fmla="*/ 5327088 w 23172965"/>
              <a:gd name="connsiteY56" fmla="*/ 366325 h 5466349"/>
              <a:gd name="connsiteX57" fmla="*/ 6299487 w 23172965"/>
              <a:gd name="connsiteY57" fmla="*/ 284571 h 5466349"/>
              <a:gd name="connsiteX58" fmla="*/ 7013052 w 23172965"/>
              <a:gd name="connsiteY58" fmla="*/ 189862 h 5466349"/>
              <a:gd name="connsiteX59" fmla="*/ 8316163 w 23172965"/>
              <a:gd name="connsiteY59" fmla="*/ 72939 h 5466349"/>
              <a:gd name="connsiteX60" fmla="*/ 9149428 w 23172965"/>
              <a:gd name="connsiteY60" fmla="*/ 4143 h 5466349"/>
              <a:gd name="connsiteX61" fmla="*/ 10258952 w 23172965"/>
              <a:gd name="connsiteY61" fmla="*/ 15602 h 5466349"/>
              <a:gd name="connsiteX62" fmla="*/ 10934685 w 23172965"/>
              <a:gd name="connsiteY62" fmla="*/ 80425 h 5466349"/>
              <a:gd name="connsiteX63" fmla="*/ 11279099 w 23172965"/>
              <a:gd name="connsiteY63" fmla="*/ 211054 h 5466349"/>
              <a:gd name="connsiteX64" fmla="*/ 11534819 w 23172965"/>
              <a:gd name="connsiteY64" fmla="*/ 246953 h 5466349"/>
              <a:gd name="connsiteX65" fmla="*/ 12054032 w 23172965"/>
              <a:gd name="connsiteY65" fmla="*/ 345284 h 5466349"/>
              <a:gd name="connsiteX66" fmla="*/ 12544462 w 23172965"/>
              <a:gd name="connsiteY66" fmla="*/ 469692 h 5466349"/>
              <a:gd name="connsiteX67" fmla="*/ 13128197 w 23172965"/>
              <a:gd name="connsiteY67" fmla="*/ 693954 h 5466349"/>
              <a:gd name="connsiteX68" fmla="*/ 13504042 w 23172965"/>
              <a:gd name="connsiteY68" fmla="*/ 816069 h 5466349"/>
              <a:gd name="connsiteX69" fmla="*/ 14026882 w 23172965"/>
              <a:gd name="connsiteY69" fmla="*/ 1020033 h 5466349"/>
              <a:gd name="connsiteX70" fmla="*/ 14300254 w 23172965"/>
              <a:gd name="connsiteY70" fmla="*/ 1187985 h 5466349"/>
              <a:gd name="connsiteX71" fmla="*/ 14497997 w 23172965"/>
              <a:gd name="connsiteY71" fmla="*/ 1299952 h 5466349"/>
              <a:gd name="connsiteX72" fmla="*/ 14891847 w 23172965"/>
              <a:gd name="connsiteY72" fmla="*/ 1475761 h 5466349"/>
              <a:gd name="connsiteX73" fmla="*/ 15389151 w 23172965"/>
              <a:gd name="connsiteY73" fmla="*/ 1814936 h 5466349"/>
              <a:gd name="connsiteX74" fmla="*/ 15630439 w 23172965"/>
              <a:gd name="connsiteY74" fmla="*/ 2137743 h 5466349"/>
              <a:gd name="connsiteX75" fmla="*/ 15742733 w 23172965"/>
              <a:gd name="connsiteY75" fmla="*/ 2474627 h 5466349"/>
              <a:gd name="connsiteX76" fmla="*/ 15919196 w 23172965"/>
              <a:gd name="connsiteY76" fmla="*/ 2683175 h 5466349"/>
              <a:gd name="connsiteX77" fmla="*/ 16111702 w 23172965"/>
              <a:gd name="connsiteY77" fmla="*/ 2987975 h 5466349"/>
              <a:gd name="connsiteX78" fmla="*/ 16496712 w 23172965"/>
              <a:gd name="connsiteY78" fmla="*/ 3340901 h 5466349"/>
              <a:gd name="connsiteX79" fmla="*/ 16929849 w 23172965"/>
              <a:gd name="connsiteY79" fmla="*/ 3677785 h 5466349"/>
              <a:gd name="connsiteX80" fmla="*/ 17443196 w 23172965"/>
              <a:gd name="connsiteY80" fmla="*/ 3838206 h 5466349"/>
              <a:gd name="connsiteX81" fmla="*/ 18197175 w 23172965"/>
              <a:gd name="connsiteY81" fmla="*/ 3966543 h 5466349"/>
              <a:gd name="connsiteX82" fmla="*/ 19031365 w 23172965"/>
              <a:gd name="connsiteY82" fmla="*/ 4062796 h 5466349"/>
              <a:gd name="connsiteX83" fmla="*/ 19673049 w 23172965"/>
              <a:gd name="connsiteY83" fmla="*/ 3966543 h 5466349"/>
              <a:gd name="connsiteX84" fmla="*/ 20330775 w 23172965"/>
              <a:gd name="connsiteY84" fmla="*/ 3966543 h 5466349"/>
              <a:gd name="connsiteX85" fmla="*/ 21132881 w 23172965"/>
              <a:gd name="connsiteY85" fmla="*/ 3982585 h 5466349"/>
              <a:gd name="connsiteX86" fmla="*/ 21694354 w 23172965"/>
              <a:gd name="connsiteY86" fmla="*/ 4014669 h 5466349"/>
              <a:gd name="connsiteX87" fmla="*/ 22576670 w 23172965"/>
              <a:gd name="connsiteY87" fmla="*/ 4062796 h 5466349"/>
              <a:gd name="connsiteX88" fmla="*/ 22929596 w 23172965"/>
              <a:gd name="connsiteY88" fmla="*/ 4094880 h 5466349"/>
              <a:gd name="connsiteX89" fmla="*/ 23009807 w 23172965"/>
              <a:gd name="connsiteY89" fmla="*/ 4191132 h 5466349"/>
              <a:gd name="connsiteX90" fmla="*/ 23170228 w 23172965"/>
              <a:gd name="connsiteY90" fmla="*/ 4223217 h 5466349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9 w 23172965"/>
              <a:gd name="connsiteY83" fmla="*/ 3966543 h 5465568"/>
              <a:gd name="connsiteX84" fmla="*/ 20330775 w 23172965"/>
              <a:gd name="connsiteY84" fmla="*/ 3966543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30775 w 23172965"/>
              <a:gd name="connsiteY84" fmla="*/ 3966543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355606 w 23172965"/>
              <a:gd name="connsiteY87" fmla="*/ 4937003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355606 w 23172965"/>
              <a:gd name="connsiteY87" fmla="*/ 4937003 h 5465568"/>
              <a:gd name="connsiteX88" fmla="*/ 22678388 w 23172965"/>
              <a:gd name="connsiteY88" fmla="*/ 5079618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83262"/>
              <a:gd name="connsiteY0" fmla="*/ 4223217 h 5465568"/>
              <a:gd name="connsiteX1" fmla="*/ 23001698 w 23183262"/>
              <a:gd name="connsiteY1" fmla="*/ 5434660 h 5465568"/>
              <a:gd name="connsiteX2" fmla="*/ 21910129 w 23183262"/>
              <a:gd name="connsiteY2" fmla="*/ 5088962 h 5465568"/>
              <a:gd name="connsiteX3" fmla="*/ 21409648 w 23183262"/>
              <a:gd name="connsiteY3" fmla="*/ 4912146 h 5465568"/>
              <a:gd name="connsiteX4" fmla="*/ 21060780 w 23183262"/>
              <a:gd name="connsiteY4" fmla="*/ 4783634 h 5465568"/>
              <a:gd name="connsiteX5" fmla="*/ 20788064 w 23183262"/>
              <a:gd name="connsiteY5" fmla="*/ 4723343 h 5465568"/>
              <a:gd name="connsiteX6" fmla="*/ 20342764 w 23183262"/>
              <a:gd name="connsiteY6" fmla="*/ 4636785 h 5465568"/>
              <a:gd name="connsiteX7" fmla="*/ 19955639 w 23183262"/>
              <a:gd name="connsiteY7" fmla="*/ 4574557 h 5465568"/>
              <a:gd name="connsiteX8" fmla="*/ 19404389 w 23183262"/>
              <a:gd name="connsiteY8" fmla="*/ 4415898 h 5465568"/>
              <a:gd name="connsiteX9" fmla="*/ 18971250 w 23183262"/>
              <a:gd name="connsiteY9" fmla="*/ 4385753 h 5465568"/>
              <a:gd name="connsiteX10" fmla="*/ 18495980 w 23183262"/>
              <a:gd name="connsiteY10" fmla="*/ 4355608 h 5465568"/>
              <a:gd name="connsiteX11" fmla="*/ 18149049 w 23183262"/>
              <a:gd name="connsiteY11" fmla="*/ 4351554 h 5465568"/>
              <a:gd name="connsiteX12" fmla="*/ 17324908 w 23183262"/>
              <a:gd name="connsiteY12" fmla="*/ 4337627 h 5465568"/>
              <a:gd name="connsiteX13" fmla="*/ 16958580 w 23183262"/>
              <a:gd name="connsiteY13" fmla="*/ 4415951 h 5465568"/>
              <a:gd name="connsiteX14" fmla="*/ 16855632 w 23183262"/>
              <a:gd name="connsiteY14" fmla="*/ 4413959 h 5465568"/>
              <a:gd name="connsiteX15" fmla="*/ 16482786 w 23183262"/>
              <a:gd name="connsiteY15" fmla="*/ 4434056 h 5465568"/>
              <a:gd name="connsiteX16" fmla="*/ 15726691 w 23183262"/>
              <a:gd name="connsiteY16" fmla="*/ 4484298 h 5465568"/>
              <a:gd name="connsiteX17" fmla="*/ 15173151 w 23183262"/>
              <a:gd name="connsiteY17" fmla="*/ 4530484 h 5465568"/>
              <a:gd name="connsiteX18" fmla="*/ 14838029 w 23183262"/>
              <a:gd name="connsiteY18" fmla="*/ 4588835 h 5465568"/>
              <a:gd name="connsiteX19" fmla="*/ 14270385 w 23183262"/>
              <a:gd name="connsiteY19" fmla="*/ 4623035 h 5465568"/>
              <a:gd name="connsiteX20" fmla="*/ 13857345 w 23183262"/>
              <a:gd name="connsiteY20" fmla="*/ 4669223 h 5465568"/>
              <a:gd name="connsiteX21" fmla="*/ 13293932 w 23183262"/>
              <a:gd name="connsiteY21" fmla="*/ 4777639 h 5465568"/>
              <a:gd name="connsiteX22" fmla="*/ 12468381 w 23183262"/>
              <a:gd name="connsiteY22" fmla="*/ 4801966 h 5465568"/>
              <a:gd name="connsiteX23" fmla="*/ 12133789 w 23183262"/>
              <a:gd name="connsiteY23" fmla="*/ 4813954 h 5465568"/>
              <a:gd name="connsiteX24" fmla="*/ 11588005 w 23183262"/>
              <a:gd name="connsiteY24" fmla="*/ 4950577 h 5465568"/>
              <a:gd name="connsiteX25" fmla="*/ 11134772 w 23183262"/>
              <a:gd name="connsiteY25" fmla="*/ 5051060 h 5465568"/>
              <a:gd name="connsiteX26" fmla="*/ 10473167 w 23183262"/>
              <a:gd name="connsiteY26" fmla="*/ 5097247 h 5465568"/>
              <a:gd name="connsiteX27" fmla="*/ 9724653 w 23183262"/>
              <a:gd name="connsiteY27" fmla="*/ 5213773 h 5465568"/>
              <a:gd name="connsiteX28" fmla="*/ 8721402 w 23183262"/>
              <a:gd name="connsiteY28" fmla="*/ 5229814 h 5465568"/>
              <a:gd name="connsiteX29" fmla="*/ 7828157 w 23183262"/>
              <a:gd name="connsiteY29" fmla="*/ 4904918 h 5465568"/>
              <a:gd name="connsiteX30" fmla="*/ 7026296 w 23183262"/>
              <a:gd name="connsiteY30" fmla="*/ 4555033 h 5465568"/>
              <a:gd name="connsiteX31" fmla="*/ 6414820 w 23183262"/>
              <a:gd name="connsiteY31" fmla="*/ 4330339 h 5465568"/>
              <a:gd name="connsiteX32" fmla="*/ 6094550 w 23183262"/>
              <a:gd name="connsiteY32" fmla="*/ 4299023 h 5465568"/>
              <a:gd name="connsiteX33" fmla="*/ 5651062 w 23183262"/>
              <a:gd name="connsiteY33" fmla="*/ 4148963 h 5465568"/>
              <a:gd name="connsiteX34" fmla="*/ 5210937 w 23183262"/>
              <a:gd name="connsiteY34" fmla="*/ 4044995 h 5465568"/>
              <a:gd name="connsiteX35" fmla="*/ 4677010 w 23183262"/>
              <a:gd name="connsiteY35" fmla="*/ 3983795 h 5465568"/>
              <a:gd name="connsiteX36" fmla="*/ 4028666 w 23183262"/>
              <a:gd name="connsiteY36" fmla="*/ 3946868 h 5465568"/>
              <a:gd name="connsiteX37" fmla="*/ 3672863 w 23183262"/>
              <a:gd name="connsiteY37" fmla="*/ 3873297 h 5465568"/>
              <a:gd name="connsiteX38" fmla="*/ 3609151 w 23183262"/>
              <a:gd name="connsiteY38" fmla="*/ 3873621 h 5465568"/>
              <a:gd name="connsiteX39" fmla="*/ 3318576 w 23183262"/>
              <a:gd name="connsiteY39" fmla="*/ 3809148 h 5465568"/>
              <a:gd name="connsiteX40" fmla="*/ 3062810 w 23183262"/>
              <a:gd name="connsiteY40" fmla="*/ 3741650 h 5465568"/>
              <a:gd name="connsiteX41" fmla="*/ 2799479 w 23183262"/>
              <a:gd name="connsiteY41" fmla="*/ 3627237 h 5465568"/>
              <a:gd name="connsiteX42" fmla="*/ 2519801 w 23183262"/>
              <a:gd name="connsiteY42" fmla="*/ 3459855 h 5465568"/>
              <a:gd name="connsiteX43" fmla="*/ 2319124 w 23183262"/>
              <a:gd name="connsiteY43" fmla="*/ 3289142 h 5465568"/>
              <a:gd name="connsiteX44" fmla="*/ 2122986 w 23183262"/>
              <a:gd name="connsiteY44" fmla="*/ 3068185 h 5465568"/>
              <a:gd name="connsiteX45" fmla="*/ 1806987 w 23183262"/>
              <a:gd name="connsiteY45" fmla="*/ 2696795 h 5465568"/>
              <a:gd name="connsiteX46" fmla="*/ 1641723 w 23183262"/>
              <a:gd name="connsiteY46" fmla="*/ 2298164 h 5465568"/>
              <a:gd name="connsiteX47" fmla="*/ 1155112 w 23183262"/>
              <a:gd name="connsiteY47" fmla="*/ 1701929 h 5465568"/>
              <a:gd name="connsiteX48" fmla="*/ 366725 w 23183262"/>
              <a:gd name="connsiteY48" fmla="*/ 1273809 h 5465568"/>
              <a:gd name="connsiteX49" fmla="*/ 23187 w 23183262"/>
              <a:gd name="connsiteY49" fmla="*/ 1004969 h 5465568"/>
              <a:gd name="connsiteX50" fmla="*/ 979266 w 23183262"/>
              <a:gd name="connsiteY50" fmla="*/ 857868 h 5465568"/>
              <a:gd name="connsiteX51" fmla="*/ 1993754 w 23183262"/>
              <a:gd name="connsiteY51" fmla="*/ 765881 h 5465568"/>
              <a:gd name="connsiteX52" fmla="*/ 2589750 w 23183262"/>
              <a:gd name="connsiteY52" fmla="*/ 706602 h 5465568"/>
              <a:gd name="connsiteX53" fmla="*/ 3249944 w 23183262"/>
              <a:gd name="connsiteY53" fmla="*/ 570862 h 5465568"/>
              <a:gd name="connsiteX54" fmla="*/ 3847512 w 23183262"/>
              <a:gd name="connsiteY54" fmla="*/ 479237 h 5465568"/>
              <a:gd name="connsiteX55" fmla="*/ 4754199 w 23183262"/>
              <a:gd name="connsiteY55" fmla="*/ 428950 h 5465568"/>
              <a:gd name="connsiteX56" fmla="*/ 5327088 w 23183262"/>
              <a:gd name="connsiteY56" fmla="*/ 366325 h 5465568"/>
              <a:gd name="connsiteX57" fmla="*/ 6299487 w 23183262"/>
              <a:gd name="connsiteY57" fmla="*/ 284571 h 5465568"/>
              <a:gd name="connsiteX58" fmla="*/ 7013052 w 23183262"/>
              <a:gd name="connsiteY58" fmla="*/ 189862 h 5465568"/>
              <a:gd name="connsiteX59" fmla="*/ 8316163 w 23183262"/>
              <a:gd name="connsiteY59" fmla="*/ 72939 h 5465568"/>
              <a:gd name="connsiteX60" fmla="*/ 9149428 w 23183262"/>
              <a:gd name="connsiteY60" fmla="*/ 4143 h 5465568"/>
              <a:gd name="connsiteX61" fmla="*/ 10258952 w 23183262"/>
              <a:gd name="connsiteY61" fmla="*/ 15602 h 5465568"/>
              <a:gd name="connsiteX62" fmla="*/ 10934685 w 23183262"/>
              <a:gd name="connsiteY62" fmla="*/ 80425 h 5465568"/>
              <a:gd name="connsiteX63" fmla="*/ 11279099 w 23183262"/>
              <a:gd name="connsiteY63" fmla="*/ 211054 h 5465568"/>
              <a:gd name="connsiteX64" fmla="*/ 11534819 w 23183262"/>
              <a:gd name="connsiteY64" fmla="*/ 246953 h 5465568"/>
              <a:gd name="connsiteX65" fmla="*/ 12054032 w 23183262"/>
              <a:gd name="connsiteY65" fmla="*/ 345284 h 5465568"/>
              <a:gd name="connsiteX66" fmla="*/ 12544462 w 23183262"/>
              <a:gd name="connsiteY66" fmla="*/ 469692 h 5465568"/>
              <a:gd name="connsiteX67" fmla="*/ 13128197 w 23183262"/>
              <a:gd name="connsiteY67" fmla="*/ 693954 h 5465568"/>
              <a:gd name="connsiteX68" fmla="*/ 13504042 w 23183262"/>
              <a:gd name="connsiteY68" fmla="*/ 816069 h 5465568"/>
              <a:gd name="connsiteX69" fmla="*/ 14026882 w 23183262"/>
              <a:gd name="connsiteY69" fmla="*/ 1020033 h 5465568"/>
              <a:gd name="connsiteX70" fmla="*/ 14300254 w 23183262"/>
              <a:gd name="connsiteY70" fmla="*/ 1187985 h 5465568"/>
              <a:gd name="connsiteX71" fmla="*/ 14497997 w 23183262"/>
              <a:gd name="connsiteY71" fmla="*/ 1299952 h 5465568"/>
              <a:gd name="connsiteX72" fmla="*/ 14891847 w 23183262"/>
              <a:gd name="connsiteY72" fmla="*/ 1475761 h 5465568"/>
              <a:gd name="connsiteX73" fmla="*/ 15389151 w 23183262"/>
              <a:gd name="connsiteY73" fmla="*/ 1814936 h 5465568"/>
              <a:gd name="connsiteX74" fmla="*/ 15630439 w 23183262"/>
              <a:gd name="connsiteY74" fmla="*/ 2137743 h 5465568"/>
              <a:gd name="connsiteX75" fmla="*/ 15742733 w 23183262"/>
              <a:gd name="connsiteY75" fmla="*/ 2474627 h 5465568"/>
              <a:gd name="connsiteX76" fmla="*/ 15919196 w 23183262"/>
              <a:gd name="connsiteY76" fmla="*/ 2683175 h 5465568"/>
              <a:gd name="connsiteX77" fmla="*/ 16111702 w 23183262"/>
              <a:gd name="connsiteY77" fmla="*/ 2987975 h 5465568"/>
              <a:gd name="connsiteX78" fmla="*/ 16496712 w 23183262"/>
              <a:gd name="connsiteY78" fmla="*/ 3340901 h 5465568"/>
              <a:gd name="connsiteX79" fmla="*/ 16929849 w 23183262"/>
              <a:gd name="connsiteY79" fmla="*/ 3677785 h 5465568"/>
              <a:gd name="connsiteX80" fmla="*/ 17443196 w 23183262"/>
              <a:gd name="connsiteY80" fmla="*/ 3838206 h 5465568"/>
              <a:gd name="connsiteX81" fmla="*/ 18197175 w 23183262"/>
              <a:gd name="connsiteY81" fmla="*/ 3966543 h 5465568"/>
              <a:gd name="connsiteX82" fmla="*/ 19031365 w 23183262"/>
              <a:gd name="connsiteY82" fmla="*/ 4062796 h 5465568"/>
              <a:gd name="connsiteX83" fmla="*/ 19673048 w 23183262"/>
              <a:gd name="connsiteY83" fmla="*/ 4187607 h 5465568"/>
              <a:gd name="connsiteX84" fmla="*/ 20340824 w 23183262"/>
              <a:gd name="connsiteY84" fmla="*/ 4358429 h 5465568"/>
              <a:gd name="connsiteX85" fmla="*/ 21102735 w 23183262"/>
              <a:gd name="connsiteY85" fmla="*/ 4505099 h 5465568"/>
              <a:gd name="connsiteX86" fmla="*/ 21634064 w 23183262"/>
              <a:gd name="connsiteY86" fmla="*/ 4637666 h 5465568"/>
              <a:gd name="connsiteX87" fmla="*/ 22355606 w 23183262"/>
              <a:gd name="connsiteY87" fmla="*/ 4937003 h 5465568"/>
              <a:gd name="connsiteX88" fmla="*/ 22678388 w 23183262"/>
              <a:gd name="connsiteY88" fmla="*/ 5079618 h 5465568"/>
              <a:gd name="connsiteX89" fmla="*/ 22869131 w 23183262"/>
              <a:gd name="connsiteY89" fmla="*/ 5095484 h 5465568"/>
              <a:gd name="connsiteX90" fmla="*/ 23170228 w 23183262"/>
              <a:gd name="connsiteY90" fmla="*/ 4223217 h 5465568"/>
              <a:gd name="connsiteX0" fmla="*/ 22778342 w 23036961"/>
              <a:gd name="connsiteY0" fmla="*/ 5268245 h 5438799"/>
              <a:gd name="connsiteX1" fmla="*/ 23001698 w 23036961"/>
              <a:gd name="connsiteY1" fmla="*/ 5434660 h 5438799"/>
              <a:gd name="connsiteX2" fmla="*/ 21910129 w 23036961"/>
              <a:gd name="connsiteY2" fmla="*/ 5088962 h 5438799"/>
              <a:gd name="connsiteX3" fmla="*/ 21409648 w 23036961"/>
              <a:gd name="connsiteY3" fmla="*/ 4912146 h 5438799"/>
              <a:gd name="connsiteX4" fmla="*/ 21060780 w 23036961"/>
              <a:gd name="connsiteY4" fmla="*/ 4783634 h 5438799"/>
              <a:gd name="connsiteX5" fmla="*/ 20788064 w 23036961"/>
              <a:gd name="connsiteY5" fmla="*/ 4723343 h 5438799"/>
              <a:gd name="connsiteX6" fmla="*/ 20342764 w 23036961"/>
              <a:gd name="connsiteY6" fmla="*/ 4636785 h 5438799"/>
              <a:gd name="connsiteX7" fmla="*/ 19955639 w 23036961"/>
              <a:gd name="connsiteY7" fmla="*/ 4574557 h 5438799"/>
              <a:gd name="connsiteX8" fmla="*/ 19404389 w 23036961"/>
              <a:gd name="connsiteY8" fmla="*/ 4415898 h 5438799"/>
              <a:gd name="connsiteX9" fmla="*/ 18971250 w 23036961"/>
              <a:gd name="connsiteY9" fmla="*/ 4385753 h 5438799"/>
              <a:gd name="connsiteX10" fmla="*/ 18495980 w 23036961"/>
              <a:gd name="connsiteY10" fmla="*/ 4355608 h 5438799"/>
              <a:gd name="connsiteX11" fmla="*/ 18149049 w 23036961"/>
              <a:gd name="connsiteY11" fmla="*/ 4351554 h 5438799"/>
              <a:gd name="connsiteX12" fmla="*/ 17324908 w 23036961"/>
              <a:gd name="connsiteY12" fmla="*/ 4337627 h 5438799"/>
              <a:gd name="connsiteX13" fmla="*/ 16958580 w 23036961"/>
              <a:gd name="connsiteY13" fmla="*/ 4415951 h 5438799"/>
              <a:gd name="connsiteX14" fmla="*/ 16855632 w 23036961"/>
              <a:gd name="connsiteY14" fmla="*/ 4413959 h 5438799"/>
              <a:gd name="connsiteX15" fmla="*/ 16482786 w 23036961"/>
              <a:gd name="connsiteY15" fmla="*/ 4434056 h 5438799"/>
              <a:gd name="connsiteX16" fmla="*/ 15726691 w 23036961"/>
              <a:gd name="connsiteY16" fmla="*/ 4484298 h 5438799"/>
              <a:gd name="connsiteX17" fmla="*/ 15173151 w 23036961"/>
              <a:gd name="connsiteY17" fmla="*/ 4530484 h 5438799"/>
              <a:gd name="connsiteX18" fmla="*/ 14838029 w 23036961"/>
              <a:gd name="connsiteY18" fmla="*/ 4588835 h 5438799"/>
              <a:gd name="connsiteX19" fmla="*/ 14270385 w 23036961"/>
              <a:gd name="connsiteY19" fmla="*/ 4623035 h 5438799"/>
              <a:gd name="connsiteX20" fmla="*/ 13857345 w 23036961"/>
              <a:gd name="connsiteY20" fmla="*/ 4669223 h 5438799"/>
              <a:gd name="connsiteX21" fmla="*/ 13293932 w 23036961"/>
              <a:gd name="connsiteY21" fmla="*/ 4777639 h 5438799"/>
              <a:gd name="connsiteX22" fmla="*/ 12468381 w 23036961"/>
              <a:gd name="connsiteY22" fmla="*/ 4801966 h 5438799"/>
              <a:gd name="connsiteX23" fmla="*/ 12133789 w 23036961"/>
              <a:gd name="connsiteY23" fmla="*/ 4813954 h 5438799"/>
              <a:gd name="connsiteX24" fmla="*/ 11588005 w 23036961"/>
              <a:gd name="connsiteY24" fmla="*/ 4950577 h 5438799"/>
              <a:gd name="connsiteX25" fmla="*/ 11134772 w 23036961"/>
              <a:gd name="connsiteY25" fmla="*/ 5051060 h 5438799"/>
              <a:gd name="connsiteX26" fmla="*/ 10473167 w 23036961"/>
              <a:gd name="connsiteY26" fmla="*/ 5097247 h 5438799"/>
              <a:gd name="connsiteX27" fmla="*/ 9724653 w 23036961"/>
              <a:gd name="connsiteY27" fmla="*/ 5213773 h 5438799"/>
              <a:gd name="connsiteX28" fmla="*/ 8721402 w 23036961"/>
              <a:gd name="connsiteY28" fmla="*/ 5229814 h 5438799"/>
              <a:gd name="connsiteX29" fmla="*/ 7828157 w 23036961"/>
              <a:gd name="connsiteY29" fmla="*/ 4904918 h 5438799"/>
              <a:gd name="connsiteX30" fmla="*/ 7026296 w 23036961"/>
              <a:gd name="connsiteY30" fmla="*/ 4555033 h 5438799"/>
              <a:gd name="connsiteX31" fmla="*/ 6414820 w 23036961"/>
              <a:gd name="connsiteY31" fmla="*/ 4330339 h 5438799"/>
              <a:gd name="connsiteX32" fmla="*/ 6094550 w 23036961"/>
              <a:gd name="connsiteY32" fmla="*/ 4299023 h 5438799"/>
              <a:gd name="connsiteX33" fmla="*/ 5651062 w 23036961"/>
              <a:gd name="connsiteY33" fmla="*/ 4148963 h 5438799"/>
              <a:gd name="connsiteX34" fmla="*/ 5210937 w 23036961"/>
              <a:gd name="connsiteY34" fmla="*/ 4044995 h 5438799"/>
              <a:gd name="connsiteX35" fmla="*/ 4677010 w 23036961"/>
              <a:gd name="connsiteY35" fmla="*/ 3983795 h 5438799"/>
              <a:gd name="connsiteX36" fmla="*/ 4028666 w 23036961"/>
              <a:gd name="connsiteY36" fmla="*/ 3946868 h 5438799"/>
              <a:gd name="connsiteX37" fmla="*/ 3672863 w 23036961"/>
              <a:gd name="connsiteY37" fmla="*/ 3873297 h 5438799"/>
              <a:gd name="connsiteX38" fmla="*/ 3609151 w 23036961"/>
              <a:gd name="connsiteY38" fmla="*/ 3873621 h 5438799"/>
              <a:gd name="connsiteX39" fmla="*/ 3318576 w 23036961"/>
              <a:gd name="connsiteY39" fmla="*/ 3809148 h 5438799"/>
              <a:gd name="connsiteX40" fmla="*/ 3062810 w 23036961"/>
              <a:gd name="connsiteY40" fmla="*/ 3741650 h 5438799"/>
              <a:gd name="connsiteX41" fmla="*/ 2799479 w 23036961"/>
              <a:gd name="connsiteY41" fmla="*/ 3627237 h 5438799"/>
              <a:gd name="connsiteX42" fmla="*/ 2519801 w 23036961"/>
              <a:gd name="connsiteY42" fmla="*/ 3459855 h 5438799"/>
              <a:gd name="connsiteX43" fmla="*/ 2319124 w 23036961"/>
              <a:gd name="connsiteY43" fmla="*/ 3289142 h 5438799"/>
              <a:gd name="connsiteX44" fmla="*/ 2122986 w 23036961"/>
              <a:gd name="connsiteY44" fmla="*/ 3068185 h 5438799"/>
              <a:gd name="connsiteX45" fmla="*/ 1806987 w 23036961"/>
              <a:gd name="connsiteY45" fmla="*/ 2696795 h 5438799"/>
              <a:gd name="connsiteX46" fmla="*/ 1641723 w 23036961"/>
              <a:gd name="connsiteY46" fmla="*/ 2298164 h 5438799"/>
              <a:gd name="connsiteX47" fmla="*/ 1155112 w 23036961"/>
              <a:gd name="connsiteY47" fmla="*/ 1701929 h 5438799"/>
              <a:gd name="connsiteX48" fmla="*/ 366725 w 23036961"/>
              <a:gd name="connsiteY48" fmla="*/ 1273809 h 5438799"/>
              <a:gd name="connsiteX49" fmla="*/ 23187 w 23036961"/>
              <a:gd name="connsiteY49" fmla="*/ 1004969 h 5438799"/>
              <a:gd name="connsiteX50" fmla="*/ 979266 w 23036961"/>
              <a:gd name="connsiteY50" fmla="*/ 857868 h 5438799"/>
              <a:gd name="connsiteX51" fmla="*/ 1993754 w 23036961"/>
              <a:gd name="connsiteY51" fmla="*/ 765881 h 5438799"/>
              <a:gd name="connsiteX52" fmla="*/ 2589750 w 23036961"/>
              <a:gd name="connsiteY52" fmla="*/ 706602 h 5438799"/>
              <a:gd name="connsiteX53" fmla="*/ 3249944 w 23036961"/>
              <a:gd name="connsiteY53" fmla="*/ 570862 h 5438799"/>
              <a:gd name="connsiteX54" fmla="*/ 3847512 w 23036961"/>
              <a:gd name="connsiteY54" fmla="*/ 479237 h 5438799"/>
              <a:gd name="connsiteX55" fmla="*/ 4754199 w 23036961"/>
              <a:gd name="connsiteY55" fmla="*/ 428950 h 5438799"/>
              <a:gd name="connsiteX56" fmla="*/ 5327088 w 23036961"/>
              <a:gd name="connsiteY56" fmla="*/ 366325 h 5438799"/>
              <a:gd name="connsiteX57" fmla="*/ 6299487 w 23036961"/>
              <a:gd name="connsiteY57" fmla="*/ 284571 h 5438799"/>
              <a:gd name="connsiteX58" fmla="*/ 7013052 w 23036961"/>
              <a:gd name="connsiteY58" fmla="*/ 189862 h 5438799"/>
              <a:gd name="connsiteX59" fmla="*/ 8316163 w 23036961"/>
              <a:gd name="connsiteY59" fmla="*/ 72939 h 5438799"/>
              <a:gd name="connsiteX60" fmla="*/ 9149428 w 23036961"/>
              <a:gd name="connsiteY60" fmla="*/ 4143 h 5438799"/>
              <a:gd name="connsiteX61" fmla="*/ 10258952 w 23036961"/>
              <a:gd name="connsiteY61" fmla="*/ 15602 h 5438799"/>
              <a:gd name="connsiteX62" fmla="*/ 10934685 w 23036961"/>
              <a:gd name="connsiteY62" fmla="*/ 80425 h 5438799"/>
              <a:gd name="connsiteX63" fmla="*/ 11279099 w 23036961"/>
              <a:gd name="connsiteY63" fmla="*/ 211054 h 5438799"/>
              <a:gd name="connsiteX64" fmla="*/ 11534819 w 23036961"/>
              <a:gd name="connsiteY64" fmla="*/ 246953 h 5438799"/>
              <a:gd name="connsiteX65" fmla="*/ 12054032 w 23036961"/>
              <a:gd name="connsiteY65" fmla="*/ 345284 h 5438799"/>
              <a:gd name="connsiteX66" fmla="*/ 12544462 w 23036961"/>
              <a:gd name="connsiteY66" fmla="*/ 469692 h 5438799"/>
              <a:gd name="connsiteX67" fmla="*/ 13128197 w 23036961"/>
              <a:gd name="connsiteY67" fmla="*/ 693954 h 5438799"/>
              <a:gd name="connsiteX68" fmla="*/ 13504042 w 23036961"/>
              <a:gd name="connsiteY68" fmla="*/ 816069 h 5438799"/>
              <a:gd name="connsiteX69" fmla="*/ 14026882 w 23036961"/>
              <a:gd name="connsiteY69" fmla="*/ 1020033 h 5438799"/>
              <a:gd name="connsiteX70" fmla="*/ 14300254 w 23036961"/>
              <a:gd name="connsiteY70" fmla="*/ 1187985 h 5438799"/>
              <a:gd name="connsiteX71" fmla="*/ 14497997 w 23036961"/>
              <a:gd name="connsiteY71" fmla="*/ 1299952 h 5438799"/>
              <a:gd name="connsiteX72" fmla="*/ 14891847 w 23036961"/>
              <a:gd name="connsiteY72" fmla="*/ 1475761 h 5438799"/>
              <a:gd name="connsiteX73" fmla="*/ 15389151 w 23036961"/>
              <a:gd name="connsiteY73" fmla="*/ 1814936 h 5438799"/>
              <a:gd name="connsiteX74" fmla="*/ 15630439 w 23036961"/>
              <a:gd name="connsiteY74" fmla="*/ 2137743 h 5438799"/>
              <a:gd name="connsiteX75" fmla="*/ 15742733 w 23036961"/>
              <a:gd name="connsiteY75" fmla="*/ 2474627 h 5438799"/>
              <a:gd name="connsiteX76" fmla="*/ 15919196 w 23036961"/>
              <a:gd name="connsiteY76" fmla="*/ 2683175 h 5438799"/>
              <a:gd name="connsiteX77" fmla="*/ 16111702 w 23036961"/>
              <a:gd name="connsiteY77" fmla="*/ 2987975 h 5438799"/>
              <a:gd name="connsiteX78" fmla="*/ 16496712 w 23036961"/>
              <a:gd name="connsiteY78" fmla="*/ 3340901 h 5438799"/>
              <a:gd name="connsiteX79" fmla="*/ 16929849 w 23036961"/>
              <a:gd name="connsiteY79" fmla="*/ 3677785 h 5438799"/>
              <a:gd name="connsiteX80" fmla="*/ 17443196 w 23036961"/>
              <a:gd name="connsiteY80" fmla="*/ 3838206 h 5438799"/>
              <a:gd name="connsiteX81" fmla="*/ 18197175 w 23036961"/>
              <a:gd name="connsiteY81" fmla="*/ 3966543 h 5438799"/>
              <a:gd name="connsiteX82" fmla="*/ 19031365 w 23036961"/>
              <a:gd name="connsiteY82" fmla="*/ 4062796 h 5438799"/>
              <a:gd name="connsiteX83" fmla="*/ 19673048 w 23036961"/>
              <a:gd name="connsiteY83" fmla="*/ 4187607 h 5438799"/>
              <a:gd name="connsiteX84" fmla="*/ 20340824 w 23036961"/>
              <a:gd name="connsiteY84" fmla="*/ 4358429 h 5438799"/>
              <a:gd name="connsiteX85" fmla="*/ 21102735 w 23036961"/>
              <a:gd name="connsiteY85" fmla="*/ 4505099 h 5438799"/>
              <a:gd name="connsiteX86" fmla="*/ 21634064 w 23036961"/>
              <a:gd name="connsiteY86" fmla="*/ 4637666 h 5438799"/>
              <a:gd name="connsiteX87" fmla="*/ 22355606 w 23036961"/>
              <a:gd name="connsiteY87" fmla="*/ 4937003 h 5438799"/>
              <a:gd name="connsiteX88" fmla="*/ 22678388 w 23036961"/>
              <a:gd name="connsiteY88" fmla="*/ 5079618 h 5438799"/>
              <a:gd name="connsiteX89" fmla="*/ 22869131 w 23036961"/>
              <a:gd name="connsiteY89" fmla="*/ 5095484 h 5438799"/>
              <a:gd name="connsiteX90" fmla="*/ 22778342 w 23036961"/>
              <a:gd name="connsiteY90" fmla="*/ 5268245 h 5438799"/>
              <a:gd name="connsiteX0" fmla="*/ 22929067 w 23065517"/>
              <a:gd name="connsiteY0" fmla="*/ 5238100 h 5437193"/>
              <a:gd name="connsiteX1" fmla="*/ 23001698 w 23065517"/>
              <a:gd name="connsiteY1" fmla="*/ 5434660 h 5437193"/>
              <a:gd name="connsiteX2" fmla="*/ 21910129 w 23065517"/>
              <a:gd name="connsiteY2" fmla="*/ 5088962 h 5437193"/>
              <a:gd name="connsiteX3" fmla="*/ 21409648 w 23065517"/>
              <a:gd name="connsiteY3" fmla="*/ 4912146 h 5437193"/>
              <a:gd name="connsiteX4" fmla="*/ 21060780 w 23065517"/>
              <a:gd name="connsiteY4" fmla="*/ 4783634 h 5437193"/>
              <a:gd name="connsiteX5" fmla="*/ 20788064 w 23065517"/>
              <a:gd name="connsiteY5" fmla="*/ 4723343 h 5437193"/>
              <a:gd name="connsiteX6" fmla="*/ 20342764 w 23065517"/>
              <a:gd name="connsiteY6" fmla="*/ 4636785 h 5437193"/>
              <a:gd name="connsiteX7" fmla="*/ 19955639 w 23065517"/>
              <a:gd name="connsiteY7" fmla="*/ 4574557 h 5437193"/>
              <a:gd name="connsiteX8" fmla="*/ 19404389 w 23065517"/>
              <a:gd name="connsiteY8" fmla="*/ 4415898 h 5437193"/>
              <a:gd name="connsiteX9" fmla="*/ 18971250 w 23065517"/>
              <a:gd name="connsiteY9" fmla="*/ 4385753 h 5437193"/>
              <a:gd name="connsiteX10" fmla="*/ 18495980 w 23065517"/>
              <a:gd name="connsiteY10" fmla="*/ 4355608 h 5437193"/>
              <a:gd name="connsiteX11" fmla="*/ 18149049 w 23065517"/>
              <a:gd name="connsiteY11" fmla="*/ 4351554 h 5437193"/>
              <a:gd name="connsiteX12" fmla="*/ 17324908 w 23065517"/>
              <a:gd name="connsiteY12" fmla="*/ 4337627 h 5437193"/>
              <a:gd name="connsiteX13" fmla="*/ 16958580 w 23065517"/>
              <a:gd name="connsiteY13" fmla="*/ 4415951 h 5437193"/>
              <a:gd name="connsiteX14" fmla="*/ 16855632 w 23065517"/>
              <a:gd name="connsiteY14" fmla="*/ 4413959 h 5437193"/>
              <a:gd name="connsiteX15" fmla="*/ 16482786 w 23065517"/>
              <a:gd name="connsiteY15" fmla="*/ 4434056 h 5437193"/>
              <a:gd name="connsiteX16" fmla="*/ 15726691 w 23065517"/>
              <a:gd name="connsiteY16" fmla="*/ 4484298 h 5437193"/>
              <a:gd name="connsiteX17" fmla="*/ 15173151 w 23065517"/>
              <a:gd name="connsiteY17" fmla="*/ 4530484 h 5437193"/>
              <a:gd name="connsiteX18" fmla="*/ 14838029 w 23065517"/>
              <a:gd name="connsiteY18" fmla="*/ 4588835 h 5437193"/>
              <a:gd name="connsiteX19" fmla="*/ 14270385 w 23065517"/>
              <a:gd name="connsiteY19" fmla="*/ 4623035 h 5437193"/>
              <a:gd name="connsiteX20" fmla="*/ 13857345 w 23065517"/>
              <a:gd name="connsiteY20" fmla="*/ 4669223 h 5437193"/>
              <a:gd name="connsiteX21" fmla="*/ 13293932 w 23065517"/>
              <a:gd name="connsiteY21" fmla="*/ 4777639 h 5437193"/>
              <a:gd name="connsiteX22" fmla="*/ 12468381 w 23065517"/>
              <a:gd name="connsiteY22" fmla="*/ 4801966 h 5437193"/>
              <a:gd name="connsiteX23" fmla="*/ 12133789 w 23065517"/>
              <a:gd name="connsiteY23" fmla="*/ 4813954 h 5437193"/>
              <a:gd name="connsiteX24" fmla="*/ 11588005 w 23065517"/>
              <a:gd name="connsiteY24" fmla="*/ 4950577 h 5437193"/>
              <a:gd name="connsiteX25" fmla="*/ 11134772 w 23065517"/>
              <a:gd name="connsiteY25" fmla="*/ 5051060 h 5437193"/>
              <a:gd name="connsiteX26" fmla="*/ 10473167 w 23065517"/>
              <a:gd name="connsiteY26" fmla="*/ 5097247 h 5437193"/>
              <a:gd name="connsiteX27" fmla="*/ 9724653 w 23065517"/>
              <a:gd name="connsiteY27" fmla="*/ 5213773 h 5437193"/>
              <a:gd name="connsiteX28" fmla="*/ 8721402 w 23065517"/>
              <a:gd name="connsiteY28" fmla="*/ 5229814 h 5437193"/>
              <a:gd name="connsiteX29" fmla="*/ 7828157 w 23065517"/>
              <a:gd name="connsiteY29" fmla="*/ 4904918 h 5437193"/>
              <a:gd name="connsiteX30" fmla="*/ 7026296 w 23065517"/>
              <a:gd name="connsiteY30" fmla="*/ 4555033 h 5437193"/>
              <a:gd name="connsiteX31" fmla="*/ 6414820 w 23065517"/>
              <a:gd name="connsiteY31" fmla="*/ 4330339 h 5437193"/>
              <a:gd name="connsiteX32" fmla="*/ 6094550 w 23065517"/>
              <a:gd name="connsiteY32" fmla="*/ 4299023 h 5437193"/>
              <a:gd name="connsiteX33" fmla="*/ 5651062 w 23065517"/>
              <a:gd name="connsiteY33" fmla="*/ 4148963 h 5437193"/>
              <a:gd name="connsiteX34" fmla="*/ 5210937 w 23065517"/>
              <a:gd name="connsiteY34" fmla="*/ 4044995 h 5437193"/>
              <a:gd name="connsiteX35" fmla="*/ 4677010 w 23065517"/>
              <a:gd name="connsiteY35" fmla="*/ 3983795 h 5437193"/>
              <a:gd name="connsiteX36" fmla="*/ 4028666 w 23065517"/>
              <a:gd name="connsiteY36" fmla="*/ 3946868 h 5437193"/>
              <a:gd name="connsiteX37" fmla="*/ 3672863 w 23065517"/>
              <a:gd name="connsiteY37" fmla="*/ 3873297 h 5437193"/>
              <a:gd name="connsiteX38" fmla="*/ 3609151 w 23065517"/>
              <a:gd name="connsiteY38" fmla="*/ 3873621 h 5437193"/>
              <a:gd name="connsiteX39" fmla="*/ 3318576 w 23065517"/>
              <a:gd name="connsiteY39" fmla="*/ 3809148 h 5437193"/>
              <a:gd name="connsiteX40" fmla="*/ 3062810 w 23065517"/>
              <a:gd name="connsiteY40" fmla="*/ 3741650 h 5437193"/>
              <a:gd name="connsiteX41" fmla="*/ 2799479 w 23065517"/>
              <a:gd name="connsiteY41" fmla="*/ 3627237 h 5437193"/>
              <a:gd name="connsiteX42" fmla="*/ 2519801 w 23065517"/>
              <a:gd name="connsiteY42" fmla="*/ 3459855 h 5437193"/>
              <a:gd name="connsiteX43" fmla="*/ 2319124 w 23065517"/>
              <a:gd name="connsiteY43" fmla="*/ 3289142 h 5437193"/>
              <a:gd name="connsiteX44" fmla="*/ 2122986 w 23065517"/>
              <a:gd name="connsiteY44" fmla="*/ 3068185 h 5437193"/>
              <a:gd name="connsiteX45" fmla="*/ 1806987 w 23065517"/>
              <a:gd name="connsiteY45" fmla="*/ 2696795 h 5437193"/>
              <a:gd name="connsiteX46" fmla="*/ 1641723 w 23065517"/>
              <a:gd name="connsiteY46" fmla="*/ 2298164 h 5437193"/>
              <a:gd name="connsiteX47" fmla="*/ 1155112 w 23065517"/>
              <a:gd name="connsiteY47" fmla="*/ 1701929 h 5437193"/>
              <a:gd name="connsiteX48" fmla="*/ 366725 w 23065517"/>
              <a:gd name="connsiteY48" fmla="*/ 1273809 h 5437193"/>
              <a:gd name="connsiteX49" fmla="*/ 23187 w 23065517"/>
              <a:gd name="connsiteY49" fmla="*/ 1004969 h 5437193"/>
              <a:gd name="connsiteX50" fmla="*/ 979266 w 23065517"/>
              <a:gd name="connsiteY50" fmla="*/ 857868 h 5437193"/>
              <a:gd name="connsiteX51" fmla="*/ 1993754 w 23065517"/>
              <a:gd name="connsiteY51" fmla="*/ 765881 h 5437193"/>
              <a:gd name="connsiteX52" fmla="*/ 2589750 w 23065517"/>
              <a:gd name="connsiteY52" fmla="*/ 706602 h 5437193"/>
              <a:gd name="connsiteX53" fmla="*/ 3249944 w 23065517"/>
              <a:gd name="connsiteY53" fmla="*/ 570862 h 5437193"/>
              <a:gd name="connsiteX54" fmla="*/ 3847512 w 23065517"/>
              <a:gd name="connsiteY54" fmla="*/ 479237 h 5437193"/>
              <a:gd name="connsiteX55" fmla="*/ 4754199 w 23065517"/>
              <a:gd name="connsiteY55" fmla="*/ 428950 h 5437193"/>
              <a:gd name="connsiteX56" fmla="*/ 5327088 w 23065517"/>
              <a:gd name="connsiteY56" fmla="*/ 366325 h 5437193"/>
              <a:gd name="connsiteX57" fmla="*/ 6299487 w 23065517"/>
              <a:gd name="connsiteY57" fmla="*/ 284571 h 5437193"/>
              <a:gd name="connsiteX58" fmla="*/ 7013052 w 23065517"/>
              <a:gd name="connsiteY58" fmla="*/ 189862 h 5437193"/>
              <a:gd name="connsiteX59" fmla="*/ 8316163 w 23065517"/>
              <a:gd name="connsiteY59" fmla="*/ 72939 h 5437193"/>
              <a:gd name="connsiteX60" fmla="*/ 9149428 w 23065517"/>
              <a:gd name="connsiteY60" fmla="*/ 4143 h 5437193"/>
              <a:gd name="connsiteX61" fmla="*/ 10258952 w 23065517"/>
              <a:gd name="connsiteY61" fmla="*/ 15602 h 5437193"/>
              <a:gd name="connsiteX62" fmla="*/ 10934685 w 23065517"/>
              <a:gd name="connsiteY62" fmla="*/ 80425 h 5437193"/>
              <a:gd name="connsiteX63" fmla="*/ 11279099 w 23065517"/>
              <a:gd name="connsiteY63" fmla="*/ 211054 h 5437193"/>
              <a:gd name="connsiteX64" fmla="*/ 11534819 w 23065517"/>
              <a:gd name="connsiteY64" fmla="*/ 246953 h 5437193"/>
              <a:gd name="connsiteX65" fmla="*/ 12054032 w 23065517"/>
              <a:gd name="connsiteY65" fmla="*/ 345284 h 5437193"/>
              <a:gd name="connsiteX66" fmla="*/ 12544462 w 23065517"/>
              <a:gd name="connsiteY66" fmla="*/ 469692 h 5437193"/>
              <a:gd name="connsiteX67" fmla="*/ 13128197 w 23065517"/>
              <a:gd name="connsiteY67" fmla="*/ 693954 h 5437193"/>
              <a:gd name="connsiteX68" fmla="*/ 13504042 w 23065517"/>
              <a:gd name="connsiteY68" fmla="*/ 816069 h 5437193"/>
              <a:gd name="connsiteX69" fmla="*/ 14026882 w 23065517"/>
              <a:gd name="connsiteY69" fmla="*/ 1020033 h 5437193"/>
              <a:gd name="connsiteX70" fmla="*/ 14300254 w 23065517"/>
              <a:gd name="connsiteY70" fmla="*/ 1187985 h 5437193"/>
              <a:gd name="connsiteX71" fmla="*/ 14497997 w 23065517"/>
              <a:gd name="connsiteY71" fmla="*/ 1299952 h 5437193"/>
              <a:gd name="connsiteX72" fmla="*/ 14891847 w 23065517"/>
              <a:gd name="connsiteY72" fmla="*/ 1475761 h 5437193"/>
              <a:gd name="connsiteX73" fmla="*/ 15389151 w 23065517"/>
              <a:gd name="connsiteY73" fmla="*/ 1814936 h 5437193"/>
              <a:gd name="connsiteX74" fmla="*/ 15630439 w 23065517"/>
              <a:gd name="connsiteY74" fmla="*/ 2137743 h 5437193"/>
              <a:gd name="connsiteX75" fmla="*/ 15742733 w 23065517"/>
              <a:gd name="connsiteY75" fmla="*/ 2474627 h 5437193"/>
              <a:gd name="connsiteX76" fmla="*/ 15919196 w 23065517"/>
              <a:gd name="connsiteY76" fmla="*/ 2683175 h 5437193"/>
              <a:gd name="connsiteX77" fmla="*/ 16111702 w 23065517"/>
              <a:gd name="connsiteY77" fmla="*/ 2987975 h 5437193"/>
              <a:gd name="connsiteX78" fmla="*/ 16496712 w 23065517"/>
              <a:gd name="connsiteY78" fmla="*/ 3340901 h 5437193"/>
              <a:gd name="connsiteX79" fmla="*/ 16929849 w 23065517"/>
              <a:gd name="connsiteY79" fmla="*/ 3677785 h 5437193"/>
              <a:gd name="connsiteX80" fmla="*/ 17443196 w 23065517"/>
              <a:gd name="connsiteY80" fmla="*/ 3838206 h 5437193"/>
              <a:gd name="connsiteX81" fmla="*/ 18197175 w 23065517"/>
              <a:gd name="connsiteY81" fmla="*/ 3966543 h 5437193"/>
              <a:gd name="connsiteX82" fmla="*/ 19031365 w 23065517"/>
              <a:gd name="connsiteY82" fmla="*/ 4062796 h 5437193"/>
              <a:gd name="connsiteX83" fmla="*/ 19673048 w 23065517"/>
              <a:gd name="connsiteY83" fmla="*/ 4187607 h 5437193"/>
              <a:gd name="connsiteX84" fmla="*/ 20340824 w 23065517"/>
              <a:gd name="connsiteY84" fmla="*/ 4358429 h 5437193"/>
              <a:gd name="connsiteX85" fmla="*/ 21102735 w 23065517"/>
              <a:gd name="connsiteY85" fmla="*/ 4505099 h 5437193"/>
              <a:gd name="connsiteX86" fmla="*/ 21634064 w 23065517"/>
              <a:gd name="connsiteY86" fmla="*/ 4637666 h 5437193"/>
              <a:gd name="connsiteX87" fmla="*/ 22355606 w 23065517"/>
              <a:gd name="connsiteY87" fmla="*/ 4937003 h 5437193"/>
              <a:gd name="connsiteX88" fmla="*/ 22678388 w 23065517"/>
              <a:gd name="connsiteY88" fmla="*/ 5079618 h 5437193"/>
              <a:gd name="connsiteX89" fmla="*/ 22869131 w 23065517"/>
              <a:gd name="connsiteY89" fmla="*/ 5095484 h 5437193"/>
              <a:gd name="connsiteX90" fmla="*/ 22929067 w 23065517"/>
              <a:gd name="connsiteY90" fmla="*/ 5238100 h 5437193"/>
              <a:gd name="connsiteX0" fmla="*/ 22929067 w 23065517"/>
              <a:gd name="connsiteY0" fmla="*/ 5238100 h 5526890"/>
              <a:gd name="connsiteX1" fmla="*/ 23001698 w 23065517"/>
              <a:gd name="connsiteY1" fmla="*/ 5525095 h 5526890"/>
              <a:gd name="connsiteX2" fmla="*/ 21910129 w 23065517"/>
              <a:gd name="connsiteY2" fmla="*/ 5088962 h 5526890"/>
              <a:gd name="connsiteX3" fmla="*/ 21409648 w 23065517"/>
              <a:gd name="connsiteY3" fmla="*/ 4912146 h 5526890"/>
              <a:gd name="connsiteX4" fmla="*/ 21060780 w 23065517"/>
              <a:gd name="connsiteY4" fmla="*/ 4783634 h 5526890"/>
              <a:gd name="connsiteX5" fmla="*/ 20788064 w 23065517"/>
              <a:gd name="connsiteY5" fmla="*/ 4723343 h 5526890"/>
              <a:gd name="connsiteX6" fmla="*/ 20342764 w 23065517"/>
              <a:gd name="connsiteY6" fmla="*/ 4636785 h 5526890"/>
              <a:gd name="connsiteX7" fmla="*/ 19955639 w 23065517"/>
              <a:gd name="connsiteY7" fmla="*/ 4574557 h 5526890"/>
              <a:gd name="connsiteX8" fmla="*/ 19404389 w 23065517"/>
              <a:gd name="connsiteY8" fmla="*/ 4415898 h 5526890"/>
              <a:gd name="connsiteX9" fmla="*/ 18971250 w 23065517"/>
              <a:gd name="connsiteY9" fmla="*/ 4385753 h 5526890"/>
              <a:gd name="connsiteX10" fmla="*/ 18495980 w 23065517"/>
              <a:gd name="connsiteY10" fmla="*/ 4355608 h 5526890"/>
              <a:gd name="connsiteX11" fmla="*/ 18149049 w 23065517"/>
              <a:gd name="connsiteY11" fmla="*/ 4351554 h 5526890"/>
              <a:gd name="connsiteX12" fmla="*/ 17324908 w 23065517"/>
              <a:gd name="connsiteY12" fmla="*/ 4337627 h 5526890"/>
              <a:gd name="connsiteX13" fmla="*/ 16958580 w 23065517"/>
              <a:gd name="connsiteY13" fmla="*/ 4415951 h 5526890"/>
              <a:gd name="connsiteX14" fmla="*/ 16855632 w 23065517"/>
              <a:gd name="connsiteY14" fmla="*/ 4413959 h 5526890"/>
              <a:gd name="connsiteX15" fmla="*/ 16482786 w 23065517"/>
              <a:gd name="connsiteY15" fmla="*/ 4434056 h 5526890"/>
              <a:gd name="connsiteX16" fmla="*/ 15726691 w 23065517"/>
              <a:gd name="connsiteY16" fmla="*/ 4484298 h 5526890"/>
              <a:gd name="connsiteX17" fmla="*/ 15173151 w 23065517"/>
              <a:gd name="connsiteY17" fmla="*/ 4530484 h 5526890"/>
              <a:gd name="connsiteX18" fmla="*/ 14838029 w 23065517"/>
              <a:gd name="connsiteY18" fmla="*/ 4588835 h 5526890"/>
              <a:gd name="connsiteX19" fmla="*/ 14270385 w 23065517"/>
              <a:gd name="connsiteY19" fmla="*/ 4623035 h 5526890"/>
              <a:gd name="connsiteX20" fmla="*/ 13857345 w 23065517"/>
              <a:gd name="connsiteY20" fmla="*/ 4669223 h 5526890"/>
              <a:gd name="connsiteX21" fmla="*/ 13293932 w 23065517"/>
              <a:gd name="connsiteY21" fmla="*/ 4777639 h 5526890"/>
              <a:gd name="connsiteX22" fmla="*/ 12468381 w 23065517"/>
              <a:gd name="connsiteY22" fmla="*/ 4801966 h 5526890"/>
              <a:gd name="connsiteX23" fmla="*/ 12133789 w 23065517"/>
              <a:gd name="connsiteY23" fmla="*/ 4813954 h 5526890"/>
              <a:gd name="connsiteX24" fmla="*/ 11588005 w 23065517"/>
              <a:gd name="connsiteY24" fmla="*/ 4950577 h 5526890"/>
              <a:gd name="connsiteX25" fmla="*/ 11134772 w 23065517"/>
              <a:gd name="connsiteY25" fmla="*/ 5051060 h 5526890"/>
              <a:gd name="connsiteX26" fmla="*/ 10473167 w 23065517"/>
              <a:gd name="connsiteY26" fmla="*/ 5097247 h 5526890"/>
              <a:gd name="connsiteX27" fmla="*/ 9724653 w 23065517"/>
              <a:gd name="connsiteY27" fmla="*/ 5213773 h 5526890"/>
              <a:gd name="connsiteX28" fmla="*/ 8721402 w 23065517"/>
              <a:gd name="connsiteY28" fmla="*/ 5229814 h 5526890"/>
              <a:gd name="connsiteX29" fmla="*/ 7828157 w 23065517"/>
              <a:gd name="connsiteY29" fmla="*/ 4904918 h 5526890"/>
              <a:gd name="connsiteX30" fmla="*/ 7026296 w 23065517"/>
              <a:gd name="connsiteY30" fmla="*/ 4555033 h 5526890"/>
              <a:gd name="connsiteX31" fmla="*/ 6414820 w 23065517"/>
              <a:gd name="connsiteY31" fmla="*/ 4330339 h 5526890"/>
              <a:gd name="connsiteX32" fmla="*/ 6094550 w 23065517"/>
              <a:gd name="connsiteY32" fmla="*/ 4299023 h 5526890"/>
              <a:gd name="connsiteX33" fmla="*/ 5651062 w 23065517"/>
              <a:gd name="connsiteY33" fmla="*/ 4148963 h 5526890"/>
              <a:gd name="connsiteX34" fmla="*/ 5210937 w 23065517"/>
              <a:gd name="connsiteY34" fmla="*/ 4044995 h 5526890"/>
              <a:gd name="connsiteX35" fmla="*/ 4677010 w 23065517"/>
              <a:gd name="connsiteY35" fmla="*/ 3983795 h 5526890"/>
              <a:gd name="connsiteX36" fmla="*/ 4028666 w 23065517"/>
              <a:gd name="connsiteY36" fmla="*/ 3946868 h 5526890"/>
              <a:gd name="connsiteX37" fmla="*/ 3672863 w 23065517"/>
              <a:gd name="connsiteY37" fmla="*/ 3873297 h 5526890"/>
              <a:gd name="connsiteX38" fmla="*/ 3609151 w 23065517"/>
              <a:gd name="connsiteY38" fmla="*/ 3873621 h 5526890"/>
              <a:gd name="connsiteX39" fmla="*/ 3318576 w 23065517"/>
              <a:gd name="connsiteY39" fmla="*/ 3809148 h 5526890"/>
              <a:gd name="connsiteX40" fmla="*/ 3062810 w 23065517"/>
              <a:gd name="connsiteY40" fmla="*/ 3741650 h 5526890"/>
              <a:gd name="connsiteX41" fmla="*/ 2799479 w 23065517"/>
              <a:gd name="connsiteY41" fmla="*/ 3627237 h 5526890"/>
              <a:gd name="connsiteX42" fmla="*/ 2519801 w 23065517"/>
              <a:gd name="connsiteY42" fmla="*/ 3459855 h 5526890"/>
              <a:gd name="connsiteX43" fmla="*/ 2319124 w 23065517"/>
              <a:gd name="connsiteY43" fmla="*/ 3289142 h 5526890"/>
              <a:gd name="connsiteX44" fmla="*/ 2122986 w 23065517"/>
              <a:gd name="connsiteY44" fmla="*/ 3068185 h 5526890"/>
              <a:gd name="connsiteX45" fmla="*/ 1806987 w 23065517"/>
              <a:gd name="connsiteY45" fmla="*/ 2696795 h 5526890"/>
              <a:gd name="connsiteX46" fmla="*/ 1641723 w 23065517"/>
              <a:gd name="connsiteY46" fmla="*/ 2298164 h 5526890"/>
              <a:gd name="connsiteX47" fmla="*/ 1155112 w 23065517"/>
              <a:gd name="connsiteY47" fmla="*/ 1701929 h 5526890"/>
              <a:gd name="connsiteX48" fmla="*/ 366725 w 23065517"/>
              <a:gd name="connsiteY48" fmla="*/ 1273809 h 5526890"/>
              <a:gd name="connsiteX49" fmla="*/ 23187 w 23065517"/>
              <a:gd name="connsiteY49" fmla="*/ 1004969 h 5526890"/>
              <a:gd name="connsiteX50" fmla="*/ 979266 w 23065517"/>
              <a:gd name="connsiteY50" fmla="*/ 857868 h 5526890"/>
              <a:gd name="connsiteX51" fmla="*/ 1993754 w 23065517"/>
              <a:gd name="connsiteY51" fmla="*/ 765881 h 5526890"/>
              <a:gd name="connsiteX52" fmla="*/ 2589750 w 23065517"/>
              <a:gd name="connsiteY52" fmla="*/ 706602 h 5526890"/>
              <a:gd name="connsiteX53" fmla="*/ 3249944 w 23065517"/>
              <a:gd name="connsiteY53" fmla="*/ 570862 h 5526890"/>
              <a:gd name="connsiteX54" fmla="*/ 3847512 w 23065517"/>
              <a:gd name="connsiteY54" fmla="*/ 479237 h 5526890"/>
              <a:gd name="connsiteX55" fmla="*/ 4754199 w 23065517"/>
              <a:gd name="connsiteY55" fmla="*/ 428950 h 5526890"/>
              <a:gd name="connsiteX56" fmla="*/ 5327088 w 23065517"/>
              <a:gd name="connsiteY56" fmla="*/ 366325 h 5526890"/>
              <a:gd name="connsiteX57" fmla="*/ 6299487 w 23065517"/>
              <a:gd name="connsiteY57" fmla="*/ 284571 h 5526890"/>
              <a:gd name="connsiteX58" fmla="*/ 7013052 w 23065517"/>
              <a:gd name="connsiteY58" fmla="*/ 189862 h 5526890"/>
              <a:gd name="connsiteX59" fmla="*/ 8316163 w 23065517"/>
              <a:gd name="connsiteY59" fmla="*/ 72939 h 5526890"/>
              <a:gd name="connsiteX60" fmla="*/ 9149428 w 23065517"/>
              <a:gd name="connsiteY60" fmla="*/ 4143 h 5526890"/>
              <a:gd name="connsiteX61" fmla="*/ 10258952 w 23065517"/>
              <a:gd name="connsiteY61" fmla="*/ 15602 h 5526890"/>
              <a:gd name="connsiteX62" fmla="*/ 10934685 w 23065517"/>
              <a:gd name="connsiteY62" fmla="*/ 80425 h 5526890"/>
              <a:gd name="connsiteX63" fmla="*/ 11279099 w 23065517"/>
              <a:gd name="connsiteY63" fmla="*/ 211054 h 5526890"/>
              <a:gd name="connsiteX64" fmla="*/ 11534819 w 23065517"/>
              <a:gd name="connsiteY64" fmla="*/ 246953 h 5526890"/>
              <a:gd name="connsiteX65" fmla="*/ 12054032 w 23065517"/>
              <a:gd name="connsiteY65" fmla="*/ 345284 h 5526890"/>
              <a:gd name="connsiteX66" fmla="*/ 12544462 w 23065517"/>
              <a:gd name="connsiteY66" fmla="*/ 469692 h 5526890"/>
              <a:gd name="connsiteX67" fmla="*/ 13128197 w 23065517"/>
              <a:gd name="connsiteY67" fmla="*/ 693954 h 5526890"/>
              <a:gd name="connsiteX68" fmla="*/ 13504042 w 23065517"/>
              <a:gd name="connsiteY68" fmla="*/ 816069 h 5526890"/>
              <a:gd name="connsiteX69" fmla="*/ 14026882 w 23065517"/>
              <a:gd name="connsiteY69" fmla="*/ 1020033 h 5526890"/>
              <a:gd name="connsiteX70" fmla="*/ 14300254 w 23065517"/>
              <a:gd name="connsiteY70" fmla="*/ 1187985 h 5526890"/>
              <a:gd name="connsiteX71" fmla="*/ 14497997 w 23065517"/>
              <a:gd name="connsiteY71" fmla="*/ 1299952 h 5526890"/>
              <a:gd name="connsiteX72" fmla="*/ 14891847 w 23065517"/>
              <a:gd name="connsiteY72" fmla="*/ 1475761 h 5526890"/>
              <a:gd name="connsiteX73" fmla="*/ 15389151 w 23065517"/>
              <a:gd name="connsiteY73" fmla="*/ 1814936 h 5526890"/>
              <a:gd name="connsiteX74" fmla="*/ 15630439 w 23065517"/>
              <a:gd name="connsiteY74" fmla="*/ 2137743 h 5526890"/>
              <a:gd name="connsiteX75" fmla="*/ 15742733 w 23065517"/>
              <a:gd name="connsiteY75" fmla="*/ 2474627 h 5526890"/>
              <a:gd name="connsiteX76" fmla="*/ 15919196 w 23065517"/>
              <a:gd name="connsiteY76" fmla="*/ 2683175 h 5526890"/>
              <a:gd name="connsiteX77" fmla="*/ 16111702 w 23065517"/>
              <a:gd name="connsiteY77" fmla="*/ 2987975 h 5526890"/>
              <a:gd name="connsiteX78" fmla="*/ 16496712 w 23065517"/>
              <a:gd name="connsiteY78" fmla="*/ 3340901 h 5526890"/>
              <a:gd name="connsiteX79" fmla="*/ 16929849 w 23065517"/>
              <a:gd name="connsiteY79" fmla="*/ 3677785 h 5526890"/>
              <a:gd name="connsiteX80" fmla="*/ 17443196 w 23065517"/>
              <a:gd name="connsiteY80" fmla="*/ 3838206 h 5526890"/>
              <a:gd name="connsiteX81" fmla="*/ 18197175 w 23065517"/>
              <a:gd name="connsiteY81" fmla="*/ 3966543 h 5526890"/>
              <a:gd name="connsiteX82" fmla="*/ 19031365 w 23065517"/>
              <a:gd name="connsiteY82" fmla="*/ 4062796 h 5526890"/>
              <a:gd name="connsiteX83" fmla="*/ 19673048 w 23065517"/>
              <a:gd name="connsiteY83" fmla="*/ 4187607 h 5526890"/>
              <a:gd name="connsiteX84" fmla="*/ 20340824 w 23065517"/>
              <a:gd name="connsiteY84" fmla="*/ 4358429 h 5526890"/>
              <a:gd name="connsiteX85" fmla="*/ 21102735 w 23065517"/>
              <a:gd name="connsiteY85" fmla="*/ 4505099 h 5526890"/>
              <a:gd name="connsiteX86" fmla="*/ 21634064 w 23065517"/>
              <a:gd name="connsiteY86" fmla="*/ 4637666 h 5526890"/>
              <a:gd name="connsiteX87" fmla="*/ 22355606 w 23065517"/>
              <a:gd name="connsiteY87" fmla="*/ 4937003 h 5526890"/>
              <a:gd name="connsiteX88" fmla="*/ 22678388 w 23065517"/>
              <a:gd name="connsiteY88" fmla="*/ 5079618 h 5526890"/>
              <a:gd name="connsiteX89" fmla="*/ 22869131 w 23065517"/>
              <a:gd name="connsiteY89" fmla="*/ 5095484 h 5526890"/>
              <a:gd name="connsiteX90" fmla="*/ 22929067 w 23065517"/>
              <a:gd name="connsiteY90" fmla="*/ 5238100 h 5526890"/>
              <a:gd name="connsiteX0" fmla="*/ 22929067 w 22932649"/>
              <a:gd name="connsiteY0" fmla="*/ 5238100 h 5457078"/>
              <a:gd name="connsiteX1" fmla="*/ 22780634 w 22932649"/>
              <a:gd name="connsiteY1" fmla="*/ 5454757 h 5457078"/>
              <a:gd name="connsiteX2" fmla="*/ 21910129 w 22932649"/>
              <a:gd name="connsiteY2" fmla="*/ 5088962 h 5457078"/>
              <a:gd name="connsiteX3" fmla="*/ 21409648 w 22932649"/>
              <a:gd name="connsiteY3" fmla="*/ 4912146 h 5457078"/>
              <a:gd name="connsiteX4" fmla="*/ 21060780 w 22932649"/>
              <a:gd name="connsiteY4" fmla="*/ 4783634 h 5457078"/>
              <a:gd name="connsiteX5" fmla="*/ 20788064 w 22932649"/>
              <a:gd name="connsiteY5" fmla="*/ 4723343 h 5457078"/>
              <a:gd name="connsiteX6" fmla="*/ 20342764 w 22932649"/>
              <a:gd name="connsiteY6" fmla="*/ 4636785 h 5457078"/>
              <a:gd name="connsiteX7" fmla="*/ 19955639 w 22932649"/>
              <a:gd name="connsiteY7" fmla="*/ 4574557 h 5457078"/>
              <a:gd name="connsiteX8" fmla="*/ 19404389 w 22932649"/>
              <a:gd name="connsiteY8" fmla="*/ 4415898 h 5457078"/>
              <a:gd name="connsiteX9" fmla="*/ 18971250 w 22932649"/>
              <a:gd name="connsiteY9" fmla="*/ 4385753 h 5457078"/>
              <a:gd name="connsiteX10" fmla="*/ 18495980 w 22932649"/>
              <a:gd name="connsiteY10" fmla="*/ 4355608 h 5457078"/>
              <a:gd name="connsiteX11" fmla="*/ 18149049 w 22932649"/>
              <a:gd name="connsiteY11" fmla="*/ 4351554 h 5457078"/>
              <a:gd name="connsiteX12" fmla="*/ 17324908 w 22932649"/>
              <a:gd name="connsiteY12" fmla="*/ 4337627 h 5457078"/>
              <a:gd name="connsiteX13" fmla="*/ 16958580 w 22932649"/>
              <a:gd name="connsiteY13" fmla="*/ 4415951 h 5457078"/>
              <a:gd name="connsiteX14" fmla="*/ 16855632 w 22932649"/>
              <a:gd name="connsiteY14" fmla="*/ 4413959 h 5457078"/>
              <a:gd name="connsiteX15" fmla="*/ 16482786 w 22932649"/>
              <a:gd name="connsiteY15" fmla="*/ 4434056 h 5457078"/>
              <a:gd name="connsiteX16" fmla="*/ 15726691 w 22932649"/>
              <a:gd name="connsiteY16" fmla="*/ 4484298 h 5457078"/>
              <a:gd name="connsiteX17" fmla="*/ 15173151 w 22932649"/>
              <a:gd name="connsiteY17" fmla="*/ 4530484 h 5457078"/>
              <a:gd name="connsiteX18" fmla="*/ 14838029 w 22932649"/>
              <a:gd name="connsiteY18" fmla="*/ 4588835 h 5457078"/>
              <a:gd name="connsiteX19" fmla="*/ 14270385 w 22932649"/>
              <a:gd name="connsiteY19" fmla="*/ 4623035 h 5457078"/>
              <a:gd name="connsiteX20" fmla="*/ 13857345 w 22932649"/>
              <a:gd name="connsiteY20" fmla="*/ 4669223 h 5457078"/>
              <a:gd name="connsiteX21" fmla="*/ 13293932 w 22932649"/>
              <a:gd name="connsiteY21" fmla="*/ 4777639 h 5457078"/>
              <a:gd name="connsiteX22" fmla="*/ 12468381 w 22932649"/>
              <a:gd name="connsiteY22" fmla="*/ 4801966 h 5457078"/>
              <a:gd name="connsiteX23" fmla="*/ 12133789 w 22932649"/>
              <a:gd name="connsiteY23" fmla="*/ 4813954 h 5457078"/>
              <a:gd name="connsiteX24" fmla="*/ 11588005 w 22932649"/>
              <a:gd name="connsiteY24" fmla="*/ 4950577 h 5457078"/>
              <a:gd name="connsiteX25" fmla="*/ 11134772 w 22932649"/>
              <a:gd name="connsiteY25" fmla="*/ 5051060 h 5457078"/>
              <a:gd name="connsiteX26" fmla="*/ 10473167 w 22932649"/>
              <a:gd name="connsiteY26" fmla="*/ 5097247 h 5457078"/>
              <a:gd name="connsiteX27" fmla="*/ 9724653 w 22932649"/>
              <a:gd name="connsiteY27" fmla="*/ 5213773 h 5457078"/>
              <a:gd name="connsiteX28" fmla="*/ 8721402 w 22932649"/>
              <a:gd name="connsiteY28" fmla="*/ 5229814 h 5457078"/>
              <a:gd name="connsiteX29" fmla="*/ 7828157 w 22932649"/>
              <a:gd name="connsiteY29" fmla="*/ 4904918 h 5457078"/>
              <a:gd name="connsiteX30" fmla="*/ 7026296 w 22932649"/>
              <a:gd name="connsiteY30" fmla="*/ 4555033 h 5457078"/>
              <a:gd name="connsiteX31" fmla="*/ 6414820 w 22932649"/>
              <a:gd name="connsiteY31" fmla="*/ 4330339 h 5457078"/>
              <a:gd name="connsiteX32" fmla="*/ 6094550 w 22932649"/>
              <a:gd name="connsiteY32" fmla="*/ 4299023 h 5457078"/>
              <a:gd name="connsiteX33" fmla="*/ 5651062 w 22932649"/>
              <a:gd name="connsiteY33" fmla="*/ 4148963 h 5457078"/>
              <a:gd name="connsiteX34" fmla="*/ 5210937 w 22932649"/>
              <a:gd name="connsiteY34" fmla="*/ 4044995 h 5457078"/>
              <a:gd name="connsiteX35" fmla="*/ 4677010 w 22932649"/>
              <a:gd name="connsiteY35" fmla="*/ 3983795 h 5457078"/>
              <a:gd name="connsiteX36" fmla="*/ 4028666 w 22932649"/>
              <a:gd name="connsiteY36" fmla="*/ 3946868 h 5457078"/>
              <a:gd name="connsiteX37" fmla="*/ 3672863 w 22932649"/>
              <a:gd name="connsiteY37" fmla="*/ 3873297 h 5457078"/>
              <a:gd name="connsiteX38" fmla="*/ 3609151 w 22932649"/>
              <a:gd name="connsiteY38" fmla="*/ 3873621 h 5457078"/>
              <a:gd name="connsiteX39" fmla="*/ 3318576 w 22932649"/>
              <a:gd name="connsiteY39" fmla="*/ 3809148 h 5457078"/>
              <a:gd name="connsiteX40" fmla="*/ 3062810 w 22932649"/>
              <a:gd name="connsiteY40" fmla="*/ 3741650 h 5457078"/>
              <a:gd name="connsiteX41" fmla="*/ 2799479 w 22932649"/>
              <a:gd name="connsiteY41" fmla="*/ 3627237 h 5457078"/>
              <a:gd name="connsiteX42" fmla="*/ 2519801 w 22932649"/>
              <a:gd name="connsiteY42" fmla="*/ 3459855 h 5457078"/>
              <a:gd name="connsiteX43" fmla="*/ 2319124 w 22932649"/>
              <a:gd name="connsiteY43" fmla="*/ 3289142 h 5457078"/>
              <a:gd name="connsiteX44" fmla="*/ 2122986 w 22932649"/>
              <a:gd name="connsiteY44" fmla="*/ 3068185 h 5457078"/>
              <a:gd name="connsiteX45" fmla="*/ 1806987 w 22932649"/>
              <a:gd name="connsiteY45" fmla="*/ 2696795 h 5457078"/>
              <a:gd name="connsiteX46" fmla="*/ 1641723 w 22932649"/>
              <a:gd name="connsiteY46" fmla="*/ 2298164 h 5457078"/>
              <a:gd name="connsiteX47" fmla="*/ 1155112 w 22932649"/>
              <a:gd name="connsiteY47" fmla="*/ 1701929 h 5457078"/>
              <a:gd name="connsiteX48" fmla="*/ 366725 w 22932649"/>
              <a:gd name="connsiteY48" fmla="*/ 1273809 h 5457078"/>
              <a:gd name="connsiteX49" fmla="*/ 23187 w 22932649"/>
              <a:gd name="connsiteY49" fmla="*/ 1004969 h 5457078"/>
              <a:gd name="connsiteX50" fmla="*/ 979266 w 22932649"/>
              <a:gd name="connsiteY50" fmla="*/ 857868 h 5457078"/>
              <a:gd name="connsiteX51" fmla="*/ 1993754 w 22932649"/>
              <a:gd name="connsiteY51" fmla="*/ 765881 h 5457078"/>
              <a:gd name="connsiteX52" fmla="*/ 2589750 w 22932649"/>
              <a:gd name="connsiteY52" fmla="*/ 706602 h 5457078"/>
              <a:gd name="connsiteX53" fmla="*/ 3249944 w 22932649"/>
              <a:gd name="connsiteY53" fmla="*/ 570862 h 5457078"/>
              <a:gd name="connsiteX54" fmla="*/ 3847512 w 22932649"/>
              <a:gd name="connsiteY54" fmla="*/ 479237 h 5457078"/>
              <a:gd name="connsiteX55" fmla="*/ 4754199 w 22932649"/>
              <a:gd name="connsiteY55" fmla="*/ 428950 h 5457078"/>
              <a:gd name="connsiteX56" fmla="*/ 5327088 w 22932649"/>
              <a:gd name="connsiteY56" fmla="*/ 366325 h 5457078"/>
              <a:gd name="connsiteX57" fmla="*/ 6299487 w 22932649"/>
              <a:gd name="connsiteY57" fmla="*/ 284571 h 5457078"/>
              <a:gd name="connsiteX58" fmla="*/ 7013052 w 22932649"/>
              <a:gd name="connsiteY58" fmla="*/ 189862 h 5457078"/>
              <a:gd name="connsiteX59" fmla="*/ 8316163 w 22932649"/>
              <a:gd name="connsiteY59" fmla="*/ 72939 h 5457078"/>
              <a:gd name="connsiteX60" fmla="*/ 9149428 w 22932649"/>
              <a:gd name="connsiteY60" fmla="*/ 4143 h 5457078"/>
              <a:gd name="connsiteX61" fmla="*/ 10258952 w 22932649"/>
              <a:gd name="connsiteY61" fmla="*/ 15602 h 5457078"/>
              <a:gd name="connsiteX62" fmla="*/ 10934685 w 22932649"/>
              <a:gd name="connsiteY62" fmla="*/ 80425 h 5457078"/>
              <a:gd name="connsiteX63" fmla="*/ 11279099 w 22932649"/>
              <a:gd name="connsiteY63" fmla="*/ 211054 h 5457078"/>
              <a:gd name="connsiteX64" fmla="*/ 11534819 w 22932649"/>
              <a:gd name="connsiteY64" fmla="*/ 246953 h 5457078"/>
              <a:gd name="connsiteX65" fmla="*/ 12054032 w 22932649"/>
              <a:gd name="connsiteY65" fmla="*/ 345284 h 5457078"/>
              <a:gd name="connsiteX66" fmla="*/ 12544462 w 22932649"/>
              <a:gd name="connsiteY66" fmla="*/ 469692 h 5457078"/>
              <a:gd name="connsiteX67" fmla="*/ 13128197 w 22932649"/>
              <a:gd name="connsiteY67" fmla="*/ 693954 h 5457078"/>
              <a:gd name="connsiteX68" fmla="*/ 13504042 w 22932649"/>
              <a:gd name="connsiteY68" fmla="*/ 816069 h 5457078"/>
              <a:gd name="connsiteX69" fmla="*/ 14026882 w 22932649"/>
              <a:gd name="connsiteY69" fmla="*/ 1020033 h 5457078"/>
              <a:gd name="connsiteX70" fmla="*/ 14300254 w 22932649"/>
              <a:gd name="connsiteY70" fmla="*/ 1187985 h 5457078"/>
              <a:gd name="connsiteX71" fmla="*/ 14497997 w 22932649"/>
              <a:gd name="connsiteY71" fmla="*/ 1299952 h 5457078"/>
              <a:gd name="connsiteX72" fmla="*/ 14891847 w 22932649"/>
              <a:gd name="connsiteY72" fmla="*/ 1475761 h 5457078"/>
              <a:gd name="connsiteX73" fmla="*/ 15389151 w 22932649"/>
              <a:gd name="connsiteY73" fmla="*/ 1814936 h 5457078"/>
              <a:gd name="connsiteX74" fmla="*/ 15630439 w 22932649"/>
              <a:gd name="connsiteY74" fmla="*/ 2137743 h 5457078"/>
              <a:gd name="connsiteX75" fmla="*/ 15742733 w 22932649"/>
              <a:gd name="connsiteY75" fmla="*/ 2474627 h 5457078"/>
              <a:gd name="connsiteX76" fmla="*/ 15919196 w 22932649"/>
              <a:gd name="connsiteY76" fmla="*/ 2683175 h 5457078"/>
              <a:gd name="connsiteX77" fmla="*/ 16111702 w 22932649"/>
              <a:gd name="connsiteY77" fmla="*/ 2987975 h 5457078"/>
              <a:gd name="connsiteX78" fmla="*/ 16496712 w 22932649"/>
              <a:gd name="connsiteY78" fmla="*/ 3340901 h 5457078"/>
              <a:gd name="connsiteX79" fmla="*/ 16929849 w 22932649"/>
              <a:gd name="connsiteY79" fmla="*/ 3677785 h 5457078"/>
              <a:gd name="connsiteX80" fmla="*/ 17443196 w 22932649"/>
              <a:gd name="connsiteY80" fmla="*/ 3838206 h 5457078"/>
              <a:gd name="connsiteX81" fmla="*/ 18197175 w 22932649"/>
              <a:gd name="connsiteY81" fmla="*/ 3966543 h 5457078"/>
              <a:gd name="connsiteX82" fmla="*/ 19031365 w 22932649"/>
              <a:gd name="connsiteY82" fmla="*/ 4062796 h 5457078"/>
              <a:gd name="connsiteX83" fmla="*/ 19673048 w 22932649"/>
              <a:gd name="connsiteY83" fmla="*/ 4187607 h 5457078"/>
              <a:gd name="connsiteX84" fmla="*/ 20340824 w 22932649"/>
              <a:gd name="connsiteY84" fmla="*/ 4358429 h 5457078"/>
              <a:gd name="connsiteX85" fmla="*/ 21102735 w 22932649"/>
              <a:gd name="connsiteY85" fmla="*/ 4505099 h 5457078"/>
              <a:gd name="connsiteX86" fmla="*/ 21634064 w 22932649"/>
              <a:gd name="connsiteY86" fmla="*/ 4637666 h 5457078"/>
              <a:gd name="connsiteX87" fmla="*/ 22355606 w 22932649"/>
              <a:gd name="connsiteY87" fmla="*/ 4937003 h 5457078"/>
              <a:gd name="connsiteX88" fmla="*/ 22678388 w 22932649"/>
              <a:gd name="connsiteY88" fmla="*/ 5079618 h 5457078"/>
              <a:gd name="connsiteX89" fmla="*/ 22869131 w 22932649"/>
              <a:gd name="connsiteY89" fmla="*/ 5095484 h 5457078"/>
              <a:gd name="connsiteX90" fmla="*/ 22929067 w 22932649"/>
              <a:gd name="connsiteY90" fmla="*/ 5238100 h 5457078"/>
              <a:gd name="connsiteX0" fmla="*/ 22929067 w 22930147"/>
              <a:gd name="connsiteY0" fmla="*/ 5238100 h 5456936"/>
              <a:gd name="connsiteX1" fmla="*/ 22780634 w 22930147"/>
              <a:gd name="connsiteY1" fmla="*/ 5454757 h 5456936"/>
              <a:gd name="connsiteX2" fmla="*/ 21910129 w 22930147"/>
              <a:gd name="connsiteY2" fmla="*/ 5088962 h 5456936"/>
              <a:gd name="connsiteX3" fmla="*/ 21409648 w 22930147"/>
              <a:gd name="connsiteY3" fmla="*/ 4912146 h 5456936"/>
              <a:gd name="connsiteX4" fmla="*/ 21060780 w 22930147"/>
              <a:gd name="connsiteY4" fmla="*/ 4783634 h 5456936"/>
              <a:gd name="connsiteX5" fmla="*/ 20788064 w 22930147"/>
              <a:gd name="connsiteY5" fmla="*/ 4723343 h 5456936"/>
              <a:gd name="connsiteX6" fmla="*/ 20342764 w 22930147"/>
              <a:gd name="connsiteY6" fmla="*/ 4636785 h 5456936"/>
              <a:gd name="connsiteX7" fmla="*/ 19955639 w 22930147"/>
              <a:gd name="connsiteY7" fmla="*/ 4574557 h 5456936"/>
              <a:gd name="connsiteX8" fmla="*/ 19404389 w 22930147"/>
              <a:gd name="connsiteY8" fmla="*/ 4415898 h 5456936"/>
              <a:gd name="connsiteX9" fmla="*/ 18971250 w 22930147"/>
              <a:gd name="connsiteY9" fmla="*/ 4385753 h 5456936"/>
              <a:gd name="connsiteX10" fmla="*/ 18495980 w 22930147"/>
              <a:gd name="connsiteY10" fmla="*/ 4355608 h 5456936"/>
              <a:gd name="connsiteX11" fmla="*/ 18149049 w 22930147"/>
              <a:gd name="connsiteY11" fmla="*/ 4351554 h 5456936"/>
              <a:gd name="connsiteX12" fmla="*/ 17324908 w 22930147"/>
              <a:gd name="connsiteY12" fmla="*/ 4337627 h 5456936"/>
              <a:gd name="connsiteX13" fmla="*/ 16958580 w 22930147"/>
              <a:gd name="connsiteY13" fmla="*/ 4415951 h 5456936"/>
              <a:gd name="connsiteX14" fmla="*/ 16855632 w 22930147"/>
              <a:gd name="connsiteY14" fmla="*/ 4413959 h 5456936"/>
              <a:gd name="connsiteX15" fmla="*/ 16482786 w 22930147"/>
              <a:gd name="connsiteY15" fmla="*/ 4434056 h 5456936"/>
              <a:gd name="connsiteX16" fmla="*/ 15726691 w 22930147"/>
              <a:gd name="connsiteY16" fmla="*/ 4484298 h 5456936"/>
              <a:gd name="connsiteX17" fmla="*/ 15173151 w 22930147"/>
              <a:gd name="connsiteY17" fmla="*/ 4530484 h 5456936"/>
              <a:gd name="connsiteX18" fmla="*/ 14838029 w 22930147"/>
              <a:gd name="connsiteY18" fmla="*/ 4588835 h 5456936"/>
              <a:gd name="connsiteX19" fmla="*/ 14270385 w 22930147"/>
              <a:gd name="connsiteY19" fmla="*/ 4623035 h 5456936"/>
              <a:gd name="connsiteX20" fmla="*/ 13857345 w 22930147"/>
              <a:gd name="connsiteY20" fmla="*/ 4669223 h 5456936"/>
              <a:gd name="connsiteX21" fmla="*/ 13293932 w 22930147"/>
              <a:gd name="connsiteY21" fmla="*/ 4777639 h 5456936"/>
              <a:gd name="connsiteX22" fmla="*/ 12468381 w 22930147"/>
              <a:gd name="connsiteY22" fmla="*/ 4801966 h 5456936"/>
              <a:gd name="connsiteX23" fmla="*/ 12133789 w 22930147"/>
              <a:gd name="connsiteY23" fmla="*/ 4813954 h 5456936"/>
              <a:gd name="connsiteX24" fmla="*/ 11588005 w 22930147"/>
              <a:gd name="connsiteY24" fmla="*/ 4950577 h 5456936"/>
              <a:gd name="connsiteX25" fmla="*/ 11134772 w 22930147"/>
              <a:gd name="connsiteY25" fmla="*/ 5051060 h 5456936"/>
              <a:gd name="connsiteX26" fmla="*/ 10473167 w 22930147"/>
              <a:gd name="connsiteY26" fmla="*/ 5097247 h 5456936"/>
              <a:gd name="connsiteX27" fmla="*/ 9724653 w 22930147"/>
              <a:gd name="connsiteY27" fmla="*/ 5213773 h 5456936"/>
              <a:gd name="connsiteX28" fmla="*/ 8721402 w 22930147"/>
              <a:gd name="connsiteY28" fmla="*/ 5229814 h 5456936"/>
              <a:gd name="connsiteX29" fmla="*/ 7828157 w 22930147"/>
              <a:gd name="connsiteY29" fmla="*/ 4904918 h 5456936"/>
              <a:gd name="connsiteX30" fmla="*/ 7026296 w 22930147"/>
              <a:gd name="connsiteY30" fmla="*/ 4555033 h 5456936"/>
              <a:gd name="connsiteX31" fmla="*/ 6414820 w 22930147"/>
              <a:gd name="connsiteY31" fmla="*/ 4330339 h 5456936"/>
              <a:gd name="connsiteX32" fmla="*/ 6094550 w 22930147"/>
              <a:gd name="connsiteY32" fmla="*/ 4299023 h 5456936"/>
              <a:gd name="connsiteX33" fmla="*/ 5651062 w 22930147"/>
              <a:gd name="connsiteY33" fmla="*/ 4148963 h 5456936"/>
              <a:gd name="connsiteX34" fmla="*/ 5210937 w 22930147"/>
              <a:gd name="connsiteY34" fmla="*/ 4044995 h 5456936"/>
              <a:gd name="connsiteX35" fmla="*/ 4677010 w 22930147"/>
              <a:gd name="connsiteY35" fmla="*/ 3983795 h 5456936"/>
              <a:gd name="connsiteX36" fmla="*/ 4028666 w 22930147"/>
              <a:gd name="connsiteY36" fmla="*/ 3946868 h 5456936"/>
              <a:gd name="connsiteX37" fmla="*/ 3672863 w 22930147"/>
              <a:gd name="connsiteY37" fmla="*/ 3873297 h 5456936"/>
              <a:gd name="connsiteX38" fmla="*/ 3609151 w 22930147"/>
              <a:gd name="connsiteY38" fmla="*/ 3873621 h 5456936"/>
              <a:gd name="connsiteX39" fmla="*/ 3318576 w 22930147"/>
              <a:gd name="connsiteY39" fmla="*/ 3809148 h 5456936"/>
              <a:gd name="connsiteX40" fmla="*/ 3062810 w 22930147"/>
              <a:gd name="connsiteY40" fmla="*/ 3741650 h 5456936"/>
              <a:gd name="connsiteX41" fmla="*/ 2799479 w 22930147"/>
              <a:gd name="connsiteY41" fmla="*/ 3627237 h 5456936"/>
              <a:gd name="connsiteX42" fmla="*/ 2519801 w 22930147"/>
              <a:gd name="connsiteY42" fmla="*/ 3459855 h 5456936"/>
              <a:gd name="connsiteX43" fmla="*/ 2319124 w 22930147"/>
              <a:gd name="connsiteY43" fmla="*/ 3289142 h 5456936"/>
              <a:gd name="connsiteX44" fmla="*/ 2122986 w 22930147"/>
              <a:gd name="connsiteY44" fmla="*/ 3068185 h 5456936"/>
              <a:gd name="connsiteX45" fmla="*/ 1806987 w 22930147"/>
              <a:gd name="connsiteY45" fmla="*/ 2696795 h 5456936"/>
              <a:gd name="connsiteX46" fmla="*/ 1641723 w 22930147"/>
              <a:gd name="connsiteY46" fmla="*/ 2298164 h 5456936"/>
              <a:gd name="connsiteX47" fmla="*/ 1155112 w 22930147"/>
              <a:gd name="connsiteY47" fmla="*/ 1701929 h 5456936"/>
              <a:gd name="connsiteX48" fmla="*/ 366725 w 22930147"/>
              <a:gd name="connsiteY48" fmla="*/ 1273809 h 5456936"/>
              <a:gd name="connsiteX49" fmla="*/ 23187 w 22930147"/>
              <a:gd name="connsiteY49" fmla="*/ 1004969 h 5456936"/>
              <a:gd name="connsiteX50" fmla="*/ 979266 w 22930147"/>
              <a:gd name="connsiteY50" fmla="*/ 857868 h 5456936"/>
              <a:gd name="connsiteX51" fmla="*/ 1993754 w 22930147"/>
              <a:gd name="connsiteY51" fmla="*/ 765881 h 5456936"/>
              <a:gd name="connsiteX52" fmla="*/ 2589750 w 22930147"/>
              <a:gd name="connsiteY52" fmla="*/ 706602 h 5456936"/>
              <a:gd name="connsiteX53" fmla="*/ 3249944 w 22930147"/>
              <a:gd name="connsiteY53" fmla="*/ 570862 h 5456936"/>
              <a:gd name="connsiteX54" fmla="*/ 3847512 w 22930147"/>
              <a:gd name="connsiteY54" fmla="*/ 479237 h 5456936"/>
              <a:gd name="connsiteX55" fmla="*/ 4754199 w 22930147"/>
              <a:gd name="connsiteY55" fmla="*/ 428950 h 5456936"/>
              <a:gd name="connsiteX56" fmla="*/ 5327088 w 22930147"/>
              <a:gd name="connsiteY56" fmla="*/ 366325 h 5456936"/>
              <a:gd name="connsiteX57" fmla="*/ 6299487 w 22930147"/>
              <a:gd name="connsiteY57" fmla="*/ 284571 h 5456936"/>
              <a:gd name="connsiteX58" fmla="*/ 7013052 w 22930147"/>
              <a:gd name="connsiteY58" fmla="*/ 189862 h 5456936"/>
              <a:gd name="connsiteX59" fmla="*/ 8316163 w 22930147"/>
              <a:gd name="connsiteY59" fmla="*/ 72939 h 5456936"/>
              <a:gd name="connsiteX60" fmla="*/ 9149428 w 22930147"/>
              <a:gd name="connsiteY60" fmla="*/ 4143 h 5456936"/>
              <a:gd name="connsiteX61" fmla="*/ 10258952 w 22930147"/>
              <a:gd name="connsiteY61" fmla="*/ 15602 h 5456936"/>
              <a:gd name="connsiteX62" fmla="*/ 10934685 w 22930147"/>
              <a:gd name="connsiteY62" fmla="*/ 80425 h 5456936"/>
              <a:gd name="connsiteX63" fmla="*/ 11279099 w 22930147"/>
              <a:gd name="connsiteY63" fmla="*/ 211054 h 5456936"/>
              <a:gd name="connsiteX64" fmla="*/ 11534819 w 22930147"/>
              <a:gd name="connsiteY64" fmla="*/ 246953 h 5456936"/>
              <a:gd name="connsiteX65" fmla="*/ 12054032 w 22930147"/>
              <a:gd name="connsiteY65" fmla="*/ 345284 h 5456936"/>
              <a:gd name="connsiteX66" fmla="*/ 12544462 w 22930147"/>
              <a:gd name="connsiteY66" fmla="*/ 469692 h 5456936"/>
              <a:gd name="connsiteX67" fmla="*/ 13128197 w 22930147"/>
              <a:gd name="connsiteY67" fmla="*/ 693954 h 5456936"/>
              <a:gd name="connsiteX68" fmla="*/ 13504042 w 22930147"/>
              <a:gd name="connsiteY68" fmla="*/ 816069 h 5456936"/>
              <a:gd name="connsiteX69" fmla="*/ 14026882 w 22930147"/>
              <a:gd name="connsiteY69" fmla="*/ 1020033 h 5456936"/>
              <a:gd name="connsiteX70" fmla="*/ 14300254 w 22930147"/>
              <a:gd name="connsiteY70" fmla="*/ 1187985 h 5456936"/>
              <a:gd name="connsiteX71" fmla="*/ 14497997 w 22930147"/>
              <a:gd name="connsiteY71" fmla="*/ 1299952 h 5456936"/>
              <a:gd name="connsiteX72" fmla="*/ 14891847 w 22930147"/>
              <a:gd name="connsiteY72" fmla="*/ 1475761 h 5456936"/>
              <a:gd name="connsiteX73" fmla="*/ 15389151 w 22930147"/>
              <a:gd name="connsiteY73" fmla="*/ 1814936 h 5456936"/>
              <a:gd name="connsiteX74" fmla="*/ 15630439 w 22930147"/>
              <a:gd name="connsiteY74" fmla="*/ 2137743 h 5456936"/>
              <a:gd name="connsiteX75" fmla="*/ 15742733 w 22930147"/>
              <a:gd name="connsiteY75" fmla="*/ 2474627 h 5456936"/>
              <a:gd name="connsiteX76" fmla="*/ 15919196 w 22930147"/>
              <a:gd name="connsiteY76" fmla="*/ 2683175 h 5456936"/>
              <a:gd name="connsiteX77" fmla="*/ 16111702 w 22930147"/>
              <a:gd name="connsiteY77" fmla="*/ 2987975 h 5456936"/>
              <a:gd name="connsiteX78" fmla="*/ 16496712 w 22930147"/>
              <a:gd name="connsiteY78" fmla="*/ 3340901 h 5456936"/>
              <a:gd name="connsiteX79" fmla="*/ 16929849 w 22930147"/>
              <a:gd name="connsiteY79" fmla="*/ 3677785 h 5456936"/>
              <a:gd name="connsiteX80" fmla="*/ 17443196 w 22930147"/>
              <a:gd name="connsiteY80" fmla="*/ 3838206 h 5456936"/>
              <a:gd name="connsiteX81" fmla="*/ 18197175 w 22930147"/>
              <a:gd name="connsiteY81" fmla="*/ 3966543 h 5456936"/>
              <a:gd name="connsiteX82" fmla="*/ 19031365 w 22930147"/>
              <a:gd name="connsiteY82" fmla="*/ 4062796 h 5456936"/>
              <a:gd name="connsiteX83" fmla="*/ 19673048 w 22930147"/>
              <a:gd name="connsiteY83" fmla="*/ 4187607 h 5456936"/>
              <a:gd name="connsiteX84" fmla="*/ 20340824 w 22930147"/>
              <a:gd name="connsiteY84" fmla="*/ 4358429 h 5456936"/>
              <a:gd name="connsiteX85" fmla="*/ 21102735 w 22930147"/>
              <a:gd name="connsiteY85" fmla="*/ 4505099 h 5456936"/>
              <a:gd name="connsiteX86" fmla="*/ 21634064 w 22930147"/>
              <a:gd name="connsiteY86" fmla="*/ 4637666 h 5456936"/>
              <a:gd name="connsiteX87" fmla="*/ 22355606 w 22930147"/>
              <a:gd name="connsiteY87" fmla="*/ 4937003 h 5456936"/>
              <a:gd name="connsiteX88" fmla="*/ 22678388 w 22930147"/>
              <a:gd name="connsiteY88" fmla="*/ 5079618 h 5456936"/>
              <a:gd name="connsiteX89" fmla="*/ 22838987 w 22930147"/>
              <a:gd name="connsiteY89" fmla="*/ 5175871 h 5456936"/>
              <a:gd name="connsiteX90" fmla="*/ 22929067 w 22930147"/>
              <a:gd name="connsiteY90" fmla="*/ 5238100 h 5456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22930147" h="5456936">
                <a:moveTo>
                  <a:pt x="22929067" y="5238100"/>
                </a:moveTo>
                <a:cubicBezTo>
                  <a:pt x="22919342" y="5284581"/>
                  <a:pt x="22950457" y="5479613"/>
                  <a:pt x="22780634" y="5454757"/>
                </a:cubicBezTo>
                <a:cubicBezTo>
                  <a:pt x="22610811" y="5429901"/>
                  <a:pt x="22138627" y="5179397"/>
                  <a:pt x="21910129" y="5088962"/>
                </a:cubicBezTo>
                <a:cubicBezTo>
                  <a:pt x="21681631" y="4998527"/>
                  <a:pt x="21551206" y="4963034"/>
                  <a:pt x="21409648" y="4912146"/>
                </a:cubicBezTo>
                <a:cubicBezTo>
                  <a:pt x="21268090" y="4861258"/>
                  <a:pt x="21164377" y="4815101"/>
                  <a:pt x="21060780" y="4783634"/>
                </a:cubicBezTo>
                <a:cubicBezTo>
                  <a:pt x="20957183" y="4752167"/>
                  <a:pt x="20907733" y="4747818"/>
                  <a:pt x="20788064" y="4723343"/>
                </a:cubicBezTo>
                <a:cubicBezTo>
                  <a:pt x="20668395" y="4698868"/>
                  <a:pt x="20481502" y="4661583"/>
                  <a:pt x="20342764" y="4636785"/>
                </a:cubicBezTo>
                <a:cubicBezTo>
                  <a:pt x="20204026" y="4611987"/>
                  <a:pt x="20112035" y="4611372"/>
                  <a:pt x="19955639" y="4574557"/>
                </a:cubicBezTo>
                <a:cubicBezTo>
                  <a:pt x="19799243" y="4537742"/>
                  <a:pt x="19568454" y="4447365"/>
                  <a:pt x="19404389" y="4415898"/>
                </a:cubicBezTo>
                <a:cubicBezTo>
                  <a:pt x="19240324" y="4384431"/>
                  <a:pt x="19122652" y="4395801"/>
                  <a:pt x="18971250" y="4385753"/>
                </a:cubicBezTo>
                <a:lnTo>
                  <a:pt x="18495980" y="4355608"/>
                </a:lnTo>
                <a:cubicBezTo>
                  <a:pt x="18358947" y="4349908"/>
                  <a:pt x="18264693" y="4352905"/>
                  <a:pt x="18149049" y="4351554"/>
                </a:cubicBezTo>
                <a:cubicBezTo>
                  <a:pt x="17953870" y="4348557"/>
                  <a:pt x="17523320" y="4326894"/>
                  <a:pt x="17324908" y="4337627"/>
                </a:cubicBezTo>
                <a:cubicBezTo>
                  <a:pt x="17126497" y="4348360"/>
                  <a:pt x="17084039" y="4409940"/>
                  <a:pt x="16958580" y="4415951"/>
                </a:cubicBezTo>
                <a:cubicBezTo>
                  <a:pt x="16927614" y="4378443"/>
                  <a:pt x="16934931" y="4410941"/>
                  <a:pt x="16855632" y="4413959"/>
                </a:cubicBezTo>
                <a:cubicBezTo>
                  <a:pt x="16776333" y="4416977"/>
                  <a:pt x="16670943" y="4422333"/>
                  <a:pt x="16482786" y="4434056"/>
                </a:cubicBezTo>
                <a:lnTo>
                  <a:pt x="15726691" y="4484298"/>
                </a:lnTo>
                <a:cubicBezTo>
                  <a:pt x="15508419" y="4500369"/>
                  <a:pt x="15321261" y="4513061"/>
                  <a:pt x="15173151" y="4530484"/>
                </a:cubicBezTo>
                <a:cubicBezTo>
                  <a:pt x="15025041" y="4547907"/>
                  <a:pt x="14988490" y="4573410"/>
                  <a:pt x="14838029" y="4588835"/>
                </a:cubicBezTo>
                <a:cubicBezTo>
                  <a:pt x="14687568" y="4604260"/>
                  <a:pt x="14433832" y="4609637"/>
                  <a:pt x="14270385" y="4623035"/>
                </a:cubicBezTo>
                <a:cubicBezTo>
                  <a:pt x="14106938" y="4636433"/>
                  <a:pt x="14020087" y="4643456"/>
                  <a:pt x="13857345" y="4669223"/>
                </a:cubicBezTo>
                <a:cubicBezTo>
                  <a:pt x="13694603" y="4694990"/>
                  <a:pt x="13481736" y="4741500"/>
                  <a:pt x="13293932" y="4777639"/>
                </a:cubicBezTo>
                <a:cubicBezTo>
                  <a:pt x="13062438" y="4799763"/>
                  <a:pt x="12661738" y="4795914"/>
                  <a:pt x="12468381" y="4801966"/>
                </a:cubicBezTo>
                <a:cubicBezTo>
                  <a:pt x="12275024" y="4808018"/>
                  <a:pt x="12280518" y="4789186"/>
                  <a:pt x="12133789" y="4813954"/>
                </a:cubicBezTo>
                <a:cubicBezTo>
                  <a:pt x="11987060" y="4838722"/>
                  <a:pt x="11754508" y="4911059"/>
                  <a:pt x="11588005" y="4950577"/>
                </a:cubicBezTo>
                <a:cubicBezTo>
                  <a:pt x="11421502" y="4990095"/>
                  <a:pt x="11320578" y="5026615"/>
                  <a:pt x="11134772" y="5051060"/>
                </a:cubicBezTo>
                <a:cubicBezTo>
                  <a:pt x="10948966" y="5075505"/>
                  <a:pt x="10708187" y="5070128"/>
                  <a:pt x="10473167" y="5097247"/>
                </a:cubicBezTo>
                <a:cubicBezTo>
                  <a:pt x="10238147" y="5124366"/>
                  <a:pt x="10016614" y="5191678"/>
                  <a:pt x="9724653" y="5213773"/>
                </a:cubicBezTo>
                <a:cubicBezTo>
                  <a:pt x="9432692" y="5235868"/>
                  <a:pt x="9037485" y="5281290"/>
                  <a:pt x="8721402" y="5229814"/>
                </a:cubicBezTo>
                <a:cubicBezTo>
                  <a:pt x="8405319" y="5178338"/>
                  <a:pt x="8110675" y="5017381"/>
                  <a:pt x="7828157" y="4904918"/>
                </a:cubicBezTo>
                <a:cubicBezTo>
                  <a:pt x="7545639" y="4792455"/>
                  <a:pt x="7261852" y="4650796"/>
                  <a:pt x="7026296" y="4555033"/>
                </a:cubicBezTo>
                <a:cubicBezTo>
                  <a:pt x="6790740" y="4459270"/>
                  <a:pt x="6570111" y="4373007"/>
                  <a:pt x="6414820" y="4330339"/>
                </a:cubicBezTo>
                <a:cubicBezTo>
                  <a:pt x="6259529" y="4287671"/>
                  <a:pt x="6219684" y="4297664"/>
                  <a:pt x="6094550" y="4299023"/>
                </a:cubicBezTo>
                <a:cubicBezTo>
                  <a:pt x="5969416" y="4300382"/>
                  <a:pt x="5791632" y="4137710"/>
                  <a:pt x="5651062" y="4148963"/>
                </a:cubicBezTo>
                <a:cubicBezTo>
                  <a:pt x="5510492" y="4160216"/>
                  <a:pt x="5373279" y="4072523"/>
                  <a:pt x="5210937" y="4044995"/>
                </a:cubicBezTo>
                <a:cubicBezTo>
                  <a:pt x="5048595" y="4017467"/>
                  <a:pt x="4874055" y="4000150"/>
                  <a:pt x="4677010" y="3983795"/>
                </a:cubicBezTo>
                <a:cubicBezTo>
                  <a:pt x="4479965" y="3967441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25952"/>
                  <a:pt x="19031365" y="4062796"/>
                </a:cubicBezTo>
                <a:cubicBezTo>
                  <a:pt x="19277344" y="4099640"/>
                  <a:pt x="19454805" y="4138335"/>
                  <a:pt x="19673048" y="4187607"/>
                </a:cubicBezTo>
                <a:cubicBezTo>
                  <a:pt x="19891291" y="4236879"/>
                  <a:pt x="20102543" y="4305514"/>
                  <a:pt x="20340824" y="4358429"/>
                </a:cubicBezTo>
                <a:cubicBezTo>
                  <a:pt x="20579105" y="4411344"/>
                  <a:pt x="20887195" y="4458559"/>
                  <a:pt x="21102735" y="4505099"/>
                </a:cubicBezTo>
                <a:cubicBezTo>
                  <a:pt x="21318275" y="4551639"/>
                  <a:pt x="21425252" y="4565682"/>
                  <a:pt x="21634064" y="4637666"/>
                </a:cubicBezTo>
                <a:cubicBezTo>
                  <a:pt x="21842876" y="4709650"/>
                  <a:pt x="22181552" y="4863344"/>
                  <a:pt x="22355606" y="4937003"/>
                </a:cubicBezTo>
                <a:cubicBezTo>
                  <a:pt x="22529660" y="5010662"/>
                  <a:pt x="22606199" y="5058229"/>
                  <a:pt x="22678388" y="5079618"/>
                </a:cubicBezTo>
                <a:cubicBezTo>
                  <a:pt x="22750577" y="5101007"/>
                  <a:pt x="22797207" y="5149457"/>
                  <a:pt x="22838987" y="5175871"/>
                </a:cubicBezTo>
                <a:cubicBezTo>
                  <a:pt x="22880767" y="5202285"/>
                  <a:pt x="22938793" y="5191619"/>
                  <a:pt x="22929067" y="523810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6" name="Rechthoek 375"/>
          <p:cNvSpPr/>
          <p:nvPr/>
        </p:nvSpPr>
        <p:spPr>
          <a:xfrm>
            <a:off x="2012059" y="3209092"/>
            <a:ext cx="5819631" cy="66147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grpSp>
        <p:nvGrpSpPr>
          <p:cNvPr id="468" name="Groep 467"/>
          <p:cNvGrpSpPr/>
          <p:nvPr/>
        </p:nvGrpSpPr>
        <p:grpSpPr>
          <a:xfrm rot="21351705">
            <a:off x="3066512" y="4478704"/>
            <a:ext cx="1026138" cy="247466"/>
            <a:chOff x="2490383" y="695157"/>
            <a:chExt cx="14484434" cy="4720649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69" name="Vrije vorm 468"/>
            <p:cNvSpPr>
              <a:spLocks noChangeAspect="1"/>
            </p:cNvSpPr>
            <p:nvPr/>
          </p:nvSpPr>
          <p:spPr>
            <a:xfrm>
              <a:off x="2490383" y="695157"/>
              <a:ext cx="14484434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70" name="Vrije vorm 469"/>
            <p:cNvSpPr/>
            <p:nvPr/>
          </p:nvSpPr>
          <p:spPr>
            <a:xfrm>
              <a:off x="3282048" y="3314286"/>
              <a:ext cx="13079180" cy="1685706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472" name="Vrije vorm 471"/>
          <p:cNvSpPr>
            <a:spLocks noChangeAspect="1"/>
          </p:cNvSpPr>
          <p:nvPr/>
        </p:nvSpPr>
        <p:spPr>
          <a:xfrm rot="21195143">
            <a:off x="2837067" y="4246974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474" name="Groep 473"/>
          <p:cNvGrpSpPr/>
          <p:nvPr/>
        </p:nvGrpSpPr>
        <p:grpSpPr>
          <a:xfrm>
            <a:off x="2839131" y="4699353"/>
            <a:ext cx="970054" cy="26192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75" name="Vrije vorm 474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76" name="Vrije vorm 475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77" name="Vrije vorm 476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78" name="Groep 477"/>
          <p:cNvGrpSpPr/>
          <p:nvPr/>
        </p:nvGrpSpPr>
        <p:grpSpPr>
          <a:xfrm>
            <a:off x="3769624" y="4686001"/>
            <a:ext cx="970054" cy="26192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79" name="Vrije vorm 478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0" name="Vrije vorm 479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1" name="Vrije vorm 480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82" name="Groep 481"/>
          <p:cNvGrpSpPr/>
          <p:nvPr/>
        </p:nvGrpSpPr>
        <p:grpSpPr>
          <a:xfrm>
            <a:off x="4689683" y="4686674"/>
            <a:ext cx="970054" cy="26192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83" name="Vrije vorm 482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4" name="Vrije vorm 483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5" name="Vrije vorm 484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86" name="Groep 485"/>
          <p:cNvGrpSpPr/>
          <p:nvPr/>
        </p:nvGrpSpPr>
        <p:grpSpPr>
          <a:xfrm>
            <a:off x="5624838" y="4681456"/>
            <a:ext cx="970054" cy="26192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87" name="Vrije vorm 486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8" name="Vrije vorm 487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9" name="Vrije vorm 488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90" name="Groep 489"/>
          <p:cNvGrpSpPr/>
          <p:nvPr/>
        </p:nvGrpSpPr>
        <p:grpSpPr>
          <a:xfrm>
            <a:off x="3997514" y="4548406"/>
            <a:ext cx="1026138" cy="247466"/>
            <a:chOff x="2490383" y="695157"/>
            <a:chExt cx="14484434" cy="4720649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91" name="Vrije vorm 490"/>
            <p:cNvSpPr>
              <a:spLocks noChangeAspect="1"/>
            </p:cNvSpPr>
            <p:nvPr/>
          </p:nvSpPr>
          <p:spPr>
            <a:xfrm>
              <a:off x="2490383" y="695157"/>
              <a:ext cx="14484434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92" name="Vrije vorm 491"/>
            <p:cNvSpPr/>
            <p:nvPr/>
          </p:nvSpPr>
          <p:spPr>
            <a:xfrm>
              <a:off x="3282048" y="3314286"/>
              <a:ext cx="13079180" cy="1685706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93" name="Groep 492"/>
          <p:cNvGrpSpPr/>
          <p:nvPr/>
        </p:nvGrpSpPr>
        <p:grpSpPr>
          <a:xfrm>
            <a:off x="5032418" y="4496438"/>
            <a:ext cx="1026138" cy="247466"/>
            <a:chOff x="2490383" y="695157"/>
            <a:chExt cx="14484434" cy="4720649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94" name="Vrije vorm 493"/>
            <p:cNvSpPr>
              <a:spLocks noChangeAspect="1"/>
            </p:cNvSpPr>
            <p:nvPr/>
          </p:nvSpPr>
          <p:spPr>
            <a:xfrm>
              <a:off x="2490383" y="695157"/>
              <a:ext cx="14484434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95" name="Vrije vorm 494"/>
            <p:cNvSpPr/>
            <p:nvPr/>
          </p:nvSpPr>
          <p:spPr>
            <a:xfrm>
              <a:off x="3282048" y="3314286"/>
              <a:ext cx="13079180" cy="1685706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497" name="Vrije vorm 496"/>
          <p:cNvSpPr>
            <a:spLocks noChangeAspect="1"/>
          </p:cNvSpPr>
          <p:nvPr/>
        </p:nvSpPr>
        <p:spPr>
          <a:xfrm>
            <a:off x="4029342" y="4307363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2" name="Vrije vorm 501"/>
          <p:cNvSpPr>
            <a:spLocks noChangeAspect="1"/>
          </p:cNvSpPr>
          <p:nvPr/>
        </p:nvSpPr>
        <p:spPr>
          <a:xfrm rot="877650">
            <a:off x="5480919" y="4298754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8" name="Vrije vorm 567"/>
          <p:cNvSpPr>
            <a:spLocks noChangeAspect="1"/>
          </p:cNvSpPr>
          <p:nvPr/>
        </p:nvSpPr>
        <p:spPr>
          <a:xfrm>
            <a:off x="3057129" y="3997315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71" name="Vrije vorm 570"/>
          <p:cNvSpPr>
            <a:spLocks noChangeAspect="1"/>
          </p:cNvSpPr>
          <p:nvPr/>
        </p:nvSpPr>
        <p:spPr>
          <a:xfrm>
            <a:off x="4207744" y="4114322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74" name="Vrije vorm 573"/>
          <p:cNvSpPr>
            <a:spLocks noChangeAspect="1"/>
          </p:cNvSpPr>
          <p:nvPr/>
        </p:nvSpPr>
        <p:spPr>
          <a:xfrm>
            <a:off x="5301486" y="4001260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80" name="Vrije vorm 579"/>
          <p:cNvSpPr>
            <a:spLocks noChangeAspect="1"/>
          </p:cNvSpPr>
          <p:nvPr/>
        </p:nvSpPr>
        <p:spPr>
          <a:xfrm>
            <a:off x="4072326" y="3843840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9" name="Vermenigvuldigen 358"/>
          <p:cNvSpPr/>
          <p:nvPr/>
        </p:nvSpPr>
        <p:spPr>
          <a:xfrm>
            <a:off x="4471848" y="3706634"/>
            <a:ext cx="589218" cy="1403131"/>
          </a:xfrm>
          <a:prstGeom prst="mathMultiply">
            <a:avLst/>
          </a:prstGeom>
          <a:solidFill>
            <a:srgbClr val="FF0000"/>
          </a:solidFill>
          <a:ln w="5715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" name="Ovaal 5"/>
          <p:cNvSpPr/>
          <p:nvPr/>
        </p:nvSpPr>
        <p:spPr>
          <a:xfrm>
            <a:off x="2738847" y="2375664"/>
            <a:ext cx="1241170" cy="1086897"/>
          </a:xfrm>
          <a:prstGeom prst="ellipse">
            <a:avLst/>
          </a:prstGeom>
          <a:noFill/>
          <a:ln w="5715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5" name="Rechthoek 184"/>
          <p:cNvSpPr/>
          <p:nvPr/>
        </p:nvSpPr>
        <p:spPr>
          <a:xfrm>
            <a:off x="1992506" y="1714664"/>
            <a:ext cx="5819631" cy="66147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186" name="Rechthoek 185"/>
          <p:cNvSpPr/>
          <p:nvPr/>
        </p:nvSpPr>
        <p:spPr>
          <a:xfrm>
            <a:off x="1956901" y="4994306"/>
            <a:ext cx="5819631" cy="66147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402" name="Vermenigvuldigen 401"/>
          <p:cNvSpPr/>
          <p:nvPr/>
        </p:nvSpPr>
        <p:spPr>
          <a:xfrm>
            <a:off x="2783683" y="2002148"/>
            <a:ext cx="506390" cy="1168513"/>
          </a:xfrm>
          <a:prstGeom prst="mathMultiply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" name="Groep 1"/>
          <p:cNvGrpSpPr/>
          <p:nvPr/>
        </p:nvGrpSpPr>
        <p:grpSpPr>
          <a:xfrm>
            <a:off x="2130593" y="5578373"/>
            <a:ext cx="5692686" cy="1031367"/>
            <a:chOff x="2142169" y="5876436"/>
            <a:chExt cx="5692686" cy="1031367"/>
          </a:xfrm>
        </p:grpSpPr>
        <p:pic>
          <p:nvPicPr>
            <p:cNvPr id="181" name="Afbeelding 18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114678" y="5951683"/>
              <a:ext cx="586914" cy="852859"/>
            </a:xfrm>
            <a:prstGeom prst="rect">
              <a:avLst/>
            </a:prstGeom>
          </p:spPr>
        </p:pic>
        <p:sp>
          <p:nvSpPr>
            <p:cNvPr id="183" name="Vrije vorm 182"/>
            <p:cNvSpPr/>
            <p:nvPr/>
          </p:nvSpPr>
          <p:spPr>
            <a:xfrm>
              <a:off x="3595080" y="6411323"/>
              <a:ext cx="494259" cy="134514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557963"/>
                <a:gd name="connsiteX1" fmla="*/ 21504271 w 21635868"/>
                <a:gd name="connsiteY1" fmla="*/ 4445668 h 4557963"/>
                <a:gd name="connsiteX2" fmla="*/ 20734250 w 21635868"/>
                <a:gd name="connsiteY2" fmla="*/ 4461710 h 4557963"/>
                <a:gd name="connsiteX3" fmla="*/ 19851934 w 21635868"/>
                <a:gd name="connsiteY3" fmla="*/ 4445668 h 4557963"/>
                <a:gd name="connsiteX4" fmla="*/ 19482966 w 21635868"/>
                <a:gd name="connsiteY4" fmla="*/ 4397542 h 4557963"/>
                <a:gd name="connsiteX5" fmla="*/ 19210250 w 21635868"/>
                <a:gd name="connsiteY5" fmla="*/ 4397542 h 4557963"/>
                <a:gd name="connsiteX6" fmla="*/ 18825240 w 21635868"/>
                <a:gd name="connsiteY6" fmla="*/ 4461710 h 4557963"/>
                <a:gd name="connsiteX7" fmla="*/ 18488355 w 21635868"/>
                <a:gd name="connsiteY7" fmla="*/ 4429626 h 4557963"/>
                <a:gd name="connsiteX8" fmla="*/ 17846671 w 21635868"/>
                <a:gd name="connsiteY8" fmla="*/ 4381499 h 4557963"/>
                <a:gd name="connsiteX9" fmla="*/ 17413534 w 21635868"/>
                <a:gd name="connsiteY9" fmla="*/ 4381499 h 4557963"/>
                <a:gd name="connsiteX10" fmla="*/ 16948313 w 21635868"/>
                <a:gd name="connsiteY10" fmla="*/ 4381499 h 4557963"/>
                <a:gd name="connsiteX11" fmla="*/ 16611429 w 21635868"/>
                <a:gd name="connsiteY11" fmla="*/ 4397542 h 4557963"/>
                <a:gd name="connsiteX12" fmla="*/ 15777240 w 21635868"/>
                <a:gd name="connsiteY12" fmla="*/ 4333373 h 4557963"/>
                <a:gd name="connsiteX13" fmla="*/ 15328061 w 21635868"/>
                <a:gd name="connsiteY13" fmla="*/ 4349415 h 4557963"/>
                <a:gd name="connsiteX14" fmla="*/ 14894924 w 21635868"/>
                <a:gd name="connsiteY14" fmla="*/ 4349415 h 4557963"/>
                <a:gd name="connsiteX15" fmla="*/ 14189071 w 21635868"/>
                <a:gd name="connsiteY15" fmla="*/ 4349415 h 4557963"/>
                <a:gd name="connsiteX16" fmla="*/ 13675724 w 21635868"/>
                <a:gd name="connsiteY16" fmla="*/ 4365457 h 4557963"/>
                <a:gd name="connsiteX17" fmla="*/ 13451134 w 21635868"/>
                <a:gd name="connsiteY17" fmla="*/ 4333373 h 4557963"/>
                <a:gd name="connsiteX18" fmla="*/ 12953829 w 21635868"/>
                <a:gd name="connsiteY18" fmla="*/ 4317331 h 4557963"/>
                <a:gd name="connsiteX19" fmla="*/ 12520692 w 21635868"/>
                <a:gd name="connsiteY19" fmla="*/ 4333373 h 4557963"/>
                <a:gd name="connsiteX20" fmla="*/ 11927134 w 21635868"/>
                <a:gd name="connsiteY20" fmla="*/ 4381499 h 4557963"/>
                <a:gd name="connsiteX21" fmla="*/ 10820229 w 21635868"/>
                <a:gd name="connsiteY21" fmla="*/ 4285247 h 4557963"/>
                <a:gd name="connsiteX22" fmla="*/ 10355008 w 21635868"/>
                <a:gd name="connsiteY22" fmla="*/ 4317331 h 4557963"/>
                <a:gd name="connsiteX23" fmla="*/ 9969997 w 21635868"/>
                <a:gd name="connsiteY23" fmla="*/ 4333373 h 4557963"/>
                <a:gd name="connsiteX24" fmla="*/ 9536861 w 21635868"/>
                <a:gd name="connsiteY24" fmla="*/ 4333373 h 4557963"/>
                <a:gd name="connsiteX25" fmla="*/ 8814966 w 21635868"/>
                <a:gd name="connsiteY25" fmla="*/ 4349415 h 4557963"/>
                <a:gd name="connsiteX26" fmla="*/ 8317661 w 21635868"/>
                <a:gd name="connsiteY26" fmla="*/ 4365457 h 4557963"/>
                <a:gd name="connsiteX27" fmla="*/ 7659935 w 21635868"/>
                <a:gd name="connsiteY27" fmla="*/ 4557963 h 4557963"/>
                <a:gd name="connsiteX28" fmla="*/ 6312397 w 21635868"/>
                <a:gd name="connsiteY28" fmla="*/ 4365457 h 4557963"/>
                <a:gd name="connsiteX29" fmla="*/ 5430082 w 21635868"/>
                <a:gd name="connsiteY29" fmla="*/ 4381499 h 4557963"/>
                <a:gd name="connsiteX30" fmla="*/ 4627976 w 21635868"/>
                <a:gd name="connsiteY30" fmla="*/ 4365457 h 4557963"/>
                <a:gd name="connsiteX31" fmla="*/ 3681492 w 21635868"/>
                <a:gd name="connsiteY31" fmla="*/ 4333373 h 4557963"/>
                <a:gd name="connsiteX32" fmla="*/ 3168145 w 21635868"/>
                <a:gd name="connsiteY32" fmla="*/ 4349415 h 4557963"/>
                <a:gd name="connsiteX33" fmla="*/ 2349997 w 21635868"/>
                <a:gd name="connsiteY33" fmla="*/ 4333373 h 4557963"/>
                <a:gd name="connsiteX34" fmla="*/ 1644145 w 21635868"/>
                <a:gd name="connsiteY34" fmla="*/ 4349415 h 4557963"/>
                <a:gd name="connsiteX35" fmla="*/ 1259134 w 21635868"/>
                <a:gd name="connsiteY35" fmla="*/ 4349415 h 4557963"/>
                <a:gd name="connsiteX36" fmla="*/ 954334 w 21635868"/>
                <a:gd name="connsiteY36" fmla="*/ 4237120 h 4557963"/>
                <a:gd name="connsiteX37" fmla="*/ 617450 w 21635868"/>
                <a:gd name="connsiteY37" fmla="*/ 4044615 h 4557963"/>
                <a:gd name="connsiteX38" fmla="*/ 376819 w 21635868"/>
                <a:gd name="connsiteY38" fmla="*/ 3739815 h 4557963"/>
                <a:gd name="connsiteX39" fmla="*/ 168271 w 21635868"/>
                <a:gd name="connsiteY39" fmla="*/ 3563352 h 4557963"/>
                <a:gd name="connsiteX40" fmla="*/ 23892 w 21635868"/>
                <a:gd name="connsiteY40" fmla="*/ 3226468 h 4557963"/>
                <a:gd name="connsiteX41" fmla="*/ 7850 w 21635868"/>
                <a:gd name="connsiteY41" fmla="*/ 2825415 h 4557963"/>
                <a:gd name="connsiteX42" fmla="*/ 104103 w 21635868"/>
                <a:gd name="connsiteY42" fmla="*/ 2344152 h 4557963"/>
                <a:gd name="connsiteX43" fmla="*/ 248482 w 21635868"/>
                <a:gd name="connsiteY43" fmla="*/ 1975184 h 4557963"/>
                <a:gd name="connsiteX44" fmla="*/ 473071 w 21635868"/>
                <a:gd name="connsiteY44" fmla="*/ 1718510 h 4557963"/>
                <a:gd name="connsiteX45" fmla="*/ 729745 w 21635868"/>
                <a:gd name="connsiteY45" fmla="*/ 1461836 h 4557963"/>
                <a:gd name="connsiteX46" fmla="*/ 1034545 w 21635868"/>
                <a:gd name="connsiteY46" fmla="*/ 1157036 h 4557963"/>
                <a:gd name="connsiteX47" fmla="*/ 1483724 w 21635868"/>
                <a:gd name="connsiteY47" fmla="*/ 739942 h 4557963"/>
                <a:gd name="connsiteX48" fmla="*/ 1852692 w 21635868"/>
                <a:gd name="connsiteY48" fmla="*/ 595563 h 4557963"/>
                <a:gd name="connsiteX49" fmla="*/ 2847303 w 21635868"/>
                <a:gd name="connsiteY49" fmla="*/ 387015 h 4557963"/>
                <a:gd name="connsiteX50" fmla="*/ 3472945 w 21635868"/>
                <a:gd name="connsiteY50" fmla="*/ 306805 h 4557963"/>
                <a:gd name="connsiteX51" fmla="*/ 4515682 w 21635868"/>
                <a:gd name="connsiteY51" fmla="*/ 242636 h 4557963"/>
                <a:gd name="connsiteX52" fmla="*/ 5141324 w 21635868"/>
                <a:gd name="connsiteY52" fmla="*/ 130342 h 4557963"/>
                <a:gd name="connsiteX53" fmla="*/ 6585113 w 21635868"/>
                <a:gd name="connsiteY53" fmla="*/ 66173 h 4557963"/>
                <a:gd name="connsiteX54" fmla="*/ 7611808 w 21635868"/>
                <a:gd name="connsiteY54" fmla="*/ 50131 h 4557963"/>
                <a:gd name="connsiteX55" fmla="*/ 8702671 w 21635868"/>
                <a:gd name="connsiteY55" fmla="*/ 18047 h 4557963"/>
                <a:gd name="connsiteX56" fmla="*/ 9440608 w 21635868"/>
                <a:gd name="connsiteY56" fmla="*/ 2005 h 4557963"/>
                <a:gd name="connsiteX57" fmla="*/ 9921871 w 21635868"/>
                <a:gd name="connsiteY57" fmla="*/ 2005 h 4557963"/>
                <a:gd name="connsiteX58" fmla="*/ 10547513 w 21635868"/>
                <a:gd name="connsiteY58" fmla="*/ 18047 h 4557963"/>
                <a:gd name="connsiteX59" fmla="*/ 11125029 w 21635868"/>
                <a:gd name="connsiteY59" fmla="*/ 18047 h 4557963"/>
                <a:gd name="connsiteX60" fmla="*/ 11702545 w 21635868"/>
                <a:gd name="connsiteY60" fmla="*/ 130342 h 4557963"/>
                <a:gd name="connsiteX61" fmla="*/ 12296103 w 21635868"/>
                <a:gd name="connsiteY61" fmla="*/ 258678 h 4557963"/>
                <a:gd name="connsiteX62" fmla="*/ 12713197 w 21635868"/>
                <a:gd name="connsiteY62" fmla="*/ 419099 h 4557963"/>
                <a:gd name="connsiteX63" fmla="*/ 13210503 w 21635868"/>
                <a:gd name="connsiteY63" fmla="*/ 723899 h 4557963"/>
                <a:gd name="connsiteX64" fmla="*/ 13370924 w 21635868"/>
                <a:gd name="connsiteY64" fmla="*/ 1028699 h 4557963"/>
                <a:gd name="connsiteX65" fmla="*/ 13739892 w 21635868"/>
                <a:gd name="connsiteY65" fmla="*/ 1285373 h 4557963"/>
                <a:gd name="connsiteX66" fmla="*/ 13932397 w 21635868"/>
                <a:gd name="connsiteY66" fmla="*/ 1798720 h 4557963"/>
                <a:gd name="connsiteX67" fmla="*/ 14092819 w 21635868"/>
                <a:gd name="connsiteY67" fmla="*/ 2183731 h 4557963"/>
                <a:gd name="connsiteX68" fmla="*/ 14205113 w 21635868"/>
                <a:gd name="connsiteY68" fmla="*/ 2520615 h 4557963"/>
                <a:gd name="connsiteX69" fmla="*/ 14381576 w 21635868"/>
                <a:gd name="connsiteY69" fmla="*/ 2729163 h 4557963"/>
                <a:gd name="connsiteX70" fmla="*/ 14574082 w 21635868"/>
                <a:gd name="connsiteY70" fmla="*/ 3033963 h 4557963"/>
                <a:gd name="connsiteX71" fmla="*/ 14959092 w 21635868"/>
                <a:gd name="connsiteY71" fmla="*/ 3386889 h 4557963"/>
                <a:gd name="connsiteX72" fmla="*/ 15392229 w 21635868"/>
                <a:gd name="connsiteY72" fmla="*/ 3723773 h 4557963"/>
                <a:gd name="connsiteX73" fmla="*/ 15905576 w 21635868"/>
                <a:gd name="connsiteY73" fmla="*/ 3884194 h 4557963"/>
                <a:gd name="connsiteX74" fmla="*/ 16659555 w 21635868"/>
                <a:gd name="connsiteY74" fmla="*/ 4012531 h 4557963"/>
                <a:gd name="connsiteX75" fmla="*/ 17493745 w 21635868"/>
                <a:gd name="connsiteY75" fmla="*/ 4108784 h 4557963"/>
                <a:gd name="connsiteX76" fmla="*/ 18135429 w 21635868"/>
                <a:gd name="connsiteY76" fmla="*/ 4012531 h 4557963"/>
                <a:gd name="connsiteX77" fmla="*/ 18793155 w 21635868"/>
                <a:gd name="connsiteY77" fmla="*/ 4012531 h 4557963"/>
                <a:gd name="connsiteX78" fmla="*/ 19595261 w 21635868"/>
                <a:gd name="connsiteY78" fmla="*/ 4028573 h 4557963"/>
                <a:gd name="connsiteX79" fmla="*/ 20156734 w 21635868"/>
                <a:gd name="connsiteY79" fmla="*/ 4060657 h 4557963"/>
                <a:gd name="connsiteX80" fmla="*/ 21039050 w 21635868"/>
                <a:gd name="connsiteY80" fmla="*/ 4108784 h 4557963"/>
                <a:gd name="connsiteX81" fmla="*/ 21391976 w 21635868"/>
                <a:gd name="connsiteY81" fmla="*/ 4140868 h 4557963"/>
                <a:gd name="connsiteX82" fmla="*/ 21472187 w 21635868"/>
                <a:gd name="connsiteY82" fmla="*/ 4237120 h 4557963"/>
                <a:gd name="connsiteX83" fmla="*/ 21632608 w 21635868"/>
                <a:gd name="connsiteY83" fmla="*/ 4269205 h 4557963"/>
                <a:gd name="connsiteX0" fmla="*/ 21632608 w 21635868"/>
                <a:gd name="connsiteY0" fmla="*/ 4269205 h 4628256"/>
                <a:gd name="connsiteX1" fmla="*/ 21504271 w 21635868"/>
                <a:gd name="connsiteY1" fmla="*/ 4445668 h 4628256"/>
                <a:gd name="connsiteX2" fmla="*/ 20734250 w 21635868"/>
                <a:gd name="connsiteY2" fmla="*/ 4461710 h 4628256"/>
                <a:gd name="connsiteX3" fmla="*/ 19851934 w 21635868"/>
                <a:gd name="connsiteY3" fmla="*/ 4445668 h 4628256"/>
                <a:gd name="connsiteX4" fmla="*/ 19482966 w 21635868"/>
                <a:gd name="connsiteY4" fmla="*/ 4397542 h 4628256"/>
                <a:gd name="connsiteX5" fmla="*/ 19210250 w 21635868"/>
                <a:gd name="connsiteY5" fmla="*/ 4397542 h 4628256"/>
                <a:gd name="connsiteX6" fmla="*/ 18825240 w 21635868"/>
                <a:gd name="connsiteY6" fmla="*/ 4461710 h 4628256"/>
                <a:gd name="connsiteX7" fmla="*/ 18488355 w 21635868"/>
                <a:gd name="connsiteY7" fmla="*/ 4429626 h 4628256"/>
                <a:gd name="connsiteX8" fmla="*/ 17846671 w 21635868"/>
                <a:gd name="connsiteY8" fmla="*/ 4381499 h 4628256"/>
                <a:gd name="connsiteX9" fmla="*/ 17413534 w 21635868"/>
                <a:gd name="connsiteY9" fmla="*/ 4381499 h 4628256"/>
                <a:gd name="connsiteX10" fmla="*/ 16948313 w 21635868"/>
                <a:gd name="connsiteY10" fmla="*/ 4381499 h 4628256"/>
                <a:gd name="connsiteX11" fmla="*/ 16611429 w 21635868"/>
                <a:gd name="connsiteY11" fmla="*/ 4397542 h 4628256"/>
                <a:gd name="connsiteX12" fmla="*/ 15777240 w 21635868"/>
                <a:gd name="connsiteY12" fmla="*/ 4333373 h 4628256"/>
                <a:gd name="connsiteX13" fmla="*/ 15328061 w 21635868"/>
                <a:gd name="connsiteY13" fmla="*/ 4349415 h 4628256"/>
                <a:gd name="connsiteX14" fmla="*/ 14894924 w 21635868"/>
                <a:gd name="connsiteY14" fmla="*/ 4349415 h 4628256"/>
                <a:gd name="connsiteX15" fmla="*/ 14189071 w 21635868"/>
                <a:gd name="connsiteY15" fmla="*/ 4349415 h 4628256"/>
                <a:gd name="connsiteX16" fmla="*/ 13675724 w 21635868"/>
                <a:gd name="connsiteY16" fmla="*/ 4365457 h 4628256"/>
                <a:gd name="connsiteX17" fmla="*/ 13451134 w 21635868"/>
                <a:gd name="connsiteY17" fmla="*/ 4333373 h 4628256"/>
                <a:gd name="connsiteX18" fmla="*/ 12953829 w 21635868"/>
                <a:gd name="connsiteY18" fmla="*/ 4317331 h 4628256"/>
                <a:gd name="connsiteX19" fmla="*/ 12520692 w 21635868"/>
                <a:gd name="connsiteY19" fmla="*/ 4333373 h 4628256"/>
                <a:gd name="connsiteX20" fmla="*/ 11927134 w 21635868"/>
                <a:gd name="connsiteY20" fmla="*/ 4381499 h 4628256"/>
                <a:gd name="connsiteX21" fmla="*/ 10820229 w 21635868"/>
                <a:gd name="connsiteY21" fmla="*/ 4285247 h 4628256"/>
                <a:gd name="connsiteX22" fmla="*/ 10355008 w 21635868"/>
                <a:gd name="connsiteY22" fmla="*/ 4317331 h 4628256"/>
                <a:gd name="connsiteX23" fmla="*/ 9969997 w 21635868"/>
                <a:gd name="connsiteY23" fmla="*/ 4333373 h 4628256"/>
                <a:gd name="connsiteX24" fmla="*/ 9536861 w 21635868"/>
                <a:gd name="connsiteY24" fmla="*/ 4333373 h 4628256"/>
                <a:gd name="connsiteX25" fmla="*/ 8814966 w 21635868"/>
                <a:gd name="connsiteY25" fmla="*/ 4349415 h 4628256"/>
                <a:gd name="connsiteX26" fmla="*/ 8317661 w 21635868"/>
                <a:gd name="connsiteY26" fmla="*/ 4365457 h 4628256"/>
                <a:gd name="connsiteX27" fmla="*/ 7659935 w 21635868"/>
                <a:gd name="connsiteY27" fmla="*/ 4557963 h 4628256"/>
                <a:gd name="connsiteX28" fmla="*/ 6312397 w 21635868"/>
                <a:gd name="connsiteY28" fmla="*/ 4365457 h 4628256"/>
                <a:gd name="connsiteX29" fmla="*/ 5430082 w 21635868"/>
                <a:gd name="connsiteY29" fmla="*/ 4381499 h 4628256"/>
                <a:gd name="connsiteX30" fmla="*/ 4627976 w 21635868"/>
                <a:gd name="connsiteY30" fmla="*/ 4365457 h 4628256"/>
                <a:gd name="connsiteX31" fmla="*/ 3681492 w 21635868"/>
                <a:gd name="connsiteY31" fmla="*/ 4333373 h 4628256"/>
                <a:gd name="connsiteX32" fmla="*/ 3168145 w 21635868"/>
                <a:gd name="connsiteY32" fmla="*/ 4349415 h 4628256"/>
                <a:gd name="connsiteX33" fmla="*/ 2349997 w 21635868"/>
                <a:gd name="connsiteY33" fmla="*/ 4333373 h 4628256"/>
                <a:gd name="connsiteX34" fmla="*/ 1644145 w 21635868"/>
                <a:gd name="connsiteY34" fmla="*/ 4349415 h 4628256"/>
                <a:gd name="connsiteX35" fmla="*/ 1259134 w 21635868"/>
                <a:gd name="connsiteY35" fmla="*/ 4349415 h 4628256"/>
                <a:gd name="connsiteX36" fmla="*/ 954334 w 21635868"/>
                <a:gd name="connsiteY36" fmla="*/ 4237120 h 4628256"/>
                <a:gd name="connsiteX37" fmla="*/ 617450 w 21635868"/>
                <a:gd name="connsiteY37" fmla="*/ 4044615 h 4628256"/>
                <a:gd name="connsiteX38" fmla="*/ 376819 w 21635868"/>
                <a:gd name="connsiteY38" fmla="*/ 3739815 h 4628256"/>
                <a:gd name="connsiteX39" fmla="*/ 168271 w 21635868"/>
                <a:gd name="connsiteY39" fmla="*/ 3563352 h 4628256"/>
                <a:gd name="connsiteX40" fmla="*/ 23892 w 21635868"/>
                <a:gd name="connsiteY40" fmla="*/ 3226468 h 4628256"/>
                <a:gd name="connsiteX41" fmla="*/ 7850 w 21635868"/>
                <a:gd name="connsiteY41" fmla="*/ 2825415 h 4628256"/>
                <a:gd name="connsiteX42" fmla="*/ 104103 w 21635868"/>
                <a:gd name="connsiteY42" fmla="*/ 2344152 h 4628256"/>
                <a:gd name="connsiteX43" fmla="*/ 248482 w 21635868"/>
                <a:gd name="connsiteY43" fmla="*/ 1975184 h 4628256"/>
                <a:gd name="connsiteX44" fmla="*/ 473071 w 21635868"/>
                <a:gd name="connsiteY44" fmla="*/ 1718510 h 4628256"/>
                <a:gd name="connsiteX45" fmla="*/ 729745 w 21635868"/>
                <a:gd name="connsiteY45" fmla="*/ 1461836 h 4628256"/>
                <a:gd name="connsiteX46" fmla="*/ 1034545 w 21635868"/>
                <a:gd name="connsiteY46" fmla="*/ 1157036 h 4628256"/>
                <a:gd name="connsiteX47" fmla="*/ 1483724 w 21635868"/>
                <a:gd name="connsiteY47" fmla="*/ 739942 h 4628256"/>
                <a:gd name="connsiteX48" fmla="*/ 1852692 w 21635868"/>
                <a:gd name="connsiteY48" fmla="*/ 595563 h 4628256"/>
                <a:gd name="connsiteX49" fmla="*/ 2847303 w 21635868"/>
                <a:gd name="connsiteY49" fmla="*/ 387015 h 4628256"/>
                <a:gd name="connsiteX50" fmla="*/ 3472945 w 21635868"/>
                <a:gd name="connsiteY50" fmla="*/ 306805 h 4628256"/>
                <a:gd name="connsiteX51" fmla="*/ 4515682 w 21635868"/>
                <a:gd name="connsiteY51" fmla="*/ 242636 h 4628256"/>
                <a:gd name="connsiteX52" fmla="*/ 5141324 w 21635868"/>
                <a:gd name="connsiteY52" fmla="*/ 130342 h 4628256"/>
                <a:gd name="connsiteX53" fmla="*/ 6585113 w 21635868"/>
                <a:gd name="connsiteY53" fmla="*/ 66173 h 4628256"/>
                <a:gd name="connsiteX54" fmla="*/ 7611808 w 21635868"/>
                <a:gd name="connsiteY54" fmla="*/ 50131 h 4628256"/>
                <a:gd name="connsiteX55" fmla="*/ 8702671 w 21635868"/>
                <a:gd name="connsiteY55" fmla="*/ 18047 h 4628256"/>
                <a:gd name="connsiteX56" fmla="*/ 9440608 w 21635868"/>
                <a:gd name="connsiteY56" fmla="*/ 2005 h 4628256"/>
                <a:gd name="connsiteX57" fmla="*/ 9921871 w 21635868"/>
                <a:gd name="connsiteY57" fmla="*/ 2005 h 4628256"/>
                <a:gd name="connsiteX58" fmla="*/ 10547513 w 21635868"/>
                <a:gd name="connsiteY58" fmla="*/ 18047 h 4628256"/>
                <a:gd name="connsiteX59" fmla="*/ 11125029 w 21635868"/>
                <a:gd name="connsiteY59" fmla="*/ 18047 h 4628256"/>
                <a:gd name="connsiteX60" fmla="*/ 11702545 w 21635868"/>
                <a:gd name="connsiteY60" fmla="*/ 130342 h 4628256"/>
                <a:gd name="connsiteX61" fmla="*/ 12296103 w 21635868"/>
                <a:gd name="connsiteY61" fmla="*/ 258678 h 4628256"/>
                <a:gd name="connsiteX62" fmla="*/ 12713197 w 21635868"/>
                <a:gd name="connsiteY62" fmla="*/ 419099 h 4628256"/>
                <a:gd name="connsiteX63" fmla="*/ 13210503 w 21635868"/>
                <a:gd name="connsiteY63" fmla="*/ 723899 h 4628256"/>
                <a:gd name="connsiteX64" fmla="*/ 13370924 w 21635868"/>
                <a:gd name="connsiteY64" fmla="*/ 1028699 h 4628256"/>
                <a:gd name="connsiteX65" fmla="*/ 13739892 w 21635868"/>
                <a:gd name="connsiteY65" fmla="*/ 1285373 h 4628256"/>
                <a:gd name="connsiteX66" fmla="*/ 13932397 w 21635868"/>
                <a:gd name="connsiteY66" fmla="*/ 1798720 h 4628256"/>
                <a:gd name="connsiteX67" fmla="*/ 14092819 w 21635868"/>
                <a:gd name="connsiteY67" fmla="*/ 2183731 h 4628256"/>
                <a:gd name="connsiteX68" fmla="*/ 14205113 w 21635868"/>
                <a:gd name="connsiteY68" fmla="*/ 2520615 h 4628256"/>
                <a:gd name="connsiteX69" fmla="*/ 14381576 w 21635868"/>
                <a:gd name="connsiteY69" fmla="*/ 2729163 h 4628256"/>
                <a:gd name="connsiteX70" fmla="*/ 14574082 w 21635868"/>
                <a:gd name="connsiteY70" fmla="*/ 3033963 h 4628256"/>
                <a:gd name="connsiteX71" fmla="*/ 14959092 w 21635868"/>
                <a:gd name="connsiteY71" fmla="*/ 3386889 h 4628256"/>
                <a:gd name="connsiteX72" fmla="*/ 15392229 w 21635868"/>
                <a:gd name="connsiteY72" fmla="*/ 3723773 h 4628256"/>
                <a:gd name="connsiteX73" fmla="*/ 15905576 w 21635868"/>
                <a:gd name="connsiteY73" fmla="*/ 3884194 h 4628256"/>
                <a:gd name="connsiteX74" fmla="*/ 16659555 w 21635868"/>
                <a:gd name="connsiteY74" fmla="*/ 4012531 h 4628256"/>
                <a:gd name="connsiteX75" fmla="*/ 17493745 w 21635868"/>
                <a:gd name="connsiteY75" fmla="*/ 4108784 h 4628256"/>
                <a:gd name="connsiteX76" fmla="*/ 18135429 w 21635868"/>
                <a:gd name="connsiteY76" fmla="*/ 4012531 h 4628256"/>
                <a:gd name="connsiteX77" fmla="*/ 18793155 w 21635868"/>
                <a:gd name="connsiteY77" fmla="*/ 4012531 h 4628256"/>
                <a:gd name="connsiteX78" fmla="*/ 19595261 w 21635868"/>
                <a:gd name="connsiteY78" fmla="*/ 4028573 h 4628256"/>
                <a:gd name="connsiteX79" fmla="*/ 20156734 w 21635868"/>
                <a:gd name="connsiteY79" fmla="*/ 4060657 h 4628256"/>
                <a:gd name="connsiteX80" fmla="*/ 21039050 w 21635868"/>
                <a:gd name="connsiteY80" fmla="*/ 4108784 h 4628256"/>
                <a:gd name="connsiteX81" fmla="*/ 21391976 w 21635868"/>
                <a:gd name="connsiteY81" fmla="*/ 4140868 h 4628256"/>
                <a:gd name="connsiteX82" fmla="*/ 21472187 w 21635868"/>
                <a:gd name="connsiteY82" fmla="*/ 4237120 h 4628256"/>
                <a:gd name="connsiteX83" fmla="*/ 21632608 w 21635868"/>
                <a:gd name="connsiteY83" fmla="*/ 4269205 h 4628256"/>
                <a:gd name="connsiteX0" fmla="*/ 21632608 w 21635868"/>
                <a:gd name="connsiteY0" fmla="*/ 4269205 h 4834229"/>
                <a:gd name="connsiteX1" fmla="*/ 21504271 w 21635868"/>
                <a:gd name="connsiteY1" fmla="*/ 4445668 h 4834229"/>
                <a:gd name="connsiteX2" fmla="*/ 20734250 w 21635868"/>
                <a:gd name="connsiteY2" fmla="*/ 4461710 h 4834229"/>
                <a:gd name="connsiteX3" fmla="*/ 19851934 w 21635868"/>
                <a:gd name="connsiteY3" fmla="*/ 4445668 h 4834229"/>
                <a:gd name="connsiteX4" fmla="*/ 19482966 w 21635868"/>
                <a:gd name="connsiteY4" fmla="*/ 4397542 h 4834229"/>
                <a:gd name="connsiteX5" fmla="*/ 19210250 w 21635868"/>
                <a:gd name="connsiteY5" fmla="*/ 4397542 h 4834229"/>
                <a:gd name="connsiteX6" fmla="*/ 18825240 w 21635868"/>
                <a:gd name="connsiteY6" fmla="*/ 4461710 h 4834229"/>
                <a:gd name="connsiteX7" fmla="*/ 18488355 w 21635868"/>
                <a:gd name="connsiteY7" fmla="*/ 4429626 h 4834229"/>
                <a:gd name="connsiteX8" fmla="*/ 17846671 w 21635868"/>
                <a:gd name="connsiteY8" fmla="*/ 4381499 h 4834229"/>
                <a:gd name="connsiteX9" fmla="*/ 17413534 w 21635868"/>
                <a:gd name="connsiteY9" fmla="*/ 4381499 h 4834229"/>
                <a:gd name="connsiteX10" fmla="*/ 16948313 w 21635868"/>
                <a:gd name="connsiteY10" fmla="*/ 4381499 h 4834229"/>
                <a:gd name="connsiteX11" fmla="*/ 16611429 w 21635868"/>
                <a:gd name="connsiteY11" fmla="*/ 4397542 h 4834229"/>
                <a:gd name="connsiteX12" fmla="*/ 15777240 w 21635868"/>
                <a:gd name="connsiteY12" fmla="*/ 4333373 h 4834229"/>
                <a:gd name="connsiteX13" fmla="*/ 15328061 w 21635868"/>
                <a:gd name="connsiteY13" fmla="*/ 4349415 h 4834229"/>
                <a:gd name="connsiteX14" fmla="*/ 14894924 w 21635868"/>
                <a:gd name="connsiteY14" fmla="*/ 4349415 h 4834229"/>
                <a:gd name="connsiteX15" fmla="*/ 14189071 w 21635868"/>
                <a:gd name="connsiteY15" fmla="*/ 4349415 h 4834229"/>
                <a:gd name="connsiteX16" fmla="*/ 13675724 w 21635868"/>
                <a:gd name="connsiteY16" fmla="*/ 4365457 h 4834229"/>
                <a:gd name="connsiteX17" fmla="*/ 13451134 w 21635868"/>
                <a:gd name="connsiteY17" fmla="*/ 4333373 h 4834229"/>
                <a:gd name="connsiteX18" fmla="*/ 12953829 w 21635868"/>
                <a:gd name="connsiteY18" fmla="*/ 4317331 h 4834229"/>
                <a:gd name="connsiteX19" fmla="*/ 12520692 w 21635868"/>
                <a:gd name="connsiteY19" fmla="*/ 4333373 h 4834229"/>
                <a:gd name="connsiteX20" fmla="*/ 11927134 w 21635868"/>
                <a:gd name="connsiteY20" fmla="*/ 4381499 h 4834229"/>
                <a:gd name="connsiteX21" fmla="*/ 10820229 w 21635868"/>
                <a:gd name="connsiteY21" fmla="*/ 4285247 h 4834229"/>
                <a:gd name="connsiteX22" fmla="*/ 10355008 w 21635868"/>
                <a:gd name="connsiteY22" fmla="*/ 4317331 h 4834229"/>
                <a:gd name="connsiteX23" fmla="*/ 9969997 w 21635868"/>
                <a:gd name="connsiteY23" fmla="*/ 4333373 h 4834229"/>
                <a:gd name="connsiteX24" fmla="*/ 9536861 w 21635868"/>
                <a:gd name="connsiteY24" fmla="*/ 4333373 h 4834229"/>
                <a:gd name="connsiteX25" fmla="*/ 8814966 w 21635868"/>
                <a:gd name="connsiteY25" fmla="*/ 4349415 h 4834229"/>
                <a:gd name="connsiteX26" fmla="*/ 8590377 w 21635868"/>
                <a:gd name="connsiteY26" fmla="*/ 4830678 h 4834229"/>
                <a:gd name="connsiteX27" fmla="*/ 7659935 w 21635868"/>
                <a:gd name="connsiteY27" fmla="*/ 4557963 h 4834229"/>
                <a:gd name="connsiteX28" fmla="*/ 6312397 w 21635868"/>
                <a:gd name="connsiteY28" fmla="*/ 4365457 h 4834229"/>
                <a:gd name="connsiteX29" fmla="*/ 5430082 w 21635868"/>
                <a:gd name="connsiteY29" fmla="*/ 4381499 h 4834229"/>
                <a:gd name="connsiteX30" fmla="*/ 4627976 w 21635868"/>
                <a:gd name="connsiteY30" fmla="*/ 4365457 h 4834229"/>
                <a:gd name="connsiteX31" fmla="*/ 3681492 w 21635868"/>
                <a:gd name="connsiteY31" fmla="*/ 4333373 h 4834229"/>
                <a:gd name="connsiteX32" fmla="*/ 3168145 w 21635868"/>
                <a:gd name="connsiteY32" fmla="*/ 4349415 h 4834229"/>
                <a:gd name="connsiteX33" fmla="*/ 2349997 w 21635868"/>
                <a:gd name="connsiteY33" fmla="*/ 4333373 h 4834229"/>
                <a:gd name="connsiteX34" fmla="*/ 1644145 w 21635868"/>
                <a:gd name="connsiteY34" fmla="*/ 4349415 h 4834229"/>
                <a:gd name="connsiteX35" fmla="*/ 1259134 w 21635868"/>
                <a:gd name="connsiteY35" fmla="*/ 4349415 h 4834229"/>
                <a:gd name="connsiteX36" fmla="*/ 954334 w 21635868"/>
                <a:gd name="connsiteY36" fmla="*/ 4237120 h 4834229"/>
                <a:gd name="connsiteX37" fmla="*/ 617450 w 21635868"/>
                <a:gd name="connsiteY37" fmla="*/ 4044615 h 4834229"/>
                <a:gd name="connsiteX38" fmla="*/ 376819 w 21635868"/>
                <a:gd name="connsiteY38" fmla="*/ 3739815 h 4834229"/>
                <a:gd name="connsiteX39" fmla="*/ 168271 w 21635868"/>
                <a:gd name="connsiteY39" fmla="*/ 3563352 h 4834229"/>
                <a:gd name="connsiteX40" fmla="*/ 23892 w 21635868"/>
                <a:gd name="connsiteY40" fmla="*/ 3226468 h 4834229"/>
                <a:gd name="connsiteX41" fmla="*/ 7850 w 21635868"/>
                <a:gd name="connsiteY41" fmla="*/ 2825415 h 4834229"/>
                <a:gd name="connsiteX42" fmla="*/ 104103 w 21635868"/>
                <a:gd name="connsiteY42" fmla="*/ 2344152 h 4834229"/>
                <a:gd name="connsiteX43" fmla="*/ 248482 w 21635868"/>
                <a:gd name="connsiteY43" fmla="*/ 1975184 h 4834229"/>
                <a:gd name="connsiteX44" fmla="*/ 473071 w 21635868"/>
                <a:gd name="connsiteY44" fmla="*/ 1718510 h 4834229"/>
                <a:gd name="connsiteX45" fmla="*/ 729745 w 21635868"/>
                <a:gd name="connsiteY45" fmla="*/ 1461836 h 4834229"/>
                <a:gd name="connsiteX46" fmla="*/ 1034545 w 21635868"/>
                <a:gd name="connsiteY46" fmla="*/ 1157036 h 4834229"/>
                <a:gd name="connsiteX47" fmla="*/ 1483724 w 21635868"/>
                <a:gd name="connsiteY47" fmla="*/ 739942 h 4834229"/>
                <a:gd name="connsiteX48" fmla="*/ 1852692 w 21635868"/>
                <a:gd name="connsiteY48" fmla="*/ 595563 h 4834229"/>
                <a:gd name="connsiteX49" fmla="*/ 2847303 w 21635868"/>
                <a:gd name="connsiteY49" fmla="*/ 387015 h 4834229"/>
                <a:gd name="connsiteX50" fmla="*/ 3472945 w 21635868"/>
                <a:gd name="connsiteY50" fmla="*/ 306805 h 4834229"/>
                <a:gd name="connsiteX51" fmla="*/ 4515682 w 21635868"/>
                <a:gd name="connsiteY51" fmla="*/ 242636 h 4834229"/>
                <a:gd name="connsiteX52" fmla="*/ 5141324 w 21635868"/>
                <a:gd name="connsiteY52" fmla="*/ 130342 h 4834229"/>
                <a:gd name="connsiteX53" fmla="*/ 6585113 w 21635868"/>
                <a:gd name="connsiteY53" fmla="*/ 66173 h 4834229"/>
                <a:gd name="connsiteX54" fmla="*/ 7611808 w 21635868"/>
                <a:gd name="connsiteY54" fmla="*/ 50131 h 4834229"/>
                <a:gd name="connsiteX55" fmla="*/ 8702671 w 21635868"/>
                <a:gd name="connsiteY55" fmla="*/ 18047 h 4834229"/>
                <a:gd name="connsiteX56" fmla="*/ 9440608 w 21635868"/>
                <a:gd name="connsiteY56" fmla="*/ 2005 h 4834229"/>
                <a:gd name="connsiteX57" fmla="*/ 9921871 w 21635868"/>
                <a:gd name="connsiteY57" fmla="*/ 2005 h 4834229"/>
                <a:gd name="connsiteX58" fmla="*/ 10547513 w 21635868"/>
                <a:gd name="connsiteY58" fmla="*/ 18047 h 4834229"/>
                <a:gd name="connsiteX59" fmla="*/ 11125029 w 21635868"/>
                <a:gd name="connsiteY59" fmla="*/ 18047 h 4834229"/>
                <a:gd name="connsiteX60" fmla="*/ 11702545 w 21635868"/>
                <a:gd name="connsiteY60" fmla="*/ 130342 h 4834229"/>
                <a:gd name="connsiteX61" fmla="*/ 12296103 w 21635868"/>
                <a:gd name="connsiteY61" fmla="*/ 258678 h 4834229"/>
                <a:gd name="connsiteX62" fmla="*/ 12713197 w 21635868"/>
                <a:gd name="connsiteY62" fmla="*/ 419099 h 4834229"/>
                <a:gd name="connsiteX63" fmla="*/ 13210503 w 21635868"/>
                <a:gd name="connsiteY63" fmla="*/ 723899 h 4834229"/>
                <a:gd name="connsiteX64" fmla="*/ 13370924 w 21635868"/>
                <a:gd name="connsiteY64" fmla="*/ 1028699 h 4834229"/>
                <a:gd name="connsiteX65" fmla="*/ 13739892 w 21635868"/>
                <a:gd name="connsiteY65" fmla="*/ 1285373 h 4834229"/>
                <a:gd name="connsiteX66" fmla="*/ 13932397 w 21635868"/>
                <a:gd name="connsiteY66" fmla="*/ 1798720 h 4834229"/>
                <a:gd name="connsiteX67" fmla="*/ 14092819 w 21635868"/>
                <a:gd name="connsiteY67" fmla="*/ 2183731 h 4834229"/>
                <a:gd name="connsiteX68" fmla="*/ 14205113 w 21635868"/>
                <a:gd name="connsiteY68" fmla="*/ 2520615 h 4834229"/>
                <a:gd name="connsiteX69" fmla="*/ 14381576 w 21635868"/>
                <a:gd name="connsiteY69" fmla="*/ 2729163 h 4834229"/>
                <a:gd name="connsiteX70" fmla="*/ 14574082 w 21635868"/>
                <a:gd name="connsiteY70" fmla="*/ 3033963 h 4834229"/>
                <a:gd name="connsiteX71" fmla="*/ 14959092 w 21635868"/>
                <a:gd name="connsiteY71" fmla="*/ 3386889 h 4834229"/>
                <a:gd name="connsiteX72" fmla="*/ 15392229 w 21635868"/>
                <a:gd name="connsiteY72" fmla="*/ 3723773 h 4834229"/>
                <a:gd name="connsiteX73" fmla="*/ 15905576 w 21635868"/>
                <a:gd name="connsiteY73" fmla="*/ 3884194 h 4834229"/>
                <a:gd name="connsiteX74" fmla="*/ 16659555 w 21635868"/>
                <a:gd name="connsiteY74" fmla="*/ 4012531 h 4834229"/>
                <a:gd name="connsiteX75" fmla="*/ 17493745 w 21635868"/>
                <a:gd name="connsiteY75" fmla="*/ 4108784 h 4834229"/>
                <a:gd name="connsiteX76" fmla="*/ 18135429 w 21635868"/>
                <a:gd name="connsiteY76" fmla="*/ 4012531 h 4834229"/>
                <a:gd name="connsiteX77" fmla="*/ 18793155 w 21635868"/>
                <a:gd name="connsiteY77" fmla="*/ 4012531 h 4834229"/>
                <a:gd name="connsiteX78" fmla="*/ 19595261 w 21635868"/>
                <a:gd name="connsiteY78" fmla="*/ 4028573 h 4834229"/>
                <a:gd name="connsiteX79" fmla="*/ 20156734 w 21635868"/>
                <a:gd name="connsiteY79" fmla="*/ 4060657 h 4834229"/>
                <a:gd name="connsiteX80" fmla="*/ 21039050 w 21635868"/>
                <a:gd name="connsiteY80" fmla="*/ 4108784 h 4834229"/>
                <a:gd name="connsiteX81" fmla="*/ 21391976 w 21635868"/>
                <a:gd name="connsiteY81" fmla="*/ 4140868 h 4834229"/>
                <a:gd name="connsiteX82" fmla="*/ 21472187 w 21635868"/>
                <a:gd name="connsiteY82" fmla="*/ 4237120 h 4834229"/>
                <a:gd name="connsiteX83" fmla="*/ 21632608 w 21635868"/>
                <a:gd name="connsiteY83" fmla="*/ 4269205 h 4834229"/>
                <a:gd name="connsiteX0" fmla="*/ 21632608 w 21635868"/>
                <a:gd name="connsiteY0" fmla="*/ 4269205 h 4839955"/>
                <a:gd name="connsiteX1" fmla="*/ 21504271 w 21635868"/>
                <a:gd name="connsiteY1" fmla="*/ 4445668 h 4839955"/>
                <a:gd name="connsiteX2" fmla="*/ 20734250 w 21635868"/>
                <a:gd name="connsiteY2" fmla="*/ 4461710 h 4839955"/>
                <a:gd name="connsiteX3" fmla="*/ 19851934 w 21635868"/>
                <a:gd name="connsiteY3" fmla="*/ 4445668 h 4839955"/>
                <a:gd name="connsiteX4" fmla="*/ 19482966 w 21635868"/>
                <a:gd name="connsiteY4" fmla="*/ 4397542 h 4839955"/>
                <a:gd name="connsiteX5" fmla="*/ 19210250 w 21635868"/>
                <a:gd name="connsiteY5" fmla="*/ 4397542 h 4839955"/>
                <a:gd name="connsiteX6" fmla="*/ 18825240 w 21635868"/>
                <a:gd name="connsiteY6" fmla="*/ 4461710 h 4839955"/>
                <a:gd name="connsiteX7" fmla="*/ 18488355 w 21635868"/>
                <a:gd name="connsiteY7" fmla="*/ 4429626 h 4839955"/>
                <a:gd name="connsiteX8" fmla="*/ 17846671 w 21635868"/>
                <a:gd name="connsiteY8" fmla="*/ 4381499 h 4839955"/>
                <a:gd name="connsiteX9" fmla="*/ 17413534 w 21635868"/>
                <a:gd name="connsiteY9" fmla="*/ 4381499 h 4839955"/>
                <a:gd name="connsiteX10" fmla="*/ 16948313 w 21635868"/>
                <a:gd name="connsiteY10" fmla="*/ 4381499 h 4839955"/>
                <a:gd name="connsiteX11" fmla="*/ 16611429 w 21635868"/>
                <a:gd name="connsiteY11" fmla="*/ 4397542 h 4839955"/>
                <a:gd name="connsiteX12" fmla="*/ 15777240 w 21635868"/>
                <a:gd name="connsiteY12" fmla="*/ 4333373 h 4839955"/>
                <a:gd name="connsiteX13" fmla="*/ 15328061 w 21635868"/>
                <a:gd name="connsiteY13" fmla="*/ 4349415 h 4839955"/>
                <a:gd name="connsiteX14" fmla="*/ 14894924 w 21635868"/>
                <a:gd name="connsiteY14" fmla="*/ 4349415 h 4839955"/>
                <a:gd name="connsiteX15" fmla="*/ 14189071 w 21635868"/>
                <a:gd name="connsiteY15" fmla="*/ 4349415 h 4839955"/>
                <a:gd name="connsiteX16" fmla="*/ 13675724 w 21635868"/>
                <a:gd name="connsiteY16" fmla="*/ 4365457 h 4839955"/>
                <a:gd name="connsiteX17" fmla="*/ 13451134 w 21635868"/>
                <a:gd name="connsiteY17" fmla="*/ 4333373 h 4839955"/>
                <a:gd name="connsiteX18" fmla="*/ 12953829 w 21635868"/>
                <a:gd name="connsiteY18" fmla="*/ 4317331 h 4839955"/>
                <a:gd name="connsiteX19" fmla="*/ 12520692 w 21635868"/>
                <a:gd name="connsiteY19" fmla="*/ 4333373 h 4839955"/>
                <a:gd name="connsiteX20" fmla="*/ 11927134 w 21635868"/>
                <a:gd name="connsiteY20" fmla="*/ 4381499 h 4839955"/>
                <a:gd name="connsiteX21" fmla="*/ 10820229 w 21635868"/>
                <a:gd name="connsiteY21" fmla="*/ 4285247 h 4839955"/>
                <a:gd name="connsiteX22" fmla="*/ 10355008 w 21635868"/>
                <a:gd name="connsiteY22" fmla="*/ 4317331 h 4839955"/>
                <a:gd name="connsiteX23" fmla="*/ 9969997 w 21635868"/>
                <a:gd name="connsiteY23" fmla="*/ 4333373 h 4839955"/>
                <a:gd name="connsiteX24" fmla="*/ 9536861 w 21635868"/>
                <a:gd name="connsiteY24" fmla="*/ 4333373 h 4839955"/>
                <a:gd name="connsiteX25" fmla="*/ 9135808 w 21635868"/>
                <a:gd name="connsiteY25" fmla="*/ 4734426 h 4839955"/>
                <a:gd name="connsiteX26" fmla="*/ 8590377 w 21635868"/>
                <a:gd name="connsiteY26" fmla="*/ 4830678 h 4839955"/>
                <a:gd name="connsiteX27" fmla="*/ 7659935 w 21635868"/>
                <a:gd name="connsiteY27" fmla="*/ 4557963 h 4839955"/>
                <a:gd name="connsiteX28" fmla="*/ 6312397 w 21635868"/>
                <a:gd name="connsiteY28" fmla="*/ 4365457 h 4839955"/>
                <a:gd name="connsiteX29" fmla="*/ 5430082 w 21635868"/>
                <a:gd name="connsiteY29" fmla="*/ 4381499 h 4839955"/>
                <a:gd name="connsiteX30" fmla="*/ 4627976 w 21635868"/>
                <a:gd name="connsiteY30" fmla="*/ 4365457 h 4839955"/>
                <a:gd name="connsiteX31" fmla="*/ 3681492 w 21635868"/>
                <a:gd name="connsiteY31" fmla="*/ 4333373 h 4839955"/>
                <a:gd name="connsiteX32" fmla="*/ 3168145 w 21635868"/>
                <a:gd name="connsiteY32" fmla="*/ 4349415 h 4839955"/>
                <a:gd name="connsiteX33" fmla="*/ 2349997 w 21635868"/>
                <a:gd name="connsiteY33" fmla="*/ 4333373 h 4839955"/>
                <a:gd name="connsiteX34" fmla="*/ 1644145 w 21635868"/>
                <a:gd name="connsiteY34" fmla="*/ 4349415 h 4839955"/>
                <a:gd name="connsiteX35" fmla="*/ 1259134 w 21635868"/>
                <a:gd name="connsiteY35" fmla="*/ 4349415 h 4839955"/>
                <a:gd name="connsiteX36" fmla="*/ 954334 w 21635868"/>
                <a:gd name="connsiteY36" fmla="*/ 4237120 h 4839955"/>
                <a:gd name="connsiteX37" fmla="*/ 617450 w 21635868"/>
                <a:gd name="connsiteY37" fmla="*/ 4044615 h 4839955"/>
                <a:gd name="connsiteX38" fmla="*/ 376819 w 21635868"/>
                <a:gd name="connsiteY38" fmla="*/ 3739815 h 4839955"/>
                <a:gd name="connsiteX39" fmla="*/ 168271 w 21635868"/>
                <a:gd name="connsiteY39" fmla="*/ 3563352 h 4839955"/>
                <a:gd name="connsiteX40" fmla="*/ 23892 w 21635868"/>
                <a:gd name="connsiteY40" fmla="*/ 3226468 h 4839955"/>
                <a:gd name="connsiteX41" fmla="*/ 7850 w 21635868"/>
                <a:gd name="connsiteY41" fmla="*/ 2825415 h 4839955"/>
                <a:gd name="connsiteX42" fmla="*/ 104103 w 21635868"/>
                <a:gd name="connsiteY42" fmla="*/ 2344152 h 4839955"/>
                <a:gd name="connsiteX43" fmla="*/ 248482 w 21635868"/>
                <a:gd name="connsiteY43" fmla="*/ 1975184 h 4839955"/>
                <a:gd name="connsiteX44" fmla="*/ 473071 w 21635868"/>
                <a:gd name="connsiteY44" fmla="*/ 1718510 h 4839955"/>
                <a:gd name="connsiteX45" fmla="*/ 729745 w 21635868"/>
                <a:gd name="connsiteY45" fmla="*/ 1461836 h 4839955"/>
                <a:gd name="connsiteX46" fmla="*/ 1034545 w 21635868"/>
                <a:gd name="connsiteY46" fmla="*/ 1157036 h 4839955"/>
                <a:gd name="connsiteX47" fmla="*/ 1483724 w 21635868"/>
                <a:gd name="connsiteY47" fmla="*/ 739942 h 4839955"/>
                <a:gd name="connsiteX48" fmla="*/ 1852692 w 21635868"/>
                <a:gd name="connsiteY48" fmla="*/ 595563 h 4839955"/>
                <a:gd name="connsiteX49" fmla="*/ 2847303 w 21635868"/>
                <a:gd name="connsiteY49" fmla="*/ 387015 h 4839955"/>
                <a:gd name="connsiteX50" fmla="*/ 3472945 w 21635868"/>
                <a:gd name="connsiteY50" fmla="*/ 306805 h 4839955"/>
                <a:gd name="connsiteX51" fmla="*/ 4515682 w 21635868"/>
                <a:gd name="connsiteY51" fmla="*/ 242636 h 4839955"/>
                <a:gd name="connsiteX52" fmla="*/ 5141324 w 21635868"/>
                <a:gd name="connsiteY52" fmla="*/ 130342 h 4839955"/>
                <a:gd name="connsiteX53" fmla="*/ 6585113 w 21635868"/>
                <a:gd name="connsiteY53" fmla="*/ 66173 h 4839955"/>
                <a:gd name="connsiteX54" fmla="*/ 7611808 w 21635868"/>
                <a:gd name="connsiteY54" fmla="*/ 50131 h 4839955"/>
                <a:gd name="connsiteX55" fmla="*/ 8702671 w 21635868"/>
                <a:gd name="connsiteY55" fmla="*/ 18047 h 4839955"/>
                <a:gd name="connsiteX56" fmla="*/ 9440608 w 21635868"/>
                <a:gd name="connsiteY56" fmla="*/ 2005 h 4839955"/>
                <a:gd name="connsiteX57" fmla="*/ 9921871 w 21635868"/>
                <a:gd name="connsiteY57" fmla="*/ 2005 h 4839955"/>
                <a:gd name="connsiteX58" fmla="*/ 10547513 w 21635868"/>
                <a:gd name="connsiteY58" fmla="*/ 18047 h 4839955"/>
                <a:gd name="connsiteX59" fmla="*/ 11125029 w 21635868"/>
                <a:gd name="connsiteY59" fmla="*/ 18047 h 4839955"/>
                <a:gd name="connsiteX60" fmla="*/ 11702545 w 21635868"/>
                <a:gd name="connsiteY60" fmla="*/ 130342 h 4839955"/>
                <a:gd name="connsiteX61" fmla="*/ 12296103 w 21635868"/>
                <a:gd name="connsiteY61" fmla="*/ 258678 h 4839955"/>
                <a:gd name="connsiteX62" fmla="*/ 12713197 w 21635868"/>
                <a:gd name="connsiteY62" fmla="*/ 419099 h 4839955"/>
                <a:gd name="connsiteX63" fmla="*/ 13210503 w 21635868"/>
                <a:gd name="connsiteY63" fmla="*/ 723899 h 4839955"/>
                <a:gd name="connsiteX64" fmla="*/ 13370924 w 21635868"/>
                <a:gd name="connsiteY64" fmla="*/ 1028699 h 4839955"/>
                <a:gd name="connsiteX65" fmla="*/ 13739892 w 21635868"/>
                <a:gd name="connsiteY65" fmla="*/ 1285373 h 4839955"/>
                <a:gd name="connsiteX66" fmla="*/ 13932397 w 21635868"/>
                <a:gd name="connsiteY66" fmla="*/ 1798720 h 4839955"/>
                <a:gd name="connsiteX67" fmla="*/ 14092819 w 21635868"/>
                <a:gd name="connsiteY67" fmla="*/ 2183731 h 4839955"/>
                <a:gd name="connsiteX68" fmla="*/ 14205113 w 21635868"/>
                <a:gd name="connsiteY68" fmla="*/ 2520615 h 4839955"/>
                <a:gd name="connsiteX69" fmla="*/ 14381576 w 21635868"/>
                <a:gd name="connsiteY69" fmla="*/ 2729163 h 4839955"/>
                <a:gd name="connsiteX70" fmla="*/ 14574082 w 21635868"/>
                <a:gd name="connsiteY70" fmla="*/ 3033963 h 4839955"/>
                <a:gd name="connsiteX71" fmla="*/ 14959092 w 21635868"/>
                <a:gd name="connsiteY71" fmla="*/ 3386889 h 4839955"/>
                <a:gd name="connsiteX72" fmla="*/ 15392229 w 21635868"/>
                <a:gd name="connsiteY72" fmla="*/ 3723773 h 4839955"/>
                <a:gd name="connsiteX73" fmla="*/ 15905576 w 21635868"/>
                <a:gd name="connsiteY73" fmla="*/ 3884194 h 4839955"/>
                <a:gd name="connsiteX74" fmla="*/ 16659555 w 21635868"/>
                <a:gd name="connsiteY74" fmla="*/ 4012531 h 4839955"/>
                <a:gd name="connsiteX75" fmla="*/ 17493745 w 21635868"/>
                <a:gd name="connsiteY75" fmla="*/ 4108784 h 4839955"/>
                <a:gd name="connsiteX76" fmla="*/ 18135429 w 21635868"/>
                <a:gd name="connsiteY76" fmla="*/ 4012531 h 4839955"/>
                <a:gd name="connsiteX77" fmla="*/ 18793155 w 21635868"/>
                <a:gd name="connsiteY77" fmla="*/ 4012531 h 4839955"/>
                <a:gd name="connsiteX78" fmla="*/ 19595261 w 21635868"/>
                <a:gd name="connsiteY78" fmla="*/ 4028573 h 4839955"/>
                <a:gd name="connsiteX79" fmla="*/ 20156734 w 21635868"/>
                <a:gd name="connsiteY79" fmla="*/ 4060657 h 4839955"/>
                <a:gd name="connsiteX80" fmla="*/ 21039050 w 21635868"/>
                <a:gd name="connsiteY80" fmla="*/ 4108784 h 4839955"/>
                <a:gd name="connsiteX81" fmla="*/ 21391976 w 21635868"/>
                <a:gd name="connsiteY81" fmla="*/ 4140868 h 4839955"/>
                <a:gd name="connsiteX82" fmla="*/ 21472187 w 21635868"/>
                <a:gd name="connsiteY82" fmla="*/ 4237120 h 4839955"/>
                <a:gd name="connsiteX83" fmla="*/ 21632608 w 21635868"/>
                <a:gd name="connsiteY83" fmla="*/ 4269205 h 4839955"/>
                <a:gd name="connsiteX0" fmla="*/ 21632608 w 21635868"/>
                <a:gd name="connsiteY0" fmla="*/ 4269205 h 4837484"/>
                <a:gd name="connsiteX1" fmla="*/ 21504271 w 21635868"/>
                <a:gd name="connsiteY1" fmla="*/ 4445668 h 4837484"/>
                <a:gd name="connsiteX2" fmla="*/ 20734250 w 21635868"/>
                <a:gd name="connsiteY2" fmla="*/ 4461710 h 4837484"/>
                <a:gd name="connsiteX3" fmla="*/ 19851934 w 21635868"/>
                <a:gd name="connsiteY3" fmla="*/ 4445668 h 4837484"/>
                <a:gd name="connsiteX4" fmla="*/ 19482966 w 21635868"/>
                <a:gd name="connsiteY4" fmla="*/ 4397542 h 4837484"/>
                <a:gd name="connsiteX5" fmla="*/ 19210250 w 21635868"/>
                <a:gd name="connsiteY5" fmla="*/ 4397542 h 4837484"/>
                <a:gd name="connsiteX6" fmla="*/ 18825240 w 21635868"/>
                <a:gd name="connsiteY6" fmla="*/ 4461710 h 4837484"/>
                <a:gd name="connsiteX7" fmla="*/ 18488355 w 21635868"/>
                <a:gd name="connsiteY7" fmla="*/ 4429626 h 4837484"/>
                <a:gd name="connsiteX8" fmla="*/ 17846671 w 21635868"/>
                <a:gd name="connsiteY8" fmla="*/ 4381499 h 4837484"/>
                <a:gd name="connsiteX9" fmla="*/ 17413534 w 21635868"/>
                <a:gd name="connsiteY9" fmla="*/ 4381499 h 4837484"/>
                <a:gd name="connsiteX10" fmla="*/ 16948313 w 21635868"/>
                <a:gd name="connsiteY10" fmla="*/ 4381499 h 4837484"/>
                <a:gd name="connsiteX11" fmla="*/ 16611429 w 21635868"/>
                <a:gd name="connsiteY11" fmla="*/ 4397542 h 4837484"/>
                <a:gd name="connsiteX12" fmla="*/ 15777240 w 21635868"/>
                <a:gd name="connsiteY12" fmla="*/ 4333373 h 4837484"/>
                <a:gd name="connsiteX13" fmla="*/ 15328061 w 21635868"/>
                <a:gd name="connsiteY13" fmla="*/ 4349415 h 4837484"/>
                <a:gd name="connsiteX14" fmla="*/ 14894924 w 21635868"/>
                <a:gd name="connsiteY14" fmla="*/ 4349415 h 4837484"/>
                <a:gd name="connsiteX15" fmla="*/ 14189071 w 21635868"/>
                <a:gd name="connsiteY15" fmla="*/ 4349415 h 4837484"/>
                <a:gd name="connsiteX16" fmla="*/ 13675724 w 21635868"/>
                <a:gd name="connsiteY16" fmla="*/ 4365457 h 4837484"/>
                <a:gd name="connsiteX17" fmla="*/ 13451134 w 21635868"/>
                <a:gd name="connsiteY17" fmla="*/ 4333373 h 4837484"/>
                <a:gd name="connsiteX18" fmla="*/ 12953829 w 21635868"/>
                <a:gd name="connsiteY18" fmla="*/ 4317331 h 4837484"/>
                <a:gd name="connsiteX19" fmla="*/ 12520692 w 21635868"/>
                <a:gd name="connsiteY19" fmla="*/ 4333373 h 4837484"/>
                <a:gd name="connsiteX20" fmla="*/ 11927134 w 21635868"/>
                <a:gd name="connsiteY20" fmla="*/ 4381499 h 4837484"/>
                <a:gd name="connsiteX21" fmla="*/ 10820229 w 21635868"/>
                <a:gd name="connsiteY21" fmla="*/ 4285247 h 4837484"/>
                <a:gd name="connsiteX22" fmla="*/ 10355008 w 21635868"/>
                <a:gd name="connsiteY22" fmla="*/ 4317331 h 4837484"/>
                <a:gd name="connsiteX23" fmla="*/ 9969997 w 21635868"/>
                <a:gd name="connsiteY23" fmla="*/ 4333373 h 4837484"/>
                <a:gd name="connsiteX24" fmla="*/ 9857703 w 21635868"/>
                <a:gd name="connsiteY24" fmla="*/ 4509836 h 4837484"/>
                <a:gd name="connsiteX25" fmla="*/ 9135808 w 21635868"/>
                <a:gd name="connsiteY25" fmla="*/ 4734426 h 4837484"/>
                <a:gd name="connsiteX26" fmla="*/ 8590377 w 21635868"/>
                <a:gd name="connsiteY26" fmla="*/ 4830678 h 4837484"/>
                <a:gd name="connsiteX27" fmla="*/ 7659935 w 21635868"/>
                <a:gd name="connsiteY27" fmla="*/ 4557963 h 4837484"/>
                <a:gd name="connsiteX28" fmla="*/ 6312397 w 21635868"/>
                <a:gd name="connsiteY28" fmla="*/ 4365457 h 4837484"/>
                <a:gd name="connsiteX29" fmla="*/ 5430082 w 21635868"/>
                <a:gd name="connsiteY29" fmla="*/ 4381499 h 4837484"/>
                <a:gd name="connsiteX30" fmla="*/ 4627976 w 21635868"/>
                <a:gd name="connsiteY30" fmla="*/ 4365457 h 4837484"/>
                <a:gd name="connsiteX31" fmla="*/ 3681492 w 21635868"/>
                <a:gd name="connsiteY31" fmla="*/ 4333373 h 4837484"/>
                <a:gd name="connsiteX32" fmla="*/ 3168145 w 21635868"/>
                <a:gd name="connsiteY32" fmla="*/ 4349415 h 4837484"/>
                <a:gd name="connsiteX33" fmla="*/ 2349997 w 21635868"/>
                <a:gd name="connsiteY33" fmla="*/ 4333373 h 4837484"/>
                <a:gd name="connsiteX34" fmla="*/ 1644145 w 21635868"/>
                <a:gd name="connsiteY34" fmla="*/ 4349415 h 4837484"/>
                <a:gd name="connsiteX35" fmla="*/ 1259134 w 21635868"/>
                <a:gd name="connsiteY35" fmla="*/ 4349415 h 4837484"/>
                <a:gd name="connsiteX36" fmla="*/ 954334 w 21635868"/>
                <a:gd name="connsiteY36" fmla="*/ 4237120 h 4837484"/>
                <a:gd name="connsiteX37" fmla="*/ 617450 w 21635868"/>
                <a:gd name="connsiteY37" fmla="*/ 4044615 h 4837484"/>
                <a:gd name="connsiteX38" fmla="*/ 376819 w 21635868"/>
                <a:gd name="connsiteY38" fmla="*/ 3739815 h 4837484"/>
                <a:gd name="connsiteX39" fmla="*/ 168271 w 21635868"/>
                <a:gd name="connsiteY39" fmla="*/ 3563352 h 4837484"/>
                <a:gd name="connsiteX40" fmla="*/ 23892 w 21635868"/>
                <a:gd name="connsiteY40" fmla="*/ 3226468 h 4837484"/>
                <a:gd name="connsiteX41" fmla="*/ 7850 w 21635868"/>
                <a:gd name="connsiteY41" fmla="*/ 2825415 h 4837484"/>
                <a:gd name="connsiteX42" fmla="*/ 104103 w 21635868"/>
                <a:gd name="connsiteY42" fmla="*/ 2344152 h 4837484"/>
                <a:gd name="connsiteX43" fmla="*/ 248482 w 21635868"/>
                <a:gd name="connsiteY43" fmla="*/ 1975184 h 4837484"/>
                <a:gd name="connsiteX44" fmla="*/ 473071 w 21635868"/>
                <a:gd name="connsiteY44" fmla="*/ 1718510 h 4837484"/>
                <a:gd name="connsiteX45" fmla="*/ 729745 w 21635868"/>
                <a:gd name="connsiteY45" fmla="*/ 1461836 h 4837484"/>
                <a:gd name="connsiteX46" fmla="*/ 1034545 w 21635868"/>
                <a:gd name="connsiteY46" fmla="*/ 1157036 h 4837484"/>
                <a:gd name="connsiteX47" fmla="*/ 1483724 w 21635868"/>
                <a:gd name="connsiteY47" fmla="*/ 739942 h 4837484"/>
                <a:gd name="connsiteX48" fmla="*/ 1852692 w 21635868"/>
                <a:gd name="connsiteY48" fmla="*/ 595563 h 4837484"/>
                <a:gd name="connsiteX49" fmla="*/ 2847303 w 21635868"/>
                <a:gd name="connsiteY49" fmla="*/ 387015 h 4837484"/>
                <a:gd name="connsiteX50" fmla="*/ 3472945 w 21635868"/>
                <a:gd name="connsiteY50" fmla="*/ 306805 h 4837484"/>
                <a:gd name="connsiteX51" fmla="*/ 4515682 w 21635868"/>
                <a:gd name="connsiteY51" fmla="*/ 242636 h 4837484"/>
                <a:gd name="connsiteX52" fmla="*/ 5141324 w 21635868"/>
                <a:gd name="connsiteY52" fmla="*/ 130342 h 4837484"/>
                <a:gd name="connsiteX53" fmla="*/ 6585113 w 21635868"/>
                <a:gd name="connsiteY53" fmla="*/ 66173 h 4837484"/>
                <a:gd name="connsiteX54" fmla="*/ 7611808 w 21635868"/>
                <a:gd name="connsiteY54" fmla="*/ 50131 h 4837484"/>
                <a:gd name="connsiteX55" fmla="*/ 8702671 w 21635868"/>
                <a:gd name="connsiteY55" fmla="*/ 18047 h 4837484"/>
                <a:gd name="connsiteX56" fmla="*/ 9440608 w 21635868"/>
                <a:gd name="connsiteY56" fmla="*/ 2005 h 4837484"/>
                <a:gd name="connsiteX57" fmla="*/ 9921871 w 21635868"/>
                <a:gd name="connsiteY57" fmla="*/ 2005 h 4837484"/>
                <a:gd name="connsiteX58" fmla="*/ 10547513 w 21635868"/>
                <a:gd name="connsiteY58" fmla="*/ 18047 h 4837484"/>
                <a:gd name="connsiteX59" fmla="*/ 11125029 w 21635868"/>
                <a:gd name="connsiteY59" fmla="*/ 18047 h 4837484"/>
                <a:gd name="connsiteX60" fmla="*/ 11702545 w 21635868"/>
                <a:gd name="connsiteY60" fmla="*/ 130342 h 4837484"/>
                <a:gd name="connsiteX61" fmla="*/ 12296103 w 21635868"/>
                <a:gd name="connsiteY61" fmla="*/ 258678 h 4837484"/>
                <a:gd name="connsiteX62" fmla="*/ 12713197 w 21635868"/>
                <a:gd name="connsiteY62" fmla="*/ 419099 h 4837484"/>
                <a:gd name="connsiteX63" fmla="*/ 13210503 w 21635868"/>
                <a:gd name="connsiteY63" fmla="*/ 723899 h 4837484"/>
                <a:gd name="connsiteX64" fmla="*/ 13370924 w 21635868"/>
                <a:gd name="connsiteY64" fmla="*/ 1028699 h 4837484"/>
                <a:gd name="connsiteX65" fmla="*/ 13739892 w 21635868"/>
                <a:gd name="connsiteY65" fmla="*/ 1285373 h 4837484"/>
                <a:gd name="connsiteX66" fmla="*/ 13932397 w 21635868"/>
                <a:gd name="connsiteY66" fmla="*/ 1798720 h 4837484"/>
                <a:gd name="connsiteX67" fmla="*/ 14092819 w 21635868"/>
                <a:gd name="connsiteY67" fmla="*/ 2183731 h 4837484"/>
                <a:gd name="connsiteX68" fmla="*/ 14205113 w 21635868"/>
                <a:gd name="connsiteY68" fmla="*/ 2520615 h 4837484"/>
                <a:gd name="connsiteX69" fmla="*/ 14381576 w 21635868"/>
                <a:gd name="connsiteY69" fmla="*/ 2729163 h 4837484"/>
                <a:gd name="connsiteX70" fmla="*/ 14574082 w 21635868"/>
                <a:gd name="connsiteY70" fmla="*/ 3033963 h 4837484"/>
                <a:gd name="connsiteX71" fmla="*/ 14959092 w 21635868"/>
                <a:gd name="connsiteY71" fmla="*/ 3386889 h 4837484"/>
                <a:gd name="connsiteX72" fmla="*/ 15392229 w 21635868"/>
                <a:gd name="connsiteY72" fmla="*/ 3723773 h 4837484"/>
                <a:gd name="connsiteX73" fmla="*/ 15905576 w 21635868"/>
                <a:gd name="connsiteY73" fmla="*/ 3884194 h 4837484"/>
                <a:gd name="connsiteX74" fmla="*/ 16659555 w 21635868"/>
                <a:gd name="connsiteY74" fmla="*/ 4012531 h 4837484"/>
                <a:gd name="connsiteX75" fmla="*/ 17493745 w 21635868"/>
                <a:gd name="connsiteY75" fmla="*/ 4108784 h 4837484"/>
                <a:gd name="connsiteX76" fmla="*/ 18135429 w 21635868"/>
                <a:gd name="connsiteY76" fmla="*/ 4012531 h 4837484"/>
                <a:gd name="connsiteX77" fmla="*/ 18793155 w 21635868"/>
                <a:gd name="connsiteY77" fmla="*/ 4012531 h 4837484"/>
                <a:gd name="connsiteX78" fmla="*/ 19595261 w 21635868"/>
                <a:gd name="connsiteY78" fmla="*/ 4028573 h 4837484"/>
                <a:gd name="connsiteX79" fmla="*/ 20156734 w 21635868"/>
                <a:gd name="connsiteY79" fmla="*/ 4060657 h 4837484"/>
                <a:gd name="connsiteX80" fmla="*/ 21039050 w 21635868"/>
                <a:gd name="connsiteY80" fmla="*/ 4108784 h 4837484"/>
                <a:gd name="connsiteX81" fmla="*/ 21391976 w 21635868"/>
                <a:gd name="connsiteY81" fmla="*/ 4140868 h 4837484"/>
                <a:gd name="connsiteX82" fmla="*/ 21472187 w 21635868"/>
                <a:gd name="connsiteY82" fmla="*/ 4237120 h 4837484"/>
                <a:gd name="connsiteX83" fmla="*/ 21632608 w 21635868"/>
                <a:gd name="connsiteY83" fmla="*/ 4269205 h 4837484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9969997 w 21635868"/>
                <a:gd name="connsiteY23" fmla="*/ 4333373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91910 w 21635868"/>
                <a:gd name="connsiteY28" fmla="*/ 4643753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5434888"/>
                <a:gd name="connsiteX1" fmla="*/ 21504271 w 21635868"/>
                <a:gd name="connsiteY1" fmla="*/ 4445668 h 5434888"/>
                <a:gd name="connsiteX2" fmla="*/ 20734250 w 21635868"/>
                <a:gd name="connsiteY2" fmla="*/ 4461710 h 5434888"/>
                <a:gd name="connsiteX3" fmla="*/ 19851934 w 21635868"/>
                <a:gd name="connsiteY3" fmla="*/ 4445668 h 5434888"/>
                <a:gd name="connsiteX4" fmla="*/ 19482966 w 21635868"/>
                <a:gd name="connsiteY4" fmla="*/ 4397542 h 5434888"/>
                <a:gd name="connsiteX5" fmla="*/ 19210250 w 21635868"/>
                <a:gd name="connsiteY5" fmla="*/ 4397542 h 5434888"/>
                <a:gd name="connsiteX6" fmla="*/ 18825240 w 21635868"/>
                <a:gd name="connsiteY6" fmla="*/ 4461710 h 5434888"/>
                <a:gd name="connsiteX7" fmla="*/ 18488355 w 21635868"/>
                <a:gd name="connsiteY7" fmla="*/ 4429626 h 5434888"/>
                <a:gd name="connsiteX8" fmla="*/ 17846671 w 21635868"/>
                <a:gd name="connsiteY8" fmla="*/ 4381499 h 5434888"/>
                <a:gd name="connsiteX9" fmla="*/ 17413534 w 21635868"/>
                <a:gd name="connsiteY9" fmla="*/ 4381499 h 5434888"/>
                <a:gd name="connsiteX10" fmla="*/ 16948313 w 21635868"/>
                <a:gd name="connsiteY10" fmla="*/ 4381499 h 5434888"/>
                <a:gd name="connsiteX11" fmla="*/ 16611429 w 21635868"/>
                <a:gd name="connsiteY11" fmla="*/ 4397542 h 5434888"/>
                <a:gd name="connsiteX12" fmla="*/ 15777240 w 21635868"/>
                <a:gd name="connsiteY12" fmla="*/ 4333373 h 5434888"/>
                <a:gd name="connsiteX13" fmla="*/ 15328061 w 21635868"/>
                <a:gd name="connsiteY13" fmla="*/ 4349415 h 5434888"/>
                <a:gd name="connsiteX14" fmla="*/ 14894924 w 21635868"/>
                <a:gd name="connsiteY14" fmla="*/ 4349415 h 5434888"/>
                <a:gd name="connsiteX15" fmla="*/ 14189071 w 21635868"/>
                <a:gd name="connsiteY15" fmla="*/ 4349415 h 5434888"/>
                <a:gd name="connsiteX16" fmla="*/ 13675724 w 21635868"/>
                <a:gd name="connsiteY16" fmla="*/ 4365457 h 5434888"/>
                <a:gd name="connsiteX17" fmla="*/ 13451134 w 21635868"/>
                <a:gd name="connsiteY17" fmla="*/ 4333373 h 5434888"/>
                <a:gd name="connsiteX18" fmla="*/ 12953829 w 21635868"/>
                <a:gd name="connsiteY18" fmla="*/ 4317331 h 5434888"/>
                <a:gd name="connsiteX19" fmla="*/ 12520692 w 21635868"/>
                <a:gd name="connsiteY19" fmla="*/ 4333373 h 5434888"/>
                <a:gd name="connsiteX20" fmla="*/ 11927134 w 21635868"/>
                <a:gd name="connsiteY20" fmla="*/ 4381499 h 5434888"/>
                <a:gd name="connsiteX21" fmla="*/ 10820229 w 21635868"/>
                <a:gd name="connsiteY21" fmla="*/ 4285247 h 5434888"/>
                <a:gd name="connsiteX22" fmla="*/ 10355008 w 21635868"/>
                <a:gd name="connsiteY22" fmla="*/ 4317331 h 5434888"/>
                <a:gd name="connsiteX23" fmla="*/ 10082292 w 21635868"/>
                <a:gd name="connsiteY23" fmla="*/ 4381499 h 5434888"/>
                <a:gd name="connsiteX24" fmla="*/ 9857703 w 21635868"/>
                <a:gd name="connsiteY24" fmla="*/ 4509836 h 5434888"/>
                <a:gd name="connsiteX25" fmla="*/ 9135808 w 21635868"/>
                <a:gd name="connsiteY25" fmla="*/ 4734426 h 5434888"/>
                <a:gd name="connsiteX26" fmla="*/ 8686629 w 21635868"/>
                <a:gd name="connsiteY26" fmla="*/ 4878804 h 5434888"/>
                <a:gd name="connsiteX27" fmla="*/ 7600300 w 21635868"/>
                <a:gd name="connsiteY27" fmla="*/ 5432606 h 5434888"/>
                <a:gd name="connsiteX28" fmla="*/ 6391910 w 21635868"/>
                <a:gd name="connsiteY28" fmla="*/ 4643753 h 5434888"/>
                <a:gd name="connsiteX29" fmla="*/ 5430082 w 21635868"/>
                <a:gd name="connsiteY29" fmla="*/ 4381499 h 5434888"/>
                <a:gd name="connsiteX30" fmla="*/ 4627976 w 21635868"/>
                <a:gd name="connsiteY30" fmla="*/ 4365457 h 5434888"/>
                <a:gd name="connsiteX31" fmla="*/ 3681492 w 21635868"/>
                <a:gd name="connsiteY31" fmla="*/ 4333373 h 5434888"/>
                <a:gd name="connsiteX32" fmla="*/ 3168145 w 21635868"/>
                <a:gd name="connsiteY32" fmla="*/ 4349415 h 5434888"/>
                <a:gd name="connsiteX33" fmla="*/ 2349997 w 21635868"/>
                <a:gd name="connsiteY33" fmla="*/ 4333373 h 5434888"/>
                <a:gd name="connsiteX34" fmla="*/ 1644145 w 21635868"/>
                <a:gd name="connsiteY34" fmla="*/ 4349415 h 5434888"/>
                <a:gd name="connsiteX35" fmla="*/ 1259134 w 21635868"/>
                <a:gd name="connsiteY35" fmla="*/ 4349415 h 5434888"/>
                <a:gd name="connsiteX36" fmla="*/ 954334 w 21635868"/>
                <a:gd name="connsiteY36" fmla="*/ 4237120 h 5434888"/>
                <a:gd name="connsiteX37" fmla="*/ 617450 w 21635868"/>
                <a:gd name="connsiteY37" fmla="*/ 4044615 h 5434888"/>
                <a:gd name="connsiteX38" fmla="*/ 376819 w 21635868"/>
                <a:gd name="connsiteY38" fmla="*/ 3739815 h 5434888"/>
                <a:gd name="connsiteX39" fmla="*/ 168271 w 21635868"/>
                <a:gd name="connsiteY39" fmla="*/ 3563352 h 5434888"/>
                <a:gd name="connsiteX40" fmla="*/ 23892 w 21635868"/>
                <a:gd name="connsiteY40" fmla="*/ 3226468 h 5434888"/>
                <a:gd name="connsiteX41" fmla="*/ 7850 w 21635868"/>
                <a:gd name="connsiteY41" fmla="*/ 2825415 h 5434888"/>
                <a:gd name="connsiteX42" fmla="*/ 104103 w 21635868"/>
                <a:gd name="connsiteY42" fmla="*/ 2344152 h 5434888"/>
                <a:gd name="connsiteX43" fmla="*/ 248482 w 21635868"/>
                <a:gd name="connsiteY43" fmla="*/ 1975184 h 5434888"/>
                <a:gd name="connsiteX44" fmla="*/ 473071 w 21635868"/>
                <a:gd name="connsiteY44" fmla="*/ 1718510 h 5434888"/>
                <a:gd name="connsiteX45" fmla="*/ 729745 w 21635868"/>
                <a:gd name="connsiteY45" fmla="*/ 1461836 h 5434888"/>
                <a:gd name="connsiteX46" fmla="*/ 1034545 w 21635868"/>
                <a:gd name="connsiteY46" fmla="*/ 1157036 h 5434888"/>
                <a:gd name="connsiteX47" fmla="*/ 1483724 w 21635868"/>
                <a:gd name="connsiteY47" fmla="*/ 739942 h 5434888"/>
                <a:gd name="connsiteX48" fmla="*/ 1852692 w 21635868"/>
                <a:gd name="connsiteY48" fmla="*/ 595563 h 5434888"/>
                <a:gd name="connsiteX49" fmla="*/ 2847303 w 21635868"/>
                <a:gd name="connsiteY49" fmla="*/ 387015 h 5434888"/>
                <a:gd name="connsiteX50" fmla="*/ 3472945 w 21635868"/>
                <a:gd name="connsiteY50" fmla="*/ 306805 h 5434888"/>
                <a:gd name="connsiteX51" fmla="*/ 4515682 w 21635868"/>
                <a:gd name="connsiteY51" fmla="*/ 242636 h 5434888"/>
                <a:gd name="connsiteX52" fmla="*/ 5141324 w 21635868"/>
                <a:gd name="connsiteY52" fmla="*/ 130342 h 5434888"/>
                <a:gd name="connsiteX53" fmla="*/ 6585113 w 21635868"/>
                <a:gd name="connsiteY53" fmla="*/ 66173 h 5434888"/>
                <a:gd name="connsiteX54" fmla="*/ 7611808 w 21635868"/>
                <a:gd name="connsiteY54" fmla="*/ 50131 h 5434888"/>
                <a:gd name="connsiteX55" fmla="*/ 8702671 w 21635868"/>
                <a:gd name="connsiteY55" fmla="*/ 18047 h 5434888"/>
                <a:gd name="connsiteX56" fmla="*/ 9440608 w 21635868"/>
                <a:gd name="connsiteY56" fmla="*/ 2005 h 5434888"/>
                <a:gd name="connsiteX57" fmla="*/ 9921871 w 21635868"/>
                <a:gd name="connsiteY57" fmla="*/ 2005 h 5434888"/>
                <a:gd name="connsiteX58" fmla="*/ 10547513 w 21635868"/>
                <a:gd name="connsiteY58" fmla="*/ 18047 h 5434888"/>
                <a:gd name="connsiteX59" fmla="*/ 11125029 w 21635868"/>
                <a:gd name="connsiteY59" fmla="*/ 18047 h 5434888"/>
                <a:gd name="connsiteX60" fmla="*/ 11702545 w 21635868"/>
                <a:gd name="connsiteY60" fmla="*/ 130342 h 5434888"/>
                <a:gd name="connsiteX61" fmla="*/ 12296103 w 21635868"/>
                <a:gd name="connsiteY61" fmla="*/ 258678 h 5434888"/>
                <a:gd name="connsiteX62" fmla="*/ 12713197 w 21635868"/>
                <a:gd name="connsiteY62" fmla="*/ 419099 h 5434888"/>
                <a:gd name="connsiteX63" fmla="*/ 13210503 w 21635868"/>
                <a:gd name="connsiteY63" fmla="*/ 723899 h 5434888"/>
                <a:gd name="connsiteX64" fmla="*/ 13370924 w 21635868"/>
                <a:gd name="connsiteY64" fmla="*/ 1028699 h 5434888"/>
                <a:gd name="connsiteX65" fmla="*/ 13739892 w 21635868"/>
                <a:gd name="connsiteY65" fmla="*/ 1285373 h 5434888"/>
                <a:gd name="connsiteX66" fmla="*/ 13932397 w 21635868"/>
                <a:gd name="connsiteY66" fmla="*/ 1798720 h 5434888"/>
                <a:gd name="connsiteX67" fmla="*/ 14092819 w 21635868"/>
                <a:gd name="connsiteY67" fmla="*/ 2183731 h 5434888"/>
                <a:gd name="connsiteX68" fmla="*/ 14205113 w 21635868"/>
                <a:gd name="connsiteY68" fmla="*/ 2520615 h 5434888"/>
                <a:gd name="connsiteX69" fmla="*/ 14381576 w 21635868"/>
                <a:gd name="connsiteY69" fmla="*/ 2729163 h 5434888"/>
                <a:gd name="connsiteX70" fmla="*/ 14574082 w 21635868"/>
                <a:gd name="connsiteY70" fmla="*/ 3033963 h 5434888"/>
                <a:gd name="connsiteX71" fmla="*/ 14959092 w 21635868"/>
                <a:gd name="connsiteY71" fmla="*/ 3386889 h 5434888"/>
                <a:gd name="connsiteX72" fmla="*/ 15392229 w 21635868"/>
                <a:gd name="connsiteY72" fmla="*/ 3723773 h 5434888"/>
                <a:gd name="connsiteX73" fmla="*/ 15905576 w 21635868"/>
                <a:gd name="connsiteY73" fmla="*/ 3884194 h 5434888"/>
                <a:gd name="connsiteX74" fmla="*/ 16659555 w 21635868"/>
                <a:gd name="connsiteY74" fmla="*/ 4012531 h 5434888"/>
                <a:gd name="connsiteX75" fmla="*/ 17493745 w 21635868"/>
                <a:gd name="connsiteY75" fmla="*/ 4108784 h 5434888"/>
                <a:gd name="connsiteX76" fmla="*/ 18135429 w 21635868"/>
                <a:gd name="connsiteY76" fmla="*/ 4012531 h 5434888"/>
                <a:gd name="connsiteX77" fmla="*/ 18793155 w 21635868"/>
                <a:gd name="connsiteY77" fmla="*/ 4012531 h 5434888"/>
                <a:gd name="connsiteX78" fmla="*/ 19595261 w 21635868"/>
                <a:gd name="connsiteY78" fmla="*/ 4028573 h 5434888"/>
                <a:gd name="connsiteX79" fmla="*/ 20156734 w 21635868"/>
                <a:gd name="connsiteY79" fmla="*/ 4060657 h 5434888"/>
                <a:gd name="connsiteX80" fmla="*/ 21039050 w 21635868"/>
                <a:gd name="connsiteY80" fmla="*/ 4108784 h 5434888"/>
                <a:gd name="connsiteX81" fmla="*/ 21391976 w 21635868"/>
                <a:gd name="connsiteY81" fmla="*/ 4140868 h 5434888"/>
                <a:gd name="connsiteX82" fmla="*/ 21472187 w 21635868"/>
                <a:gd name="connsiteY82" fmla="*/ 4237120 h 5434888"/>
                <a:gd name="connsiteX83" fmla="*/ 21632608 w 21635868"/>
                <a:gd name="connsiteY83" fmla="*/ 4269205 h 5434888"/>
                <a:gd name="connsiteX0" fmla="*/ 21632608 w 21635868"/>
                <a:gd name="connsiteY0" fmla="*/ 4269205 h 5746282"/>
                <a:gd name="connsiteX1" fmla="*/ 21504271 w 21635868"/>
                <a:gd name="connsiteY1" fmla="*/ 4445668 h 5746282"/>
                <a:gd name="connsiteX2" fmla="*/ 20734250 w 21635868"/>
                <a:gd name="connsiteY2" fmla="*/ 4461710 h 5746282"/>
                <a:gd name="connsiteX3" fmla="*/ 19851934 w 21635868"/>
                <a:gd name="connsiteY3" fmla="*/ 4445668 h 5746282"/>
                <a:gd name="connsiteX4" fmla="*/ 19482966 w 21635868"/>
                <a:gd name="connsiteY4" fmla="*/ 4397542 h 5746282"/>
                <a:gd name="connsiteX5" fmla="*/ 19210250 w 21635868"/>
                <a:gd name="connsiteY5" fmla="*/ 4397542 h 5746282"/>
                <a:gd name="connsiteX6" fmla="*/ 18825240 w 21635868"/>
                <a:gd name="connsiteY6" fmla="*/ 4461710 h 5746282"/>
                <a:gd name="connsiteX7" fmla="*/ 18488355 w 21635868"/>
                <a:gd name="connsiteY7" fmla="*/ 4429626 h 5746282"/>
                <a:gd name="connsiteX8" fmla="*/ 17846671 w 21635868"/>
                <a:gd name="connsiteY8" fmla="*/ 4381499 h 5746282"/>
                <a:gd name="connsiteX9" fmla="*/ 17413534 w 21635868"/>
                <a:gd name="connsiteY9" fmla="*/ 4381499 h 5746282"/>
                <a:gd name="connsiteX10" fmla="*/ 16948313 w 21635868"/>
                <a:gd name="connsiteY10" fmla="*/ 4381499 h 5746282"/>
                <a:gd name="connsiteX11" fmla="*/ 16611429 w 21635868"/>
                <a:gd name="connsiteY11" fmla="*/ 4397542 h 5746282"/>
                <a:gd name="connsiteX12" fmla="*/ 15777240 w 21635868"/>
                <a:gd name="connsiteY12" fmla="*/ 4333373 h 5746282"/>
                <a:gd name="connsiteX13" fmla="*/ 15328061 w 21635868"/>
                <a:gd name="connsiteY13" fmla="*/ 4349415 h 5746282"/>
                <a:gd name="connsiteX14" fmla="*/ 14894924 w 21635868"/>
                <a:gd name="connsiteY14" fmla="*/ 4349415 h 5746282"/>
                <a:gd name="connsiteX15" fmla="*/ 14189071 w 21635868"/>
                <a:gd name="connsiteY15" fmla="*/ 4349415 h 5746282"/>
                <a:gd name="connsiteX16" fmla="*/ 13675724 w 21635868"/>
                <a:gd name="connsiteY16" fmla="*/ 4365457 h 5746282"/>
                <a:gd name="connsiteX17" fmla="*/ 13451134 w 21635868"/>
                <a:gd name="connsiteY17" fmla="*/ 4333373 h 5746282"/>
                <a:gd name="connsiteX18" fmla="*/ 12953829 w 21635868"/>
                <a:gd name="connsiteY18" fmla="*/ 4317331 h 5746282"/>
                <a:gd name="connsiteX19" fmla="*/ 12520692 w 21635868"/>
                <a:gd name="connsiteY19" fmla="*/ 4333373 h 5746282"/>
                <a:gd name="connsiteX20" fmla="*/ 11927134 w 21635868"/>
                <a:gd name="connsiteY20" fmla="*/ 4381499 h 5746282"/>
                <a:gd name="connsiteX21" fmla="*/ 10820229 w 21635868"/>
                <a:gd name="connsiteY21" fmla="*/ 4285247 h 5746282"/>
                <a:gd name="connsiteX22" fmla="*/ 10355008 w 21635868"/>
                <a:gd name="connsiteY22" fmla="*/ 4317331 h 5746282"/>
                <a:gd name="connsiteX23" fmla="*/ 10082292 w 21635868"/>
                <a:gd name="connsiteY23" fmla="*/ 4381499 h 5746282"/>
                <a:gd name="connsiteX24" fmla="*/ 9857703 w 21635868"/>
                <a:gd name="connsiteY24" fmla="*/ 4509836 h 5746282"/>
                <a:gd name="connsiteX25" fmla="*/ 9135808 w 21635868"/>
                <a:gd name="connsiteY25" fmla="*/ 4734426 h 5746282"/>
                <a:gd name="connsiteX26" fmla="*/ 8607116 w 21635868"/>
                <a:gd name="connsiteY26" fmla="*/ 5713691 h 5746282"/>
                <a:gd name="connsiteX27" fmla="*/ 7600300 w 21635868"/>
                <a:gd name="connsiteY27" fmla="*/ 5432606 h 5746282"/>
                <a:gd name="connsiteX28" fmla="*/ 6391910 w 21635868"/>
                <a:gd name="connsiteY28" fmla="*/ 4643753 h 5746282"/>
                <a:gd name="connsiteX29" fmla="*/ 5430082 w 21635868"/>
                <a:gd name="connsiteY29" fmla="*/ 4381499 h 5746282"/>
                <a:gd name="connsiteX30" fmla="*/ 4627976 w 21635868"/>
                <a:gd name="connsiteY30" fmla="*/ 4365457 h 5746282"/>
                <a:gd name="connsiteX31" fmla="*/ 3681492 w 21635868"/>
                <a:gd name="connsiteY31" fmla="*/ 4333373 h 5746282"/>
                <a:gd name="connsiteX32" fmla="*/ 3168145 w 21635868"/>
                <a:gd name="connsiteY32" fmla="*/ 4349415 h 5746282"/>
                <a:gd name="connsiteX33" fmla="*/ 2349997 w 21635868"/>
                <a:gd name="connsiteY33" fmla="*/ 4333373 h 5746282"/>
                <a:gd name="connsiteX34" fmla="*/ 1644145 w 21635868"/>
                <a:gd name="connsiteY34" fmla="*/ 4349415 h 5746282"/>
                <a:gd name="connsiteX35" fmla="*/ 1259134 w 21635868"/>
                <a:gd name="connsiteY35" fmla="*/ 4349415 h 5746282"/>
                <a:gd name="connsiteX36" fmla="*/ 954334 w 21635868"/>
                <a:gd name="connsiteY36" fmla="*/ 4237120 h 5746282"/>
                <a:gd name="connsiteX37" fmla="*/ 617450 w 21635868"/>
                <a:gd name="connsiteY37" fmla="*/ 4044615 h 5746282"/>
                <a:gd name="connsiteX38" fmla="*/ 376819 w 21635868"/>
                <a:gd name="connsiteY38" fmla="*/ 3739815 h 5746282"/>
                <a:gd name="connsiteX39" fmla="*/ 168271 w 21635868"/>
                <a:gd name="connsiteY39" fmla="*/ 3563352 h 5746282"/>
                <a:gd name="connsiteX40" fmla="*/ 23892 w 21635868"/>
                <a:gd name="connsiteY40" fmla="*/ 3226468 h 5746282"/>
                <a:gd name="connsiteX41" fmla="*/ 7850 w 21635868"/>
                <a:gd name="connsiteY41" fmla="*/ 2825415 h 5746282"/>
                <a:gd name="connsiteX42" fmla="*/ 104103 w 21635868"/>
                <a:gd name="connsiteY42" fmla="*/ 2344152 h 5746282"/>
                <a:gd name="connsiteX43" fmla="*/ 248482 w 21635868"/>
                <a:gd name="connsiteY43" fmla="*/ 1975184 h 5746282"/>
                <a:gd name="connsiteX44" fmla="*/ 473071 w 21635868"/>
                <a:gd name="connsiteY44" fmla="*/ 1718510 h 5746282"/>
                <a:gd name="connsiteX45" fmla="*/ 729745 w 21635868"/>
                <a:gd name="connsiteY45" fmla="*/ 1461836 h 5746282"/>
                <a:gd name="connsiteX46" fmla="*/ 1034545 w 21635868"/>
                <a:gd name="connsiteY46" fmla="*/ 1157036 h 5746282"/>
                <a:gd name="connsiteX47" fmla="*/ 1483724 w 21635868"/>
                <a:gd name="connsiteY47" fmla="*/ 739942 h 5746282"/>
                <a:gd name="connsiteX48" fmla="*/ 1852692 w 21635868"/>
                <a:gd name="connsiteY48" fmla="*/ 595563 h 5746282"/>
                <a:gd name="connsiteX49" fmla="*/ 2847303 w 21635868"/>
                <a:gd name="connsiteY49" fmla="*/ 387015 h 5746282"/>
                <a:gd name="connsiteX50" fmla="*/ 3472945 w 21635868"/>
                <a:gd name="connsiteY50" fmla="*/ 306805 h 5746282"/>
                <a:gd name="connsiteX51" fmla="*/ 4515682 w 21635868"/>
                <a:gd name="connsiteY51" fmla="*/ 242636 h 5746282"/>
                <a:gd name="connsiteX52" fmla="*/ 5141324 w 21635868"/>
                <a:gd name="connsiteY52" fmla="*/ 130342 h 5746282"/>
                <a:gd name="connsiteX53" fmla="*/ 6585113 w 21635868"/>
                <a:gd name="connsiteY53" fmla="*/ 66173 h 5746282"/>
                <a:gd name="connsiteX54" fmla="*/ 7611808 w 21635868"/>
                <a:gd name="connsiteY54" fmla="*/ 50131 h 5746282"/>
                <a:gd name="connsiteX55" fmla="*/ 8702671 w 21635868"/>
                <a:gd name="connsiteY55" fmla="*/ 18047 h 5746282"/>
                <a:gd name="connsiteX56" fmla="*/ 9440608 w 21635868"/>
                <a:gd name="connsiteY56" fmla="*/ 2005 h 5746282"/>
                <a:gd name="connsiteX57" fmla="*/ 9921871 w 21635868"/>
                <a:gd name="connsiteY57" fmla="*/ 2005 h 5746282"/>
                <a:gd name="connsiteX58" fmla="*/ 10547513 w 21635868"/>
                <a:gd name="connsiteY58" fmla="*/ 18047 h 5746282"/>
                <a:gd name="connsiteX59" fmla="*/ 11125029 w 21635868"/>
                <a:gd name="connsiteY59" fmla="*/ 18047 h 5746282"/>
                <a:gd name="connsiteX60" fmla="*/ 11702545 w 21635868"/>
                <a:gd name="connsiteY60" fmla="*/ 130342 h 5746282"/>
                <a:gd name="connsiteX61" fmla="*/ 12296103 w 21635868"/>
                <a:gd name="connsiteY61" fmla="*/ 258678 h 5746282"/>
                <a:gd name="connsiteX62" fmla="*/ 12713197 w 21635868"/>
                <a:gd name="connsiteY62" fmla="*/ 419099 h 5746282"/>
                <a:gd name="connsiteX63" fmla="*/ 13210503 w 21635868"/>
                <a:gd name="connsiteY63" fmla="*/ 723899 h 5746282"/>
                <a:gd name="connsiteX64" fmla="*/ 13370924 w 21635868"/>
                <a:gd name="connsiteY64" fmla="*/ 1028699 h 5746282"/>
                <a:gd name="connsiteX65" fmla="*/ 13739892 w 21635868"/>
                <a:gd name="connsiteY65" fmla="*/ 1285373 h 5746282"/>
                <a:gd name="connsiteX66" fmla="*/ 13932397 w 21635868"/>
                <a:gd name="connsiteY66" fmla="*/ 1798720 h 5746282"/>
                <a:gd name="connsiteX67" fmla="*/ 14092819 w 21635868"/>
                <a:gd name="connsiteY67" fmla="*/ 2183731 h 5746282"/>
                <a:gd name="connsiteX68" fmla="*/ 14205113 w 21635868"/>
                <a:gd name="connsiteY68" fmla="*/ 2520615 h 5746282"/>
                <a:gd name="connsiteX69" fmla="*/ 14381576 w 21635868"/>
                <a:gd name="connsiteY69" fmla="*/ 2729163 h 5746282"/>
                <a:gd name="connsiteX70" fmla="*/ 14574082 w 21635868"/>
                <a:gd name="connsiteY70" fmla="*/ 3033963 h 5746282"/>
                <a:gd name="connsiteX71" fmla="*/ 14959092 w 21635868"/>
                <a:gd name="connsiteY71" fmla="*/ 3386889 h 5746282"/>
                <a:gd name="connsiteX72" fmla="*/ 15392229 w 21635868"/>
                <a:gd name="connsiteY72" fmla="*/ 3723773 h 5746282"/>
                <a:gd name="connsiteX73" fmla="*/ 15905576 w 21635868"/>
                <a:gd name="connsiteY73" fmla="*/ 3884194 h 5746282"/>
                <a:gd name="connsiteX74" fmla="*/ 16659555 w 21635868"/>
                <a:gd name="connsiteY74" fmla="*/ 4012531 h 5746282"/>
                <a:gd name="connsiteX75" fmla="*/ 17493745 w 21635868"/>
                <a:gd name="connsiteY75" fmla="*/ 4108784 h 5746282"/>
                <a:gd name="connsiteX76" fmla="*/ 18135429 w 21635868"/>
                <a:gd name="connsiteY76" fmla="*/ 4012531 h 5746282"/>
                <a:gd name="connsiteX77" fmla="*/ 18793155 w 21635868"/>
                <a:gd name="connsiteY77" fmla="*/ 4012531 h 5746282"/>
                <a:gd name="connsiteX78" fmla="*/ 19595261 w 21635868"/>
                <a:gd name="connsiteY78" fmla="*/ 4028573 h 5746282"/>
                <a:gd name="connsiteX79" fmla="*/ 20156734 w 21635868"/>
                <a:gd name="connsiteY79" fmla="*/ 4060657 h 5746282"/>
                <a:gd name="connsiteX80" fmla="*/ 21039050 w 21635868"/>
                <a:gd name="connsiteY80" fmla="*/ 4108784 h 5746282"/>
                <a:gd name="connsiteX81" fmla="*/ 21391976 w 21635868"/>
                <a:gd name="connsiteY81" fmla="*/ 4140868 h 5746282"/>
                <a:gd name="connsiteX82" fmla="*/ 21472187 w 21635868"/>
                <a:gd name="connsiteY82" fmla="*/ 4237120 h 5746282"/>
                <a:gd name="connsiteX83" fmla="*/ 21632608 w 21635868"/>
                <a:gd name="connsiteY83" fmla="*/ 4269205 h 5746282"/>
                <a:gd name="connsiteX0" fmla="*/ 21632608 w 21635868"/>
                <a:gd name="connsiteY0" fmla="*/ 4269205 h 5772525"/>
                <a:gd name="connsiteX1" fmla="*/ 21504271 w 21635868"/>
                <a:gd name="connsiteY1" fmla="*/ 4445668 h 5772525"/>
                <a:gd name="connsiteX2" fmla="*/ 20734250 w 21635868"/>
                <a:gd name="connsiteY2" fmla="*/ 4461710 h 5772525"/>
                <a:gd name="connsiteX3" fmla="*/ 19851934 w 21635868"/>
                <a:gd name="connsiteY3" fmla="*/ 4445668 h 5772525"/>
                <a:gd name="connsiteX4" fmla="*/ 19482966 w 21635868"/>
                <a:gd name="connsiteY4" fmla="*/ 4397542 h 5772525"/>
                <a:gd name="connsiteX5" fmla="*/ 19210250 w 21635868"/>
                <a:gd name="connsiteY5" fmla="*/ 4397542 h 5772525"/>
                <a:gd name="connsiteX6" fmla="*/ 18825240 w 21635868"/>
                <a:gd name="connsiteY6" fmla="*/ 4461710 h 5772525"/>
                <a:gd name="connsiteX7" fmla="*/ 18488355 w 21635868"/>
                <a:gd name="connsiteY7" fmla="*/ 4429626 h 5772525"/>
                <a:gd name="connsiteX8" fmla="*/ 17846671 w 21635868"/>
                <a:gd name="connsiteY8" fmla="*/ 4381499 h 5772525"/>
                <a:gd name="connsiteX9" fmla="*/ 17413534 w 21635868"/>
                <a:gd name="connsiteY9" fmla="*/ 4381499 h 5772525"/>
                <a:gd name="connsiteX10" fmla="*/ 16948313 w 21635868"/>
                <a:gd name="connsiteY10" fmla="*/ 4381499 h 5772525"/>
                <a:gd name="connsiteX11" fmla="*/ 16611429 w 21635868"/>
                <a:gd name="connsiteY11" fmla="*/ 4397542 h 5772525"/>
                <a:gd name="connsiteX12" fmla="*/ 15777240 w 21635868"/>
                <a:gd name="connsiteY12" fmla="*/ 4333373 h 5772525"/>
                <a:gd name="connsiteX13" fmla="*/ 15328061 w 21635868"/>
                <a:gd name="connsiteY13" fmla="*/ 4349415 h 5772525"/>
                <a:gd name="connsiteX14" fmla="*/ 14894924 w 21635868"/>
                <a:gd name="connsiteY14" fmla="*/ 4349415 h 5772525"/>
                <a:gd name="connsiteX15" fmla="*/ 14189071 w 21635868"/>
                <a:gd name="connsiteY15" fmla="*/ 4349415 h 5772525"/>
                <a:gd name="connsiteX16" fmla="*/ 13675724 w 21635868"/>
                <a:gd name="connsiteY16" fmla="*/ 4365457 h 5772525"/>
                <a:gd name="connsiteX17" fmla="*/ 13451134 w 21635868"/>
                <a:gd name="connsiteY17" fmla="*/ 4333373 h 5772525"/>
                <a:gd name="connsiteX18" fmla="*/ 12953829 w 21635868"/>
                <a:gd name="connsiteY18" fmla="*/ 4317331 h 5772525"/>
                <a:gd name="connsiteX19" fmla="*/ 12520692 w 21635868"/>
                <a:gd name="connsiteY19" fmla="*/ 4333373 h 5772525"/>
                <a:gd name="connsiteX20" fmla="*/ 11927134 w 21635868"/>
                <a:gd name="connsiteY20" fmla="*/ 4381499 h 5772525"/>
                <a:gd name="connsiteX21" fmla="*/ 10820229 w 21635868"/>
                <a:gd name="connsiteY21" fmla="*/ 4285247 h 5772525"/>
                <a:gd name="connsiteX22" fmla="*/ 10355008 w 21635868"/>
                <a:gd name="connsiteY22" fmla="*/ 4317331 h 5772525"/>
                <a:gd name="connsiteX23" fmla="*/ 10082292 w 21635868"/>
                <a:gd name="connsiteY23" fmla="*/ 4381499 h 5772525"/>
                <a:gd name="connsiteX24" fmla="*/ 9857703 w 21635868"/>
                <a:gd name="connsiteY24" fmla="*/ 4509836 h 5772525"/>
                <a:gd name="connsiteX25" fmla="*/ 9135808 w 21635868"/>
                <a:gd name="connsiteY25" fmla="*/ 4734426 h 5772525"/>
                <a:gd name="connsiteX26" fmla="*/ 8607116 w 21635868"/>
                <a:gd name="connsiteY26" fmla="*/ 5713691 h 5772525"/>
                <a:gd name="connsiteX27" fmla="*/ 7441274 w 21635868"/>
                <a:gd name="connsiteY27" fmla="*/ 5551876 h 5772525"/>
                <a:gd name="connsiteX28" fmla="*/ 6391910 w 21635868"/>
                <a:gd name="connsiteY28" fmla="*/ 4643753 h 5772525"/>
                <a:gd name="connsiteX29" fmla="*/ 5430082 w 21635868"/>
                <a:gd name="connsiteY29" fmla="*/ 4381499 h 5772525"/>
                <a:gd name="connsiteX30" fmla="*/ 4627976 w 21635868"/>
                <a:gd name="connsiteY30" fmla="*/ 4365457 h 5772525"/>
                <a:gd name="connsiteX31" fmla="*/ 3681492 w 21635868"/>
                <a:gd name="connsiteY31" fmla="*/ 4333373 h 5772525"/>
                <a:gd name="connsiteX32" fmla="*/ 3168145 w 21635868"/>
                <a:gd name="connsiteY32" fmla="*/ 4349415 h 5772525"/>
                <a:gd name="connsiteX33" fmla="*/ 2349997 w 21635868"/>
                <a:gd name="connsiteY33" fmla="*/ 4333373 h 5772525"/>
                <a:gd name="connsiteX34" fmla="*/ 1644145 w 21635868"/>
                <a:gd name="connsiteY34" fmla="*/ 4349415 h 5772525"/>
                <a:gd name="connsiteX35" fmla="*/ 1259134 w 21635868"/>
                <a:gd name="connsiteY35" fmla="*/ 4349415 h 5772525"/>
                <a:gd name="connsiteX36" fmla="*/ 954334 w 21635868"/>
                <a:gd name="connsiteY36" fmla="*/ 4237120 h 5772525"/>
                <a:gd name="connsiteX37" fmla="*/ 617450 w 21635868"/>
                <a:gd name="connsiteY37" fmla="*/ 4044615 h 5772525"/>
                <a:gd name="connsiteX38" fmla="*/ 376819 w 21635868"/>
                <a:gd name="connsiteY38" fmla="*/ 3739815 h 5772525"/>
                <a:gd name="connsiteX39" fmla="*/ 168271 w 21635868"/>
                <a:gd name="connsiteY39" fmla="*/ 3563352 h 5772525"/>
                <a:gd name="connsiteX40" fmla="*/ 23892 w 21635868"/>
                <a:gd name="connsiteY40" fmla="*/ 3226468 h 5772525"/>
                <a:gd name="connsiteX41" fmla="*/ 7850 w 21635868"/>
                <a:gd name="connsiteY41" fmla="*/ 2825415 h 5772525"/>
                <a:gd name="connsiteX42" fmla="*/ 104103 w 21635868"/>
                <a:gd name="connsiteY42" fmla="*/ 2344152 h 5772525"/>
                <a:gd name="connsiteX43" fmla="*/ 248482 w 21635868"/>
                <a:gd name="connsiteY43" fmla="*/ 1975184 h 5772525"/>
                <a:gd name="connsiteX44" fmla="*/ 473071 w 21635868"/>
                <a:gd name="connsiteY44" fmla="*/ 1718510 h 5772525"/>
                <a:gd name="connsiteX45" fmla="*/ 729745 w 21635868"/>
                <a:gd name="connsiteY45" fmla="*/ 1461836 h 5772525"/>
                <a:gd name="connsiteX46" fmla="*/ 1034545 w 21635868"/>
                <a:gd name="connsiteY46" fmla="*/ 1157036 h 5772525"/>
                <a:gd name="connsiteX47" fmla="*/ 1483724 w 21635868"/>
                <a:gd name="connsiteY47" fmla="*/ 739942 h 5772525"/>
                <a:gd name="connsiteX48" fmla="*/ 1852692 w 21635868"/>
                <a:gd name="connsiteY48" fmla="*/ 595563 h 5772525"/>
                <a:gd name="connsiteX49" fmla="*/ 2847303 w 21635868"/>
                <a:gd name="connsiteY49" fmla="*/ 387015 h 5772525"/>
                <a:gd name="connsiteX50" fmla="*/ 3472945 w 21635868"/>
                <a:gd name="connsiteY50" fmla="*/ 306805 h 5772525"/>
                <a:gd name="connsiteX51" fmla="*/ 4515682 w 21635868"/>
                <a:gd name="connsiteY51" fmla="*/ 242636 h 5772525"/>
                <a:gd name="connsiteX52" fmla="*/ 5141324 w 21635868"/>
                <a:gd name="connsiteY52" fmla="*/ 130342 h 5772525"/>
                <a:gd name="connsiteX53" fmla="*/ 6585113 w 21635868"/>
                <a:gd name="connsiteY53" fmla="*/ 66173 h 5772525"/>
                <a:gd name="connsiteX54" fmla="*/ 7611808 w 21635868"/>
                <a:gd name="connsiteY54" fmla="*/ 50131 h 5772525"/>
                <a:gd name="connsiteX55" fmla="*/ 8702671 w 21635868"/>
                <a:gd name="connsiteY55" fmla="*/ 18047 h 5772525"/>
                <a:gd name="connsiteX56" fmla="*/ 9440608 w 21635868"/>
                <a:gd name="connsiteY56" fmla="*/ 2005 h 5772525"/>
                <a:gd name="connsiteX57" fmla="*/ 9921871 w 21635868"/>
                <a:gd name="connsiteY57" fmla="*/ 2005 h 5772525"/>
                <a:gd name="connsiteX58" fmla="*/ 10547513 w 21635868"/>
                <a:gd name="connsiteY58" fmla="*/ 18047 h 5772525"/>
                <a:gd name="connsiteX59" fmla="*/ 11125029 w 21635868"/>
                <a:gd name="connsiteY59" fmla="*/ 18047 h 5772525"/>
                <a:gd name="connsiteX60" fmla="*/ 11702545 w 21635868"/>
                <a:gd name="connsiteY60" fmla="*/ 130342 h 5772525"/>
                <a:gd name="connsiteX61" fmla="*/ 12296103 w 21635868"/>
                <a:gd name="connsiteY61" fmla="*/ 258678 h 5772525"/>
                <a:gd name="connsiteX62" fmla="*/ 12713197 w 21635868"/>
                <a:gd name="connsiteY62" fmla="*/ 419099 h 5772525"/>
                <a:gd name="connsiteX63" fmla="*/ 13210503 w 21635868"/>
                <a:gd name="connsiteY63" fmla="*/ 723899 h 5772525"/>
                <a:gd name="connsiteX64" fmla="*/ 13370924 w 21635868"/>
                <a:gd name="connsiteY64" fmla="*/ 1028699 h 5772525"/>
                <a:gd name="connsiteX65" fmla="*/ 13739892 w 21635868"/>
                <a:gd name="connsiteY65" fmla="*/ 1285373 h 5772525"/>
                <a:gd name="connsiteX66" fmla="*/ 13932397 w 21635868"/>
                <a:gd name="connsiteY66" fmla="*/ 1798720 h 5772525"/>
                <a:gd name="connsiteX67" fmla="*/ 14092819 w 21635868"/>
                <a:gd name="connsiteY67" fmla="*/ 2183731 h 5772525"/>
                <a:gd name="connsiteX68" fmla="*/ 14205113 w 21635868"/>
                <a:gd name="connsiteY68" fmla="*/ 2520615 h 5772525"/>
                <a:gd name="connsiteX69" fmla="*/ 14381576 w 21635868"/>
                <a:gd name="connsiteY69" fmla="*/ 2729163 h 5772525"/>
                <a:gd name="connsiteX70" fmla="*/ 14574082 w 21635868"/>
                <a:gd name="connsiteY70" fmla="*/ 3033963 h 5772525"/>
                <a:gd name="connsiteX71" fmla="*/ 14959092 w 21635868"/>
                <a:gd name="connsiteY71" fmla="*/ 3386889 h 5772525"/>
                <a:gd name="connsiteX72" fmla="*/ 15392229 w 21635868"/>
                <a:gd name="connsiteY72" fmla="*/ 3723773 h 5772525"/>
                <a:gd name="connsiteX73" fmla="*/ 15905576 w 21635868"/>
                <a:gd name="connsiteY73" fmla="*/ 3884194 h 5772525"/>
                <a:gd name="connsiteX74" fmla="*/ 16659555 w 21635868"/>
                <a:gd name="connsiteY74" fmla="*/ 4012531 h 5772525"/>
                <a:gd name="connsiteX75" fmla="*/ 17493745 w 21635868"/>
                <a:gd name="connsiteY75" fmla="*/ 4108784 h 5772525"/>
                <a:gd name="connsiteX76" fmla="*/ 18135429 w 21635868"/>
                <a:gd name="connsiteY76" fmla="*/ 4012531 h 5772525"/>
                <a:gd name="connsiteX77" fmla="*/ 18793155 w 21635868"/>
                <a:gd name="connsiteY77" fmla="*/ 4012531 h 5772525"/>
                <a:gd name="connsiteX78" fmla="*/ 19595261 w 21635868"/>
                <a:gd name="connsiteY78" fmla="*/ 4028573 h 5772525"/>
                <a:gd name="connsiteX79" fmla="*/ 20156734 w 21635868"/>
                <a:gd name="connsiteY79" fmla="*/ 4060657 h 5772525"/>
                <a:gd name="connsiteX80" fmla="*/ 21039050 w 21635868"/>
                <a:gd name="connsiteY80" fmla="*/ 4108784 h 5772525"/>
                <a:gd name="connsiteX81" fmla="*/ 21391976 w 21635868"/>
                <a:gd name="connsiteY81" fmla="*/ 4140868 h 5772525"/>
                <a:gd name="connsiteX82" fmla="*/ 21472187 w 21635868"/>
                <a:gd name="connsiteY82" fmla="*/ 4237120 h 5772525"/>
                <a:gd name="connsiteX83" fmla="*/ 21632608 w 21635868"/>
                <a:gd name="connsiteY83" fmla="*/ 4269205 h 5772525"/>
                <a:gd name="connsiteX0" fmla="*/ 21632608 w 21635868"/>
                <a:gd name="connsiteY0" fmla="*/ 4269205 h 5580361"/>
                <a:gd name="connsiteX1" fmla="*/ 21504271 w 21635868"/>
                <a:gd name="connsiteY1" fmla="*/ 4445668 h 5580361"/>
                <a:gd name="connsiteX2" fmla="*/ 20734250 w 21635868"/>
                <a:gd name="connsiteY2" fmla="*/ 4461710 h 5580361"/>
                <a:gd name="connsiteX3" fmla="*/ 19851934 w 21635868"/>
                <a:gd name="connsiteY3" fmla="*/ 4445668 h 5580361"/>
                <a:gd name="connsiteX4" fmla="*/ 19482966 w 21635868"/>
                <a:gd name="connsiteY4" fmla="*/ 4397542 h 5580361"/>
                <a:gd name="connsiteX5" fmla="*/ 19210250 w 21635868"/>
                <a:gd name="connsiteY5" fmla="*/ 4397542 h 5580361"/>
                <a:gd name="connsiteX6" fmla="*/ 18825240 w 21635868"/>
                <a:gd name="connsiteY6" fmla="*/ 4461710 h 5580361"/>
                <a:gd name="connsiteX7" fmla="*/ 18488355 w 21635868"/>
                <a:gd name="connsiteY7" fmla="*/ 4429626 h 5580361"/>
                <a:gd name="connsiteX8" fmla="*/ 17846671 w 21635868"/>
                <a:gd name="connsiteY8" fmla="*/ 4381499 h 5580361"/>
                <a:gd name="connsiteX9" fmla="*/ 17413534 w 21635868"/>
                <a:gd name="connsiteY9" fmla="*/ 4381499 h 5580361"/>
                <a:gd name="connsiteX10" fmla="*/ 16948313 w 21635868"/>
                <a:gd name="connsiteY10" fmla="*/ 4381499 h 5580361"/>
                <a:gd name="connsiteX11" fmla="*/ 16611429 w 21635868"/>
                <a:gd name="connsiteY11" fmla="*/ 4397542 h 5580361"/>
                <a:gd name="connsiteX12" fmla="*/ 15777240 w 21635868"/>
                <a:gd name="connsiteY12" fmla="*/ 4333373 h 5580361"/>
                <a:gd name="connsiteX13" fmla="*/ 15328061 w 21635868"/>
                <a:gd name="connsiteY13" fmla="*/ 4349415 h 5580361"/>
                <a:gd name="connsiteX14" fmla="*/ 14894924 w 21635868"/>
                <a:gd name="connsiteY14" fmla="*/ 4349415 h 5580361"/>
                <a:gd name="connsiteX15" fmla="*/ 14189071 w 21635868"/>
                <a:gd name="connsiteY15" fmla="*/ 4349415 h 5580361"/>
                <a:gd name="connsiteX16" fmla="*/ 13675724 w 21635868"/>
                <a:gd name="connsiteY16" fmla="*/ 4365457 h 5580361"/>
                <a:gd name="connsiteX17" fmla="*/ 13451134 w 21635868"/>
                <a:gd name="connsiteY17" fmla="*/ 4333373 h 5580361"/>
                <a:gd name="connsiteX18" fmla="*/ 12953829 w 21635868"/>
                <a:gd name="connsiteY18" fmla="*/ 4317331 h 5580361"/>
                <a:gd name="connsiteX19" fmla="*/ 12520692 w 21635868"/>
                <a:gd name="connsiteY19" fmla="*/ 4333373 h 5580361"/>
                <a:gd name="connsiteX20" fmla="*/ 11927134 w 21635868"/>
                <a:gd name="connsiteY20" fmla="*/ 4381499 h 5580361"/>
                <a:gd name="connsiteX21" fmla="*/ 10820229 w 21635868"/>
                <a:gd name="connsiteY21" fmla="*/ 4285247 h 5580361"/>
                <a:gd name="connsiteX22" fmla="*/ 10355008 w 21635868"/>
                <a:gd name="connsiteY22" fmla="*/ 4317331 h 5580361"/>
                <a:gd name="connsiteX23" fmla="*/ 10082292 w 21635868"/>
                <a:gd name="connsiteY23" fmla="*/ 4381499 h 5580361"/>
                <a:gd name="connsiteX24" fmla="*/ 9857703 w 21635868"/>
                <a:gd name="connsiteY24" fmla="*/ 4509836 h 5580361"/>
                <a:gd name="connsiteX25" fmla="*/ 9135808 w 21635868"/>
                <a:gd name="connsiteY25" fmla="*/ 4734426 h 5580361"/>
                <a:gd name="connsiteX26" fmla="*/ 8487846 w 21635868"/>
                <a:gd name="connsiteY26" fmla="*/ 5296248 h 5580361"/>
                <a:gd name="connsiteX27" fmla="*/ 7441274 w 21635868"/>
                <a:gd name="connsiteY27" fmla="*/ 5551876 h 5580361"/>
                <a:gd name="connsiteX28" fmla="*/ 6391910 w 21635868"/>
                <a:gd name="connsiteY28" fmla="*/ 4643753 h 5580361"/>
                <a:gd name="connsiteX29" fmla="*/ 5430082 w 21635868"/>
                <a:gd name="connsiteY29" fmla="*/ 4381499 h 5580361"/>
                <a:gd name="connsiteX30" fmla="*/ 4627976 w 21635868"/>
                <a:gd name="connsiteY30" fmla="*/ 4365457 h 5580361"/>
                <a:gd name="connsiteX31" fmla="*/ 3681492 w 21635868"/>
                <a:gd name="connsiteY31" fmla="*/ 4333373 h 5580361"/>
                <a:gd name="connsiteX32" fmla="*/ 3168145 w 21635868"/>
                <a:gd name="connsiteY32" fmla="*/ 4349415 h 5580361"/>
                <a:gd name="connsiteX33" fmla="*/ 2349997 w 21635868"/>
                <a:gd name="connsiteY33" fmla="*/ 4333373 h 5580361"/>
                <a:gd name="connsiteX34" fmla="*/ 1644145 w 21635868"/>
                <a:gd name="connsiteY34" fmla="*/ 4349415 h 5580361"/>
                <a:gd name="connsiteX35" fmla="*/ 1259134 w 21635868"/>
                <a:gd name="connsiteY35" fmla="*/ 4349415 h 5580361"/>
                <a:gd name="connsiteX36" fmla="*/ 954334 w 21635868"/>
                <a:gd name="connsiteY36" fmla="*/ 4237120 h 5580361"/>
                <a:gd name="connsiteX37" fmla="*/ 617450 w 21635868"/>
                <a:gd name="connsiteY37" fmla="*/ 4044615 h 5580361"/>
                <a:gd name="connsiteX38" fmla="*/ 376819 w 21635868"/>
                <a:gd name="connsiteY38" fmla="*/ 3739815 h 5580361"/>
                <a:gd name="connsiteX39" fmla="*/ 168271 w 21635868"/>
                <a:gd name="connsiteY39" fmla="*/ 3563352 h 5580361"/>
                <a:gd name="connsiteX40" fmla="*/ 23892 w 21635868"/>
                <a:gd name="connsiteY40" fmla="*/ 3226468 h 5580361"/>
                <a:gd name="connsiteX41" fmla="*/ 7850 w 21635868"/>
                <a:gd name="connsiteY41" fmla="*/ 2825415 h 5580361"/>
                <a:gd name="connsiteX42" fmla="*/ 104103 w 21635868"/>
                <a:gd name="connsiteY42" fmla="*/ 2344152 h 5580361"/>
                <a:gd name="connsiteX43" fmla="*/ 248482 w 21635868"/>
                <a:gd name="connsiteY43" fmla="*/ 1975184 h 5580361"/>
                <a:gd name="connsiteX44" fmla="*/ 473071 w 21635868"/>
                <a:gd name="connsiteY44" fmla="*/ 1718510 h 5580361"/>
                <a:gd name="connsiteX45" fmla="*/ 729745 w 21635868"/>
                <a:gd name="connsiteY45" fmla="*/ 1461836 h 5580361"/>
                <a:gd name="connsiteX46" fmla="*/ 1034545 w 21635868"/>
                <a:gd name="connsiteY46" fmla="*/ 1157036 h 5580361"/>
                <a:gd name="connsiteX47" fmla="*/ 1483724 w 21635868"/>
                <a:gd name="connsiteY47" fmla="*/ 739942 h 5580361"/>
                <a:gd name="connsiteX48" fmla="*/ 1852692 w 21635868"/>
                <a:gd name="connsiteY48" fmla="*/ 595563 h 5580361"/>
                <a:gd name="connsiteX49" fmla="*/ 2847303 w 21635868"/>
                <a:gd name="connsiteY49" fmla="*/ 387015 h 5580361"/>
                <a:gd name="connsiteX50" fmla="*/ 3472945 w 21635868"/>
                <a:gd name="connsiteY50" fmla="*/ 306805 h 5580361"/>
                <a:gd name="connsiteX51" fmla="*/ 4515682 w 21635868"/>
                <a:gd name="connsiteY51" fmla="*/ 242636 h 5580361"/>
                <a:gd name="connsiteX52" fmla="*/ 5141324 w 21635868"/>
                <a:gd name="connsiteY52" fmla="*/ 130342 h 5580361"/>
                <a:gd name="connsiteX53" fmla="*/ 6585113 w 21635868"/>
                <a:gd name="connsiteY53" fmla="*/ 66173 h 5580361"/>
                <a:gd name="connsiteX54" fmla="*/ 7611808 w 21635868"/>
                <a:gd name="connsiteY54" fmla="*/ 50131 h 5580361"/>
                <a:gd name="connsiteX55" fmla="*/ 8702671 w 21635868"/>
                <a:gd name="connsiteY55" fmla="*/ 18047 h 5580361"/>
                <a:gd name="connsiteX56" fmla="*/ 9440608 w 21635868"/>
                <a:gd name="connsiteY56" fmla="*/ 2005 h 5580361"/>
                <a:gd name="connsiteX57" fmla="*/ 9921871 w 21635868"/>
                <a:gd name="connsiteY57" fmla="*/ 2005 h 5580361"/>
                <a:gd name="connsiteX58" fmla="*/ 10547513 w 21635868"/>
                <a:gd name="connsiteY58" fmla="*/ 18047 h 5580361"/>
                <a:gd name="connsiteX59" fmla="*/ 11125029 w 21635868"/>
                <a:gd name="connsiteY59" fmla="*/ 18047 h 5580361"/>
                <a:gd name="connsiteX60" fmla="*/ 11702545 w 21635868"/>
                <a:gd name="connsiteY60" fmla="*/ 130342 h 5580361"/>
                <a:gd name="connsiteX61" fmla="*/ 12296103 w 21635868"/>
                <a:gd name="connsiteY61" fmla="*/ 258678 h 5580361"/>
                <a:gd name="connsiteX62" fmla="*/ 12713197 w 21635868"/>
                <a:gd name="connsiteY62" fmla="*/ 419099 h 5580361"/>
                <a:gd name="connsiteX63" fmla="*/ 13210503 w 21635868"/>
                <a:gd name="connsiteY63" fmla="*/ 723899 h 5580361"/>
                <a:gd name="connsiteX64" fmla="*/ 13370924 w 21635868"/>
                <a:gd name="connsiteY64" fmla="*/ 1028699 h 5580361"/>
                <a:gd name="connsiteX65" fmla="*/ 13739892 w 21635868"/>
                <a:gd name="connsiteY65" fmla="*/ 1285373 h 5580361"/>
                <a:gd name="connsiteX66" fmla="*/ 13932397 w 21635868"/>
                <a:gd name="connsiteY66" fmla="*/ 1798720 h 5580361"/>
                <a:gd name="connsiteX67" fmla="*/ 14092819 w 21635868"/>
                <a:gd name="connsiteY67" fmla="*/ 2183731 h 5580361"/>
                <a:gd name="connsiteX68" fmla="*/ 14205113 w 21635868"/>
                <a:gd name="connsiteY68" fmla="*/ 2520615 h 5580361"/>
                <a:gd name="connsiteX69" fmla="*/ 14381576 w 21635868"/>
                <a:gd name="connsiteY69" fmla="*/ 2729163 h 5580361"/>
                <a:gd name="connsiteX70" fmla="*/ 14574082 w 21635868"/>
                <a:gd name="connsiteY70" fmla="*/ 3033963 h 5580361"/>
                <a:gd name="connsiteX71" fmla="*/ 14959092 w 21635868"/>
                <a:gd name="connsiteY71" fmla="*/ 3386889 h 5580361"/>
                <a:gd name="connsiteX72" fmla="*/ 15392229 w 21635868"/>
                <a:gd name="connsiteY72" fmla="*/ 3723773 h 5580361"/>
                <a:gd name="connsiteX73" fmla="*/ 15905576 w 21635868"/>
                <a:gd name="connsiteY73" fmla="*/ 3884194 h 5580361"/>
                <a:gd name="connsiteX74" fmla="*/ 16659555 w 21635868"/>
                <a:gd name="connsiteY74" fmla="*/ 4012531 h 5580361"/>
                <a:gd name="connsiteX75" fmla="*/ 17493745 w 21635868"/>
                <a:gd name="connsiteY75" fmla="*/ 4108784 h 5580361"/>
                <a:gd name="connsiteX76" fmla="*/ 18135429 w 21635868"/>
                <a:gd name="connsiteY76" fmla="*/ 4012531 h 5580361"/>
                <a:gd name="connsiteX77" fmla="*/ 18793155 w 21635868"/>
                <a:gd name="connsiteY77" fmla="*/ 4012531 h 5580361"/>
                <a:gd name="connsiteX78" fmla="*/ 19595261 w 21635868"/>
                <a:gd name="connsiteY78" fmla="*/ 4028573 h 5580361"/>
                <a:gd name="connsiteX79" fmla="*/ 20156734 w 21635868"/>
                <a:gd name="connsiteY79" fmla="*/ 4060657 h 5580361"/>
                <a:gd name="connsiteX80" fmla="*/ 21039050 w 21635868"/>
                <a:gd name="connsiteY80" fmla="*/ 4108784 h 5580361"/>
                <a:gd name="connsiteX81" fmla="*/ 21391976 w 21635868"/>
                <a:gd name="connsiteY81" fmla="*/ 4140868 h 5580361"/>
                <a:gd name="connsiteX82" fmla="*/ 21472187 w 21635868"/>
                <a:gd name="connsiteY82" fmla="*/ 4237120 h 5580361"/>
                <a:gd name="connsiteX83" fmla="*/ 21632608 w 21635868"/>
                <a:gd name="connsiteY83" fmla="*/ 4269205 h 5580361"/>
                <a:gd name="connsiteX0" fmla="*/ 21632608 w 21635868"/>
                <a:gd name="connsiteY0" fmla="*/ 4269205 h 5617247"/>
                <a:gd name="connsiteX1" fmla="*/ 21504271 w 21635868"/>
                <a:gd name="connsiteY1" fmla="*/ 4445668 h 5617247"/>
                <a:gd name="connsiteX2" fmla="*/ 20734250 w 21635868"/>
                <a:gd name="connsiteY2" fmla="*/ 4461710 h 5617247"/>
                <a:gd name="connsiteX3" fmla="*/ 19851934 w 21635868"/>
                <a:gd name="connsiteY3" fmla="*/ 4445668 h 5617247"/>
                <a:gd name="connsiteX4" fmla="*/ 19482966 w 21635868"/>
                <a:gd name="connsiteY4" fmla="*/ 4397542 h 5617247"/>
                <a:gd name="connsiteX5" fmla="*/ 19210250 w 21635868"/>
                <a:gd name="connsiteY5" fmla="*/ 4397542 h 5617247"/>
                <a:gd name="connsiteX6" fmla="*/ 18825240 w 21635868"/>
                <a:gd name="connsiteY6" fmla="*/ 4461710 h 5617247"/>
                <a:gd name="connsiteX7" fmla="*/ 18488355 w 21635868"/>
                <a:gd name="connsiteY7" fmla="*/ 4429626 h 5617247"/>
                <a:gd name="connsiteX8" fmla="*/ 17846671 w 21635868"/>
                <a:gd name="connsiteY8" fmla="*/ 4381499 h 5617247"/>
                <a:gd name="connsiteX9" fmla="*/ 17413534 w 21635868"/>
                <a:gd name="connsiteY9" fmla="*/ 4381499 h 5617247"/>
                <a:gd name="connsiteX10" fmla="*/ 16948313 w 21635868"/>
                <a:gd name="connsiteY10" fmla="*/ 4381499 h 5617247"/>
                <a:gd name="connsiteX11" fmla="*/ 16611429 w 21635868"/>
                <a:gd name="connsiteY11" fmla="*/ 4397542 h 5617247"/>
                <a:gd name="connsiteX12" fmla="*/ 15777240 w 21635868"/>
                <a:gd name="connsiteY12" fmla="*/ 4333373 h 5617247"/>
                <a:gd name="connsiteX13" fmla="*/ 15328061 w 21635868"/>
                <a:gd name="connsiteY13" fmla="*/ 4349415 h 5617247"/>
                <a:gd name="connsiteX14" fmla="*/ 14894924 w 21635868"/>
                <a:gd name="connsiteY14" fmla="*/ 4349415 h 5617247"/>
                <a:gd name="connsiteX15" fmla="*/ 14189071 w 21635868"/>
                <a:gd name="connsiteY15" fmla="*/ 4349415 h 5617247"/>
                <a:gd name="connsiteX16" fmla="*/ 13675724 w 21635868"/>
                <a:gd name="connsiteY16" fmla="*/ 4365457 h 5617247"/>
                <a:gd name="connsiteX17" fmla="*/ 13451134 w 21635868"/>
                <a:gd name="connsiteY17" fmla="*/ 4333373 h 5617247"/>
                <a:gd name="connsiteX18" fmla="*/ 12953829 w 21635868"/>
                <a:gd name="connsiteY18" fmla="*/ 4317331 h 5617247"/>
                <a:gd name="connsiteX19" fmla="*/ 12520692 w 21635868"/>
                <a:gd name="connsiteY19" fmla="*/ 4333373 h 5617247"/>
                <a:gd name="connsiteX20" fmla="*/ 11927134 w 21635868"/>
                <a:gd name="connsiteY20" fmla="*/ 4381499 h 5617247"/>
                <a:gd name="connsiteX21" fmla="*/ 10820229 w 21635868"/>
                <a:gd name="connsiteY21" fmla="*/ 4285247 h 5617247"/>
                <a:gd name="connsiteX22" fmla="*/ 10355008 w 21635868"/>
                <a:gd name="connsiteY22" fmla="*/ 4317331 h 5617247"/>
                <a:gd name="connsiteX23" fmla="*/ 10082292 w 21635868"/>
                <a:gd name="connsiteY23" fmla="*/ 4381499 h 5617247"/>
                <a:gd name="connsiteX24" fmla="*/ 9857703 w 21635868"/>
                <a:gd name="connsiteY24" fmla="*/ 4509836 h 5617247"/>
                <a:gd name="connsiteX25" fmla="*/ 9135808 w 21635868"/>
                <a:gd name="connsiteY25" fmla="*/ 4734426 h 5617247"/>
                <a:gd name="connsiteX26" fmla="*/ 8408333 w 21635868"/>
                <a:gd name="connsiteY26" fmla="*/ 5455274 h 5617247"/>
                <a:gd name="connsiteX27" fmla="*/ 7441274 w 21635868"/>
                <a:gd name="connsiteY27" fmla="*/ 5551876 h 5617247"/>
                <a:gd name="connsiteX28" fmla="*/ 6391910 w 21635868"/>
                <a:gd name="connsiteY28" fmla="*/ 4643753 h 5617247"/>
                <a:gd name="connsiteX29" fmla="*/ 5430082 w 21635868"/>
                <a:gd name="connsiteY29" fmla="*/ 4381499 h 5617247"/>
                <a:gd name="connsiteX30" fmla="*/ 4627976 w 21635868"/>
                <a:gd name="connsiteY30" fmla="*/ 4365457 h 5617247"/>
                <a:gd name="connsiteX31" fmla="*/ 3681492 w 21635868"/>
                <a:gd name="connsiteY31" fmla="*/ 4333373 h 5617247"/>
                <a:gd name="connsiteX32" fmla="*/ 3168145 w 21635868"/>
                <a:gd name="connsiteY32" fmla="*/ 4349415 h 5617247"/>
                <a:gd name="connsiteX33" fmla="*/ 2349997 w 21635868"/>
                <a:gd name="connsiteY33" fmla="*/ 4333373 h 5617247"/>
                <a:gd name="connsiteX34" fmla="*/ 1644145 w 21635868"/>
                <a:gd name="connsiteY34" fmla="*/ 4349415 h 5617247"/>
                <a:gd name="connsiteX35" fmla="*/ 1259134 w 21635868"/>
                <a:gd name="connsiteY35" fmla="*/ 4349415 h 5617247"/>
                <a:gd name="connsiteX36" fmla="*/ 954334 w 21635868"/>
                <a:gd name="connsiteY36" fmla="*/ 4237120 h 5617247"/>
                <a:gd name="connsiteX37" fmla="*/ 617450 w 21635868"/>
                <a:gd name="connsiteY37" fmla="*/ 4044615 h 5617247"/>
                <a:gd name="connsiteX38" fmla="*/ 376819 w 21635868"/>
                <a:gd name="connsiteY38" fmla="*/ 3739815 h 5617247"/>
                <a:gd name="connsiteX39" fmla="*/ 168271 w 21635868"/>
                <a:gd name="connsiteY39" fmla="*/ 3563352 h 5617247"/>
                <a:gd name="connsiteX40" fmla="*/ 23892 w 21635868"/>
                <a:gd name="connsiteY40" fmla="*/ 3226468 h 5617247"/>
                <a:gd name="connsiteX41" fmla="*/ 7850 w 21635868"/>
                <a:gd name="connsiteY41" fmla="*/ 2825415 h 5617247"/>
                <a:gd name="connsiteX42" fmla="*/ 104103 w 21635868"/>
                <a:gd name="connsiteY42" fmla="*/ 2344152 h 5617247"/>
                <a:gd name="connsiteX43" fmla="*/ 248482 w 21635868"/>
                <a:gd name="connsiteY43" fmla="*/ 1975184 h 5617247"/>
                <a:gd name="connsiteX44" fmla="*/ 473071 w 21635868"/>
                <a:gd name="connsiteY44" fmla="*/ 1718510 h 5617247"/>
                <a:gd name="connsiteX45" fmla="*/ 729745 w 21635868"/>
                <a:gd name="connsiteY45" fmla="*/ 1461836 h 5617247"/>
                <a:gd name="connsiteX46" fmla="*/ 1034545 w 21635868"/>
                <a:gd name="connsiteY46" fmla="*/ 1157036 h 5617247"/>
                <a:gd name="connsiteX47" fmla="*/ 1483724 w 21635868"/>
                <a:gd name="connsiteY47" fmla="*/ 739942 h 5617247"/>
                <a:gd name="connsiteX48" fmla="*/ 1852692 w 21635868"/>
                <a:gd name="connsiteY48" fmla="*/ 595563 h 5617247"/>
                <a:gd name="connsiteX49" fmla="*/ 2847303 w 21635868"/>
                <a:gd name="connsiteY49" fmla="*/ 387015 h 5617247"/>
                <a:gd name="connsiteX50" fmla="*/ 3472945 w 21635868"/>
                <a:gd name="connsiteY50" fmla="*/ 306805 h 5617247"/>
                <a:gd name="connsiteX51" fmla="*/ 4515682 w 21635868"/>
                <a:gd name="connsiteY51" fmla="*/ 242636 h 5617247"/>
                <a:gd name="connsiteX52" fmla="*/ 5141324 w 21635868"/>
                <a:gd name="connsiteY52" fmla="*/ 130342 h 5617247"/>
                <a:gd name="connsiteX53" fmla="*/ 6585113 w 21635868"/>
                <a:gd name="connsiteY53" fmla="*/ 66173 h 5617247"/>
                <a:gd name="connsiteX54" fmla="*/ 7611808 w 21635868"/>
                <a:gd name="connsiteY54" fmla="*/ 50131 h 5617247"/>
                <a:gd name="connsiteX55" fmla="*/ 8702671 w 21635868"/>
                <a:gd name="connsiteY55" fmla="*/ 18047 h 5617247"/>
                <a:gd name="connsiteX56" fmla="*/ 9440608 w 21635868"/>
                <a:gd name="connsiteY56" fmla="*/ 2005 h 5617247"/>
                <a:gd name="connsiteX57" fmla="*/ 9921871 w 21635868"/>
                <a:gd name="connsiteY57" fmla="*/ 2005 h 5617247"/>
                <a:gd name="connsiteX58" fmla="*/ 10547513 w 21635868"/>
                <a:gd name="connsiteY58" fmla="*/ 18047 h 5617247"/>
                <a:gd name="connsiteX59" fmla="*/ 11125029 w 21635868"/>
                <a:gd name="connsiteY59" fmla="*/ 18047 h 5617247"/>
                <a:gd name="connsiteX60" fmla="*/ 11702545 w 21635868"/>
                <a:gd name="connsiteY60" fmla="*/ 130342 h 5617247"/>
                <a:gd name="connsiteX61" fmla="*/ 12296103 w 21635868"/>
                <a:gd name="connsiteY61" fmla="*/ 258678 h 5617247"/>
                <a:gd name="connsiteX62" fmla="*/ 12713197 w 21635868"/>
                <a:gd name="connsiteY62" fmla="*/ 419099 h 5617247"/>
                <a:gd name="connsiteX63" fmla="*/ 13210503 w 21635868"/>
                <a:gd name="connsiteY63" fmla="*/ 723899 h 5617247"/>
                <a:gd name="connsiteX64" fmla="*/ 13370924 w 21635868"/>
                <a:gd name="connsiteY64" fmla="*/ 1028699 h 5617247"/>
                <a:gd name="connsiteX65" fmla="*/ 13739892 w 21635868"/>
                <a:gd name="connsiteY65" fmla="*/ 1285373 h 5617247"/>
                <a:gd name="connsiteX66" fmla="*/ 13932397 w 21635868"/>
                <a:gd name="connsiteY66" fmla="*/ 1798720 h 5617247"/>
                <a:gd name="connsiteX67" fmla="*/ 14092819 w 21635868"/>
                <a:gd name="connsiteY67" fmla="*/ 2183731 h 5617247"/>
                <a:gd name="connsiteX68" fmla="*/ 14205113 w 21635868"/>
                <a:gd name="connsiteY68" fmla="*/ 2520615 h 5617247"/>
                <a:gd name="connsiteX69" fmla="*/ 14381576 w 21635868"/>
                <a:gd name="connsiteY69" fmla="*/ 2729163 h 5617247"/>
                <a:gd name="connsiteX70" fmla="*/ 14574082 w 21635868"/>
                <a:gd name="connsiteY70" fmla="*/ 3033963 h 5617247"/>
                <a:gd name="connsiteX71" fmla="*/ 14959092 w 21635868"/>
                <a:gd name="connsiteY71" fmla="*/ 3386889 h 5617247"/>
                <a:gd name="connsiteX72" fmla="*/ 15392229 w 21635868"/>
                <a:gd name="connsiteY72" fmla="*/ 3723773 h 5617247"/>
                <a:gd name="connsiteX73" fmla="*/ 15905576 w 21635868"/>
                <a:gd name="connsiteY73" fmla="*/ 3884194 h 5617247"/>
                <a:gd name="connsiteX74" fmla="*/ 16659555 w 21635868"/>
                <a:gd name="connsiteY74" fmla="*/ 4012531 h 5617247"/>
                <a:gd name="connsiteX75" fmla="*/ 17493745 w 21635868"/>
                <a:gd name="connsiteY75" fmla="*/ 4108784 h 5617247"/>
                <a:gd name="connsiteX76" fmla="*/ 18135429 w 21635868"/>
                <a:gd name="connsiteY76" fmla="*/ 4012531 h 5617247"/>
                <a:gd name="connsiteX77" fmla="*/ 18793155 w 21635868"/>
                <a:gd name="connsiteY77" fmla="*/ 4012531 h 5617247"/>
                <a:gd name="connsiteX78" fmla="*/ 19595261 w 21635868"/>
                <a:gd name="connsiteY78" fmla="*/ 4028573 h 5617247"/>
                <a:gd name="connsiteX79" fmla="*/ 20156734 w 21635868"/>
                <a:gd name="connsiteY79" fmla="*/ 4060657 h 5617247"/>
                <a:gd name="connsiteX80" fmla="*/ 21039050 w 21635868"/>
                <a:gd name="connsiteY80" fmla="*/ 4108784 h 5617247"/>
                <a:gd name="connsiteX81" fmla="*/ 21391976 w 21635868"/>
                <a:gd name="connsiteY81" fmla="*/ 4140868 h 5617247"/>
                <a:gd name="connsiteX82" fmla="*/ 21472187 w 21635868"/>
                <a:gd name="connsiteY82" fmla="*/ 4237120 h 5617247"/>
                <a:gd name="connsiteX83" fmla="*/ 21632608 w 21635868"/>
                <a:gd name="connsiteY83" fmla="*/ 4269205 h 5617247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857703 w 21635868"/>
                <a:gd name="connsiteY24" fmla="*/ 4509836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82836 w 21635868"/>
                <a:gd name="connsiteY29" fmla="*/ 4821115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571957"/>
                <a:gd name="connsiteX1" fmla="*/ 21504271 w 21635868"/>
                <a:gd name="connsiteY1" fmla="*/ 4445668 h 5571957"/>
                <a:gd name="connsiteX2" fmla="*/ 20734250 w 21635868"/>
                <a:gd name="connsiteY2" fmla="*/ 4461710 h 5571957"/>
                <a:gd name="connsiteX3" fmla="*/ 19851934 w 21635868"/>
                <a:gd name="connsiteY3" fmla="*/ 4445668 h 5571957"/>
                <a:gd name="connsiteX4" fmla="*/ 19482966 w 21635868"/>
                <a:gd name="connsiteY4" fmla="*/ 4397542 h 5571957"/>
                <a:gd name="connsiteX5" fmla="*/ 19210250 w 21635868"/>
                <a:gd name="connsiteY5" fmla="*/ 4397542 h 5571957"/>
                <a:gd name="connsiteX6" fmla="*/ 18825240 w 21635868"/>
                <a:gd name="connsiteY6" fmla="*/ 4461710 h 5571957"/>
                <a:gd name="connsiteX7" fmla="*/ 18488355 w 21635868"/>
                <a:gd name="connsiteY7" fmla="*/ 4429626 h 5571957"/>
                <a:gd name="connsiteX8" fmla="*/ 17846671 w 21635868"/>
                <a:gd name="connsiteY8" fmla="*/ 4381499 h 5571957"/>
                <a:gd name="connsiteX9" fmla="*/ 17413534 w 21635868"/>
                <a:gd name="connsiteY9" fmla="*/ 4381499 h 5571957"/>
                <a:gd name="connsiteX10" fmla="*/ 16948313 w 21635868"/>
                <a:gd name="connsiteY10" fmla="*/ 4381499 h 5571957"/>
                <a:gd name="connsiteX11" fmla="*/ 16611429 w 21635868"/>
                <a:gd name="connsiteY11" fmla="*/ 4397542 h 5571957"/>
                <a:gd name="connsiteX12" fmla="*/ 15777240 w 21635868"/>
                <a:gd name="connsiteY12" fmla="*/ 4333373 h 5571957"/>
                <a:gd name="connsiteX13" fmla="*/ 15328061 w 21635868"/>
                <a:gd name="connsiteY13" fmla="*/ 4349415 h 5571957"/>
                <a:gd name="connsiteX14" fmla="*/ 14894924 w 21635868"/>
                <a:gd name="connsiteY14" fmla="*/ 4349415 h 5571957"/>
                <a:gd name="connsiteX15" fmla="*/ 14189071 w 21635868"/>
                <a:gd name="connsiteY15" fmla="*/ 4349415 h 5571957"/>
                <a:gd name="connsiteX16" fmla="*/ 13675724 w 21635868"/>
                <a:gd name="connsiteY16" fmla="*/ 4365457 h 5571957"/>
                <a:gd name="connsiteX17" fmla="*/ 13451134 w 21635868"/>
                <a:gd name="connsiteY17" fmla="*/ 4333373 h 5571957"/>
                <a:gd name="connsiteX18" fmla="*/ 12953829 w 21635868"/>
                <a:gd name="connsiteY18" fmla="*/ 4317331 h 5571957"/>
                <a:gd name="connsiteX19" fmla="*/ 12520692 w 21635868"/>
                <a:gd name="connsiteY19" fmla="*/ 4333373 h 5571957"/>
                <a:gd name="connsiteX20" fmla="*/ 11927134 w 21635868"/>
                <a:gd name="connsiteY20" fmla="*/ 4381499 h 5571957"/>
                <a:gd name="connsiteX21" fmla="*/ 10879864 w 21635868"/>
                <a:gd name="connsiteY21" fmla="*/ 4424395 h 5571957"/>
                <a:gd name="connsiteX22" fmla="*/ 10355008 w 21635868"/>
                <a:gd name="connsiteY22" fmla="*/ 4436601 h 5571957"/>
                <a:gd name="connsiteX23" fmla="*/ 10062413 w 21635868"/>
                <a:gd name="connsiteY23" fmla="*/ 4600160 h 5571957"/>
                <a:gd name="connsiteX24" fmla="*/ 9698676 w 21635868"/>
                <a:gd name="connsiteY24" fmla="*/ 4708619 h 5571957"/>
                <a:gd name="connsiteX25" fmla="*/ 9076174 w 21635868"/>
                <a:gd name="connsiteY25" fmla="*/ 4873574 h 5571957"/>
                <a:gd name="connsiteX26" fmla="*/ 8408333 w 21635868"/>
                <a:gd name="connsiteY26" fmla="*/ 5455274 h 5571957"/>
                <a:gd name="connsiteX27" fmla="*/ 7441274 w 21635868"/>
                <a:gd name="connsiteY27" fmla="*/ 5551876 h 5571957"/>
                <a:gd name="connsiteX28" fmla="*/ 6567756 w 21635868"/>
                <a:gd name="connsiteY28" fmla="*/ 5188876 h 5571957"/>
                <a:gd name="connsiteX29" fmla="*/ 5482836 w 21635868"/>
                <a:gd name="connsiteY29" fmla="*/ 4821115 h 5571957"/>
                <a:gd name="connsiteX30" fmla="*/ 4751068 w 21635868"/>
                <a:gd name="connsiteY30" fmla="*/ 4629226 h 5571957"/>
                <a:gd name="connsiteX31" fmla="*/ 3681492 w 21635868"/>
                <a:gd name="connsiteY31" fmla="*/ 4333373 h 5571957"/>
                <a:gd name="connsiteX32" fmla="*/ 3168145 w 21635868"/>
                <a:gd name="connsiteY32" fmla="*/ 4349415 h 5571957"/>
                <a:gd name="connsiteX33" fmla="*/ 2349997 w 21635868"/>
                <a:gd name="connsiteY33" fmla="*/ 4333373 h 5571957"/>
                <a:gd name="connsiteX34" fmla="*/ 1644145 w 21635868"/>
                <a:gd name="connsiteY34" fmla="*/ 4349415 h 5571957"/>
                <a:gd name="connsiteX35" fmla="*/ 1259134 w 21635868"/>
                <a:gd name="connsiteY35" fmla="*/ 4349415 h 5571957"/>
                <a:gd name="connsiteX36" fmla="*/ 954334 w 21635868"/>
                <a:gd name="connsiteY36" fmla="*/ 4237120 h 5571957"/>
                <a:gd name="connsiteX37" fmla="*/ 617450 w 21635868"/>
                <a:gd name="connsiteY37" fmla="*/ 4044615 h 5571957"/>
                <a:gd name="connsiteX38" fmla="*/ 376819 w 21635868"/>
                <a:gd name="connsiteY38" fmla="*/ 3739815 h 5571957"/>
                <a:gd name="connsiteX39" fmla="*/ 168271 w 21635868"/>
                <a:gd name="connsiteY39" fmla="*/ 3563352 h 5571957"/>
                <a:gd name="connsiteX40" fmla="*/ 23892 w 21635868"/>
                <a:gd name="connsiteY40" fmla="*/ 3226468 h 5571957"/>
                <a:gd name="connsiteX41" fmla="*/ 7850 w 21635868"/>
                <a:gd name="connsiteY41" fmla="*/ 2825415 h 5571957"/>
                <a:gd name="connsiteX42" fmla="*/ 104103 w 21635868"/>
                <a:gd name="connsiteY42" fmla="*/ 2344152 h 5571957"/>
                <a:gd name="connsiteX43" fmla="*/ 248482 w 21635868"/>
                <a:gd name="connsiteY43" fmla="*/ 1975184 h 5571957"/>
                <a:gd name="connsiteX44" fmla="*/ 473071 w 21635868"/>
                <a:gd name="connsiteY44" fmla="*/ 1718510 h 5571957"/>
                <a:gd name="connsiteX45" fmla="*/ 729745 w 21635868"/>
                <a:gd name="connsiteY45" fmla="*/ 1461836 h 5571957"/>
                <a:gd name="connsiteX46" fmla="*/ 1034545 w 21635868"/>
                <a:gd name="connsiteY46" fmla="*/ 1157036 h 5571957"/>
                <a:gd name="connsiteX47" fmla="*/ 1483724 w 21635868"/>
                <a:gd name="connsiteY47" fmla="*/ 739942 h 5571957"/>
                <a:gd name="connsiteX48" fmla="*/ 1852692 w 21635868"/>
                <a:gd name="connsiteY48" fmla="*/ 595563 h 5571957"/>
                <a:gd name="connsiteX49" fmla="*/ 2847303 w 21635868"/>
                <a:gd name="connsiteY49" fmla="*/ 387015 h 5571957"/>
                <a:gd name="connsiteX50" fmla="*/ 3472945 w 21635868"/>
                <a:gd name="connsiteY50" fmla="*/ 306805 h 5571957"/>
                <a:gd name="connsiteX51" fmla="*/ 4515682 w 21635868"/>
                <a:gd name="connsiteY51" fmla="*/ 242636 h 5571957"/>
                <a:gd name="connsiteX52" fmla="*/ 5141324 w 21635868"/>
                <a:gd name="connsiteY52" fmla="*/ 130342 h 5571957"/>
                <a:gd name="connsiteX53" fmla="*/ 6585113 w 21635868"/>
                <a:gd name="connsiteY53" fmla="*/ 66173 h 5571957"/>
                <a:gd name="connsiteX54" fmla="*/ 7611808 w 21635868"/>
                <a:gd name="connsiteY54" fmla="*/ 50131 h 5571957"/>
                <a:gd name="connsiteX55" fmla="*/ 8702671 w 21635868"/>
                <a:gd name="connsiteY55" fmla="*/ 18047 h 5571957"/>
                <a:gd name="connsiteX56" fmla="*/ 9440608 w 21635868"/>
                <a:gd name="connsiteY56" fmla="*/ 2005 h 5571957"/>
                <a:gd name="connsiteX57" fmla="*/ 9921871 w 21635868"/>
                <a:gd name="connsiteY57" fmla="*/ 2005 h 5571957"/>
                <a:gd name="connsiteX58" fmla="*/ 10547513 w 21635868"/>
                <a:gd name="connsiteY58" fmla="*/ 18047 h 5571957"/>
                <a:gd name="connsiteX59" fmla="*/ 11125029 w 21635868"/>
                <a:gd name="connsiteY59" fmla="*/ 18047 h 5571957"/>
                <a:gd name="connsiteX60" fmla="*/ 11702545 w 21635868"/>
                <a:gd name="connsiteY60" fmla="*/ 130342 h 5571957"/>
                <a:gd name="connsiteX61" fmla="*/ 12296103 w 21635868"/>
                <a:gd name="connsiteY61" fmla="*/ 258678 h 5571957"/>
                <a:gd name="connsiteX62" fmla="*/ 12713197 w 21635868"/>
                <a:gd name="connsiteY62" fmla="*/ 419099 h 5571957"/>
                <a:gd name="connsiteX63" fmla="*/ 13210503 w 21635868"/>
                <a:gd name="connsiteY63" fmla="*/ 723899 h 5571957"/>
                <a:gd name="connsiteX64" fmla="*/ 13370924 w 21635868"/>
                <a:gd name="connsiteY64" fmla="*/ 1028699 h 5571957"/>
                <a:gd name="connsiteX65" fmla="*/ 13739892 w 21635868"/>
                <a:gd name="connsiteY65" fmla="*/ 1285373 h 5571957"/>
                <a:gd name="connsiteX66" fmla="*/ 13932397 w 21635868"/>
                <a:gd name="connsiteY66" fmla="*/ 1798720 h 5571957"/>
                <a:gd name="connsiteX67" fmla="*/ 14092819 w 21635868"/>
                <a:gd name="connsiteY67" fmla="*/ 2183731 h 5571957"/>
                <a:gd name="connsiteX68" fmla="*/ 14205113 w 21635868"/>
                <a:gd name="connsiteY68" fmla="*/ 2520615 h 5571957"/>
                <a:gd name="connsiteX69" fmla="*/ 14381576 w 21635868"/>
                <a:gd name="connsiteY69" fmla="*/ 2729163 h 5571957"/>
                <a:gd name="connsiteX70" fmla="*/ 14574082 w 21635868"/>
                <a:gd name="connsiteY70" fmla="*/ 3033963 h 5571957"/>
                <a:gd name="connsiteX71" fmla="*/ 14959092 w 21635868"/>
                <a:gd name="connsiteY71" fmla="*/ 3386889 h 5571957"/>
                <a:gd name="connsiteX72" fmla="*/ 15392229 w 21635868"/>
                <a:gd name="connsiteY72" fmla="*/ 3723773 h 5571957"/>
                <a:gd name="connsiteX73" fmla="*/ 15905576 w 21635868"/>
                <a:gd name="connsiteY73" fmla="*/ 3884194 h 5571957"/>
                <a:gd name="connsiteX74" fmla="*/ 16659555 w 21635868"/>
                <a:gd name="connsiteY74" fmla="*/ 4012531 h 5571957"/>
                <a:gd name="connsiteX75" fmla="*/ 17493745 w 21635868"/>
                <a:gd name="connsiteY75" fmla="*/ 4108784 h 5571957"/>
                <a:gd name="connsiteX76" fmla="*/ 18135429 w 21635868"/>
                <a:gd name="connsiteY76" fmla="*/ 4012531 h 5571957"/>
                <a:gd name="connsiteX77" fmla="*/ 18793155 w 21635868"/>
                <a:gd name="connsiteY77" fmla="*/ 4012531 h 5571957"/>
                <a:gd name="connsiteX78" fmla="*/ 19595261 w 21635868"/>
                <a:gd name="connsiteY78" fmla="*/ 4028573 h 5571957"/>
                <a:gd name="connsiteX79" fmla="*/ 20156734 w 21635868"/>
                <a:gd name="connsiteY79" fmla="*/ 4060657 h 5571957"/>
                <a:gd name="connsiteX80" fmla="*/ 21039050 w 21635868"/>
                <a:gd name="connsiteY80" fmla="*/ 4108784 h 5571957"/>
                <a:gd name="connsiteX81" fmla="*/ 21391976 w 21635868"/>
                <a:gd name="connsiteY81" fmla="*/ 4140868 h 5571957"/>
                <a:gd name="connsiteX82" fmla="*/ 21472187 w 21635868"/>
                <a:gd name="connsiteY82" fmla="*/ 4237120 h 5571957"/>
                <a:gd name="connsiteX83" fmla="*/ 21632608 w 21635868"/>
                <a:gd name="connsiteY83" fmla="*/ 4269205 h 5571957"/>
                <a:gd name="connsiteX0" fmla="*/ 21632608 w 21635868"/>
                <a:gd name="connsiteY0" fmla="*/ 4269205 h 5472284"/>
                <a:gd name="connsiteX1" fmla="*/ 21504271 w 21635868"/>
                <a:gd name="connsiteY1" fmla="*/ 4445668 h 5472284"/>
                <a:gd name="connsiteX2" fmla="*/ 20734250 w 21635868"/>
                <a:gd name="connsiteY2" fmla="*/ 4461710 h 5472284"/>
                <a:gd name="connsiteX3" fmla="*/ 19851934 w 21635868"/>
                <a:gd name="connsiteY3" fmla="*/ 4445668 h 5472284"/>
                <a:gd name="connsiteX4" fmla="*/ 19482966 w 21635868"/>
                <a:gd name="connsiteY4" fmla="*/ 4397542 h 5472284"/>
                <a:gd name="connsiteX5" fmla="*/ 19210250 w 21635868"/>
                <a:gd name="connsiteY5" fmla="*/ 4397542 h 5472284"/>
                <a:gd name="connsiteX6" fmla="*/ 18825240 w 21635868"/>
                <a:gd name="connsiteY6" fmla="*/ 4461710 h 5472284"/>
                <a:gd name="connsiteX7" fmla="*/ 18488355 w 21635868"/>
                <a:gd name="connsiteY7" fmla="*/ 4429626 h 5472284"/>
                <a:gd name="connsiteX8" fmla="*/ 17846671 w 21635868"/>
                <a:gd name="connsiteY8" fmla="*/ 4381499 h 5472284"/>
                <a:gd name="connsiteX9" fmla="*/ 17413534 w 21635868"/>
                <a:gd name="connsiteY9" fmla="*/ 4381499 h 5472284"/>
                <a:gd name="connsiteX10" fmla="*/ 16948313 w 21635868"/>
                <a:gd name="connsiteY10" fmla="*/ 4381499 h 5472284"/>
                <a:gd name="connsiteX11" fmla="*/ 16611429 w 21635868"/>
                <a:gd name="connsiteY11" fmla="*/ 4397542 h 5472284"/>
                <a:gd name="connsiteX12" fmla="*/ 15777240 w 21635868"/>
                <a:gd name="connsiteY12" fmla="*/ 4333373 h 5472284"/>
                <a:gd name="connsiteX13" fmla="*/ 15328061 w 21635868"/>
                <a:gd name="connsiteY13" fmla="*/ 4349415 h 5472284"/>
                <a:gd name="connsiteX14" fmla="*/ 14894924 w 21635868"/>
                <a:gd name="connsiteY14" fmla="*/ 4349415 h 5472284"/>
                <a:gd name="connsiteX15" fmla="*/ 14189071 w 21635868"/>
                <a:gd name="connsiteY15" fmla="*/ 4349415 h 5472284"/>
                <a:gd name="connsiteX16" fmla="*/ 13675724 w 21635868"/>
                <a:gd name="connsiteY16" fmla="*/ 4365457 h 5472284"/>
                <a:gd name="connsiteX17" fmla="*/ 13451134 w 21635868"/>
                <a:gd name="connsiteY17" fmla="*/ 4333373 h 5472284"/>
                <a:gd name="connsiteX18" fmla="*/ 12953829 w 21635868"/>
                <a:gd name="connsiteY18" fmla="*/ 4317331 h 5472284"/>
                <a:gd name="connsiteX19" fmla="*/ 12520692 w 21635868"/>
                <a:gd name="connsiteY19" fmla="*/ 4333373 h 5472284"/>
                <a:gd name="connsiteX20" fmla="*/ 11927134 w 21635868"/>
                <a:gd name="connsiteY20" fmla="*/ 4381499 h 5472284"/>
                <a:gd name="connsiteX21" fmla="*/ 10879864 w 21635868"/>
                <a:gd name="connsiteY21" fmla="*/ 4424395 h 5472284"/>
                <a:gd name="connsiteX22" fmla="*/ 10355008 w 21635868"/>
                <a:gd name="connsiteY22" fmla="*/ 4436601 h 5472284"/>
                <a:gd name="connsiteX23" fmla="*/ 10062413 w 21635868"/>
                <a:gd name="connsiteY23" fmla="*/ 4600160 h 5472284"/>
                <a:gd name="connsiteX24" fmla="*/ 9698676 w 21635868"/>
                <a:gd name="connsiteY24" fmla="*/ 4708619 h 5472284"/>
                <a:gd name="connsiteX25" fmla="*/ 9076174 w 21635868"/>
                <a:gd name="connsiteY25" fmla="*/ 4873574 h 5472284"/>
                <a:gd name="connsiteX26" fmla="*/ 8408333 w 21635868"/>
                <a:gd name="connsiteY26" fmla="*/ 5455274 h 5472284"/>
                <a:gd name="connsiteX27" fmla="*/ 7406105 w 21635868"/>
                <a:gd name="connsiteY27" fmla="*/ 5305691 h 5472284"/>
                <a:gd name="connsiteX28" fmla="*/ 6567756 w 21635868"/>
                <a:gd name="connsiteY28" fmla="*/ 5188876 h 5472284"/>
                <a:gd name="connsiteX29" fmla="*/ 5482836 w 21635868"/>
                <a:gd name="connsiteY29" fmla="*/ 4821115 h 5472284"/>
                <a:gd name="connsiteX30" fmla="*/ 4751068 w 21635868"/>
                <a:gd name="connsiteY30" fmla="*/ 4629226 h 5472284"/>
                <a:gd name="connsiteX31" fmla="*/ 3681492 w 21635868"/>
                <a:gd name="connsiteY31" fmla="*/ 4333373 h 5472284"/>
                <a:gd name="connsiteX32" fmla="*/ 3168145 w 21635868"/>
                <a:gd name="connsiteY32" fmla="*/ 4349415 h 5472284"/>
                <a:gd name="connsiteX33" fmla="*/ 2349997 w 21635868"/>
                <a:gd name="connsiteY33" fmla="*/ 4333373 h 5472284"/>
                <a:gd name="connsiteX34" fmla="*/ 1644145 w 21635868"/>
                <a:gd name="connsiteY34" fmla="*/ 4349415 h 5472284"/>
                <a:gd name="connsiteX35" fmla="*/ 1259134 w 21635868"/>
                <a:gd name="connsiteY35" fmla="*/ 4349415 h 5472284"/>
                <a:gd name="connsiteX36" fmla="*/ 954334 w 21635868"/>
                <a:gd name="connsiteY36" fmla="*/ 4237120 h 5472284"/>
                <a:gd name="connsiteX37" fmla="*/ 617450 w 21635868"/>
                <a:gd name="connsiteY37" fmla="*/ 4044615 h 5472284"/>
                <a:gd name="connsiteX38" fmla="*/ 376819 w 21635868"/>
                <a:gd name="connsiteY38" fmla="*/ 3739815 h 5472284"/>
                <a:gd name="connsiteX39" fmla="*/ 168271 w 21635868"/>
                <a:gd name="connsiteY39" fmla="*/ 3563352 h 5472284"/>
                <a:gd name="connsiteX40" fmla="*/ 23892 w 21635868"/>
                <a:gd name="connsiteY40" fmla="*/ 3226468 h 5472284"/>
                <a:gd name="connsiteX41" fmla="*/ 7850 w 21635868"/>
                <a:gd name="connsiteY41" fmla="*/ 2825415 h 5472284"/>
                <a:gd name="connsiteX42" fmla="*/ 104103 w 21635868"/>
                <a:gd name="connsiteY42" fmla="*/ 2344152 h 5472284"/>
                <a:gd name="connsiteX43" fmla="*/ 248482 w 21635868"/>
                <a:gd name="connsiteY43" fmla="*/ 1975184 h 5472284"/>
                <a:gd name="connsiteX44" fmla="*/ 473071 w 21635868"/>
                <a:gd name="connsiteY44" fmla="*/ 1718510 h 5472284"/>
                <a:gd name="connsiteX45" fmla="*/ 729745 w 21635868"/>
                <a:gd name="connsiteY45" fmla="*/ 1461836 h 5472284"/>
                <a:gd name="connsiteX46" fmla="*/ 1034545 w 21635868"/>
                <a:gd name="connsiteY46" fmla="*/ 1157036 h 5472284"/>
                <a:gd name="connsiteX47" fmla="*/ 1483724 w 21635868"/>
                <a:gd name="connsiteY47" fmla="*/ 739942 h 5472284"/>
                <a:gd name="connsiteX48" fmla="*/ 1852692 w 21635868"/>
                <a:gd name="connsiteY48" fmla="*/ 595563 h 5472284"/>
                <a:gd name="connsiteX49" fmla="*/ 2847303 w 21635868"/>
                <a:gd name="connsiteY49" fmla="*/ 387015 h 5472284"/>
                <a:gd name="connsiteX50" fmla="*/ 3472945 w 21635868"/>
                <a:gd name="connsiteY50" fmla="*/ 306805 h 5472284"/>
                <a:gd name="connsiteX51" fmla="*/ 4515682 w 21635868"/>
                <a:gd name="connsiteY51" fmla="*/ 242636 h 5472284"/>
                <a:gd name="connsiteX52" fmla="*/ 5141324 w 21635868"/>
                <a:gd name="connsiteY52" fmla="*/ 130342 h 5472284"/>
                <a:gd name="connsiteX53" fmla="*/ 6585113 w 21635868"/>
                <a:gd name="connsiteY53" fmla="*/ 66173 h 5472284"/>
                <a:gd name="connsiteX54" fmla="*/ 7611808 w 21635868"/>
                <a:gd name="connsiteY54" fmla="*/ 50131 h 5472284"/>
                <a:gd name="connsiteX55" fmla="*/ 8702671 w 21635868"/>
                <a:gd name="connsiteY55" fmla="*/ 18047 h 5472284"/>
                <a:gd name="connsiteX56" fmla="*/ 9440608 w 21635868"/>
                <a:gd name="connsiteY56" fmla="*/ 2005 h 5472284"/>
                <a:gd name="connsiteX57" fmla="*/ 9921871 w 21635868"/>
                <a:gd name="connsiteY57" fmla="*/ 2005 h 5472284"/>
                <a:gd name="connsiteX58" fmla="*/ 10547513 w 21635868"/>
                <a:gd name="connsiteY58" fmla="*/ 18047 h 5472284"/>
                <a:gd name="connsiteX59" fmla="*/ 11125029 w 21635868"/>
                <a:gd name="connsiteY59" fmla="*/ 18047 h 5472284"/>
                <a:gd name="connsiteX60" fmla="*/ 11702545 w 21635868"/>
                <a:gd name="connsiteY60" fmla="*/ 130342 h 5472284"/>
                <a:gd name="connsiteX61" fmla="*/ 12296103 w 21635868"/>
                <a:gd name="connsiteY61" fmla="*/ 258678 h 5472284"/>
                <a:gd name="connsiteX62" fmla="*/ 12713197 w 21635868"/>
                <a:gd name="connsiteY62" fmla="*/ 419099 h 5472284"/>
                <a:gd name="connsiteX63" fmla="*/ 13210503 w 21635868"/>
                <a:gd name="connsiteY63" fmla="*/ 723899 h 5472284"/>
                <a:gd name="connsiteX64" fmla="*/ 13370924 w 21635868"/>
                <a:gd name="connsiteY64" fmla="*/ 1028699 h 5472284"/>
                <a:gd name="connsiteX65" fmla="*/ 13739892 w 21635868"/>
                <a:gd name="connsiteY65" fmla="*/ 1285373 h 5472284"/>
                <a:gd name="connsiteX66" fmla="*/ 13932397 w 21635868"/>
                <a:gd name="connsiteY66" fmla="*/ 1798720 h 5472284"/>
                <a:gd name="connsiteX67" fmla="*/ 14092819 w 21635868"/>
                <a:gd name="connsiteY67" fmla="*/ 2183731 h 5472284"/>
                <a:gd name="connsiteX68" fmla="*/ 14205113 w 21635868"/>
                <a:gd name="connsiteY68" fmla="*/ 2520615 h 5472284"/>
                <a:gd name="connsiteX69" fmla="*/ 14381576 w 21635868"/>
                <a:gd name="connsiteY69" fmla="*/ 2729163 h 5472284"/>
                <a:gd name="connsiteX70" fmla="*/ 14574082 w 21635868"/>
                <a:gd name="connsiteY70" fmla="*/ 3033963 h 5472284"/>
                <a:gd name="connsiteX71" fmla="*/ 14959092 w 21635868"/>
                <a:gd name="connsiteY71" fmla="*/ 3386889 h 5472284"/>
                <a:gd name="connsiteX72" fmla="*/ 15392229 w 21635868"/>
                <a:gd name="connsiteY72" fmla="*/ 3723773 h 5472284"/>
                <a:gd name="connsiteX73" fmla="*/ 15905576 w 21635868"/>
                <a:gd name="connsiteY73" fmla="*/ 3884194 h 5472284"/>
                <a:gd name="connsiteX74" fmla="*/ 16659555 w 21635868"/>
                <a:gd name="connsiteY74" fmla="*/ 4012531 h 5472284"/>
                <a:gd name="connsiteX75" fmla="*/ 17493745 w 21635868"/>
                <a:gd name="connsiteY75" fmla="*/ 4108784 h 5472284"/>
                <a:gd name="connsiteX76" fmla="*/ 18135429 w 21635868"/>
                <a:gd name="connsiteY76" fmla="*/ 4012531 h 5472284"/>
                <a:gd name="connsiteX77" fmla="*/ 18793155 w 21635868"/>
                <a:gd name="connsiteY77" fmla="*/ 4012531 h 5472284"/>
                <a:gd name="connsiteX78" fmla="*/ 19595261 w 21635868"/>
                <a:gd name="connsiteY78" fmla="*/ 4028573 h 5472284"/>
                <a:gd name="connsiteX79" fmla="*/ 20156734 w 21635868"/>
                <a:gd name="connsiteY79" fmla="*/ 4060657 h 5472284"/>
                <a:gd name="connsiteX80" fmla="*/ 21039050 w 21635868"/>
                <a:gd name="connsiteY80" fmla="*/ 4108784 h 5472284"/>
                <a:gd name="connsiteX81" fmla="*/ 21391976 w 21635868"/>
                <a:gd name="connsiteY81" fmla="*/ 4140868 h 5472284"/>
                <a:gd name="connsiteX82" fmla="*/ 21472187 w 21635868"/>
                <a:gd name="connsiteY82" fmla="*/ 4237120 h 5472284"/>
                <a:gd name="connsiteX83" fmla="*/ 21632608 w 21635868"/>
                <a:gd name="connsiteY83" fmla="*/ 4269205 h 5472284"/>
                <a:gd name="connsiteX0" fmla="*/ 21632608 w 21635868"/>
                <a:gd name="connsiteY0" fmla="*/ 4269205 h 5306162"/>
                <a:gd name="connsiteX1" fmla="*/ 21504271 w 21635868"/>
                <a:gd name="connsiteY1" fmla="*/ 4445668 h 5306162"/>
                <a:gd name="connsiteX2" fmla="*/ 20734250 w 21635868"/>
                <a:gd name="connsiteY2" fmla="*/ 4461710 h 5306162"/>
                <a:gd name="connsiteX3" fmla="*/ 19851934 w 21635868"/>
                <a:gd name="connsiteY3" fmla="*/ 4445668 h 5306162"/>
                <a:gd name="connsiteX4" fmla="*/ 19482966 w 21635868"/>
                <a:gd name="connsiteY4" fmla="*/ 4397542 h 5306162"/>
                <a:gd name="connsiteX5" fmla="*/ 19210250 w 21635868"/>
                <a:gd name="connsiteY5" fmla="*/ 4397542 h 5306162"/>
                <a:gd name="connsiteX6" fmla="*/ 18825240 w 21635868"/>
                <a:gd name="connsiteY6" fmla="*/ 4461710 h 5306162"/>
                <a:gd name="connsiteX7" fmla="*/ 18488355 w 21635868"/>
                <a:gd name="connsiteY7" fmla="*/ 4429626 h 5306162"/>
                <a:gd name="connsiteX8" fmla="*/ 17846671 w 21635868"/>
                <a:gd name="connsiteY8" fmla="*/ 4381499 h 5306162"/>
                <a:gd name="connsiteX9" fmla="*/ 17413534 w 21635868"/>
                <a:gd name="connsiteY9" fmla="*/ 4381499 h 5306162"/>
                <a:gd name="connsiteX10" fmla="*/ 16948313 w 21635868"/>
                <a:gd name="connsiteY10" fmla="*/ 4381499 h 5306162"/>
                <a:gd name="connsiteX11" fmla="*/ 16611429 w 21635868"/>
                <a:gd name="connsiteY11" fmla="*/ 4397542 h 5306162"/>
                <a:gd name="connsiteX12" fmla="*/ 15777240 w 21635868"/>
                <a:gd name="connsiteY12" fmla="*/ 4333373 h 5306162"/>
                <a:gd name="connsiteX13" fmla="*/ 15328061 w 21635868"/>
                <a:gd name="connsiteY13" fmla="*/ 4349415 h 5306162"/>
                <a:gd name="connsiteX14" fmla="*/ 14894924 w 21635868"/>
                <a:gd name="connsiteY14" fmla="*/ 4349415 h 5306162"/>
                <a:gd name="connsiteX15" fmla="*/ 14189071 w 21635868"/>
                <a:gd name="connsiteY15" fmla="*/ 4349415 h 5306162"/>
                <a:gd name="connsiteX16" fmla="*/ 13675724 w 21635868"/>
                <a:gd name="connsiteY16" fmla="*/ 4365457 h 5306162"/>
                <a:gd name="connsiteX17" fmla="*/ 13451134 w 21635868"/>
                <a:gd name="connsiteY17" fmla="*/ 4333373 h 5306162"/>
                <a:gd name="connsiteX18" fmla="*/ 12953829 w 21635868"/>
                <a:gd name="connsiteY18" fmla="*/ 4317331 h 5306162"/>
                <a:gd name="connsiteX19" fmla="*/ 12520692 w 21635868"/>
                <a:gd name="connsiteY19" fmla="*/ 4333373 h 5306162"/>
                <a:gd name="connsiteX20" fmla="*/ 11927134 w 21635868"/>
                <a:gd name="connsiteY20" fmla="*/ 4381499 h 5306162"/>
                <a:gd name="connsiteX21" fmla="*/ 10879864 w 21635868"/>
                <a:gd name="connsiteY21" fmla="*/ 4424395 h 5306162"/>
                <a:gd name="connsiteX22" fmla="*/ 10355008 w 21635868"/>
                <a:gd name="connsiteY22" fmla="*/ 4436601 h 5306162"/>
                <a:gd name="connsiteX23" fmla="*/ 10062413 w 21635868"/>
                <a:gd name="connsiteY23" fmla="*/ 4600160 h 5306162"/>
                <a:gd name="connsiteX24" fmla="*/ 9698676 w 21635868"/>
                <a:gd name="connsiteY24" fmla="*/ 4708619 h 5306162"/>
                <a:gd name="connsiteX25" fmla="*/ 9076174 w 21635868"/>
                <a:gd name="connsiteY25" fmla="*/ 4873574 h 5306162"/>
                <a:gd name="connsiteX26" fmla="*/ 8302825 w 21635868"/>
                <a:gd name="connsiteY26" fmla="*/ 5156336 h 5306162"/>
                <a:gd name="connsiteX27" fmla="*/ 7406105 w 21635868"/>
                <a:gd name="connsiteY27" fmla="*/ 5305691 h 5306162"/>
                <a:gd name="connsiteX28" fmla="*/ 6567756 w 21635868"/>
                <a:gd name="connsiteY28" fmla="*/ 5188876 h 5306162"/>
                <a:gd name="connsiteX29" fmla="*/ 5482836 w 21635868"/>
                <a:gd name="connsiteY29" fmla="*/ 4821115 h 5306162"/>
                <a:gd name="connsiteX30" fmla="*/ 4751068 w 21635868"/>
                <a:gd name="connsiteY30" fmla="*/ 4629226 h 5306162"/>
                <a:gd name="connsiteX31" fmla="*/ 3681492 w 21635868"/>
                <a:gd name="connsiteY31" fmla="*/ 4333373 h 5306162"/>
                <a:gd name="connsiteX32" fmla="*/ 3168145 w 21635868"/>
                <a:gd name="connsiteY32" fmla="*/ 4349415 h 5306162"/>
                <a:gd name="connsiteX33" fmla="*/ 2349997 w 21635868"/>
                <a:gd name="connsiteY33" fmla="*/ 4333373 h 5306162"/>
                <a:gd name="connsiteX34" fmla="*/ 1644145 w 21635868"/>
                <a:gd name="connsiteY34" fmla="*/ 4349415 h 5306162"/>
                <a:gd name="connsiteX35" fmla="*/ 1259134 w 21635868"/>
                <a:gd name="connsiteY35" fmla="*/ 4349415 h 5306162"/>
                <a:gd name="connsiteX36" fmla="*/ 954334 w 21635868"/>
                <a:gd name="connsiteY36" fmla="*/ 4237120 h 5306162"/>
                <a:gd name="connsiteX37" fmla="*/ 617450 w 21635868"/>
                <a:gd name="connsiteY37" fmla="*/ 4044615 h 5306162"/>
                <a:gd name="connsiteX38" fmla="*/ 376819 w 21635868"/>
                <a:gd name="connsiteY38" fmla="*/ 3739815 h 5306162"/>
                <a:gd name="connsiteX39" fmla="*/ 168271 w 21635868"/>
                <a:gd name="connsiteY39" fmla="*/ 3563352 h 5306162"/>
                <a:gd name="connsiteX40" fmla="*/ 23892 w 21635868"/>
                <a:gd name="connsiteY40" fmla="*/ 3226468 h 5306162"/>
                <a:gd name="connsiteX41" fmla="*/ 7850 w 21635868"/>
                <a:gd name="connsiteY41" fmla="*/ 2825415 h 5306162"/>
                <a:gd name="connsiteX42" fmla="*/ 104103 w 21635868"/>
                <a:gd name="connsiteY42" fmla="*/ 2344152 h 5306162"/>
                <a:gd name="connsiteX43" fmla="*/ 248482 w 21635868"/>
                <a:gd name="connsiteY43" fmla="*/ 1975184 h 5306162"/>
                <a:gd name="connsiteX44" fmla="*/ 473071 w 21635868"/>
                <a:gd name="connsiteY44" fmla="*/ 1718510 h 5306162"/>
                <a:gd name="connsiteX45" fmla="*/ 729745 w 21635868"/>
                <a:gd name="connsiteY45" fmla="*/ 1461836 h 5306162"/>
                <a:gd name="connsiteX46" fmla="*/ 1034545 w 21635868"/>
                <a:gd name="connsiteY46" fmla="*/ 1157036 h 5306162"/>
                <a:gd name="connsiteX47" fmla="*/ 1483724 w 21635868"/>
                <a:gd name="connsiteY47" fmla="*/ 739942 h 5306162"/>
                <a:gd name="connsiteX48" fmla="*/ 1852692 w 21635868"/>
                <a:gd name="connsiteY48" fmla="*/ 595563 h 5306162"/>
                <a:gd name="connsiteX49" fmla="*/ 2847303 w 21635868"/>
                <a:gd name="connsiteY49" fmla="*/ 387015 h 5306162"/>
                <a:gd name="connsiteX50" fmla="*/ 3472945 w 21635868"/>
                <a:gd name="connsiteY50" fmla="*/ 306805 h 5306162"/>
                <a:gd name="connsiteX51" fmla="*/ 4515682 w 21635868"/>
                <a:gd name="connsiteY51" fmla="*/ 242636 h 5306162"/>
                <a:gd name="connsiteX52" fmla="*/ 5141324 w 21635868"/>
                <a:gd name="connsiteY52" fmla="*/ 130342 h 5306162"/>
                <a:gd name="connsiteX53" fmla="*/ 6585113 w 21635868"/>
                <a:gd name="connsiteY53" fmla="*/ 66173 h 5306162"/>
                <a:gd name="connsiteX54" fmla="*/ 7611808 w 21635868"/>
                <a:gd name="connsiteY54" fmla="*/ 50131 h 5306162"/>
                <a:gd name="connsiteX55" fmla="*/ 8702671 w 21635868"/>
                <a:gd name="connsiteY55" fmla="*/ 18047 h 5306162"/>
                <a:gd name="connsiteX56" fmla="*/ 9440608 w 21635868"/>
                <a:gd name="connsiteY56" fmla="*/ 2005 h 5306162"/>
                <a:gd name="connsiteX57" fmla="*/ 9921871 w 21635868"/>
                <a:gd name="connsiteY57" fmla="*/ 2005 h 5306162"/>
                <a:gd name="connsiteX58" fmla="*/ 10547513 w 21635868"/>
                <a:gd name="connsiteY58" fmla="*/ 18047 h 5306162"/>
                <a:gd name="connsiteX59" fmla="*/ 11125029 w 21635868"/>
                <a:gd name="connsiteY59" fmla="*/ 18047 h 5306162"/>
                <a:gd name="connsiteX60" fmla="*/ 11702545 w 21635868"/>
                <a:gd name="connsiteY60" fmla="*/ 130342 h 5306162"/>
                <a:gd name="connsiteX61" fmla="*/ 12296103 w 21635868"/>
                <a:gd name="connsiteY61" fmla="*/ 258678 h 5306162"/>
                <a:gd name="connsiteX62" fmla="*/ 12713197 w 21635868"/>
                <a:gd name="connsiteY62" fmla="*/ 419099 h 5306162"/>
                <a:gd name="connsiteX63" fmla="*/ 13210503 w 21635868"/>
                <a:gd name="connsiteY63" fmla="*/ 723899 h 5306162"/>
                <a:gd name="connsiteX64" fmla="*/ 13370924 w 21635868"/>
                <a:gd name="connsiteY64" fmla="*/ 1028699 h 5306162"/>
                <a:gd name="connsiteX65" fmla="*/ 13739892 w 21635868"/>
                <a:gd name="connsiteY65" fmla="*/ 1285373 h 5306162"/>
                <a:gd name="connsiteX66" fmla="*/ 13932397 w 21635868"/>
                <a:gd name="connsiteY66" fmla="*/ 1798720 h 5306162"/>
                <a:gd name="connsiteX67" fmla="*/ 14092819 w 21635868"/>
                <a:gd name="connsiteY67" fmla="*/ 2183731 h 5306162"/>
                <a:gd name="connsiteX68" fmla="*/ 14205113 w 21635868"/>
                <a:gd name="connsiteY68" fmla="*/ 2520615 h 5306162"/>
                <a:gd name="connsiteX69" fmla="*/ 14381576 w 21635868"/>
                <a:gd name="connsiteY69" fmla="*/ 2729163 h 5306162"/>
                <a:gd name="connsiteX70" fmla="*/ 14574082 w 21635868"/>
                <a:gd name="connsiteY70" fmla="*/ 3033963 h 5306162"/>
                <a:gd name="connsiteX71" fmla="*/ 14959092 w 21635868"/>
                <a:gd name="connsiteY71" fmla="*/ 3386889 h 5306162"/>
                <a:gd name="connsiteX72" fmla="*/ 15392229 w 21635868"/>
                <a:gd name="connsiteY72" fmla="*/ 3723773 h 5306162"/>
                <a:gd name="connsiteX73" fmla="*/ 15905576 w 21635868"/>
                <a:gd name="connsiteY73" fmla="*/ 3884194 h 5306162"/>
                <a:gd name="connsiteX74" fmla="*/ 16659555 w 21635868"/>
                <a:gd name="connsiteY74" fmla="*/ 4012531 h 5306162"/>
                <a:gd name="connsiteX75" fmla="*/ 17493745 w 21635868"/>
                <a:gd name="connsiteY75" fmla="*/ 4108784 h 5306162"/>
                <a:gd name="connsiteX76" fmla="*/ 18135429 w 21635868"/>
                <a:gd name="connsiteY76" fmla="*/ 4012531 h 5306162"/>
                <a:gd name="connsiteX77" fmla="*/ 18793155 w 21635868"/>
                <a:gd name="connsiteY77" fmla="*/ 4012531 h 5306162"/>
                <a:gd name="connsiteX78" fmla="*/ 19595261 w 21635868"/>
                <a:gd name="connsiteY78" fmla="*/ 4028573 h 5306162"/>
                <a:gd name="connsiteX79" fmla="*/ 20156734 w 21635868"/>
                <a:gd name="connsiteY79" fmla="*/ 4060657 h 5306162"/>
                <a:gd name="connsiteX80" fmla="*/ 21039050 w 21635868"/>
                <a:gd name="connsiteY80" fmla="*/ 4108784 h 5306162"/>
                <a:gd name="connsiteX81" fmla="*/ 21391976 w 21635868"/>
                <a:gd name="connsiteY81" fmla="*/ 4140868 h 5306162"/>
                <a:gd name="connsiteX82" fmla="*/ 21472187 w 21635868"/>
                <a:gd name="connsiteY82" fmla="*/ 4237120 h 5306162"/>
                <a:gd name="connsiteX83" fmla="*/ 21632608 w 21635868"/>
                <a:gd name="connsiteY83" fmla="*/ 4269205 h 5306162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076174 w 21635868"/>
                <a:gd name="connsiteY25" fmla="*/ 4873574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89384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17390"/>
                <a:gd name="connsiteX1" fmla="*/ 21504271 w 21635868"/>
                <a:gd name="connsiteY1" fmla="*/ 4445668 h 5217390"/>
                <a:gd name="connsiteX2" fmla="*/ 20734250 w 21635868"/>
                <a:gd name="connsiteY2" fmla="*/ 4461710 h 5217390"/>
                <a:gd name="connsiteX3" fmla="*/ 19851934 w 21635868"/>
                <a:gd name="connsiteY3" fmla="*/ 4445668 h 5217390"/>
                <a:gd name="connsiteX4" fmla="*/ 19482966 w 21635868"/>
                <a:gd name="connsiteY4" fmla="*/ 4397542 h 5217390"/>
                <a:gd name="connsiteX5" fmla="*/ 19210250 w 21635868"/>
                <a:gd name="connsiteY5" fmla="*/ 4397542 h 5217390"/>
                <a:gd name="connsiteX6" fmla="*/ 18825240 w 21635868"/>
                <a:gd name="connsiteY6" fmla="*/ 4461710 h 5217390"/>
                <a:gd name="connsiteX7" fmla="*/ 18488355 w 21635868"/>
                <a:gd name="connsiteY7" fmla="*/ 4429626 h 5217390"/>
                <a:gd name="connsiteX8" fmla="*/ 17846671 w 21635868"/>
                <a:gd name="connsiteY8" fmla="*/ 4381499 h 5217390"/>
                <a:gd name="connsiteX9" fmla="*/ 17413534 w 21635868"/>
                <a:gd name="connsiteY9" fmla="*/ 4381499 h 5217390"/>
                <a:gd name="connsiteX10" fmla="*/ 16948313 w 21635868"/>
                <a:gd name="connsiteY10" fmla="*/ 4381499 h 5217390"/>
                <a:gd name="connsiteX11" fmla="*/ 16611429 w 21635868"/>
                <a:gd name="connsiteY11" fmla="*/ 4397542 h 5217390"/>
                <a:gd name="connsiteX12" fmla="*/ 15777240 w 21635868"/>
                <a:gd name="connsiteY12" fmla="*/ 4333373 h 5217390"/>
                <a:gd name="connsiteX13" fmla="*/ 15328061 w 21635868"/>
                <a:gd name="connsiteY13" fmla="*/ 4349415 h 5217390"/>
                <a:gd name="connsiteX14" fmla="*/ 14894924 w 21635868"/>
                <a:gd name="connsiteY14" fmla="*/ 4349415 h 5217390"/>
                <a:gd name="connsiteX15" fmla="*/ 14189071 w 21635868"/>
                <a:gd name="connsiteY15" fmla="*/ 4349415 h 5217390"/>
                <a:gd name="connsiteX16" fmla="*/ 13675724 w 21635868"/>
                <a:gd name="connsiteY16" fmla="*/ 4365457 h 5217390"/>
                <a:gd name="connsiteX17" fmla="*/ 13451134 w 21635868"/>
                <a:gd name="connsiteY17" fmla="*/ 4333373 h 5217390"/>
                <a:gd name="connsiteX18" fmla="*/ 12953829 w 21635868"/>
                <a:gd name="connsiteY18" fmla="*/ 4317331 h 5217390"/>
                <a:gd name="connsiteX19" fmla="*/ 12520692 w 21635868"/>
                <a:gd name="connsiteY19" fmla="*/ 4333373 h 5217390"/>
                <a:gd name="connsiteX20" fmla="*/ 12138149 w 21635868"/>
                <a:gd name="connsiteY20" fmla="*/ 4610099 h 5217390"/>
                <a:gd name="connsiteX21" fmla="*/ 11073295 w 21635868"/>
                <a:gd name="connsiteY21" fmla="*/ 4635410 h 5217390"/>
                <a:gd name="connsiteX22" fmla="*/ 10636362 w 21635868"/>
                <a:gd name="connsiteY22" fmla="*/ 4700370 h 5217390"/>
                <a:gd name="connsiteX23" fmla="*/ 10238259 w 21635868"/>
                <a:gd name="connsiteY23" fmla="*/ 4758422 h 5217390"/>
                <a:gd name="connsiteX24" fmla="*/ 9786599 w 21635868"/>
                <a:gd name="connsiteY24" fmla="*/ 4902050 h 5217390"/>
                <a:gd name="connsiteX25" fmla="*/ 9287190 w 21635868"/>
                <a:gd name="connsiteY25" fmla="*/ 4996666 h 5217390"/>
                <a:gd name="connsiteX26" fmla="*/ 8302825 w 21635868"/>
                <a:gd name="connsiteY26" fmla="*/ 5156336 h 5217390"/>
                <a:gd name="connsiteX27" fmla="*/ 7388521 w 21635868"/>
                <a:gd name="connsiteY27" fmla="*/ 5200183 h 5217390"/>
                <a:gd name="connsiteX28" fmla="*/ 6567756 w 21635868"/>
                <a:gd name="connsiteY28" fmla="*/ 5188876 h 5217390"/>
                <a:gd name="connsiteX29" fmla="*/ 5482836 w 21635868"/>
                <a:gd name="connsiteY29" fmla="*/ 4881272 h 5217390"/>
                <a:gd name="connsiteX30" fmla="*/ 4751068 w 21635868"/>
                <a:gd name="connsiteY30" fmla="*/ 4689384 h 5217390"/>
                <a:gd name="connsiteX31" fmla="*/ 3693523 w 21635868"/>
                <a:gd name="connsiteY31" fmla="*/ 4393531 h 5217390"/>
                <a:gd name="connsiteX32" fmla="*/ 3168145 w 21635868"/>
                <a:gd name="connsiteY32" fmla="*/ 4349415 h 5217390"/>
                <a:gd name="connsiteX33" fmla="*/ 2349997 w 21635868"/>
                <a:gd name="connsiteY33" fmla="*/ 4333373 h 5217390"/>
                <a:gd name="connsiteX34" fmla="*/ 1644145 w 21635868"/>
                <a:gd name="connsiteY34" fmla="*/ 4349415 h 5217390"/>
                <a:gd name="connsiteX35" fmla="*/ 1259134 w 21635868"/>
                <a:gd name="connsiteY35" fmla="*/ 4349415 h 5217390"/>
                <a:gd name="connsiteX36" fmla="*/ 954334 w 21635868"/>
                <a:gd name="connsiteY36" fmla="*/ 4237120 h 5217390"/>
                <a:gd name="connsiteX37" fmla="*/ 617450 w 21635868"/>
                <a:gd name="connsiteY37" fmla="*/ 4044615 h 5217390"/>
                <a:gd name="connsiteX38" fmla="*/ 376819 w 21635868"/>
                <a:gd name="connsiteY38" fmla="*/ 3739815 h 5217390"/>
                <a:gd name="connsiteX39" fmla="*/ 168271 w 21635868"/>
                <a:gd name="connsiteY39" fmla="*/ 3563352 h 5217390"/>
                <a:gd name="connsiteX40" fmla="*/ 23892 w 21635868"/>
                <a:gd name="connsiteY40" fmla="*/ 3226468 h 5217390"/>
                <a:gd name="connsiteX41" fmla="*/ 7850 w 21635868"/>
                <a:gd name="connsiteY41" fmla="*/ 2825415 h 5217390"/>
                <a:gd name="connsiteX42" fmla="*/ 104103 w 21635868"/>
                <a:gd name="connsiteY42" fmla="*/ 2344152 h 5217390"/>
                <a:gd name="connsiteX43" fmla="*/ 248482 w 21635868"/>
                <a:gd name="connsiteY43" fmla="*/ 1975184 h 5217390"/>
                <a:gd name="connsiteX44" fmla="*/ 473071 w 21635868"/>
                <a:gd name="connsiteY44" fmla="*/ 1718510 h 5217390"/>
                <a:gd name="connsiteX45" fmla="*/ 729745 w 21635868"/>
                <a:gd name="connsiteY45" fmla="*/ 1461836 h 5217390"/>
                <a:gd name="connsiteX46" fmla="*/ 1034545 w 21635868"/>
                <a:gd name="connsiteY46" fmla="*/ 1157036 h 5217390"/>
                <a:gd name="connsiteX47" fmla="*/ 1483724 w 21635868"/>
                <a:gd name="connsiteY47" fmla="*/ 739942 h 5217390"/>
                <a:gd name="connsiteX48" fmla="*/ 1852692 w 21635868"/>
                <a:gd name="connsiteY48" fmla="*/ 595563 h 5217390"/>
                <a:gd name="connsiteX49" fmla="*/ 2847303 w 21635868"/>
                <a:gd name="connsiteY49" fmla="*/ 387015 h 5217390"/>
                <a:gd name="connsiteX50" fmla="*/ 3472945 w 21635868"/>
                <a:gd name="connsiteY50" fmla="*/ 306805 h 5217390"/>
                <a:gd name="connsiteX51" fmla="*/ 4515682 w 21635868"/>
                <a:gd name="connsiteY51" fmla="*/ 242636 h 5217390"/>
                <a:gd name="connsiteX52" fmla="*/ 5141324 w 21635868"/>
                <a:gd name="connsiteY52" fmla="*/ 130342 h 5217390"/>
                <a:gd name="connsiteX53" fmla="*/ 6585113 w 21635868"/>
                <a:gd name="connsiteY53" fmla="*/ 66173 h 5217390"/>
                <a:gd name="connsiteX54" fmla="*/ 7611808 w 21635868"/>
                <a:gd name="connsiteY54" fmla="*/ 50131 h 5217390"/>
                <a:gd name="connsiteX55" fmla="*/ 8702671 w 21635868"/>
                <a:gd name="connsiteY55" fmla="*/ 18047 h 5217390"/>
                <a:gd name="connsiteX56" fmla="*/ 9440608 w 21635868"/>
                <a:gd name="connsiteY56" fmla="*/ 2005 h 5217390"/>
                <a:gd name="connsiteX57" fmla="*/ 9921871 w 21635868"/>
                <a:gd name="connsiteY57" fmla="*/ 2005 h 5217390"/>
                <a:gd name="connsiteX58" fmla="*/ 10547513 w 21635868"/>
                <a:gd name="connsiteY58" fmla="*/ 18047 h 5217390"/>
                <a:gd name="connsiteX59" fmla="*/ 11125029 w 21635868"/>
                <a:gd name="connsiteY59" fmla="*/ 18047 h 5217390"/>
                <a:gd name="connsiteX60" fmla="*/ 11702545 w 21635868"/>
                <a:gd name="connsiteY60" fmla="*/ 130342 h 5217390"/>
                <a:gd name="connsiteX61" fmla="*/ 12296103 w 21635868"/>
                <a:gd name="connsiteY61" fmla="*/ 258678 h 5217390"/>
                <a:gd name="connsiteX62" fmla="*/ 12713197 w 21635868"/>
                <a:gd name="connsiteY62" fmla="*/ 419099 h 5217390"/>
                <a:gd name="connsiteX63" fmla="*/ 13210503 w 21635868"/>
                <a:gd name="connsiteY63" fmla="*/ 723899 h 5217390"/>
                <a:gd name="connsiteX64" fmla="*/ 13370924 w 21635868"/>
                <a:gd name="connsiteY64" fmla="*/ 1028699 h 5217390"/>
                <a:gd name="connsiteX65" fmla="*/ 13739892 w 21635868"/>
                <a:gd name="connsiteY65" fmla="*/ 1285373 h 5217390"/>
                <a:gd name="connsiteX66" fmla="*/ 13932397 w 21635868"/>
                <a:gd name="connsiteY66" fmla="*/ 1798720 h 5217390"/>
                <a:gd name="connsiteX67" fmla="*/ 14092819 w 21635868"/>
                <a:gd name="connsiteY67" fmla="*/ 2183731 h 5217390"/>
                <a:gd name="connsiteX68" fmla="*/ 14205113 w 21635868"/>
                <a:gd name="connsiteY68" fmla="*/ 2520615 h 5217390"/>
                <a:gd name="connsiteX69" fmla="*/ 14381576 w 21635868"/>
                <a:gd name="connsiteY69" fmla="*/ 2729163 h 5217390"/>
                <a:gd name="connsiteX70" fmla="*/ 14574082 w 21635868"/>
                <a:gd name="connsiteY70" fmla="*/ 3033963 h 5217390"/>
                <a:gd name="connsiteX71" fmla="*/ 14959092 w 21635868"/>
                <a:gd name="connsiteY71" fmla="*/ 3386889 h 5217390"/>
                <a:gd name="connsiteX72" fmla="*/ 15392229 w 21635868"/>
                <a:gd name="connsiteY72" fmla="*/ 3723773 h 5217390"/>
                <a:gd name="connsiteX73" fmla="*/ 15905576 w 21635868"/>
                <a:gd name="connsiteY73" fmla="*/ 3884194 h 5217390"/>
                <a:gd name="connsiteX74" fmla="*/ 16659555 w 21635868"/>
                <a:gd name="connsiteY74" fmla="*/ 4012531 h 5217390"/>
                <a:gd name="connsiteX75" fmla="*/ 17493745 w 21635868"/>
                <a:gd name="connsiteY75" fmla="*/ 4108784 h 5217390"/>
                <a:gd name="connsiteX76" fmla="*/ 18135429 w 21635868"/>
                <a:gd name="connsiteY76" fmla="*/ 4012531 h 5217390"/>
                <a:gd name="connsiteX77" fmla="*/ 18793155 w 21635868"/>
                <a:gd name="connsiteY77" fmla="*/ 4012531 h 5217390"/>
                <a:gd name="connsiteX78" fmla="*/ 19595261 w 21635868"/>
                <a:gd name="connsiteY78" fmla="*/ 4028573 h 5217390"/>
                <a:gd name="connsiteX79" fmla="*/ 20156734 w 21635868"/>
                <a:gd name="connsiteY79" fmla="*/ 4060657 h 5217390"/>
                <a:gd name="connsiteX80" fmla="*/ 21039050 w 21635868"/>
                <a:gd name="connsiteY80" fmla="*/ 4108784 h 5217390"/>
                <a:gd name="connsiteX81" fmla="*/ 21391976 w 21635868"/>
                <a:gd name="connsiteY81" fmla="*/ 4140868 h 5217390"/>
                <a:gd name="connsiteX82" fmla="*/ 21472187 w 21635868"/>
                <a:gd name="connsiteY82" fmla="*/ 4237120 h 5217390"/>
                <a:gd name="connsiteX83" fmla="*/ 21632608 w 21635868"/>
                <a:gd name="connsiteY83" fmla="*/ 4269205 h 5217390"/>
                <a:gd name="connsiteX0" fmla="*/ 21632608 w 21635868"/>
                <a:gd name="connsiteY0" fmla="*/ 4269205 h 5266102"/>
                <a:gd name="connsiteX1" fmla="*/ 21504271 w 21635868"/>
                <a:gd name="connsiteY1" fmla="*/ 4445668 h 5266102"/>
                <a:gd name="connsiteX2" fmla="*/ 20734250 w 21635868"/>
                <a:gd name="connsiteY2" fmla="*/ 4461710 h 5266102"/>
                <a:gd name="connsiteX3" fmla="*/ 19851934 w 21635868"/>
                <a:gd name="connsiteY3" fmla="*/ 4445668 h 5266102"/>
                <a:gd name="connsiteX4" fmla="*/ 19482966 w 21635868"/>
                <a:gd name="connsiteY4" fmla="*/ 4397542 h 5266102"/>
                <a:gd name="connsiteX5" fmla="*/ 19210250 w 21635868"/>
                <a:gd name="connsiteY5" fmla="*/ 4397542 h 5266102"/>
                <a:gd name="connsiteX6" fmla="*/ 18825240 w 21635868"/>
                <a:gd name="connsiteY6" fmla="*/ 4461710 h 5266102"/>
                <a:gd name="connsiteX7" fmla="*/ 18488355 w 21635868"/>
                <a:gd name="connsiteY7" fmla="*/ 4429626 h 5266102"/>
                <a:gd name="connsiteX8" fmla="*/ 17846671 w 21635868"/>
                <a:gd name="connsiteY8" fmla="*/ 4381499 h 5266102"/>
                <a:gd name="connsiteX9" fmla="*/ 17413534 w 21635868"/>
                <a:gd name="connsiteY9" fmla="*/ 4381499 h 5266102"/>
                <a:gd name="connsiteX10" fmla="*/ 16948313 w 21635868"/>
                <a:gd name="connsiteY10" fmla="*/ 4381499 h 5266102"/>
                <a:gd name="connsiteX11" fmla="*/ 16611429 w 21635868"/>
                <a:gd name="connsiteY11" fmla="*/ 4397542 h 5266102"/>
                <a:gd name="connsiteX12" fmla="*/ 15777240 w 21635868"/>
                <a:gd name="connsiteY12" fmla="*/ 4333373 h 5266102"/>
                <a:gd name="connsiteX13" fmla="*/ 15328061 w 21635868"/>
                <a:gd name="connsiteY13" fmla="*/ 4349415 h 5266102"/>
                <a:gd name="connsiteX14" fmla="*/ 14894924 w 21635868"/>
                <a:gd name="connsiteY14" fmla="*/ 4349415 h 5266102"/>
                <a:gd name="connsiteX15" fmla="*/ 14189071 w 21635868"/>
                <a:gd name="connsiteY15" fmla="*/ 4349415 h 5266102"/>
                <a:gd name="connsiteX16" fmla="*/ 13675724 w 21635868"/>
                <a:gd name="connsiteY16" fmla="*/ 4365457 h 5266102"/>
                <a:gd name="connsiteX17" fmla="*/ 13451134 w 21635868"/>
                <a:gd name="connsiteY17" fmla="*/ 4333373 h 5266102"/>
                <a:gd name="connsiteX18" fmla="*/ 12953829 w 21635868"/>
                <a:gd name="connsiteY18" fmla="*/ 4317331 h 5266102"/>
                <a:gd name="connsiteX19" fmla="*/ 12520692 w 21635868"/>
                <a:gd name="connsiteY19" fmla="*/ 4333373 h 5266102"/>
                <a:gd name="connsiteX20" fmla="*/ 12138149 w 21635868"/>
                <a:gd name="connsiteY20" fmla="*/ 4610099 h 5266102"/>
                <a:gd name="connsiteX21" fmla="*/ 11073295 w 21635868"/>
                <a:gd name="connsiteY21" fmla="*/ 4635410 h 5266102"/>
                <a:gd name="connsiteX22" fmla="*/ 10636362 w 21635868"/>
                <a:gd name="connsiteY22" fmla="*/ 4700370 h 5266102"/>
                <a:gd name="connsiteX23" fmla="*/ 10238259 w 21635868"/>
                <a:gd name="connsiteY23" fmla="*/ 4758422 h 5266102"/>
                <a:gd name="connsiteX24" fmla="*/ 9786599 w 21635868"/>
                <a:gd name="connsiteY24" fmla="*/ 4902050 h 5266102"/>
                <a:gd name="connsiteX25" fmla="*/ 9287190 w 21635868"/>
                <a:gd name="connsiteY25" fmla="*/ 4996666 h 5266102"/>
                <a:gd name="connsiteX26" fmla="*/ 8302825 w 21635868"/>
                <a:gd name="connsiteY26" fmla="*/ 5156336 h 5266102"/>
                <a:gd name="connsiteX27" fmla="*/ 7388521 w 21635868"/>
                <a:gd name="connsiteY27" fmla="*/ 5200183 h 5266102"/>
                <a:gd name="connsiteX28" fmla="*/ 6531661 w 21635868"/>
                <a:gd name="connsiteY28" fmla="*/ 5249034 h 5266102"/>
                <a:gd name="connsiteX29" fmla="*/ 5482836 w 21635868"/>
                <a:gd name="connsiteY29" fmla="*/ 4881272 h 5266102"/>
                <a:gd name="connsiteX30" fmla="*/ 4751068 w 21635868"/>
                <a:gd name="connsiteY30" fmla="*/ 4689384 h 5266102"/>
                <a:gd name="connsiteX31" fmla="*/ 3693523 w 21635868"/>
                <a:gd name="connsiteY31" fmla="*/ 4393531 h 5266102"/>
                <a:gd name="connsiteX32" fmla="*/ 3168145 w 21635868"/>
                <a:gd name="connsiteY32" fmla="*/ 4349415 h 5266102"/>
                <a:gd name="connsiteX33" fmla="*/ 2349997 w 21635868"/>
                <a:gd name="connsiteY33" fmla="*/ 4333373 h 5266102"/>
                <a:gd name="connsiteX34" fmla="*/ 1644145 w 21635868"/>
                <a:gd name="connsiteY34" fmla="*/ 4349415 h 5266102"/>
                <a:gd name="connsiteX35" fmla="*/ 1259134 w 21635868"/>
                <a:gd name="connsiteY35" fmla="*/ 4349415 h 5266102"/>
                <a:gd name="connsiteX36" fmla="*/ 954334 w 21635868"/>
                <a:gd name="connsiteY36" fmla="*/ 4237120 h 5266102"/>
                <a:gd name="connsiteX37" fmla="*/ 617450 w 21635868"/>
                <a:gd name="connsiteY37" fmla="*/ 4044615 h 5266102"/>
                <a:gd name="connsiteX38" fmla="*/ 376819 w 21635868"/>
                <a:gd name="connsiteY38" fmla="*/ 3739815 h 5266102"/>
                <a:gd name="connsiteX39" fmla="*/ 168271 w 21635868"/>
                <a:gd name="connsiteY39" fmla="*/ 3563352 h 5266102"/>
                <a:gd name="connsiteX40" fmla="*/ 23892 w 21635868"/>
                <a:gd name="connsiteY40" fmla="*/ 3226468 h 5266102"/>
                <a:gd name="connsiteX41" fmla="*/ 7850 w 21635868"/>
                <a:gd name="connsiteY41" fmla="*/ 2825415 h 5266102"/>
                <a:gd name="connsiteX42" fmla="*/ 104103 w 21635868"/>
                <a:gd name="connsiteY42" fmla="*/ 2344152 h 5266102"/>
                <a:gd name="connsiteX43" fmla="*/ 248482 w 21635868"/>
                <a:gd name="connsiteY43" fmla="*/ 1975184 h 5266102"/>
                <a:gd name="connsiteX44" fmla="*/ 473071 w 21635868"/>
                <a:gd name="connsiteY44" fmla="*/ 1718510 h 5266102"/>
                <a:gd name="connsiteX45" fmla="*/ 729745 w 21635868"/>
                <a:gd name="connsiteY45" fmla="*/ 1461836 h 5266102"/>
                <a:gd name="connsiteX46" fmla="*/ 1034545 w 21635868"/>
                <a:gd name="connsiteY46" fmla="*/ 1157036 h 5266102"/>
                <a:gd name="connsiteX47" fmla="*/ 1483724 w 21635868"/>
                <a:gd name="connsiteY47" fmla="*/ 739942 h 5266102"/>
                <a:gd name="connsiteX48" fmla="*/ 1852692 w 21635868"/>
                <a:gd name="connsiteY48" fmla="*/ 595563 h 5266102"/>
                <a:gd name="connsiteX49" fmla="*/ 2847303 w 21635868"/>
                <a:gd name="connsiteY49" fmla="*/ 387015 h 5266102"/>
                <a:gd name="connsiteX50" fmla="*/ 3472945 w 21635868"/>
                <a:gd name="connsiteY50" fmla="*/ 306805 h 5266102"/>
                <a:gd name="connsiteX51" fmla="*/ 4515682 w 21635868"/>
                <a:gd name="connsiteY51" fmla="*/ 242636 h 5266102"/>
                <a:gd name="connsiteX52" fmla="*/ 5141324 w 21635868"/>
                <a:gd name="connsiteY52" fmla="*/ 130342 h 5266102"/>
                <a:gd name="connsiteX53" fmla="*/ 6585113 w 21635868"/>
                <a:gd name="connsiteY53" fmla="*/ 66173 h 5266102"/>
                <a:gd name="connsiteX54" fmla="*/ 7611808 w 21635868"/>
                <a:gd name="connsiteY54" fmla="*/ 50131 h 5266102"/>
                <a:gd name="connsiteX55" fmla="*/ 8702671 w 21635868"/>
                <a:gd name="connsiteY55" fmla="*/ 18047 h 5266102"/>
                <a:gd name="connsiteX56" fmla="*/ 9440608 w 21635868"/>
                <a:gd name="connsiteY56" fmla="*/ 2005 h 5266102"/>
                <a:gd name="connsiteX57" fmla="*/ 9921871 w 21635868"/>
                <a:gd name="connsiteY57" fmla="*/ 2005 h 5266102"/>
                <a:gd name="connsiteX58" fmla="*/ 10547513 w 21635868"/>
                <a:gd name="connsiteY58" fmla="*/ 18047 h 5266102"/>
                <a:gd name="connsiteX59" fmla="*/ 11125029 w 21635868"/>
                <a:gd name="connsiteY59" fmla="*/ 18047 h 5266102"/>
                <a:gd name="connsiteX60" fmla="*/ 11702545 w 21635868"/>
                <a:gd name="connsiteY60" fmla="*/ 130342 h 5266102"/>
                <a:gd name="connsiteX61" fmla="*/ 12296103 w 21635868"/>
                <a:gd name="connsiteY61" fmla="*/ 258678 h 5266102"/>
                <a:gd name="connsiteX62" fmla="*/ 12713197 w 21635868"/>
                <a:gd name="connsiteY62" fmla="*/ 419099 h 5266102"/>
                <a:gd name="connsiteX63" fmla="*/ 13210503 w 21635868"/>
                <a:gd name="connsiteY63" fmla="*/ 723899 h 5266102"/>
                <a:gd name="connsiteX64" fmla="*/ 13370924 w 21635868"/>
                <a:gd name="connsiteY64" fmla="*/ 1028699 h 5266102"/>
                <a:gd name="connsiteX65" fmla="*/ 13739892 w 21635868"/>
                <a:gd name="connsiteY65" fmla="*/ 1285373 h 5266102"/>
                <a:gd name="connsiteX66" fmla="*/ 13932397 w 21635868"/>
                <a:gd name="connsiteY66" fmla="*/ 1798720 h 5266102"/>
                <a:gd name="connsiteX67" fmla="*/ 14092819 w 21635868"/>
                <a:gd name="connsiteY67" fmla="*/ 2183731 h 5266102"/>
                <a:gd name="connsiteX68" fmla="*/ 14205113 w 21635868"/>
                <a:gd name="connsiteY68" fmla="*/ 2520615 h 5266102"/>
                <a:gd name="connsiteX69" fmla="*/ 14381576 w 21635868"/>
                <a:gd name="connsiteY69" fmla="*/ 2729163 h 5266102"/>
                <a:gd name="connsiteX70" fmla="*/ 14574082 w 21635868"/>
                <a:gd name="connsiteY70" fmla="*/ 3033963 h 5266102"/>
                <a:gd name="connsiteX71" fmla="*/ 14959092 w 21635868"/>
                <a:gd name="connsiteY71" fmla="*/ 3386889 h 5266102"/>
                <a:gd name="connsiteX72" fmla="*/ 15392229 w 21635868"/>
                <a:gd name="connsiteY72" fmla="*/ 3723773 h 5266102"/>
                <a:gd name="connsiteX73" fmla="*/ 15905576 w 21635868"/>
                <a:gd name="connsiteY73" fmla="*/ 3884194 h 5266102"/>
                <a:gd name="connsiteX74" fmla="*/ 16659555 w 21635868"/>
                <a:gd name="connsiteY74" fmla="*/ 4012531 h 5266102"/>
                <a:gd name="connsiteX75" fmla="*/ 17493745 w 21635868"/>
                <a:gd name="connsiteY75" fmla="*/ 4108784 h 5266102"/>
                <a:gd name="connsiteX76" fmla="*/ 18135429 w 21635868"/>
                <a:gd name="connsiteY76" fmla="*/ 4012531 h 5266102"/>
                <a:gd name="connsiteX77" fmla="*/ 18793155 w 21635868"/>
                <a:gd name="connsiteY77" fmla="*/ 4012531 h 5266102"/>
                <a:gd name="connsiteX78" fmla="*/ 19595261 w 21635868"/>
                <a:gd name="connsiteY78" fmla="*/ 4028573 h 5266102"/>
                <a:gd name="connsiteX79" fmla="*/ 20156734 w 21635868"/>
                <a:gd name="connsiteY79" fmla="*/ 4060657 h 5266102"/>
                <a:gd name="connsiteX80" fmla="*/ 21039050 w 21635868"/>
                <a:gd name="connsiteY80" fmla="*/ 4108784 h 5266102"/>
                <a:gd name="connsiteX81" fmla="*/ 21391976 w 21635868"/>
                <a:gd name="connsiteY81" fmla="*/ 4140868 h 5266102"/>
                <a:gd name="connsiteX82" fmla="*/ 21472187 w 21635868"/>
                <a:gd name="connsiteY82" fmla="*/ 4237120 h 5266102"/>
                <a:gd name="connsiteX83" fmla="*/ 21632608 w 21635868"/>
                <a:gd name="connsiteY83" fmla="*/ 4269205 h 5266102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287190 w 21635868"/>
                <a:gd name="connsiteY25" fmla="*/ 4996666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335316 w 21635868"/>
                <a:gd name="connsiteY25" fmla="*/ 5056824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86599 w 21635868"/>
                <a:gd name="connsiteY25" fmla="*/ 4902050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297279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4726"/>
                <a:gd name="connsiteY0" fmla="*/ 4269205 h 5279761"/>
                <a:gd name="connsiteX1" fmla="*/ 21504271 w 21634726"/>
                <a:gd name="connsiteY1" fmla="*/ 4445668 h 5279761"/>
                <a:gd name="connsiteX2" fmla="*/ 20794408 w 21634726"/>
                <a:gd name="connsiteY2" fmla="*/ 4545931 h 5279761"/>
                <a:gd name="connsiteX3" fmla="*/ 19936155 w 21634726"/>
                <a:gd name="connsiteY3" fmla="*/ 4361447 h 5279761"/>
                <a:gd name="connsiteX4" fmla="*/ 19494998 w 21634726"/>
                <a:gd name="connsiteY4" fmla="*/ 4301290 h 5279761"/>
                <a:gd name="connsiteX5" fmla="*/ 19234312 w 21634726"/>
                <a:gd name="connsiteY5" fmla="*/ 4313321 h 5279761"/>
                <a:gd name="connsiteX6" fmla="*/ 18873366 w 21634726"/>
                <a:gd name="connsiteY6" fmla="*/ 4305299 h 5279761"/>
                <a:gd name="connsiteX7" fmla="*/ 18500388 w 21634726"/>
                <a:gd name="connsiteY7" fmla="*/ 4297279 h 5279761"/>
                <a:gd name="connsiteX8" fmla="*/ 17846672 w 21634726"/>
                <a:gd name="connsiteY8" fmla="*/ 4309310 h 5279761"/>
                <a:gd name="connsiteX9" fmla="*/ 17557913 w 21634726"/>
                <a:gd name="connsiteY9" fmla="*/ 4321341 h 5279761"/>
                <a:gd name="connsiteX10" fmla="*/ 16972375 w 21634726"/>
                <a:gd name="connsiteY10" fmla="*/ 4285246 h 5279761"/>
                <a:gd name="connsiteX11" fmla="*/ 16611429 w 21634726"/>
                <a:gd name="connsiteY11" fmla="*/ 4313321 h 5279761"/>
                <a:gd name="connsiteX12" fmla="*/ 15777240 w 21634726"/>
                <a:gd name="connsiteY12" fmla="*/ 4333373 h 5279761"/>
                <a:gd name="connsiteX13" fmla="*/ 15340092 w 21634726"/>
                <a:gd name="connsiteY13" fmla="*/ 4385509 h 5279761"/>
                <a:gd name="connsiteX14" fmla="*/ 14979145 w 21634726"/>
                <a:gd name="connsiteY14" fmla="*/ 4433636 h 5279761"/>
                <a:gd name="connsiteX15" fmla="*/ 14285324 w 21634726"/>
                <a:gd name="connsiteY15" fmla="*/ 4493794 h 5279761"/>
                <a:gd name="connsiteX16" fmla="*/ 13880261 w 21634726"/>
                <a:gd name="connsiteY16" fmla="*/ 4521867 h 5279761"/>
                <a:gd name="connsiteX17" fmla="*/ 13523324 w 21634726"/>
                <a:gd name="connsiteY17" fmla="*/ 4598068 h 5279761"/>
                <a:gd name="connsiteX18" fmla="*/ 13013987 w 21634726"/>
                <a:gd name="connsiteY18" fmla="*/ 4642184 h 5279761"/>
                <a:gd name="connsiteX19" fmla="*/ 12556787 w 21634726"/>
                <a:gd name="connsiteY19" fmla="*/ 4658226 h 5279761"/>
                <a:gd name="connsiteX20" fmla="*/ 11921580 w 21634726"/>
                <a:gd name="connsiteY20" fmla="*/ 4706351 h 5279761"/>
                <a:gd name="connsiteX21" fmla="*/ 11121422 w 21634726"/>
                <a:gd name="connsiteY21" fmla="*/ 4767758 h 5279761"/>
                <a:gd name="connsiteX22" fmla="*/ 10684488 w 21634726"/>
                <a:gd name="connsiteY22" fmla="*/ 4808655 h 5279761"/>
                <a:gd name="connsiteX23" fmla="*/ 10322480 w 21634726"/>
                <a:gd name="connsiteY23" fmla="*/ 4914832 h 5279761"/>
                <a:gd name="connsiteX24" fmla="*/ 9945457 w 21634726"/>
                <a:gd name="connsiteY24" fmla="*/ 4986134 h 5279761"/>
                <a:gd name="connsiteX25" fmla="*/ 9774567 w 21634726"/>
                <a:gd name="connsiteY25" fmla="*/ 4986271 h 5279761"/>
                <a:gd name="connsiteX26" fmla="*/ 9335316 w 21634726"/>
                <a:gd name="connsiteY26" fmla="*/ 5056824 h 5279761"/>
                <a:gd name="connsiteX27" fmla="*/ 8302825 w 21634726"/>
                <a:gd name="connsiteY27" fmla="*/ 5156336 h 5279761"/>
                <a:gd name="connsiteX28" fmla="*/ 7388521 w 21634726"/>
                <a:gd name="connsiteY28" fmla="*/ 5248310 h 5279761"/>
                <a:gd name="connsiteX29" fmla="*/ 6531661 w 21634726"/>
                <a:gd name="connsiteY29" fmla="*/ 5249034 h 5279761"/>
                <a:gd name="connsiteX30" fmla="*/ 5482836 w 21634726"/>
                <a:gd name="connsiteY30" fmla="*/ 4881272 h 5279761"/>
                <a:gd name="connsiteX31" fmla="*/ 4751068 w 21634726"/>
                <a:gd name="connsiteY31" fmla="*/ 4689384 h 5279761"/>
                <a:gd name="connsiteX32" fmla="*/ 3693523 w 21634726"/>
                <a:gd name="connsiteY32" fmla="*/ 4393531 h 5279761"/>
                <a:gd name="connsiteX33" fmla="*/ 3168145 w 21634726"/>
                <a:gd name="connsiteY33" fmla="*/ 4349415 h 5279761"/>
                <a:gd name="connsiteX34" fmla="*/ 2349997 w 21634726"/>
                <a:gd name="connsiteY34" fmla="*/ 4333373 h 5279761"/>
                <a:gd name="connsiteX35" fmla="*/ 1644145 w 21634726"/>
                <a:gd name="connsiteY35" fmla="*/ 4349415 h 5279761"/>
                <a:gd name="connsiteX36" fmla="*/ 1259134 w 21634726"/>
                <a:gd name="connsiteY36" fmla="*/ 4349415 h 5279761"/>
                <a:gd name="connsiteX37" fmla="*/ 954334 w 21634726"/>
                <a:gd name="connsiteY37" fmla="*/ 4237120 h 5279761"/>
                <a:gd name="connsiteX38" fmla="*/ 617450 w 21634726"/>
                <a:gd name="connsiteY38" fmla="*/ 4044615 h 5279761"/>
                <a:gd name="connsiteX39" fmla="*/ 376819 w 21634726"/>
                <a:gd name="connsiteY39" fmla="*/ 3739815 h 5279761"/>
                <a:gd name="connsiteX40" fmla="*/ 168271 w 21634726"/>
                <a:gd name="connsiteY40" fmla="*/ 3563352 h 5279761"/>
                <a:gd name="connsiteX41" fmla="*/ 23892 w 21634726"/>
                <a:gd name="connsiteY41" fmla="*/ 3226468 h 5279761"/>
                <a:gd name="connsiteX42" fmla="*/ 7850 w 21634726"/>
                <a:gd name="connsiteY42" fmla="*/ 2825415 h 5279761"/>
                <a:gd name="connsiteX43" fmla="*/ 104103 w 21634726"/>
                <a:gd name="connsiteY43" fmla="*/ 2344152 h 5279761"/>
                <a:gd name="connsiteX44" fmla="*/ 248482 w 21634726"/>
                <a:gd name="connsiteY44" fmla="*/ 1975184 h 5279761"/>
                <a:gd name="connsiteX45" fmla="*/ 473071 w 21634726"/>
                <a:gd name="connsiteY45" fmla="*/ 1718510 h 5279761"/>
                <a:gd name="connsiteX46" fmla="*/ 729745 w 21634726"/>
                <a:gd name="connsiteY46" fmla="*/ 1461836 h 5279761"/>
                <a:gd name="connsiteX47" fmla="*/ 1034545 w 21634726"/>
                <a:gd name="connsiteY47" fmla="*/ 1157036 h 5279761"/>
                <a:gd name="connsiteX48" fmla="*/ 1483724 w 21634726"/>
                <a:gd name="connsiteY48" fmla="*/ 739942 h 5279761"/>
                <a:gd name="connsiteX49" fmla="*/ 1852692 w 21634726"/>
                <a:gd name="connsiteY49" fmla="*/ 595563 h 5279761"/>
                <a:gd name="connsiteX50" fmla="*/ 2847303 w 21634726"/>
                <a:gd name="connsiteY50" fmla="*/ 387015 h 5279761"/>
                <a:gd name="connsiteX51" fmla="*/ 3472945 w 21634726"/>
                <a:gd name="connsiteY51" fmla="*/ 306805 h 5279761"/>
                <a:gd name="connsiteX52" fmla="*/ 4515682 w 21634726"/>
                <a:gd name="connsiteY52" fmla="*/ 242636 h 5279761"/>
                <a:gd name="connsiteX53" fmla="*/ 5141324 w 21634726"/>
                <a:gd name="connsiteY53" fmla="*/ 130342 h 5279761"/>
                <a:gd name="connsiteX54" fmla="*/ 6585113 w 21634726"/>
                <a:gd name="connsiteY54" fmla="*/ 66173 h 5279761"/>
                <a:gd name="connsiteX55" fmla="*/ 7611808 w 21634726"/>
                <a:gd name="connsiteY55" fmla="*/ 50131 h 5279761"/>
                <a:gd name="connsiteX56" fmla="*/ 8702671 w 21634726"/>
                <a:gd name="connsiteY56" fmla="*/ 18047 h 5279761"/>
                <a:gd name="connsiteX57" fmla="*/ 9440608 w 21634726"/>
                <a:gd name="connsiteY57" fmla="*/ 2005 h 5279761"/>
                <a:gd name="connsiteX58" fmla="*/ 9921871 w 21634726"/>
                <a:gd name="connsiteY58" fmla="*/ 2005 h 5279761"/>
                <a:gd name="connsiteX59" fmla="*/ 10547513 w 21634726"/>
                <a:gd name="connsiteY59" fmla="*/ 18047 h 5279761"/>
                <a:gd name="connsiteX60" fmla="*/ 11125029 w 21634726"/>
                <a:gd name="connsiteY60" fmla="*/ 18047 h 5279761"/>
                <a:gd name="connsiteX61" fmla="*/ 11702545 w 21634726"/>
                <a:gd name="connsiteY61" fmla="*/ 130342 h 5279761"/>
                <a:gd name="connsiteX62" fmla="*/ 12296103 w 21634726"/>
                <a:gd name="connsiteY62" fmla="*/ 258678 h 5279761"/>
                <a:gd name="connsiteX63" fmla="*/ 12713197 w 21634726"/>
                <a:gd name="connsiteY63" fmla="*/ 419099 h 5279761"/>
                <a:gd name="connsiteX64" fmla="*/ 13210503 w 21634726"/>
                <a:gd name="connsiteY64" fmla="*/ 723899 h 5279761"/>
                <a:gd name="connsiteX65" fmla="*/ 13370924 w 21634726"/>
                <a:gd name="connsiteY65" fmla="*/ 1028699 h 5279761"/>
                <a:gd name="connsiteX66" fmla="*/ 13739892 w 21634726"/>
                <a:gd name="connsiteY66" fmla="*/ 1285373 h 5279761"/>
                <a:gd name="connsiteX67" fmla="*/ 13932397 w 21634726"/>
                <a:gd name="connsiteY67" fmla="*/ 1798720 h 5279761"/>
                <a:gd name="connsiteX68" fmla="*/ 14092819 w 21634726"/>
                <a:gd name="connsiteY68" fmla="*/ 2183731 h 5279761"/>
                <a:gd name="connsiteX69" fmla="*/ 14205113 w 21634726"/>
                <a:gd name="connsiteY69" fmla="*/ 2520615 h 5279761"/>
                <a:gd name="connsiteX70" fmla="*/ 14381576 w 21634726"/>
                <a:gd name="connsiteY70" fmla="*/ 2729163 h 5279761"/>
                <a:gd name="connsiteX71" fmla="*/ 14574082 w 21634726"/>
                <a:gd name="connsiteY71" fmla="*/ 3033963 h 5279761"/>
                <a:gd name="connsiteX72" fmla="*/ 14959092 w 21634726"/>
                <a:gd name="connsiteY72" fmla="*/ 3386889 h 5279761"/>
                <a:gd name="connsiteX73" fmla="*/ 15392229 w 21634726"/>
                <a:gd name="connsiteY73" fmla="*/ 3723773 h 5279761"/>
                <a:gd name="connsiteX74" fmla="*/ 15905576 w 21634726"/>
                <a:gd name="connsiteY74" fmla="*/ 3884194 h 5279761"/>
                <a:gd name="connsiteX75" fmla="*/ 16659555 w 21634726"/>
                <a:gd name="connsiteY75" fmla="*/ 4012531 h 5279761"/>
                <a:gd name="connsiteX76" fmla="*/ 17493745 w 21634726"/>
                <a:gd name="connsiteY76" fmla="*/ 4108784 h 5279761"/>
                <a:gd name="connsiteX77" fmla="*/ 18135429 w 21634726"/>
                <a:gd name="connsiteY77" fmla="*/ 4012531 h 5279761"/>
                <a:gd name="connsiteX78" fmla="*/ 18793155 w 21634726"/>
                <a:gd name="connsiteY78" fmla="*/ 4012531 h 5279761"/>
                <a:gd name="connsiteX79" fmla="*/ 19595261 w 21634726"/>
                <a:gd name="connsiteY79" fmla="*/ 4028573 h 5279761"/>
                <a:gd name="connsiteX80" fmla="*/ 20156734 w 21634726"/>
                <a:gd name="connsiteY80" fmla="*/ 4060657 h 5279761"/>
                <a:gd name="connsiteX81" fmla="*/ 21039050 w 21634726"/>
                <a:gd name="connsiteY81" fmla="*/ 4108784 h 5279761"/>
                <a:gd name="connsiteX82" fmla="*/ 21391976 w 21634726"/>
                <a:gd name="connsiteY82" fmla="*/ 4140868 h 5279761"/>
                <a:gd name="connsiteX83" fmla="*/ 21472187 w 21634726"/>
                <a:gd name="connsiteY83" fmla="*/ 4237120 h 5279761"/>
                <a:gd name="connsiteX84" fmla="*/ 21632608 w 21634726"/>
                <a:gd name="connsiteY84" fmla="*/ 4269205 h 5279761"/>
                <a:gd name="connsiteX0" fmla="*/ 21632608 w 21633274"/>
                <a:gd name="connsiteY0" fmla="*/ 4269205 h 5279761"/>
                <a:gd name="connsiteX1" fmla="*/ 21492241 w 21633274"/>
                <a:gd name="connsiteY1" fmla="*/ 4734425 h 5279761"/>
                <a:gd name="connsiteX2" fmla="*/ 20794408 w 21633274"/>
                <a:gd name="connsiteY2" fmla="*/ 4545931 h 5279761"/>
                <a:gd name="connsiteX3" fmla="*/ 19936155 w 21633274"/>
                <a:gd name="connsiteY3" fmla="*/ 4361447 h 5279761"/>
                <a:gd name="connsiteX4" fmla="*/ 19494998 w 21633274"/>
                <a:gd name="connsiteY4" fmla="*/ 4301290 h 5279761"/>
                <a:gd name="connsiteX5" fmla="*/ 19234312 w 21633274"/>
                <a:gd name="connsiteY5" fmla="*/ 4313321 h 5279761"/>
                <a:gd name="connsiteX6" fmla="*/ 18873366 w 21633274"/>
                <a:gd name="connsiteY6" fmla="*/ 4305299 h 5279761"/>
                <a:gd name="connsiteX7" fmla="*/ 18500388 w 21633274"/>
                <a:gd name="connsiteY7" fmla="*/ 4297279 h 5279761"/>
                <a:gd name="connsiteX8" fmla="*/ 17846672 w 21633274"/>
                <a:gd name="connsiteY8" fmla="*/ 4309310 h 5279761"/>
                <a:gd name="connsiteX9" fmla="*/ 17557913 w 21633274"/>
                <a:gd name="connsiteY9" fmla="*/ 4321341 h 5279761"/>
                <a:gd name="connsiteX10" fmla="*/ 16972375 w 21633274"/>
                <a:gd name="connsiteY10" fmla="*/ 4285246 h 5279761"/>
                <a:gd name="connsiteX11" fmla="*/ 16611429 w 21633274"/>
                <a:gd name="connsiteY11" fmla="*/ 4313321 h 5279761"/>
                <a:gd name="connsiteX12" fmla="*/ 15777240 w 21633274"/>
                <a:gd name="connsiteY12" fmla="*/ 4333373 h 5279761"/>
                <a:gd name="connsiteX13" fmla="*/ 15340092 w 21633274"/>
                <a:gd name="connsiteY13" fmla="*/ 4385509 h 5279761"/>
                <a:gd name="connsiteX14" fmla="*/ 14979145 w 21633274"/>
                <a:gd name="connsiteY14" fmla="*/ 4433636 h 5279761"/>
                <a:gd name="connsiteX15" fmla="*/ 14285324 w 21633274"/>
                <a:gd name="connsiteY15" fmla="*/ 4493794 h 5279761"/>
                <a:gd name="connsiteX16" fmla="*/ 13880261 w 21633274"/>
                <a:gd name="connsiteY16" fmla="*/ 4521867 h 5279761"/>
                <a:gd name="connsiteX17" fmla="*/ 13523324 w 21633274"/>
                <a:gd name="connsiteY17" fmla="*/ 4598068 h 5279761"/>
                <a:gd name="connsiteX18" fmla="*/ 13013987 w 21633274"/>
                <a:gd name="connsiteY18" fmla="*/ 4642184 h 5279761"/>
                <a:gd name="connsiteX19" fmla="*/ 12556787 w 21633274"/>
                <a:gd name="connsiteY19" fmla="*/ 4658226 h 5279761"/>
                <a:gd name="connsiteX20" fmla="*/ 11921580 w 21633274"/>
                <a:gd name="connsiteY20" fmla="*/ 4706351 h 5279761"/>
                <a:gd name="connsiteX21" fmla="*/ 11121422 w 21633274"/>
                <a:gd name="connsiteY21" fmla="*/ 4767758 h 5279761"/>
                <a:gd name="connsiteX22" fmla="*/ 10684488 w 21633274"/>
                <a:gd name="connsiteY22" fmla="*/ 4808655 h 5279761"/>
                <a:gd name="connsiteX23" fmla="*/ 10322480 w 21633274"/>
                <a:gd name="connsiteY23" fmla="*/ 4914832 h 5279761"/>
                <a:gd name="connsiteX24" fmla="*/ 9945457 w 21633274"/>
                <a:gd name="connsiteY24" fmla="*/ 4986134 h 5279761"/>
                <a:gd name="connsiteX25" fmla="*/ 9774567 w 21633274"/>
                <a:gd name="connsiteY25" fmla="*/ 4986271 h 5279761"/>
                <a:gd name="connsiteX26" fmla="*/ 9335316 w 21633274"/>
                <a:gd name="connsiteY26" fmla="*/ 5056824 h 5279761"/>
                <a:gd name="connsiteX27" fmla="*/ 8302825 w 21633274"/>
                <a:gd name="connsiteY27" fmla="*/ 5156336 h 5279761"/>
                <a:gd name="connsiteX28" fmla="*/ 7388521 w 21633274"/>
                <a:gd name="connsiteY28" fmla="*/ 5248310 h 5279761"/>
                <a:gd name="connsiteX29" fmla="*/ 6531661 w 21633274"/>
                <a:gd name="connsiteY29" fmla="*/ 5249034 h 5279761"/>
                <a:gd name="connsiteX30" fmla="*/ 5482836 w 21633274"/>
                <a:gd name="connsiteY30" fmla="*/ 4881272 h 5279761"/>
                <a:gd name="connsiteX31" fmla="*/ 4751068 w 21633274"/>
                <a:gd name="connsiteY31" fmla="*/ 4689384 h 5279761"/>
                <a:gd name="connsiteX32" fmla="*/ 3693523 w 21633274"/>
                <a:gd name="connsiteY32" fmla="*/ 4393531 h 5279761"/>
                <a:gd name="connsiteX33" fmla="*/ 3168145 w 21633274"/>
                <a:gd name="connsiteY33" fmla="*/ 4349415 h 5279761"/>
                <a:gd name="connsiteX34" fmla="*/ 2349997 w 21633274"/>
                <a:gd name="connsiteY34" fmla="*/ 4333373 h 5279761"/>
                <a:gd name="connsiteX35" fmla="*/ 1644145 w 21633274"/>
                <a:gd name="connsiteY35" fmla="*/ 4349415 h 5279761"/>
                <a:gd name="connsiteX36" fmla="*/ 1259134 w 21633274"/>
                <a:gd name="connsiteY36" fmla="*/ 4349415 h 5279761"/>
                <a:gd name="connsiteX37" fmla="*/ 954334 w 21633274"/>
                <a:gd name="connsiteY37" fmla="*/ 4237120 h 5279761"/>
                <a:gd name="connsiteX38" fmla="*/ 617450 w 21633274"/>
                <a:gd name="connsiteY38" fmla="*/ 4044615 h 5279761"/>
                <a:gd name="connsiteX39" fmla="*/ 376819 w 21633274"/>
                <a:gd name="connsiteY39" fmla="*/ 3739815 h 5279761"/>
                <a:gd name="connsiteX40" fmla="*/ 168271 w 21633274"/>
                <a:gd name="connsiteY40" fmla="*/ 3563352 h 5279761"/>
                <a:gd name="connsiteX41" fmla="*/ 23892 w 21633274"/>
                <a:gd name="connsiteY41" fmla="*/ 3226468 h 5279761"/>
                <a:gd name="connsiteX42" fmla="*/ 7850 w 21633274"/>
                <a:gd name="connsiteY42" fmla="*/ 2825415 h 5279761"/>
                <a:gd name="connsiteX43" fmla="*/ 104103 w 21633274"/>
                <a:gd name="connsiteY43" fmla="*/ 2344152 h 5279761"/>
                <a:gd name="connsiteX44" fmla="*/ 248482 w 21633274"/>
                <a:gd name="connsiteY44" fmla="*/ 1975184 h 5279761"/>
                <a:gd name="connsiteX45" fmla="*/ 473071 w 21633274"/>
                <a:gd name="connsiteY45" fmla="*/ 1718510 h 5279761"/>
                <a:gd name="connsiteX46" fmla="*/ 729745 w 21633274"/>
                <a:gd name="connsiteY46" fmla="*/ 1461836 h 5279761"/>
                <a:gd name="connsiteX47" fmla="*/ 1034545 w 21633274"/>
                <a:gd name="connsiteY47" fmla="*/ 1157036 h 5279761"/>
                <a:gd name="connsiteX48" fmla="*/ 1483724 w 21633274"/>
                <a:gd name="connsiteY48" fmla="*/ 739942 h 5279761"/>
                <a:gd name="connsiteX49" fmla="*/ 1852692 w 21633274"/>
                <a:gd name="connsiteY49" fmla="*/ 595563 h 5279761"/>
                <a:gd name="connsiteX50" fmla="*/ 2847303 w 21633274"/>
                <a:gd name="connsiteY50" fmla="*/ 387015 h 5279761"/>
                <a:gd name="connsiteX51" fmla="*/ 3472945 w 21633274"/>
                <a:gd name="connsiteY51" fmla="*/ 306805 h 5279761"/>
                <a:gd name="connsiteX52" fmla="*/ 4515682 w 21633274"/>
                <a:gd name="connsiteY52" fmla="*/ 242636 h 5279761"/>
                <a:gd name="connsiteX53" fmla="*/ 5141324 w 21633274"/>
                <a:gd name="connsiteY53" fmla="*/ 130342 h 5279761"/>
                <a:gd name="connsiteX54" fmla="*/ 6585113 w 21633274"/>
                <a:gd name="connsiteY54" fmla="*/ 66173 h 5279761"/>
                <a:gd name="connsiteX55" fmla="*/ 7611808 w 21633274"/>
                <a:gd name="connsiteY55" fmla="*/ 50131 h 5279761"/>
                <a:gd name="connsiteX56" fmla="*/ 8702671 w 21633274"/>
                <a:gd name="connsiteY56" fmla="*/ 18047 h 5279761"/>
                <a:gd name="connsiteX57" fmla="*/ 9440608 w 21633274"/>
                <a:gd name="connsiteY57" fmla="*/ 2005 h 5279761"/>
                <a:gd name="connsiteX58" fmla="*/ 9921871 w 21633274"/>
                <a:gd name="connsiteY58" fmla="*/ 2005 h 5279761"/>
                <a:gd name="connsiteX59" fmla="*/ 10547513 w 21633274"/>
                <a:gd name="connsiteY59" fmla="*/ 18047 h 5279761"/>
                <a:gd name="connsiteX60" fmla="*/ 11125029 w 21633274"/>
                <a:gd name="connsiteY60" fmla="*/ 18047 h 5279761"/>
                <a:gd name="connsiteX61" fmla="*/ 11702545 w 21633274"/>
                <a:gd name="connsiteY61" fmla="*/ 130342 h 5279761"/>
                <a:gd name="connsiteX62" fmla="*/ 12296103 w 21633274"/>
                <a:gd name="connsiteY62" fmla="*/ 258678 h 5279761"/>
                <a:gd name="connsiteX63" fmla="*/ 12713197 w 21633274"/>
                <a:gd name="connsiteY63" fmla="*/ 419099 h 5279761"/>
                <a:gd name="connsiteX64" fmla="*/ 13210503 w 21633274"/>
                <a:gd name="connsiteY64" fmla="*/ 723899 h 5279761"/>
                <a:gd name="connsiteX65" fmla="*/ 13370924 w 21633274"/>
                <a:gd name="connsiteY65" fmla="*/ 1028699 h 5279761"/>
                <a:gd name="connsiteX66" fmla="*/ 13739892 w 21633274"/>
                <a:gd name="connsiteY66" fmla="*/ 1285373 h 5279761"/>
                <a:gd name="connsiteX67" fmla="*/ 13932397 w 21633274"/>
                <a:gd name="connsiteY67" fmla="*/ 1798720 h 5279761"/>
                <a:gd name="connsiteX68" fmla="*/ 14092819 w 21633274"/>
                <a:gd name="connsiteY68" fmla="*/ 2183731 h 5279761"/>
                <a:gd name="connsiteX69" fmla="*/ 14205113 w 21633274"/>
                <a:gd name="connsiteY69" fmla="*/ 2520615 h 5279761"/>
                <a:gd name="connsiteX70" fmla="*/ 14381576 w 21633274"/>
                <a:gd name="connsiteY70" fmla="*/ 2729163 h 5279761"/>
                <a:gd name="connsiteX71" fmla="*/ 14574082 w 21633274"/>
                <a:gd name="connsiteY71" fmla="*/ 3033963 h 5279761"/>
                <a:gd name="connsiteX72" fmla="*/ 14959092 w 21633274"/>
                <a:gd name="connsiteY72" fmla="*/ 3386889 h 5279761"/>
                <a:gd name="connsiteX73" fmla="*/ 15392229 w 21633274"/>
                <a:gd name="connsiteY73" fmla="*/ 3723773 h 5279761"/>
                <a:gd name="connsiteX74" fmla="*/ 15905576 w 21633274"/>
                <a:gd name="connsiteY74" fmla="*/ 3884194 h 5279761"/>
                <a:gd name="connsiteX75" fmla="*/ 16659555 w 21633274"/>
                <a:gd name="connsiteY75" fmla="*/ 4012531 h 5279761"/>
                <a:gd name="connsiteX76" fmla="*/ 17493745 w 21633274"/>
                <a:gd name="connsiteY76" fmla="*/ 4108784 h 5279761"/>
                <a:gd name="connsiteX77" fmla="*/ 18135429 w 21633274"/>
                <a:gd name="connsiteY77" fmla="*/ 4012531 h 5279761"/>
                <a:gd name="connsiteX78" fmla="*/ 18793155 w 21633274"/>
                <a:gd name="connsiteY78" fmla="*/ 4012531 h 5279761"/>
                <a:gd name="connsiteX79" fmla="*/ 19595261 w 21633274"/>
                <a:gd name="connsiteY79" fmla="*/ 4028573 h 5279761"/>
                <a:gd name="connsiteX80" fmla="*/ 20156734 w 21633274"/>
                <a:gd name="connsiteY80" fmla="*/ 4060657 h 5279761"/>
                <a:gd name="connsiteX81" fmla="*/ 21039050 w 21633274"/>
                <a:gd name="connsiteY81" fmla="*/ 4108784 h 5279761"/>
                <a:gd name="connsiteX82" fmla="*/ 21391976 w 21633274"/>
                <a:gd name="connsiteY82" fmla="*/ 4140868 h 5279761"/>
                <a:gd name="connsiteX83" fmla="*/ 21472187 w 21633274"/>
                <a:gd name="connsiteY83" fmla="*/ 4237120 h 5279761"/>
                <a:gd name="connsiteX84" fmla="*/ 21632608 w 21633274"/>
                <a:gd name="connsiteY84" fmla="*/ 4269205 h 5279761"/>
                <a:gd name="connsiteX0" fmla="*/ 21668703 w 21668920"/>
                <a:gd name="connsiteY0" fmla="*/ 4834689 h 5279761"/>
                <a:gd name="connsiteX1" fmla="*/ 21492241 w 21668920"/>
                <a:gd name="connsiteY1" fmla="*/ 4734425 h 5279761"/>
                <a:gd name="connsiteX2" fmla="*/ 20794408 w 21668920"/>
                <a:gd name="connsiteY2" fmla="*/ 4545931 h 5279761"/>
                <a:gd name="connsiteX3" fmla="*/ 19936155 w 21668920"/>
                <a:gd name="connsiteY3" fmla="*/ 4361447 h 5279761"/>
                <a:gd name="connsiteX4" fmla="*/ 19494998 w 21668920"/>
                <a:gd name="connsiteY4" fmla="*/ 4301290 h 5279761"/>
                <a:gd name="connsiteX5" fmla="*/ 19234312 w 21668920"/>
                <a:gd name="connsiteY5" fmla="*/ 4313321 h 5279761"/>
                <a:gd name="connsiteX6" fmla="*/ 18873366 w 21668920"/>
                <a:gd name="connsiteY6" fmla="*/ 4305299 h 5279761"/>
                <a:gd name="connsiteX7" fmla="*/ 18500388 w 21668920"/>
                <a:gd name="connsiteY7" fmla="*/ 4297279 h 5279761"/>
                <a:gd name="connsiteX8" fmla="*/ 17846672 w 21668920"/>
                <a:gd name="connsiteY8" fmla="*/ 4309310 h 5279761"/>
                <a:gd name="connsiteX9" fmla="*/ 17557913 w 21668920"/>
                <a:gd name="connsiteY9" fmla="*/ 4321341 h 5279761"/>
                <a:gd name="connsiteX10" fmla="*/ 16972375 w 21668920"/>
                <a:gd name="connsiteY10" fmla="*/ 4285246 h 5279761"/>
                <a:gd name="connsiteX11" fmla="*/ 16611429 w 21668920"/>
                <a:gd name="connsiteY11" fmla="*/ 4313321 h 5279761"/>
                <a:gd name="connsiteX12" fmla="*/ 15777240 w 21668920"/>
                <a:gd name="connsiteY12" fmla="*/ 4333373 h 5279761"/>
                <a:gd name="connsiteX13" fmla="*/ 15340092 w 21668920"/>
                <a:gd name="connsiteY13" fmla="*/ 4385509 h 5279761"/>
                <a:gd name="connsiteX14" fmla="*/ 14979145 w 21668920"/>
                <a:gd name="connsiteY14" fmla="*/ 4433636 h 5279761"/>
                <a:gd name="connsiteX15" fmla="*/ 14285324 w 21668920"/>
                <a:gd name="connsiteY15" fmla="*/ 4493794 h 5279761"/>
                <a:gd name="connsiteX16" fmla="*/ 13880261 w 21668920"/>
                <a:gd name="connsiteY16" fmla="*/ 4521867 h 5279761"/>
                <a:gd name="connsiteX17" fmla="*/ 13523324 w 21668920"/>
                <a:gd name="connsiteY17" fmla="*/ 4598068 h 5279761"/>
                <a:gd name="connsiteX18" fmla="*/ 13013987 w 21668920"/>
                <a:gd name="connsiteY18" fmla="*/ 4642184 h 5279761"/>
                <a:gd name="connsiteX19" fmla="*/ 12556787 w 21668920"/>
                <a:gd name="connsiteY19" fmla="*/ 4658226 h 5279761"/>
                <a:gd name="connsiteX20" fmla="*/ 11921580 w 21668920"/>
                <a:gd name="connsiteY20" fmla="*/ 4706351 h 5279761"/>
                <a:gd name="connsiteX21" fmla="*/ 11121422 w 21668920"/>
                <a:gd name="connsiteY21" fmla="*/ 4767758 h 5279761"/>
                <a:gd name="connsiteX22" fmla="*/ 10684488 w 21668920"/>
                <a:gd name="connsiteY22" fmla="*/ 4808655 h 5279761"/>
                <a:gd name="connsiteX23" fmla="*/ 10322480 w 21668920"/>
                <a:gd name="connsiteY23" fmla="*/ 4914832 h 5279761"/>
                <a:gd name="connsiteX24" fmla="*/ 9945457 w 21668920"/>
                <a:gd name="connsiteY24" fmla="*/ 4986134 h 5279761"/>
                <a:gd name="connsiteX25" fmla="*/ 9774567 w 21668920"/>
                <a:gd name="connsiteY25" fmla="*/ 4986271 h 5279761"/>
                <a:gd name="connsiteX26" fmla="*/ 9335316 w 21668920"/>
                <a:gd name="connsiteY26" fmla="*/ 5056824 h 5279761"/>
                <a:gd name="connsiteX27" fmla="*/ 8302825 w 21668920"/>
                <a:gd name="connsiteY27" fmla="*/ 5156336 h 5279761"/>
                <a:gd name="connsiteX28" fmla="*/ 7388521 w 21668920"/>
                <a:gd name="connsiteY28" fmla="*/ 5248310 h 5279761"/>
                <a:gd name="connsiteX29" fmla="*/ 6531661 w 21668920"/>
                <a:gd name="connsiteY29" fmla="*/ 5249034 h 5279761"/>
                <a:gd name="connsiteX30" fmla="*/ 5482836 w 21668920"/>
                <a:gd name="connsiteY30" fmla="*/ 4881272 h 5279761"/>
                <a:gd name="connsiteX31" fmla="*/ 4751068 w 21668920"/>
                <a:gd name="connsiteY31" fmla="*/ 4689384 h 5279761"/>
                <a:gd name="connsiteX32" fmla="*/ 3693523 w 21668920"/>
                <a:gd name="connsiteY32" fmla="*/ 4393531 h 5279761"/>
                <a:gd name="connsiteX33" fmla="*/ 3168145 w 21668920"/>
                <a:gd name="connsiteY33" fmla="*/ 4349415 h 5279761"/>
                <a:gd name="connsiteX34" fmla="*/ 2349997 w 21668920"/>
                <a:gd name="connsiteY34" fmla="*/ 4333373 h 5279761"/>
                <a:gd name="connsiteX35" fmla="*/ 1644145 w 21668920"/>
                <a:gd name="connsiteY35" fmla="*/ 4349415 h 5279761"/>
                <a:gd name="connsiteX36" fmla="*/ 1259134 w 21668920"/>
                <a:gd name="connsiteY36" fmla="*/ 4349415 h 5279761"/>
                <a:gd name="connsiteX37" fmla="*/ 954334 w 21668920"/>
                <a:gd name="connsiteY37" fmla="*/ 4237120 h 5279761"/>
                <a:gd name="connsiteX38" fmla="*/ 617450 w 21668920"/>
                <a:gd name="connsiteY38" fmla="*/ 4044615 h 5279761"/>
                <a:gd name="connsiteX39" fmla="*/ 376819 w 21668920"/>
                <a:gd name="connsiteY39" fmla="*/ 3739815 h 5279761"/>
                <a:gd name="connsiteX40" fmla="*/ 168271 w 21668920"/>
                <a:gd name="connsiteY40" fmla="*/ 3563352 h 5279761"/>
                <a:gd name="connsiteX41" fmla="*/ 23892 w 21668920"/>
                <a:gd name="connsiteY41" fmla="*/ 3226468 h 5279761"/>
                <a:gd name="connsiteX42" fmla="*/ 7850 w 21668920"/>
                <a:gd name="connsiteY42" fmla="*/ 2825415 h 5279761"/>
                <a:gd name="connsiteX43" fmla="*/ 104103 w 21668920"/>
                <a:gd name="connsiteY43" fmla="*/ 2344152 h 5279761"/>
                <a:gd name="connsiteX44" fmla="*/ 248482 w 21668920"/>
                <a:gd name="connsiteY44" fmla="*/ 1975184 h 5279761"/>
                <a:gd name="connsiteX45" fmla="*/ 473071 w 21668920"/>
                <a:gd name="connsiteY45" fmla="*/ 1718510 h 5279761"/>
                <a:gd name="connsiteX46" fmla="*/ 729745 w 21668920"/>
                <a:gd name="connsiteY46" fmla="*/ 1461836 h 5279761"/>
                <a:gd name="connsiteX47" fmla="*/ 1034545 w 21668920"/>
                <a:gd name="connsiteY47" fmla="*/ 1157036 h 5279761"/>
                <a:gd name="connsiteX48" fmla="*/ 1483724 w 21668920"/>
                <a:gd name="connsiteY48" fmla="*/ 739942 h 5279761"/>
                <a:gd name="connsiteX49" fmla="*/ 1852692 w 21668920"/>
                <a:gd name="connsiteY49" fmla="*/ 595563 h 5279761"/>
                <a:gd name="connsiteX50" fmla="*/ 2847303 w 21668920"/>
                <a:gd name="connsiteY50" fmla="*/ 387015 h 5279761"/>
                <a:gd name="connsiteX51" fmla="*/ 3472945 w 21668920"/>
                <a:gd name="connsiteY51" fmla="*/ 306805 h 5279761"/>
                <a:gd name="connsiteX52" fmla="*/ 4515682 w 21668920"/>
                <a:gd name="connsiteY52" fmla="*/ 242636 h 5279761"/>
                <a:gd name="connsiteX53" fmla="*/ 5141324 w 21668920"/>
                <a:gd name="connsiteY53" fmla="*/ 130342 h 5279761"/>
                <a:gd name="connsiteX54" fmla="*/ 6585113 w 21668920"/>
                <a:gd name="connsiteY54" fmla="*/ 66173 h 5279761"/>
                <a:gd name="connsiteX55" fmla="*/ 7611808 w 21668920"/>
                <a:gd name="connsiteY55" fmla="*/ 50131 h 5279761"/>
                <a:gd name="connsiteX56" fmla="*/ 8702671 w 21668920"/>
                <a:gd name="connsiteY56" fmla="*/ 18047 h 5279761"/>
                <a:gd name="connsiteX57" fmla="*/ 9440608 w 21668920"/>
                <a:gd name="connsiteY57" fmla="*/ 2005 h 5279761"/>
                <a:gd name="connsiteX58" fmla="*/ 9921871 w 21668920"/>
                <a:gd name="connsiteY58" fmla="*/ 2005 h 5279761"/>
                <a:gd name="connsiteX59" fmla="*/ 10547513 w 21668920"/>
                <a:gd name="connsiteY59" fmla="*/ 18047 h 5279761"/>
                <a:gd name="connsiteX60" fmla="*/ 11125029 w 21668920"/>
                <a:gd name="connsiteY60" fmla="*/ 18047 h 5279761"/>
                <a:gd name="connsiteX61" fmla="*/ 11702545 w 21668920"/>
                <a:gd name="connsiteY61" fmla="*/ 130342 h 5279761"/>
                <a:gd name="connsiteX62" fmla="*/ 12296103 w 21668920"/>
                <a:gd name="connsiteY62" fmla="*/ 258678 h 5279761"/>
                <a:gd name="connsiteX63" fmla="*/ 12713197 w 21668920"/>
                <a:gd name="connsiteY63" fmla="*/ 419099 h 5279761"/>
                <a:gd name="connsiteX64" fmla="*/ 13210503 w 21668920"/>
                <a:gd name="connsiteY64" fmla="*/ 723899 h 5279761"/>
                <a:gd name="connsiteX65" fmla="*/ 13370924 w 21668920"/>
                <a:gd name="connsiteY65" fmla="*/ 1028699 h 5279761"/>
                <a:gd name="connsiteX66" fmla="*/ 13739892 w 21668920"/>
                <a:gd name="connsiteY66" fmla="*/ 1285373 h 5279761"/>
                <a:gd name="connsiteX67" fmla="*/ 13932397 w 21668920"/>
                <a:gd name="connsiteY67" fmla="*/ 1798720 h 5279761"/>
                <a:gd name="connsiteX68" fmla="*/ 14092819 w 21668920"/>
                <a:gd name="connsiteY68" fmla="*/ 2183731 h 5279761"/>
                <a:gd name="connsiteX69" fmla="*/ 14205113 w 21668920"/>
                <a:gd name="connsiteY69" fmla="*/ 2520615 h 5279761"/>
                <a:gd name="connsiteX70" fmla="*/ 14381576 w 21668920"/>
                <a:gd name="connsiteY70" fmla="*/ 2729163 h 5279761"/>
                <a:gd name="connsiteX71" fmla="*/ 14574082 w 21668920"/>
                <a:gd name="connsiteY71" fmla="*/ 3033963 h 5279761"/>
                <a:gd name="connsiteX72" fmla="*/ 14959092 w 21668920"/>
                <a:gd name="connsiteY72" fmla="*/ 3386889 h 5279761"/>
                <a:gd name="connsiteX73" fmla="*/ 15392229 w 21668920"/>
                <a:gd name="connsiteY73" fmla="*/ 3723773 h 5279761"/>
                <a:gd name="connsiteX74" fmla="*/ 15905576 w 21668920"/>
                <a:gd name="connsiteY74" fmla="*/ 3884194 h 5279761"/>
                <a:gd name="connsiteX75" fmla="*/ 16659555 w 21668920"/>
                <a:gd name="connsiteY75" fmla="*/ 4012531 h 5279761"/>
                <a:gd name="connsiteX76" fmla="*/ 17493745 w 21668920"/>
                <a:gd name="connsiteY76" fmla="*/ 4108784 h 5279761"/>
                <a:gd name="connsiteX77" fmla="*/ 18135429 w 21668920"/>
                <a:gd name="connsiteY77" fmla="*/ 4012531 h 5279761"/>
                <a:gd name="connsiteX78" fmla="*/ 18793155 w 21668920"/>
                <a:gd name="connsiteY78" fmla="*/ 4012531 h 5279761"/>
                <a:gd name="connsiteX79" fmla="*/ 19595261 w 21668920"/>
                <a:gd name="connsiteY79" fmla="*/ 4028573 h 5279761"/>
                <a:gd name="connsiteX80" fmla="*/ 20156734 w 21668920"/>
                <a:gd name="connsiteY80" fmla="*/ 4060657 h 5279761"/>
                <a:gd name="connsiteX81" fmla="*/ 21039050 w 21668920"/>
                <a:gd name="connsiteY81" fmla="*/ 4108784 h 5279761"/>
                <a:gd name="connsiteX82" fmla="*/ 21391976 w 21668920"/>
                <a:gd name="connsiteY82" fmla="*/ 4140868 h 5279761"/>
                <a:gd name="connsiteX83" fmla="*/ 21472187 w 21668920"/>
                <a:gd name="connsiteY83" fmla="*/ 4237120 h 5279761"/>
                <a:gd name="connsiteX84" fmla="*/ 21668703 w 21668920"/>
                <a:gd name="connsiteY84" fmla="*/ 4834689 h 5279761"/>
                <a:gd name="connsiteX0" fmla="*/ 21668703 w 21668732"/>
                <a:gd name="connsiteY0" fmla="*/ 4834689 h 5279761"/>
                <a:gd name="connsiteX1" fmla="*/ 21480208 w 21668732"/>
                <a:gd name="connsiteY1" fmla="*/ 4782551 h 5279761"/>
                <a:gd name="connsiteX2" fmla="*/ 20794408 w 21668732"/>
                <a:gd name="connsiteY2" fmla="*/ 4545931 h 5279761"/>
                <a:gd name="connsiteX3" fmla="*/ 19936155 w 21668732"/>
                <a:gd name="connsiteY3" fmla="*/ 4361447 h 5279761"/>
                <a:gd name="connsiteX4" fmla="*/ 19494998 w 21668732"/>
                <a:gd name="connsiteY4" fmla="*/ 4301290 h 5279761"/>
                <a:gd name="connsiteX5" fmla="*/ 19234312 w 21668732"/>
                <a:gd name="connsiteY5" fmla="*/ 4313321 h 5279761"/>
                <a:gd name="connsiteX6" fmla="*/ 18873366 w 21668732"/>
                <a:gd name="connsiteY6" fmla="*/ 4305299 h 5279761"/>
                <a:gd name="connsiteX7" fmla="*/ 18500388 w 21668732"/>
                <a:gd name="connsiteY7" fmla="*/ 4297279 h 5279761"/>
                <a:gd name="connsiteX8" fmla="*/ 17846672 w 21668732"/>
                <a:gd name="connsiteY8" fmla="*/ 4309310 h 5279761"/>
                <a:gd name="connsiteX9" fmla="*/ 17557913 w 21668732"/>
                <a:gd name="connsiteY9" fmla="*/ 4321341 h 5279761"/>
                <a:gd name="connsiteX10" fmla="*/ 16972375 w 21668732"/>
                <a:gd name="connsiteY10" fmla="*/ 4285246 h 5279761"/>
                <a:gd name="connsiteX11" fmla="*/ 16611429 w 21668732"/>
                <a:gd name="connsiteY11" fmla="*/ 4313321 h 5279761"/>
                <a:gd name="connsiteX12" fmla="*/ 15777240 w 21668732"/>
                <a:gd name="connsiteY12" fmla="*/ 4333373 h 5279761"/>
                <a:gd name="connsiteX13" fmla="*/ 15340092 w 21668732"/>
                <a:gd name="connsiteY13" fmla="*/ 4385509 h 5279761"/>
                <a:gd name="connsiteX14" fmla="*/ 14979145 w 21668732"/>
                <a:gd name="connsiteY14" fmla="*/ 4433636 h 5279761"/>
                <a:gd name="connsiteX15" fmla="*/ 14285324 w 21668732"/>
                <a:gd name="connsiteY15" fmla="*/ 4493794 h 5279761"/>
                <a:gd name="connsiteX16" fmla="*/ 13880261 w 21668732"/>
                <a:gd name="connsiteY16" fmla="*/ 4521867 h 5279761"/>
                <a:gd name="connsiteX17" fmla="*/ 13523324 w 21668732"/>
                <a:gd name="connsiteY17" fmla="*/ 4598068 h 5279761"/>
                <a:gd name="connsiteX18" fmla="*/ 13013987 w 21668732"/>
                <a:gd name="connsiteY18" fmla="*/ 4642184 h 5279761"/>
                <a:gd name="connsiteX19" fmla="*/ 12556787 w 21668732"/>
                <a:gd name="connsiteY19" fmla="*/ 4658226 h 5279761"/>
                <a:gd name="connsiteX20" fmla="*/ 11921580 w 21668732"/>
                <a:gd name="connsiteY20" fmla="*/ 4706351 h 5279761"/>
                <a:gd name="connsiteX21" fmla="*/ 11121422 w 21668732"/>
                <a:gd name="connsiteY21" fmla="*/ 4767758 h 5279761"/>
                <a:gd name="connsiteX22" fmla="*/ 10684488 w 21668732"/>
                <a:gd name="connsiteY22" fmla="*/ 4808655 h 5279761"/>
                <a:gd name="connsiteX23" fmla="*/ 10322480 w 21668732"/>
                <a:gd name="connsiteY23" fmla="*/ 4914832 h 5279761"/>
                <a:gd name="connsiteX24" fmla="*/ 9945457 w 21668732"/>
                <a:gd name="connsiteY24" fmla="*/ 4986134 h 5279761"/>
                <a:gd name="connsiteX25" fmla="*/ 9774567 w 21668732"/>
                <a:gd name="connsiteY25" fmla="*/ 4986271 h 5279761"/>
                <a:gd name="connsiteX26" fmla="*/ 9335316 w 21668732"/>
                <a:gd name="connsiteY26" fmla="*/ 5056824 h 5279761"/>
                <a:gd name="connsiteX27" fmla="*/ 8302825 w 21668732"/>
                <a:gd name="connsiteY27" fmla="*/ 5156336 h 5279761"/>
                <a:gd name="connsiteX28" fmla="*/ 7388521 w 21668732"/>
                <a:gd name="connsiteY28" fmla="*/ 5248310 h 5279761"/>
                <a:gd name="connsiteX29" fmla="*/ 6531661 w 21668732"/>
                <a:gd name="connsiteY29" fmla="*/ 5249034 h 5279761"/>
                <a:gd name="connsiteX30" fmla="*/ 5482836 w 21668732"/>
                <a:gd name="connsiteY30" fmla="*/ 4881272 h 5279761"/>
                <a:gd name="connsiteX31" fmla="*/ 4751068 w 21668732"/>
                <a:gd name="connsiteY31" fmla="*/ 4689384 h 5279761"/>
                <a:gd name="connsiteX32" fmla="*/ 3693523 w 21668732"/>
                <a:gd name="connsiteY32" fmla="*/ 4393531 h 5279761"/>
                <a:gd name="connsiteX33" fmla="*/ 3168145 w 21668732"/>
                <a:gd name="connsiteY33" fmla="*/ 4349415 h 5279761"/>
                <a:gd name="connsiteX34" fmla="*/ 2349997 w 21668732"/>
                <a:gd name="connsiteY34" fmla="*/ 4333373 h 5279761"/>
                <a:gd name="connsiteX35" fmla="*/ 1644145 w 21668732"/>
                <a:gd name="connsiteY35" fmla="*/ 4349415 h 5279761"/>
                <a:gd name="connsiteX36" fmla="*/ 1259134 w 21668732"/>
                <a:gd name="connsiteY36" fmla="*/ 4349415 h 5279761"/>
                <a:gd name="connsiteX37" fmla="*/ 954334 w 21668732"/>
                <a:gd name="connsiteY37" fmla="*/ 4237120 h 5279761"/>
                <a:gd name="connsiteX38" fmla="*/ 617450 w 21668732"/>
                <a:gd name="connsiteY38" fmla="*/ 4044615 h 5279761"/>
                <a:gd name="connsiteX39" fmla="*/ 376819 w 21668732"/>
                <a:gd name="connsiteY39" fmla="*/ 3739815 h 5279761"/>
                <a:gd name="connsiteX40" fmla="*/ 168271 w 21668732"/>
                <a:gd name="connsiteY40" fmla="*/ 3563352 h 5279761"/>
                <a:gd name="connsiteX41" fmla="*/ 23892 w 21668732"/>
                <a:gd name="connsiteY41" fmla="*/ 3226468 h 5279761"/>
                <a:gd name="connsiteX42" fmla="*/ 7850 w 21668732"/>
                <a:gd name="connsiteY42" fmla="*/ 2825415 h 5279761"/>
                <a:gd name="connsiteX43" fmla="*/ 104103 w 21668732"/>
                <a:gd name="connsiteY43" fmla="*/ 2344152 h 5279761"/>
                <a:gd name="connsiteX44" fmla="*/ 248482 w 21668732"/>
                <a:gd name="connsiteY44" fmla="*/ 1975184 h 5279761"/>
                <a:gd name="connsiteX45" fmla="*/ 473071 w 21668732"/>
                <a:gd name="connsiteY45" fmla="*/ 1718510 h 5279761"/>
                <a:gd name="connsiteX46" fmla="*/ 729745 w 21668732"/>
                <a:gd name="connsiteY46" fmla="*/ 1461836 h 5279761"/>
                <a:gd name="connsiteX47" fmla="*/ 1034545 w 21668732"/>
                <a:gd name="connsiteY47" fmla="*/ 1157036 h 5279761"/>
                <a:gd name="connsiteX48" fmla="*/ 1483724 w 21668732"/>
                <a:gd name="connsiteY48" fmla="*/ 739942 h 5279761"/>
                <a:gd name="connsiteX49" fmla="*/ 1852692 w 21668732"/>
                <a:gd name="connsiteY49" fmla="*/ 595563 h 5279761"/>
                <a:gd name="connsiteX50" fmla="*/ 2847303 w 21668732"/>
                <a:gd name="connsiteY50" fmla="*/ 387015 h 5279761"/>
                <a:gd name="connsiteX51" fmla="*/ 3472945 w 21668732"/>
                <a:gd name="connsiteY51" fmla="*/ 306805 h 5279761"/>
                <a:gd name="connsiteX52" fmla="*/ 4515682 w 21668732"/>
                <a:gd name="connsiteY52" fmla="*/ 242636 h 5279761"/>
                <a:gd name="connsiteX53" fmla="*/ 5141324 w 21668732"/>
                <a:gd name="connsiteY53" fmla="*/ 130342 h 5279761"/>
                <a:gd name="connsiteX54" fmla="*/ 6585113 w 21668732"/>
                <a:gd name="connsiteY54" fmla="*/ 66173 h 5279761"/>
                <a:gd name="connsiteX55" fmla="*/ 7611808 w 21668732"/>
                <a:gd name="connsiteY55" fmla="*/ 50131 h 5279761"/>
                <a:gd name="connsiteX56" fmla="*/ 8702671 w 21668732"/>
                <a:gd name="connsiteY56" fmla="*/ 18047 h 5279761"/>
                <a:gd name="connsiteX57" fmla="*/ 9440608 w 21668732"/>
                <a:gd name="connsiteY57" fmla="*/ 2005 h 5279761"/>
                <a:gd name="connsiteX58" fmla="*/ 9921871 w 21668732"/>
                <a:gd name="connsiteY58" fmla="*/ 2005 h 5279761"/>
                <a:gd name="connsiteX59" fmla="*/ 10547513 w 21668732"/>
                <a:gd name="connsiteY59" fmla="*/ 18047 h 5279761"/>
                <a:gd name="connsiteX60" fmla="*/ 11125029 w 21668732"/>
                <a:gd name="connsiteY60" fmla="*/ 18047 h 5279761"/>
                <a:gd name="connsiteX61" fmla="*/ 11702545 w 21668732"/>
                <a:gd name="connsiteY61" fmla="*/ 130342 h 5279761"/>
                <a:gd name="connsiteX62" fmla="*/ 12296103 w 21668732"/>
                <a:gd name="connsiteY62" fmla="*/ 258678 h 5279761"/>
                <a:gd name="connsiteX63" fmla="*/ 12713197 w 21668732"/>
                <a:gd name="connsiteY63" fmla="*/ 419099 h 5279761"/>
                <a:gd name="connsiteX64" fmla="*/ 13210503 w 21668732"/>
                <a:gd name="connsiteY64" fmla="*/ 723899 h 5279761"/>
                <a:gd name="connsiteX65" fmla="*/ 13370924 w 21668732"/>
                <a:gd name="connsiteY65" fmla="*/ 1028699 h 5279761"/>
                <a:gd name="connsiteX66" fmla="*/ 13739892 w 21668732"/>
                <a:gd name="connsiteY66" fmla="*/ 1285373 h 5279761"/>
                <a:gd name="connsiteX67" fmla="*/ 13932397 w 21668732"/>
                <a:gd name="connsiteY67" fmla="*/ 1798720 h 5279761"/>
                <a:gd name="connsiteX68" fmla="*/ 14092819 w 21668732"/>
                <a:gd name="connsiteY68" fmla="*/ 2183731 h 5279761"/>
                <a:gd name="connsiteX69" fmla="*/ 14205113 w 21668732"/>
                <a:gd name="connsiteY69" fmla="*/ 2520615 h 5279761"/>
                <a:gd name="connsiteX70" fmla="*/ 14381576 w 21668732"/>
                <a:gd name="connsiteY70" fmla="*/ 2729163 h 5279761"/>
                <a:gd name="connsiteX71" fmla="*/ 14574082 w 21668732"/>
                <a:gd name="connsiteY71" fmla="*/ 3033963 h 5279761"/>
                <a:gd name="connsiteX72" fmla="*/ 14959092 w 21668732"/>
                <a:gd name="connsiteY72" fmla="*/ 3386889 h 5279761"/>
                <a:gd name="connsiteX73" fmla="*/ 15392229 w 21668732"/>
                <a:gd name="connsiteY73" fmla="*/ 3723773 h 5279761"/>
                <a:gd name="connsiteX74" fmla="*/ 15905576 w 21668732"/>
                <a:gd name="connsiteY74" fmla="*/ 3884194 h 5279761"/>
                <a:gd name="connsiteX75" fmla="*/ 16659555 w 21668732"/>
                <a:gd name="connsiteY75" fmla="*/ 4012531 h 5279761"/>
                <a:gd name="connsiteX76" fmla="*/ 17493745 w 21668732"/>
                <a:gd name="connsiteY76" fmla="*/ 4108784 h 5279761"/>
                <a:gd name="connsiteX77" fmla="*/ 18135429 w 21668732"/>
                <a:gd name="connsiteY77" fmla="*/ 4012531 h 5279761"/>
                <a:gd name="connsiteX78" fmla="*/ 18793155 w 21668732"/>
                <a:gd name="connsiteY78" fmla="*/ 4012531 h 5279761"/>
                <a:gd name="connsiteX79" fmla="*/ 19595261 w 21668732"/>
                <a:gd name="connsiteY79" fmla="*/ 4028573 h 5279761"/>
                <a:gd name="connsiteX80" fmla="*/ 20156734 w 21668732"/>
                <a:gd name="connsiteY80" fmla="*/ 4060657 h 5279761"/>
                <a:gd name="connsiteX81" fmla="*/ 21039050 w 21668732"/>
                <a:gd name="connsiteY81" fmla="*/ 4108784 h 5279761"/>
                <a:gd name="connsiteX82" fmla="*/ 21391976 w 21668732"/>
                <a:gd name="connsiteY82" fmla="*/ 4140868 h 5279761"/>
                <a:gd name="connsiteX83" fmla="*/ 21472187 w 21668732"/>
                <a:gd name="connsiteY83" fmla="*/ 4237120 h 5279761"/>
                <a:gd name="connsiteX84" fmla="*/ 21668703 w 21668732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91976 w 21668705"/>
                <a:gd name="connsiteY82" fmla="*/ 414086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44702 w 21668705"/>
                <a:gd name="connsiteY80" fmla="*/ 4205036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932397 w 21668748"/>
                <a:gd name="connsiteY67" fmla="*/ 1798720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1897897 w 21668748"/>
                <a:gd name="connsiteY62" fmla="*/ 738000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7805 h 5282877"/>
                <a:gd name="connsiteX1" fmla="*/ 21480208 w 21668748"/>
                <a:gd name="connsiteY1" fmla="*/ 4785667 h 5282877"/>
                <a:gd name="connsiteX2" fmla="*/ 20794408 w 21668748"/>
                <a:gd name="connsiteY2" fmla="*/ 4549047 h 5282877"/>
                <a:gd name="connsiteX3" fmla="*/ 19936155 w 21668748"/>
                <a:gd name="connsiteY3" fmla="*/ 4364563 h 5282877"/>
                <a:gd name="connsiteX4" fmla="*/ 19494998 w 21668748"/>
                <a:gd name="connsiteY4" fmla="*/ 4304406 h 5282877"/>
                <a:gd name="connsiteX5" fmla="*/ 19234312 w 21668748"/>
                <a:gd name="connsiteY5" fmla="*/ 4316437 h 5282877"/>
                <a:gd name="connsiteX6" fmla="*/ 18873366 w 21668748"/>
                <a:gd name="connsiteY6" fmla="*/ 4308415 h 5282877"/>
                <a:gd name="connsiteX7" fmla="*/ 18500388 w 21668748"/>
                <a:gd name="connsiteY7" fmla="*/ 4300395 h 5282877"/>
                <a:gd name="connsiteX8" fmla="*/ 17846672 w 21668748"/>
                <a:gd name="connsiteY8" fmla="*/ 4312426 h 5282877"/>
                <a:gd name="connsiteX9" fmla="*/ 17557913 w 21668748"/>
                <a:gd name="connsiteY9" fmla="*/ 4324457 h 5282877"/>
                <a:gd name="connsiteX10" fmla="*/ 16972375 w 21668748"/>
                <a:gd name="connsiteY10" fmla="*/ 4288362 h 5282877"/>
                <a:gd name="connsiteX11" fmla="*/ 16611429 w 21668748"/>
                <a:gd name="connsiteY11" fmla="*/ 4316437 h 5282877"/>
                <a:gd name="connsiteX12" fmla="*/ 15777240 w 21668748"/>
                <a:gd name="connsiteY12" fmla="*/ 4336489 h 5282877"/>
                <a:gd name="connsiteX13" fmla="*/ 15340092 w 21668748"/>
                <a:gd name="connsiteY13" fmla="*/ 4388625 h 5282877"/>
                <a:gd name="connsiteX14" fmla="*/ 14979145 w 21668748"/>
                <a:gd name="connsiteY14" fmla="*/ 4436752 h 5282877"/>
                <a:gd name="connsiteX15" fmla="*/ 14285324 w 21668748"/>
                <a:gd name="connsiteY15" fmla="*/ 4496910 h 5282877"/>
                <a:gd name="connsiteX16" fmla="*/ 13880261 w 21668748"/>
                <a:gd name="connsiteY16" fmla="*/ 4524983 h 5282877"/>
                <a:gd name="connsiteX17" fmla="*/ 13523324 w 21668748"/>
                <a:gd name="connsiteY17" fmla="*/ 4601184 h 5282877"/>
                <a:gd name="connsiteX18" fmla="*/ 13013987 w 21668748"/>
                <a:gd name="connsiteY18" fmla="*/ 4645300 h 5282877"/>
                <a:gd name="connsiteX19" fmla="*/ 12556787 w 21668748"/>
                <a:gd name="connsiteY19" fmla="*/ 4661342 h 5282877"/>
                <a:gd name="connsiteX20" fmla="*/ 11921580 w 21668748"/>
                <a:gd name="connsiteY20" fmla="*/ 4709467 h 5282877"/>
                <a:gd name="connsiteX21" fmla="*/ 11121422 w 21668748"/>
                <a:gd name="connsiteY21" fmla="*/ 4770874 h 5282877"/>
                <a:gd name="connsiteX22" fmla="*/ 10684488 w 21668748"/>
                <a:gd name="connsiteY22" fmla="*/ 4811771 h 5282877"/>
                <a:gd name="connsiteX23" fmla="*/ 10322480 w 21668748"/>
                <a:gd name="connsiteY23" fmla="*/ 4917948 h 5282877"/>
                <a:gd name="connsiteX24" fmla="*/ 9945457 w 21668748"/>
                <a:gd name="connsiteY24" fmla="*/ 4989250 h 5282877"/>
                <a:gd name="connsiteX25" fmla="*/ 9774567 w 21668748"/>
                <a:gd name="connsiteY25" fmla="*/ 4989387 h 5282877"/>
                <a:gd name="connsiteX26" fmla="*/ 9335316 w 21668748"/>
                <a:gd name="connsiteY26" fmla="*/ 5059940 h 5282877"/>
                <a:gd name="connsiteX27" fmla="*/ 8302825 w 21668748"/>
                <a:gd name="connsiteY27" fmla="*/ 5159452 h 5282877"/>
                <a:gd name="connsiteX28" fmla="*/ 7388521 w 21668748"/>
                <a:gd name="connsiteY28" fmla="*/ 5251426 h 5282877"/>
                <a:gd name="connsiteX29" fmla="*/ 6531661 w 21668748"/>
                <a:gd name="connsiteY29" fmla="*/ 5252150 h 5282877"/>
                <a:gd name="connsiteX30" fmla="*/ 5482836 w 21668748"/>
                <a:gd name="connsiteY30" fmla="*/ 4884388 h 5282877"/>
                <a:gd name="connsiteX31" fmla="*/ 4751068 w 21668748"/>
                <a:gd name="connsiteY31" fmla="*/ 4692500 h 5282877"/>
                <a:gd name="connsiteX32" fmla="*/ 3693523 w 21668748"/>
                <a:gd name="connsiteY32" fmla="*/ 4396647 h 5282877"/>
                <a:gd name="connsiteX33" fmla="*/ 3168145 w 21668748"/>
                <a:gd name="connsiteY33" fmla="*/ 4352531 h 5282877"/>
                <a:gd name="connsiteX34" fmla="*/ 2349997 w 21668748"/>
                <a:gd name="connsiteY34" fmla="*/ 4336489 h 5282877"/>
                <a:gd name="connsiteX35" fmla="*/ 1644145 w 21668748"/>
                <a:gd name="connsiteY35" fmla="*/ 4352531 h 5282877"/>
                <a:gd name="connsiteX36" fmla="*/ 1259134 w 21668748"/>
                <a:gd name="connsiteY36" fmla="*/ 4352531 h 5282877"/>
                <a:gd name="connsiteX37" fmla="*/ 954334 w 21668748"/>
                <a:gd name="connsiteY37" fmla="*/ 4240236 h 5282877"/>
                <a:gd name="connsiteX38" fmla="*/ 617450 w 21668748"/>
                <a:gd name="connsiteY38" fmla="*/ 4047731 h 5282877"/>
                <a:gd name="connsiteX39" fmla="*/ 376819 w 21668748"/>
                <a:gd name="connsiteY39" fmla="*/ 3742931 h 5282877"/>
                <a:gd name="connsiteX40" fmla="*/ 168271 w 21668748"/>
                <a:gd name="connsiteY40" fmla="*/ 3566468 h 5282877"/>
                <a:gd name="connsiteX41" fmla="*/ 23892 w 21668748"/>
                <a:gd name="connsiteY41" fmla="*/ 3229584 h 5282877"/>
                <a:gd name="connsiteX42" fmla="*/ 7850 w 21668748"/>
                <a:gd name="connsiteY42" fmla="*/ 2828531 h 5282877"/>
                <a:gd name="connsiteX43" fmla="*/ 104103 w 21668748"/>
                <a:gd name="connsiteY43" fmla="*/ 2347268 h 5282877"/>
                <a:gd name="connsiteX44" fmla="*/ 248482 w 21668748"/>
                <a:gd name="connsiteY44" fmla="*/ 1978300 h 5282877"/>
                <a:gd name="connsiteX45" fmla="*/ 473071 w 21668748"/>
                <a:gd name="connsiteY45" fmla="*/ 1721626 h 5282877"/>
                <a:gd name="connsiteX46" fmla="*/ 729745 w 21668748"/>
                <a:gd name="connsiteY46" fmla="*/ 1464952 h 5282877"/>
                <a:gd name="connsiteX47" fmla="*/ 1034545 w 21668748"/>
                <a:gd name="connsiteY47" fmla="*/ 1160152 h 5282877"/>
                <a:gd name="connsiteX48" fmla="*/ 1483724 w 21668748"/>
                <a:gd name="connsiteY48" fmla="*/ 743058 h 5282877"/>
                <a:gd name="connsiteX49" fmla="*/ 1852692 w 21668748"/>
                <a:gd name="connsiteY49" fmla="*/ 598679 h 5282877"/>
                <a:gd name="connsiteX50" fmla="*/ 2847303 w 21668748"/>
                <a:gd name="connsiteY50" fmla="*/ 390131 h 5282877"/>
                <a:gd name="connsiteX51" fmla="*/ 3472945 w 21668748"/>
                <a:gd name="connsiteY51" fmla="*/ 309921 h 5282877"/>
                <a:gd name="connsiteX52" fmla="*/ 4515682 w 21668748"/>
                <a:gd name="connsiteY52" fmla="*/ 245752 h 5282877"/>
                <a:gd name="connsiteX53" fmla="*/ 5141324 w 21668748"/>
                <a:gd name="connsiteY53" fmla="*/ 133458 h 5282877"/>
                <a:gd name="connsiteX54" fmla="*/ 6585113 w 21668748"/>
                <a:gd name="connsiteY54" fmla="*/ 69289 h 5282877"/>
                <a:gd name="connsiteX55" fmla="*/ 7611808 w 21668748"/>
                <a:gd name="connsiteY55" fmla="*/ 53247 h 5282877"/>
                <a:gd name="connsiteX56" fmla="*/ 8724794 w 21668748"/>
                <a:gd name="connsiteY56" fmla="*/ 65408 h 5282877"/>
                <a:gd name="connsiteX57" fmla="*/ 9440608 w 21668748"/>
                <a:gd name="connsiteY57" fmla="*/ 5121 h 5282877"/>
                <a:gd name="connsiteX58" fmla="*/ 9921871 w 21668748"/>
                <a:gd name="connsiteY58" fmla="*/ 5121 h 5282877"/>
                <a:gd name="connsiteX59" fmla="*/ 10547513 w 21668748"/>
                <a:gd name="connsiteY59" fmla="*/ 21163 h 5282877"/>
                <a:gd name="connsiteX60" fmla="*/ 11125029 w 21668748"/>
                <a:gd name="connsiteY60" fmla="*/ 21163 h 5282877"/>
                <a:gd name="connsiteX61" fmla="*/ 11702545 w 21668748"/>
                <a:gd name="connsiteY61" fmla="*/ 133458 h 5282877"/>
                <a:gd name="connsiteX62" fmla="*/ 11897897 w 21668748"/>
                <a:gd name="connsiteY62" fmla="*/ 741116 h 5282877"/>
                <a:gd name="connsiteX63" fmla="*/ 12329739 w 21668748"/>
                <a:gd name="connsiteY63" fmla="*/ 931034 h 5282877"/>
                <a:gd name="connsiteX64" fmla="*/ 12856542 w 21668748"/>
                <a:gd name="connsiteY64" fmla="*/ 1198963 h 5282877"/>
                <a:gd name="connsiteX65" fmla="*/ 13090705 w 21668748"/>
                <a:gd name="connsiteY65" fmla="*/ 1341531 h 5282877"/>
                <a:gd name="connsiteX66" fmla="*/ 13518666 w 21668748"/>
                <a:gd name="connsiteY66" fmla="*/ 1546586 h 5282877"/>
                <a:gd name="connsiteX67" fmla="*/ 13888151 w 21668748"/>
                <a:gd name="connsiteY67" fmla="*/ 1831332 h 5282877"/>
                <a:gd name="connsiteX68" fmla="*/ 14092819 w 21668748"/>
                <a:gd name="connsiteY68" fmla="*/ 2186847 h 5282877"/>
                <a:gd name="connsiteX69" fmla="*/ 14205113 w 21668748"/>
                <a:gd name="connsiteY69" fmla="*/ 2523731 h 5282877"/>
                <a:gd name="connsiteX70" fmla="*/ 14381576 w 21668748"/>
                <a:gd name="connsiteY70" fmla="*/ 2732279 h 5282877"/>
                <a:gd name="connsiteX71" fmla="*/ 14574082 w 21668748"/>
                <a:gd name="connsiteY71" fmla="*/ 3037079 h 5282877"/>
                <a:gd name="connsiteX72" fmla="*/ 14959092 w 21668748"/>
                <a:gd name="connsiteY72" fmla="*/ 3390005 h 5282877"/>
                <a:gd name="connsiteX73" fmla="*/ 15392229 w 21668748"/>
                <a:gd name="connsiteY73" fmla="*/ 3726889 h 5282877"/>
                <a:gd name="connsiteX74" fmla="*/ 15905576 w 21668748"/>
                <a:gd name="connsiteY74" fmla="*/ 3887310 h 5282877"/>
                <a:gd name="connsiteX75" fmla="*/ 16659555 w 21668748"/>
                <a:gd name="connsiteY75" fmla="*/ 4015647 h 5282877"/>
                <a:gd name="connsiteX76" fmla="*/ 17493745 w 21668748"/>
                <a:gd name="connsiteY76" fmla="*/ 4111900 h 5282877"/>
                <a:gd name="connsiteX77" fmla="*/ 18135429 w 21668748"/>
                <a:gd name="connsiteY77" fmla="*/ 4015647 h 5282877"/>
                <a:gd name="connsiteX78" fmla="*/ 18793155 w 21668748"/>
                <a:gd name="connsiteY78" fmla="*/ 4015647 h 5282877"/>
                <a:gd name="connsiteX79" fmla="*/ 19595261 w 21668748"/>
                <a:gd name="connsiteY79" fmla="*/ 4031689 h 5282877"/>
                <a:gd name="connsiteX80" fmla="*/ 20144702 w 21668748"/>
                <a:gd name="connsiteY80" fmla="*/ 4208152 h 5282877"/>
                <a:gd name="connsiteX81" fmla="*/ 20918734 w 21668748"/>
                <a:gd name="connsiteY81" fmla="*/ 4448784 h 5282877"/>
                <a:gd name="connsiteX82" fmla="*/ 21319787 w 21668748"/>
                <a:gd name="connsiteY82" fmla="*/ 4528994 h 5282877"/>
                <a:gd name="connsiteX83" fmla="*/ 21496252 w 21668748"/>
                <a:gd name="connsiteY83" fmla="*/ 4613214 h 5282877"/>
                <a:gd name="connsiteX84" fmla="*/ 21668703 w 21668748"/>
                <a:gd name="connsiteY84" fmla="*/ 4837805 h 5282877"/>
                <a:gd name="connsiteX0" fmla="*/ 21668703 w 21668748"/>
                <a:gd name="connsiteY0" fmla="*/ 4836855 h 5281927"/>
                <a:gd name="connsiteX1" fmla="*/ 21480208 w 21668748"/>
                <a:gd name="connsiteY1" fmla="*/ 4784717 h 5281927"/>
                <a:gd name="connsiteX2" fmla="*/ 20794408 w 21668748"/>
                <a:gd name="connsiteY2" fmla="*/ 4548097 h 5281927"/>
                <a:gd name="connsiteX3" fmla="*/ 19936155 w 21668748"/>
                <a:gd name="connsiteY3" fmla="*/ 4363613 h 5281927"/>
                <a:gd name="connsiteX4" fmla="*/ 19494998 w 21668748"/>
                <a:gd name="connsiteY4" fmla="*/ 4303456 h 5281927"/>
                <a:gd name="connsiteX5" fmla="*/ 19234312 w 21668748"/>
                <a:gd name="connsiteY5" fmla="*/ 4315487 h 5281927"/>
                <a:gd name="connsiteX6" fmla="*/ 18873366 w 21668748"/>
                <a:gd name="connsiteY6" fmla="*/ 4307465 h 5281927"/>
                <a:gd name="connsiteX7" fmla="*/ 18500388 w 21668748"/>
                <a:gd name="connsiteY7" fmla="*/ 4299445 h 5281927"/>
                <a:gd name="connsiteX8" fmla="*/ 17846672 w 21668748"/>
                <a:gd name="connsiteY8" fmla="*/ 4311476 h 5281927"/>
                <a:gd name="connsiteX9" fmla="*/ 17557913 w 21668748"/>
                <a:gd name="connsiteY9" fmla="*/ 4323507 h 5281927"/>
                <a:gd name="connsiteX10" fmla="*/ 16972375 w 21668748"/>
                <a:gd name="connsiteY10" fmla="*/ 4287412 h 5281927"/>
                <a:gd name="connsiteX11" fmla="*/ 16611429 w 21668748"/>
                <a:gd name="connsiteY11" fmla="*/ 4315487 h 5281927"/>
                <a:gd name="connsiteX12" fmla="*/ 15777240 w 21668748"/>
                <a:gd name="connsiteY12" fmla="*/ 4335539 h 5281927"/>
                <a:gd name="connsiteX13" fmla="*/ 15340092 w 21668748"/>
                <a:gd name="connsiteY13" fmla="*/ 4387675 h 5281927"/>
                <a:gd name="connsiteX14" fmla="*/ 14979145 w 21668748"/>
                <a:gd name="connsiteY14" fmla="*/ 4435802 h 5281927"/>
                <a:gd name="connsiteX15" fmla="*/ 14285324 w 21668748"/>
                <a:gd name="connsiteY15" fmla="*/ 4495960 h 5281927"/>
                <a:gd name="connsiteX16" fmla="*/ 13880261 w 21668748"/>
                <a:gd name="connsiteY16" fmla="*/ 4524033 h 5281927"/>
                <a:gd name="connsiteX17" fmla="*/ 13523324 w 21668748"/>
                <a:gd name="connsiteY17" fmla="*/ 4600234 h 5281927"/>
                <a:gd name="connsiteX18" fmla="*/ 13013987 w 21668748"/>
                <a:gd name="connsiteY18" fmla="*/ 4644350 h 5281927"/>
                <a:gd name="connsiteX19" fmla="*/ 12556787 w 21668748"/>
                <a:gd name="connsiteY19" fmla="*/ 4660392 h 5281927"/>
                <a:gd name="connsiteX20" fmla="*/ 11921580 w 21668748"/>
                <a:gd name="connsiteY20" fmla="*/ 4708517 h 5281927"/>
                <a:gd name="connsiteX21" fmla="*/ 11121422 w 21668748"/>
                <a:gd name="connsiteY21" fmla="*/ 4769924 h 5281927"/>
                <a:gd name="connsiteX22" fmla="*/ 10684488 w 21668748"/>
                <a:gd name="connsiteY22" fmla="*/ 4810821 h 5281927"/>
                <a:gd name="connsiteX23" fmla="*/ 10322480 w 21668748"/>
                <a:gd name="connsiteY23" fmla="*/ 4916998 h 5281927"/>
                <a:gd name="connsiteX24" fmla="*/ 9945457 w 21668748"/>
                <a:gd name="connsiteY24" fmla="*/ 4988300 h 5281927"/>
                <a:gd name="connsiteX25" fmla="*/ 9774567 w 21668748"/>
                <a:gd name="connsiteY25" fmla="*/ 4988437 h 5281927"/>
                <a:gd name="connsiteX26" fmla="*/ 9335316 w 21668748"/>
                <a:gd name="connsiteY26" fmla="*/ 5058990 h 5281927"/>
                <a:gd name="connsiteX27" fmla="*/ 8302825 w 21668748"/>
                <a:gd name="connsiteY27" fmla="*/ 5158502 h 5281927"/>
                <a:gd name="connsiteX28" fmla="*/ 7388521 w 21668748"/>
                <a:gd name="connsiteY28" fmla="*/ 5250476 h 5281927"/>
                <a:gd name="connsiteX29" fmla="*/ 6531661 w 21668748"/>
                <a:gd name="connsiteY29" fmla="*/ 5251200 h 5281927"/>
                <a:gd name="connsiteX30" fmla="*/ 5482836 w 21668748"/>
                <a:gd name="connsiteY30" fmla="*/ 4883438 h 5281927"/>
                <a:gd name="connsiteX31" fmla="*/ 4751068 w 21668748"/>
                <a:gd name="connsiteY31" fmla="*/ 4691550 h 5281927"/>
                <a:gd name="connsiteX32" fmla="*/ 3693523 w 21668748"/>
                <a:gd name="connsiteY32" fmla="*/ 4395697 h 5281927"/>
                <a:gd name="connsiteX33" fmla="*/ 3168145 w 21668748"/>
                <a:gd name="connsiteY33" fmla="*/ 4351581 h 5281927"/>
                <a:gd name="connsiteX34" fmla="*/ 2349997 w 21668748"/>
                <a:gd name="connsiteY34" fmla="*/ 4335539 h 5281927"/>
                <a:gd name="connsiteX35" fmla="*/ 1644145 w 21668748"/>
                <a:gd name="connsiteY35" fmla="*/ 4351581 h 5281927"/>
                <a:gd name="connsiteX36" fmla="*/ 1259134 w 21668748"/>
                <a:gd name="connsiteY36" fmla="*/ 4351581 h 5281927"/>
                <a:gd name="connsiteX37" fmla="*/ 954334 w 21668748"/>
                <a:gd name="connsiteY37" fmla="*/ 4239286 h 5281927"/>
                <a:gd name="connsiteX38" fmla="*/ 617450 w 21668748"/>
                <a:gd name="connsiteY38" fmla="*/ 4046781 h 5281927"/>
                <a:gd name="connsiteX39" fmla="*/ 376819 w 21668748"/>
                <a:gd name="connsiteY39" fmla="*/ 3741981 h 5281927"/>
                <a:gd name="connsiteX40" fmla="*/ 168271 w 21668748"/>
                <a:gd name="connsiteY40" fmla="*/ 3565518 h 5281927"/>
                <a:gd name="connsiteX41" fmla="*/ 23892 w 21668748"/>
                <a:gd name="connsiteY41" fmla="*/ 3228634 h 5281927"/>
                <a:gd name="connsiteX42" fmla="*/ 7850 w 21668748"/>
                <a:gd name="connsiteY42" fmla="*/ 2827581 h 5281927"/>
                <a:gd name="connsiteX43" fmla="*/ 104103 w 21668748"/>
                <a:gd name="connsiteY43" fmla="*/ 2346318 h 5281927"/>
                <a:gd name="connsiteX44" fmla="*/ 248482 w 21668748"/>
                <a:gd name="connsiteY44" fmla="*/ 1977350 h 5281927"/>
                <a:gd name="connsiteX45" fmla="*/ 473071 w 21668748"/>
                <a:gd name="connsiteY45" fmla="*/ 1720676 h 5281927"/>
                <a:gd name="connsiteX46" fmla="*/ 729745 w 21668748"/>
                <a:gd name="connsiteY46" fmla="*/ 1464002 h 5281927"/>
                <a:gd name="connsiteX47" fmla="*/ 1034545 w 21668748"/>
                <a:gd name="connsiteY47" fmla="*/ 1159202 h 5281927"/>
                <a:gd name="connsiteX48" fmla="*/ 1483724 w 21668748"/>
                <a:gd name="connsiteY48" fmla="*/ 742108 h 5281927"/>
                <a:gd name="connsiteX49" fmla="*/ 1852692 w 21668748"/>
                <a:gd name="connsiteY49" fmla="*/ 597729 h 5281927"/>
                <a:gd name="connsiteX50" fmla="*/ 2847303 w 21668748"/>
                <a:gd name="connsiteY50" fmla="*/ 389181 h 5281927"/>
                <a:gd name="connsiteX51" fmla="*/ 3472945 w 21668748"/>
                <a:gd name="connsiteY51" fmla="*/ 308971 h 5281927"/>
                <a:gd name="connsiteX52" fmla="*/ 4515682 w 21668748"/>
                <a:gd name="connsiteY52" fmla="*/ 244802 h 5281927"/>
                <a:gd name="connsiteX53" fmla="*/ 5141324 w 21668748"/>
                <a:gd name="connsiteY53" fmla="*/ 132508 h 5281927"/>
                <a:gd name="connsiteX54" fmla="*/ 6585113 w 21668748"/>
                <a:gd name="connsiteY54" fmla="*/ 68339 h 5281927"/>
                <a:gd name="connsiteX55" fmla="*/ 7611808 w 21668748"/>
                <a:gd name="connsiteY55" fmla="*/ 52297 h 5281927"/>
                <a:gd name="connsiteX56" fmla="*/ 8724794 w 21668748"/>
                <a:gd name="connsiteY56" fmla="*/ 64458 h 5281927"/>
                <a:gd name="connsiteX57" fmla="*/ 9455356 w 21668748"/>
                <a:gd name="connsiteY57" fmla="*/ 107409 h 5281927"/>
                <a:gd name="connsiteX58" fmla="*/ 9921871 w 21668748"/>
                <a:gd name="connsiteY58" fmla="*/ 4171 h 5281927"/>
                <a:gd name="connsiteX59" fmla="*/ 10547513 w 21668748"/>
                <a:gd name="connsiteY59" fmla="*/ 20213 h 5281927"/>
                <a:gd name="connsiteX60" fmla="*/ 11125029 w 21668748"/>
                <a:gd name="connsiteY60" fmla="*/ 20213 h 5281927"/>
                <a:gd name="connsiteX61" fmla="*/ 11702545 w 21668748"/>
                <a:gd name="connsiteY61" fmla="*/ 132508 h 5281927"/>
                <a:gd name="connsiteX62" fmla="*/ 11897897 w 21668748"/>
                <a:gd name="connsiteY62" fmla="*/ 740166 h 5281927"/>
                <a:gd name="connsiteX63" fmla="*/ 12329739 w 21668748"/>
                <a:gd name="connsiteY63" fmla="*/ 930084 h 5281927"/>
                <a:gd name="connsiteX64" fmla="*/ 12856542 w 21668748"/>
                <a:gd name="connsiteY64" fmla="*/ 1198013 h 5281927"/>
                <a:gd name="connsiteX65" fmla="*/ 13090705 w 21668748"/>
                <a:gd name="connsiteY65" fmla="*/ 1340581 h 5281927"/>
                <a:gd name="connsiteX66" fmla="*/ 13518666 w 21668748"/>
                <a:gd name="connsiteY66" fmla="*/ 1545636 h 5281927"/>
                <a:gd name="connsiteX67" fmla="*/ 13888151 w 21668748"/>
                <a:gd name="connsiteY67" fmla="*/ 1830382 h 5281927"/>
                <a:gd name="connsiteX68" fmla="*/ 14092819 w 21668748"/>
                <a:gd name="connsiteY68" fmla="*/ 2185897 h 5281927"/>
                <a:gd name="connsiteX69" fmla="*/ 14205113 w 21668748"/>
                <a:gd name="connsiteY69" fmla="*/ 2522781 h 5281927"/>
                <a:gd name="connsiteX70" fmla="*/ 14381576 w 21668748"/>
                <a:gd name="connsiteY70" fmla="*/ 2731329 h 5281927"/>
                <a:gd name="connsiteX71" fmla="*/ 14574082 w 21668748"/>
                <a:gd name="connsiteY71" fmla="*/ 3036129 h 5281927"/>
                <a:gd name="connsiteX72" fmla="*/ 14959092 w 21668748"/>
                <a:gd name="connsiteY72" fmla="*/ 3389055 h 5281927"/>
                <a:gd name="connsiteX73" fmla="*/ 15392229 w 21668748"/>
                <a:gd name="connsiteY73" fmla="*/ 3725939 h 5281927"/>
                <a:gd name="connsiteX74" fmla="*/ 15905576 w 21668748"/>
                <a:gd name="connsiteY74" fmla="*/ 3886360 h 5281927"/>
                <a:gd name="connsiteX75" fmla="*/ 16659555 w 21668748"/>
                <a:gd name="connsiteY75" fmla="*/ 4014697 h 5281927"/>
                <a:gd name="connsiteX76" fmla="*/ 17493745 w 21668748"/>
                <a:gd name="connsiteY76" fmla="*/ 4110950 h 5281927"/>
                <a:gd name="connsiteX77" fmla="*/ 18135429 w 21668748"/>
                <a:gd name="connsiteY77" fmla="*/ 4014697 h 5281927"/>
                <a:gd name="connsiteX78" fmla="*/ 18793155 w 21668748"/>
                <a:gd name="connsiteY78" fmla="*/ 4014697 h 5281927"/>
                <a:gd name="connsiteX79" fmla="*/ 19595261 w 21668748"/>
                <a:gd name="connsiteY79" fmla="*/ 4030739 h 5281927"/>
                <a:gd name="connsiteX80" fmla="*/ 20144702 w 21668748"/>
                <a:gd name="connsiteY80" fmla="*/ 4207202 h 5281927"/>
                <a:gd name="connsiteX81" fmla="*/ 20918734 w 21668748"/>
                <a:gd name="connsiteY81" fmla="*/ 4447834 h 5281927"/>
                <a:gd name="connsiteX82" fmla="*/ 21319787 w 21668748"/>
                <a:gd name="connsiteY82" fmla="*/ 4528044 h 5281927"/>
                <a:gd name="connsiteX83" fmla="*/ 21496252 w 21668748"/>
                <a:gd name="connsiteY83" fmla="*/ 4612264 h 5281927"/>
                <a:gd name="connsiteX84" fmla="*/ 21668703 w 21668748"/>
                <a:gd name="connsiteY84" fmla="*/ 4836855 h 5281927"/>
                <a:gd name="connsiteX0" fmla="*/ 21668703 w 21668748"/>
                <a:gd name="connsiteY0" fmla="*/ 4837925 h 5282997"/>
                <a:gd name="connsiteX1" fmla="*/ 21480208 w 21668748"/>
                <a:gd name="connsiteY1" fmla="*/ 4785787 h 5282997"/>
                <a:gd name="connsiteX2" fmla="*/ 20794408 w 21668748"/>
                <a:gd name="connsiteY2" fmla="*/ 4549167 h 5282997"/>
                <a:gd name="connsiteX3" fmla="*/ 19936155 w 21668748"/>
                <a:gd name="connsiteY3" fmla="*/ 4364683 h 5282997"/>
                <a:gd name="connsiteX4" fmla="*/ 19494998 w 21668748"/>
                <a:gd name="connsiteY4" fmla="*/ 4304526 h 5282997"/>
                <a:gd name="connsiteX5" fmla="*/ 19234312 w 21668748"/>
                <a:gd name="connsiteY5" fmla="*/ 4316557 h 5282997"/>
                <a:gd name="connsiteX6" fmla="*/ 18873366 w 21668748"/>
                <a:gd name="connsiteY6" fmla="*/ 4308535 h 5282997"/>
                <a:gd name="connsiteX7" fmla="*/ 18500388 w 21668748"/>
                <a:gd name="connsiteY7" fmla="*/ 4300515 h 5282997"/>
                <a:gd name="connsiteX8" fmla="*/ 17846672 w 21668748"/>
                <a:gd name="connsiteY8" fmla="*/ 4312546 h 5282997"/>
                <a:gd name="connsiteX9" fmla="*/ 17557913 w 21668748"/>
                <a:gd name="connsiteY9" fmla="*/ 4324577 h 5282997"/>
                <a:gd name="connsiteX10" fmla="*/ 16972375 w 21668748"/>
                <a:gd name="connsiteY10" fmla="*/ 4288482 h 5282997"/>
                <a:gd name="connsiteX11" fmla="*/ 16611429 w 21668748"/>
                <a:gd name="connsiteY11" fmla="*/ 4316557 h 5282997"/>
                <a:gd name="connsiteX12" fmla="*/ 15777240 w 21668748"/>
                <a:gd name="connsiteY12" fmla="*/ 4336609 h 5282997"/>
                <a:gd name="connsiteX13" fmla="*/ 15340092 w 21668748"/>
                <a:gd name="connsiteY13" fmla="*/ 4388745 h 5282997"/>
                <a:gd name="connsiteX14" fmla="*/ 14979145 w 21668748"/>
                <a:gd name="connsiteY14" fmla="*/ 4436872 h 5282997"/>
                <a:gd name="connsiteX15" fmla="*/ 14285324 w 21668748"/>
                <a:gd name="connsiteY15" fmla="*/ 4497030 h 5282997"/>
                <a:gd name="connsiteX16" fmla="*/ 13880261 w 21668748"/>
                <a:gd name="connsiteY16" fmla="*/ 4525103 h 5282997"/>
                <a:gd name="connsiteX17" fmla="*/ 13523324 w 21668748"/>
                <a:gd name="connsiteY17" fmla="*/ 4601304 h 5282997"/>
                <a:gd name="connsiteX18" fmla="*/ 13013987 w 21668748"/>
                <a:gd name="connsiteY18" fmla="*/ 4645420 h 5282997"/>
                <a:gd name="connsiteX19" fmla="*/ 12556787 w 21668748"/>
                <a:gd name="connsiteY19" fmla="*/ 4661462 h 5282997"/>
                <a:gd name="connsiteX20" fmla="*/ 11921580 w 21668748"/>
                <a:gd name="connsiteY20" fmla="*/ 4709587 h 5282997"/>
                <a:gd name="connsiteX21" fmla="*/ 11121422 w 21668748"/>
                <a:gd name="connsiteY21" fmla="*/ 4770994 h 5282997"/>
                <a:gd name="connsiteX22" fmla="*/ 10684488 w 21668748"/>
                <a:gd name="connsiteY22" fmla="*/ 4811891 h 5282997"/>
                <a:gd name="connsiteX23" fmla="*/ 10322480 w 21668748"/>
                <a:gd name="connsiteY23" fmla="*/ 4918068 h 5282997"/>
                <a:gd name="connsiteX24" fmla="*/ 9945457 w 21668748"/>
                <a:gd name="connsiteY24" fmla="*/ 4989370 h 5282997"/>
                <a:gd name="connsiteX25" fmla="*/ 9774567 w 21668748"/>
                <a:gd name="connsiteY25" fmla="*/ 4989507 h 5282997"/>
                <a:gd name="connsiteX26" fmla="*/ 9335316 w 21668748"/>
                <a:gd name="connsiteY26" fmla="*/ 5060060 h 5282997"/>
                <a:gd name="connsiteX27" fmla="*/ 8302825 w 21668748"/>
                <a:gd name="connsiteY27" fmla="*/ 5159572 h 5282997"/>
                <a:gd name="connsiteX28" fmla="*/ 7388521 w 21668748"/>
                <a:gd name="connsiteY28" fmla="*/ 5251546 h 5282997"/>
                <a:gd name="connsiteX29" fmla="*/ 6531661 w 21668748"/>
                <a:gd name="connsiteY29" fmla="*/ 5252270 h 5282997"/>
                <a:gd name="connsiteX30" fmla="*/ 5482836 w 21668748"/>
                <a:gd name="connsiteY30" fmla="*/ 4884508 h 5282997"/>
                <a:gd name="connsiteX31" fmla="*/ 4751068 w 21668748"/>
                <a:gd name="connsiteY31" fmla="*/ 4692620 h 5282997"/>
                <a:gd name="connsiteX32" fmla="*/ 3693523 w 21668748"/>
                <a:gd name="connsiteY32" fmla="*/ 4396767 h 5282997"/>
                <a:gd name="connsiteX33" fmla="*/ 3168145 w 21668748"/>
                <a:gd name="connsiteY33" fmla="*/ 4352651 h 5282997"/>
                <a:gd name="connsiteX34" fmla="*/ 2349997 w 21668748"/>
                <a:gd name="connsiteY34" fmla="*/ 4336609 h 5282997"/>
                <a:gd name="connsiteX35" fmla="*/ 1644145 w 21668748"/>
                <a:gd name="connsiteY35" fmla="*/ 4352651 h 5282997"/>
                <a:gd name="connsiteX36" fmla="*/ 1259134 w 21668748"/>
                <a:gd name="connsiteY36" fmla="*/ 4352651 h 5282997"/>
                <a:gd name="connsiteX37" fmla="*/ 954334 w 21668748"/>
                <a:gd name="connsiteY37" fmla="*/ 4240356 h 5282997"/>
                <a:gd name="connsiteX38" fmla="*/ 617450 w 21668748"/>
                <a:gd name="connsiteY38" fmla="*/ 4047851 h 5282997"/>
                <a:gd name="connsiteX39" fmla="*/ 376819 w 21668748"/>
                <a:gd name="connsiteY39" fmla="*/ 3743051 h 5282997"/>
                <a:gd name="connsiteX40" fmla="*/ 168271 w 21668748"/>
                <a:gd name="connsiteY40" fmla="*/ 3566588 h 5282997"/>
                <a:gd name="connsiteX41" fmla="*/ 23892 w 21668748"/>
                <a:gd name="connsiteY41" fmla="*/ 3229704 h 5282997"/>
                <a:gd name="connsiteX42" fmla="*/ 7850 w 21668748"/>
                <a:gd name="connsiteY42" fmla="*/ 2828651 h 5282997"/>
                <a:gd name="connsiteX43" fmla="*/ 104103 w 21668748"/>
                <a:gd name="connsiteY43" fmla="*/ 2347388 h 5282997"/>
                <a:gd name="connsiteX44" fmla="*/ 248482 w 21668748"/>
                <a:gd name="connsiteY44" fmla="*/ 1978420 h 5282997"/>
                <a:gd name="connsiteX45" fmla="*/ 473071 w 21668748"/>
                <a:gd name="connsiteY45" fmla="*/ 1721746 h 5282997"/>
                <a:gd name="connsiteX46" fmla="*/ 729745 w 21668748"/>
                <a:gd name="connsiteY46" fmla="*/ 1465072 h 5282997"/>
                <a:gd name="connsiteX47" fmla="*/ 1034545 w 21668748"/>
                <a:gd name="connsiteY47" fmla="*/ 1160272 h 5282997"/>
                <a:gd name="connsiteX48" fmla="*/ 1483724 w 21668748"/>
                <a:gd name="connsiteY48" fmla="*/ 743178 h 5282997"/>
                <a:gd name="connsiteX49" fmla="*/ 1852692 w 21668748"/>
                <a:gd name="connsiteY49" fmla="*/ 598799 h 5282997"/>
                <a:gd name="connsiteX50" fmla="*/ 2847303 w 21668748"/>
                <a:gd name="connsiteY50" fmla="*/ 390251 h 5282997"/>
                <a:gd name="connsiteX51" fmla="*/ 3472945 w 21668748"/>
                <a:gd name="connsiteY51" fmla="*/ 310041 h 5282997"/>
                <a:gd name="connsiteX52" fmla="*/ 4515682 w 21668748"/>
                <a:gd name="connsiteY52" fmla="*/ 245872 h 5282997"/>
                <a:gd name="connsiteX53" fmla="*/ 5141324 w 21668748"/>
                <a:gd name="connsiteY53" fmla="*/ 133578 h 5282997"/>
                <a:gd name="connsiteX54" fmla="*/ 6585113 w 21668748"/>
                <a:gd name="connsiteY54" fmla="*/ 69409 h 5282997"/>
                <a:gd name="connsiteX55" fmla="*/ 7611808 w 21668748"/>
                <a:gd name="connsiteY55" fmla="*/ 53367 h 5282997"/>
                <a:gd name="connsiteX56" fmla="*/ 8724794 w 21668748"/>
                <a:gd name="connsiteY56" fmla="*/ 65528 h 5282997"/>
                <a:gd name="connsiteX57" fmla="*/ 9455356 w 21668748"/>
                <a:gd name="connsiteY57" fmla="*/ 108479 h 5282997"/>
                <a:gd name="connsiteX58" fmla="*/ 9855503 w 21668748"/>
                <a:gd name="connsiteY58" fmla="*/ 241215 h 5282997"/>
                <a:gd name="connsiteX59" fmla="*/ 10547513 w 21668748"/>
                <a:gd name="connsiteY59" fmla="*/ 21283 h 5282997"/>
                <a:gd name="connsiteX60" fmla="*/ 11125029 w 21668748"/>
                <a:gd name="connsiteY60" fmla="*/ 21283 h 5282997"/>
                <a:gd name="connsiteX61" fmla="*/ 11702545 w 21668748"/>
                <a:gd name="connsiteY61" fmla="*/ 133578 h 5282997"/>
                <a:gd name="connsiteX62" fmla="*/ 11897897 w 21668748"/>
                <a:gd name="connsiteY62" fmla="*/ 741236 h 5282997"/>
                <a:gd name="connsiteX63" fmla="*/ 12329739 w 21668748"/>
                <a:gd name="connsiteY63" fmla="*/ 931154 h 5282997"/>
                <a:gd name="connsiteX64" fmla="*/ 12856542 w 21668748"/>
                <a:gd name="connsiteY64" fmla="*/ 1199083 h 5282997"/>
                <a:gd name="connsiteX65" fmla="*/ 13090705 w 21668748"/>
                <a:gd name="connsiteY65" fmla="*/ 1341651 h 5282997"/>
                <a:gd name="connsiteX66" fmla="*/ 13518666 w 21668748"/>
                <a:gd name="connsiteY66" fmla="*/ 1546706 h 5282997"/>
                <a:gd name="connsiteX67" fmla="*/ 13888151 w 21668748"/>
                <a:gd name="connsiteY67" fmla="*/ 1831452 h 5282997"/>
                <a:gd name="connsiteX68" fmla="*/ 14092819 w 21668748"/>
                <a:gd name="connsiteY68" fmla="*/ 2186967 h 5282997"/>
                <a:gd name="connsiteX69" fmla="*/ 14205113 w 21668748"/>
                <a:gd name="connsiteY69" fmla="*/ 2523851 h 5282997"/>
                <a:gd name="connsiteX70" fmla="*/ 14381576 w 21668748"/>
                <a:gd name="connsiteY70" fmla="*/ 2732399 h 5282997"/>
                <a:gd name="connsiteX71" fmla="*/ 14574082 w 21668748"/>
                <a:gd name="connsiteY71" fmla="*/ 3037199 h 5282997"/>
                <a:gd name="connsiteX72" fmla="*/ 14959092 w 21668748"/>
                <a:gd name="connsiteY72" fmla="*/ 3390125 h 5282997"/>
                <a:gd name="connsiteX73" fmla="*/ 15392229 w 21668748"/>
                <a:gd name="connsiteY73" fmla="*/ 3727009 h 5282997"/>
                <a:gd name="connsiteX74" fmla="*/ 15905576 w 21668748"/>
                <a:gd name="connsiteY74" fmla="*/ 3887430 h 5282997"/>
                <a:gd name="connsiteX75" fmla="*/ 16659555 w 21668748"/>
                <a:gd name="connsiteY75" fmla="*/ 4015767 h 5282997"/>
                <a:gd name="connsiteX76" fmla="*/ 17493745 w 21668748"/>
                <a:gd name="connsiteY76" fmla="*/ 4112020 h 5282997"/>
                <a:gd name="connsiteX77" fmla="*/ 18135429 w 21668748"/>
                <a:gd name="connsiteY77" fmla="*/ 4015767 h 5282997"/>
                <a:gd name="connsiteX78" fmla="*/ 18793155 w 21668748"/>
                <a:gd name="connsiteY78" fmla="*/ 4015767 h 5282997"/>
                <a:gd name="connsiteX79" fmla="*/ 19595261 w 21668748"/>
                <a:gd name="connsiteY79" fmla="*/ 4031809 h 5282997"/>
                <a:gd name="connsiteX80" fmla="*/ 20144702 w 21668748"/>
                <a:gd name="connsiteY80" fmla="*/ 4208272 h 5282997"/>
                <a:gd name="connsiteX81" fmla="*/ 20918734 w 21668748"/>
                <a:gd name="connsiteY81" fmla="*/ 4448904 h 5282997"/>
                <a:gd name="connsiteX82" fmla="*/ 21319787 w 21668748"/>
                <a:gd name="connsiteY82" fmla="*/ 4529114 h 5282997"/>
                <a:gd name="connsiteX83" fmla="*/ 21496252 w 21668748"/>
                <a:gd name="connsiteY83" fmla="*/ 4613334 h 5282997"/>
                <a:gd name="connsiteX84" fmla="*/ 21668703 w 21668748"/>
                <a:gd name="connsiteY84" fmla="*/ 4837925 h 5282997"/>
                <a:gd name="connsiteX0" fmla="*/ 21668703 w 21668748"/>
                <a:gd name="connsiteY0" fmla="*/ 4827261 h 5272333"/>
                <a:gd name="connsiteX1" fmla="*/ 21480208 w 21668748"/>
                <a:gd name="connsiteY1" fmla="*/ 4775123 h 5272333"/>
                <a:gd name="connsiteX2" fmla="*/ 20794408 w 21668748"/>
                <a:gd name="connsiteY2" fmla="*/ 4538503 h 5272333"/>
                <a:gd name="connsiteX3" fmla="*/ 19936155 w 21668748"/>
                <a:gd name="connsiteY3" fmla="*/ 4354019 h 5272333"/>
                <a:gd name="connsiteX4" fmla="*/ 19494998 w 21668748"/>
                <a:gd name="connsiteY4" fmla="*/ 4293862 h 5272333"/>
                <a:gd name="connsiteX5" fmla="*/ 19234312 w 21668748"/>
                <a:gd name="connsiteY5" fmla="*/ 4305893 h 5272333"/>
                <a:gd name="connsiteX6" fmla="*/ 18873366 w 21668748"/>
                <a:gd name="connsiteY6" fmla="*/ 4297871 h 5272333"/>
                <a:gd name="connsiteX7" fmla="*/ 18500388 w 21668748"/>
                <a:gd name="connsiteY7" fmla="*/ 4289851 h 5272333"/>
                <a:gd name="connsiteX8" fmla="*/ 17846672 w 21668748"/>
                <a:gd name="connsiteY8" fmla="*/ 4301882 h 5272333"/>
                <a:gd name="connsiteX9" fmla="*/ 17557913 w 21668748"/>
                <a:gd name="connsiteY9" fmla="*/ 4313913 h 5272333"/>
                <a:gd name="connsiteX10" fmla="*/ 16972375 w 21668748"/>
                <a:gd name="connsiteY10" fmla="*/ 4277818 h 5272333"/>
                <a:gd name="connsiteX11" fmla="*/ 16611429 w 21668748"/>
                <a:gd name="connsiteY11" fmla="*/ 4305893 h 5272333"/>
                <a:gd name="connsiteX12" fmla="*/ 15777240 w 21668748"/>
                <a:gd name="connsiteY12" fmla="*/ 4325945 h 5272333"/>
                <a:gd name="connsiteX13" fmla="*/ 15340092 w 21668748"/>
                <a:gd name="connsiteY13" fmla="*/ 4378081 h 5272333"/>
                <a:gd name="connsiteX14" fmla="*/ 14979145 w 21668748"/>
                <a:gd name="connsiteY14" fmla="*/ 4426208 h 5272333"/>
                <a:gd name="connsiteX15" fmla="*/ 14285324 w 21668748"/>
                <a:gd name="connsiteY15" fmla="*/ 4486366 h 5272333"/>
                <a:gd name="connsiteX16" fmla="*/ 13880261 w 21668748"/>
                <a:gd name="connsiteY16" fmla="*/ 4514439 h 5272333"/>
                <a:gd name="connsiteX17" fmla="*/ 13523324 w 21668748"/>
                <a:gd name="connsiteY17" fmla="*/ 4590640 h 5272333"/>
                <a:gd name="connsiteX18" fmla="*/ 13013987 w 21668748"/>
                <a:gd name="connsiteY18" fmla="*/ 4634756 h 5272333"/>
                <a:gd name="connsiteX19" fmla="*/ 12556787 w 21668748"/>
                <a:gd name="connsiteY19" fmla="*/ 4650798 h 5272333"/>
                <a:gd name="connsiteX20" fmla="*/ 11921580 w 21668748"/>
                <a:gd name="connsiteY20" fmla="*/ 4698923 h 5272333"/>
                <a:gd name="connsiteX21" fmla="*/ 11121422 w 21668748"/>
                <a:gd name="connsiteY21" fmla="*/ 4760330 h 5272333"/>
                <a:gd name="connsiteX22" fmla="*/ 10684488 w 21668748"/>
                <a:gd name="connsiteY22" fmla="*/ 4801227 h 5272333"/>
                <a:gd name="connsiteX23" fmla="*/ 10322480 w 21668748"/>
                <a:gd name="connsiteY23" fmla="*/ 4907404 h 5272333"/>
                <a:gd name="connsiteX24" fmla="*/ 9945457 w 21668748"/>
                <a:gd name="connsiteY24" fmla="*/ 4978706 h 5272333"/>
                <a:gd name="connsiteX25" fmla="*/ 9774567 w 21668748"/>
                <a:gd name="connsiteY25" fmla="*/ 4978843 h 5272333"/>
                <a:gd name="connsiteX26" fmla="*/ 9335316 w 21668748"/>
                <a:gd name="connsiteY26" fmla="*/ 5049396 h 5272333"/>
                <a:gd name="connsiteX27" fmla="*/ 8302825 w 21668748"/>
                <a:gd name="connsiteY27" fmla="*/ 5148908 h 5272333"/>
                <a:gd name="connsiteX28" fmla="*/ 7388521 w 21668748"/>
                <a:gd name="connsiteY28" fmla="*/ 5240882 h 5272333"/>
                <a:gd name="connsiteX29" fmla="*/ 6531661 w 21668748"/>
                <a:gd name="connsiteY29" fmla="*/ 5241606 h 5272333"/>
                <a:gd name="connsiteX30" fmla="*/ 5482836 w 21668748"/>
                <a:gd name="connsiteY30" fmla="*/ 4873844 h 5272333"/>
                <a:gd name="connsiteX31" fmla="*/ 4751068 w 21668748"/>
                <a:gd name="connsiteY31" fmla="*/ 4681956 h 5272333"/>
                <a:gd name="connsiteX32" fmla="*/ 3693523 w 21668748"/>
                <a:gd name="connsiteY32" fmla="*/ 4386103 h 5272333"/>
                <a:gd name="connsiteX33" fmla="*/ 3168145 w 21668748"/>
                <a:gd name="connsiteY33" fmla="*/ 4341987 h 5272333"/>
                <a:gd name="connsiteX34" fmla="*/ 2349997 w 21668748"/>
                <a:gd name="connsiteY34" fmla="*/ 4325945 h 5272333"/>
                <a:gd name="connsiteX35" fmla="*/ 1644145 w 21668748"/>
                <a:gd name="connsiteY35" fmla="*/ 4341987 h 5272333"/>
                <a:gd name="connsiteX36" fmla="*/ 1259134 w 21668748"/>
                <a:gd name="connsiteY36" fmla="*/ 4341987 h 5272333"/>
                <a:gd name="connsiteX37" fmla="*/ 954334 w 21668748"/>
                <a:gd name="connsiteY37" fmla="*/ 4229692 h 5272333"/>
                <a:gd name="connsiteX38" fmla="*/ 617450 w 21668748"/>
                <a:gd name="connsiteY38" fmla="*/ 4037187 h 5272333"/>
                <a:gd name="connsiteX39" fmla="*/ 376819 w 21668748"/>
                <a:gd name="connsiteY39" fmla="*/ 3732387 h 5272333"/>
                <a:gd name="connsiteX40" fmla="*/ 168271 w 21668748"/>
                <a:gd name="connsiteY40" fmla="*/ 3555924 h 5272333"/>
                <a:gd name="connsiteX41" fmla="*/ 23892 w 21668748"/>
                <a:gd name="connsiteY41" fmla="*/ 3219040 h 5272333"/>
                <a:gd name="connsiteX42" fmla="*/ 7850 w 21668748"/>
                <a:gd name="connsiteY42" fmla="*/ 2817987 h 5272333"/>
                <a:gd name="connsiteX43" fmla="*/ 104103 w 21668748"/>
                <a:gd name="connsiteY43" fmla="*/ 2336724 h 5272333"/>
                <a:gd name="connsiteX44" fmla="*/ 248482 w 21668748"/>
                <a:gd name="connsiteY44" fmla="*/ 1967756 h 5272333"/>
                <a:gd name="connsiteX45" fmla="*/ 473071 w 21668748"/>
                <a:gd name="connsiteY45" fmla="*/ 1711082 h 5272333"/>
                <a:gd name="connsiteX46" fmla="*/ 729745 w 21668748"/>
                <a:gd name="connsiteY46" fmla="*/ 1454408 h 5272333"/>
                <a:gd name="connsiteX47" fmla="*/ 1034545 w 21668748"/>
                <a:gd name="connsiteY47" fmla="*/ 1149608 h 5272333"/>
                <a:gd name="connsiteX48" fmla="*/ 1483724 w 21668748"/>
                <a:gd name="connsiteY48" fmla="*/ 732514 h 5272333"/>
                <a:gd name="connsiteX49" fmla="*/ 1852692 w 21668748"/>
                <a:gd name="connsiteY49" fmla="*/ 588135 h 5272333"/>
                <a:gd name="connsiteX50" fmla="*/ 2847303 w 21668748"/>
                <a:gd name="connsiteY50" fmla="*/ 379587 h 5272333"/>
                <a:gd name="connsiteX51" fmla="*/ 3472945 w 21668748"/>
                <a:gd name="connsiteY51" fmla="*/ 299377 h 5272333"/>
                <a:gd name="connsiteX52" fmla="*/ 4515682 w 21668748"/>
                <a:gd name="connsiteY52" fmla="*/ 235208 h 5272333"/>
                <a:gd name="connsiteX53" fmla="*/ 5141324 w 21668748"/>
                <a:gd name="connsiteY53" fmla="*/ 122914 h 5272333"/>
                <a:gd name="connsiteX54" fmla="*/ 6585113 w 21668748"/>
                <a:gd name="connsiteY54" fmla="*/ 58745 h 5272333"/>
                <a:gd name="connsiteX55" fmla="*/ 7611808 w 21668748"/>
                <a:gd name="connsiteY55" fmla="*/ 42703 h 5272333"/>
                <a:gd name="connsiteX56" fmla="*/ 8724794 w 21668748"/>
                <a:gd name="connsiteY56" fmla="*/ 54864 h 5272333"/>
                <a:gd name="connsiteX57" fmla="*/ 9455356 w 21668748"/>
                <a:gd name="connsiteY57" fmla="*/ 97815 h 5272333"/>
                <a:gd name="connsiteX58" fmla="*/ 9855503 w 21668748"/>
                <a:gd name="connsiteY58" fmla="*/ 230551 h 5272333"/>
                <a:gd name="connsiteX59" fmla="*/ 10289417 w 21668748"/>
                <a:gd name="connsiteY59" fmla="*/ 283464 h 5272333"/>
                <a:gd name="connsiteX60" fmla="*/ 11125029 w 21668748"/>
                <a:gd name="connsiteY60" fmla="*/ 10619 h 5272333"/>
                <a:gd name="connsiteX61" fmla="*/ 11702545 w 21668748"/>
                <a:gd name="connsiteY61" fmla="*/ 122914 h 5272333"/>
                <a:gd name="connsiteX62" fmla="*/ 11897897 w 21668748"/>
                <a:gd name="connsiteY62" fmla="*/ 730572 h 5272333"/>
                <a:gd name="connsiteX63" fmla="*/ 12329739 w 21668748"/>
                <a:gd name="connsiteY63" fmla="*/ 920490 h 5272333"/>
                <a:gd name="connsiteX64" fmla="*/ 12856542 w 21668748"/>
                <a:gd name="connsiteY64" fmla="*/ 1188419 h 5272333"/>
                <a:gd name="connsiteX65" fmla="*/ 13090705 w 21668748"/>
                <a:gd name="connsiteY65" fmla="*/ 1330987 h 5272333"/>
                <a:gd name="connsiteX66" fmla="*/ 13518666 w 21668748"/>
                <a:gd name="connsiteY66" fmla="*/ 1536042 h 5272333"/>
                <a:gd name="connsiteX67" fmla="*/ 13888151 w 21668748"/>
                <a:gd name="connsiteY67" fmla="*/ 1820788 h 5272333"/>
                <a:gd name="connsiteX68" fmla="*/ 14092819 w 21668748"/>
                <a:gd name="connsiteY68" fmla="*/ 2176303 h 5272333"/>
                <a:gd name="connsiteX69" fmla="*/ 14205113 w 21668748"/>
                <a:gd name="connsiteY69" fmla="*/ 2513187 h 5272333"/>
                <a:gd name="connsiteX70" fmla="*/ 14381576 w 21668748"/>
                <a:gd name="connsiteY70" fmla="*/ 2721735 h 5272333"/>
                <a:gd name="connsiteX71" fmla="*/ 14574082 w 21668748"/>
                <a:gd name="connsiteY71" fmla="*/ 3026535 h 5272333"/>
                <a:gd name="connsiteX72" fmla="*/ 14959092 w 21668748"/>
                <a:gd name="connsiteY72" fmla="*/ 3379461 h 5272333"/>
                <a:gd name="connsiteX73" fmla="*/ 15392229 w 21668748"/>
                <a:gd name="connsiteY73" fmla="*/ 3716345 h 5272333"/>
                <a:gd name="connsiteX74" fmla="*/ 15905576 w 21668748"/>
                <a:gd name="connsiteY74" fmla="*/ 3876766 h 5272333"/>
                <a:gd name="connsiteX75" fmla="*/ 16659555 w 21668748"/>
                <a:gd name="connsiteY75" fmla="*/ 4005103 h 5272333"/>
                <a:gd name="connsiteX76" fmla="*/ 17493745 w 21668748"/>
                <a:gd name="connsiteY76" fmla="*/ 4101356 h 5272333"/>
                <a:gd name="connsiteX77" fmla="*/ 18135429 w 21668748"/>
                <a:gd name="connsiteY77" fmla="*/ 4005103 h 5272333"/>
                <a:gd name="connsiteX78" fmla="*/ 18793155 w 21668748"/>
                <a:gd name="connsiteY78" fmla="*/ 4005103 h 5272333"/>
                <a:gd name="connsiteX79" fmla="*/ 19595261 w 21668748"/>
                <a:gd name="connsiteY79" fmla="*/ 4021145 h 5272333"/>
                <a:gd name="connsiteX80" fmla="*/ 20144702 w 21668748"/>
                <a:gd name="connsiteY80" fmla="*/ 4197608 h 5272333"/>
                <a:gd name="connsiteX81" fmla="*/ 20918734 w 21668748"/>
                <a:gd name="connsiteY81" fmla="*/ 4438240 h 5272333"/>
                <a:gd name="connsiteX82" fmla="*/ 21319787 w 21668748"/>
                <a:gd name="connsiteY82" fmla="*/ 4518450 h 5272333"/>
                <a:gd name="connsiteX83" fmla="*/ 21496252 w 21668748"/>
                <a:gd name="connsiteY83" fmla="*/ 4602670 h 5272333"/>
                <a:gd name="connsiteX84" fmla="*/ 21668703 w 21668748"/>
                <a:gd name="connsiteY84" fmla="*/ 4827261 h 5272333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702545 w 21668748"/>
                <a:gd name="connsiteY61" fmla="*/ 80211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46460 w 21668748"/>
                <a:gd name="connsiteY65" fmla="*/ 1362025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08469 w 21668748"/>
                <a:gd name="connsiteY3" fmla="*/ 4793230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207385 w 21498168"/>
                <a:gd name="connsiteY0" fmla="*/ 5328255 h 5329478"/>
                <a:gd name="connsiteX1" fmla="*/ 21480208 w 21498168"/>
                <a:gd name="connsiteY1" fmla="*/ 4732420 h 5329478"/>
                <a:gd name="connsiteX2" fmla="*/ 20794408 w 21498168"/>
                <a:gd name="connsiteY2" fmla="*/ 4495800 h 5329478"/>
                <a:gd name="connsiteX3" fmla="*/ 19808469 w 21498168"/>
                <a:gd name="connsiteY3" fmla="*/ 4793230 h 5329478"/>
                <a:gd name="connsiteX4" fmla="*/ 19404382 w 21498168"/>
                <a:gd name="connsiteY4" fmla="*/ 4708359 h 5329478"/>
                <a:gd name="connsiteX5" fmla="*/ 19118982 w 21498168"/>
                <a:gd name="connsiteY5" fmla="*/ 4629773 h 5329478"/>
                <a:gd name="connsiteX6" fmla="*/ 18786869 w 21498168"/>
                <a:gd name="connsiteY6" fmla="*/ 4588800 h 5329478"/>
                <a:gd name="connsiteX7" fmla="*/ 18422129 w 21498168"/>
                <a:gd name="connsiteY7" fmla="*/ 4523115 h 5329478"/>
                <a:gd name="connsiteX8" fmla="*/ 17883742 w 21498168"/>
                <a:gd name="connsiteY8" fmla="*/ 4345676 h 5329478"/>
                <a:gd name="connsiteX9" fmla="*/ 17541436 w 21498168"/>
                <a:gd name="connsiteY9" fmla="*/ 4312399 h 5329478"/>
                <a:gd name="connsiteX10" fmla="*/ 16972376 w 21498168"/>
                <a:gd name="connsiteY10" fmla="*/ 4288661 h 5329478"/>
                <a:gd name="connsiteX11" fmla="*/ 16611429 w 21498168"/>
                <a:gd name="connsiteY11" fmla="*/ 4263190 h 5329478"/>
                <a:gd name="connsiteX12" fmla="*/ 15777240 w 21498168"/>
                <a:gd name="connsiteY12" fmla="*/ 4283242 h 5329478"/>
                <a:gd name="connsiteX13" fmla="*/ 15340092 w 21498168"/>
                <a:gd name="connsiteY13" fmla="*/ 4335378 h 5329478"/>
                <a:gd name="connsiteX14" fmla="*/ 14979145 w 21498168"/>
                <a:gd name="connsiteY14" fmla="*/ 4383505 h 5329478"/>
                <a:gd name="connsiteX15" fmla="*/ 14285324 w 21498168"/>
                <a:gd name="connsiteY15" fmla="*/ 4443663 h 5329478"/>
                <a:gd name="connsiteX16" fmla="*/ 13880261 w 21498168"/>
                <a:gd name="connsiteY16" fmla="*/ 4471736 h 5329478"/>
                <a:gd name="connsiteX17" fmla="*/ 13523324 w 21498168"/>
                <a:gd name="connsiteY17" fmla="*/ 4547937 h 5329478"/>
                <a:gd name="connsiteX18" fmla="*/ 13013987 w 21498168"/>
                <a:gd name="connsiteY18" fmla="*/ 4592053 h 5329478"/>
                <a:gd name="connsiteX19" fmla="*/ 12556787 w 21498168"/>
                <a:gd name="connsiteY19" fmla="*/ 4608095 h 5329478"/>
                <a:gd name="connsiteX20" fmla="*/ 11921580 w 21498168"/>
                <a:gd name="connsiteY20" fmla="*/ 4656220 h 5329478"/>
                <a:gd name="connsiteX21" fmla="*/ 11121422 w 21498168"/>
                <a:gd name="connsiteY21" fmla="*/ 4717627 h 5329478"/>
                <a:gd name="connsiteX22" fmla="*/ 10684488 w 21498168"/>
                <a:gd name="connsiteY22" fmla="*/ 4758524 h 5329478"/>
                <a:gd name="connsiteX23" fmla="*/ 10322480 w 21498168"/>
                <a:gd name="connsiteY23" fmla="*/ 4864701 h 5329478"/>
                <a:gd name="connsiteX24" fmla="*/ 9945457 w 21498168"/>
                <a:gd name="connsiteY24" fmla="*/ 4936003 h 5329478"/>
                <a:gd name="connsiteX25" fmla="*/ 9774567 w 21498168"/>
                <a:gd name="connsiteY25" fmla="*/ 4936140 h 5329478"/>
                <a:gd name="connsiteX26" fmla="*/ 9335316 w 21498168"/>
                <a:gd name="connsiteY26" fmla="*/ 5006693 h 5329478"/>
                <a:gd name="connsiteX27" fmla="*/ 8302825 w 21498168"/>
                <a:gd name="connsiteY27" fmla="*/ 5106205 h 5329478"/>
                <a:gd name="connsiteX28" fmla="*/ 7388521 w 21498168"/>
                <a:gd name="connsiteY28" fmla="*/ 5198179 h 5329478"/>
                <a:gd name="connsiteX29" fmla="*/ 6531661 w 21498168"/>
                <a:gd name="connsiteY29" fmla="*/ 5198903 h 5329478"/>
                <a:gd name="connsiteX30" fmla="*/ 5482836 w 21498168"/>
                <a:gd name="connsiteY30" fmla="*/ 4831141 h 5329478"/>
                <a:gd name="connsiteX31" fmla="*/ 4751068 w 21498168"/>
                <a:gd name="connsiteY31" fmla="*/ 4639253 h 5329478"/>
                <a:gd name="connsiteX32" fmla="*/ 3693523 w 21498168"/>
                <a:gd name="connsiteY32" fmla="*/ 4343400 h 5329478"/>
                <a:gd name="connsiteX33" fmla="*/ 3168145 w 21498168"/>
                <a:gd name="connsiteY33" fmla="*/ 4299284 h 5329478"/>
                <a:gd name="connsiteX34" fmla="*/ 2349997 w 21498168"/>
                <a:gd name="connsiteY34" fmla="*/ 4283242 h 5329478"/>
                <a:gd name="connsiteX35" fmla="*/ 1644145 w 21498168"/>
                <a:gd name="connsiteY35" fmla="*/ 4299284 h 5329478"/>
                <a:gd name="connsiteX36" fmla="*/ 1259134 w 21498168"/>
                <a:gd name="connsiteY36" fmla="*/ 4299284 h 5329478"/>
                <a:gd name="connsiteX37" fmla="*/ 954334 w 21498168"/>
                <a:gd name="connsiteY37" fmla="*/ 4186989 h 5329478"/>
                <a:gd name="connsiteX38" fmla="*/ 617450 w 21498168"/>
                <a:gd name="connsiteY38" fmla="*/ 3994484 h 5329478"/>
                <a:gd name="connsiteX39" fmla="*/ 376819 w 21498168"/>
                <a:gd name="connsiteY39" fmla="*/ 3689684 h 5329478"/>
                <a:gd name="connsiteX40" fmla="*/ 168271 w 21498168"/>
                <a:gd name="connsiteY40" fmla="*/ 3513221 h 5329478"/>
                <a:gd name="connsiteX41" fmla="*/ 23892 w 21498168"/>
                <a:gd name="connsiteY41" fmla="*/ 3176337 h 5329478"/>
                <a:gd name="connsiteX42" fmla="*/ 7850 w 21498168"/>
                <a:gd name="connsiteY42" fmla="*/ 2775284 h 5329478"/>
                <a:gd name="connsiteX43" fmla="*/ 104103 w 21498168"/>
                <a:gd name="connsiteY43" fmla="*/ 2294021 h 5329478"/>
                <a:gd name="connsiteX44" fmla="*/ 248482 w 21498168"/>
                <a:gd name="connsiteY44" fmla="*/ 1925053 h 5329478"/>
                <a:gd name="connsiteX45" fmla="*/ 473071 w 21498168"/>
                <a:gd name="connsiteY45" fmla="*/ 1668379 h 5329478"/>
                <a:gd name="connsiteX46" fmla="*/ 729745 w 21498168"/>
                <a:gd name="connsiteY46" fmla="*/ 1411705 h 5329478"/>
                <a:gd name="connsiteX47" fmla="*/ 1034545 w 21498168"/>
                <a:gd name="connsiteY47" fmla="*/ 1106905 h 5329478"/>
                <a:gd name="connsiteX48" fmla="*/ 1483724 w 21498168"/>
                <a:gd name="connsiteY48" fmla="*/ 689811 h 5329478"/>
                <a:gd name="connsiteX49" fmla="*/ 1852692 w 21498168"/>
                <a:gd name="connsiteY49" fmla="*/ 545432 h 5329478"/>
                <a:gd name="connsiteX50" fmla="*/ 2847303 w 21498168"/>
                <a:gd name="connsiteY50" fmla="*/ 336884 h 5329478"/>
                <a:gd name="connsiteX51" fmla="*/ 3472945 w 21498168"/>
                <a:gd name="connsiteY51" fmla="*/ 256674 h 5329478"/>
                <a:gd name="connsiteX52" fmla="*/ 4515682 w 21498168"/>
                <a:gd name="connsiteY52" fmla="*/ 192505 h 5329478"/>
                <a:gd name="connsiteX53" fmla="*/ 5141324 w 21498168"/>
                <a:gd name="connsiteY53" fmla="*/ 80211 h 5329478"/>
                <a:gd name="connsiteX54" fmla="*/ 6585113 w 21498168"/>
                <a:gd name="connsiteY54" fmla="*/ 16042 h 5329478"/>
                <a:gd name="connsiteX55" fmla="*/ 7611808 w 21498168"/>
                <a:gd name="connsiteY55" fmla="*/ 0 h 5329478"/>
                <a:gd name="connsiteX56" fmla="*/ 8724794 w 21498168"/>
                <a:gd name="connsiteY56" fmla="*/ 12161 h 5329478"/>
                <a:gd name="connsiteX57" fmla="*/ 9455356 w 21498168"/>
                <a:gd name="connsiteY57" fmla="*/ 55112 h 5329478"/>
                <a:gd name="connsiteX58" fmla="*/ 9855503 w 21498168"/>
                <a:gd name="connsiteY58" fmla="*/ 187848 h 5329478"/>
                <a:gd name="connsiteX59" fmla="*/ 10289417 w 21498168"/>
                <a:gd name="connsiteY59" fmla="*/ 240761 h 5329478"/>
                <a:gd name="connsiteX60" fmla="*/ 11014416 w 21498168"/>
                <a:gd name="connsiteY60" fmla="*/ 402993 h 5329478"/>
                <a:gd name="connsiteX61" fmla="*/ 11532939 w 21498168"/>
                <a:gd name="connsiteY61" fmla="*/ 640650 h 5329478"/>
                <a:gd name="connsiteX62" fmla="*/ 11875774 w 21498168"/>
                <a:gd name="connsiteY62" fmla="*/ 754237 h 5329478"/>
                <a:gd name="connsiteX63" fmla="*/ 12314991 w 21498168"/>
                <a:gd name="connsiteY63" fmla="*/ 922032 h 5329478"/>
                <a:gd name="connsiteX64" fmla="*/ 12849168 w 21498168"/>
                <a:gd name="connsiteY64" fmla="*/ 1175213 h 5329478"/>
                <a:gd name="connsiteX65" fmla="*/ 13098079 w 21498168"/>
                <a:gd name="connsiteY65" fmla="*/ 1332528 h 5329478"/>
                <a:gd name="connsiteX66" fmla="*/ 13518666 w 21498168"/>
                <a:gd name="connsiteY66" fmla="*/ 1493339 h 5329478"/>
                <a:gd name="connsiteX67" fmla="*/ 13888151 w 21498168"/>
                <a:gd name="connsiteY67" fmla="*/ 1778085 h 5329478"/>
                <a:gd name="connsiteX68" fmla="*/ 14092819 w 21498168"/>
                <a:gd name="connsiteY68" fmla="*/ 2133600 h 5329478"/>
                <a:gd name="connsiteX69" fmla="*/ 14205113 w 21498168"/>
                <a:gd name="connsiteY69" fmla="*/ 2470484 h 5329478"/>
                <a:gd name="connsiteX70" fmla="*/ 14381576 w 21498168"/>
                <a:gd name="connsiteY70" fmla="*/ 2679032 h 5329478"/>
                <a:gd name="connsiteX71" fmla="*/ 14574082 w 21498168"/>
                <a:gd name="connsiteY71" fmla="*/ 2983832 h 5329478"/>
                <a:gd name="connsiteX72" fmla="*/ 14959092 w 21498168"/>
                <a:gd name="connsiteY72" fmla="*/ 3336758 h 5329478"/>
                <a:gd name="connsiteX73" fmla="*/ 15392229 w 21498168"/>
                <a:gd name="connsiteY73" fmla="*/ 3673642 h 5329478"/>
                <a:gd name="connsiteX74" fmla="*/ 15905576 w 21498168"/>
                <a:gd name="connsiteY74" fmla="*/ 3834063 h 5329478"/>
                <a:gd name="connsiteX75" fmla="*/ 16659555 w 21498168"/>
                <a:gd name="connsiteY75" fmla="*/ 3962400 h 5329478"/>
                <a:gd name="connsiteX76" fmla="*/ 17493745 w 21498168"/>
                <a:gd name="connsiteY76" fmla="*/ 4058653 h 5329478"/>
                <a:gd name="connsiteX77" fmla="*/ 18135429 w 21498168"/>
                <a:gd name="connsiteY77" fmla="*/ 3962400 h 5329478"/>
                <a:gd name="connsiteX78" fmla="*/ 18793155 w 21498168"/>
                <a:gd name="connsiteY78" fmla="*/ 3962400 h 5329478"/>
                <a:gd name="connsiteX79" fmla="*/ 19595261 w 21498168"/>
                <a:gd name="connsiteY79" fmla="*/ 3978442 h 5329478"/>
                <a:gd name="connsiteX80" fmla="*/ 20144702 w 21498168"/>
                <a:gd name="connsiteY80" fmla="*/ 4154905 h 5329478"/>
                <a:gd name="connsiteX81" fmla="*/ 20918734 w 21498168"/>
                <a:gd name="connsiteY81" fmla="*/ 4395537 h 5329478"/>
                <a:gd name="connsiteX82" fmla="*/ 21319787 w 21498168"/>
                <a:gd name="connsiteY82" fmla="*/ 4475747 h 5329478"/>
                <a:gd name="connsiteX83" fmla="*/ 21496252 w 21498168"/>
                <a:gd name="connsiteY83" fmla="*/ 4559967 h 5329478"/>
                <a:gd name="connsiteX84" fmla="*/ 21207385 w 21498168"/>
                <a:gd name="connsiteY84" fmla="*/ 5328255 h 5329478"/>
                <a:gd name="connsiteX0" fmla="*/ 21207385 w 21498168"/>
                <a:gd name="connsiteY0" fmla="*/ 5328255 h 5378120"/>
                <a:gd name="connsiteX1" fmla="*/ 21084792 w 21498168"/>
                <a:gd name="connsiteY1" fmla="*/ 5214334 h 5378120"/>
                <a:gd name="connsiteX2" fmla="*/ 20794408 w 21498168"/>
                <a:gd name="connsiteY2" fmla="*/ 4495800 h 5378120"/>
                <a:gd name="connsiteX3" fmla="*/ 19808469 w 21498168"/>
                <a:gd name="connsiteY3" fmla="*/ 4793230 h 5378120"/>
                <a:gd name="connsiteX4" fmla="*/ 19404382 w 21498168"/>
                <a:gd name="connsiteY4" fmla="*/ 4708359 h 5378120"/>
                <a:gd name="connsiteX5" fmla="*/ 19118982 w 21498168"/>
                <a:gd name="connsiteY5" fmla="*/ 4629773 h 5378120"/>
                <a:gd name="connsiteX6" fmla="*/ 18786869 w 21498168"/>
                <a:gd name="connsiteY6" fmla="*/ 4588800 h 5378120"/>
                <a:gd name="connsiteX7" fmla="*/ 18422129 w 21498168"/>
                <a:gd name="connsiteY7" fmla="*/ 4523115 h 5378120"/>
                <a:gd name="connsiteX8" fmla="*/ 17883742 w 21498168"/>
                <a:gd name="connsiteY8" fmla="*/ 4345676 h 5378120"/>
                <a:gd name="connsiteX9" fmla="*/ 17541436 w 21498168"/>
                <a:gd name="connsiteY9" fmla="*/ 4312399 h 5378120"/>
                <a:gd name="connsiteX10" fmla="*/ 16972376 w 21498168"/>
                <a:gd name="connsiteY10" fmla="*/ 4288661 h 5378120"/>
                <a:gd name="connsiteX11" fmla="*/ 16611429 w 21498168"/>
                <a:gd name="connsiteY11" fmla="*/ 4263190 h 5378120"/>
                <a:gd name="connsiteX12" fmla="*/ 15777240 w 21498168"/>
                <a:gd name="connsiteY12" fmla="*/ 4283242 h 5378120"/>
                <a:gd name="connsiteX13" fmla="*/ 15340092 w 21498168"/>
                <a:gd name="connsiteY13" fmla="*/ 4335378 h 5378120"/>
                <a:gd name="connsiteX14" fmla="*/ 14979145 w 21498168"/>
                <a:gd name="connsiteY14" fmla="*/ 4383505 h 5378120"/>
                <a:gd name="connsiteX15" fmla="*/ 14285324 w 21498168"/>
                <a:gd name="connsiteY15" fmla="*/ 4443663 h 5378120"/>
                <a:gd name="connsiteX16" fmla="*/ 13880261 w 21498168"/>
                <a:gd name="connsiteY16" fmla="*/ 4471736 h 5378120"/>
                <a:gd name="connsiteX17" fmla="*/ 13523324 w 21498168"/>
                <a:gd name="connsiteY17" fmla="*/ 4547937 h 5378120"/>
                <a:gd name="connsiteX18" fmla="*/ 13013987 w 21498168"/>
                <a:gd name="connsiteY18" fmla="*/ 4592053 h 5378120"/>
                <a:gd name="connsiteX19" fmla="*/ 12556787 w 21498168"/>
                <a:gd name="connsiteY19" fmla="*/ 4608095 h 5378120"/>
                <a:gd name="connsiteX20" fmla="*/ 11921580 w 21498168"/>
                <a:gd name="connsiteY20" fmla="*/ 4656220 h 5378120"/>
                <a:gd name="connsiteX21" fmla="*/ 11121422 w 21498168"/>
                <a:gd name="connsiteY21" fmla="*/ 4717627 h 5378120"/>
                <a:gd name="connsiteX22" fmla="*/ 10684488 w 21498168"/>
                <a:gd name="connsiteY22" fmla="*/ 4758524 h 5378120"/>
                <a:gd name="connsiteX23" fmla="*/ 10322480 w 21498168"/>
                <a:gd name="connsiteY23" fmla="*/ 4864701 h 5378120"/>
                <a:gd name="connsiteX24" fmla="*/ 9945457 w 21498168"/>
                <a:gd name="connsiteY24" fmla="*/ 4936003 h 5378120"/>
                <a:gd name="connsiteX25" fmla="*/ 9774567 w 21498168"/>
                <a:gd name="connsiteY25" fmla="*/ 4936140 h 5378120"/>
                <a:gd name="connsiteX26" fmla="*/ 9335316 w 21498168"/>
                <a:gd name="connsiteY26" fmla="*/ 5006693 h 5378120"/>
                <a:gd name="connsiteX27" fmla="*/ 8302825 w 21498168"/>
                <a:gd name="connsiteY27" fmla="*/ 5106205 h 5378120"/>
                <a:gd name="connsiteX28" fmla="*/ 7388521 w 21498168"/>
                <a:gd name="connsiteY28" fmla="*/ 5198179 h 5378120"/>
                <a:gd name="connsiteX29" fmla="*/ 6531661 w 21498168"/>
                <a:gd name="connsiteY29" fmla="*/ 5198903 h 5378120"/>
                <a:gd name="connsiteX30" fmla="*/ 5482836 w 21498168"/>
                <a:gd name="connsiteY30" fmla="*/ 4831141 h 5378120"/>
                <a:gd name="connsiteX31" fmla="*/ 4751068 w 21498168"/>
                <a:gd name="connsiteY31" fmla="*/ 4639253 h 5378120"/>
                <a:gd name="connsiteX32" fmla="*/ 3693523 w 21498168"/>
                <a:gd name="connsiteY32" fmla="*/ 4343400 h 5378120"/>
                <a:gd name="connsiteX33" fmla="*/ 3168145 w 21498168"/>
                <a:gd name="connsiteY33" fmla="*/ 4299284 h 5378120"/>
                <a:gd name="connsiteX34" fmla="*/ 2349997 w 21498168"/>
                <a:gd name="connsiteY34" fmla="*/ 4283242 h 5378120"/>
                <a:gd name="connsiteX35" fmla="*/ 1644145 w 21498168"/>
                <a:gd name="connsiteY35" fmla="*/ 4299284 h 5378120"/>
                <a:gd name="connsiteX36" fmla="*/ 1259134 w 21498168"/>
                <a:gd name="connsiteY36" fmla="*/ 4299284 h 5378120"/>
                <a:gd name="connsiteX37" fmla="*/ 954334 w 21498168"/>
                <a:gd name="connsiteY37" fmla="*/ 4186989 h 5378120"/>
                <a:gd name="connsiteX38" fmla="*/ 617450 w 21498168"/>
                <a:gd name="connsiteY38" fmla="*/ 3994484 h 5378120"/>
                <a:gd name="connsiteX39" fmla="*/ 376819 w 21498168"/>
                <a:gd name="connsiteY39" fmla="*/ 3689684 h 5378120"/>
                <a:gd name="connsiteX40" fmla="*/ 168271 w 21498168"/>
                <a:gd name="connsiteY40" fmla="*/ 3513221 h 5378120"/>
                <a:gd name="connsiteX41" fmla="*/ 23892 w 21498168"/>
                <a:gd name="connsiteY41" fmla="*/ 3176337 h 5378120"/>
                <a:gd name="connsiteX42" fmla="*/ 7850 w 21498168"/>
                <a:gd name="connsiteY42" fmla="*/ 2775284 h 5378120"/>
                <a:gd name="connsiteX43" fmla="*/ 104103 w 21498168"/>
                <a:gd name="connsiteY43" fmla="*/ 2294021 h 5378120"/>
                <a:gd name="connsiteX44" fmla="*/ 248482 w 21498168"/>
                <a:gd name="connsiteY44" fmla="*/ 1925053 h 5378120"/>
                <a:gd name="connsiteX45" fmla="*/ 473071 w 21498168"/>
                <a:gd name="connsiteY45" fmla="*/ 1668379 h 5378120"/>
                <a:gd name="connsiteX46" fmla="*/ 729745 w 21498168"/>
                <a:gd name="connsiteY46" fmla="*/ 1411705 h 5378120"/>
                <a:gd name="connsiteX47" fmla="*/ 1034545 w 21498168"/>
                <a:gd name="connsiteY47" fmla="*/ 1106905 h 5378120"/>
                <a:gd name="connsiteX48" fmla="*/ 1483724 w 21498168"/>
                <a:gd name="connsiteY48" fmla="*/ 689811 h 5378120"/>
                <a:gd name="connsiteX49" fmla="*/ 1852692 w 21498168"/>
                <a:gd name="connsiteY49" fmla="*/ 545432 h 5378120"/>
                <a:gd name="connsiteX50" fmla="*/ 2847303 w 21498168"/>
                <a:gd name="connsiteY50" fmla="*/ 336884 h 5378120"/>
                <a:gd name="connsiteX51" fmla="*/ 3472945 w 21498168"/>
                <a:gd name="connsiteY51" fmla="*/ 256674 h 5378120"/>
                <a:gd name="connsiteX52" fmla="*/ 4515682 w 21498168"/>
                <a:gd name="connsiteY52" fmla="*/ 192505 h 5378120"/>
                <a:gd name="connsiteX53" fmla="*/ 5141324 w 21498168"/>
                <a:gd name="connsiteY53" fmla="*/ 80211 h 5378120"/>
                <a:gd name="connsiteX54" fmla="*/ 6585113 w 21498168"/>
                <a:gd name="connsiteY54" fmla="*/ 16042 h 5378120"/>
                <a:gd name="connsiteX55" fmla="*/ 7611808 w 21498168"/>
                <a:gd name="connsiteY55" fmla="*/ 0 h 5378120"/>
                <a:gd name="connsiteX56" fmla="*/ 8724794 w 21498168"/>
                <a:gd name="connsiteY56" fmla="*/ 12161 h 5378120"/>
                <a:gd name="connsiteX57" fmla="*/ 9455356 w 21498168"/>
                <a:gd name="connsiteY57" fmla="*/ 55112 h 5378120"/>
                <a:gd name="connsiteX58" fmla="*/ 9855503 w 21498168"/>
                <a:gd name="connsiteY58" fmla="*/ 187848 h 5378120"/>
                <a:gd name="connsiteX59" fmla="*/ 10289417 w 21498168"/>
                <a:gd name="connsiteY59" fmla="*/ 240761 h 5378120"/>
                <a:gd name="connsiteX60" fmla="*/ 11014416 w 21498168"/>
                <a:gd name="connsiteY60" fmla="*/ 402993 h 5378120"/>
                <a:gd name="connsiteX61" fmla="*/ 11532939 w 21498168"/>
                <a:gd name="connsiteY61" fmla="*/ 640650 h 5378120"/>
                <a:gd name="connsiteX62" fmla="*/ 11875774 w 21498168"/>
                <a:gd name="connsiteY62" fmla="*/ 754237 h 5378120"/>
                <a:gd name="connsiteX63" fmla="*/ 12314991 w 21498168"/>
                <a:gd name="connsiteY63" fmla="*/ 922032 h 5378120"/>
                <a:gd name="connsiteX64" fmla="*/ 12849168 w 21498168"/>
                <a:gd name="connsiteY64" fmla="*/ 1175213 h 5378120"/>
                <a:gd name="connsiteX65" fmla="*/ 13098079 w 21498168"/>
                <a:gd name="connsiteY65" fmla="*/ 1332528 h 5378120"/>
                <a:gd name="connsiteX66" fmla="*/ 13518666 w 21498168"/>
                <a:gd name="connsiteY66" fmla="*/ 1493339 h 5378120"/>
                <a:gd name="connsiteX67" fmla="*/ 13888151 w 21498168"/>
                <a:gd name="connsiteY67" fmla="*/ 1778085 h 5378120"/>
                <a:gd name="connsiteX68" fmla="*/ 14092819 w 21498168"/>
                <a:gd name="connsiteY68" fmla="*/ 2133600 h 5378120"/>
                <a:gd name="connsiteX69" fmla="*/ 14205113 w 21498168"/>
                <a:gd name="connsiteY69" fmla="*/ 2470484 h 5378120"/>
                <a:gd name="connsiteX70" fmla="*/ 14381576 w 21498168"/>
                <a:gd name="connsiteY70" fmla="*/ 2679032 h 5378120"/>
                <a:gd name="connsiteX71" fmla="*/ 14574082 w 21498168"/>
                <a:gd name="connsiteY71" fmla="*/ 2983832 h 5378120"/>
                <a:gd name="connsiteX72" fmla="*/ 14959092 w 21498168"/>
                <a:gd name="connsiteY72" fmla="*/ 3336758 h 5378120"/>
                <a:gd name="connsiteX73" fmla="*/ 15392229 w 21498168"/>
                <a:gd name="connsiteY73" fmla="*/ 3673642 h 5378120"/>
                <a:gd name="connsiteX74" fmla="*/ 15905576 w 21498168"/>
                <a:gd name="connsiteY74" fmla="*/ 3834063 h 5378120"/>
                <a:gd name="connsiteX75" fmla="*/ 16659555 w 21498168"/>
                <a:gd name="connsiteY75" fmla="*/ 3962400 h 5378120"/>
                <a:gd name="connsiteX76" fmla="*/ 17493745 w 21498168"/>
                <a:gd name="connsiteY76" fmla="*/ 4058653 h 5378120"/>
                <a:gd name="connsiteX77" fmla="*/ 18135429 w 21498168"/>
                <a:gd name="connsiteY77" fmla="*/ 3962400 h 5378120"/>
                <a:gd name="connsiteX78" fmla="*/ 18793155 w 21498168"/>
                <a:gd name="connsiteY78" fmla="*/ 3962400 h 5378120"/>
                <a:gd name="connsiteX79" fmla="*/ 19595261 w 21498168"/>
                <a:gd name="connsiteY79" fmla="*/ 3978442 h 5378120"/>
                <a:gd name="connsiteX80" fmla="*/ 20144702 w 21498168"/>
                <a:gd name="connsiteY80" fmla="*/ 4154905 h 5378120"/>
                <a:gd name="connsiteX81" fmla="*/ 20918734 w 21498168"/>
                <a:gd name="connsiteY81" fmla="*/ 4395537 h 5378120"/>
                <a:gd name="connsiteX82" fmla="*/ 21319787 w 21498168"/>
                <a:gd name="connsiteY82" fmla="*/ 4475747 h 5378120"/>
                <a:gd name="connsiteX83" fmla="*/ 21496252 w 21498168"/>
                <a:gd name="connsiteY83" fmla="*/ 4559967 h 5378120"/>
                <a:gd name="connsiteX84" fmla="*/ 21207385 w 21498168"/>
                <a:gd name="connsiteY84" fmla="*/ 5328255 h 5378120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8469 w 21498168"/>
                <a:gd name="connsiteY3" fmla="*/ 4793230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0230 w 21498168"/>
                <a:gd name="connsiteY3" fmla="*/ 4838538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3688"/>
                <a:gd name="connsiteX1" fmla="*/ 20915916 w 21498168"/>
                <a:gd name="connsiteY1" fmla="*/ 5222572 h 5363688"/>
                <a:gd name="connsiteX2" fmla="*/ 20580224 w 21498168"/>
                <a:gd name="connsiteY2" fmla="*/ 5109519 h 5363688"/>
                <a:gd name="connsiteX3" fmla="*/ 19800230 w 21498168"/>
                <a:gd name="connsiteY3" fmla="*/ 4838538 h 5363688"/>
                <a:gd name="connsiteX4" fmla="*/ 19404382 w 21498168"/>
                <a:gd name="connsiteY4" fmla="*/ 4708359 h 5363688"/>
                <a:gd name="connsiteX5" fmla="*/ 19118982 w 21498168"/>
                <a:gd name="connsiteY5" fmla="*/ 4629773 h 5363688"/>
                <a:gd name="connsiteX6" fmla="*/ 18786869 w 21498168"/>
                <a:gd name="connsiteY6" fmla="*/ 4588800 h 5363688"/>
                <a:gd name="connsiteX7" fmla="*/ 18422129 w 21498168"/>
                <a:gd name="connsiteY7" fmla="*/ 4523115 h 5363688"/>
                <a:gd name="connsiteX8" fmla="*/ 17883742 w 21498168"/>
                <a:gd name="connsiteY8" fmla="*/ 4345676 h 5363688"/>
                <a:gd name="connsiteX9" fmla="*/ 17541436 w 21498168"/>
                <a:gd name="connsiteY9" fmla="*/ 4312399 h 5363688"/>
                <a:gd name="connsiteX10" fmla="*/ 16972376 w 21498168"/>
                <a:gd name="connsiteY10" fmla="*/ 4288661 h 5363688"/>
                <a:gd name="connsiteX11" fmla="*/ 16611429 w 21498168"/>
                <a:gd name="connsiteY11" fmla="*/ 4263190 h 5363688"/>
                <a:gd name="connsiteX12" fmla="*/ 15777240 w 21498168"/>
                <a:gd name="connsiteY12" fmla="*/ 4283242 h 5363688"/>
                <a:gd name="connsiteX13" fmla="*/ 15340092 w 21498168"/>
                <a:gd name="connsiteY13" fmla="*/ 4335378 h 5363688"/>
                <a:gd name="connsiteX14" fmla="*/ 14979145 w 21498168"/>
                <a:gd name="connsiteY14" fmla="*/ 4383505 h 5363688"/>
                <a:gd name="connsiteX15" fmla="*/ 14285324 w 21498168"/>
                <a:gd name="connsiteY15" fmla="*/ 4443663 h 5363688"/>
                <a:gd name="connsiteX16" fmla="*/ 13880261 w 21498168"/>
                <a:gd name="connsiteY16" fmla="*/ 4471736 h 5363688"/>
                <a:gd name="connsiteX17" fmla="*/ 13523324 w 21498168"/>
                <a:gd name="connsiteY17" fmla="*/ 4547937 h 5363688"/>
                <a:gd name="connsiteX18" fmla="*/ 13013987 w 21498168"/>
                <a:gd name="connsiteY18" fmla="*/ 4592053 h 5363688"/>
                <a:gd name="connsiteX19" fmla="*/ 12556787 w 21498168"/>
                <a:gd name="connsiteY19" fmla="*/ 4608095 h 5363688"/>
                <a:gd name="connsiteX20" fmla="*/ 11921580 w 21498168"/>
                <a:gd name="connsiteY20" fmla="*/ 4656220 h 5363688"/>
                <a:gd name="connsiteX21" fmla="*/ 11121422 w 21498168"/>
                <a:gd name="connsiteY21" fmla="*/ 4717627 h 5363688"/>
                <a:gd name="connsiteX22" fmla="*/ 10684488 w 21498168"/>
                <a:gd name="connsiteY22" fmla="*/ 4758524 h 5363688"/>
                <a:gd name="connsiteX23" fmla="*/ 10322480 w 21498168"/>
                <a:gd name="connsiteY23" fmla="*/ 4864701 h 5363688"/>
                <a:gd name="connsiteX24" fmla="*/ 9945457 w 21498168"/>
                <a:gd name="connsiteY24" fmla="*/ 4936003 h 5363688"/>
                <a:gd name="connsiteX25" fmla="*/ 9774567 w 21498168"/>
                <a:gd name="connsiteY25" fmla="*/ 4936140 h 5363688"/>
                <a:gd name="connsiteX26" fmla="*/ 9335316 w 21498168"/>
                <a:gd name="connsiteY26" fmla="*/ 5006693 h 5363688"/>
                <a:gd name="connsiteX27" fmla="*/ 8302825 w 21498168"/>
                <a:gd name="connsiteY27" fmla="*/ 5106205 h 5363688"/>
                <a:gd name="connsiteX28" fmla="*/ 7388521 w 21498168"/>
                <a:gd name="connsiteY28" fmla="*/ 5198179 h 5363688"/>
                <a:gd name="connsiteX29" fmla="*/ 6531661 w 21498168"/>
                <a:gd name="connsiteY29" fmla="*/ 5198903 h 5363688"/>
                <a:gd name="connsiteX30" fmla="*/ 5482836 w 21498168"/>
                <a:gd name="connsiteY30" fmla="*/ 4831141 h 5363688"/>
                <a:gd name="connsiteX31" fmla="*/ 4751068 w 21498168"/>
                <a:gd name="connsiteY31" fmla="*/ 4639253 h 5363688"/>
                <a:gd name="connsiteX32" fmla="*/ 3693523 w 21498168"/>
                <a:gd name="connsiteY32" fmla="*/ 4343400 h 5363688"/>
                <a:gd name="connsiteX33" fmla="*/ 3168145 w 21498168"/>
                <a:gd name="connsiteY33" fmla="*/ 4299284 h 5363688"/>
                <a:gd name="connsiteX34" fmla="*/ 2349997 w 21498168"/>
                <a:gd name="connsiteY34" fmla="*/ 4283242 h 5363688"/>
                <a:gd name="connsiteX35" fmla="*/ 1644145 w 21498168"/>
                <a:gd name="connsiteY35" fmla="*/ 4299284 h 5363688"/>
                <a:gd name="connsiteX36" fmla="*/ 1259134 w 21498168"/>
                <a:gd name="connsiteY36" fmla="*/ 4299284 h 5363688"/>
                <a:gd name="connsiteX37" fmla="*/ 954334 w 21498168"/>
                <a:gd name="connsiteY37" fmla="*/ 4186989 h 5363688"/>
                <a:gd name="connsiteX38" fmla="*/ 617450 w 21498168"/>
                <a:gd name="connsiteY38" fmla="*/ 3994484 h 5363688"/>
                <a:gd name="connsiteX39" fmla="*/ 376819 w 21498168"/>
                <a:gd name="connsiteY39" fmla="*/ 3689684 h 5363688"/>
                <a:gd name="connsiteX40" fmla="*/ 168271 w 21498168"/>
                <a:gd name="connsiteY40" fmla="*/ 3513221 h 5363688"/>
                <a:gd name="connsiteX41" fmla="*/ 23892 w 21498168"/>
                <a:gd name="connsiteY41" fmla="*/ 3176337 h 5363688"/>
                <a:gd name="connsiteX42" fmla="*/ 7850 w 21498168"/>
                <a:gd name="connsiteY42" fmla="*/ 2775284 h 5363688"/>
                <a:gd name="connsiteX43" fmla="*/ 104103 w 21498168"/>
                <a:gd name="connsiteY43" fmla="*/ 2294021 h 5363688"/>
                <a:gd name="connsiteX44" fmla="*/ 248482 w 21498168"/>
                <a:gd name="connsiteY44" fmla="*/ 1925053 h 5363688"/>
                <a:gd name="connsiteX45" fmla="*/ 473071 w 21498168"/>
                <a:gd name="connsiteY45" fmla="*/ 1668379 h 5363688"/>
                <a:gd name="connsiteX46" fmla="*/ 729745 w 21498168"/>
                <a:gd name="connsiteY46" fmla="*/ 1411705 h 5363688"/>
                <a:gd name="connsiteX47" fmla="*/ 1034545 w 21498168"/>
                <a:gd name="connsiteY47" fmla="*/ 1106905 h 5363688"/>
                <a:gd name="connsiteX48" fmla="*/ 1483724 w 21498168"/>
                <a:gd name="connsiteY48" fmla="*/ 689811 h 5363688"/>
                <a:gd name="connsiteX49" fmla="*/ 1852692 w 21498168"/>
                <a:gd name="connsiteY49" fmla="*/ 545432 h 5363688"/>
                <a:gd name="connsiteX50" fmla="*/ 2847303 w 21498168"/>
                <a:gd name="connsiteY50" fmla="*/ 336884 h 5363688"/>
                <a:gd name="connsiteX51" fmla="*/ 3472945 w 21498168"/>
                <a:gd name="connsiteY51" fmla="*/ 256674 h 5363688"/>
                <a:gd name="connsiteX52" fmla="*/ 4515682 w 21498168"/>
                <a:gd name="connsiteY52" fmla="*/ 192505 h 5363688"/>
                <a:gd name="connsiteX53" fmla="*/ 5141324 w 21498168"/>
                <a:gd name="connsiteY53" fmla="*/ 80211 h 5363688"/>
                <a:gd name="connsiteX54" fmla="*/ 6585113 w 21498168"/>
                <a:gd name="connsiteY54" fmla="*/ 16042 h 5363688"/>
                <a:gd name="connsiteX55" fmla="*/ 7611808 w 21498168"/>
                <a:gd name="connsiteY55" fmla="*/ 0 h 5363688"/>
                <a:gd name="connsiteX56" fmla="*/ 8724794 w 21498168"/>
                <a:gd name="connsiteY56" fmla="*/ 12161 h 5363688"/>
                <a:gd name="connsiteX57" fmla="*/ 9455356 w 21498168"/>
                <a:gd name="connsiteY57" fmla="*/ 55112 h 5363688"/>
                <a:gd name="connsiteX58" fmla="*/ 9855503 w 21498168"/>
                <a:gd name="connsiteY58" fmla="*/ 187848 h 5363688"/>
                <a:gd name="connsiteX59" fmla="*/ 10289417 w 21498168"/>
                <a:gd name="connsiteY59" fmla="*/ 240761 h 5363688"/>
                <a:gd name="connsiteX60" fmla="*/ 11014416 w 21498168"/>
                <a:gd name="connsiteY60" fmla="*/ 402993 h 5363688"/>
                <a:gd name="connsiteX61" fmla="*/ 11532939 w 21498168"/>
                <a:gd name="connsiteY61" fmla="*/ 640650 h 5363688"/>
                <a:gd name="connsiteX62" fmla="*/ 11875774 w 21498168"/>
                <a:gd name="connsiteY62" fmla="*/ 754237 h 5363688"/>
                <a:gd name="connsiteX63" fmla="*/ 12314991 w 21498168"/>
                <a:gd name="connsiteY63" fmla="*/ 922032 h 5363688"/>
                <a:gd name="connsiteX64" fmla="*/ 12849168 w 21498168"/>
                <a:gd name="connsiteY64" fmla="*/ 1175213 h 5363688"/>
                <a:gd name="connsiteX65" fmla="*/ 13098079 w 21498168"/>
                <a:gd name="connsiteY65" fmla="*/ 1332528 h 5363688"/>
                <a:gd name="connsiteX66" fmla="*/ 13518666 w 21498168"/>
                <a:gd name="connsiteY66" fmla="*/ 1493339 h 5363688"/>
                <a:gd name="connsiteX67" fmla="*/ 13888151 w 21498168"/>
                <a:gd name="connsiteY67" fmla="*/ 1778085 h 5363688"/>
                <a:gd name="connsiteX68" fmla="*/ 14092819 w 21498168"/>
                <a:gd name="connsiteY68" fmla="*/ 2133600 h 5363688"/>
                <a:gd name="connsiteX69" fmla="*/ 14205113 w 21498168"/>
                <a:gd name="connsiteY69" fmla="*/ 2470484 h 5363688"/>
                <a:gd name="connsiteX70" fmla="*/ 14381576 w 21498168"/>
                <a:gd name="connsiteY70" fmla="*/ 2679032 h 5363688"/>
                <a:gd name="connsiteX71" fmla="*/ 14574082 w 21498168"/>
                <a:gd name="connsiteY71" fmla="*/ 2983832 h 5363688"/>
                <a:gd name="connsiteX72" fmla="*/ 14959092 w 21498168"/>
                <a:gd name="connsiteY72" fmla="*/ 3336758 h 5363688"/>
                <a:gd name="connsiteX73" fmla="*/ 15392229 w 21498168"/>
                <a:gd name="connsiteY73" fmla="*/ 3673642 h 5363688"/>
                <a:gd name="connsiteX74" fmla="*/ 15905576 w 21498168"/>
                <a:gd name="connsiteY74" fmla="*/ 3834063 h 5363688"/>
                <a:gd name="connsiteX75" fmla="*/ 16659555 w 21498168"/>
                <a:gd name="connsiteY75" fmla="*/ 3962400 h 5363688"/>
                <a:gd name="connsiteX76" fmla="*/ 17493745 w 21498168"/>
                <a:gd name="connsiteY76" fmla="*/ 4058653 h 5363688"/>
                <a:gd name="connsiteX77" fmla="*/ 18135429 w 21498168"/>
                <a:gd name="connsiteY77" fmla="*/ 3962400 h 5363688"/>
                <a:gd name="connsiteX78" fmla="*/ 18793155 w 21498168"/>
                <a:gd name="connsiteY78" fmla="*/ 3962400 h 5363688"/>
                <a:gd name="connsiteX79" fmla="*/ 19595261 w 21498168"/>
                <a:gd name="connsiteY79" fmla="*/ 3978442 h 5363688"/>
                <a:gd name="connsiteX80" fmla="*/ 20144702 w 21498168"/>
                <a:gd name="connsiteY80" fmla="*/ 4154905 h 5363688"/>
                <a:gd name="connsiteX81" fmla="*/ 20918734 w 21498168"/>
                <a:gd name="connsiteY81" fmla="*/ 4395537 h 5363688"/>
                <a:gd name="connsiteX82" fmla="*/ 21319787 w 21498168"/>
                <a:gd name="connsiteY82" fmla="*/ 4475747 h 5363688"/>
                <a:gd name="connsiteX83" fmla="*/ 21496252 w 21498168"/>
                <a:gd name="connsiteY83" fmla="*/ 4559967 h 5363688"/>
                <a:gd name="connsiteX84" fmla="*/ 21207385 w 21498168"/>
                <a:gd name="connsiteY84" fmla="*/ 5328255 h 5363688"/>
                <a:gd name="connsiteX0" fmla="*/ 21170313 w 21499394"/>
                <a:gd name="connsiteY0" fmla="*/ 5315898 h 5352795"/>
                <a:gd name="connsiteX1" fmla="*/ 20915916 w 21499394"/>
                <a:gd name="connsiteY1" fmla="*/ 5222572 h 5352795"/>
                <a:gd name="connsiteX2" fmla="*/ 20580224 w 21499394"/>
                <a:gd name="connsiteY2" fmla="*/ 5109519 h 5352795"/>
                <a:gd name="connsiteX3" fmla="*/ 19800230 w 21499394"/>
                <a:gd name="connsiteY3" fmla="*/ 4838538 h 5352795"/>
                <a:gd name="connsiteX4" fmla="*/ 19404382 w 21499394"/>
                <a:gd name="connsiteY4" fmla="*/ 4708359 h 5352795"/>
                <a:gd name="connsiteX5" fmla="*/ 19118982 w 21499394"/>
                <a:gd name="connsiteY5" fmla="*/ 4629773 h 5352795"/>
                <a:gd name="connsiteX6" fmla="*/ 18786869 w 21499394"/>
                <a:gd name="connsiteY6" fmla="*/ 4588800 h 5352795"/>
                <a:gd name="connsiteX7" fmla="*/ 18422129 w 21499394"/>
                <a:gd name="connsiteY7" fmla="*/ 4523115 h 5352795"/>
                <a:gd name="connsiteX8" fmla="*/ 17883742 w 21499394"/>
                <a:gd name="connsiteY8" fmla="*/ 4345676 h 5352795"/>
                <a:gd name="connsiteX9" fmla="*/ 17541436 w 21499394"/>
                <a:gd name="connsiteY9" fmla="*/ 4312399 h 5352795"/>
                <a:gd name="connsiteX10" fmla="*/ 16972376 w 21499394"/>
                <a:gd name="connsiteY10" fmla="*/ 4288661 h 5352795"/>
                <a:gd name="connsiteX11" fmla="*/ 16611429 w 21499394"/>
                <a:gd name="connsiteY11" fmla="*/ 4263190 h 5352795"/>
                <a:gd name="connsiteX12" fmla="*/ 15777240 w 21499394"/>
                <a:gd name="connsiteY12" fmla="*/ 4283242 h 5352795"/>
                <a:gd name="connsiteX13" fmla="*/ 15340092 w 21499394"/>
                <a:gd name="connsiteY13" fmla="*/ 4335378 h 5352795"/>
                <a:gd name="connsiteX14" fmla="*/ 14979145 w 21499394"/>
                <a:gd name="connsiteY14" fmla="*/ 4383505 h 5352795"/>
                <a:gd name="connsiteX15" fmla="*/ 14285324 w 21499394"/>
                <a:gd name="connsiteY15" fmla="*/ 4443663 h 5352795"/>
                <a:gd name="connsiteX16" fmla="*/ 13880261 w 21499394"/>
                <a:gd name="connsiteY16" fmla="*/ 4471736 h 5352795"/>
                <a:gd name="connsiteX17" fmla="*/ 13523324 w 21499394"/>
                <a:gd name="connsiteY17" fmla="*/ 4547937 h 5352795"/>
                <a:gd name="connsiteX18" fmla="*/ 13013987 w 21499394"/>
                <a:gd name="connsiteY18" fmla="*/ 4592053 h 5352795"/>
                <a:gd name="connsiteX19" fmla="*/ 12556787 w 21499394"/>
                <a:gd name="connsiteY19" fmla="*/ 4608095 h 5352795"/>
                <a:gd name="connsiteX20" fmla="*/ 11921580 w 21499394"/>
                <a:gd name="connsiteY20" fmla="*/ 4656220 h 5352795"/>
                <a:gd name="connsiteX21" fmla="*/ 11121422 w 21499394"/>
                <a:gd name="connsiteY21" fmla="*/ 4717627 h 5352795"/>
                <a:gd name="connsiteX22" fmla="*/ 10684488 w 21499394"/>
                <a:gd name="connsiteY22" fmla="*/ 4758524 h 5352795"/>
                <a:gd name="connsiteX23" fmla="*/ 10322480 w 21499394"/>
                <a:gd name="connsiteY23" fmla="*/ 4864701 h 5352795"/>
                <a:gd name="connsiteX24" fmla="*/ 9945457 w 21499394"/>
                <a:gd name="connsiteY24" fmla="*/ 4936003 h 5352795"/>
                <a:gd name="connsiteX25" fmla="*/ 9774567 w 21499394"/>
                <a:gd name="connsiteY25" fmla="*/ 4936140 h 5352795"/>
                <a:gd name="connsiteX26" fmla="*/ 9335316 w 21499394"/>
                <a:gd name="connsiteY26" fmla="*/ 5006693 h 5352795"/>
                <a:gd name="connsiteX27" fmla="*/ 8302825 w 21499394"/>
                <a:gd name="connsiteY27" fmla="*/ 5106205 h 5352795"/>
                <a:gd name="connsiteX28" fmla="*/ 7388521 w 21499394"/>
                <a:gd name="connsiteY28" fmla="*/ 5198179 h 5352795"/>
                <a:gd name="connsiteX29" fmla="*/ 6531661 w 21499394"/>
                <a:gd name="connsiteY29" fmla="*/ 5198903 h 5352795"/>
                <a:gd name="connsiteX30" fmla="*/ 5482836 w 21499394"/>
                <a:gd name="connsiteY30" fmla="*/ 4831141 h 5352795"/>
                <a:gd name="connsiteX31" fmla="*/ 4751068 w 21499394"/>
                <a:gd name="connsiteY31" fmla="*/ 4639253 h 5352795"/>
                <a:gd name="connsiteX32" fmla="*/ 3693523 w 21499394"/>
                <a:gd name="connsiteY32" fmla="*/ 4343400 h 5352795"/>
                <a:gd name="connsiteX33" fmla="*/ 3168145 w 21499394"/>
                <a:gd name="connsiteY33" fmla="*/ 4299284 h 5352795"/>
                <a:gd name="connsiteX34" fmla="*/ 2349997 w 21499394"/>
                <a:gd name="connsiteY34" fmla="*/ 4283242 h 5352795"/>
                <a:gd name="connsiteX35" fmla="*/ 1644145 w 21499394"/>
                <a:gd name="connsiteY35" fmla="*/ 4299284 h 5352795"/>
                <a:gd name="connsiteX36" fmla="*/ 1259134 w 21499394"/>
                <a:gd name="connsiteY36" fmla="*/ 4299284 h 5352795"/>
                <a:gd name="connsiteX37" fmla="*/ 954334 w 21499394"/>
                <a:gd name="connsiteY37" fmla="*/ 4186989 h 5352795"/>
                <a:gd name="connsiteX38" fmla="*/ 617450 w 21499394"/>
                <a:gd name="connsiteY38" fmla="*/ 3994484 h 5352795"/>
                <a:gd name="connsiteX39" fmla="*/ 376819 w 21499394"/>
                <a:gd name="connsiteY39" fmla="*/ 3689684 h 5352795"/>
                <a:gd name="connsiteX40" fmla="*/ 168271 w 21499394"/>
                <a:gd name="connsiteY40" fmla="*/ 3513221 h 5352795"/>
                <a:gd name="connsiteX41" fmla="*/ 23892 w 21499394"/>
                <a:gd name="connsiteY41" fmla="*/ 3176337 h 5352795"/>
                <a:gd name="connsiteX42" fmla="*/ 7850 w 21499394"/>
                <a:gd name="connsiteY42" fmla="*/ 2775284 h 5352795"/>
                <a:gd name="connsiteX43" fmla="*/ 104103 w 21499394"/>
                <a:gd name="connsiteY43" fmla="*/ 2294021 h 5352795"/>
                <a:gd name="connsiteX44" fmla="*/ 248482 w 21499394"/>
                <a:gd name="connsiteY44" fmla="*/ 1925053 h 5352795"/>
                <a:gd name="connsiteX45" fmla="*/ 473071 w 21499394"/>
                <a:gd name="connsiteY45" fmla="*/ 1668379 h 5352795"/>
                <a:gd name="connsiteX46" fmla="*/ 729745 w 21499394"/>
                <a:gd name="connsiteY46" fmla="*/ 1411705 h 5352795"/>
                <a:gd name="connsiteX47" fmla="*/ 1034545 w 21499394"/>
                <a:gd name="connsiteY47" fmla="*/ 1106905 h 5352795"/>
                <a:gd name="connsiteX48" fmla="*/ 1483724 w 21499394"/>
                <a:gd name="connsiteY48" fmla="*/ 689811 h 5352795"/>
                <a:gd name="connsiteX49" fmla="*/ 1852692 w 21499394"/>
                <a:gd name="connsiteY49" fmla="*/ 545432 h 5352795"/>
                <a:gd name="connsiteX50" fmla="*/ 2847303 w 21499394"/>
                <a:gd name="connsiteY50" fmla="*/ 336884 h 5352795"/>
                <a:gd name="connsiteX51" fmla="*/ 3472945 w 21499394"/>
                <a:gd name="connsiteY51" fmla="*/ 256674 h 5352795"/>
                <a:gd name="connsiteX52" fmla="*/ 4515682 w 21499394"/>
                <a:gd name="connsiteY52" fmla="*/ 192505 h 5352795"/>
                <a:gd name="connsiteX53" fmla="*/ 5141324 w 21499394"/>
                <a:gd name="connsiteY53" fmla="*/ 80211 h 5352795"/>
                <a:gd name="connsiteX54" fmla="*/ 6585113 w 21499394"/>
                <a:gd name="connsiteY54" fmla="*/ 16042 h 5352795"/>
                <a:gd name="connsiteX55" fmla="*/ 7611808 w 21499394"/>
                <a:gd name="connsiteY55" fmla="*/ 0 h 5352795"/>
                <a:gd name="connsiteX56" fmla="*/ 8724794 w 21499394"/>
                <a:gd name="connsiteY56" fmla="*/ 12161 h 5352795"/>
                <a:gd name="connsiteX57" fmla="*/ 9455356 w 21499394"/>
                <a:gd name="connsiteY57" fmla="*/ 55112 h 5352795"/>
                <a:gd name="connsiteX58" fmla="*/ 9855503 w 21499394"/>
                <a:gd name="connsiteY58" fmla="*/ 187848 h 5352795"/>
                <a:gd name="connsiteX59" fmla="*/ 10289417 w 21499394"/>
                <a:gd name="connsiteY59" fmla="*/ 240761 h 5352795"/>
                <a:gd name="connsiteX60" fmla="*/ 11014416 w 21499394"/>
                <a:gd name="connsiteY60" fmla="*/ 402993 h 5352795"/>
                <a:gd name="connsiteX61" fmla="*/ 11532939 w 21499394"/>
                <a:gd name="connsiteY61" fmla="*/ 640650 h 5352795"/>
                <a:gd name="connsiteX62" fmla="*/ 11875774 w 21499394"/>
                <a:gd name="connsiteY62" fmla="*/ 754237 h 5352795"/>
                <a:gd name="connsiteX63" fmla="*/ 12314991 w 21499394"/>
                <a:gd name="connsiteY63" fmla="*/ 922032 h 5352795"/>
                <a:gd name="connsiteX64" fmla="*/ 12849168 w 21499394"/>
                <a:gd name="connsiteY64" fmla="*/ 1175213 h 5352795"/>
                <a:gd name="connsiteX65" fmla="*/ 13098079 w 21499394"/>
                <a:gd name="connsiteY65" fmla="*/ 1332528 h 5352795"/>
                <a:gd name="connsiteX66" fmla="*/ 13518666 w 21499394"/>
                <a:gd name="connsiteY66" fmla="*/ 1493339 h 5352795"/>
                <a:gd name="connsiteX67" fmla="*/ 13888151 w 21499394"/>
                <a:gd name="connsiteY67" fmla="*/ 1778085 h 5352795"/>
                <a:gd name="connsiteX68" fmla="*/ 14092819 w 21499394"/>
                <a:gd name="connsiteY68" fmla="*/ 2133600 h 5352795"/>
                <a:gd name="connsiteX69" fmla="*/ 14205113 w 21499394"/>
                <a:gd name="connsiteY69" fmla="*/ 2470484 h 5352795"/>
                <a:gd name="connsiteX70" fmla="*/ 14381576 w 21499394"/>
                <a:gd name="connsiteY70" fmla="*/ 2679032 h 5352795"/>
                <a:gd name="connsiteX71" fmla="*/ 14574082 w 21499394"/>
                <a:gd name="connsiteY71" fmla="*/ 2983832 h 5352795"/>
                <a:gd name="connsiteX72" fmla="*/ 14959092 w 21499394"/>
                <a:gd name="connsiteY72" fmla="*/ 3336758 h 5352795"/>
                <a:gd name="connsiteX73" fmla="*/ 15392229 w 21499394"/>
                <a:gd name="connsiteY73" fmla="*/ 3673642 h 5352795"/>
                <a:gd name="connsiteX74" fmla="*/ 15905576 w 21499394"/>
                <a:gd name="connsiteY74" fmla="*/ 3834063 h 5352795"/>
                <a:gd name="connsiteX75" fmla="*/ 16659555 w 21499394"/>
                <a:gd name="connsiteY75" fmla="*/ 3962400 h 5352795"/>
                <a:gd name="connsiteX76" fmla="*/ 17493745 w 21499394"/>
                <a:gd name="connsiteY76" fmla="*/ 4058653 h 5352795"/>
                <a:gd name="connsiteX77" fmla="*/ 18135429 w 21499394"/>
                <a:gd name="connsiteY77" fmla="*/ 3962400 h 5352795"/>
                <a:gd name="connsiteX78" fmla="*/ 18793155 w 21499394"/>
                <a:gd name="connsiteY78" fmla="*/ 3962400 h 5352795"/>
                <a:gd name="connsiteX79" fmla="*/ 19595261 w 21499394"/>
                <a:gd name="connsiteY79" fmla="*/ 3978442 h 5352795"/>
                <a:gd name="connsiteX80" fmla="*/ 20144702 w 21499394"/>
                <a:gd name="connsiteY80" fmla="*/ 4154905 h 5352795"/>
                <a:gd name="connsiteX81" fmla="*/ 20918734 w 21499394"/>
                <a:gd name="connsiteY81" fmla="*/ 4395537 h 5352795"/>
                <a:gd name="connsiteX82" fmla="*/ 21319787 w 21499394"/>
                <a:gd name="connsiteY82" fmla="*/ 4475747 h 5352795"/>
                <a:gd name="connsiteX83" fmla="*/ 21496252 w 21499394"/>
                <a:gd name="connsiteY83" fmla="*/ 4559967 h 5352795"/>
                <a:gd name="connsiteX84" fmla="*/ 21170313 w 21499394"/>
                <a:gd name="connsiteY84" fmla="*/ 5315898 h 5352795"/>
                <a:gd name="connsiteX0" fmla="*/ 21170313 w 21330737"/>
                <a:gd name="connsiteY0" fmla="*/ 5315898 h 5316797"/>
                <a:gd name="connsiteX1" fmla="*/ 20915916 w 21330737"/>
                <a:gd name="connsiteY1" fmla="*/ 5222572 h 5316797"/>
                <a:gd name="connsiteX2" fmla="*/ 20580224 w 21330737"/>
                <a:gd name="connsiteY2" fmla="*/ 5109519 h 5316797"/>
                <a:gd name="connsiteX3" fmla="*/ 19800230 w 21330737"/>
                <a:gd name="connsiteY3" fmla="*/ 4838538 h 5316797"/>
                <a:gd name="connsiteX4" fmla="*/ 19404382 w 21330737"/>
                <a:gd name="connsiteY4" fmla="*/ 4708359 h 5316797"/>
                <a:gd name="connsiteX5" fmla="*/ 19118982 w 21330737"/>
                <a:gd name="connsiteY5" fmla="*/ 4629773 h 5316797"/>
                <a:gd name="connsiteX6" fmla="*/ 18786869 w 21330737"/>
                <a:gd name="connsiteY6" fmla="*/ 4588800 h 5316797"/>
                <a:gd name="connsiteX7" fmla="*/ 18422129 w 21330737"/>
                <a:gd name="connsiteY7" fmla="*/ 4523115 h 5316797"/>
                <a:gd name="connsiteX8" fmla="*/ 17883742 w 21330737"/>
                <a:gd name="connsiteY8" fmla="*/ 4345676 h 5316797"/>
                <a:gd name="connsiteX9" fmla="*/ 17541436 w 21330737"/>
                <a:gd name="connsiteY9" fmla="*/ 4312399 h 5316797"/>
                <a:gd name="connsiteX10" fmla="*/ 16972376 w 21330737"/>
                <a:gd name="connsiteY10" fmla="*/ 4288661 h 5316797"/>
                <a:gd name="connsiteX11" fmla="*/ 16611429 w 21330737"/>
                <a:gd name="connsiteY11" fmla="*/ 4263190 h 5316797"/>
                <a:gd name="connsiteX12" fmla="*/ 15777240 w 21330737"/>
                <a:gd name="connsiteY12" fmla="*/ 4283242 h 5316797"/>
                <a:gd name="connsiteX13" fmla="*/ 15340092 w 21330737"/>
                <a:gd name="connsiteY13" fmla="*/ 4335378 h 5316797"/>
                <a:gd name="connsiteX14" fmla="*/ 14979145 w 21330737"/>
                <a:gd name="connsiteY14" fmla="*/ 4383505 h 5316797"/>
                <a:gd name="connsiteX15" fmla="*/ 14285324 w 21330737"/>
                <a:gd name="connsiteY15" fmla="*/ 4443663 h 5316797"/>
                <a:gd name="connsiteX16" fmla="*/ 13880261 w 21330737"/>
                <a:gd name="connsiteY16" fmla="*/ 4471736 h 5316797"/>
                <a:gd name="connsiteX17" fmla="*/ 13523324 w 21330737"/>
                <a:gd name="connsiteY17" fmla="*/ 4547937 h 5316797"/>
                <a:gd name="connsiteX18" fmla="*/ 13013987 w 21330737"/>
                <a:gd name="connsiteY18" fmla="*/ 4592053 h 5316797"/>
                <a:gd name="connsiteX19" fmla="*/ 12556787 w 21330737"/>
                <a:gd name="connsiteY19" fmla="*/ 4608095 h 5316797"/>
                <a:gd name="connsiteX20" fmla="*/ 11921580 w 21330737"/>
                <a:gd name="connsiteY20" fmla="*/ 4656220 h 5316797"/>
                <a:gd name="connsiteX21" fmla="*/ 11121422 w 21330737"/>
                <a:gd name="connsiteY21" fmla="*/ 4717627 h 5316797"/>
                <a:gd name="connsiteX22" fmla="*/ 10684488 w 21330737"/>
                <a:gd name="connsiteY22" fmla="*/ 4758524 h 5316797"/>
                <a:gd name="connsiteX23" fmla="*/ 10322480 w 21330737"/>
                <a:gd name="connsiteY23" fmla="*/ 4864701 h 5316797"/>
                <a:gd name="connsiteX24" fmla="*/ 9945457 w 21330737"/>
                <a:gd name="connsiteY24" fmla="*/ 4936003 h 5316797"/>
                <a:gd name="connsiteX25" fmla="*/ 9774567 w 21330737"/>
                <a:gd name="connsiteY25" fmla="*/ 4936140 h 5316797"/>
                <a:gd name="connsiteX26" fmla="*/ 9335316 w 21330737"/>
                <a:gd name="connsiteY26" fmla="*/ 5006693 h 5316797"/>
                <a:gd name="connsiteX27" fmla="*/ 8302825 w 21330737"/>
                <a:gd name="connsiteY27" fmla="*/ 5106205 h 5316797"/>
                <a:gd name="connsiteX28" fmla="*/ 7388521 w 21330737"/>
                <a:gd name="connsiteY28" fmla="*/ 5198179 h 5316797"/>
                <a:gd name="connsiteX29" fmla="*/ 6531661 w 21330737"/>
                <a:gd name="connsiteY29" fmla="*/ 5198903 h 5316797"/>
                <a:gd name="connsiteX30" fmla="*/ 5482836 w 21330737"/>
                <a:gd name="connsiteY30" fmla="*/ 4831141 h 5316797"/>
                <a:gd name="connsiteX31" fmla="*/ 4751068 w 21330737"/>
                <a:gd name="connsiteY31" fmla="*/ 4639253 h 5316797"/>
                <a:gd name="connsiteX32" fmla="*/ 3693523 w 21330737"/>
                <a:gd name="connsiteY32" fmla="*/ 4343400 h 5316797"/>
                <a:gd name="connsiteX33" fmla="*/ 3168145 w 21330737"/>
                <a:gd name="connsiteY33" fmla="*/ 4299284 h 5316797"/>
                <a:gd name="connsiteX34" fmla="*/ 2349997 w 21330737"/>
                <a:gd name="connsiteY34" fmla="*/ 4283242 h 5316797"/>
                <a:gd name="connsiteX35" fmla="*/ 1644145 w 21330737"/>
                <a:gd name="connsiteY35" fmla="*/ 4299284 h 5316797"/>
                <a:gd name="connsiteX36" fmla="*/ 1259134 w 21330737"/>
                <a:gd name="connsiteY36" fmla="*/ 4299284 h 5316797"/>
                <a:gd name="connsiteX37" fmla="*/ 954334 w 21330737"/>
                <a:gd name="connsiteY37" fmla="*/ 4186989 h 5316797"/>
                <a:gd name="connsiteX38" fmla="*/ 617450 w 21330737"/>
                <a:gd name="connsiteY38" fmla="*/ 3994484 h 5316797"/>
                <a:gd name="connsiteX39" fmla="*/ 376819 w 21330737"/>
                <a:gd name="connsiteY39" fmla="*/ 3689684 h 5316797"/>
                <a:gd name="connsiteX40" fmla="*/ 168271 w 21330737"/>
                <a:gd name="connsiteY40" fmla="*/ 3513221 h 5316797"/>
                <a:gd name="connsiteX41" fmla="*/ 23892 w 21330737"/>
                <a:gd name="connsiteY41" fmla="*/ 3176337 h 5316797"/>
                <a:gd name="connsiteX42" fmla="*/ 7850 w 21330737"/>
                <a:gd name="connsiteY42" fmla="*/ 2775284 h 5316797"/>
                <a:gd name="connsiteX43" fmla="*/ 104103 w 21330737"/>
                <a:gd name="connsiteY43" fmla="*/ 2294021 h 5316797"/>
                <a:gd name="connsiteX44" fmla="*/ 248482 w 21330737"/>
                <a:gd name="connsiteY44" fmla="*/ 1925053 h 5316797"/>
                <a:gd name="connsiteX45" fmla="*/ 473071 w 21330737"/>
                <a:gd name="connsiteY45" fmla="*/ 1668379 h 5316797"/>
                <a:gd name="connsiteX46" fmla="*/ 729745 w 21330737"/>
                <a:gd name="connsiteY46" fmla="*/ 1411705 h 5316797"/>
                <a:gd name="connsiteX47" fmla="*/ 1034545 w 21330737"/>
                <a:gd name="connsiteY47" fmla="*/ 1106905 h 5316797"/>
                <a:gd name="connsiteX48" fmla="*/ 1483724 w 21330737"/>
                <a:gd name="connsiteY48" fmla="*/ 689811 h 5316797"/>
                <a:gd name="connsiteX49" fmla="*/ 1852692 w 21330737"/>
                <a:gd name="connsiteY49" fmla="*/ 545432 h 5316797"/>
                <a:gd name="connsiteX50" fmla="*/ 2847303 w 21330737"/>
                <a:gd name="connsiteY50" fmla="*/ 336884 h 5316797"/>
                <a:gd name="connsiteX51" fmla="*/ 3472945 w 21330737"/>
                <a:gd name="connsiteY51" fmla="*/ 256674 h 5316797"/>
                <a:gd name="connsiteX52" fmla="*/ 4515682 w 21330737"/>
                <a:gd name="connsiteY52" fmla="*/ 192505 h 5316797"/>
                <a:gd name="connsiteX53" fmla="*/ 5141324 w 21330737"/>
                <a:gd name="connsiteY53" fmla="*/ 80211 h 5316797"/>
                <a:gd name="connsiteX54" fmla="*/ 6585113 w 21330737"/>
                <a:gd name="connsiteY54" fmla="*/ 16042 h 5316797"/>
                <a:gd name="connsiteX55" fmla="*/ 7611808 w 21330737"/>
                <a:gd name="connsiteY55" fmla="*/ 0 h 5316797"/>
                <a:gd name="connsiteX56" fmla="*/ 8724794 w 21330737"/>
                <a:gd name="connsiteY56" fmla="*/ 12161 h 5316797"/>
                <a:gd name="connsiteX57" fmla="*/ 9455356 w 21330737"/>
                <a:gd name="connsiteY57" fmla="*/ 55112 h 5316797"/>
                <a:gd name="connsiteX58" fmla="*/ 9855503 w 21330737"/>
                <a:gd name="connsiteY58" fmla="*/ 187848 h 5316797"/>
                <a:gd name="connsiteX59" fmla="*/ 10289417 w 21330737"/>
                <a:gd name="connsiteY59" fmla="*/ 240761 h 5316797"/>
                <a:gd name="connsiteX60" fmla="*/ 11014416 w 21330737"/>
                <a:gd name="connsiteY60" fmla="*/ 402993 h 5316797"/>
                <a:gd name="connsiteX61" fmla="*/ 11532939 w 21330737"/>
                <a:gd name="connsiteY61" fmla="*/ 640650 h 5316797"/>
                <a:gd name="connsiteX62" fmla="*/ 11875774 w 21330737"/>
                <a:gd name="connsiteY62" fmla="*/ 754237 h 5316797"/>
                <a:gd name="connsiteX63" fmla="*/ 12314991 w 21330737"/>
                <a:gd name="connsiteY63" fmla="*/ 922032 h 5316797"/>
                <a:gd name="connsiteX64" fmla="*/ 12849168 w 21330737"/>
                <a:gd name="connsiteY64" fmla="*/ 1175213 h 5316797"/>
                <a:gd name="connsiteX65" fmla="*/ 13098079 w 21330737"/>
                <a:gd name="connsiteY65" fmla="*/ 1332528 h 5316797"/>
                <a:gd name="connsiteX66" fmla="*/ 13518666 w 21330737"/>
                <a:gd name="connsiteY66" fmla="*/ 1493339 h 5316797"/>
                <a:gd name="connsiteX67" fmla="*/ 13888151 w 21330737"/>
                <a:gd name="connsiteY67" fmla="*/ 1778085 h 5316797"/>
                <a:gd name="connsiteX68" fmla="*/ 14092819 w 21330737"/>
                <a:gd name="connsiteY68" fmla="*/ 2133600 h 5316797"/>
                <a:gd name="connsiteX69" fmla="*/ 14205113 w 21330737"/>
                <a:gd name="connsiteY69" fmla="*/ 2470484 h 5316797"/>
                <a:gd name="connsiteX70" fmla="*/ 14381576 w 21330737"/>
                <a:gd name="connsiteY70" fmla="*/ 2679032 h 5316797"/>
                <a:gd name="connsiteX71" fmla="*/ 14574082 w 21330737"/>
                <a:gd name="connsiteY71" fmla="*/ 2983832 h 5316797"/>
                <a:gd name="connsiteX72" fmla="*/ 14959092 w 21330737"/>
                <a:gd name="connsiteY72" fmla="*/ 3336758 h 5316797"/>
                <a:gd name="connsiteX73" fmla="*/ 15392229 w 21330737"/>
                <a:gd name="connsiteY73" fmla="*/ 3673642 h 5316797"/>
                <a:gd name="connsiteX74" fmla="*/ 15905576 w 21330737"/>
                <a:gd name="connsiteY74" fmla="*/ 3834063 h 5316797"/>
                <a:gd name="connsiteX75" fmla="*/ 16659555 w 21330737"/>
                <a:gd name="connsiteY75" fmla="*/ 3962400 h 5316797"/>
                <a:gd name="connsiteX76" fmla="*/ 17493745 w 21330737"/>
                <a:gd name="connsiteY76" fmla="*/ 4058653 h 5316797"/>
                <a:gd name="connsiteX77" fmla="*/ 18135429 w 21330737"/>
                <a:gd name="connsiteY77" fmla="*/ 3962400 h 5316797"/>
                <a:gd name="connsiteX78" fmla="*/ 18793155 w 21330737"/>
                <a:gd name="connsiteY78" fmla="*/ 3962400 h 5316797"/>
                <a:gd name="connsiteX79" fmla="*/ 19595261 w 21330737"/>
                <a:gd name="connsiteY79" fmla="*/ 3978442 h 5316797"/>
                <a:gd name="connsiteX80" fmla="*/ 20144702 w 21330737"/>
                <a:gd name="connsiteY80" fmla="*/ 4154905 h 5316797"/>
                <a:gd name="connsiteX81" fmla="*/ 20918734 w 21330737"/>
                <a:gd name="connsiteY81" fmla="*/ 4395537 h 5316797"/>
                <a:gd name="connsiteX82" fmla="*/ 21319787 w 21330737"/>
                <a:gd name="connsiteY82" fmla="*/ 4475747 h 5316797"/>
                <a:gd name="connsiteX83" fmla="*/ 21059646 w 21330737"/>
                <a:gd name="connsiteY83" fmla="*/ 5165448 h 5316797"/>
                <a:gd name="connsiteX84" fmla="*/ 21170313 w 21330737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918734 w 21177158"/>
                <a:gd name="connsiteY81" fmla="*/ 4395537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232795 w 21177158"/>
                <a:gd name="connsiteY79" fmla="*/ 4456237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1177158" h="5316797">
                  <a:moveTo>
                    <a:pt x="21170313" y="5315898"/>
                  </a:moveTo>
                  <a:cubicBezTo>
                    <a:pt x="21146358" y="5325419"/>
                    <a:pt x="21014264" y="5256969"/>
                    <a:pt x="20915916" y="5222572"/>
                  </a:cubicBezTo>
                  <a:cubicBezTo>
                    <a:pt x="20817568" y="5188176"/>
                    <a:pt x="20766172" y="5173525"/>
                    <a:pt x="20580224" y="5109519"/>
                  </a:cubicBezTo>
                  <a:lnTo>
                    <a:pt x="19800230" y="4838538"/>
                  </a:lnTo>
                  <a:cubicBezTo>
                    <a:pt x="19604256" y="4771678"/>
                    <a:pt x="19517923" y="4743153"/>
                    <a:pt x="19404382" y="4708359"/>
                  </a:cubicBezTo>
                  <a:cubicBezTo>
                    <a:pt x="19290841" y="4673565"/>
                    <a:pt x="19221901" y="4649699"/>
                    <a:pt x="19118982" y="4629773"/>
                  </a:cubicBezTo>
                  <a:cubicBezTo>
                    <a:pt x="19016063" y="4609847"/>
                    <a:pt x="18903011" y="4606576"/>
                    <a:pt x="18786869" y="4588800"/>
                  </a:cubicBezTo>
                  <a:cubicBezTo>
                    <a:pt x="18670727" y="4571024"/>
                    <a:pt x="18572650" y="4563636"/>
                    <a:pt x="18422129" y="4523115"/>
                  </a:cubicBezTo>
                  <a:cubicBezTo>
                    <a:pt x="18271608" y="4482594"/>
                    <a:pt x="18030524" y="4380795"/>
                    <a:pt x="17883742" y="4345676"/>
                  </a:cubicBezTo>
                  <a:cubicBezTo>
                    <a:pt x="17736960" y="4310557"/>
                    <a:pt x="17693330" y="4321901"/>
                    <a:pt x="17541436" y="4312399"/>
                  </a:cubicBezTo>
                  <a:cubicBezTo>
                    <a:pt x="17389542" y="4302897"/>
                    <a:pt x="17162063" y="4296574"/>
                    <a:pt x="16972376" y="4288661"/>
                  </a:cubicBezTo>
                  <a:cubicBezTo>
                    <a:pt x="16817375" y="4280460"/>
                    <a:pt x="16810618" y="4264093"/>
                    <a:pt x="16611429" y="4263190"/>
                  </a:cubicBezTo>
                  <a:cubicBezTo>
                    <a:pt x="16412240" y="4262287"/>
                    <a:pt x="15989129" y="4271211"/>
                    <a:pt x="15777240" y="4283242"/>
                  </a:cubicBezTo>
                  <a:cubicBezTo>
                    <a:pt x="15565351" y="4295273"/>
                    <a:pt x="15473108" y="4318668"/>
                    <a:pt x="15340092" y="4335378"/>
                  </a:cubicBezTo>
                  <a:cubicBezTo>
                    <a:pt x="15207076" y="4352088"/>
                    <a:pt x="15154940" y="4365458"/>
                    <a:pt x="14979145" y="4383505"/>
                  </a:cubicBezTo>
                  <a:cubicBezTo>
                    <a:pt x="14803350" y="4401553"/>
                    <a:pt x="14468471" y="4428958"/>
                    <a:pt x="14285324" y="4443663"/>
                  </a:cubicBezTo>
                  <a:cubicBezTo>
                    <a:pt x="14102177" y="4458368"/>
                    <a:pt x="14007261" y="4454357"/>
                    <a:pt x="13880261" y="4471736"/>
                  </a:cubicBezTo>
                  <a:cubicBezTo>
                    <a:pt x="13753261" y="4489115"/>
                    <a:pt x="13667703" y="4527884"/>
                    <a:pt x="13523324" y="4547937"/>
                  </a:cubicBezTo>
                  <a:cubicBezTo>
                    <a:pt x="13378945" y="4567990"/>
                    <a:pt x="13175077" y="4582027"/>
                    <a:pt x="13013987" y="4592053"/>
                  </a:cubicBezTo>
                  <a:cubicBezTo>
                    <a:pt x="12852898" y="4602079"/>
                    <a:pt x="12738855" y="4597401"/>
                    <a:pt x="12556787" y="4608095"/>
                  </a:cubicBezTo>
                  <a:cubicBezTo>
                    <a:pt x="12374719" y="4618790"/>
                    <a:pt x="12160807" y="4637965"/>
                    <a:pt x="11921580" y="4656220"/>
                  </a:cubicBezTo>
                  <a:lnTo>
                    <a:pt x="11121422" y="4717627"/>
                  </a:lnTo>
                  <a:cubicBezTo>
                    <a:pt x="10915240" y="4734678"/>
                    <a:pt x="10817645" y="4734012"/>
                    <a:pt x="10684488" y="4758524"/>
                  </a:cubicBezTo>
                  <a:cubicBezTo>
                    <a:pt x="10551331" y="4783036"/>
                    <a:pt x="10445652" y="4835121"/>
                    <a:pt x="10322480" y="4864701"/>
                  </a:cubicBezTo>
                  <a:cubicBezTo>
                    <a:pt x="10199308" y="4894281"/>
                    <a:pt x="10020734" y="4912065"/>
                    <a:pt x="9945457" y="4936003"/>
                  </a:cubicBezTo>
                  <a:cubicBezTo>
                    <a:pt x="9870180" y="4959941"/>
                    <a:pt x="9876257" y="4924358"/>
                    <a:pt x="9774567" y="4936140"/>
                  </a:cubicBezTo>
                  <a:cubicBezTo>
                    <a:pt x="9672877" y="4947922"/>
                    <a:pt x="9580606" y="4978349"/>
                    <a:pt x="9335316" y="5006693"/>
                  </a:cubicBezTo>
                  <a:cubicBezTo>
                    <a:pt x="9090026" y="5035037"/>
                    <a:pt x="8627291" y="5074291"/>
                    <a:pt x="8302825" y="5106205"/>
                  </a:cubicBezTo>
                  <a:cubicBezTo>
                    <a:pt x="7978359" y="5138119"/>
                    <a:pt x="7683715" y="5182729"/>
                    <a:pt x="7388521" y="5198179"/>
                  </a:cubicBezTo>
                  <a:cubicBezTo>
                    <a:pt x="7093327" y="5213629"/>
                    <a:pt x="6849275" y="5260076"/>
                    <a:pt x="6531661" y="5198903"/>
                  </a:cubicBezTo>
                  <a:cubicBezTo>
                    <a:pt x="6214047" y="5137730"/>
                    <a:pt x="5779602" y="4924416"/>
                    <a:pt x="5482836" y="4831141"/>
                  </a:cubicBezTo>
                  <a:cubicBezTo>
                    <a:pt x="5186070" y="4737866"/>
                    <a:pt x="5049287" y="4720543"/>
                    <a:pt x="4751068" y="4639253"/>
                  </a:cubicBezTo>
                  <a:cubicBezTo>
                    <a:pt x="4452849" y="4557963"/>
                    <a:pt x="3957343" y="4400061"/>
                    <a:pt x="3693523" y="4343400"/>
                  </a:cubicBezTo>
                  <a:cubicBezTo>
                    <a:pt x="3429703" y="4286739"/>
                    <a:pt x="3392066" y="4309310"/>
                    <a:pt x="3168145" y="4299284"/>
                  </a:cubicBezTo>
                  <a:cubicBezTo>
                    <a:pt x="2944224" y="4289258"/>
                    <a:pt x="2603997" y="4283242"/>
                    <a:pt x="2349997" y="4283242"/>
                  </a:cubicBezTo>
                  <a:cubicBezTo>
                    <a:pt x="2095997" y="4283242"/>
                    <a:pt x="1825955" y="4296610"/>
                    <a:pt x="1644145" y="4299284"/>
                  </a:cubicBezTo>
                  <a:cubicBezTo>
                    <a:pt x="1462335" y="4301958"/>
                    <a:pt x="1374102" y="4318000"/>
                    <a:pt x="1259134" y="4299284"/>
                  </a:cubicBezTo>
                  <a:cubicBezTo>
                    <a:pt x="1144165" y="4280568"/>
                    <a:pt x="1061281" y="4237789"/>
                    <a:pt x="954334" y="4186989"/>
                  </a:cubicBezTo>
                  <a:cubicBezTo>
                    <a:pt x="847387" y="4136189"/>
                    <a:pt x="713702" y="4077368"/>
                    <a:pt x="617450" y="3994484"/>
                  </a:cubicBezTo>
                  <a:cubicBezTo>
                    <a:pt x="521198" y="3911600"/>
                    <a:pt x="451682" y="3769894"/>
                    <a:pt x="376819" y="3689684"/>
                  </a:cubicBezTo>
                  <a:cubicBezTo>
                    <a:pt x="301956" y="3609474"/>
                    <a:pt x="227092" y="3598779"/>
                    <a:pt x="168271" y="3513221"/>
                  </a:cubicBezTo>
                  <a:cubicBezTo>
                    <a:pt x="109450" y="3427663"/>
                    <a:pt x="50629" y="3299326"/>
                    <a:pt x="23892" y="3176337"/>
                  </a:cubicBezTo>
                  <a:cubicBezTo>
                    <a:pt x="-2845" y="3053348"/>
                    <a:pt x="-5518" y="2922337"/>
                    <a:pt x="7850" y="2775284"/>
                  </a:cubicBezTo>
                  <a:cubicBezTo>
                    <a:pt x="21218" y="2628231"/>
                    <a:pt x="63998" y="2435726"/>
                    <a:pt x="104103" y="2294021"/>
                  </a:cubicBezTo>
                  <a:cubicBezTo>
                    <a:pt x="144208" y="2152316"/>
                    <a:pt x="186987" y="2029327"/>
                    <a:pt x="248482" y="1925053"/>
                  </a:cubicBezTo>
                  <a:cubicBezTo>
                    <a:pt x="309977" y="1820779"/>
                    <a:pt x="392861" y="1753937"/>
                    <a:pt x="473071" y="1668379"/>
                  </a:cubicBezTo>
                  <a:cubicBezTo>
                    <a:pt x="553281" y="1582821"/>
                    <a:pt x="729745" y="1411705"/>
                    <a:pt x="729745" y="1411705"/>
                  </a:cubicBezTo>
                  <a:cubicBezTo>
                    <a:pt x="823324" y="1318126"/>
                    <a:pt x="908882" y="1227221"/>
                    <a:pt x="1034545" y="1106905"/>
                  </a:cubicBezTo>
                  <a:cubicBezTo>
                    <a:pt x="1160208" y="986589"/>
                    <a:pt x="1347366" y="783390"/>
                    <a:pt x="1483724" y="689811"/>
                  </a:cubicBezTo>
                  <a:cubicBezTo>
                    <a:pt x="1620082" y="596232"/>
                    <a:pt x="1625429" y="604253"/>
                    <a:pt x="1852692" y="545432"/>
                  </a:cubicBezTo>
                  <a:cubicBezTo>
                    <a:pt x="2079955" y="486611"/>
                    <a:pt x="2577261" y="385010"/>
                    <a:pt x="2847303" y="336884"/>
                  </a:cubicBezTo>
                  <a:cubicBezTo>
                    <a:pt x="3117345" y="288758"/>
                    <a:pt x="3194882" y="280737"/>
                    <a:pt x="3472945" y="256674"/>
                  </a:cubicBezTo>
                  <a:cubicBezTo>
                    <a:pt x="3751008" y="232611"/>
                    <a:pt x="4237619" y="221915"/>
                    <a:pt x="4515682" y="192505"/>
                  </a:cubicBezTo>
                  <a:cubicBezTo>
                    <a:pt x="4793745" y="163094"/>
                    <a:pt x="4796419" y="109621"/>
                    <a:pt x="5141324" y="80211"/>
                  </a:cubicBezTo>
                  <a:cubicBezTo>
                    <a:pt x="5486229" y="50801"/>
                    <a:pt x="6173366" y="29410"/>
                    <a:pt x="6585113" y="16042"/>
                  </a:cubicBezTo>
                  <a:cubicBezTo>
                    <a:pt x="6996860" y="2674"/>
                    <a:pt x="7255195" y="647"/>
                    <a:pt x="7611808" y="0"/>
                  </a:cubicBezTo>
                  <a:lnTo>
                    <a:pt x="8724794" y="12161"/>
                  </a:lnTo>
                  <a:cubicBezTo>
                    <a:pt x="9032052" y="21346"/>
                    <a:pt x="9266905" y="25831"/>
                    <a:pt x="9455356" y="55112"/>
                  </a:cubicBezTo>
                  <a:cubicBezTo>
                    <a:pt x="9643807" y="84393"/>
                    <a:pt x="9716493" y="156907"/>
                    <a:pt x="9855503" y="187848"/>
                  </a:cubicBezTo>
                  <a:cubicBezTo>
                    <a:pt x="9994513" y="218790"/>
                    <a:pt x="10096265" y="204904"/>
                    <a:pt x="10289417" y="240761"/>
                  </a:cubicBezTo>
                  <a:cubicBezTo>
                    <a:pt x="10482569" y="276619"/>
                    <a:pt x="10807162" y="336345"/>
                    <a:pt x="11014416" y="402993"/>
                  </a:cubicBezTo>
                  <a:cubicBezTo>
                    <a:pt x="11221670" y="469641"/>
                    <a:pt x="11389379" y="582109"/>
                    <a:pt x="11532939" y="640650"/>
                  </a:cubicBezTo>
                  <a:cubicBezTo>
                    <a:pt x="11676499" y="699191"/>
                    <a:pt x="11745432" y="707340"/>
                    <a:pt x="11875774" y="754237"/>
                  </a:cubicBezTo>
                  <a:cubicBezTo>
                    <a:pt x="12006116" y="801134"/>
                    <a:pt x="12152759" y="851869"/>
                    <a:pt x="12314991" y="922032"/>
                  </a:cubicBezTo>
                  <a:cubicBezTo>
                    <a:pt x="12477223" y="992195"/>
                    <a:pt x="12718653" y="1106797"/>
                    <a:pt x="12849168" y="1175213"/>
                  </a:cubicBezTo>
                  <a:cubicBezTo>
                    <a:pt x="12979683" y="1243629"/>
                    <a:pt x="13032315" y="1270257"/>
                    <a:pt x="13098079" y="1332528"/>
                  </a:cubicBezTo>
                  <a:cubicBezTo>
                    <a:pt x="13209662" y="1385549"/>
                    <a:pt x="13386987" y="1419080"/>
                    <a:pt x="13518666" y="1493339"/>
                  </a:cubicBezTo>
                  <a:cubicBezTo>
                    <a:pt x="13650345" y="1567598"/>
                    <a:pt x="13792459" y="1671375"/>
                    <a:pt x="13888151" y="1778085"/>
                  </a:cubicBezTo>
                  <a:cubicBezTo>
                    <a:pt x="13983843" y="1884795"/>
                    <a:pt x="14039992" y="2018200"/>
                    <a:pt x="14092819" y="2133600"/>
                  </a:cubicBezTo>
                  <a:cubicBezTo>
                    <a:pt x="14145646" y="2249000"/>
                    <a:pt x="14156987" y="2379579"/>
                    <a:pt x="14205113" y="2470484"/>
                  </a:cubicBezTo>
                  <a:cubicBezTo>
                    <a:pt x="14253239" y="2561389"/>
                    <a:pt x="14320081" y="2593474"/>
                    <a:pt x="14381576" y="2679032"/>
                  </a:cubicBezTo>
                  <a:cubicBezTo>
                    <a:pt x="14443071" y="2764590"/>
                    <a:pt x="14477829" y="2874211"/>
                    <a:pt x="14574082" y="2983832"/>
                  </a:cubicBezTo>
                  <a:cubicBezTo>
                    <a:pt x="14670335" y="3093453"/>
                    <a:pt x="14822734" y="3221790"/>
                    <a:pt x="14959092" y="3336758"/>
                  </a:cubicBezTo>
                  <a:cubicBezTo>
                    <a:pt x="15095450" y="3451726"/>
                    <a:pt x="15234482" y="3590758"/>
                    <a:pt x="15392229" y="3673642"/>
                  </a:cubicBezTo>
                  <a:cubicBezTo>
                    <a:pt x="15549976" y="3756526"/>
                    <a:pt x="15694355" y="3785937"/>
                    <a:pt x="15905576" y="3834063"/>
                  </a:cubicBezTo>
                  <a:cubicBezTo>
                    <a:pt x="16116797" y="3882189"/>
                    <a:pt x="16394860" y="3924968"/>
                    <a:pt x="16659555" y="3962400"/>
                  </a:cubicBezTo>
                  <a:cubicBezTo>
                    <a:pt x="16924250" y="3999832"/>
                    <a:pt x="17263555" y="4027075"/>
                    <a:pt x="17493745" y="4058653"/>
                  </a:cubicBezTo>
                  <a:cubicBezTo>
                    <a:pt x="17723935" y="4090231"/>
                    <a:pt x="17837854" y="4108189"/>
                    <a:pt x="18040693" y="4151871"/>
                  </a:cubicBezTo>
                  <a:cubicBezTo>
                    <a:pt x="18243532" y="4195553"/>
                    <a:pt x="18512095" y="4270018"/>
                    <a:pt x="18710778" y="4320746"/>
                  </a:cubicBezTo>
                  <a:cubicBezTo>
                    <a:pt x="18909461" y="4371474"/>
                    <a:pt x="19096781" y="4415915"/>
                    <a:pt x="19232795" y="4456237"/>
                  </a:cubicBezTo>
                  <a:cubicBezTo>
                    <a:pt x="19368809" y="4496559"/>
                    <a:pt x="19382485" y="4501400"/>
                    <a:pt x="19526864" y="4562678"/>
                  </a:cubicBezTo>
                  <a:cubicBezTo>
                    <a:pt x="19671243" y="4623956"/>
                    <a:pt x="19920384" y="4749837"/>
                    <a:pt x="20099069" y="4823905"/>
                  </a:cubicBezTo>
                  <a:cubicBezTo>
                    <a:pt x="20277754" y="4897973"/>
                    <a:pt x="20526788" y="4985698"/>
                    <a:pt x="20598977" y="5007087"/>
                  </a:cubicBezTo>
                  <a:cubicBezTo>
                    <a:pt x="20671166" y="5028476"/>
                    <a:pt x="20964423" y="5113980"/>
                    <a:pt x="21059646" y="5165448"/>
                  </a:cubicBezTo>
                  <a:cubicBezTo>
                    <a:pt x="21154869" y="5216916"/>
                    <a:pt x="21194268" y="5306377"/>
                    <a:pt x="21170313" y="5315898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4" name="Vrije vorm 183"/>
            <p:cNvSpPr/>
            <p:nvPr/>
          </p:nvSpPr>
          <p:spPr>
            <a:xfrm flipH="1">
              <a:off x="5699852" y="6399889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8" name="Vrije vorm 187"/>
            <p:cNvSpPr/>
            <p:nvPr/>
          </p:nvSpPr>
          <p:spPr>
            <a:xfrm flipH="1">
              <a:off x="5439494" y="6400459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4" name="Vrije vorm 243"/>
            <p:cNvSpPr/>
            <p:nvPr/>
          </p:nvSpPr>
          <p:spPr>
            <a:xfrm flipH="1">
              <a:off x="5709542" y="6518825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5" name="Vrije vorm 244"/>
            <p:cNvSpPr/>
            <p:nvPr/>
          </p:nvSpPr>
          <p:spPr>
            <a:xfrm>
              <a:off x="5577355" y="6512463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0" name="Vrije vorm 249"/>
            <p:cNvSpPr/>
            <p:nvPr/>
          </p:nvSpPr>
          <p:spPr>
            <a:xfrm>
              <a:off x="3602890" y="6515249"/>
              <a:ext cx="504964" cy="111769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5" name="Vrije vorm 254"/>
            <p:cNvSpPr/>
            <p:nvPr/>
          </p:nvSpPr>
          <p:spPr>
            <a:xfrm>
              <a:off x="3898392" y="6515249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6" name="Vrije vorm 255"/>
            <p:cNvSpPr/>
            <p:nvPr/>
          </p:nvSpPr>
          <p:spPr>
            <a:xfrm>
              <a:off x="3733682" y="6404406"/>
              <a:ext cx="494259" cy="134514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557963"/>
                <a:gd name="connsiteX1" fmla="*/ 21504271 w 21635868"/>
                <a:gd name="connsiteY1" fmla="*/ 4445668 h 4557963"/>
                <a:gd name="connsiteX2" fmla="*/ 20734250 w 21635868"/>
                <a:gd name="connsiteY2" fmla="*/ 4461710 h 4557963"/>
                <a:gd name="connsiteX3" fmla="*/ 19851934 w 21635868"/>
                <a:gd name="connsiteY3" fmla="*/ 4445668 h 4557963"/>
                <a:gd name="connsiteX4" fmla="*/ 19482966 w 21635868"/>
                <a:gd name="connsiteY4" fmla="*/ 4397542 h 4557963"/>
                <a:gd name="connsiteX5" fmla="*/ 19210250 w 21635868"/>
                <a:gd name="connsiteY5" fmla="*/ 4397542 h 4557963"/>
                <a:gd name="connsiteX6" fmla="*/ 18825240 w 21635868"/>
                <a:gd name="connsiteY6" fmla="*/ 4461710 h 4557963"/>
                <a:gd name="connsiteX7" fmla="*/ 18488355 w 21635868"/>
                <a:gd name="connsiteY7" fmla="*/ 4429626 h 4557963"/>
                <a:gd name="connsiteX8" fmla="*/ 17846671 w 21635868"/>
                <a:gd name="connsiteY8" fmla="*/ 4381499 h 4557963"/>
                <a:gd name="connsiteX9" fmla="*/ 17413534 w 21635868"/>
                <a:gd name="connsiteY9" fmla="*/ 4381499 h 4557963"/>
                <a:gd name="connsiteX10" fmla="*/ 16948313 w 21635868"/>
                <a:gd name="connsiteY10" fmla="*/ 4381499 h 4557963"/>
                <a:gd name="connsiteX11" fmla="*/ 16611429 w 21635868"/>
                <a:gd name="connsiteY11" fmla="*/ 4397542 h 4557963"/>
                <a:gd name="connsiteX12" fmla="*/ 15777240 w 21635868"/>
                <a:gd name="connsiteY12" fmla="*/ 4333373 h 4557963"/>
                <a:gd name="connsiteX13" fmla="*/ 15328061 w 21635868"/>
                <a:gd name="connsiteY13" fmla="*/ 4349415 h 4557963"/>
                <a:gd name="connsiteX14" fmla="*/ 14894924 w 21635868"/>
                <a:gd name="connsiteY14" fmla="*/ 4349415 h 4557963"/>
                <a:gd name="connsiteX15" fmla="*/ 14189071 w 21635868"/>
                <a:gd name="connsiteY15" fmla="*/ 4349415 h 4557963"/>
                <a:gd name="connsiteX16" fmla="*/ 13675724 w 21635868"/>
                <a:gd name="connsiteY16" fmla="*/ 4365457 h 4557963"/>
                <a:gd name="connsiteX17" fmla="*/ 13451134 w 21635868"/>
                <a:gd name="connsiteY17" fmla="*/ 4333373 h 4557963"/>
                <a:gd name="connsiteX18" fmla="*/ 12953829 w 21635868"/>
                <a:gd name="connsiteY18" fmla="*/ 4317331 h 4557963"/>
                <a:gd name="connsiteX19" fmla="*/ 12520692 w 21635868"/>
                <a:gd name="connsiteY19" fmla="*/ 4333373 h 4557963"/>
                <a:gd name="connsiteX20" fmla="*/ 11927134 w 21635868"/>
                <a:gd name="connsiteY20" fmla="*/ 4381499 h 4557963"/>
                <a:gd name="connsiteX21" fmla="*/ 10820229 w 21635868"/>
                <a:gd name="connsiteY21" fmla="*/ 4285247 h 4557963"/>
                <a:gd name="connsiteX22" fmla="*/ 10355008 w 21635868"/>
                <a:gd name="connsiteY22" fmla="*/ 4317331 h 4557963"/>
                <a:gd name="connsiteX23" fmla="*/ 9969997 w 21635868"/>
                <a:gd name="connsiteY23" fmla="*/ 4333373 h 4557963"/>
                <a:gd name="connsiteX24" fmla="*/ 9536861 w 21635868"/>
                <a:gd name="connsiteY24" fmla="*/ 4333373 h 4557963"/>
                <a:gd name="connsiteX25" fmla="*/ 8814966 w 21635868"/>
                <a:gd name="connsiteY25" fmla="*/ 4349415 h 4557963"/>
                <a:gd name="connsiteX26" fmla="*/ 8317661 w 21635868"/>
                <a:gd name="connsiteY26" fmla="*/ 4365457 h 4557963"/>
                <a:gd name="connsiteX27" fmla="*/ 7659935 w 21635868"/>
                <a:gd name="connsiteY27" fmla="*/ 4557963 h 4557963"/>
                <a:gd name="connsiteX28" fmla="*/ 6312397 w 21635868"/>
                <a:gd name="connsiteY28" fmla="*/ 4365457 h 4557963"/>
                <a:gd name="connsiteX29" fmla="*/ 5430082 w 21635868"/>
                <a:gd name="connsiteY29" fmla="*/ 4381499 h 4557963"/>
                <a:gd name="connsiteX30" fmla="*/ 4627976 w 21635868"/>
                <a:gd name="connsiteY30" fmla="*/ 4365457 h 4557963"/>
                <a:gd name="connsiteX31" fmla="*/ 3681492 w 21635868"/>
                <a:gd name="connsiteY31" fmla="*/ 4333373 h 4557963"/>
                <a:gd name="connsiteX32" fmla="*/ 3168145 w 21635868"/>
                <a:gd name="connsiteY32" fmla="*/ 4349415 h 4557963"/>
                <a:gd name="connsiteX33" fmla="*/ 2349997 w 21635868"/>
                <a:gd name="connsiteY33" fmla="*/ 4333373 h 4557963"/>
                <a:gd name="connsiteX34" fmla="*/ 1644145 w 21635868"/>
                <a:gd name="connsiteY34" fmla="*/ 4349415 h 4557963"/>
                <a:gd name="connsiteX35" fmla="*/ 1259134 w 21635868"/>
                <a:gd name="connsiteY35" fmla="*/ 4349415 h 4557963"/>
                <a:gd name="connsiteX36" fmla="*/ 954334 w 21635868"/>
                <a:gd name="connsiteY36" fmla="*/ 4237120 h 4557963"/>
                <a:gd name="connsiteX37" fmla="*/ 617450 w 21635868"/>
                <a:gd name="connsiteY37" fmla="*/ 4044615 h 4557963"/>
                <a:gd name="connsiteX38" fmla="*/ 376819 w 21635868"/>
                <a:gd name="connsiteY38" fmla="*/ 3739815 h 4557963"/>
                <a:gd name="connsiteX39" fmla="*/ 168271 w 21635868"/>
                <a:gd name="connsiteY39" fmla="*/ 3563352 h 4557963"/>
                <a:gd name="connsiteX40" fmla="*/ 23892 w 21635868"/>
                <a:gd name="connsiteY40" fmla="*/ 3226468 h 4557963"/>
                <a:gd name="connsiteX41" fmla="*/ 7850 w 21635868"/>
                <a:gd name="connsiteY41" fmla="*/ 2825415 h 4557963"/>
                <a:gd name="connsiteX42" fmla="*/ 104103 w 21635868"/>
                <a:gd name="connsiteY42" fmla="*/ 2344152 h 4557963"/>
                <a:gd name="connsiteX43" fmla="*/ 248482 w 21635868"/>
                <a:gd name="connsiteY43" fmla="*/ 1975184 h 4557963"/>
                <a:gd name="connsiteX44" fmla="*/ 473071 w 21635868"/>
                <a:gd name="connsiteY44" fmla="*/ 1718510 h 4557963"/>
                <a:gd name="connsiteX45" fmla="*/ 729745 w 21635868"/>
                <a:gd name="connsiteY45" fmla="*/ 1461836 h 4557963"/>
                <a:gd name="connsiteX46" fmla="*/ 1034545 w 21635868"/>
                <a:gd name="connsiteY46" fmla="*/ 1157036 h 4557963"/>
                <a:gd name="connsiteX47" fmla="*/ 1483724 w 21635868"/>
                <a:gd name="connsiteY47" fmla="*/ 739942 h 4557963"/>
                <a:gd name="connsiteX48" fmla="*/ 1852692 w 21635868"/>
                <a:gd name="connsiteY48" fmla="*/ 595563 h 4557963"/>
                <a:gd name="connsiteX49" fmla="*/ 2847303 w 21635868"/>
                <a:gd name="connsiteY49" fmla="*/ 387015 h 4557963"/>
                <a:gd name="connsiteX50" fmla="*/ 3472945 w 21635868"/>
                <a:gd name="connsiteY50" fmla="*/ 306805 h 4557963"/>
                <a:gd name="connsiteX51" fmla="*/ 4515682 w 21635868"/>
                <a:gd name="connsiteY51" fmla="*/ 242636 h 4557963"/>
                <a:gd name="connsiteX52" fmla="*/ 5141324 w 21635868"/>
                <a:gd name="connsiteY52" fmla="*/ 130342 h 4557963"/>
                <a:gd name="connsiteX53" fmla="*/ 6585113 w 21635868"/>
                <a:gd name="connsiteY53" fmla="*/ 66173 h 4557963"/>
                <a:gd name="connsiteX54" fmla="*/ 7611808 w 21635868"/>
                <a:gd name="connsiteY54" fmla="*/ 50131 h 4557963"/>
                <a:gd name="connsiteX55" fmla="*/ 8702671 w 21635868"/>
                <a:gd name="connsiteY55" fmla="*/ 18047 h 4557963"/>
                <a:gd name="connsiteX56" fmla="*/ 9440608 w 21635868"/>
                <a:gd name="connsiteY56" fmla="*/ 2005 h 4557963"/>
                <a:gd name="connsiteX57" fmla="*/ 9921871 w 21635868"/>
                <a:gd name="connsiteY57" fmla="*/ 2005 h 4557963"/>
                <a:gd name="connsiteX58" fmla="*/ 10547513 w 21635868"/>
                <a:gd name="connsiteY58" fmla="*/ 18047 h 4557963"/>
                <a:gd name="connsiteX59" fmla="*/ 11125029 w 21635868"/>
                <a:gd name="connsiteY59" fmla="*/ 18047 h 4557963"/>
                <a:gd name="connsiteX60" fmla="*/ 11702545 w 21635868"/>
                <a:gd name="connsiteY60" fmla="*/ 130342 h 4557963"/>
                <a:gd name="connsiteX61" fmla="*/ 12296103 w 21635868"/>
                <a:gd name="connsiteY61" fmla="*/ 258678 h 4557963"/>
                <a:gd name="connsiteX62" fmla="*/ 12713197 w 21635868"/>
                <a:gd name="connsiteY62" fmla="*/ 419099 h 4557963"/>
                <a:gd name="connsiteX63" fmla="*/ 13210503 w 21635868"/>
                <a:gd name="connsiteY63" fmla="*/ 723899 h 4557963"/>
                <a:gd name="connsiteX64" fmla="*/ 13370924 w 21635868"/>
                <a:gd name="connsiteY64" fmla="*/ 1028699 h 4557963"/>
                <a:gd name="connsiteX65" fmla="*/ 13739892 w 21635868"/>
                <a:gd name="connsiteY65" fmla="*/ 1285373 h 4557963"/>
                <a:gd name="connsiteX66" fmla="*/ 13932397 w 21635868"/>
                <a:gd name="connsiteY66" fmla="*/ 1798720 h 4557963"/>
                <a:gd name="connsiteX67" fmla="*/ 14092819 w 21635868"/>
                <a:gd name="connsiteY67" fmla="*/ 2183731 h 4557963"/>
                <a:gd name="connsiteX68" fmla="*/ 14205113 w 21635868"/>
                <a:gd name="connsiteY68" fmla="*/ 2520615 h 4557963"/>
                <a:gd name="connsiteX69" fmla="*/ 14381576 w 21635868"/>
                <a:gd name="connsiteY69" fmla="*/ 2729163 h 4557963"/>
                <a:gd name="connsiteX70" fmla="*/ 14574082 w 21635868"/>
                <a:gd name="connsiteY70" fmla="*/ 3033963 h 4557963"/>
                <a:gd name="connsiteX71" fmla="*/ 14959092 w 21635868"/>
                <a:gd name="connsiteY71" fmla="*/ 3386889 h 4557963"/>
                <a:gd name="connsiteX72" fmla="*/ 15392229 w 21635868"/>
                <a:gd name="connsiteY72" fmla="*/ 3723773 h 4557963"/>
                <a:gd name="connsiteX73" fmla="*/ 15905576 w 21635868"/>
                <a:gd name="connsiteY73" fmla="*/ 3884194 h 4557963"/>
                <a:gd name="connsiteX74" fmla="*/ 16659555 w 21635868"/>
                <a:gd name="connsiteY74" fmla="*/ 4012531 h 4557963"/>
                <a:gd name="connsiteX75" fmla="*/ 17493745 w 21635868"/>
                <a:gd name="connsiteY75" fmla="*/ 4108784 h 4557963"/>
                <a:gd name="connsiteX76" fmla="*/ 18135429 w 21635868"/>
                <a:gd name="connsiteY76" fmla="*/ 4012531 h 4557963"/>
                <a:gd name="connsiteX77" fmla="*/ 18793155 w 21635868"/>
                <a:gd name="connsiteY77" fmla="*/ 4012531 h 4557963"/>
                <a:gd name="connsiteX78" fmla="*/ 19595261 w 21635868"/>
                <a:gd name="connsiteY78" fmla="*/ 4028573 h 4557963"/>
                <a:gd name="connsiteX79" fmla="*/ 20156734 w 21635868"/>
                <a:gd name="connsiteY79" fmla="*/ 4060657 h 4557963"/>
                <a:gd name="connsiteX80" fmla="*/ 21039050 w 21635868"/>
                <a:gd name="connsiteY80" fmla="*/ 4108784 h 4557963"/>
                <a:gd name="connsiteX81" fmla="*/ 21391976 w 21635868"/>
                <a:gd name="connsiteY81" fmla="*/ 4140868 h 4557963"/>
                <a:gd name="connsiteX82" fmla="*/ 21472187 w 21635868"/>
                <a:gd name="connsiteY82" fmla="*/ 4237120 h 4557963"/>
                <a:gd name="connsiteX83" fmla="*/ 21632608 w 21635868"/>
                <a:gd name="connsiteY83" fmla="*/ 4269205 h 4557963"/>
                <a:gd name="connsiteX0" fmla="*/ 21632608 w 21635868"/>
                <a:gd name="connsiteY0" fmla="*/ 4269205 h 4628256"/>
                <a:gd name="connsiteX1" fmla="*/ 21504271 w 21635868"/>
                <a:gd name="connsiteY1" fmla="*/ 4445668 h 4628256"/>
                <a:gd name="connsiteX2" fmla="*/ 20734250 w 21635868"/>
                <a:gd name="connsiteY2" fmla="*/ 4461710 h 4628256"/>
                <a:gd name="connsiteX3" fmla="*/ 19851934 w 21635868"/>
                <a:gd name="connsiteY3" fmla="*/ 4445668 h 4628256"/>
                <a:gd name="connsiteX4" fmla="*/ 19482966 w 21635868"/>
                <a:gd name="connsiteY4" fmla="*/ 4397542 h 4628256"/>
                <a:gd name="connsiteX5" fmla="*/ 19210250 w 21635868"/>
                <a:gd name="connsiteY5" fmla="*/ 4397542 h 4628256"/>
                <a:gd name="connsiteX6" fmla="*/ 18825240 w 21635868"/>
                <a:gd name="connsiteY6" fmla="*/ 4461710 h 4628256"/>
                <a:gd name="connsiteX7" fmla="*/ 18488355 w 21635868"/>
                <a:gd name="connsiteY7" fmla="*/ 4429626 h 4628256"/>
                <a:gd name="connsiteX8" fmla="*/ 17846671 w 21635868"/>
                <a:gd name="connsiteY8" fmla="*/ 4381499 h 4628256"/>
                <a:gd name="connsiteX9" fmla="*/ 17413534 w 21635868"/>
                <a:gd name="connsiteY9" fmla="*/ 4381499 h 4628256"/>
                <a:gd name="connsiteX10" fmla="*/ 16948313 w 21635868"/>
                <a:gd name="connsiteY10" fmla="*/ 4381499 h 4628256"/>
                <a:gd name="connsiteX11" fmla="*/ 16611429 w 21635868"/>
                <a:gd name="connsiteY11" fmla="*/ 4397542 h 4628256"/>
                <a:gd name="connsiteX12" fmla="*/ 15777240 w 21635868"/>
                <a:gd name="connsiteY12" fmla="*/ 4333373 h 4628256"/>
                <a:gd name="connsiteX13" fmla="*/ 15328061 w 21635868"/>
                <a:gd name="connsiteY13" fmla="*/ 4349415 h 4628256"/>
                <a:gd name="connsiteX14" fmla="*/ 14894924 w 21635868"/>
                <a:gd name="connsiteY14" fmla="*/ 4349415 h 4628256"/>
                <a:gd name="connsiteX15" fmla="*/ 14189071 w 21635868"/>
                <a:gd name="connsiteY15" fmla="*/ 4349415 h 4628256"/>
                <a:gd name="connsiteX16" fmla="*/ 13675724 w 21635868"/>
                <a:gd name="connsiteY16" fmla="*/ 4365457 h 4628256"/>
                <a:gd name="connsiteX17" fmla="*/ 13451134 w 21635868"/>
                <a:gd name="connsiteY17" fmla="*/ 4333373 h 4628256"/>
                <a:gd name="connsiteX18" fmla="*/ 12953829 w 21635868"/>
                <a:gd name="connsiteY18" fmla="*/ 4317331 h 4628256"/>
                <a:gd name="connsiteX19" fmla="*/ 12520692 w 21635868"/>
                <a:gd name="connsiteY19" fmla="*/ 4333373 h 4628256"/>
                <a:gd name="connsiteX20" fmla="*/ 11927134 w 21635868"/>
                <a:gd name="connsiteY20" fmla="*/ 4381499 h 4628256"/>
                <a:gd name="connsiteX21" fmla="*/ 10820229 w 21635868"/>
                <a:gd name="connsiteY21" fmla="*/ 4285247 h 4628256"/>
                <a:gd name="connsiteX22" fmla="*/ 10355008 w 21635868"/>
                <a:gd name="connsiteY22" fmla="*/ 4317331 h 4628256"/>
                <a:gd name="connsiteX23" fmla="*/ 9969997 w 21635868"/>
                <a:gd name="connsiteY23" fmla="*/ 4333373 h 4628256"/>
                <a:gd name="connsiteX24" fmla="*/ 9536861 w 21635868"/>
                <a:gd name="connsiteY24" fmla="*/ 4333373 h 4628256"/>
                <a:gd name="connsiteX25" fmla="*/ 8814966 w 21635868"/>
                <a:gd name="connsiteY25" fmla="*/ 4349415 h 4628256"/>
                <a:gd name="connsiteX26" fmla="*/ 8317661 w 21635868"/>
                <a:gd name="connsiteY26" fmla="*/ 4365457 h 4628256"/>
                <a:gd name="connsiteX27" fmla="*/ 7659935 w 21635868"/>
                <a:gd name="connsiteY27" fmla="*/ 4557963 h 4628256"/>
                <a:gd name="connsiteX28" fmla="*/ 6312397 w 21635868"/>
                <a:gd name="connsiteY28" fmla="*/ 4365457 h 4628256"/>
                <a:gd name="connsiteX29" fmla="*/ 5430082 w 21635868"/>
                <a:gd name="connsiteY29" fmla="*/ 4381499 h 4628256"/>
                <a:gd name="connsiteX30" fmla="*/ 4627976 w 21635868"/>
                <a:gd name="connsiteY30" fmla="*/ 4365457 h 4628256"/>
                <a:gd name="connsiteX31" fmla="*/ 3681492 w 21635868"/>
                <a:gd name="connsiteY31" fmla="*/ 4333373 h 4628256"/>
                <a:gd name="connsiteX32" fmla="*/ 3168145 w 21635868"/>
                <a:gd name="connsiteY32" fmla="*/ 4349415 h 4628256"/>
                <a:gd name="connsiteX33" fmla="*/ 2349997 w 21635868"/>
                <a:gd name="connsiteY33" fmla="*/ 4333373 h 4628256"/>
                <a:gd name="connsiteX34" fmla="*/ 1644145 w 21635868"/>
                <a:gd name="connsiteY34" fmla="*/ 4349415 h 4628256"/>
                <a:gd name="connsiteX35" fmla="*/ 1259134 w 21635868"/>
                <a:gd name="connsiteY35" fmla="*/ 4349415 h 4628256"/>
                <a:gd name="connsiteX36" fmla="*/ 954334 w 21635868"/>
                <a:gd name="connsiteY36" fmla="*/ 4237120 h 4628256"/>
                <a:gd name="connsiteX37" fmla="*/ 617450 w 21635868"/>
                <a:gd name="connsiteY37" fmla="*/ 4044615 h 4628256"/>
                <a:gd name="connsiteX38" fmla="*/ 376819 w 21635868"/>
                <a:gd name="connsiteY38" fmla="*/ 3739815 h 4628256"/>
                <a:gd name="connsiteX39" fmla="*/ 168271 w 21635868"/>
                <a:gd name="connsiteY39" fmla="*/ 3563352 h 4628256"/>
                <a:gd name="connsiteX40" fmla="*/ 23892 w 21635868"/>
                <a:gd name="connsiteY40" fmla="*/ 3226468 h 4628256"/>
                <a:gd name="connsiteX41" fmla="*/ 7850 w 21635868"/>
                <a:gd name="connsiteY41" fmla="*/ 2825415 h 4628256"/>
                <a:gd name="connsiteX42" fmla="*/ 104103 w 21635868"/>
                <a:gd name="connsiteY42" fmla="*/ 2344152 h 4628256"/>
                <a:gd name="connsiteX43" fmla="*/ 248482 w 21635868"/>
                <a:gd name="connsiteY43" fmla="*/ 1975184 h 4628256"/>
                <a:gd name="connsiteX44" fmla="*/ 473071 w 21635868"/>
                <a:gd name="connsiteY44" fmla="*/ 1718510 h 4628256"/>
                <a:gd name="connsiteX45" fmla="*/ 729745 w 21635868"/>
                <a:gd name="connsiteY45" fmla="*/ 1461836 h 4628256"/>
                <a:gd name="connsiteX46" fmla="*/ 1034545 w 21635868"/>
                <a:gd name="connsiteY46" fmla="*/ 1157036 h 4628256"/>
                <a:gd name="connsiteX47" fmla="*/ 1483724 w 21635868"/>
                <a:gd name="connsiteY47" fmla="*/ 739942 h 4628256"/>
                <a:gd name="connsiteX48" fmla="*/ 1852692 w 21635868"/>
                <a:gd name="connsiteY48" fmla="*/ 595563 h 4628256"/>
                <a:gd name="connsiteX49" fmla="*/ 2847303 w 21635868"/>
                <a:gd name="connsiteY49" fmla="*/ 387015 h 4628256"/>
                <a:gd name="connsiteX50" fmla="*/ 3472945 w 21635868"/>
                <a:gd name="connsiteY50" fmla="*/ 306805 h 4628256"/>
                <a:gd name="connsiteX51" fmla="*/ 4515682 w 21635868"/>
                <a:gd name="connsiteY51" fmla="*/ 242636 h 4628256"/>
                <a:gd name="connsiteX52" fmla="*/ 5141324 w 21635868"/>
                <a:gd name="connsiteY52" fmla="*/ 130342 h 4628256"/>
                <a:gd name="connsiteX53" fmla="*/ 6585113 w 21635868"/>
                <a:gd name="connsiteY53" fmla="*/ 66173 h 4628256"/>
                <a:gd name="connsiteX54" fmla="*/ 7611808 w 21635868"/>
                <a:gd name="connsiteY54" fmla="*/ 50131 h 4628256"/>
                <a:gd name="connsiteX55" fmla="*/ 8702671 w 21635868"/>
                <a:gd name="connsiteY55" fmla="*/ 18047 h 4628256"/>
                <a:gd name="connsiteX56" fmla="*/ 9440608 w 21635868"/>
                <a:gd name="connsiteY56" fmla="*/ 2005 h 4628256"/>
                <a:gd name="connsiteX57" fmla="*/ 9921871 w 21635868"/>
                <a:gd name="connsiteY57" fmla="*/ 2005 h 4628256"/>
                <a:gd name="connsiteX58" fmla="*/ 10547513 w 21635868"/>
                <a:gd name="connsiteY58" fmla="*/ 18047 h 4628256"/>
                <a:gd name="connsiteX59" fmla="*/ 11125029 w 21635868"/>
                <a:gd name="connsiteY59" fmla="*/ 18047 h 4628256"/>
                <a:gd name="connsiteX60" fmla="*/ 11702545 w 21635868"/>
                <a:gd name="connsiteY60" fmla="*/ 130342 h 4628256"/>
                <a:gd name="connsiteX61" fmla="*/ 12296103 w 21635868"/>
                <a:gd name="connsiteY61" fmla="*/ 258678 h 4628256"/>
                <a:gd name="connsiteX62" fmla="*/ 12713197 w 21635868"/>
                <a:gd name="connsiteY62" fmla="*/ 419099 h 4628256"/>
                <a:gd name="connsiteX63" fmla="*/ 13210503 w 21635868"/>
                <a:gd name="connsiteY63" fmla="*/ 723899 h 4628256"/>
                <a:gd name="connsiteX64" fmla="*/ 13370924 w 21635868"/>
                <a:gd name="connsiteY64" fmla="*/ 1028699 h 4628256"/>
                <a:gd name="connsiteX65" fmla="*/ 13739892 w 21635868"/>
                <a:gd name="connsiteY65" fmla="*/ 1285373 h 4628256"/>
                <a:gd name="connsiteX66" fmla="*/ 13932397 w 21635868"/>
                <a:gd name="connsiteY66" fmla="*/ 1798720 h 4628256"/>
                <a:gd name="connsiteX67" fmla="*/ 14092819 w 21635868"/>
                <a:gd name="connsiteY67" fmla="*/ 2183731 h 4628256"/>
                <a:gd name="connsiteX68" fmla="*/ 14205113 w 21635868"/>
                <a:gd name="connsiteY68" fmla="*/ 2520615 h 4628256"/>
                <a:gd name="connsiteX69" fmla="*/ 14381576 w 21635868"/>
                <a:gd name="connsiteY69" fmla="*/ 2729163 h 4628256"/>
                <a:gd name="connsiteX70" fmla="*/ 14574082 w 21635868"/>
                <a:gd name="connsiteY70" fmla="*/ 3033963 h 4628256"/>
                <a:gd name="connsiteX71" fmla="*/ 14959092 w 21635868"/>
                <a:gd name="connsiteY71" fmla="*/ 3386889 h 4628256"/>
                <a:gd name="connsiteX72" fmla="*/ 15392229 w 21635868"/>
                <a:gd name="connsiteY72" fmla="*/ 3723773 h 4628256"/>
                <a:gd name="connsiteX73" fmla="*/ 15905576 w 21635868"/>
                <a:gd name="connsiteY73" fmla="*/ 3884194 h 4628256"/>
                <a:gd name="connsiteX74" fmla="*/ 16659555 w 21635868"/>
                <a:gd name="connsiteY74" fmla="*/ 4012531 h 4628256"/>
                <a:gd name="connsiteX75" fmla="*/ 17493745 w 21635868"/>
                <a:gd name="connsiteY75" fmla="*/ 4108784 h 4628256"/>
                <a:gd name="connsiteX76" fmla="*/ 18135429 w 21635868"/>
                <a:gd name="connsiteY76" fmla="*/ 4012531 h 4628256"/>
                <a:gd name="connsiteX77" fmla="*/ 18793155 w 21635868"/>
                <a:gd name="connsiteY77" fmla="*/ 4012531 h 4628256"/>
                <a:gd name="connsiteX78" fmla="*/ 19595261 w 21635868"/>
                <a:gd name="connsiteY78" fmla="*/ 4028573 h 4628256"/>
                <a:gd name="connsiteX79" fmla="*/ 20156734 w 21635868"/>
                <a:gd name="connsiteY79" fmla="*/ 4060657 h 4628256"/>
                <a:gd name="connsiteX80" fmla="*/ 21039050 w 21635868"/>
                <a:gd name="connsiteY80" fmla="*/ 4108784 h 4628256"/>
                <a:gd name="connsiteX81" fmla="*/ 21391976 w 21635868"/>
                <a:gd name="connsiteY81" fmla="*/ 4140868 h 4628256"/>
                <a:gd name="connsiteX82" fmla="*/ 21472187 w 21635868"/>
                <a:gd name="connsiteY82" fmla="*/ 4237120 h 4628256"/>
                <a:gd name="connsiteX83" fmla="*/ 21632608 w 21635868"/>
                <a:gd name="connsiteY83" fmla="*/ 4269205 h 4628256"/>
                <a:gd name="connsiteX0" fmla="*/ 21632608 w 21635868"/>
                <a:gd name="connsiteY0" fmla="*/ 4269205 h 4834229"/>
                <a:gd name="connsiteX1" fmla="*/ 21504271 w 21635868"/>
                <a:gd name="connsiteY1" fmla="*/ 4445668 h 4834229"/>
                <a:gd name="connsiteX2" fmla="*/ 20734250 w 21635868"/>
                <a:gd name="connsiteY2" fmla="*/ 4461710 h 4834229"/>
                <a:gd name="connsiteX3" fmla="*/ 19851934 w 21635868"/>
                <a:gd name="connsiteY3" fmla="*/ 4445668 h 4834229"/>
                <a:gd name="connsiteX4" fmla="*/ 19482966 w 21635868"/>
                <a:gd name="connsiteY4" fmla="*/ 4397542 h 4834229"/>
                <a:gd name="connsiteX5" fmla="*/ 19210250 w 21635868"/>
                <a:gd name="connsiteY5" fmla="*/ 4397542 h 4834229"/>
                <a:gd name="connsiteX6" fmla="*/ 18825240 w 21635868"/>
                <a:gd name="connsiteY6" fmla="*/ 4461710 h 4834229"/>
                <a:gd name="connsiteX7" fmla="*/ 18488355 w 21635868"/>
                <a:gd name="connsiteY7" fmla="*/ 4429626 h 4834229"/>
                <a:gd name="connsiteX8" fmla="*/ 17846671 w 21635868"/>
                <a:gd name="connsiteY8" fmla="*/ 4381499 h 4834229"/>
                <a:gd name="connsiteX9" fmla="*/ 17413534 w 21635868"/>
                <a:gd name="connsiteY9" fmla="*/ 4381499 h 4834229"/>
                <a:gd name="connsiteX10" fmla="*/ 16948313 w 21635868"/>
                <a:gd name="connsiteY10" fmla="*/ 4381499 h 4834229"/>
                <a:gd name="connsiteX11" fmla="*/ 16611429 w 21635868"/>
                <a:gd name="connsiteY11" fmla="*/ 4397542 h 4834229"/>
                <a:gd name="connsiteX12" fmla="*/ 15777240 w 21635868"/>
                <a:gd name="connsiteY12" fmla="*/ 4333373 h 4834229"/>
                <a:gd name="connsiteX13" fmla="*/ 15328061 w 21635868"/>
                <a:gd name="connsiteY13" fmla="*/ 4349415 h 4834229"/>
                <a:gd name="connsiteX14" fmla="*/ 14894924 w 21635868"/>
                <a:gd name="connsiteY14" fmla="*/ 4349415 h 4834229"/>
                <a:gd name="connsiteX15" fmla="*/ 14189071 w 21635868"/>
                <a:gd name="connsiteY15" fmla="*/ 4349415 h 4834229"/>
                <a:gd name="connsiteX16" fmla="*/ 13675724 w 21635868"/>
                <a:gd name="connsiteY16" fmla="*/ 4365457 h 4834229"/>
                <a:gd name="connsiteX17" fmla="*/ 13451134 w 21635868"/>
                <a:gd name="connsiteY17" fmla="*/ 4333373 h 4834229"/>
                <a:gd name="connsiteX18" fmla="*/ 12953829 w 21635868"/>
                <a:gd name="connsiteY18" fmla="*/ 4317331 h 4834229"/>
                <a:gd name="connsiteX19" fmla="*/ 12520692 w 21635868"/>
                <a:gd name="connsiteY19" fmla="*/ 4333373 h 4834229"/>
                <a:gd name="connsiteX20" fmla="*/ 11927134 w 21635868"/>
                <a:gd name="connsiteY20" fmla="*/ 4381499 h 4834229"/>
                <a:gd name="connsiteX21" fmla="*/ 10820229 w 21635868"/>
                <a:gd name="connsiteY21" fmla="*/ 4285247 h 4834229"/>
                <a:gd name="connsiteX22" fmla="*/ 10355008 w 21635868"/>
                <a:gd name="connsiteY22" fmla="*/ 4317331 h 4834229"/>
                <a:gd name="connsiteX23" fmla="*/ 9969997 w 21635868"/>
                <a:gd name="connsiteY23" fmla="*/ 4333373 h 4834229"/>
                <a:gd name="connsiteX24" fmla="*/ 9536861 w 21635868"/>
                <a:gd name="connsiteY24" fmla="*/ 4333373 h 4834229"/>
                <a:gd name="connsiteX25" fmla="*/ 8814966 w 21635868"/>
                <a:gd name="connsiteY25" fmla="*/ 4349415 h 4834229"/>
                <a:gd name="connsiteX26" fmla="*/ 8590377 w 21635868"/>
                <a:gd name="connsiteY26" fmla="*/ 4830678 h 4834229"/>
                <a:gd name="connsiteX27" fmla="*/ 7659935 w 21635868"/>
                <a:gd name="connsiteY27" fmla="*/ 4557963 h 4834229"/>
                <a:gd name="connsiteX28" fmla="*/ 6312397 w 21635868"/>
                <a:gd name="connsiteY28" fmla="*/ 4365457 h 4834229"/>
                <a:gd name="connsiteX29" fmla="*/ 5430082 w 21635868"/>
                <a:gd name="connsiteY29" fmla="*/ 4381499 h 4834229"/>
                <a:gd name="connsiteX30" fmla="*/ 4627976 w 21635868"/>
                <a:gd name="connsiteY30" fmla="*/ 4365457 h 4834229"/>
                <a:gd name="connsiteX31" fmla="*/ 3681492 w 21635868"/>
                <a:gd name="connsiteY31" fmla="*/ 4333373 h 4834229"/>
                <a:gd name="connsiteX32" fmla="*/ 3168145 w 21635868"/>
                <a:gd name="connsiteY32" fmla="*/ 4349415 h 4834229"/>
                <a:gd name="connsiteX33" fmla="*/ 2349997 w 21635868"/>
                <a:gd name="connsiteY33" fmla="*/ 4333373 h 4834229"/>
                <a:gd name="connsiteX34" fmla="*/ 1644145 w 21635868"/>
                <a:gd name="connsiteY34" fmla="*/ 4349415 h 4834229"/>
                <a:gd name="connsiteX35" fmla="*/ 1259134 w 21635868"/>
                <a:gd name="connsiteY35" fmla="*/ 4349415 h 4834229"/>
                <a:gd name="connsiteX36" fmla="*/ 954334 w 21635868"/>
                <a:gd name="connsiteY36" fmla="*/ 4237120 h 4834229"/>
                <a:gd name="connsiteX37" fmla="*/ 617450 w 21635868"/>
                <a:gd name="connsiteY37" fmla="*/ 4044615 h 4834229"/>
                <a:gd name="connsiteX38" fmla="*/ 376819 w 21635868"/>
                <a:gd name="connsiteY38" fmla="*/ 3739815 h 4834229"/>
                <a:gd name="connsiteX39" fmla="*/ 168271 w 21635868"/>
                <a:gd name="connsiteY39" fmla="*/ 3563352 h 4834229"/>
                <a:gd name="connsiteX40" fmla="*/ 23892 w 21635868"/>
                <a:gd name="connsiteY40" fmla="*/ 3226468 h 4834229"/>
                <a:gd name="connsiteX41" fmla="*/ 7850 w 21635868"/>
                <a:gd name="connsiteY41" fmla="*/ 2825415 h 4834229"/>
                <a:gd name="connsiteX42" fmla="*/ 104103 w 21635868"/>
                <a:gd name="connsiteY42" fmla="*/ 2344152 h 4834229"/>
                <a:gd name="connsiteX43" fmla="*/ 248482 w 21635868"/>
                <a:gd name="connsiteY43" fmla="*/ 1975184 h 4834229"/>
                <a:gd name="connsiteX44" fmla="*/ 473071 w 21635868"/>
                <a:gd name="connsiteY44" fmla="*/ 1718510 h 4834229"/>
                <a:gd name="connsiteX45" fmla="*/ 729745 w 21635868"/>
                <a:gd name="connsiteY45" fmla="*/ 1461836 h 4834229"/>
                <a:gd name="connsiteX46" fmla="*/ 1034545 w 21635868"/>
                <a:gd name="connsiteY46" fmla="*/ 1157036 h 4834229"/>
                <a:gd name="connsiteX47" fmla="*/ 1483724 w 21635868"/>
                <a:gd name="connsiteY47" fmla="*/ 739942 h 4834229"/>
                <a:gd name="connsiteX48" fmla="*/ 1852692 w 21635868"/>
                <a:gd name="connsiteY48" fmla="*/ 595563 h 4834229"/>
                <a:gd name="connsiteX49" fmla="*/ 2847303 w 21635868"/>
                <a:gd name="connsiteY49" fmla="*/ 387015 h 4834229"/>
                <a:gd name="connsiteX50" fmla="*/ 3472945 w 21635868"/>
                <a:gd name="connsiteY50" fmla="*/ 306805 h 4834229"/>
                <a:gd name="connsiteX51" fmla="*/ 4515682 w 21635868"/>
                <a:gd name="connsiteY51" fmla="*/ 242636 h 4834229"/>
                <a:gd name="connsiteX52" fmla="*/ 5141324 w 21635868"/>
                <a:gd name="connsiteY52" fmla="*/ 130342 h 4834229"/>
                <a:gd name="connsiteX53" fmla="*/ 6585113 w 21635868"/>
                <a:gd name="connsiteY53" fmla="*/ 66173 h 4834229"/>
                <a:gd name="connsiteX54" fmla="*/ 7611808 w 21635868"/>
                <a:gd name="connsiteY54" fmla="*/ 50131 h 4834229"/>
                <a:gd name="connsiteX55" fmla="*/ 8702671 w 21635868"/>
                <a:gd name="connsiteY55" fmla="*/ 18047 h 4834229"/>
                <a:gd name="connsiteX56" fmla="*/ 9440608 w 21635868"/>
                <a:gd name="connsiteY56" fmla="*/ 2005 h 4834229"/>
                <a:gd name="connsiteX57" fmla="*/ 9921871 w 21635868"/>
                <a:gd name="connsiteY57" fmla="*/ 2005 h 4834229"/>
                <a:gd name="connsiteX58" fmla="*/ 10547513 w 21635868"/>
                <a:gd name="connsiteY58" fmla="*/ 18047 h 4834229"/>
                <a:gd name="connsiteX59" fmla="*/ 11125029 w 21635868"/>
                <a:gd name="connsiteY59" fmla="*/ 18047 h 4834229"/>
                <a:gd name="connsiteX60" fmla="*/ 11702545 w 21635868"/>
                <a:gd name="connsiteY60" fmla="*/ 130342 h 4834229"/>
                <a:gd name="connsiteX61" fmla="*/ 12296103 w 21635868"/>
                <a:gd name="connsiteY61" fmla="*/ 258678 h 4834229"/>
                <a:gd name="connsiteX62" fmla="*/ 12713197 w 21635868"/>
                <a:gd name="connsiteY62" fmla="*/ 419099 h 4834229"/>
                <a:gd name="connsiteX63" fmla="*/ 13210503 w 21635868"/>
                <a:gd name="connsiteY63" fmla="*/ 723899 h 4834229"/>
                <a:gd name="connsiteX64" fmla="*/ 13370924 w 21635868"/>
                <a:gd name="connsiteY64" fmla="*/ 1028699 h 4834229"/>
                <a:gd name="connsiteX65" fmla="*/ 13739892 w 21635868"/>
                <a:gd name="connsiteY65" fmla="*/ 1285373 h 4834229"/>
                <a:gd name="connsiteX66" fmla="*/ 13932397 w 21635868"/>
                <a:gd name="connsiteY66" fmla="*/ 1798720 h 4834229"/>
                <a:gd name="connsiteX67" fmla="*/ 14092819 w 21635868"/>
                <a:gd name="connsiteY67" fmla="*/ 2183731 h 4834229"/>
                <a:gd name="connsiteX68" fmla="*/ 14205113 w 21635868"/>
                <a:gd name="connsiteY68" fmla="*/ 2520615 h 4834229"/>
                <a:gd name="connsiteX69" fmla="*/ 14381576 w 21635868"/>
                <a:gd name="connsiteY69" fmla="*/ 2729163 h 4834229"/>
                <a:gd name="connsiteX70" fmla="*/ 14574082 w 21635868"/>
                <a:gd name="connsiteY70" fmla="*/ 3033963 h 4834229"/>
                <a:gd name="connsiteX71" fmla="*/ 14959092 w 21635868"/>
                <a:gd name="connsiteY71" fmla="*/ 3386889 h 4834229"/>
                <a:gd name="connsiteX72" fmla="*/ 15392229 w 21635868"/>
                <a:gd name="connsiteY72" fmla="*/ 3723773 h 4834229"/>
                <a:gd name="connsiteX73" fmla="*/ 15905576 w 21635868"/>
                <a:gd name="connsiteY73" fmla="*/ 3884194 h 4834229"/>
                <a:gd name="connsiteX74" fmla="*/ 16659555 w 21635868"/>
                <a:gd name="connsiteY74" fmla="*/ 4012531 h 4834229"/>
                <a:gd name="connsiteX75" fmla="*/ 17493745 w 21635868"/>
                <a:gd name="connsiteY75" fmla="*/ 4108784 h 4834229"/>
                <a:gd name="connsiteX76" fmla="*/ 18135429 w 21635868"/>
                <a:gd name="connsiteY76" fmla="*/ 4012531 h 4834229"/>
                <a:gd name="connsiteX77" fmla="*/ 18793155 w 21635868"/>
                <a:gd name="connsiteY77" fmla="*/ 4012531 h 4834229"/>
                <a:gd name="connsiteX78" fmla="*/ 19595261 w 21635868"/>
                <a:gd name="connsiteY78" fmla="*/ 4028573 h 4834229"/>
                <a:gd name="connsiteX79" fmla="*/ 20156734 w 21635868"/>
                <a:gd name="connsiteY79" fmla="*/ 4060657 h 4834229"/>
                <a:gd name="connsiteX80" fmla="*/ 21039050 w 21635868"/>
                <a:gd name="connsiteY80" fmla="*/ 4108784 h 4834229"/>
                <a:gd name="connsiteX81" fmla="*/ 21391976 w 21635868"/>
                <a:gd name="connsiteY81" fmla="*/ 4140868 h 4834229"/>
                <a:gd name="connsiteX82" fmla="*/ 21472187 w 21635868"/>
                <a:gd name="connsiteY82" fmla="*/ 4237120 h 4834229"/>
                <a:gd name="connsiteX83" fmla="*/ 21632608 w 21635868"/>
                <a:gd name="connsiteY83" fmla="*/ 4269205 h 4834229"/>
                <a:gd name="connsiteX0" fmla="*/ 21632608 w 21635868"/>
                <a:gd name="connsiteY0" fmla="*/ 4269205 h 4839955"/>
                <a:gd name="connsiteX1" fmla="*/ 21504271 w 21635868"/>
                <a:gd name="connsiteY1" fmla="*/ 4445668 h 4839955"/>
                <a:gd name="connsiteX2" fmla="*/ 20734250 w 21635868"/>
                <a:gd name="connsiteY2" fmla="*/ 4461710 h 4839955"/>
                <a:gd name="connsiteX3" fmla="*/ 19851934 w 21635868"/>
                <a:gd name="connsiteY3" fmla="*/ 4445668 h 4839955"/>
                <a:gd name="connsiteX4" fmla="*/ 19482966 w 21635868"/>
                <a:gd name="connsiteY4" fmla="*/ 4397542 h 4839955"/>
                <a:gd name="connsiteX5" fmla="*/ 19210250 w 21635868"/>
                <a:gd name="connsiteY5" fmla="*/ 4397542 h 4839955"/>
                <a:gd name="connsiteX6" fmla="*/ 18825240 w 21635868"/>
                <a:gd name="connsiteY6" fmla="*/ 4461710 h 4839955"/>
                <a:gd name="connsiteX7" fmla="*/ 18488355 w 21635868"/>
                <a:gd name="connsiteY7" fmla="*/ 4429626 h 4839955"/>
                <a:gd name="connsiteX8" fmla="*/ 17846671 w 21635868"/>
                <a:gd name="connsiteY8" fmla="*/ 4381499 h 4839955"/>
                <a:gd name="connsiteX9" fmla="*/ 17413534 w 21635868"/>
                <a:gd name="connsiteY9" fmla="*/ 4381499 h 4839955"/>
                <a:gd name="connsiteX10" fmla="*/ 16948313 w 21635868"/>
                <a:gd name="connsiteY10" fmla="*/ 4381499 h 4839955"/>
                <a:gd name="connsiteX11" fmla="*/ 16611429 w 21635868"/>
                <a:gd name="connsiteY11" fmla="*/ 4397542 h 4839955"/>
                <a:gd name="connsiteX12" fmla="*/ 15777240 w 21635868"/>
                <a:gd name="connsiteY12" fmla="*/ 4333373 h 4839955"/>
                <a:gd name="connsiteX13" fmla="*/ 15328061 w 21635868"/>
                <a:gd name="connsiteY13" fmla="*/ 4349415 h 4839955"/>
                <a:gd name="connsiteX14" fmla="*/ 14894924 w 21635868"/>
                <a:gd name="connsiteY14" fmla="*/ 4349415 h 4839955"/>
                <a:gd name="connsiteX15" fmla="*/ 14189071 w 21635868"/>
                <a:gd name="connsiteY15" fmla="*/ 4349415 h 4839955"/>
                <a:gd name="connsiteX16" fmla="*/ 13675724 w 21635868"/>
                <a:gd name="connsiteY16" fmla="*/ 4365457 h 4839955"/>
                <a:gd name="connsiteX17" fmla="*/ 13451134 w 21635868"/>
                <a:gd name="connsiteY17" fmla="*/ 4333373 h 4839955"/>
                <a:gd name="connsiteX18" fmla="*/ 12953829 w 21635868"/>
                <a:gd name="connsiteY18" fmla="*/ 4317331 h 4839955"/>
                <a:gd name="connsiteX19" fmla="*/ 12520692 w 21635868"/>
                <a:gd name="connsiteY19" fmla="*/ 4333373 h 4839955"/>
                <a:gd name="connsiteX20" fmla="*/ 11927134 w 21635868"/>
                <a:gd name="connsiteY20" fmla="*/ 4381499 h 4839955"/>
                <a:gd name="connsiteX21" fmla="*/ 10820229 w 21635868"/>
                <a:gd name="connsiteY21" fmla="*/ 4285247 h 4839955"/>
                <a:gd name="connsiteX22" fmla="*/ 10355008 w 21635868"/>
                <a:gd name="connsiteY22" fmla="*/ 4317331 h 4839955"/>
                <a:gd name="connsiteX23" fmla="*/ 9969997 w 21635868"/>
                <a:gd name="connsiteY23" fmla="*/ 4333373 h 4839955"/>
                <a:gd name="connsiteX24" fmla="*/ 9536861 w 21635868"/>
                <a:gd name="connsiteY24" fmla="*/ 4333373 h 4839955"/>
                <a:gd name="connsiteX25" fmla="*/ 9135808 w 21635868"/>
                <a:gd name="connsiteY25" fmla="*/ 4734426 h 4839955"/>
                <a:gd name="connsiteX26" fmla="*/ 8590377 w 21635868"/>
                <a:gd name="connsiteY26" fmla="*/ 4830678 h 4839955"/>
                <a:gd name="connsiteX27" fmla="*/ 7659935 w 21635868"/>
                <a:gd name="connsiteY27" fmla="*/ 4557963 h 4839955"/>
                <a:gd name="connsiteX28" fmla="*/ 6312397 w 21635868"/>
                <a:gd name="connsiteY28" fmla="*/ 4365457 h 4839955"/>
                <a:gd name="connsiteX29" fmla="*/ 5430082 w 21635868"/>
                <a:gd name="connsiteY29" fmla="*/ 4381499 h 4839955"/>
                <a:gd name="connsiteX30" fmla="*/ 4627976 w 21635868"/>
                <a:gd name="connsiteY30" fmla="*/ 4365457 h 4839955"/>
                <a:gd name="connsiteX31" fmla="*/ 3681492 w 21635868"/>
                <a:gd name="connsiteY31" fmla="*/ 4333373 h 4839955"/>
                <a:gd name="connsiteX32" fmla="*/ 3168145 w 21635868"/>
                <a:gd name="connsiteY32" fmla="*/ 4349415 h 4839955"/>
                <a:gd name="connsiteX33" fmla="*/ 2349997 w 21635868"/>
                <a:gd name="connsiteY33" fmla="*/ 4333373 h 4839955"/>
                <a:gd name="connsiteX34" fmla="*/ 1644145 w 21635868"/>
                <a:gd name="connsiteY34" fmla="*/ 4349415 h 4839955"/>
                <a:gd name="connsiteX35" fmla="*/ 1259134 w 21635868"/>
                <a:gd name="connsiteY35" fmla="*/ 4349415 h 4839955"/>
                <a:gd name="connsiteX36" fmla="*/ 954334 w 21635868"/>
                <a:gd name="connsiteY36" fmla="*/ 4237120 h 4839955"/>
                <a:gd name="connsiteX37" fmla="*/ 617450 w 21635868"/>
                <a:gd name="connsiteY37" fmla="*/ 4044615 h 4839955"/>
                <a:gd name="connsiteX38" fmla="*/ 376819 w 21635868"/>
                <a:gd name="connsiteY38" fmla="*/ 3739815 h 4839955"/>
                <a:gd name="connsiteX39" fmla="*/ 168271 w 21635868"/>
                <a:gd name="connsiteY39" fmla="*/ 3563352 h 4839955"/>
                <a:gd name="connsiteX40" fmla="*/ 23892 w 21635868"/>
                <a:gd name="connsiteY40" fmla="*/ 3226468 h 4839955"/>
                <a:gd name="connsiteX41" fmla="*/ 7850 w 21635868"/>
                <a:gd name="connsiteY41" fmla="*/ 2825415 h 4839955"/>
                <a:gd name="connsiteX42" fmla="*/ 104103 w 21635868"/>
                <a:gd name="connsiteY42" fmla="*/ 2344152 h 4839955"/>
                <a:gd name="connsiteX43" fmla="*/ 248482 w 21635868"/>
                <a:gd name="connsiteY43" fmla="*/ 1975184 h 4839955"/>
                <a:gd name="connsiteX44" fmla="*/ 473071 w 21635868"/>
                <a:gd name="connsiteY44" fmla="*/ 1718510 h 4839955"/>
                <a:gd name="connsiteX45" fmla="*/ 729745 w 21635868"/>
                <a:gd name="connsiteY45" fmla="*/ 1461836 h 4839955"/>
                <a:gd name="connsiteX46" fmla="*/ 1034545 w 21635868"/>
                <a:gd name="connsiteY46" fmla="*/ 1157036 h 4839955"/>
                <a:gd name="connsiteX47" fmla="*/ 1483724 w 21635868"/>
                <a:gd name="connsiteY47" fmla="*/ 739942 h 4839955"/>
                <a:gd name="connsiteX48" fmla="*/ 1852692 w 21635868"/>
                <a:gd name="connsiteY48" fmla="*/ 595563 h 4839955"/>
                <a:gd name="connsiteX49" fmla="*/ 2847303 w 21635868"/>
                <a:gd name="connsiteY49" fmla="*/ 387015 h 4839955"/>
                <a:gd name="connsiteX50" fmla="*/ 3472945 w 21635868"/>
                <a:gd name="connsiteY50" fmla="*/ 306805 h 4839955"/>
                <a:gd name="connsiteX51" fmla="*/ 4515682 w 21635868"/>
                <a:gd name="connsiteY51" fmla="*/ 242636 h 4839955"/>
                <a:gd name="connsiteX52" fmla="*/ 5141324 w 21635868"/>
                <a:gd name="connsiteY52" fmla="*/ 130342 h 4839955"/>
                <a:gd name="connsiteX53" fmla="*/ 6585113 w 21635868"/>
                <a:gd name="connsiteY53" fmla="*/ 66173 h 4839955"/>
                <a:gd name="connsiteX54" fmla="*/ 7611808 w 21635868"/>
                <a:gd name="connsiteY54" fmla="*/ 50131 h 4839955"/>
                <a:gd name="connsiteX55" fmla="*/ 8702671 w 21635868"/>
                <a:gd name="connsiteY55" fmla="*/ 18047 h 4839955"/>
                <a:gd name="connsiteX56" fmla="*/ 9440608 w 21635868"/>
                <a:gd name="connsiteY56" fmla="*/ 2005 h 4839955"/>
                <a:gd name="connsiteX57" fmla="*/ 9921871 w 21635868"/>
                <a:gd name="connsiteY57" fmla="*/ 2005 h 4839955"/>
                <a:gd name="connsiteX58" fmla="*/ 10547513 w 21635868"/>
                <a:gd name="connsiteY58" fmla="*/ 18047 h 4839955"/>
                <a:gd name="connsiteX59" fmla="*/ 11125029 w 21635868"/>
                <a:gd name="connsiteY59" fmla="*/ 18047 h 4839955"/>
                <a:gd name="connsiteX60" fmla="*/ 11702545 w 21635868"/>
                <a:gd name="connsiteY60" fmla="*/ 130342 h 4839955"/>
                <a:gd name="connsiteX61" fmla="*/ 12296103 w 21635868"/>
                <a:gd name="connsiteY61" fmla="*/ 258678 h 4839955"/>
                <a:gd name="connsiteX62" fmla="*/ 12713197 w 21635868"/>
                <a:gd name="connsiteY62" fmla="*/ 419099 h 4839955"/>
                <a:gd name="connsiteX63" fmla="*/ 13210503 w 21635868"/>
                <a:gd name="connsiteY63" fmla="*/ 723899 h 4839955"/>
                <a:gd name="connsiteX64" fmla="*/ 13370924 w 21635868"/>
                <a:gd name="connsiteY64" fmla="*/ 1028699 h 4839955"/>
                <a:gd name="connsiteX65" fmla="*/ 13739892 w 21635868"/>
                <a:gd name="connsiteY65" fmla="*/ 1285373 h 4839955"/>
                <a:gd name="connsiteX66" fmla="*/ 13932397 w 21635868"/>
                <a:gd name="connsiteY66" fmla="*/ 1798720 h 4839955"/>
                <a:gd name="connsiteX67" fmla="*/ 14092819 w 21635868"/>
                <a:gd name="connsiteY67" fmla="*/ 2183731 h 4839955"/>
                <a:gd name="connsiteX68" fmla="*/ 14205113 w 21635868"/>
                <a:gd name="connsiteY68" fmla="*/ 2520615 h 4839955"/>
                <a:gd name="connsiteX69" fmla="*/ 14381576 w 21635868"/>
                <a:gd name="connsiteY69" fmla="*/ 2729163 h 4839955"/>
                <a:gd name="connsiteX70" fmla="*/ 14574082 w 21635868"/>
                <a:gd name="connsiteY70" fmla="*/ 3033963 h 4839955"/>
                <a:gd name="connsiteX71" fmla="*/ 14959092 w 21635868"/>
                <a:gd name="connsiteY71" fmla="*/ 3386889 h 4839955"/>
                <a:gd name="connsiteX72" fmla="*/ 15392229 w 21635868"/>
                <a:gd name="connsiteY72" fmla="*/ 3723773 h 4839955"/>
                <a:gd name="connsiteX73" fmla="*/ 15905576 w 21635868"/>
                <a:gd name="connsiteY73" fmla="*/ 3884194 h 4839955"/>
                <a:gd name="connsiteX74" fmla="*/ 16659555 w 21635868"/>
                <a:gd name="connsiteY74" fmla="*/ 4012531 h 4839955"/>
                <a:gd name="connsiteX75" fmla="*/ 17493745 w 21635868"/>
                <a:gd name="connsiteY75" fmla="*/ 4108784 h 4839955"/>
                <a:gd name="connsiteX76" fmla="*/ 18135429 w 21635868"/>
                <a:gd name="connsiteY76" fmla="*/ 4012531 h 4839955"/>
                <a:gd name="connsiteX77" fmla="*/ 18793155 w 21635868"/>
                <a:gd name="connsiteY77" fmla="*/ 4012531 h 4839955"/>
                <a:gd name="connsiteX78" fmla="*/ 19595261 w 21635868"/>
                <a:gd name="connsiteY78" fmla="*/ 4028573 h 4839955"/>
                <a:gd name="connsiteX79" fmla="*/ 20156734 w 21635868"/>
                <a:gd name="connsiteY79" fmla="*/ 4060657 h 4839955"/>
                <a:gd name="connsiteX80" fmla="*/ 21039050 w 21635868"/>
                <a:gd name="connsiteY80" fmla="*/ 4108784 h 4839955"/>
                <a:gd name="connsiteX81" fmla="*/ 21391976 w 21635868"/>
                <a:gd name="connsiteY81" fmla="*/ 4140868 h 4839955"/>
                <a:gd name="connsiteX82" fmla="*/ 21472187 w 21635868"/>
                <a:gd name="connsiteY82" fmla="*/ 4237120 h 4839955"/>
                <a:gd name="connsiteX83" fmla="*/ 21632608 w 21635868"/>
                <a:gd name="connsiteY83" fmla="*/ 4269205 h 4839955"/>
                <a:gd name="connsiteX0" fmla="*/ 21632608 w 21635868"/>
                <a:gd name="connsiteY0" fmla="*/ 4269205 h 4837484"/>
                <a:gd name="connsiteX1" fmla="*/ 21504271 w 21635868"/>
                <a:gd name="connsiteY1" fmla="*/ 4445668 h 4837484"/>
                <a:gd name="connsiteX2" fmla="*/ 20734250 w 21635868"/>
                <a:gd name="connsiteY2" fmla="*/ 4461710 h 4837484"/>
                <a:gd name="connsiteX3" fmla="*/ 19851934 w 21635868"/>
                <a:gd name="connsiteY3" fmla="*/ 4445668 h 4837484"/>
                <a:gd name="connsiteX4" fmla="*/ 19482966 w 21635868"/>
                <a:gd name="connsiteY4" fmla="*/ 4397542 h 4837484"/>
                <a:gd name="connsiteX5" fmla="*/ 19210250 w 21635868"/>
                <a:gd name="connsiteY5" fmla="*/ 4397542 h 4837484"/>
                <a:gd name="connsiteX6" fmla="*/ 18825240 w 21635868"/>
                <a:gd name="connsiteY6" fmla="*/ 4461710 h 4837484"/>
                <a:gd name="connsiteX7" fmla="*/ 18488355 w 21635868"/>
                <a:gd name="connsiteY7" fmla="*/ 4429626 h 4837484"/>
                <a:gd name="connsiteX8" fmla="*/ 17846671 w 21635868"/>
                <a:gd name="connsiteY8" fmla="*/ 4381499 h 4837484"/>
                <a:gd name="connsiteX9" fmla="*/ 17413534 w 21635868"/>
                <a:gd name="connsiteY9" fmla="*/ 4381499 h 4837484"/>
                <a:gd name="connsiteX10" fmla="*/ 16948313 w 21635868"/>
                <a:gd name="connsiteY10" fmla="*/ 4381499 h 4837484"/>
                <a:gd name="connsiteX11" fmla="*/ 16611429 w 21635868"/>
                <a:gd name="connsiteY11" fmla="*/ 4397542 h 4837484"/>
                <a:gd name="connsiteX12" fmla="*/ 15777240 w 21635868"/>
                <a:gd name="connsiteY12" fmla="*/ 4333373 h 4837484"/>
                <a:gd name="connsiteX13" fmla="*/ 15328061 w 21635868"/>
                <a:gd name="connsiteY13" fmla="*/ 4349415 h 4837484"/>
                <a:gd name="connsiteX14" fmla="*/ 14894924 w 21635868"/>
                <a:gd name="connsiteY14" fmla="*/ 4349415 h 4837484"/>
                <a:gd name="connsiteX15" fmla="*/ 14189071 w 21635868"/>
                <a:gd name="connsiteY15" fmla="*/ 4349415 h 4837484"/>
                <a:gd name="connsiteX16" fmla="*/ 13675724 w 21635868"/>
                <a:gd name="connsiteY16" fmla="*/ 4365457 h 4837484"/>
                <a:gd name="connsiteX17" fmla="*/ 13451134 w 21635868"/>
                <a:gd name="connsiteY17" fmla="*/ 4333373 h 4837484"/>
                <a:gd name="connsiteX18" fmla="*/ 12953829 w 21635868"/>
                <a:gd name="connsiteY18" fmla="*/ 4317331 h 4837484"/>
                <a:gd name="connsiteX19" fmla="*/ 12520692 w 21635868"/>
                <a:gd name="connsiteY19" fmla="*/ 4333373 h 4837484"/>
                <a:gd name="connsiteX20" fmla="*/ 11927134 w 21635868"/>
                <a:gd name="connsiteY20" fmla="*/ 4381499 h 4837484"/>
                <a:gd name="connsiteX21" fmla="*/ 10820229 w 21635868"/>
                <a:gd name="connsiteY21" fmla="*/ 4285247 h 4837484"/>
                <a:gd name="connsiteX22" fmla="*/ 10355008 w 21635868"/>
                <a:gd name="connsiteY22" fmla="*/ 4317331 h 4837484"/>
                <a:gd name="connsiteX23" fmla="*/ 9969997 w 21635868"/>
                <a:gd name="connsiteY23" fmla="*/ 4333373 h 4837484"/>
                <a:gd name="connsiteX24" fmla="*/ 9857703 w 21635868"/>
                <a:gd name="connsiteY24" fmla="*/ 4509836 h 4837484"/>
                <a:gd name="connsiteX25" fmla="*/ 9135808 w 21635868"/>
                <a:gd name="connsiteY25" fmla="*/ 4734426 h 4837484"/>
                <a:gd name="connsiteX26" fmla="*/ 8590377 w 21635868"/>
                <a:gd name="connsiteY26" fmla="*/ 4830678 h 4837484"/>
                <a:gd name="connsiteX27" fmla="*/ 7659935 w 21635868"/>
                <a:gd name="connsiteY27" fmla="*/ 4557963 h 4837484"/>
                <a:gd name="connsiteX28" fmla="*/ 6312397 w 21635868"/>
                <a:gd name="connsiteY28" fmla="*/ 4365457 h 4837484"/>
                <a:gd name="connsiteX29" fmla="*/ 5430082 w 21635868"/>
                <a:gd name="connsiteY29" fmla="*/ 4381499 h 4837484"/>
                <a:gd name="connsiteX30" fmla="*/ 4627976 w 21635868"/>
                <a:gd name="connsiteY30" fmla="*/ 4365457 h 4837484"/>
                <a:gd name="connsiteX31" fmla="*/ 3681492 w 21635868"/>
                <a:gd name="connsiteY31" fmla="*/ 4333373 h 4837484"/>
                <a:gd name="connsiteX32" fmla="*/ 3168145 w 21635868"/>
                <a:gd name="connsiteY32" fmla="*/ 4349415 h 4837484"/>
                <a:gd name="connsiteX33" fmla="*/ 2349997 w 21635868"/>
                <a:gd name="connsiteY33" fmla="*/ 4333373 h 4837484"/>
                <a:gd name="connsiteX34" fmla="*/ 1644145 w 21635868"/>
                <a:gd name="connsiteY34" fmla="*/ 4349415 h 4837484"/>
                <a:gd name="connsiteX35" fmla="*/ 1259134 w 21635868"/>
                <a:gd name="connsiteY35" fmla="*/ 4349415 h 4837484"/>
                <a:gd name="connsiteX36" fmla="*/ 954334 w 21635868"/>
                <a:gd name="connsiteY36" fmla="*/ 4237120 h 4837484"/>
                <a:gd name="connsiteX37" fmla="*/ 617450 w 21635868"/>
                <a:gd name="connsiteY37" fmla="*/ 4044615 h 4837484"/>
                <a:gd name="connsiteX38" fmla="*/ 376819 w 21635868"/>
                <a:gd name="connsiteY38" fmla="*/ 3739815 h 4837484"/>
                <a:gd name="connsiteX39" fmla="*/ 168271 w 21635868"/>
                <a:gd name="connsiteY39" fmla="*/ 3563352 h 4837484"/>
                <a:gd name="connsiteX40" fmla="*/ 23892 w 21635868"/>
                <a:gd name="connsiteY40" fmla="*/ 3226468 h 4837484"/>
                <a:gd name="connsiteX41" fmla="*/ 7850 w 21635868"/>
                <a:gd name="connsiteY41" fmla="*/ 2825415 h 4837484"/>
                <a:gd name="connsiteX42" fmla="*/ 104103 w 21635868"/>
                <a:gd name="connsiteY42" fmla="*/ 2344152 h 4837484"/>
                <a:gd name="connsiteX43" fmla="*/ 248482 w 21635868"/>
                <a:gd name="connsiteY43" fmla="*/ 1975184 h 4837484"/>
                <a:gd name="connsiteX44" fmla="*/ 473071 w 21635868"/>
                <a:gd name="connsiteY44" fmla="*/ 1718510 h 4837484"/>
                <a:gd name="connsiteX45" fmla="*/ 729745 w 21635868"/>
                <a:gd name="connsiteY45" fmla="*/ 1461836 h 4837484"/>
                <a:gd name="connsiteX46" fmla="*/ 1034545 w 21635868"/>
                <a:gd name="connsiteY46" fmla="*/ 1157036 h 4837484"/>
                <a:gd name="connsiteX47" fmla="*/ 1483724 w 21635868"/>
                <a:gd name="connsiteY47" fmla="*/ 739942 h 4837484"/>
                <a:gd name="connsiteX48" fmla="*/ 1852692 w 21635868"/>
                <a:gd name="connsiteY48" fmla="*/ 595563 h 4837484"/>
                <a:gd name="connsiteX49" fmla="*/ 2847303 w 21635868"/>
                <a:gd name="connsiteY49" fmla="*/ 387015 h 4837484"/>
                <a:gd name="connsiteX50" fmla="*/ 3472945 w 21635868"/>
                <a:gd name="connsiteY50" fmla="*/ 306805 h 4837484"/>
                <a:gd name="connsiteX51" fmla="*/ 4515682 w 21635868"/>
                <a:gd name="connsiteY51" fmla="*/ 242636 h 4837484"/>
                <a:gd name="connsiteX52" fmla="*/ 5141324 w 21635868"/>
                <a:gd name="connsiteY52" fmla="*/ 130342 h 4837484"/>
                <a:gd name="connsiteX53" fmla="*/ 6585113 w 21635868"/>
                <a:gd name="connsiteY53" fmla="*/ 66173 h 4837484"/>
                <a:gd name="connsiteX54" fmla="*/ 7611808 w 21635868"/>
                <a:gd name="connsiteY54" fmla="*/ 50131 h 4837484"/>
                <a:gd name="connsiteX55" fmla="*/ 8702671 w 21635868"/>
                <a:gd name="connsiteY55" fmla="*/ 18047 h 4837484"/>
                <a:gd name="connsiteX56" fmla="*/ 9440608 w 21635868"/>
                <a:gd name="connsiteY56" fmla="*/ 2005 h 4837484"/>
                <a:gd name="connsiteX57" fmla="*/ 9921871 w 21635868"/>
                <a:gd name="connsiteY57" fmla="*/ 2005 h 4837484"/>
                <a:gd name="connsiteX58" fmla="*/ 10547513 w 21635868"/>
                <a:gd name="connsiteY58" fmla="*/ 18047 h 4837484"/>
                <a:gd name="connsiteX59" fmla="*/ 11125029 w 21635868"/>
                <a:gd name="connsiteY59" fmla="*/ 18047 h 4837484"/>
                <a:gd name="connsiteX60" fmla="*/ 11702545 w 21635868"/>
                <a:gd name="connsiteY60" fmla="*/ 130342 h 4837484"/>
                <a:gd name="connsiteX61" fmla="*/ 12296103 w 21635868"/>
                <a:gd name="connsiteY61" fmla="*/ 258678 h 4837484"/>
                <a:gd name="connsiteX62" fmla="*/ 12713197 w 21635868"/>
                <a:gd name="connsiteY62" fmla="*/ 419099 h 4837484"/>
                <a:gd name="connsiteX63" fmla="*/ 13210503 w 21635868"/>
                <a:gd name="connsiteY63" fmla="*/ 723899 h 4837484"/>
                <a:gd name="connsiteX64" fmla="*/ 13370924 w 21635868"/>
                <a:gd name="connsiteY64" fmla="*/ 1028699 h 4837484"/>
                <a:gd name="connsiteX65" fmla="*/ 13739892 w 21635868"/>
                <a:gd name="connsiteY65" fmla="*/ 1285373 h 4837484"/>
                <a:gd name="connsiteX66" fmla="*/ 13932397 w 21635868"/>
                <a:gd name="connsiteY66" fmla="*/ 1798720 h 4837484"/>
                <a:gd name="connsiteX67" fmla="*/ 14092819 w 21635868"/>
                <a:gd name="connsiteY67" fmla="*/ 2183731 h 4837484"/>
                <a:gd name="connsiteX68" fmla="*/ 14205113 w 21635868"/>
                <a:gd name="connsiteY68" fmla="*/ 2520615 h 4837484"/>
                <a:gd name="connsiteX69" fmla="*/ 14381576 w 21635868"/>
                <a:gd name="connsiteY69" fmla="*/ 2729163 h 4837484"/>
                <a:gd name="connsiteX70" fmla="*/ 14574082 w 21635868"/>
                <a:gd name="connsiteY70" fmla="*/ 3033963 h 4837484"/>
                <a:gd name="connsiteX71" fmla="*/ 14959092 w 21635868"/>
                <a:gd name="connsiteY71" fmla="*/ 3386889 h 4837484"/>
                <a:gd name="connsiteX72" fmla="*/ 15392229 w 21635868"/>
                <a:gd name="connsiteY72" fmla="*/ 3723773 h 4837484"/>
                <a:gd name="connsiteX73" fmla="*/ 15905576 w 21635868"/>
                <a:gd name="connsiteY73" fmla="*/ 3884194 h 4837484"/>
                <a:gd name="connsiteX74" fmla="*/ 16659555 w 21635868"/>
                <a:gd name="connsiteY74" fmla="*/ 4012531 h 4837484"/>
                <a:gd name="connsiteX75" fmla="*/ 17493745 w 21635868"/>
                <a:gd name="connsiteY75" fmla="*/ 4108784 h 4837484"/>
                <a:gd name="connsiteX76" fmla="*/ 18135429 w 21635868"/>
                <a:gd name="connsiteY76" fmla="*/ 4012531 h 4837484"/>
                <a:gd name="connsiteX77" fmla="*/ 18793155 w 21635868"/>
                <a:gd name="connsiteY77" fmla="*/ 4012531 h 4837484"/>
                <a:gd name="connsiteX78" fmla="*/ 19595261 w 21635868"/>
                <a:gd name="connsiteY78" fmla="*/ 4028573 h 4837484"/>
                <a:gd name="connsiteX79" fmla="*/ 20156734 w 21635868"/>
                <a:gd name="connsiteY79" fmla="*/ 4060657 h 4837484"/>
                <a:gd name="connsiteX80" fmla="*/ 21039050 w 21635868"/>
                <a:gd name="connsiteY80" fmla="*/ 4108784 h 4837484"/>
                <a:gd name="connsiteX81" fmla="*/ 21391976 w 21635868"/>
                <a:gd name="connsiteY81" fmla="*/ 4140868 h 4837484"/>
                <a:gd name="connsiteX82" fmla="*/ 21472187 w 21635868"/>
                <a:gd name="connsiteY82" fmla="*/ 4237120 h 4837484"/>
                <a:gd name="connsiteX83" fmla="*/ 21632608 w 21635868"/>
                <a:gd name="connsiteY83" fmla="*/ 4269205 h 4837484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9969997 w 21635868"/>
                <a:gd name="connsiteY23" fmla="*/ 4333373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91910 w 21635868"/>
                <a:gd name="connsiteY28" fmla="*/ 4643753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5434888"/>
                <a:gd name="connsiteX1" fmla="*/ 21504271 w 21635868"/>
                <a:gd name="connsiteY1" fmla="*/ 4445668 h 5434888"/>
                <a:gd name="connsiteX2" fmla="*/ 20734250 w 21635868"/>
                <a:gd name="connsiteY2" fmla="*/ 4461710 h 5434888"/>
                <a:gd name="connsiteX3" fmla="*/ 19851934 w 21635868"/>
                <a:gd name="connsiteY3" fmla="*/ 4445668 h 5434888"/>
                <a:gd name="connsiteX4" fmla="*/ 19482966 w 21635868"/>
                <a:gd name="connsiteY4" fmla="*/ 4397542 h 5434888"/>
                <a:gd name="connsiteX5" fmla="*/ 19210250 w 21635868"/>
                <a:gd name="connsiteY5" fmla="*/ 4397542 h 5434888"/>
                <a:gd name="connsiteX6" fmla="*/ 18825240 w 21635868"/>
                <a:gd name="connsiteY6" fmla="*/ 4461710 h 5434888"/>
                <a:gd name="connsiteX7" fmla="*/ 18488355 w 21635868"/>
                <a:gd name="connsiteY7" fmla="*/ 4429626 h 5434888"/>
                <a:gd name="connsiteX8" fmla="*/ 17846671 w 21635868"/>
                <a:gd name="connsiteY8" fmla="*/ 4381499 h 5434888"/>
                <a:gd name="connsiteX9" fmla="*/ 17413534 w 21635868"/>
                <a:gd name="connsiteY9" fmla="*/ 4381499 h 5434888"/>
                <a:gd name="connsiteX10" fmla="*/ 16948313 w 21635868"/>
                <a:gd name="connsiteY10" fmla="*/ 4381499 h 5434888"/>
                <a:gd name="connsiteX11" fmla="*/ 16611429 w 21635868"/>
                <a:gd name="connsiteY11" fmla="*/ 4397542 h 5434888"/>
                <a:gd name="connsiteX12" fmla="*/ 15777240 w 21635868"/>
                <a:gd name="connsiteY12" fmla="*/ 4333373 h 5434888"/>
                <a:gd name="connsiteX13" fmla="*/ 15328061 w 21635868"/>
                <a:gd name="connsiteY13" fmla="*/ 4349415 h 5434888"/>
                <a:gd name="connsiteX14" fmla="*/ 14894924 w 21635868"/>
                <a:gd name="connsiteY14" fmla="*/ 4349415 h 5434888"/>
                <a:gd name="connsiteX15" fmla="*/ 14189071 w 21635868"/>
                <a:gd name="connsiteY15" fmla="*/ 4349415 h 5434888"/>
                <a:gd name="connsiteX16" fmla="*/ 13675724 w 21635868"/>
                <a:gd name="connsiteY16" fmla="*/ 4365457 h 5434888"/>
                <a:gd name="connsiteX17" fmla="*/ 13451134 w 21635868"/>
                <a:gd name="connsiteY17" fmla="*/ 4333373 h 5434888"/>
                <a:gd name="connsiteX18" fmla="*/ 12953829 w 21635868"/>
                <a:gd name="connsiteY18" fmla="*/ 4317331 h 5434888"/>
                <a:gd name="connsiteX19" fmla="*/ 12520692 w 21635868"/>
                <a:gd name="connsiteY19" fmla="*/ 4333373 h 5434888"/>
                <a:gd name="connsiteX20" fmla="*/ 11927134 w 21635868"/>
                <a:gd name="connsiteY20" fmla="*/ 4381499 h 5434888"/>
                <a:gd name="connsiteX21" fmla="*/ 10820229 w 21635868"/>
                <a:gd name="connsiteY21" fmla="*/ 4285247 h 5434888"/>
                <a:gd name="connsiteX22" fmla="*/ 10355008 w 21635868"/>
                <a:gd name="connsiteY22" fmla="*/ 4317331 h 5434888"/>
                <a:gd name="connsiteX23" fmla="*/ 10082292 w 21635868"/>
                <a:gd name="connsiteY23" fmla="*/ 4381499 h 5434888"/>
                <a:gd name="connsiteX24" fmla="*/ 9857703 w 21635868"/>
                <a:gd name="connsiteY24" fmla="*/ 4509836 h 5434888"/>
                <a:gd name="connsiteX25" fmla="*/ 9135808 w 21635868"/>
                <a:gd name="connsiteY25" fmla="*/ 4734426 h 5434888"/>
                <a:gd name="connsiteX26" fmla="*/ 8686629 w 21635868"/>
                <a:gd name="connsiteY26" fmla="*/ 4878804 h 5434888"/>
                <a:gd name="connsiteX27" fmla="*/ 7600300 w 21635868"/>
                <a:gd name="connsiteY27" fmla="*/ 5432606 h 5434888"/>
                <a:gd name="connsiteX28" fmla="*/ 6391910 w 21635868"/>
                <a:gd name="connsiteY28" fmla="*/ 4643753 h 5434888"/>
                <a:gd name="connsiteX29" fmla="*/ 5430082 w 21635868"/>
                <a:gd name="connsiteY29" fmla="*/ 4381499 h 5434888"/>
                <a:gd name="connsiteX30" fmla="*/ 4627976 w 21635868"/>
                <a:gd name="connsiteY30" fmla="*/ 4365457 h 5434888"/>
                <a:gd name="connsiteX31" fmla="*/ 3681492 w 21635868"/>
                <a:gd name="connsiteY31" fmla="*/ 4333373 h 5434888"/>
                <a:gd name="connsiteX32" fmla="*/ 3168145 w 21635868"/>
                <a:gd name="connsiteY32" fmla="*/ 4349415 h 5434888"/>
                <a:gd name="connsiteX33" fmla="*/ 2349997 w 21635868"/>
                <a:gd name="connsiteY33" fmla="*/ 4333373 h 5434888"/>
                <a:gd name="connsiteX34" fmla="*/ 1644145 w 21635868"/>
                <a:gd name="connsiteY34" fmla="*/ 4349415 h 5434888"/>
                <a:gd name="connsiteX35" fmla="*/ 1259134 w 21635868"/>
                <a:gd name="connsiteY35" fmla="*/ 4349415 h 5434888"/>
                <a:gd name="connsiteX36" fmla="*/ 954334 w 21635868"/>
                <a:gd name="connsiteY36" fmla="*/ 4237120 h 5434888"/>
                <a:gd name="connsiteX37" fmla="*/ 617450 w 21635868"/>
                <a:gd name="connsiteY37" fmla="*/ 4044615 h 5434888"/>
                <a:gd name="connsiteX38" fmla="*/ 376819 w 21635868"/>
                <a:gd name="connsiteY38" fmla="*/ 3739815 h 5434888"/>
                <a:gd name="connsiteX39" fmla="*/ 168271 w 21635868"/>
                <a:gd name="connsiteY39" fmla="*/ 3563352 h 5434888"/>
                <a:gd name="connsiteX40" fmla="*/ 23892 w 21635868"/>
                <a:gd name="connsiteY40" fmla="*/ 3226468 h 5434888"/>
                <a:gd name="connsiteX41" fmla="*/ 7850 w 21635868"/>
                <a:gd name="connsiteY41" fmla="*/ 2825415 h 5434888"/>
                <a:gd name="connsiteX42" fmla="*/ 104103 w 21635868"/>
                <a:gd name="connsiteY42" fmla="*/ 2344152 h 5434888"/>
                <a:gd name="connsiteX43" fmla="*/ 248482 w 21635868"/>
                <a:gd name="connsiteY43" fmla="*/ 1975184 h 5434888"/>
                <a:gd name="connsiteX44" fmla="*/ 473071 w 21635868"/>
                <a:gd name="connsiteY44" fmla="*/ 1718510 h 5434888"/>
                <a:gd name="connsiteX45" fmla="*/ 729745 w 21635868"/>
                <a:gd name="connsiteY45" fmla="*/ 1461836 h 5434888"/>
                <a:gd name="connsiteX46" fmla="*/ 1034545 w 21635868"/>
                <a:gd name="connsiteY46" fmla="*/ 1157036 h 5434888"/>
                <a:gd name="connsiteX47" fmla="*/ 1483724 w 21635868"/>
                <a:gd name="connsiteY47" fmla="*/ 739942 h 5434888"/>
                <a:gd name="connsiteX48" fmla="*/ 1852692 w 21635868"/>
                <a:gd name="connsiteY48" fmla="*/ 595563 h 5434888"/>
                <a:gd name="connsiteX49" fmla="*/ 2847303 w 21635868"/>
                <a:gd name="connsiteY49" fmla="*/ 387015 h 5434888"/>
                <a:gd name="connsiteX50" fmla="*/ 3472945 w 21635868"/>
                <a:gd name="connsiteY50" fmla="*/ 306805 h 5434888"/>
                <a:gd name="connsiteX51" fmla="*/ 4515682 w 21635868"/>
                <a:gd name="connsiteY51" fmla="*/ 242636 h 5434888"/>
                <a:gd name="connsiteX52" fmla="*/ 5141324 w 21635868"/>
                <a:gd name="connsiteY52" fmla="*/ 130342 h 5434888"/>
                <a:gd name="connsiteX53" fmla="*/ 6585113 w 21635868"/>
                <a:gd name="connsiteY53" fmla="*/ 66173 h 5434888"/>
                <a:gd name="connsiteX54" fmla="*/ 7611808 w 21635868"/>
                <a:gd name="connsiteY54" fmla="*/ 50131 h 5434888"/>
                <a:gd name="connsiteX55" fmla="*/ 8702671 w 21635868"/>
                <a:gd name="connsiteY55" fmla="*/ 18047 h 5434888"/>
                <a:gd name="connsiteX56" fmla="*/ 9440608 w 21635868"/>
                <a:gd name="connsiteY56" fmla="*/ 2005 h 5434888"/>
                <a:gd name="connsiteX57" fmla="*/ 9921871 w 21635868"/>
                <a:gd name="connsiteY57" fmla="*/ 2005 h 5434888"/>
                <a:gd name="connsiteX58" fmla="*/ 10547513 w 21635868"/>
                <a:gd name="connsiteY58" fmla="*/ 18047 h 5434888"/>
                <a:gd name="connsiteX59" fmla="*/ 11125029 w 21635868"/>
                <a:gd name="connsiteY59" fmla="*/ 18047 h 5434888"/>
                <a:gd name="connsiteX60" fmla="*/ 11702545 w 21635868"/>
                <a:gd name="connsiteY60" fmla="*/ 130342 h 5434888"/>
                <a:gd name="connsiteX61" fmla="*/ 12296103 w 21635868"/>
                <a:gd name="connsiteY61" fmla="*/ 258678 h 5434888"/>
                <a:gd name="connsiteX62" fmla="*/ 12713197 w 21635868"/>
                <a:gd name="connsiteY62" fmla="*/ 419099 h 5434888"/>
                <a:gd name="connsiteX63" fmla="*/ 13210503 w 21635868"/>
                <a:gd name="connsiteY63" fmla="*/ 723899 h 5434888"/>
                <a:gd name="connsiteX64" fmla="*/ 13370924 w 21635868"/>
                <a:gd name="connsiteY64" fmla="*/ 1028699 h 5434888"/>
                <a:gd name="connsiteX65" fmla="*/ 13739892 w 21635868"/>
                <a:gd name="connsiteY65" fmla="*/ 1285373 h 5434888"/>
                <a:gd name="connsiteX66" fmla="*/ 13932397 w 21635868"/>
                <a:gd name="connsiteY66" fmla="*/ 1798720 h 5434888"/>
                <a:gd name="connsiteX67" fmla="*/ 14092819 w 21635868"/>
                <a:gd name="connsiteY67" fmla="*/ 2183731 h 5434888"/>
                <a:gd name="connsiteX68" fmla="*/ 14205113 w 21635868"/>
                <a:gd name="connsiteY68" fmla="*/ 2520615 h 5434888"/>
                <a:gd name="connsiteX69" fmla="*/ 14381576 w 21635868"/>
                <a:gd name="connsiteY69" fmla="*/ 2729163 h 5434888"/>
                <a:gd name="connsiteX70" fmla="*/ 14574082 w 21635868"/>
                <a:gd name="connsiteY70" fmla="*/ 3033963 h 5434888"/>
                <a:gd name="connsiteX71" fmla="*/ 14959092 w 21635868"/>
                <a:gd name="connsiteY71" fmla="*/ 3386889 h 5434888"/>
                <a:gd name="connsiteX72" fmla="*/ 15392229 w 21635868"/>
                <a:gd name="connsiteY72" fmla="*/ 3723773 h 5434888"/>
                <a:gd name="connsiteX73" fmla="*/ 15905576 w 21635868"/>
                <a:gd name="connsiteY73" fmla="*/ 3884194 h 5434888"/>
                <a:gd name="connsiteX74" fmla="*/ 16659555 w 21635868"/>
                <a:gd name="connsiteY74" fmla="*/ 4012531 h 5434888"/>
                <a:gd name="connsiteX75" fmla="*/ 17493745 w 21635868"/>
                <a:gd name="connsiteY75" fmla="*/ 4108784 h 5434888"/>
                <a:gd name="connsiteX76" fmla="*/ 18135429 w 21635868"/>
                <a:gd name="connsiteY76" fmla="*/ 4012531 h 5434888"/>
                <a:gd name="connsiteX77" fmla="*/ 18793155 w 21635868"/>
                <a:gd name="connsiteY77" fmla="*/ 4012531 h 5434888"/>
                <a:gd name="connsiteX78" fmla="*/ 19595261 w 21635868"/>
                <a:gd name="connsiteY78" fmla="*/ 4028573 h 5434888"/>
                <a:gd name="connsiteX79" fmla="*/ 20156734 w 21635868"/>
                <a:gd name="connsiteY79" fmla="*/ 4060657 h 5434888"/>
                <a:gd name="connsiteX80" fmla="*/ 21039050 w 21635868"/>
                <a:gd name="connsiteY80" fmla="*/ 4108784 h 5434888"/>
                <a:gd name="connsiteX81" fmla="*/ 21391976 w 21635868"/>
                <a:gd name="connsiteY81" fmla="*/ 4140868 h 5434888"/>
                <a:gd name="connsiteX82" fmla="*/ 21472187 w 21635868"/>
                <a:gd name="connsiteY82" fmla="*/ 4237120 h 5434888"/>
                <a:gd name="connsiteX83" fmla="*/ 21632608 w 21635868"/>
                <a:gd name="connsiteY83" fmla="*/ 4269205 h 5434888"/>
                <a:gd name="connsiteX0" fmla="*/ 21632608 w 21635868"/>
                <a:gd name="connsiteY0" fmla="*/ 4269205 h 5746282"/>
                <a:gd name="connsiteX1" fmla="*/ 21504271 w 21635868"/>
                <a:gd name="connsiteY1" fmla="*/ 4445668 h 5746282"/>
                <a:gd name="connsiteX2" fmla="*/ 20734250 w 21635868"/>
                <a:gd name="connsiteY2" fmla="*/ 4461710 h 5746282"/>
                <a:gd name="connsiteX3" fmla="*/ 19851934 w 21635868"/>
                <a:gd name="connsiteY3" fmla="*/ 4445668 h 5746282"/>
                <a:gd name="connsiteX4" fmla="*/ 19482966 w 21635868"/>
                <a:gd name="connsiteY4" fmla="*/ 4397542 h 5746282"/>
                <a:gd name="connsiteX5" fmla="*/ 19210250 w 21635868"/>
                <a:gd name="connsiteY5" fmla="*/ 4397542 h 5746282"/>
                <a:gd name="connsiteX6" fmla="*/ 18825240 w 21635868"/>
                <a:gd name="connsiteY6" fmla="*/ 4461710 h 5746282"/>
                <a:gd name="connsiteX7" fmla="*/ 18488355 w 21635868"/>
                <a:gd name="connsiteY7" fmla="*/ 4429626 h 5746282"/>
                <a:gd name="connsiteX8" fmla="*/ 17846671 w 21635868"/>
                <a:gd name="connsiteY8" fmla="*/ 4381499 h 5746282"/>
                <a:gd name="connsiteX9" fmla="*/ 17413534 w 21635868"/>
                <a:gd name="connsiteY9" fmla="*/ 4381499 h 5746282"/>
                <a:gd name="connsiteX10" fmla="*/ 16948313 w 21635868"/>
                <a:gd name="connsiteY10" fmla="*/ 4381499 h 5746282"/>
                <a:gd name="connsiteX11" fmla="*/ 16611429 w 21635868"/>
                <a:gd name="connsiteY11" fmla="*/ 4397542 h 5746282"/>
                <a:gd name="connsiteX12" fmla="*/ 15777240 w 21635868"/>
                <a:gd name="connsiteY12" fmla="*/ 4333373 h 5746282"/>
                <a:gd name="connsiteX13" fmla="*/ 15328061 w 21635868"/>
                <a:gd name="connsiteY13" fmla="*/ 4349415 h 5746282"/>
                <a:gd name="connsiteX14" fmla="*/ 14894924 w 21635868"/>
                <a:gd name="connsiteY14" fmla="*/ 4349415 h 5746282"/>
                <a:gd name="connsiteX15" fmla="*/ 14189071 w 21635868"/>
                <a:gd name="connsiteY15" fmla="*/ 4349415 h 5746282"/>
                <a:gd name="connsiteX16" fmla="*/ 13675724 w 21635868"/>
                <a:gd name="connsiteY16" fmla="*/ 4365457 h 5746282"/>
                <a:gd name="connsiteX17" fmla="*/ 13451134 w 21635868"/>
                <a:gd name="connsiteY17" fmla="*/ 4333373 h 5746282"/>
                <a:gd name="connsiteX18" fmla="*/ 12953829 w 21635868"/>
                <a:gd name="connsiteY18" fmla="*/ 4317331 h 5746282"/>
                <a:gd name="connsiteX19" fmla="*/ 12520692 w 21635868"/>
                <a:gd name="connsiteY19" fmla="*/ 4333373 h 5746282"/>
                <a:gd name="connsiteX20" fmla="*/ 11927134 w 21635868"/>
                <a:gd name="connsiteY20" fmla="*/ 4381499 h 5746282"/>
                <a:gd name="connsiteX21" fmla="*/ 10820229 w 21635868"/>
                <a:gd name="connsiteY21" fmla="*/ 4285247 h 5746282"/>
                <a:gd name="connsiteX22" fmla="*/ 10355008 w 21635868"/>
                <a:gd name="connsiteY22" fmla="*/ 4317331 h 5746282"/>
                <a:gd name="connsiteX23" fmla="*/ 10082292 w 21635868"/>
                <a:gd name="connsiteY23" fmla="*/ 4381499 h 5746282"/>
                <a:gd name="connsiteX24" fmla="*/ 9857703 w 21635868"/>
                <a:gd name="connsiteY24" fmla="*/ 4509836 h 5746282"/>
                <a:gd name="connsiteX25" fmla="*/ 9135808 w 21635868"/>
                <a:gd name="connsiteY25" fmla="*/ 4734426 h 5746282"/>
                <a:gd name="connsiteX26" fmla="*/ 8607116 w 21635868"/>
                <a:gd name="connsiteY26" fmla="*/ 5713691 h 5746282"/>
                <a:gd name="connsiteX27" fmla="*/ 7600300 w 21635868"/>
                <a:gd name="connsiteY27" fmla="*/ 5432606 h 5746282"/>
                <a:gd name="connsiteX28" fmla="*/ 6391910 w 21635868"/>
                <a:gd name="connsiteY28" fmla="*/ 4643753 h 5746282"/>
                <a:gd name="connsiteX29" fmla="*/ 5430082 w 21635868"/>
                <a:gd name="connsiteY29" fmla="*/ 4381499 h 5746282"/>
                <a:gd name="connsiteX30" fmla="*/ 4627976 w 21635868"/>
                <a:gd name="connsiteY30" fmla="*/ 4365457 h 5746282"/>
                <a:gd name="connsiteX31" fmla="*/ 3681492 w 21635868"/>
                <a:gd name="connsiteY31" fmla="*/ 4333373 h 5746282"/>
                <a:gd name="connsiteX32" fmla="*/ 3168145 w 21635868"/>
                <a:gd name="connsiteY32" fmla="*/ 4349415 h 5746282"/>
                <a:gd name="connsiteX33" fmla="*/ 2349997 w 21635868"/>
                <a:gd name="connsiteY33" fmla="*/ 4333373 h 5746282"/>
                <a:gd name="connsiteX34" fmla="*/ 1644145 w 21635868"/>
                <a:gd name="connsiteY34" fmla="*/ 4349415 h 5746282"/>
                <a:gd name="connsiteX35" fmla="*/ 1259134 w 21635868"/>
                <a:gd name="connsiteY35" fmla="*/ 4349415 h 5746282"/>
                <a:gd name="connsiteX36" fmla="*/ 954334 w 21635868"/>
                <a:gd name="connsiteY36" fmla="*/ 4237120 h 5746282"/>
                <a:gd name="connsiteX37" fmla="*/ 617450 w 21635868"/>
                <a:gd name="connsiteY37" fmla="*/ 4044615 h 5746282"/>
                <a:gd name="connsiteX38" fmla="*/ 376819 w 21635868"/>
                <a:gd name="connsiteY38" fmla="*/ 3739815 h 5746282"/>
                <a:gd name="connsiteX39" fmla="*/ 168271 w 21635868"/>
                <a:gd name="connsiteY39" fmla="*/ 3563352 h 5746282"/>
                <a:gd name="connsiteX40" fmla="*/ 23892 w 21635868"/>
                <a:gd name="connsiteY40" fmla="*/ 3226468 h 5746282"/>
                <a:gd name="connsiteX41" fmla="*/ 7850 w 21635868"/>
                <a:gd name="connsiteY41" fmla="*/ 2825415 h 5746282"/>
                <a:gd name="connsiteX42" fmla="*/ 104103 w 21635868"/>
                <a:gd name="connsiteY42" fmla="*/ 2344152 h 5746282"/>
                <a:gd name="connsiteX43" fmla="*/ 248482 w 21635868"/>
                <a:gd name="connsiteY43" fmla="*/ 1975184 h 5746282"/>
                <a:gd name="connsiteX44" fmla="*/ 473071 w 21635868"/>
                <a:gd name="connsiteY44" fmla="*/ 1718510 h 5746282"/>
                <a:gd name="connsiteX45" fmla="*/ 729745 w 21635868"/>
                <a:gd name="connsiteY45" fmla="*/ 1461836 h 5746282"/>
                <a:gd name="connsiteX46" fmla="*/ 1034545 w 21635868"/>
                <a:gd name="connsiteY46" fmla="*/ 1157036 h 5746282"/>
                <a:gd name="connsiteX47" fmla="*/ 1483724 w 21635868"/>
                <a:gd name="connsiteY47" fmla="*/ 739942 h 5746282"/>
                <a:gd name="connsiteX48" fmla="*/ 1852692 w 21635868"/>
                <a:gd name="connsiteY48" fmla="*/ 595563 h 5746282"/>
                <a:gd name="connsiteX49" fmla="*/ 2847303 w 21635868"/>
                <a:gd name="connsiteY49" fmla="*/ 387015 h 5746282"/>
                <a:gd name="connsiteX50" fmla="*/ 3472945 w 21635868"/>
                <a:gd name="connsiteY50" fmla="*/ 306805 h 5746282"/>
                <a:gd name="connsiteX51" fmla="*/ 4515682 w 21635868"/>
                <a:gd name="connsiteY51" fmla="*/ 242636 h 5746282"/>
                <a:gd name="connsiteX52" fmla="*/ 5141324 w 21635868"/>
                <a:gd name="connsiteY52" fmla="*/ 130342 h 5746282"/>
                <a:gd name="connsiteX53" fmla="*/ 6585113 w 21635868"/>
                <a:gd name="connsiteY53" fmla="*/ 66173 h 5746282"/>
                <a:gd name="connsiteX54" fmla="*/ 7611808 w 21635868"/>
                <a:gd name="connsiteY54" fmla="*/ 50131 h 5746282"/>
                <a:gd name="connsiteX55" fmla="*/ 8702671 w 21635868"/>
                <a:gd name="connsiteY55" fmla="*/ 18047 h 5746282"/>
                <a:gd name="connsiteX56" fmla="*/ 9440608 w 21635868"/>
                <a:gd name="connsiteY56" fmla="*/ 2005 h 5746282"/>
                <a:gd name="connsiteX57" fmla="*/ 9921871 w 21635868"/>
                <a:gd name="connsiteY57" fmla="*/ 2005 h 5746282"/>
                <a:gd name="connsiteX58" fmla="*/ 10547513 w 21635868"/>
                <a:gd name="connsiteY58" fmla="*/ 18047 h 5746282"/>
                <a:gd name="connsiteX59" fmla="*/ 11125029 w 21635868"/>
                <a:gd name="connsiteY59" fmla="*/ 18047 h 5746282"/>
                <a:gd name="connsiteX60" fmla="*/ 11702545 w 21635868"/>
                <a:gd name="connsiteY60" fmla="*/ 130342 h 5746282"/>
                <a:gd name="connsiteX61" fmla="*/ 12296103 w 21635868"/>
                <a:gd name="connsiteY61" fmla="*/ 258678 h 5746282"/>
                <a:gd name="connsiteX62" fmla="*/ 12713197 w 21635868"/>
                <a:gd name="connsiteY62" fmla="*/ 419099 h 5746282"/>
                <a:gd name="connsiteX63" fmla="*/ 13210503 w 21635868"/>
                <a:gd name="connsiteY63" fmla="*/ 723899 h 5746282"/>
                <a:gd name="connsiteX64" fmla="*/ 13370924 w 21635868"/>
                <a:gd name="connsiteY64" fmla="*/ 1028699 h 5746282"/>
                <a:gd name="connsiteX65" fmla="*/ 13739892 w 21635868"/>
                <a:gd name="connsiteY65" fmla="*/ 1285373 h 5746282"/>
                <a:gd name="connsiteX66" fmla="*/ 13932397 w 21635868"/>
                <a:gd name="connsiteY66" fmla="*/ 1798720 h 5746282"/>
                <a:gd name="connsiteX67" fmla="*/ 14092819 w 21635868"/>
                <a:gd name="connsiteY67" fmla="*/ 2183731 h 5746282"/>
                <a:gd name="connsiteX68" fmla="*/ 14205113 w 21635868"/>
                <a:gd name="connsiteY68" fmla="*/ 2520615 h 5746282"/>
                <a:gd name="connsiteX69" fmla="*/ 14381576 w 21635868"/>
                <a:gd name="connsiteY69" fmla="*/ 2729163 h 5746282"/>
                <a:gd name="connsiteX70" fmla="*/ 14574082 w 21635868"/>
                <a:gd name="connsiteY70" fmla="*/ 3033963 h 5746282"/>
                <a:gd name="connsiteX71" fmla="*/ 14959092 w 21635868"/>
                <a:gd name="connsiteY71" fmla="*/ 3386889 h 5746282"/>
                <a:gd name="connsiteX72" fmla="*/ 15392229 w 21635868"/>
                <a:gd name="connsiteY72" fmla="*/ 3723773 h 5746282"/>
                <a:gd name="connsiteX73" fmla="*/ 15905576 w 21635868"/>
                <a:gd name="connsiteY73" fmla="*/ 3884194 h 5746282"/>
                <a:gd name="connsiteX74" fmla="*/ 16659555 w 21635868"/>
                <a:gd name="connsiteY74" fmla="*/ 4012531 h 5746282"/>
                <a:gd name="connsiteX75" fmla="*/ 17493745 w 21635868"/>
                <a:gd name="connsiteY75" fmla="*/ 4108784 h 5746282"/>
                <a:gd name="connsiteX76" fmla="*/ 18135429 w 21635868"/>
                <a:gd name="connsiteY76" fmla="*/ 4012531 h 5746282"/>
                <a:gd name="connsiteX77" fmla="*/ 18793155 w 21635868"/>
                <a:gd name="connsiteY77" fmla="*/ 4012531 h 5746282"/>
                <a:gd name="connsiteX78" fmla="*/ 19595261 w 21635868"/>
                <a:gd name="connsiteY78" fmla="*/ 4028573 h 5746282"/>
                <a:gd name="connsiteX79" fmla="*/ 20156734 w 21635868"/>
                <a:gd name="connsiteY79" fmla="*/ 4060657 h 5746282"/>
                <a:gd name="connsiteX80" fmla="*/ 21039050 w 21635868"/>
                <a:gd name="connsiteY80" fmla="*/ 4108784 h 5746282"/>
                <a:gd name="connsiteX81" fmla="*/ 21391976 w 21635868"/>
                <a:gd name="connsiteY81" fmla="*/ 4140868 h 5746282"/>
                <a:gd name="connsiteX82" fmla="*/ 21472187 w 21635868"/>
                <a:gd name="connsiteY82" fmla="*/ 4237120 h 5746282"/>
                <a:gd name="connsiteX83" fmla="*/ 21632608 w 21635868"/>
                <a:gd name="connsiteY83" fmla="*/ 4269205 h 5746282"/>
                <a:gd name="connsiteX0" fmla="*/ 21632608 w 21635868"/>
                <a:gd name="connsiteY0" fmla="*/ 4269205 h 5772525"/>
                <a:gd name="connsiteX1" fmla="*/ 21504271 w 21635868"/>
                <a:gd name="connsiteY1" fmla="*/ 4445668 h 5772525"/>
                <a:gd name="connsiteX2" fmla="*/ 20734250 w 21635868"/>
                <a:gd name="connsiteY2" fmla="*/ 4461710 h 5772525"/>
                <a:gd name="connsiteX3" fmla="*/ 19851934 w 21635868"/>
                <a:gd name="connsiteY3" fmla="*/ 4445668 h 5772525"/>
                <a:gd name="connsiteX4" fmla="*/ 19482966 w 21635868"/>
                <a:gd name="connsiteY4" fmla="*/ 4397542 h 5772525"/>
                <a:gd name="connsiteX5" fmla="*/ 19210250 w 21635868"/>
                <a:gd name="connsiteY5" fmla="*/ 4397542 h 5772525"/>
                <a:gd name="connsiteX6" fmla="*/ 18825240 w 21635868"/>
                <a:gd name="connsiteY6" fmla="*/ 4461710 h 5772525"/>
                <a:gd name="connsiteX7" fmla="*/ 18488355 w 21635868"/>
                <a:gd name="connsiteY7" fmla="*/ 4429626 h 5772525"/>
                <a:gd name="connsiteX8" fmla="*/ 17846671 w 21635868"/>
                <a:gd name="connsiteY8" fmla="*/ 4381499 h 5772525"/>
                <a:gd name="connsiteX9" fmla="*/ 17413534 w 21635868"/>
                <a:gd name="connsiteY9" fmla="*/ 4381499 h 5772525"/>
                <a:gd name="connsiteX10" fmla="*/ 16948313 w 21635868"/>
                <a:gd name="connsiteY10" fmla="*/ 4381499 h 5772525"/>
                <a:gd name="connsiteX11" fmla="*/ 16611429 w 21635868"/>
                <a:gd name="connsiteY11" fmla="*/ 4397542 h 5772525"/>
                <a:gd name="connsiteX12" fmla="*/ 15777240 w 21635868"/>
                <a:gd name="connsiteY12" fmla="*/ 4333373 h 5772525"/>
                <a:gd name="connsiteX13" fmla="*/ 15328061 w 21635868"/>
                <a:gd name="connsiteY13" fmla="*/ 4349415 h 5772525"/>
                <a:gd name="connsiteX14" fmla="*/ 14894924 w 21635868"/>
                <a:gd name="connsiteY14" fmla="*/ 4349415 h 5772525"/>
                <a:gd name="connsiteX15" fmla="*/ 14189071 w 21635868"/>
                <a:gd name="connsiteY15" fmla="*/ 4349415 h 5772525"/>
                <a:gd name="connsiteX16" fmla="*/ 13675724 w 21635868"/>
                <a:gd name="connsiteY16" fmla="*/ 4365457 h 5772525"/>
                <a:gd name="connsiteX17" fmla="*/ 13451134 w 21635868"/>
                <a:gd name="connsiteY17" fmla="*/ 4333373 h 5772525"/>
                <a:gd name="connsiteX18" fmla="*/ 12953829 w 21635868"/>
                <a:gd name="connsiteY18" fmla="*/ 4317331 h 5772525"/>
                <a:gd name="connsiteX19" fmla="*/ 12520692 w 21635868"/>
                <a:gd name="connsiteY19" fmla="*/ 4333373 h 5772525"/>
                <a:gd name="connsiteX20" fmla="*/ 11927134 w 21635868"/>
                <a:gd name="connsiteY20" fmla="*/ 4381499 h 5772525"/>
                <a:gd name="connsiteX21" fmla="*/ 10820229 w 21635868"/>
                <a:gd name="connsiteY21" fmla="*/ 4285247 h 5772525"/>
                <a:gd name="connsiteX22" fmla="*/ 10355008 w 21635868"/>
                <a:gd name="connsiteY22" fmla="*/ 4317331 h 5772525"/>
                <a:gd name="connsiteX23" fmla="*/ 10082292 w 21635868"/>
                <a:gd name="connsiteY23" fmla="*/ 4381499 h 5772525"/>
                <a:gd name="connsiteX24" fmla="*/ 9857703 w 21635868"/>
                <a:gd name="connsiteY24" fmla="*/ 4509836 h 5772525"/>
                <a:gd name="connsiteX25" fmla="*/ 9135808 w 21635868"/>
                <a:gd name="connsiteY25" fmla="*/ 4734426 h 5772525"/>
                <a:gd name="connsiteX26" fmla="*/ 8607116 w 21635868"/>
                <a:gd name="connsiteY26" fmla="*/ 5713691 h 5772525"/>
                <a:gd name="connsiteX27" fmla="*/ 7441274 w 21635868"/>
                <a:gd name="connsiteY27" fmla="*/ 5551876 h 5772525"/>
                <a:gd name="connsiteX28" fmla="*/ 6391910 w 21635868"/>
                <a:gd name="connsiteY28" fmla="*/ 4643753 h 5772525"/>
                <a:gd name="connsiteX29" fmla="*/ 5430082 w 21635868"/>
                <a:gd name="connsiteY29" fmla="*/ 4381499 h 5772525"/>
                <a:gd name="connsiteX30" fmla="*/ 4627976 w 21635868"/>
                <a:gd name="connsiteY30" fmla="*/ 4365457 h 5772525"/>
                <a:gd name="connsiteX31" fmla="*/ 3681492 w 21635868"/>
                <a:gd name="connsiteY31" fmla="*/ 4333373 h 5772525"/>
                <a:gd name="connsiteX32" fmla="*/ 3168145 w 21635868"/>
                <a:gd name="connsiteY32" fmla="*/ 4349415 h 5772525"/>
                <a:gd name="connsiteX33" fmla="*/ 2349997 w 21635868"/>
                <a:gd name="connsiteY33" fmla="*/ 4333373 h 5772525"/>
                <a:gd name="connsiteX34" fmla="*/ 1644145 w 21635868"/>
                <a:gd name="connsiteY34" fmla="*/ 4349415 h 5772525"/>
                <a:gd name="connsiteX35" fmla="*/ 1259134 w 21635868"/>
                <a:gd name="connsiteY35" fmla="*/ 4349415 h 5772525"/>
                <a:gd name="connsiteX36" fmla="*/ 954334 w 21635868"/>
                <a:gd name="connsiteY36" fmla="*/ 4237120 h 5772525"/>
                <a:gd name="connsiteX37" fmla="*/ 617450 w 21635868"/>
                <a:gd name="connsiteY37" fmla="*/ 4044615 h 5772525"/>
                <a:gd name="connsiteX38" fmla="*/ 376819 w 21635868"/>
                <a:gd name="connsiteY38" fmla="*/ 3739815 h 5772525"/>
                <a:gd name="connsiteX39" fmla="*/ 168271 w 21635868"/>
                <a:gd name="connsiteY39" fmla="*/ 3563352 h 5772525"/>
                <a:gd name="connsiteX40" fmla="*/ 23892 w 21635868"/>
                <a:gd name="connsiteY40" fmla="*/ 3226468 h 5772525"/>
                <a:gd name="connsiteX41" fmla="*/ 7850 w 21635868"/>
                <a:gd name="connsiteY41" fmla="*/ 2825415 h 5772525"/>
                <a:gd name="connsiteX42" fmla="*/ 104103 w 21635868"/>
                <a:gd name="connsiteY42" fmla="*/ 2344152 h 5772525"/>
                <a:gd name="connsiteX43" fmla="*/ 248482 w 21635868"/>
                <a:gd name="connsiteY43" fmla="*/ 1975184 h 5772525"/>
                <a:gd name="connsiteX44" fmla="*/ 473071 w 21635868"/>
                <a:gd name="connsiteY44" fmla="*/ 1718510 h 5772525"/>
                <a:gd name="connsiteX45" fmla="*/ 729745 w 21635868"/>
                <a:gd name="connsiteY45" fmla="*/ 1461836 h 5772525"/>
                <a:gd name="connsiteX46" fmla="*/ 1034545 w 21635868"/>
                <a:gd name="connsiteY46" fmla="*/ 1157036 h 5772525"/>
                <a:gd name="connsiteX47" fmla="*/ 1483724 w 21635868"/>
                <a:gd name="connsiteY47" fmla="*/ 739942 h 5772525"/>
                <a:gd name="connsiteX48" fmla="*/ 1852692 w 21635868"/>
                <a:gd name="connsiteY48" fmla="*/ 595563 h 5772525"/>
                <a:gd name="connsiteX49" fmla="*/ 2847303 w 21635868"/>
                <a:gd name="connsiteY49" fmla="*/ 387015 h 5772525"/>
                <a:gd name="connsiteX50" fmla="*/ 3472945 w 21635868"/>
                <a:gd name="connsiteY50" fmla="*/ 306805 h 5772525"/>
                <a:gd name="connsiteX51" fmla="*/ 4515682 w 21635868"/>
                <a:gd name="connsiteY51" fmla="*/ 242636 h 5772525"/>
                <a:gd name="connsiteX52" fmla="*/ 5141324 w 21635868"/>
                <a:gd name="connsiteY52" fmla="*/ 130342 h 5772525"/>
                <a:gd name="connsiteX53" fmla="*/ 6585113 w 21635868"/>
                <a:gd name="connsiteY53" fmla="*/ 66173 h 5772525"/>
                <a:gd name="connsiteX54" fmla="*/ 7611808 w 21635868"/>
                <a:gd name="connsiteY54" fmla="*/ 50131 h 5772525"/>
                <a:gd name="connsiteX55" fmla="*/ 8702671 w 21635868"/>
                <a:gd name="connsiteY55" fmla="*/ 18047 h 5772525"/>
                <a:gd name="connsiteX56" fmla="*/ 9440608 w 21635868"/>
                <a:gd name="connsiteY56" fmla="*/ 2005 h 5772525"/>
                <a:gd name="connsiteX57" fmla="*/ 9921871 w 21635868"/>
                <a:gd name="connsiteY57" fmla="*/ 2005 h 5772525"/>
                <a:gd name="connsiteX58" fmla="*/ 10547513 w 21635868"/>
                <a:gd name="connsiteY58" fmla="*/ 18047 h 5772525"/>
                <a:gd name="connsiteX59" fmla="*/ 11125029 w 21635868"/>
                <a:gd name="connsiteY59" fmla="*/ 18047 h 5772525"/>
                <a:gd name="connsiteX60" fmla="*/ 11702545 w 21635868"/>
                <a:gd name="connsiteY60" fmla="*/ 130342 h 5772525"/>
                <a:gd name="connsiteX61" fmla="*/ 12296103 w 21635868"/>
                <a:gd name="connsiteY61" fmla="*/ 258678 h 5772525"/>
                <a:gd name="connsiteX62" fmla="*/ 12713197 w 21635868"/>
                <a:gd name="connsiteY62" fmla="*/ 419099 h 5772525"/>
                <a:gd name="connsiteX63" fmla="*/ 13210503 w 21635868"/>
                <a:gd name="connsiteY63" fmla="*/ 723899 h 5772525"/>
                <a:gd name="connsiteX64" fmla="*/ 13370924 w 21635868"/>
                <a:gd name="connsiteY64" fmla="*/ 1028699 h 5772525"/>
                <a:gd name="connsiteX65" fmla="*/ 13739892 w 21635868"/>
                <a:gd name="connsiteY65" fmla="*/ 1285373 h 5772525"/>
                <a:gd name="connsiteX66" fmla="*/ 13932397 w 21635868"/>
                <a:gd name="connsiteY66" fmla="*/ 1798720 h 5772525"/>
                <a:gd name="connsiteX67" fmla="*/ 14092819 w 21635868"/>
                <a:gd name="connsiteY67" fmla="*/ 2183731 h 5772525"/>
                <a:gd name="connsiteX68" fmla="*/ 14205113 w 21635868"/>
                <a:gd name="connsiteY68" fmla="*/ 2520615 h 5772525"/>
                <a:gd name="connsiteX69" fmla="*/ 14381576 w 21635868"/>
                <a:gd name="connsiteY69" fmla="*/ 2729163 h 5772525"/>
                <a:gd name="connsiteX70" fmla="*/ 14574082 w 21635868"/>
                <a:gd name="connsiteY70" fmla="*/ 3033963 h 5772525"/>
                <a:gd name="connsiteX71" fmla="*/ 14959092 w 21635868"/>
                <a:gd name="connsiteY71" fmla="*/ 3386889 h 5772525"/>
                <a:gd name="connsiteX72" fmla="*/ 15392229 w 21635868"/>
                <a:gd name="connsiteY72" fmla="*/ 3723773 h 5772525"/>
                <a:gd name="connsiteX73" fmla="*/ 15905576 w 21635868"/>
                <a:gd name="connsiteY73" fmla="*/ 3884194 h 5772525"/>
                <a:gd name="connsiteX74" fmla="*/ 16659555 w 21635868"/>
                <a:gd name="connsiteY74" fmla="*/ 4012531 h 5772525"/>
                <a:gd name="connsiteX75" fmla="*/ 17493745 w 21635868"/>
                <a:gd name="connsiteY75" fmla="*/ 4108784 h 5772525"/>
                <a:gd name="connsiteX76" fmla="*/ 18135429 w 21635868"/>
                <a:gd name="connsiteY76" fmla="*/ 4012531 h 5772525"/>
                <a:gd name="connsiteX77" fmla="*/ 18793155 w 21635868"/>
                <a:gd name="connsiteY77" fmla="*/ 4012531 h 5772525"/>
                <a:gd name="connsiteX78" fmla="*/ 19595261 w 21635868"/>
                <a:gd name="connsiteY78" fmla="*/ 4028573 h 5772525"/>
                <a:gd name="connsiteX79" fmla="*/ 20156734 w 21635868"/>
                <a:gd name="connsiteY79" fmla="*/ 4060657 h 5772525"/>
                <a:gd name="connsiteX80" fmla="*/ 21039050 w 21635868"/>
                <a:gd name="connsiteY80" fmla="*/ 4108784 h 5772525"/>
                <a:gd name="connsiteX81" fmla="*/ 21391976 w 21635868"/>
                <a:gd name="connsiteY81" fmla="*/ 4140868 h 5772525"/>
                <a:gd name="connsiteX82" fmla="*/ 21472187 w 21635868"/>
                <a:gd name="connsiteY82" fmla="*/ 4237120 h 5772525"/>
                <a:gd name="connsiteX83" fmla="*/ 21632608 w 21635868"/>
                <a:gd name="connsiteY83" fmla="*/ 4269205 h 5772525"/>
                <a:gd name="connsiteX0" fmla="*/ 21632608 w 21635868"/>
                <a:gd name="connsiteY0" fmla="*/ 4269205 h 5580361"/>
                <a:gd name="connsiteX1" fmla="*/ 21504271 w 21635868"/>
                <a:gd name="connsiteY1" fmla="*/ 4445668 h 5580361"/>
                <a:gd name="connsiteX2" fmla="*/ 20734250 w 21635868"/>
                <a:gd name="connsiteY2" fmla="*/ 4461710 h 5580361"/>
                <a:gd name="connsiteX3" fmla="*/ 19851934 w 21635868"/>
                <a:gd name="connsiteY3" fmla="*/ 4445668 h 5580361"/>
                <a:gd name="connsiteX4" fmla="*/ 19482966 w 21635868"/>
                <a:gd name="connsiteY4" fmla="*/ 4397542 h 5580361"/>
                <a:gd name="connsiteX5" fmla="*/ 19210250 w 21635868"/>
                <a:gd name="connsiteY5" fmla="*/ 4397542 h 5580361"/>
                <a:gd name="connsiteX6" fmla="*/ 18825240 w 21635868"/>
                <a:gd name="connsiteY6" fmla="*/ 4461710 h 5580361"/>
                <a:gd name="connsiteX7" fmla="*/ 18488355 w 21635868"/>
                <a:gd name="connsiteY7" fmla="*/ 4429626 h 5580361"/>
                <a:gd name="connsiteX8" fmla="*/ 17846671 w 21635868"/>
                <a:gd name="connsiteY8" fmla="*/ 4381499 h 5580361"/>
                <a:gd name="connsiteX9" fmla="*/ 17413534 w 21635868"/>
                <a:gd name="connsiteY9" fmla="*/ 4381499 h 5580361"/>
                <a:gd name="connsiteX10" fmla="*/ 16948313 w 21635868"/>
                <a:gd name="connsiteY10" fmla="*/ 4381499 h 5580361"/>
                <a:gd name="connsiteX11" fmla="*/ 16611429 w 21635868"/>
                <a:gd name="connsiteY11" fmla="*/ 4397542 h 5580361"/>
                <a:gd name="connsiteX12" fmla="*/ 15777240 w 21635868"/>
                <a:gd name="connsiteY12" fmla="*/ 4333373 h 5580361"/>
                <a:gd name="connsiteX13" fmla="*/ 15328061 w 21635868"/>
                <a:gd name="connsiteY13" fmla="*/ 4349415 h 5580361"/>
                <a:gd name="connsiteX14" fmla="*/ 14894924 w 21635868"/>
                <a:gd name="connsiteY14" fmla="*/ 4349415 h 5580361"/>
                <a:gd name="connsiteX15" fmla="*/ 14189071 w 21635868"/>
                <a:gd name="connsiteY15" fmla="*/ 4349415 h 5580361"/>
                <a:gd name="connsiteX16" fmla="*/ 13675724 w 21635868"/>
                <a:gd name="connsiteY16" fmla="*/ 4365457 h 5580361"/>
                <a:gd name="connsiteX17" fmla="*/ 13451134 w 21635868"/>
                <a:gd name="connsiteY17" fmla="*/ 4333373 h 5580361"/>
                <a:gd name="connsiteX18" fmla="*/ 12953829 w 21635868"/>
                <a:gd name="connsiteY18" fmla="*/ 4317331 h 5580361"/>
                <a:gd name="connsiteX19" fmla="*/ 12520692 w 21635868"/>
                <a:gd name="connsiteY19" fmla="*/ 4333373 h 5580361"/>
                <a:gd name="connsiteX20" fmla="*/ 11927134 w 21635868"/>
                <a:gd name="connsiteY20" fmla="*/ 4381499 h 5580361"/>
                <a:gd name="connsiteX21" fmla="*/ 10820229 w 21635868"/>
                <a:gd name="connsiteY21" fmla="*/ 4285247 h 5580361"/>
                <a:gd name="connsiteX22" fmla="*/ 10355008 w 21635868"/>
                <a:gd name="connsiteY22" fmla="*/ 4317331 h 5580361"/>
                <a:gd name="connsiteX23" fmla="*/ 10082292 w 21635868"/>
                <a:gd name="connsiteY23" fmla="*/ 4381499 h 5580361"/>
                <a:gd name="connsiteX24" fmla="*/ 9857703 w 21635868"/>
                <a:gd name="connsiteY24" fmla="*/ 4509836 h 5580361"/>
                <a:gd name="connsiteX25" fmla="*/ 9135808 w 21635868"/>
                <a:gd name="connsiteY25" fmla="*/ 4734426 h 5580361"/>
                <a:gd name="connsiteX26" fmla="*/ 8487846 w 21635868"/>
                <a:gd name="connsiteY26" fmla="*/ 5296248 h 5580361"/>
                <a:gd name="connsiteX27" fmla="*/ 7441274 w 21635868"/>
                <a:gd name="connsiteY27" fmla="*/ 5551876 h 5580361"/>
                <a:gd name="connsiteX28" fmla="*/ 6391910 w 21635868"/>
                <a:gd name="connsiteY28" fmla="*/ 4643753 h 5580361"/>
                <a:gd name="connsiteX29" fmla="*/ 5430082 w 21635868"/>
                <a:gd name="connsiteY29" fmla="*/ 4381499 h 5580361"/>
                <a:gd name="connsiteX30" fmla="*/ 4627976 w 21635868"/>
                <a:gd name="connsiteY30" fmla="*/ 4365457 h 5580361"/>
                <a:gd name="connsiteX31" fmla="*/ 3681492 w 21635868"/>
                <a:gd name="connsiteY31" fmla="*/ 4333373 h 5580361"/>
                <a:gd name="connsiteX32" fmla="*/ 3168145 w 21635868"/>
                <a:gd name="connsiteY32" fmla="*/ 4349415 h 5580361"/>
                <a:gd name="connsiteX33" fmla="*/ 2349997 w 21635868"/>
                <a:gd name="connsiteY33" fmla="*/ 4333373 h 5580361"/>
                <a:gd name="connsiteX34" fmla="*/ 1644145 w 21635868"/>
                <a:gd name="connsiteY34" fmla="*/ 4349415 h 5580361"/>
                <a:gd name="connsiteX35" fmla="*/ 1259134 w 21635868"/>
                <a:gd name="connsiteY35" fmla="*/ 4349415 h 5580361"/>
                <a:gd name="connsiteX36" fmla="*/ 954334 w 21635868"/>
                <a:gd name="connsiteY36" fmla="*/ 4237120 h 5580361"/>
                <a:gd name="connsiteX37" fmla="*/ 617450 w 21635868"/>
                <a:gd name="connsiteY37" fmla="*/ 4044615 h 5580361"/>
                <a:gd name="connsiteX38" fmla="*/ 376819 w 21635868"/>
                <a:gd name="connsiteY38" fmla="*/ 3739815 h 5580361"/>
                <a:gd name="connsiteX39" fmla="*/ 168271 w 21635868"/>
                <a:gd name="connsiteY39" fmla="*/ 3563352 h 5580361"/>
                <a:gd name="connsiteX40" fmla="*/ 23892 w 21635868"/>
                <a:gd name="connsiteY40" fmla="*/ 3226468 h 5580361"/>
                <a:gd name="connsiteX41" fmla="*/ 7850 w 21635868"/>
                <a:gd name="connsiteY41" fmla="*/ 2825415 h 5580361"/>
                <a:gd name="connsiteX42" fmla="*/ 104103 w 21635868"/>
                <a:gd name="connsiteY42" fmla="*/ 2344152 h 5580361"/>
                <a:gd name="connsiteX43" fmla="*/ 248482 w 21635868"/>
                <a:gd name="connsiteY43" fmla="*/ 1975184 h 5580361"/>
                <a:gd name="connsiteX44" fmla="*/ 473071 w 21635868"/>
                <a:gd name="connsiteY44" fmla="*/ 1718510 h 5580361"/>
                <a:gd name="connsiteX45" fmla="*/ 729745 w 21635868"/>
                <a:gd name="connsiteY45" fmla="*/ 1461836 h 5580361"/>
                <a:gd name="connsiteX46" fmla="*/ 1034545 w 21635868"/>
                <a:gd name="connsiteY46" fmla="*/ 1157036 h 5580361"/>
                <a:gd name="connsiteX47" fmla="*/ 1483724 w 21635868"/>
                <a:gd name="connsiteY47" fmla="*/ 739942 h 5580361"/>
                <a:gd name="connsiteX48" fmla="*/ 1852692 w 21635868"/>
                <a:gd name="connsiteY48" fmla="*/ 595563 h 5580361"/>
                <a:gd name="connsiteX49" fmla="*/ 2847303 w 21635868"/>
                <a:gd name="connsiteY49" fmla="*/ 387015 h 5580361"/>
                <a:gd name="connsiteX50" fmla="*/ 3472945 w 21635868"/>
                <a:gd name="connsiteY50" fmla="*/ 306805 h 5580361"/>
                <a:gd name="connsiteX51" fmla="*/ 4515682 w 21635868"/>
                <a:gd name="connsiteY51" fmla="*/ 242636 h 5580361"/>
                <a:gd name="connsiteX52" fmla="*/ 5141324 w 21635868"/>
                <a:gd name="connsiteY52" fmla="*/ 130342 h 5580361"/>
                <a:gd name="connsiteX53" fmla="*/ 6585113 w 21635868"/>
                <a:gd name="connsiteY53" fmla="*/ 66173 h 5580361"/>
                <a:gd name="connsiteX54" fmla="*/ 7611808 w 21635868"/>
                <a:gd name="connsiteY54" fmla="*/ 50131 h 5580361"/>
                <a:gd name="connsiteX55" fmla="*/ 8702671 w 21635868"/>
                <a:gd name="connsiteY55" fmla="*/ 18047 h 5580361"/>
                <a:gd name="connsiteX56" fmla="*/ 9440608 w 21635868"/>
                <a:gd name="connsiteY56" fmla="*/ 2005 h 5580361"/>
                <a:gd name="connsiteX57" fmla="*/ 9921871 w 21635868"/>
                <a:gd name="connsiteY57" fmla="*/ 2005 h 5580361"/>
                <a:gd name="connsiteX58" fmla="*/ 10547513 w 21635868"/>
                <a:gd name="connsiteY58" fmla="*/ 18047 h 5580361"/>
                <a:gd name="connsiteX59" fmla="*/ 11125029 w 21635868"/>
                <a:gd name="connsiteY59" fmla="*/ 18047 h 5580361"/>
                <a:gd name="connsiteX60" fmla="*/ 11702545 w 21635868"/>
                <a:gd name="connsiteY60" fmla="*/ 130342 h 5580361"/>
                <a:gd name="connsiteX61" fmla="*/ 12296103 w 21635868"/>
                <a:gd name="connsiteY61" fmla="*/ 258678 h 5580361"/>
                <a:gd name="connsiteX62" fmla="*/ 12713197 w 21635868"/>
                <a:gd name="connsiteY62" fmla="*/ 419099 h 5580361"/>
                <a:gd name="connsiteX63" fmla="*/ 13210503 w 21635868"/>
                <a:gd name="connsiteY63" fmla="*/ 723899 h 5580361"/>
                <a:gd name="connsiteX64" fmla="*/ 13370924 w 21635868"/>
                <a:gd name="connsiteY64" fmla="*/ 1028699 h 5580361"/>
                <a:gd name="connsiteX65" fmla="*/ 13739892 w 21635868"/>
                <a:gd name="connsiteY65" fmla="*/ 1285373 h 5580361"/>
                <a:gd name="connsiteX66" fmla="*/ 13932397 w 21635868"/>
                <a:gd name="connsiteY66" fmla="*/ 1798720 h 5580361"/>
                <a:gd name="connsiteX67" fmla="*/ 14092819 w 21635868"/>
                <a:gd name="connsiteY67" fmla="*/ 2183731 h 5580361"/>
                <a:gd name="connsiteX68" fmla="*/ 14205113 w 21635868"/>
                <a:gd name="connsiteY68" fmla="*/ 2520615 h 5580361"/>
                <a:gd name="connsiteX69" fmla="*/ 14381576 w 21635868"/>
                <a:gd name="connsiteY69" fmla="*/ 2729163 h 5580361"/>
                <a:gd name="connsiteX70" fmla="*/ 14574082 w 21635868"/>
                <a:gd name="connsiteY70" fmla="*/ 3033963 h 5580361"/>
                <a:gd name="connsiteX71" fmla="*/ 14959092 w 21635868"/>
                <a:gd name="connsiteY71" fmla="*/ 3386889 h 5580361"/>
                <a:gd name="connsiteX72" fmla="*/ 15392229 w 21635868"/>
                <a:gd name="connsiteY72" fmla="*/ 3723773 h 5580361"/>
                <a:gd name="connsiteX73" fmla="*/ 15905576 w 21635868"/>
                <a:gd name="connsiteY73" fmla="*/ 3884194 h 5580361"/>
                <a:gd name="connsiteX74" fmla="*/ 16659555 w 21635868"/>
                <a:gd name="connsiteY74" fmla="*/ 4012531 h 5580361"/>
                <a:gd name="connsiteX75" fmla="*/ 17493745 w 21635868"/>
                <a:gd name="connsiteY75" fmla="*/ 4108784 h 5580361"/>
                <a:gd name="connsiteX76" fmla="*/ 18135429 w 21635868"/>
                <a:gd name="connsiteY76" fmla="*/ 4012531 h 5580361"/>
                <a:gd name="connsiteX77" fmla="*/ 18793155 w 21635868"/>
                <a:gd name="connsiteY77" fmla="*/ 4012531 h 5580361"/>
                <a:gd name="connsiteX78" fmla="*/ 19595261 w 21635868"/>
                <a:gd name="connsiteY78" fmla="*/ 4028573 h 5580361"/>
                <a:gd name="connsiteX79" fmla="*/ 20156734 w 21635868"/>
                <a:gd name="connsiteY79" fmla="*/ 4060657 h 5580361"/>
                <a:gd name="connsiteX80" fmla="*/ 21039050 w 21635868"/>
                <a:gd name="connsiteY80" fmla="*/ 4108784 h 5580361"/>
                <a:gd name="connsiteX81" fmla="*/ 21391976 w 21635868"/>
                <a:gd name="connsiteY81" fmla="*/ 4140868 h 5580361"/>
                <a:gd name="connsiteX82" fmla="*/ 21472187 w 21635868"/>
                <a:gd name="connsiteY82" fmla="*/ 4237120 h 5580361"/>
                <a:gd name="connsiteX83" fmla="*/ 21632608 w 21635868"/>
                <a:gd name="connsiteY83" fmla="*/ 4269205 h 5580361"/>
                <a:gd name="connsiteX0" fmla="*/ 21632608 w 21635868"/>
                <a:gd name="connsiteY0" fmla="*/ 4269205 h 5617247"/>
                <a:gd name="connsiteX1" fmla="*/ 21504271 w 21635868"/>
                <a:gd name="connsiteY1" fmla="*/ 4445668 h 5617247"/>
                <a:gd name="connsiteX2" fmla="*/ 20734250 w 21635868"/>
                <a:gd name="connsiteY2" fmla="*/ 4461710 h 5617247"/>
                <a:gd name="connsiteX3" fmla="*/ 19851934 w 21635868"/>
                <a:gd name="connsiteY3" fmla="*/ 4445668 h 5617247"/>
                <a:gd name="connsiteX4" fmla="*/ 19482966 w 21635868"/>
                <a:gd name="connsiteY4" fmla="*/ 4397542 h 5617247"/>
                <a:gd name="connsiteX5" fmla="*/ 19210250 w 21635868"/>
                <a:gd name="connsiteY5" fmla="*/ 4397542 h 5617247"/>
                <a:gd name="connsiteX6" fmla="*/ 18825240 w 21635868"/>
                <a:gd name="connsiteY6" fmla="*/ 4461710 h 5617247"/>
                <a:gd name="connsiteX7" fmla="*/ 18488355 w 21635868"/>
                <a:gd name="connsiteY7" fmla="*/ 4429626 h 5617247"/>
                <a:gd name="connsiteX8" fmla="*/ 17846671 w 21635868"/>
                <a:gd name="connsiteY8" fmla="*/ 4381499 h 5617247"/>
                <a:gd name="connsiteX9" fmla="*/ 17413534 w 21635868"/>
                <a:gd name="connsiteY9" fmla="*/ 4381499 h 5617247"/>
                <a:gd name="connsiteX10" fmla="*/ 16948313 w 21635868"/>
                <a:gd name="connsiteY10" fmla="*/ 4381499 h 5617247"/>
                <a:gd name="connsiteX11" fmla="*/ 16611429 w 21635868"/>
                <a:gd name="connsiteY11" fmla="*/ 4397542 h 5617247"/>
                <a:gd name="connsiteX12" fmla="*/ 15777240 w 21635868"/>
                <a:gd name="connsiteY12" fmla="*/ 4333373 h 5617247"/>
                <a:gd name="connsiteX13" fmla="*/ 15328061 w 21635868"/>
                <a:gd name="connsiteY13" fmla="*/ 4349415 h 5617247"/>
                <a:gd name="connsiteX14" fmla="*/ 14894924 w 21635868"/>
                <a:gd name="connsiteY14" fmla="*/ 4349415 h 5617247"/>
                <a:gd name="connsiteX15" fmla="*/ 14189071 w 21635868"/>
                <a:gd name="connsiteY15" fmla="*/ 4349415 h 5617247"/>
                <a:gd name="connsiteX16" fmla="*/ 13675724 w 21635868"/>
                <a:gd name="connsiteY16" fmla="*/ 4365457 h 5617247"/>
                <a:gd name="connsiteX17" fmla="*/ 13451134 w 21635868"/>
                <a:gd name="connsiteY17" fmla="*/ 4333373 h 5617247"/>
                <a:gd name="connsiteX18" fmla="*/ 12953829 w 21635868"/>
                <a:gd name="connsiteY18" fmla="*/ 4317331 h 5617247"/>
                <a:gd name="connsiteX19" fmla="*/ 12520692 w 21635868"/>
                <a:gd name="connsiteY19" fmla="*/ 4333373 h 5617247"/>
                <a:gd name="connsiteX20" fmla="*/ 11927134 w 21635868"/>
                <a:gd name="connsiteY20" fmla="*/ 4381499 h 5617247"/>
                <a:gd name="connsiteX21" fmla="*/ 10820229 w 21635868"/>
                <a:gd name="connsiteY21" fmla="*/ 4285247 h 5617247"/>
                <a:gd name="connsiteX22" fmla="*/ 10355008 w 21635868"/>
                <a:gd name="connsiteY22" fmla="*/ 4317331 h 5617247"/>
                <a:gd name="connsiteX23" fmla="*/ 10082292 w 21635868"/>
                <a:gd name="connsiteY23" fmla="*/ 4381499 h 5617247"/>
                <a:gd name="connsiteX24" fmla="*/ 9857703 w 21635868"/>
                <a:gd name="connsiteY24" fmla="*/ 4509836 h 5617247"/>
                <a:gd name="connsiteX25" fmla="*/ 9135808 w 21635868"/>
                <a:gd name="connsiteY25" fmla="*/ 4734426 h 5617247"/>
                <a:gd name="connsiteX26" fmla="*/ 8408333 w 21635868"/>
                <a:gd name="connsiteY26" fmla="*/ 5455274 h 5617247"/>
                <a:gd name="connsiteX27" fmla="*/ 7441274 w 21635868"/>
                <a:gd name="connsiteY27" fmla="*/ 5551876 h 5617247"/>
                <a:gd name="connsiteX28" fmla="*/ 6391910 w 21635868"/>
                <a:gd name="connsiteY28" fmla="*/ 4643753 h 5617247"/>
                <a:gd name="connsiteX29" fmla="*/ 5430082 w 21635868"/>
                <a:gd name="connsiteY29" fmla="*/ 4381499 h 5617247"/>
                <a:gd name="connsiteX30" fmla="*/ 4627976 w 21635868"/>
                <a:gd name="connsiteY30" fmla="*/ 4365457 h 5617247"/>
                <a:gd name="connsiteX31" fmla="*/ 3681492 w 21635868"/>
                <a:gd name="connsiteY31" fmla="*/ 4333373 h 5617247"/>
                <a:gd name="connsiteX32" fmla="*/ 3168145 w 21635868"/>
                <a:gd name="connsiteY32" fmla="*/ 4349415 h 5617247"/>
                <a:gd name="connsiteX33" fmla="*/ 2349997 w 21635868"/>
                <a:gd name="connsiteY33" fmla="*/ 4333373 h 5617247"/>
                <a:gd name="connsiteX34" fmla="*/ 1644145 w 21635868"/>
                <a:gd name="connsiteY34" fmla="*/ 4349415 h 5617247"/>
                <a:gd name="connsiteX35" fmla="*/ 1259134 w 21635868"/>
                <a:gd name="connsiteY35" fmla="*/ 4349415 h 5617247"/>
                <a:gd name="connsiteX36" fmla="*/ 954334 w 21635868"/>
                <a:gd name="connsiteY36" fmla="*/ 4237120 h 5617247"/>
                <a:gd name="connsiteX37" fmla="*/ 617450 w 21635868"/>
                <a:gd name="connsiteY37" fmla="*/ 4044615 h 5617247"/>
                <a:gd name="connsiteX38" fmla="*/ 376819 w 21635868"/>
                <a:gd name="connsiteY38" fmla="*/ 3739815 h 5617247"/>
                <a:gd name="connsiteX39" fmla="*/ 168271 w 21635868"/>
                <a:gd name="connsiteY39" fmla="*/ 3563352 h 5617247"/>
                <a:gd name="connsiteX40" fmla="*/ 23892 w 21635868"/>
                <a:gd name="connsiteY40" fmla="*/ 3226468 h 5617247"/>
                <a:gd name="connsiteX41" fmla="*/ 7850 w 21635868"/>
                <a:gd name="connsiteY41" fmla="*/ 2825415 h 5617247"/>
                <a:gd name="connsiteX42" fmla="*/ 104103 w 21635868"/>
                <a:gd name="connsiteY42" fmla="*/ 2344152 h 5617247"/>
                <a:gd name="connsiteX43" fmla="*/ 248482 w 21635868"/>
                <a:gd name="connsiteY43" fmla="*/ 1975184 h 5617247"/>
                <a:gd name="connsiteX44" fmla="*/ 473071 w 21635868"/>
                <a:gd name="connsiteY44" fmla="*/ 1718510 h 5617247"/>
                <a:gd name="connsiteX45" fmla="*/ 729745 w 21635868"/>
                <a:gd name="connsiteY45" fmla="*/ 1461836 h 5617247"/>
                <a:gd name="connsiteX46" fmla="*/ 1034545 w 21635868"/>
                <a:gd name="connsiteY46" fmla="*/ 1157036 h 5617247"/>
                <a:gd name="connsiteX47" fmla="*/ 1483724 w 21635868"/>
                <a:gd name="connsiteY47" fmla="*/ 739942 h 5617247"/>
                <a:gd name="connsiteX48" fmla="*/ 1852692 w 21635868"/>
                <a:gd name="connsiteY48" fmla="*/ 595563 h 5617247"/>
                <a:gd name="connsiteX49" fmla="*/ 2847303 w 21635868"/>
                <a:gd name="connsiteY49" fmla="*/ 387015 h 5617247"/>
                <a:gd name="connsiteX50" fmla="*/ 3472945 w 21635868"/>
                <a:gd name="connsiteY50" fmla="*/ 306805 h 5617247"/>
                <a:gd name="connsiteX51" fmla="*/ 4515682 w 21635868"/>
                <a:gd name="connsiteY51" fmla="*/ 242636 h 5617247"/>
                <a:gd name="connsiteX52" fmla="*/ 5141324 w 21635868"/>
                <a:gd name="connsiteY52" fmla="*/ 130342 h 5617247"/>
                <a:gd name="connsiteX53" fmla="*/ 6585113 w 21635868"/>
                <a:gd name="connsiteY53" fmla="*/ 66173 h 5617247"/>
                <a:gd name="connsiteX54" fmla="*/ 7611808 w 21635868"/>
                <a:gd name="connsiteY54" fmla="*/ 50131 h 5617247"/>
                <a:gd name="connsiteX55" fmla="*/ 8702671 w 21635868"/>
                <a:gd name="connsiteY55" fmla="*/ 18047 h 5617247"/>
                <a:gd name="connsiteX56" fmla="*/ 9440608 w 21635868"/>
                <a:gd name="connsiteY56" fmla="*/ 2005 h 5617247"/>
                <a:gd name="connsiteX57" fmla="*/ 9921871 w 21635868"/>
                <a:gd name="connsiteY57" fmla="*/ 2005 h 5617247"/>
                <a:gd name="connsiteX58" fmla="*/ 10547513 w 21635868"/>
                <a:gd name="connsiteY58" fmla="*/ 18047 h 5617247"/>
                <a:gd name="connsiteX59" fmla="*/ 11125029 w 21635868"/>
                <a:gd name="connsiteY59" fmla="*/ 18047 h 5617247"/>
                <a:gd name="connsiteX60" fmla="*/ 11702545 w 21635868"/>
                <a:gd name="connsiteY60" fmla="*/ 130342 h 5617247"/>
                <a:gd name="connsiteX61" fmla="*/ 12296103 w 21635868"/>
                <a:gd name="connsiteY61" fmla="*/ 258678 h 5617247"/>
                <a:gd name="connsiteX62" fmla="*/ 12713197 w 21635868"/>
                <a:gd name="connsiteY62" fmla="*/ 419099 h 5617247"/>
                <a:gd name="connsiteX63" fmla="*/ 13210503 w 21635868"/>
                <a:gd name="connsiteY63" fmla="*/ 723899 h 5617247"/>
                <a:gd name="connsiteX64" fmla="*/ 13370924 w 21635868"/>
                <a:gd name="connsiteY64" fmla="*/ 1028699 h 5617247"/>
                <a:gd name="connsiteX65" fmla="*/ 13739892 w 21635868"/>
                <a:gd name="connsiteY65" fmla="*/ 1285373 h 5617247"/>
                <a:gd name="connsiteX66" fmla="*/ 13932397 w 21635868"/>
                <a:gd name="connsiteY66" fmla="*/ 1798720 h 5617247"/>
                <a:gd name="connsiteX67" fmla="*/ 14092819 w 21635868"/>
                <a:gd name="connsiteY67" fmla="*/ 2183731 h 5617247"/>
                <a:gd name="connsiteX68" fmla="*/ 14205113 w 21635868"/>
                <a:gd name="connsiteY68" fmla="*/ 2520615 h 5617247"/>
                <a:gd name="connsiteX69" fmla="*/ 14381576 w 21635868"/>
                <a:gd name="connsiteY69" fmla="*/ 2729163 h 5617247"/>
                <a:gd name="connsiteX70" fmla="*/ 14574082 w 21635868"/>
                <a:gd name="connsiteY70" fmla="*/ 3033963 h 5617247"/>
                <a:gd name="connsiteX71" fmla="*/ 14959092 w 21635868"/>
                <a:gd name="connsiteY71" fmla="*/ 3386889 h 5617247"/>
                <a:gd name="connsiteX72" fmla="*/ 15392229 w 21635868"/>
                <a:gd name="connsiteY72" fmla="*/ 3723773 h 5617247"/>
                <a:gd name="connsiteX73" fmla="*/ 15905576 w 21635868"/>
                <a:gd name="connsiteY73" fmla="*/ 3884194 h 5617247"/>
                <a:gd name="connsiteX74" fmla="*/ 16659555 w 21635868"/>
                <a:gd name="connsiteY74" fmla="*/ 4012531 h 5617247"/>
                <a:gd name="connsiteX75" fmla="*/ 17493745 w 21635868"/>
                <a:gd name="connsiteY75" fmla="*/ 4108784 h 5617247"/>
                <a:gd name="connsiteX76" fmla="*/ 18135429 w 21635868"/>
                <a:gd name="connsiteY76" fmla="*/ 4012531 h 5617247"/>
                <a:gd name="connsiteX77" fmla="*/ 18793155 w 21635868"/>
                <a:gd name="connsiteY77" fmla="*/ 4012531 h 5617247"/>
                <a:gd name="connsiteX78" fmla="*/ 19595261 w 21635868"/>
                <a:gd name="connsiteY78" fmla="*/ 4028573 h 5617247"/>
                <a:gd name="connsiteX79" fmla="*/ 20156734 w 21635868"/>
                <a:gd name="connsiteY79" fmla="*/ 4060657 h 5617247"/>
                <a:gd name="connsiteX80" fmla="*/ 21039050 w 21635868"/>
                <a:gd name="connsiteY80" fmla="*/ 4108784 h 5617247"/>
                <a:gd name="connsiteX81" fmla="*/ 21391976 w 21635868"/>
                <a:gd name="connsiteY81" fmla="*/ 4140868 h 5617247"/>
                <a:gd name="connsiteX82" fmla="*/ 21472187 w 21635868"/>
                <a:gd name="connsiteY82" fmla="*/ 4237120 h 5617247"/>
                <a:gd name="connsiteX83" fmla="*/ 21632608 w 21635868"/>
                <a:gd name="connsiteY83" fmla="*/ 4269205 h 5617247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857703 w 21635868"/>
                <a:gd name="connsiteY24" fmla="*/ 4509836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82836 w 21635868"/>
                <a:gd name="connsiteY29" fmla="*/ 4821115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571957"/>
                <a:gd name="connsiteX1" fmla="*/ 21504271 w 21635868"/>
                <a:gd name="connsiteY1" fmla="*/ 4445668 h 5571957"/>
                <a:gd name="connsiteX2" fmla="*/ 20734250 w 21635868"/>
                <a:gd name="connsiteY2" fmla="*/ 4461710 h 5571957"/>
                <a:gd name="connsiteX3" fmla="*/ 19851934 w 21635868"/>
                <a:gd name="connsiteY3" fmla="*/ 4445668 h 5571957"/>
                <a:gd name="connsiteX4" fmla="*/ 19482966 w 21635868"/>
                <a:gd name="connsiteY4" fmla="*/ 4397542 h 5571957"/>
                <a:gd name="connsiteX5" fmla="*/ 19210250 w 21635868"/>
                <a:gd name="connsiteY5" fmla="*/ 4397542 h 5571957"/>
                <a:gd name="connsiteX6" fmla="*/ 18825240 w 21635868"/>
                <a:gd name="connsiteY6" fmla="*/ 4461710 h 5571957"/>
                <a:gd name="connsiteX7" fmla="*/ 18488355 w 21635868"/>
                <a:gd name="connsiteY7" fmla="*/ 4429626 h 5571957"/>
                <a:gd name="connsiteX8" fmla="*/ 17846671 w 21635868"/>
                <a:gd name="connsiteY8" fmla="*/ 4381499 h 5571957"/>
                <a:gd name="connsiteX9" fmla="*/ 17413534 w 21635868"/>
                <a:gd name="connsiteY9" fmla="*/ 4381499 h 5571957"/>
                <a:gd name="connsiteX10" fmla="*/ 16948313 w 21635868"/>
                <a:gd name="connsiteY10" fmla="*/ 4381499 h 5571957"/>
                <a:gd name="connsiteX11" fmla="*/ 16611429 w 21635868"/>
                <a:gd name="connsiteY11" fmla="*/ 4397542 h 5571957"/>
                <a:gd name="connsiteX12" fmla="*/ 15777240 w 21635868"/>
                <a:gd name="connsiteY12" fmla="*/ 4333373 h 5571957"/>
                <a:gd name="connsiteX13" fmla="*/ 15328061 w 21635868"/>
                <a:gd name="connsiteY13" fmla="*/ 4349415 h 5571957"/>
                <a:gd name="connsiteX14" fmla="*/ 14894924 w 21635868"/>
                <a:gd name="connsiteY14" fmla="*/ 4349415 h 5571957"/>
                <a:gd name="connsiteX15" fmla="*/ 14189071 w 21635868"/>
                <a:gd name="connsiteY15" fmla="*/ 4349415 h 5571957"/>
                <a:gd name="connsiteX16" fmla="*/ 13675724 w 21635868"/>
                <a:gd name="connsiteY16" fmla="*/ 4365457 h 5571957"/>
                <a:gd name="connsiteX17" fmla="*/ 13451134 w 21635868"/>
                <a:gd name="connsiteY17" fmla="*/ 4333373 h 5571957"/>
                <a:gd name="connsiteX18" fmla="*/ 12953829 w 21635868"/>
                <a:gd name="connsiteY18" fmla="*/ 4317331 h 5571957"/>
                <a:gd name="connsiteX19" fmla="*/ 12520692 w 21635868"/>
                <a:gd name="connsiteY19" fmla="*/ 4333373 h 5571957"/>
                <a:gd name="connsiteX20" fmla="*/ 11927134 w 21635868"/>
                <a:gd name="connsiteY20" fmla="*/ 4381499 h 5571957"/>
                <a:gd name="connsiteX21" fmla="*/ 10879864 w 21635868"/>
                <a:gd name="connsiteY21" fmla="*/ 4424395 h 5571957"/>
                <a:gd name="connsiteX22" fmla="*/ 10355008 w 21635868"/>
                <a:gd name="connsiteY22" fmla="*/ 4436601 h 5571957"/>
                <a:gd name="connsiteX23" fmla="*/ 10062413 w 21635868"/>
                <a:gd name="connsiteY23" fmla="*/ 4600160 h 5571957"/>
                <a:gd name="connsiteX24" fmla="*/ 9698676 w 21635868"/>
                <a:gd name="connsiteY24" fmla="*/ 4708619 h 5571957"/>
                <a:gd name="connsiteX25" fmla="*/ 9076174 w 21635868"/>
                <a:gd name="connsiteY25" fmla="*/ 4873574 h 5571957"/>
                <a:gd name="connsiteX26" fmla="*/ 8408333 w 21635868"/>
                <a:gd name="connsiteY26" fmla="*/ 5455274 h 5571957"/>
                <a:gd name="connsiteX27" fmla="*/ 7441274 w 21635868"/>
                <a:gd name="connsiteY27" fmla="*/ 5551876 h 5571957"/>
                <a:gd name="connsiteX28" fmla="*/ 6567756 w 21635868"/>
                <a:gd name="connsiteY28" fmla="*/ 5188876 h 5571957"/>
                <a:gd name="connsiteX29" fmla="*/ 5482836 w 21635868"/>
                <a:gd name="connsiteY29" fmla="*/ 4821115 h 5571957"/>
                <a:gd name="connsiteX30" fmla="*/ 4751068 w 21635868"/>
                <a:gd name="connsiteY30" fmla="*/ 4629226 h 5571957"/>
                <a:gd name="connsiteX31" fmla="*/ 3681492 w 21635868"/>
                <a:gd name="connsiteY31" fmla="*/ 4333373 h 5571957"/>
                <a:gd name="connsiteX32" fmla="*/ 3168145 w 21635868"/>
                <a:gd name="connsiteY32" fmla="*/ 4349415 h 5571957"/>
                <a:gd name="connsiteX33" fmla="*/ 2349997 w 21635868"/>
                <a:gd name="connsiteY33" fmla="*/ 4333373 h 5571957"/>
                <a:gd name="connsiteX34" fmla="*/ 1644145 w 21635868"/>
                <a:gd name="connsiteY34" fmla="*/ 4349415 h 5571957"/>
                <a:gd name="connsiteX35" fmla="*/ 1259134 w 21635868"/>
                <a:gd name="connsiteY35" fmla="*/ 4349415 h 5571957"/>
                <a:gd name="connsiteX36" fmla="*/ 954334 w 21635868"/>
                <a:gd name="connsiteY36" fmla="*/ 4237120 h 5571957"/>
                <a:gd name="connsiteX37" fmla="*/ 617450 w 21635868"/>
                <a:gd name="connsiteY37" fmla="*/ 4044615 h 5571957"/>
                <a:gd name="connsiteX38" fmla="*/ 376819 w 21635868"/>
                <a:gd name="connsiteY38" fmla="*/ 3739815 h 5571957"/>
                <a:gd name="connsiteX39" fmla="*/ 168271 w 21635868"/>
                <a:gd name="connsiteY39" fmla="*/ 3563352 h 5571957"/>
                <a:gd name="connsiteX40" fmla="*/ 23892 w 21635868"/>
                <a:gd name="connsiteY40" fmla="*/ 3226468 h 5571957"/>
                <a:gd name="connsiteX41" fmla="*/ 7850 w 21635868"/>
                <a:gd name="connsiteY41" fmla="*/ 2825415 h 5571957"/>
                <a:gd name="connsiteX42" fmla="*/ 104103 w 21635868"/>
                <a:gd name="connsiteY42" fmla="*/ 2344152 h 5571957"/>
                <a:gd name="connsiteX43" fmla="*/ 248482 w 21635868"/>
                <a:gd name="connsiteY43" fmla="*/ 1975184 h 5571957"/>
                <a:gd name="connsiteX44" fmla="*/ 473071 w 21635868"/>
                <a:gd name="connsiteY44" fmla="*/ 1718510 h 5571957"/>
                <a:gd name="connsiteX45" fmla="*/ 729745 w 21635868"/>
                <a:gd name="connsiteY45" fmla="*/ 1461836 h 5571957"/>
                <a:gd name="connsiteX46" fmla="*/ 1034545 w 21635868"/>
                <a:gd name="connsiteY46" fmla="*/ 1157036 h 5571957"/>
                <a:gd name="connsiteX47" fmla="*/ 1483724 w 21635868"/>
                <a:gd name="connsiteY47" fmla="*/ 739942 h 5571957"/>
                <a:gd name="connsiteX48" fmla="*/ 1852692 w 21635868"/>
                <a:gd name="connsiteY48" fmla="*/ 595563 h 5571957"/>
                <a:gd name="connsiteX49" fmla="*/ 2847303 w 21635868"/>
                <a:gd name="connsiteY49" fmla="*/ 387015 h 5571957"/>
                <a:gd name="connsiteX50" fmla="*/ 3472945 w 21635868"/>
                <a:gd name="connsiteY50" fmla="*/ 306805 h 5571957"/>
                <a:gd name="connsiteX51" fmla="*/ 4515682 w 21635868"/>
                <a:gd name="connsiteY51" fmla="*/ 242636 h 5571957"/>
                <a:gd name="connsiteX52" fmla="*/ 5141324 w 21635868"/>
                <a:gd name="connsiteY52" fmla="*/ 130342 h 5571957"/>
                <a:gd name="connsiteX53" fmla="*/ 6585113 w 21635868"/>
                <a:gd name="connsiteY53" fmla="*/ 66173 h 5571957"/>
                <a:gd name="connsiteX54" fmla="*/ 7611808 w 21635868"/>
                <a:gd name="connsiteY54" fmla="*/ 50131 h 5571957"/>
                <a:gd name="connsiteX55" fmla="*/ 8702671 w 21635868"/>
                <a:gd name="connsiteY55" fmla="*/ 18047 h 5571957"/>
                <a:gd name="connsiteX56" fmla="*/ 9440608 w 21635868"/>
                <a:gd name="connsiteY56" fmla="*/ 2005 h 5571957"/>
                <a:gd name="connsiteX57" fmla="*/ 9921871 w 21635868"/>
                <a:gd name="connsiteY57" fmla="*/ 2005 h 5571957"/>
                <a:gd name="connsiteX58" fmla="*/ 10547513 w 21635868"/>
                <a:gd name="connsiteY58" fmla="*/ 18047 h 5571957"/>
                <a:gd name="connsiteX59" fmla="*/ 11125029 w 21635868"/>
                <a:gd name="connsiteY59" fmla="*/ 18047 h 5571957"/>
                <a:gd name="connsiteX60" fmla="*/ 11702545 w 21635868"/>
                <a:gd name="connsiteY60" fmla="*/ 130342 h 5571957"/>
                <a:gd name="connsiteX61" fmla="*/ 12296103 w 21635868"/>
                <a:gd name="connsiteY61" fmla="*/ 258678 h 5571957"/>
                <a:gd name="connsiteX62" fmla="*/ 12713197 w 21635868"/>
                <a:gd name="connsiteY62" fmla="*/ 419099 h 5571957"/>
                <a:gd name="connsiteX63" fmla="*/ 13210503 w 21635868"/>
                <a:gd name="connsiteY63" fmla="*/ 723899 h 5571957"/>
                <a:gd name="connsiteX64" fmla="*/ 13370924 w 21635868"/>
                <a:gd name="connsiteY64" fmla="*/ 1028699 h 5571957"/>
                <a:gd name="connsiteX65" fmla="*/ 13739892 w 21635868"/>
                <a:gd name="connsiteY65" fmla="*/ 1285373 h 5571957"/>
                <a:gd name="connsiteX66" fmla="*/ 13932397 w 21635868"/>
                <a:gd name="connsiteY66" fmla="*/ 1798720 h 5571957"/>
                <a:gd name="connsiteX67" fmla="*/ 14092819 w 21635868"/>
                <a:gd name="connsiteY67" fmla="*/ 2183731 h 5571957"/>
                <a:gd name="connsiteX68" fmla="*/ 14205113 w 21635868"/>
                <a:gd name="connsiteY68" fmla="*/ 2520615 h 5571957"/>
                <a:gd name="connsiteX69" fmla="*/ 14381576 w 21635868"/>
                <a:gd name="connsiteY69" fmla="*/ 2729163 h 5571957"/>
                <a:gd name="connsiteX70" fmla="*/ 14574082 w 21635868"/>
                <a:gd name="connsiteY70" fmla="*/ 3033963 h 5571957"/>
                <a:gd name="connsiteX71" fmla="*/ 14959092 w 21635868"/>
                <a:gd name="connsiteY71" fmla="*/ 3386889 h 5571957"/>
                <a:gd name="connsiteX72" fmla="*/ 15392229 w 21635868"/>
                <a:gd name="connsiteY72" fmla="*/ 3723773 h 5571957"/>
                <a:gd name="connsiteX73" fmla="*/ 15905576 w 21635868"/>
                <a:gd name="connsiteY73" fmla="*/ 3884194 h 5571957"/>
                <a:gd name="connsiteX74" fmla="*/ 16659555 w 21635868"/>
                <a:gd name="connsiteY74" fmla="*/ 4012531 h 5571957"/>
                <a:gd name="connsiteX75" fmla="*/ 17493745 w 21635868"/>
                <a:gd name="connsiteY75" fmla="*/ 4108784 h 5571957"/>
                <a:gd name="connsiteX76" fmla="*/ 18135429 w 21635868"/>
                <a:gd name="connsiteY76" fmla="*/ 4012531 h 5571957"/>
                <a:gd name="connsiteX77" fmla="*/ 18793155 w 21635868"/>
                <a:gd name="connsiteY77" fmla="*/ 4012531 h 5571957"/>
                <a:gd name="connsiteX78" fmla="*/ 19595261 w 21635868"/>
                <a:gd name="connsiteY78" fmla="*/ 4028573 h 5571957"/>
                <a:gd name="connsiteX79" fmla="*/ 20156734 w 21635868"/>
                <a:gd name="connsiteY79" fmla="*/ 4060657 h 5571957"/>
                <a:gd name="connsiteX80" fmla="*/ 21039050 w 21635868"/>
                <a:gd name="connsiteY80" fmla="*/ 4108784 h 5571957"/>
                <a:gd name="connsiteX81" fmla="*/ 21391976 w 21635868"/>
                <a:gd name="connsiteY81" fmla="*/ 4140868 h 5571957"/>
                <a:gd name="connsiteX82" fmla="*/ 21472187 w 21635868"/>
                <a:gd name="connsiteY82" fmla="*/ 4237120 h 5571957"/>
                <a:gd name="connsiteX83" fmla="*/ 21632608 w 21635868"/>
                <a:gd name="connsiteY83" fmla="*/ 4269205 h 5571957"/>
                <a:gd name="connsiteX0" fmla="*/ 21632608 w 21635868"/>
                <a:gd name="connsiteY0" fmla="*/ 4269205 h 5472284"/>
                <a:gd name="connsiteX1" fmla="*/ 21504271 w 21635868"/>
                <a:gd name="connsiteY1" fmla="*/ 4445668 h 5472284"/>
                <a:gd name="connsiteX2" fmla="*/ 20734250 w 21635868"/>
                <a:gd name="connsiteY2" fmla="*/ 4461710 h 5472284"/>
                <a:gd name="connsiteX3" fmla="*/ 19851934 w 21635868"/>
                <a:gd name="connsiteY3" fmla="*/ 4445668 h 5472284"/>
                <a:gd name="connsiteX4" fmla="*/ 19482966 w 21635868"/>
                <a:gd name="connsiteY4" fmla="*/ 4397542 h 5472284"/>
                <a:gd name="connsiteX5" fmla="*/ 19210250 w 21635868"/>
                <a:gd name="connsiteY5" fmla="*/ 4397542 h 5472284"/>
                <a:gd name="connsiteX6" fmla="*/ 18825240 w 21635868"/>
                <a:gd name="connsiteY6" fmla="*/ 4461710 h 5472284"/>
                <a:gd name="connsiteX7" fmla="*/ 18488355 w 21635868"/>
                <a:gd name="connsiteY7" fmla="*/ 4429626 h 5472284"/>
                <a:gd name="connsiteX8" fmla="*/ 17846671 w 21635868"/>
                <a:gd name="connsiteY8" fmla="*/ 4381499 h 5472284"/>
                <a:gd name="connsiteX9" fmla="*/ 17413534 w 21635868"/>
                <a:gd name="connsiteY9" fmla="*/ 4381499 h 5472284"/>
                <a:gd name="connsiteX10" fmla="*/ 16948313 w 21635868"/>
                <a:gd name="connsiteY10" fmla="*/ 4381499 h 5472284"/>
                <a:gd name="connsiteX11" fmla="*/ 16611429 w 21635868"/>
                <a:gd name="connsiteY11" fmla="*/ 4397542 h 5472284"/>
                <a:gd name="connsiteX12" fmla="*/ 15777240 w 21635868"/>
                <a:gd name="connsiteY12" fmla="*/ 4333373 h 5472284"/>
                <a:gd name="connsiteX13" fmla="*/ 15328061 w 21635868"/>
                <a:gd name="connsiteY13" fmla="*/ 4349415 h 5472284"/>
                <a:gd name="connsiteX14" fmla="*/ 14894924 w 21635868"/>
                <a:gd name="connsiteY14" fmla="*/ 4349415 h 5472284"/>
                <a:gd name="connsiteX15" fmla="*/ 14189071 w 21635868"/>
                <a:gd name="connsiteY15" fmla="*/ 4349415 h 5472284"/>
                <a:gd name="connsiteX16" fmla="*/ 13675724 w 21635868"/>
                <a:gd name="connsiteY16" fmla="*/ 4365457 h 5472284"/>
                <a:gd name="connsiteX17" fmla="*/ 13451134 w 21635868"/>
                <a:gd name="connsiteY17" fmla="*/ 4333373 h 5472284"/>
                <a:gd name="connsiteX18" fmla="*/ 12953829 w 21635868"/>
                <a:gd name="connsiteY18" fmla="*/ 4317331 h 5472284"/>
                <a:gd name="connsiteX19" fmla="*/ 12520692 w 21635868"/>
                <a:gd name="connsiteY19" fmla="*/ 4333373 h 5472284"/>
                <a:gd name="connsiteX20" fmla="*/ 11927134 w 21635868"/>
                <a:gd name="connsiteY20" fmla="*/ 4381499 h 5472284"/>
                <a:gd name="connsiteX21" fmla="*/ 10879864 w 21635868"/>
                <a:gd name="connsiteY21" fmla="*/ 4424395 h 5472284"/>
                <a:gd name="connsiteX22" fmla="*/ 10355008 w 21635868"/>
                <a:gd name="connsiteY22" fmla="*/ 4436601 h 5472284"/>
                <a:gd name="connsiteX23" fmla="*/ 10062413 w 21635868"/>
                <a:gd name="connsiteY23" fmla="*/ 4600160 h 5472284"/>
                <a:gd name="connsiteX24" fmla="*/ 9698676 w 21635868"/>
                <a:gd name="connsiteY24" fmla="*/ 4708619 h 5472284"/>
                <a:gd name="connsiteX25" fmla="*/ 9076174 w 21635868"/>
                <a:gd name="connsiteY25" fmla="*/ 4873574 h 5472284"/>
                <a:gd name="connsiteX26" fmla="*/ 8408333 w 21635868"/>
                <a:gd name="connsiteY26" fmla="*/ 5455274 h 5472284"/>
                <a:gd name="connsiteX27" fmla="*/ 7406105 w 21635868"/>
                <a:gd name="connsiteY27" fmla="*/ 5305691 h 5472284"/>
                <a:gd name="connsiteX28" fmla="*/ 6567756 w 21635868"/>
                <a:gd name="connsiteY28" fmla="*/ 5188876 h 5472284"/>
                <a:gd name="connsiteX29" fmla="*/ 5482836 w 21635868"/>
                <a:gd name="connsiteY29" fmla="*/ 4821115 h 5472284"/>
                <a:gd name="connsiteX30" fmla="*/ 4751068 w 21635868"/>
                <a:gd name="connsiteY30" fmla="*/ 4629226 h 5472284"/>
                <a:gd name="connsiteX31" fmla="*/ 3681492 w 21635868"/>
                <a:gd name="connsiteY31" fmla="*/ 4333373 h 5472284"/>
                <a:gd name="connsiteX32" fmla="*/ 3168145 w 21635868"/>
                <a:gd name="connsiteY32" fmla="*/ 4349415 h 5472284"/>
                <a:gd name="connsiteX33" fmla="*/ 2349997 w 21635868"/>
                <a:gd name="connsiteY33" fmla="*/ 4333373 h 5472284"/>
                <a:gd name="connsiteX34" fmla="*/ 1644145 w 21635868"/>
                <a:gd name="connsiteY34" fmla="*/ 4349415 h 5472284"/>
                <a:gd name="connsiteX35" fmla="*/ 1259134 w 21635868"/>
                <a:gd name="connsiteY35" fmla="*/ 4349415 h 5472284"/>
                <a:gd name="connsiteX36" fmla="*/ 954334 w 21635868"/>
                <a:gd name="connsiteY36" fmla="*/ 4237120 h 5472284"/>
                <a:gd name="connsiteX37" fmla="*/ 617450 w 21635868"/>
                <a:gd name="connsiteY37" fmla="*/ 4044615 h 5472284"/>
                <a:gd name="connsiteX38" fmla="*/ 376819 w 21635868"/>
                <a:gd name="connsiteY38" fmla="*/ 3739815 h 5472284"/>
                <a:gd name="connsiteX39" fmla="*/ 168271 w 21635868"/>
                <a:gd name="connsiteY39" fmla="*/ 3563352 h 5472284"/>
                <a:gd name="connsiteX40" fmla="*/ 23892 w 21635868"/>
                <a:gd name="connsiteY40" fmla="*/ 3226468 h 5472284"/>
                <a:gd name="connsiteX41" fmla="*/ 7850 w 21635868"/>
                <a:gd name="connsiteY41" fmla="*/ 2825415 h 5472284"/>
                <a:gd name="connsiteX42" fmla="*/ 104103 w 21635868"/>
                <a:gd name="connsiteY42" fmla="*/ 2344152 h 5472284"/>
                <a:gd name="connsiteX43" fmla="*/ 248482 w 21635868"/>
                <a:gd name="connsiteY43" fmla="*/ 1975184 h 5472284"/>
                <a:gd name="connsiteX44" fmla="*/ 473071 w 21635868"/>
                <a:gd name="connsiteY44" fmla="*/ 1718510 h 5472284"/>
                <a:gd name="connsiteX45" fmla="*/ 729745 w 21635868"/>
                <a:gd name="connsiteY45" fmla="*/ 1461836 h 5472284"/>
                <a:gd name="connsiteX46" fmla="*/ 1034545 w 21635868"/>
                <a:gd name="connsiteY46" fmla="*/ 1157036 h 5472284"/>
                <a:gd name="connsiteX47" fmla="*/ 1483724 w 21635868"/>
                <a:gd name="connsiteY47" fmla="*/ 739942 h 5472284"/>
                <a:gd name="connsiteX48" fmla="*/ 1852692 w 21635868"/>
                <a:gd name="connsiteY48" fmla="*/ 595563 h 5472284"/>
                <a:gd name="connsiteX49" fmla="*/ 2847303 w 21635868"/>
                <a:gd name="connsiteY49" fmla="*/ 387015 h 5472284"/>
                <a:gd name="connsiteX50" fmla="*/ 3472945 w 21635868"/>
                <a:gd name="connsiteY50" fmla="*/ 306805 h 5472284"/>
                <a:gd name="connsiteX51" fmla="*/ 4515682 w 21635868"/>
                <a:gd name="connsiteY51" fmla="*/ 242636 h 5472284"/>
                <a:gd name="connsiteX52" fmla="*/ 5141324 w 21635868"/>
                <a:gd name="connsiteY52" fmla="*/ 130342 h 5472284"/>
                <a:gd name="connsiteX53" fmla="*/ 6585113 w 21635868"/>
                <a:gd name="connsiteY53" fmla="*/ 66173 h 5472284"/>
                <a:gd name="connsiteX54" fmla="*/ 7611808 w 21635868"/>
                <a:gd name="connsiteY54" fmla="*/ 50131 h 5472284"/>
                <a:gd name="connsiteX55" fmla="*/ 8702671 w 21635868"/>
                <a:gd name="connsiteY55" fmla="*/ 18047 h 5472284"/>
                <a:gd name="connsiteX56" fmla="*/ 9440608 w 21635868"/>
                <a:gd name="connsiteY56" fmla="*/ 2005 h 5472284"/>
                <a:gd name="connsiteX57" fmla="*/ 9921871 w 21635868"/>
                <a:gd name="connsiteY57" fmla="*/ 2005 h 5472284"/>
                <a:gd name="connsiteX58" fmla="*/ 10547513 w 21635868"/>
                <a:gd name="connsiteY58" fmla="*/ 18047 h 5472284"/>
                <a:gd name="connsiteX59" fmla="*/ 11125029 w 21635868"/>
                <a:gd name="connsiteY59" fmla="*/ 18047 h 5472284"/>
                <a:gd name="connsiteX60" fmla="*/ 11702545 w 21635868"/>
                <a:gd name="connsiteY60" fmla="*/ 130342 h 5472284"/>
                <a:gd name="connsiteX61" fmla="*/ 12296103 w 21635868"/>
                <a:gd name="connsiteY61" fmla="*/ 258678 h 5472284"/>
                <a:gd name="connsiteX62" fmla="*/ 12713197 w 21635868"/>
                <a:gd name="connsiteY62" fmla="*/ 419099 h 5472284"/>
                <a:gd name="connsiteX63" fmla="*/ 13210503 w 21635868"/>
                <a:gd name="connsiteY63" fmla="*/ 723899 h 5472284"/>
                <a:gd name="connsiteX64" fmla="*/ 13370924 w 21635868"/>
                <a:gd name="connsiteY64" fmla="*/ 1028699 h 5472284"/>
                <a:gd name="connsiteX65" fmla="*/ 13739892 w 21635868"/>
                <a:gd name="connsiteY65" fmla="*/ 1285373 h 5472284"/>
                <a:gd name="connsiteX66" fmla="*/ 13932397 w 21635868"/>
                <a:gd name="connsiteY66" fmla="*/ 1798720 h 5472284"/>
                <a:gd name="connsiteX67" fmla="*/ 14092819 w 21635868"/>
                <a:gd name="connsiteY67" fmla="*/ 2183731 h 5472284"/>
                <a:gd name="connsiteX68" fmla="*/ 14205113 w 21635868"/>
                <a:gd name="connsiteY68" fmla="*/ 2520615 h 5472284"/>
                <a:gd name="connsiteX69" fmla="*/ 14381576 w 21635868"/>
                <a:gd name="connsiteY69" fmla="*/ 2729163 h 5472284"/>
                <a:gd name="connsiteX70" fmla="*/ 14574082 w 21635868"/>
                <a:gd name="connsiteY70" fmla="*/ 3033963 h 5472284"/>
                <a:gd name="connsiteX71" fmla="*/ 14959092 w 21635868"/>
                <a:gd name="connsiteY71" fmla="*/ 3386889 h 5472284"/>
                <a:gd name="connsiteX72" fmla="*/ 15392229 w 21635868"/>
                <a:gd name="connsiteY72" fmla="*/ 3723773 h 5472284"/>
                <a:gd name="connsiteX73" fmla="*/ 15905576 w 21635868"/>
                <a:gd name="connsiteY73" fmla="*/ 3884194 h 5472284"/>
                <a:gd name="connsiteX74" fmla="*/ 16659555 w 21635868"/>
                <a:gd name="connsiteY74" fmla="*/ 4012531 h 5472284"/>
                <a:gd name="connsiteX75" fmla="*/ 17493745 w 21635868"/>
                <a:gd name="connsiteY75" fmla="*/ 4108784 h 5472284"/>
                <a:gd name="connsiteX76" fmla="*/ 18135429 w 21635868"/>
                <a:gd name="connsiteY76" fmla="*/ 4012531 h 5472284"/>
                <a:gd name="connsiteX77" fmla="*/ 18793155 w 21635868"/>
                <a:gd name="connsiteY77" fmla="*/ 4012531 h 5472284"/>
                <a:gd name="connsiteX78" fmla="*/ 19595261 w 21635868"/>
                <a:gd name="connsiteY78" fmla="*/ 4028573 h 5472284"/>
                <a:gd name="connsiteX79" fmla="*/ 20156734 w 21635868"/>
                <a:gd name="connsiteY79" fmla="*/ 4060657 h 5472284"/>
                <a:gd name="connsiteX80" fmla="*/ 21039050 w 21635868"/>
                <a:gd name="connsiteY80" fmla="*/ 4108784 h 5472284"/>
                <a:gd name="connsiteX81" fmla="*/ 21391976 w 21635868"/>
                <a:gd name="connsiteY81" fmla="*/ 4140868 h 5472284"/>
                <a:gd name="connsiteX82" fmla="*/ 21472187 w 21635868"/>
                <a:gd name="connsiteY82" fmla="*/ 4237120 h 5472284"/>
                <a:gd name="connsiteX83" fmla="*/ 21632608 w 21635868"/>
                <a:gd name="connsiteY83" fmla="*/ 4269205 h 5472284"/>
                <a:gd name="connsiteX0" fmla="*/ 21632608 w 21635868"/>
                <a:gd name="connsiteY0" fmla="*/ 4269205 h 5306162"/>
                <a:gd name="connsiteX1" fmla="*/ 21504271 w 21635868"/>
                <a:gd name="connsiteY1" fmla="*/ 4445668 h 5306162"/>
                <a:gd name="connsiteX2" fmla="*/ 20734250 w 21635868"/>
                <a:gd name="connsiteY2" fmla="*/ 4461710 h 5306162"/>
                <a:gd name="connsiteX3" fmla="*/ 19851934 w 21635868"/>
                <a:gd name="connsiteY3" fmla="*/ 4445668 h 5306162"/>
                <a:gd name="connsiteX4" fmla="*/ 19482966 w 21635868"/>
                <a:gd name="connsiteY4" fmla="*/ 4397542 h 5306162"/>
                <a:gd name="connsiteX5" fmla="*/ 19210250 w 21635868"/>
                <a:gd name="connsiteY5" fmla="*/ 4397542 h 5306162"/>
                <a:gd name="connsiteX6" fmla="*/ 18825240 w 21635868"/>
                <a:gd name="connsiteY6" fmla="*/ 4461710 h 5306162"/>
                <a:gd name="connsiteX7" fmla="*/ 18488355 w 21635868"/>
                <a:gd name="connsiteY7" fmla="*/ 4429626 h 5306162"/>
                <a:gd name="connsiteX8" fmla="*/ 17846671 w 21635868"/>
                <a:gd name="connsiteY8" fmla="*/ 4381499 h 5306162"/>
                <a:gd name="connsiteX9" fmla="*/ 17413534 w 21635868"/>
                <a:gd name="connsiteY9" fmla="*/ 4381499 h 5306162"/>
                <a:gd name="connsiteX10" fmla="*/ 16948313 w 21635868"/>
                <a:gd name="connsiteY10" fmla="*/ 4381499 h 5306162"/>
                <a:gd name="connsiteX11" fmla="*/ 16611429 w 21635868"/>
                <a:gd name="connsiteY11" fmla="*/ 4397542 h 5306162"/>
                <a:gd name="connsiteX12" fmla="*/ 15777240 w 21635868"/>
                <a:gd name="connsiteY12" fmla="*/ 4333373 h 5306162"/>
                <a:gd name="connsiteX13" fmla="*/ 15328061 w 21635868"/>
                <a:gd name="connsiteY13" fmla="*/ 4349415 h 5306162"/>
                <a:gd name="connsiteX14" fmla="*/ 14894924 w 21635868"/>
                <a:gd name="connsiteY14" fmla="*/ 4349415 h 5306162"/>
                <a:gd name="connsiteX15" fmla="*/ 14189071 w 21635868"/>
                <a:gd name="connsiteY15" fmla="*/ 4349415 h 5306162"/>
                <a:gd name="connsiteX16" fmla="*/ 13675724 w 21635868"/>
                <a:gd name="connsiteY16" fmla="*/ 4365457 h 5306162"/>
                <a:gd name="connsiteX17" fmla="*/ 13451134 w 21635868"/>
                <a:gd name="connsiteY17" fmla="*/ 4333373 h 5306162"/>
                <a:gd name="connsiteX18" fmla="*/ 12953829 w 21635868"/>
                <a:gd name="connsiteY18" fmla="*/ 4317331 h 5306162"/>
                <a:gd name="connsiteX19" fmla="*/ 12520692 w 21635868"/>
                <a:gd name="connsiteY19" fmla="*/ 4333373 h 5306162"/>
                <a:gd name="connsiteX20" fmla="*/ 11927134 w 21635868"/>
                <a:gd name="connsiteY20" fmla="*/ 4381499 h 5306162"/>
                <a:gd name="connsiteX21" fmla="*/ 10879864 w 21635868"/>
                <a:gd name="connsiteY21" fmla="*/ 4424395 h 5306162"/>
                <a:gd name="connsiteX22" fmla="*/ 10355008 w 21635868"/>
                <a:gd name="connsiteY22" fmla="*/ 4436601 h 5306162"/>
                <a:gd name="connsiteX23" fmla="*/ 10062413 w 21635868"/>
                <a:gd name="connsiteY23" fmla="*/ 4600160 h 5306162"/>
                <a:gd name="connsiteX24" fmla="*/ 9698676 w 21635868"/>
                <a:gd name="connsiteY24" fmla="*/ 4708619 h 5306162"/>
                <a:gd name="connsiteX25" fmla="*/ 9076174 w 21635868"/>
                <a:gd name="connsiteY25" fmla="*/ 4873574 h 5306162"/>
                <a:gd name="connsiteX26" fmla="*/ 8302825 w 21635868"/>
                <a:gd name="connsiteY26" fmla="*/ 5156336 h 5306162"/>
                <a:gd name="connsiteX27" fmla="*/ 7406105 w 21635868"/>
                <a:gd name="connsiteY27" fmla="*/ 5305691 h 5306162"/>
                <a:gd name="connsiteX28" fmla="*/ 6567756 w 21635868"/>
                <a:gd name="connsiteY28" fmla="*/ 5188876 h 5306162"/>
                <a:gd name="connsiteX29" fmla="*/ 5482836 w 21635868"/>
                <a:gd name="connsiteY29" fmla="*/ 4821115 h 5306162"/>
                <a:gd name="connsiteX30" fmla="*/ 4751068 w 21635868"/>
                <a:gd name="connsiteY30" fmla="*/ 4629226 h 5306162"/>
                <a:gd name="connsiteX31" fmla="*/ 3681492 w 21635868"/>
                <a:gd name="connsiteY31" fmla="*/ 4333373 h 5306162"/>
                <a:gd name="connsiteX32" fmla="*/ 3168145 w 21635868"/>
                <a:gd name="connsiteY32" fmla="*/ 4349415 h 5306162"/>
                <a:gd name="connsiteX33" fmla="*/ 2349997 w 21635868"/>
                <a:gd name="connsiteY33" fmla="*/ 4333373 h 5306162"/>
                <a:gd name="connsiteX34" fmla="*/ 1644145 w 21635868"/>
                <a:gd name="connsiteY34" fmla="*/ 4349415 h 5306162"/>
                <a:gd name="connsiteX35" fmla="*/ 1259134 w 21635868"/>
                <a:gd name="connsiteY35" fmla="*/ 4349415 h 5306162"/>
                <a:gd name="connsiteX36" fmla="*/ 954334 w 21635868"/>
                <a:gd name="connsiteY36" fmla="*/ 4237120 h 5306162"/>
                <a:gd name="connsiteX37" fmla="*/ 617450 w 21635868"/>
                <a:gd name="connsiteY37" fmla="*/ 4044615 h 5306162"/>
                <a:gd name="connsiteX38" fmla="*/ 376819 w 21635868"/>
                <a:gd name="connsiteY38" fmla="*/ 3739815 h 5306162"/>
                <a:gd name="connsiteX39" fmla="*/ 168271 w 21635868"/>
                <a:gd name="connsiteY39" fmla="*/ 3563352 h 5306162"/>
                <a:gd name="connsiteX40" fmla="*/ 23892 w 21635868"/>
                <a:gd name="connsiteY40" fmla="*/ 3226468 h 5306162"/>
                <a:gd name="connsiteX41" fmla="*/ 7850 w 21635868"/>
                <a:gd name="connsiteY41" fmla="*/ 2825415 h 5306162"/>
                <a:gd name="connsiteX42" fmla="*/ 104103 w 21635868"/>
                <a:gd name="connsiteY42" fmla="*/ 2344152 h 5306162"/>
                <a:gd name="connsiteX43" fmla="*/ 248482 w 21635868"/>
                <a:gd name="connsiteY43" fmla="*/ 1975184 h 5306162"/>
                <a:gd name="connsiteX44" fmla="*/ 473071 w 21635868"/>
                <a:gd name="connsiteY44" fmla="*/ 1718510 h 5306162"/>
                <a:gd name="connsiteX45" fmla="*/ 729745 w 21635868"/>
                <a:gd name="connsiteY45" fmla="*/ 1461836 h 5306162"/>
                <a:gd name="connsiteX46" fmla="*/ 1034545 w 21635868"/>
                <a:gd name="connsiteY46" fmla="*/ 1157036 h 5306162"/>
                <a:gd name="connsiteX47" fmla="*/ 1483724 w 21635868"/>
                <a:gd name="connsiteY47" fmla="*/ 739942 h 5306162"/>
                <a:gd name="connsiteX48" fmla="*/ 1852692 w 21635868"/>
                <a:gd name="connsiteY48" fmla="*/ 595563 h 5306162"/>
                <a:gd name="connsiteX49" fmla="*/ 2847303 w 21635868"/>
                <a:gd name="connsiteY49" fmla="*/ 387015 h 5306162"/>
                <a:gd name="connsiteX50" fmla="*/ 3472945 w 21635868"/>
                <a:gd name="connsiteY50" fmla="*/ 306805 h 5306162"/>
                <a:gd name="connsiteX51" fmla="*/ 4515682 w 21635868"/>
                <a:gd name="connsiteY51" fmla="*/ 242636 h 5306162"/>
                <a:gd name="connsiteX52" fmla="*/ 5141324 w 21635868"/>
                <a:gd name="connsiteY52" fmla="*/ 130342 h 5306162"/>
                <a:gd name="connsiteX53" fmla="*/ 6585113 w 21635868"/>
                <a:gd name="connsiteY53" fmla="*/ 66173 h 5306162"/>
                <a:gd name="connsiteX54" fmla="*/ 7611808 w 21635868"/>
                <a:gd name="connsiteY54" fmla="*/ 50131 h 5306162"/>
                <a:gd name="connsiteX55" fmla="*/ 8702671 w 21635868"/>
                <a:gd name="connsiteY55" fmla="*/ 18047 h 5306162"/>
                <a:gd name="connsiteX56" fmla="*/ 9440608 w 21635868"/>
                <a:gd name="connsiteY56" fmla="*/ 2005 h 5306162"/>
                <a:gd name="connsiteX57" fmla="*/ 9921871 w 21635868"/>
                <a:gd name="connsiteY57" fmla="*/ 2005 h 5306162"/>
                <a:gd name="connsiteX58" fmla="*/ 10547513 w 21635868"/>
                <a:gd name="connsiteY58" fmla="*/ 18047 h 5306162"/>
                <a:gd name="connsiteX59" fmla="*/ 11125029 w 21635868"/>
                <a:gd name="connsiteY59" fmla="*/ 18047 h 5306162"/>
                <a:gd name="connsiteX60" fmla="*/ 11702545 w 21635868"/>
                <a:gd name="connsiteY60" fmla="*/ 130342 h 5306162"/>
                <a:gd name="connsiteX61" fmla="*/ 12296103 w 21635868"/>
                <a:gd name="connsiteY61" fmla="*/ 258678 h 5306162"/>
                <a:gd name="connsiteX62" fmla="*/ 12713197 w 21635868"/>
                <a:gd name="connsiteY62" fmla="*/ 419099 h 5306162"/>
                <a:gd name="connsiteX63" fmla="*/ 13210503 w 21635868"/>
                <a:gd name="connsiteY63" fmla="*/ 723899 h 5306162"/>
                <a:gd name="connsiteX64" fmla="*/ 13370924 w 21635868"/>
                <a:gd name="connsiteY64" fmla="*/ 1028699 h 5306162"/>
                <a:gd name="connsiteX65" fmla="*/ 13739892 w 21635868"/>
                <a:gd name="connsiteY65" fmla="*/ 1285373 h 5306162"/>
                <a:gd name="connsiteX66" fmla="*/ 13932397 w 21635868"/>
                <a:gd name="connsiteY66" fmla="*/ 1798720 h 5306162"/>
                <a:gd name="connsiteX67" fmla="*/ 14092819 w 21635868"/>
                <a:gd name="connsiteY67" fmla="*/ 2183731 h 5306162"/>
                <a:gd name="connsiteX68" fmla="*/ 14205113 w 21635868"/>
                <a:gd name="connsiteY68" fmla="*/ 2520615 h 5306162"/>
                <a:gd name="connsiteX69" fmla="*/ 14381576 w 21635868"/>
                <a:gd name="connsiteY69" fmla="*/ 2729163 h 5306162"/>
                <a:gd name="connsiteX70" fmla="*/ 14574082 w 21635868"/>
                <a:gd name="connsiteY70" fmla="*/ 3033963 h 5306162"/>
                <a:gd name="connsiteX71" fmla="*/ 14959092 w 21635868"/>
                <a:gd name="connsiteY71" fmla="*/ 3386889 h 5306162"/>
                <a:gd name="connsiteX72" fmla="*/ 15392229 w 21635868"/>
                <a:gd name="connsiteY72" fmla="*/ 3723773 h 5306162"/>
                <a:gd name="connsiteX73" fmla="*/ 15905576 w 21635868"/>
                <a:gd name="connsiteY73" fmla="*/ 3884194 h 5306162"/>
                <a:gd name="connsiteX74" fmla="*/ 16659555 w 21635868"/>
                <a:gd name="connsiteY74" fmla="*/ 4012531 h 5306162"/>
                <a:gd name="connsiteX75" fmla="*/ 17493745 w 21635868"/>
                <a:gd name="connsiteY75" fmla="*/ 4108784 h 5306162"/>
                <a:gd name="connsiteX76" fmla="*/ 18135429 w 21635868"/>
                <a:gd name="connsiteY76" fmla="*/ 4012531 h 5306162"/>
                <a:gd name="connsiteX77" fmla="*/ 18793155 w 21635868"/>
                <a:gd name="connsiteY77" fmla="*/ 4012531 h 5306162"/>
                <a:gd name="connsiteX78" fmla="*/ 19595261 w 21635868"/>
                <a:gd name="connsiteY78" fmla="*/ 4028573 h 5306162"/>
                <a:gd name="connsiteX79" fmla="*/ 20156734 w 21635868"/>
                <a:gd name="connsiteY79" fmla="*/ 4060657 h 5306162"/>
                <a:gd name="connsiteX80" fmla="*/ 21039050 w 21635868"/>
                <a:gd name="connsiteY80" fmla="*/ 4108784 h 5306162"/>
                <a:gd name="connsiteX81" fmla="*/ 21391976 w 21635868"/>
                <a:gd name="connsiteY81" fmla="*/ 4140868 h 5306162"/>
                <a:gd name="connsiteX82" fmla="*/ 21472187 w 21635868"/>
                <a:gd name="connsiteY82" fmla="*/ 4237120 h 5306162"/>
                <a:gd name="connsiteX83" fmla="*/ 21632608 w 21635868"/>
                <a:gd name="connsiteY83" fmla="*/ 4269205 h 5306162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076174 w 21635868"/>
                <a:gd name="connsiteY25" fmla="*/ 4873574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89384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17390"/>
                <a:gd name="connsiteX1" fmla="*/ 21504271 w 21635868"/>
                <a:gd name="connsiteY1" fmla="*/ 4445668 h 5217390"/>
                <a:gd name="connsiteX2" fmla="*/ 20734250 w 21635868"/>
                <a:gd name="connsiteY2" fmla="*/ 4461710 h 5217390"/>
                <a:gd name="connsiteX3" fmla="*/ 19851934 w 21635868"/>
                <a:gd name="connsiteY3" fmla="*/ 4445668 h 5217390"/>
                <a:gd name="connsiteX4" fmla="*/ 19482966 w 21635868"/>
                <a:gd name="connsiteY4" fmla="*/ 4397542 h 5217390"/>
                <a:gd name="connsiteX5" fmla="*/ 19210250 w 21635868"/>
                <a:gd name="connsiteY5" fmla="*/ 4397542 h 5217390"/>
                <a:gd name="connsiteX6" fmla="*/ 18825240 w 21635868"/>
                <a:gd name="connsiteY6" fmla="*/ 4461710 h 5217390"/>
                <a:gd name="connsiteX7" fmla="*/ 18488355 w 21635868"/>
                <a:gd name="connsiteY7" fmla="*/ 4429626 h 5217390"/>
                <a:gd name="connsiteX8" fmla="*/ 17846671 w 21635868"/>
                <a:gd name="connsiteY8" fmla="*/ 4381499 h 5217390"/>
                <a:gd name="connsiteX9" fmla="*/ 17413534 w 21635868"/>
                <a:gd name="connsiteY9" fmla="*/ 4381499 h 5217390"/>
                <a:gd name="connsiteX10" fmla="*/ 16948313 w 21635868"/>
                <a:gd name="connsiteY10" fmla="*/ 4381499 h 5217390"/>
                <a:gd name="connsiteX11" fmla="*/ 16611429 w 21635868"/>
                <a:gd name="connsiteY11" fmla="*/ 4397542 h 5217390"/>
                <a:gd name="connsiteX12" fmla="*/ 15777240 w 21635868"/>
                <a:gd name="connsiteY12" fmla="*/ 4333373 h 5217390"/>
                <a:gd name="connsiteX13" fmla="*/ 15328061 w 21635868"/>
                <a:gd name="connsiteY13" fmla="*/ 4349415 h 5217390"/>
                <a:gd name="connsiteX14" fmla="*/ 14894924 w 21635868"/>
                <a:gd name="connsiteY14" fmla="*/ 4349415 h 5217390"/>
                <a:gd name="connsiteX15" fmla="*/ 14189071 w 21635868"/>
                <a:gd name="connsiteY15" fmla="*/ 4349415 h 5217390"/>
                <a:gd name="connsiteX16" fmla="*/ 13675724 w 21635868"/>
                <a:gd name="connsiteY16" fmla="*/ 4365457 h 5217390"/>
                <a:gd name="connsiteX17" fmla="*/ 13451134 w 21635868"/>
                <a:gd name="connsiteY17" fmla="*/ 4333373 h 5217390"/>
                <a:gd name="connsiteX18" fmla="*/ 12953829 w 21635868"/>
                <a:gd name="connsiteY18" fmla="*/ 4317331 h 5217390"/>
                <a:gd name="connsiteX19" fmla="*/ 12520692 w 21635868"/>
                <a:gd name="connsiteY19" fmla="*/ 4333373 h 5217390"/>
                <a:gd name="connsiteX20" fmla="*/ 12138149 w 21635868"/>
                <a:gd name="connsiteY20" fmla="*/ 4610099 h 5217390"/>
                <a:gd name="connsiteX21" fmla="*/ 11073295 w 21635868"/>
                <a:gd name="connsiteY21" fmla="*/ 4635410 h 5217390"/>
                <a:gd name="connsiteX22" fmla="*/ 10636362 w 21635868"/>
                <a:gd name="connsiteY22" fmla="*/ 4700370 h 5217390"/>
                <a:gd name="connsiteX23" fmla="*/ 10238259 w 21635868"/>
                <a:gd name="connsiteY23" fmla="*/ 4758422 h 5217390"/>
                <a:gd name="connsiteX24" fmla="*/ 9786599 w 21635868"/>
                <a:gd name="connsiteY24" fmla="*/ 4902050 h 5217390"/>
                <a:gd name="connsiteX25" fmla="*/ 9287190 w 21635868"/>
                <a:gd name="connsiteY25" fmla="*/ 4996666 h 5217390"/>
                <a:gd name="connsiteX26" fmla="*/ 8302825 w 21635868"/>
                <a:gd name="connsiteY26" fmla="*/ 5156336 h 5217390"/>
                <a:gd name="connsiteX27" fmla="*/ 7388521 w 21635868"/>
                <a:gd name="connsiteY27" fmla="*/ 5200183 h 5217390"/>
                <a:gd name="connsiteX28" fmla="*/ 6567756 w 21635868"/>
                <a:gd name="connsiteY28" fmla="*/ 5188876 h 5217390"/>
                <a:gd name="connsiteX29" fmla="*/ 5482836 w 21635868"/>
                <a:gd name="connsiteY29" fmla="*/ 4881272 h 5217390"/>
                <a:gd name="connsiteX30" fmla="*/ 4751068 w 21635868"/>
                <a:gd name="connsiteY30" fmla="*/ 4689384 h 5217390"/>
                <a:gd name="connsiteX31" fmla="*/ 3693523 w 21635868"/>
                <a:gd name="connsiteY31" fmla="*/ 4393531 h 5217390"/>
                <a:gd name="connsiteX32" fmla="*/ 3168145 w 21635868"/>
                <a:gd name="connsiteY32" fmla="*/ 4349415 h 5217390"/>
                <a:gd name="connsiteX33" fmla="*/ 2349997 w 21635868"/>
                <a:gd name="connsiteY33" fmla="*/ 4333373 h 5217390"/>
                <a:gd name="connsiteX34" fmla="*/ 1644145 w 21635868"/>
                <a:gd name="connsiteY34" fmla="*/ 4349415 h 5217390"/>
                <a:gd name="connsiteX35" fmla="*/ 1259134 w 21635868"/>
                <a:gd name="connsiteY35" fmla="*/ 4349415 h 5217390"/>
                <a:gd name="connsiteX36" fmla="*/ 954334 w 21635868"/>
                <a:gd name="connsiteY36" fmla="*/ 4237120 h 5217390"/>
                <a:gd name="connsiteX37" fmla="*/ 617450 w 21635868"/>
                <a:gd name="connsiteY37" fmla="*/ 4044615 h 5217390"/>
                <a:gd name="connsiteX38" fmla="*/ 376819 w 21635868"/>
                <a:gd name="connsiteY38" fmla="*/ 3739815 h 5217390"/>
                <a:gd name="connsiteX39" fmla="*/ 168271 w 21635868"/>
                <a:gd name="connsiteY39" fmla="*/ 3563352 h 5217390"/>
                <a:gd name="connsiteX40" fmla="*/ 23892 w 21635868"/>
                <a:gd name="connsiteY40" fmla="*/ 3226468 h 5217390"/>
                <a:gd name="connsiteX41" fmla="*/ 7850 w 21635868"/>
                <a:gd name="connsiteY41" fmla="*/ 2825415 h 5217390"/>
                <a:gd name="connsiteX42" fmla="*/ 104103 w 21635868"/>
                <a:gd name="connsiteY42" fmla="*/ 2344152 h 5217390"/>
                <a:gd name="connsiteX43" fmla="*/ 248482 w 21635868"/>
                <a:gd name="connsiteY43" fmla="*/ 1975184 h 5217390"/>
                <a:gd name="connsiteX44" fmla="*/ 473071 w 21635868"/>
                <a:gd name="connsiteY44" fmla="*/ 1718510 h 5217390"/>
                <a:gd name="connsiteX45" fmla="*/ 729745 w 21635868"/>
                <a:gd name="connsiteY45" fmla="*/ 1461836 h 5217390"/>
                <a:gd name="connsiteX46" fmla="*/ 1034545 w 21635868"/>
                <a:gd name="connsiteY46" fmla="*/ 1157036 h 5217390"/>
                <a:gd name="connsiteX47" fmla="*/ 1483724 w 21635868"/>
                <a:gd name="connsiteY47" fmla="*/ 739942 h 5217390"/>
                <a:gd name="connsiteX48" fmla="*/ 1852692 w 21635868"/>
                <a:gd name="connsiteY48" fmla="*/ 595563 h 5217390"/>
                <a:gd name="connsiteX49" fmla="*/ 2847303 w 21635868"/>
                <a:gd name="connsiteY49" fmla="*/ 387015 h 5217390"/>
                <a:gd name="connsiteX50" fmla="*/ 3472945 w 21635868"/>
                <a:gd name="connsiteY50" fmla="*/ 306805 h 5217390"/>
                <a:gd name="connsiteX51" fmla="*/ 4515682 w 21635868"/>
                <a:gd name="connsiteY51" fmla="*/ 242636 h 5217390"/>
                <a:gd name="connsiteX52" fmla="*/ 5141324 w 21635868"/>
                <a:gd name="connsiteY52" fmla="*/ 130342 h 5217390"/>
                <a:gd name="connsiteX53" fmla="*/ 6585113 w 21635868"/>
                <a:gd name="connsiteY53" fmla="*/ 66173 h 5217390"/>
                <a:gd name="connsiteX54" fmla="*/ 7611808 w 21635868"/>
                <a:gd name="connsiteY54" fmla="*/ 50131 h 5217390"/>
                <a:gd name="connsiteX55" fmla="*/ 8702671 w 21635868"/>
                <a:gd name="connsiteY55" fmla="*/ 18047 h 5217390"/>
                <a:gd name="connsiteX56" fmla="*/ 9440608 w 21635868"/>
                <a:gd name="connsiteY56" fmla="*/ 2005 h 5217390"/>
                <a:gd name="connsiteX57" fmla="*/ 9921871 w 21635868"/>
                <a:gd name="connsiteY57" fmla="*/ 2005 h 5217390"/>
                <a:gd name="connsiteX58" fmla="*/ 10547513 w 21635868"/>
                <a:gd name="connsiteY58" fmla="*/ 18047 h 5217390"/>
                <a:gd name="connsiteX59" fmla="*/ 11125029 w 21635868"/>
                <a:gd name="connsiteY59" fmla="*/ 18047 h 5217390"/>
                <a:gd name="connsiteX60" fmla="*/ 11702545 w 21635868"/>
                <a:gd name="connsiteY60" fmla="*/ 130342 h 5217390"/>
                <a:gd name="connsiteX61" fmla="*/ 12296103 w 21635868"/>
                <a:gd name="connsiteY61" fmla="*/ 258678 h 5217390"/>
                <a:gd name="connsiteX62" fmla="*/ 12713197 w 21635868"/>
                <a:gd name="connsiteY62" fmla="*/ 419099 h 5217390"/>
                <a:gd name="connsiteX63" fmla="*/ 13210503 w 21635868"/>
                <a:gd name="connsiteY63" fmla="*/ 723899 h 5217390"/>
                <a:gd name="connsiteX64" fmla="*/ 13370924 w 21635868"/>
                <a:gd name="connsiteY64" fmla="*/ 1028699 h 5217390"/>
                <a:gd name="connsiteX65" fmla="*/ 13739892 w 21635868"/>
                <a:gd name="connsiteY65" fmla="*/ 1285373 h 5217390"/>
                <a:gd name="connsiteX66" fmla="*/ 13932397 w 21635868"/>
                <a:gd name="connsiteY66" fmla="*/ 1798720 h 5217390"/>
                <a:gd name="connsiteX67" fmla="*/ 14092819 w 21635868"/>
                <a:gd name="connsiteY67" fmla="*/ 2183731 h 5217390"/>
                <a:gd name="connsiteX68" fmla="*/ 14205113 w 21635868"/>
                <a:gd name="connsiteY68" fmla="*/ 2520615 h 5217390"/>
                <a:gd name="connsiteX69" fmla="*/ 14381576 w 21635868"/>
                <a:gd name="connsiteY69" fmla="*/ 2729163 h 5217390"/>
                <a:gd name="connsiteX70" fmla="*/ 14574082 w 21635868"/>
                <a:gd name="connsiteY70" fmla="*/ 3033963 h 5217390"/>
                <a:gd name="connsiteX71" fmla="*/ 14959092 w 21635868"/>
                <a:gd name="connsiteY71" fmla="*/ 3386889 h 5217390"/>
                <a:gd name="connsiteX72" fmla="*/ 15392229 w 21635868"/>
                <a:gd name="connsiteY72" fmla="*/ 3723773 h 5217390"/>
                <a:gd name="connsiteX73" fmla="*/ 15905576 w 21635868"/>
                <a:gd name="connsiteY73" fmla="*/ 3884194 h 5217390"/>
                <a:gd name="connsiteX74" fmla="*/ 16659555 w 21635868"/>
                <a:gd name="connsiteY74" fmla="*/ 4012531 h 5217390"/>
                <a:gd name="connsiteX75" fmla="*/ 17493745 w 21635868"/>
                <a:gd name="connsiteY75" fmla="*/ 4108784 h 5217390"/>
                <a:gd name="connsiteX76" fmla="*/ 18135429 w 21635868"/>
                <a:gd name="connsiteY76" fmla="*/ 4012531 h 5217390"/>
                <a:gd name="connsiteX77" fmla="*/ 18793155 w 21635868"/>
                <a:gd name="connsiteY77" fmla="*/ 4012531 h 5217390"/>
                <a:gd name="connsiteX78" fmla="*/ 19595261 w 21635868"/>
                <a:gd name="connsiteY78" fmla="*/ 4028573 h 5217390"/>
                <a:gd name="connsiteX79" fmla="*/ 20156734 w 21635868"/>
                <a:gd name="connsiteY79" fmla="*/ 4060657 h 5217390"/>
                <a:gd name="connsiteX80" fmla="*/ 21039050 w 21635868"/>
                <a:gd name="connsiteY80" fmla="*/ 4108784 h 5217390"/>
                <a:gd name="connsiteX81" fmla="*/ 21391976 w 21635868"/>
                <a:gd name="connsiteY81" fmla="*/ 4140868 h 5217390"/>
                <a:gd name="connsiteX82" fmla="*/ 21472187 w 21635868"/>
                <a:gd name="connsiteY82" fmla="*/ 4237120 h 5217390"/>
                <a:gd name="connsiteX83" fmla="*/ 21632608 w 21635868"/>
                <a:gd name="connsiteY83" fmla="*/ 4269205 h 5217390"/>
                <a:gd name="connsiteX0" fmla="*/ 21632608 w 21635868"/>
                <a:gd name="connsiteY0" fmla="*/ 4269205 h 5266102"/>
                <a:gd name="connsiteX1" fmla="*/ 21504271 w 21635868"/>
                <a:gd name="connsiteY1" fmla="*/ 4445668 h 5266102"/>
                <a:gd name="connsiteX2" fmla="*/ 20734250 w 21635868"/>
                <a:gd name="connsiteY2" fmla="*/ 4461710 h 5266102"/>
                <a:gd name="connsiteX3" fmla="*/ 19851934 w 21635868"/>
                <a:gd name="connsiteY3" fmla="*/ 4445668 h 5266102"/>
                <a:gd name="connsiteX4" fmla="*/ 19482966 w 21635868"/>
                <a:gd name="connsiteY4" fmla="*/ 4397542 h 5266102"/>
                <a:gd name="connsiteX5" fmla="*/ 19210250 w 21635868"/>
                <a:gd name="connsiteY5" fmla="*/ 4397542 h 5266102"/>
                <a:gd name="connsiteX6" fmla="*/ 18825240 w 21635868"/>
                <a:gd name="connsiteY6" fmla="*/ 4461710 h 5266102"/>
                <a:gd name="connsiteX7" fmla="*/ 18488355 w 21635868"/>
                <a:gd name="connsiteY7" fmla="*/ 4429626 h 5266102"/>
                <a:gd name="connsiteX8" fmla="*/ 17846671 w 21635868"/>
                <a:gd name="connsiteY8" fmla="*/ 4381499 h 5266102"/>
                <a:gd name="connsiteX9" fmla="*/ 17413534 w 21635868"/>
                <a:gd name="connsiteY9" fmla="*/ 4381499 h 5266102"/>
                <a:gd name="connsiteX10" fmla="*/ 16948313 w 21635868"/>
                <a:gd name="connsiteY10" fmla="*/ 4381499 h 5266102"/>
                <a:gd name="connsiteX11" fmla="*/ 16611429 w 21635868"/>
                <a:gd name="connsiteY11" fmla="*/ 4397542 h 5266102"/>
                <a:gd name="connsiteX12" fmla="*/ 15777240 w 21635868"/>
                <a:gd name="connsiteY12" fmla="*/ 4333373 h 5266102"/>
                <a:gd name="connsiteX13" fmla="*/ 15328061 w 21635868"/>
                <a:gd name="connsiteY13" fmla="*/ 4349415 h 5266102"/>
                <a:gd name="connsiteX14" fmla="*/ 14894924 w 21635868"/>
                <a:gd name="connsiteY14" fmla="*/ 4349415 h 5266102"/>
                <a:gd name="connsiteX15" fmla="*/ 14189071 w 21635868"/>
                <a:gd name="connsiteY15" fmla="*/ 4349415 h 5266102"/>
                <a:gd name="connsiteX16" fmla="*/ 13675724 w 21635868"/>
                <a:gd name="connsiteY16" fmla="*/ 4365457 h 5266102"/>
                <a:gd name="connsiteX17" fmla="*/ 13451134 w 21635868"/>
                <a:gd name="connsiteY17" fmla="*/ 4333373 h 5266102"/>
                <a:gd name="connsiteX18" fmla="*/ 12953829 w 21635868"/>
                <a:gd name="connsiteY18" fmla="*/ 4317331 h 5266102"/>
                <a:gd name="connsiteX19" fmla="*/ 12520692 w 21635868"/>
                <a:gd name="connsiteY19" fmla="*/ 4333373 h 5266102"/>
                <a:gd name="connsiteX20" fmla="*/ 12138149 w 21635868"/>
                <a:gd name="connsiteY20" fmla="*/ 4610099 h 5266102"/>
                <a:gd name="connsiteX21" fmla="*/ 11073295 w 21635868"/>
                <a:gd name="connsiteY21" fmla="*/ 4635410 h 5266102"/>
                <a:gd name="connsiteX22" fmla="*/ 10636362 w 21635868"/>
                <a:gd name="connsiteY22" fmla="*/ 4700370 h 5266102"/>
                <a:gd name="connsiteX23" fmla="*/ 10238259 w 21635868"/>
                <a:gd name="connsiteY23" fmla="*/ 4758422 h 5266102"/>
                <a:gd name="connsiteX24" fmla="*/ 9786599 w 21635868"/>
                <a:gd name="connsiteY24" fmla="*/ 4902050 h 5266102"/>
                <a:gd name="connsiteX25" fmla="*/ 9287190 w 21635868"/>
                <a:gd name="connsiteY25" fmla="*/ 4996666 h 5266102"/>
                <a:gd name="connsiteX26" fmla="*/ 8302825 w 21635868"/>
                <a:gd name="connsiteY26" fmla="*/ 5156336 h 5266102"/>
                <a:gd name="connsiteX27" fmla="*/ 7388521 w 21635868"/>
                <a:gd name="connsiteY27" fmla="*/ 5200183 h 5266102"/>
                <a:gd name="connsiteX28" fmla="*/ 6531661 w 21635868"/>
                <a:gd name="connsiteY28" fmla="*/ 5249034 h 5266102"/>
                <a:gd name="connsiteX29" fmla="*/ 5482836 w 21635868"/>
                <a:gd name="connsiteY29" fmla="*/ 4881272 h 5266102"/>
                <a:gd name="connsiteX30" fmla="*/ 4751068 w 21635868"/>
                <a:gd name="connsiteY30" fmla="*/ 4689384 h 5266102"/>
                <a:gd name="connsiteX31" fmla="*/ 3693523 w 21635868"/>
                <a:gd name="connsiteY31" fmla="*/ 4393531 h 5266102"/>
                <a:gd name="connsiteX32" fmla="*/ 3168145 w 21635868"/>
                <a:gd name="connsiteY32" fmla="*/ 4349415 h 5266102"/>
                <a:gd name="connsiteX33" fmla="*/ 2349997 w 21635868"/>
                <a:gd name="connsiteY33" fmla="*/ 4333373 h 5266102"/>
                <a:gd name="connsiteX34" fmla="*/ 1644145 w 21635868"/>
                <a:gd name="connsiteY34" fmla="*/ 4349415 h 5266102"/>
                <a:gd name="connsiteX35" fmla="*/ 1259134 w 21635868"/>
                <a:gd name="connsiteY35" fmla="*/ 4349415 h 5266102"/>
                <a:gd name="connsiteX36" fmla="*/ 954334 w 21635868"/>
                <a:gd name="connsiteY36" fmla="*/ 4237120 h 5266102"/>
                <a:gd name="connsiteX37" fmla="*/ 617450 w 21635868"/>
                <a:gd name="connsiteY37" fmla="*/ 4044615 h 5266102"/>
                <a:gd name="connsiteX38" fmla="*/ 376819 w 21635868"/>
                <a:gd name="connsiteY38" fmla="*/ 3739815 h 5266102"/>
                <a:gd name="connsiteX39" fmla="*/ 168271 w 21635868"/>
                <a:gd name="connsiteY39" fmla="*/ 3563352 h 5266102"/>
                <a:gd name="connsiteX40" fmla="*/ 23892 w 21635868"/>
                <a:gd name="connsiteY40" fmla="*/ 3226468 h 5266102"/>
                <a:gd name="connsiteX41" fmla="*/ 7850 w 21635868"/>
                <a:gd name="connsiteY41" fmla="*/ 2825415 h 5266102"/>
                <a:gd name="connsiteX42" fmla="*/ 104103 w 21635868"/>
                <a:gd name="connsiteY42" fmla="*/ 2344152 h 5266102"/>
                <a:gd name="connsiteX43" fmla="*/ 248482 w 21635868"/>
                <a:gd name="connsiteY43" fmla="*/ 1975184 h 5266102"/>
                <a:gd name="connsiteX44" fmla="*/ 473071 w 21635868"/>
                <a:gd name="connsiteY44" fmla="*/ 1718510 h 5266102"/>
                <a:gd name="connsiteX45" fmla="*/ 729745 w 21635868"/>
                <a:gd name="connsiteY45" fmla="*/ 1461836 h 5266102"/>
                <a:gd name="connsiteX46" fmla="*/ 1034545 w 21635868"/>
                <a:gd name="connsiteY46" fmla="*/ 1157036 h 5266102"/>
                <a:gd name="connsiteX47" fmla="*/ 1483724 w 21635868"/>
                <a:gd name="connsiteY47" fmla="*/ 739942 h 5266102"/>
                <a:gd name="connsiteX48" fmla="*/ 1852692 w 21635868"/>
                <a:gd name="connsiteY48" fmla="*/ 595563 h 5266102"/>
                <a:gd name="connsiteX49" fmla="*/ 2847303 w 21635868"/>
                <a:gd name="connsiteY49" fmla="*/ 387015 h 5266102"/>
                <a:gd name="connsiteX50" fmla="*/ 3472945 w 21635868"/>
                <a:gd name="connsiteY50" fmla="*/ 306805 h 5266102"/>
                <a:gd name="connsiteX51" fmla="*/ 4515682 w 21635868"/>
                <a:gd name="connsiteY51" fmla="*/ 242636 h 5266102"/>
                <a:gd name="connsiteX52" fmla="*/ 5141324 w 21635868"/>
                <a:gd name="connsiteY52" fmla="*/ 130342 h 5266102"/>
                <a:gd name="connsiteX53" fmla="*/ 6585113 w 21635868"/>
                <a:gd name="connsiteY53" fmla="*/ 66173 h 5266102"/>
                <a:gd name="connsiteX54" fmla="*/ 7611808 w 21635868"/>
                <a:gd name="connsiteY54" fmla="*/ 50131 h 5266102"/>
                <a:gd name="connsiteX55" fmla="*/ 8702671 w 21635868"/>
                <a:gd name="connsiteY55" fmla="*/ 18047 h 5266102"/>
                <a:gd name="connsiteX56" fmla="*/ 9440608 w 21635868"/>
                <a:gd name="connsiteY56" fmla="*/ 2005 h 5266102"/>
                <a:gd name="connsiteX57" fmla="*/ 9921871 w 21635868"/>
                <a:gd name="connsiteY57" fmla="*/ 2005 h 5266102"/>
                <a:gd name="connsiteX58" fmla="*/ 10547513 w 21635868"/>
                <a:gd name="connsiteY58" fmla="*/ 18047 h 5266102"/>
                <a:gd name="connsiteX59" fmla="*/ 11125029 w 21635868"/>
                <a:gd name="connsiteY59" fmla="*/ 18047 h 5266102"/>
                <a:gd name="connsiteX60" fmla="*/ 11702545 w 21635868"/>
                <a:gd name="connsiteY60" fmla="*/ 130342 h 5266102"/>
                <a:gd name="connsiteX61" fmla="*/ 12296103 w 21635868"/>
                <a:gd name="connsiteY61" fmla="*/ 258678 h 5266102"/>
                <a:gd name="connsiteX62" fmla="*/ 12713197 w 21635868"/>
                <a:gd name="connsiteY62" fmla="*/ 419099 h 5266102"/>
                <a:gd name="connsiteX63" fmla="*/ 13210503 w 21635868"/>
                <a:gd name="connsiteY63" fmla="*/ 723899 h 5266102"/>
                <a:gd name="connsiteX64" fmla="*/ 13370924 w 21635868"/>
                <a:gd name="connsiteY64" fmla="*/ 1028699 h 5266102"/>
                <a:gd name="connsiteX65" fmla="*/ 13739892 w 21635868"/>
                <a:gd name="connsiteY65" fmla="*/ 1285373 h 5266102"/>
                <a:gd name="connsiteX66" fmla="*/ 13932397 w 21635868"/>
                <a:gd name="connsiteY66" fmla="*/ 1798720 h 5266102"/>
                <a:gd name="connsiteX67" fmla="*/ 14092819 w 21635868"/>
                <a:gd name="connsiteY67" fmla="*/ 2183731 h 5266102"/>
                <a:gd name="connsiteX68" fmla="*/ 14205113 w 21635868"/>
                <a:gd name="connsiteY68" fmla="*/ 2520615 h 5266102"/>
                <a:gd name="connsiteX69" fmla="*/ 14381576 w 21635868"/>
                <a:gd name="connsiteY69" fmla="*/ 2729163 h 5266102"/>
                <a:gd name="connsiteX70" fmla="*/ 14574082 w 21635868"/>
                <a:gd name="connsiteY70" fmla="*/ 3033963 h 5266102"/>
                <a:gd name="connsiteX71" fmla="*/ 14959092 w 21635868"/>
                <a:gd name="connsiteY71" fmla="*/ 3386889 h 5266102"/>
                <a:gd name="connsiteX72" fmla="*/ 15392229 w 21635868"/>
                <a:gd name="connsiteY72" fmla="*/ 3723773 h 5266102"/>
                <a:gd name="connsiteX73" fmla="*/ 15905576 w 21635868"/>
                <a:gd name="connsiteY73" fmla="*/ 3884194 h 5266102"/>
                <a:gd name="connsiteX74" fmla="*/ 16659555 w 21635868"/>
                <a:gd name="connsiteY74" fmla="*/ 4012531 h 5266102"/>
                <a:gd name="connsiteX75" fmla="*/ 17493745 w 21635868"/>
                <a:gd name="connsiteY75" fmla="*/ 4108784 h 5266102"/>
                <a:gd name="connsiteX76" fmla="*/ 18135429 w 21635868"/>
                <a:gd name="connsiteY76" fmla="*/ 4012531 h 5266102"/>
                <a:gd name="connsiteX77" fmla="*/ 18793155 w 21635868"/>
                <a:gd name="connsiteY77" fmla="*/ 4012531 h 5266102"/>
                <a:gd name="connsiteX78" fmla="*/ 19595261 w 21635868"/>
                <a:gd name="connsiteY78" fmla="*/ 4028573 h 5266102"/>
                <a:gd name="connsiteX79" fmla="*/ 20156734 w 21635868"/>
                <a:gd name="connsiteY79" fmla="*/ 4060657 h 5266102"/>
                <a:gd name="connsiteX80" fmla="*/ 21039050 w 21635868"/>
                <a:gd name="connsiteY80" fmla="*/ 4108784 h 5266102"/>
                <a:gd name="connsiteX81" fmla="*/ 21391976 w 21635868"/>
                <a:gd name="connsiteY81" fmla="*/ 4140868 h 5266102"/>
                <a:gd name="connsiteX82" fmla="*/ 21472187 w 21635868"/>
                <a:gd name="connsiteY82" fmla="*/ 4237120 h 5266102"/>
                <a:gd name="connsiteX83" fmla="*/ 21632608 w 21635868"/>
                <a:gd name="connsiteY83" fmla="*/ 4269205 h 5266102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287190 w 21635868"/>
                <a:gd name="connsiteY25" fmla="*/ 4996666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335316 w 21635868"/>
                <a:gd name="connsiteY25" fmla="*/ 5056824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86599 w 21635868"/>
                <a:gd name="connsiteY25" fmla="*/ 4902050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297279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4726"/>
                <a:gd name="connsiteY0" fmla="*/ 4269205 h 5279761"/>
                <a:gd name="connsiteX1" fmla="*/ 21504271 w 21634726"/>
                <a:gd name="connsiteY1" fmla="*/ 4445668 h 5279761"/>
                <a:gd name="connsiteX2" fmla="*/ 20794408 w 21634726"/>
                <a:gd name="connsiteY2" fmla="*/ 4545931 h 5279761"/>
                <a:gd name="connsiteX3" fmla="*/ 19936155 w 21634726"/>
                <a:gd name="connsiteY3" fmla="*/ 4361447 h 5279761"/>
                <a:gd name="connsiteX4" fmla="*/ 19494998 w 21634726"/>
                <a:gd name="connsiteY4" fmla="*/ 4301290 h 5279761"/>
                <a:gd name="connsiteX5" fmla="*/ 19234312 w 21634726"/>
                <a:gd name="connsiteY5" fmla="*/ 4313321 h 5279761"/>
                <a:gd name="connsiteX6" fmla="*/ 18873366 w 21634726"/>
                <a:gd name="connsiteY6" fmla="*/ 4305299 h 5279761"/>
                <a:gd name="connsiteX7" fmla="*/ 18500388 w 21634726"/>
                <a:gd name="connsiteY7" fmla="*/ 4297279 h 5279761"/>
                <a:gd name="connsiteX8" fmla="*/ 17846672 w 21634726"/>
                <a:gd name="connsiteY8" fmla="*/ 4309310 h 5279761"/>
                <a:gd name="connsiteX9" fmla="*/ 17557913 w 21634726"/>
                <a:gd name="connsiteY9" fmla="*/ 4321341 h 5279761"/>
                <a:gd name="connsiteX10" fmla="*/ 16972375 w 21634726"/>
                <a:gd name="connsiteY10" fmla="*/ 4285246 h 5279761"/>
                <a:gd name="connsiteX11" fmla="*/ 16611429 w 21634726"/>
                <a:gd name="connsiteY11" fmla="*/ 4313321 h 5279761"/>
                <a:gd name="connsiteX12" fmla="*/ 15777240 w 21634726"/>
                <a:gd name="connsiteY12" fmla="*/ 4333373 h 5279761"/>
                <a:gd name="connsiteX13" fmla="*/ 15340092 w 21634726"/>
                <a:gd name="connsiteY13" fmla="*/ 4385509 h 5279761"/>
                <a:gd name="connsiteX14" fmla="*/ 14979145 w 21634726"/>
                <a:gd name="connsiteY14" fmla="*/ 4433636 h 5279761"/>
                <a:gd name="connsiteX15" fmla="*/ 14285324 w 21634726"/>
                <a:gd name="connsiteY15" fmla="*/ 4493794 h 5279761"/>
                <a:gd name="connsiteX16" fmla="*/ 13880261 w 21634726"/>
                <a:gd name="connsiteY16" fmla="*/ 4521867 h 5279761"/>
                <a:gd name="connsiteX17" fmla="*/ 13523324 w 21634726"/>
                <a:gd name="connsiteY17" fmla="*/ 4598068 h 5279761"/>
                <a:gd name="connsiteX18" fmla="*/ 13013987 w 21634726"/>
                <a:gd name="connsiteY18" fmla="*/ 4642184 h 5279761"/>
                <a:gd name="connsiteX19" fmla="*/ 12556787 w 21634726"/>
                <a:gd name="connsiteY19" fmla="*/ 4658226 h 5279761"/>
                <a:gd name="connsiteX20" fmla="*/ 11921580 w 21634726"/>
                <a:gd name="connsiteY20" fmla="*/ 4706351 h 5279761"/>
                <a:gd name="connsiteX21" fmla="*/ 11121422 w 21634726"/>
                <a:gd name="connsiteY21" fmla="*/ 4767758 h 5279761"/>
                <a:gd name="connsiteX22" fmla="*/ 10684488 w 21634726"/>
                <a:gd name="connsiteY22" fmla="*/ 4808655 h 5279761"/>
                <a:gd name="connsiteX23" fmla="*/ 10322480 w 21634726"/>
                <a:gd name="connsiteY23" fmla="*/ 4914832 h 5279761"/>
                <a:gd name="connsiteX24" fmla="*/ 9945457 w 21634726"/>
                <a:gd name="connsiteY24" fmla="*/ 4986134 h 5279761"/>
                <a:gd name="connsiteX25" fmla="*/ 9774567 w 21634726"/>
                <a:gd name="connsiteY25" fmla="*/ 4986271 h 5279761"/>
                <a:gd name="connsiteX26" fmla="*/ 9335316 w 21634726"/>
                <a:gd name="connsiteY26" fmla="*/ 5056824 h 5279761"/>
                <a:gd name="connsiteX27" fmla="*/ 8302825 w 21634726"/>
                <a:gd name="connsiteY27" fmla="*/ 5156336 h 5279761"/>
                <a:gd name="connsiteX28" fmla="*/ 7388521 w 21634726"/>
                <a:gd name="connsiteY28" fmla="*/ 5248310 h 5279761"/>
                <a:gd name="connsiteX29" fmla="*/ 6531661 w 21634726"/>
                <a:gd name="connsiteY29" fmla="*/ 5249034 h 5279761"/>
                <a:gd name="connsiteX30" fmla="*/ 5482836 w 21634726"/>
                <a:gd name="connsiteY30" fmla="*/ 4881272 h 5279761"/>
                <a:gd name="connsiteX31" fmla="*/ 4751068 w 21634726"/>
                <a:gd name="connsiteY31" fmla="*/ 4689384 h 5279761"/>
                <a:gd name="connsiteX32" fmla="*/ 3693523 w 21634726"/>
                <a:gd name="connsiteY32" fmla="*/ 4393531 h 5279761"/>
                <a:gd name="connsiteX33" fmla="*/ 3168145 w 21634726"/>
                <a:gd name="connsiteY33" fmla="*/ 4349415 h 5279761"/>
                <a:gd name="connsiteX34" fmla="*/ 2349997 w 21634726"/>
                <a:gd name="connsiteY34" fmla="*/ 4333373 h 5279761"/>
                <a:gd name="connsiteX35" fmla="*/ 1644145 w 21634726"/>
                <a:gd name="connsiteY35" fmla="*/ 4349415 h 5279761"/>
                <a:gd name="connsiteX36" fmla="*/ 1259134 w 21634726"/>
                <a:gd name="connsiteY36" fmla="*/ 4349415 h 5279761"/>
                <a:gd name="connsiteX37" fmla="*/ 954334 w 21634726"/>
                <a:gd name="connsiteY37" fmla="*/ 4237120 h 5279761"/>
                <a:gd name="connsiteX38" fmla="*/ 617450 w 21634726"/>
                <a:gd name="connsiteY38" fmla="*/ 4044615 h 5279761"/>
                <a:gd name="connsiteX39" fmla="*/ 376819 w 21634726"/>
                <a:gd name="connsiteY39" fmla="*/ 3739815 h 5279761"/>
                <a:gd name="connsiteX40" fmla="*/ 168271 w 21634726"/>
                <a:gd name="connsiteY40" fmla="*/ 3563352 h 5279761"/>
                <a:gd name="connsiteX41" fmla="*/ 23892 w 21634726"/>
                <a:gd name="connsiteY41" fmla="*/ 3226468 h 5279761"/>
                <a:gd name="connsiteX42" fmla="*/ 7850 w 21634726"/>
                <a:gd name="connsiteY42" fmla="*/ 2825415 h 5279761"/>
                <a:gd name="connsiteX43" fmla="*/ 104103 w 21634726"/>
                <a:gd name="connsiteY43" fmla="*/ 2344152 h 5279761"/>
                <a:gd name="connsiteX44" fmla="*/ 248482 w 21634726"/>
                <a:gd name="connsiteY44" fmla="*/ 1975184 h 5279761"/>
                <a:gd name="connsiteX45" fmla="*/ 473071 w 21634726"/>
                <a:gd name="connsiteY45" fmla="*/ 1718510 h 5279761"/>
                <a:gd name="connsiteX46" fmla="*/ 729745 w 21634726"/>
                <a:gd name="connsiteY46" fmla="*/ 1461836 h 5279761"/>
                <a:gd name="connsiteX47" fmla="*/ 1034545 w 21634726"/>
                <a:gd name="connsiteY47" fmla="*/ 1157036 h 5279761"/>
                <a:gd name="connsiteX48" fmla="*/ 1483724 w 21634726"/>
                <a:gd name="connsiteY48" fmla="*/ 739942 h 5279761"/>
                <a:gd name="connsiteX49" fmla="*/ 1852692 w 21634726"/>
                <a:gd name="connsiteY49" fmla="*/ 595563 h 5279761"/>
                <a:gd name="connsiteX50" fmla="*/ 2847303 w 21634726"/>
                <a:gd name="connsiteY50" fmla="*/ 387015 h 5279761"/>
                <a:gd name="connsiteX51" fmla="*/ 3472945 w 21634726"/>
                <a:gd name="connsiteY51" fmla="*/ 306805 h 5279761"/>
                <a:gd name="connsiteX52" fmla="*/ 4515682 w 21634726"/>
                <a:gd name="connsiteY52" fmla="*/ 242636 h 5279761"/>
                <a:gd name="connsiteX53" fmla="*/ 5141324 w 21634726"/>
                <a:gd name="connsiteY53" fmla="*/ 130342 h 5279761"/>
                <a:gd name="connsiteX54" fmla="*/ 6585113 w 21634726"/>
                <a:gd name="connsiteY54" fmla="*/ 66173 h 5279761"/>
                <a:gd name="connsiteX55" fmla="*/ 7611808 w 21634726"/>
                <a:gd name="connsiteY55" fmla="*/ 50131 h 5279761"/>
                <a:gd name="connsiteX56" fmla="*/ 8702671 w 21634726"/>
                <a:gd name="connsiteY56" fmla="*/ 18047 h 5279761"/>
                <a:gd name="connsiteX57" fmla="*/ 9440608 w 21634726"/>
                <a:gd name="connsiteY57" fmla="*/ 2005 h 5279761"/>
                <a:gd name="connsiteX58" fmla="*/ 9921871 w 21634726"/>
                <a:gd name="connsiteY58" fmla="*/ 2005 h 5279761"/>
                <a:gd name="connsiteX59" fmla="*/ 10547513 w 21634726"/>
                <a:gd name="connsiteY59" fmla="*/ 18047 h 5279761"/>
                <a:gd name="connsiteX60" fmla="*/ 11125029 w 21634726"/>
                <a:gd name="connsiteY60" fmla="*/ 18047 h 5279761"/>
                <a:gd name="connsiteX61" fmla="*/ 11702545 w 21634726"/>
                <a:gd name="connsiteY61" fmla="*/ 130342 h 5279761"/>
                <a:gd name="connsiteX62" fmla="*/ 12296103 w 21634726"/>
                <a:gd name="connsiteY62" fmla="*/ 258678 h 5279761"/>
                <a:gd name="connsiteX63" fmla="*/ 12713197 w 21634726"/>
                <a:gd name="connsiteY63" fmla="*/ 419099 h 5279761"/>
                <a:gd name="connsiteX64" fmla="*/ 13210503 w 21634726"/>
                <a:gd name="connsiteY64" fmla="*/ 723899 h 5279761"/>
                <a:gd name="connsiteX65" fmla="*/ 13370924 w 21634726"/>
                <a:gd name="connsiteY65" fmla="*/ 1028699 h 5279761"/>
                <a:gd name="connsiteX66" fmla="*/ 13739892 w 21634726"/>
                <a:gd name="connsiteY66" fmla="*/ 1285373 h 5279761"/>
                <a:gd name="connsiteX67" fmla="*/ 13932397 w 21634726"/>
                <a:gd name="connsiteY67" fmla="*/ 1798720 h 5279761"/>
                <a:gd name="connsiteX68" fmla="*/ 14092819 w 21634726"/>
                <a:gd name="connsiteY68" fmla="*/ 2183731 h 5279761"/>
                <a:gd name="connsiteX69" fmla="*/ 14205113 w 21634726"/>
                <a:gd name="connsiteY69" fmla="*/ 2520615 h 5279761"/>
                <a:gd name="connsiteX70" fmla="*/ 14381576 w 21634726"/>
                <a:gd name="connsiteY70" fmla="*/ 2729163 h 5279761"/>
                <a:gd name="connsiteX71" fmla="*/ 14574082 w 21634726"/>
                <a:gd name="connsiteY71" fmla="*/ 3033963 h 5279761"/>
                <a:gd name="connsiteX72" fmla="*/ 14959092 w 21634726"/>
                <a:gd name="connsiteY72" fmla="*/ 3386889 h 5279761"/>
                <a:gd name="connsiteX73" fmla="*/ 15392229 w 21634726"/>
                <a:gd name="connsiteY73" fmla="*/ 3723773 h 5279761"/>
                <a:gd name="connsiteX74" fmla="*/ 15905576 w 21634726"/>
                <a:gd name="connsiteY74" fmla="*/ 3884194 h 5279761"/>
                <a:gd name="connsiteX75" fmla="*/ 16659555 w 21634726"/>
                <a:gd name="connsiteY75" fmla="*/ 4012531 h 5279761"/>
                <a:gd name="connsiteX76" fmla="*/ 17493745 w 21634726"/>
                <a:gd name="connsiteY76" fmla="*/ 4108784 h 5279761"/>
                <a:gd name="connsiteX77" fmla="*/ 18135429 w 21634726"/>
                <a:gd name="connsiteY77" fmla="*/ 4012531 h 5279761"/>
                <a:gd name="connsiteX78" fmla="*/ 18793155 w 21634726"/>
                <a:gd name="connsiteY78" fmla="*/ 4012531 h 5279761"/>
                <a:gd name="connsiteX79" fmla="*/ 19595261 w 21634726"/>
                <a:gd name="connsiteY79" fmla="*/ 4028573 h 5279761"/>
                <a:gd name="connsiteX80" fmla="*/ 20156734 w 21634726"/>
                <a:gd name="connsiteY80" fmla="*/ 4060657 h 5279761"/>
                <a:gd name="connsiteX81" fmla="*/ 21039050 w 21634726"/>
                <a:gd name="connsiteY81" fmla="*/ 4108784 h 5279761"/>
                <a:gd name="connsiteX82" fmla="*/ 21391976 w 21634726"/>
                <a:gd name="connsiteY82" fmla="*/ 4140868 h 5279761"/>
                <a:gd name="connsiteX83" fmla="*/ 21472187 w 21634726"/>
                <a:gd name="connsiteY83" fmla="*/ 4237120 h 5279761"/>
                <a:gd name="connsiteX84" fmla="*/ 21632608 w 21634726"/>
                <a:gd name="connsiteY84" fmla="*/ 4269205 h 5279761"/>
                <a:gd name="connsiteX0" fmla="*/ 21632608 w 21633274"/>
                <a:gd name="connsiteY0" fmla="*/ 4269205 h 5279761"/>
                <a:gd name="connsiteX1" fmla="*/ 21492241 w 21633274"/>
                <a:gd name="connsiteY1" fmla="*/ 4734425 h 5279761"/>
                <a:gd name="connsiteX2" fmla="*/ 20794408 w 21633274"/>
                <a:gd name="connsiteY2" fmla="*/ 4545931 h 5279761"/>
                <a:gd name="connsiteX3" fmla="*/ 19936155 w 21633274"/>
                <a:gd name="connsiteY3" fmla="*/ 4361447 h 5279761"/>
                <a:gd name="connsiteX4" fmla="*/ 19494998 w 21633274"/>
                <a:gd name="connsiteY4" fmla="*/ 4301290 h 5279761"/>
                <a:gd name="connsiteX5" fmla="*/ 19234312 w 21633274"/>
                <a:gd name="connsiteY5" fmla="*/ 4313321 h 5279761"/>
                <a:gd name="connsiteX6" fmla="*/ 18873366 w 21633274"/>
                <a:gd name="connsiteY6" fmla="*/ 4305299 h 5279761"/>
                <a:gd name="connsiteX7" fmla="*/ 18500388 w 21633274"/>
                <a:gd name="connsiteY7" fmla="*/ 4297279 h 5279761"/>
                <a:gd name="connsiteX8" fmla="*/ 17846672 w 21633274"/>
                <a:gd name="connsiteY8" fmla="*/ 4309310 h 5279761"/>
                <a:gd name="connsiteX9" fmla="*/ 17557913 w 21633274"/>
                <a:gd name="connsiteY9" fmla="*/ 4321341 h 5279761"/>
                <a:gd name="connsiteX10" fmla="*/ 16972375 w 21633274"/>
                <a:gd name="connsiteY10" fmla="*/ 4285246 h 5279761"/>
                <a:gd name="connsiteX11" fmla="*/ 16611429 w 21633274"/>
                <a:gd name="connsiteY11" fmla="*/ 4313321 h 5279761"/>
                <a:gd name="connsiteX12" fmla="*/ 15777240 w 21633274"/>
                <a:gd name="connsiteY12" fmla="*/ 4333373 h 5279761"/>
                <a:gd name="connsiteX13" fmla="*/ 15340092 w 21633274"/>
                <a:gd name="connsiteY13" fmla="*/ 4385509 h 5279761"/>
                <a:gd name="connsiteX14" fmla="*/ 14979145 w 21633274"/>
                <a:gd name="connsiteY14" fmla="*/ 4433636 h 5279761"/>
                <a:gd name="connsiteX15" fmla="*/ 14285324 w 21633274"/>
                <a:gd name="connsiteY15" fmla="*/ 4493794 h 5279761"/>
                <a:gd name="connsiteX16" fmla="*/ 13880261 w 21633274"/>
                <a:gd name="connsiteY16" fmla="*/ 4521867 h 5279761"/>
                <a:gd name="connsiteX17" fmla="*/ 13523324 w 21633274"/>
                <a:gd name="connsiteY17" fmla="*/ 4598068 h 5279761"/>
                <a:gd name="connsiteX18" fmla="*/ 13013987 w 21633274"/>
                <a:gd name="connsiteY18" fmla="*/ 4642184 h 5279761"/>
                <a:gd name="connsiteX19" fmla="*/ 12556787 w 21633274"/>
                <a:gd name="connsiteY19" fmla="*/ 4658226 h 5279761"/>
                <a:gd name="connsiteX20" fmla="*/ 11921580 w 21633274"/>
                <a:gd name="connsiteY20" fmla="*/ 4706351 h 5279761"/>
                <a:gd name="connsiteX21" fmla="*/ 11121422 w 21633274"/>
                <a:gd name="connsiteY21" fmla="*/ 4767758 h 5279761"/>
                <a:gd name="connsiteX22" fmla="*/ 10684488 w 21633274"/>
                <a:gd name="connsiteY22" fmla="*/ 4808655 h 5279761"/>
                <a:gd name="connsiteX23" fmla="*/ 10322480 w 21633274"/>
                <a:gd name="connsiteY23" fmla="*/ 4914832 h 5279761"/>
                <a:gd name="connsiteX24" fmla="*/ 9945457 w 21633274"/>
                <a:gd name="connsiteY24" fmla="*/ 4986134 h 5279761"/>
                <a:gd name="connsiteX25" fmla="*/ 9774567 w 21633274"/>
                <a:gd name="connsiteY25" fmla="*/ 4986271 h 5279761"/>
                <a:gd name="connsiteX26" fmla="*/ 9335316 w 21633274"/>
                <a:gd name="connsiteY26" fmla="*/ 5056824 h 5279761"/>
                <a:gd name="connsiteX27" fmla="*/ 8302825 w 21633274"/>
                <a:gd name="connsiteY27" fmla="*/ 5156336 h 5279761"/>
                <a:gd name="connsiteX28" fmla="*/ 7388521 w 21633274"/>
                <a:gd name="connsiteY28" fmla="*/ 5248310 h 5279761"/>
                <a:gd name="connsiteX29" fmla="*/ 6531661 w 21633274"/>
                <a:gd name="connsiteY29" fmla="*/ 5249034 h 5279761"/>
                <a:gd name="connsiteX30" fmla="*/ 5482836 w 21633274"/>
                <a:gd name="connsiteY30" fmla="*/ 4881272 h 5279761"/>
                <a:gd name="connsiteX31" fmla="*/ 4751068 w 21633274"/>
                <a:gd name="connsiteY31" fmla="*/ 4689384 h 5279761"/>
                <a:gd name="connsiteX32" fmla="*/ 3693523 w 21633274"/>
                <a:gd name="connsiteY32" fmla="*/ 4393531 h 5279761"/>
                <a:gd name="connsiteX33" fmla="*/ 3168145 w 21633274"/>
                <a:gd name="connsiteY33" fmla="*/ 4349415 h 5279761"/>
                <a:gd name="connsiteX34" fmla="*/ 2349997 w 21633274"/>
                <a:gd name="connsiteY34" fmla="*/ 4333373 h 5279761"/>
                <a:gd name="connsiteX35" fmla="*/ 1644145 w 21633274"/>
                <a:gd name="connsiteY35" fmla="*/ 4349415 h 5279761"/>
                <a:gd name="connsiteX36" fmla="*/ 1259134 w 21633274"/>
                <a:gd name="connsiteY36" fmla="*/ 4349415 h 5279761"/>
                <a:gd name="connsiteX37" fmla="*/ 954334 w 21633274"/>
                <a:gd name="connsiteY37" fmla="*/ 4237120 h 5279761"/>
                <a:gd name="connsiteX38" fmla="*/ 617450 w 21633274"/>
                <a:gd name="connsiteY38" fmla="*/ 4044615 h 5279761"/>
                <a:gd name="connsiteX39" fmla="*/ 376819 w 21633274"/>
                <a:gd name="connsiteY39" fmla="*/ 3739815 h 5279761"/>
                <a:gd name="connsiteX40" fmla="*/ 168271 w 21633274"/>
                <a:gd name="connsiteY40" fmla="*/ 3563352 h 5279761"/>
                <a:gd name="connsiteX41" fmla="*/ 23892 w 21633274"/>
                <a:gd name="connsiteY41" fmla="*/ 3226468 h 5279761"/>
                <a:gd name="connsiteX42" fmla="*/ 7850 w 21633274"/>
                <a:gd name="connsiteY42" fmla="*/ 2825415 h 5279761"/>
                <a:gd name="connsiteX43" fmla="*/ 104103 w 21633274"/>
                <a:gd name="connsiteY43" fmla="*/ 2344152 h 5279761"/>
                <a:gd name="connsiteX44" fmla="*/ 248482 w 21633274"/>
                <a:gd name="connsiteY44" fmla="*/ 1975184 h 5279761"/>
                <a:gd name="connsiteX45" fmla="*/ 473071 w 21633274"/>
                <a:gd name="connsiteY45" fmla="*/ 1718510 h 5279761"/>
                <a:gd name="connsiteX46" fmla="*/ 729745 w 21633274"/>
                <a:gd name="connsiteY46" fmla="*/ 1461836 h 5279761"/>
                <a:gd name="connsiteX47" fmla="*/ 1034545 w 21633274"/>
                <a:gd name="connsiteY47" fmla="*/ 1157036 h 5279761"/>
                <a:gd name="connsiteX48" fmla="*/ 1483724 w 21633274"/>
                <a:gd name="connsiteY48" fmla="*/ 739942 h 5279761"/>
                <a:gd name="connsiteX49" fmla="*/ 1852692 w 21633274"/>
                <a:gd name="connsiteY49" fmla="*/ 595563 h 5279761"/>
                <a:gd name="connsiteX50" fmla="*/ 2847303 w 21633274"/>
                <a:gd name="connsiteY50" fmla="*/ 387015 h 5279761"/>
                <a:gd name="connsiteX51" fmla="*/ 3472945 w 21633274"/>
                <a:gd name="connsiteY51" fmla="*/ 306805 h 5279761"/>
                <a:gd name="connsiteX52" fmla="*/ 4515682 w 21633274"/>
                <a:gd name="connsiteY52" fmla="*/ 242636 h 5279761"/>
                <a:gd name="connsiteX53" fmla="*/ 5141324 w 21633274"/>
                <a:gd name="connsiteY53" fmla="*/ 130342 h 5279761"/>
                <a:gd name="connsiteX54" fmla="*/ 6585113 w 21633274"/>
                <a:gd name="connsiteY54" fmla="*/ 66173 h 5279761"/>
                <a:gd name="connsiteX55" fmla="*/ 7611808 w 21633274"/>
                <a:gd name="connsiteY55" fmla="*/ 50131 h 5279761"/>
                <a:gd name="connsiteX56" fmla="*/ 8702671 w 21633274"/>
                <a:gd name="connsiteY56" fmla="*/ 18047 h 5279761"/>
                <a:gd name="connsiteX57" fmla="*/ 9440608 w 21633274"/>
                <a:gd name="connsiteY57" fmla="*/ 2005 h 5279761"/>
                <a:gd name="connsiteX58" fmla="*/ 9921871 w 21633274"/>
                <a:gd name="connsiteY58" fmla="*/ 2005 h 5279761"/>
                <a:gd name="connsiteX59" fmla="*/ 10547513 w 21633274"/>
                <a:gd name="connsiteY59" fmla="*/ 18047 h 5279761"/>
                <a:gd name="connsiteX60" fmla="*/ 11125029 w 21633274"/>
                <a:gd name="connsiteY60" fmla="*/ 18047 h 5279761"/>
                <a:gd name="connsiteX61" fmla="*/ 11702545 w 21633274"/>
                <a:gd name="connsiteY61" fmla="*/ 130342 h 5279761"/>
                <a:gd name="connsiteX62" fmla="*/ 12296103 w 21633274"/>
                <a:gd name="connsiteY62" fmla="*/ 258678 h 5279761"/>
                <a:gd name="connsiteX63" fmla="*/ 12713197 w 21633274"/>
                <a:gd name="connsiteY63" fmla="*/ 419099 h 5279761"/>
                <a:gd name="connsiteX64" fmla="*/ 13210503 w 21633274"/>
                <a:gd name="connsiteY64" fmla="*/ 723899 h 5279761"/>
                <a:gd name="connsiteX65" fmla="*/ 13370924 w 21633274"/>
                <a:gd name="connsiteY65" fmla="*/ 1028699 h 5279761"/>
                <a:gd name="connsiteX66" fmla="*/ 13739892 w 21633274"/>
                <a:gd name="connsiteY66" fmla="*/ 1285373 h 5279761"/>
                <a:gd name="connsiteX67" fmla="*/ 13932397 w 21633274"/>
                <a:gd name="connsiteY67" fmla="*/ 1798720 h 5279761"/>
                <a:gd name="connsiteX68" fmla="*/ 14092819 w 21633274"/>
                <a:gd name="connsiteY68" fmla="*/ 2183731 h 5279761"/>
                <a:gd name="connsiteX69" fmla="*/ 14205113 w 21633274"/>
                <a:gd name="connsiteY69" fmla="*/ 2520615 h 5279761"/>
                <a:gd name="connsiteX70" fmla="*/ 14381576 w 21633274"/>
                <a:gd name="connsiteY70" fmla="*/ 2729163 h 5279761"/>
                <a:gd name="connsiteX71" fmla="*/ 14574082 w 21633274"/>
                <a:gd name="connsiteY71" fmla="*/ 3033963 h 5279761"/>
                <a:gd name="connsiteX72" fmla="*/ 14959092 w 21633274"/>
                <a:gd name="connsiteY72" fmla="*/ 3386889 h 5279761"/>
                <a:gd name="connsiteX73" fmla="*/ 15392229 w 21633274"/>
                <a:gd name="connsiteY73" fmla="*/ 3723773 h 5279761"/>
                <a:gd name="connsiteX74" fmla="*/ 15905576 w 21633274"/>
                <a:gd name="connsiteY74" fmla="*/ 3884194 h 5279761"/>
                <a:gd name="connsiteX75" fmla="*/ 16659555 w 21633274"/>
                <a:gd name="connsiteY75" fmla="*/ 4012531 h 5279761"/>
                <a:gd name="connsiteX76" fmla="*/ 17493745 w 21633274"/>
                <a:gd name="connsiteY76" fmla="*/ 4108784 h 5279761"/>
                <a:gd name="connsiteX77" fmla="*/ 18135429 w 21633274"/>
                <a:gd name="connsiteY77" fmla="*/ 4012531 h 5279761"/>
                <a:gd name="connsiteX78" fmla="*/ 18793155 w 21633274"/>
                <a:gd name="connsiteY78" fmla="*/ 4012531 h 5279761"/>
                <a:gd name="connsiteX79" fmla="*/ 19595261 w 21633274"/>
                <a:gd name="connsiteY79" fmla="*/ 4028573 h 5279761"/>
                <a:gd name="connsiteX80" fmla="*/ 20156734 w 21633274"/>
                <a:gd name="connsiteY80" fmla="*/ 4060657 h 5279761"/>
                <a:gd name="connsiteX81" fmla="*/ 21039050 w 21633274"/>
                <a:gd name="connsiteY81" fmla="*/ 4108784 h 5279761"/>
                <a:gd name="connsiteX82" fmla="*/ 21391976 w 21633274"/>
                <a:gd name="connsiteY82" fmla="*/ 4140868 h 5279761"/>
                <a:gd name="connsiteX83" fmla="*/ 21472187 w 21633274"/>
                <a:gd name="connsiteY83" fmla="*/ 4237120 h 5279761"/>
                <a:gd name="connsiteX84" fmla="*/ 21632608 w 21633274"/>
                <a:gd name="connsiteY84" fmla="*/ 4269205 h 5279761"/>
                <a:gd name="connsiteX0" fmla="*/ 21668703 w 21668920"/>
                <a:gd name="connsiteY0" fmla="*/ 4834689 h 5279761"/>
                <a:gd name="connsiteX1" fmla="*/ 21492241 w 21668920"/>
                <a:gd name="connsiteY1" fmla="*/ 4734425 h 5279761"/>
                <a:gd name="connsiteX2" fmla="*/ 20794408 w 21668920"/>
                <a:gd name="connsiteY2" fmla="*/ 4545931 h 5279761"/>
                <a:gd name="connsiteX3" fmla="*/ 19936155 w 21668920"/>
                <a:gd name="connsiteY3" fmla="*/ 4361447 h 5279761"/>
                <a:gd name="connsiteX4" fmla="*/ 19494998 w 21668920"/>
                <a:gd name="connsiteY4" fmla="*/ 4301290 h 5279761"/>
                <a:gd name="connsiteX5" fmla="*/ 19234312 w 21668920"/>
                <a:gd name="connsiteY5" fmla="*/ 4313321 h 5279761"/>
                <a:gd name="connsiteX6" fmla="*/ 18873366 w 21668920"/>
                <a:gd name="connsiteY6" fmla="*/ 4305299 h 5279761"/>
                <a:gd name="connsiteX7" fmla="*/ 18500388 w 21668920"/>
                <a:gd name="connsiteY7" fmla="*/ 4297279 h 5279761"/>
                <a:gd name="connsiteX8" fmla="*/ 17846672 w 21668920"/>
                <a:gd name="connsiteY8" fmla="*/ 4309310 h 5279761"/>
                <a:gd name="connsiteX9" fmla="*/ 17557913 w 21668920"/>
                <a:gd name="connsiteY9" fmla="*/ 4321341 h 5279761"/>
                <a:gd name="connsiteX10" fmla="*/ 16972375 w 21668920"/>
                <a:gd name="connsiteY10" fmla="*/ 4285246 h 5279761"/>
                <a:gd name="connsiteX11" fmla="*/ 16611429 w 21668920"/>
                <a:gd name="connsiteY11" fmla="*/ 4313321 h 5279761"/>
                <a:gd name="connsiteX12" fmla="*/ 15777240 w 21668920"/>
                <a:gd name="connsiteY12" fmla="*/ 4333373 h 5279761"/>
                <a:gd name="connsiteX13" fmla="*/ 15340092 w 21668920"/>
                <a:gd name="connsiteY13" fmla="*/ 4385509 h 5279761"/>
                <a:gd name="connsiteX14" fmla="*/ 14979145 w 21668920"/>
                <a:gd name="connsiteY14" fmla="*/ 4433636 h 5279761"/>
                <a:gd name="connsiteX15" fmla="*/ 14285324 w 21668920"/>
                <a:gd name="connsiteY15" fmla="*/ 4493794 h 5279761"/>
                <a:gd name="connsiteX16" fmla="*/ 13880261 w 21668920"/>
                <a:gd name="connsiteY16" fmla="*/ 4521867 h 5279761"/>
                <a:gd name="connsiteX17" fmla="*/ 13523324 w 21668920"/>
                <a:gd name="connsiteY17" fmla="*/ 4598068 h 5279761"/>
                <a:gd name="connsiteX18" fmla="*/ 13013987 w 21668920"/>
                <a:gd name="connsiteY18" fmla="*/ 4642184 h 5279761"/>
                <a:gd name="connsiteX19" fmla="*/ 12556787 w 21668920"/>
                <a:gd name="connsiteY19" fmla="*/ 4658226 h 5279761"/>
                <a:gd name="connsiteX20" fmla="*/ 11921580 w 21668920"/>
                <a:gd name="connsiteY20" fmla="*/ 4706351 h 5279761"/>
                <a:gd name="connsiteX21" fmla="*/ 11121422 w 21668920"/>
                <a:gd name="connsiteY21" fmla="*/ 4767758 h 5279761"/>
                <a:gd name="connsiteX22" fmla="*/ 10684488 w 21668920"/>
                <a:gd name="connsiteY22" fmla="*/ 4808655 h 5279761"/>
                <a:gd name="connsiteX23" fmla="*/ 10322480 w 21668920"/>
                <a:gd name="connsiteY23" fmla="*/ 4914832 h 5279761"/>
                <a:gd name="connsiteX24" fmla="*/ 9945457 w 21668920"/>
                <a:gd name="connsiteY24" fmla="*/ 4986134 h 5279761"/>
                <a:gd name="connsiteX25" fmla="*/ 9774567 w 21668920"/>
                <a:gd name="connsiteY25" fmla="*/ 4986271 h 5279761"/>
                <a:gd name="connsiteX26" fmla="*/ 9335316 w 21668920"/>
                <a:gd name="connsiteY26" fmla="*/ 5056824 h 5279761"/>
                <a:gd name="connsiteX27" fmla="*/ 8302825 w 21668920"/>
                <a:gd name="connsiteY27" fmla="*/ 5156336 h 5279761"/>
                <a:gd name="connsiteX28" fmla="*/ 7388521 w 21668920"/>
                <a:gd name="connsiteY28" fmla="*/ 5248310 h 5279761"/>
                <a:gd name="connsiteX29" fmla="*/ 6531661 w 21668920"/>
                <a:gd name="connsiteY29" fmla="*/ 5249034 h 5279761"/>
                <a:gd name="connsiteX30" fmla="*/ 5482836 w 21668920"/>
                <a:gd name="connsiteY30" fmla="*/ 4881272 h 5279761"/>
                <a:gd name="connsiteX31" fmla="*/ 4751068 w 21668920"/>
                <a:gd name="connsiteY31" fmla="*/ 4689384 h 5279761"/>
                <a:gd name="connsiteX32" fmla="*/ 3693523 w 21668920"/>
                <a:gd name="connsiteY32" fmla="*/ 4393531 h 5279761"/>
                <a:gd name="connsiteX33" fmla="*/ 3168145 w 21668920"/>
                <a:gd name="connsiteY33" fmla="*/ 4349415 h 5279761"/>
                <a:gd name="connsiteX34" fmla="*/ 2349997 w 21668920"/>
                <a:gd name="connsiteY34" fmla="*/ 4333373 h 5279761"/>
                <a:gd name="connsiteX35" fmla="*/ 1644145 w 21668920"/>
                <a:gd name="connsiteY35" fmla="*/ 4349415 h 5279761"/>
                <a:gd name="connsiteX36" fmla="*/ 1259134 w 21668920"/>
                <a:gd name="connsiteY36" fmla="*/ 4349415 h 5279761"/>
                <a:gd name="connsiteX37" fmla="*/ 954334 w 21668920"/>
                <a:gd name="connsiteY37" fmla="*/ 4237120 h 5279761"/>
                <a:gd name="connsiteX38" fmla="*/ 617450 w 21668920"/>
                <a:gd name="connsiteY38" fmla="*/ 4044615 h 5279761"/>
                <a:gd name="connsiteX39" fmla="*/ 376819 w 21668920"/>
                <a:gd name="connsiteY39" fmla="*/ 3739815 h 5279761"/>
                <a:gd name="connsiteX40" fmla="*/ 168271 w 21668920"/>
                <a:gd name="connsiteY40" fmla="*/ 3563352 h 5279761"/>
                <a:gd name="connsiteX41" fmla="*/ 23892 w 21668920"/>
                <a:gd name="connsiteY41" fmla="*/ 3226468 h 5279761"/>
                <a:gd name="connsiteX42" fmla="*/ 7850 w 21668920"/>
                <a:gd name="connsiteY42" fmla="*/ 2825415 h 5279761"/>
                <a:gd name="connsiteX43" fmla="*/ 104103 w 21668920"/>
                <a:gd name="connsiteY43" fmla="*/ 2344152 h 5279761"/>
                <a:gd name="connsiteX44" fmla="*/ 248482 w 21668920"/>
                <a:gd name="connsiteY44" fmla="*/ 1975184 h 5279761"/>
                <a:gd name="connsiteX45" fmla="*/ 473071 w 21668920"/>
                <a:gd name="connsiteY45" fmla="*/ 1718510 h 5279761"/>
                <a:gd name="connsiteX46" fmla="*/ 729745 w 21668920"/>
                <a:gd name="connsiteY46" fmla="*/ 1461836 h 5279761"/>
                <a:gd name="connsiteX47" fmla="*/ 1034545 w 21668920"/>
                <a:gd name="connsiteY47" fmla="*/ 1157036 h 5279761"/>
                <a:gd name="connsiteX48" fmla="*/ 1483724 w 21668920"/>
                <a:gd name="connsiteY48" fmla="*/ 739942 h 5279761"/>
                <a:gd name="connsiteX49" fmla="*/ 1852692 w 21668920"/>
                <a:gd name="connsiteY49" fmla="*/ 595563 h 5279761"/>
                <a:gd name="connsiteX50" fmla="*/ 2847303 w 21668920"/>
                <a:gd name="connsiteY50" fmla="*/ 387015 h 5279761"/>
                <a:gd name="connsiteX51" fmla="*/ 3472945 w 21668920"/>
                <a:gd name="connsiteY51" fmla="*/ 306805 h 5279761"/>
                <a:gd name="connsiteX52" fmla="*/ 4515682 w 21668920"/>
                <a:gd name="connsiteY52" fmla="*/ 242636 h 5279761"/>
                <a:gd name="connsiteX53" fmla="*/ 5141324 w 21668920"/>
                <a:gd name="connsiteY53" fmla="*/ 130342 h 5279761"/>
                <a:gd name="connsiteX54" fmla="*/ 6585113 w 21668920"/>
                <a:gd name="connsiteY54" fmla="*/ 66173 h 5279761"/>
                <a:gd name="connsiteX55" fmla="*/ 7611808 w 21668920"/>
                <a:gd name="connsiteY55" fmla="*/ 50131 h 5279761"/>
                <a:gd name="connsiteX56" fmla="*/ 8702671 w 21668920"/>
                <a:gd name="connsiteY56" fmla="*/ 18047 h 5279761"/>
                <a:gd name="connsiteX57" fmla="*/ 9440608 w 21668920"/>
                <a:gd name="connsiteY57" fmla="*/ 2005 h 5279761"/>
                <a:gd name="connsiteX58" fmla="*/ 9921871 w 21668920"/>
                <a:gd name="connsiteY58" fmla="*/ 2005 h 5279761"/>
                <a:gd name="connsiteX59" fmla="*/ 10547513 w 21668920"/>
                <a:gd name="connsiteY59" fmla="*/ 18047 h 5279761"/>
                <a:gd name="connsiteX60" fmla="*/ 11125029 w 21668920"/>
                <a:gd name="connsiteY60" fmla="*/ 18047 h 5279761"/>
                <a:gd name="connsiteX61" fmla="*/ 11702545 w 21668920"/>
                <a:gd name="connsiteY61" fmla="*/ 130342 h 5279761"/>
                <a:gd name="connsiteX62" fmla="*/ 12296103 w 21668920"/>
                <a:gd name="connsiteY62" fmla="*/ 258678 h 5279761"/>
                <a:gd name="connsiteX63" fmla="*/ 12713197 w 21668920"/>
                <a:gd name="connsiteY63" fmla="*/ 419099 h 5279761"/>
                <a:gd name="connsiteX64" fmla="*/ 13210503 w 21668920"/>
                <a:gd name="connsiteY64" fmla="*/ 723899 h 5279761"/>
                <a:gd name="connsiteX65" fmla="*/ 13370924 w 21668920"/>
                <a:gd name="connsiteY65" fmla="*/ 1028699 h 5279761"/>
                <a:gd name="connsiteX66" fmla="*/ 13739892 w 21668920"/>
                <a:gd name="connsiteY66" fmla="*/ 1285373 h 5279761"/>
                <a:gd name="connsiteX67" fmla="*/ 13932397 w 21668920"/>
                <a:gd name="connsiteY67" fmla="*/ 1798720 h 5279761"/>
                <a:gd name="connsiteX68" fmla="*/ 14092819 w 21668920"/>
                <a:gd name="connsiteY68" fmla="*/ 2183731 h 5279761"/>
                <a:gd name="connsiteX69" fmla="*/ 14205113 w 21668920"/>
                <a:gd name="connsiteY69" fmla="*/ 2520615 h 5279761"/>
                <a:gd name="connsiteX70" fmla="*/ 14381576 w 21668920"/>
                <a:gd name="connsiteY70" fmla="*/ 2729163 h 5279761"/>
                <a:gd name="connsiteX71" fmla="*/ 14574082 w 21668920"/>
                <a:gd name="connsiteY71" fmla="*/ 3033963 h 5279761"/>
                <a:gd name="connsiteX72" fmla="*/ 14959092 w 21668920"/>
                <a:gd name="connsiteY72" fmla="*/ 3386889 h 5279761"/>
                <a:gd name="connsiteX73" fmla="*/ 15392229 w 21668920"/>
                <a:gd name="connsiteY73" fmla="*/ 3723773 h 5279761"/>
                <a:gd name="connsiteX74" fmla="*/ 15905576 w 21668920"/>
                <a:gd name="connsiteY74" fmla="*/ 3884194 h 5279761"/>
                <a:gd name="connsiteX75" fmla="*/ 16659555 w 21668920"/>
                <a:gd name="connsiteY75" fmla="*/ 4012531 h 5279761"/>
                <a:gd name="connsiteX76" fmla="*/ 17493745 w 21668920"/>
                <a:gd name="connsiteY76" fmla="*/ 4108784 h 5279761"/>
                <a:gd name="connsiteX77" fmla="*/ 18135429 w 21668920"/>
                <a:gd name="connsiteY77" fmla="*/ 4012531 h 5279761"/>
                <a:gd name="connsiteX78" fmla="*/ 18793155 w 21668920"/>
                <a:gd name="connsiteY78" fmla="*/ 4012531 h 5279761"/>
                <a:gd name="connsiteX79" fmla="*/ 19595261 w 21668920"/>
                <a:gd name="connsiteY79" fmla="*/ 4028573 h 5279761"/>
                <a:gd name="connsiteX80" fmla="*/ 20156734 w 21668920"/>
                <a:gd name="connsiteY80" fmla="*/ 4060657 h 5279761"/>
                <a:gd name="connsiteX81" fmla="*/ 21039050 w 21668920"/>
                <a:gd name="connsiteY81" fmla="*/ 4108784 h 5279761"/>
                <a:gd name="connsiteX82" fmla="*/ 21391976 w 21668920"/>
                <a:gd name="connsiteY82" fmla="*/ 4140868 h 5279761"/>
                <a:gd name="connsiteX83" fmla="*/ 21472187 w 21668920"/>
                <a:gd name="connsiteY83" fmla="*/ 4237120 h 5279761"/>
                <a:gd name="connsiteX84" fmla="*/ 21668703 w 21668920"/>
                <a:gd name="connsiteY84" fmla="*/ 4834689 h 5279761"/>
                <a:gd name="connsiteX0" fmla="*/ 21668703 w 21668732"/>
                <a:gd name="connsiteY0" fmla="*/ 4834689 h 5279761"/>
                <a:gd name="connsiteX1" fmla="*/ 21480208 w 21668732"/>
                <a:gd name="connsiteY1" fmla="*/ 4782551 h 5279761"/>
                <a:gd name="connsiteX2" fmla="*/ 20794408 w 21668732"/>
                <a:gd name="connsiteY2" fmla="*/ 4545931 h 5279761"/>
                <a:gd name="connsiteX3" fmla="*/ 19936155 w 21668732"/>
                <a:gd name="connsiteY3" fmla="*/ 4361447 h 5279761"/>
                <a:gd name="connsiteX4" fmla="*/ 19494998 w 21668732"/>
                <a:gd name="connsiteY4" fmla="*/ 4301290 h 5279761"/>
                <a:gd name="connsiteX5" fmla="*/ 19234312 w 21668732"/>
                <a:gd name="connsiteY5" fmla="*/ 4313321 h 5279761"/>
                <a:gd name="connsiteX6" fmla="*/ 18873366 w 21668732"/>
                <a:gd name="connsiteY6" fmla="*/ 4305299 h 5279761"/>
                <a:gd name="connsiteX7" fmla="*/ 18500388 w 21668732"/>
                <a:gd name="connsiteY7" fmla="*/ 4297279 h 5279761"/>
                <a:gd name="connsiteX8" fmla="*/ 17846672 w 21668732"/>
                <a:gd name="connsiteY8" fmla="*/ 4309310 h 5279761"/>
                <a:gd name="connsiteX9" fmla="*/ 17557913 w 21668732"/>
                <a:gd name="connsiteY9" fmla="*/ 4321341 h 5279761"/>
                <a:gd name="connsiteX10" fmla="*/ 16972375 w 21668732"/>
                <a:gd name="connsiteY10" fmla="*/ 4285246 h 5279761"/>
                <a:gd name="connsiteX11" fmla="*/ 16611429 w 21668732"/>
                <a:gd name="connsiteY11" fmla="*/ 4313321 h 5279761"/>
                <a:gd name="connsiteX12" fmla="*/ 15777240 w 21668732"/>
                <a:gd name="connsiteY12" fmla="*/ 4333373 h 5279761"/>
                <a:gd name="connsiteX13" fmla="*/ 15340092 w 21668732"/>
                <a:gd name="connsiteY13" fmla="*/ 4385509 h 5279761"/>
                <a:gd name="connsiteX14" fmla="*/ 14979145 w 21668732"/>
                <a:gd name="connsiteY14" fmla="*/ 4433636 h 5279761"/>
                <a:gd name="connsiteX15" fmla="*/ 14285324 w 21668732"/>
                <a:gd name="connsiteY15" fmla="*/ 4493794 h 5279761"/>
                <a:gd name="connsiteX16" fmla="*/ 13880261 w 21668732"/>
                <a:gd name="connsiteY16" fmla="*/ 4521867 h 5279761"/>
                <a:gd name="connsiteX17" fmla="*/ 13523324 w 21668732"/>
                <a:gd name="connsiteY17" fmla="*/ 4598068 h 5279761"/>
                <a:gd name="connsiteX18" fmla="*/ 13013987 w 21668732"/>
                <a:gd name="connsiteY18" fmla="*/ 4642184 h 5279761"/>
                <a:gd name="connsiteX19" fmla="*/ 12556787 w 21668732"/>
                <a:gd name="connsiteY19" fmla="*/ 4658226 h 5279761"/>
                <a:gd name="connsiteX20" fmla="*/ 11921580 w 21668732"/>
                <a:gd name="connsiteY20" fmla="*/ 4706351 h 5279761"/>
                <a:gd name="connsiteX21" fmla="*/ 11121422 w 21668732"/>
                <a:gd name="connsiteY21" fmla="*/ 4767758 h 5279761"/>
                <a:gd name="connsiteX22" fmla="*/ 10684488 w 21668732"/>
                <a:gd name="connsiteY22" fmla="*/ 4808655 h 5279761"/>
                <a:gd name="connsiteX23" fmla="*/ 10322480 w 21668732"/>
                <a:gd name="connsiteY23" fmla="*/ 4914832 h 5279761"/>
                <a:gd name="connsiteX24" fmla="*/ 9945457 w 21668732"/>
                <a:gd name="connsiteY24" fmla="*/ 4986134 h 5279761"/>
                <a:gd name="connsiteX25" fmla="*/ 9774567 w 21668732"/>
                <a:gd name="connsiteY25" fmla="*/ 4986271 h 5279761"/>
                <a:gd name="connsiteX26" fmla="*/ 9335316 w 21668732"/>
                <a:gd name="connsiteY26" fmla="*/ 5056824 h 5279761"/>
                <a:gd name="connsiteX27" fmla="*/ 8302825 w 21668732"/>
                <a:gd name="connsiteY27" fmla="*/ 5156336 h 5279761"/>
                <a:gd name="connsiteX28" fmla="*/ 7388521 w 21668732"/>
                <a:gd name="connsiteY28" fmla="*/ 5248310 h 5279761"/>
                <a:gd name="connsiteX29" fmla="*/ 6531661 w 21668732"/>
                <a:gd name="connsiteY29" fmla="*/ 5249034 h 5279761"/>
                <a:gd name="connsiteX30" fmla="*/ 5482836 w 21668732"/>
                <a:gd name="connsiteY30" fmla="*/ 4881272 h 5279761"/>
                <a:gd name="connsiteX31" fmla="*/ 4751068 w 21668732"/>
                <a:gd name="connsiteY31" fmla="*/ 4689384 h 5279761"/>
                <a:gd name="connsiteX32" fmla="*/ 3693523 w 21668732"/>
                <a:gd name="connsiteY32" fmla="*/ 4393531 h 5279761"/>
                <a:gd name="connsiteX33" fmla="*/ 3168145 w 21668732"/>
                <a:gd name="connsiteY33" fmla="*/ 4349415 h 5279761"/>
                <a:gd name="connsiteX34" fmla="*/ 2349997 w 21668732"/>
                <a:gd name="connsiteY34" fmla="*/ 4333373 h 5279761"/>
                <a:gd name="connsiteX35" fmla="*/ 1644145 w 21668732"/>
                <a:gd name="connsiteY35" fmla="*/ 4349415 h 5279761"/>
                <a:gd name="connsiteX36" fmla="*/ 1259134 w 21668732"/>
                <a:gd name="connsiteY36" fmla="*/ 4349415 h 5279761"/>
                <a:gd name="connsiteX37" fmla="*/ 954334 w 21668732"/>
                <a:gd name="connsiteY37" fmla="*/ 4237120 h 5279761"/>
                <a:gd name="connsiteX38" fmla="*/ 617450 w 21668732"/>
                <a:gd name="connsiteY38" fmla="*/ 4044615 h 5279761"/>
                <a:gd name="connsiteX39" fmla="*/ 376819 w 21668732"/>
                <a:gd name="connsiteY39" fmla="*/ 3739815 h 5279761"/>
                <a:gd name="connsiteX40" fmla="*/ 168271 w 21668732"/>
                <a:gd name="connsiteY40" fmla="*/ 3563352 h 5279761"/>
                <a:gd name="connsiteX41" fmla="*/ 23892 w 21668732"/>
                <a:gd name="connsiteY41" fmla="*/ 3226468 h 5279761"/>
                <a:gd name="connsiteX42" fmla="*/ 7850 w 21668732"/>
                <a:gd name="connsiteY42" fmla="*/ 2825415 h 5279761"/>
                <a:gd name="connsiteX43" fmla="*/ 104103 w 21668732"/>
                <a:gd name="connsiteY43" fmla="*/ 2344152 h 5279761"/>
                <a:gd name="connsiteX44" fmla="*/ 248482 w 21668732"/>
                <a:gd name="connsiteY44" fmla="*/ 1975184 h 5279761"/>
                <a:gd name="connsiteX45" fmla="*/ 473071 w 21668732"/>
                <a:gd name="connsiteY45" fmla="*/ 1718510 h 5279761"/>
                <a:gd name="connsiteX46" fmla="*/ 729745 w 21668732"/>
                <a:gd name="connsiteY46" fmla="*/ 1461836 h 5279761"/>
                <a:gd name="connsiteX47" fmla="*/ 1034545 w 21668732"/>
                <a:gd name="connsiteY47" fmla="*/ 1157036 h 5279761"/>
                <a:gd name="connsiteX48" fmla="*/ 1483724 w 21668732"/>
                <a:gd name="connsiteY48" fmla="*/ 739942 h 5279761"/>
                <a:gd name="connsiteX49" fmla="*/ 1852692 w 21668732"/>
                <a:gd name="connsiteY49" fmla="*/ 595563 h 5279761"/>
                <a:gd name="connsiteX50" fmla="*/ 2847303 w 21668732"/>
                <a:gd name="connsiteY50" fmla="*/ 387015 h 5279761"/>
                <a:gd name="connsiteX51" fmla="*/ 3472945 w 21668732"/>
                <a:gd name="connsiteY51" fmla="*/ 306805 h 5279761"/>
                <a:gd name="connsiteX52" fmla="*/ 4515682 w 21668732"/>
                <a:gd name="connsiteY52" fmla="*/ 242636 h 5279761"/>
                <a:gd name="connsiteX53" fmla="*/ 5141324 w 21668732"/>
                <a:gd name="connsiteY53" fmla="*/ 130342 h 5279761"/>
                <a:gd name="connsiteX54" fmla="*/ 6585113 w 21668732"/>
                <a:gd name="connsiteY54" fmla="*/ 66173 h 5279761"/>
                <a:gd name="connsiteX55" fmla="*/ 7611808 w 21668732"/>
                <a:gd name="connsiteY55" fmla="*/ 50131 h 5279761"/>
                <a:gd name="connsiteX56" fmla="*/ 8702671 w 21668732"/>
                <a:gd name="connsiteY56" fmla="*/ 18047 h 5279761"/>
                <a:gd name="connsiteX57" fmla="*/ 9440608 w 21668732"/>
                <a:gd name="connsiteY57" fmla="*/ 2005 h 5279761"/>
                <a:gd name="connsiteX58" fmla="*/ 9921871 w 21668732"/>
                <a:gd name="connsiteY58" fmla="*/ 2005 h 5279761"/>
                <a:gd name="connsiteX59" fmla="*/ 10547513 w 21668732"/>
                <a:gd name="connsiteY59" fmla="*/ 18047 h 5279761"/>
                <a:gd name="connsiteX60" fmla="*/ 11125029 w 21668732"/>
                <a:gd name="connsiteY60" fmla="*/ 18047 h 5279761"/>
                <a:gd name="connsiteX61" fmla="*/ 11702545 w 21668732"/>
                <a:gd name="connsiteY61" fmla="*/ 130342 h 5279761"/>
                <a:gd name="connsiteX62" fmla="*/ 12296103 w 21668732"/>
                <a:gd name="connsiteY62" fmla="*/ 258678 h 5279761"/>
                <a:gd name="connsiteX63" fmla="*/ 12713197 w 21668732"/>
                <a:gd name="connsiteY63" fmla="*/ 419099 h 5279761"/>
                <a:gd name="connsiteX64" fmla="*/ 13210503 w 21668732"/>
                <a:gd name="connsiteY64" fmla="*/ 723899 h 5279761"/>
                <a:gd name="connsiteX65" fmla="*/ 13370924 w 21668732"/>
                <a:gd name="connsiteY65" fmla="*/ 1028699 h 5279761"/>
                <a:gd name="connsiteX66" fmla="*/ 13739892 w 21668732"/>
                <a:gd name="connsiteY66" fmla="*/ 1285373 h 5279761"/>
                <a:gd name="connsiteX67" fmla="*/ 13932397 w 21668732"/>
                <a:gd name="connsiteY67" fmla="*/ 1798720 h 5279761"/>
                <a:gd name="connsiteX68" fmla="*/ 14092819 w 21668732"/>
                <a:gd name="connsiteY68" fmla="*/ 2183731 h 5279761"/>
                <a:gd name="connsiteX69" fmla="*/ 14205113 w 21668732"/>
                <a:gd name="connsiteY69" fmla="*/ 2520615 h 5279761"/>
                <a:gd name="connsiteX70" fmla="*/ 14381576 w 21668732"/>
                <a:gd name="connsiteY70" fmla="*/ 2729163 h 5279761"/>
                <a:gd name="connsiteX71" fmla="*/ 14574082 w 21668732"/>
                <a:gd name="connsiteY71" fmla="*/ 3033963 h 5279761"/>
                <a:gd name="connsiteX72" fmla="*/ 14959092 w 21668732"/>
                <a:gd name="connsiteY72" fmla="*/ 3386889 h 5279761"/>
                <a:gd name="connsiteX73" fmla="*/ 15392229 w 21668732"/>
                <a:gd name="connsiteY73" fmla="*/ 3723773 h 5279761"/>
                <a:gd name="connsiteX74" fmla="*/ 15905576 w 21668732"/>
                <a:gd name="connsiteY74" fmla="*/ 3884194 h 5279761"/>
                <a:gd name="connsiteX75" fmla="*/ 16659555 w 21668732"/>
                <a:gd name="connsiteY75" fmla="*/ 4012531 h 5279761"/>
                <a:gd name="connsiteX76" fmla="*/ 17493745 w 21668732"/>
                <a:gd name="connsiteY76" fmla="*/ 4108784 h 5279761"/>
                <a:gd name="connsiteX77" fmla="*/ 18135429 w 21668732"/>
                <a:gd name="connsiteY77" fmla="*/ 4012531 h 5279761"/>
                <a:gd name="connsiteX78" fmla="*/ 18793155 w 21668732"/>
                <a:gd name="connsiteY78" fmla="*/ 4012531 h 5279761"/>
                <a:gd name="connsiteX79" fmla="*/ 19595261 w 21668732"/>
                <a:gd name="connsiteY79" fmla="*/ 4028573 h 5279761"/>
                <a:gd name="connsiteX80" fmla="*/ 20156734 w 21668732"/>
                <a:gd name="connsiteY80" fmla="*/ 4060657 h 5279761"/>
                <a:gd name="connsiteX81" fmla="*/ 21039050 w 21668732"/>
                <a:gd name="connsiteY81" fmla="*/ 4108784 h 5279761"/>
                <a:gd name="connsiteX82" fmla="*/ 21391976 w 21668732"/>
                <a:gd name="connsiteY82" fmla="*/ 4140868 h 5279761"/>
                <a:gd name="connsiteX83" fmla="*/ 21472187 w 21668732"/>
                <a:gd name="connsiteY83" fmla="*/ 4237120 h 5279761"/>
                <a:gd name="connsiteX84" fmla="*/ 21668703 w 21668732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91976 w 21668705"/>
                <a:gd name="connsiteY82" fmla="*/ 414086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44702 w 21668705"/>
                <a:gd name="connsiteY80" fmla="*/ 4205036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932397 w 21668748"/>
                <a:gd name="connsiteY67" fmla="*/ 1798720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1897897 w 21668748"/>
                <a:gd name="connsiteY62" fmla="*/ 738000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7805 h 5282877"/>
                <a:gd name="connsiteX1" fmla="*/ 21480208 w 21668748"/>
                <a:gd name="connsiteY1" fmla="*/ 4785667 h 5282877"/>
                <a:gd name="connsiteX2" fmla="*/ 20794408 w 21668748"/>
                <a:gd name="connsiteY2" fmla="*/ 4549047 h 5282877"/>
                <a:gd name="connsiteX3" fmla="*/ 19936155 w 21668748"/>
                <a:gd name="connsiteY3" fmla="*/ 4364563 h 5282877"/>
                <a:gd name="connsiteX4" fmla="*/ 19494998 w 21668748"/>
                <a:gd name="connsiteY4" fmla="*/ 4304406 h 5282877"/>
                <a:gd name="connsiteX5" fmla="*/ 19234312 w 21668748"/>
                <a:gd name="connsiteY5" fmla="*/ 4316437 h 5282877"/>
                <a:gd name="connsiteX6" fmla="*/ 18873366 w 21668748"/>
                <a:gd name="connsiteY6" fmla="*/ 4308415 h 5282877"/>
                <a:gd name="connsiteX7" fmla="*/ 18500388 w 21668748"/>
                <a:gd name="connsiteY7" fmla="*/ 4300395 h 5282877"/>
                <a:gd name="connsiteX8" fmla="*/ 17846672 w 21668748"/>
                <a:gd name="connsiteY8" fmla="*/ 4312426 h 5282877"/>
                <a:gd name="connsiteX9" fmla="*/ 17557913 w 21668748"/>
                <a:gd name="connsiteY9" fmla="*/ 4324457 h 5282877"/>
                <a:gd name="connsiteX10" fmla="*/ 16972375 w 21668748"/>
                <a:gd name="connsiteY10" fmla="*/ 4288362 h 5282877"/>
                <a:gd name="connsiteX11" fmla="*/ 16611429 w 21668748"/>
                <a:gd name="connsiteY11" fmla="*/ 4316437 h 5282877"/>
                <a:gd name="connsiteX12" fmla="*/ 15777240 w 21668748"/>
                <a:gd name="connsiteY12" fmla="*/ 4336489 h 5282877"/>
                <a:gd name="connsiteX13" fmla="*/ 15340092 w 21668748"/>
                <a:gd name="connsiteY13" fmla="*/ 4388625 h 5282877"/>
                <a:gd name="connsiteX14" fmla="*/ 14979145 w 21668748"/>
                <a:gd name="connsiteY14" fmla="*/ 4436752 h 5282877"/>
                <a:gd name="connsiteX15" fmla="*/ 14285324 w 21668748"/>
                <a:gd name="connsiteY15" fmla="*/ 4496910 h 5282877"/>
                <a:gd name="connsiteX16" fmla="*/ 13880261 w 21668748"/>
                <a:gd name="connsiteY16" fmla="*/ 4524983 h 5282877"/>
                <a:gd name="connsiteX17" fmla="*/ 13523324 w 21668748"/>
                <a:gd name="connsiteY17" fmla="*/ 4601184 h 5282877"/>
                <a:gd name="connsiteX18" fmla="*/ 13013987 w 21668748"/>
                <a:gd name="connsiteY18" fmla="*/ 4645300 h 5282877"/>
                <a:gd name="connsiteX19" fmla="*/ 12556787 w 21668748"/>
                <a:gd name="connsiteY19" fmla="*/ 4661342 h 5282877"/>
                <a:gd name="connsiteX20" fmla="*/ 11921580 w 21668748"/>
                <a:gd name="connsiteY20" fmla="*/ 4709467 h 5282877"/>
                <a:gd name="connsiteX21" fmla="*/ 11121422 w 21668748"/>
                <a:gd name="connsiteY21" fmla="*/ 4770874 h 5282877"/>
                <a:gd name="connsiteX22" fmla="*/ 10684488 w 21668748"/>
                <a:gd name="connsiteY22" fmla="*/ 4811771 h 5282877"/>
                <a:gd name="connsiteX23" fmla="*/ 10322480 w 21668748"/>
                <a:gd name="connsiteY23" fmla="*/ 4917948 h 5282877"/>
                <a:gd name="connsiteX24" fmla="*/ 9945457 w 21668748"/>
                <a:gd name="connsiteY24" fmla="*/ 4989250 h 5282877"/>
                <a:gd name="connsiteX25" fmla="*/ 9774567 w 21668748"/>
                <a:gd name="connsiteY25" fmla="*/ 4989387 h 5282877"/>
                <a:gd name="connsiteX26" fmla="*/ 9335316 w 21668748"/>
                <a:gd name="connsiteY26" fmla="*/ 5059940 h 5282877"/>
                <a:gd name="connsiteX27" fmla="*/ 8302825 w 21668748"/>
                <a:gd name="connsiteY27" fmla="*/ 5159452 h 5282877"/>
                <a:gd name="connsiteX28" fmla="*/ 7388521 w 21668748"/>
                <a:gd name="connsiteY28" fmla="*/ 5251426 h 5282877"/>
                <a:gd name="connsiteX29" fmla="*/ 6531661 w 21668748"/>
                <a:gd name="connsiteY29" fmla="*/ 5252150 h 5282877"/>
                <a:gd name="connsiteX30" fmla="*/ 5482836 w 21668748"/>
                <a:gd name="connsiteY30" fmla="*/ 4884388 h 5282877"/>
                <a:gd name="connsiteX31" fmla="*/ 4751068 w 21668748"/>
                <a:gd name="connsiteY31" fmla="*/ 4692500 h 5282877"/>
                <a:gd name="connsiteX32" fmla="*/ 3693523 w 21668748"/>
                <a:gd name="connsiteY32" fmla="*/ 4396647 h 5282877"/>
                <a:gd name="connsiteX33" fmla="*/ 3168145 w 21668748"/>
                <a:gd name="connsiteY33" fmla="*/ 4352531 h 5282877"/>
                <a:gd name="connsiteX34" fmla="*/ 2349997 w 21668748"/>
                <a:gd name="connsiteY34" fmla="*/ 4336489 h 5282877"/>
                <a:gd name="connsiteX35" fmla="*/ 1644145 w 21668748"/>
                <a:gd name="connsiteY35" fmla="*/ 4352531 h 5282877"/>
                <a:gd name="connsiteX36" fmla="*/ 1259134 w 21668748"/>
                <a:gd name="connsiteY36" fmla="*/ 4352531 h 5282877"/>
                <a:gd name="connsiteX37" fmla="*/ 954334 w 21668748"/>
                <a:gd name="connsiteY37" fmla="*/ 4240236 h 5282877"/>
                <a:gd name="connsiteX38" fmla="*/ 617450 w 21668748"/>
                <a:gd name="connsiteY38" fmla="*/ 4047731 h 5282877"/>
                <a:gd name="connsiteX39" fmla="*/ 376819 w 21668748"/>
                <a:gd name="connsiteY39" fmla="*/ 3742931 h 5282877"/>
                <a:gd name="connsiteX40" fmla="*/ 168271 w 21668748"/>
                <a:gd name="connsiteY40" fmla="*/ 3566468 h 5282877"/>
                <a:gd name="connsiteX41" fmla="*/ 23892 w 21668748"/>
                <a:gd name="connsiteY41" fmla="*/ 3229584 h 5282877"/>
                <a:gd name="connsiteX42" fmla="*/ 7850 w 21668748"/>
                <a:gd name="connsiteY42" fmla="*/ 2828531 h 5282877"/>
                <a:gd name="connsiteX43" fmla="*/ 104103 w 21668748"/>
                <a:gd name="connsiteY43" fmla="*/ 2347268 h 5282877"/>
                <a:gd name="connsiteX44" fmla="*/ 248482 w 21668748"/>
                <a:gd name="connsiteY44" fmla="*/ 1978300 h 5282877"/>
                <a:gd name="connsiteX45" fmla="*/ 473071 w 21668748"/>
                <a:gd name="connsiteY45" fmla="*/ 1721626 h 5282877"/>
                <a:gd name="connsiteX46" fmla="*/ 729745 w 21668748"/>
                <a:gd name="connsiteY46" fmla="*/ 1464952 h 5282877"/>
                <a:gd name="connsiteX47" fmla="*/ 1034545 w 21668748"/>
                <a:gd name="connsiteY47" fmla="*/ 1160152 h 5282877"/>
                <a:gd name="connsiteX48" fmla="*/ 1483724 w 21668748"/>
                <a:gd name="connsiteY48" fmla="*/ 743058 h 5282877"/>
                <a:gd name="connsiteX49" fmla="*/ 1852692 w 21668748"/>
                <a:gd name="connsiteY49" fmla="*/ 598679 h 5282877"/>
                <a:gd name="connsiteX50" fmla="*/ 2847303 w 21668748"/>
                <a:gd name="connsiteY50" fmla="*/ 390131 h 5282877"/>
                <a:gd name="connsiteX51" fmla="*/ 3472945 w 21668748"/>
                <a:gd name="connsiteY51" fmla="*/ 309921 h 5282877"/>
                <a:gd name="connsiteX52" fmla="*/ 4515682 w 21668748"/>
                <a:gd name="connsiteY52" fmla="*/ 245752 h 5282877"/>
                <a:gd name="connsiteX53" fmla="*/ 5141324 w 21668748"/>
                <a:gd name="connsiteY53" fmla="*/ 133458 h 5282877"/>
                <a:gd name="connsiteX54" fmla="*/ 6585113 w 21668748"/>
                <a:gd name="connsiteY54" fmla="*/ 69289 h 5282877"/>
                <a:gd name="connsiteX55" fmla="*/ 7611808 w 21668748"/>
                <a:gd name="connsiteY55" fmla="*/ 53247 h 5282877"/>
                <a:gd name="connsiteX56" fmla="*/ 8724794 w 21668748"/>
                <a:gd name="connsiteY56" fmla="*/ 65408 h 5282877"/>
                <a:gd name="connsiteX57" fmla="*/ 9440608 w 21668748"/>
                <a:gd name="connsiteY57" fmla="*/ 5121 h 5282877"/>
                <a:gd name="connsiteX58" fmla="*/ 9921871 w 21668748"/>
                <a:gd name="connsiteY58" fmla="*/ 5121 h 5282877"/>
                <a:gd name="connsiteX59" fmla="*/ 10547513 w 21668748"/>
                <a:gd name="connsiteY59" fmla="*/ 21163 h 5282877"/>
                <a:gd name="connsiteX60" fmla="*/ 11125029 w 21668748"/>
                <a:gd name="connsiteY60" fmla="*/ 21163 h 5282877"/>
                <a:gd name="connsiteX61" fmla="*/ 11702545 w 21668748"/>
                <a:gd name="connsiteY61" fmla="*/ 133458 h 5282877"/>
                <a:gd name="connsiteX62" fmla="*/ 11897897 w 21668748"/>
                <a:gd name="connsiteY62" fmla="*/ 741116 h 5282877"/>
                <a:gd name="connsiteX63" fmla="*/ 12329739 w 21668748"/>
                <a:gd name="connsiteY63" fmla="*/ 931034 h 5282877"/>
                <a:gd name="connsiteX64" fmla="*/ 12856542 w 21668748"/>
                <a:gd name="connsiteY64" fmla="*/ 1198963 h 5282877"/>
                <a:gd name="connsiteX65" fmla="*/ 13090705 w 21668748"/>
                <a:gd name="connsiteY65" fmla="*/ 1341531 h 5282877"/>
                <a:gd name="connsiteX66" fmla="*/ 13518666 w 21668748"/>
                <a:gd name="connsiteY66" fmla="*/ 1546586 h 5282877"/>
                <a:gd name="connsiteX67" fmla="*/ 13888151 w 21668748"/>
                <a:gd name="connsiteY67" fmla="*/ 1831332 h 5282877"/>
                <a:gd name="connsiteX68" fmla="*/ 14092819 w 21668748"/>
                <a:gd name="connsiteY68" fmla="*/ 2186847 h 5282877"/>
                <a:gd name="connsiteX69" fmla="*/ 14205113 w 21668748"/>
                <a:gd name="connsiteY69" fmla="*/ 2523731 h 5282877"/>
                <a:gd name="connsiteX70" fmla="*/ 14381576 w 21668748"/>
                <a:gd name="connsiteY70" fmla="*/ 2732279 h 5282877"/>
                <a:gd name="connsiteX71" fmla="*/ 14574082 w 21668748"/>
                <a:gd name="connsiteY71" fmla="*/ 3037079 h 5282877"/>
                <a:gd name="connsiteX72" fmla="*/ 14959092 w 21668748"/>
                <a:gd name="connsiteY72" fmla="*/ 3390005 h 5282877"/>
                <a:gd name="connsiteX73" fmla="*/ 15392229 w 21668748"/>
                <a:gd name="connsiteY73" fmla="*/ 3726889 h 5282877"/>
                <a:gd name="connsiteX74" fmla="*/ 15905576 w 21668748"/>
                <a:gd name="connsiteY74" fmla="*/ 3887310 h 5282877"/>
                <a:gd name="connsiteX75" fmla="*/ 16659555 w 21668748"/>
                <a:gd name="connsiteY75" fmla="*/ 4015647 h 5282877"/>
                <a:gd name="connsiteX76" fmla="*/ 17493745 w 21668748"/>
                <a:gd name="connsiteY76" fmla="*/ 4111900 h 5282877"/>
                <a:gd name="connsiteX77" fmla="*/ 18135429 w 21668748"/>
                <a:gd name="connsiteY77" fmla="*/ 4015647 h 5282877"/>
                <a:gd name="connsiteX78" fmla="*/ 18793155 w 21668748"/>
                <a:gd name="connsiteY78" fmla="*/ 4015647 h 5282877"/>
                <a:gd name="connsiteX79" fmla="*/ 19595261 w 21668748"/>
                <a:gd name="connsiteY79" fmla="*/ 4031689 h 5282877"/>
                <a:gd name="connsiteX80" fmla="*/ 20144702 w 21668748"/>
                <a:gd name="connsiteY80" fmla="*/ 4208152 h 5282877"/>
                <a:gd name="connsiteX81" fmla="*/ 20918734 w 21668748"/>
                <a:gd name="connsiteY81" fmla="*/ 4448784 h 5282877"/>
                <a:gd name="connsiteX82" fmla="*/ 21319787 w 21668748"/>
                <a:gd name="connsiteY82" fmla="*/ 4528994 h 5282877"/>
                <a:gd name="connsiteX83" fmla="*/ 21496252 w 21668748"/>
                <a:gd name="connsiteY83" fmla="*/ 4613214 h 5282877"/>
                <a:gd name="connsiteX84" fmla="*/ 21668703 w 21668748"/>
                <a:gd name="connsiteY84" fmla="*/ 4837805 h 5282877"/>
                <a:gd name="connsiteX0" fmla="*/ 21668703 w 21668748"/>
                <a:gd name="connsiteY0" fmla="*/ 4836855 h 5281927"/>
                <a:gd name="connsiteX1" fmla="*/ 21480208 w 21668748"/>
                <a:gd name="connsiteY1" fmla="*/ 4784717 h 5281927"/>
                <a:gd name="connsiteX2" fmla="*/ 20794408 w 21668748"/>
                <a:gd name="connsiteY2" fmla="*/ 4548097 h 5281927"/>
                <a:gd name="connsiteX3" fmla="*/ 19936155 w 21668748"/>
                <a:gd name="connsiteY3" fmla="*/ 4363613 h 5281927"/>
                <a:gd name="connsiteX4" fmla="*/ 19494998 w 21668748"/>
                <a:gd name="connsiteY4" fmla="*/ 4303456 h 5281927"/>
                <a:gd name="connsiteX5" fmla="*/ 19234312 w 21668748"/>
                <a:gd name="connsiteY5" fmla="*/ 4315487 h 5281927"/>
                <a:gd name="connsiteX6" fmla="*/ 18873366 w 21668748"/>
                <a:gd name="connsiteY6" fmla="*/ 4307465 h 5281927"/>
                <a:gd name="connsiteX7" fmla="*/ 18500388 w 21668748"/>
                <a:gd name="connsiteY7" fmla="*/ 4299445 h 5281927"/>
                <a:gd name="connsiteX8" fmla="*/ 17846672 w 21668748"/>
                <a:gd name="connsiteY8" fmla="*/ 4311476 h 5281927"/>
                <a:gd name="connsiteX9" fmla="*/ 17557913 w 21668748"/>
                <a:gd name="connsiteY9" fmla="*/ 4323507 h 5281927"/>
                <a:gd name="connsiteX10" fmla="*/ 16972375 w 21668748"/>
                <a:gd name="connsiteY10" fmla="*/ 4287412 h 5281927"/>
                <a:gd name="connsiteX11" fmla="*/ 16611429 w 21668748"/>
                <a:gd name="connsiteY11" fmla="*/ 4315487 h 5281927"/>
                <a:gd name="connsiteX12" fmla="*/ 15777240 w 21668748"/>
                <a:gd name="connsiteY12" fmla="*/ 4335539 h 5281927"/>
                <a:gd name="connsiteX13" fmla="*/ 15340092 w 21668748"/>
                <a:gd name="connsiteY13" fmla="*/ 4387675 h 5281927"/>
                <a:gd name="connsiteX14" fmla="*/ 14979145 w 21668748"/>
                <a:gd name="connsiteY14" fmla="*/ 4435802 h 5281927"/>
                <a:gd name="connsiteX15" fmla="*/ 14285324 w 21668748"/>
                <a:gd name="connsiteY15" fmla="*/ 4495960 h 5281927"/>
                <a:gd name="connsiteX16" fmla="*/ 13880261 w 21668748"/>
                <a:gd name="connsiteY16" fmla="*/ 4524033 h 5281927"/>
                <a:gd name="connsiteX17" fmla="*/ 13523324 w 21668748"/>
                <a:gd name="connsiteY17" fmla="*/ 4600234 h 5281927"/>
                <a:gd name="connsiteX18" fmla="*/ 13013987 w 21668748"/>
                <a:gd name="connsiteY18" fmla="*/ 4644350 h 5281927"/>
                <a:gd name="connsiteX19" fmla="*/ 12556787 w 21668748"/>
                <a:gd name="connsiteY19" fmla="*/ 4660392 h 5281927"/>
                <a:gd name="connsiteX20" fmla="*/ 11921580 w 21668748"/>
                <a:gd name="connsiteY20" fmla="*/ 4708517 h 5281927"/>
                <a:gd name="connsiteX21" fmla="*/ 11121422 w 21668748"/>
                <a:gd name="connsiteY21" fmla="*/ 4769924 h 5281927"/>
                <a:gd name="connsiteX22" fmla="*/ 10684488 w 21668748"/>
                <a:gd name="connsiteY22" fmla="*/ 4810821 h 5281927"/>
                <a:gd name="connsiteX23" fmla="*/ 10322480 w 21668748"/>
                <a:gd name="connsiteY23" fmla="*/ 4916998 h 5281927"/>
                <a:gd name="connsiteX24" fmla="*/ 9945457 w 21668748"/>
                <a:gd name="connsiteY24" fmla="*/ 4988300 h 5281927"/>
                <a:gd name="connsiteX25" fmla="*/ 9774567 w 21668748"/>
                <a:gd name="connsiteY25" fmla="*/ 4988437 h 5281927"/>
                <a:gd name="connsiteX26" fmla="*/ 9335316 w 21668748"/>
                <a:gd name="connsiteY26" fmla="*/ 5058990 h 5281927"/>
                <a:gd name="connsiteX27" fmla="*/ 8302825 w 21668748"/>
                <a:gd name="connsiteY27" fmla="*/ 5158502 h 5281927"/>
                <a:gd name="connsiteX28" fmla="*/ 7388521 w 21668748"/>
                <a:gd name="connsiteY28" fmla="*/ 5250476 h 5281927"/>
                <a:gd name="connsiteX29" fmla="*/ 6531661 w 21668748"/>
                <a:gd name="connsiteY29" fmla="*/ 5251200 h 5281927"/>
                <a:gd name="connsiteX30" fmla="*/ 5482836 w 21668748"/>
                <a:gd name="connsiteY30" fmla="*/ 4883438 h 5281927"/>
                <a:gd name="connsiteX31" fmla="*/ 4751068 w 21668748"/>
                <a:gd name="connsiteY31" fmla="*/ 4691550 h 5281927"/>
                <a:gd name="connsiteX32" fmla="*/ 3693523 w 21668748"/>
                <a:gd name="connsiteY32" fmla="*/ 4395697 h 5281927"/>
                <a:gd name="connsiteX33" fmla="*/ 3168145 w 21668748"/>
                <a:gd name="connsiteY33" fmla="*/ 4351581 h 5281927"/>
                <a:gd name="connsiteX34" fmla="*/ 2349997 w 21668748"/>
                <a:gd name="connsiteY34" fmla="*/ 4335539 h 5281927"/>
                <a:gd name="connsiteX35" fmla="*/ 1644145 w 21668748"/>
                <a:gd name="connsiteY35" fmla="*/ 4351581 h 5281927"/>
                <a:gd name="connsiteX36" fmla="*/ 1259134 w 21668748"/>
                <a:gd name="connsiteY36" fmla="*/ 4351581 h 5281927"/>
                <a:gd name="connsiteX37" fmla="*/ 954334 w 21668748"/>
                <a:gd name="connsiteY37" fmla="*/ 4239286 h 5281927"/>
                <a:gd name="connsiteX38" fmla="*/ 617450 w 21668748"/>
                <a:gd name="connsiteY38" fmla="*/ 4046781 h 5281927"/>
                <a:gd name="connsiteX39" fmla="*/ 376819 w 21668748"/>
                <a:gd name="connsiteY39" fmla="*/ 3741981 h 5281927"/>
                <a:gd name="connsiteX40" fmla="*/ 168271 w 21668748"/>
                <a:gd name="connsiteY40" fmla="*/ 3565518 h 5281927"/>
                <a:gd name="connsiteX41" fmla="*/ 23892 w 21668748"/>
                <a:gd name="connsiteY41" fmla="*/ 3228634 h 5281927"/>
                <a:gd name="connsiteX42" fmla="*/ 7850 w 21668748"/>
                <a:gd name="connsiteY42" fmla="*/ 2827581 h 5281927"/>
                <a:gd name="connsiteX43" fmla="*/ 104103 w 21668748"/>
                <a:gd name="connsiteY43" fmla="*/ 2346318 h 5281927"/>
                <a:gd name="connsiteX44" fmla="*/ 248482 w 21668748"/>
                <a:gd name="connsiteY44" fmla="*/ 1977350 h 5281927"/>
                <a:gd name="connsiteX45" fmla="*/ 473071 w 21668748"/>
                <a:gd name="connsiteY45" fmla="*/ 1720676 h 5281927"/>
                <a:gd name="connsiteX46" fmla="*/ 729745 w 21668748"/>
                <a:gd name="connsiteY46" fmla="*/ 1464002 h 5281927"/>
                <a:gd name="connsiteX47" fmla="*/ 1034545 w 21668748"/>
                <a:gd name="connsiteY47" fmla="*/ 1159202 h 5281927"/>
                <a:gd name="connsiteX48" fmla="*/ 1483724 w 21668748"/>
                <a:gd name="connsiteY48" fmla="*/ 742108 h 5281927"/>
                <a:gd name="connsiteX49" fmla="*/ 1852692 w 21668748"/>
                <a:gd name="connsiteY49" fmla="*/ 597729 h 5281927"/>
                <a:gd name="connsiteX50" fmla="*/ 2847303 w 21668748"/>
                <a:gd name="connsiteY50" fmla="*/ 389181 h 5281927"/>
                <a:gd name="connsiteX51" fmla="*/ 3472945 w 21668748"/>
                <a:gd name="connsiteY51" fmla="*/ 308971 h 5281927"/>
                <a:gd name="connsiteX52" fmla="*/ 4515682 w 21668748"/>
                <a:gd name="connsiteY52" fmla="*/ 244802 h 5281927"/>
                <a:gd name="connsiteX53" fmla="*/ 5141324 w 21668748"/>
                <a:gd name="connsiteY53" fmla="*/ 132508 h 5281927"/>
                <a:gd name="connsiteX54" fmla="*/ 6585113 w 21668748"/>
                <a:gd name="connsiteY54" fmla="*/ 68339 h 5281927"/>
                <a:gd name="connsiteX55" fmla="*/ 7611808 w 21668748"/>
                <a:gd name="connsiteY55" fmla="*/ 52297 h 5281927"/>
                <a:gd name="connsiteX56" fmla="*/ 8724794 w 21668748"/>
                <a:gd name="connsiteY56" fmla="*/ 64458 h 5281927"/>
                <a:gd name="connsiteX57" fmla="*/ 9455356 w 21668748"/>
                <a:gd name="connsiteY57" fmla="*/ 107409 h 5281927"/>
                <a:gd name="connsiteX58" fmla="*/ 9921871 w 21668748"/>
                <a:gd name="connsiteY58" fmla="*/ 4171 h 5281927"/>
                <a:gd name="connsiteX59" fmla="*/ 10547513 w 21668748"/>
                <a:gd name="connsiteY59" fmla="*/ 20213 h 5281927"/>
                <a:gd name="connsiteX60" fmla="*/ 11125029 w 21668748"/>
                <a:gd name="connsiteY60" fmla="*/ 20213 h 5281927"/>
                <a:gd name="connsiteX61" fmla="*/ 11702545 w 21668748"/>
                <a:gd name="connsiteY61" fmla="*/ 132508 h 5281927"/>
                <a:gd name="connsiteX62" fmla="*/ 11897897 w 21668748"/>
                <a:gd name="connsiteY62" fmla="*/ 740166 h 5281927"/>
                <a:gd name="connsiteX63" fmla="*/ 12329739 w 21668748"/>
                <a:gd name="connsiteY63" fmla="*/ 930084 h 5281927"/>
                <a:gd name="connsiteX64" fmla="*/ 12856542 w 21668748"/>
                <a:gd name="connsiteY64" fmla="*/ 1198013 h 5281927"/>
                <a:gd name="connsiteX65" fmla="*/ 13090705 w 21668748"/>
                <a:gd name="connsiteY65" fmla="*/ 1340581 h 5281927"/>
                <a:gd name="connsiteX66" fmla="*/ 13518666 w 21668748"/>
                <a:gd name="connsiteY66" fmla="*/ 1545636 h 5281927"/>
                <a:gd name="connsiteX67" fmla="*/ 13888151 w 21668748"/>
                <a:gd name="connsiteY67" fmla="*/ 1830382 h 5281927"/>
                <a:gd name="connsiteX68" fmla="*/ 14092819 w 21668748"/>
                <a:gd name="connsiteY68" fmla="*/ 2185897 h 5281927"/>
                <a:gd name="connsiteX69" fmla="*/ 14205113 w 21668748"/>
                <a:gd name="connsiteY69" fmla="*/ 2522781 h 5281927"/>
                <a:gd name="connsiteX70" fmla="*/ 14381576 w 21668748"/>
                <a:gd name="connsiteY70" fmla="*/ 2731329 h 5281927"/>
                <a:gd name="connsiteX71" fmla="*/ 14574082 w 21668748"/>
                <a:gd name="connsiteY71" fmla="*/ 3036129 h 5281927"/>
                <a:gd name="connsiteX72" fmla="*/ 14959092 w 21668748"/>
                <a:gd name="connsiteY72" fmla="*/ 3389055 h 5281927"/>
                <a:gd name="connsiteX73" fmla="*/ 15392229 w 21668748"/>
                <a:gd name="connsiteY73" fmla="*/ 3725939 h 5281927"/>
                <a:gd name="connsiteX74" fmla="*/ 15905576 w 21668748"/>
                <a:gd name="connsiteY74" fmla="*/ 3886360 h 5281927"/>
                <a:gd name="connsiteX75" fmla="*/ 16659555 w 21668748"/>
                <a:gd name="connsiteY75" fmla="*/ 4014697 h 5281927"/>
                <a:gd name="connsiteX76" fmla="*/ 17493745 w 21668748"/>
                <a:gd name="connsiteY76" fmla="*/ 4110950 h 5281927"/>
                <a:gd name="connsiteX77" fmla="*/ 18135429 w 21668748"/>
                <a:gd name="connsiteY77" fmla="*/ 4014697 h 5281927"/>
                <a:gd name="connsiteX78" fmla="*/ 18793155 w 21668748"/>
                <a:gd name="connsiteY78" fmla="*/ 4014697 h 5281927"/>
                <a:gd name="connsiteX79" fmla="*/ 19595261 w 21668748"/>
                <a:gd name="connsiteY79" fmla="*/ 4030739 h 5281927"/>
                <a:gd name="connsiteX80" fmla="*/ 20144702 w 21668748"/>
                <a:gd name="connsiteY80" fmla="*/ 4207202 h 5281927"/>
                <a:gd name="connsiteX81" fmla="*/ 20918734 w 21668748"/>
                <a:gd name="connsiteY81" fmla="*/ 4447834 h 5281927"/>
                <a:gd name="connsiteX82" fmla="*/ 21319787 w 21668748"/>
                <a:gd name="connsiteY82" fmla="*/ 4528044 h 5281927"/>
                <a:gd name="connsiteX83" fmla="*/ 21496252 w 21668748"/>
                <a:gd name="connsiteY83" fmla="*/ 4612264 h 5281927"/>
                <a:gd name="connsiteX84" fmla="*/ 21668703 w 21668748"/>
                <a:gd name="connsiteY84" fmla="*/ 4836855 h 5281927"/>
                <a:gd name="connsiteX0" fmla="*/ 21668703 w 21668748"/>
                <a:gd name="connsiteY0" fmla="*/ 4837925 h 5282997"/>
                <a:gd name="connsiteX1" fmla="*/ 21480208 w 21668748"/>
                <a:gd name="connsiteY1" fmla="*/ 4785787 h 5282997"/>
                <a:gd name="connsiteX2" fmla="*/ 20794408 w 21668748"/>
                <a:gd name="connsiteY2" fmla="*/ 4549167 h 5282997"/>
                <a:gd name="connsiteX3" fmla="*/ 19936155 w 21668748"/>
                <a:gd name="connsiteY3" fmla="*/ 4364683 h 5282997"/>
                <a:gd name="connsiteX4" fmla="*/ 19494998 w 21668748"/>
                <a:gd name="connsiteY4" fmla="*/ 4304526 h 5282997"/>
                <a:gd name="connsiteX5" fmla="*/ 19234312 w 21668748"/>
                <a:gd name="connsiteY5" fmla="*/ 4316557 h 5282997"/>
                <a:gd name="connsiteX6" fmla="*/ 18873366 w 21668748"/>
                <a:gd name="connsiteY6" fmla="*/ 4308535 h 5282997"/>
                <a:gd name="connsiteX7" fmla="*/ 18500388 w 21668748"/>
                <a:gd name="connsiteY7" fmla="*/ 4300515 h 5282997"/>
                <a:gd name="connsiteX8" fmla="*/ 17846672 w 21668748"/>
                <a:gd name="connsiteY8" fmla="*/ 4312546 h 5282997"/>
                <a:gd name="connsiteX9" fmla="*/ 17557913 w 21668748"/>
                <a:gd name="connsiteY9" fmla="*/ 4324577 h 5282997"/>
                <a:gd name="connsiteX10" fmla="*/ 16972375 w 21668748"/>
                <a:gd name="connsiteY10" fmla="*/ 4288482 h 5282997"/>
                <a:gd name="connsiteX11" fmla="*/ 16611429 w 21668748"/>
                <a:gd name="connsiteY11" fmla="*/ 4316557 h 5282997"/>
                <a:gd name="connsiteX12" fmla="*/ 15777240 w 21668748"/>
                <a:gd name="connsiteY12" fmla="*/ 4336609 h 5282997"/>
                <a:gd name="connsiteX13" fmla="*/ 15340092 w 21668748"/>
                <a:gd name="connsiteY13" fmla="*/ 4388745 h 5282997"/>
                <a:gd name="connsiteX14" fmla="*/ 14979145 w 21668748"/>
                <a:gd name="connsiteY14" fmla="*/ 4436872 h 5282997"/>
                <a:gd name="connsiteX15" fmla="*/ 14285324 w 21668748"/>
                <a:gd name="connsiteY15" fmla="*/ 4497030 h 5282997"/>
                <a:gd name="connsiteX16" fmla="*/ 13880261 w 21668748"/>
                <a:gd name="connsiteY16" fmla="*/ 4525103 h 5282997"/>
                <a:gd name="connsiteX17" fmla="*/ 13523324 w 21668748"/>
                <a:gd name="connsiteY17" fmla="*/ 4601304 h 5282997"/>
                <a:gd name="connsiteX18" fmla="*/ 13013987 w 21668748"/>
                <a:gd name="connsiteY18" fmla="*/ 4645420 h 5282997"/>
                <a:gd name="connsiteX19" fmla="*/ 12556787 w 21668748"/>
                <a:gd name="connsiteY19" fmla="*/ 4661462 h 5282997"/>
                <a:gd name="connsiteX20" fmla="*/ 11921580 w 21668748"/>
                <a:gd name="connsiteY20" fmla="*/ 4709587 h 5282997"/>
                <a:gd name="connsiteX21" fmla="*/ 11121422 w 21668748"/>
                <a:gd name="connsiteY21" fmla="*/ 4770994 h 5282997"/>
                <a:gd name="connsiteX22" fmla="*/ 10684488 w 21668748"/>
                <a:gd name="connsiteY22" fmla="*/ 4811891 h 5282997"/>
                <a:gd name="connsiteX23" fmla="*/ 10322480 w 21668748"/>
                <a:gd name="connsiteY23" fmla="*/ 4918068 h 5282997"/>
                <a:gd name="connsiteX24" fmla="*/ 9945457 w 21668748"/>
                <a:gd name="connsiteY24" fmla="*/ 4989370 h 5282997"/>
                <a:gd name="connsiteX25" fmla="*/ 9774567 w 21668748"/>
                <a:gd name="connsiteY25" fmla="*/ 4989507 h 5282997"/>
                <a:gd name="connsiteX26" fmla="*/ 9335316 w 21668748"/>
                <a:gd name="connsiteY26" fmla="*/ 5060060 h 5282997"/>
                <a:gd name="connsiteX27" fmla="*/ 8302825 w 21668748"/>
                <a:gd name="connsiteY27" fmla="*/ 5159572 h 5282997"/>
                <a:gd name="connsiteX28" fmla="*/ 7388521 w 21668748"/>
                <a:gd name="connsiteY28" fmla="*/ 5251546 h 5282997"/>
                <a:gd name="connsiteX29" fmla="*/ 6531661 w 21668748"/>
                <a:gd name="connsiteY29" fmla="*/ 5252270 h 5282997"/>
                <a:gd name="connsiteX30" fmla="*/ 5482836 w 21668748"/>
                <a:gd name="connsiteY30" fmla="*/ 4884508 h 5282997"/>
                <a:gd name="connsiteX31" fmla="*/ 4751068 w 21668748"/>
                <a:gd name="connsiteY31" fmla="*/ 4692620 h 5282997"/>
                <a:gd name="connsiteX32" fmla="*/ 3693523 w 21668748"/>
                <a:gd name="connsiteY32" fmla="*/ 4396767 h 5282997"/>
                <a:gd name="connsiteX33" fmla="*/ 3168145 w 21668748"/>
                <a:gd name="connsiteY33" fmla="*/ 4352651 h 5282997"/>
                <a:gd name="connsiteX34" fmla="*/ 2349997 w 21668748"/>
                <a:gd name="connsiteY34" fmla="*/ 4336609 h 5282997"/>
                <a:gd name="connsiteX35" fmla="*/ 1644145 w 21668748"/>
                <a:gd name="connsiteY35" fmla="*/ 4352651 h 5282997"/>
                <a:gd name="connsiteX36" fmla="*/ 1259134 w 21668748"/>
                <a:gd name="connsiteY36" fmla="*/ 4352651 h 5282997"/>
                <a:gd name="connsiteX37" fmla="*/ 954334 w 21668748"/>
                <a:gd name="connsiteY37" fmla="*/ 4240356 h 5282997"/>
                <a:gd name="connsiteX38" fmla="*/ 617450 w 21668748"/>
                <a:gd name="connsiteY38" fmla="*/ 4047851 h 5282997"/>
                <a:gd name="connsiteX39" fmla="*/ 376819 w 21668748"/>
                <a:gd name="connsiteY39" fmla="*/ 3743051 h 5282997"/>
                <a:gd name="connsiteX40" fmla="*/ 168271 w 21668748"/>
                <a:gd name="connsiteY40" fmla="*/ 3566588 h 5282997"/>
                <a:gd name="connsiteX41" fmla="*/ 23892 w 21668748"/>
                <a:gd name="connsiteY41" fmla="*/ 3229704 h 5282997"/>
                <a:gd name="connsiteX42" fmla="*/ 7850 w 21668748"/>
                <a:gd name="connsiteY42" fmla="*/ 2828651 h 5282997"/>
                <a:gd name="connsiteX43" fmla="*/ 104103 w 21668748"/>
                <a:gd name="connsiteY43" fmla="*/ 2347388 h 5282997"/>
                <a:gd name="connsiteX44" fmla="*/ 248482 w 21668748"/>
                <a:gd name="connsiteY44" fmla="*/ 1978420 h 5282997"/>
                <a:gd name="connsiteX45" fmla="*/ 473071 w 21668748"/>
                <a:gd name="connsiteY45" fmla="*/ 1721746 h 5282997"/>
                <a:gd name="connsiteX46" fmla="*/ 729745 w 21668748"/>
                <a:gd name="connsiteY46" fmla="*/ 1465072 h 5282997"/>
                <a:gd name="connsiteX47" fmla="*/ 1034545 w 21668748"/>
                <a:gd name="connsiteY47" fmla="*/ 1160272 h 5282997"/>
                <a:gd name="connsiteX48" fmla="*/ 1483724 w 21668748"/>
                <a:gd name="connsiteY48" fmla="*/ 743178 h 5282997"/>
                <a:gd name="connsiteX49" fmla="*/ 1852692 w 21668748"/>
                <a:gd name="connsiteY49" fmla="*/ 598799 h 5282997"/>
                <a:gd name="connsiteX50" fmla="*/ 2847303 w 21668748"/>
                <a:gd name="connsiteY50" fmla="*/ 390251 h 5282997"/>
                <a:gd name="connsiteX51" fmla="*/ 3472945 w 21668748"/>
                <a:gd name="connsiteY51" fmla="*/ 310041 h 5282997"/>
                <a:gd name="connsiteX52" fmla="*/ 4515682 w 21668748"/>
                <a:gd name="connsiteY52" fmla="*/ 245872 h 5282997"/>
                <a:gd name="connsiteX53" fmla="*/ 5141324 w 21668748"/>
                <a:gd name="connsiteY53" fmla="*/ 133578 h 5282997"/>
                <a:gd name="connsiteX54" fmla="*/ 6585113 w 21668748"/>
                <a:gd name="connsiteY54" fmla="*/ 69409 h 5282997"/>
                <a:gd name="connsiteX55" fmla="*/ 7611808 w 21668748"/>
                <a:gd name="connsiteY55" fmla="*/ 53367 h 5282997"/>
                <a:gd name="connsiteX56" fmla="*/ 8724794 w 21668748"/>
                <a:gd name="connsiteY56" fmla="*/ 65528 h 5282997"/>
                <a:gd name="connsiteX57" fmla="*/ 9455356 w 21668748"/>
                <a:gd name="connsiteY57" fmla="*/ 108479 h 5282997"/>
                <a:gd name="connsiteX58" fmla="*/ 9855503 w 21668748"/>
                <a:gd name="connsiteY58" fmla="*/ 241215 h 5282997"/>
                <a:gd name="connsiteX59" fmla="*/ 10547513 w 21668748"/>
                <a:gd name="connsiteY59" fmla="*/ 21283 h 5282997"/>
                <a:gd name="connsiteX60" fmla="*/ 11125029 w 21668748"/>
                <a:gd name="connsiteY60" fmla="*/ 21283 h 5282997"/>
                <a:gd name="connsiteX61" fmla="*/ 11702545 w 21668748"/>
                <a:gd name="connsiteY61" fmla="*/ 133578 h 5282997"/>
                <a:gd name="connsiteX62" fmla="*/ 11897897 w 21668748"/>
                <a:gd name="connsiteY62" fmla="*/ 741236 h 5282997"/>
                <a:gd name="connsiteX63" fmla="*/ 12329739 w 21668748"/>
                <a:gd name="connsiteY63" fmla="*/ 931154 h 5282997"/>
                <a:gd name="connsiteX64" fmla="*/ 12856542 w 21668748"/>
                <a:gd name="connsiteY64" fmla="*/ 1199083 h 5282997"/>
                <a:gd name="connsiteX65" fmla="*/ 13090705 w 21668748"/>
                <a:gd name="connsiteY65" fmla="*/ 1341651 h 5282997"/>
                <a:gd name="connsiteX66" fmla="*/ 13518666 w 21668748"/>
                <a:gd name="connsiteY66" fmla="*/ 1546706 h 5282997"/>
                <a:gd name="connsiteX67" fmla="*/ 13888151 w 21668748"/>
                <a:gd name="connsiteY67" fmla="*/ 1831452 h 5282997"/>
                <a:gd name="connsiteX68" fmla="*/ 14092819 w 21668748"/>
                <a:gd name="connsiteY68" fmla="*/ 2186967 h 5282997"/>
                <a:gd name="connsiteX69" fmla="*/ 14205113 w 21668748"/>
                <a:gd name="connsiteY69" fmla="*/ 2523851 h 5282997"/>
                <a:gd name="connsiteX70" fmla="*/ 14381576 w 21668748"/>
                <a:gd name="connsiteY70" fmla="*/ 2732399 h 5282997"/>
                <a:gd name="connsiteX71" fmla="*/ 14574082 w 21668748"/>
                <a:gd name="connsiteY71" fmla="*/ 3037199 h 5282997"/>
                <a:gd name="connsiteX72" fmla="*/ 14959092 w 21668748"/>
                <a:gd name="connsiteY72" fmla="*/ 3390125 h 5282997"/>
                <a:gd name="connsiteX73" fmla="*/ 15392229 w 21668748"/>
                <a:gd name="connsiteY73" fmla="*/ 3727009 h 5282997"/>
                <a:gd name="connsiteX74" fmla="*/ 15905576 w 21668748"/>
                <a:gd name="connsiteY74" fmla="*/ 3887430 h 5282997"/>
                <a:gd name="connsiteX75" fmla="*/ 16659555 w 21668748"/>
                <a:gd name="connsiteY75" fmla="*/ 4015767 h 5282997"/>
                <a:gd name="connsiteX76" fmla="*/ 17493745 w 21668748"/>
                <a:gd name="connsiteY76" fmla="*/ 4112020 h 5282997"/>
                <a:gd name="connsiteX77" fmla="*/ 18135429 w 21668748"/>
                <a:gd name="connsiteY77" fmla="*/ 4015767 h 5282997"/>
                <a:gd name="connsiteX78" fmla="*/ 18793155 w 21668748"/>
                <a:gd name="connsiteY78" fmla="*/ 4015767 h 5282997"/>
                <a:gd name="connsiteX79" fmla="*/ 19595261 w 21668748"/>
                <a:gd name="connsiteY79" fmla="*/ 4031809 h 5282997"/>
                <a:gd name="connsiteX80" fmla="*/ 20144702 w 21668748"/>
                <a:gd name="connsiteY80" fmla="*/ 4208272 h 5282997"/>
                <a:gd name="connsiteX81" fmla="*/ 20918734 w 21668748"/>
                <a:gd name="connsiteY81" fmla="*/ 4448904 h 5282997"/>
                <a:gd name="connsiteX82" fmla="*/ 21319787 w 21668748"/>
                <a:gd name="connsiteY82" fmla="*/ 4529114 h 5282997"/>
                <a:gd name="connsiteX83" fmla="*/ 21496252 w 21668748"/>
                <a:gd name="connsiteY83" fmla="*/ 4613334 h 5282997"/>
                <a:gd name="connsiteX84" fmla="*/ 21668703 w 21668748"/>
                <a:gd name="connsiteY84" fmla="*/ 4837925 h 5282997"/>
                <a:gd name="connsiteX0" fmla="*/ 21668703 w 21668748"/>
                <a:gd name="connsiteY0" fmla="*/ 4827261 h 5272333"/>
                <a:gd name="connsiteX1" fmla="*/ 21480208 w 21668748"/>
                <a:gd name="connsiteY1" fmla="*/ 4775123 h 5272333"/>
                <a:gd name="connsiteX2" fmla="*/ 20794408 w 21668748"/>
                <a:gd name="connsiteY2" fmla="*/ 4538503 h 5272333"/>
                <a:gd name="connsiteX3" fmla="*/ 19936155 w 21668748"/>
                <a:gd name="connsiteY3" fmla="*/ 4354019 h 5272333"/>
                <a:gd name="connsiteX4" fmla="*/ 19494998 w 21668748"/>
                <a:gd name="connsiteY4" fmla="*/ 4293862 h 5272333"/>
                <a:gd name="connsiteX5" fmla="*/ 19234312 w 21668748"/>
                <a:gd name="connsiteY5" fmla="*/ 4305893 h 5272333"/>
                <a:gd name="connsiteX6" fmla="*/ 18873366 w 21668748"/>
                <a:gd name="connsiteY6" fmla="*/ 4297871 h 5272333"/>
                <a:gd name="connsiteX7" fmla="*/ 18500388 w 21668748"/>
                <a:gd name="connsiteY7" fmla="*/ 4289851 h 5272333"/>
                <a:gd name="connsiteX8" fmla="*/ 17846672 w 21668748"/>
                <a:gd name="connsiteY8" fmla="*/ 4301882 h 5272333"/>
                <a:gd name="connsiteX9" fmla="*/ 17557913 w 21668748"/>
                <a:gd name="connsiteY9" fmla="*/ 4313913 h 5272333"/>
                <a:gd name="connsiteX10" fmla="*/ 16972375 w 21668748"/>
                <a:gd name="connsiteY10" fmla="*/ 4277818 h 5272333"/>
                <a:gd name="connsiteX11" fmla="*/ 16611429 w 21668748"/>
                <a:gd name="connsiteY11" fmla="*/ 4305893 h 5272333"/>
                <a:gd name="connsiteX12" fmla="*/ 15777240 w 21668748"/>
                <a:gd name="connsiteY12" fmla="*/ 4325945 h 5272333"/>
                <a:gd name="connsiteX13" fmla="*/ 15340092 w 21668748"/>
                <a:gd name="connsiteY13" fmla="*/ 4378081 h 5272333"/>
                <a:gd name="connsiteX14" fmla="*/ 14979145 w 21668748"/>
                <a:gd name="connsiteY14" fmla="*/ 4426208 h 5272333"/>
                <a:gd name="connsiteX15" fmla="*/ 14285324 w 21668748"/>
                <a:gd name="connsiteY15" fmla="*/ 4486366 h 5272333"/>
                <a:gd name="connsiteX16" fmla="*/ 13880261 w 21668748"/>
                <a:gd name="connsiteY16" fmla="*/ 4514439 h 5272333"/>
                <a:gd name="connsiteX17" fmla="*/ 13523324 w 21668748"/>
                <a:gd name="connsiteY17" fmla="*/ 4590640 h 5272333"/>
                <a:gd name="connsiteX18" fmla="*/ 13013987 w 21668748"/>
                <a:gd name="connsiteY18" fmla="*/ 4634756 h 5272333"/>
                <a:gd name="connsiteX19" fmla="*/ 12556787 w 21668748"/>
                <a:gd name="connsiteY19" fmla="*/ 4650798 h 5272333"/>
                <a:gd name="connsiteX20" fmla="*/ 11921580 w 21668748"/>
                <a:gd name="connsiteY20" fmla="*/ 4698923 h 5272333"/>
                <a:gd name="connsiteX21" fmla="*/ 11121422 w 21668748"/>
                <a:gd name="connsiteY21" fmla="*/ 4760330 h 5272333"/>
                <a:gd name="connsiteX22" fmla="*/ 10684488 w 21668748"/>
                <a:gd name="connsiteY22" fmla="*/ 4801227 h 5272333"/>
                <a:gd name="connsiteX23" fmla="*/ 10322480 w 21668748"/>
                <a:gd name="connsiteY23" fmla="*/ 4907404 h 5272333"/>
                <a:gd name="connsiteX24" fmla="*/ 9945457 w 21668748"/>
                <a:gd name="connsiteY24" fmla="*/ 4978706 h 5272333"/>
                <a:gd name="connsiteX25" fmla="*/ 9774567 w 21668748"/>
                <a:gd name="connsiteY25" fmla="*/ 4978843 h 5272333"/>
                <a:gd name="connsiteX26" fmla="*/ 9335316 w 21668748"/>
                <a:gd name="connsiteY26" fmla="*/ 5049396 h 5272333"/>
                <a:gd name="connsiteX27" fmla="*/ 8302825 w 21668748"/>
                <a:gd name="connsiteY27" fmla="*/ 5148908 h 5272333"/>
                <a:gd name="connsiteX28" fmla="*/ 7388521 w 21668748"/>
                <a:gd name="connsiteY28" fmla="*/ 5240882 h 5272333"/>
                <a:gd name="connsiteX29" fmla="*/ 6531661 w 21668748"/>
                <a:gd name="connsiteY29" fmla="*/ 5241606 h 5272333"/>
                <a:gd name="connsiteX30" fmla="*/ 5482836 w 21668748"/>
                <a:gd name="connsiteY30" fmla="*/ 4873844 h 5272333"/>
                <a:gd name="connsiteX31" fmla="*/ 4751068 w 21668748"/>
                <a:gd name="connsiteY31" fmla="*/ 4681956 h 5272333"/>
                <a:gd name="connsiteX32" fmla="*/ 3693523 w 21668748"/>
                <a:gd name="connsiteY32" fmla="*/ 4386103 h 5272333"/>
                <a:gd name="connsiteX33" fmla="*/ 3168145 w 21668748"/>
                <a:gd name="connsiteY33" fmla="*/ 4341987 h 5272333"/>
                <a:gd name="connsiteX34" fmla="*/ 2349997 w 21668748"/>
                <a:gd name="connsiteY34" fmla="*/ 4325945 h 5272333"/>
                <a:gd name="connsiteX35" fmla="*/ 1644145 w 21668748"/>
                <a:gd name="connsiteY35" fmla="*/ 4341987 h 5272333"/>
                <a:gd name="connsiteX36" fmla="*/ 1259134 w 21668748"/>
                <a:gd name="connsiteY36" fmla="*/ 4341987 h 5272333"/>
                <a:gd name="connsiteX37" fmla="*/ 954334 w 21668748"/>
                <a:gd name="connsiteY37" fmla="*/ 4229692 h 5272333"/>
                <a:gd name="connsiteX38" fmla="*/ 617450 w 21668748"/>
                <a:gd name="connsiteY38" fmla="*/ 4037187 h 5272333"/>
                <a:gd name="connsiteX39" fmla="*/ 376819 w 21668748"/>
                <a:gd name="connsiteY39" fmla="*/ 3732387 h 5272333"/>
                <a:gd name="connsiteX40" fmla="*/ 168271 w 21668748"/>
                <a:gd name="connsiteY40" fmla="*/ 3555924 h 5272333"/>
                <a:gd name="connsiteX41" fmla="*/ 23892 w 21668748"/>
                <a:gd name="connsiteY41" fmla="*/ 3219040 h 5272333"/>
                <a:gd name="connsiteX42" fmla="*/ 7850 w 21668748"/>
                <a:gd name="connsiteY42" fmla="*/ 2817987 h 5272333"/>
                <a:gd name="connsiteX43" fmla="*/ 104103 w 21668748"/>
                <a:gd name="connsiteY43" fmla="*/ 2336724 h 5272333"/>
                <a:gd name="connsiteX44" fmla="*/ 248482 w 21668748"/>
                <a:gd name="connsiteY44" fmla="*/ 1967756 h 5272333"/>
                <a:gd name="connsiteX45" fmla="*/ 473071 w 21668748"/>
                <a:gd name="connsiteY45" fmla="*/ 1711082 h 5272333"/>
                <a:gd name="connsiteX46" fmla="*/ 729745 w 21668748"/>
                <a:gd name="connsiteY46" fmla="*/ 1454408 h 5272333"/>
                <a:gd name="connsiteX47" fmla="*/ 1034545 w 21668748"/>
                <a:gd name="connsiteY47" fmla="*/ 1149608 h 5272333"/>
                <a:gd name="connsiteX48" fmla="*/ 1483724 w 21668748"/>
                <a:gd name="connsiteY48" fmla="*/ 732514 h 5272333"/>
                <a:gd name="connsiteX49" fmla="*/ 1852692 w 21668748"/>
                <a:gd name="connsiteY49" fmla="*/ 588135 h 5272333"/>
                <a:gd name="connsiteX50" fmla="*/ 2847303 w 21668748"/>
                <a:gd name="connsiteY50" fmla="*/ 379587 h 5272333"/>
                <a:gd name="connsiteX51" fmla="*/ 3472945 w 21668748"/>
                <a:gd name="connsiteY51" fmla="*/ 299377 h 5272333"/>
                <a:gd name="connsiteX52" fmla="*/ 4515682 w 21668748"/>
                <a:gd name="connsiteY52" fmla="*/ 235208 h 5272333"/>
                <a:gd name="connsiteX53" fmla="*/ 5141324 w 21668748"/>
                <a:gd name="connsiteY53" fmla="*/ 122914 h 5272333"/>
                <a:gd name="connsiteX54" fmla="*/ 6585113 w 21668748"/>
                <a:gd name="connsiteY54" fmla="*/ 58745 h 5272333"/>
                <a:gd name="connsiteX55" fmla="*/ 7611808 w 21668748"/>
                <a:gd name="connsiteY55" fmla="*/ 42703 h 5272333"/>
                <a:gd name="connsiteX56" fmla="*/ 8724794 w 21668748"/>
                <a:gd name="connsiteY56" fmla="*/ 54864 h 5272333"/>
                <a:gd name="connsiteX57" fmla="*/ 9455356 w 21668748"/>
                <a:gd name="connsiteY57" fmla="*/ 97815 h 5272333"/>
                <a:gd name="connsiteX58" fmla="*/ 9855503 w 21668748"/>
                <a:gd name="connsiteY58" fmla="*/ 230551 h 5272333"/>
                <a:gd name="connsiteX59" fmla="*/ 10289417 w 21668748"/>
                <a:gd name="connsiteY59" fmla="*/ 283464 h 5272333"/>
                <a:gd name="connsiteX60" fmla="*/ 11125029 w 21668748"/>
                <a:gd name="connsiteY60" fmla="*/ 10619 h 5272333"/>
                <a:gd name="connsiteX61" fmla="*/ 11702545 w 21668748"/>
                <a:gd name="connsiteY61" fmla="*/ 122914 h 5272333"/>
                <a:gd name="connsiteX62" fmla="*/ 11897897 w 21668748"/>
                <a:gd name="connsiteY62" fmla="*/ 730572 h 5272333"/>
                <a:gd name="connsiteX63" fmla="*/ 12329739 w 21668748"/>
                <a:gd name="connsiteY63" fmla="*/ 920490 h 5272333"/>
                <a:gd name="connsiteX64" fmla="*/ 12856542 w 21668748"/>
                <a:gd name="connsiteY64" fmla="*/ 1188419 h 5272333"/>
                <a:gd name="connsiteX65" fmla="*/ 13090705 w 21668748"/>
                <a:gd name="connsiteY65" fmla="*/ 1330987 h 5272333"/>
                <a:gd name="connsiteX66" fmla="*/ 13518666 w 21668748"/>
                <a:gd name="connsiteY66" fmla="*/ 1536042 h 5272333"/>
                <a:gd name="connsiteX67" fmla="*/ 13888151 w 21668748"/>
                <a:gd name="connsiteY67" fmla="*/ 1820788 h 5272333"/>
                <a:gd name="connsiteX68" fmla="*/ 14092819 w 21668748"/>
                <a:gd name="connsiteY68" fmla="*/ 2176303 h 5272333"/>
                <a:gd name="connsiteX69" fmla="*/ 14205113 w 21668748"/>
                <a:gd name="connsiteY69" fmla="*/ 2513187 h 5272333"/>
                <a:gd name="connsiteX70" fmla="*/ 14381576 w 21668748"/>
                <a:gd name="connsiteY70" fmla="*/ 2721735 h 5272333"/>
                <a:gd name="connsiteX71" fmla="*/ 14574082 w 21668748"/>
                <a:gd name="connsiteY71" fmla="*/ 3026535 h 5272333"/>
                <a:gd name="connsiteX72" fmla="*/ 14959092 w 21668748"/>
                <a:gd name="connsiteY72" fmla="*/ 3379461 h 5272333"/>
                <a:gd name="connsiteX73" fmla="*/ 15392229 w 21668748"/>
                <a:gd name="connsiteY73" fmla="*/ 3716345 h 5272333"/>
                <a:gd name="connsiteX74" fmla="*/ 15905576 w 21668748"/>
                <a:gd name="connsiteY74" fmla="*/ 3876766 h 5272333"/>
                <a:gd name="connsiteX75" fmla="*/ 16659555 w 21668748"/>
                <a:gd name="connsiteY75" fmla="*/ 4005103 h 5272333"/>
                <a:gd name="connsiteX76" fmla="*/ 17493745 w 21668748"/>
                <a:gd name="connsiteY76" fmla="*/ 4101356 h 5272333"/>
                <a:gd name="connsiteX77" fmla="*/ 18135429 w 21668748"/>
                <a:gd name="connsiteY77" fmla="*/ 4005103 h 5272333"/>
                <a:gd name="connsiteX78" fmla="*/ 18793155 w 21668748"/>
                <a:gd name="connsiteY78" fmla="*/ 4005103 h 5272333"/>
                <a:gd name="connsiteX79" fmla="*/ 19595261 w 21668748"/>
                <a:gd name="connsiteY79" fmla="*/ 4021145 h 5272333"/>
                <a:gd name="connsiteX80" fmla="*/ 20144702 w 21668748"/>
                <a:gd name="connsiteY80" fmla="*/ 4197608 h 5272333"/>
                <a:gd name="connsiteX81" fmla="*/ 20918734 w 21668748"/>
                <a:gd name="connsiteY81" fmla="*/ 4438240 h 5272333"/>
                <a:gd name="connsiteX82" fmla="*/ 21319787 w 21668748"/>
                <a:gd name="connsiteY82" fmla="*/ 4518450 h 5272333"/>
                <a:gd name="connsiteX83" fmla="*/ 21496252 w 21668748"/>
                <a:gd name="connsiteY83" fmla="*/ 4602670 h 5272333"/>
                <a:gd name="connsiteX84" fmla="*/ 21668703 w 21668748"/>
                <a:gd name="connsiteY84" fmla="*/ 4827261 h 5272333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702545 w 21668748"/>
                <a:gd name="connsiteY61" fmla="*/ 80211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46460 w 21668748"/>
                <a:gd name="connsiteY65" fmla="*/ 1362025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08469 w 21668748"/>
                <a:gd name="connsiteY3" fmla="*/ 4793230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207385 w 21498168"/>
                <a:gd name="connsiteY0" fmla="*/ 5328255 h 5329478"/>
                <a:gd name="connsiteX1" fmla="*/ 21480208 w 21498168"/>
                <a:gd name="connsiteY1" fmla="*/ 4732420 h 5329478"/>
                <a:gd name="connsiteX2" fmla="*/ 20794408 w 21498168"/>
                <a:gd name="connsiteY2" fmla="*/ 4495800 h 5329478"/>
                <a:gd name="connsiteX3" fmla="*/ 19808469 w 21498168"/>
                <a:gd name="connsiteY3" fmla="*/ 4793230 h 5329478"/>
                <a:gd name="connsiteX4" fmla="*/ 19404382 w 21498168"/>
                <a:gd name="connsiteY4" fmla="*/ 4708359 h 5329478"/>
                <a:gd name="connsiteX5" fmla="*/ 19118982 w 21498168"/>
                <a:gd name="connsiteY5" fmla="*/ 4629773 h 5329478"/>
                <a:gd name="connsiteX6" fmla="*/ 18786869 w 21498168"/>
                <a:gd name="connsiteY6" fmla="*/ 4588800 h 5329478"/>
                <a:gd name="connsiteX7" fmla="*/ 18422129 w 21498168"/>
                <a:gd name="connsiteY7" fmla="*/ 4523115 h 5329478"/>
                <a:gd name="connsiteX8" fmla="*/ 17883742 w 21498168"/>
                <a:gd name="connsiteY8" fmla="*/ 4345676 h 5329478"/>
                <a:gd name="connsiteX9" fmla="*/ 17541436 w 21498168"/>
                <a:gd name="connsiteY9" fmla="*/ 4312399 h 5329478"/>
                <a:gd name="connsiteX10" fmla="*/ 16972376 w 21498168"/>
                <a:gd name="connsiteY10" fmla="*/ 4288661 h 5329478"/>
                <a:gd name="connsiteX11" fmla="*/ 16611429 w 21498168"/>
                <a:gd name="connsiteY11" fmla="*/ 4263190 h 5329478"/>
                <a:gd name="connsiteX12" fmla="*/ 15777240 w 21498168"/>
                <a:gd name="connsiteY12" fmla="*/ 4283242 h 5329478"/>
                <a:gd name="connsiteX13" fmla="*/ 15340092 w 21498168"/>
                <a:gd name="connsiteY13" fmla="*/ 4335378 h 5329478"/>
                <a:gd name="connsiteX14" fmla="*/ 14979145 w 21498168"/>
                <a:gd name="connsiteY14" fmla="*/ 4383505 h 5329478"/>
                <a:gd name="connsiteX15" fmla="*/ 14285324 w 21498168"/>
                <a:gd name="connsiteY15" fmla="*/ 4443663 h 5329478"/>
                <a:gd name="connsiteX16" fmla="*/ 13880261 w 21498168"/>
                <a:gd name="connsiteY16" fmla="*/ 4471736 h 5329478"/>
                <a:gd name="connsiteX17" fmla="*/ 13523324 w 21498168"/>
                <a:gd name="connsiteY17" fmla="*/ 4547937 h 5329478"/>
                <a:gd name="connsiteX18" fmla="*/ 13013987 w 21498168"/>
                <a:gd name="connsiteY18" fmla="*/ 4592053 h 5329478"/>
                <a:gd name="connsiteX19" fmla="*/ 12556787 w 21498168"/>
                <a:gd name="connsiteY19" fmla="*/ 4608095 h 5329478"/>
                <a:gd name="connsiteX20" fmla="*/ 11921580 w 21498168"/>
                <a:gd name="connsiteY20" fmla="*/ 4656220 h 5329478"/>
                <a:gd name="connsiteX21" fmla="*/ 11121422 w 21498168"/>
                <a:gd name="connsiteY21" fmla="*/ 4717627 h 5329478"/>
                <a:gd name="connsiteX22" fmla="*/ 10684488 w 21498168"/>
                <a:gd name="connsiteY22" fmla="*/ 4758524 h 5329478"/>
                <a:gd name="connsiteX23" fmla="*/ 10322480 w 21498168"/>
                <a:gd name="connsiteY23" fmla="*/ 4864701 h 5329478"/>
                <a:gd name="connsiteX24" fmla="*/ 9945457 w 21498168"/>
                <a:gd name="connsiteY24" fmla="*/ 4936003 h 5329478"/>
                <a:gd name="connsiteX25" fmla="*/ 9774567 w 21498168"/>
                <a:gd name="connsiteY25" fmla="*/ 4936140 h 5329478"/>
                <a:gd name="connsiteX26" fmla="*/ 9335316 w 21498168"/>
                <a:gd name="connsiteY26" fmla="*/ 5006693 h 5329478"/>
                <a:gd name="connsiteX27" fmla="*/ 8302825 w 21498168"/>
                <a:gd name="connsiteY27" fmla="*/ 5106205 h 5329478"/>
                <a:gd name="connsiteX28" fmla="*/ 7388521 w 21498168"/>
                <a:gd name="connsiteY28" fmla="*/ 5198179 h 5329478"/>
                <a:gd name="connsiteX29" fmla="*/ 6531661 w 21498168"/>
                <a:gd name="connsiteY29" fmla="*/ 5198903 h 5329478"/>
                <a:gd name="connsiteX30" fmla="*/ 5482836 w 21498168"/>
                <a:gd name="connsiteY30" fmla="*/ 4831141 h 5329478"/>
                <a:gd name="connsiteX31" fmla="*/ 4751068 w 21498168"/>
                <a:gd name="connsiteY31" fmla="*/ 4639253 h 5329478"/>
                <a:gd name="connsiteX32" fmla="*/ 3693523 w 21498168"/>
                <a:gd name="connsiteY32" fmla="*/ 4343400 h 5329478"/>
                <a:gd name="connsiteX33" fmla="*/ 3168145 w 21498168"/>
                <a:gd name="connsiteY33" fmla="*/ 4299284 h 5329478"/>
                <a:gd name="connsiteX34" fmla="*/ 2349997 w 21498168"/>
                <a:gd name="connsiteY34" fmla="*/ 4283242 h 5329478"/>
                <a:gd name="connsiteX35" fmla="*/ 1644145 w 21498168"/>
                <a:gd name="connsiteY35" fmla="*/ 4299284 h 5329478"/>
                <a:gd name="connsiteX36" fmla="*/ 1259134 w 21498168"/>
                <a:gd name="connsiteY36" fmla="*/ 4299284 h 5329478"/>
                <a:gd name="connsiteX37" fmla="*/ 954334 w 21498168"/>
                <a:gd name="connsiteY37" fmla="*/ 4186989 h 5329478"/>
                <a:gd name="connsiteX38" fmla="*/ 617450 w 21498168"/>
                <a:gd name="connsiteY38" fmla="*/ 3994484 h 5329478"/>
                <a:gd name="connsiteX39" fmla="*/ 376819 w 21498168"/>
                <a:gd name="connsiteY39" fmla="*/ 3689684 h 5329478"/>
                <a:gd name="connsiteX40" fmla="*/ 168271 w 21498168"/>
                <a:gd name="connsiteY40" fmla="*/ 3513221 h 5329478"/>
                <a:gd name="connsiteX41" fmla="*/ 23892 w 21498168"/>
                <a:gd name="connsiteY41" fmla="*/ 3176337 h 5329478"/>
                <a:gd name="connsiteX42" fmla="*/ 7850 w 21498168"/>
                <a:gd name="connsiteY42" fmla="*/ 2775284 h 5329478"/>
                <a:gd name="connsiteX43" fmla="*/ 104103 w 21498168"/>
                <a:gd name="connsiteY43" fmla="*/ 2294021 h 5329478"/>
                <a:gd name="connsiteX44" fmla="*/ 248482 w 21498168"/>
                <a:gd name="connsiteY44" fmla="*/ 1925053 h 5329478"/>
                <a:gd name="connsiteX45" fmla="*/ 473071 w 21498168"/>
                <a:gd name="connsiteY45" fmla="*/ 1668379 h 5329478"/>
                <a:gd name="connsiteX46" fmla="*/ 729745 w 21498168"/>
                <a:gd name="connsiteY46" fmla="*/ 1411705 h 5329478"/>
                <a:gd name="connsiteX47" fmla="*/ 1034545 w 21498168"/>
                <a:gd name="connsiteY47" fmla="*/ 1106905 h 5329478"/>
                <a:gd name="connsiteX48" fmla="*/ 1483724 w 21498168"/>
                <a:gd name="connsiteY48" fmla="*/ 689811 h 5329478"/>
                <a:gd name="connsiteX49" fmla="*/ 1852692 w 21498168"/>
                <a:gd name="connsiteY49" fmla="*/ 545432 h 5329478"/>
                <a:gd name="connsiteX50" fmla="*/ 2847303 w 21498168"/>
                <a:gd name="connsiteY50" fmla="*/ 336884 h 5329478"/>
                <a:gd name="connsiteX51" fmla="*/ 3472945 w 21498168"/>
                <a:gd name="connsiteY51" fmla="*/ 256674 h 5329478"/>
                <a:gd name="connsiteX52" fmla="*/ 4515682 w 21498168"/>
                <a:gd name="connsiteY52" fmla="*/ 192505 h 5329478"/>
                <a:gd name="connsiteX53" fmla="*/ 5141324 w 21498168"/>
                <a:gd name="connsiteY53" fmla="*/ 80211 h 5329478"/>
                <a:gd name="connsiteX54" fmla="*/ 6585113 w 21498168"/>
                <a:gd name="connsiteY54" fmla="*/ 16042 h 5329478"/>
                <a:gd name="connsiteX55" fmla="*/ 7611808 w 21498168"/>
                <a:gd name="connsiteY55" fmla="*/ 0 h 5329478"/>
                <a:gd name="connsiteX56" fmla="*/ 8724794 w 21498168"/>
                <a:gd name="connsiteY56" fmla="*/ 12161 h 5329478"/>
                <a:gd name="connsiteX57" fmla="*/ 9455356 w 21498168"/>
                <a:gd name="connsiteY57" fmla="*/ 55112 h 5329478"/>
                <a:gd name="connsiteX58" fmla="*/ 9855503 w 21498168"/>
                <a:gd name="connsiteY58" fmla="*/ 187848 h 5329478"/>
                <a:gd name="connsiteX59" fmla="*/ 10289417 w 21498168"/>
                <a:gd name="connsiteY59" fmla="*/ 240761 h 5329478"/>
                <a:gd name="connsiteX60" fmla="*/ 11014416 w 21498168"/>
                <a:gd name="connsiteY60" fmla="*/ 402993 h 5329478"/>
                <a:gd name="connsiteX61" fmla="*/ 11532939 w 21498168"/>
                <a:gd name="connsiteY61" fmla="*/ 640650 h 5329478"/>
                <a:gd name="connsiteX62" fmla="*/ 11875774 w 21498168"/>
                <a:gd name="connsiteY62" fmla="*/ 754237 h 5329478"/>
                <a:gd name="connsiteX63" fmla="*/ 12314991 w 21498168"/>
                <a:gd name="connsiteY63" fmla="*/ 922032 h 5329478"/>
                <a:gd name="connsiteX64" fmla="*/ 12849168 w 21498168"/>
                <a:gd name="connsiteY64" fmla="*/ 1175213 h 5329478"/>
                <a:gd name="connsiteX65" fmla="*/ 13098079 w 21498168"/>
                <a:gd name="connsiteY65" fmla="*/ 1332528 h 5329478"/>
                <a:gd name="connsiteX66" fmla="*/ 13518666 w 21498168"/>
                <a:gd name="connsiteY66" fmla="*/ 1493339 h 5329478"/>
                <a:gd name="connsiteX67" fmla="*/ 13888151 w 21498168"/>
                <a:gd name="connsiteY67" fmla="*/ 1778085 h 5329478"/>
                <a:gd name="connsiteX68" fmla="*/ 14092819 w 21498168"/>
                <a:gd name="connsiteY68" fmla="*/ 2133600 h 5329478"/>
                <a:gd name="connsiteX69" fmla="*/ 14205113 w 21498168"/>
                <a:gd name="connsiteY69" fmla="*/ 2470484 h 5329478"/>
                <a:gd name="connsiteX70" fmla="*/ 14381576 w 21498168"/>
                <a:gd name="connsiteY70" fmla="*/ 2679032 h 5329478"/>
                <a:gd name="connsiteX71" fmla="*/ 14574082 w 21498168"/>
                <a:gd name="connsiteY71" fmla="*/ 2983832 h 5329478"/>
                <a:gd name="connsiteX72" fmla="*/ 14959092 w 21498168"/>
                <a:gd name="connsiteY72" fmla="*/ 3336758 h 5329478"/>
                <a:gd name="connsiteX73" fmla="*/ 15392229 w 21498168"/>
                <a:gd name="connsiteY73" fmla="*/ 3673642 h 5329478"/>
                <a:gd name="connsiteX74" fmla="*/ 15905576 w 21498168"/>
                <a:gd name="connsiteY74" fmla="*/ 3834063 h 5329478"/>
                <a:gd name="connsiteX75" fmla="*/ 16659555 w 21498168"/>
                <a:gd name="connsiteY75" fmla="*/ 3962400 h 5329478"/>
                <a:gd name="connsiteX76" fmla="*/ 17493745 w 21498168"/>
                <a:gd name="connsiteY76" fmla="*/ 4058653 h 5329478"/>
                <a:gd name="connsiteX77" fmla="*/ 18135429 w 21498168"/>
                <a:gd name="connsiteY77" fmla="*/ 3962400 h 5329478"/>
                <a:gd name="connsiteX78" fmla="*/ 18793155 w 21498168"/>
                <a:gd name="connsiteY78" fmla="*/ 3962400 h 5329478"/>
                <a:gd name="connsiteX79" fmla="*/ 19595261 w 21498168"/>
                <a:gd name="connsiteY79" fmla="*/ 3978442 h 5329478"/>
                <a:gd name="connsiteX80" fmla="*/ 20144702 w 21498168"/>
                <a:gd name="connsiteY80" fmla="*/ 4154905 h 5329478"/>
                <a:gd name="connsiteX81" fmla="*/ 20918734 w 21498168"/>
                <a:gd name="connsiteY81" fmla="*/ 4395537 h 5329478"/>
                <a:gd name="connsiteX82" fmla="*/ 21319787 w 21498168"/>
                <a:gd name="connsiteY82" fmla="*/ 4475747 h 5329478"/>
                <a:gd name="connsiteX83" fmla="*/ 21496252 w 21498168"/>
                <a:gd name="connsiteY83" fmla="*/ 4559967 h 5329478"/>
                <a:gd name="connsiteX84" fmla="*/ 21207385 w 21498168"/>
                <a:gd name="connsiteY84" fmla="*/ 5328255 h 5329478"/>
                <a:gd name="connsiteX0" fmla="*/ 21207385 w 21498168"/>
                <a:gd name="connsiteY0" fmla="*/ 5328255 h 5378120"/>
                <a:gd name="connsiteX1" fmla="*/ 21084792 w 21498168"/>
                <a:gd name="connsiteY1" fmla="*/ 5214334 h 5378120"/>
                <a:gd name="connsiteX2" fmla="*/ 20794408 w 21498168"/>
                <a:gd name="connsiteY2" fmla="*/ 4495800 h 5378120"/>
                <a:gd name="connsiteX3" fmla="*/ 19808469 w 21498168"/>
                <a:gd name="connsiteY3" fmla="*/ 4793230 h 5378120"/>
                <a:gd name="connsiteX4" fmla="*/ 19404382 w 21498168"/>
                <a:gd name="connsiteY4" fmla="*/ 4708359 h 5378120"/>
                <a:gd name="connsiteX5" fmla="*/ 19118982 w 21498168"/>
                <a:gd name="connsiteY5" fmla="*/ 4629773 h 5378120"/>
                <a:gd name="connsiteX6" fmla="*/ 18786869 w 21498168"/>
                <a:gd name="connsiteY6" fmla="*/ 4588800 h 5378120"/>
                <a:gd name="connsiteX7" fmla="*/ 18422129 w 21498168"/>
                <a:gd name="connsiteY7" fmla="*/ 4523115 h 5378120"/>
                <a:gd name="connsiteX8" fmla="*/ 17883742 w 21498168"/>
                <a:gd name="connsiteY8" fmla="*/ 4345676 h 5378120"/>
                <a:gd name="connsiteX9" fmla="*/ 17541436 w 21498168"/>
                <a:gd name="connsiteY9" fmla="*/ 4312399 h 5378120"/>
                <a:gd name="connsiteX10" fmla="*/ 16972376 w 21498168"/>
                <a:gd name="connsiteY10" fmla="*/ 4288661 h 5378120"/>
                <a:gd name="connsiteX11" fmla="*/ 16611429 w 21498168"/>
                <a:gd name="connsiteY11" fmla="*/ 4263190 h 5378120"/>
                <a:gd name="connsiteX12" fmla="*/ 15777240 w 21498168"/>
                <a:gd name="connsiteY12" fmla="*/ 4283242 h 5378120"/>
                <a:gd name="connsiteX13" fmla="*/ 15340092 w 21498168"/>
                <a:gd name="connsiteY13" fmla="*/ 4335378 h 5378120"/>
                <a:gd name="connsiteX14" fmla="*/ 14979145 w 21498168"/>
                <a:gd name="connsiteY14" fmla="*/ 4383505 h 5378120"/>
                <a:gd name="connsiteX15" fmla="*/ 14285324 w 21498168"/>
                <a:gd name="connsiteY15" fmla="*/ 4443663 h 5378120"/>
                <a:gd name="connsiteX16" fmla="*/ 13880261 w 21498168"/>
                <a:gd name="connsiteY16" fmla="*/ 4471736 h 5378120"/>
                <a:gd name="connsiteX17" fmla="*/ 13523324 w 21498168"/>
                <a:gd name="connsiteY17" fmla="*/ 4547937 h 5378120"/>
                <a:gd name="connsiteX18" fmla="*/ 13013987 w 21498168"/>
                <a:gd name="connsiteY18" fmla="*/ 4592053 h 5378120"/>
                <a:gd name="connsiteX19" fmla="*/ 12556787 w 21498168"/>
                <a:gd name="connsiteY19" fmla="*/ 4608095 h 5378120"/>
                <a:gd name="connsiteX20" fmla="*/ 11921580 w 21498168"/>
                <a:gd name="connsiteY20" fmla="*/ 4656220 h 5378120"/>
                <a:gd name="connsiteX21" fmla="*/ 11121422 w 21498168"/>
                <a:gd name="connsiteY21" fmla="*/ 4717627 h 5378120"/>
                <a:gd name="connsiteX22" fmla="*/ 10684488 w 21498168"/>
                <a:gd name="connsiteY22" fmla="*/ 4758524 h 5378120"/>
                <a:gd name="connsiteX23" fmla="*/ 10322480 w 21498168"/>
                <a:gd name="connsiteY23" fmla="*/ 4864701 h 5378120"/>
                <a:gd name="connsiteX24" fmla="*/ 9945457 w 21498168"/>
                <a:gd name="connsiteY24" fmla="*/ 4936003 h 5378120"/>
                <a:gd name="connsiteX25" fmla="*/ 9774567 w 21498168"/>
                <a:gd name="connsiteY25" fmla="*/ 4936140 h 5378120"/>
                <a:gd name="connsiteX26" fmla="*/ 9335316 w 21498168"/>
                <a:gd name="connsiteY26" fmla="*/ 5006693 h 5378120"/>
                <a:gd name="connsiteX27" fmla="*/ 8302825 w 21498168"/>
                <a:gd name="connsiteY27" fmla="*/ 5106205 h 5378120"/>
                <a:gd name="connsiteX28" fmla="*/ 7388521 w 21498168"/>
                <a:gd name="connsiteY28" fmla="*/ 5198179 h 5378120"/>
                <a:gd name="connsiteX29" fmla="*/ 6531661 w 21498168"/>
                <a:gd name="connsiteY29" fmla="*/ 5198903 h 5378120"/>
                <a:gd name="connsiteX30" fmla="*/ 5482836 w 21498168"/>
                <a:gd name="connsiteY30" fmla="*/ 4831141 h 5378120"/>
                <a:gd name="connsiteX31" fmla="*/ 4751068 w 21498168"/>
                <a:gd name="connsiteY31" fmla="*/ 4639253 h 5378120"/>
                <a:gd name="connsiteX32" fmla="*/ 3693523 w 21498168"/>
                <a:gd name="connsiteY32" fmla="*/ 4343400 h 5378120"/>
                <a:gd name="connsiteX33" fmla="*/ 3168145 w 21498168"/>
                <a:gd name="connsiteY33" fmla="*/ 4299284 h 5378120"/>
                <a:gd name="connsiteX34" fmla="*/ 2349997 w 21498168"/>
                <a:gd name="connsiteY34" fmla="*/ 4283242 h 5378120"/>
                <a:gd name="connsiteX35" fmla="*/ 1644145 w 21498168"/>
                <a:gd name="connsiteY35" fmla="*/ 4299284 h 5378120"/>
                <a:gd name="connsiteX36" fmla="*/ 1259134 w 21498168"/>
                <a:gd name="connsiteY36" fmla="*/ 4299284 h 5378120"/>
                <a:gd name="connsiteX37" fmla="*/ 954334 w 21498168"/>
                <a:gd name="connsiteY37" fmla="*/ 4186989 h 5378120"/>
                <a:gd name="connsiteX38" fmla="*/ 617450 w 21498168"/>
                <a:gd name="connsiteY38" fmla="*/ 3994484 h 5378120"/>
                <a:gd name="connsiteX39" fmla="*/ 376819 w 21498168"/>
                <a:gd name="connsiteY39" fmla="*/ 3689684 h 5378120"/>
                <a:gd name="connsiteX40" fmla="*/ 168271 w 21498168"/>
                <a:gd name="connsiteY40" fmla="*/ 3513221 h 5378120"/>
                <a:gd name="connsiteX41" fmla="*/ 23892 w 21498168"/>
                <a:gd name="connsiteY41" fmla="*/ 3176337 h 5378120"/>
                <a:gd name="connsiteX42" fmla="*/ 7850 w 21498168"/>
                <a:gd name="connsiteY42" fmla="*/ 2775284 h 5378120"/>
                <a:gd name="connsiteX43" fmla="*/ 104103 w 21498168"/>
                <a:gd name="connsiteY43" fmla="*/ 2294021 h 5378120"/>
                <a:gd name="connsiteX44" fmla="*/ 248482 w 21498168"/>
                <a:gd name="connsiteY44" fmla="*/ 1925053 h 5378120"/>
                <a:gd name="connsiteX45" fmla="*/ 473071 w 21498168"/>
                <a:gd name="connsiteY45" fmla="*/ 1668379 h 5378120"/>
                <a:gd name="connsiteX46" fmla="*/ 729745 w 21498168"/>
                <a:gd name="connsiteY46" fmla="*/ 1411705 h 5378120"/>
                <a:gd name="connsiteX47" fmla="*/ 1034545 w 21498168"/>
                <a:gd name="connsiteY47" fmla="*/ 1106905 h 5378120"/>
                <a:gd name="connsiteX48" fmla="*/ 1483724 w 21498168"/>
                <a:gd name="connsiteY48" fmla="*/ 689811 h 5378120"/>
                <a:gd name="connsiteX49" fmla="*/ 1852692 w 21498168"/>
                <a:gd name="connsiteY49" fmla="*/ 545432 h 5378120"/>
                <a:gd name="connsiteX50" fmla="*/ 2847303 w 21498168"/>
                <a:gd name="connsiteY50" fmla="*/ 336884 h 5378120"/>
                <a:gd name="connsiteX51" fmla="*/ 3472945 w 21498168"/>
                <a:gd name="connsiteY51" fmla="*/ 256674 h 5378120"/>
                <a:gd name="connsiteX52" fmla="*/ 4515682 w 21498168"/>
                <a:gd name="connsiteY52" fmla="*/ 192505 h 5378120"/>
                <a:gd name="connsiteX53" fmla="*/ 5141324 w 21498168"/>
                <a:gd name="connsiteY53" fmla="*/ 80211 h 5378120"/>
                <a:gd name="connsiteX54" fmla="*/ 6585113 w 21498168"/>
                <a:gd name="connsiteY54" fmla="*/ 16042 h 5378120"/>
                <a:gd name="connsiteX55" fmla="*/ 7611808 w 21498168"/>
                <a:gd name="connsiteY55" fmla="*/ 0 h 5378120"/>
                <a:gd name="connsiteX56" fmla="*/ 8724794 w 21498168"/>
                <a:gd name="connsiteY56" fmla="*/ 12161 h 5378120"/>
                <a:gd name="connsiteX57" fmla="*/ 9455356 w 21498168"/>
                <a:gd name="connsiteY57" fmla="*/ 55112 h 5378120"/>
                <a:gd name="connsiteX58" fmla="*/ 9855503 w 21498168"/>
                <a:gd name="connsiteY58" fmla="*/ 187848 h 5378120"/>
                <a:gd name="connsiteX59" fmla="*/ 10289417 w 21498168"/>
                <a:gd name="connsiteY59" fmla="*/ 240761 h 5378120"/>
                <a:gd name="connsiteX60" fmla="*/ 11014416 w 21498168"/>
                <a:gd name="connsiteY60" fmla="*/ 402993 h 5378120"/>
                <a:gd name="connsiteX61" fmla="*/ 11532939 w 21498168"/>
                <a:gd name="connsiteY61" fmla="*/ 640650 h 5378120"/>
                <a:gd name="connsiteX62" fmla="*/ 11875774 w 21498168"/>
                <a:gd name="connsiteY62" fmla="*/ 754237 h 5378120"/>
                <a:gd name="connsiteX63" fmla="*/ 12314991 w 21498168"/>
                <a:gd name="connsiteY63" fmla="*/ 922032 h 5378120"/>
                <a:gd name="connsiteX64" fmla="*/ 12849168 w 21498168"/>
                <a:gd name="connsiteY64" fmla="*/ 1175213 h 5378120"/>
                <a:gd name="connsiteX65" fmla="*/ 13098079 w 21498168"/>
                <a:gd name="connsiteY65" fmla="*/ 1332528 h 5378120"/>
                <a:gd name="connsiteX66" fmla="*/ 13518666 w 21498168"/>
                <a:gd name="connsiteY66" fmla="*/ 1493339 h 5378120"/>
                <a:gd name="connsiteX67" fmla="*/ 13888151 w 21498168"/>
                <a:gd name="connsiteY67" fmla="*/ 1778085 h 5378120"/>
                <a:gd name="connsiteX68" fmla="*/ 14092819 w 21498168"/>
                <a:gd name="connsiteY68" fmla="*/ 2133600 h 5378120"/>
                <a:gd name="connsiteX69" fmla="*/ 14205113 w 21498168"/>
                <a:gd name="connsiteY69" fmla="*/ 2470484 h 5378120"/>
                <a:gd name="connsiteX70" fmla="*/ 14381576 w 21498168"/>
                <a:gd name="connsiteY70" fmla="*/ 2679032 h 5378120"/>
                <a:gd name="connsiteX71" fmla="*/ 14574082 w 21498168"/>
                <a:gd name="connsiteY71" fmla="*/ 2983832 h 5378120"/>
                <a:gd name="connsiteX72" fmla="*/ 14959092 w 21498168"/>
                <a:gd name="connsiteY72" fmla="*/ 3336758 h 5378120"/>
                <a:gd name="connsiteX73" fmla="*/ 15392229 w 21498168"/>
                <a:gd name="connsiteY73" fmla="*/ 3673642 h 5378120"/>
                <a:gd name="connsiteX74" fmla="*/ 15905576 w 21498168"/>
                <a:gd name="connsiteY74" fmla="*/ 3834063 h 5378120"/>
                <a:gd name="connsiteX75" fmla="*/ 16659555 w 21498168"/>
                <a:gd name="connsiteY75" fmla="*/ 3962400 h 5378120"/>
                <a:gd name="connsiteX76" fmla="*/ 17493745 w 21498168"/>
                <a:gd name="connsiteY76" fmla="*/ 4058653 h 5378120"/>
                <a:gd name="connsiteX77" fmla="*/ 18135429 w 21498168"/>
                <a:gd name="connsiteY77" fmla="*/ 3962400 h 5378120"/>
                <a:gd name="connsiteX78" fmla="*/ 18793155 w 21498168"/>
                <a:gd name="connsiteY78" fmla="*/ 3962400 h 5378120"/>
                <a:gd name="connsiteX79" fmla="*/ 19595261 w 21498168"/>
                <a:gd name="connsiteY79" fmla="*/ 3978442 h 5378120"/>
                <a:gd name="connsiteX80" fmla="*/ 20144702 w 21498168"/>
                <a:gd name="connsiteY80" fmla="*/ 4154905 h 5378120"/>
                <a:gd name="connsiteX81" fmla="*/ 20918734 w 21498168"/>
                <a:gd name="connsiteY81" fmla="*/ 4395537 h 5378120"/>
                <a:gd name="connsiteX82" fmla="*/ 21319787 w 21498168"/>
                <a:gd name="connsiteY82" fmla="*/ 4475747 h 5378120"/>
                <a:gd name="connsiteX83" fmla="*/ 21496252 w 21498168"/>
                <a:gd name="connsiteY83" fmla="*/ 4559967 h 5378120"/>
                <a:gd name="connsiteX84" fmla="*/ 21207385 w 21498168"/>
                <a:gd name="connsiteY84" fmla="*/ 5328255 h 5378120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8469 w 21498168"/>
                <a:gd name="connsiteY3" fmla="*/ 4793230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0230 w 21498168"/>
                <a:gd name="connsiteY3" fmla="*/ 4838538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3688"/>
                <a:gd name="connsiteX1" fmla="*/ 20915916 w 21498168"/>
                <a:gd name="connsiteY1" fmla="*/ 5222572 h 5363688"/>
                <a:gd name="connsiteX2" fmla="*/ 20580224 w 21498168"/>
                <a:gd name="connsiteY2" fmla="*/ 5109519 h 5363688"/>
                <a:gd name="connsiteX3" fmla="*/ 19800230 w 21498168"/>
                <a:gd name="connsiteY3" fmla="*/ 4838538 h 5363688"/>
                <a:gd name="connsiteX4" fmla="*/ 19404382 w 21498168"/>
                <a:gd name="connsiteY4" fmla="*/ 4708359 h 5363688"/>
                <a:gd name="connsiteX5" fmla="*/ 19118982 w 21498168"/>
                <a:gd name="connsiteY5" fmla="*/ 4629773 h 5363688"/>
                <a:gd name="connsiteX6" fmla="*/ 18786869 w 21498168"/>
                <a:gd name="connsiteY6" fmla="*/ 4588800 h 5363688"/>
                <a:gd name="connsiteX7" fmla="*/ 18422129 w 21498168"/>
                <a:gd name="connsiteY7" fmla="*/ 4523115 h 5363688"/>
                <a:gd name="connsiteX8" fmla="*/ 17883742 w 21498168"/>
                <a:gd name="connsiteY8" fmla="*/ 4345676 h 5363688"/>
                <a:gd name="connsiteX9" fmla="*/ 17541436 w 21498168"/>
                <a:gd name="connsiteY9" fmla="*/ 4312399 h 5363688"/>
                <a:gd name="connsiteX10" fmla="*/ 16972376 w 21498168"/>
                <a:gd name="connsiteY10" fmla="*/ 4288661 h 5363688"/>
                <a:gd name="connsiteX11" fmla="*/ 16611429 w 21498168"/>
                <a:gd name="connsiteY11" fmla="*/ 4263190 h 5363688"/>
                <a:gd name="connsiteX12" fmla="*/ 15777240 w 21498168"/>
                <a:gd name="connsiteY12" fmla="*/ 4283242 h 5363688"/>
                <a:gd name="connsiteX13" fmla="*/ 15340092 w 21498168"/>
                <a:gd name="connsiteY13" fmla="*/ 4335378 h 5363688"/>
                <a:gd name="connsiteX14" fmla="*/ 14979145 w 21498168"/>
                <a:gd name="connsiteY14" fmla="*/ 4383505 h 5363688"/>
                <a:gd name="connsiteX15" fmla="*/ 14285324 w 21498168"/>
                <a:gd name="connsiteY15" fmla="*/ 4443663 h 5363688"/>
                <a:gd name="connsiteX16" fmla="*/ 13880261 w 21498168"/>
                <a:gd name="connsiteY16" fmla="*/ 4471736 h 5363688"/>
                <a:gd name="connsiteX17" fmla="*/ 13523324 w 21498168"/>
                <a:gd name="connsiteY17" fmla="*/ 4547937 h 5363688"/>
                <a:gd name="connsiteX18" fmla="*/ 13013987 w 21498168"/>
                <a:gd name="connsiteY18" fmla="*/ 4592053 h 5363688"/>
                <a:gd name="connsiteX19" fmla="*/ 12556787 w 21498168"/>
                <a:gd name="connsiteY19" fmla="*/ 4608095 h 5363688"/>
                <a:gd name="connsiteX20" fmla="*/ 11921580 w 21498168"/>
                <a:gd name="connsiteY20" fmla="*/ 4656220 h 5363688"/>
                <a:gd name="connsiteX21" fmla="*/ 11121422 w 21498168"/>
                <a:gd name="connsiteY21" fmla="*/ 4717627 h 5363688"/>
                <a:gd name="connsiteX22" fmla="*/ 10684488 w 21498168"/>
                <a:gd name="connsiteY22" fmla="*/ 4758524 h 5363688"/>
                <a:gd name="connsiteX23" fmla="*/ 10322480 w 21498168"/>
                <a:gd name="connsiteY23" fmla="*/ 4864701 h 5363688"/>
                <a:gd name="connsiteX24" fmla="*/ 9945457 w 21498168"/>
                <a:gd name="connsiteY24" fmla="*/ 4936003 h 5363688"/>
                <a:gd name="connsiteX25" fmla="*/ 9774567 w 21498168"/>
                <a:gd name="connsiteY25" fmla="*/ 4936140 h 5363688"/>
                <a:gd name="connsiteX26" fmla="*/ 9335316 w 21498168"/>
                <a:gd name="connsiteY26" fmla="*/ 5006693 h 5363688"/>
                <a:gd name="connsiteX27" fmla="*/ 8302825 w 21498168"/>
                <a:gd name="connsiteY27" fmla="*/ 5106205 h 5363688"/>
                <a:gd name="connsiteX28" fmla="*/ 7388521 w 21498168"/>
                <a:gd name="connsiteY28" fmla="*/ 5198179 h 5363688"/>
                <a:gd name="connsiteX29" fmla="*/ 6531661 w 21498168"/>
                <a:gd name="connsiteY29" fmla="*/ 5198903 h 5363688"/>
                <a:gd name="connsiteX30" fmla="*/ 5482836 w 21498168"/>
                <a:gd name="connsiteY30" fmla="*/ 4831141 h 5363688"/>
                <a:gd name="connsiteX31" fmla="*/ 4751068 w 21498168"/>
                <a:gd name="connsiteY31" fmla="*/ 4639253 h 5363688"/>
                <a:gd name="connsiteX32" fmla="*/ 3693523 w 21498168"/>
                <a:gd name="connsiteY32" fmla="*/ 4343400 h 5363688"/>
                <a:gd name="connsiteX33" fmla="*/ 3168145 w 21498168"/>
                <a:gd name="connsiteY33" fmla="*/ 4299284 h 5363688"/>
                <a:gd name="connsiteX34" fmla="*/ 2349997 w 21498168"/>
                <a:gd name="connsiteY34" fmla="*/ 4283242 h 5363688"/>
                <a:gd name="connsiteX35" fmla="*/ 1644145 w 21498168"/>
                <a:gd name="connsiteY35" fmla="*/ 4299284 h 5363688"/>
                <a:gd name="connsiteX36" fmla="*/ 1259134 w 21498168"/>
                <a:gd name="connsiteY36" fmla="*/ 4299284 h 5363688"/>
                <a:gd name="connsiteX37" fmla="*/ 954334 w 21498168"/>
                <a:gd name="connsiteY37" fmla="*/ 4186989 h 5363688"/>
                <a:gd name="connsiteX38" fmla="*/ 617450 w 21498168"/>
                <a:gd name="connsiteY38" fmla="*/ 3994484 h 5363688"/>
                <a:gd name="connsiteX39" fmla="*/ 376819 w 21498168"/>
                <a:gd name="connsiteY39" fmla="*/ 3689684 h 5363688"/>
                <a:gd name="connsiteX40" fmla="*/ 168271 w 21498168"/>
                <a:gd name="connsiteY40" fmla="*/ 3513221 h 5363688"/>
                <a:gd name="connsiteX41" fmla="*/ 23892 w 21498168"/>
                <a:gd name="connsiteY41" fmla="*/ 3176337 h 5363688"/>
                <a:gd name="connsiteX42" fmla="*/ 7850 w 21498168"/>
                <a:gd name="connsiteY42" fmla="*/ 2775284 h 5363688"/>
                <a:gd name="connsiteX43" fmla="*/ 104103 w 21498168"/>
                <a:gd name="connsiteY43" fmla="*/ 2294021 h 5363688"/>
                <a:gd name="connsiteX44" fmla="*/ 248482 w 21498168"/>
                <a:gd name="connsiteY44" fmla="*/ 1925053 h 5363688"/>
                <a:gd name="connsiteX45" fmla="*/ 473071 w 21498168"/>
                <a:gd name="connsiteY45" fmla="*/ 1668379 h 5363688"/>
                <a:gd name="connsiteX46" fmla="*/ 729745 w 21498168"/>
                <a:gd name="connsiteY46" fmla="*/ 1411705 h 5363688"/>
                <a:gd name="connsiteX47" fmla="*/ 1034545 w 21498168"/>
                <a:gd name="connsiteY47" fmla="*/ 1106905 h 5363688"/>
                <a:gd name="connsiteX48" fmla="*/ 1483724 w 21498168"/>
                <a:gd name="connsiteY48" fmla="*/ 689811 h 5363688"/>
                <a:gd name="connsiteX49" fmla="*/ 1852692 w 21498168"/>
                <a:gd name="connsiteY49" fmla="*/ 545432 h 5363688"/>
                <a:gd name="connsiteX50" fmla="*/ 2847303 w 21498168"/>
                <a:gd name="connsiteY50" fmla="*/ 336884 h 5363688"/>
                <a:gd name="connsiteX51" fmla="*/ 3472945 w 21498168"/>
                <a:gd name="connsiteY51" fmla="*/ 256674 h 5363688"/>
                <a:gd name="connsiteX52" fmla="*/ 4515682 w 21498168"/>
                <a:gd name="connsiteY52" fmla="*/ 192505 h 5363688"/>
                <a:gd name="connsiteX53" fmla="*/ 5141324 w 21498168"/>
                <a:gd name="connsiteY53" fmla="*/ 80211 h 5363688"/>
                <a:gd name="connsiteX54" fmla="*/ 6585113 w 21498168"/>
                <a:gd name="connsiteY54" fmla="*/ 16042 h 5363688"/>
                <a:gd name="connsiteX55" fmla="*/ 7611808 w 21498168"/>
                <a:gd name="connsiteY55" fmla="*/ 0 h 5363688"/>
                <a:gd name="connsiteX56" fmla="*/ 8724794 w 21498168"/>
                <a:gd name="connsiteY56" fmla="*/ 12161 h 5363688"/>
                <a:gd name="connsiteX57" fmla="*/ 9455356 w 21498168"/>
                <a:gd name="connsiteY57" fmla="*/ 55112 h 5363688"/>
                <a:gd name="connsiteX58" fmla="*/ 9855503 w 21498168"/>
                <a:gd name="connsiteY58" fmla="*/ 187848 h 5363688"/>
                <a:gd name="connsiteX59" fmla="*/ 10289417 w 21498168"/>
                <a:gd name="connsiteY59" fmla="*/ 240761 h 5363688"/>
                <a:gd name="connsiteX60" fmla="*/ 11014416 w 21498168"/>
                <a:gd name="connsiteY60" fmla="*/ 402993 h 5363688"/>
                <a:gd name="connsiteX61" fmla="*/ 11532939 w 21498168"/>
                <a:gd name="connsiteY61" fmla="*/ 640650 h 5363688"/>
                <a:gd name="connsiteX62" fmla="*/ 11875774 w 21498168"/>
                <a:gd name="connsiteY62" fmla="*/ 754237 h 5363688"/>
                <a:gd name="connsiteX63" fmla="*/ 12314991 w 21498168"/>
                <a:gd name="connsiteY63" fmla="*/ 922032 h 5363688"/>
                <a:gd name="connsiteX64" fmla="*/ 12849168 w 21498168"/>
                <a:gd name="connsiteY64" fmla="*/ 1175213 h 5363688"/>
                <a:gd name="connsiteX65" fmla="*/ 13098079 w 21498168"/>
                <a:gd name="connsiteY65" fmla="*/ 1332528 h 5363688"/>
                <a:gd name="connsiteX66" fmla="*/ 13518666 w 21498168"/>
                <a:gd name="connsiteY66" fmla="*/ 1493339 h 5363688"/>
                <a:gd name="connsiteX67" fmla="*/ 13888151 w 21498168"/>
                <a:gd name="connsiteY67" fmla="*/ 1778085 h 5363688"/>
                <a:gd name="connsiteX68" fmla="*/ 14092819 w 21498168"/>
                <a:gd name="connsiteY68" fmla="*/ 2133600 h 5363688"/>
                <a:gd name="connsiteX69" fmla="*/ 14205113 w 21498168"/>
                <a:gd name="connsiteY69" fmla="*/ 2470484 h 5363688"/>
                <a:gd name="connsiteX70" fmla="*/ 14381576 w 21498168"/>
                <a:gd name="connsiteY70" fmla="*/ 2679032 h 5363688"/>
                <a:gd name="connsiteX71" fmla="*/ 14574082 w 21498168"/>
                <a:gd name="connsiteY71" fmla="*/ 2983832 h 5363688"/>
                <a:gd name="connsiteX72" fmla="*/ 14959092 w 21498168"/>
                <a:gd name="connsiteY72" fmla="*/ 3336758 h 5363688"/>
                <a:gd name="connsiteX73" fmla="*/ 15392229 w 21498168"/>
                <a:gd name="connsiteY73" fmla="*/ 3673642 h 5363688"/>
                <a:gd name="connsiteX74" fmla="*/ 15905576 w 21498168"/>
                <a:gd name="connsiteY74" fmla="*/ 3834063 h 5363688"/>
                <a:gd name="connsiteX75" fmla="*/ 16659555 w 21498168"/>
                <a:gd name="connsiteY75" fmla="*/ 3962400 h 5363688"/>
                <a:gd name="connsiteX76" fmla="*/ 17493745 w 21498168"/>
                <a:gd name="connsiteY76" fmla="*/ 4058653 h 5363688"/>
                <a:gd name="connsiteX77" fmla="*/ 18135429 w 21498168"/>
                <a:gd name="connsiteY77" fmla="*/ 3962400 h 5363688"/>
                <a:gd name="connsiteX78" fmla="*/ 18793155 w 21498168"/>
                <a:gd name="connsiteY78" fmla="*/ 3962400 h 5363688"/>
                <a:gd name="connsiteX79" fmla="*/ 19595261 w 21498168"/>
                <a:gd name="connsiteY79" fmla="*/ 3978442 h 5363688"/>
                <a:gd name="connsiteX80" fmla="*/ 20144702 w 21498168"/>
                <a:gd name="connsiteY80" fmla="*/ 4154905 h 5363688"/>
                <a:gd name="connsiteX81" fmla="*/ 20918734 w 21498168"/>
                <a:gd name="connsiteY81" fmla="*/ 4395537 h 5363688"/>
                <a:gd name="connsiteX82" fmla="*/ 21319787 w 21498168"/>
                <a:gd name="connsiteY82" fmla="*/ 4475747 h 5363688"/>
                <a:gd name="connsiteX83" fmla="*/ 21496252 w 21498168"/>
                <a:gd name="connsiteY83" fmla="*/ 4559967 h 5363688"/>
                <a:gd name="connsiteX84" fmla="*/ 21207385 w 21498168"/>
                <a:gd name="connsiteY84" fmla="*/ 5328255 h 5363688"/>
                <a:gd name="connsiteX0" fmla="*/ 21170313 w 21499394"/>
                <a:gd name="connsiteY0" fmla="*/ 5315898 h 5352795"/>
                <a:gd name="connsiteX1" fmla="*/ 20915916 w 21499394"/>
                <a:gd name="connsiteY1" fmla="*/ 5222572 h 5352795"/>
                <a:gd name="connsiteX2" fmla="*/ 20580224 w 21499394"/>
                <a:gd name="connsiteY2" fmla="*/ 5109519 h 5352795"/>
                <a:gd name="connsiteX3" fmla="*/ 19800230 w 21499394"/>
                <a:gd name="connsiteY3" fmla="*/ 4838538 h 5352795"/>
                <a:gd name="connsiteX4" fmla="*/ 19404382 w 21499394"/>
                <a:gd name="connsiteY4" fmla="*/ 4708359 h 5352795"/>
                <a:gd name="connsiteX5" fmla="*/ 19118982 w 21499394"/>
                <a:gd name="connsiteY5" fmla="*/ 4629773 h 5352795"/>
                <a:gd name="connsiteX6" fmla="*/ 18786869 w 21499394"/>
                <a:gd name="connsiteY6" fmla="*/ 4588800 h 5352795"/>
                <a:gd name="connsiteX7" fmla="*/ 18422129 w 21499394"/>
                <a:gd name="connsiteY7" fmla="*/ 4523115 h 5352795"/>
                <a:gd name="connsiteX8" fmla="*/ 17883742 w 21499394"/>
                <a:gd name="connsiteY8" fmla="*/ 4345676 h 5352795"/>
                <a:gd name="connsiteX9" fmla="*/ 17541436 w 21499394"/>
                <a:gd name="connsiteY9" fmla="*/ 4312399 h 5352795"/>
                <a:gd name="connsiteX10" fmla="*/ 16972376 w 21499394"/>
                <a:gd name="connsiteY10" fmla="*/ 4288661 h 5352795"/>
                <a:gd name="connsiteX11" fmla="*/ 16611429 w 21499394"/>
                <a:gd name="connsiteY11" fmla="*/ 4263190 h 5352795"/>
                <a:gd name="connsiteX12" fmla="*/ 15777240 w 21499394"/>
                <a:gd name="connsiteY12" fmla="*/ 4283242 h 5352795"/>
                <a:gd name="connsiteX13" fmla="*/ 15340092 w 21499394"/>
                <a:gd name="connsiteY13" fmla="*/ 4335378 h 5352795"/>
                <a:gd name="connsiteX14" fmla="*/ 14979145 w 21499394"/>
                <a:gd name="connsiteY14" fmla="*/ 4383505 h 5352795"/>
                <a:gd name="connsiteX15" fmla="*/ 14285324 w 21499394"/>
                <a:gd name="connsiteY15" fmla="*/ 4443663 h 5352795"/>
                <a:gd name="connsiteX16" fmla="*/ 13880261 w 21499394"/>
                <a:gd name="connsiteY16" fmla="*/ 4471736 h 5352795"/>
                <a:gd name="connsiteX17" fmla="*/ 13523324 w 21499394"/>
                <a:gd name="connsiteY17" fmla="*/ 4547937 h 5352795"/>
                <a:gd name="connsiteX18" fmla="*/ 13013987 w 21499394"/>
                <a:gd name="connsiteY18" fmla="*/ 4592053 h 5352795"/>
                <a:gd name="connsiteX19" fmla="*/ 12556787 w 21499394"/>
                <a:gd name="connsiteY19" fmla="*/ 4608095 h 5352795"/>
                <a:gd name="connsiteX20" fmla="*/ 11921580 w 21499394"/>
                <a:gd name="connsiteY20" fmla="*/ 4656220 h 5352795"/>
                <a:gd name="connsiteX21" fmla="*/ 11121422 w 21499394"/>
                <a:gd name="connsiteY21" fmla="*/ 4717627 h 5352795"/>
                <a:gd name="connsiteX22" fmla="*/ 10684488 w 21499394"/>
                <a:gd name="connsiteY22" fmla="*/ 4758524 h 5352795"/>
                <a:gd name="connsiteX23" fmla="*/ 10322480 w 21499394"/>
                <a:gd name="connsiteY23" fmla="*/ 4864701 h 5352795"/>
                <a:gd name="connsiteX24" fmla="*/ 9945457 w 21499394"/>
                <a:gd name="connsiteY24" fmla="*/ 4936003 h 5352795"/>
                <a:gd name="connsiteX25" fmla="*/ 9774567 w 21499394"/>
                <a:gd name="connsiteY25" fmla="*/ 4936140 h 5352795"/>
                <a:gd name="connsiteX26" fmla="*/ 9335316 w 21499394"/>
                <a:gd name="connsiteY26" fmla="*/ 5006693 h 5352795"/>
                <a:gd name="connsiteX27" fmla="*/ 8302825 w 21499394"/>
                <a:gd name="connsiteY27" fmla="*/ 5106205 h 5352795"/>
                <a:gd name="connsiteX28" fmla="*/ 7388521 w 21499394"/>
                <a:gd name="connsiteY28" fmla="*/ 5198179 h 5352795"/>
                <a:gd name="connsiteX29" fmla="*/ 6531661 w 21499394"/>
                <a:gd name="connsiteY29" fmla="*/ 5198903 h 5352795"/>
                <a:gd name="connsiteX30" fmla="*/ 5482836 w 21499394"/>
                <a:gd name="connsiteY30" fmla="*/ 4831141 h 5352795"/>
                <a:gd name="connsiteX31" fmla="*/ 4751068 w 21499394"/>
                <a:gd name="connsiteY31" fmla="*/ 4639253 h 5352795"/>
                <a:gd name="connsiteX32" fmla="*/ 3693523 w 21499394"/>
                <a:gd name="connsiteY32" fmla="*/ 4343400 h 5352795"/>
                <a:gd name="connsiteX33" fmla="*/ 3168145 w 21499394"/>
                <a:gd name="connsiteY33" fmla="*/ 4299284 h 5352795"/>
                <a:gd name="connsiteX34" fmla="*/ 2349997 w 21499394"/>
                <a:gd name="connsiteY34" fmla="*/ 4283242 h 5352795"/>
                <a:gd name="connsiteX35" fmla="*/ 1644145 w 21499394"/>
                <a:gd name="connsiteY35" fmla="*/ 4299284 h 5352795"/>
                <a:gd name="connsiteX36" fmla="*/ 1259134 w 21499394"/>
                <a:gd name="connsiteY36" fmla="*/ 4299284 h 5352795"/>
                <a:gd name="connsiteX37" fmla="*/ 954334 w 21499394"/>
                <a:gd name="connsiteY37" fmla="*/ 4186989 h 5352795"/>
                <a:gd name="connsiteX38" fmla="*/ 617450 w 21499394"/>
                <a:gd name="connsiteY38" fmla="*/ 3994484 h 5352795"/>
                <a:gd name="connsiteX39" fmla="*/ 376819 w 21499394"/>
                <a:gd name="connsiteY39" fmla="*/ 3689684 h 5352795"/>
                <a:gd name="connsiteX40" fmla="*/ 168271 w 21499394"/>
                <a:gd name="connsiteY40" fmla="*/ 3513221 h 5352795"/>
                <a:gd name="connsiteX41" fmla="*/ 23892 w 21499394"/>
                <a:gd name="connsiteY41" fmla="*/ 3176337 h 5352795"/>
                <a:gd name="connsiteX42" fmla="*/ 7850 w 21499394"/>
                <a:gd name="connsiteY42" fmla="*/ 2775284 h 5352795"/>
                <a:gd name="connsiteX43" fmla="*/ 104103 w 21499394"/>
                <a:gd name="connsiteY43" fmla="*/ 2294021 h 5352795"/>
                <a:gd name="connsiteX44" fmla="*/ 248482 w 21499394"/>
                <a:gd name="connsiteY44" fmla="*/ 1925053 h 5352795"/>
                <a:gd name="connsiteX45" fmla="*/ 473071 w 21499394"/>
                <a:gd name="connsiteY45" fmla="*/ 1668379 h 5352795"/>
                <a:gd name="connsiteX46" fmla="*/ 729745 w 21499394"/>
                <a:gd name="connsiteY46" fmla="*/ 1411705 h 5352795"/>
                <a:gd name="connsiteX47" fmla="*/ 1034545 w 21499394"/>
                <a:gd name="connsiteY47" fmla="*/ 1106905 h 5352795"/>
                <a:gd name="connsiteX48" fmla="*/ 1483724 w 21499394"/>
                <a:gd name="connsiteY48" fmla="*/ 689811 h 5352795"/>
                <a:gd name="connsiteX49" fmla="*/ 1852692 w 21499394"/>
                <a:gd name="connsiteY49" fmla="*/ 545432 h 5352795"/>
                <a:gd name="connsiteX50" fmla="*/ 2847303 w 21499394"/>
                <a:gd name="connsiteY50" fmla="*/ 336884 h 5352795"/>
                <a:gd name="connsiteX51" fmla="*/ 3472945 w 21499394"/>
                <a:gd name="connsiteY51" fmla="*/ 256674 h 5352795"/>
                <a:gd name="connsiteX52" fmla="*/ 4515682 w 21499394"/>
                <a:gd name="connsiteY52" fmla="*/ 192505 h 5352795"/>
                <a:gd name="connsiteX53" fmla="*/ 5141324 w 21499394"/>
                <a:gd name="connsiteY53" fmla="*/ 80211 h 5352795"/>
                <a:gd name="connsiteX54" fmla="*/ 6585113 w 21499394"/>
                <a:gd name="connsiteY54" fmla="*/ 16042 h 5352795"/>
                <a:gd name="connsiteX55" fmla="*/ 7611808 w 21499394"/>
                <a:gd name="connsiteY55" fmla="*/ 0 h 5352795"/>
                <a:gd name="connsiteX56" fmla="*/ 8724794 w 21499394"/>
                <a:gd name="connsiteY56" fmla="*/ 12161 h 5352795"/>
                <a:gd name="connsiteX57" fmla="*/ 9455356 w 21499394"/>
                <a:gd name="connsiteY57" fmla="*/ 55112 h 5352795"/>
                <a:gd name="connsiteX58" fmla="*/ 9855503 w 21499394"/>
                <a:gd name="connsiteY58" fmla="*/ 187848 h 5352795"/>
                <a:gd name="connsiteX59" fmla="*/ 10289417 w 21499394"/>
                <a:gd name="connsiteY59" fmla="*/ 240761 h 5352795"/>
                <a:gd name="connsiteX60" fmla="*/ 11014416 w 21499394"/>
                <a:gd name="connsiteY60" fmla="*/ 402993 h 5352795"/>
                <a:gd name="connsiteX61" fmla="*/ 11532939 w 21499394"/>
                <a:gd name="connsiteY61" fmla="*/ 640650 h 5352795"/>
                <a:gd name="connsiteX62" fmla="*/ 11875774 w 21499394"/>
                <a:gd name="connsiteY62" fmla="*/ 754237 h 5352795"/>
                <a:gd name="connsiteX63" fmla="*/ 12314991 w 21499394"/>
                <a:gd name="connsiteY63" fmla="*/ 922032 h 5352795"/>
                <a:gd name="connsiteX64" fmla="*/ 12849168 w 21499394"/>
                <a:gd name="connsiteY64" fmla="*/ 1175213 h 5352795"/>
                <a:gd name="connsiteX65" fmla="*/ 13098079 w 21499394"/>
                <a:gd name="connsiteY65" fmla="*/ 1332528 h 5352795"/>
                <a:gd name="connsiteX66" fmla="*/ 13518666 w 21499394"/>
                <a:gd name="connsiteY66" fmla="*/ 1493339 h 5352795"/>
                <a:gd name="connsiteX67" fmla="*/ 13888151 w 21499394"/>
                <a:gd name="connsiteY67" fmla="*/ 1778085 h 5352795"/>
                <a:gd name="connsiteX68" fmla="*/ 14092819 w 21499394"/>
                <a:gd name="connsiteY68" fmla="*/ 2133600 h 5352795"/>
                <a:gd name="connsiteX69" fmla="*/ 14205113 w 21499394"/>
                <a:gd name="connsiteY69" fmla="*/ 2470484 h 5352795"/>
                <a:gd name="connsiteX70" fmla="*/ 14381576 w 21499394"/>
                <a:gd name="connsiteY70" fmla="*/ 2679032 h 5352795"/>
                <a:gd name="connsiteX71" fmla="*/ 14574082 w 21499394"/>
                <a:gd name="connsiteY71" fmla="*/ 2983832 h 5352795"/>
                <a:gd name="connsiteX72" fmla="*/ 14959092 w 21499394"/>
                <a:gd name="connsiteY72" fmla="*/ 3336758 h 5352795"/>
                <a:gd name="connsiteX73" fmla="*/ 15392229 w 21499394"/>
                <a:gd name="connsiteY73" fmla="*/ 3673642 h 5352795"/>
                <a:gd name="connsiteX74" fmla="*/ 15905576 w 21499394"/>
                <a:gd name="connsiteY74" fmla="*/ 3834063 h 5352795"/>
                <a:gd name="connsiteX75" fmla="*/ 16659555 w 21499394"/>
                <a:gd name="connsiteY75" fmla="*/ 3962400 h 5352795"/>
                <a:gd name="connsiteX76" fmla="*/ 17493745 w 21499394"/>
                <a:gd name="connsiteY76" fmla="*/ 4058653 h 5352795"/>
                <a:gd name="connsiteX77" fmla="*/ 18135429 w 21499394"/>
                <a:gd name="connsiteY77" fmla="*/ 3962400 h 5352795"/>
                <a:gd name="connsiteX78" fmla="*/ 18793155 w 21499394"/>
                <a:gd name="connsiteY78" fmla="*/ 3962400 h 5352795"/>
                <a:gd name="connsiteX79" fmla="*/ 19595261 w 21499394"/>
                <a:gd name="connsiteY79" fmla="*/ 3978442 h 5352795"/>
                <a:gd name="connsiteX80" fmla="*/ 20144702 w 21499394"/>
                <a:gd name="connsiteY80" fmla="*/ 4154905 h 5352795"/>
                <a:gd name="connsiteX81" fmla="*/ 20918734 w 21499394"/>
                <a:gd name="connsiteY81" fmla="*/ 4395537 h 5352795"/>
                <a:gd name="connsiteX82" fmla="*/ 21319787 w 21499394"/>
                <a:gd name="connsiteY82" fmla="*/ 4475747 h 5352795"/>
                <a:gd name="connsiteX83" fmla="*/ 21496252 w 21499394"/>
                <a:gd name="connsiteY83" fmla="*/ 4559967 h 5352795"/>
                <a:gd name="connsiteX84" fmla="*/ 21170313 w 21499394"/>
                <a:gd name="connsiteY84" fmla="*/ 5315898 h 5352795"/>
                <a:gd name="connsiteX0" fmla="*/ 21170313 w 21330737"/>
                <a:gd name="connsiteY0" fmla="*/ 5315898 h 5316797"/>
                <a:gd name="connsiteX1" fmla="*/ 20915916 w 21330737"/>
                <a:gd name="connsiteY1" fmla="*/ 5222572 h 5316797"/>
                <a:gd name="connsiteX2" fmla="*/ 20580224 w 21330737"/>
                <a:gd name="connsiteY2" fmla="*/ 5109519 h 5316797"/>
                <a:gd name="connsiteX3" fmla="*/ 19800230 w 21330737"/>
                <a:gd name="connsiteY3" fmla="*/ 4838538 h 5316797"/>
                <a:gd name="connsiteX4" fmla="*/ 19404382 w 21330737"/>
                <a:gd name="connsiteY4" fmla="*/ 4708359 h 5316797"/>
                <a:gd name="connsiteX5" fmla="*/ 19118982 w 21330737"/>
                <a:gd name="connsiteY5" fmla="*/ 4629773 h 5316797"/>
                <a:gd name="connsiteX6" fmla="*/ 18786869 w 21330737"/>
                <a:gd name="connsiteY6" fmla="*/ 4588800 h 5316797"/>
                <a:gd name="connsiteX7" fmla="*/ 18422129 w 21330737"/>
                <a:gd name="connsiteY7" fmla="*/ 4523115 h 5316797"/>
                <a:gd name="connsiteX8" fmla="*/ 17883742 w 21330737"/>
                <a:gd name="connsiteY8" fmla="*/ 4345676 h 5316797"/>
                <a:gd name="connsiteX9" fmla="*/ 17541436 w 21330737"/>
                <a:gd name="connsiteY9" fmla="*/ 4312399 h 5316797"/>
                <a:gd name="connsiteX10" fmla="*/ 16972376 w 21330737"/>
                <a:gd name="connsiteY10" fmla="*/ 4288661 h 5316797"/>
                <a:gd name="connsiteX11" fmla="*/ 16611429 w 21330737"/>
                <a:gd name="connsiteY11" fmla="*/ 4263190 h 5316797"/>
                <a:gd name="connsiteX12" fmla="*/ 15777240 w 21330737"/>
                <a:gd name="connsiteY12" fmla="*/ 4283242 h 5316797"/>
                <a:gd name="connsiteX13" fmla="*/ 15340092 w 21330737"/>
                <a:gd name="connsiteY13" fmla="*/ 4335378 h 5316797"/>
                <a:gd name="connsiteX14" fmla="*/ 14979145 w 21330737"/>
                <a:gd name="connsiteY14" fmla="*/ 4383505 h 5316797"/>
                <a:gd name="connsiteX15" fmla="*/ 14285324 w 21330737"/>
                <a:gd name="connsiteY15" fmla="*/ 4443663 h 5316797"/>
                <a:gd name="connsiteX16" fmla="*/ 13880261 w 21330737"/>
                <a:gd name="connsiteY16" fmla="*/ 4471736 h 5316797"/>
                <a:gd name="connsiteX17" fmla="*/ 13523324 w 21330737"/>
                <a:gd name="connsiteY17" fmla="*/ 4547937 h 5316797"/>
                <a:gd name="connsiteX18" fmla="*/ 13013987 w 21330737"/>
                <a:gd name="connsiteY18" fmla="*/ 4592053 h 5316797"/>
                <a:gd name="connsiteX19" fmla="*/ 12556787 w 21330737"/>
                <a:gd name="connsiteY19" fmla="*/ 4608095 h 5316797"/>
                <a:gd name="connsiteX20" fmla="*/ 11921580 w 21330737"/>
                <a:gd name="connsiteY20" fmla="*/ 4656220 h 5316797"/>
                <a:gd name="connsiteX21" fmla="*/ 11121422 w 21330737"/>
                <a:gd name="connsiteY21" fmla="*/ 4717627 h 5316797"/>
                <a:gd name="connsiteX22" fmla="*/ 10684488 w 21330737"/>
                <a:gd name="connsiteY22" fmla="*/ 4758524 h 5316797"/>
                <a:gd name="connsiteX23" fmla="*/ 10322480 w 21330737"/>
                <a:gd name="connsiteY23" fmla="*/ 4864701 h 5316797"/>
                <a:gd name="connsiteX24" fmla="*/ 9945457 w 21330737"/>
                <a:gd name="connsiteY24" fmla="*/ 4936003 h 5316797"/>
                <a:gd name="connsiteX25" fmla="*/ 9774567 w 21330737"/>
                <a:gd name="connsiteY25" fmla="*/ 4936140 h 5316797"/>
                <a:gd name="connsiteX26" fmla="*/ 9335316 w 21330737"/>
                <a:gd name="connsiteY26" fmla="*/ 5006693 h 5316797"/>
                <a:gd name="connsiteX27" fmla="*/ 8302825 w 21330737"/>
                <a:gd name="connsiteY27" fmla="*/ 5106205 h 5316797"/>
                <a:gd name="connsiteX28" fmla="*/ 7388521 w 21330737"/>
                <a:gd name="connsiteY28" fmla="*/ 5198179 h 5316797"/>
                <a:gd name="connsiteX29" fmla="*/ 6531661 w 21330737"/>
                <a:gd name="connsiteY29" fmla="*/ 5198903 h 5316797"/>
                <a:gd name="connsiteX30" fmla="*/ 5482836 w 21330737"/>
                <a:gd name="connsiteY30" fmla="*/ 4831141 h 5316797"/>
                <a:gd name="connsiteX31" fmla="*/ 4751068 w 21330737"/>
                <a:gd name="connsiteY31" fmla="*/ 4639253 h 5316797"/>
                <a:gd name="connsiteX32" fmla="*/ 3693523 w 21330737"/>
                <a:gd name="connsiteY32" fmla="*/ 4343400 h 5316797"/>
                <a:gd name="connsiteX33" fmla="*/ 3168145 w 21330737"/>
                <a:gd name="connsiteY33" fmla="*/ 4299284 h 5316797"/>
                <a:gd name="connsiteX34" fmla="*/ 2349997 w 21330737"/>
                <a:gd name="connsiteY34" fmla="*/ 4283242 h 5316797"/>
                <a:gd name="connsiteX35" fmla="*/ 1644145 w 21330737"/>
                <a:gd name="connsiteY35" fmla="*/ 4299284 h 5316797"/>
                <a:gd name="connsiteX36" fmla="*/ 1259134 w 21330737"/>
                <a:gd name="connsiteY36" fmla="*/ 4299284 h 5316797"/>
                <a:gd name="connsiteX37" fmla="*/ 954334 w 21330737"/>
                <a:gd name="connsiteY37" fmla="*/ 4186989 h 5316797"/>
                <a:gd name="connsiteX38" fmla="*/ 617450 w 21330737"/>
                <a:gd name="connsiteY38" fmla="*/ 3994484 h 5316797"/>
                <a:gd name="connsiteX39" fmla="*/ 376819 w 21330737"/>
                <a:gd name="connsiteY39" fmla="*/ 3689684 h 5316797"/>
                <a:gd name="connsiteX40" fmla="*/ 168271 w 21330737"/>
                <a:gd name="connsiteY40" fmla="*/ 3513221 h 5316797"/>
                <a:gd name="connsiteX41" fmla="*/ 23892 w 21330737"/>
                <a:gd name="connsiteY41" fmla="*/ 3176337 h 5316797"/>
                <a:gd name="connsiteX42" fmla="*/ 7850 w 21330737"/>
                <a:gd name="connsiteY42" fmla="*/ 2775284 h 5316797"/>
                <a:gd name="connsiteX43" fmla="*/ 104103 w 21330737"/>
                <a:gd name="connsiteY43" fmla="*/ 2294021 h 5316797"/>
                <a:gd name="connsiteX44" fmla="*/ 248482 w 21330737"/>
                <a:gd name="connsiteY44" fmla="*/ 1925053 h 5316797"/>
                <a:gd name="connsiteX45" fmla="*/ 473071 w 21330737"/>
                <a:gd name="connsiteY45" fmla="*/ 1668379 h 5316797"/>
                <a:gd name="connsiteX46" fmla="*/ 729745 w 21330737"/>
                <a:gd name="connsiteY46" fmla="*/ 1411705 h 5316797"/>
                <a:gd name="connsiteX47" fmla="*/ 1034545 w 21330737"/>
                <a:gd name="connsiteY47" fmla="*/ 1106905 h 5316797"/>
                <a:gd name="connsiteX48" fmla="*/ 1483724 w 21330737"/>
                <a:gd name="connsiteY48" fmla="*/ 689811 h 5316797"/>
                <a:gd name="connsiteX49" fmla="*/ 1852692 w 21330737"/>
                <a:gd name="connsiteY49" fmla="*/ 545432 h 5316797"/>
                <a:gd name="connsiteX50" fmla="*/ 2847303 w 21330737"/>
                <a:gd name="connsiteY50" fmla="*/ 336884 h 5316797"/>
                <a:gd name="connsiteX51" fmla="*/ 3472945 w 21330737"/>
                <a:gd name="connsiteY51" fmla="*/ 256674 h 5316797"/>
                <a:gd name="connsiteX52" fmla="*/ 4515682 w 21330737"/>
                <a:gd name="connsiteY52" fmla="*/ 192505 h 5316797"/>
                <a:gd name="connsiteX53" fmla="*/ 5141324 w 21330737"/>
                <a:gd name="connsiteY53" fmla="*/ 80211 h 5316797"/>
                <a:gd name="connsiteX54" fmla="*/ 6585113 w 21330737"/>
                <a:gd name="connsiteY54" fmla="*/ 16042 h 5316797"/>
                <a:gd name="connsiteX55" fmla="*/ 7611808 w 21330737"/>
                <a:gd name="connsiteY55" fmla="*/ 0 h 5316797"/>
                <a:gd name="connsiteX56" fmla="*/ 8724794 w 21330737"/>
                <a:gd name="connsiteY56" fmla="*/ 12161 h 5316797"/>
                <a:gd name="connsiteX57" fmla="*/ 9455356 w 21330737"/>
                <a:gd name="connsiteY57" fmla="*/ 55112 h 5316797"/>
                <a:gd name="connsiteX58" fmla="*/ 9855503 w 21330737"/>
                <a:gd name="connsiteY58" fmla="*/ 187848 h 5316797"/>
                <a:gd name="connsiteX59" fmla="*/ 10289417 w 21330737"/>
                <a:gd name="connsiteY59" fmla="*/ 240761 h 5316797"/>
                <a:gd name="connsiteX60" fmla="*/ 11014416 w 21330737"/>
                <a:gd name="connsiteY60" fmla="*/ 402993 h 5316797"/>
                <a:gd name="connsiteX61" fmla="*/ 11532939 w 21330737"/>
                <a:gd name="connsiteY61" fmla="*/ 640650 h 5316797"/>
                <a:gd name="connsiteX62" fmla="*/ 11875774 w 21330737"/>
                <a:gd name="connsiteY62" fmla="*/ 754237 h 5316797"/>
                <a:gd name="connsiteX63" fmla="*/ 12314991 w 21330737"/>
                <a:gd name="connsiteY63" fmla="*/ 922032 h 5316797"/>
                <a:gd name="connsiteX64" fmla="*/ 12849168 w 21330737"/>
                <a:gd name="connsiteY64" fmla="*/ 1175213 h 5316797"/>
                <a:gd name="connsiteX65" fmla="*/ 13098079 w 21330737"/>
                <a:gd name="connsiteY65" fmla="*/ 1332528 h 5316797"/>
                <a:gd name="connsiteX66" fmla="*/ 13518666 w 21330737"/>
                <a:gd name="connsiteY66" fmla="*/ 1493339 h 5316797"/>
                <a:gd name="connsiteX67" fmla="*/ 13888151 w 21330737"/>
                <a:gd name="connsiteY67" fmla="*/ 1778085 h 5316797"/>
                <a:gd name="connsiteX68" fmla="*/ 14092819 w 21330737"/>
                <a:gd name="connsiteY68" fmla="*/ 2133600 h 5316797"/>
                <a:gd name="connsiteX69" fmla="*/ 14205113 w 21330737"/>
                <a:gd name="connsiteY69" fmla="*/ 2470484 h 5316797"/>
                <a:gd name="connsiteX70" fmla="*/ 14381576 w 21330737"/>
                <a:gd name="connsiteY70" fmla="*/ 2679032 h 5316797"/>
                <a:gd name="connsiteX71" fmla="*/ 14574082 w 21330737"/>
                <a:gd name="connsiteY71" fmla="*/ 2983832 h 5316797"/>
                <a:gd name="connsiteX72" fmla="*/ 14959092 w 21330737"/>
                <a:gd name="connsiteY72" fmla="*/ 3336758 h 5316797"/>
                <a:gd name="connsiteX73" fmla="*/ 15392229 w 21330737"/>
                <a:gd name="connsiteY73" fmla="*/ 3673642 h 5316797"/>
                <a:gd name="connsiteX74" fmla="*/ 15905576 w 21330737"/>
                <a:gd name="connsiteY74" fmla="*/ 3834063 h 5316797"/>
                <a:gd name="connsiteX75" fmla="*/ 16659555 w 21330737"/>
                <a:gd name="connsiteY75" fmla="*/ 3962400 h 5316797"/>
                <a:gd name="connsiteX76" fmla="*/ 17493745 w 21330737"/>
                <a:gd name="connsiteY76" fmla="*/ 4058653 h 5316797"/>
                <a:gd name="connsiteX77" fmla="*/ 18135429 w 21330737"/>
                <a:gd name="connsiteY77" fmla="*/ 3962400 h 5316797"/>
                <a:gd name="connsiteX78" fmla="*/ 18793155 w 21330737"/>
                <a:gd name="connsiteY78" fmla="*/ 3962400 h 5316797"/>
                <a:gd name="connsiteX79" fmla="*/ 19595261 w 21330737"/>
                <a:gd name="connsiteY79" fmla="*/ 3978442 h 5316797"/>
                <a:gd name="connsiteX80" fmla="*/ 20144702 w 21330737"/>
                <a:gd name="connsiteY80" fmla="*/ 4154905 h 5316797"/>
                <a:gd name="connsiteX81" fmla="*/ 20918734 w 21330737"/>
                <a:gd name="connsiteY81" fmla="*/ 4395537 h 5316797"/>
                <a:gd name="connsiteX82" fmla="*/ 21319787 w 21330737"/>
                <a:gd name="connsiteY82" fmla="*/ 4475747 h 5316797"/>
                <a:gd name="connsiteX83" fmla="*/ 21059646 w 21330737"/>
                <a:gd name="connsiteY83" fmla="*/ 5165448 h 5316797"/>
                <a:gd name="connsiteX84" fmla="*/ 21170313 w 21330737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918734 w 21177158"/>
                <a:gd name="connsiteY81" fmla="*/ 4395537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232795 w 21177158"/>
                <a:gd name="connsiteY79" fmla="*/ 4456237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1177158" h="5316797">
                  <a:moveTo>
                    <a:pt x="21170313" y="5315898"/>
                  </a:moveTo>
                  <a:cubicBezTo>
                    <a:pt x="21146358" y="5325419"/>
                    <a:pt x="21014264" y="5256969"/>
                    <a:pt x="20915916" y="5222572"/>
                  </a:cubicBezTo>
                  <a:cubicBezTo>
                    <a:pt x="20817568" y="5188176"/>
                    <a:pt x="20766172" y="5173525"/>
                    <a:pt x="20580224" y="5109519"/>
                  </a:cubicBezTo>
                  <a:lnTo>
                    <a:pt x="19800230" y="4838538"/>
                  </a:lnTo>
                  <a:cubicBezTo>
                    <a:pt x="19604256" y="4771678"/>
                    <a:pt x="19517923" y="4743153"/>
                    <a:pt x="19404382" y="4708359"/>
                  </a:cubicBezTo>
                  <a:cubicBezTo>
                    <a:pt x="19290841" y="4673565"/>
                    <a:pt x="19221901" y="4649699"/>
                    <a:pt x="19118982" y="4629773"/>
                  </a:cubicBezTo>
                  <a:cubicBezTo>
                    <a:pt x="19016063" y="4609847"/>
                    <a:pt x="18903011" y="4606576"/>
                    <a:pt x="18786869" y="4588800"/>
                  </a:cubicBezTo>
                  <a:cubicBezTo>
                    <a:pt x="18670727" y="4571024"/>
                    <a:pt x="18572650" y="4563636"/>
                    <a:pt x="18422129" y="4523115"/>
                  </a:cubicBezTo>
                  <a:cubicBezTo>
                    <a:pt x="18271608" y="4482594"/>
                    <a:pt x="18030524" y="4380795"/>
                    <a:pt x="17883742" y="4345676"/>
                  </a:cubicBezTo>
                  <a:cubicBezTo>
                    <a:pt x="17736960" y="4310557"/>
                    <a:pt x="17693330" y="4321901"/>
                    <a:pt x="17541436" y="4312399"/>
                  </a:cubicBezTo>
                  <a:cubicBezTo>
                    <a:pt x="17389542" y="4302897"/>
                    <a:pt x="17162063" y="4296574"/>
                    <a:pt x="16972376" y="4288661"/>
                  </a:cubicBezTo>
                  <a:cubicBezTo>
                    <a:pt x="16817375" y="4280460"/>
                    <a:pt x="16810618" y="4264093"/>
                    <a:pt x="16611429" y="4263190"/>
                  </a:cubicBezTo>
                  <a:cubicBezTo>
                    <a:pt x="16412240" y="4262287"/>
                    <a:pt x="15989129" y="4271211"/>
                    <a:pt x="15777240" y="4283242"/>
                  </a:cubicBezTo>
                  <a:cubicBezTo>
                    <a:pt x="15565351" y="4295273"/>
                    <a:pt x="15473108" y="4318668"/>
                    <a:pt x="15340092" y="4335378"/>
                  </a:cubicBezTo>
                  <a:cubicBezTo>
                    <a:pt x="15207076" y="4352088"/>
                    <a:pt x="15154940" y="4365458"/>
                    <a:pt x="14979145" y="4383505"/>
                  </a:cubicBezTo>
                  <a:cubicBezTo>
                    <a:pt x="14803350" y="4401553"/>
                    <a:pt x="14468471" y="4428958"/>
                    <a:pt x="14285324" y="4443663"/>
                  </a:cubicBezTo>
                  <a:cubicBezTo>
                    <a:pt x="14102177" y="4458368"/>
                    <a:pt x="14007261" y="4454357"/>
                    <a:pt x="13880261" y="4471736"/>
                  </a:cubicBezTo>
                  <a:cubicBezTo>
                    <a:pt x="13753261" y="4489115"/>
                    <a:pt x="13667703" y="4527884"/>
                    <a:pt x="13523324" y="4547937"/>
                  </a:cubicBezTo>
                  <a:cubicBezTo>
                    <a:pt x="13378945" y="4567990"/>
                    <a:pt x="13175077" y="4582027"/>
                    <a:pt x="13013987" y="4592053"/>
                  </a:cubicBezTo>
                  <a:cubicBezTo>
                    <a:pt x="12852898" y="4602079"/>
                    <a:pt x="12738855" y="4597401"/>
                    <a:pt x="12556787" y="4608095"/>
                  </a:cubicBezTo>
                  <a:cubicBezTo>
                    <a:pt x="12374719" y="4618790"/>
                    <a:pt x="12160807" y="4637965"/>
                    <a:pt x="11921580" y="4656220"/>
                  </a:cubicBezTo>
                  <a:lnTo>
                    <a:pt x="11121422" y="4717627"/>
                  </a:lnTo>
                  <a:cubicBezTo>
                    <a:pt x="10915240" y="4734678"/>
                    <a:pt x="10817645" y="4734012"/>
                    <a:pt x="10684488" y="4758524"/>
                  </a:cubicBezTo>
                  <a:cubicBezTo>
                    <a:pt x="10551331" y="4783036"/>
                    <a:pt x="10445652" y="4835121"/>
                    <a:pt x="10322480" y="4864701"/>
                  </a:cubicBezTo>
                  <a:cubicBezTo>
                    <a:pt x="10199308" y="4894281"/>
                    <a:pt x="10020734" y="4912065"/>
                    <a:pt x="9945457" y="4936003"/>
                  </a:cubicBezTo>
                  <a:cubicBezTo>
                    <a:pt x="9870180" y="4959941"/>
                    <a:pt x="9876257" y="4924358"/>
                    <a:pt x="9774567" y="4936140"/>
                  </a:cubicBezTo>
                  <a:cubicBezTo>
                    <a:pt x="9672877" y="4947922"/>
                    <a:pt x="9580606" y="4978349"/>
                    <a:pt x="9335316" y="5006693"/>
                  </a:cubicBezTo>
                  <a:cubicBezTo>
                    <a:pt x="9090026" y="5035037"/>
                    <a:pt x="8627291" y="5074291"/>
                    <a:pt x="8302825" y="5106205"/>
                  </a:cubicBezTo>
                  <a:cubicBezTo>
                    <a:pt x="7978359" y="5138119"/>
                    <a:pt x="7683715" y="5182729"/>
                    <a:pt x="7388521" y="5198179"/>
                  </a:cubicBezTo>
                  <a:cubicBezTo>
                    <a:pt x="7093327" y="5213629"/>
                    <a:pt x="6849275" y="5260076"/>
                    <a:pt x="6531661" y="5198903"/>
                  </a:cubicBezTo>
                  <a:cubicBezTo>
                    <a:pt x="6214047" y="5137730"/>
                    <a:pt x="5779602" y="4924416"/>
                    <a:pt x="5482836" y="4831141"/>
                  </a:cubicBezTo>
                  <a:cubicBezTo>
                    <a:pt x="5186070" y="4737866"/>
                    <a:pt x="5049287" y="4720543"/>
                    <a:pt x="4751068" y="4639253"/>
                  </a:cubicBezTo>
                  <a:cubicBezTo>
                    <a:pt x="4452849" y="4557963"/>
                    <a:pt x="3957343" y="4400061"/>
                    <a:pt x="3693523" y="4343400"/>
                  </a:cubicBezTo>
                  <a:cubicBezTo>
                    <a:pt x="3429703" y="4286739"/>
                    <a:pt x="3392066" y="4309310"/>
                    <a:pt x="3168145" y="4299284"/>
                  </a:cubicBezTo>
                  <a:cubicBezTo>
                    <a:pt x="2944224" y="4289258"/>
                    <a:pt x="2603997" y="4283242"/>
                    <a:pt x="2349997" y="4283242"/>
                  </a:cubicBezTo>
                  <a:cubicBezTo>
                    <a:pt x="2095997" y="4283242"/>
                    <a:pt x="1825955" y="4296610"/>
                    <a:pt x="1644145" y="4299284"/>
                  </a:cubicBezTo>
                  <a:cubicBezTo>
                    <a:pt x="1462335" y="4301958"/>
                    <a:pt x="1374102" y="4318000"/>
                    <a:pt x="1259134" y="4299284"/>
                  </a:cubicBezTo>
                  <a:cubicBezTo>
                    <a:pt x="1144165" y="4280568"/>
                    <a:pt x="1061281" y="4237789"/>
                    <a:pt x="954334" y="4186989"/>
                  </a:cubicBezTo>
                  <a:cubicBezTo>
                    <a:pt x="847387" y="4136189"/>
                    <a:pt x="713702" y="4077368"/>
                    <a:pt x="617450" y="3994484"/>
                  </a:cubicBezTo>
                  <a:cubicBezTo>
                    <a:pt x="521198" y="3911600"/>
                    <a:pt x="451682" y="3769894"/>
                    <a:pt x="376819" y="3689684"/>
                  </a:cubicBezTo>
                  <a:cubicBezTo>
                    <a:pt x="301956" y="3609474"/>
                    <a:pt x="227092" y="3598779"/>
                    <a:pt x="168271" y="3513221"/>
                  </a:cubicBezTo>
                  <a:cubicBezTo>
                    <a:pt x="109450" y="3427663"/>
                    <a:pt x="50629" y="3299326"/>
                    <a:pt x="23892" y="3176337"/>
                  </a:cubicBezTo>
                  <a:cubicBezTo>
                    <a:pt x="-2845" y="3053348"/>
                    <a:pt x="-5518" y="2922337"/>
                    <a:pt x="7850" y="2775284"/>
                  </a:cubicBezTo>
                  <a:cubicBezTo>
                    <a:pt x="21218" y="2628231"/>
                    <a:pt x="63998" y="2435726"/>
                    <a:pt x="104103" y="2294021"/>
                  </a:cubicBezTo>
                  <a:cubicBezTo>
                    <a:pt x="144208" y="2152316"/>
                    <a:pt x="186987" y="2029327"/>
                    <a:pt x="248482" y="1925053"/>
                  </a:cubicBezTo>
                  <a:cubicBezTo>
                    <a:pt x="309977" y="1820779"/>
                    <a:pt x="392861" y="1753937"/>
                    <a:pt x="473071" y="1668379"/>
                  </a:cubicBezTo>
                  <a:cubicBezTo>
                    <a:pt x="553281" y="1582821"/>
                    <a:pt x="729745" y="1411705"/>
                    <a:pt x="729745" y="1411705"/>
                  </a:cubicBezTo>
                  <a:cubicBezTo>
                    <a:pt x="823324" y="1318126"/>
                    <a:pt x="908882" y="1227221"/>
                    <a:pt x="1034545" y="1106905"/>
                  </a:cubicBezTo>
                  <a:cubicBezTo>
                    <a:pt x="1160208" y="986589"/>
                    <a:pt x="1347366" y="783390"/>
                    <a:pt x="1483724" y="689811"/>
                  </a:cubicBezTo>
                  <a:cubicBezTo>
                    <a:pt x="1620082" y="596232"/>
                    <a:pt x="1625429" y="604253"/>
                    <a:pt x="1852692" y="545432"/>
                  </a:cubicBezTo>
                  <a:cubicBezTo>
                    <a:pt x="2079955" y="486611"/>
                    <a:pt x="2577261" y="385010"/>
                    <a:pt x="2847303" y="336884"/>
                  </a:cubicBezTo>
                  <a:cubicBezTo>
                    <a:pt x="3117345" y="288758"/>
                    <a:pt x="3194882" y="280737"/>
                    <a:pt x="3472945" y="256674"/>
                  </a:cubicBezTo>
                  <a:cubicBezTo>
                    <a:pt x="3751008" y="232611"/>
                    <a:pt x="4237619" y="221915"/>
                    <a:pt x="4515682" y="192505"/>
                  </a:cubicBezTo>
                  <a:cubicBezTo>
                    <a:pt x="4793745" y="163094"/>
                    <a:pt x="4796419" y="109621"/>
                    <a:pt x="5141324" y="80211"/>
                  </a:cubicBezTo>
                  <a:cubicBezTo>
                    <a:pt x="5486229" y="50801"/>
                    <a:pt x="6173366" y="29410"/>
                    <a:pt x="6585113" y="16042"/>
                  </a:cubicBezTo>
                  <a:cubicBezTo>
                    <a:pt x="6996860" y="2674"/>
                    <a:pt x="7255195" y="647"/>
                    <a:pt x="7611808" y="0"/>
                  </a:cubicBezTo>
                  <a:lnTo>
                    <a:pt x="8724794" y="12161"/>
                  </a:lnTo>
                  <a:cubicBezTo>
                    <a:pt x="9032052" y="21346"/>
                    <a:pt x="9266905" y="25831"/>
                    <a:pt x="9455356" y="55112"/>
                  </a:cubicBezTo>
                  <a:cubicBezTo>
                    <a:pt x="9643807" y="84393"/>
                    <a:pt x="9716493" y="156907"/>
                    <a:pt x="9855503" y="187848"/>
                  </a:cubicBezTo>
                  <a:cubicBezTo>
                    <a:pt x="9994513" y="218790"/>
                    <a:pt x="10096265" y="204904"/>
                    <a:pt x="10289417" y="240761"/>
                  </a:cubicBezTo>
                  <a:cubicBezTo>
                    <a:pt x="10482569" y="276619"/>
                    <a:pt x="10807162" y="336345"/>
                    <a:pt x="11014416" y="402993"/>
                  </a:cubicBezTo>
                  <a:cubicBezTo>
                    <a:pt x="11221670" y="469641"/>
                    <a:pt x="11389379" y="582109"/>
                    <a:pt x="11532939" y="640650"/>
                  </a:cubicBezTo>
                  <a:cubicBezTo>
                    <a:pt x="11676499" y="699191"/>
                    <a:pt x="11745432" y="707340"/>
                    <a:pt x="11875774" y="754237"/>
                  </a:cubicBezTo>
                  <a:cubicBezTo>
                    <a:pt x="12006116" y="801134"/>
                    <a:pt x="12152759" y="851869"/>
                    <a:pt x="12314991" y="922032"/>
                  </a:cubicBezTo>
                  <a:cubicBezTo>
                    <a:pt x="12477223" y="992195"/>
                    <a:pt x="12718653" y="1106797"/>
                    <a:pt x="12849168" y="1175213"/>
                  </a:cubicBezTo>
                  <a:cubicBezTo>
                    <a:pt x="12979683" y="1243629"/>
                    <a:pt x="13032315" y="1270257"/>
                    <a:pt x="13098079" y="1332528"/>
                  </a:cubicBezTo>
                  <a:cubicBezTo>
                    <a:pt x="13209662" y="1385549"/>
                    <a:pt x="13386987" y="1419080"/>
                    <a:pt x="13518666" y="1493339"/>
                  </a:cubicBezTo>
                  <a:cubicBezTo>
                    <a:pt x="13650345" y="1567598"/>
                    <a:pt x="13792459" y="1671375"/>
                    <a:pt x="13888151" y="1778085"/>
                  </a:cubicBezTo>
                  <a:cubicBezTo>
                    <a:pt x="13983843" y="1884795"/>
                    <a:pt x="14039992" y="2018200"/>
                    <a:pt x="14092819" y="2133600"/>
                  </a:cubicBezTo>
                  <a:cubicBezTo>
                    <a:pt x="14145646" y="2249000"/>
                    <a:pt x="14156987" y="2379579"/>
                    <a:pt x="14205113" y="2470484"/>
                  </a:cubicBezTo>
                  <a:cubicBezTo>
                    <a:pt x="14253239" y="2561389"/>
                    <a:pt x="14320081" y="2593474"/>
                    <a:pt x="14381576" y="2679032"/>
                  </a:cubicBezTo>
                  <a:cubicBezTo>
                    <a:pt x="14443071" y="2764590"/>
                    <a:pt x="14477829" y="2874211"/>
                    <a:pt x="14574082" y="2983832"/>
                  </a:cubicBezTo>
                  <a:cubicBezTo>
                    <a:pt x="14670335" y="3093453"/>
                    <a:pt x="14822734" y="3221790"/>
                    <a:pt x="14959092" y="3336758"/>
                  </a:cubicBezTo>
                  <a:cubicBezTo>
                    <a:pt x="15095450" y="3451726"/>
                    <a:pt x="15234482" y="3590758"/>
                    <a:pt x="15392229" y="3673642"/>
                  </a:cubicBezTo>
                  <a:cubicBezTo>
                    <a:pt x="15549976" y="3756526"/>
                    <a:pt x="15694355" y="3785937"/>
                    <a:pt x="15905576" y="3834063"/>
                  </a:cubicBezTo>
                  <a:cubicBezTo>
                    <a:pt x="16116797" y="3882189"/>
                    <a:pt x="16394860" y="3924968"/>
                    <a:pt x="16659555" y="3962400"/>
                  </a:cubicBezTo>
                  <a:cubicBezTo>
                    <a:pt x="16924250" y="3999832"/>
                    <a:pt x="17263555" y="4027075"/>
                    <a:pt x="17493745" y="4058653"/>
                  </a:cubicBezTo>
                  <a:cubicBezTo>
                    <a:pt x="17723935" y="4090231"/>
                    <a:pt x="17837854" y="4108189"/>
                    <a:pt x="18040693" y="4151871"/>
                  </a:cubicBezTo>
                  <a:cubicBezTo>
                    <a:pt x="18243532" y="4195553"/>
                    <a:pt x="18512095" y="4270018"/>
                    <a:pt x="18710778" y="4320746"/>
                  </a:cubicBezTo>
                  <a:cubicBezTo>
                    <a:pt x="18909461" y="4371474"/>
                    <a:pt x="19096781" y="4415915"/>
                    <a:pt x="19232795" y="4456237"/>
                  </a:cubicBezTo>
                  <a:cubicBezTo>
                    <a:pt x="19368809" y="4496559"/>
                    <a:pt x="19382485" y="4501400"/>
                    <a:pt x="19526864" y="4562678"/>
                  </a:cubicBezTo>
                  <a:cubicBezTo>
                    <a:pt x="19671243" y="4623956"/>
                    <a:pt x="19920384" y="4749837"/>
                    <a:pt x="20099069" y="4823905"/>
                  </a:cubicBezTo>
                  <a:cubicBezTo>
                    <a:pt x="20277754" y="4897973"/>
                    <a:pt x="20526788" y="4985698"/>
                    <a:pt x="20598977" y="5007087"/>
                  </a:cubicBezTo>
                  <a:cubicBezTo>
                    <a:pt x="20671166" y="5028476"/>
                    <a:pt x="20964423" y="5113980"/>
                    <a:pt x="21059646" y="5165448"/>
                  </a:cubicBezTo>
                  <a:cubicBezTo>
                    <a:pt x="21154869" y="5216916"/>
                    <a:pt x="21194268" y="5306377"/>
                    <a:pt x="21170313" y="5315898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1" name="Vrije vorm 260"/>
            <p:cNvSpPr/>
            <p:nvPr/>
          </p:nvSpPr>
          <p:spPr>
            <a:xfrm>
              <a:off x="4027087" y="6402209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9" name="Vrije vorm 268"/>
            <p:cNvSpPr/>
            <p:nvPr/>
          </p:nvSpPr>
          <p:spPr>
            <a:xfrm>
              <a:off x="4229772" y="6514680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0" name="Vrije vorm 269"/>
            <p:cNvSpPr/>
            <p:nvPr/>
          </p:nvSpPr>
          <p:spPr>
            <a:xfrm>
              <a:off x="4567939" y="6514110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1" name="Vrije vorm 270"/>
            <p:cNvSpPr/>
            <p:nvPr/>
          </p:nvSpPr>
          <p:spPr>
            <a:xfrm>
              <a:off x="4368374" y="6402209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5" name="Vrije vorm 274"/>
            <p:cNvSpPr/>
            <p:nvPr/>
          </p:nvSpPr>
          <p:spPr>
            <a:xfrm>
              <a:off x="4913897" y="6512463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6" name="Vrije vorm 275"/>
            <p:cNvSpPr/>
            <p:nvPr/>
          </p:nvSpPr>
          <p:spPr>
            <a:xfrm>
              <a:off x="5239188" y="6513032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9" name="Vrije vorm 278"/>
            <p:cNvSpPr/>
            <p:nvPr/>
          </p:nvSpPr>
          <p:spPr>
            <a:xfrm>
              <a:off x="5059137" y="6396526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0" name="Vrije vorm 279"/>
            <p:cNvSpPr/>
            <p:nvPr/>
          </p:nvSpPr>
          <p:spPr>
            <a:xfrm>
              <a:off x="5384772" y="6390952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1" name="Vrije vorm 280"/>
            <p:cNvSpPr/>
            <p:nvPr/>
          </p:nvSpPr>
          <p:spPr>
            <a:xfrm>
              <a:off x="6659311" y="6390288"/>
              <a:ext cx="494259" cy="134514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557963"/>
                <a:gd name="connsiteX1" fmla="*/ 21504271 w 21635868"/>
                <a:gd name="connsiteY1" fmla="*/ 4445668 h 4557963"/>
                <a:gd name="connsiteX2" fmla="*/ 20734250 w 21635868"/>
                <a:gd name="connsiteY2" fmla="*/ 4461710 h 4557963"/>
                <a:gd name="connsiteX3" fmla="*/ 19851934 w 21635868"/>
                <a:gd name="connsiteY3" fmla="*/ 4445668 h 4557963"/>
                <a:gd name="connsiteX4" fmla="*/ 19482966 w 21635868"/>
                <a:gd name="connsiteY4" fmla="*/ 4397542 h 4557963"/>
                <a:gd name="connsiteX5" fmla="*/ 19210250 w 21635868"/>
                <a:gd name="connsiteY5" fmla="*/ 4397542 h 4557963"/>
                <a:gd name="connsiteX6" fmla="*/ 18825240 w 21635868"/>
                <a:gd name="connsiteY6" fmla="*/ 4461710 h 4557963"/>
                <a:gd name="connsiteX7" fmla="*/ 18488355 w 21635868"/>
                <a:gd name="connsiteY7" fmla="*/ 4429626 h 4557963"/>
                <a:gd name="connsiteX8" fmla="*/ 17846671 w 21635868"/>
                <a:gd name="connsiteY8" fmla="*/ 4381499 h 4557963"/>
                <a:gd name="connsiteX9" fmla="*/ 17413534 w 21635868"/>
                <a:gd name="connsiteY9" fmla="*/ 4381499 h 4557963"/>
                <a:gd name="connsiteX10" fmla="*/ 16948313 w 21635868"/>
                <a:gd name="connsiteY10" fmla="*/ 4381499 h 4557963"/>
                <a:gd name="connsiteX11" fmla="*/ 16611429 w 21635868"/>
                <a:gd name="connsiteY11" fmla="*/ 4397542 h 4557963"/>
                <a:gd name="connsiteX12" fmla="*/ 15777240 w 21635868"/>
                <a:gd name="connsiteY12" fmla="*/ 4333373 h 4557963"/>
                <a:gd name="connsiteX13" fmla="*/ 15328061 w 21635868"/>
                <a:gd name="connsiteY13" fmla="*/ 4349415 h 4557963"/>
                <a:gd name="connsiteX14" fmla="*/ 14894924 w 21635868"/>
                <a:gd name="connsiteY14" fmla="*/ 4349415 h 4557963"/>
                <a:gd name="connsiteX15" fmla="*/ 14189071 w 21635868"/>
                <a:gd name="connsiteY15" fmla="*/ 4349415 h 4557963"/>
                <a:gd name="connsiteX16" fmla="*/ 13675724 w 21635868"/>
                <a:gd name="connsiteY16" fmla="*/ 4365457 h 4557963"/>
                <a:gd name="connsiteX17" fmla="*/ 13451134 w 21635868"/>
                <a:gd name="connsiteY17" fmla="*/ 4333373 h 4557963"/>
                <a:gd name="connsiteX18" fmla="*/ 12953829 w 21635868"/>
                <a:gd name="connsiteY18" fmla="*/ 4317331 h 4557963"/>
                <a:gd name="connsiteX19" fmla="*/ 12520692 w 21635868"/>
                <a:gd name="connsiteY19" fmla="*/ 4333373 h 4557963"/>
                <a:gd name="connsiteX20" fmla="*/ 11927134 w 21635868"/>
                <a:gd name="connsiteY20" fmla="*/ 4381499 h 4557963"/>
                <a:gd name="connsiteX21" fmla="*/ 10820229 w 21635868"/>
                <a:gd name="connsiteY21" fmla="*/ 4285247 h 4557963"/>
                <a:gd name="connsiteX22" fmla="*/ 10355008 w 21635868"/>
                <a:gd name="connsiteY22" fmla="*/ 4317331 h 4557963"/>
                <a:gd name="connsiteX23" fmla="*/ 9969997 w 21635868"/>
                <a:gd name="connsiteY23" fmla="*/ 4333373 h 4557963"/>
                <a:gd name="connsiteX24" fmla="*/ 9536861 w 21635868"/>
                <a:gd name="connsiteY24" fmla="*/ 4333373 h 4557963"/>
                <a:gd name="connsiteX25" fmla="*/ 8814966 w 21635868"/>
                <a:gd name="connsiteY25" fmla="*/ 4349415 h 4557963"/>
                <a:gd name="connsiteX26" fmla="*/ 8317661 w 21635868"/>
                <a:gd name="connsiteY26" fmla="*/ 4365457 h 4557963"/>
                <a:gd name="connsiteX27" fmla="*/ 7659935 w 21635868"/>
                <a:gd name="connsiteY27" fmla="*/ 4557963 h 4557963"/>
                <a:gd name="connsiteX28" fmla="*/ 6312397 w 21635868"/>
                <a:gd name="connsiteY28" fmla="*/ 4365457 h 4557963"/>
                <a:gd name="connsiteX29" fmla="*/ 5430082 w 21635868"/>
                <a:gd name="connsiteY29" fmla="*/ 4381499 h 4557963"/>
                <a:gd name="connsiteX30" fmla="*/ 4627976 w 21635868"/>
                <a:gd name="connsiteY30" fmla="*/ 4365457 h 4557963"/>
                <a:gd name="connsiteX31" fmla="*/ 3681492 w 21635868"/>
                <a:gd name="connsiteY31" fmla="*/ 4333373 h 4557963"/>
                <a:gd name="connsiteX32" fmla="*/ 3168145 w 21635868"/>
                <a:gd name="connsiteY32" fmla="*/ 4349415 h 4557963"/>
                <a:gd name="connsiteX33" fmla="*/ 2349997 w 21635868"/>
                <a:gd name="connsiteY33" fmla="*/ 4333373 h 4557963"/>
                <a:gd name="connsiteX34" fmla="*/ 1644145 w 21635868"/>
                <a:gd name="connsiteY34" fmla="*/ 4349415 h 4557963"/>
                <a:gd name="connsiteX35" fmla="*/ 1259134 w 21635868"/>
                <a:gd name="connsiteY35" fmla="*/ 4349415 h 4557963"/>
                <a:gd name="connsiteX36" fmla="*/ 954334 w 21635868"/>
                <a:gd name="connsiteY36" fmla="*/ 4237120 h 4557963"/>
                <a:gd name="connsiteX37" fmla="*/ 617450 w 21635868"/>
                <a:gd name="connsiteY37" fmla="*/ 4044615 h 4557963"/>
                <a:gd name="connsiteX38" fmla="*/ 376819 w 21635868"/>
                <a:gd name="connsiteY38" fmla="*/ 3739815 h 4557963"/>
                <a:gd name="connsiteX39" fmla="*/ 168271 w 21635868"/>
                <a:gd name="connsiteY39" fmla="*/ 3563352 h 4557963"/>
                <a:gd name="connsiteX40" fmla="*/ 23892 w 21635868"/>
                <a:gd name="connsiteY40" fmla="*/ 3226468 h 4557963"/>
                <a:gd name="connsiteX41" fmla="*/ 7850 w 21635868"/>
                <a:gd name="connsiteY41" fmla="*/ 2825415 h 4557963"/>
                <a:gd name="connsiteX42" fmla="*/ 104103 w 21635868"/>
                <a:gd name="connsiteY42" fmla="*/ 2344152 h 4557963"/>
                <a:gd name="connsiteX43" fmla="*/ 248482 w 21635868"/>
                <a:gd name="connsiteY43" fmla="*/ 1975184 h 4557963"/>
                <a:gd name="connsiteX44" fmla="*/ 473071 w 21635868"/>
                <a:gd name="connsiteY44" fmla="*/ 1718510 h 4557963"/>
                <a:gd name="connsiteX45" fmla="*/ 729745 w 21635868"/>
                <a:gd name="connsiteY45" fmla="*/ 1461836 h 4557963"/>
                <a:gd name="connsiteX46" fmla="*/ 1034545 w 21635868"/>
                <a:gd name="connsiteY46" fmla="*/ 1157036 h 4557963"/>
                <a:gd name="connsiteX47" fmla="*/ 1483724 w 21635868"/>
                <a:gd name="connsiteY47" fmla="*/ 739942 h 4557963"/>
                <a:gd name="connsiteX48" fmla="*/ 1852692 w 21635868"/>
                <a:gd name="connsiteY48" fmla="*/ 595563 h 4557963"/>
                <a:gd name="connsiteX49" fmla="*/ 2847303 w 21635868"/>
                <a:gd name="connsiteY49" fmla="*/ 387015 h 4557963"/>
                <a:gd name="connsiteX50" fmla="*/ 3472945 w 21635868"/>
                <a:gd name="connsiteY50" fmla="*/ 306805 h 4557963"/>
                <a:gd name="connsiteX51" fmla="*/ 4515682 w 21635868"/>
                <a:gd name="connsiteY51" fmla="*/ 242636 h 4557963"/>
                <a:gd name="connsiteX52" fmla="*/ 5141324 w 21635868"/>
                <a:gd name="connsiteY52" fmla="*/ 130342 h 4557963"/>
                <a:gd name="connsiteX53" fmla="*/ 6585113 w 21635868"/>
                <a:gd name="connsiteY53" fmla="*/ 66173 h 4557963"/>
                <a:gd name="connsiteX54" fmla="*/ 7611808 w 21635868"/>
                <a:gd name="connsiteY54" fmla="*/ 50131 h 4557963"/>
                <a:gd name="connsiteX55" fmla="*/ 8702671 w 21635868"/>
                <a:gd name="connsiteY55" fmla="*/ 18047 h 4557963"/>
                <a:gd name="connsiteX56" fmla="*/ 9440608 w 21635868"/>
                <a:gd name="connsiteY56" fmla="*/ 2005 h 4557963"/>
                <a:gd name="connsiteX57" fmla="*/ 9921871 w 21635868"/>
                <a:gd name="connsiteY57" fmla="*/ 2005 h 4557963"/>
                <a:gd name="connsiteX58" fmla="*/ 10547513 w 21635868"/>
                <a:gd name="connsiteY58" fmla="*/ 18047 h 4557963"/>
                <a:gd name="connsiteX59" fmla="*/ 11125029 w 21635868"/>
                <a:gd name="connsiteY59" fmla="*/ 18047 h 4557963"/>
                <a:gd name="connsiteX60" fmla="*/ 11702545 w 21635868"/>
                <a:gd name="connsiteY60" fmla="*/ 130342 h 4557963"/>
                <a:gd name="connsiteX61" fmla="*/ 12296103 w 21635868"/>
                <a:gd name="connsiteY61" fmla="*/ 258678 h 4557963"/>
                <a:gd name="connsiteX62" fmla="*/ 12713197 w 21635868"/>
                <a:gd name="connsiteY62" fmla="*/ 419099 h 4557963"/>
                <a:gd name="connsiteX63" fmla="*/ 13210503 w 21635868"/>
                <a:gd name="connsiteY63" fmla="*/ 723899 h 4557963"/>
                <a:gd name="connsiteX64" fmla="*/ 13370924 w 21635868"/>
                <a:gd name="connsiteY64" fmla="*/ 1028699 h 4557963"/>
                <a:gd name="connsiteX65" fmla="*/ 13739892 w 21635868"/>
                <a:gd name="connsiteY65" fmla="*/ 1285373 h 4557963"/>
                <a:gd name="connsiteX66" fmla="*/ 13932397 w 21635868"/>
                <a:gd name="connsiteY66" fmla="*/ 1798720 h 4557963"/>
                <a:gd name="connsiteX67" fmla="*/ 14092819 w 21635868"/>
                <a:gd name="connsiteY67" fmla="*/ 2183731 h 4557963"/>
                <a:gd name="connsiteX68" fmla="*/ 14205113 w 21635868"/>
                <a:gd name="connsiteY68" fmla="*/ 2520615 h 4557963"/>
                <a:gd name="connsiteX69" fmla="*/ 14381576 w 21635868"/>
                <a:gd name="connsiteY69" fmla="*/ 2729163 h 4557963"/>
                <a:gd name="connsiteX70" fmla="*/ 14574082 w 21635868"/>
                <a:gd name="connsiteY70" fmla="*/ 3033963 h 4557963"/>
                <a:gd name="connsiteX71" fmla="*/ 14959092 w 21635868"/>
                <a:gd name="connsiteY71" fmla="*/ 3386889 h 4557963"/>
                <a:gd name="connsiteX72" fmla="*/ 15392229 w 21635868"/>
                <a:gd name="connsiteY72" fmla="*/ 3723773 h 4557963"/>
                <a:gd name="connsiteX73" fmla="*/ 15905576 w 21635868"/>
                <a:gd name="connsiteY73" fmla="*/ 3884194 h 4557963"/>
                <a:gd name="connsiteX74" fmla="*/ 16659555 w 21635868"/>
                <a:gd name="connsiteY74" fmla="*/ 4012531 h 4557963"/>
                <a:gd name="connsiteX75" fmla="*/ 17493745 w 21635868"/>
                <a:gd name="connsiteY75" fmla="*/ 4108784 h 4557963"/>
                <a:gd name="connsiteX76" fmla="*/ 18135429 w 21635868"/>
                <a:gd name="connsiteY76" fmla="*/ 4012531 h 4557963"/>
                <a:gd name="connsiteX77" fmla="*/ 18793155 w 21635868"/>
                <a:gd name="connsiteY77" fmla="*/ 4012531 h 4557963"/>
                <a:gd name="connsiteX78" fmla="*/ 19595261 w 21635868"/>
                <a:gd name="connsiteY78" fmla="*/ 4028573 h 4557963"/>
                <a:gd name="connsiteX79" fmla="*/ 20156734 w 21635868"/>
                <a:gd name="connsiteY79" fmla="*/ 4060657 h 4557963"/>
                <a:gd name="connsiteX80" fmla="*/ 21039050 w 21635868"/>
                <a:gd name="connsiteY80" fmla="*/ 4108784 h 4557963"/>
                <a:gd name="connsiteX81" fmla="*/ 21391976 w 21635868"/>
                <a:gd name="connsiteY81" fmla="*/ 4140868 h 4557963"/>
                <a:gd name="connsiteX82" fmla="*/ 21472187 w 21635868"/>
                <a:gd name="connsiteY82" fmla="*/ 4237120 h 4557963"/>
                <a:gd name="connsiteX83" fmla="*/ 21632608 w 21635868"/>
                <a:gd name="connsiteY83" fmla="*/ 4269205 h 4557963"/>
                <a:gd name="connsiteX0" fmla="*/ 21632608 w 21635868"/>
                <a:gd name="connsiteY0" fmla="*/ 4269205 h 4628256"/>
                <a:gd name="connsiteX1" fmla="*/ 21504271 w 21635868"/>
                <a:gd name="connsiteY1" fmla="*/ 4445668 h 4628256"/>
                <a:gd name="connsiteX2" fmla="*/ 20734250 w 21635868"/>
                <a:gd name="connsiteY2" fmla="*/ 4461710 h 4628256"/>
                <a:gd name="connsiteX3" fmla="*/ 19851934 w 21635868"/>
                <a:gd name="connsiteY3" fmla="*/ 4445668 h 4628256"/>
                <a:gd name="connsiteX4" fmla="*/ 19482966 w 21635868"/>
                <a:gd name="connsiteY4" fmla="*/ 4397542 h 4628256"/>
                <a:gd name="connsiteX5" fmla="*/ 19210250 w 21635868"/>
                <a:gd name="connsiteY5" fmla="*/ 4397542 h 4628256"/>
                <a:gd name="connsiteX6" fmla="*/ 18825240 w 21635868"/>
                <a:gd name="connsiteY6" fmla="*/ 4461710 h 4628256"/>
                <a:gd name="connsiteX7" fmla="*/ 18488355 w 21635868"/>
                <a:gd name="connsiteY7" fmla="*/ 4429626 h 4628256"/>
                <a:gd name="connsiteX8" fmla="*/ 17846671 w 21635868"/>
                <a:gd name="connsiteY8" fmla="*/ 4381499 h 4628256"/>
                <a:gd name="connsiteX9" fmla="*/ 17413534 w 21635868"/>
                <a:gd name="connsiteY9" fmla="*/ 4381499 h 4628256"/>
                <a:gd name="connsiteX10" fmla="*/ 16948313 w 21635868"/>
                <a:gd name="connsiteY10" fmla="*/ 4381499 h 4628256"/>
                <a:gd name="connsiteX11" fmla="*/ 16611429 w 21635868"/>
                <a:gd name="connsiteY11" fmla="*/ 4397542 h 4628256"/>
                <a:gd name="connsiteX12" fmla="*/ 15777240 w 21635868"/>
                <a:gd name="connsiteY12" fmla="*/ 4333373 h 4628256"/>
                <a:gd name="connsiteX13" fmla="*/ 15328061 w 21635868"/>
                <a:gd name="connsiteY13" fmla="*/ 4349415 h 4628256"/>
                <a:gd name="connsiteX14" fmla="*/ 14894924 w 21635868"/>
                <a:gd name="connsiteY14" fmla="*/ 4349415 h 4628256"/>
                <a:gd name="connsiteX15" fmla="*/ 14189071 w 21635868"/>
                <a:gd name="connsiteY15" fmla="*/ 4349415 h 4628256"/>
                <a:gd name="connsiteX16" fmla="*/ 13675724 w 21635868"/>
                <a:gd name="connsiteY16" fmla="*/ 4365457 h 4628256"/>
                <a:gd name="connsiteX17" fmla="*/ 13451134 w 21635868"/>
                <a:gd name="connsiteY17" fmla="*/ 4333373 h 4628256"/>
                <a:gd name="connsiteX18" fmla="*/ 12953829 w 21635868"/>
                <a:gd name="connsiteY18" fmla="*/ 4317331 h 4628256"/>
                <a:gd name="connsiteX19" fmla="*/ 12520692 w 21635868"/>
                <a:gd name="connsiteY19" fmla="*/ 4333373 h 4628256"/>
                <a:gd name="connsiteX20" fmla="*/ 11927134 w 21635868"/>
                <a:gd name="connsiteY20" fmla="*/ 4381499 h 4628256"/>
                <a:gd name="connsiteX21" fmla="*/ 10820229 w 21635868"/>
                <a:gd name="connsiteY21" fmla="*/ 4285247 h 4628256"/>
                <a:gd name="connsiteX22" fmla="*/ 10355008 w 21635868"/>
                <a:gd name="connsiteY22" fmla="*/ 4317331 h 4628256"/>
                <a:gd name="connsiteX23" fmla="*/ 9969997 w 21635868"/>
                <a:gd name="connsiteY23" fmla="*/ 4333373 h 4628256"/>
                <a:gd name="connsiteX24" fmla="*/ 9536861 w 21635868"/>
                <a:gd name="connsiteY24" fmla="*/ 4333373 h 4628256"/>
                <a:gd name="connsiteX25" fmla="*/ 8814966 w 21635868"/>
                <a:gd name="connsiteY25" fmla="*/ 4349415 h 4628256"/>
                <a:gd name="connsiteX26" fmla="*/ 8317661 w 21635868"/>
                <a:gd name="connsiteY26" fmla="*/ 4365457 h 4628256"/>
                <a:gd name="connsiteX27" fmla="*/ 7659935 w 21635868"/>
                <a:gd name="connsiteY27" fmla="*/ 4557963 h 4628256"/>
                <a:gd name="connsiteX28" fmla="*/ 6312397 w 21635868"/>
                <a:gd name="connsiteY28" fmla="*/ 4365457 h 4628256"/>
                <a:gd name="connsiteX29" fmla="*/ 5430082 w 21635868"/>
                <a:gd name="connsiteY29" fmla="*/ 4381499 h 4628256"/>
                <a:gd name="connsiteX30" fmla="*/ 4627976 w 21635868"/>
                <a:gd name="connsiteY30" fmla="*/ 4365457 h 4628256"/>
                <a:gd name="connsiteX31" fmla="*/ 3681492 w 21635868"/>
                <a:gd name="connsiteY31" fmla="*/ 4333373 h 4628256"/>
                <a:gd name="connsiteX32" fmla="*/ 3168145 w 21635868"/>
                <a:gd name="connsiteY32" fmla="*/ 4349415 h 4628256"/>
                <a:gd name="connsiteX33" fmla="*/ 2349997 w 21635868"/>
                <a:gd name="connsiteY33" fmla="*/ 4333373 h 4628256"/>
                <a:gd name="connsiteX34" fmla="*/ 1644145 w 21635868"/>
                <a:gd name="connsiteY34" fmla="*/ 4349415 h 4628256"/>
                <a:gd name="connsiteX35" fmla="*/ 1259134 w 21635868"/>
                <a:gd name="connsiteY35" fmla="*/ 4349415 h 4628256"/>
                <a:gd name="connsiteX36" fmla="*/ 954334 w 21635868"/>
                <a:gd name="connsiteY36" fmla="*/ 4237120 h 4628256"/>
                <a:gd name="connsiteX37" fmla="*/ 617450 w 21635868"/>
                <a:gd name="connsiteY37" fmla="*/ 4044615 h 4628256"/>
                <a:gd name="connsiteX38" fmla="*/ 376819 w 21635868"/>
                <a:gd name="connsiteY38" fmla="*/ 3739815 h 4628256"/>
                <a:gd name="connsiteX39" fmla="*/ 168271 w 21635868"/>
                <a:gd name="connsiteY39" fmla="*/ 3563352 h 4628256"/>
                <a:gd name="connsiteX40" fmla="*/ 23892 w 21635868"/>
                <a:gd name="connsiteY40" fmla="*/ 3226468 h 4628256"/>
                <a:gd name="connsiteX41" fmla="*/ 7850 w 21635868"/>
                <a:gd name="connsiteY41" fmla="*/ 2825415 h 4628256"/>
                <a:gd name="connsiteX42" fmla="*/ 104103 w 21635868"/>
                <a:gd name="connsiteY42" fmla="*/ 2344152 h 4628256"/>
                <a:gd name="connsiteX43" fmla="*/ 248482 w 21635868"/>
                <a:gd name="connsiteY43" fmla="*/ 1975184 h 4628256"/>
                <a:gd name="connsiteX44" fmla="*/ 473071 w 21635868"/>
                <a:gd name="connsiteY44" fmla="*/ 1718510 h 4628256"/>
                <a:gd name="connsiteX45" fmla="*/ 729745 w 21635868"/>
                <a:gd name="connsiteY45" fmla="*/ 1461836 h 4628256"/>
                <a:gd name="connsiteX46" fmla="*/ 1034545 w 21635868"/>
                <a:gd name="connsiteY46" fmla="*/ 1157036 h 4628256"/>
                <a:gd name="connsiteX47" fmla="*/ 1483724 w 21635868"/>
                <a:gd name="connsiteY47" fmla="*/ 739942 h 4628256"/>
                <a:gd name="connsiteX48" fmla="*/ 1852692 w 21635868"/>
                <a:gd name="connsiteY48" fmla="*/ 595563 h 4628256"/>
                <a:gd name="connsiteX49" fmla="*/ 2847303 w 21635868"/>
                <a:gd name="connsiteY49" fmla="*/ 387015 h 4628256"/>
                <a:gd name="connsiteX50" fmla="*/ 3472945 w 21635868"/>
                <a:gd name="connsiteY50" fmla="*/ 306805 h 4628256"/>
                <a:gd name="connsiteX51" fmla="*/ 4515682 w 21635868"/>
                <a:gd name="connsiteY51" fmla="*/ 242636 h 4628256"/>
                <a:gd name="connsiteX52" fmla="*/ 5141324 w 21635868"/>
                <a:gd name="connsiteY52" fmla="*/ 130342 h 4628256"/>
                <a:gd name="connsiteX53" fmla="*/ 6585113 w 21635868"/>
                <a:gd name="connsiteY53" fmla="*/ 66173 h 4628256"/>
                <a:gd name="connsiteX54" fmla="*/ 7611808 w 21635868"/>
                <a:gd name="connsiteY54" fmla="*/ 50131 h 4628256"/>
                <a:gd name="connsiteX55" fmla="*/ 8702671 w 21635868"/>
                <a:gd name="connsiteY55" fmla="*/ 18047 h 4628256"/>
                <a:gd name="connsiteX56" fmla="*/ 9440608 w 21635868"/>
                <a:gd name="connsiteY56" fmla="*/ 2005 h 4628256"/>
                <a:gd name="connsiteX57" fmla="*/ 9921871 w 21635868"/>
                <a:gd name="connsiteY57" fmla="*/ 2005 h 4628256"/>
                <a:gd name="connsiteX58" fmla="*/ 10547513 w 21635868"/>
                <a:gd name="connsiteY58" fmla="*/ 18047 h 4628256"/>
                <a:gd name="connsiteX59" fmla="*/ 11125029 w 21635868"/>
                <a:gd name="connsiteY59" fmla="*/ 18047 h 4628256"/>
                <a:gd name="connsiteX60" fmla="*/ 11702545 w 21635868"/>
                <a:gd name="connsiteY60" fmla="*/ 130342 h 4628256"/>
                <a:gd name="connsiteX61" fmla="*/ 12296103 w 21635868"/>
                <a:gd name="connsiteY61" fmla="*/ 258678 h 4628256"/>
                <a:gd name="connsiteX62" fmla="*/ 12713197 w 21635868"/>
                <a:gd name="connsiteY62" fmla="*/ 419099 h 4628256"/>
                <a:gd name="connsiteX63" fmla="*/ 13210503 w 21635868"/>
                <a:gd name="connsiteY63" fmla="*/ 723899 h 4628256"/>
                <a:gd name="connsiteX64" fmla="*/ 13370924 w 21635868"/>
                <a:gd name="connsiteY64" fmla="*/ 1028699 h 4628256"/>
                <a:gd name="connsiteX65" fmla="*/ 13739892 w 21635868"/>
                <a:gd name="connsiteY65" fmla="*/ 1285373 h 4628256"/>
                <a:gd name="connsiteX66" fmla="*/ 13932397 w 21635868"/>
                <a:gd name="connsiteY66" fmla="*/ 1798720 h 4628256"/>
                <a:gd name="connsiteX67" fmla="*/ 14092819 w 21635868"/>
                <a:gd name="connsiteY67" fmla="*/ 2183731 h 4628256"/>
                <a:gd name="connsiteX68" fmla="*/ 14205113 w 21635868"/>
                <a:gd name="connsiteY68" fmla="*/ 2520615 h 4628256"/>
                <a:gd name="connsiteX69" fmla="*/ 14381576 w 21635868"/>
                <a:gd name="connsiteY69" fmla="*/ 2729163 h 4628256"/>
                <a:gd name="connsiteX70" fmla="*/ 14574082 w 21635868"/>
                <a:gd name="connsiteY70" fmla="*/ 3033963 h 4628256"/>
                <a:gd name="connsiteX71" fmla="*/ 14959092 w 21635868"/>
                <a:gd name="connsiteY71" fmla="*/ 3386889 h 4628256"/>
                <a:gd name="connsiteX72" fmla="*/ 15392229 w 21635868"/>
                <a:gd name="connsiteY72" fmla="*/ 3723773 h 4628256"/>
                <a:gd name="connsiteX73" fmla="*/ 15905576 w 21635868"/>
                <a:gd name="connsiteY73" fmla="*/ 3884194 h 4628256"/>
                <a:gd name="connsiteX74" fmla="*/ 16659555 w 21635868"/>
                <a:gd name="connsiteY74" fmla="*/ 4012531 h 4628256"/>
                <a:gd name="connsiteX75" fmla="*/ 17493745 w 21635868"/>
                <a:gd name="connsiteY75" fmla="*/ 4108784 h 4628256"/>
                <a:gd name="connsiteX76" fmla="*/ 18135429 w 21635868"/>
                <a:gd name="connsiteY76" fmla="*/ 4012531 h 4628256"/>
                <a:gd name="connsiteX77" fmla="*/ 18793155 w 21635868"/>
                <a:gd name="connsiteY77" fmla="*/ 4012531 h 4628256"/>
                <a:gd name="connsiteX78" fmla="*/ 19595261 w 21635868"/>
                <a:gd name="connsiteY78" fmla="*/ 4028573 h 4628256"/>
                <a:gd name="connsiteX79" fmla="*/ 20156734 w 21635868"/>
                <a:gd name="connsiteY79" fmla="*/ 4060657 h 4628256"/>
                <a:gd name="connsiteX80" fmla="*/ 21039050 w 21635868"/>
                <a:gd name="connsiteY80" fmla="*/ 4108784 h 4628256"/>
                <a:gd name="connsiteX81" fmla="*/ 21391976 w 21635868"/>
                <a:gd name="connsiteY81" fmla="*/ 4140868 h 4628256"/>
                <a:gd name="connsiteX82" fmla="*/ 21472187 w 21635868"/>
                <a:gd name="connsiteY82" fmla="*/ 4237120 h 4628256"/>
                <a:gd name="connsiteX83" fmla="*/ 21632608 w 21635868"/>
                <a:gd name="connsiteY83" fmla="*/ 4269205 h 4628256"/>
                <a:gd name="connsiteX0" fmla="*/ 21632608 w 21635868"/>
                <a:gd name="connsiteY0" fmla="*/ 4269205 h 4834229"/>
                <a:gd name="connsiteX1" fmla="*/ 21504271 w 21635868"/>
                <a:gd name="connsiteY1" fmla="*/ 4445668 h 4834229"/>
                <a:gd name="connsiteX2" fmla="*/ 20734250 w 21635868"/>
                <a:gd name="connsiteY2" fmla="*/ 4461710 h 4834229"/>
                <a:gd name="connsiteX3" fmla="*/ 19851934 w 21635868"/>
                <a:gd name="connsiteY3" fmla="*/ 4445668 h 4834229"/>
                <a:gd name="connsiteX4" fmla="*/ 19482966 w 21635868"/>
                <a:gd name="connsiteY4" fmla="*/ 4397542 h 4834229"/>
                <a:gd name="connsiteX5" fmla="*/ 19210250 w 21635868"/>
                <a:gd name="connsiteY5" fmla="*/ 4397542 h 4834229"/>
                <a:gd name="connsiteX6" fmla="*/ 18825240 w 21635868"/>
                <a:gd name="connsiteY6" fmla="*/ 4461710 h 4834229"/>
                <a:gd name="connsiteX7" fmla="*/ 18488355 w 21635868"/>
                <a:gd name="connsiteY7" fmla="*/ 4429626 h 4834229"/>
                <a:gd name="connsiteX8" fmla="*/ 17846671 w 21635868"/>
                <a:gd name="connsiteY8" fmla="*/ 4381499 h 4834229"/>
                <a:gd name="connsiteX9" fmla="*/ 17413534 w 21635868"/>
                <a:gd name="connsiteY9" fmla="*/ 4381499 h 4834229"/>
                <a:gd name="connsiteX10" fmla="*/ 16948313 w 21635868"/>
                <a:gd name="connsiteY10" fmla="*/ 4381499 h 4834229"/>
                <a:gd name="connsiteX11" fmla="*/ 16611429 w 21635868"/>
                <a:gd name="connsiteY11" fmla="*/ 4397542 h 4834229"/>
                <a:gd name="connsiteX12" fmla="*/ 15777240 w 21635868"/>
                <a:gd name="connsiteY12" fmla="*/ 4333373 h 4834229"/>
                <a:gd name="connsiteX13" fmla="*/ 15328061 w 21635868"/>
                <a:gd name="connsiteY13" fmla="*/ 4349415 h 4834229"/>
                <a:gd name="connsiteX14" fmla="*/ 14894924 w 21635868"/>
                <a:gd name="connsiteY14" fmla="*/ 4349415 h 4834229"/>
                <a:gd name="connsiteX15" fmla="*/ 14189071 w 21635868"/>
                <a:gd name="connsiteY15" fmla="*/ 4349415 h 4834229"/>
                <a:gd name="connsiteX16" fmla="*/ 13675724 w 21635868"/>
                <a:gd name="connsiteY16" fmla="*/ 4365457 h 4834229"/>
                <a:gd name="connsiteX17" fmla="*/ 13451134 w 21635868"/>
                <a:gd name="connsiteY17" fmla="*/ 4333373 h 4834229"/>
                <a:gd name="connsiteX18" fmla="*/ 12953829 w 21635868"/>
                <a:gd name="connsiteY18" fmla="*/ 4317331 h 4834229"/>
                <a:gd name="connsiteX19" fmla="*/ 12520692 w 21635868"/>
                <a:gd name="connsiteY19" fmla="*/ 4333373 h 4834229"/>
                <a:gd name="connsiteX20" fmla="*/ 11927134 w 21635868"/>
                <a:gd name="connsiteY20" fmla="*/ 4381499 h 4834229"/>
                <a:gd name="connsiteX21" fmla="*/ 10820229 w 21635868"/>
                <a:gd name="connsiteY21" fmla="*/ 4285247 h 4834229"/>
                <a:gd name="connsiteX22" fmla="*/ 10355008 w 21635868"/>
                <a:gd name="connsiteY22" fmla="*/ 4317331 h 4834229"/>
                <a:gd name="connsiteX23" fmla="*/ 9969997 w 21635868"/>
                <a:gd name="connsiteY23" fmla="*/ 4333373 h 4834229"/>
                <a:gd name="connsiteX24" fmla="*/ 9536861 w 21635868"/>
                <a:gd name="connsiteY24" fmla="*/ 4333373 h 4834229"/>
                <a:gd name="connsiteX25" fmla="*/ 8814966 w 21635868"/>
                <a:gd name="connsiteY25" fmla="*/ 4349415 h 4834229"/>
                <a:gd name="connsiteX26" fmla="*/ 8590377 w 21635868"/>
                <a:gd name="connsiteY26" fmla="*/ 4830678 h 4834229"/>
                <a:gd name="connsiteX27" fmla="*/ 7659935 w 21635868"/>
                <a:gd name="connsiteY27" fmla="*/ 4557963 h 4834229"/>
                <a:gd name="connsiteX28" fmla="*/ 6312397 w 21635868"/>
                <a:gd name="connsiteY28" fmla="*/ 4365457 h 4834229"/>
                <a:gd name="connsiteX29" fmla="*/ 5430082 w 21635868"/>
                <a:gd name="connsiteY29" fmla="*/ 4381499 h 4834229"/>
                <a:gd name="connsiteX30" fmla="*/ 4627976 w 21635868"/>
                <a:gd name="connsiteY30" fmla="*/ 4365457 h 4834229"/>
                <a:gd name="connsiteX31" fmla="*/ 3681492 w 21635868"/>
                <a:gd name="connsiteY31" fmla="*/ 4333373 h 4834229"/>
                <a:gd name="connsiteX32" fmla="*/ 3168145 w 21635868"/>
                <a:gd name="connsiteY32" fmla="*/ 4349415 h 4834229"/>
                <a:gd name="connsiteX33" fmla="*/ 2349997 w 21635868"/>
                <a:gd name="connsiteY33" fmla="*/ 4333373 h 4834229"/>
                <a:gd name="connsiteX34" fmla="*/ 1644145 w 21635868"/>
                <a:gd name="connsiteY34" fmla="*/ 4349415 h 4834229"/>
                <a:gd name="connsiteX35" fmla="*/ 1259134 w 21635868"/>
                <a:gd name="connsiteY35" fmla="*/ 4349415 h 4834229"/>
                <a:gd name="connsiteX36" fmla="*/ 954334 w 21635868"/>
                <a:gd name="connsiteY36" fmla="*/ 4237120 h 4834229"/>
                <a:gd name="connsiteX37" fmla="*/ 617450 w 21635868"/>
                <a:gd name="connsiteY37" fmla="*/ 4044615 h 4834229"/>
                <a:gd name="connsiteX38" fmla="*/ 376819 w 21635868"/>
                <a:gd name="connsiteY38" fmla="*/ 3739815 h 4834229"/>
                <a:gd name="connsiteX39" fmla="*/ 168271 w 21635868"/>
                <a:gd name="connsiteY39" fmla="*/ 3563352 h 4834229"/>
                <a:gd name="connsiteX40" fmla="*/ 23892 w 21635868"/>
                <a:gd name="connsiteY40" fmla="*/ 3226468 h 4834229"/>
                <a:gd name="connsiteX41" fmla="*/ 7850 w 21635868"/>
                <a:gd name="connsiteY41" fmla="*/ 2825415 h 4834229"/>
                <a:gd name="connsiteX42" fmla="*/ 104103 w 21635868"/>
                <a:gd name="connsiteY42" fmla="*/ 2344152 h 4834229"/>
                <a:gd name="connsiteX43" fmla="*/ 248482 w 21635868"/>
                <a:gd name="connsiteY43" fmla="*/ 1975184 h 4834229"/>
                <a:gd name="connsiteX44" fmla="*/ 473071 w 21635868"/>
                <a:gd name="connsiteY44" fmla="*/ 1718510 h 4834229"/>
                <a:gd name="connsiteX45" fmla="*/ 729745 w 21635868"/>
                <a:gd name="connsiteY45" fmla="*/ 1461836 h 4834229"/>
                <a:gd name="connsiteX46" fmla="*/ 1034545 w 21635868"/>
                <a:gd name="connsiteY46" fmla="*/ 1157036 h 4834229"/>
                <a:gd name="connsiteX47" fmla="*/ 1483724 w 21635868"/>
                <a:gd name="connsiteY47" fmla="*/ 739942 h 4834229"/>
                <a:gd name="connsiteX48" fmla="*/ 1852692 w 21635868"/>
                <a:gd name="connsiteY48" fmla="*/ 595563 h 4834229"/>
                <a:gd name="connsiteX49" fmla="*/ 2847303 w 21635868"/>
                <a:gd name="connsiteY49" fmla="*/ 387015 h 4834229"/>
                <a:gd name="connsiteX50" fmla="*/ 3472945 w 21635868"/>
                <a:gd name="connsiteY50" fmla="*/ 306805 h 4834229"/>
                <a:gd name="connsiteX51" fmla="*/ 4515682 w 21635868"/>
                <a:gd name="connsiteY51" fmla="*/ 242636 h 4834229"/>
                <a:gd name="connsiteX52" fmla="*/ 5141324 w 21635868"/>
                <a:gd name="connsiteY52" fmla="*/ 130342 h 4834229"/>
                <a:gd name="connsiteX53" fmla="*/ 6585113 w 21635868"/>
                <a:gd name="connsiteY53" fmla="*/ 66173 h 4834229"/>
                <a:gd name="connsiteX54" fmla="*/ 7611808 w 21635868"/>
                <a:gd name="connsiteY54" fmla="*/ 50131 h 4834229"/>
                <a:gd name="connsiteX55" fmla="*/ 8702671 w 21635868"/>
                <a:gd name="connsiteY55" fmla="*/ 18047 h 4834229"/>
                <a:gd name="connsiteX56" fmla="*/ 9440608 w 21635868"/>
                <a:gd name="connsiteY56" fmla="*/ 2005 h 4834229"/>
                <a:gd name="connsiteX57" fmla="*/ 9921871 w 21635868"/>
                <a:gd name="connsiteY57" fmla="*/ 2005 h 4834229"/>
                <a:gd name="connsiteX58" fmla="*/ 10547513 w 21635868"/>
                <a:gd name="connsiteY58" fmla="*/ 18047 h 4834229"/>
                <a:gd name="connsiteX59" fmla="*/ 11125029 w 21635868"/>
                <a:gd name="connsiteY59" fmla="*/ 18047 h 4834229"/>
                <a:gd name="connsiteX60" fmla="*/ 11702545 w 21635868"/>
                <a:gd name="connsiteY60" fmla="*/ 130342 h 4834229"/>
                <a:gd name="connsiteX61" fmla="*/ 12296103 w 21635868"/>
                <a:gd name="connsiteY61" fmla="*/ 258678 h 4834229"/>
                <a:gd name="connsiteX62" fmla="*/ 12713197 w 21635868"/>
                <a:gd name="connsiteY62" fmla="*/ 419099 h 4834229"/>
                <a:gd name="connsiteX63" fmla="*/ 13210503 w 21635868"/>
                <a:gd name="connsiteY63" fmla="*/ 723899 h 4834229"/>
                <a:gd name="connsiteX64" fmla="*/ 13370924 w 21635868"/>
                <a:gd name="connsiteY64" fmla="*/ 1028699 h 4834229"/>
                <a:gd name="connsiteX65" fmla="*/ 13739892 w 21635868"/>
                <a:gd name="connsiteY65" fmla="*/ 1285373 h 4834229"/>
                <a:gd name="connsiteX66" fmla="*/ 13932397 w 21635868"/>
                <a:gd name="connsiteY66" fmla="*/ 1798720 h 4834229"/>
                <a:gd name="connsiteX67" fmla="*/ 14092819 w 21635868"/>
                <a:gd name="connsiteY67" fmla="*/ 2183731 h 4834229"/>
                <a:gd name="connsiteX68" fmla="*/ 14205113 w 21635868"/>
                <a:gd name="connsiteY68" fmla="*/ 2520615 h 4834229"/>
                <a:gd name="connsiteX69" fmla="*/ 14381576 w 21635868"/>
                <a:gd name="connsiteY69" fmla="*/ 2729163 h 4834229"/>
                <a:gd name="connsiteX70" fmla="*/ 14574082 w 21635868"/>
                <a:gd name="connsiteY70" fmla="*/ 3033963 h 4834229"/>
                <a:gd name="connsiteX71" fmla="*/ 14959092 w 21635868"/>
                <a:gd name="connsiteY71" fmla="*/ 3386889 h 4834229"/>
                <a:gd name="connsiteX72" fmla="*/ 15392229 w 21635868"/>
                <a:gd name="connsiteY72" fmla="*/ 3723773 h 4834229"/>
                <a:gd name="connsiteX73" fmla="*/ 15905576 w 21635868"/>
                <a:gd name="connsiteY73" fmla="*/ 3884194 h 4834229"/>
                <a:gd name="connsiteX74" fmla="*/ 16659555 w 21635868"/>
                <a:gd name="connsiteY74" fmla="*/ 4012531 h 4834229"/>
                <a:gd name="connsiteX75" fmla="*/ 17493745 w 21635868"/>
                <a:gd name="connsiteY75" fmla="*/ 4108784 h 4834229"/>
                <a:gd name="connsiteX76" fmla="*/ 18135429 w 21635868"/>
                <a:gd name="connsiteY76" fmla="*/ 4012531 h 4834229"/>
                <a:gd name="connsiteX77" fmla="*/ 18793155 w 21635868"/>
                <a:gd name="connsiteY77" fmla="*/ 4012531 h 4834229"/>
                <a:gd name="connsiteX78" fmla="*/ 19595261 w 21635868"/>
                <a:gd name="connsiteY78" fmla="*/ 4028573 h 4834229"/>
                <a:gd name="connsiteX79" fmla="*/ 20156734 w 21635868"/>
                <a:gd name="connsiteY79" fmla="*/ 4060657 h 4834229"/>
                <a:gd name="connsiteX80" fmla="*/ 21039050 w 21635868"/>
                <a:gd name="connsiteY80" fmla="*/ 4108784 h 4834229"/>
                <a:gd name="connsiteX81" fmla="*/ 21391976 w 21635868"/>
                <a:gd name="connsiteY81" fmla="*/ 4140868 h 4834229"/>
                <a:gd name="connsiteX82" fmla="*/ 21472187 w 21635868"/>
                <a:gd name="connsiteY82" fmla="*/ 4237120 h 4834229"/>
                <a:gd name="connsiteX83" fmla="*/ 21632608 w 21635868"/>
                <a:gd name="connsiteY83" fmla="*/ 4269205 h 4834229"/>
                <a:gd name="connsiteX0" fmla="*/ 21632608 w 21635868"/>
                <a:gd name="connsiteY0" fmla="*/ 4269205 h 4839955"/>
                <a:gd name="connsiteX1" fmla="*/ 21504271 w 21635868"/>
                <a:gd name="connsiteY1" fmla="*/ 4445668 h 4839955"/>
                <a:gd name="connsiteX2" fmla="*/ 20734250 w 21635868"/>
                <a:gd name="connsiteY2" fmla="*/ 4461710 h 4839955"/>
                <a:gd name="connsiteX3" fmla="*/ 19851934 w 21635868"/>
                <a:gd name="connsiteY3" fmla="*/ 4445668 h 4839955"/>
                <a:gd name="connsiteX4" fmla="*/ 19482966 w 21635868"/>
                <a:gd name="connsiteY4" fmla="*/ 4397542 h 4839955"/>
                <a:gd name="connsiteX5" fmla="*/ 19210250 w 21635868"/>
                <a:gd name="connsiteY5" fmla="*/ 4397542 h 4839955"/>
                <a:gd name="connsiteX6" fmla="*/ 18825240 w 21635868"/>
                <a:gd name="connsiteY6" fmla="*/ 4461710 h 4839955"/>
                <a:gd name="connsiteX7" fmla="*/ 18488355 w 21635868"/>
                <a:gd name="connsiteY7" fmla="*/ 4429626 h 4839955"/>
                <a:gd name="connsiteX8" fmla="*/ 17846671 w 21635868"/>
                <a:gd name="connsiteY8" fmla="*/ 4381499 h 4839955"/>
                <a:gd name="connsiteX9" fmla="*/ 17413534 w 21635868"/>
                <a:gd name="connsiteY9" fmla="*/ 4381499 h 4839955"/>
                <a:gd name="connsiteX10" fmla="*/ 16948313 w 21635868"/>
                <a:gd name="connsiteY10" fmla="*/ 4381499 h 4839955"/>
                <a:gd name="connsiteX11" fmla="*/ 16611429 w 21635868"/>
                <a:gd name="connsiteY11" fmla="*/ 4397542 h 4839955"/>
                <a:gd name="connsiteX12" fmla="*/ 15777240 w 21635868"/>
                <a:gd name="connsiteY12" fmla="*/ 4333373 h 4839955"/>
                <a:gd name="connsiteX13" fmla="*/ 15328061 w 21635868"/>
                <a:gd name="connsiteY13" fmla="*/ 4349415 h 4839955"/>
                <a:gd name="connsiteX14" fmla="*/ 14894924 w 21635868"/>
                <a:gd name="connsiteY14" fmla="*/ 4349415 h 4839955"/>
                <a:gd name="connsiteX15" fmla="*/ 14189071 w 21635868"/>
                <a:gd name="connsiteY15" fmla="*/ 4349415 h 4839955"/>
                <a:gd name="connsiteX16" fmla="*/ 13675724 w 21635868"/>
                <a:gd name="connsiteY16" fmla="*/ 4365457 h 4839955"/>
                <a:gd name="connsiteX17" fmla="*/ 13451134 w 21635868"/>
                <a:gd name="connsiteY17" fmla="*/ 4333373 h 4839955"/>
                <a:gd name="connsiteX18" fmla="*/ 12953829 w 21635868"/>
                <a:gd name="connsiteY18" fmla="*/ 4317331 h 4839955"/>
                <a:gd name="connsiteX19" fmla="*/ 12520692 w 21635868"/>
                <a:gd name="connsiteY19" fmla="*/ 4333373 h 4839955"/>
                <a:gd name="connsiteX20" fmla="*/ 11927134 w 21635868"/>
                <a:gd name="connsiteY20" fmla="*/ 4381499 h 4839955"/>
                <a:gd name="connsiteX21" fmla="*/ 10820229 w 21635868"/>
                <a:gd name="connsiteY21" fmla="*/ 4285247 h 4839955"/>
                <a:gd name="connsiteX22" fmla="*/ 10355008 w 21635868"/>
                <a:gd name="connsiteY22" fmla="*/ 4317331 h 4839955"/>
                <a:gd name="connsiteX23" fmla="*/ 9969997 w 21635868"/>
                <a:gd name="connsiteY23" fmla="*/ 4333373 h 4839955"/>
                <a:gd name="connsiteX24" fmla="*/ 9536861 w 21635868"/>
                <a:gd name="connsiteY24" fmla="*/ 4333373 h 4839955"/>
                <a:gd name="connsiteX25" fmla="*/ 9135808 w 21635868"/>
                <a:gd name="connsiteY25" fmla="*/ 4734426 h 4839955"/>
                <a:gd name="connsiteX26" fmla="*/ 8590377 w 21635868"/>
                <a:gd name="connsiteY26" fmla="*/ 4830678 h 4839955"/>
                <a:gd name="connsiteX27" fmla="*/ 7659935 w 21635868"/>
                <a:gd name="connsiteY27" fmla="*/ 4557963 h 4839955"/>
                <a:gd name="connsiteX28" fmla="*/ 6312397 w 21635868"/>
                <a:gd name="connsiteY28" fmla="*/ 4365457 h 4839955"/>
                <a:gd name="connsiteX29" fmla="*/ 5430082 w 21635868"/>
                <a:gd name="connsiteY29" fmla="*/ 4381499 h 4839955"/>
                <a:gd name="connsiteX30" fmla="*/ 4627976 w 21635868"/>
                <a:gd name="connsiteY30" fmla="*/ 4365457 h 4839955"/>
                <a:gd name="connsiteX31" fmla="*/ 3681492 w 21635868"/>
                <a:gd name="connsiteY31" fmla="*/ 4333373 h 4839955"/>
                <a:gd name="connsiteX32" fmla="*/ 3168145 w 21635868"/>
                <a:gd name="connsiteY32" fmla="*/ 4349415 h 4839955"/>
                <a:gd name="connsiteX33" fmla="*/ 2349997 w 21635868"/>
                <a:gd name="connsiteY33" fmla="*/ 4333373 h 4839955"/>
                <a:gd name="connsiteX34" fmla="*/ 1644145 w 21635868"/>
                <a:gd name="connsiteY34" fmla="*/ 4349415 h 4839955"/>
                <a:gd name="connsiteX35" fmla="*/ 1259134 w 21635868"/>
                <a:gd name="connsiteY35" fmla="*/ 4349415 h 4839955"/>
                <a:gd name="connsiteX36" fmla="*/ 954334 w 21635868"/>
                <a:gd name="connsiteY36" fmla="*/ 4237120 h 4839955"/>
                <a:gd name="connsiteX37" fmla="*/ 617450 w 21635868"/>
                <a:gd name="connsiteY37" fmla="*/ 4044615 h 4839955"/>
                <a:gd name="connsiteX38" fmla="*/ 376819 w 21635868"/>
                <a:gd name="connsiteY38" fmla="*/ 3739815 h 4839955"/>
                <a:gd name="connsiteX39" fmla="*/ 168271 w 21635868"/>
                <a:gd name="connsiteY39" fmla="*/ 3563352 h 4839955"/>
                <a:gd name="connsiteX40" fmla="*/ 23892 w 21635868"/>
                <a:gd name="connsiteY40" fmla="*/ 3226468 h 4839955"/>
                <a:gd name="connsiteX41" fmla="*/ 7850 w 21635868"/>
                <a:gd name="connsiteY41" fmla="*/ 2825415 h 4839955"/>
                <a:gd name="connsiteX42" fmla="*/ 104103 w 21635868"/>
                <a:gd name="connsiteY42" fmla="*/ 2344152 h 4839955"/>
                <a:gd name="connsiteX43" fmla="*/ 248482 w 21635868"/>
                <a:gd name="connsiteY43" fmla="*/ 1975184 h 4839955"/>
                <a:gd name="connsiteX44" fmla="*/ 473071 w 21635868"/>
                <a:gd name="connsiteY44" fmla="*/ 1718510 h 4839955"/>
                <a:gd name="connsiteX45" fmla="*/ 729745 w 21635868"/>
                <a:gd name="connsiteY45" fmla="*/ 1461836 h 4839955"/>
                <a:gd name="connsiteX46" fmla="*/ 1034545 w 21635868"/>
                <a:gd name="connsiteY46" fmla="*/ 1157036 h 4839955"/>
                <a:gd name="connsiteX47" fmla="*/ 1483724 w 21635868"/>
                <a:gd name="connsiteY47" fmla="*/ 739942 h 4839955"/>
                <a:gd name="connsiteX48" fmla="*/ 1852692 w 21635868"/>
                <a:gd name="connsiteY48" fmla="*/ 595563 h 4839955"/>
                <a:gd name="connsiteX49" fmla="*/ 2847303 w 21635868"/>
                <a:gd name="connsiteY49" fmla="*/ 387015 h 4839955"/>
                <a:gd name="connsiteX50" fmla="*/ 3472945 w 21635868"/>
                <a:gd name="connsiteY50" fmla="*/ 306805 h 4839955"/>
                <a:gd name="connsiteX51" fmla="*/ 4515682 w 21635868"/>
                <a:gd name="connsiteY51" fmla="*/ 242636 h 4839955"/>
                <a:gd name="connsiteX52" fmla="*/ 5141324 w 21635868"/>
                <a:gd name="connsiteY52" fmla="*/ 130342 h 4839955"/>
                <a:gd name="connsiteX53" fmla="*/ 6585113 w 21635868"/>
                <a:gd name="connsiteY53" fmla="*/ 66173 h 4839955"/>
                <a:gd name="connsiteX54" fmla="*/ 7611808 w 21635868"/>
                <a:gd name="connsiteY54" fmla="*/ 50131 h 4839955"/>
                <a:gd name="connsiteX55" fmla="*/ 8702671 w 21635868"/>
                <a:gd name="connsiteY55" fmla="*/ 18047 h 4839955"/>
                <a:gd name="connsiteX56" fmla="*/ 9440608 w 21635868"/>
                <a:gd name="connsiteY56" fmla="*/ 2005 h 4839955"/>
                <a:gd name="connsiteX57" fmla="*/ 9921871 w 21635868"/>
                <a:gd name="connsiteY57" fmla="*/ 2005 h 4839955"/>
                <a:gd name="connsiteX58" fmla="*/ 10547513 w 21635868"/>
                <a:gd name="connsiteY58" fmla="*/ 18047 h 4839955"/>
                <a:gd name="connsiteX59" fmla="*/ 11125029 w 21635868"/>
                <a:gd name="connsiteY59" fmla="*/ 18047 h 4839955"/>
                <a:gd name="connsiteX60" fmla="*/ 11702545 w 21635868"/>
                <a:gd name="connsiteY60" fmla="*/ 130342 h 4839955"/>
                <a:gd name="connsiteX61" fmla="*/ 12296103 w 21635868"/>
                <a:gd name="connsiteY61" fmla="*/ 258678 h 4839955"/>
                <a:gd name="connsiteX62" fmla="*/ 12713197 w 21635868"/>
                <a:gd name="connsiteY62" fmla="*/ 419099 h 4839955"/>
                <a:gd name="connsiteX63" fmla="*/ 13210503 w 21635868"/>
                <a:gd name="connsiteY63" fmla="*/ 723899 h 4839955"/>
                <a:gd name="connsiteX64" fmla="*/ 13370924 w 21635868"/>
                <a:gd name="connsiteY64" fmla="*/ 1028699 h 4839955"/>
                <a:gd name="connsiteX65" fmla="*/ 13739892 w 21635868"/>
                <a:gd name="connsiteY65" fmla="*/ 1285373 h 4839955"/>
                <a:gd name="connsiteX66" fmla="*/ 13932397 w 21635868"/>
                <a:gd name="connsiteY66" fmla="*/ 1798720 h 4839955"/>
                <a:gd name="connsiteX67" fmla="*/ 14092819 w 21635868"/>
                <a:gd name="connsiteY67" fmla="*/ 2183731 h 4839955"/>
                <a:gd name="connsiteX68" fmla="*/ 14205113 w 21635868"/>
                <a:gd name="connsiteY68" fmla="*/ 2520615 h 4839955"/>
                <a:gd name="connsiteX69" fmla="*/ 14381576 w 21635868"/>
                <a:gd name="connsiteY69" fmla="*/ 2729163 h 4839955"/>
                <a:gd name="connsiteX70" fmla="*/ 14574082 w 21635868"/>
                <a:gd name="connsiteY70" fmla="*/ 3033963 h 4839955"/>
                <a:gd name="connsiteX71" fmla="*/ 14959092 w 21635868"/>
                <a:gd name="connsiteY71" fmla="*/ 3386889 h 4839955"/>
                <a:gd name="connsiteX72" fmla="*/ 15392229 w 21635868"/>
                <a:gd name="connsiteY72" fmla="*/ 3723773 h 4839955"/>
                <a:gd name="connsiteX73" fmla="*/ 15905576 w 21635868"/>
                <a:gd name="connsiteY73" fmla="*/ 3884194 h 4839955"/>
                <a:gd name="connsiteX74" fmla="*/ 16659555 w 21635868"/>
                <a:gd name="connsiteY74" fmla="*/ 4012531 h 4839955"/>
                <a:gd name="connsiteX75" fmla="*/ 17493745 w 21635868"/>
                <a:gd name="connsiteY75" fmla="*/ 4108784 h 4839955"/>
                <a:gd name="connsiteX76" fmla="*/ 18135429 w 21635868"/>
                <a:gd name="connsiteY76" fmla="*/ 4012531 h 4839955"/>
                <a:gd name="connsiteX77" fmla="*/ 18793155 w 21635868"/>
                <a:gd name="connsiteY77" fmla="*/ 4012531 h 4839955"/>
                <a:gd name="connsiteX78" fmla="*/ 19595261 w 21635868"/>
                <a:gd name="connsiteY78" fmla="*/ 4028573 h 4839955"/>
                <a:gd name="connsiteX79" fmla="*/ 20156734 w 21635868"/>
                <a:gd name="connsiteY79" fmla="*/ 4060657 h 4839955"/>
                <a:gd name="connsiteX80" fmla="*/ 21039050 w 21635868"/>
                <a:gd name="connsiteY80" fmla="*/ 4108784 h 4839955"/>
                <a:gd name="connsiteX81" fmla="*/ 21391976 w 21635868"/>
                <a:gd name="connsiteY81" fmla="*/ 4140868 h 4839955"/>
                <a:gd name="connsiteX82" fmla="*/ 21472187 w 21635868"/>
                <a:gd name="connsiteY82" fmla="*/ 4237120 h 4839955"/>
                <a:gd name="connsiteX83" fmla="*/ 21632608 w 21635868"/>
                <a:gd name="connsiteY83" fmla="*/ 4269205 h 4839955"/>
                <a:gd name="connsiteX0" fmla="*/ 21632608 w 21635868"/>
                <a:gd name="connsiteY0" fmla="*/ 4269205 h 4837484"/>
                <a:gd name="connsiteX1" fmla="*/ 21504271 w 21635868"/>
                <a:gd name="connsiteY1" fmla="*/ 4445668 h 4837484"/>
                <a:gd name="connsiteX2" fmla="*/ 20734250 w 21635868"/>
                <a:gd name="connsiteY2" fmla="*/ 4461710 h 4837484"/>
                <a:gd name="connsiteX3" fmla="*/ 19851934 w 21635868"/>
                <a:gd name="connsiteY3" fmla="*/ 4445668 h 4837484"/>
                <a:gd name="connsiteX4" fmla="*/ 19482966 w 21635868"/>
                <a:gd name="connsiteY4" fmla="*/ 4397542 h 4837484"/>
                <a:gd name="connsiteX5" fmla="*/ 19210250 w 21635868"/>
                <a:gd name="connsiteY5" fmla="*/ 4397542 h 4837484"/>
                <a:gd name="connsiteX6" fmla="*/ 18825240 w 21635868"/>
                <a:gd name="connsiteY6" fmla="*/ 4461710 h 4837484"/>
                <a:gd name="connsiteX7" fmla="*/ 18488355 w 21635868"/>
                <a:gd name="connsiteY7" fmla="*/ 4429626 h 4837484"/>
                <a:gd name="connsiteX8" fmla="*/ 17846671 w 21635868"/>
                <a:gd name="connsiteY8" fmla="*/ 4381499 h 4837484"/>
                <a:gd name="connsiteX9" fmla="*/ 17413534 w 21635868"/>
                <a:gd name="connsiteY9" fmla="*/ 4381499 h 4837484"/>
                <a:gd name="connsiteX10" fmla="*/ 16948313 w 21635868"/>
                <a:gd name="connsiteY10" fmla="*/ 4381499 h 4837484"/>
                <a:gd name="connsiteX11" fmla="*/ 16611429 w 21635868"/>
                <a:gd name="connsiteY11" fmla="*/ 4397542 h 4837484"/>
                <a:gd name="connsiteX12" fmla="*/ 15777240 w 21635868"/>
                <a:gd name="connsiteY12" fmla="*/ 4333373 h 4837484"/>
                <a:gd name="connsiteX13" fmla="*/ 15328061 w 21635868"/>
                <a:gd name="connsiteY13" fmla="*/ 4349415 h 4837484"/>
                <a:gd name="connsiteX14" fmla="*/ 14894924 w 21635868"/>
                <a:gd name="connsiteY14" fmla="*/ 4349415 h 4837484"/>
                <a:gd name="connsiteX15" fmla="*/ 14189071 w 21635868"/>
                <a:gd name="connsiteY15" fmla="*/ 4349415 h 4837484"/>
                <a:gd name="connsiteX16" fmla="*/ 13675724 w 21635868"/>
                <a:gd name="connsiteY16" fmla="*/ 4365457 h 4837484"/>
                <a:gd name="connsiteX17" fmla="*/ 13451134 w 21635868"/>
                <a:gd name="connsiteY17" fmla="*/ 4333373 h 4837484"/>
                <a:gd name="connsiteX18" fmla="*/ 12953829 w 21635868"/>
                <a:gd name="connsiteY18" fmla="*/ 4317331 h 4837484"/>
                <a:gd name="connsiteX19" fmla="*/ 12520692 w 21635868"/>
                <a:gd name="connsiteY19" fmla="*/ 4333373 h 4837484"/>
                <a:gd name="connsiteX20" fmla="*/ 11927134 w 21635868"/>
                <a:gd name="connsiteY20" fmla="*/ 4381499 h 4837484"/>
                <a:gd name="connsiteX21" fmla="*/ 10820229 w 21635868"/>
                <a:gd name="connsiteY21" fmla="*/ 4285247 h 4837484"/>
                <a:gd name="connsiteX22" fmla="*/ 10355008 w 21635868"/>
                <a:gd name="connsiteY22" fmla="*/ 4317331 h 4837484"/>
                <a:gd name="connsiteX23" fmla="*/ 9969997 w 21635868"/>
                <a:gd name="connsiteY23" fmla="*/ 4333373 h 4837484"/>
                <a:gd name="connsiteX24" fmla="*/ 9857703 w 21635868"/>
                <a:gd name="connsiteY24" fmla="*/ 4509836 h 4837484"/>
                <a:gd name="connsiteX25" fmla="*/ 9135808 w 21635868"/>
                <a:gd name="connsiteY25" fmla="*/ 4734426 h 4837484"/>
                <a:gd name="connsiteX26" fmla="*/ 8590377 w 21635868"/>
                <a:gd name="connsiteY26" fmla="*/ 4830678 h 4837484"/>
                <a:gd name="connsiteX27" fmla="*/ 7659935 w 21635868"/>
                <a:gd name="connsiteY27" fmla="*/ 4557963 h 4837484"/>
                <a:gd name="connsiteX28" fmla="*/ 6312397 w 21635868"/>
                <a:gd name="connsiteY28" fmla="*/ 4365457 h 4837484"/>
                <a:gd name="connsiteX29" fmla="*/ 5430082 w 21635868"/>
                <a:gd name="connsiteY29" fmla="*/ 4381499 h 4837484"/>
                <a:gd name="connsiteX30" fmla="*/ 4627976 w 21635868"/>
                <a:gd name="connsiteY30" fmla="*/ 4365457 h 4837484"/>
                <a:gd name="connsiteX31" fmla="*/ 3681492 w 21635868"/>
                <a:gd name="connsiteY31" fmla="*/ 4333373 h 4837484"/>
                <a:gd name="connsiteX32" fmla="*/ 3168145 w 21635868"/>
                <a:gd name="connsiteY32" fmla="*/ 4349415 h 4837484"/>
                <a:gd name="connsiteX33" fmla="*/ 2349997 w 21635868"/>
                <a:gd name="connsiteY33" fmla="*/ 4333373 h 4837484"/>
                <a:gd name="connsiteX34" fmla="*/ 1644145 w 21635868"/>
                <a:gd name="connsiteY34" fmla="*/ 4349415 h 4837484"/>
                <a:gd name="connsiteX35" fmla="*/ 1259134 w 21635868"/>
                <a:gd name="connsiteY35" fmla="*/ 4349415 h 4837484"/>
                <a:gd name="connsiteX36" fmla="*/ 954334 w 21635868"/>
                <a:gd name="connsiteY36" fmla="*/ 4237120 h 4837484"/>
                <a:gd name="connsiteX37" fmla="*/ 617450 w 21635868"/>
                <a:gd name="connsiteY37" fmla="*/ 4044615 h 4837484"/>
                <a:gd name="connsiteX38" fmla="*/ 376819 w 21635868"/>
                <a:gd name="connsiteY38" fmla="*/ 3739815 h 4837484"/>
                <a:gd name="connsiteX39" fmla="*/ 168271 w 21635868"/>
                <a:gd name="connsiteY39" fmla="*/ 3563352 h 4837484"/>
                <a:gd name="connsiteX40" fmla="*/ 23892 w 21635868"/>
                <a:gd name="connsiteY40" fmla="*/ 3226468 h 4837484"/>
                <a:gd name="connsiteX41" fmla="*/ 7850 w 21635868"/>
                <a:gd name="connsiteY41" fmla="*/ 2825415 h 4837484"/>
                <a:gd name="connsiteX42" fmla="*/ 104103 w 21635868"/>
                <a:gd name="connsiteY42" fmla="*/ 2344152 h 4837484"/>
                <a:gd name="connsiteX43" fmla="*/ 248482 w 21635868"/>
                <a:gd name="connsiteY43" fmla="*/ 1975184 h 4837484"/>
                <a:gd name="connsiteX44" fmla="*/ 473071 w 21635868"/>
                <a:gd name="connsiteY44" fmla="*/ 1718510 h 4837484"/>
                <a:gd name="connsiteX45" fmla="*/ 729745 w 21635868"/>
                <a:gd name="connsiteY45" fmla="*/ 1461836 h 4837484"/>
                <a:gd name="connsiteX46" fmla="*/ 1034545 w 21635868"/>
                <a:gd name="connsiteY46" fmla="*/ 1157036 h 4837484"/>
                <a:gd name="connsiteX47" fmla="*/ 1483724 w 21635868"/>
                <a:gd name="connsiteY47" fmla="*/ 739942 h 4837484"/>
                <a:gd name="connsiteX48" fmla="*/ 1852692 w 21635868"/>
                <a:gd name="connsiteY48" fmla="*/ 595563 h 4837484"/>
                <a:gd name="connsiteX49" fmla="*/ 2847303 w 21635868"/>
                <a:gd name="connsiteY49" fmla="*/ 387015 h 4837484"/>
                <a:gd name="connsiteX50" fmla="*/ 3472945 w 21635868"/>
                <a:gd name="connsiteY50" fmla="*/ 306805 h 4837484"/>
                <a:gd name="connsiteX51" fmla="*/ 4515682 w 21635868"/>
                <a:gd name="connsiteY51" fmla="*/ 242636 h 4837484"/>
                <a:gd name="connsiteX52" fmla="*/ 5141324 w 21635868"/>
                <a:gd name="connsiteY52" fmla="*/ 130342 h 4837484"/>
                <a:gd name="connsiteX53" fmla="*/ 6585113 w 21635868"/>
                <a:gd name="connsiteY53" fmla="*/ 66173 h 4837484"/>
                <a:gd name="connsiteX54" fmla="*/ 7611808 w 21635868"/>
                <a:gd name="connsiteY54" fmla="*/ 50131 h 4837484"/>
                <a:gd name="connsiteX55" fmla="*/ 8702671 w 21635868"/>
                <a:gd name="connsiteY55" fmla="*/ 18047 h 4837484"/>
                <a:gd name="connsiteX56" fmla="*/ 9440608 w 21635868"/>
                <a:gd name="connsiteY56" fmla="*/ 2005 h 4837484"/>
                <a:gd name="connsiteX57" fmla="*/ 9921871 w 21635868"/>
                <a:gd name="connsiteY57" fmla="*/ 2005 h 4837484"/>
                <a:gd name="connsiteX58" fmla="*/ 10547513 w 21635868"/>
                <a:gd name="connsiteY58" fmla="*/ 18047 h 4837484"/>
                <a:gd name="connsiteX59" fmla="*/ 11125029 w 21635868"/>
                <a:gd name="connsiteY59" fmla="*/ 18047 h 4837484"/>
                <a:gd name="connsiteX60" fmla="*/ 11702545 w 21635868"/>
                <a:gd name="connsiteY60" fmla="*/ 130342 h 4837484"/>
                <a:gd name="connsiteX61" fmla="*/ 12296103 w 21635868"/>
                <a:gd name="connsiteY61" fmla="*/ 258678 h 4837484"/>
                <a:gd name="connsiteX62" fmla="*/ 12713197 w 21635868"/>
                <a:gd name="connsiteY62" fmla="*/ 419099 h 4837484"/>
                <a:gd name="connsiteX63" fmla="*/ 13210503 w 21635868"/>
                <a:gd name="connsiteY63" fmla="*/ 723899 h 4837484"/>
                <a:gd name="connsiteX64" fmla="*/ 13370924 w 21635868"/>
                <a:gd name="connsiteY64" fmla="*/ 1028699 h 4837484"/>
                <a:gd name="connsiteX65" fmla="*/ 13739892 w 21635868"/>
                <a:gd name="connsiteY65" fmla="*/ 1285373 h 4837484"/>
                <a:gd name="connsiteX66" fmla="*/ 13932397 w 21635868"/>
                <a:gd name="connsiteY66" fmla="*/ 1798720 h 4837484"/>
                <a:gd name="connsiteX67" fmla="*/ 14092819 w 21635868"/>
                <a:gd name="connsiteY67" fmla="*/ 2183731 h 4837484"/>
                <a:gd name="connsiteX68" fmla="*/ 14205113 w 21635868"/>
                <a:gd name="connsiteY68" fmla="*/ 2520615 h 4837484"/>
                <a:gd name="connsiteX69" fmla="*/ 14381576 w 21635868"/>
                <a:gd name="connsiteY69" fmla="*/ 2729163 h 4837484"/>
                <a:gd name="connsiteX70" fmla="*/ 14574082 w 21635868"/>
                <a:gd name="connsiteY70" fmla="*/ 3033963 h 4837484"/>
                <a:gd name="connsiteX71" fmla="*/ 14959092 w 21635868"/>
                <a:gd name="connsiteY71" fmla="*/ 3386889 h 4837484"/>
                <a:gd name="connsiteX72" fmla="*/ 15392229 w 21635868"/>
                <a:gd name="connsiteY72" fmla="*/ 3723773 h 4837484"/>
                <a:gd name="connsiteX73" fmla="*/ 15905576 w 21635868"/>
                <a:gd name="connsiteY73" fmla="*/ 3884194 h 4837484"/>
                <a:gd name="connsiteX74" fmla="*/ 16659555 w 21635868"/>
                <a:gd name="connsiteY74" fmla="*/ 4012531 h 4837484"/>
                <a:gd name="connsiteX75" fmla="*/ 17493745 w 21635868"/>
                <a:gd name="connsiteY75" fmla="*/ 4108784 h 4837484"/>
                <a:gd name="connsiteX76" fmla="*/ 18135429 w 21635868"/>
                <a:gd name="connsiteY76" fmla="*/ 4012531 h 4837484"/>
                <a:gd name="connsiteX77" fmla="*/ 18793155 w 21635868"/>
                <a:gd name="connsiteY77" fmla="*/ 4012531 h 4837484"/>
                <a:gd name="connsiteX78" fmla="*/ 19595261 w 21635868"/>
                <a:gd name="connsiteY78" fmla="*/ 4028573 h 4837484"/>
                <a:gd name="connsiteX79" fmla="*/ 20156734 w 21635868"/>
                <a:gd name="connsiteY79" fmla="*/ 4060657 h 4837484"/>
                <a:gd name="connsiteX80" fmla="*/ 21039050 w 21635868"/>
                <a:gd name="connsiteY80" fmla="*/ 4108784 h 4837484"/>
                <a:gd name="connsiteX81" fmla="*/ 21391976 w 21635868"/>
                <a:gd name="connsiteY81" fmla="*/ 4140868 h 4837484"/>
                <a:gd name="connsiteX82" fmla="*/ 21472187 w 21635868"/>
                <a:gd name="connsiteY82" fmla="*/ 4237120 h 4837484"/>
                <a:gd name="connsiteX83" fmla="*/ 21632608 w 21635868"/>
                <a:gd name="connsiteY83" fmla="*/ 4269205 h 4837484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9969997 w 21635868"/>
                <a:gd name="connsiteY23" fmla="*/ 4333373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91910 w 21635868"/>
                <a:gd name="connsiteY28" fmla="*/ 4643753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5434888"/>
                <a:gd name="connsiteX1" fmla="*/ 21504271 w 21635868"/>
                <a:gd name="connsiteY1" fmla="*/ 4445668 h 5434888"/>
                <a:gd name="connsiteX2" fmla="*/ 20734250 w 21635868"/>
                <a:gd name="connsiteY2" fmla="*/ 4461710 h 5434888"/>
                <a:gd name="connsiteX3" fmla="*/ 19851934 w 21635868"/>
                <a:gd name="connsiteY3" fmla="*/ 4445668 h 5434888"/>
                <a:gd name="connsiteX4" fmla="*/ 19482966 w 21635868"/>
                <a:gd name="connsiteY4" fmla="*/ 4397542 h 5434888"/>
                <a:gd name="connsiteX5" fmla="*/ 19210250 w 21635868"/>
                <a:gd name="connsiteY5" fmla="*/ 4397542 h 5434888"/>
                <a:gd name="connsiteX6" fmla="*/ 18825240 w 21635868"/>
                <a:gd name="connsiteY6" fmla="*/ 4461710 h 5434888"/>
                <a:gd name="connsiteX7" fmla="*/ 18488355 w 21635868"/>
                <a:gd name="connsiteY7" fmla="*/ 4429626 h 5434888"/>
                <a:gd name="connsiteX8" fmla="*/ 17846671 w 21635868"/>
                <a:gd name="connsiteY8" fmla="*/ 4381499 h 5434888"/>
                <a:gd name="connsiteX9" fmla="*/ 17413534 w 21635868"/>
                <a:gd name="connsiteY9" fmla="*/ 4381499 h 5434888"/>
                <a:gd name="connsiteX10" fmla="*/ 16948313 w 21635868"/>
                <a:gd name="connsiteY10" fmla="*/ 4381499 h 5434888"/>
                <a:gd name="connsiteX11" fmla="*/ 16611429 w 21635868"/>
                <a:gd name="connsiteY11" fmla="*/ 4397542 h 5434888"/>
                <a:gd name="connsiteX12" fmla="*/ 15777240 w 21635868"/>
                <a:gd name="connsiteY12" fmla="*/ 4333373 h 5434888"/>
                <a:gd name="connsiteX13" fmla="*/ 15328061 w 21635868"/>
                <a:gd name="connsiteY13" fmla="*/ 4349415 h 5434888"/>
                <a:gd name="connsiteX14" fmla="*/ 14894924 w 21635868"/>
                <a:gd name="connsiteY14" fmla="*/ 4349415 h 5434888"/>
                <a:gd name="connsiteX15" fmla="*/ 14189071 w 21635868"/>
                <a:gd name="connsiteY15" fmla="*/ 4349415 h 5434888"/>
                <a:gd name="connsiteX16" fmla="*/ 13675724 w 21635868"/>
                <a:gd name="connsiteY16" fmla="*/ 4365457 h 5434888"/>
                <a:gd name="connsiteX17" fmla="*/ 13451134 w 21635868"/>
                <a:gd name="connsiteY17" fmla="*/ 4333373 h 5434888"/>
                <a:gd name="connsiteX18" fmla="*/ 12953829 w 21635868"/>
                <a:gd name="connsiteY18" fmla="*/ 4317331 h 5434888"/>
                <a:gd name="connsiteX19" fmla="*/ 12520692 w 21635868"/>
                <a:gd name="connsiteY19" fmla="*/ 4333373 h 5434888"/>
                <a:gd name="connsiteX20" fmla="*/ 11927134 w 21635868"/>
                <a:gd name="connsiteY20" fmla="*/ 4381499 h 5434888"/>
                <a:gd name="connsiteX21" fmla="*/ 10820229 w 21635868"/>
                <a:gd name="connsiteY21" fmla="*/ 4285247 h 5434888"/>
                <a:gd name="connsiteX22" fmla="*/ 10355008 w 21635868"/>
                <a:gd name="connsiteY22" fmla="*/ 4317331 h 5434888"/>
                <a:gd name="connsiteX23" fmla="*/ 10082292 w 21635868"/>
                <a:gd name="connsiteY23" fmla="*/ 4381499 h 5434888"/>
                <a:gd name="connsiteX24" fmla="*/ 9857703 w 21635868"/>
                <a:gd name="connsiteY24" fmla="*/ 4509836 h 5434888"/>
                <a:gd name="connsiteX25" fmla="*/ 9135808 w 21635868"/>
                <a:gd name="connsiteY25" fmla="*/ 4734426 h 5434888"/>
                <a:gd name="connsiteX26" fmla="*/ 8686629 w 21635868"/>
                <a:gd name="connsiteY26" fmla="*/ 4878804 h 5434888"/>
                <a:gd name="connsiteX27" fmla="*/ 7600300 w 21635868"/>
                <a:gd name="connsiteY27" fmla="*/ 5432606 h 5434888"/>
                <a:gd name="connsiteX28" fmla="*/ 6391910 w 21635868"/>
                <a:gd name="connsiteY28" fmla="*/ 4643753 h 5434888"/>
                <a:gd name="connsiteX29" fmla="*/ 5430082 w 21635868"/>
                <a:gd name="connsiteY29" fmla="*/ 4381499 h 5434888"/>
                <a:gd name="connsiteX30" fmla="*/ 4627976 w 21635868"/>
                <a:gd name="connsiteY30" fmla="*/ 4365457 h 5434888"/>
                <a:gd name="connsiteX31" fmla="*/ 3681492 w 21635868"/>
                <a:gd name="connsiteY31" fmla="*/ 4333373 h 5434888"/>
                <a:gd name="connsiteX32" fmla="*/ 3168145 w 21635868"/>
                <a:gd name="connsiteY32" fmla="*/ 4349415 h 5434888"/>
                <a:gd name="connsiteX33" fmla="*/ 2349997 w 21635868"/>
                <a:gd name="connsiteY33" fmla="*/ 4333373 h 5434888"/>
                <a:gd name="connsiteX34" fmla="*/ 1644145 w 21635868"/>
                <a:gd name="connsiteY34" fmla="*/ 4349415 h 5434888"/>
                <a:gd name="connsiteX35" fmla="*/ 1259134 w 21635868"/>
                <a:gd name="connsiteY35" fmla="*/ 4349415 h 5434888"/>
                <a:gd name="connsiteX36" fmla="*/ 954334 w 21635868"/>
                <a:gd name="connsiteY36" fmla="*/ 4237120 h 5434888"/>
                <a:gd name="connsiteX37" fmla="*/ 617450 w 21635868"/>
                <a:gd name="connsiteY37" fmla="*/ 4044615 h 5434888"/>
                <a:gd name="connsiteX38" fmla="*/ 376819 w 21635868"/>
                <a:gd name="connsiteY38" fmla="*/ 3739815 h 5434888"/>
                <a:gd name="connsiteX39" fmla="*/ 168271 w 21635868"/>
                <a:gd name="connsiteY39" fmla="*/ 3563352 h 5434888"/>
                <a:gd name="connsiteX40" fmla="*/ 23892 w 21635868"/>
                <a:gd name="connsiteY40" fmla="*/ 3226468 h 5434888"/>
                <a:gd name="connsiteX41" fmla="*/ 7850 w 21635868"/>
                <a:gd name="connsiteY41" fmla="*/ 2825415 h 5434888"/>
                <a:gd name="connsiteX42" fmla="*/ 104103 w 21635868"/>
                <a:gd name="connsiteY42" fmla="*/ 2344152 h 5434888"/>
                <a:gd name="connsiteX43" fmla="*/ 248482 w 21635868"/>
                <a:gd name="connsiteY43" fmla="*/ 1975184 h 5434888"/>
                <a:gd name="connsiteX44" fmla="*/ 473071 w 21635868"/>
                <a:gd name="connsiteY44" fmla="*/ 1718510 h 5434888"/>
                <a:gd name="connsiteX45" fmla="*/ 729745 w 21635868"/>
                <a:gd name="connsiteY45" fmla="*/ 1461836 h 5434888"/>
                <a:gd name="connsiteX46" fmla="*/ 1034545 w 21635868"/>
                <a:gd name="connsiteY46" fmla="*/ 1157036 h 5434888"/>
                <a:gd name="connsiteX47" fmla="*/ 1483724 w 21635868"/>
                <a:gd name="connsiteY47" fmla="*/ 739942 h 5434888"/>
                <a:gd name="connsiteX48" fmla="*/ 1852692 w 21635868"/>
                <a:gd name="connsiteY48" fmla="*/ 595563 h 5434888"/>
                <a:gd name="connsiteX49" fmla="*/ 2847303 w 21635868"/>
                <a:gd name="connsiteY49" fmla="*/ 387015 h 5434888"/>
                <a:gd name="connsiteX50" fmla="*/ 3472945 w 21635868"/>
                <a:gd name="connsiteY50" fmla="*/ 306805 h 5434888"/>
                <a:gd name="connsiteX51" fmla="*/ 4515682 w 21635868"/>
                <a:gd name="connsiteY51" fmla="*/ 242636 h 5434888"/>
                <a:gd name="connsiteX52" fmla="*/ 5141324 w 21635868"/>
                <a:gd name="connsiteY52" fmla="*/ 130342 h 5434888"/>
                <a:gd name="connsiteX53" fmla="*/ 6585113 w 21635868"/>
                <a:gd name="connsiteY53" fmla="*/ 66173 h 5434888"/>
                <a:gd name="connsiteX54" fmla="*/ 7611808 w 21635868"/>
                <a:gd name="connsiteY54" fmla="*/ 50131 h 5434888"/>
                <a:gd name="connsiteX55" fmla="*/ 8702671 w 21635868"/>
                <a:gd name="connsiteY55" fmla="*/ 18047 h 5434888"/>
                <a:gd name="connsiteX56" fmla="*/ 9440608 w 21635868"/>
                <a:gd name="connsiteY56" fmla="*/ 2005 h 5434888"/>
                <a:gd name="connsiteX57" fmla="*/ 9921871 w 21635868"/>
                <a:gd name="connsiteY57" fmla="*/ 2005 h 5434888"/>
                <a:gd name="connsiteX58" fmla="*/ 10547513 w 21635868"/>
                <a:gd name="connsiteY58" fmla="*/ 18047 h 5434888"/>
                <a:gd name="connsiteX59" fmla="*/ 11125029 w 21635868"/>
                <a:gd name="connsiteY59" fmla="*/ 18047 h 5434888"/>
                <a:gd name="connsiteX60" fmla="*/ 11702545 w 21635868"/>
                <a:gd name="connsiteY60" fmla="*/ 130342 h 5434888"/>
                <a:gd name="connsiteX61" fmla="*/ 12296103 w 21635868"/>
                <a:gd name="connsiteY61" fmla="*/ 258678 h 5434888"/>
                <a:gd name="connsiteX62" fmla="*/ 12713197 w 21635868"/>
                <a:gd name="connsiteY62" fmla="*/ 419099 h 5434888"/>
                <a:gd name="connsiteX63" fmla="*/ 13210503 w 21635868"/>
                <a:gd name="connsiteY63" fmla="*/ 723899 h 5434888"/>
                <a:gd name="connsiteX64" fmla="*/ 13370924 w 21635868"/>
                <a:gd name="connsiteY64" fmla="*/ 1028699 h 5434888"/>
                <a:gd name="connsiteX65" fmla="*/ 13739892 w 21635868"/>
                <a:gd name="connsiteY65" fmla="*/ 1285373 h 5434888"/>
                <a:gd name="connsiteX66" fmla="*/ 13932397 w 21635868"/>
                <a:gd name="connsiteY66" fmla="*/ 1798720 h 5434888"/>
                <a:gd name="connsiteX67" fmla="*/ 14092819 w 21635868"/>
                <a:gd name="connsiteY67" fmla="*/ 2183731 h 5434888"/>
                <a:gd name="connsiteX68" fmla="*/ 14205113 w 21635868"/>
                <a:gd name="connsiteY68" fmla="*/ 2520615 h 5434888"/>
                <a:gd name="connsiteX69" fmla="*/ 14381576 w 21635868"/>
                <a:gd name="connsiteY69" fmla="*/ 2729163 h 5434888"/>
                <a:gd name="connsiteX70" fmla="*/ 14574082 w 21635868"/>
                <a:gd name="connsiteY70" fmla="*/ 3033963 h 5434888"/>
                <a:gd name="connsiteX71" fmla="*/ 14959092 w 21635868"/>
                <a:gd name="connsiteY71" fmla="*/ 3386889 h 5434888"/>
                <a:gd name="connsiteX72" fmla="*/ 15392229 w 21635868"/>
                <a:gd name="connsiteY72" fmla="*/ 3723773 h 5434888"/>
                <a:gd name="connsiteX73" fmla="*/ 15905576 w 21635868"/>
                <a:gd name="connsiteY73" fmla="*/ 3884194 h 5434888"/>
                <a:gd name="connsiteX74" fmla="*/ 16659555 w 21635868"/>
                <a:gd name="connsiteY74" fmla="*/ 4012531 h 5434888"/>
                <a:gd name="connsiteX75" fmla="*/ 17493745 w 21635868"/>
                <a:gd name="connsiteY75" fmla="*/ 4108784 h 5434888"/>
                <a:gd name="connsiteX76" fmla="*/ 18135429 w 21635868"/>
                <a:gd name="connsiteY76" fmla="*/ 4012531 h 5434888"/>
                <a:gd name="connsiteX77" fmla="*/ 18793155 w 21635868"/>
                <a:gd name="connsiteY77" fmla="*/ 4012531 h 5434888"/>
                <a:gd name="connsiteX78" fmla="*/ 19595261 w 21635868"/>
                <a:gd name="connsiteY78" fmla="*/ 4028573 h 5434888"/>
                <a:gd name="connsiteX79" fmla="*/ 20156734 w 21635868"/>
                <a:gd name="connsiteY79" fmla="*/ 4060657 h 5434888"/>
                <a:gd name="connsiteX80" fmla="*/ 21039050 w 21635868"/>
                <a:gd name="connsiteY80" fmla="*/ 4108784 h 5434888"/>
                <a:gd name="connsiteX81" fmla="*/ 21391976 w 21635868"/>
                <a:gd name="connsiteY81" fmla="*/ 4140868 h 5434888"/>
                <a:gd name="connsiteX82" fmla="*/ 21472187 w 21635868"/>
                <a:gd name="connsiteY82" fmla="*/ 4237120 h 5434888"/>
                <a:gd name="connsiteX83" fmla="*/ 21632608 w 21635868"/>
                <a:gd name="connsiteY83" fmla="*/ 4269205 h 5434888"/>
                <a:gd name="connsiteX0" fmla="*/ 21632608 w 21635868"/>
                <a:gd name="connsiteY0" fmla="*/ 4269205 h 5746282"/>
                <a:gd name="connsiteX1" fmla="*/ 21504271 w 21635868"/>
                <a:gd name="connsiteY1" fmla="*/ 4445668 h 5746282"/>
                <a:gd name="connsiteX2" fmla="*/ 20734250 w 21635868"/>
                <a:gd name="connsiteY2" fmla="*/ 4461710 h 5746282"/>
                <a:gd name="connsiteX3" fmla="*/ 19851934 w 21635868"/>
                <a:gd name="connsiteY3" fmla="*/ 4445668 h 5746282"/>
                <a:gd name="connsiteX4" fmla="*/ 19482966 w 21635868"/>
                <a:gd name="connsiteY4" fmla="*/ 4397542 h 5746282"/>
                <a:gd name="connsiteX5" fmla="*/ 19210250 w 21635868"/>
                <a:gd name="connsiteY5" fmla="*/ 4397542 h 5746282"/>
                <a:gd name="connsiteX6" fmla="*/ 18825240 w 21635868"/>
                <a:gd name="connsiteY6" fmla="*/ 4461710 h 5746282"/>
                <a:gd name="connsiteX7" fmla="*/ 18488355 w 21635868"/>
                <a:gd name="connsiteY7" fmla="*/ 4429626 h 5746282"/>
                <a:gd name="connsiteX8" fmla="*/ 17846671 w 21635868"/>
                <a:gd name="connsiteY8" fmla="*/ 4381499 h 5746282"/>
                <a:gd name="connsiteX9" fmla="*/ 17413534 w 21635868"/>
                <a:gd name="connsiteY9" fmla="*/ 4381499 h 5746282"/>
                <a:gd name="connsiteX10" fmla="*/ 16948313 w 21635868"/>
                <a:gd name="connsiteY10" fmla="*/ 4381499 h 5746282"/>
                <a:gd name="connsiteX11" fmla="*/ 16611429 w 21635868"/>
                <a:gd name="connsiteY11" fmla="*/ 4397542 h 5746282"/>
                <a:gd name="connsiteX12" fmla="*/ 15777240 w 21635868"/>
                <a:gd name="connsiteY12" fmla="*/ 4333373 h 5746282"/>
                <a:gd name="connsiteX13" fmla="*/ 15328061 w 21635868"/>
                <a:gd name="connsiteY13" fmla="*/ 4349415 h 5746282"/>
                <a:gd name="connsiteX14" fmla="*/ 14894924 w 21635868"/>
                <a:gd name="connsiteY14" fmla="*/ 4349415 h 5746282"/>
                <a:gd name="connsiteX15" fmla="*/ 14189071 w 21635868"/>
                <a:gd name="connsiteY15" fmla="*/ 4349415 h 5746282"/>
                <a:gd name="connsiteX16" fmla="*/ 13675724 w 21635868"/>
                <a:gd name="connsiteY16" fmla="*/ 4365457 h 5746282"/>
                <a:gd name="connsiteX17" fmla="*/ 13451134 w 21635868"/>
                <a:gd name="connsiteY17" fmla="*/ 4333373 h 5746282"/>
                <a:gd name="connsiteX18" fmla="*/ 12953829 w 21635868"/>
                <a:gd name="connsiteY18" fmla="*/ 4317331 h 5746282"/>
                <a:gd name="connsiteX19" fmla="*/ 12520692 w 21635868"/>
                <a:gd name="connsiteY19" fmla="*/ 4333373 h 5746282"/>
                <a:gd name="connsiteX20" fmla="*/ 11927134 w 21635868"/>
                <a:gd name="connsiteY20" fmla="*/ 4381499 h 5746282"/>
                <a:gd name="connsiteX21" fmla="*/ 10820229 w 21635868"/>
                <a:gd name="connsiteY21" fmla="*/ 4285247 h 5746282"/>
                <a:gd name="connsiteX22" fmla="*/ 10355008 w 21635868"/>
                <a:gd name="connsiteY22" fmla="*/ 4317331 h 5746282"/>
                <a:gd name="connsiteX23" fmla="*/ 10082292 w 21635868"/>
                <a:gd name="connsiteY23" fmla="*/ 4381499 h 5746282"/>
                <a:gd name="connsiteX24" fmla="*/ 9857703 w 21635868"/>
                <a:gd name="connsiteY24" fmla="*/ 4509836 h 5746282"/>
                <a:gd name="connsiteX25" fmla="*/ 9135808 w 21635868"/>
                <a:gd name="connsiteY25" fmla="*/ 4734426 h 5746282"/>
                <a:gd name="connsiteX26" fmla="*/ 8607116 w 21635868"/>
                <a:gd name="connsiteY26" fmla="*/ 5713691 h 5746282"/>
                <a:gd name="connsiteX27" fmla="*/ 7600300 w 21635868"/>
                <a:gd name="connsiteY27" fmla="*/ 5432606 h 5746282"/>
                <a:gd name="connsiteX28" fmla="*/ 6391910 w 21635868"/>
                <a:gd name="connsiteY28" fmla="*/ 4643753 h 5746282"/>
                <a:gd name="connsiteX29" fmla="*/ 5430082 w 21635868"/>
                <a:gd name="connsiteY29" fmla="*/ 4381499 h 5746282"/>
                <a:gd name="connsiteX30" fmla="*/ 4627976 w 21635868"/>
                <a:gd name="connsiteY30" fmla="*/ 4365457 h 5746282"/>
                <a:gd name="connsiteX31" fmla="*/ 3681492 w 21635868"/>
                <a:gd name="connsiteY31" fmla="*/ 4333373 h 5746282"/>
                <a:gd name="connsiteX32" fmla="*/ 3168145 w 21635868"/>
                <a:gd name="connsiteY32" fmla="*/ 4349415 h 5746282"/>
                <a:gd name="connsiteX33" fmla="*/ 2349997 w 21635868"/>
                <a:gd name="connsiteY33" fmla="*/ 4333373 h 5746282"/>
                <a:gd name="connsiteX34" fmla="*/ 1644145 w 21635868"/>
                <a:gd name="connsiteY34" fmla="*/ 4349415 h 5746282"/>
                <a:gd name="connsiteX35" fmla="*/ 1259134 w 21635868"/>
                <a:gd name="connsiteY35" fmla="*/ 4349415 h 5746282"/>
                <a:gd name="connsiteX36" fmla="*/ 954334 w 21635868"/>
                <a:gd name="connsiteY36" fmla="*/ 4237120 h 5746282"/>
                <a:gd name="connsiteX37" fmla="*/ 617450 w 21635868"/>
                <a:gd name="connsiteY37" fmla="*/ 4044615 h 5746282"/>
                <a:gd name="connsiteX38" fmla="*/ 376819 w 21635868"/>
                <a:gd name="connsiteY38" fmla="*/ 3739815 h 5746282"/>
                <a:gd name="connsiteX39" fmla="*/ 168271 w 21635868"/>
                <a:gd name="connsiteY39" fmla="*/ 3563352 h 5746282"/>
                <a:gd name="connsiteX40" fmla="*/ 23892 w 21635868"/>
                <a:gd name="connsiteY40" fmla="*/ 3226468 h 5746282"/>
                <a:gd name="connsiteX41" fmla="*/ 7850 w 21635868"/>
                <a:gd name="connsiteY41" fmla="*/ 2825415 h 5746282"/>
                <a:gd name="connsiteX42" fmla="*/ 104103 w 21635868"/>
                <a:gd name="connsiteY42" fmla="*/ 2344152 h 5746282"/>
                <a:gd name="connsiteX43" fmla="*/ 248482 w 21635868"/>
                <a:gd name="connsiteY43" fmla="*/ 1975184 h 5746282"/>
                <a:gd name="connsiteX44" fmla="*/ 473071 w 21635868"/>
                <a:gd name="connsiteY44" fmla="*/ 1718510 h 5746282"/>
                <a:gd name="connsiteX45" fmla="*/ 729745 w 21635868"/>
                <a:gd name="connsiteY45" fmla="*/ 1461836 h 5746282"/>
                <a:gd name="connsiteX46" fmla="*/ 1034545 w 21635868"/>
                <a:gd name="connsiteY46" fmla="*/ 1157036 h 5746282"/>
                <a:gd name="connsiteX47" fmla="*/ 1483724 w 21635868"/>
                <a:gd name="connsiteY47" fmla="*/ 739942 h 5746282"/>
                <a:gd name="connsiteX48" fmla="*/ 1852692 w 21635868"/>
                <a:gd name="connsiteY48" fmla="*/ 595563 h 5746282"/>
                <a:gd name="connsiteX49" fmla="*/ 2847303 w 21635868"/>
                <a:gd name="connsiteY49" fmla="*/ 387015 h 5746282"/>
                <a:gd name="connsiteX50" fmla="*/ 3472945 w 21635868"/>
                <a:gd name="connsiteY50" fmla="*/ 306805 h 5746282"/>
                <a:gd name="connsiteX51" fmla="*/ 4515682 w 21635868"/>
                <a:gd name="connsiteY51" fmla="*/ 242636 h 5746282"/>
                <a:gd name="connsiteX52" fmla="*/ 5141324 w 21635868"/>
                <a:gd name="connsiteY52" fmla="*/ 130342 h 5746282"/>
                <a:gd name="connsiteX53" fmla="*/ 6585113 w 21635868"/>
                <a:gd name="connsiteY53" fmla="*/ 66173 h 5746282"/>
                <a:gd name="connsiteX54" fmla="*/ 7611808 w 21635868"/>
                <a:gd name="connsiteY54" fmla="*/ 50131 h 5746282"/>
                <a:gd name="connsiteX55" fmla="*/ 8702671 w 21635868"/>
                <a:gd name="connsiteY55" fmla="*/ 18047 h 5746282"/>
                <a:gd name="connsiteX56" fmla="*/ 9440608 w 21635868"/>
                <a:gd name="connsiteY56" fmla="*/ 2005 h 5746282"/>
                <a:gd name="connsiteX57" fmla="*/ 9921871 w 21635868"/>
                <a:gd name="connsiteY57" fmla="*/ 2005 h 5746282"/>
                <a:gd name="connsiteX58" fmla="*/ 10547513 w 21635868"/>
                <a:gd name="connsiteY58" fmla="*/ 18047 h 5746282"/>
                <a:gd name="connsiteX59" fmla="*/ 11125029 w 21635868"/>
                <a:gd name="connsiteY59" fmla="*/ 18047 h 5746282"/>
                <a:gd name="connsiteX60" fmla="*/ 11702545 w 21635868"/>
                <a:gd name="connsiteY60" fmla="*/ 130342 h 5746282"/>
                <a:gd name="connsiteX61" fmla="*/ 12296103 w 21635868"/>
                <a:gd name="connsiteY61" fmla="*/ 258678 h 5746282"/>
                <a:gd name="connsiteX62" fmla="*/ 12713197 w 21635868"/>
                <a:gd name="connsiteY62" fmla="*/ 419099 h 5746282"/>
                <a:gd name="connsiteX63" fmla="*/ 13210503 w 21635868"/>
                <a:gd name="connsiteY63" fmla="*/ 723899 h 5746282"/>
                <a:gd name="connsiteX64" fmla="*/ 13370924 w 21635868"/>
                <a:gd name="connsiteY64" fmla="*/ 1028699 h 5746282"/>
                <a:gd name="connsiteX65" fmla="*/ 13739892 w 21635868"/>
                <a:gd name="connsiteY65" fmla="*/ 1285373 h 5746282"/>
                <a:gd name="connsiteX66" fmla="*/ 13932397 w 21635868"/>
                <a:gd name="connsiteY66" fmla="*/ 1798720 h 5746282"/>
                <a:gd name="connsiteX67" fmla="*/ 14092819 w 21635868"/>
                <a:gd name="connsiteY67" fmla="*/ 2183731 h 5746282"/>
                <a:gd name="connsiteX68" fmla="*/ 14205113 w 21635868"/>
                <a:gd name="connsiteY68" fmla="*/ 2520615 h 5746282"/>
                <a:gd name="connsiteX69" fmla="*/ 14381576 w 21635868"/>
                <a:gd name="connsiteY69" fmla="*/ 2729163 h 5746282"/>
                <a:gd name="connsiteX70" fmla="*/ 14574082 w 21635868"/>
                <a:gd name="connsiteY70" fmla="*/ 3033963 h 5746282"/>
                <a:gd name="connsiteX71" fmla="*/ 14959092 w 21635868"/>
                <a:gd name="connsiteY71" fmla="*/ 3386889 h 5746282"/>
                <a:gd name="connsiteX72" fmla="*/ 15392229 w 21635868"/>
                <a:gd name="connsiteY72" fmla="*/ 3723773 h 5746282"/>
                <a:gd name="connsiteX73" fmla="*/ 15905576 w 21635868"/>
                <a:gd name="connsiteY73" fmla="*/ 3884194 h 5746282"/>
                <a:gd name="connsiteX74" fmla="*/ 16659555 w 21635868"/>
                <a:gd name="connsiteY74" fmla="*/ 4012531 h 5746282"/>
                <a:gd name="connsiteX75" fmla="*/ 17493745 w 21635868"/>
                <a:gd name="connsiteY75" fmla="*/ 4108784 h 5746282"/>
                <a:gd name="connsiteX76" fmla="*/ 18135429 w 21635868"/>
                <a:gd name="connsiteY76" fmla="*/ 4012531 h 5746282"/>
                <a:gd name="connsiteX77" fmla="*/ 18793155 w 21635868"/>
                <a:gd name="connsiteY77" fmla="*/ 4012531 h 5746282"/>
                <a:gd name="connsiteX78" fmla="*/ 19595261 w 21635868"/>
                <a:gd name="connsiteY78" fmla="*/ 4028573 h 5746282"/>
                <a:gd name="connsiteX79" fmla="*/ 20156734 w 21635868"/>
                <a:gd name="connsiteY79" fmla="*/ 4060657 h 5746282"/>
                <a:gd name="connsiteX80" fmla="*/ 21039050 w 21635868"/>
                <a:gd name="connsiteY80" fmla="*/ 4108784 h 5746282"/>
                <a:gd name="connsiteX81" fmla="*/ 21391976 w 21635868"/>
                <a:gd name="connsiteY81" fmla="*/ 4140868 h 5746282"/>
                <a:gd name="connsiteX82" fmla="*/ 21472187 w 21635868"/>
                <a:gd name="connsiteY82" fmla="*/ 4237120 h 5746282"/>
                <a:gd name="connsiteX83" fmla="*/ 21632608 w 21635868"/>
                <a:gd name="connsiteY83" fmla="*/ 4269205 h 5746282"/>
                <a:gd name="connsiteX0" fmla="*/ 21632608 w 21635868"/>
                <a:gd name="connsiteY0" fmla="*/ 4269205 h 5772525"/>
                <a:gd name="connsiteX1" fmla="*/ 21504271 w 21635868"/>
                <a:gd name="connsiteY1" fmla="*/ 4445668 h 5772525"/>
                <a:gd name="connsiteX2" fmla="*/ 20734250 w 21635868"/>
                <a:gd name="connsiteY2" fmla="*/ 4461710 h 5772525"/>
                <a:gd name="connsiteX3" fmla="*/ 19851934 w 21635868"/>
                <a:gd name="connsiteY3" fmla="*/ 4445668 h 5772525"/>
                <a:gd name="connsiteX4" fmla="*/ 19482966 w 21635868"/>
                <a:gd name="connsiteY4" fmla="*/ 4397542 h 5772525"/>
                <a:gd name="connsiteX5" fmla="*/ 19210250 w 21635868"/>
                <a:gd name="connsiteY5" fmla="*/ 4397542 h 5772525"/>
                <a:gd name="connsiteX6" fmla="*/ 18825240 w 21635868"/>
                <a:gd name="connsiteY6" fmla="*/ 4461710 h 5772525"/>
                <a:gd name="connsiteX7" fmla="*/ 18488355 w 21635868"/>
                <a:gd name="connsiteY7" fmla="*/ 4429626 h 5772525"/>
                <a:gd name="connsiteX8" fmla="*/ 17846671 w 21635868"/>
                <a:gd name="connsiteY8" fmla="*/ 4381499 h 5772525"/>
                <a:gd name="connsiteX9" fmla="*/ 17413534 w 21635868"/>
                <a:gd name="connsiteY9" fmla="*/ 4381499 h 5772525"/>
                <a:gd name="connsiteX10" fmla="*/ 16948313 w 21635868"/>
                <a:gd name="connsiteY10" fmla="*/ 4381499 h 5772525"/>
                <a:gd name="connsiteX11" fmla="*/ 16611429 w 21635868"/>
                <a:gd name="connsiteY11" fmla="*/ 4397542 h 5772525"/>
                <a:gd name="connsiteX12" fmla="*/ 15777240 w 21635868"/>
                <a:gd name="connsiteY12" fmla="*/ 4333373 h 5772525"/>
                <a:gd name="connsiteX13" fmla="*/ 15328061 w 21635868"/>
                <a:gd name="connsiteY13" fmla="*/ 4349415 h 5772525"/>
                <a:gd name="connsiteX14" fmla="*/ 14894924 w 21635868"/>
                <a:gd name="connsiteY14" fmla="*/ 4349415 h 5772525"/>
                <a:gd name="connsiteX15" fmla="*/ 14189071 w 21635868"/>
                <a:gd name="connsiteY15" fmla="*/ 4349415 h 5772525"/>
                <a:gd name="connsiteX16" fmla="*/ 13675724 w 21635868"/>
                <a:gd name="connsiteY16" fmla="*/ 4365457 h 5772525"/>
                <a:gd name="connsiteX17" fmla="*/ 13451134 w 21635868"/>
                <a:gd name="connsiteY17" fmla="*/ 4333373 h 5772525"/>
                <a:gd name="connsiteX18" fmla="*/ 12953829 w 21635868"/>
                <a:gd name="connsiteY18" fmla="*/ 4317331 h 5772525"/>
                <a:gd name="connsiteX19" fmla="*/ 12520692 w 21635868"/>
                <a:gd name="connsiteY19" fmla="*/ 4333373 h 5772525"/>
                <a:gd name="connsiteX20" fmla="*/ 11927134 w 21635868"/>
                <a:gd name="connsiteY20" fmla="*/ 4381499 h 5772525"/>
                <a:gd name="connsiteX21" fmla="*/ 10820229 w 21635868"/>
                <a:gd name="connsiteY21" fmla="*/ 4285247 h 5772525"/>
                <a:gd name="connsiteX22" fmla="*/ 10355008 w 21635868"/>
                <a:gd name="connsiteY22" fmla="*/ 4317331 h 5772525"/>
                <a:gd name="connsiteX23" fmla="*/ 10082292 w 21635868"/>
                <a:gd name="connsiteY23" fmla="*/ 4381499 h 5772525"/>
                <a:gd name="connsiteX24" fmla="*/ 9857703 w 21635868"/>
                <a:gd name="connsiteY24" fmla="*/ 4509836 h 5772525"/>
                <a:gd name="connsiteX25" fmla="*/ 9135808 w 21635868"/>
                <a:gd name="connsiteY25" fmla="*/ 4734426 h 5772525"/>
                <a:gd name="connsiteX26" fmla="*/ 8607116 w 21635868"/>
                <a:gd name="connsiteY26" fmla="*/ 5713691 h 5772525"/>
                <a:gd name="connsiteX27" fmla="*/ 7441274 w 21635868"/>
                <a:gd name="connsiteY27" fmla="*/ 5551876 h 5772525"/>
                <a:gd name="connsiteX28" fmla="*/ 6391910 w 21635868"/>
                <a:gd name="connsiteY28" fmla="*/ 4643753 h 5772525"/>
                <a:gd name="connsiteX29" fmla="*/ 5430082 w 21635868"/>
                <a:gd name="connsiteY29" fmla="*/ 4381499 h 5772525"/>
                <a:gd name="connsiteX30" fmla="*/ 4627976 w 21635868"/>
                <a:gd name="connsiteY30" fmla="*/ 4365457 h 5772525"/>
                <a:gd name="connsiteX31" fmla="*/ 3681492 w 21635868"/>
                <a:gd name="connsiteY31" fmla="*/ 4333373 h 5772525"/>
                <a:gd name="connsiteX32" fmla="*/ 3168145 w 21635868"/>
                <a:gd name="connsiteY32" fmla="*/ 4349415 h 5772525"/>
                <a:gd name="connsiteX33" fmla="*/ 2349997 w 21635868"/>
                <a:gd name="connsiteY33" fmla="*/ 4333373 h 5772525"/>
                <a:gd name="connsiteX34" fmla="*/ 1644145 w 21635868"/>
                <a:gd name="connsiteY34" fmla="*/ 4349415 h 5772525"/>
                <a:gd name="connsiteX35" fmla="*/ 1259134 w 21635868"/>
                <a:gd name="connsiteY35" fmla="*/ 4349415 h 5772525"/>
                <a:gd name="connsiteX36" fmla="*/ 954334 w 21635868"/>
                <a:gd name="connsiteY36" fmla="*/ 4237120 h 5772525"/>
                <a:gd name="connsiteX37" fmla="*/ 617450 w 21635868"/>
                <a:gd name="connsiteY37" fmla="*/ 4044615 h 5772525"/>
                <a:gd name="connsiteX38" fmla="*/ 376819 w 21635868"/>
                <a:gd name="connsiteY38" fmla="*/ 3739815 h 5772525"/>
                <a:gd name="connsiteX39" fmla="*/ 168271 w 21635868"/>
                <a:gd name="connsiteY39" fmla="*/ 3563352 h 5772525"/>
                <a:gd name="connsiteX40" fmla="*/ 23892 w 21635868"/>
                <a:gd name="connsiteY40" fmla="*/ 3226468 h 5772525"/>
                <a:gd name="connsiteX41" fmla="*/ 7850 w 21635868"/>
                <a:gd name="connsiteY41" fmla="*/ 2825415 h 5772525"/>
                <a:gd name="connsiteX42" fmla="*/ 104103 w 21635868"/>
                <a:gd name="connsiteY42" fmla="*/ 2344152 h 5772525"/>
                <a:gd name="connsiteX43" fmla="*/ 248482 w 21635868"/>
                <a:gd name="connsiteY43" fmla="*/ 1975184 h 5772525"/>
                <a:gd name="connsiteX44" fmla="*/ 473071 w 21635868"/>
                <a:gd name="connsiteY44" fmla="*/ 1718510 h 5772525"/>
                <a:gd name="connsiteX45" fmla="*/ 729745 w 21635868"/>
                <a:gd name="connsiteY45" fmla="*/ 1461836 h 5772525"/>
                <a:gd name="connsiteX46" fmla="*/ 1034545 w 21635868"/>
                <a:gd name="connsiteY46" fmla="*/ 1157036 h 5772525"/>
                <a:gd name="connsiteX47" fmla="*/ 1483724 w 21635868"/>
                <a:gd name="connsiteY47" fmla="*/ 739942 h 5772525"/>
                <a:gd name="connsiteX48" fmla="*/ 1852692 w 21635868"/>
                <a:gd name="connsiteY48" fmla="*/ 595563 h 5772525"/>
                <a:gd name="connsiteX49" fmla="*/ 2847303 w 21635868"/>
                <a:gd name="connsiteY49" fmla="*/ 387015 h 5772525"/>
                <a:gd name="connsiteX50" fmla="*/ 3472945 w 21635868"/>
                <a:gd name="connsiteY50" fmla="*/ 306805 h 5772525"/>
                <a:gd name="connsiteX51" fmla="*/ 4515682 w 21635868"/>
                <a:gd name="connsiteY51" fmla="*/ 242636 h 5772525"/>
                <a:gd name="connsiteX52" fmla="*/ 5141324 w 21635868"/>
                <a:gd name="connsiteY52" fmla="*/ 130342 h 5772525"/>
                <a:gd name="connsiteX53" fmla="*/ 6585113 w 21635868"/>
                <a:gd name="connsiteY53" fmla="*/ 66173 h 5772525"/>
                <a:gd name="connsiteX54" fmla="*/ 7611808 w 21635868"/>
                <a:gd name="connsiteY54" fmla="*/ 50131 h 5772525"/>
                <a:gd name="connsiteX55" fmla="*/ 8702671 w 21635868"/>
                <a:gd name="connsiteY55" fmla="*/ 18047 h 5772525"/>
                <a:gd name="connsiteX56" fmla="*/ 9440608 w 21635868"/>
                <a:gd name="connsiteY56" fmla="*/ 2005 h 5772525"/>
                <a:gd name="connsiteX57" fmla="*/ 9921871 w 21635868"/>
                <a:gd name="connsiteY57" fmla="*/ 2005 h 5772525"/>
                <a:gd name="connsiteX58" fmla="*/ 10547513 w 21635868"/>
                <a:gd name="connsiteY58" fmla="*/ 18047 h 5772525"/>
                <a:gd name="connsiteX59" fmla="*/ 11125029 w 21635868"/>
                <a:gd name="connsiteY59" fmla="*/ 18047 h 5772525"/>
                <a:gd name="connsiteX60" fmla="*/ 11702545 w 21635868"/>
                <a:gd name="connsiteY60" fmla="*/ 130342 h 5772525"/>
                <a:gd name="connsiteX61" fmla="*/ 12296103 w 21635868"/>
                <a:gd name="connsiteY61" fmla="*/ 258678 h 5772525"/>
                <a:gd name="connsiteX62" fmla="*/ 12713197 w 21635868"/>
                <a:gd name="connsiteY62" fmla="*/ 419099 h 5772525"/>
                <a:gd name="connsiteX63" fmla="*/ 13210503 w 21635868"/>
                <a:gd name="connsiteY63" fmla="*/ 723899 h 5772525"/>
                <a:gd name="connsiteX64" fmla="*/ 13370924 w 21635868"/>
                <a:gd name="connsiteY64" fmla="*/ 1028699 h 5772525"/>
                <a:gd name="connsiteX65" fmla="*/ 13739892 w 21635868"/>
                <a:gd name="connsiteY65" fmla="*/ 1285373 h 5772525"/>
                <a:gd name="connsiteX66" fmla="*/ 13932397 w 21635868"/>
                <a:gd name="connsiteY66" fmla="*/ 1798720 h 5772525"/>
                <a:gd name="connsiteX67" fmla="*/ 14092819 w 21635868"/>
                <a:gd name="connsiteY67" fmla="*/ 2183731 h 5772525"/>
                <a:gd name="connsiteX68" fmla="*/ 14205113 w 21635868"/>
                <a:gd name="connsiteY68" fmla="*/ 2520615 h 5772525"/>
                <a:gd name="connsiteX69" fmla="*/ 14381576 w 21635868"/>
                <a:gd name="connsiteY69" fmla="*/ 2729163 h 5772525"/>
                <a:gd name="connsiteX70" fmla="*/ 14574082 w 21635868"/>
                <a:gd name="connsiteY70" fmla="*/ 3033963 h 5772525"/>
                <a:gd name="connsiteX71" fmla="*/ 14959092 w 21635868"/>
                <a:gd name="connsiteY71" fmla="*/ 3386889 h 5772525"/>
                <a:gd name="connsiteX72" fmla="*/ 15392229 w 21635868"/>
                <a:gd name="connsiteY72" fmla="*/ 3723773 h 5772525"/>
                <a:gd name="connsiteX73" fmla="*/ 15905576 w 21635868"/>
                <a:gd name="connsiteY73" fmla="*/ 3884194 h 5772525"/>
                <a:gd name="connsiteX74" fmla="*/ 16659555 w 21635868"/>
                <a:gd name="connsiteY74" fmla="*/ 4012531 h 5772525"/>
                <a:gd name="connsiteX75" fmla="*/ 17493745 w 21635868"/>
                <a:gd name="connsiteY75" fmla="*/ 4108784 h 5772525"/>
                <a:gd name="connsiteX76" fmla="*/ 18135429 w 21635868"/>
                <a:gd name="connsiteY76" fmla="*/ 4012531 h 5772525"/>
                <a:gd name="connsiteX77" fmla="*/ 18793155 w 21635868"/>
                <a:gd name="connsiteY77" fmla="*/ 4012531 h 5772525"/>
                <a:gd name="connsiteX78" fmla="*/ 19595261 w 21635868"/>
                <a:gd name="connsiteY78" fmla="*/ 4028573 h 5772525"/>
                <a:gd name="connsiteX79" fmla="*/ 20156734 w 21635868"/>
                <a:gd name="connsiteY79" fmla="*/ 4060657 h 5772525"/>
                <a:gd name="connsiteX80" fmla="*/ 21039050 w 21635868"/>
                <a:gd name="connsiteY80" fmla="*/ 4108784 h 5772525"/>
                <a:gd name="connsiteX81" fmla="*/ 21391976 w 21635868"/>
                <a:gd name="connsiteY81" fmla="*/ 4140868 h 5772525"/>
                <a:gd name="connsiteX82" fmla="*/ 21472187 w 21635868"/>
                <a:gd name="connsiteY82" fmla="*/ 4237120 h 5772525"/>
                <a:gd name="connsiteX83" fmla="*/ 21632608 w 21635868"/>
                <a:gd name="connsiteY83" fmla="*/ 4269205 h 5772525"/>
                <a:gd name="connsiteX0" fmla="*/ 21632608 w 21635868"/>
                <a:gd name="connsiteY0" fmla="*/ 4269205 h 5580361"/>
                <a:gd name="connsiteX1" fmla="*/ 21504271 w 21635868"/>
                <a:gd name="connsiteY1" fmla="*/ 4445668 h 5580361"/>
                <a:gd name="connsiteX2" fmla="*/ 20734250 w 21635868"/>
                <a:gd name="connsiteY2" fmla="*/ 4461710 h 5580361"/>
                <a:gd name="connsiteX3" fmla="*/ 19851934 w 21635868"/>
                <a:gd name="connsiteY3" fmla="*/ 4445668 h 5580361"/>
                <a:gd name="connsiteX4" fmla="*/ 19482966 w 21635868"/>
                <a:gd name="connsiteY4" fmla="*/ 4397542 h 5580361"/>
                <a:gd name="connsiteX5" fmla="*/ 19210250 w 21635868"/>
                <a:gd name="connsiteY5" fmla="*/ 4397542 h 5580361"/>
                <a:gd name="connsiteX6" fmla="*/ 18825240 w 21635868"/>
                <a:gd name="connsiteY6" fmla="*/ 4461710 h 5580361"/>
                <a:gd name="connsiteX7" fmla="*/ 18488355 w 21635868"/>
                <a:gd name="connsiteY7" fmla="*/ 4429626 h 5580361"/>
                <a:gd name="connsiteX8" fmla="*/ 17846671 w 21635868"/>
                <a:gd name="connsiteY8" fmla="*/ 4381499 h 5580361"/>
                <a:gd name="connsiteX9" fmla="*/ 17413534 w 21635868"/>
                <a:gd name="connsiteY9" fmla="*/ 4381499 h 5580361"/>
                <a:gd name="connsiteX10" fmla="*/ 16948313 w 21635868"/>
                <a:gd name="connsiteY10" fmla="*/ 4381499 h 5580361"/>
                <a:gd name="connsiteX11" fmla="*/ 16611429 w 21635868"/>
                <a:gd name="connsiteY11" fmla="*/ 4397542 h 5580361"/>
                <a:gd name="connsiteX12" fmla="*/ 15777240 w 21635868"/>
                <a:gd name="connsiteY12" fmla="*/ 4333373 h 5580361"/>
                <a:gd name="connsiteX13" fmla="*/ 15328061 w 21635868"/>
                <a:gd name="connsiteY13" fmla="*/ 4349415 h 5580361"/>
                <a:gd name="connsiteX14" fmla="*/ 14894924 w 21635868"/>
                <a:gd name="connsiteY14" fmla="*/ 4349415 h 5580361"/>
                <a:gd name="connsiteX15" fmla="*/ 14189071 w 21635868"/>
                <a:gd name="connsiteY15" fmla="*/ 4349415 h 5580361"/>
                <a:gd name="connsiteX16" fmla="*/ 13675724 w 21635868"/>
                <a:gd name="connsiteY16" fmla="*/ 4365457 h 5580361"/>
                <a:gd name="connsiteX17" fmla="*/ 13451134 w 21635868"/>
                <a:gd name="connsiteY17" fmla="*/ 4333373 h 5580361"/>
                <a:gd name="connsiteX18" fmla="*/ 12953829 w 21635868"/>
                <a:gd name="connsiteY18" fmla="*/ 4317331 h 5580361"/>
                <a:gd name="connsiteX19" fmla="*/ 12520692 w 21635868"/>
                <a:gd name="connsiteY19" fmla="*/ 4333373 h 5580361"/>
                <a:gd name="connsiteX20" fmla="*/ 11927134 w 21635868"/>
                <a:gd name="connsiteY20" fmla="*/ 4381499 h 5580361"/>
                <a:gd name="connsiteX21" fmla="*/ 10820229 w 21635868"/>
                <a:gd name="connsiteY21" fmla="*/ 4285247 h 5580361"/>
                <a:gd name="connsiteX22" fmla="*/ 10355008 w 21635868"/>
                <a:gd name="connsiteY22" fmla="*/ 4317331 h 5580361"/>
                <a:gd name="connsiteX23" fmla="*/ 10082292 w 21635868"/>
                <a:gd name="connsiteY23" fmla="*/ 4381499 h 5580361"/>
                <a:gd name="connsiteX24" fmla="*/ 9857703 w 21635868"/>
                <a:gd name="connsiteY24" fmla="*/ 4509836 h 5580361"/>
                <a:gd name="connsiteX25" fmla="*/ 9135808 w 21635868"/>
                <a:gd name="connsiteY25" fmla="*/ 4734426 h 5580361"/>
                <a:gd name="connsiteX26" fmla="*/ 8487846 w 21635868"/>
                <a:gd name="connsiteY26" fmla="*/ 5296248 h 5580361"/>
                <a:gd name="connsiteX27" fmla="*/ 7441274 w 21635868"/>
                <a:gd name="connsiteY27" fmla="*/ 5551876 h 5580361"/>
                <a:gd name="connsiteX28" fmla="*/ 6391910 w 21635868"/>
                <a:gd name="connsiteY28" fmla="*/ 4643753 h 5580361"/>
                <a:gd name="connsiteX29" fmla="*/ 5430082 w 21635868"/>
                <a:gd name="connsiteY29" fmla="*/ 4381499 h 5580361"/>
                <a:gd name="connsiteX30" fmla="*/ 4627976 w 21635868"/>
                <a:gd name="connsiteY30" fmla="*/ 4365457 h 5580361"/>
                <a:gd name="connsiteX31" fmla="*/ 3681492 w 21635868"/>
                <a:gd name="connsiteY31" fmla="*/ 4333373 h 5580361"/>
                <a:gd name="connsiteX32" fmla="*/ 3168145 w 21635868"/>
                <a:gd name="connsiteY32" fmla="*/ 4349415 h 5580361"/>
                <a:gd name="connsiteX33" fmla="*/ 2349997 w 21635868"/>
                <a:gd name="connsiteY33" fmla="*/ 4333373 h 5580361"/>
                <a:gd name="connsiteX34" fmla="*/ 1644145 w 21635868"/>
                <a:gd name="connsiteY34" fmla="*/ 4349415 h 5580361"/>
                <a:gd name="connsiteX35" fmla="*/ 1259134 w 21635868"/>
                <a:gd name="connsiteY35" fmla="*/ 4349415 h 5580361"/>
                <a:gd name="connsiteX36" fmla="*/ 954334 w 21635868"/>
                <a:gd name="connsiteY36" fmla="*/ 4237120 h 5580361"/>
                <a:gd name="connsiteX37" fmla="*/ 617450 w 21635868"/>
                <a:gd name="connsiteY37" fmla="*/ 4044615 h 5580361"/>
                <a:gd name="connsiteX38" fmla="*/ 376819 w 21635868"/>
                <a:gd name="connsiteY38" fmla="*/ 3739815 h 5580361"/>
                <a:gd name="connsiteX39" fmla="*/ 168271 w 21635868"/>
                <a:gd name="connsiteY39" fmla="*/ 3563352 h 5580361"/>
                <a:gd name="connsiteX40" fmla="*/ 23892 w 21635868"/>
                <a:gd name="connsiteY40" fmla="*/ 3226468 h 5580361"/>
                <a:gd name="connsiteX41" fmla="*/ 7850 w 21635868"/>
                <a:gd name="connsiteY41" fmla="*/ 2825415 h 5580361"/>
                <a:gd name="connsiteX42" fmla="*/ 104103 w 21635868"/>
                <a:gd name="connsiteY42" fmla="*/ 2344152 h 5580361"/>
                <a:gd name="connsiteX43" fmla="*/ 248482 w 21635868"/>
                <a:gd name="connsiteY43" fmla="*/ 1975184 h 5580361"/>
                <a:gd name="connsiteX44" fmla="*/ 473071 w 21635868"/>
                <a:gd name="connsiteY44" fmla="*/ 1718510 h 5580361"/>
                <a:gd name="connsiteX45" fmla="*/ 729745 w 21635868"/>
                <a:gd name="connsiteY45" fmla="*/ 1461836 h 5580361"/>
                <a:gd name="connsiteX46" fmla="*/ 1034545 w 21635868"/>
                <a:gd name="connsiteY46" fmla="*/ 1157036 h 5580361"/>
                <a:gd name="connsiteX47" fmla="*/ 1483724 w 21635868"/>
                <a:gd name="connsiteY47" fmla="*/ 739942 h 5580361"/>
                <a:gd name="connsiteX48" fmla="*/ 1852692 w 21635868"/>
                <a:gd name="connsiteY48" fmla="*/ 595563 h 5580361"/>
                <a:gd name="connsiteX49" fmla="*/ 2847303 w 21635868"/>
                <a:gd name="connsiteY49" fmla="*/ 387015 h 5580361"/>
                <a:gd name="connsiteX50" fmla="*/ 3472945 w 21635868"/>
                <a:gd name="connsiteY50" fmla="*/ 306805 h 5580361"/>
                <a:gd name="connsiteX51" fmla="*/ 4515682 w 21635868"/>
                <a:gd name="connsiteY51" fmla="*/ 242636 h 5580361"/>
                <a:gd name="connsiteX52" fmla="*/ 5141324 w 21635868"/>
                <a:gd name="connsiteY52" fmla="*/ 130342 h 5580361"/>
                <a:gd name="connsiteX53" fmla="*/ 6585113 w 21635868"/>
                <a:gd name="connsiteY53" fmla="*/ 66173 h 5580361"/>
                <a:gd name="connsiteX54" fmla="*/ 7611808 w 21635868"/>
                <a:gd name="connsiteY54" fmla="*/ 50131 h 5580361"/>
                <a:gd name="connsiteX55" fmla="*/ 8702671 w 21635868"/>
                <a:gd name="connsiteY55" fmla="*/ 18047 h 5580361"/>
                <a:gd name="connsiteX56" fmla="*/ 9440608 w 21635868"/>
                <a:gd name="connsiteY56" fmla="*/ 2005 h 5580361"/>
                <a:gd name="connsiteX57" fmla="*/ 9921871 w 21635868"/>
                <a:gd name="connsiteY57" fmla="*/ 2005 h 5580361"/>
                <a:gd name="connsiteX58" fmla="*/ 10547513 w 21635868"/>
                <a:gd name="connsiteY58" fmla="*/ 18047 h 5580361"/>
                <a:gd name="connsiteX59" fmla="*/ 11125029 w 21635868"/>
                <a:gd name="connsiteY59" fmla="*/ 18047 h 5580361"/>
                <a:gd name="connsiteX60" fmla="*/ 11702545 w 21635868"/>
                <a:gd name="connsiteY60" fmla="*/ 130342 h 5580361"/>
                <a:gd name="connsiteX61" fmla="*/ 12296103 w 21635868"/>
                <a:gd name="connsiteY61" fmla="*/ 258678 h 5580361"/>
                <a:gd name="connsiteX62" fmla="*/ 12713197 w 21635868"/>
                <a:gd name="connsiteY62" fmla="*/ 419099 h 5580361"/>
                <a:gd name="connsiteX63" fmla="*/ 13210503 w 21635868"/>
                <a:gd name="connsiteY63" fmla="*/ 723899 h 5580361"/>
                <a:gd name="connsiteX64" fmla="*/ 13370924 w 21635868"/>
                <a:gd name="connsiteY64" fmla="*/ 1028699 h 5580361"/>
                <a:gd name="connsiteX65" fmla="*/ 13739892 w 21635868"/>
                <a:gd name="connsiteY65" fmla="*/ 1285373 h 5580361"/>
                <a:gd name="connsiteX66" fmla="*/ 13932397 w 21635868"/>
                <a:gd name="connsiteY66" fmla="*/ 1798720 h 5580361"/>
                <a:gd name="connsiteX67" fmla="*/ 14092819 w 21635868"/>
                <a:gd name="connsiteY67" fmla="*/ 2183731 h 5580361"/>
                <a:gd name="connsiteX68" fmla="*/ 14205113 w 21635868"/>
                <a:gd name="connsiteY68" fmla="*/ 2520615 h 5580361"/>
                <a:gd name="connsiteX69" fmla="*/ 14381576 w 21635868"/>
                <a:gd name="connsiteY69" fmla="*/ 2729163 h 5580361"/>
                <a:gd name="connsiteX70" fmla="*/ 14574082 w 21635868"/>
                <a:gd name="connsiteY70" fmla="*/ 3033963 h 5580361"/>
                <a:gd name="connsiteX71" fmla="*/ 14959092 w 21635868"/>
                <a:gd name="connsiteY71" fmla="*/ 3386889 h 5580361"/>
                <a:gd name="connsiteX72" fmla="*/ 15392229 w 21635868"/>
                <a:gd name="connsiteY72" fmla="*/ 3723773 h 5580361"/>
                <a:gd name="connsiteX73" fmla="*/ 15905576 w 21635868"/>
                <a:gd name="connsiteY73" fmla="*/ 3884194 h 5580361"/>
                <a:gd name="connsiteX74" fmla="*/ 16659555 w 21635868"/>
                <a:gd name="connsiteY74" fmla="*/ 4012531 h 5580361"/>
                <a:gd name="connsiteX75" fmla="*/ 17493745 w 21635868"/>
                <a:gd name="connsiteY75" fmla="*/ 4108784 h 5580361"/>
                <a:gd name="connsiteX76" fmla="*/ 18135429 w 21635868"/>
                <a:gd name="connsiteY76" fmla="*/ 4012531 h 5580361"/>
                <a:gd name="connsiteX77" fmla="*/ 18793155 w 21635868"/>
                <a:gd name="connsiteY77" fmla="*/ 4012531 h 5580361"/>
                <a:gd name="connsiteX78" fmla="*/ 19595261 w 21635868"/>
                <a:gd name="connsiteY78" fmla="*/ 4028573 h 5580361"/>
                <a:gd name="connsiteX79" fmla="*/ 20156734 w 21635868"/>
                <a:gd name="connsiteY79" fmla="*/ 4060657 h 5580361"/>
                <a:gd name="connsiteX80" fmla="*/ 21039050 w 21635868"/>
                <a:gd name="connsiteY80" fmla="*/ 4108784 h 5580361"/>
                <a:gd name="connsiteX81" fmla="*/ 21391976 w 21635868"/>
                <a:gd name="connsiteY81" fmla="*/ 4140868 h 5580361"/>
                <a:gd name="connsiteX82" fmla="*/ 21472187 w 21635868"/>
                <a:gd name="connsiteY82" fmla="*/ 4237120 h 5580361"/>
                <a:gd name="connsiteX83" fmla="*/ 21632608 w 21635868"/>
                <a:gd name="connsiteY83" fmla="*/ 4269205 h 5580361"/>
                <a:gd name="connsiteX0" fmla="*/ 21632608 w 21635868"/>
                <a:gd name="connsiteY0" fmla="*/ 4269205 h 5617247"/>
                <a:gd name="connsiteX1" fmla="*/ 21504271 w 21635868"/>
                <a:gd name="connsiteY1" fmla="*/ 4445668 h 5617247"/>
                <a:gd name="connsiteX2" fmla="*/ 20734250 w 21635868"/>
                <a:gd name="connsiteY2" fmla="*/ 4461710 h 5617247"/>
                <a:gd name="connsiteX3" fmla="*/ 19851934 w 21635868"/>
                <a:gd name="connsiteY3" fmla="*/ 4445668 h 5617247"/>
                <a:gd name="connsiteX4" fmla="*/ 19482966 w 21635868"/>
                <a:gd name="connsiteY4" fmla="*/ 4397542 h 5617247"/>
                <a:gd name="connsiteX5" fmla="*/ 19210250 w 21635868"/>
                <a:gd name="connsiteY5" fmla="*/ 4397542 h 5617247"/>
                <a:gd name="connsiteX6" fmla="*/ 18825240 w 21635868"/>
                <a:gd name="connsiteY6" fmla="*/ 4461710 h 5617247"/>
                <a:gd name="connsiteX7" fmla="*/ 18488355 w 21635868"/>
                <a:gd name="connsiteY7" fmla="*/ 4429626 h 5617247"/>
                <a:gd name="connsiteX8" fmla="*/ 17846671 w 21635868"/>
                <a:gd name="connsiteY8" fmla="*/ 4381499 h 5617247"/>
                <a:gd name="connsiteX9" fmla="*/ 17413534 w 21635868"/>
                <a:gd name="connsiteY9" fmla="*/ 4381499 h 5617247"/>
                <a:gd name="connsiteX10" fmla="*/ 16948313 w 21635868"/>
                <a:gd name="connsiteY10" fmla="*/ 4381499 h 5617247"/>
                <a:gd name="connsiteX11" fmla="*/ 16611429 w 21635868"/>
                <a:gd name="connsiteY11" fmla="*/ 4397542 h 5617247"/>
                <a:gd name="connsiteX12" fmla="*/ 15777240 w 21635868"/>
                <a:gd name="connsiteY12" fmla="*/ 4333373 h 5617247"/>
                <a:gd name="connsiteX13" fmla="*/ 15328061 w 21635868"/>
                <a:gd name="connsiteY13" fmla="*/ 4349415 h 5617247"/>
                <a:gd name="connsiteX14" fmla="*/ 14894924 w 21635868"/>
                <a:gd name="connsiteY14" fmla="*/ 4349415 h 5617247"/>
                <a:gd name="connsiteX15" fmla="*/ 14189071 w 21635868"/>
                <a:gd name="connsiteY15" fmla="*/ 4349415 h 5617247"/>
                <a:gd name="connsiteX16" fmla="*/ 13675724 w 21635868"/>
                <a:gd name="connsiteY16" fmla="*/ 4365457 h 5617247"/>
                <a:gd name="connsiteX17" fmla="*/ 13451134 w 21635868"/>
                <a:gd name="connsiteY17" fmla="*/ 4333373 h 5617247"/>
                <a:gd name="connsiteX18" fmla="*/ 12953829 w 21635868"/>
                <a:gd name="connsiteY18" fmla="*/ 4317331 h 5617247"/>
                <a:gd name="connsiteX19" fmla="*/ 12520692 w 21635868"/>
                <a:gd name="connsiteY19" fmla="*/ 4333373 h 5617247"/>
                <a:gd name="connsiteX20" fmla="*/ 11927134 w 21635868"/>
                <a:gd name="connsiteY20" fmla="*/ 4381499 h 5617247"/>
                <a:gd name="connsiteX21" fmla="*/ 10820229 w 21635868"/>
                <a:gd name="connsiteY21" fmla="*/ 4285247 h 5617247"/>
                <a:gd name="connsiteX22" fmla="*/ 10355008 w 21635868"/>
                <a:gd name="connsiteY22" fmla="*/ 4317331 h 5617247"/>
                <a:gd name="connsiteX23" fmla="*/ 10082292 w 21635868"/>
                <a:gd name="connsiteY23" fmla="*/ 4381499 h 5617247"/>
                <a:gd name="connsiteX24" fmla="*/ 9857703 w 21635868"/>
                <a:gd name="connsiteY24" fmla="*/ 4509836 h 5617247"/>
                <a:gd name="connsiteX25" fmla="*/ 9135808 w 21635868"/>
                <a:gd name="connsiteY25" fmla="*/ 4734426 h 5617247"/>
                <a:gd name="connsiteX26" fmla="*/ 8408333 w 21635868"/>
                <a:gd name="connsiteY26" fmla="*/ 5455274 h 5617247"/>
                <a:gd name="connsiteX27" fmla="*/ 7441274 w 21635868"/>
                <a:gd name="connsiteY27" fmla="*/ 5551876 h 5617247"/>
                <a:gd name="connsiteX28" fmla="*/ 6391910 w 21635868"/>
                <a:gd name="connsiteY28" fmla="*/ 4643753 h 5617247"/>
                <a:gd name="connsiteX29" fmla="*/ 5430082 w 21635868"/>
                <a:gd name="connsiteY29" fmla="*/ 4381499 h 5617247"/>
                <a:gd name="connsiteX30" fmla="*/ 4627976 w 21635868"/>
                <a:gd name="connsiteY30" fmla="*/ 4365457 h 5617247"/>
                <a:gd name="connsiteX31" fmla="*/ 3681492 w 21635868"/>
                <a:gd name="connsiteY31" fmla="*/ 4333373 h 5617247"/>
                <a:gd name="connsiteX32" fmla="*/ 3168145 w 21635868"/>
                <a:gd name="connsiteY32" fmla="*/ 4349415 h 5617247"/>
                <a:gd name="connsiteX33" fmla="*/ 2349997 w 21635868"/>
                <a:gd name="connsiteY33" fmla="*/ 4333373 h 5617247"/>
                <a:gd name="connsiteX34" fmla="*/ 1644145 w 21635868"/>
                <a:gd name="connsiteY34" fmla="*/ 4349415 h 5617247"/>
                <a:gd name="connsiteX35" fmla="*/ 1259134 w 21635868"/>
                <a:gd name="connsiteY35" fmla="*/ 4349415 h 5617247"/>
                <a:gd name="connsiteX36" fmla="*/ 954334 w 21635868"/>
                <a:gd name="connsiteY36" fmla="*/ 4237120 h 5617247"/>
                <a:gd name="connsiteX37" fmla="*/ 617450 w 21635868"/>
                <a:gd name="connsiteY37" fmla="*/ 4044615 h 5617247"/>
                <a:gd name="connsiteX38" fmla="*/ 376819 w 21635868"/>
                <a:gd name="connsiteY38" fmla="*/ 3739815 h 5617247"/>
                <a:gd name="connsiteX39" fmla="*/ 168271 w 21635868"/>
                <a:gd name="connsiteY39" fmla="*/ 3563352 h 5617247"/>
                <a:gd name="connsiteX40" fmla="*/ 23892 w 21635868"/>
                <a:gd name="connsiteY40" fmla="*/ 3226468 h 5617247"/>
                <a:gd name="connsiteX41" fmla="*/ 7850 w 21635868"/>
                <a:gd name="connsiteY41" fmla="*/ 2825415 h 5617247"/>
                <a:gd name="connsiteX42" fmla="*/ 104103 w 21635868"/>
                <a:gd name="connsiteY42" fmla="*/ 2344152 h 5617247"/>
                <a:gd name="connsiteX43" fmla="*/ 248482 w 21635868"/>
                <a:gd name="connsiteY43" fmla="*/ 1975184 h 5617247"/>
                <a:gd name="connsiteX44" fmla="*/ 473071 w 21635868"/>
                <a:gd name="connsiteY44" fmla="*/ 1718510 h 5617247"/>
                <a:gd name="connsiteX45" fmla="*/ 729745 w 21635868"/>
                <a:gd name="connsiteY45" fmla="*/ 1461836 h 5617247"/>
                <a:gd name="connsiteX46" fmla="*/ 1034545 w 21635868"/>
                <a:gd name="connsiteY46" fmla="*/ 1157036 h 5617247"/>
                <a:gd name="connsiteX47" fmla="*/ 1483724 w 21635868"/>
                <a:gd name="connsiteY47" fmla="*/ 739942 h 5617247"/>
                <a:gd name="connsiteX48" fmla="*/ 1852692 w 21635868"/>
                <a:gd name="connsiteY48" fmla="*/ 595563 h 5617247"/>
                <a:gd name="connsiteX49" fmla="*/ 2847303 w 21635868"/>
                <a:gd name="connsiteY49" fmla="*/ 387015 h 5617247"/>
                <a:gd name="connsiteX50" fmla="*/ 3472945 w 21635868"/>
                <a:gd name="connsiteY50" fmla="*/ 306805 h 5617247"/>
                <a:gd name="connsiteX51" fmla="*/ 4515682 w 21635868"/>
                <a:gd name="connsiteY51" fmla="*/ 242636 h 5617247"/>
                <a:gd name="connsiteX52" fmla="*/ 5141324 w 21635868"/>
                <a:gd name="connsiteY52" fmla="*/ 130342 h 5617247"/>
                <a:gd name="connsiteX53" fmla="*/ 6585113 w 21635868"/>
                <a:gd name="connsiteY53" fmla="*/ 66173 h 5617247"/>
                <a:gd name="connsiteX54" fmla="*/ 7611808 w 21635868"/>
                <a:gd name="connsiteY54" fmla="*/ 50131 h 5617247"/>
                <a:gd name="connsiteX55" fmla="*/ 8702671 w 21635868"/>
                <a:gd name="connsiteY55" fmla="*/ 18047 h 5617247"/>
                <a:gd name="connsiteX56" fmla="*/ 9440608 w 21635868"/>
                <a:gd name="connsiteY56" fmla="*/ 2005 h 5617247"/>
                <a:gd name="connsiteX57" fmla="*/ 9921871 w 21635868"/>
                <a:gd name="connsiteY57" fmla="*/ 2005 h 5617247"/>
                <a:gd name="connsiteX58" fmla="*/ 10547513 w 21635868"/>
                <a:gd name="connsiteY58" fmla="*/ 18047 h 5617247"/>
                <a:gd name="connsiteX59" fmla="*/ 11125029 w 21635868"/>
                <a:gd name="connsiteY59" fmla="*/ 18047 h 5617247"/>
                <a:gd name="connsiteX60" fmla="*/ 11702545 w 21635868"/>
                <a:gd name="connsiteY60" fmla="*/ 130342 h 5617247"/>
                <a:gd name="connsiteX61" fmla="*/ 12296103 w 21635868"/>
                <a:gd name="connsiteY61" fmla="*/ 258678 h 5617247"/>
                <a:gd name="connsiteX62" fmla="*/ 12713197 w 21635868"/>
                <a:gd name="connsiteY62" fmla="*/ 419099 h 5617247"/>
                <a:gd name="connsiteX63" fmla="*/ 13210503 w 21635868"/>
                <a:gd name="connsiteY63" fmla="*/ 723899 h 5617247"/>
                <a:gd name="connsiteX64" fmla="*/ 13370924 w 21635868"/>
                <a:gd name="connsiteY64" fmla="*/ 1028699 h 5617247"/>
                <a:gd name="connsiteX65" fmla="*/ 13739892 w 21635868"/>
                <a:gd name="connsiteY65" fmla="*/ 1285373 h 5617247"/>
                <a:gd name="connsiteX66" fmla="*/ 13932397 w 21635868"/>
                <a:gd name="connsiteY66" fmla="*/ 1798720 h 5617247"/>
                <a:gd name="connsiteX67" fmla="*/ 14092819 w 21635868"/>
                <a:gd name="connsiteY67" fmla="*/ 2183731 h 5617247"/>
                <a:gd name="connsiteX68" fmla="*/ 14205113 w 21635868"/>
                <a:gd name="connsiteY68" fmla="*/ 2520615 h 5617247"/>
                <a:gd name="connsiteX69" fmla="*/ 14381576 w 21635868"/>
                <a:gd name="connsiteY69" fmla="*/ 2729163 h 5617247"/>
                <a:gd name="connsiteX70" fmla="*/ 14574082 w 21635868"/>
                <a:gd name="connsiteY70" fmla="*/ 3033963 h 5617247"/>
                <a:gd name="connsiteX71" fmla="*/ 14959092 w 21635868"/>
                <a:gd name="connsiteY71" fmla="*/ 3386889 h 5617247"/>
                <a:gd name="connsiteX72" fmla="*/ 15392229 w 21635868"/>
                <a:gd name="connsiteY72" fmla="*/ 3723773 h 5617247"/>
                <a:gd name="connsiteX73" fmla="*/ 15905576 w 21635868"/>
                <a:gd name="connsiteY73" fmla="*/ 3884194 h 5617247"/>
                <a:gd name="connsiteX74" fmla="*/ 16659555 w 21635868"/>
                <a:gd name="connsiteY74" fmla="*/ 4012531 h 5617247"/>
                <a:gd name="connsiteX75" fmla="*/ 17493745 w 21635868"/>
                <a:gd name="connsiteY75" fmla="*/ 4108784 h 5617247"/>
                <a:gd name="connsiteX76" fmla="*/ 18135429 w 21635868"/>
                <a:gd name="connsiteY76" fmla="*/ 4012531 h 5617247"/>
                <a:gd name="connsiteX77" fmla="*/ 18793155 w 21635868"/>
                <a:gd name="connsiteY77" fmla="*/ 4012531 h 5617247"/>
                <a:gd name="connsiteX78" fmla="*/ 19595261 w 21635868"/>
                <a:gd name="connsiteY78" fmla="*/ 4028573 h 5617247"/>
                <a:gd name="connsiteX79" fmla="*/ 20156734 w 21635868"/>
                <a:gd name="connsiteY79" fmla="*/ 4060657 h 5617247"/>
                <a:gd name="connsiteX80" fmla="*/ 21039050 w 21635868"/>
                <a:gd name="connsiteY80" fmla="*/ 4108784 h 5617247"/>
                <a:gd name="connsiteX81" fmla="*/ 21391976 w 21635868"/>
                <a:gd name="connsiteY81" fmla="*/ 4140868 h 5617247"/>
                <a:gd name="connsiteX82" fmla="*/ 21472187 w 21635868"/>
                <a:gd name="connsiteY82" fmla="*/ 4237120 h 5617247"/>
                <a:gd name="connsiteX83" fmla="*/ 21632608 w 21635868"/>
                <a:gd name="connsiteY83" fmla="*/ 4269205 h 5617247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857703 w 21635868"/>
                <a:gd name="connsiteY24" fmla="*/ 4509836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82836 w 21635868"/>
                <a:gd name="connsiteY29" fmla="*/ 4821115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571957"/>
                <a:gd name="connsiteX1" fmla="*/ 21504271 w 21635868"/>
                <a:gd name="connsiteY1" fmla="*/ 4445668 h 5571957"/>
                <a:gd name="connsiteX2" fmla="*/ 20734250 w 21635868"/>
                <a:gd name="connsiteY2" fmla="*/ 4461710 h 5571957"/>
                <a:gd name="connsiteX3" fmla="*/ 19851934 w 21635868"/>
                <a:gd name="connsiteY3" fmla="*/ 4445668 h 5571957"/>
                <a:gd name="connsiteX4" fmla="*/ 19482966 w 21635868"/>
                <a:gd name="connsiteY4" fmla="*/ 4397542 h 5571957"/>
                <a:gd name="connsiteX5" fmla="*/ 19210250 w 21635868"/>
                <a:gd name="connsiteY5" fmla="*/ 4397542 h 5571957"/>
                <a:gd name="connsiteX6" fmla="*/ 18825240 w 21635868"/>
                <a:gd name="connsiteY6" fmla="*/ 4461710 h 5571957"/>
                <a:gd name="connsiteX7" fmla="*/ 18488355 w 21635868"/>
                <a:gd name="connsiteY7" fmla="*/ 4429626 h 5571957"/>
                <a:gd name="connsiteX8" fmla="*/ 17846671 w 21635868"/>
                <a:gd name="connsiteY8" fmla="*/ 4381499 h 5571957"/>
                <a:gd name="connsiteX9" fmla="*/ 17413534 w 21635868"/>
                <a:gd name="connsiteY9" fmla="*/ 4381499 h 5571957"/>
                <a:gd name="connsiteX10" fmla="*/ 16948313 w 21635868"/>
                <a:gd name="connsiteY10" fmla="*/ 4381499 h 5571957"/>
                <a:gd name="connsiteX11" fmla="*/ 16611429 w 21635868"/>
                <a:gd name="connsiteY11" fmla="*/ 4397542 h 5571957"/>
                <a:gd name="connsiteX12" fmla="*/ 15777240 w 21635868"/>
                <a:gd name="connsiteY12" fmla="*/ 4333373 h 5571957"/>
                <a:gd name="connsiteX13" fmla="*/ 15328061 w 21635868"/>
                <a:gd name="connsiteY13" fmla="*/ 4349415 h 5571957"/>
                <a:gd name="connsiteX14" fmla="*/ 14894924 w 21635868"/>
                <a:gd name="connsiteY14" fmla="*/ 4349415 h 5571957"/>
                <a:gd name="connsiteX15" fmla="*/ 14189071 w 21635868"/>
                <a:gd name="connsiteY15" fmla="*/ 4349415 h 5571957"/>
                <a:gd name="connsiteX16" fmla="*/ 13675724 w 21635868"/>
                <a:gd name="connsiteY16" fmla="*/ 4365457 h 5571957"/>
                <a:gd name="connsiteX17" fmla="*/ 13451134 w 21635868"/>
                <a:gd name="connsiteY17" fmla="*/ 4333373 h 5571957"/>
                <a:gd name="connsiteX18" fmla="*/ 12953829 w 21635868"/>
                <a:gd name="connsiteY18" fmla="*/ 4317331 h 5571957"/>
                <a:gd name="connsiteX19" fmla="*/ 12520692 w 21635868"/>
                <a:gd name="connsiteY19" fmla="*/ 4333373 h 5571957"/>
                <a:gd name="connsiteX20" fmla="*/ 11927134 w 21635868"/>
                <a:gd name="connsiteY20" fmla="*/ 4381499 h 5571957"/>
                <a:gd name="connsiteX21" fmla="*/ 10879864 w 21635868"/>
                <a:gd name="connsiteY21" fmla="*/ 4424395 h 5571957"/>
                <a:gd name="connsiteX22" fmla="*/ 10355008 w 21635868"/>
                <a:gd name="connsiteY22" fmla="*/ 4436601 h 5571957"/>
                <a:gd name="connsiteX23" fmla="*/ 10062413 w 21635868"/>
                <a:gd name="connsiteY23" fmla="*/ 4600160 h 5571957"/>
                <a:gd name="connsiteX24" fmla="*/ 9698676 w 21635868"/>
                <a:gd name="connsiteY24" fmla="*/ 4708619 h 5571957"/>
                <a:gd name="connsiteX25" fmla="*/ 9076174 w 21635868"/>
                <a:gd name="connsiteY25" fmla="*/ 4873574 h 5571957"/>
                <a:gd name="connsiteX26" fmla="*/ 8408333 w 21635868"/>
                <a:gd name="connsiteY26" fmla="*/ 5455274 h 5571957"/>
                <a:gd name="connsiteX27" fmla="*/ 7441274 w 21635868"/>
                <a:gd name="connsiteY27" fmla="*/ 5551876 h 5571957"/>
                <a:gd name="connsiteX28" fmla="*/ 6567756 w 21635868"/>
                <a:gd name="connsiteY28" fmla="*/ 5188876 h 5571957"/>
                <a:gd name="connsiteX29" fmla="*/ 5482836 w 21635868"/>
                <a:gd name="connsiteY29" fmla="*/ 4821115 h 5571957"/>
                <a:gd name="connsiteX30" fmla="*/ 4751068 w 21635868"/>
                <a:gd name="connsiteY30" fmla="*/ 4629226 h 5571957"/>
                <a:gd name="connsiteX31" fmla="*/ 3681492 w 21635868"/>
                <a:gd name="connsiteY31" fmla="*/ 4333373 h 5571957"/>
                <a:gd name="connsiteX32" fmla="*/ 3168145 w 21635868"/>
                <a:gd name="connsiteY32" fmla="*/ 4349415 h 5571957"/>
                <a:gd name="connsiteX33" fmla="*/ 2349997 w 21635868"/>
                <a:gd name="connsiteY33" fmla="*/ 4333373 h 5571957"/>
                <a:gd name="connsiteX34" fmla="*/ 1644145 w 21635868"/>
                <a:gd name="connsiteY34" fmla="*/ 4349415 h 5571957"/>
                <a:gd name="connsiteX35" fmla="*/ 1259134 w 21635868"/>
                <a:gd name="connsiteY35" fmla="*/ 4349415 h 5571957"/>
                <a:gd name="connsiteX36" fmla="*/ 954334 w 21635868"/>
                <a:gd name="connsiteY36" fmla="*/ 4237120 h 5571957"/>
                <a:gd name="connsiteX37" fmla="*/ 617450 w 21635868"/>
                <a:gd name="connsiteY37" fmla="*/ 4044615 h 5571957"/>
                <a:gd name="connsiteX38" fmla="*/ 376819 w 21635868"/>
                <a:gd name="connsiteY38" fmla="*/ 3739815 h 5571957"/>
                <a:gd name="connsiteX39" fmla="*/ 168271 w 21635868"/>
                <a:gd name="connsiteY39" fmla="*/ 3563352 h 5571957"/>
                <a:gd name="connsiteX40" fmla="*/ 23892 w 21635868"/>
                <a:gd name="connsiteY40" fmla="*/ 3226468 h 5571957"/>
                <a:gd name="connsiteX41" fmla="*/ 7850 w 21635868"/>
                <a:gd name="connsiteY41" fmla="*/ 2825415 h 5571957"/>
                <a:gd name="connsiteX42" fmla="*/ 104103 w 21635868"/>
                <a:gd name="connsiteY42" fmla="*/ 2344152 h 5571957"/>
                <a:gd name="connsiteX43" fmla="*/ 248482 w 21635868"/>
                <a:gd name="connsiteY43" fmla="*/ 1975184 h 5571957"/>
                <a:gd name="connsiteX44" fmla="*/ 473071 w 21635868"/>
                <a:gd name="connsiteY44" fmla="*/ 1718510 h 5571957"/>
                <a:gd name="connsiteX45" fmla="*/ 729745 w 21635868"/>
                <a:gd name="connsiteY45" fmla="*/ 1461836 h 5571957"/>
                <a:gd name="connsiteX46" fmla="*/ 1034545 w 21635868"/>
                <a:gd name="connsiteY46" fmla="*/ 1157036 h 5571957"/>
                <a:gd name="connsiteX47" fmla="*/ 1483724 w 21635868"/>
                <a:gd name="connsiteY47" fmla="*/ 739942 h 5571957"/>
                <a:gd name="connsiteX48" fmla="*/ 1852692 w 21635868"/>
                <a:gd name="connsiteY48" fmla="*/ 595563 h 5571957"/>
                <a:gd name="connsiteX49" fmla="*/ 2847303 w 21635868"/>
                <a:gd name="connsiteY49" fmla="*/ 387015 h 5571957"/>
                <a:gd name="connsiteX50" fmla="*/ 3472945 w 21635868"/>
                <a:gd name="connsiteY50" fmla="*/ 306805 h 5571957"/>
                <a:gd name="connsiteX51" fmla="*/ 4515682 w 21635868"/>
                <a:gd name="connsiteY51" fmla="*/ 242636 h 5571957"/>
                <a:gd name="connsiteX52" fmla="*/ 5141324 w 21635868"/>
                <a:gd name="connsiteY52" fmla="*/ 130342 h 5571957"/>
                <a:gd name="connsiteX53" fmla="*/ 6585113 w 21635868"/>
                <a:gd name="connsiteY53" fmla="*/ 66173 h 5571957"/>
                <a:gd name="connsiteX54" fmla="*/ 7611808 w 21635868"/>
                <a:gd name="connsiteY54" fmla="*/ 50131 h 5571957"/>
                <a:gd name="connsiteX55" fmla="*/ 8702671 w 21635868"/>
                <a:gd name="connsiteY55" fmla="*/ 18047 h 5571957"/>
                <a:gd name="connsiteX56" fmla="*/ 9440608 w 21635868"/>
                <a:gd name="connsiteY56" fmla="*/ 2005 h 5571957"/>
                <a:gd name="connsiteX57" fmla="*/ 9921871 w 21635868"/>
                <a:gd name="connsiteY57" fmla="*/ 2005 h 5571957"/>
                <a:gd name="connsiteX58" fmla="*/ 10547513 w 21635868"/>
                <a:gd name="connsiteY58" fmla="*/ 18047 h 5571957"/>
                <a:gd name="connsiteX59" fmla="*/ 11125029 w 21635868"/>
                <a:gd name="connsiteY59" fmla="*/ 18047 h 5571957"/>
                <a:gd name="connsiteX60" fmla="*/ 11702545 w 21635868"/>
                <a:gd name="connsiteY60" fmla="*/ 130342 h 5571957"/>
                <a:gd name="connsiteX61" fmla="*/ 12296103 w 21635868"/>
                <a:gd name="connsiteY61" fmla="*/ 258678 h 5571957"/>
                <a:gd name="connsiteX62" fmla="*/ 12713197 w 21635868"/>
                <a:gd name="connsiteY62" fmla="*/ 419099 h 5571957"/>
                <a:gd name="connsiteX63" fmla="*/ 13210503 w 21635868"/>
                <a:gd name="connsiteY63" fmla="*/ 723899 h 5571957"/>
                <a:gd name="connsiteX64" fmla="*/ 13370924 w 21635868"/>
                <a:gd name="connsiteY64" fmla="*/ 1028699 h 5571957"/>
                <a:gd name="connsiteX65" fmla="*/ 13739892 w 21635868"/>
                <a:gd name="connsiteY65" fmla="*/ 1285373 h 5571957"/>
                <a:gd name="connsiteX66" fmla="*/ 13932397 w 21635868"/>
                <a:gd name="connsiteY66" fmla="*/ 1798720 h 5571957"/>
                <a:gd name="connsiteX67" fmla="*/ 14092819 w 21635868"/>
                <a:gd name="connsiteY67" fmla="*/ 2183731 h 5571957"/>
                <a:gd name="connsiteX68" fmla="*/ 14205113 w 21635868"/>
                <a:gd name="connsiteY68" fmla="*/ 2520615 h 5571957"/>
                <a:gd name="connsiteX69" fmla="*/ 14381576 w 21635868"/>
                <a:gd name="connsiteY69" fmla="*/ 2729163 h 5571957"/>
                <a:gd name="connsiteX70" fmla="*/ 14574082 w 21635868"/>
                <a:gd name="connsiteY70" fmla="*/ 3033963 h 5571957"/>
                <a:gd name="connsiteX71" fmla="*/ 14959092 w 21635868"/>
                <a:gd name="connsiteY71" fmla="*/ 3386889 h 5571957"/>
                <a:gd name="connsiteX72" fmla="*/ 15392229 w 21635868"/>
                <a:gd name="connsiteY72" fmla="*/ 3723773 h 5571957"/>
                <a:gd name="connsiteX73" fmla="*/ 15905576 w 21635868"/>
                <a:gd name="connsiteY73" fmla="*/ 3884194 h 5571957"/>
                <a:gd name="connsiteX74" fmla="*/ 16659555 w 21635868"/>
                <a:gd name="connsiteY74" fmla="*/ 4012531 h 5571957"/>
                <a:gd name="connsiteX75" fmla="*/ 17493745 w 21635868"/>
                <a:gd name="connsiteY75" fmla="*/ 4108784 h 5571957"/>
                <a:gd name="connsiteX76" fmla="*/ 18135429 w 21635868"/>
                <a:gd name="connsiteY76" fmla="*/ 4012531 h 5571957"/>
                <a:gd name="connsiteX77" fmla="*/ 18793155 w 21635868"/>
                <a:gd name="connsiteY77" fmla="*/ 4012531 h 5571957"/>
                <a:gd name="connsiteX78" fmla="*/ 19595261 w 21635868"/>
                <a:gd name="connsiteY78" fmla="*/ 4028573 h 5571957"/>
                <a:gd name="connsiteX79" fmla="*/ 20156734 w 21635868"/>
                <a:gd name="connsiteY79" fmla="*/ 4060657 h 5571957"/>
                <a:gd name="connsiteX80" fmla="*/ 21039050 w 21635868"/>
                <a:gd name="connsiteY80" fmla="*/ 4108784 h 5571957"/>
                <a:gd name="connsiteX81" fmla="*/ 21391976 w 21635868"/>
                <a:gd name="connsiteY81" fmla="*/ 4140868 h 5571957"/>
                <a:gd name="connsiteX82" fmla="*/ 21472187 w 21635868"/>
                <a:gd name="connsiteY82" fmla="*/ 4237120 h 5571957"/>
                <a:gd name="connsiteX83" fmla="*/ 21632608 w 21635868"/>
                <a:gd name="connsiteY83" fmla="*/ 4269205 h 5571957"/>
                <a:gd name="connsiteX0" fmla="*/ 21632608 w 21635868"/>
                <a:gd name="connsiteY0" fmla="*/ 4269205 h 5472284"/>
                <a:gd name="connsiteX1" fmla="*/ 21504271 w 21635868"/>
                <a:gd name="connsiteY1" fmla="*/ 4445668 h 5472284"/>
                <a:gd name="connsiteX2" fmla="*/ 20734250 w 21635868"/>
                <a:gd name="connsiteY2" fmla="*/ 4461710 h 5472284"/>
                <a:gd name="connsiteX3" fmla="*/ 19851934 w 21635868"/>
                <a:gd name="connsiteY3" fmla="*/ 4445668 h 5472284"/>
                <a:gd name="connsiteX4" fmla="*/ 19482966 w 21635868"/>
                <a:gd name="connsiteY4" fmla="*/ 4397542 h 5472284"/>
                <a:gd name="connsiteX5" fmla="*/ 19210250 w 21635868"/>
                <a:gd name="connsiteY5" fmla="*/ 4397542 h 5472284"/>
                <a:gd name="connsiteX6" fmla="*/ 18825240 w 21635868"/>
                <a:gd name="connsiteY6" fmla="*/ 4461710 h 5472284"/>
                <a:gd name="connsiteX7" fmla="*/ 18488355 w 21635868"/>
                <a:gd name="connsiteY7" fmla="*/ 4429626 h 5472284"/>
                <a:gd name="connsiteX8" fmla="*/ 17846671 w 21635868"/>
                <a:gd name="connsiteY8" fmla="*/ 4381499 h 5472284"/>
                <a:gd name="connsiteX9" fmla="*/ 17413534 w 21635868"/>
                <a:gd name="connsiteY9" fmla="*/ 4381499 h 5472284"/>
                <a:gd name="connsiteX10" fmla="*/ 16948313 w 21635868"/>
                <a:gd name="connsiteY10" fmla="*/ 4381499 h 5472284"/>
                <a:gd name="connsiteX11" fmla="*/ 16611429 w 21635868"/>
                <a:gd name="connsiteY11" fmla="*/ 4397542 h 5472284"/>
                <a:gd name="connsiteX12" fmla="*/ 15777240 w 21635868"/>
                <a:gd name="connsiteY12" fmla="*/ 4333373 h 5472284"/>
                <a:gd name="connsiteX13" fmla="*/ 15328061 w 21635868"/>
                <a:gd name="connsiteY13" fmla="*/ 4349415 h 5472284"/>
                <a:gd name="connsiteX14" fmla="*/ 14894924 w 21635868"/>
                <a:gd name="connsiteY14" fmla="*/ 4349415 h 5472284"/>
                <a:gd name="connsiteX15" fmla="*/ 14189071 w 21635868"/>
                <a:gd name="connsiteY15" fmla="*/ 4349415 h 5472284"/>
                <a:gd name="connsiteX16" fmla="*/ 13675724 w 21635868"/>
                <a:gd name="connsiteY16" fmla="*/ 4365457 h 5472284"/>
                <a:gd name="connsiteX17" fmla="*/ 13451134 w 21635868"/>
                <a:gd name="connsiteY17" fmla="*/ 4333373 h 5472284"/>
                <a:gd name="connsiteX18" fmla="*/ 12953829 w 21635868"/>
                <a:gd name="connsiteY18" fmla="*/ 4317331 h 5472284"/>
                <a:gd name="connsiteX19" fmla="*/ 12520692 w 21635868"/>
                <a:gd name="connsiteY19" fmla="*/ 4333373 h 5472284"/>
                <a:gd name="connsiteX20" fmla="*/ 11927134 w 21635868"/>
                <a:gd name="connsiteY20" fmla="*/ 4381499 h 5472284"/>
                <a:gd name="connsiteX21" fmla="*/ 10879864 w 21635868"/>
                <a:gd name="connsiteY21" fmla="*/ 4424395 h 5472284"/>
                <a:gd name="connsiteX22" fmla="*/ 10355008 w 21635868"/>
                <a:gd name="connsiteY22" fmla="*/ 4436601 h 5472284"/>
                <a:gd name="connsiteX23" fmla="*/ 10062413 w 21635868"/>
                <a:gd name="connsiteY23" fmla="*/ 4600160 h 5472284"/>
                <a:gd name="connsiteX24" fmla="*/ 9698676 w 21635868"/>
                <a:gd name="connsiteY24" fmla="*/ 4708619 h 5472284"/>
                <a:gd name="connsiteX25" fmla="*/ 9076174 w 21635868"/>
                <a:gd name="connsiteY25" fmla="*/ 4873574 h 5472284"/>
                <a:gd name="connsiteX26" fmla="*/ 8408333 w 21635868"/>
                <a:gd name="connsiteY26" fmla="*/ 5455274 h 5472284"/>
                <a:gd name="connsiteX27" fmla="*/ 7406105 w 21635868"/>
                <a:gd name="connsiteY27" fmla="*/ 5305691 h 5472284"/>
                <a:gd name="connsiteX28" fmla="*/ 6567756 w 21635868"/>
                <a:gd name="connsiteY28" fmla="*/ 5188876 h 5472284"/>
                <a:gd name="connsiteX29" fmla="*/ 5482836 w 21635868"/>
                <a:gd name="connsiteY29" fmla="*/ 4821115 h 5472284"/>
                <a:gd name="connsiteX30" fmla="*/ 4751068 w 21635868"/>
                <a:gd name="connsiteY30" fmla="*/ 4629226 h 5472284"/>
                <a:gd name="connsiteX31" fmla="*/ 3681492 w 21635868"/>
                <a:gd name="connsiteY31" fmla="*/ 4333373 h 5472284"/>
                <a:gd name="connsiteX32" fmla="*/ 3168145 w 21635868"/>
                <a:gd name="connsiteY32" fmla="*/ 4349415 h 5472284"/>
                <a:gd name="connsiteX33" fmla="*/ 2349997 w 21635868"/>
                <a:gd name="connsiteY33" fmla="*/ 4333373 h 5472284"/>
                <a:gd name="connsiteX34" fmla="*/ 1644145 w 21635868"/>
                <a:gd name="connsiteY34" fmla="*/ 4349415 h 5472284"/>
                <a:gd name="connsiteX35" fmla="*/ 1259134 w 21635868"/>
                <a:gd name="connsiteY35" fmla="*/ 4349415 h 5472284"/>
                <a:gd name="connsiteX36" fmla="*/ 954334 w 21635868"/>
                <a:gd name="connsiteY36" fmla="*/ 4237120 h 5472284"/>
                <a:gd name="connsiteX37" fmla="*/ 617450 w 21635868"/>
                <a:gd name="connsiteY37" fmla="*/ 4044615 h 5472284"/>
                <a:gd name="connsiteX38" fmla="*/ 376819 w 21635868"/>
                <a:gd name="connsiteY38" fmla="*/ 3739815 h 5472284"/>
                <a:gd name="connsiteX39" fmla="*/ 168271 w 21635868"/>
                <a:gd name="connsiteY39" fmla="*/ 3563352 h 5472284"/>
                <a:gd name="connsiteX40" fmla="*/ 23892 w 21635868"/>
                <a:gd name="connsiteY40" fmla="*/ 3226468 h 5472284"/>
                <a:gd name="connsiteX41" fmla="*/ 7850 w 21635868"/>
                <a:gd name="connsiteY41" fmla="*/ 2825415 h 5472284"/>
                <a:gd name="connsiteX42" fmla="*/ 104103 w 21635868"/>
                <a:gd name="connsiteY42" fmla="*/ 2344152 h 5472284"/>
                <a:gd name="connsiteX43" fmla="*/ 248482 w 21635868"/>
                <a:gd name="connsiteY43" fmla="*/ 1975184 h 5472284"/>
                <a:gd name="connsiteX44" fmla="*/ 473071 w 21635868"/>
                <a:gd name="connsiteY44" fmla="*/ 1718510 h 5472284"/>
                <a:gd name="connsiteX45" fmla="*/ 729745 w 21635868"/>
                <a:gd name="connsiteY45" fmla="*/ 1461836 h 5472284"/>
                <a:gd name="connsiteX46" fmla="*/ 1034545 w 21635868"/>
                <a:gd name="connsiteY46" fmla="*/ 1157036 h 5472284"/>
                <a:gd name="connsiteX47" fmla="*/ 1483724 w 21635868"/>
                <a:gd name="connsiteY47" fmla="*/ 739942 h 5472284"/>
                <a:gd name="connsiteX48" fmla="*/ 1852692 w 21635868"/>
                <a:gd name="connsiteY48" fmla="*/ 595563 h 5472284"/>
                <a:gd name="connsiteX49" fmla="*/ 2847303 w 21635868"/>
                <a:gd name="connsiteY49" fmla="*/ 387015 h 5472284"/>
                <a:gd name="connsiteX50" fmla="*/ 3472945 w 21635868"/>
                <a:gd name="connsiteY50" fmla="*/ 306805 h 5472284"/>
                <a:gd name="connsiteX51" fmla="*/ 4515682 w 21635868"/>
                <a:gd name="connsiteY51" fmla="*/ 242636 h 5472284"/>
                <a:gd name="connsiteX52" fmla="*/ 5141324 w 21635868"/>
                <a:gd name="connsiteY52" fmla="*/ 130342 h 5472284"/>
                <a:gd name="connsiteX53" fmla="*/ 6585113 w 21635868"/>
                <a:gd name="connsiteY53" fmla="*/ 66173 h 5472284"/>
                <a:gd name="connsiteX54" fmla="*/ 7611808 w 21635868"/>
                <a:gd name="connsiteY54" fmla="*/ 50131 h 5472284"/>
                <a:gd name="connsiteX55" fmla="*/ 8702671 w 21635868"/>
                <a:gd name="connsiteY55" fmla="*/ 18047 h 5472284"/>
                <a:gd name="connsiteX56" fmla="*/ 9440608 w 21635868"/>
                <a:gd name="connsiteY56" fmla="*/ 2005 h 5472284"/>
                <a:gd name="connsiteX57" fmla="*/ 9921871 w 21635868"/>
                <a:gd name="connsiteY57" fmla="*/ 2005 h 5472284"/>
                <a:gd name="connsiteX58" fmla="*/ 10547513 w 21635868"/>
                <a:gd name="connsiteY58" fmla="*/ 18047 h 5472284"/>
                <a:gd name="connsiteX59" fmla="*/ 11125029 w 21635868"/>
                <a:gd name="connsiteY59" fmla="*/ 18047 h 5472284"/>
                <a:gd name="connsiteX60" fmla="*/ 11702545 w 21635868"/>
                <a:gd name="connsiteY60" fmla="*/ 130342 h 5472284"/>
                <a:gd name="connsiteX61" fmla="*/ 12296103 w 21635868"/>
                <a:gd name="connsiteY61" fmla="*/ 258678 h 5472284"/>
                <a:gd name="connsiteX62" fmla="*/ 12713197 w 21635868"/>
                <a:gd name="connsiteY62" fmla="*/ 419099 h 5472284"/>
                <a:gd name="connsiteX63" fmla="*/ 13210503 w 21635868"/>
                <a:gd name="connsiteY63" fmla="*/ 723899 h 5472284"/>
                <a:gd name="connsiteX64" fmla="*/ 13370924 w 21635868"/>
                <a:gd name="connsiteY64" fmla="*/ 1028699 h 5472284"/>
                <a:gd name="connsiteX65" fmla="*/ 13739892 w 21635868"/>
                <a:gd name="connsiteY65" fmla="*/ 1285373 h 5472284"/>
                <a:gd name="connsiteX66" fmla="*/ 13932397 w 21635868"/>
                <a:gd name="connsiteY66" fmla="*/ 1798720 h 5472284"/>
                <a:gd name="connsiteX67" fmla="*/ 14092819 w 21635868"/>
                <a:gd name="connsiteY67" fmla="*/ 2183731 h 5472284"/>
                <a:gd name="connsiteX68" fmla="*/ 14205113 w 21635868"/>
                <a:gd name="connsiteY68" fmla="*/ 2520615 h 5472284"/>
                <a:gd name="connsiteX69" fmla="*/ 14381576 w 21635868"/>
                <a:gd name="connsiteY69" fmla="*/ 2729163 h 5472284"/>
                <a:gd name="connsiteX70" fmla="*/ 14574082 w 21635868"/>
                <a:gd name="connsiteY70" fmla="*/ 3033963 h 5472284"/>
                <a:gd name="connsiteX71" fmla="*/ 14959092 w 21635868"/>
                <a:gd name="connsiteY71" fmla="*/ 3386889 h 5472284"/>
                <a:gd name="connsiteX72" fmla="*/ 15392229 w 21635868"/>
                <a:gd name="connsiteY72" fmla="*/ 3723773 h 5472284"/>
                <a:gd name="connsiteX73" fmla="*/ 15905576 w 21635868"/>
                <a:gd name="connsiteY73" fmla="*/ 3884194 h 5472284"/>
                <a:gd name="connsiteX74" fmla="*/ 16659555 w 21635868"/>
                <a:gd name="connsiteY74" fmla="*/ 4012531 h 5472284"/>
                <a:gd name="connsiteX75" fmla="*/ 17493745 w 21635868"/>
                <a:gd name="connsiteY75" fmla="*/ 4108784 h 5472284"/>
                <a:gd name="connsiteX76" fmla="*/ 18135429 w 21635868"/>
                <a:gd name="connsiteY76" fmla="*/ 4012531 h 5472284"/>
                <a:gd name="connsiteX77" fmla="*/ 18793155 w 21635868"/>
                <a:gd name="connsiteY77" fmla="*/ 4012531 h 5472284"/>
                <a:gd name="connsiteX78" fmla="*/ 19595261 w 21635868"/>
                <a:gd name="connsiteY78" fmla="*/ 4028573 h 5472284"/>
                <a:gd name="connsiteX79" fmla="*/ 20156734 w 21635868"/>
                <a:gd name="connsiteY79" fmla="*/ 4060657 h 5472284"/>
                <a:gd name="connsiteX80" fmla="*/ 21039050 w 21635868"/>
                <a:gd name="connsiteY80" fmla="*/ 4108784 h 5472284"/>
                <a:gd name="connsiteX81" fmla="*/ 21391976 w 21635868"/>
                <a:gd name="connsiteY81" fmla="*/ 4140868 h 5472284"/>
                <a:gd name="connsiteX82" fmla="*/ 21472187 w 21635868"/>
                <a:gd name="connsiteY82" fmla="*/ 4237120 h 5472284"/>
                <a:gd name="connsiteX83" fmla="*/ 21632608 w 21635868"/>
                <a:gd name="connsiteY83" fmla="*/ 4269205 h 5472284"/>
                <a:gd name="connsiteX0" fmla="*/ 21632608 w 21635868"/>
                <a:gd name="connsiteY0" fmla="*/ 4269205 h 5306162"/>
                <a:gd name="connsiteX1" fmla="*/ 21504271 w 21635868"/>
                <a:gd name="connsiteY1" fmla="*/ 4445668 h 5306162"/>
                <a:gd name="connsiteX2" fmla="*/ 20734250 w 21635868"/>
                <a:gd name="connsiteY2" fmla="*/ 4461710 h 5306162"/>
                <a:gd name="connsiteX3" fmla="*/ 19851934 w 21635868"/>
                <a:gd name="connsiteY3" fmla="*/ 4445668 h 5306162"/>
                <a:gd name="connsiteX4" fmla="*/ 19482966 w 21635868"/>
                <a:gd name="connsiteY4" fmla="*/ 4397542 h 5306162"/>
                <a:gd name="connsiteX5" fmla="*/ 19210250 w 21635868"/>
                <a:gd name="connsiteY5" fmla="*/ 4397542 h 5306162"/>
                <a:gd name="connsiteX6" fmla="*/ 18825240 w 21635868"/>
                <a:gd name="connsiteY6" fmla="*/ 4461710 h 5306162"/>
                <a:gd name="connsiteX7" fmla="*/ 18488355 w 21635868"/>
                <a:gd name="connsiteY7" fmla="*/ 4429626 h 5306162"/>
                <a:gd name="connsiteX8" fmla="*/ 17846671 w 21635868"/>
                <a:gd name="connsiteY8" fmla="*/ 4381499 h 5306162"/>
                <a:gd name="connsiteX9" fmla="*/ 17413534 w 21635868"/>
                <a:gd name="connsiteY9" fmla="*/ 4381499 h 5306162"/>
                <a:gd name="connsiteX10" fmla="*/ 16948313 w 21635868"/>
                <a:gd name="connsiteY10" fmla="*/ 4381499 h 5306162"/>
                <a:gd name="connsiteX11" fmla="*/ 16611429 w 21635868"/>
                <a:gd name="connsiteY11" fmla="*/ 4397542 h 5306162"/>
                <a:gd name="connsiteX12" fmla="*/ 15777240 w 21635868"/>
                <a:gd name="connsiteY12" fmla="*/ 4333373 h 5306162"/>
                <a:gd name="connsiteX13" fmla="*/ 15328061 w 21635868"/>
                <a:gd name="connsiteY13" fmla="*/ 4349415 h 5306162"/>
                <a:gd name="connsiteX14" fmla="*/ 14894924 w 21635868"/>
                <a:gd name="connsiteY14" fmla="*/ 4349415 h 5306162"/>
                <a:gd name="connsiteX15" fmla="*/ 14189071 w 21635868"/>
                <a:gd name="connsiteY15" fmla="*/ 4349415 h 5306162"/>
                <a:gd name="connsiteX16" fmla="*/ 13675724 w 21635868"/>
                <a:gd name="connsiteY16" fmla="*/ 4365457 h 5306162"/>
                <a:gd name="connsiteX17" fmla="*/ 13451134 w 21635868"/>
                <a:gd name="connsiteY17" fmla="*/ 4333373 h 5306162"/>
                <a:gd name="connsiteX18" fmla="*/ 12953829 w 21635868"/>
                <a:gd name="connsiteY18" fmla="*/ 4317331 h 5306162"/>
                <a:gd name="connsiteX19" fmla="*/ 12520692 w 21635868"/>
                <a:gd name="connsiteY19" fmla="*/ 4333373 h 5306162"/>
                <a:gd name="connsiteX20" fmla="*/ 11927134 w 21635868"/>
                <a:gd name="connsiteY20" fmla="*/ 4381499 h 5306162"/>
                <a:gd name="connsiteX21" fmla="*/ 10879864 w 21635868"/>
                <a:gd name="connsiteY21" fmla="*/ 4424395 h 5306162"/>
                <a:gd name="connsiteX22" fmla="*/ 10355008 w 21635868"/>
                <a:gd name="connsiteY22" fmla="*/ 4436601 h 5306162"/>
                <a:gd name="connsiteX23" fmla="*/ 10062413 w 21635868"/>
                <a:gd name="connsiteY23" fmla="*/ 4600160 h 5306162"/>
                <a:gd name="connsiteX24" fmla="*/ 9698676 w 21635868"/>
                <a:gd name="connsiteY24" fmla="*/ 4708619 h 5306162"/>
                <a:gd name="connsiteX25" fmla="*/ 9076174 w 21635868"/>
                <a:gd name="connsiteY25" fmla="*/ 4873574 h 5306162"/>
                <a:gd name="connsiteX26" fmla="*/ 8302825 w 21635868"/>
                <a:gd name="connsiteY26" fmla="*/ 5156336 h 5306162"/>
                <a:gd name="connsiteX27" fmla="*/ 7406105 w 21635868"/>
                <a:gd name="connsiteY27" fmla="*/ 5305691 h 5306162"/>
                <a:gd name="connsiteX28" fmla="*/ 6567756 w 21635868"/>
                <a:gd name="connsiteY28" fmla="*/ 5188876 h 5306162"/>
                <a:gd name="connsiteX29" fmla="*/ 5482836 w 21635868"/>
                <a:gd name="connsiteY29" fmla="*/ 4821115 h 5306162"/>
                <a:gd name="connsiteX30" fmla="*/ 4751068 w 21635868"/>
                <a:gd name="connsiteY30" fmla="*/ 4629226 h 5306162"/>
                <a:gd name="connsiteX31" fmla="*/ 3681492 w 21635868"/>
                <a:gd name="connsiteY31" fmla="*/ 4333373 h 5306162"/>
                <a:gd name="connsiteX32" fmla="*/ 3168145 w 21635868"/>
                <a:gd name="connsiteY32" fmla="*/ 4349415 h 5306162"/>
                <a:gd name="connsiteX33" fmla="*/ 2349997 w 21635868"/>
                <a:gd name="connsiteY33" fmla="*/ 4333373 h 5306162"/>
                <a:gd name="connsiteX34" fmla="*/ 1644145 w 21635868"/>
                <a:gd name="connsiteY34" fmla="*/ 4349415 h 5306162"/>
                <a:gd name="connsiteX35" fmla="*/ 1259134 w 21635868"/>
                <a:gd name="connsiteY35" fmla="*/ 4349415 h 5306162"/>
                <a:gd name="connsiteX36" fmla="*/ 954334 w 21635868"/>
                <a:gd name="connsiteY36" fmla="*/ 4237120 h 5306162"/>
                <a:gd name="connsiteX37" fmla="*/ 617450 w 21635868"/>
                <a:gd name="connsiteY37" fmla="*/ 4044615 h 5306162"/>
                <a:gd name="connsiteX38" fmla="*/ 376819 w 21635868"/>
                <a:gd name="connsiteY38" fmla="*/ 3739815 h 5306162"/>
                <a:gd name="connsiteX39" fmla="*/ 168271 w 21635868"/>
                <a:gd name="connsiteY39" fmla="*/ 3563352 h 5306162"/>
                <a:gd name="connsiteX40" fmla="*/ 23892 w 21635868"/>
                <a:gd name="connsiteY40" fmla="*/ 3226468 h 5306162"/>
                <a:gd name="connsiteX41" fmla="*/ 7850 w 21635868"/>
                <a:gd name="connsiteY41" fmla="*/ 2825415 h 5306162"/>
                <a:gd name="connsiteX42" fmla="*/ 104103 w 21635868"/>
                <a:gd name="connsiteY42" fmla="*/ 2344152 h 5306162"/>
                <a:gd name="connsiteX43" fmla="*/ 248482 w 21635868"/>
                <a:gd name="connsiteY43" fmla="*/ 1975184 h 5306162"/>
                <a:gd name="connsiteX44" fmla="*/ 473071 w 21635868"/>
                <a:gd name="connsiteY44" fmla="*/ 1718510 h 5306162"/>
                <a:gd name="connsiteX45" fmla="*/ 729745 w 21635868"/>
                <a:gd name="connsiteY45" fmla="*/ 1461836 h 5306162"/>
                <a:gd name="connsiteX46" fmla="*/ 1034545 w 21635868"/>
                <a:gd name="connsiteY46" fmla="*/ 1157036 h 5306162"/>
                <a:gd name="connsiteX47" fmla="*/ 1483724 w 21635868"/>
                <a:gd name="connsiteY47" fmla="*/ 739942 h 5306162"/>
                <a:gd name="connsiteX48" fmla="*/ 1852692 w 21635868"/>
                <a:gd name="connsiteY48" fmla="*/ 595563 h 5306162"/>
                <a:gd name="connsiteX49" fmla="*/ 2847303 w 21635868"/>
                <a:gd name="connsiteY49" fmla="*/ 387015 h 5306162"/>
                <a:gd name="connsiteX50" fmla="*/ 3472945 w 21635868"/>
                <a:gd name="connsiteY50" fmla="*/ 306805 h 5306162"/>
                <a:gd name="connsiteX51" fmla="*/ 4515682 w 21635868"/>
                <a:gd name="connsiteY51" fmla="*/ 242636 h 5306162"/>
                <a:gd name="connsiteX52" fmla="*/ 5141324 w 21635868"/>
                <a:gd name="connsiteY52" fmla="*/ 130342 h 5306162"/>
                <a:gd name="connsiteX53" fmla="*/ 6585113 w 21635868"/>
                <a:gd name="connsiteY53" fmla="*/ 66173 h 5306162"/>
                <a:gd name="connsiteX54" fmla="*/ 7611808 w 21635868"/>
                <a:gd name="connsiteY54" fmla="*/ 50131 h 5306162"/>
                <a:gd name="connsiteX55" fmla="*/ 8702671 w 21635868"/>
                <a:gd name="connsiteY55" fmla="*/ 18047 h 5306162"/>
                <a:gd name="connsiteX56" fmla="*/ 9440608 w 21635868"/>
                <a:gd name="connsiteY56" fmla="*/ 2005 h 5306162"/>
                <a:gd name="connsiteX57" fmla="*/ 9921871 w 21635868"/>
                <a:gd name="connsiteY57" fmla="*/ 2005 h 5306162"/>
                <a:gd name="connsiteX58" fmla="*/ 10547513 w 21635868"/>
                <a:gd name="connsiteY58" fmla="*/ 18047 h 5306162"/>
                <a:gd name="connsiteX59" fmla="*/ 11125029 w 21635868"/>
                <a:gd name="connsiteY59" fmla="*/ 18047 h 5306162"/>
                <a:gd name="connsiteX60" fmla="*/ 11702545 w 21635868"/>
                <a:gd name="connsiteY60" fmla="*/ 130342 h 5306162"/>
                <a:gd name="connsiteX61" fmla="*/ 12296103 w 21635868"/>
                <a:gd name="connsiteY61" fmla="*/ 258678 h 5306162"/>
                <a:gd name="connsiteX62" fmla="*/ 12713197 w 21635868"/>
                <a:gd name="connsiteY62" fmla="*/ 419099 h 5306162"/>
                <a:gd name="connsiteX63" fmla="*/ 13210503 w 21635868"/>
                <a:gd name="connsiteY63" fmla="*/ 723899 h 5306162"/>
                <a:gd name="connsiteX64" fmla="*/ 13370924 w 21635868"/>
                <a:gd name="connsiteY64" fmla="*/ 1028699 h 5306162"/>
                <a:gd name="connsiteX65" fmla="*/ 13739892 w 21635868"/>
                <a:gd name="connsiteY65" fmla="*/ 1285373 h 5306162"/>
                <a:gd name="connsiteX66" fmla="*/ 13932397 w 21635868"/>
                <a:gd name="connsiteY66" fmla="*/ 1798720 h 5306162"/>
                <a:gd name="connsiteX67" fmla="*/ 14092819 w 21635868"/>
                <a:gd name="connsiteY67" fmla="*/ 2183731 h 5306162"/>
                <a:gd name="connsiteX68" fmla="*/ 14205113 w 21635868"/>
                <a:gd name="connsiteY68" fmla="*/ 2520615 h 5306162"/>
                <a:gd name="connsiteX69" fmla="*/ 14381576 w 21635868"/>
                <a:gd name="connsiteY69" fmla="*/ 2729163 h 5306162"/>
                <a:gd name="connsiteX70" fmla="*/ 14574082 w 21635868"/>
                <a:gd name="connsiteY70" fmla="*/ 3033963 h 5306162"/>
                <a:gd name="connsiteX71" fmla="*/ 14959092 w 21635868"/>
                <a:gd name="connsiteY71" fmla="*/ 3386889 h 5306162"/>
                <a:gd name="connsiteX72" fmla="*/ 15392229 w 21635868"/>
                <a:gd name="connsiteY72" fmla="*/ 3723773 h 5306162"/>
                <a:gd name="connsiteX73" fmla="*/ 15905576 w 21635868"/>
                <a:gd name="connsiteY73" fmla="*/ 3884194 h 5306162"/>
                <a:gd name="connsiteX74" fmla="*/ 16659555 w 21635868"/>
                <a:gd name="connsiteY74" fmla="*/ 4012531 h 5306162"/>
                <a:gd name="connsiteX75" fmla="*/ 17493745 w 21635868"/>
                <a:gd name="connsiteY75" fmla="*/ 4108784 h 5306162"/>
                <a:gd name="connsiteX76" fmla="*/ 18135429 w 21635868"/>
                <a:gd name="connsiteY76" fmla="*/ 4012531 h 5306162"/>
                <a:gd name="connsiteX77" fmla="*/ 18793155 w 21635868"/>
                <a:gd name="connsiteY77" fmla="*/ 4012531 h 5306162"/>
                <a:gd name="connsiteX78" fmla="*/ 19595261 w 21635868"/>
                <a:gd name="connsiteY78" fmla="*/ 4028573 h 5306162"/>
                <a:gd name="connsiteX79" fmla="*/ 20156734 w 21635868"/>
                <a:gd name="connsiteY79" fmla="*/ 4060657 h 5306162"/>
                <a:gd name="connsiteX80" fmla="*/ 21039050 w 21635868"/>
                <a:gd name="connsiteY80" fmla="*/ 4108784 h 5306162"/>
                <a:gd name="connsiteX81" fmla="*/ 21391976 w 21635868"/>
                <a:gd name="connsiteY81" fmla="*/ 4140868 h 5306162"/>
                <a:gd name="connsiteX82" fmla="*/ 21472187 w 21635868"/>
                <a:gd name="connsiteY82" fmla="*/ 4237120 h 5306162"/>
                <a:gd name="connsiteX83" fmla="*/ 21632608 w 21635868"/>
                <a:gd name="connsiteY83" fmla="*/ 4269205 h 5306162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076174 w 21635868"/>
                <a:gd name="connsiteY25" fmla="*/ 4873574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89384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17390"/>
                <a:gd name="connsiteX1" fmla="*/ 21504271 w 21635868"/>
                <a:gd name="connsiteY1" fmla="*/ 4445668 h 5217390"/>
                <a:gd name="connsiteX2" fmla="*/ 20734250 w 21635868"/>
                <a:gd name="connsiteY2" fmla="*/ 4461710 h 5217390"/>
                <a:gd name="connsiteX3" fmla="*/ 19851934 w 21635868"/>
                <a:gd name="connsiteY3" fmla="*/ 4445668 h 5217390"/>
                <a:gd name="connsiteX4" fmla="*/ 19482966 w 21635868"/>
                <a:gd name="connsiteY4" fmla="*/ 4397542 h 5217390"/>
                <a:gd name="connsiteX5" fmla="*/ 19210250 w 21635868"/>
                <a:gd name="connsiteY5" fmla="*/ 4397542 h 5217390"/>
                <a:gd name="connsiteX6" fmla="*/ 18825240 w 21635868"/>
                <a:gd name="connsiteY6" fmla="*/ 4461710 h 5217390"/>
                <a:gd name="connsiteX7" fmla="*/ 18488355 w 21635868"/>
                <a:gd name="connsiteY7" fmla="*/ 4429626 h 5217390"/>
                <a:gd name="connsiteX8" fmla="*/ 17846671 w 21635868"/>
                <a:gd name="connsiteY8" fmla="*/ 4381499 h 5217390"/>
                <a:gd name="connsiteX9" fmla="*/ 17413534 w 21635868"/>
                <a:gd name="connsiteY9" fmla="*/ 4381499 h 5217390"/>
                <a:gd name="connsiteX10" fmla="*/ 16948313 w 21635868"/>
                <a:gd name="connsiteY10" fmla="*/ 4381499 h 5217390"/>
                <a:gd name="connsiteX11" fmla="*/ 16611429 w 21635868"/>
                <a:gd name="connsiteY11" fmla="*/ 4397542 h 5217390"/>
                <a:gd name="connsiteX12" fmla="*/ 15777240 w 21635868"/>
                <a:gd name="connsiteY12" fmla="*/ 4333373 h 5217390"/>
                <a:gd name="connsiteX13" fmla="*/ 15328061 w 21635868"/>
                <a:gd name="connsiteY13" fmla="*/ 4349415 h 5217390"/>
                <a:gd name="connsiteX14" fmla="*/ 14894924 w 21635868"/>
                <a:gd name="connsiteY14" fmla="*/ 4349415 h 5217390"/>
                <a:gd name="connsiteX15" fmla="*/ 14189071 w 21635868"/>
                <a:gd name="connsiteY15" fmla="*/ 4349415 h 5217390"/>
                <a:gd name="connsiteX16" fmla="*/ 13675724 w 21635868"/>
                <a:gd name="connsiteY16" fmla="*/ 4365457 h 5217390"/>
                <a:gd name="connsiteX17" fmla="*/ 13451134 w 21635868"/>
                <a:gd name="connsiteY17" fmla="*/ 4333373 h 5217390"/>
                <a:gd name="connsiteX18" fmla="*/ 12953829 w 21635868"/>
                <a:gd name="connsiteY18" fmla="*/ 4317331 h 5217390"/>
                <a:gd name="connsiteX19" fmla="*/ 12520692 w 21635868"/>
                <a:gd name="connsiteY19" fmla="*/ 4333373 h 5217390"/>
                <a:gd name="connsiteX20" fmla="*/ 12138149 w 21635868"/>
                <a:gd name="connsiteY20" fmla="*/ 4610099 h 5217390"/>
                <a:gd name="connsiteX21" fmla="*/ 11073295 w 21635868"/>
                <a:gd name="connsiteY21" fmla="*/ 4635410 h 5217390"/>
                <a:gd name="connsiteX22" fmla="*/ 10636362 w 21635868"/>
                <a:gd name="connsiteY22" fmla="*/ 4700370 h 5217390"/>
                <a:gd name="connsiteX23" fmla="*/ 10238259 w 21635868"/>
                <a:gd name="connsiteY23" fmla="*/ 4758422 h 5217390"/>
                <a:gd name="connsiteX24" fmla="*/ 9786599 w 21635868"/>
                <a:gd name="connsiteY24" fmla="*/ 4902050 h 5217390"/>
                <a:gd name="connsiteX25" fmla="*/ 9287190 w 21635868"/>
                <a:gd name="connsiteY25" fmla="*/ 4996666 h 5217390"/>
                <a:gd name="connsiteX26" fmla="*/ 8302825 w 21635868"/>
                <a:gd name="connsiteY26" fmla="*/ 5156336 h 5217390"/>
                <a:gd name="connsiteX27" fmla="*/ 7388521 w 21635868"/>
                <a:gd name="connsiteY27" fmla="*/ 5200183 h 5217390"/>
                <a:gd name="connsiteX28" fmla="*/ 6567756 w 21635868"/>
                <a:gd name="connsiteY28" fmla="*/ 5188876 h 5217390"/>
                <a:gd name="connsiteX29" fmla="*/ 5482836 w 21635868"/>
                <a:gd name="connsiteY29" fmla="*/ 4881272 h 5217390"/>
                <a:gd name="connsiteX30" fmla="*/ 4751068 w 21635868"/>
                <a:gd name="connsiteY30" fmla="*/ 4689384 h 5217390"/>
                <a:gd name="connsiteX31" fmla="*/ 3693523 w 21635868"/>
                <a:gd name="connsiteY31" fmla="*/ 4393531 h 5217390"/>
                <a:gd name="connsiteX32" fmla="*/ 3168145 w 21635868"/>
                <a:gd name="connsiteY32" fmla="*/ 4349415 h 5217390"/>
                <a:gd name="connsiteX33" fmla="*/ 2349997 w 21635868"/>
                <a:gd name="connsiteY33" fmla="*/ 4333373 h 5217390"/>
                <a:gd name="connsiteX34" fmla="*/ 1644145 w 21635868"/>
                <a:gd name="connsiteY34" fmla="*/ 4349415 h 5217390"/>
                <a:gd name="connsiteX35" fmla="*/ 1259134 w 21635868"/>
                <a:gd name="connsiteY35" fmla="*/ 4349415 h 5217390"/>
                <a:gd name="connsiteX36" fmla="*/ 954334 w 21635868"/>
                <a:gd name="connsiteY36" fmla="*/ 4237120 h 5217390"/>
                <a:gd name="connsiteX37" fmla="*/ 617450 w 21635868"/>
                <a:gd name="connsiteY37" fmla="*/ 4044615 h 5217390"/>
                <a:gd name="connsiteX38" fmla="*/ 376819 w 21635868"/>
                <a:gd name="connsiteY38" fmla="*/ 3739815 h 5217390"/>
                <a:gd name="connsiteX39" fmla="*/ 168271 w 21635868"/>
                <a:gd name="connsiteY39" fmla="*/ 3563352 h 5217390"/>
                <a:gd name="connsiteX40" fmla="*/ 23892 w 21635868"/>
                <a:gd name="connsiteY40" fmla="*/ 3226468 h 5217390"/>
                <a:gd name="connsiteX41" fmla="*/ 7850 w 21635868"/>
                <a:gd name="connsiteY41" fmla="*/ 2825415 h 5217390"/>
                <a:gd name="connsiteX42" fmla="*/ 104103 w 21635868"/>
                <a:gd name="connsiteY42" fmla="*/ 2344152 h 5217390"/>
                <a:gd name="connsiteX43" fmla="*/ 248482 w 21635868"/>
                <a:gd name="connsiteY43" fmla="*/ 1975184 h 5217390"/>
                <a:gd name="connsiteX44" fmla="*/ 473071 w 21635868"/>
                <a:gd name="connsiteY44" fmla="*/ 1718510 h 5217390"/>
                <a:gd name="connsiteX45" fmla="*/ 729745 w 21635868"/>
                <a:gd name="connsiteY45" fmla="*/ 1461836 h 5217390"/>
                <a:gd name="connsiteX46" fmla="*/ 1034545 w 21635868"/>
                <a:gd name="connsiteY46" fmla="*/ 1157036 h 5217390"/>
                <a:gd name="connsiteX47" fmla="*/ 1483724 w 21635868"/>
                <a:gd name="connsiteY47" fmla="*/ 739942 h 5217390"/>
                <a:gd name="connsiteX48" fmla="*/ 1852692 w 21635868"/>
                <a:gd name="connsiteY48" fmla="*/ 595563 h 5217390"/>
                <a:gd name="connsiteX49" fmla="*/ 2847303 w 21635868"/>
                <a:gd name="connsiteY49" fmla="*/ 387015 h 5217390"/>
                <a:gd name="connsiteX50" fmla="*/ 3472945 w 21635868"/>
                <a:gd name="connsiteY50" fmla="*/ 306805 h 5217390"/>
                <a:gd name="connsiteX51" fmla="*/ 4515682 w 21635868"/>
                <a:gd name="connsiteY51" fmla="*/ 242636 h 5217390"/>
                <a:gd name="connsiteX52" fmla="*/ 5141324 w 21635868"/>
                <a:gd name="connsiteY52" fmla="*/ 130342 h 5217390"/>
                <a:gd name="connsiteX53" fmla="*/ 6585113 w 21635868"/>
                <a:gd name="connsiteY53" fmla="*/ 66173 h 5217390"/>
                <a:gd name="connsiteX54" fmla="*/ 7611808 w 21635868"/>
                <a:gd name="connsiteY54" fmla="*/ 50131 h 5217390"/>
                <a:gd name="connsiteX55" fmla="*/ 8702671 w 21635868"/>
                <a:gd name="connsiteY55" fmla="*/ 18047 h 5217390"/>
                <a:gd name="connsiteX56" fmla="*/ 9440608 w 21635868"/>
                <a:gd name="connsiteY56" fmla="*/ 2005 h 5217390"/>
                <a:gd name="connsiteX57" fmla="*/ 9921871 w 21635868"/>
                <a:gd name="connsiteY57" fmla="*/ 2005 h 5217390"/>
                <a:gd name="connsiteX58" fmla="*/ 10547513 w 21635868"/>
                <a:gd name="connsiteY58" fmla="*/ 18047 h 5217390"/>
                <a:gd name="connsiteX59" fmla="*/ 11125029 w 21635868"/>
                <a:gd name="connsiteY59" fmla="*/ 18047 h 5217390"/>
                <a:gd name="connsiteX60" fmla="*/ 11702545 w 21635868"/>
                <a:gd name="connsiteY60" fmla="*/ 130342 h 5217390"/>
                <a:gd name="connsiteX61" fmla="*/ 12296103 w 21635868"/>
                <a:gd name="connsiteY61" fmla="*/ 258678 h 5217390"/>
                <a:gd name="connsiteX62" fmla="*/ 12713197 w 21635868"/>
                <a:gd name="connsiteY62" fmla="*/ 419099 h 5217390"/>
                <a:gd name="connsiteX63" fmla="*/ 13210503 w 21635868"/>
                <a:gd name="connsiteY63" fmla="*/ 723899 h 5217390"/>
                <a:gd name="connsiteX64" fmla="*/ 13370924 w 21635868"/>
                <a:gd name="connsiteY64" fmla="*/ 1028699 h 5217390"/>
                <a:gd name="connsiteX65" fmla="*/ 13739892 w 21635868"/>
                <a:gd name="connsiteY65" fmla="*/ 1285373 h 5217390"/>
                <a:gd name="connsiteX66" fmla="*/ 13932397 w 21635868"/>
                <a:gd name="connsiteY66" fmla="*/ 1798720 h 5217390"/>
                <a:gd name="connsiteX67" fmla="*/ 14092819 w 21635868"/>
                <a:gd name="connsiteY67" fmla="*/ 2183731 h 5217390"/>
                <a:gd name="connsiteX68" fmla="*/ 14205113 w 21635868"/>
                <a:gd name="connsiteY68" fmla="*/ 2520615 h 5217390"/>
                <a:gd name="connsiteX69" fmla="*/ 14381576 w 21635868"/>
                <a:gd name="connsiteY69" fmla="*/ 2729163 h 5217390"/>
                <a:gd name="connsiteX70" fmla="*/ 14574082 w 21635868"/>
                <a:gd name="connsiteY70" fmla="*/ 3033963 h 5217390"/>
                <a:gd name="connsiteX71" fmla="*/ 14959092 w 21635868"/>
                <a:gd name="connsiteY71" fmla="*/ 3386889 h 5217390"/>
                <a:gd name="connsiteX72" fmla="*/ 15392229 w 21635868"/>
                <a:gd name="connsiteY72" fmla="*/ 3723773 h 5217390"/>
                <a:gd name="connsiteX73" fmla="*/ 15905576 w 21635868"/>
                <a:gd name="connsiteY73" fmla="*/ 3884194 h 5217390"/>
                <a:gd name="connsiteX74" fmla="*/ 16659555 w 21635868"/>
                <a:gd name="connsiteY74" fmla="*/ 4012531 h 5217390"/>
                <a:gd name="connsiteX75" fmla="*/ 17493745 w 21635868"/>
                <a:gd name="connsiteY75" fmla="*/ 4108784 h 5217390"/>
                <a:gd name="connsiteX76" fmla="*/ 18135429 w 21635868"/>
                <a:gd name="connsiteY76" fmla="*/ 4012531 h 5217390"/>
                <a:gd name="connsiteX77" fmla="*/ 18793155 w 21635868"/>
                <a:gd name="connsiteY77" fmla="*/ 4012531 h 5217390"/>
                <a:gd name="connsiteX78" fmla="*/ 19595261 w 21635868"/>
                <a:gd name="connsiteY78" fmla="*/ 4028573 h 5217390"/>
                <a:gd name="connsiteX79" fmla="*/ 20156734 w 21635868"/>
                <a:gd name="connsiteY79" fmla="*/ 4060657 h 5217390"/>
                <a:gd name="connsiteX80" fmla="*/ 21039050 w 21635868"/>
                <a:gd name="connsiteY80" fmla="*/ 4108784 h 5217390"/>
                <a:gd name="connsiteX81" fmla="*/ 21391976 w 21635868"/>
                <a:gd name="connsiteY81" fmla="*/ 4140868 h 5217390"/>
                <a:gd name="connsiteX82" fmla="*/ 21472187 w 21635868"/>
                <a:gd name="connsiteY82" fmla="*/ 4237120 h 5217390"/>
                <a:gd name="connsiteX83" fmla="*/ 21632608 w 21635868"/>
                <a:gd name="connsiteY83" fmla="*/ 4269205 h 5217390"/>
                <a:gd name="connsiteX0" fmla="*/ 21632608 w 21635868"/>
                <a:gd name="connsiteY0" fmla="*/ 4269205 h 5266102"/>
                <a:gd name="connsiteX1" fmla="*/ 21504271 w 21635868"/>
                <a:gd name="connsiteY1" fmla="*/ 4445668 h 5266102"/>
                <a:gd name="connsiteX2" fmla="*/ 20734250 w 21635868"/>
                <a:gd name="connsiteY2" fmla="*/ 4461710 h 5266102"/>
                <a:gd name="connsiteX3" fmla="*/ 19851934 w 21635868"/>
                <a:gd name="connsiteY3" fmla="*/ 4445668 h 5266102"/>
                <a:gd name="connsiteX4" fmla="*/ 19482966 w 21635868"/>
                <a:gd name="connsiteY4" fmla="*/ 4397542 h 5266102"/>
                <a:gd name="connsiteX5" fmla="*/ 19210250 w 21635868"/>
                <a:gd name="connsiteY5" fmla="*/ 4397542 h 5266102"/>
                <a:gd name="connsiteX6" fmla="*/ 18825240 w 21635868"/>
                <a:gd name="connsiteY6" fmla="*/ 4461710 h 5266102"/>
                <a:gd name="connsiteX7" fmla="*/ 18488355 w 21635868"/>
                <a:gd name="connsiteY7" fmla="*/ 4429626 h 5266102"/>
                <a:gd name="connsiteX8" fmla="*/ 17846671 w 21635868"/>
                <a:gd name="connsiteY8" fmla="*/ 4381499 h 5266102"/>
                <a:gd name="connsiteX9" fmla="*/ 17413534 w 21635868"/>
                <a:gd name="connsiteY9" fmla="*/ 4381499 h 5266102"/>
                <a:gd name="connsiteX10" fmla="*/ 16948313 w 21635868"/>
                <a:gd name="connsiteY10" fmla="*/ 4381499 h 5266102"/>
                <a:gd name="connsiteX11" fmla="*/ 16611429 w 21635868"/>
                <a:gd name="connsiteY11" fmla="*/ 4397542 h 5266102"/>
                <a:gd name="connsiteX12" fmla="*/ 15777240 w 21635868"/>
                <a:gd name="connsiteY12" fmla="*/ 4333373 h 5266102"/>
                <a:gd name="connsiteX13" fmla="*/ 15328061 w 21635868"/>
                <a:gd name="connsiteY13" fmla="*/ 4349415 h 5266102"/>
                <a:gd name="connsiteX14" fmla="*/ 14894924 w 21635868"/>
                <a:gd name="connsiteY14" fmla="*/ 4349415 h 5266102"/>
                <a:gd name="connsiteX15" fmla="*/ 14189071 w 21635868"/>
                <a:gd name="connsiteY15" fmla="*/ 4349415 h 5266102"/>
                <a:gd name="connsiteX16" fmla="*/ 13675724 w 21635868"/>
                <a:gd name="connsiteY16" fmla="*/ 4365457 h 5266102"/>
                <a:gd name="connsiteX17" fmla="*/ 13451134 w 21635868"/>
                <a:gd name="connsiteY17" fmla="*/ 4333373 h 5266102"/>
                <a:gd name="connsiteX18" fmla="*/ 12953829 w 21635868"/>
                <a:gd name="connsiteY18" fmla="*/ 4317331 h 5266102"/>
                <a:gd name="connsiteX19" fmla="*/ 12520692 w 21635868"/>
                <a:gd name="connsiteY19" fmla="*/ 4333373 h 5266102"/>
                <a:gd name="connsiteX20" fmla="*/ 12138149 w 21635868"/>
                <a:gd name="connsiteY20" fmla="*/ 4610099 h 5266102"/>
                <a:gd name="connsiteX21" fmla="*/ 11073295 w 21635868"/>
                <a:gd name="connsiteY21" fmla="*/ 4635410 h 5266102"/>
                <a:gd name="connsiteX22" fmla="*/ 10636362 w 21635868"/>
                <a:gd name="connsiteY22" fmla="*/ 4700370 h 5266102"/>
                <a:gd name="connsiteX23" fmla="*/ 10238259 w 21635868"/>
                <a:gd name="connsiteY23" fmla="*/ 4758422 h 5266102"/>
                <a:gd name="connsiteX24" fmla="*/ 9786599 w 21635868"/>
                <a:gd name="connsiteY24" fmla="*/ 4902050 h 5266102"/>
                <a:gd name="connsiteX25" fmla="*/ 9287190 w 21635868"/>
                <a:gd name="connsiteY25" fmla="*/ 4996666 h 5266102"/>
                <a:gd name="connsiteX26" fmla="*/ 8302825 w 21635868"/>
                <a:gd name="connsiteY26" fmla="*/ 5156336 h 5266102"/>
                <a:gd name="connsiteX27" fmla="*/ 7388521 w 21635868"/>
                <a:gd name="connsiteY27" fmla="*/ 5200183 h 5266102"/>
                <a:gd name="connsiteX28" fmla="*/ 6531661 w 21635868"/>
                <a:gd name="connsiteY28" fmla="*/ 5249034 h 5266102"/>
                <a:gd name="connsiteX29" fmla="*/ 5482836 w 21635868"/>
                <a:gd name="connsiteY29" fmla="*/ 4881272 h 5266102"/>
                <a:gd name="connsiteX30" fmla="*/ 4751068 w 21635868"/>
                <a:gd name="connsiteY30" fmla="*/ 4689384 h 5266102"/>
                <a:gd name="connsiteX31" fmla="*/ 3693523 w 21635868"/>
                <a:gd name="connsiteY31" fmla="*/ 4393531 h 5266102"/>
                <a:gd name="connsiteX32" fmla="*/ 3168145 w 21635868"/>
                <a:gd name="connsiteY32" fmla="*/ 4349415 h 5266102"/>
                <a:gd name="connsiteX33" fmla="*/ 2349997 w 21635868"/>
                <a:gd name="connsiteY33" fmla="*/ 4333373 h 5266102"/>
                <a:gd name="connsiteX34" fmla="*/ 1644145 w 21635868"/>
                <a:gd name="connsiteY34" fmla="*/ 4349415 h 5266102"/>
                <a:gd name="connsiteX35" fmla="*/ 1259134 w 21635868"/>
                <a:gd name="connsiteY35" fmla="*/ 4349415 h 5266102"/>
                <a:gd name="connsiteX36" fmla="*/ 954334 w 21635868"/>
                <a:gd name="connsiteY36" fmla="*/ 4237120 h 5266102"/>
                <a:gd name="connsiteX37" fmla="*/ 617450 w 21635868"/>
                <a:gd name="connsiteY37" fmla="*/ 4044615 h 5266102"/>
                <a:gd name="connsiteX38" fmla="*/ 376819 w 21635868"/>
                <a:gd name="connsiteY38" fmla="*/ 3739815 h 5266102"/>
                <a:gd name="connsiteX39" fmla="*/ 168271 w 21635868"/>
                <a:gd name="connsiteY39" fmla="*/ 3563352 h 5266102"/>
                <a:gd name="connsiteX40" fmla="*/ 23892 w 21635868"/>
                <a:gd name="connsiteY40" fmla="*/ 3226468 h 5266102"/>
                <a:gd name="connsiteX41" fmla="*/ 7850 w 21635868"/>
                <a:gd name="connsiteY41" fmla="*/ 2825415 h 5266102"/>
                <a:gd name="connsiteX42" fmla="*/ 104103 w 21635868"/>
                <a:gd name="connsiteY42" fmla="*/ 2344152 h 5266102"/>
                <a:gd name="connsiteX43" fmla="*/ 248482 w 21635868"/>
                <a:gd name="connsiteY43" fmla="*/ 1975184 h 5266102"/>
                <a:gd name="connsiteX44" fmla="*/ 473071 w 21635868"/>
                <a:gd name="connsiteY44" fmla="*/ 1718510 h 5266102"/>
                <a:gd name="connsiteX45" fmla="*/ 729745 w 21635868"/>
                <a:gd name="connsiteY45" fmla="*/ 1461836 h 5266102"/>
                <a:gd name="connsiteX46" fmla="*/ 1034545 w 21635868"/>
                <a:gd name="connsiteY46" fmla="*/ 1157036 h 5266102"/>
                <a:gd name="connsiteX47" fmla="*/ 1483724 w 21635868"/>
                <a:gd name="connsiteY47" fmla="*/ 739942 h 5266102"/>
                <a:gd name="connsiteX48" fmla="*/ 1852692 w 21635868"/>
                <a:gd name="connsiteY48" fmla="*/ 595563 h 5266102"/>
                <a:gd name="connsiteX49" fmla="*/ 2847303 w 21635868"/>
                <a:gd name="connsiteY49" fmla="*/ 387015 h 5266102"/>
                <a:gd name="connsiteX50" fmla="*/ 3472945 w 21635868"/>
                <a:gd name="connsiteY50" fmla="*/ 306805 h 5266102"/>
                <a:gd name="connsiteX51" fmla="*/ 4515682 w 21635868"/>
                <a:gd name="connsiteY51" fmla="*/ 242636 h 5266102"/>
                <a:gd name="connsiteX52" fmla="*/ 5141324 w 21635868"/>
                <a:gd name="connsiteY52" fmla="*/ 130342 h 5266102"/>
                <a:gd name="connsiteX53" fmla="*/ 6585113 w 21635868"/>
                <a:gd name="connsiteY53" fmla="*/ 66173 h 5266102"/>
                <a:gd name="connsiteX54" fmla="*/ 7611808 w 21635868"/>
                <a:gd name="connsiteY54" fmla="*/ 50131 h 5266102"/>
                <a:gd name="connsiteX55" fmla="*/ 8702671 w 21635868"/>
                <a:gd name="connsiteY55" fmla="*/ 18047 h 5266102"/>
                <a:gd name="connsiteX56" fmla="*/ 9440608 w 21635868"/>
                <a:gd name="connsiteY56" fmla="*/ 2005 h 5266102"/>
                <a:gd name="connsiteX57" fmla="*/ 9921871 w 21635868"/>
                <a:gd name="connsiteY57" fmla="*/ 2005 h 5266102"/>
                <a:gd name="connsiteX58" fmla="*/ 10547513 w 21635868"/>
                <a:gd name="connsiteY58" fmla="*/ 18047 h 5266102"/>
                <a:gd name="connsiteX59" fmla="*/ 11125029 w 21635868"/>
                <a:gd name="connsiteY59" fmla="*/ 18047 h 5266102"/>
                <a:gd name="connsiteX60" fmla="*/ 11702545 w 21635868"/>
                <a:gd name="connsiteY60" fmla="*/ 130342 h 5266102"/>
                <a:gd name="connsiteX61" fmla="*/ 12296103 w 21635868"/>
                <a:gd name="connsiteY61" fmla="*/ 258678 h 5266102"/>
                <a:gd name="connsiteX62" fmla="*/ 12713197 w 21635868"/>
                <a:gd name="connsiteY62" fmla="*/ 419099 h 5266102"/>
                <a:gd name="connsiteX63" fmla="*/ 13210503 w 21635868"/>
                <a:gd name="connsiteY63" fmla="*/ 723899 h 5266102"/>
                <a:gd name="connsiteX64" fmla="*/ 13370924 w 21635868"/>
                <a:gd name="connsiteY64" fmla="*/ 1028699 h 5266102"/>
                <a:gd name="connsiteX65" fmla="*/ 13739892 w 21635868"/>
                <a:gd name="connsiteY65" fmla="*/ 1285373 h 5266102"/>
                <a:gd name="connsiteX66" fmla="*/ 13932397 w 21635868"/>
                <a:gd name="connsiteY66" fmla="*/ 1798720 h 5266102"/>
                <a:gd name="connsiteX67" fmla="*/ 14092819 w 21635868"/>
                <a:gd name="connsiteY67" fmla="*/ 2183731 h 5266102"/>
                <a:gd name="connsiteX68" fmla="*/ 14205113 w 21635868"/>
                <a:gd name="connsiteY68" fmla="*/ 2520615 h 5266102"/>
                <a:gd name="connsiteX69" fmla="*/ 14381576 w 21635868"/>
                <a:gd name="connsiteY69" fmla="*/ 2729163 h 5266102"/>
                <a:gd name="connsiteX70" fmla="*/ 14574082 w 21635868"/>
                <a:gd name="connsiteY70" fmla="*/ 3033963 h 5266102"/>
                <a:gd name="connsiteX71" fmla="*/ 14959092 w 21635868"/>
                <a:gd name="connsiteY71" fmla="*/ 3386889 h 5266102"/>
                <a:gd name="connsiteX72" fmla="*/ 15392229 w 21635868"/>
                <a:gd name="connsiteY72" fmla="*/ 3723773 h 5266102"/>
                <a:gd name="connsiteX73" fmla="*/ 15905576 w 21635868"/>
                <a:gd name="connsiteY73" fmla="*/ 3884194 h 5266102"/>
                <a:gd name="connsiteX74" fmla="*/ 16659555 w 21635868"/>
                <a:gd name="connsiteY74" fmla="*/ 4012531 h 5266102"/>
                <a:gd name="connsiteX75" fmla="*/ 17493745 w 21635868"/>
                <a:gd name="connsiteY75" fmla="*/ 4108784 h 5266102"/>
                <a:gd name="connsiteX76" fmla="*/ 18135429 w 21635868"/>
                <a:gd name="connsiteY76" fmla="*/ 4012531 h 5266102"/>
                <a:gd name="connsiteX77" fmla="*/ 18793155 w 21635868"/>
                <a:gd name="connsiteY77" fmla="*/ 4012531 h 5266102"/>
                <a:gd name="connsiteX78" fmla="*/ 19595261 w 21635868"/>
                <a:gd name="connsiteY78" fmla="*/ 4028573 h 5266102"/>
                <a:gd name="connsiteX79" fmla="*/ 20156734 w 21635868"/>
                <a:gd name="connsiteY79" fmla="*/ 4060657 h 5266102"/>
                <a:gd name="connsiteX80" fmla="*/ 21039050 w 21635868"/>
                <a:gd name="connsiteY80" fmla="*/ 4108784 h 5266102"/>
                <a:gd name="connsiteX81" fmla="*/ 21391976 w 21635868"/>
                <a:gd name="connsiteY81" fmla="*/ 4140868 h 5266102"/>
                <a:gd name="connsiteX82" fmla="*/ 21472187 w 21635868"/>
                <a:gd name="connsiteY82" fmla="*/ 4237120 h 5266102"/>
                <a:gd name="connsiteX83" fmla="*/ 21632608 w 21635868"/>
                <a:gd name="connsiteY83" fmla="*/ 4269205 h 5266102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287190 w 21635868"/>
                <a:gd name="connsiteY25" fmla="*/ 4996666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335316 w 21635868"/>
                <a:gd name="connsiteY25" fmla="*/ 5056824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86599 w 21635868"/>
                <a:gd name="connsiteY25" fmla="*/ 4902050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297279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4726"/>
                <a:gd name="connsiteY0" fmla="*/ 4269205 h 5279761"/>
                <a:gd name="connsiteX1" fmla="*/ 21504271 w 21634726"/>
                <a:gd name="connsiteY1" fmla="*/ 4445668 h 5279761"/>
                <a:gd name="connsiteX2" fmla="*/ 20794408 w 21634726"/>
                <a:gd name="connsiteY2" fmla="*/ 4545931 h 5279761"/>
                <a:gd name="connsiteX3" fmla="*/ 19936155 w 21634726"/>
                <a:gd name="connsiteY3" fmla="*/ 4361447 h 5279761"/>
                <a:gd name="connsiteX4" fmla="*/ 19494998 w 21634726"/>
                <a:gd name="connsiteY4" fmla="*/ 4301290 h 5279761"/>
                <a:gd name="connsiteX5" fmla="*/ 19234312 w 21634726"/>
                <a:gd name="connsiteY5" fmla="*/ 4313321 h 5279761"/>
                <a:gd name="connsiteX6" fmla="*/ 18873366 w 21634726"/>
                <a:gd name="connsiteY6" fmla="*/ 4305299 h 5279761"/>
                <a:gd name="connsiteX7" fmla="*/ 18500388 w 21634726"/>
                <a:gd name="connsiteY7" fmla="*/ 4297279 h 5279761"/>
                <a:gd name="connsiteX8" fmla="*/ 17846672 w 21634726"/>
                <a:gd name="connsiteY8" fmla="*/ 4309310 h 5279761"/>
                <a:gd name="connsiteX9" fmla="*/ 17557913 w 21634726"/>
                <a:gd name="connsiteY9" fmla="*/ 4321341 h 5279761"/>
                <a:gd name="connsiteX10" fmla="*/ 16972375 w 21634726"/>
                <a:gd name="connsiteY10" fmla="*/ 4285246 h 5279761"/>
                <a:gd name="connsiteX11" fmla="*/ 16611429 w 21634726"/>
                <a:gd name="connsiteY11" fmla="*/ 4313321 h 5279761"/>
                <a:gd name="connsiteX12" fmla="*/ 15777240 w 21634726"/>
                <a:gd name="connsiteY12" fmla="*/ 4333373 h 5279761"/>
                <a:gd name="connsiteX13" fmla="*/ 15340092 w 21634726"/>
                <a:gd name="connsiteY13" fmla="*/ 4385509 h 5279761"/>
                <a:gd name="connsiteX14" fmla="*/ 14979145 w 21634726"/>
                <a:gd name="connsiteY14" fmla="*/ 4433636 h 5279761"/>
                <a:gd name="connsiteX15" fmla="*/ 14285324 w 21634726"/>
                <a:gd name="connsiteY15" fmla="*/ 4493794 h 5279761"/>
                <a:gd name="connsiteX16" fmla="*/ 13880261 w 21634726"/>
                <a:gd name="connsiteY16" fmla="*/ 4521867 h 5279761"/>
                <a:gd name="connsiteX17" fmla="*/ 13523324 w 21634726"/>
                <a:gd name="connsiteY17" fmla="*/ 4598068 h 5279761"/>
                <a:gd name="connsiteX18" fmla="*/ 13013987 w 21634726"/>
                <a:gd name="connsiteY18" fmla="*/ 4642184 h 5279761"/>
                <a:gd name="connsiteX19" fmla="*/ 12556787 w 21634726"/>
                <a:gd name="connsiteY19" fmla="*/ 4658226 h 5279761"/>
                <a:gd name="connsiteX20" fmla="*/ 11921580 w 21634726"/>
                <a:gd name="connsiteY20" fmla="*/ 4706351 h 5279761"/>
                <a:gd name="connsiteX21" fmla="*/ 11121422 w 21634726"/>
                <a:gd name="connsiteY21" fmla="*/ 4767758 h 5279761"/>
                <a:gd name="connsiteX22" fmla="*/ 10684488 w 21634726"/>
                <a:gd name="connsiteY22" fmla="*/ 4808655 h 5279761"/>
                <a:gd name="connsiteX23" fmla="*/ 10322480 w 21634726"/>
                <a:gd name="connsiteY23" fmla="*/ 4914832 h 5279761"/>
                <a:gd name="connsiteX24" fmla="*/ 9945457 w 21634726"/>
                <a:gd name="connsiteY24" fmla="*/ 4986134 h 5279761"/>
                <a:gd name="connsiteX25" fmla="*/ 9774567 w 21634726"/>
                <a:gd name="connsiteY25" fmla="*/ 4986271 h 5279761"/>
                <a:gd name="connsiteX26" fmla="*/ 9335316 w 21634726"/>
                <a:gd name="connsiteY26" fmla="*/ 5056824 h 5279761"/>
                <a:gd name="connsiteX27" fmla="*/ 8302825 w 21634726"/>
                <a:gd name="connsiteY27" fmla="*/ 5156336 h 5279761"/>
                <a:gd name="connsiteX28" fmla="*/ 7388521 w 21634726"/>
                <a:gd name="connsiteY28" fmla="*/ 5248310 h 5279761"/>
                <a:gd name="connsiteX29" fmla="*/ 6531661 w 21634726"/>
                <a:gd name="connsiteY29" fmla="*/ 5249034 h 5279761"/>
                <a:gd name="connsiteX30" fmla="*/ 5482836 w 21634726"/>
                <a:gd name="connsiteY30" fmla="*/ 4881272 h 5279761"/>
                <a:gd name="connsiteX31" fmla="*/ 4751068 w 21634726"/>
                <a:gd name="connsiteY31" fmla="*/ 4689384 h 5279761"/>
                <a:gd name="connsiteX32" fmla="*/ 3693523 w 21634726"/>
                <a:gd name="connsiteY32" fmla="*/ 4393531 h 5279761"/>
                <a:gd name="connsiteX33" fmla="*/ 3168145 w 21634726"/>
                <a:gd name="connsiteY33" fmla="*/ 4349415 h 5279761"/>
                <a:gd name="connsiteX34" fmla="*/ 2349997 w 21634726"/>
                <a:gd name="connsiteY34" fmla="*/ 4333373 h 5279761"/>
                <a:gd name="connsiteX35" fmla="*/ 1644145 w 21634726"/>
                <a:gd name="connsiteY35" fmla="*/ 4349415 h 5279761"/>
                <a:gd name="connsiteX36" fmla="*/ 1259134 w 21634726"/>
                <a:gd name="connsiteY36" fmla="*/ 4349415 h 5279761"/>
                <a:gd name="connsiteX37" fmla="*/ 954334 w 21634726"/>
                <a:gd name="connsiteY37" fmla="*/ 4237120 h 5279761"/>
                <a:gd name="connsiteX38" fmla="*/ 617450 w 21634726"/>
                <a:gd name="connsiteY38" fmla="*/ 4044615 h 5279761"/>
                <a:gd name="connsiteX39" fmla="*/ 376819 w 21634726"/>
                <a:gd name="connsiteY39" fmla="*/ 3739815 h 5279761"/>
                <a:gd name="connsiteX40" fmla="*/ 168271 w 21634726"/>
                <a:gd name="connsiteY40" fmla="*/ 3563352 h 5279761"/>
                <a:gd name="connsiteX41" fmla="*/ 23892 w 21634726"/>
                <a:gd name="connsiteY41" fmla="*/ 3226468 h 5279761"/>
                <a:gd name="connsiteX42" fmla="*/ 7850 w 21634726"/>
                <a:gd name="connsiteY42" fmla="*/ 2825415 h 5279761"/>
                <a:gd name="connsiteX43" fmla="*/ 104103 w 21634726"/>
                <a:gd name="connsiteY43" fmla="*/ 2344152 h 5279761"/>
                <a:gd name="connsiteX44" fmla="*/ 248482 w 21634726"/>
                <a:gd name="connsiteY44" fmla="*/ 1975184 h 5279761"/>
                <a:gd name="connsiteX45" fmla="*/ 473071 w 21634726"/>
                <a:gd name="connsiteY45" fmla="*/ 1718510 h 5279761"/>
                <a:gd name="connsiteX46" fmla="*/ 729745 w 21634726"/>
                <a:gd name="connsiteY46" fmla="*/ 1461836 h 5279761"/>
                <a:gd name="connsiteX47" fmla="*/ 1034545 w 21634726"/>
                <a:gd name="connsiteY47" fmla="*/ 1157036 h 5279761"/>
                <a:gd name="connsiteX48" fmla="*/ 1483724 w 21634726"/>
                <a:gd name="connsiteY48" fmla="*/ 739942 h 5279761"/>
                <a:gd name="connsiteX49" fmla="*/ 1852692 w 21634726"/>
                <a:gd name="connsiteY49" fmla="*/ 595563 h 5279761"/>
                <a:gd name="connsiteX50" fmla="*/ 2847303 w 21634726"/>
                <a:gd name="connsiteY50" fmla="*/ 387015 h 5279761"/>
                <a:gd name="connsiteX51" fmla="*/ 3472945 w 21634726"/>
                <a:gd name="connsiteY51" fmla="*/ 306805 h 5279761"/>
                <a:gd name="connsiteX52" fmla="*/ 4515682 w 21634726"/>
                <a:gd name="connsiteY52" fmla="*/ 242636 h 5279761"/>
                <a:gd name="connsiteX53" fmla="*/ 5141324 w 21634726"/>
                <a:gd name="connsiteY53" fmla="*/ 130342 h 5279761"/>
                <a:gd name="connsiteX54" fmla="*/ 6585113 w 21634726"/>
                <a:gd name="connsiteY54" fmla="*/ 66173 h 5279761"/>
                <a:gd name="connsiteX55" fmla="*/ 7611808 w 21634726"/>
                <a:gd name="connsiteY55" fmla="*/ 50131 h 5279761"/>
                <a:gd name="connsiteX56" fmla="*/ 8702671 w 21634726"/>
                <a:gd name="connsiteY56" fmla="*/ 18047 h 5279761"/>
                <a:gd name="connsiteX57" fmla="*/ 9440608 w 21634726"/>
                <a:gd name="connsiteY57" fmla="*/ 2005 h 5279761"/>
                <a:gd name="connsiteX58" fmla="*/ 9921871 w 21634726"/>
                <a:gd name="connsiteY58" fmla="*/ 2005 h 5279761"/>
                <a:gd name="connsiteX59" fmla="*/ 10547513 w 21634726"/>
                <a:gd name="connsiteY59" fmla="*/ 18047 h 5279761"/>
                <a:gd name="connsiteX60" fmla="*/ 11125029 w 21634726"/>
                <a:gd name="connsiteY60" fmla="*/ 18047 h 5279761"/>
                <a:gd name="connsiteX61" fmla="*/ 11702545 w 21634726"/>
                <a:gd name="connsiteY61" fmla="*/ 130342 h 5279761"/>
                <a:gd name="connsiteX62" fmla="*/ 12296103 w 21634726"/>
                <a:gd name="connsiteY62" fmla="*/ 258678 h 5279761"/>
                <a:gd name="connsiteX63" fmla="*/ 12713197 w 21634726"/>
                <a:gd name="connsiteY63" fmla="*/ 419099 h 5279761"/>
                <a:gd name="connsiteX64" fmla="*/ 13210503 w 21634726"/>
                <a:gd name="connsiteY64" fmla="*/ 723899 h 5279761"/>
                <a:gd name="connsiteX65" fmla="*/ 13370924 w 21634726"/>
                <a:gd name="connsiteY65" fmla="*/ 1028699 h 5279761"/>
                <a:gd name="connsiteX66" fmla="*/ 13739892 w 21634726"/>
                <a:gd name="connsiteY66" fmla="*/ 1285373 h 5279761"/>
                <a:gd name="connsiteX67" fmla="*/ 13932397 w 21634726"/>
                <a:gd name="connsiteY67" fmla="*/ 1798720 h 5279761"/>
                <a:gd name="connsiteX68" fmla="*/ 14092819 w 21634726"/>
                <a:gd name="connsiteY68" fmla="*/ 2183731 h 5279761"/>
                <a:gd name="connsiteX69" fmla="*/ 14205113 w 21634726"/>
                <a:gd name="connsiteY69" fmla="*/ 2520615 h 5279761"/>
                <a:gd name="connsiteX70" fmla="*/ 14381576 w 21634726"/>
                <a:gd name="connsiteY70" fmla="*/ 2729163 h 5279761"/>
                <a:gd name="connsiteX71" fmla="*/ 14574082 w 21634726"/>
                <a:gd name="connsiteY71" fmla="*/ 3033963 h 5279761"/>
                <a:gd name="connsiteX72" fmla="*/ 14959092 w 21634726"/>
                <a:gd name="connsiteY72" fmla="*/ 3386889 h 5279761"/>
                <a:gd name="connsiteX73" fmla="*/ 15392229 w 21634726"/>
                <a:gd name="connsiteY73" fmla="*/ 3723773 h 5279761"/>
                <a:gd name="connsiteX74" fmla="*/ 15905576 w 21634726"/>
                <a:gd name="connsiteY74" fmla="*/ 3884194 h 5279761"/>
                <a:gd name="connsiteX75" fmla="*/ 16659555 w 21634726"/>
                <a:gd name="connsiteY75" fmla="*/ 4012531 h 5279761"/>
                <a:gd name="connsiteX76" fmla="*/ 17493745 w 21634726"/>
                <a:gd name="connsiteY76" fmla="*/ 4108784 h 5279761"/>
                <a:gd name="connsiteX77" fmla="*/ 18135429 w 21634726"/>
                <a:gd name="connsiteY77" fmla="*/ 4012531 h 5279761"/>
                <a:gd name="connsiteX78" fmla="*/ 18793155 w 21634726"/>
                <a:gd name="connsiteY78" fmla="*/ 4012531 h 5279761"/>
                <a:gd name="connsiteX79" fmla="*/ 19595261 w 21634726"/>
                <a:gd name="connsiteY79" fmla="*/ 4028573 h 5279761"/>
                <a:gd name="connsiteX80" fmla="*/ 20156734 w 21634726"/>
                <a:gd name="connsiteY80" fmla="*/ 4060657 h 5279761"/>
                <a:gd name="connsiteX81" fmla="*/ 21039050 w 21634726"/>
                <a:gd name="connsiteY81" fmla="*/ 4108784 h 5279761"/>
                <a:gd name="connsiteX82" fmla="*/ 21391976 w 21634726"/>
                <a:gd name="connsiteY82" fmla="*/ 4140868 h 5279761"/>
                <a:gd name="connsiteX83" fmla="*/ 21472187 w 21634726"/>
                <a:gd name="connsiteY83" fmla="*/ 4237120 h 5279761"/>
                <a:gd name="connsiteX84" fmla="*/ 21632608 w 21634726"/>
                <a:gd name="connsiteY84" fmla="*/ 4269205 h 5279761"/>
                <a:gd name="connsiteX0" fmla="*/ 21632608 w 21633274"/>
                <a:gd name="connsiteY0" fmla="*/ 4269205 h 5279761"/>
                <a:gd name="connsiteX1" fmla="*/ 21492241 w 21633274"/>
                <a:gd name="connsiteY1" fmla="*/ 4734425 h 5279761"/>
                <a:gd name="connsiteX2" fmla="*/ 20794408 w 21633274"/>
                <a:gd name="connsiteY2" fmla="*/ 4545931 h 5279761"/>
                <a:gd name="connsiteX3" fmla="*/ 19936155 w 21633274"/>
                <a:gd name="connsiteY3" fmla="*/ 4361447 h 5279761"/>
                <a:gd name="connsiteX4" fmla="*/ 19494998 w 21633274"/>
                <a:gd name="connsiteY4" fmla="*/ 4301290 h 5279761"/>
                <a:gd name="connsiteX5" fmla="*/ 19234312 w 21633274"/>
                <a:gd name="connsiteY5" fmla="*/ 4313321 h 5279761"/>
                <a:gd name="connsiteX6" fmla="*/ 18873366 w 21633274"/>
                <a:gd name="connsiteY6" fmla="*/ 4305299 h 5279761"/>
                <a:gd name="connsiteX7" fmla="*/ 18500388 w 21633274"/>
                <a:gd name="connsiteY7" fmla="*/ 4297279 h 5279761"/>
                <a:gd name="connsiteX8" fmla="*/ 17846672 w 21633274"/>
                <a:gd name="connsiteY8" fmla="*/ 4309310 h 5279761"/>
                <a:gd name="connsiteX9" fmla="*/ 17557913 w 21633274"/>
                <a:gd name="connsiteY9" fmla="*/ 4321341 h 5279761"/>
                <a:gd name="connsiteX10" fmla="*/ 16972375 w 21633274"/>
                <a:gd name="connsiteY10" fmla="*/ 4285246 h 5279761"/>
                <a:gd name="connsiteX11" fmla="*/ 16611429 w 21633274"/>
                <a:gd name="connsiteY11" fmla="*/ 4313321 h 5279761"/>
                <a:gd name="connsiteX12" fmla="*/ 15777240 w 21633274"/>
                <a:gd name="connsiteY12" fmla="*/ 4333373 h 5279761"/>
                <a:gd name="connsiteX13" fmla="*/ 15340092 w 21633274"/>
                <a:gd name="connsiteY13" fmla="*/ 4385509 h 5279761"/>
                <a:gd name="connsiteX14" fmla="*/ 14979145 w 21633274"/>
                <a:gd name="connsiteY14" fmla="*/ 4433636 h 5279761"/>
                <a:gd name="connsiteX15" fmla="*/ 14285324 w 21633274"/>
                <a:gd name="connsiteY15" fmla="*/ 4493794 h 5279761"/>
                <a:gd name="connsiteX16" fmla="*/ 13880261 w 21633274"/>
                <a:gd name="connsiteY16" fmla="*/ 4521867 h 5279761"/>
                <a:gd name="connsiteX17" fmla="*/ 13523324 w 21633274"/>
                <a:gd name="connsiteY17" fmla="*/ 4598068 h 5279761"/>
                <a:gd name="connsiteX18" fmla="*/ 13013987 w 21633274"/>
                <a:gd name="connsiteY18" fmla="*/ 4642184 h 5279761"/>
                <a:gd name="connsiteX19" fmla="*/ 12556787 w 21633274"/>
                <a:gd name="connsiteY19" fmla="*/ 4658226 h 5279761"/>
                <a:gd name="connsiteX20" fmla="*/ 11921580 w 21633274"/>
                <a:gd name="connsiteY20" fmla="*/ 4706351 h 5279761"/>
                <a:gd name="connsiteX21" fmla="*/ 11121422 w 21633274"/>
                <a:gd name="connsiteY21" fmla="*/ 4767758 h 5279761"/>
                <a:gd name="connsiteX22" fmla="*/ 10684488 w 21633274"/>
                <a:gd name="connsiteY22" fmla="*/ 4808655 h 5279761"/>
                <a:gd name="connsiteX23" fmla="*/ 10322480 w 21633274"/>
                <a:gd name="connsiteY23" fmla="*/ 4914832 h 5279761"/>
                <a:gd name="connsiteX24" fmla="*/ 9945457 w 21633274"/>
                <a:gd name="connsiteY24" fmla="*/ 4986134 h 5279761"/>
                <a:gd name="connsiteX25" fmla="*/ 9774567 w 21633274"/>
                <a:gd name="connsiteY25" fmla="*/ 4986271 h 5279761"/>
                <a:gd name="connsiteX26" fmla="*/ 9335316 w 21633274"/>
                <a:gd name="connsiteY26" fmla="*/ 5056824 h 5279761"/>
                <a:gd name="connsiteX27" fmla="*/ 8302825 w 21633274"/>
                <a:gd name="connsiteY27" fmla="*/ 5156336 h 5279761"/>
                <a:gd name="connsiteX28" fmla="*/ 7388521 w 21633274"/>
                <a:gd name="connsiteY28" fmla="*/ 5248310 h 5279761"/>
                <a:gd name="connsiteX29" fmla="*/ 6531661 w 21633274"/>
                <a:gd name="connsiteY29" fmla="*/ 5249034 h 5279761"/>
                <a:gd name="connsiteX30" fmla="*/ 5482836 w 21633274"/>
                <a:gd name="connsiteY30" fmla="*/ 4881272 h 5279761"/>
                <a:gd name="connsiteX31" fmla="*/ 4751068 w 21633274"/>
                <a:gd name="connsiteY31" fmla="*/ 4689384 h 5279761"/>
                <a:gd name="connsiteX32" fmla="*/ 3693523 w 21633274"/>
                <a:gd name="connsiteY32" fmla="*/ 4393531 h 5279761"/>
                <a:gd name="connsiteX33" fmla="*/ 3168145 w 21633274"/>
                <a:gd name="connsiteY33" fmla="*/ 4349415 h 5279761"/>
                <a:gd name="connsiteX34" fmla="*/ 2349997 w 21633274"/>
                <a:gd name="connsiteY34" fmla="*/ 4333373 h 5279761"/>
                <a:gd name="connsiteX35" fmla="*/ 1644145 w 21633274"/>
                <a:gd name="connsiteY35" fmla="*/ 4349415 h 5279761"/>
                <a:gd name="connsiteX36" fmla="*/ 1259134 w 21633274"/>
                <a:gd name="connsiteY36" fmla="*/ 4349415 h 5279761"/>
                <a:gd name="connsiteX37" fmla="*/ 954334 w 21633274"/>
                <a:gd name="connsiteY37" fmla="*/ 4237120 h 5279761"/>
                <a:gd name="connsiteX38" fmla="*/ 617450 w 21633274"/>
                <a:gd name="connsiteY38" fmla="*/ 4044615 h 5279761"/>
                <a:gd name="connsiteX39" fmla="*/ 376819 w 21633274"/>
                <a:gd name="connsiteY39" fmla="*/ 3739815 h 5279761"/>
                <a:gd name="connsiteX40" fmla="*/ 168271 w 21633274"/>
                <a:gd name="connsiteY40" fmla="*/ 3563352 h 5279761"/>
                <a:gd name="connsiteX41" fmla="*/ 23892 w 21633274"/>
                <a:gd name="connsiteY41" fmla="*/ 3226468 h 5279761"/>
                <a:gd name="connsiteX42" fmla="*/ 7850 w 21633274"/>
                <a:gd name="connsiteY42" fmla="*/ 2825415 h 5279761"/>
                <a:gd name="connsiteX43" fmla="*/ 104103 w 21633274"/>
                <a:gd name="connsiteY43" fmla="*/ 2344152 h 5279761"/>
                <a:gd name="connsiteX44" fmla="*/ 248482 w 21633274"/>
                <a:gd name="connsiteY44" fmla="*/ 1975184 h 5279761"/>
                <a:gd name="connsiteX45" fmla="*/ 473071 w 21633274"/>
                <a:gd name="connsiteY45" fmla="*/ 1718510 h 5279761"/>
                <a:gd name="connsiteX46" fmla="*/ 729745 w 21633274"/>
                <a:gd name="connsiteY46" fmla="*/ 1461836 h 5279761"/>
                <a:gd name="connsiteX47" fmla="*/ 1034545 w 21633274"/>
                <a:gd name="connsiteY47" fmla="*/ 1157036 h 5279761"/>
                <a:gd name="connsiteX48" fmla="*/ 1483724 w 21633274"/>
                <a:gd name="connsiteY48" fmla="*/ 739942 h 5279761"/>
                <a:gd name="connsiteX49" fmla="*/ 1852692 w 21633274"/>
                <a:gd name="connsiteY49" fmla="*/ 595563 h 5279761"/>
                <a:gd name="connsiteX50" fmla="*/ 2847303 w 21633274"/>
                <a:gd name="connsiteY50" fmla="*/ 387015 h 5279761"/>
                <a:gd name="connsiteX51" fmla="*/ 3472945 w 21633274"/>
                <a:gd name="connsiteY51" fmla="*/ 306805 h 5279761"/>
                <a:gd name="connsiteX52" fmla="*/ 4515682 w 21633274"/>
                <a:gd name="connsiteY52" fmla="*/ 242636 h 5279761"/>
                <a:gd name="connsiteX53" fmla="*/ 5141324 w 21633274"/>
                <a:gd name="connsiteY53" fmla="*/ 130342 h 5279761"/>
                <a:gd name="connsiteX54" fmla="*/ 6585113 w 21633274"/>
                <a:gd name="connsiteY54" fmla="*/ 66173 h 5279761"/>
                <a:gd name="connsiteX55" fmla="*/ 7611808 w 21633274"/>
                <a:gd name="connsiteY55" fmla="*/ 50131 h 5279761"/>
                <a:gd name="connsiteX56" fmla="*/ 8702671 w 21633274"/>
                <a:gd name="connsiteY56" fmla="*/ 18047 h 5279761"/>
                <a:gd name="connsiteX57" fmla="*/ 9440608 w 21633274"/>
                <a:gd name="connsiteY57" fmla="*/ 2005 h 5279761"/>
                <a:gd name="connsiteX58" fmla="*/ 9921871 w 21633274"/>
                <a:gd name="connsiteY58" fmla="*/ 2005 h 5279761"/>
                <a:gd name="connsiteX59" fmla="*/ 10547513 w 21633274"/>
                <a:gd name="connsiteY59" fmla="*/ 18047 h 5279761"/>
                <a:gd name="connsiteX60" fmla="*/ 11125029 w 21633274"/>
                <a:gd name="connsiteY60" fmla="*/ 18047 h 5279761"/>
                <a:gd name="connsiteX61" fmla="*/ 11702545 w 21633274"/>
                <a:gd name="connsiteY61" fmla="*/ 130342 h 5279761"/>
                <a:gd name="connsiteX62" fmla="*/ 12296103 w 21633274"/>
                <a:gd name="connsiteY62" fmla="*/ 258678 h 5279761"/>
                <a:gd name="connsiteX63" fmla="*/ 12713197 w 21633274"/>
                <a:gd name="connsiteY63" fmla="*/ 419099 h 5279761"/>
                <a:gd name="connsiteX64" fmla="*/ 13210503 w 21633274"/>
                <a:gd name="connsiteY64" fmla="*/ 723899 h 5279761"/>
                <a:gd name="connsiteX65" fmla="*/ 13370924 w 21633274"/>
                <a:gd name="connsiteY65" fmla="*/ 1028699 h 5279761"/>
                <a:gd name="connsiteX66" fmla="*/ 13739892 w 21633274"/>
                <a:gd name="connsiteY66" fmla="*/ 1285373 h 5279761"/>
                <a:gd name="connsiteX67" fmla="*/ 13932397 w 21633274"/>
                <a:gd name="connsiteY67" fmla="*/ 1798720 h 5279761"/>
                <a:gd name="connsiteX68" fmla="*/ 14092819 w 21633274"/>
                <a:gd name="connsiteY68" fmla="*/ 2183731 h 5279761"/>
                <a:gd name="connsiteX69" fmla="*/ 14205113 w 21633274"/>
                <a:gd name="connsiteY69" fmla="*/ 2520615 h 5279761"/>
                <a:gd name="connsiteX70" fmla="*/ 14381576 w 21633274"/>
                <a:gd name="connsiteY70" fmla="*/ 2729163 h 5279761"/>
                <a:gd name="connsiteX71" fmla="*/ 14574082 w 21633274"/>
                <a:gd name="connsiteY71" fmla="*/ 3033963 h 5279761"/>
                <a:gd name="connsiteX72" fmla="*/ 14959092 w 21633274"/>
                <a:gd name="connsiteY72" fmla="*/ 3386889 h 5279761"/>
                <a:gd name="connsiteX73" fmla="*/ 15392229 w 21633274"/>
                <a:gd name="connsiteY73" fmla="*/ 3723773 h 5279761"/>
                <a:gd name="connsiteX74" fmla="*/ 15905576 w 21633274"/>
                <a:gd name="connsiteY74" fmla="*/ 3884194 h 5279761"/>
                <a:gd name="connsiteX75" fmla="*/ 16659555 w 21633274"/>
                <a:gd name="connsiteY75" fmla="*/ 4012531 h 5279761"/>
                <a:gd name="connsiteX76" fmla="*/ 17493745 w 21633274"/>
                <a:gd name="connsiteY76" fmla="*/ 4108784 h 5279761"/>
                <a:gd name="connsiteX77" fmla="*/ 18135429 w 21633274"/>
                <a:gd name="connsiteY77" fmla="*/ 4012531 h 5279761"/>
                <a:gd name="connsiteX78" fmla="*/ 18793155 w 21633274"/>
                <a:gd name="connsiteY78" fmla="*/ 4012531 h 5279761"/>
                <a:gd name="connsiteX79" fmla="*/ 19595261 w 21633274"/>
                <a:gd name="connsiteY79" fmla="*/ 4028573 h 5279761"/>
                <a:gd name="connsiteX80" fmla="*/ 20156734 w 21633274"/>
                <a:gd name="connsiteY80" fmla="*/ 4060657 h 5279761"/>
                <a:gd name="connsiteX81" fmla="*/ 21039050 w 21633274"/>
                <a:gd name="connsiteY81" fmla="*/ 4108784 h 5279761"/>
                <a:gd name="connsiteX82" fmla="*/ 21391976 w 21633274"/>
                <a:gd name="connsiteY82" fmla="*/ 4140868 h 5279761"/>
                <a:gd name="connsiteX83" fmla="*/ 21472187 w 21633274"/>
                <a:gd name="connsiteY83" fmla="*/ 4237120 h 5279761"/>
                <a:gd name="connsiteX84" fmla="*/ 21632608 w 21633274"/>
                <a:gd name="connsiteY84" fmla="*/ 4269205 h 5279761"/>
                <a:gd name="connsiteX0" fmla="*/ 21668703 w 21668920"/>
                <a:gd name="connsiteY0" fmla="*/ 4834689 h 5279761"/>
                <a:gd name="connsiteX1" fmla="*/ 21492241 w 21668920"/>
                <a:gd name="connsiteY1" fmla="*/ 4734425 h 5279761"/>
                <a:gd name="connsiteX2" fmla="*/ 20794408 w 21668920"/>
                <a:gd name="connsiteY2" fmla="*/ 4545931 h 5279761"/>
                <a:gd name="connsiteX3" fmla="*/ 19936155 w 21668920"/>
                <a:gd name="connsiteY3" fmla="*/ 4361447 h 5279761"/>
                <a:gd name="connsiteX4" fmla="*/ 19494998 w 21668920"/>
                <a:gd name="connsiteY4" fmla="*/ 4301290 h 5279761"/>
                <a:gd name="connsiteX5" fmla="*/ 19234312 w 21668920"/>
                <a:gd name="connsiteY5" fmla="*/ 4313321 h 5279761"/>
                <a:gd name="connsiteX6" fmla="*/ 18873366 w 21668920"/>
                <a:gd name="connsiteY6" fmla="*/ 4305299 h 5279761"/>
                <a:gd name="connsiteX7" fmla="*/ 18500388 w 21668920"/>
                <a:gd name="connsiteY7" fmla="*/ 4297279 h 5279761"/>
                <a:gd name="connsiteX8" fmla="*/ 17846672 w 21668920"/>
                <a:gd name="connsiteY8" fmla="*/ 4309310 h 5279761"/>
                <a:gd name="connsiteX9" fmla="*/ 17557913 w 21668920"/>
                <a:gd name="connsiteY9" fmla="*/ 4321341 h 5279761"/>
                <a:gd name="connsiteX10" fmla="*/ 16972375 w 21668920"/>
                <a:gd name="connsiteY10" fmla="*/ 4285246 h 5279761"/>
                <a:gd name="connsiteX11" fmla="*/ 16611429 w 21668920"/>
                <a:gd name="connsiteY11" fmla="*/ 4313321 h 5279761"/>
                <a:gd name="connsiteX12" fmla="*/ 15777240 w 21668920"/>
                <a:gd name="connsiteY12" fmla="*/ 4333373 h 5279761"/>
                <a:gd name="connsiteX13" fmla="*/ 15340092 w 21668920"/>
                <a:gd name="connsiteY13" fmla="*/ 4385509 h 5279761"/>
                <a:gd name="connsiteX14" fmla="*/ 14979145 w 21668920"/>
                <a:gd name="connsiteY14" fmla="*/ 4433636 h 5279761"/>
                <a:gd name="connsiteX15" fmla="*/ 14285324 w 21668920"/>
                <a:gd name="connsiteY15" fmla="*/ 4493794 h 5279761"/>
                <a:gd name="connsiteX16" fmla="*/ 13880261 w 21668920"/>
                <a:gd name="connsiteY16" fmla="*/ 4521867 h 5279761"/>
                <a:gd name="connsiteX17" fmla="*/ 13523324 w 21668920"/>
                <a:gd name="connsiteY17" fmla="*/ 4598068 h 5279761"/>
                <a:gd name="connsiteX18" fmla="*/ 13013987 w 21668920"/>
                <a:gd name="connsiteY18" fmla="*/ 4642184 h 5279761"/>
                <a:gd name="connsiteX19" fmla="*/ 12556787 w 21668920"/>
                <a:gd name="connsiteY19" fmla="*/ 4658226 h 5279761"/>
                <a:gd name="connsiteX20" fmla="*/ 11921580 w 21668920"/>
                <a:gd name="connsiteY20" fmla="*/ 4706351 h 5279761"/>
                <a:gd name="connsiteX21" fmla="*/ 11121422 w 21668920"/>
                <a:gd name="connsiteY21" fmla="*/ 4767758 h 5279761"/>
                <a:gd name="connsiteX22" fmla="*/ 10684488 w 21668920"/>
                <a:gd name="connsiteY22" fmla="*/ 4808655 h 5279761"/>
                <a:gd name="connsiteX23" fmla="*/ 10322480 w 21668920"/>
                <a:gd name="connsiteY23" fmla="*/ 4914832 h 5279761"/>
                <a:gd name="connsiteX24" fmla="*/ 9945457 w 21668920"/>
                <a:gd name="connsiteY24" fmla="*/ 4986134 h 5279761"/>
                <a:gd name="connsiteX25" fmla="*/ 9774567 w 21668920"/>
                <a:gd name="connsiteY25" fmla="*/ 4986271 h 5279761"/>
                <a:gd name="connsiteX26" fmla="*/ 9335316 w 21668920"/>
                <a:gd name="connsiteY26" fmla="*/ 5056824 h 5279761"/>
                <a:gd name="connsiteX27" fmla="*/ 8302825 w 21668920"/>
                <a:gd name="connsiteY27" fmla="*/ 5156336 h 5279761"/>
                <a:gd name="connsiteX28" fmla="*/ 7388521 w 21668920"/>
                <a:gd name="connsiteY28" fmla="*/ 5248310 h 5279761"/>
                <a:gd name="connsiteX29" fmla="*/ 6531661 w 21668920"/>
                <a:gd name="connsiteY29" fmla="*/ 5249034 h 5279761"/>
                <a:gd name="connsiteX30" fmla="*/ 5482836 w 21668920"/>
                <a:gd name="connsiteY30" fmla="*/ 4881272 h 5279761"/>
                <a:gd name="connsiteX31" fmla="*/ 4751068 w 21668920"/>
                <a:gd name="connsiteY31" fmla="*/ 4689384 h 5279761"/>
                <a:gd name="connsiteX32" fmla="*/ 3693523 w 21668920"/>
                <a:gd name="connsiteY32" fmla="*/ 4393531 h 5279761"/>
                <a:gd name="connsiteX33" fmla="*/ 3168145 w 21668920"/>
                <a:gd name="connsiteY33" fmla="*/ 4349415 h 5279761"/>
                <a:gd name="connsiteX34" fmla="*/ 2349997 w 21668920"/>
                <a:gd name="connsiteY34" fmla="*/ 4333373 h 5279761"/>
                <a:gd name="connsiteX35" fmla="*/ 1644145 w 21668920"/>
                <a:gd name="connsiteY35" fmla="*/ 4349415 h 5279761"/>
                <a:gd name="connsiteX36" fmla="*/ 1259134 w 21668920"/>
                <a:gd name="connsiteY36" fmla="*/ 4349415 h 5279761"/>
                <a:gd name="connsiteX37" fmla="*/ 954334 w 21668920"/>
                <a:gd name="connsiteY37" fmla="*/ 4237120 h 5279761"/>
                <a:gd name="connsiteX38" fmla="*/ 617450 w 21668920"/>
                <a:gd name="connsiteY38" fmla="*/ 4044615 h 5279761"/>
                <a:gd name="connsiteX39" fmla="*/ 376819 w 21668920"/>
                <a:gd name="connsiteY39" fmla="*/ 3739815 h 5279761"/>
                <a:gd name="connsiteX40" fmla="*/ 168271 w 21668920"/>
                <a:gd name="connsiteY40" fmla="*/ 3563352 h 5279761"/>
                <a:gd name="connsiteX41" fmla="*/ 23892 w 21668920"/>
                <a:gd name="connsiteY41" fmla="*/ 3226468 h 5279761"/>
                <a:gd name="connsiteX42" fmla="*/ 7850 w 21668920"/>
                <a:gd name="connsiteY42" fmla="*/ 2825415 h 5279761"/>
                <a:gd name="connsiteX43" fmla="*/ 104103 w 21668920"/>
                <a:gd name="connsiteY43" fmla="*/ 2344152 h 5279761"/>
                <a:gd name="connsiteX44" fmla="*/ 248482 w 21668920"/>
                <a:gd name="connsiteY44" fmla="*/ 1975184 h 5279761"/>
                <a:gd name="connsiteX45" fmla="*/ 473071 w 21668920"/>
                <a:gd name="connsiteY45" fmla="*/ 1718510 h 5279761"/>
                <a:gd name="connsiteX46" fmla="*/ 729745 w 21668920"/>
                <a:gd name="connsiteY46" fmla="*/ 1461836 h 5279761"/>
                <a:gd name="connsiteX47" fmla="*/ 1034545 w 21668920"/>
                <a:gd name="connsiteY47" fmla="*/ 1157036 h 5279761"/>
                <a:gd name="connsiteX48" fmla="*/ 1483724 w 21668920"/>
                <a:gd name="connsiteY48" fmla="*/ 739942 h 5279761"/>
                <a:gd name="connsiteX49" fmla="*/ 1852692 w 21668920"/>
                <a:gd name="connsiteY49" fmla="*/ 595563 h 5279761"/>
                <a:gd name="connsiteX50" fmla="*/ 2847303 w 21668920"/>
                <a:gd name="connsiteY50" fmla="*/ 387015 h 5279761"/>
                <a:gd name="connsiteX51" fmla="*/ 3472945 w 21668920"/>
                <a:gd name="connsiteY51" fmla="*/ 306805 h 5279761"/>
                <a:gd name="connsiteX52" fmla="*/ 4515682 w 21668920"/>
                <a:gd name="connsiteY52" fmla="*/ 242636 h 5279761"/>
                <a:gd name="connsiteX53" fmla="*/ 5141324 w 21668920"/>
                <a:gd name="connsiteY53" fmla="*/ 130342 h 5279761"/>
                <a:gd name="connsiteX54" fmla="*/ 6585113 w 21668920"/>
                <a:gd name="connsiteY54" fmla="*/ 66173 h 5279761"/>
                <a:gd name="connsiteX55" fmla="*/ 7611808 w 21668920"/>
                <a:gd name="connsiteY55" fmla="*/ 50131 h 5279761"/>
                <a:gd name="connsiteX56" fmla="*/ 8702671 w 21668920"/>
                <a:gd name="connsiteY56" fmla="*/ 18047 h 5279761"/>
                <a:gd name="connsiteX57" fmla="*/ 9440608 w 21668920"/>
                <a:gd name="connsiteY57" fmla="*/ 2005 h 5279761"/>
                <a:gd name="connsiteX58" fmla="*/ 9921871 w 21668920"/>
                <a:gd name="connsiteY58" fmla="*/ 2005 h 5279761"/>
                <a:gd name="connsiteX59" fmla="*/ 10547513 w 21668920"/>
                <a:gd name="connsiteY59" fmla="*/ 18047 h 5279761"/>
                <a:gd name="connsiteX60" fmla="*/ 11125029 w 21668920"/>
                <a:gd name="connsiteY60" fmla="*/ 18047 h 5279761"/>
                <a:gd name="connsiteX61" fmla="*/ 11702545 w 21668920"/>
                <a:gd name="connsiteY61" fmla="*/ 130342 h 5279761"/>
                <a:gd name="connsiteX62" fmla="*/ 12296103 w 21668920"/>
                <a:gd name="connsiteY62" fmla="*/ 258678 h 5279761"/>
                <a:gd name="connsiteX63" fmla="*/ 12713197 w 21668920"/>
                <a:gd name="connsiteY63" fmla="*/ 419099 h 5279761"/>
                <a:gd name="connsiteX64" fmla="*/ 13210503 w 21668920"/>
                <a:gd name="connsiteY64" fmla="*/ 723899 h 5279761"/>
                <a:gd name="connsiteX65" fmla="*/ 13370924 w 21668920"/>
                <a:gd name="connsiteY65" fmla="*/ 1028699 h 5279761"/>
                <a:gd name="connsiteX66" fmla="*/ 13739892 w 21668920"/>
                <a:gd name="connsiteY66" fmla="*/ 1285373 h 5279761"/>
                <a:gd name="connsiteX67" fmla="*/ 13932397 w 21668920"/>
                <a:gd name="connsiteY67" fmla="*/ 1798720 h 5279761"/>
                <a:gd name="connsiteX68" fmla="*/ 14092819 w 21668920"/>
                <a:gd name="connsiteY68" fmla="*/ 2183731 h 5279761"/>
                <a:gd name="connsiteX69" fmla="*/ 14205113 w 21668920"/>
                <a:gd name="connsiteY69" fmla="*/ 2520615 h 5279761"/>
                <a:gd name="connsiteX70" fmla="*/ 14381576 w 21668920"/>
                <a:gd name="connsiteY70" fmla="*/ 2729163 h 5279761"/>
                <a:gd name="connsiteX71" fmla="*/ 14574082 w 21668920"/>
                <a:gd name="connsiteY71" fmla="*/ 3033963 h 5279761"/>
                <a:gd name="connsiteX72" fmla="*/ 14959092 w 21668920"/>
                <a:gd name="connsiteY72" fmla="*/ 3386889 h 5279761"/>
                <a:gd name="connsiteX73" fmla="*/ 15392229 w 21668920"/>
                <a:gd name="connsiteY73" fmla="*/ 3723773 h 5279761"/>
                <a:gd name="connsiteX74" fmla="*/ 15905576 w 21668920"/>
                <a:gd name="connsiteY74" fmla="*/ 3884194 h 5279761"/>
                <a:gd name="connsiteX75" fmla="*/ 16659555 w 21668920"/>
                <a:gd name="connsiteY75" fmla="*/ 4012531 h 5279761"/>
                <a:gd name="connsiteX76" fmla="*/ 17493745 w 21668920"/>
                <a:gd name="connsiteY76" fmla="*/ 4108784 h 5279761"/>
                <a:gd name="connsiteX77" fmla="*/ 18135429 w 21668920"/>
                <a:gd name="connsiteY77" fmla="*/ 4012531 h 5279761"/>
                <a:gd name="connsiteX78" fmla="*/ 18793155 w 21668920"/>
                <a:gd name="connsiteY78" fmla="*/ 4012531 h 5279761"/>
                <a:gd name="connsiteX79" fmla="*/ 19595261 w 21668920"/>
                <a:gd name="connsiteY79" fmla="*/ 4028573 h 5279761"/>
                <a:gd name="connsiteX80" fmla="*/ 20156734 w 21668920"/>
                <a:gd name="connsiteY80" fmla="*/ 4060657 h 5279761"/>
                <a:gd name="connsiteX81" fmla="*/ 21039050 w 21668920"/>
                <a:gd name="connsiteY81" fmla="*/ 4108784 h 5279761"/>
                <a:gd name="connsiteX82" fmla="*/ 21391976 w 21668920"/>
                <a:gd name="connsiteY82" fmla="*/ 4140868 h 5279761"/>
                <a:gd name="connsiteX83" fmla="*/ 21472187 w 21668920"/>
                <a:gd name="connsiteY83" fmla="*/ 4237120 h 5279761"/>
                <a:gd name="connsiteX84" fmla="*/ 21668703 w 21668920"/>
                <a:gd name="connsiteY84" fmla="*/ 4834689 h 5279761"/>
                <a:gd name="connsiteX0" fmla="*/ 21668703 w 21668732"/>
                <a:gd name="connsiteY0" fmla="*/ 4834689 h 5279761"/>
                <a:gd name="connsiteX1" fmla="*/ 21480208 w 21668732"/>
                <a:gd name="connsiteY1" fmla="*/ 4782551 h 5279761"/>
                <a:gd name="connsiteX2" fmla="*/ 20794408 w 21668732"/>
                <a:gd name="connsiteY2" fmla="*/ 4545931 h 5279761"/>
                <a:gd name="connsiteX3" fmla="*/ 19936155 w 21668732"/>
                <a:gd name="connsiteY3" fmla="*/ 4361447 h 5279761"/>
                <a:gd name="connsiteX4" fmla="*/ 19494998 w 21668732"/>
                <a:gd name="connsiteY4" fmla="*/ 4301290 h 5279761"/>
                <a:gd name="connsiteX5" fmla="*/ 19234312 w 21668732"/>
                <a:gd name="connsiteY5" fmla="*/ 4313321 h 5279761"/>
                <a:gd name="connsiteX6" fmla="*/ 18873366 w 21668732"/>
                <a:gd name="connsiteY6" fmla="*/ 4305299 h 5279761"/>
                <a:gd name="connsiteX7" fmla="*/ 18500388 w 21668732"/>
                <a:gd name="connsiteY7" fmla="*/ 4297279 h 5279761"/>
                <a:gd name="connsiteX8" fmla="*/ 17846672 w 21668732"/>
                <a:gd name="connsiteY8" fmla="*/ 4309310 h 5279761"/>
                <a:gd name="connsiteX9" fmla="*/ 17557913 w 21668732"/>
                <a:gd name="connsiteY9" fmla="*/ 4321341 h 5279761"/>
                <a:gd name="connsiteX10" fmla="*/ 16972375 w 21668732"/>
                <a:gd name="connsiteY10" fmla="*/ 4285246 h 5279761"/>
                <a:gd name="connsiteX11" fmla="*/ 16611429 w 21668732"/>
                <a:gd name="connsiteY11" fmla="*/ 4313321 h 5279761"/>
                <a:gd name="connsiteX12" fmla="*/ 15777240 w 21668732"/>
                <a:gd name="connsiteY12" fmla="*/ 4333373 h 5279761"/>
                <a:gd name="connsiteX13" fmla="*/ 15340092 w 21668732"/>
                <a:gd name="connsiteY13" fmla="*/ 4385509 h 5279761"/>
                <a:gd name="connsiteX14" fmla="*/ 14979145 w 21668732"/>
                <a:gd name="connsiteY14" fmla="*/ 4433636 h 5279761"/>
                <a:gd name="connsiteX15" fmla="*/ 14285324 w 21668732"/>
                <a:gd name="connsiteY15" fmla="*/ 4493794 h 5279761"/>
                <a:gd name="connsiteX16" fmla="*/ 13880261 w 21668732"/>
                <a:gd name="connsiteY16" fmla="*/ 4521867 h 5279761"/>
                <a:gd name="connsiteX17" fmla="*/ 13523324 w 21668732"/>
                <a:gd name="connsiteY17" fmla="*/ 4598068 h 5279761"/>
                <a:gd name="connsiteX18" fmla="*/ 13013987 w 21668732"/>
                <a:gd name="connsiteY18" fmla="*/ 4642184 h 5279761"/>
                <a:gd name="connsiteX19" fmla="*/ 12556787 w 21668732"/>
                <a:gd name="connsiteY19" fmla="*/ 4658226 h 5279761"/>
                <a:gd name="connsiteX20" fmla="*/ 11921580 w 21668732"/>
                <a:gd name="connsiteY20" fmla="*/ 4706351 h 5279761"/>
                <a:gd name="connsiteX21" fmla="*/ 11121422 w 21668732"/>
                <a:gd name="connsiteY21" fmla="*/ 4767758 h 5279761"/>
                <a:gd name="connsiteX22" fmla="*/ 10684488 w 21668732"/>
                <a:gd name="connsiteY22" fmla="*/ 4808655 h 5279761"/>
                <a:gd name="connsiteX23" fmla="*/ 10322480 w 21668732"/>
                <a:gd name="connsiteY23" fmla="*/ 4914832 h 5279761"/>
                <a:gd name="connsiteX24" fmla="*/ 9945457 w 21668732"/>
                <a:gd name="connsiteY24" fmla="*/ 4986134 h 5279761"/>
                <a:gd name="connsiteX25" fmla="*/ 9774567 w 21668732"/>
                <a:gd name="connsiteY25" fmla="*/ 4986271 h 5279761"/>
                <a:gd name="connsiteX26" fmla="*/ 9335316 w 21668732"/>
                <a:gd name="connsiteY26" fmla="*/ 5056824 h 5279761"/>
                <a:gd name="connsiteX27" fmla="*/ 8302825 w 21668732"/>
                <a:gd name="connsiteY27" fmla="*/ 5156336 h 5279761"/>
                <a:gd name="connsiteX28" fmla="*/ 7388521 w 21668732"/>
                <a:gd name="connsiteY28" fmla="*/ 5248310 h 5279761"/>
                <a:gd name="connsiteX29" fmla="*/ 6531661 w 21668732"/>
                <a:gd name="connsiteY29" fmla="*/ 5249034 h 5279761"/>
                <a:gd name="connsiteX30" fmla="*/ 5482836 w 21668732"/>
                <a:gd name="connsiteY30" fmla="*/ 4881272 h 5279761"/>
                <a:gd name="connsiteX31" fmla="*/ 4751068 w 21668732"/>
                <a:gd name="connsiteY31" fmla="*/ 4689384 h 5279761"/>
                <a:gd name="connsiteX32" fmla="*/ 3693523 w 21668732"/>
                <a:gd name="connsiteY32" fmla="*/ 4393531 h 5279761"/>
                <a:gd name="connsiteX33" fmla="*/ 3168145 w 21668732"/>
                <a:gd name="connsiteY33" fmla="*/ 4349415 h 5279761"/>
                <a:gd name="connsiteX34" fmla="*/ 2349997 w 21668732"/>
                <a:gd name="connsiteY34" fmla="*/ 4333373 h 5279761"/>
                <a:gd name="connsiteX35" fmla="*/ 1644145 w 21668732"/>
                <a:gd name="connsiteY35" fmla="*/ 4349415 h 5279761"/>
                <a:gd name="connsiteX36" fmla="*/ 1259134 w 21668732"/>
                <a:gd name="connsiteY36" fmla="*/ 4349415 h 5279761"/>
                <a:gd name="connsiteX37" fmla="*/ 954334 w 21668732"/>
                <a:gd name="connsiteY37" fmla="*/ 4237120 h 5279761"/>
                <a:gd name="connsiteX38" fmla="*/ 617450 w 21668732"/>
                <a:gd name="connsiteY38" fmla="*/ 4044615 h 5279761"/>
                <a:gd name="connsiteX39" fmla="*/ 376819 w 21668732"/>
                <a:gd name="connsiteY39" fmla="*/ 3739815 h 5279761"/>
                <a:gd name="connsiteX40" fmla="*/ 168271 w 21668732"/>
                <a:gd name="connsiteY40" fmla="*/ 3563352 h 5279761"/>
                <a:gd name="connsiteX41" fmla="*/ 23892 w 21668732"/>
                <a:gd name="connsiteY41" fmla="*/ 3226468 h 5279761"/>
                <a:gd name="connsiteX42" fmla="*/ 7850 w 21668732"/>
                <a:gd name="connsiteY42" fmla="*/ 2825415 h 5279761"/>
                <a:gd name="connsiteX43" fmla="*/ 104103 w 21668732"/>
                <a:gd name="connsiteY43" fmla="*/ 2344152 h 5279761"/>
                <a:gd name="connsiteX44" fmla="*/ 248482 w 21668732"/>
                <a:gd name="connsiteY44" fmla="*/ 1975184 h 5279761"/>
                <a:gd name="connsiteX45" fmla="*/ 473071 w 21668732"/>
                <a:gd name="connsiteY45" fmla="*/ 1718510 h 5279761"/>
                <a:gd name="connsiteX46" fmla="*/ 729745 w 21668732"/>
                <a:gd name="connsiteY46" fmla="*/ 1461836 h 5279761"/>
                <a:gd name="connsiteX47" fmla="*/ 1034545 w 21668732"/>
                <a:gd name="connsiteY47" fmla="*/ 1157036 h 5279761"/>
                <a:gd name="connsiteX48" fmla="*/ 1483724 w 21668732"/>
                <a:gd name="connsiteY48" fmla="*/ 739942 h 5279761"/>
                <a:gd name="connsiteX49" fmla="*/ 1852692 w 21668732"/>
                <a:gd name="connsiteY49" fmla="*/ 595563 h 5279761"/>
                <a:gd name="connsiteX50" fmla="*/ 2847303 w 21668732"/>
                <a:gd name="connsiteY50" fmla="*/ 387015 h 5279761"/>
                <a:gd name="connsiteX51" fmla="*/ 3472945 w 21668732"/>
                <a:gd name="connsiteY51" fmla="*/ 306805 h 5279761"/>
                <a:gd name="connsiteX52" fmla="*/ 4515682 w 21668732"/>
                <a:gd name="connsiteY52" fmla="*/ 242636 h 5279761"/>
                <a:gd name="connsiteX53" fmla="*/ 5141324 w 21668732"/>
                <a:gd name="connsiteY53" fmla="*/ 130342 h 5279761"/>
                <a:gd name="connsiteX54" fmla="*/ 6585113 w 21668732"/>
                <a:gd name="connsiteY54" fmla="*/ 66173 h 5279761"/>
                <a:gd name="connsiteX55" fmla="*/ 7611808 w 21668732"/>
                <a:gd name="connsiteY55" fmla="*/ 50131 h 5279761"/>
                <a:gd name="connsiteX56" fmla="*/ 8702671 w 21668732"/>
                <a:gd name="connsiteY56" fmla="*/ 18047 h 5279761"/>
                <a:gd name="connsiteX57" fmla="*/ 9440608 w 21668732"/>
                <a:gd name="connsiteY57" fmla="*/ 2005 h 5279761"/>
                <a:gd name="connsiteX58" fmla="*/ 9921871 w 21668732"/>
                <a:gd name="connsiteY58" fmla="*/ 2005 h 5279761"/>
                <a:gd name="connsiteX59" fmla="*/ 10547513 w 21668732"/>
                <a:gd name="connsiteY59" fmla="*/ 18047 h 5279761"/>
                <a:gd name="connsiteX60" fmla="*/ 11125029 w 21668732"/>
                <a:gd name="connsiteY60" fmla="*/ 18047 h 5279761"/>
                <a:gd name="connsiteX61" fmla="*/ 11702545 w 21668732"/>
                <a:gd name="connsiteY61" fmla="*/ 130342 h 5279761"/>
                <a:gd name="connsiteX62" fmla="*/ 12296103 w 21668732"/>
                <a:gd name="connsiteY62" fmla="*/ 258678 h 5279761"/>
                <a:gd name="connsiteX63" fmla="*/ 12713197 w 21668732"/>
                <a:gd name="connsiteY63" fmla="*/ 419099 h 5279761"/>
                <a:gd name="connsiteX64" fmla="*/ 13210503 w 21668732"/>
                <a:gd name="connsiteY64" fmla="*/ 723899 h 5279761"/>
                <a:gd name="connsiteX65" fmla="*/ 13370924 w 21668732"/>
                <a:gd name="connsiteY65" fmla="*/ 1028699 h 5279761"/>
                <a:gd name="connsiteX66" fmla="*/ 13739892 w 21668732"/>
                <a:gd name="connsiteY66" fmla="*/ 1285373 h 5279761"/>
                <a:gd name="connsiteX67" fmla="*/ 13932397 w 21668732"/>
                <a:gd name="connsiteY67" fmla="*/ 1798720 h 5279761"/>
                <a:gd name="connsiteX68" fmla="*/ 14092819 w 21668732"/>
                <a:gd name="connsiteY68" fmla="*/ 2183731 h 5279761"/>
                <a:gd name="connsiteX69" fmla="*/ 14205113 w 21668732"/>
                <a:gd name="connsiteY69" fmla="*/ 2520615 h 5279761"/>
                <a:gd name="connsiteX70" fmla="*/ 14381576 w 21668732"/>
                <a:gd name="connsiteY70" fmla="*/ 2729163 h 5279761"/>
                <a:gd name="connsiteX71" fmla="*/ 14574082 w 21668732"/>
                <a:gd name="connsiteY71" fmla="*/ 3033963 h 5279761"/>
                <a:gd name="connsiteX72" fmla="*/ 14959092 w 21668732"/>
                <a:gd name="connsiteY72" fmla="*/ 3386889 h 5279761"/>
                <a:gd name="connsiteX73" fmla="*/ 15392229 w 21668732"/>
                <a:gd name="connsiteY73" fmla="*/ 3723773 h 5279761"/>
                <a:gd name="connsiteX74" fmla="*/ 15905576 w 21668732"/>
                <a:gd name="connsiteY74" fmla="*/ 3884194 h 5279761"/>
                <a:gd name="connsiteX75" fmla="*/ 16659555 w 21668732"/>
                <a:gd name="connsiteY75" fmla="*/ 4012531 h 5279761"/>
                <a:gd name="connsiteX76" fmla="*/ 17493745 w 21668732"/>
                <a:gd name="connsiteY76" fmla="*/ 4108784 h 5279761"/>
                <a:gd name="connsiteX77" fmla="*/ 18135429 w 21668732"/>
                <a:gd name="connsiteY77" fmla="*/ 4012531 h 5279761"/>
                <a:gd name="connsiteX78" fmla="*/ 18793155 w 21668732"/>
                <a:gd name="connsiteY78" fmla="*/ 4012531 h 5279761"/>
                <a:gd name="connsiteX79" fmla="*/ 19595261 w 21668732"/>
                <a:gd name="connsiteY79" fmla="*/ 4028573 h 5279761"/>
                <a:gd name="connsiteX80" fmla="*/ 20156734 w 21668732"/>
                <a:gd name="connsiteY80" fmla="*/ 4060657 h 5279761"/>
                <a:gd name="connsiteX81" fmla="*/ 21039050 w 21668732"/>
                <a:gd name="connsiteY81" fmla="*/ 4108784 h 5279761"/>
                <a:gd name="connsiteX82" fmla="*/ 21391976 w 21668732"/>
                <a:gd name="connsiteY82" fmla="*/ 4140868 h 5279761"/>
                <a:gd name="connsiteX83" fmla="*/ 21472187 w 21668732"/>
                <a:gd name="connsiteY83" fmla="*/ 4237120 h 5279761"/>
                <a:gd name="connsiteX84" fmla="*/ 21668703 w 21668732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91976 w 21668705"/>
                <a:gd name="connsiteY82" fmla="*/ 414086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44702 w 21668705"/>
                <a:gd name="connsiteY80" fmla="*/ 4205036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932397 w 21668748"/>
                <a:gd name="connsiteY67" fmla="*/ 1798720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1897897 w 21668748"/>
                <a:gd name="connsiteY62" fmla="*/ 738000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7805 h 5282877"/>
                <a:gd name="connsiteX1" fmla="*/ 21480208 w 21668748"/>
                <a:gd name="connsiteY1" fmla="*/ 4785667 h 5282877"/>
                <a:gd name="connsiteX2" fmla="*/ 20794408 w 21668748"/>
                <a:gd name="connsiteY2" fmla="*/ 4549047 h 5282877"/>
                <a:gd name="connsiteX3" fmla="*/ 19936155 w 21668748"/>
                <a:gd name="connsiteY3" fmla="*/ 4364563 h 5282877"/>
                <a:gd name="connsiteX4" fmla="*/ 19494998 w 21668748"/>
                <a:gd name="connsiteY4" fmla="*/ 4304406 h 5282877"/>
                <a:gd name="connsiteX5" fmla="*/ 19234312 w 21668748"/>
                <a:gd name="connsiteY5" fmla="*/ 4316437 h 5282877"/>
                <a:gd name="connsiteX6" fmla="*/ 18873366 w 21668748"/>
                <a:gd name="connsiteY6" fmla="*/ 4308415 h 5282877"/>
                <a:gd name="connsiteX7" fmla="*/ 18500388 w 21668748"/>
                <a:gd name="connsiteY7" fmla="*/ 4300395 h 5282877"/>
                <a:gd name="connsiteX8" fmla="*/ 17846672 w 21668748"/>
                <a:gd name="connsiteY8" fmla="*/ 4312426 h 5282877"/>
                <a:gd name="connsiteX9" fmla="*/ 17557913 w 21668748"/>
                <a:gd name="connsiteY9" fmla="*/ 4324457 h 5282877"/>
                <a:gd name="connsiteX10" fmla="*/ 16972375 w 21668748"/>
                <a:gd name="connsiteY10" fmla="*/ 4288362 h 5282877"/>
                <a:gd name="connsiteX11" fmla="*/ 16611429 w 21668748"/>
                <a:gd name="connsiteY11" fmla="*/ 4316437 h 5282877"/>
                <a:gd name="connsiteX12" fmla="*/ 15777240 w 21668748"/>
                <a:gd name="connsiteY12" fmla="*/ 4336489 h 5282877"/>
                <a:gd name="connsiteX13" fmla="*/ 15340092 w 21668748"/>
                <a:gd name="connsiteY13" fmla="*/ 4388625 h 5282877"/>
                <a:gd name="connsiteX14" fmla="*/ 14979145 w 21668748"/>
                <a:gd name="connsiteY14" fmla="*/ 4436752 h 5282877"/>
                <a:gd name="connsiteX15" fmla="*/ 14285324 w 21668748"/>
                <a:gd name="connsiteY15" fmla="*/ 4496910 h 5282877"/>
                <a:gd name="connsiteX16" fmla="*/ 13880261 w 21668748"/>
                <a:gd name="connsiteY16" fmla="*/ 4524983 h 5282877"/>
                <a:gd name="connsiteX17" fmla="*/ 13523324 w 21668748"/>
                <a:gd name="connsiteY17" fmla="*/ 4601184 h 5282877"/>
                <a:gd name="connsiteX18" fmla="*/ 13013987 w 21668748"/>
                <a:gd name="connsiteY18" fmla="*/ 4645300 h 5282877"/>
                <a:gd name="connsiteX19" fmla="*/ 12556787 w 21668748"/>
                <a:gd name="connsiteY19" fmla="*/ 4661342 h 5282877"/>
                <a:gd name="connsiteX20" fmla="*/ 11921580 w 21668748"/>
                <a:gd name="connsiteY20" fmla="*/ 4709467 h 5282877"/>
                <a:gd name="connsiteX21" fmla="*/ 11121422 w 21668748"/>
                <a:gd name="connsiteY21" fmla="*/ 4770874 h 5282877"/>
                <a:gd name="connsiteX22" fmla="*/ 10684488 w 21668748"/>
                <a:gd name="connsiteY22" fmla="*/ 4811771 h 5282877"/>
                <a:gd name="connsiteX23" fmla="*/ 10322480 w 21668748"/>
                <a:gd name="connsiteY23" fmla="*/ 4917948 h 5282877"/>
                <a:gd name="connsiteX24" fmla="*/ 9945457 w 21668748"/>
                <a:gd name="connsiteY24" fmla="*/ 4989250 h 5282877"/>
                <a:gd name="connsiteX25" fmla="*/ 9774567 w 21668748"/>
                <a:gd name="connsiteY25" fmla="*/ 4989387 h 5282877"/>
                <a:gd name="connsiteX26" fmla="*/ 9335316 w 21668748"/>
                <a:gd name="connsiteY26" fmla="*/ 5059940 h 5282877"/>
                <a:gd name="connsiteX27" fmla="*/ 8302825 w 21668748"/>
                <a:gd name="connsiteY27" fmla="*/ 5159452 h 5282877"/>
                <a:gd name="connsiteX28" fmla="*/ 7388521 w 21668748"/>
                <a:gd name="connsiteY28" fmla="*/ 5251426 h 5282877"/>
                <a:gd name="connsiteX29" fmla="*/ 6531661 w 21668748"/>
                <a:gd name="connsiteY29" fmla="*/ 5252150 h 5282877"/>
                <a:gd name="connsiteX30" fmla="*/ 5482836 w 21668748"/>
                <a:gd name="connsiteY30" fmla="*/ 4884388 h 5282877"/>
                <a:gd name="connsiteX31" fmla="*/ 4751068 w 21668748"/>
                <a:gd name="connsiteY31" fmla="*/ 4692500 h 5282877"/>
                <a:gd name="connsiteX32" fmla="*/ 3693523 w 21668748"/>
                <a:gd name="connsiteY32" fmla="*/ 4396647 h 5282877"/>
                <a:gd name="connsiteX33" fmla="*/ 3168145 w 21668748"/>
                <a:gd name="connsiteY33" fmla="*/ 4352531 h 5282877"/>
                <a:gd name="connsiteX34" fmla="*/ 2349997 w 21668748"/>
                <a:gd name="connsiteY34" fmla="*/ 4336489 h 5282877"/>
                <a:gd name="connsiteX35" fmla="*/ 1644145 w 21668748"/>
                <a:gd name="connsiteY35" fmla="*/ 4352531 h 5282877"/>
                <a:gd name="connsiteX36" fmla="*/ 1259134 w 21668748"/>
                <a:gd name="connsiteY36" fmla="*/ 4352531 h 5282877"/>
                <a:gd name="connsiteX37" fmla="*/ 954334 w 21668748"/>
                <a:gd name="connsiteY37" fmla="*/ 4240236 h 5282877"/>
                <a:gd name="connsiteX38" fmla="*/ 617450 w 21668748"/>
                <a:gd name="connsiteY38" fmla="*/ 4047731 h 5282877"/>
                <a:gd name="connsiteX39" fmla="*/ 376819 w 21668748"/>
                <a:gd name="connsiteY39" fmla="*/ 3742931 h 5282877"/>
                <a:gd name="connsiteX40" fmla="*/ 168271 w 21668748"/>
                <a:gd name="connsiteY40" fmla="*/ 3566468 h 5282877"/>
                <a:gd name="connsiteX41" fmla="*/ 23892 w 21668748"/>
                <a:gd name="connsiteY41" fmla="*/ 3229584 h 5282877"/>
                <a:gd name="connsiteX42" fmla="*/ 7850 w 21668748"/>
                <a:gd name="connsiteY42" fmla="*/ 2828531 h 5282877"/>
                <a:gd name="connsiteX43" fmla="*/ 104103 w 21668748"/>
                <a:gd name="connsiteY43" fmla="*/ 2347268 h 5282877"/>
                <a:gd name="connsiteX44" fmla="*/ 248482 w 21668748"/>
                <a:gd name="connsiteY44" fmla="*/ 1978300 h 5282877"/>
                <a:gd name="connsiteX45" fmla="*/ 473071 w 21668748"/>
                <a:gd name="connsiteY45" fmla="*/ 1721626 h 5282877"/>
                <a:gd name="connsiteX46" fmla="*/ 729745 w 21668748"/>
                <a:gd name="connsiteY46" fmla="*/ 1464952 h 5282877"/>
                <a:gd name="connsiteX47" fmla="*/ 1034545 w 21668748"/>
                <a:gd name="connsiteY47" fmla="*/ 1160152 h 5282877"/>
                <a:gd name="connsiteX48" fmla="*/ 1483724 w 21668748"/>
                <a:gd name="connsiteY48" fmla="*/ 743058 h 5282877"/>
                <a:gd name="connsiteX49" fmla="*/ 1852692 w 21668748"/>
                <a:gd name="connsiteY49" fmla="*/ 598679 h 5282877"/>
                <a:gd name="connsiteX50" fmla="*/ 2847303 w 21668748"/>
                <a:gd name="connsiteY50" fmla="*/ 390131 h 5282877"/>
                <a:gd name="connsiteX51" fmla="*/ 3472945 w 21668748"/>
                <a:gd name="connsiteY51" fmla="*/ 309921 h 5282877"/>
                <a:gd name="connsiteX52" fmla="*/ 4515682 w 21668748"/>
                <a:gd name="connsiteY52" fmla="*/ 245752 h 5282877"/>
                <a:gd name="connsiteX53" fmla="*/ 5141324 w 21668748"/>
                <a:gd name="connsiteY53" fmla="*/ 133458 h 5282877"/>
                <a:gd name="connsiteX54" fmla="*/ 6585113 w 21668748"/>
                <a:gd name="connsiteY54" fmla="*/ 69289 h 5282877"/>
                <a:gd name="connsiteX55" fmla="*/ 7611808 w 21668748"/>
                <a:gd name="connsiteY55" fmla="*/ 53247 h 5282877"/>
                <a:gd name="connsiteX56" fmla="*/ 8724794 w 21668748"/>
                <a:gd name="connsiteY56" fmla="*/ 65408 h 5282877"/>
                <a:gd name="connsiteX57" fmla="*/ 9440608 w 21668748"/>
                <a:gd name="connsiteY57" fmla="*/ 5121 h 5282877"/>
                <a:gd name="connsiteX58" fmla="*/ 9921871 w 21668748"/>
                <a:gd name="connsiteY58" fmla="*/ 5121 h 5282877"/>
                <a:gd name="connsiteX59" fmla="*/ 10547513 w 21668748"/>
                <a:gd name="connsiteY59" fmla="*/ 21163 h 5282877"/>
                <a:gd name="connsiteX60" fmla="*/ 11125029 w 21668748"/>
                <a:gd name="connsiteY60" fmla="*/ 21163 h 5282877"/>
                <a:gd name="connsiteX61" fmla="*/ 11702545 w 21668748"/>
                <a:gd name="connsiteY61" fmla="*/ 133458 h 5282877"/>
                <a:gd name="connsiteX62" fmla="*/ 11897897 w 21668748"/>
                <a:gd name="connsiteY62" fmla="*/ 741116 h 5282877"/>
                <a:gd name="connsiteX63" fmla="*/ 12329739 w 21668748"/>
                <a:gd name="connsiteY63" fmla="*/ 931034 h 5282877"/>
                <a:gd name="connsiteX64" fmla="*/ 12856542 w 21668748"/>
                <a:gd name="connsiteY64" fmla="*/ 1198963 h 5282877"/>
                <a:gd name="connsiteX65" fmla="*/ 13090705 w 21668748"/>
                <a:gd name="connsiteY65" fmla="*/ 1341531 h 5282877"/>
                <a:gd name="connsiteX66" fmla="*/ 13518666 w 21668748"/>
                <a:gd name="connsiteY66" fmla="*/ 1546586 h 5282877"/>
                <a:gd name="connsiteX67" fmla="*/ 13888151 w 21668748"/>
                <a:gd name="connsiteY67" fmla="*/ 1831332 h 5282877"/>
                <a:gd name="connsiteX68" fmla="*/ 14092819 w 21668748"/>
                <a:gd name="connsiteY68" fmla="*/ 2186847 h 5282877"/>
                <a:gd name="connsiteX69" fmla="*/ 14205113 w 21668748"/>
                <a:gd name="connsiteY69" fmla="*/ 2523731 h 5282877"/>
                <a:gd name="connsiteX70" fmla="*/ 14381576 w 21668748"/>
                <a:gd name="connsiteY70" fmla="*/ 2732279 h 5282877"/>
                <a:gd name="connsiteX71" fmla="*/ 14574082 w 21668748"/>
                <a:gd name="connsiteY71" fmla="*/ 3037079 h 5282877"/>
                <a:gd name="connsiteX72" fmla="*/ 14959092 w 21668748"/>
                <a:gd name="connsiteY72" fmla="*/ 3390005 h 5282877"/>
                <a:gd name="connsiteX73" fmla="*/ 15392229 w 21668748"/>
                <a:gd name="connsiteY73" fmla="*/ 3726889 h 5282877"/>
                <a:gd name="connsiteX74" fmla="*/ 15905576 w 21668748"/>
                <a:gd name="connsiteY74" fmla="*/ 3887310 h 5282877"/>
                <a:gd name="connsiteX75" fmla="*/ 16659555 w 21668748"/>
                <a:gd name="connsiteY75" fmla="*/ 4015647 h 5282877"/>
                <a:gd name="connsiteX76" fmla="*/ 17493745 w 21668748"/>
                <a:gd name="connsiteY76" fmla="*/ 4111900 h 5282877"/>
                <a:gd name="connsiteX77" fmla="*/ 18135429 w 21668748"/>
                <a:gd name="connsiteY77" fmla="*/ 4015647 h 5282877"/>
                <a:gd name="connsiteX78" fmla="*/ 18793155 w 21668748"/>
                <a:gd name="connsiteY78" fmla="*/ 4015647 h 5282877"/>
                <a:gd name="connsiteX79" fmla="*/ 19595261 w 21668748"/>
                <a:gd name="connsiteY79" fmla="*/ 4031689 h 5282877"/>
                <a:gd name="connsiteX80" fmla="*/ 20144702 w 21668748"/>
                <a:gd name="connsiteY80" fmla="*/ 4208152 h 5282877"/>
                <a:gd name="connsiteX81" fmla="*/ 20918734 w 21668748"/>
                <a:gd name="connsiteY81" fmla="*/ 4448784 h 5282877"/>
                <a:gd name="connsiteX82" fmla="*/ 21319787 w 21668748"/>
                <a:gd name="connsiteY82" fmla="*/ 4528994 h 5282877"/>
                <a:gd name="connsiteX83" fmla="*/ 21496252 w 21668748"/>
                <a:gd name="connsiteY83" fmla="*/ 4613214 h 5282877"/>
                <a:gd name="connsiteX84" fmla="*/ 21668703 w 21668748"/>
                <a:gd name="connsiteY84" fmla="*/ 4837805 h 5282877"/>
                <a:gd name="connsiteX0" fmla="*/ 21668703 w 21668748"/>
                <a:gd name="connsiteY0" fmla="*/ 4836855 h 5281927"/>
                <a:gd name="connsiteX1" fmla="*/ 21480208 w 21668748"/>
                <a:gd name="connsiteY1" fmla="*/ 4784717 h 5281927"/>
                <a:gd name="connsiteX2" fmla="*/ 20794408 w 21668748"/>
                <a:gd name="connsiteY2" fmla="*/ 4548097 h 5281927"/>
                <a:gd name="connsiteX3" fmla="*/ 19936155 w 21668748"/>
                <a:gd name="connsiteY3" fmla="*/ 4363613 h 5281927"/>
                <a:gd name="connsiteX4" fmla="*/ 19494998 w 21668748"/>
                <a:gd name="connsiteY4" fmla="*/ 4303456 h 5281927"/>
                <a:gd name="connsiteX5" fmla="*/ 19234312 w 21668748"/>
                <a:gd name="connsiteY5" fmla="*/ 4315487 h 5281927"/>
                <a:gd name="connsiteX6" fmla="*/ 18873366 w 21668748"/>
                <a:gd name="connsiteY6" fmla="*/ 4307465 h 5281927"/>
                <a:gd name="connsiteX7" fmla="*/ 18500388 w 21668748"/>
                <a:gd name="connsiteY7" fmla="*/ 4299445 h 5281927"/>
                <a:gd name="connsiteX8" fmla="*/ 17846672 w 21668748"/>
                <a:gd name="connsiteY8" fmla="*/ 4311476 h 5281927"/>
                <a:gd name="connsiteX9" fmla="*/ 17557913 w 21668748"/>
                <a:gd name="connsiteY9" fmla="*/ 4323507 h 5281927"/>
                <a:gd name="connsiteX10" fmla="*/ 16972375 w 21668748"/>
                <a:gd name="connsiteY10" fmla="*/ 4287412 h 5281927"/>
                <a:gd name="connsiteX11" fmla="*/ 16611429 w 21668748"/>
                <a:gd name="connsiteY11" fmla="*/ 4315487 h 5281927"/>
                <a:gd name="connsiteX12" fmla="*/ 15777240 w 21668748"/>
                <a:gd name="connsiteY12" fmla="*/ 4335539 h 5281927"/>
                <a:gd name="connsiteX13" fmla="*/ 15340092 w 21668748"/>
                <a:gd name="connsiteY13" fmla="*/ 4387675 h 5281927"/>
                <a:gd name="connsiteX14" fmla="*/ 14979145 w 21668748"/>
                <a:gd name="connsiteY14" fmla="*/ 4435802 h 5281927"/>
                <a:gd name="connsiteX15" fmla="*/ 14285324 w 21668748"/>
                <a:gd name="connsiteY15" fmla="*/ 4495960 h 5281927"/>
                <a:gd name="connsiteX16" fmla="*/ 13880261 w 21668748"/>
                <a:gd name="connsiteY16" fmla="*/ 4524033 h 5281927"/>
                <a:gd name="connsiteX17" fmla="*/ 13523324 w 21668748"/>
                <a:gd name="connsiteY17" fmla="*/ 4600234 h 5281927"/>
                <a:gd name="connsiteX18" fmla="*/ 13013987 w 21668748"/>
                <a:gd name="connsiteY18" fmla="*/ 4644350 h 5281927"/>
                <a:gd name="connsiteX19" fmla="*/ 12556787 w 21668748"/>
                <a:gd name="connsiteY19" fmla="*/ 4660392 h 5281927"/>
                <a:gd name="connsiteX20" fmla="*/ 11921580 w 21668748"/>
                <a:gd name="connsiteY20" fmla="*/ 4708517 h 5281927"/>
                <a:gd name="connsiteX21" fmla="*/ 11121422 w 21668748"/>
                <a:gd name="connsiteY21" fmla="*/ 4769924 h 5281927"/>
                <a:gd name="connsiteX22" fmla="*/ 10684488 w 21668748"/>
                <a:gd name="connsiteY22" fmla="*/ 4810821 h 5281927"/>
                <a:gd name="connsiteX23" fmla="*/ 10322480 w 21668748"/>
                <a:gd name="connsiteY23" fmla="*/ 4916998 h 5281927"/>
                <a:gd name="connsiteX24" fmla="*/ 9945457 w 21668748"/>
                <a:gd name="connsiteY24" fmla="*/ 4988300 h 5281927"/>
                <a:gd name="connsiteX25" fmla="*/ 9774567 w 21668748"/>
                <a:gd name="connsiteY25" fmla="*/ 4988437 h 5281927"/>
                <a:gd name="connsiteX26" fmla="*/ 9335316 w 21668748"/>
                <a:gd name="connsiteY26" fmla="*/ 5058990 h 5281927"/>
                <a:gd name="connsiteX27" fmla="*/ 8302825 w 21668748"/>
                <a:gd name="connsiteY27" fmla="*/ 5158502 h 5281927"/>
                <a:gd name="connsiteX28" fmla="*/ 7388521 w 21668748"/>
                <a:gd name="connsiteY28" fmla="*/ 5250476 h 5281927"/>
                <a:gd name="connsiteX29" fmla="*/ 6531661 w 21668748"/>
                <a:gd name="connsiteY29" fmla="*/ 5251200 h 5281927"/>
                <a:gd name="connsiteX30" fmla="*/ 5482836 w 21668748"/>
                <a:gd name="connsiteY30" fmla="*/ 4883438 h 5281927"/>
                <a:gd name="connsiteX31" fmla="*/ 4751068 w 21668748"/>
                <a:gd name="connsiteY31" fmla="*/ 4691550 h 5281927"/>
                <a:gd name="connsiteX32" fmla="*/ 3693523 w 21668748"/>
                <a:gd name="connsiteY32" fmla="*/ 4395697 h 5281927"/>
                <a:gd name="connsiteX33" fmla="*/ 3168145 w 21668748"/>
                <a:gd name="connsiteY33" fmla="*/ 4351581 h 5281927"/>
                <a:gd name="connsiteX34" fmla="*/ 2349997 w 21668748"/>
                <a:gd name="connsiteY34" fmla="*/ 4335539 h 5281927"/>
                <a:gd name="connsiteX35" fmla="*/ 1644145 w 21668748"/>
                <a:gd name="connsiteY35" fmla="*/ 4351581 h 5281927"/>
                <a:gd name="connsiteX36" fmla="*/ 1259134 w 21668748"/>
                <a:gd name="connsiteY36" fmla="*/ 4351581 h 5281927"/>
                <a:gd name="connsiteX37" fmla="*/ 954334 w 21668748"/>
                <a:gd name="connsiteY37" fmla="*/ 4239286 h 5281927"/>
                <a:gd name="connsiteX38" fmla="*/ 617450 w 21668748"/>
                <a:gd name="connsiteY38" fmla="*/ 4046781 h 5281927"/>
                <a:gd name="connsiteX39" fmla="*/ 376819 w 21668748"/>
                <a:gd name="connsiteY39" fmla="*/ 3741981 h 5281927"/>
                <a:gd name="connsiteX40" fmla="*/ 168271 w 21668748"/>
                <a:gd name="connsiteY40" fmla="*/ 3565518 h 5281927"/>
                <a:gd name="connsiteX41" fmla="*/ 23892 w 21668748"/>
                <a:gd name="connsiteY41" fmla="*/ 3228634 h 5281927"/>
                <a:gd name="connsiteX42" fmla="*/ 7850 w 21668748"/>
                <a:gd name="connsiteY42" fmla="*/ 2827581 h 5281927"/>
                <a:gd name="connsiteX43" fmla="*/ 104103 w 21668748"/>
                <a:gd name="connsiteY43" fmla="*/ 2346318 h 5281927"/>
                <a:gd name="connsiteX44" fmla="*/ 248482 w 21668748"/>
                <a:gd name="connsiteY44" fmla="*/ 1977350 h 5281927"/>
                <a:gd name="connsiteX45" fmla="*/ 473071 w 21668748"/>
                <a:gd name="connsiteY45" fmla="*/ 1720676 h 5281927"/>
                <a:gd name="connsiteX46" fmla="*/ 729745 w 21668748"/>
                <a:gd name="connsiteY46" fmla="*/ 1464002 h 5281927"/>
                <a:gd name="connsiteX47" fmla="*/ 1034545 w 21668748"/>
                <a:gd name="connsiteY47" fmla="*/ 1159202 h 5281927"/>
                <a:gd name="connsiteX48" fmla="*/ 1483724 w 21668748"/>
                <a:gd name="connsiteY48" fmla="*/ 742108 h 5281927"/>
                <a:gd name="connsiteX49" fmla="*/ 1852692 w 21668748"/>
                <a:gd name="connsiteY49" fmla="*/ 597729 h 5281927"/>
                <a:gd name="connsiteX50" fmla="*/ 2847303 w 21668748"/>
                <a:gd name="connsiteY50" fmla="*/ 389181 h 5281927"/>
                <a:gd name="connsiteX51" fmla="*/ 3472945 w 21668748"/>
                <a:gd name="connsiteY51" fmla="*/ 308971 h 5281927"/>
                <a:gd name="connsiteX52" fmla="*/ 4515682 w 21668748"/>
                <a:gd name="connsiteY52" fmla="*/ 244802 h 5281927"/>
                <a:gd name="connsiteX53" fmla="*/ 5141324 w 21668748"/>
                <a:gd name="connsiteY53" fmla="*/ 132508 h 5281927"/>
                <a:gd name="connsiteX54" fmla="*/ 6585113 w 21668748"/>
                <a:gd name="connsiteY54" fmla="*/ 68339 h 5281927"/>
                <a:gd name="connsiteX55" fmla="*/ 7611808 w 21668748"/>
                <a:gd name="connsiteY55" fmla="*/ 52297 h 5281927"/>
                <a:gd name="connsiteX56" fmla="*/ 8724794 w 21668748"/>
                <a:gd name="connsiteY56" fmla="*/ 64458 h 5281927"/>
                <a:gd name="connsiteX57" fmla="*/ 9455356 w 21668748"/>
                <a:gd name="connsiteY57" fmla="*/ 107409 h 5281927"/>
                <a:gd name="connsiteX58" fmla="*/ 9921871 w 21668748"/>
                <a:gd name="connsiteY58" fmla="*/ 4171 h 5281927"/>
                <a:gd name="connsiteX59" fmla="*/ 10547513 w 21668748"/>
                <a:gd name="connsiteY59" fmla="*/ 20213 h 5281927"/>
                <a:gd name="connsiteX60" fmla="*/ 11125029 w 21668748"/>
                <a:gd name="connsiteY60" fmla="*/ 20213 h 5281927"/>
                <a:gd name="connsiteX61" fmla="*/ 11702545 w 21668748"/>
                <a:gd name="connsiteY61" fmla="*/ 132508 h 5281927"/>
                <a:gd name="connsiteX62" fmla="*/ 11897897 w 21668748"/>
                <a:gd name="connsiteY62" fmla="*/ 740166 h 5281927"/>
                <a:gd name="connsiteX63" fmla="*/ 12329739 w 21668748"/>
                <a:gd name="connsiteY63" fmla="*/ 930084 h 5281927"/>
                <a:gd name="connsiteX64" fmla="*/ 12856542 w 21668748"/>
                <a:gd name="connsiteY64" fmla="*/ 1198013 h 5281927"/>
                <a:gd name="connsiteX65" fmla="*/ 13090705 w 21668748"/>
                <a:gd name="connsiteY65" fmla="*/ 1340581 h 5281927"/>
                <a:gd name="connsiteX66" fmla="*/ 13518666 w 21668748"/>
                <a:gd name="connsiteY66" fmla="*/ 1545636 h 5281927"/>
                <a:gd name="connsiteX67" fmla="*/ 13888151 w 21668748"/>
                <a:gd name="connsiteY67" fmla="*/ 1830382 h 5281927"/>
                <a:gd name="connsiteX68" fmla="*/ 14092819 w 21668748"/>
                <a:gd name="connsiteY68" fmla="*/ 2185897 h 5281927"/>
                <a:gd name="connsiteX69" fmla="*/ 14205113 w 21668748"/>
                <a:gd name="connsiteY69" fmla="*/ 2522781 h 5281927"/>
                <a:gd name="connsiteX70" fmla="*/ 14381576 w 21668748"/>
                <a:gd name="connsiteY70" fmla="*/ 2731329 h 5281927"/>
                <a:gd name="connsiteX71" fmla="*/ 14574082 w 21668748"/>
                <a:gd name="connsiteY71" fmla="*/ 3036129 h 5281927"/>
                <a:gd name="connsiteX72" fmla="*/ 14959092 w 21668748"/>
                <a:gd name="connsiteY72" fmla="*/ 3389055 h 5281927"/>
                <a:gd name="connsiteX73" fmla="*/ 15392229 w 21668748"/>
                <a:gd name="connsiteY73" fmla="*/ 3725939 h 5281927"/>
                <a:gd name="connsiteX74" fmla="*/ 15905576 w 21668748"/>
                <a:gd name="connsiteY74" fmla="*/ 3886360 h 5281927"/>
                <a:gd name="connsiteX75" fmla="*/ 16659555 w 21668748"/>
                <a:gd name="connsiteY75" fmla="*/ 4014697 h 5281927"/>
                <a:gd name="connsiteX76" fmla="*/ 17493745 w 21668748"/>
                <a:gd name="connsiteY76" fmla="*/ 4110950 h 5281927"/>
                <a:gd name="connsiteX77" fmla="*/ 18135429 w 21668748"/>
                <a:gd name="connsiteY77" fmla="*/ 4014697 h 5281927"/>
                <a:gd name="connsiteX78" fmla="*/ 18793155 w 21668748"/>
                <a:gd name="connsiteY78" fmla="*/ 4014697 h 5281927"/>
                <a:gd name="connsiteX79" fmla="*/ 19595261 w 21668748"/>
                <a:gd name="connsiteY79" fmla="*/ 4030739 h 5281927"/>
                <a:gd name="connsiteX80" fmla="*/ 20144702 w 21668748"/>
                <a:gd name="connsiteY80" fmla="*/ 4207202 h 5281927"/>
                <a:gd name="connsiteX81" fmla="*/ 20918734 w 21668748"/>
                <a:gd name="connsiteY81" fmla="*/ 4447834 h 5281927"/>
                <a:gd name="connsiteX82" fmla="*/ 21319787 w 21668748"/>
                <a:gd name="connsiteY82" fmla="*/ 4528044 h 5281927"/>
                <a:gd name="connsiteX83" fmla="*/ 21496252 w 21668748"/>
                <a:gd name="connsiteY83" fmla="*/ 4612264 h 5281927"/>
                <a:gd name="connsiteX84" fmla="*/ 21668703 w 21668748"/>
                <a:gd name="connsiteY84" fmla="*/ 4836855 h 5281927"/>
                <a:gd name="connsiteX0" fmla="*/ 21668703 w 21668748"/>
                <a:gd name="connsiteY0" fmla="*/ 4837925 h 5282997"/>
                <a:gd name="connsiteX1" fmla="*/ 21480208 w 21668748"/>
                <a:gd name="connsiteY1" fmla="*/ 4785787 h 5282997"/>
                <a:gd name="connsiteX2" fmla="*/ 20794408 w 21668748"/>
                <a:gd name="connsiteY2" fmla="*/ 4549167 h 5282997"/>
                <a:gd name="connsiteX3" fmla="*/ 19936155 w 21668748"/>
                <a:gd name="connsiteY3" fmla="*/ 4364683 h 5282997"/>
                <a:gd name="connsiteX4" fmla="*/ 19494998 w 21668748"/>
                <a:gd name="connsiteY4" fmla="*/ 4304526 h 5282997"/>
                <a:gd name="connsiteX5" fmla="*/ 19234312 w 21668748"/>
                <a:gd name="connsiteY5" fmla="*/ 4316557 h 5282997"/>
                <a:gd name="connsiteX6" fmla="*/ 18873366 w 21668748"/>
                <a:gd name="connsiteY6" fmla="*/ 4308535 h 5282997"/>
                <a:gd name="connsiteX7" fmla="*/ 18500388 w 21668748"/>
                <a:gd name="connsiteY7" fmla="*/ 4300515 h 5282997"/>
                <a:gd name="connsiteX8" fmla="*/ 17846672 w 21668748"/>
                <a:gd name="connsiteY8" fmla="*/ 4312546 h 5282997"/>
                <a:gd name="connsiteX9" fmla="*/ 17557913 w 21668748"/>
                <a:gd name="connsiteY9" fmla="*/ 4324577 h 5282997"/>
                <a:gd name="connsiteX10" fmla="*/ 16972375 w 21668748"/>
                <a:gd name="connsiteY10" fmla="*/ 4288482 h 5282997"/>
                <a:gd name="connsiteX11" fmla="*/ 16611429 w 21668748"/>
                <a:gd name="connsiteY11" fmla="*/ 4316557 h 5282997"/>
                <a:gd name="connsiteX12" fmla="*/ 15777240 w 21668748"/>
                <a:gd name="connsiteY12" fmla="*/ 4336609 h 5282997"/>
                <a:gd name="connsiteX13" fmla="*/ 15340092 w 21668748"/>
                <a:gd name="connsiteY13" fmla="*/ 4388745 h 5282997"/>
                <a:gd name="connsiteX14" fmla="*/ 14979145 w 21668748"/>
                <a:gd name="connsiteY14" fmla="*/ 4436872 h 5282997"/>
                <a:gd name="connsiteX15" fmla="*/ 14285324 w 21668748"/>
                <a:gd name="connsiteY15" fmla="*/ 4497030 h 5282997"/>
                <a:gd name="connsiteX16" fmla="*/ 13880261 w 21668748"/>
                <a:gd name="connsiteY16" fmla="*/ 4525103 h 5282997"/>
                <a:gd name="connsiteX17" fmla="*/ 13523324 w 21668748"/>
                <a:gd name="connsiteY17" fmla="*/ 4601304 h 5282997"/>
                <a:gd name="connsiteX18" fmla="*/ 13013987 w 21668748"/>
                <a:gd name="connsiteY18" fmla="*/ 4645420 h 5282997"/>
                <a:gd name="connsiteX19" fmla="*/ 12556787 w 21668748"/>
                <a:gd name="connsiteY19" fmla="*/ 4661462 h 5282997"/>
                <a:gd name="connsiteX20" fmla="*/ 11921580 w 21668748"/>
                <a:gd name="connsiteY20" fmla="*/ 4709587 h 5282997"/>
                <a:gd name="connsiteX21" fmla="*/ 11121422 w 21668748"/>
                <a:gd name="connsiteY21" fmla="*/ 4770994 h 5282997"/>
                <a:gd name="connsiteX22" fmla="*/ 10684488 w 21668748"/>
                <a:gd name="connsiteY22" fmla="*/ 4811891 h 5282997"/>
                <a:gd name="connsiteX23" fmla="*/ 10322480 w 21668748"/>
                <a:gd name="connsiteY23" fmla="*/ 4918068 h 5282997"/>
                <a:gd name="connsiteX24" fmla="*/ 9945457 w 21668748"/>
                <a:gd name="connsiteY24" fmla="*/ 4989370 h 5282997"/>
                <a:gd name="connsiteX25" fmla="*/ 9774567 w 21668748"/>
                <a:gd name="connsiteY25" fmla="*/ 4989507 h 5282997"/>
                <a:gd name="connsiteX26" fmla="*/ 9335316 w 21668748"/>
                <a:gd name="connsiteY26" fmla="*/ 5060060 h 5282997"/>
                <a:gd name="connsiteX27" fmla="*/ 8302825 w 21668748"/>
                <a:gd name="connsiteY27" fmla="*/ 5159572 h 5282997"/>
                <a:gd name="connsiteX28" fmla="*/ 7388521 w 21668748"/>
                <a:gd name="connsiteY28" fmla="*/ 5251546 h 5282997"/>
                <a:gd name="connsiteX29" fmla="*/ 6531661 w 21668748"/>
                <a:gd name="connsiteY29" fmla="*/ 5252270 h 5282997"/>
                <a:gd name="connsiteX30" fmla="*/ 5482836 w 21668748"/>
                <a:gd name="connsiteY30" fmla="*/ 4884508 h 5282997"/>
                <a:gd name="connsiteX31" fmla="*/ 4751068 w 21668748"/>
                <a:gd name="connsiteY31" fmla="*/ 4692620 h 5282997"/>
                <a:gd name="connsiteX32" fmla="*/ 3693523 w 21668748"/>
                <a:gd name="connsiteY32" fmla="*/ 4396767 h 5282997"/>
                <a:gd name="connsiteX33" fmla="*/ 3168145 w 21668748"/>
                <a:gd name="connsiteY33" fmla="*/ 4352651 h 5282997"/>
                <a:gd name="connsiteX34" fmla="*/ 2349997 w 21668748"/>
                <a:gd name="connsiteY34" fmla="*/ 4336609 h 5282997"/>
                <a:gd name="connsiteX35" fmla="*/ 1644145 w 21668748"/>
                <a:gd name="connsiteY35" fmla="*/ 4352651 h 5282997"/>
                <a:gd name="connsiteX36" fmla="*/ 1259134 w 21668748"/>
                <a:gd name="connsiteY36" fmla="*/ 4352651 h 5282997"/>
                <a:gd name="connsiteX37" fmla="*/ 954334 w 21668748"/>
                <a:gd name="connsiteY37" fmla="*/ 4240356 h 5282997"/>
                <a:gd name="connsiteX38" fmla="*/ 617450 w 21668748"/>
                <a:gd name="connsiteY38" fmla="*/ 4047851 h 5282997"/>
                <a:gd name="connsiteX39" fmla="*/ 376819 w 21668748"/>
                <a:gd name="connsiteY39" fmla="*/ 3743051 h 5282997"/>
                <a:gd name="connsiteX40" fmla="*/ 168271 w 21668748"/>
                <a:gd name="connsiteY40" fmla="*/ 3566588 h 5282997"/>
                <a:gd name="connsiteX41" fmla="*/ 23892 w 21668748"/>
                <a:gd name="connsiteY41" fmla="*/ 3229704 h 5282997"/>
                <a:gd name="connsiteX42" fmla="*/ 7850 w 21668748"/>
                <a:gd name="connsiteY42" fmla="*/ 2828651 h 5282997"/>
                <a:gd name="connsiteX43" fmla="*/ 104103 w 21668748"/>
                <a:gd name="connsiteY43" fmla="*/ 2347388 h 5282997"/>
                <a:gd name="connsiteX44" fmla="*/ 248482 w 21668748"/>
                <a:gd name="connsiteY44" fmla="*/ 1978420 h 5282997"/>
                <a:gd name="connsiteX45" fmla="*/ 473071 w 21668748"/>
                <a:gd name="connsiteY45" fmla="*/ 1721746 h 5282997"/>
                <a:gd name="connsiteX46" fmla="*/ 729745 w 21668748"/>
                <a:gd name="connsiteY46" fmla="*/ 1465072 h 5282997"/>
                <a:gd name="connsiteX47" fmla="*/ 1034545 w 21668748"/>
                <a:gd name="connsiteY47" fmla="*/ 1160272 h 5282997"/>
                <a:gd name="connsiteX48" fmla="*/ 1483724 w 21668748"/>
                <a:gd name="connsiteY48" fmla="*/ 743178 h 5282997"/>
                <a:gd name="connsiteX49" fmla="*/ 1852692 w 21668748"/>
                <a:gd name="connsiteY49" fmla="*/ 598799 h 5282997"/>
                <a:gd name="connsiteX50" fmla="*/ 2847303 w 21668748"/>
                <a:gd name="connsiteY50" fmla="*/ 390251 h 5282997"/>
                <a:gd name="connsiteX51" fmla="*/ 3472945 w 21668748"/>
                <a:gd name="connsiteY51" fmla="*/ 310041 h 5282997"/>
                <a:gd name="connsiteX52" fmla="*/ 4515682 w 21668748"/>
                <a:gd name="connsiteY52" fmla="*/ 245872 h 5282997"/>
                <a:gd name="connsiteX53" fmla="*/ 5141324 w 21668748"/>
                <a:gd name="connsiteY53" fmla="*/ 133578 h 5282997"/>
                <a:gd name="connsiteX54" fmla="*/ 6585113 w 21668748"/>
                <a:gd name="connsiteY54" fmla="*/ 69409 h 5282997"/>
                <a:gd name="connsiteX55" fmla="*/ 7611808 w 21668748"/>
                <a:gd name="connsiteY55" fmla="*/ 53367 h 5282997"/>
                <a:gd name="connsiteX56" fmla="*/ 8724794 w 21668748"/>
                <a:gd name="connsiteY56" fmla="*/ 65528 h 5282997"/>
                <a:gd name="connsiteX57" fmla="*/ 9455356 w 21668748"/>
                <a:gd name="connsiteY57" fmla="*/ 108479 h 5282997"/>
                <a:gd name="connsiteX58" fmla="*/ 9855503 w 21668748"/>
                <a:gd name="connsiteY58" fmla="*/ 241215 h 5282997"/>
                <a:gd name="connsiteX59" fmla="*/ 10547513 w 21668748"/>
                <a:gd name="connsiteY59" fmla="*/ 21283 h 5282997"/>
                <a:gd name="connsiteX60" fmla="*/ 11125029 w 21668748"/>
                <a:gd name="connsiteY60" fmla="*/ 21283 h 5282997"/>
                <a:gd name="connsiteX61" fmla="*/ 11702545 w 21668748"/>
                <a:gd name="connsiteY61" fmla="*/ 133578 h 5282997"/>
                <a:gd name="connsiteX62" fmla="*/ 11897897 w 21668748"/>
                <a:gd name="connsiteY62" fmla="*/ 741236 h 5282997"/>
                <a:gd name="connsiteX63" fmla="*/ 12329739 w 21668748"/>
                <a:gd name="connsiteY63" fmla="*/ 931154 h 5282997"/>
                <a:gd name="connsiteX64" fmla="*/ 12856542 w 21668748"/>
                <a:gd name="connsiteY64" fmla="*/ 1199083 h 5282997"/>
                <a:gd name="connsiteX65" fmla="*/ 13090705 w 21668748"/>
                <a:gd name="connsiteY65" fmla="*/ 1341651 h 5282997"/>
                <a:gd name="connsiteX66" fmla="*/ 13518666 w 21668748"/>
                <a:gd name="connsiteY66" fmla="*/ 1546706 h 5282997"/>
                <a:gd name="connsiteX67" fmla="*/ 13888151 w 21668748"/>
                <a:gd name="connsiteY67" fmla="*/ 1831452 h 5282997"/>
                <a:gd name="connsiteX68" fmla="*/ 14092819 w 21668748"/>
                <a:gd name="connsiteY68" fmla="*/ 2186967 h 5282997"/>
                <a:gd name="connsiteX69" fmla="*/ 14205113 w 21668748"/>
                <a:gd name="connsiteY69" fmla="*/ 2523851 h 5282997"/>
                <a:gd name="connsiteX70" fmla="*/ 14381576 w 21668748"/>
                <a:gd name="connsiteY70" fmla="*/ 2732399 h 5282997"/>
                <a:gd name="connsiteX71" fmla="*/ 14574082 w 21668748"/>
                <a:gd name="connsiteY71" fmla="*/ 3037199 h 5282997"/>
                <a:gd name="connsiteX72" fmla="*/ 14959092 w 21668748"/>
                <a:gd name="connsiteY72" fmla="*/ 3390125 h 5282997"/>
                <a:gd name="connsiteX73" fmla="*/ 15392229 w 21668748"/>
                <a:gd name="connsiteY73" fmla="*/ 3727009 h 5282997"/>
                <a:gd name="connsiteX74" fmla="*/ 15905576 w 21668748"/>
                <a:gd name="connsiteY74" fmla="*/ 3887430 h 5282997"/>
                <a:gd name="connsiteX75" fmla="*/ 16659555 w 21668748"/>
                <a:gd name="connsiteY75" fmla="*/ 4015767 h 5282997"/>
                <a:gd name="connsiteX76" fmla="*/ 17493745 w 21668748"/>
                <a:gd name="connsiteY76" fmla="*/ 4112020 h 5282997"/>
                <a:gd name="connsiteX77" fmla="*/ 18135429 w 21668748"/>
                <a:gd name="connsiteY77" fmla="*/ 4015767 h 5282997"/>
                <a:gd name="connsiteX78" fmla="*/ 18793155 w 21668748"/>
                <a:gd name="connsiteY78" fmla="*/ 4015767 h 5282997"/>
                <a:gd name="connsiteX79" fmla="*/ 19595261 w 21668748"/>
                <a:gd name="connsiteY79" fmla="*/ 4031809 h 5282997"/>
                <a:gd name="connsiteX80" fmla="*/ 20144702 w 21668748"/>
                <a:gd name="connsiteY80" fmla="*/ 4208272 h 5282997"/>
                <a:gd name="connsiteX81" fmla="*/ 20918734 w 21668748"/>
                <a:gd name="connsiteY81" fmla="*/ 4448904 h 5282997"/>
                <a:gd name="connsiteX82" fmla="*/ 21319787 w 21668748"/>
                <a:gd name="connsiteY82" fmla="*/ 4529114 h 5282997"/>
                <a:gd name="connsiteX83" fmla="*/ 21496252 w 21668748"/>
                <a:gd name="connsiteY83" fmla="*/ 4613334 h 5282997"/>
                <a:gd name="connsiteX84" fmla="*/ 21668703 w 21668748"/>
                <a:gd name="connsiteY84" fmla="*/ 4837925 h 5282997"/>
                <a:gd name="connsiteX0" fmla="*/ 21668703 w 21668748"/>
                <a:gd name="connsiteY0" fmla="*/ 4827261 h 5272333"/>
                <a:gd name="connsiteX1" fmla="*/ 21480208 w 21668748"/>
                <a:gd name="connsiteY1" fmla="*/ 4775123 h 5272333"/>
                <a:gd name="connsiteX2" fmla="*/ 20794408 w 21668748"/>
                <a:gd name="connsiteY2" fmla="*/ 4538503 h 5272333"/>
                <a:gd name="connsiteX3" fmla="*/ 19936155 w 21668748"/>
                <a:gd name="connsiteY3" fmla="*/ 4354019 h 5272333"/>
                <a:gd name="connsiteX4" fmla="*/ 19494998 w 21668748"/>
                <a:gd name="connsiteY4" fmla="*/ 4293862 h 5272333"/>
                <a:gd name="connsiteX5" fmla="*/ 19234312 w 21668748"/>
                <a:gd name="connsiteY5" fmla="*/ 4305893 h 5272333"/>
                <a:gd name="connsiteX6" fmla="*/ 18873366 w 21668748"/>
                <a:gd name="connsiteY6" fmla="*/ 4297871 h 5272333"/>
                <a:gd name="connsiteX7" fmla="*/ 18500388 w 21668748"/>
                <a:gd name="connsiteY7" fmla="*/ 4289851 h 5272333"/>
                <a:gd name="connsiteX8" fmla="*/ 17846672 w 21668748"/>
                <a:gd name="connsiteY8" fmla="*/ 4301882 h 5272333"/>
                <a:gd name="connsiteX9" fmla="*/ 17557913 w 21668748"/>
                <a:gd name="connsiteY9" fmla="*/ 4313913 h 5272333"/>
                <a:gd name="connsiteX10" fmla="*/ 16972375 w 21668748"/>
                <a:gd name="connsiteY10" fmla="*/ 4277818 h 5272333"/>
                <a:gd name="connsiteX11" fmla="*/ 16611429 w 21668748"/>
                <a:gd name="connsiteY11" fmla="*/ 4305893 h 5272333"/>
                <a:gd name="connsiteX12" fmla="*/ 15777240 w 21668748"/>
                <a:gd name="connsiteY12" fmla="*/ 4325945 h 5272333"/>
                <a:gd name="connsiteX13" fmla="*/ 15340092 w 21668748"/>
                <a:gd name="connsiteY13" fmla="*/ 4378081 h 5272333"/>
                <a:gd name="connsiteX14" fmla="*/ 14979145 w 21668748"/>
                <a:gd name="connsiteY14" fmla="*/ 4426208 h 5272333"/>
                <a:gd name="connsiteX15" fmla="*/ 14285324 w 21668748"/>
                <a:gd name="connsiteY15" fmla="*/ 4486366 h 5272333"/>
                <a:gd name="connsiteX16" fmla="*/ 13880261 w 21668748"/>
                <a:gd name="connsiteY16" fmla="*/ 4514439 h 5272333"/>
                <a:gd name="connsiteX17" fmla="*/ 13523324 w 21668748"/>
                <a:gd name="connsiteY17" fmla="*/ 4590640 h 5272333"/>
                <a:gd name="connsiteX18" fmla="*/ 13013987 w 21668748"/>
                <a:gd name="connsiteY18" fmla="*/ 4634756 h 5272333"/>
                <a:gd name="connsiteX19" fmla="*/ 12556787 w 21668748"/>
                <a:gd name="connsiteY19" fmla="*/ 4650798 h 5272333"/>
                <a:gd name="connsiteX20" fmla="*/ 11921580 w 21668748"/>
                <a:gd name="connsiteY20" fmla="*/ 4698923 h 5272333"/>
                <a:gd name="connsiteX21" fmla="*/ 11121422 w 21668748"/>
                <a:gd name="connsiteY21" fmla="*/ 4760330 h 5272333"/>
                <a:gd name="connsiteX22" fmla="*/ 10684488 w 21668748"/>
                <a:gd name="connsiteY22" fmla="*/ 4801227 h 5272333"/>
                <a:gd name="connsiteX23" fmla="*/ 10322480 w 21668748"/>
                <a:gd name="connsiteY23" fmla="*/ 4907404 h 5272333"/>
                <a:gd name="connsiteX24" fmla="*/ 9945457 w 21668748"/>
                <a:gd name="connsiteY24" fmla="*/ 4978706 h 5272333"/>
                <a:gd name="connsiteX25" fmla="*/ 9774567 w 21668748"/>
                <a:gd name="connsiteY25" fmla="*/ 4978843 h 5272333"/>
                <a:gd name="connsiteX26" fmla="*/ 9335316 w 21668748"/>
                <a:gd name="connsiteY26" fmla="*/ 5049396 h 5272333"/>
                <a:gd name="connsiteX27" fmla="*/ 8302825 w 21668748"/>
                <a:gd name="connsiteY27" fmla="*/ 5148908 h 5272333"/>
                <a:gd name="connsiteX28" fmla="*/ 7388521 w 21668748"/>
                <a:gd name="connsiteY28" fmla="*/ 5240882 h 5272333"/>
                <a:gd name="connsiteX29" fmla="*/ 6531661 w 21668748"/>
                <a:gd name="connsiteY29" fmla="*/ 5241606 h 5272333"/>
                <a:gd name="connsiteX30" fmla="*/ 5482836 w 21668748"/>
                <a:gd name="connsiteY30" fmla="*/ 4873844 h 5272333"/>
                <a:gd name="connsiteX31" fmla="*/ 4751068 w 21668748"/>
                <a:gd name="connsiteY31" fmla="*/ 4681956 h 5272333"/>
                <a:gd name="connsiteX32" fmla="*/ 3693523 w 21668748"/>
                <a:gd name="connsiteY32" fmla="*/ 4386103 h 5272333"/>
                <a:gd name="connsiteX33" fmla="*/ 3168145 w 21668748"/>
                <a:gd name="connsiteY33" fmla="*/ 4341987 h 5272333"/>
                <a:gd name="connsiteX34" fmla="*/ 2349997 w 21668748"/>
                <a:gd name="connsiteY34" fmla="*/ 4325945 h 5272333"/>
                <a:gd name="connsiteX35" fmla="*/ 1644145 w 21668748"/>
                <a:gd name="connsiteY35" fmla="*/ 4341987 h 5272333"/>
                <a:gd name="connsiteX36" fmla="*/ 1259134 w 21668748"/>
                <a:gd name="connsiteY36" fmla="*/ 4341987 h 5272333"/>
                <a:gd name="connsiteX37" fmla="*/ 954334 w 21668748"/>
                <a:gd name="connsiteY37" fmla="*/ 4229692 h 5272333"/>
                <a:gd name="connsiteX38" fmla="*/ 617450 w 21668748"/>
                <a:gd name="connsiteY38" fmla="*/ 4037187 h 5272333"/>
                <a:gd name="connsiteX39" fmla="*/ 376819 w 21668748"/>
                <a:gd name="connsiteY39" fmla="*/ 3732387 h 5272333"/>
                <a:gd name="connsiteX40" fmla="*/ 168271 w 21668748"/>
                <a:gd name="connsiteY40" fmla="*/ 3555924 h 5272333"/>
                <a:gd name="connsiteX41" fmla="*/ 23892 w 21668748"/>
                <a:gd name="connsiteY41" fmla="*/ 3219040 h 5272333"/>
                <a:gd name="connsiteX42" fmla="*/ 7850 w 21668748"/>
                <a:gd name="connsiteY42" fmla="*/ 2817987 h 5272333"/>
                <a:gd name="connsiteX43" fmla="*/ 104103 w 21668748"/>
                <a:gd name="connsiteY43" fmla="*/ 2336724 h 5272333"/>
                <a:gd name="connsiteX44" fmla="*/ 248482 w 21668748"/>
                <a:gd name="connsiteY44" fmla="*/ 1967756 h 5272333"/>
                <a:gd name="connsiteX45" fmla="*/ 473071 w 21668748"/>
                <a:gd name="connsiteY45" fmla="*/ 1711082 h 5272333"/>
                <a:gd name="connsiteX46" fmla="*/ 729745 w 21668748"/>
                <a:gd name="connsiteY46" fmla="*/ 1454408 h 5272333"/>
                <a:gd name="connsiteX47" fmla="*/ 1034545 w 21668748"/>
                <a:gd name="connsiteY47" fmla="*/ 1149608 h 5272333"/>
                <a:gd name="connsiteX48" fmla="*/ 1483724 w 21668748"/>
                <a:gd name="connsiteY48" fmla="*/ 732514 h 5272333"/>
                <a:gd name="connsiteX49" fmla="*/ 1852692 w 21668748"/>
                <a:gd name="connsiteY49" fmla="*/ 588135 h 5272333"/>
                <a:gd name="connsiteX50" fmla="*/ 2847303 w 21668748"/>
                <a:gd name="connsiteY50" fmla="*/ 379587 h 5272333"/>
                <a:gd name="connsiteX51" fmla="*/ 3472945 w 21668748"/>
                <a:gd name="connsiteY51" fmla="*/ 299377 h 5272333"/>
                <a:gd name="connsiteX52" fmla="*/ 4515682 w 21668748"/>
                <a:gd name="connsiteY52" fmla="*/ 235208 h 5272333"/>
                <a:gd name="connsiteX53" fmla="*/ 5141324 w 21668748"/>
                <a:gd name="connsiteY53" fmla="*/ 122914 h 5272333"/>
                <a:gd name="connsiteX54" fmla="*/ 6585113 w 21668748"/>
                <a:gd name="connsiteY54" fmla="*/ 58745 h 5272333"/>
                <a:gd name="connsiteX55" fmla="*/ 7611808 w 21668748"/>
                <a:gd name="connsiteY55" fmla="*/ 42703 h 5272333"/>
                <a:gd name="connsiteX56" fmla="*/ 8724794 w 21668748"/>
                <a:gd name="connsiteY56" fmla="*/ 54864 h 5272333"/>
                <a:gd name="connsiteX57" fmla="*/ 9455356 w 21668748"/>
                <a:gd name="connsiteY57" fmla="*/ 97815 h 5272333"/>
                <a:gd name="connsiteX58" fmla="*/ 9855503 w 21668748"/>
                <a:gd name="connsiteY58" fmla="*/ 230551 h 5272333"/>
                <a:gd name="connsiteX59" fmla="*/ 10289417 w 21668748"/>
                <a:gd name="connsiteY59" fmla="*/ 283464 h 5272333"/>
                <a:gd name="connsiteX60" fmla="*/ 11125029 w 21668748"/>
                <a:gd name="connsiteY60" fmla="*/ 10619 h 5272333"/>
                <a:gd name="connsiteX61" fmla="*/ 11702545 w 21668748"/>
                <a:gd name="connsiteY61" fmla="*/ 122914 h 5272333"/>
                <a:gd name="connsiteX62" fmla="*/ 11897897 w 21668748"/>
                <a:gd name="connsiteY62" fmla="*/ 730572 h 5272333"/>
                <a:gd name="connsiteX63" fmla="*/ 12329739 w 21668748"/>
                <a:gd name="connsiteY63" fmla="*/ 920490 h 5272333"/>
                <a:gd name="connsiteX64" fmla="*/ 12856542 w 21668748"/>
                <a:gd name="connsiteY64" fmla="*/ 1188419 h 5272333"/>
                <a:gd name="connsiteX65" fmla="*/ 13090705 w 21668748"/>
                <a:gd name="connsiteY65" fmla="*/ 1330987 h 5272333"/>
                <a:gd name="connsiteX66" fmla="*/ 13518666 w 21668748"/>
                <a:gd name="connsiteY66" fmla="*/ 1536042 h 5272333"/>
                <a:gd name="connsiteX67" fmla="*/ 13888151 w 21668748"/>
                <a:gd name="connsiteY67" fmla="*/ 1820788 h 5272333"/>
                <a:gd name="connsiteX68" fmla="*/ 14092819 w 21668748"/>
                <a:gd name="connsiteY68" fmla="*/ 2176303 h 5272333"/>
                <a:gd name="connsiteX69" fmla="*/ 14205113 w 21668748"/>
                <a:gd name="connsiteY69" fmla="*/ 2513187 h 5272333"/>
                <a:gd name="connsiteX70" fmla="*/ 14381576 w 21668748"/>
                <a:gd name="connsiteY70" fmla="*/ 2721735 h 5272333"/>
                <a:gd name="connsiteX71" fmla="*/ 14574082 w 21668748"/>
                <a:gd name="connsiteY71" fmla="*/ 3026535 h 5272333"/>
                <a:gd name="connsiteX72" fmla="*/ 14959092 w 21668748"/>
                <a:gd name="connsiteY72" fmla="*/ 3379461 h 5272333"/>
                <a:gd name="connsiteX73" fmla="*/ 15392229 w 21668748"/>
                <a:gd name="connsiteY73" fmla="*/ 3716345 h 5272333"/>
                <a:gd name="connsiteX74" fmla="*/ 15905576 w 21668748"/>
                <a:gd name="connsiteY74" fmla="*/ 3876766 h 5272333"/>
                <a:gd name="connsiteX75" fmla="*/ 16659555 w 21668748"/>
                <a:gd name="connsiteY75" fmla="*/ 4005103 h 5272333"/>
                <a:gd name="connsiteX76" fmla="*/ 17493745 w 21668748"/>
                <a:gd name="connsiteY76" fmla="*/ 4101356 h 5272333"/>
                <a:gd name="connsiteX77" fmla="*/ 18135429 w 21668748"/>
                <a:gd name="connsiteY77" fmla="*/ 4005103 h 5272333"/>
                <a:gd name="connsiteX78" fmla="*/ 18793155 w 21668748"/>
                <a:gd name="connsiteY78" fmla="*/ 4005103 h 5272333"/>
                <a:gd name="connsiteX79" fmla="*/ 19595261 w 21668748"/>
                <a:gd name="connsiteY79" fmla="*/ 4021145 h 5272333"/>
                <a:gd name="connsiteX80" fmla="*/ 20144702 w 21668748"/>
                <a:gd name="connsiteY80" fmla="*/ 4197608 h 5272333"/>
                <a:gd name="connsiteX81" fmla="*/ 20918734 w 21668748"/>
                <a:gd name="connsiteY81" fmla="*/ 4438240 h 5272333"/>
                <a:gd name="connsiteX82" fmla="*/ 21319787 w 21668748"/>
                <a:gd name="connsiteY82" fmla="*/ 4518450 h 5272333"/>
                <a:gd name="connsiteX83" fmla="*/ 21496252 w 21668748"/>
                <a:gd name="connsiteY83" fmla="*/ 4602670 h 5272333"/>
                <a:gd name="connsiteX84" fmla="*/ 21668703 w 21668748"/>
                <a:gd name="connsiteY84" fmla="*/ 4827261 h 5272333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702545 w 21668748"/>
                <a:gd name="connsiteY61" fmla="*/ 80211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46460 w 21668748"/>
                <a:gd name="connsiteY65" fmla="*/ 1362025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08469 w 21668748"/>
                <a:gd name="connsiteY3" fmla="*/ 4793230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207385 w 21498168"/>
                <a:gd name="connsiteY0" fmla="*/ 5328255 h 5329478"/>
                <a:gd name="connsiteX1" fmla="*/ 21480208 w 21498168"/>
                <a:gd name="connsiteY1" fmla="*/ 4732420 h 5329478"/>
                <a:gd name="connsiteX2" fmla="*/ 20794408 w 21498168"/>
                <a:gd name="connsiteY2" fmla="*/ 4495800 h 5329478"/>
                <a:gd name="connsiteX3" fmla="*/ 19808469 w 21498168"/>
                <a:gd name="connsiteY3" fmla="*/ 4793230 h 5329478"/>
                <a:gd name="connsiteX4" fmla="*/ 19404382 w 21498168"/>
                <a:gd name="connsiteY4" fmla="*/ 4708359 h 5329478"/>
                <a:gd name="connsiteX5" fmla="*/ 19118982 w 21498168"/>
                <a:gd name="connsiteY5" fmla="*/ 4629773 h 5329478"/>
                <a:gd name="connsiteX6" fmla="*/ 18786869 w 21498168"/>
                <a:gd name="connsiteY6" fmla="*/ 4588800 h 5329478"/>
                <a:gd name="connsiteX7" fmla="*/ 18422129 w 21498168"/>
                <a:gd name="connsiteY7" fmla="*/ 4523115 h 5329478"/>
                <a:gd name="connsiteX8" fmla="*/ 17883742 w 21498168"/>
                <a:gd name="connsiteY8" fmla="*/ 4345676 h 5329478"/>
                <a:gd name="connsiteX9" fmla="*/ 17541436 w 21498168"/>
                <a:gd name="connsiteY9" fmla="*/ 4312399 h 5329478"/>
                <a:gd name="connsiteX10" fmla="*/ 16972376 w 21498168"/>
                <a:gd name="connsiteY10" fmla="*/ 4288661 h 5329478"/>
                <a:gd name="connsiteX11" fmla="*/ 16611429 w 21498168"/>
                <a:gd name="connsiteY11" fmla="*/ 4263190 h 5329478"/>
                <a:gd name="connsiteX12" fmla="*/ 15777240 w 21498168"/>
                <a:gd name="connsiteY12" fmla="*/ 4283242 h 5329478"/>
                <a:gd name="connsiteX13" fmla="*/ 15340092 w 21498168"/>
                <a:gd name="connsiteY13" fmla="*/ 4335378 h 5329478"/>
                <a:gd name="connsiteX14" fmla="*/ 14979145 w 21498168"/>
                <a:gd name="connsiteY14" fmla="*/ 4383505 h 5329478"/>
                <a:gd name="connsiteX15" fmla="*/ 14285324 w 21498168"/>
                <a:gd name="connsiteY15" fmla="*/ 4443663 h 5329478"/>
                <a:gd name="connsiteX16" fmla="*/ 13880261 w 21498168"/>
                <a:gd name="connsiteY16" fmla="*/ 4471736 h 5329478"/>
                <a:gd name="connsiteX17" fmla="*/ 13523324 w 21498168"/>
                <a:gd name="connsiteY17" fmla="*/ 4547937 h 5329478"/>
                <a:gd name="connsiteX18" fmla="*/ 13013987 w 21498168"/>
                <a:gd name="connsiteY18" fmla="*/ 4592053 h 5329478"/>
                <a:gd name="connsiteX19" fmla="*/ 12556787 w 21498168"/>
                <a:gd name="connsiteY19" fmla="*/ 4608095 h 5329478"/>
                <a:gd name="connsiteX20" fmla="*/ 11921580 w 21498168"/>
                <a:gd name="connsiteY20" fmla="*/ 4656220 h 5329478"/>
                <a:gd name="connsiteX21" fmla="*/ 11121422 w 21498168"/>
                <a:gd name="connsiteY21" fmla="*/ 4717627 h 5329478"/>
                <a:gd name="connsiteX22" fmla="*/ 10684488 w 21498168"/>
                <a:gd name="connsiteY22" fmla="*/ 4758524 h 5329478"/>
                <a:gd name="connsiteX23" fmla="*/ 10322480 w 21498168"/>
                <a:gd name="connsiteY23" fmla="*/ 4864701 h 5329478"/>
                <a:gd name="connsiteX24" fmla="*/ 9945457 w 21498168"/>
                <a:gd name="connsiteY24" fmla="*/ 4936003 h 5329478"/>
                <a:gd name="connsiteX25" fmla="*/ 9774567 w 21498168"/>
                <a:gd name="connsiteY25" fmla="*/ 4936140 h 5329478"/>
                <a:gd name="connsiteX26" fmla="*/ 9335316 w 21498168"/>
                <a:gd name="connsiteY26" fmla="*/ 5006693 h 5329478"/>
                <a:gd name="connsiteX27" fmla="*/ 8302825 w 21498168"/>
                <a:gd name="connsiteY27" fmla="*/ 5106205 h 5329478"/>
                <a:gd name="connsiteX28" fmla="*/ 7388521 w 21498168"/>
                <a:gd name="connsiteY28" fmla="*/ 5198179 h 5329478"/>
                <a:gd name="connsiteX29" fmla="*/ 6531661 w 21498168"/>
                <a:gd name="connsiteY29" fmla="*/ 5198903 h 5329478"/>
                <a:gd name="connsiteX30" fmla="*/ 5482836 w 21498168"/>
                <a:gd name="connsiteY30" fmla="*/ 4831141 h 5329478"/>
                <a:gd name="connsiteX31" fmla="*/ 4751068 w 21498168"/>
                <a:gd name="connsiteY31" fmla="*/ 4639253 h 5329478"/>
                <a:gd name="connsiteX32" fmla="*/ 3693523 w 21498168"/>
                <a:gd name="connsiteY32" fmla="*/ 4343400 h 5329478"/>
                <a:gd name="connsiteX33" fmla="*/ 3168145 w 21498168"/>
                <a:gd name="connsiteY33" fmla="*/ 4299284 h 5329478"/>
                <a:gd name="connsiteX34" fmla="*/ 2349997 w 21498168"/>
                <a:gd name="connsiteY34" fmla="*/ 4283242 h 5329478"/>
                <a:gd name="connsiteX35" fmla="*/ 1644145 w 21498168"/>
                <a:gd name="connsiteY35" fmla="*/ 4299284 h 5329478"/>
                <a:gd name="connsiteX36" fmla="*/ 1259134 w 21498168"/>
                <a:gd name="connsiteY36" fmla="*/ 4299284 h 5329478"/>
                <a:gd name="connsiteX37" fmla="*/ 954334 w 21498168"/>
                <a:gd name="connsiteY37" fmla="*/ 4186989 h 5329478"/>
                <a:gd name="connsiteX38" fmla="*/ 617450 w 21498168"/>
                <a:gd name="connsiteY38" fmla="*/ 3994484 h 5329478"/>
                <a:gd name="connsiteX39" fmla="*/ 376819 w 21498168"/>
                <a:gd name="connsiteY39" fmla="*/ 3689684 h 5329478"/>
                <a:gd name="connsiteX40" fmla="*/ 168271 w 21498168"/>
                <a:gd name="connsiteY40" fmla="*/ 3513221 h 5329478"/>
                <a:gd name="connsiteX41" fmla="*/ 23892 w 21498168"/>
                <a:gd name="connsiteY41" fmla="*/ 3176337 h 5329478"/>
                <a:gd name="connsiteX42" fmla="*/ 7850 w 21498168"/>
                <a:gd name="connsiteY42" fmla="*/ 2775284 h 5329478"/>
                <a:gd name="connsiteX43" fmla="*/ 104103 w 21498168"/>
                <a:gd name="connsiteY43" fmla="*/ 2294021 h 5329478"/>
                <a:gd name="connsiteX44" fmla="*/ 248482 w 21498168"/>
                <a:gd name="connsiteY44" fmla="*/ 1925053 h 5329478"/>
                <a:gd name="connsiteX45" fmla="*/ 473071 w 21498168"/>
                <a:gd name="connsiteY45" fmla="*/ 1668379 h 5329478"/>
                <a:gd name="connsiteX46" fmla="*/ 729745 w 21498168"/>
                <a:gd name="connsiteY46" fmla="*/ 1411705 h 5329478"/>
                <a:gd name="connsiteX47" fmla="*/ 1034545 w 21498168"/>
                <a:gd name="connsiteY47" fmla="*/ 1106905 h 5329478"/>
                <a:gd name="connsiteX48" fmla="*/ 1483724 w 21498168"/>
                <a:gd name="connsiteY48" fmla="*/ 689811 h 5329478"/>
                <a:gd name="connsiteX49" fmla="*/ 1852692 w 21498168"/>
                <a:gd name="connsiteY49" fmla="*/ 545432 h 5329478"/>
                <a:gd name="connsiteX50" fmla="*/ 2847303 w 21498168"/>
                <a:gd name="connsiteY50" fmla="*/ 336884 h 5329478"/>
                <a:gd name="connsiteX51" fmla="*/ 3472945 w 21498168"/>
                <a:gd name="connsiteY51" fmla="*/ 256674 h 5329478"/>
                <a:gd name="connsiteX52" fmla="*/ 4515682 w 21498168"/>
                <a:gd name="connsiteY52" fmla="*/ 192505 h 5329478"/>
                <a:gd name="connsiteX53" fmla="*/ 5141324 w 21498168"/>
                <a:gd name="connsiteY53" fmla="*/ 80211 h 5329478"/>
                <a:gd name="connsiteX54" fmla="*/ 6585113 w 21498168"/>
                <a:gd name="connsiteY54" fmla="*/ 16042 h 5329478"/>
                <a:gd name="connsiteX55" fmla="*/ 7611808 w 21498168"/>
                <a:gd name="connsiteY55" fmla="*/ 0 h 5329478"/>
                <a:gd name="connsiteX56" fmla="*/ 8724794 w 21498168"/>
                <a:gd name="connsiteY56" fmla="*/ 12161 h 5329478"/>
                <a:gd name="connsiteX57" fmla="*/ 9455356 w 21498168"/>
                <a:gd name="connsiteY57" fmla="*/ 55112 h 5329478"/>
                <a:gd name="connsiteX58" fmla="*/ 9855503 w 21498168"/>
                <a:gd name="connsiteY58" fmla="*/ 187848 h 5329478"/>
                <a:gd name="connsiteX59" fmla="*/ 10289417 w 21498168"/>
                <a:gd name="connsiteY59" fmla="*/ 240761 h 5329478"/>
                <a:gd name="connsiteX60" fmla="*/ 11014416 w 21498168"/>
                <a:gd name="connsiteY60" fmla="*/ 402993 h 5329478"/>
                <a:gd name="connsiteX61" fmla="*/ 11532939 w 21498168"/>
                <a:gd name="connsiteY61" fmla="*/ 640650 h 5329478"/>
                <a:gd name="connsiteX62" fmla="*/ 11875774 w 21498168"/>
                <a:gd name="connsiteY62" fmla="*/ 754237 h 5329478"/>
                <a:gd name="connsiteX63" fmla="*/ 12314991 w 21498168"/>
                <a:gd name="connsiteY63" fmla="*/ 922032 h 5329478"/>
                <a:gd name="connsiteX64" fmla="*/ 12849168 w 21498168"/>
                <a:gd name="connsiteY64" fmla="*/ 1175213 h 5329478"/>
                <a:gd name="connsiteX65" fmla="*/ 13098079 w 21498168"/>
                <a:gd name="connsiteY65" fmla="*/ 1332528 h 5329478"/>
                <a:gd name="connsiteX66" fmla="*/ 13518666 w 21498168"/>
                <a:gd name="connsiteY66" fmla="*/ 1493339 h 5329478"/>
                <a:gd name="connsiteX67" fmla="*/ 13888151 w 21498168"/>
                <a:gd name="connsiteY67" fmla="*/ 1778085 h 5329478"/>
                <a:gd name="connsiteX68" fmla="*/ 14092819 w 21498168"/>
                <a:gd name="connsiteY68" fmla="*/ 2133600 h 5329478"/>
                <a:gd name="connsiteX69" fmla="*/ 14205113 w 21498168"/>
                <a:gd name="connsiteY69" fmla="*/ 2470484 h 5329478"/>
                <a:gd name="connsiteX70" fmla="*/ 14381576 w 21498168"/>
                <a:gd name="connsiteY70" fmla="*/ 2679032 h 5329478"/>
                <a:gd name="connsiteX71" fmla="*/ 14574082 w 21498168"/>
                <a:gd name="connsiteY71" fmla="*/ 2983832 h 5329478"/>
                <a:gd name="connsiteX72" fmla="*/ 14959092 w 21498168"/>
                <a:gd name="connsiteY72" fmla="*/ 3336758 h 5329478"/>
                <a:gd name="connsiteX73" fmla="*/ 15392229 w 21498168"/>
                <a:gd name="connsiteY73" fmla="*/ 3673642 h 5329478"/>
                <a:gd name="connsiteX74" fmla="*/ 15905576 w 21498168"/>
                <a:gd name="connsiteY74" fmla="*/ 3834063 h 5329478"/>
                <a:gd name="connsiteX75" fmla="*/ 16659555 w 21498168"/>
                <a:gd name="connsiteY75" fmla="*/ 3962400 h 5329478"/>
                <a:gd name="connsiteX76" fmla="*/ 17493745 w 21498168"/>
                <a:gd name="connsiteY76" fmla="*/ 4058653 h 5329478"/>
                <a:gd name="connsiteX77" fmla="*/ 18135429 w 21498168"/>
                <a:gd name="connsiteY77" fmla="*/ 3962400 h 5329478"/>
                <a:gd name="connsiteX78" fmla="*/ 18793155 w 21498168"/>
                <a:gd name="connsiteY78" fmla="*/ 3962400 h 5329478"/>
                <a:gd name="connsiteX79" fmla="*/ 19595261 w 21498168"/>
                <a:gd name="connsiteY79" fmla="*/ 3978442 h 5329478"/>
                <a:gd name="connsiteX80" fmla="*/ 20144702 w 21498168"/>
                <a:gd name="connsiteY80" fmla="*/ 4154905 h 5329478"/>
                <a:gd name="connsiteX81" fmla="*/ 20918734 w 21498168"/>
                <a:gd name="connsiteY81" fmla="*/ 4395537 h 5329478"/>
                <a:gd name="connsiteX82" fmla="*/ 21319787 w 21498168"/>
                <a:gd name="connsiteY82" fmla="*/ 4475747 h 5329478"/>
                <a:gd name="connsiteX83" fmla="*/ 21496252 w 21498168"/>
                <a:gd name="connsiteY83" fmla="*/ 4559967 h 5329478"/>
                <a:gd name="connsiteX84" fmla="*/ 21207385 w 21498168"/>
                <a:gd name="connsiteY84" fmla="*/ 5328255 h 5329478"/>
                <a:gd name="connsiteX0" fmla="*/ 21207385 w 21498168"/>
                <a:gd name="connsiteY0" fmla="*/ 5328255 h 5378120"/>
                <a:gd name="connsiteX1" fmla="*/ 21084792 w 21498168"/>
                <a:gd name="connsiteY1" fmla="*/ 5214334 h 5378120"/>
                <a:gd name="connsiteX2" fmla="*/ 20794408 w 21498168"/>
                <a:gd name="connsiteY2" fmla="*/ 4495800 h 5378120"/>
                <a:gd name="connsiteX3" fmla="*/ 19808469 w 21498168"/>
                <a:gd name="connsiteY3" fmla="*/ 4793230 h 5378120"/>
                <a:gd name="connsiteX4" fmla="*/ 19404382 w 21498168"/>
                <a:gd name="connsiteY4" fmla="*/ 4708359 h 5378120"/>
                <a:gd name="connsiteX5" fmla="*/ 19118982 w 21498168"/>
                <a:gd name="connsiteY5" fmla="*/ 4629773 h 5378120"/>
                <a:gd name="connsiteX6" fmla="*/ 18786869 w 21498168"/>
                <a:gd name="connsiteY6" fmla="*/ 4588800 h 5378120"/>
                <a:gd name="connsiteX7" fmla="*/ 18422129 w 21498168"/>
                <a:gd name="connsiteY7" fmla="*/ 4523115 h 5378120"/>
                <a:gd name="connsiteX8" fmla="*/ 17883742 w 21498168"/>
                <a:gd name="connsiteY8" fmla="*/ 4345676 h 5378120"/>
                <a:gd name="connsiteX9" fmla="*/ 17541436 w 21498168"/>
                <a:gd name="connsiteY9" fmla="*/ 4312399 h 5378120"/>
                <a:gd name="connsiteX10" fmla="*/ 16972376 w 21498168"/>
                <a:gd name="connsiteY10" fmla="*/ 4288661 h 5378120"/>
                <a:gd name="connsiteX11" fmla="*/ 16611429 w 21498168"/>
                <a:gd name="connsiteY11" fmla="*/ 4263190 h 5378120"/>
                <a:gd name="connsiteX12" fmla="*/ 15777240 w 21498168"/>
                <a:gd name="connsiteY12" fmla="*/ 4283242 h 5378120"/>
                <a:gd name="connsiteX13" fmla="*/ 15340092 w 21498168"/>
                <a:gd name="connsiteY13" fmla="*/ 4335378 h 5378120"/>
                <a:gd name="connsiteX14" fmla="*/ 14979145 w 21498168"/>
                <a:gd name="connsiteY14" fmla="*/ 4383505 h 5378120"/>
                <a:gd name="connsiteX15" fmla="*/ 14285324 w 21498168"/>
                <a:gd name="connsiteY15" fmla="*/ 4443663 h 5378120"/>
                <a:gd name="connsiteX16" fmla="*/ 13880261 w 21498168"/>
                <a:gd name="connsiteY16" fmla="*/ 4471736 h 5378120"/>
                <a:gd name="connsiteX17" fmla="*/ 13523324 w 21498168"/>
                <a:gd name="connsiteY17" fmla="*/ 4547937 h 5378120"/>
                <a:gd name="connsiteX18" fmla="*/ 13013987 w 21498168"/>
                <a:gd name="connsiteY18" fmla="*/ 4592053 h 5378120"/>
                <a:gd name="connsiteX19" fmla="*/ 12556787 w 21498168"/>
                <a:gd name="connsiteY19" fmla="*/ 4608095 h 5378120"/>
                <a:gd name="connsiteX20" fmla="*/ 11921580 w 21498168"/>
                <a:gd name="connsiteY20" fmla="*/ 4656220 h 5378120"/>
                <a:gd name="connsiteX21" fmla="*/ 11121422 w 21498168"/>
                <a:gd name="connsiteY21" fmla="*/ 4717627 h 5378120"/>
                <a:gd name="connsiteX22" fmla="*/ 10684488 w 21498168"/>
                <a:gd name="connsiteY22" fmla="*/ 4758524 h 5378120"/>
                <a:gd name="connsiteX23" fmla="*/ 10322480 w 21498168"/>
                <a:gd name="connsiteY23" fmla="*/ 4864701 h 5378120"/>
                <a:gd name="connsiteX24" fmla="*/ 9945457 w 21498168"/>
                <a:gd name="connsiteY24" fmla="*/ 4936003 h 5378120"/>
                <a:gd name="connsiteX25" fmla="*/ 9774567 w 21498168"/>
                <a:gd name="connsiteY25" fmla="*/ 4936140 h 5378120"/>
                <a:gd name="connsiteX26" fmla="*/ 9335316 w 21498168"/>
                <a:gd name="connsiteY26" fmla="*/ 5006693 h 5378120"/>
                <a:gd name="connsiteX27" fmla="*/ 8302825 w 21498168"/>
                <a:gd name="connsiteY27" fmla="*/ 5106205 h 5378120"/>
                <a:gd name="connsiteX28" fmla="*/ 7388521 w 21498168"/>
                <a:gd name="connsiteY28" fmla="*/ 5198179 h 5378120"/>
                <a:gd name="connsiteX29" fmla="*/ 6531661 w 21498168"/>
                <a:gd name="connsiteY29" fmla="*/ 5198903 h 5378120"/>
                <a:gd name="connsiteX30" fmla="*/ 5482836 w 21498168"/>
                <a:gd name="connsiteY30" fmla="*/ 4831141 h 5378120"/>
                <a:gd name="connsiteX31" fmla="*/ 4751068 w 21498168"/>
                <a:gd name="connsiteY31" fmla="*/ 4639253 h 5378120"/>
                <a:gd name="connsiteX32" fmla="*/ 3693523 w 21498168"/>
                <a:gd name="connsiteY32" fmla="*/ 4343400 h 5378120"/>
                <a:gd name="connsiteX33" fmla="*/ 3168145 w 21498168"/>
                <a:gd name="connsiteY33" fmla="*/ 4299284 h 5378120"/>
                <a:gd name="connsiteX34" fmla="*/ 2349997 w 21498168"/>
                <a:gd name="connsiteY34" fmla="*/ 4283242 h 5378120"/>
                <a:gd name="connsiteX35" fmla="*/ 1644145 w 21498168"/>
                <a:gd name="connsiteY35" fmla="*/ 4299284 h 5378120"/>
                <a:gd name="connsiteX36" fmla="*/ 1259134 w 21498168"/>
                <a:gd name="connsiteY36" fmla="*/ 4299284 h 5378120"/>
                <a:gd name="connsiteX37" fmla="*/ 954334 w 21498168"/>
                <a:gd name="connsiteY37" fmla="*/ 4186989 h 5378120"/>
                <a:gd name="connsiteX38" fmla="*/ 617450 w 21498168"/>
                <a:gd name="connsiteY38" fmla="*/ 3994484 h 5378120"/>
                <a:gd name="connsiteX39" fmla="*/ 376819 w 21498168"/>
                <a:gd name="connsiteY39" fmla="*/ 3689684 h 5378120"/>
                <a:gd name="connsiteX40" fmla="*/ 168271 w 21498168"/>
                <a:gd name="connsiteY40" fmla="*/ 3513221 h 5378120"/>
                <a:gd name="connsiteX41" fmla="*/ 23892 w 21498168"/>
                <a:gd name="connsiteY41" fmla="*/ 3176337 h 5378120"/>
                <a:gd name="connsiteX42" fmla="*/ 7850 w 21498168"/>
                <a:gd name="connsiteY42" fmla="*/ 2775284 h 5378120"/>
                <a:gd name="connsiteX43" fmla="*/ 104103 w 21498168"/>
                <a:gd name="connsiteY43" fmla="*/ 2294021 h 5378120"/>
                <a:gd name="connsiteX44" fmla="*/ 248482 w 21498168"/>
                <a:gd name="connsiteY44" fmla="*/ 1925053 h 5378120"/>
                <a:gd name="connsiteX45" fmla="*/ 473071 w 21498168"/>
                <a:gd name="connsiteY45" fmla="*/ 1668379 h 5378120"/>
                <a:gd name="connsiteX46" fmla="*/ 729745 w 21498168"/>
                <a:gd name="connsiteY46" fmla="*/ 1411705 h 5378120"/>
                <a:gd name="connsiteX47" fmla="*/ 1034545 w 21498168"/>
                <a:gd name="connsiteY47" fmla="*/ 1106905 h 5378120"/>
                <a:gd name="connsiteX48" fmla="*/ 1483724 w 21498168"/>
                <a:gd name="connsiteY48" fmla="*/ 689811 h 5378120"/>
                <a:gd name="connsiteX49" fmla="*/ 1852692 w 21498168"/>
                <a:gd name="connsiteY49" fmla="*/ 545432 h 5378120"/>
                <a:gd name="connsiteX50" fmla="*/ 2847303 w 21498168"/>
                <a:gd name="connsiteY50" fmla="*/ 336884 h 5378120"/>
                <a:gd name="connsiteX51" fmla="*/ 3472945 w 21498168"/>
                <a:gd name="connsiteY51" fmla="*/ 256674 h 5378120"/>
                <a:gd name="connsiteX52" fmla="*/ 4515682 w 21498168"/>
                <a:gd name="connsiteY52" fmla="*/ 192505 h 5378120"/>
                <a:gd name="connsiteX53" fmla="*/ 5141324 w 21498168"/>
                <a:gd name="connsiteY53" fmla="*/ 80211 h 5378120"/>
                <a:gd name="connsiteX54" fmla="*/ 6585113 w 21498168"/>
                <a:gd name="connsiteY54" fmla="*/ 16042 h 5378120"/>
                <a:gd name="connsiteX55" fmla="*/ 7611808 w 21498168"/>
                <a:gd name="connsiteY55" fmla="*/ 0 h 5378120"/>
                <a:gd name="connsiteX56" fmla="*/ 8724794 w 21498168"/>
                <a:gd name="connsiteY56" fmla="*/ 12161 h 5378120"/>
                <a:gd name="connsiteX57" fmla="*/ 9455356 w 21498168"/>
                <a:gd name="connsiteY57" fmla="*/ 55112 h 5378120"/>
                <a:gd name="connsiteX58" fmla="*/ 9855503 w 21498168"/>
                <a:gd name="connsiteY58" fmla="*/ 187848 h 5378120"/>
                <a:gd name="connsiteX59" fmla="*/ 10289417 w 21498168"/>
                <a:gd name="connsiteY59" fmla="*/ 240761 h 5378120"/>
                <a:gd name="connsiteX60" fmla="*/ 11014416 w 21498168"/>
                <a:gd name="connsiteY60" fmla="*/ 402993 h 5378120"/>
                <a:gd name="connsiteX61" fmla="*/ 11532939 w 21498168"/>
                <a:gd name="connsiteY61" fmla="*/ 640650 h 5378120"/>
                <a:gd name="connsiteX62" fmla="*/ 11875774 w 21498168"/>
                <a:gd name="connsiteY62" fmla="*/ 754237 h 5378120"/>
                <a:gd name="connsiteX63" fmla="*/ 12314991 w 21498168"/>
                <a:gd name="connsiteY63" fmla="*/ 922032 h 5378120"/>
                <a:gd name="connsiteX64" fmla="*/ 12849168 w 21498168"/>
                <a:gd name="connsiteY64" fmla="*/ 1175213 h 5378120"/>
                <a:gd name="connsiteX65" fmla="*/ 13098079 w 21498168"/>
                <a:gd name="connsiteY65" fmla="*/ 1332528 h 5378120"/>
                <a:gd name="connsiteX66" fmla="*/ 13518666 w 21498168"/>
                <a:gd name="connsiteY66" fmla="*/ 1493339 h 5378120"/>
                <a:gd name="connsiteX67" fmla="*/ 13888151 w 21498168"/>
                <a:gd name="connsiteY67" fmla="*/ 1778085 h 5378120"/>
                <a:gd name="connsiteX68" fmla="*/ 14092819 w 21498168"/>
                <a:gd name="connsiteY68" fmla="*/ 2133600 h 5378120"/>
                <a:gd name="connsiteX69" fmla="*/ 14205113 w 21498168"/>
                <a:gd name="connsiteY69" fmla="*/ 2470484 h 5378120"/>
                <a:gd name="connsiteX70" fmla="*/ 14381576 w 21498168"/>
                <a:gd name="connsiteY70" fmla="*/ 2679032 h 5378120"/>
                <a:gd name="connsiteX71" fmla="*/ 14574082 w 21498168"/>
                <a:gd name="connsiteY71" fmla="*/ 2983832 h 5378120"/>
                <a:gd name="connsiteX72" fmla="*/ 14959092 w 21498168"/>
                <a:gd name="connsiteY72" fmla="*/ 3336758 h 5378120"/>
                <a:gd name="connsiteX73" fmla="*/ 15392229 w 21498168"/>
                <a:gd name="connsiteY73" fmla="*/ 3673642 h 5378120"/>
                <a:gd name="connsiteX74" fmla="*/ 15905576 w 21498168"/>
                <a:gd name="connsiteY74" fmla="*/ 3834063 h 5378120"/>
                <a:gd name="connsiteX75" fmla="*/ 16659555 w 21498168"/>
                <a:gd name="connsiteY75" fmla="*/ 3962400 h 5378120"/>
                <a:gd name="connsiteX76" fmla="*/ 17493745 w 21498168"/>
                <a:gd name="connsiteY76" fmla="*/ 4058653 h 5378120"/>
                <a:gd name="connsiteX77" fmla="*/ 18135429 w 21498168"/>
                <a:gd name="connsiteY77" fmla="*/ 3962400 h 5378120"/>
                <a:gd name="connsiteX78" fmla="*/ 18793155 w 21498168"/>
                <a:gd name="connsiteY78" fmla="*/ 3962400 h 5378120"/>
                <a:gd name="connsiteX79" fmla="*/ 19595261 w 21498168"/>
                <a:gd name="connsiteY79" fmla="*/ 3978442 h 5378120"/>
                <a:gd name="connsiteX80" fmla="*/ 20144702 w 21498168"/>
                <a:gd name="connsiteY80" fmla="*/ 4154905 h 5378120"/>
                <a:gd name="connsiteX81" fmla="*/ 20918734 w 21498168"/>
                <a:gd name="connsiteY81" fmla="*/ 4395537 h 5378120"/>
                <a:gd name="connsiteX82" fmla="*/ 21319787 w 21498168"/>
                <a:gd name="connsiteY82" fmla="*/ 4475747 h 5378120"/>
                <a:gd name="connsiteX83" fmla="*/ 21496252 w 21498168"/>
                <a:gd name="connsiteY83" fmla="*/ 4559967 h 5378120"/>
                <a:gd name="connsiteX84" fmla="*/ 21207385 w 21498168"/>
                <a:gd name="connsiteY84" fmla="*/ 5328255 h 5378120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8469 w 21498168"/>
                <a:gd name="connsiteY3" fmla="*/ 4793230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0230 w 21498168"/>
                <a:gd name="connsiteY3" fmla="*/ 4838538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3688"/>
                <a:gd name="connsiteX1" fmla="*/ 20915916 w 21498168"/>
                <a:gd name="connsiteY1" fmla="*/ 5222572 h 5363688"/>
                <a:gd name="connsiteX2" fmla="*/ 20580224 w 21498168"/>
                <a:gd name="connsiteY2" fmla="*/ 5109519 h 5363688"/>
                <a:gd name="connsiteX3" fmla="*/ 19800230 w 21498168"/>
                <a:gd name="connsiteY3" fmla="*/ 4838538 h 5363688"/>
                <a:gd name="connsiteX4" fmla="*/ 19404382 w 21498168"/>
                <a:gd name="connsiteY4" fmla="*/ 4708359 h 5363688"/>
                <a:gd name="connsiteX5" fmla="*/ 19118982 w 21498168"/>
                <a:gd name="connsiteY5" fmla="*/ 4629773 h 5363688"/>
                <a:gd name="connsiteX6" fmla="*/ 18786869 w 21498168"/>
                <a:gd name="connsiteY6" fmla="*/ 4588800 h 5363688"/>
                <a:gd name="connsiteX7" fmla="*/ 18422129 w 21498168"/>
                <a:gd name="connsiteY7" fmla="*/ 4523115 h 5363688"/>
                <a:gd name="connsiteX8" fmla="*/ 17883742 w 21498168"/>
                <a:gd name="connsiteY8" fmla="*/ 4345676 h 5363688"/>
                <a:gd name="connsiteX9" fmla="*/ 17541436 w 21498168"/>
                <a:gd name="connsiteY9" fmla="*/ 4312399 h 5363688"/>
                <a:gd name="connsiteX10" fmla="*/ 16972376 w 21498168"/>
                <a:gd name="connsiteY10" fmla="*/ 4288661 h 5363688"/>
                <a:gd name="connsiteX11" fmla="*/ 16611429 w 21498168"/>
                <a:gd name="connsiteY11" fmla="*/ 4263190 h 5363688"/>
                <a:gd name="connsiteX12" fmla="*/ 15777240 w 21498168"/>
                <a:gd name="connsiteY12" fmla="*/ 4283242 h 5363688"/>
                <a:gd name="connsiteX13" fmla="*/ 15340092 w 21498168"/>
                <a:gd name="connsiteY13" fmla="*/ 4335378 h 5363688"/>
                <a:gd name="connsiteX14" fmla="*/ 14979145 w 21498168"/>
                <a:gd name="connsiteY14" fmla="*/ 4383505 h 5363688"/>
                <a:gd name="connsiteX15" fmla="*/ 14285324 w 21498168"/>
                <a:gd name="connsiteY15" fmla="*/ 4443663 h 5363688"/>
                <a:gd name="connsiteX16" fmla="*/ 13880261 w 21498168"/>
                <a:gd name="connsiteY16" fmla="*/ 4471736 h 5363688"/>
                <a:gd name="connsiteX17" fmla="*/ 13523324 w 21498168"/>
                <a:gd name="connsiteY17" fmla="*/ 4547937 h 5363688"/>
                <a:gd name="connsiteX18" fmla="*/ 13013987 w 21498168"/>
                <a:gd name="connsiteY18" fmla="*/ 4592053 h 5363688"/>
                <a:gd name="connsiteX19" fmla="*/ 12556787 w 21498168"/>
                <a:gd name="connsiteY19" fmla="*/ 4608095 h 5363688"/>
                <a:gd name="connsiteX20" fmla="*/ 11921580 w 21498168"/>
                <a:gd name="connsiteY20" fmla="*/ 4656220 h 5363688"/>
                <a:gd name="connsiteX21" fmla="*/ 11121422 w 21498168"/>
                <a:gd name="connsiteY21" fmla="*/ 4717627 h 5363688"/>
                <a:gd name="connsiteX22" fmla="*/ 10684488 w 21498168"/>
                <a:gd name="connsiteY22" fmla="*/ 4758524 h 5363688"/>
                <a:gd name="connsiteX23" fmla="*/ 10322480 w 21498168"/>
                <a:gd name="connsiteY23" fmla="*/ 4864701 h 5363688"/>
                <a:gd name="connsiteX24" fmla="*/ 9945457 w 21498168"/>
                <a:gd name="connsiteY24" fmla="*/ 4936003 h 5363688"/>
                <a:gd name="connsiteX25" fmla="*/ 9774567 w 21498168"/>
                <a:gd name="connsiteY25" fmla="*/ 4936140 h 5363688"/>
                <a:gd name="connsiteX26" fmla="*/ 9335316 w 21498168"/>
                <a:gd name="connsiteY26" fmla="*/ 5006693 h 5363688"/>
                <a:gd name="connsiteX27" fmla="*/ 8302825 w 21498168"/>
                <a:gd name="connsiteY27" fmla="*/ 5106205 h 5363688"/>
                <a:gd name="connsiteX28" fmla="*/ 7388521 w 21498168"/>
                <a:gd name="connsiteY28" fmla="*/ 5198179 h 5363688"/>
                <a:gd name="connsiteX29" fmla="*/ 6531661 w 21498168"/>
                <a:gd name="connsiteY29" fmla="*/ 5198903 h 5363688"/>
                <a:gd name="connsiteX30" fmla="*/ 5482836 w 21498168"/>
                <a:gd name="connsiteY30" fmla="*/ 4831141 h 5363688"/>
                <a:gd name="connsiteX31" fmla="*/ 4751068 w 21498168"/>
                <a:gd name="connsiteY31" fmla="*/ 4639253 h 5363688"/>
                <a:gd name="connsiteX32" fmla="*/ 3693523 w 21498168"/>
                <a:gd name="connsiteY32" fmla="*/ 4343400 h 5363688"/>
                <a:gd name="connsiteX33" fmla="*/ 3168145 w 21498168"/>
                <a:gd name="connsiteY33" fmla="*/ 4299284 h 5363688"/>
                <a:gd name="connsiteX34" fmla="*/ 2349997 w 21498168"/>
                <a:gd name="connsiteY34" fmla="*/ 4283242 h 5363688"/>
                <a:gd name="connsiteX35" fmla="*/ 1644145 w 21498168"/>
                <a:gd name="connsiteY35" fmla="*/ 4299284 h 5363688"/>
                <a:gd name="connsiteX36" fmla="*/ 1259134 w 21498168"/>
                <a:gd name="connsiteY36" fmla="*/ 4299284 h 5363688"/>
                <a:gd name="connsiteX37" fmla="*/ 954334 w 21498168"/>
                <a:gd name="connsiteY37" fmla="*/ 4186989 h 5363688"/>
                <a:gd name="connsiteX38" fmla="*/ 617450 w 21498168"/>
                <a:gd name="connsiteY38" fmla="*/ 3994484 h 5363688"/>
                <a:gd name="connsiteX39" fmla="*/ 376819 w 21498168"/>
                <a:gd name="connsiteY39" fmla="*/ 3689684 h 5363688"/>
                <a:gd name="connsiteX40" fmla="*/ 168271 w 21498168"/>
                <a:gd name="connsiteY40" fmla="*/ 3513221 h 5363688"/>
                <a:gd name="connsiteX41" fmla="*/ 23892 w 21498168"/>
                <a:gd name="connsiteY41" fmla="*/ 3176337 h 5363688"/>
                <a:gd name="connsiteX42" fmla="*/ 7850 w 21498168"/>
                <a:gd name="connsiteY42" fmla="*/ 2775284 h 5363688"/>
                <a:gd name="connsiteX43" fmla="*/ 104103 w 21498168"/>
                <a:gd name="connsiteY43" fmla="*/ 2294021 h 5363688"/>
                <a:gd name="connsiteX44" fmla="*/ 248482 w 21498168"/>
                <a:gd name="connsiteY44" fmla="*/ 1925053 h 5363688"/>
                <a:gd name="connsiteX45" fmla="*/ 473071 w 21498168"/>
                <a:gd name="connsiteY45" fmla="*/ 1668379 h 5363688"/>
                <a:gd name="connsiteX46" fmla="*/ 729745 w 21498168"/>
                <a:gd name="connsiteY46" fmla="*/ 1411705 h 5363688"/>
                <a:gd name="connsiteX47" fmla="*/ 1034545 w 21498168"/>
                <a:gd name="connsiteY47" fmla="*/ 1106905 h 5363688"/>
                <a:gd name="connsiteX48" fmla="*/ 1483724 w 21498168"/>
                <a:gd name="connsiteY48" fmla="*/ 689811 h 5363688"/>
                <a:gd name="connsiteX49" fmla="*/ 1852692 w 21498168"/>
                <a:gd name="connsiteY49" fmla="*/ 545432 h 5363688"/>
                <a:gd name="connsiteX50" fmla="*/ 2847303 w 21498168"/>
                <a:gd name="connsiteY50" fmla="*/ 336884 h 5363688"/>
                <a:gd name="connsiteX51" fmla="*/ 3472945 w 21498168"/>
                <a:gd name="connsiteY51" fmla="*/ 256674 h 5363688"/>
                <a:gd name="connsiteX52" fmla="*/ 4515682 w 21498168"/>
                <a:gd name="connsiteY52" fmla="*/ 192505 h 5363688"/>
                <a:gd name="connsiteX53" fmla="*/ 5141324 w 21498168"/>
                <a:gd name="connsiteY53" fmla="*/ 80211 h 5363688"/>
                <a:gd name="connsiteX54" fmla="*/ 6585113 w 21498168"/>
                <a:gd name="connsiteY54" fmla="*/ 16042 h 5363688"/>
                <a:gd name="connsiteX55" fmla="*/ 7611808 w 21498168"/>
                <a:gd name="connsiteY55" fmla="*/ 0 h 5363688"/>
                <a:gd name="connsiteX56" fmla="*/ 8724794 w 21498168"/>
                <a:gd name="connsiteY56" fmla="*/ 12161 h 5363688"/>
                <a:gd name="connsiteX57" fmla="*/ 9455356 w 21498168"/>
                <a:gd name="connsiteY57" fmla="*/ 55112 h 5363688"/>
                <a:gd name="connsiteX58" fmla="*/ 9855503 w 21498168"/>
                <a:gd name="connsiteY58" fmla="*/ 187848 h 5363688"/>
                <a:gd name="connsiteX59" fmla="*/ 10289417 w 21498168"/>
                <a:gd name="connsiteY59" fmla="*/ 240761 h 5363688"/>
                <a:gd name="connsiteX60" fmla="*/ 11014416 w 21498168"/>
                <a:gd name="connsiteY60" fmla="*/ 402993 h 5363688"/>
                <a:gd name="connsiteX61" fmla="*/ 11532939 w 21498168"/>
                <a:gd name="connsiteY61" fmla="*/ 640650 h 5363688"/>
                <a:gd name="connsiteX62" fmla="*/ 11875774 w 21498168"/>
                <a:gd name="connsiteY62" fmla="*/ 754237 h 5363688"/>
                <a:gd name="connsiteX63" fmla="*/ 12314991 w 21498168"/>
                <a:gd name="connsiteY63" fmla="*/ 922032 h 5363688"/>
                <a:gd name="connsiteX64" fmla="*/ 12849168 w 21498168"/>
                <a:gd name="connsiteY64" fmla="*/ 1175213 h 5363688"/>
                <a:gd name="connsiteX65" fmla="*/ 13098079 w 21498168"/>
                <a:gd name="connsiteY65" fmla="*/ 1332528 h 5363688"/>
                <a:gd name="connsiteX66" fmla="*/ 13518666 w 21498168"/>
                <a:gd name="connsiteY66" fmla="*/ 1493339 h 5363688"/>
                <a:gd name="connsiteX67" fmla="*/ 13888151 w 21498168"/>
                <a:gd name="connsiteY67" fmla="*/ 1778085 h 5363688"/>
                <a:gd name="connsiteX68" fmla="*/ 14092819 w 21498168"/>
                <a:gd name="connsiteY68" fmla="*/ 2133600 h 5363688"/>
                <a:gd name="connsiteX69" fmla="*/ 14205113 w 21498168"/>
                <a:gd name="connsiteY69" fmla="*/ 2470484 h 5363688"/>
                <a:gd name="connsiteX70" fmla="*/ 14381576 w 21498168"/>
                <a:gd name="connsiteY70" fmla="*/ 2679032 h 5363688"/>
                <a:gd name="connsiteX71" fmla="*/ 14574082 w 21498168"/>
                <a:gd name="connsiteY71" fmla="*/ 2983832 h 5363688"/>
                <a:gd name="connsiteX72" fmla="*/ 14959092 w 21498168"/>
                <a:gd name="connsiteY72" fmla="*/ 3336758 h 5363688"/>
                <a:gd name="connsiteX73" fmla="*/ 15392229 w 21498168"/>
                <a:gd name="connsiteY73" fmla="*/ 3673642 h 5363688"/>
                <a:gd name="connsiteX74" fmla="*/ 15905576 w 21498168"/>
                <a:gd name="connsiteY74" fmla="*/ 3834063 h 5363688"/>
                <a:gd name="connsiteX75" fmla="*/ 16659555 w 21498168"/>
                <a:gd name="connsiteY75" fmla="*/ 3962400 h 5363688"/>
                <a:gd name="connsiteX76" fmla="*/ 17493745 w 21498168"/>
                <a:gd name="connsiteY76" fmla="*/ 4058653 h 5363688"/>
                <a:gd name="connsiteX77" fmla="*/ 18135429 w 21498168"/>
                <a:gd name="connsiteY77" fmla="*/ 3962400 h 5363688"/>
                <a:gd name="connsiteX78" fmla="*/ 18793155 w 21498168"/>
                <a:gd name="connsiteY78" fmla="*/ 3962400 h 5363688"/>
                <a:gd name="connsiteX79" fmla="*/ 19595261 w 21498168"/>
                <a:gd name="connsiteY79" fmla="*/ 3978442 h 5363688"/>
                <a:gd name="connsiteX80" fmla="*/ 20144702 w 21498168"/>
                <a:gd name="connsiteY80" fmla="*/ 4154905 h 5363688"/>
                <a:gd name="connsiteX81" fmla="*/ 20918734 w 21498168"/>
                <a:gd name="connsiteY81" fmla="*/ 4395537 h 5363688"/>
                <a:gd name="connsiteX82" fmla="*/ 21319787 w 21498168"/>
                <a:gd name="connsiteY82" fmla="*/ 4475747 h 5363688"/>
                <a:gd name="connsiteX83" fmla="*/ 21496252 w 21498168"/>
                <a:gd name="connsiteY83" fmla="*/ 4559967 h 5363688"/>
                <a:gd name="connsiteX84" fmla="*/ 21207385 w 21498168"/>
                <a:gd name="connsiteY84" fmla="*/ 5328255 h 5363688"/>
                <a:gd name="connsiteX0" fmla="*/ 21170313 w 21499394"/>
                <a:gd name="connsiteY0" fmla="*/ 5315898 h 5352795"/>
                <a:gd name="connsiteX1" fmla="*/ 20915916 w 21499394"/>
                <a:gd name="connsiteY1" fmla="*/ 5222572 h 5352795"/>
                <a:gd name="connsiteX2" fmla="*/ 20580224 w 21499394"/>
                <a:gd name="connsiteY2" fmla="*/ 5109519 h 5352795"/>
                <a:gd name="connsiteX3" fmla="*/ 19800230 w 21499394"/>
                <a:gd name="connsiteY3" fmla="*/ 4838538 h 5352795"/>
                <a:gd name="connsiteX4" fmla="*/ 19404382 w 21499394"/>
                <a:gd name="connsiteY4" fmla="*/ 4708359 h 5352795"/>
                <a:gd name="connsiteX5" fmla="*/ 19118982 w 21499394"/>
                <a:gd name="connsiteY5" fmla="*/ 4629773 h 5352795"/>
                <a:gd name="connsiteX6" fmla="*/ 18786869 w 21499394"/>
                <a:gd name="connsiteY6" fmla="*/ 4588800 h 5352795"/>
                <a:gd name="connsiteX7" fmla="*/ 18422129 w 21499394"/>
                <a:gd name="connsiteY7" fmla="*/ 4523115 h 5352795"/>
                <a:gd name="connsiteX8" fmla="*/ 17883742 w 21499394"/>
                <a:gd name="connsiteY8" fmla="*/ 4345676 h 5352795"/>
                <a:gd name="connsiteX9" fmla="*/ 17541436 w 21499394"/>
                <a:gd name="connsiteY9" fmla="*/ 4312399 h 5352795"/>
                <a:gd name="connsiteX10" fmla="*/ 16972376 w 21499394"/>
                <a:gd name="connsiteY10" fmla="*/ 4288661 h 5352795"/>
                <a:gd name="connsiteX11" fmla="*/ 16611429 w 21499394"/>
                <a:gd name="connsiteY11" fmla="*/ 4263190 h 5352795"/>
                <a:gd name="connsiteX12" fmla="*/ 15777240 w 21499394"/>
                <a:gd name="connsiteY12" fmla="*/ 4283242 h 5352795"/>
                <a:gd name="connsiteX13" fmla="*/ 15340092 w 21499394"/>
                <a:gd name="connsiteY13" fmla="*/ 4335378 h 5352795"/>
                <a:gd name="connsiteX14" fmla="*/ 14979145 w 21499394"/>
                <a:gd name="connsiteY14" fmla="*/ 4383505 h 5352795"/>
                <a:gd name="connsiteX15" fmla="*/ 14285324 w 21499394"/>
                <a:gd name="connsiteY15" fmla="*/ 4443663 h 5352795"/>
                <a:gd name="connsiteX16" fmla="*/ 13880261 w 21499394"/>
                <a:gd name="connsiteY16" fmla="*/ 4471736 h 5352795"/>
                <a:gd name="connsiteX17" fmla="*/ 13523324 w 21499394"/>
                <a:gd name="connsiteY17" fmla="*/ 4547937 h 5352795"/>
                <a:gd name="connsiteX18" fmla="*/ 13013987 w 21499394"/>
                <a:gd name="connsiteY18" fmla="*/ 4592053 h 5352795"/>
                <a:gd name="connsiteX19" fmla="*/ 12556787 w 21499394"/>
                <a:gd name="connsiteY19" fmla="*/ 4608095 h 5352795"/>
                <a:gd name="connsiteX20" fmla="*/ 11921580 w 21499394"/>
                <a:gd name="connsiteY20" fmla="*/ 4656220 h 5352795"/>
                <a:gd name="connsiteX21" fmla="*/ 11121422 w 21499394"/>
                <a:gd name="connsiteY21" fmla="*/ 4717627 h 5352795"/>
                <a:gd name="connsiteX22" fmla="*/ 10684488 w 21499394"/>
                <a:gd name="connsiteY22" fmla="*/ 4758524 h 5352795"/>
                <a:gd name="connsiteX23" fmla="*/ 10322480 w 21499394"/>
                <a:gd name="connsiteY23" fmla="*/ 4864701 h 5352795"/>
                <a:gd name="connsiteX24" fmla="*/ 9945457 w 21499394"/>
                <a:gd name="connsiteY24" fmla="*/ 4936003 h 5352795"/>
                <a:gd name="connsiteX25" fmla="*/ 9774567 w 21499394"/>
                <a:gd name="connsiteY25" fmla="*/ 4936140 h 5352795"/>
                <a:gd name="connsiteX26" fmla="*/ 9335316 w 21499394"/>
                <a:gd name="connsiteY26" fmla="*/ 5006693 h 5352795"/>
                <a:gd name="connsiteX27" fmla="*/ 8302825 w 21499394"/>
                <a:gd name="connsiteY27" fmla="*/ 5106205 h 5352795"/>
                <a:gd name="connsiteX28" fmla="*/ 7388521 w 21499394"/>
                <a:gd name="connsiteY28" fmla="*/ 5198179 h 5352795"/>
                <a:gd name="connsiteX29" fmla="*/ 6531661 w 21499394"/>
                <a:gd name="connsiteY29" fmla="*/ 5198903 h 5352795"/>
                <a:gd name="connsiteX30" fmla="*/ 5482836 w 21499394"/>
                <a:gd name="connsiteY30" fmla="*/ 4831141 h 5352795"/>
                <a:gd name="connsiteX31" fmla="*/ 4751068 w 21499394"/>
                <a:gd name="connsiteY31" fmla="*/ 4639253 h 5352795"/>
                <a:gd name="connsiteX32" fmla="*/ 3693523 w 21499394"/>
                <a:gd name="connsiteY32" fmla="*/ 4343400 h 5352795"/>
                <a:gd name="connsiteX33" fmla="*/ 3168145 w 21499394"/>
                <a:gd name="connsiteY33" fmla="*/ 4299284 h 5352795"/>
                <a:gd name="connsiteX34" fmla="*/ 2349997 w 21499394"/>
                <a:gd name="connsiteY34" fmla="*/ 4283242 h 5352795"/>
                <a:gd name="connsiteX35" fmla="*/ 1644145 w 21499394"/>
                <a:gd name="connsiteY35" fmla="*/ 4299284 h 5352795"/>
                <a:gd name="connsiteX36" fmla="*/ 1259134 w 21499394"/>
                <a:gd name="connsiteY36" fmla="*/ 4299284 h 5352795"/>
                <a:gd name="connsiteX37" fmla="*/ 954334 w 21499394"/>
                <a:gd name="connsiteY37" fmla="*/ 4186989 h 5352795"/>
                <a:gd name="connsiteX38" fmla="*/ 617450 w 21499394"/>
                <a:gd name="connsiteY38" fmla="*/ 3994484 h 5352795"/>
                <a:gd name="connsiteX39" fmla="*/ 376819 w 21499394"/>
                <a:gd name="connsiteY39" fmla="*/ 3689684 h 5352795"/>
                <a:gd name="connsiteX40" fmla="*/ 168271 w 21499394"/>
                <a:gd name="connsiteY40" fmla="*/ 3513221 h 5352795"/>
                <a:gd name="connsiteX41" fmla="*/ 23892 w 21499394"/>
                <a:gd name="connsiteY41" fmla="*/ 3176337 h 5352795"/>
                <a:gd name="connsiteX42" fmla="*/ 7850 w 21499394"/>
                <a:gd name="connsiteY42" fmla="*/ 2775284 h 5352795"/>
                <a:gd name="connsiteX43" fmla="*/ 104103 w 21499394"/>
                <a:gd name="connsiteY43" fmla="*/ 2294021 h 5352795"/>
                <a:gd name="connsiteX44" fmla="*/ 248482 w 21499394"/>
                <a:gd name="connsiteY44" fmla="*/ 1925053 h 5352795"/>
                <a:gd name="connsiteX45" fmla="*/ 473071 w 21499394"/>
                <a:gd name="connsiteY45" fmla="*/ 1668379 h 5352795"/>
                <a:gd name="connsiteX46" fmla="*/ 729745 w 21499394"/>
                <a:gd name="connsiteY46" fmla="*/ 1411705 h 5352795"/>
                <a:gd name="connsiteX47" fmla="*/ 1034545 w 21499394"/>
                <a:gd name="connsiteY47" fmla="*/ 1106905 h 5352795"/>
                <a:gd name="connsiteX48" fmla="*/ 1483724 w 21499394"/>
                <a:gd name="connsiteY48" fmla="*/ 689811 h 5352795"/>
                <a:gd name="connsiteX49" fmla="*/ 1852692 w 21499394"/>
                <a:gd name="connsiteY49" fmla="*/ 545432 h 5352795"/>
                <a:gd name="connsiteX50" fmla="*/ 2847303 w 21499394"/>
                <a:gd name="connsiteY50" fmla="*/ 336884 h 5352795"/>
                <a:gd name="connsiteX51" fmla="*/ 3472945 w 21499394"/>
                <a:gd name="connsiteY51" fmla="*/ 256674 h 5352795"/>
                <a:gd name="connsiteX52" fmla="*/ 4515682 w 21499394"/>
                <a:gd name="connsiteY52" fmla="*/ 192505 h 5352795"/>
                <a:gd name="connsiteX53" fmla="*/ 5141324 w 21499394"/>
                <a:gd name="connsiteY53" fmla="*/ 80211 h 5352795"/>
                <a:gd name="connsiteX54" fmla="*/ 6585113 w 21499394"/>
                <a:gd name="connsiteY54" fmla="*/ 16042 h 5352795"/>
                <a:gd name="connsiteX55" fmla="*/ 7611808 w 21499394"/>
                <a:gd name="connsiteY55" fmla="*/ 0 h 5352795"/>
                <a:gd name="connsiteX56" fmla="*/ 8724794 w 21499394"/>
                <a:gd name="connsiteY56" fmla="*/ 12161 h 5352795"/>
                <a:gd name="connsiteX57" fmla="*/ 9455356 w 21499394"/>
                <a:gd name="connsiteY57" fmla="*/ 55112 h 5352795"/>
                <a:gd name="connsiteX58" fmla="*/ 9855503 w 21499394"/>
                <a:gd name="connsiteY58" fmla="*/ 187848 h 5352795"/>
                <a:gd name="connsiteX59" fmla="*/ 10289417 w 21499394"/>
                <a:gd name="connsiteY59" fmla="*/ 240761 h 5352795"/>
                <a:gd name="connsiteX60" fmla="*/ 11014416 w 21499394"/>
                <a:gd name="connsiteY60" fmla="*/ 402993 h 5352795"/>
                <a:gd name="connsiteX61" fmla="*/ 11532939 w 21499394"/>
                <a:gd name="connsiteY61" fmla="*/ 640650 h 5352795"/>
                <a:gd name="connsiteX62" fmla="*/ 11875774 w 21499394"/>
                <a:gd name="connsiteY62" fmla="*/ 754237 h 5352795"/>
                <a:gd name="connsiteX63" fmla="*/ 12314991 w 21499394"/>
                <a:gd name="connsiteY63" fmla="*/ 922032 h 5352795"/>
                <a:gd name="connsiteX64" fmla="*/ 12849168 w 21499394"/>
                <a:gd name="connsiteY64" fmla="*/ 1175213 h 5352795"/>
                <a:gd name="connsiteX65" fmla="*/ 13098079 w 21499394"/>
                <a:gd name="connsiteY65" fmla="*/ 1332528 h 5352795"/>
                <a:gd name="connsiteX66" fmla="*/ 13518666 w 21499394"/>
                <a:gd name="connsiteY66" fmla="*/ 1493339 h 5352795"/>
                <a:gd name="connsiteX67" fmla="*/ 13888151 w 21499394"/>
                <a:gd name="connsiteY67" fmla="*/ 1778085 h 5352795"/>
                <a:gd name="connsiteX68" fmla="*/ 14092819 w 21499394"/>
                <a:gd name="connsiteY68" fmla="*/ 2133600 h 5352795"/>
                <a:gd name="connsiteX69" fmla="*/ 14205113 w 21499394"/>
                <a:gd name="connsiteY69" fmla="*/ 2470484 h 5352795"/>
                <a:gd name="connsiteX70" fmla="*/ 14381576 w 21499394"/>
                <a:gd name="connsiteY70" fmla="*/ 2679032 h 5352795"/>
                <a:gd name="connsiteX71" fmla="*/ 14574082 w 21499394"/>
                <a:gd name="connsiteY71" fmla="*/ 2983832 h 5352795"/>
                <a:gd name="connsiteX72" fmla="*/ 14959092 w 21499394"/>
                <a:gd name="connsiteY72" fmla="*/ 3336758 h 5352795"/>
                <a:gd name="connsiteX73" fmla="*/ 15392229 w 21499394"/>
                <a:gd name="connsiteY73" fmla="*/ 3673642 h 5352795"/>
                <a:gd name="connsiteX74" fmla="*/ 15905576 w 21499394"/>
                <a:gd name="connsiteY74" fmla="*/ 3834063 h 5352795"/>
                <a:gd name="connsiteX75" fmla="*/ 16659555 w 21499394"/>
                <a:gd name="connsiteY75" fmla="*/ 3962400 h 5352795"/>
                <a:gd name="connsiteX76" fmla="*/ 17493745 w 21499394"/>
                <a:gd name="connsiteY76" fmla="*/ 4058653 h 5352795"/>
                <a:gd name="connsiteX77" fmla="*/ 18135429 w 21499394"/>
                <a:gd name="connsiteY77" fmla="*/ 3962400 h 5352795"/>
                <a:gd name="connsiteX78" fmla="*/ 18793155 w 21499394"/>
                <a:gd name="connsiteY78" fmla="*/ 3962400 h 5352795"/>
                <a:gd name="connsiteX79" fmla="*/ 19595261 w 21499394"/>
                <a:gd name="connsiteY79" fmla="*/ 3978442 h 5352795"/>
                <a:gd name="connsiteX80" fmla="*/ 20144702 w 21499394"/>
                <a:gd name="connsiteY80" fmla="*/ 4154905 h 5352795"/>
                <a:gd name="connsiteX81" fmla="*/ 20918734 w 21499394"/>
                <a:gd name="connsiteY81" fmla="*/ 4395537 h 5352795"/>
                <a:gd name="connsiteX82" fmla="*/ 21319787 w 21499394"/>
                <a:gd name="connsiteY82" fmla="*/ 4475747 h 5352795"/>
                <a:gd name="connsiteX83" fmla="*/ 21496252 w 21499394"/>
                <a:gd name="connsiteY83" fmla="*/ 4559967 h 5352795"/>
                <a:gd name="connsiteX84" fmla="*/ 21170313 w 21499394"/>
                <a:gd name="connsiteY84" fmla="*/ 5315898 h 5352795"/>
                <a:gd name="connsiteX0" fmla="*/ 21170313 w 21330737"/>
                <a:gd name="connsiteY0" fmla="*/ 5315898 h 5316797"/>
                <a:gd name="connsiteX1" fmla="*/ 20915916 w 21330737"/>
                <a:gd name="connsiteY1" fmla="*/ 5222572 h 5316797"/>
                <a:gd name="connsiteX2" fmla="*/ 20580224 w 21330737"/>
                <a:gd name="connsiteY2" fmla="*/ 5109519 h 5316797"/>
                <a:gd name="connsiteX3" fmla="*/ 19800230 w 21330737"/>
                <a:gd name="connsiteY3" fmla="*/ 4838538 h 5316797"/>
                <a:gd name="connsiteX4" fmla="*/ 19404382 w 21330737"/>
                <a:gd name="connsiteY4" fmla="*/ 4708359 h 5316797"/>
                <a:gd name="connsiteX5" fmla="*/ 19118982 w 21330737"/>
                <a:gd name="connsiteY5" fmla="*/ 4629773 h 5316797"/>
                <a:gd name="connsiteX6" fmla="*/ 18786869 w 21330737"/>
                <a:gd name="connsiteY6" fmla="*/ 4588800 h 5316797"/>
                <a:gd name="connsiteX7" fmla="*/ 18422129 w 21330737"/>
                <a:gd name="connsiteY7" fmla="*/ 4523115 h 5316797"/>
                <a:gd name="connsiteX8" fmla="*/ 17883742 w 21330737"/>
                <a:gd name="connsiteY8" fmla="*/ 4345676 h 5316797"/>
                <a:gd name="connsiteX9" fmla="*/ 17541436 w 21330737"/>
                <a:gd name="connsiteY9" fmla="*/ 4312399 h 5316797"/>
                <a:gd name="connsiteX10" fmla="*/ 16972376 w 21330737"/>
                <a:gd name="connsiteY10" fmla="*/ 4288661 h 5316797"/>
                <a:gd name="connsiteX11" fmla="*/ 16611429 w 21330737"/>
                <a:gd name="connsiteY11" fmla="*/ 4263190 h 5316797"/>
                <a:gd name="connsiteX12" fmla="*/ 15777240 w 21330737"/>
                <a:gd name="connsiteY12" fmla="*/ 4283242 h 5316797"/>
                <a:gd name="connsiteX13" fmla="*/ 15340092 w 21330737"/>
                <a:gd name="connsiteY13" fmla="*/ 4335378 h 5316797"/>
                <a:gd name="connsiteX14" fmla="*/ 14979145 w 21330737"/>
                <a:gd name="connsiteY14" fmla="*/ 4383505 h 5316797"/>
                <a:gd name="connsiteX15" fmla="*/ 14285324 w 21330737"/>
                <a:gd name="connsiteY15" fmla="*/ 4443663 h 5316797"/>
                <a:gd name="connsiteX16" fmla="*/ 13880261 w 21330737"/>
                <a:gd name="connsiteY16" fmla="*/ 4471736 h 5316797"/>
                <a:gd name="connsiteX17" fmla="*/ 13523324 w 21330737"/>
                <a:gd name="connsiteY17" fmla="*/ 4547937 h 5316797"/>
                <a:gd name="connsiteX18" fmla="*/ 13013987 w 21330737"/>
                <a:gd name="connsiteY18" fmla="*/ 4592053 h 5316797"/>
                <a:gd name="connsiteX19" fmla="*/ 12556787 w 21330737"/>
                <a:gd name="connsiteY19" fmla="*/ 4608095 h 5316797"/>
                <a:gd name="connsiteX20" fmla="*/ 11921580 w 21330737"/>
                <a:gd name="connsiteY20" fmla="*/ 4656220 h 5316797"/>
                <a:gd name="connsiteX21" fmla="*/ 11121422 w 21330737"/>
                <a:gd name="connsiteY21" fmla="*/ 4717627 h 5316797"/>
                <a:gd name="connsiteX22" fmla="*/ 10684488 w 21330737"/>
                <a:gd name="connsiteY22" fmla="*/ 4758524 h 5316797"/>
                <a:gd name="connsiteX23" fmla="*/ 10322480 w 21330737"/>
                <a:gd name="connsiteY23" fmla="*/ 4864701 h 5316797"/>
                <a:gd name="connsiteX24" fmla="*/ 9945457 w 21330737"/>
                <a:gd name="connsiteY24" fmla="*/ 4936003 h 5316797"/>
                <a:gd name="connsiteX25" fmla="*/ 9774567 w 21330737"/>
                <a:gd name="connsiteY25" fmla="*/ 4936140 h 5316797"/>
                <a:gd name="connsiteX26" fmla="*/ 9335316 w 21330737"/>
                <a:gd name="connsiteY26" fmla="*/ 5006693 h 5316797"/>
                <a:gd name="connsiteX27" fmla="*/ 8302825 w 21330737"/>
                <a:gd name="connsiteY27" fmla="*/ 5106205 h 5316797"/>
                <a:gd name="connsiteX28" fmla="*/ 7388521 w 21330737"/>
                <a:gd name="connsiteY28" fmla="*/ 5198179 h 5316797"/>
                <a:gd name="connsiteX29" fmla="*/ 6531661 w 21330737"/>
                <a:gd name="connsiteY29" fmla="*/ 5198903 h 5316797"/>
                <a:gd name="connsiteX30" fmla="*/ 5482836 w 21330737"/>
                <a:gd name="connsiteY30" fmla="*/ 4831141 h 5316797"/>
                <a:gd name="connsiteX31" fmla="*/ 4751068 w 21330737"/>
                <a:gd name="connsiteY31" fmla="*/ 4639253 h 5316797"/>
                <a:gd name="connsiteX32" fmla="*/ 3693523 w 21330737"/>
                <a:gd name="connsiteY32" fmla="*/ 4343400 h 5316797"/>
                <a:gd name="connsiteX33" fmla="*/ 3168145 w 21330737"/>
                <a:gd name="connsiteY33" fmla="*/ 4299284 h 5316797"/>
                <a:gd name="connsiteX34" fmla="*/ 2349997 w 21330737"/>
                <a:gd name="connsiteY34" fmla="*/ 4283242 h 5316797"/>
                <a:gd name="connsiteX35" fmla="*/ 1644145 w 21330737"/>
                <a:gd name="connsiteY35" fmla="*/ 4299284 h 5316797"/>
                <a:gd name="connsiteX36" fmla="*/ 1259134 w 21330737"/>
                <a:gd name="connsiteY36" fmla="*/ 4299284 h 5316797"/>
                <a:gd name="connsiteX37" fmla="*/ 954334 w 21330737"/>
                <a:gd name="connsiteY37" fmla="*/ 4186989 h 5316797"/>
                <a:gd name="connsiteX38" fmla="*/ 617450 w 21330737"/>
                <a:gd name="connsiteY38" fmla="*/ 3994484 h 5316797"/>
                <a:gd name="connsiteX39" fmla="*/ 376819 w 21330737"/>
                <a:gd name="connsiteY39" fmla="*/ 3689684 h 5316797"/>
                <a:gd name="connsiteX40" fmla="*/ 168271 w 21330737"/>
                <a:gd name="connsiteY40" fmla="*/ 3513221 h 5316797"/>
                <a:gd name="connsiteX41" fmla="*/ 23892 w 21330737"/>
                <a:gd name="connsiteY41" fmla="*/ 3176337 h 5316797"/>
                <a:gd name="connsiteX42" fmla="*/ 7850 w 21330737"/>
                <a:gd name="connsiteY42" fmla="*/ 2775284 h 5316797"/>
                <a:gd name="connsiteX43" fmla="*/ 104103 w 21330737"/>
                <a:gd name="connsiteY43" fmla="*/ 2294021 h 5316797"/>
                <a:gd name="connsiteX44" fmla="*/ 248482 w 21330737"/>
                <a:gd name="connsiteY44" fmla="*/ 1925053 h 5316797"/>
                <a:gd name="connsiteX45" fmla="*/ 473071 w 21330737"/>
                <a:gd name="connsiteY45" fmla="*/ 1668379 h 5316797"/>
                <a:gd name="connsiteX46" fmla="*/ 729745 w 21330737"/>
                <a:gd name="connsiteY46" fmla="*/ 1411705 h 5316797"/>
                <a:gd name="connsiteX47" fmla="*/ 1034545 w 21330737"/>
                <a:gd name="connsiteY47" fmla="*/ 1106905 h 5316797"/>
                <a:gd name="connsiteX48" fmla="*/ 1483724 w 21330737"/>
                <a:gd name="connsiteY48" fmla="*/ 689811 h 5316797"/>
                <a:gd name="connsiteX49" fmla="*/ 1852692 w 21330737"/>
                <a:gd name="connsiteY49" fmla="*/ 545432 h 5316797"/>
                <a:gd name="connsiteX50" fmla="*/ 2847303 w 21330737"/>
                <a:gd name="connsiteY50" fmla="*/ 336884 h 5316797"/>
                <a:gd name="connsiteX51" fmla="*/ 3472945 w 21330737"/>
                <a:gd name="connsiteY51" fmla="*/ 256674 h 5316797"/>
                <a:gd name="connsiteX52" fmla="*/ 4515682 w 21330737"/>
                <a:gd name="connsiteY52" fmla="*/ 192505 h 5316797"/>
                <a:gd name="connsiteX53" fmla="*/ 5141324 w 21330737"/>
                <a:gd name="connsiteY53" fmla="*/ 80211 h 5316797"/>
                <a:gd name="connsiteX54" fmla="*/ 6585113 w 21330737"/>
                <a:gd name="connsiteY54" fmla="*/ 16042 h 5316797"/>
                <a:gd name="connsiteX55" fmla="*/ 7611808 w 21330737"/>
                <a:gd name="connsiteY55" fmla="*/ 0 h 5316797"/>
                <a:gd name="connsiteX56" fmla="*/ 8724794 w 21330737"/>
                <a:gd name="connsiteY56" fmla="*/ 12161 h 5316797"/>
                <a:gd name="connsiteX57" fmla="*/ 9455356 w 21330737"/>
                <a:gd name="connsiteY57" fmla="*/ 55112 h 5316797"/>
                <a:gd name="connsiteX58" fmla="*/ 9855503 w 21330737"/>
                <a:gd name="connsiteY58" fmla="*/ 187848 h 5316797"/>
                <a:gd name="connsiteX59" fmla="*/ 10289417 w 21330737"/>
                <a:gd name="connsiteY59" fmla="*/ 240761 h 5316797"/>
                <a:gd name="connsiteX60" fmla="*/ 11014416 w 21330737"/>
                <a:gd name="connsiteY60" fmla="*/ 402993 h 5316797"/>
                <a:gd name="connsiteX61" fmla="*/ 11532939 w 21330737"/>
                <a:gd name="connsiteY61" fmla="*/ 640650 h 5316797"/>
                <a:gd name="connsiteX62" fmla="*/ 11875774 w 21330737"/>
                <a:gd name="connsiteY62" fmla="*/ 754237 h 5316797"/>
                <a:gd name="connsiteX63" fmla="*/ 12314991 w 21330737"/>
                <a:gd name="connsiteY63" fmla="*/ 922032 h 5316797"/>
                <a:gd name="connsiteX64" fmla="*/ 12849168 w 21330737"/>
                <a:gd name="connsiteY64" fmla="*/ 1175213 h 5316797"/>
                <a:gd name="connsiteX65" fmla="*/ 13098079 w 21330737"/>
                <a:gd name="connsiteY65" fmla="*/ 1332528 h 5316797"/>
                <a:gd name="connsiteX66" fmla="*/ 13518666 w 21330737"/>
                <a:gd name="connsiteY66" fmla="*/ 1493339 h 5316797"/>
                <a:gd name="connsiteX67" fmla="*/ 13888151 w 21330737"/>
                <a:gd name="connsiteY67" fmla="*/ 1778085 h 5316797"/>
                <a:gd name="connsiteX68" fmla="*/ 14092819 w 21330737"/>
                <a:gd name="connsiteY68" fmla="*/ 2133600 h 5316797"/>
                <a:gd name="connsiteX69" fmla="*/ 14205113 w 21330737"/>
                <a:gd name="connsiteY69" fmla="*/ 2470484 h 5316797"/>
                <a:gd name="connsiteX70" fmla="*/ 14381576 w 21330737"/>
                <a:gd name="connsiteY70" fmla="*/ 2679032 h 5316797"/>
                <a:gd name="connsiteX71" fmla="*/ 14574082 w 21330737"/>
                <a:gd name="connsiteY71" fmla="*/ 2983832 h 5316797"/>
                <a:gd name="connsiteX72" fmla="*/ 14959092 w 21330737"/>
                <a:gd name="connsiteY72" fmla="*/ 3336758 h 5316797"/>
                <a:gd name="connsiteX73" fmla="*/ 15392229 w 21330737"/>
                <a:gd name="connsiteY73" fmla="*/ 3673642 h 5316797"/>
                <a:gd name="connsiteX74" fmla="*/ 15905576 w 21330737"/>
                <a:gd name="connsiteY74" fmla="*/ 3834063 h 5316797"/>
                <a:gd name="connsiteX75" fmla="*/ 16659555 w 21330737"/>
                <a:gd name="connsiteY75" fmla="*/ 3962400 h 5316797"/>
                <a:gd name="connsiteX76" fmla="*/ 17493745 w 21330737"/>
                <a:gd name="connsiteY76" fmla="*/ 4058653 h 5316797"/>
                <a:gd name="connsiteX77" fmla="*/ 18135429 w 21330737"/>
                <a:gd name="connsiteY77" fmla="*/ 3962400 h 5316797"/>
                <a:gd name="connsiteX78" fmla="*/ 18793155 w 21330737"/>
                <a:gd name="connsiteY78" fmla="*/ 3962400 h 5316797"/>
                <a:gd name="connsiteX79" fmla="*/ 19595261 w 21330737"/>
                <a:gd name="connsiteY79" fmla="*/ 3978442 h 5316797"/>
                <a:gd name="connsiteX80" fmla="*/ 20144702 w 21330737"/>
                <a:gd name="connsiteY80" fmla="*/ 4154905 h 5316797"/>
                <a:gd name="connsiteX81" fmla="*/ 20918734 w 21330737"/>
                <a:gd name="connsiteY81" fmla="*/ 4395537 h 5316797"/>
                <a:gd name="connsiteX82" fmla="*/ 21319787 w 21330737"/>
                <a:gd name="connsiteY82" fmla="*/ 4475747 h 5316797"/>
                <a:gd name="connsiteX83" fmla="*/ 21059646 w 21330737"/>
                <a:gd name="connsiteY83" fmla="*/ 5165448 h 5316797"/>
                <a:gd name="connsiteX84" fmla="*/ 21170313 w 21330737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918734 w 21177158"/>
                <a:gd name="connsiteY81" fmla="*/ 4395537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232795 w 21177158"/>
                <a:gd name="connsiteY79" fmla="*/ 4456237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1177158" h="5316797">
                  <a:moveTo>
                    <a:pt x="21170313" y="5315898"/>
                  </a:moveTo>
                  <a:cubicBezTo>
                    <a:pt x="21146358" y="5325419"/>
                    <a:pt x="21014264" y="5256969"/>
                    <a:pt x="20915916" y="5222572"/>
                  </a:cubicBezTo>
                  <a:cubicBezTo>
                    <a:pt x="20817568" y="5188176"/>
                    <a:pt x="20766172" y="5173525"/>
                    <a:pt x="20580224" y="5109519"/>
                  </a:cubicBezTo>
                  <a:lnTo>
                    <a:pt x="19800230" y="4838538"/>
                  </a:lnTo>
                  <a:cubicBezTo>
                    <a:pt x="19604256" y="4771678"/>
                    <a:pt x="19517923" y="4743153"/>
                    <a:pt x="19404382" y="4708359"/>
                  </a:cubicBezTo>
                  <a:cubicBezTo>
                    <a:pt x="19290841" y="4673565"/>
                    <a:pt x="19221901" y="4649699"/>
                    <a:pt x="19118982" y="4629773"/>
                  </a:cubicBezTo>
                  <a:cubicBezTo>
                    <a:pt x="19016063" y="4609847"/>
                    <a:pt x="18903011" y="4606576"/>
                    <a:pt x="18786869" y="4588800"/>
                  </a:cubicBezTo>
                  <a:cubicBezTo>
                    <a:pt x="18670727" y="4571024"/>
                    <a:pt x="18572650" y="4563636"/>
                    <a:pt x="18422129" y="4523115"/>
                  </a:cubicBezTo>
                  <a:cubicBezTo>
                    <a:pt x="18271608" y="4482594"/>
                    <a:pt x="18030524" y="4380795"/>
                    <a:pt x="17883742" y="4345676"/>
                  </a:cubicBezTo>
                  <a:cubicBezTo>
                    <a:pt x="17736960" y="4310557"/>
                    <a:pt x="17693330" y="4321901"/>
                    <a:pt x="17541436" y="4312399"/>
                  </a:cubicBezTo>
                  <a:cubicBezTo>
                    <a:pt x="17389542" y="4302897"/>
                    <a:pt x="17162063" y="4296574"/>
                    <a:pt x="16972376" y="4288661"/>
                  </a:cubicBezTo>
                  <a:cubicBezTo>
                    <a:pt x="16817375" y="4280460"/>
                    <a:pt x="16810618" y="4264093"/>
                    <a:pt x="16611429" y="4263190"/>
                  </a:cubicBezTo>
                  <a:cubicBezTo>
                    <a:pt x="16412240" y="4262287"/>
                    <a:pt x="15989129" y="4271211"/>
                    <a:pt x="15777240" y="4283242"/>
                  </a:cubicBezTo>
                  <a:cubicBezTo>
                    <a:pt x="15565351" y="4295273"/>
                    <a:pt x="15473108" y="4318668"/>
                    <a:pt x="15340092" y="4335378"/>
                  </a:cubicBezTo>
                  <a:cubicBezTo>
                    <a:pt x="15207076" y="4352088"/>
                    <a:pt x="15154940" y="4365458"/>
                    <a:pt x="14979145" y="4383505"/>
                  </a:cubicBezTo>
                  <a:cubicBezTo>
                    <a:pt x="14803350" y="4401553"/>
                    <a:pt x="14468471" y="4428958"/>
                    <a:pt x="14285324" y="4443663"/>
                  </a:cubicBezTo>
                  <a:cubicBezTo>
                    <a:pt x="14102177" y="4458368"/>
                    <a:pt x="14007261" y="4454357"/>
                    <a:pt x="13880261" y="4471736"/>
                  </a:cubicBezTo>
                  <a:cubicBezTo>
                    <a:pt x="13753261" y="4489115"/>
                    <a:pt x="13667703" y="4527884"/>
                    <a:pt x="13523324" y="4547937"/>
                  </a:cubicBezTo>
                  <a:cubicBezTo>
                    <a:pt x="13378945" y="4567990"/>
                    <a:pt x="13175077" y="4582027"/>
                    <a:pt x="13013987" y="4592053"/>
                  </a:cubicBezTo>
                  <a:cubicBezTo>
                    <a:pt x="12852898" y="4602079"/>
                    <a:pt x="12738855" y="4597401"/>
                    <a:pt x="12556787" y="4608095"/>
                  </a:cubicBezTo>
                  <a:cubicBezTo>
                    <a:pt x="12374719" y="4618790"/>
                    <a:pt x="12160807" y="4637965"/>
                    <a:pt x="11921580" y="4656220"/>
                  </a:cubicBezTo>
                  <a:lnTo>
                    <a:pt x="11121422" y="4717627"/>
                  </a:lnTo>
                  <a:cubicBezTo>
                    <a:pt x="10915240" y="4734678"/>
                    <a:pt x="10817645" y="4734012"/>
                    <a:pt x="10684488" y="4758524"/>
                  </a:cubicBezTo>
                  <a:cubicBezTo>
                    <a:pt x="10551331" y="4783036"/>
                    <a:pt x="10445652" y="4835121"/>
                    <a:pt x="10322480" y="4864701"/>
                  </a:cubicBezTo>
                  <a:cubicBezTo>
                    <a:pt x="10199308" y="4894281"/>
                    <a:pt x="10020734" y="4912065"/>
                    <a:pt x="9945457" y="4936003"/>
                  </a:cubicBezTo>
                  <a:cubicBezTo>
                    <a:pt x="9870180" y="4959941"/>
                    <a:pt x="9876257" y="4924358"/>
                    <a:pt x="9774567" y="4936140"/>
                  </a:cubicBezTo>
                  <a:cubicBezTo>
                    <a:pt x="9672877" y="4947922"/>
                    <a:pt x="9580606" y="4978349"/>
                    <a:pt x="9335316" y="5006693"/>
                  </a:cubicBezTo>
                  <a:cubicBezTo>
                    <a:pt x="9090026" y="5035037"/>
                    <a:pt x="8627291" y="5074291"/>
                    <a:pt x="8302825" y="5106205"/>
                  </a:cubicBezTo>
                  <a:cubicBezTo>
                    <a:pt x="7978359" y="5138119"/>
                    <a:pt x="7683715" y="5182729"/>
                    <a:pt x="7388521" y="5198179"/>
                  </a:cubicBezTo>
                  <a:cubicBezTo>
                    <a:pt x="7093327" y="5213629"/>
                    <a:pt x="6849275" y="5260076"/>
                    <a:pt x="6531661" y="5198903"/>
                  </a:cubicBezTo>
                  <a:cubicBezTo>
                    <a:pt x="6214047" y="5137730"/>
                    <a:pt x="5779602" y="4924416"/>
                    <a:pt x="5482836" y="4831141"/>
                  </a:cubicBezTo>
                  <a:cubicBezTo>
                    <a:pt x="5186070" y="4737866"/>
                    <a:pt x="5049287" y="4720543"/>
                    <a:pt x="4751068" y="4639253"/>
                  </a:cubicBezTo>
                  <a:cubicBezTo>
                    <a:pt x="4452849" y="4557963"/>
                    <a:pt x="3957343" y="4400061"/>
                    <a:pt x="3693523" y="4343400"/>
                  </a:cubicBezTo>
                  <a:cubicBezTo>
                    <a:pt x="3429703" y="4286739"/>
                    <a:pt x="3392066" y="4309310"/>
                    <a:pt x="3168145" y="4299284"/>
                  </a:cubicBezTo>
                  <a:cubicBezTo>
                    <a:pt x="2944224" y="4289258"/>
                    <a:pt x="2603997" y="4283242"/>
                    <a:pt x="2349997" y="4283242"/>
                  </a:cubicBezTo>
                  <a:cubicBezTo>
                    <a:pt x="2095997" y="4283242"/>
                    <a:pt x="1825955" y="4296610"/>
                    <a:pt x="1644145" y="4299284"/>
                  </a:cubicBezTo>
                  <a:cubicBezTo>
                    <a:pt x="1462335" y="4301958"/>
                    <a:pt x="1374102" y="4318000"/>
                    <a:pt x="1259134" y="4299284"/>
                  </a:cubicBezTo>
                  <a:cubicBezTo>
                    <a:pt x="1144165" y="4280568"/>
                    <a:pt x="1061281" y="4237789"/>
                    <a:pt x="954334" y="4186989"/>
                  </a:cubicBezTo>
                  <a:cubicBezTo>
                    <a:pt x="847387" y="4136189"/>
                    <a:pt x="713702" y="4077368"/>
                    <a:pt x="617450" y="3994484"/>
                  </a:cubicBezTo>
                  <a:cubicBezTo>
                    <a:pt x="521198" y="3911600"/>
                    <a:pt x="451682" y="3769894"/>
                    <a:pt x="376819" y="3689684"/>
                  </a:cubicBezTo>
                  <a:cubicBezTo>
                    <a:pt x="301956" y="3609474"/>
                    <a:pt x="227092" y="3598779"/>
                    <a:pt x="168271" y="3513221"/>
                  </a:cubicBezTo>
                  <a:cubicBezTo>
                    <a:pt x="109450" y="3427663"/>
                    <a:pt x="50629" y="3299326"/>
                    <a:pt x="23892" y="3176337"/>
                  </a:cubicBezTo>
                  <a:cubicBezTo>
                    <a:pt x="-2845" y="3053348"/>
                    <a:pt x="-5518" y="2922337"/>
                    <a:pt x="7850" y="2775284"/>
                  </a:cubicBezTo>
                  <a:cubicBezTo>
                    <a:pt x="21218" y="2628231"/>
                    <a:pt x="63998" y="2435726"/>
                    <a:pt x="104103" y="2294021"/>
                  </a:cubicBezTo>
                  <a:cubicBezTo>
                    <a:pt x="144208" y="2152316"/>
                    <a:pt x="186987" y="2029327"/>
                    <a:pt x="248482" y="1925053"/>
                  </a:cubicBezTo>
                  <a:cubicBezTo>
                    <a:pt x="309977" y="1820779"/>
                    <a:pt x="392861" y="1753937"/>
                    <a:pt x="473071" y="1668379"/>
                  </a:cubicBezTo>
                  <a:cubicBezTo>
                    <a:pt x="553281" y="1582821"/>
                    <a:pt x="729745" y="1411705"/>
                    <a:pt x="729745" y="1411705"/>
                  </a:cubicBezTo>
                  <a:cubicBezTo>
                    <a:pt x="823324" y="1318126"/>
                    <a:pt x="908882" y="1227221"/>
                    <a:pt x="1034545" y="1106905"/>
                  </a:cubicBezTo>
                  <a:cubicBezTo>
                    <a:pt x="1160208" y="986589"/>
                    <a:pt x="1347366" y="783390"/>
                    <a:pt x="1483724" y="689811"/>
                  </a:cubicBezTo>
                  <a:cubicBezTo>
                    <a:pt x="1620082" y="596232"/>
                    <a:pt x="1625429" y="604253"/>
                    <a:pt x="1852692" y="545432"/>
                  </a:cubicBezTo>
                  <a:cubicBezTo>
                    <a:pt x="2079955" y="486611"/>
                    <a:pt x="2577261" y="385010"/>
                    <a:pt x="2847303" y="336884"/>
                  </a:cubicBezTo>
                  <a:cubicBezTo>
                    <a:pt x="3117345" y="288758"/>
                    <a:pt x="3194882" y="280737"/>
                    <a:pt x="3472945" y="256674"/>
                  </a:cubicBezTo>
                  <a:cubicBezTo>
                    <a:pt x="3751008" y="232611"/>
                    <a:pt x="4237619" y="221915"/>
                    <a:pt x="4515682" y="192505"/>
                  </a:cubicBezTo>
                  <a:cubicBezTo>
                    <a:pt x="4793745" y="163094"/>
                    <a:pt x="4796419" y="109621"/>
                    <a:pt x="5141324" y="80211"/>
                  </a:cubicBezTo>
                  <a:cubicBezTo>
                    <a:pt x="5486229" y="50801"/>
                    <a:pt x="6173366" y="29410"/>
                    <a:pt x="6585113" y="16042"/>
                  </a:cubicBezTo>
                  <a:cubicBezTo>
                    <a:pt x="6996860" y="2674"/>
                    <a:pt x="7255195" y="647"/>
                    <a:pt x="7611808" y="0"/>
                  </a:cubicBezTo>
                  <a:lnTo>
                    <a:pt x="8724794" y="12161"/>
                  </a:lnTo>
                  <a:cubicBezTo>
                    <a:pt x="9032052" y="21346"/>
                    <a:pt x="9266905" y="25831"/>
                    <a:pt x="9455356" y="55112"/>
                  </a:cubicBezTo>
                  <a:cubicBezTo>
                    <a:pt x="9643807" y="84393"/>
                    <a:pt x="9716493" y="156907"/>
                    <a:pt x="9855503" y="187848"/>
                  </a:cubicBezTo>
                  <a:cubicBezTo>
                    <a:pt x="9994513" y="218790"/>
                    <a:pt x="10096265" y="204904"/>
                    <a:pt x="10289417" y="240761"/>
                  </a:cubicBezTo>
                  <a:cubicBezTo>
                    <a:pt x="10482569" y="276619"/>
                    <a:pt x="10807162" y="336345"/>
                    <a:pt x="11014416" y="402993"/>
                  </a:cubicBezTo>
                  <a:cubicBezTo>
                    <a:pt x="11221670" y="469641"/>
                    <a:pt x="11389379" y="582109"/>
                    <a:pt x="11532939" y="640650"/>
                  </a:cubicBezTo>
                  <a:cubicBezTo>
                    <a:pt x="11676499" y="699191"/>
                    <a:pt x="11745432" y="707340"/>
                    <a:pt x="11875774" y="754237"/>
                  </a:cubicBezTo>
                  <a:cubicBezTo>
                    <a:pt x="12006116" y="801134"/>
                    <a:pt x="12152759" y="851869"/>
                    <a:pt x="12314991" y="922032"/>
                  </a:cubicBezTo>
                  <a:cubicBezTo>
                    <a:pt x="12477223" y="992195"/>
                    <a:pt x="12718653" y="1106797"/>
                    <a:pt x="12849168" y="1175213"/>
                  </a:cubicBezTo>
                  <a:cubicBezTo>
                    <a:pt x="12979683" y="1243629"/>
                    <a:pt x="13032315" y="1270257"/>
                    <a:pt x="13098079" y="1332528"/>
                  </a:cubicBezTo>
                  <a:cubicBezTo>
                    <a:pt x="13209662" y="1385549"/>
                    <a:pt x="13386987" y="1419080"/>
                    <a:pt x="13518666" y="1493339"/>
                  </a:cubicBezTo>
                  <a:cubicBezTo>
                    <a:pt x="13650345" y="1567598"/>
                    <a:pt x="13792459" y="1671375"/>
                    <a:pt x="13888151" y="1778085"/>
                  </a:cubicBezTo>
                  <a:cubicBezTo>
                    <a:pt x="13983843" y="1884795"/>
                    <a:pt x="14039992" y="2018200"/>
                    <a:pt x="14092819" y="2133600"/>
                  </a:cubicBezTo>
                  <a:cubicBezTo>
                    <a:pt x="14145646" y="2249000"/>
                    <a:pt x="14156987" y="2379579"/>
                    <a:pt x="14205113" y="2470484"/>
                  </a:cubicBezTo>
                  <a:cubicBezTo>
                    <a:pt x="14253239" y="2561389"/>
                    <a:pt x="14320081" y="2593474"/>
                    <a:pt x="14381576" y="2679032"/>
                  </a:cubicBezTo>
                  <a:cubicBezTo>
                    <a:pt x="14443071" y="2764590"/>
                    <a:pt x="14477829" y="2874211"/>
                    <a:pt x="14574082" y="2983832"/>
                  </a:cubicBezTo>
                  <a:cubicBezTo>
                    <a:pt x="14670335" y="3093453"/>
                    <a:pt x="14822734" y="3221790"/>
                    <a:pt x="14959092" y="3336758"/>
                  </a:cubicBezTo>
                  <a:cubicBezTo>
                    <a:pt x="15095450" y="3451726"/>
                    <a:pt x="15234482" y="3590758"/>
                    <a:pt x="15392229" y="3673642"/>
                  </a:cubicBezTo>
                  <a:cubicBezTo>
                    <a:pt x="15549976" y="3756526"/>
                    <a:pt x="15694355" y="3785937"/>
                    <a:pt x="15905576" y="3834063"/>
                  </a:cubicBezTo>
                  <a:cubicBezTo>
                    <a:pt x="16116797" y="3882189"/>
                    <a:pt x="16394860" y="3924968"/>
                    <a:pt x="16659555" y="3962400"/>
                  </a:cubicBezTo>
                  <a:cubicBezTo>
                    <a:pt x="16924250" y="3999832"/>
                    <a:pt x="17263555" y="4027075"/>
                    <a:pt x="17493745" y="4058653"/>
                  </a:cubicBezTo>
                  <a:cubicBezTo>
                    <a:pt x="17723935" y="4090231"/>
                    <a:pt x="17837854" y="4108189"/>
                    <a:pt x="18040693" y="4151871"/>
                  </a:cubicBezTo>
                  <a:cubicBezTo>
                    <a:pt x="18243532" y="4195553"/>
                    <a:pt x="18512095" y="4270018"/>
                    <a:pt x="18710778" y="4320746"/>
                  </a:cubicBezTo>
                  <a:cubicBezTo>
                    <a:pt x="18909461" y="4371474"/>
                    <a:pt x="19096781" y="4415915"/>
                    <a:pt x="19232795" y="4456237"/>
                  </a:cubicBezTo>
                  <a:cubicBezTo>
                    <a:pt x="19368809" y="4496559"/>
                    <a:pt x="19382485" y="4501400"/>
                    <a:pt x="19526864" y="4562678"/>
                  </a:cubicBezTo>
                  <a:cubicBezTo>
                    <a:pt x="19671243" y="4623956"/>
                    <a:pt x="19920384" y="4749837"/>
                    <a:pt x="20099069" y="4823905"/>
                  </a:cubicBezTo>
                  <a:cubicBezTo>
                    <a:pt x="20277754" y="4897973"/>
                    <a:pt x="20526788" y="4985698"/>
                    <a:pt x="20598977" y="5007087"/>
                  </a:cubicBezTo>
                  <a:cubicBezTo>
                    <a:pt x="20671166" y="5028476"/>
                    <a:pt x="20964423" y="5113980"/>
                    <a:pt x="21059646" y="5165448"/>
                  </a:cubicBezTo>
                  <a:cubicBezTo>
                    <a:pt x="21154869" y="5216916"/>
                    <a:pt x="21194268" y="5306377"/>
                    <a:pt x="21170313" y="5315898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2" name="Vrije vorm 281"/>
            <p:cNvSpPr/>
            <p:nvPr/>
          </p:nvSpPr>
          <p:spPr>
            <a:xfrm>
              <a:off x="6667121" y="6494214"/>
              <a:ext cx="504964" cy="111769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3" name="Vrije vorm 282"/>
            <p:cNvSpPr/>
            <p:nvPr/>
          </p:nvSpPr>
          <p:spPr>
            <a:xfrm>
              <a:off x="6962623" y="6494214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4" name="Vrije vorm 283"/>
            <p:cNvSpPr/>
            <p:nvPr/>
          </p:nvSpPr>
          <p:spPr>
            <a:xfrm>
              <a:off x="6797913" y="6383371"/>
              <a:ext cx="494259" cy="134514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557963"/>
                <a:gd name="connsiteX1" fmla="*/ 21504271 w 21635868"/>
                <a:gd name="connsiteY1" fmla="*/ 4445668 h 4557963"/>
                <a:gd name="connsiteX2" fmla="*/ 20734250 w 21635868"/>
                <a:gd name="connsiteY2" fmla="*/ 4461710 h 4557963"/>
                <a:gd name="connsiteX3" fmla="*/ 19851934 w 21635868"/>
                <a:gd name="connsiteY3" fmla="*/ 4445668 h 4557963"/>
                <a:gd name="connsiteX4" fmla="*/ 19482966 w 21635868"/>
                <a:gd name="connsiteY4" fmla="*/ 4397542 h 4557963"/>
                <a:gd name="connsiteX5" fmla="*/ 19210250 w 21635868"/>
                <a:gd name="connsiteY5" fmla="*/ 4397542 h 4557963"/>
                <a:gd name="connsiteX6" fmla="*/ 18825240 w 21635868"/>
                <a:gd name="connsiteY6" fmla="*/ 4461710 h 4557963"/>
                <a:gd name="connsiteX7" fmla="*/ 18488355 w 21635868"/>
                <a:gd name="connsiteY7" fmla="*/ 4429626 h 4557963"/>
                <a:gd name="connsiteX8" fmla="*/ 17846671 w 21635868"/>
                <a:gd name="connsiteY8" fmla="*/ 4381499 h 4557963"/>
                <a:gd name="connsiteX9" fmla="*/ 17413534 w 21635868"/>
                <a:gd name="connsiteY9" fmla="*/ 4381499 h 4557963"/>
                <a:gd name="connsiteX10" fmla="*/ 16948313 w 21635868"/>
                <a:gd name="connsiteY10" fmla="*/ 4381499 h 4557963"/>
                <a:gd name="connsiteX11" fmla="*/ 16611429 w 21635868"/>
                <a:gd name="connsiteY11" fmla="*/ 4397542 h 4557963"/>
                <a:gd name="connsiteX12" fmla="*/ 15777240 w 21635868"/>
                <a:gd name="connsiteY12" fmla="*/ 4333373 h 4557963"/>
                <a:gd name="connsiteX13" fmla="*/ 15328061 w 21635868"/>
                <a:gd name="connsiteY13" fmla="*/ 4349415 h 4557963"/>
                <a:gd name="connsiteX14" fmla="*/ 14894924 w 21635868"/>
                <a:gd name="connsiteY14" fmla="*/ 4349415 h 4557963"/>
                <a:gd name="connsiteX15" fmla="*/ 14189071 w 21635868"/>
                <a:gd name="connsiteY15" fmla="*/ 4349415 h 4557963"/>
                <a:gd name="connsiteX16" fmla="*/ 13675724 w 21635868"/>
                <a:gd name="connsiteY16" fmla="*/ 4365457 h 4557963"/>
                <a:gd name="connsiteX17" fmla="*/ 13451134 w 21635868"/>
                <a:gd name="connsiteY17" fmla="*/ 4333373 h 4557963"/>
                <a:gd name="connsiteX18" fmla="*/ 12953829 w 21635868"/>
                <a:gd name="connsiteY18" fmla="*/ 4317331 h 4557963"/>
                <a:gd name="connsiteX19" fmla="*/ 12520692 w 21635868"/>
                <a:gd name="connsiteY19" fmla="*/ 4333373 h 4557963"/>
                <a:gd name="connsiteX20" fmla="*/ 11927134 w 21635868"/>
                <a:gd name="connsiteY20" fmla="*/ 4381499 h 4557963"/>
                <a:gd name="connsiteX21" fmla="*/ 10820229 w 21635868"/>
                <a:gd name="connsiteY21" fmla="*/ 4285247 h 4557963"/>
                <a:gd name="connsiteX22" fmla="*/ 10355008 w 21635868"/>
                <a:gd name="connsiteY22" fmla="*/ 4317331 h 4557963"/>
                <a:gd name="connsiteX23" fmla="*/ 9969997 w 21635868"/>
                <a:gd name="connsiteY23" fmla="*/ 4333373 h 4557963"/>
                <a:gd name="connsiteX24" fmla="*/ 9536861 w 21635868"/>
                <a:gd name="connsiteY24" fmla="*/ 4333373 h 4557963"/>
                <a:gd name="connsiteX25" fmla="*/ 8814966 w 21635868"/>
                <a:gd name="connsiteY25" fmla="*/ 4349415 h 4557963"/>
                <a:gd name="connsiteX26" fmla="*/ 8317661 w 21635868"/>
                <a:gd name="connsiteY26" fmla="*/ 4365457 h 4557963"/>
                <a:gd name="connsiteX27" fmla="*/ 7659935 w 21635868"/>
                <a:gd name="connsiteY27" fmla="*/ 4557963 h 4557963"/>
                <a:gd name="connsiteX28" fmla="*/ 6312397 w 21635868"/>
                <a:gd name="connsiteY28" fmla="*/ 4365457 h 4557963"/>
                <a:gd name="connsiteX29" fmla="*/ 5430082 w 21635868"/>
                <a:gd name="connsiteY29" fmla="*/ 4381499 h 4557963"/>
                <a:gd name="connsiteX30" fmla="*/ 4627976 w 21635868"/>
                <a:gd name="connsiteY30" fmla="*/ 4365457 h 4557963"/>
                <a:gd name="connsiteX31" fmla="*/ 3681492 w 21635868"/>
                <a:gd name="connsiteY31" fmla="*/ 4333373 h 4557963"/>
                <a:gd name="connsiteX32" fmla="*/ 3168145 w 21635868"/>
                <a:gd name="connsiteY32" fmla="*/ 4349415 h 4557963"/>
                <a:gd name="connsiteX33" fmla="*/ 2349997 w 21635868"/>
                <a:gd name="connsiteY33" fmla="*/ 4333373 h 4557963"/>
                <a:gd name="connsiteX34" fmla="*/ 1644145 w 21635868"/>
                <a:gd name="connsiteY34" fmla="*/ 4349415 h 4557963"/>
                <a:gd name="connsiteX35" fmla="*/ 1259134 w 21635868"/>
                <a:gd name="connsiteY35" fmla="*/ 4349415 h 4557963"/>
                <a:gd name="connsiteX36" fmla="*/ 954334 w 21635868"/>
                <a:gd name="connsiteY36" fmla="*/ 4237120 h 4557963"/>
                <a:gd name="connsiteX37" fmla="*/ 617450 w 21635868"/>
                <a:gd name="connsiteY37" fmla="*/ 4044615 h 4557963"/>
                <a:gd name="connsiteX38" fmla="*/ 376819 w 21635868"/>
                <a:gd name="connsiteY38" fmla="*/ 3739815 h 4557963"/>
                <a:gd name="connsiteX39" fmla="*/ 168271 w 21635868"/>
                <a:gd name="connsiteY39" fmla="*/ 3563352 h 4557963"/>
                <a:gd name="connsiteX40" fmla="*/ 23892 w 21635868"/>
                <a:gd name="connsiteY40" fmla="*/ 3226468 h 4557963"/>
                <a:gd name="connsiteX41" fmla="*/ 7850 w 21635868"/>
                <a:gd name="connsiteY41" fmla="*/ 2825415 h 4557963"/>
                <a:gd name="connsiteX42" fmla="*/ 104103 w 21635868"/>
                <a:gd name="connsiteY42" fmla="*/ 2344152 h 4557963"/>
                <a:gd name="connsiteX43" fmla="*/ 248482 w 21635868"/>
                <a:gd name="connsiteY43" fmla="*/ 1975184 h 4557963"/>
                <a:gd name="connsiteX44" fmla="*/ 473071 w 21635868"/>
                <a:gd name="connsiteY44" fmla="*/ 1718510 h 4557963"/>
                <a:gd name="connsiteX45" fmla="*/ 729745 w 21635868"/>
                <a:gd name="connsiteY45" fmla="*/ 1461836 h 4557963"/>
                <a:gd name="connsiteX46" fmla="*/ 1034545 w 21635868"/>
                <a:gd name="connsiteY46" fmla="*/ 1157036 h 4557963"/>
                <a:gd name="connsiteX47" fmla="*/ 1483724 w 21635868"/>
                <a:gd name="connsiteY47" fmla="*/ 739942 h 4557963"/>
                <a:gd name="connsiteX48" fmla="*/ 1852692 w 21635868"/>
                <a:gd name="connsiteY48" fmla="*/ 595563 h 4557963"/>
                <a:gd name="connsiteX49" fmla="*/ 2847303 w 21635868"/>
                <a:gd name="connsiteY49" fmla="*/ 387015 h 4557963"/>
                <a:gd name="connsiteX50" fmla="*/ 3472945 w 21635868"/>
                <a:gd name="connsiteY50" fmla="*/ 306805 h 4557963"/>
                <a:gd name="connsiteX51" fmla="*/ 4515682 w 21635868"/>
                <a:gd name="connsiteY51" fmla="*/ 242636 h 4557963"/>
                <a:gd name="connsiteX52" fmla="*/ 5141324 w 21635868"/>
                <a:gd name="connsiteY52" fmla="*/ 130342 h 4557963"/>
                <a:gd name="connsiteX53" fmla="*/ 6585113 w 21635868"/>
                <a:gd name="connsiteY53" fmla="*/ 66173 h 4557963"/>
                <a:gd name="connsiteX54" fmla="*/ 7611808 w 21635868"/>
                <a:gd name="connsiteY54" fmla="*/ 50131 h 4557963"/>
                <a:gd name="connsiteX55" fmla="*/ 8702671 w 21635868"/>
                <a:gd name="connsiteY55" fmla="*/ 18047 h 4557963"/>
                <a:gd name="connsiteX56" fmla="*/ 9440608 w 21635868"/>
                <a:gd name="connsiteY56" fmla="*/ 2005 h 4557963"/>
                <a:gd name="connsiteX57" fmla="*/ 9921871 w 21635868"/>
                <a:gd name="connsiteY57" fmla="*/ 2005 h 4557963"/>
                <a:gd name="connsiteX58" fmla="*/ 10547513 w 21635868"/>
                <a:gd name="connsiteY58" fmla="*/ 18047 h 4557963"/>
                <a:gd name="connsiteX59" fmla="*/ 11125029 w 21635868"/>
                <a:gd name="connsiteY59" fmla="*/ 18047 h 4557963"/>
                <a:gd name="connsiteX60" fmla="*/ 11702545 w 21635868"/>
                <a:gd name="connsiteY60" fmla="*/ 130342 h 4557963"/>
                <a:gd name="connsiteX61" fmla="*/ 12296103 w 21635868"/>
                <a:gd name="connsiteY61" fmla="*/ 258678 h 4557963"/>
                <a:gd name="connsiteX62" fmla="*/ 12713197 w 21635868"/>
                <a:gd name="connsiteY62" fmla="*/ 419099 h 4557963"/>
                <a:gd name="connsiteX63" fmla="*/ 13210503 w 21635868"/>
                <a:gd name="connsiteY63" fmla="*/ 723899 h 4557963"/>
                <a:gd name="connsiteX64" fmla="*/ 13370924 w 21635868"/>
                <a:gd name="connsiteY64" fmla="*/ 1028699 h 4557963"/>
                <a:gd name="connsiteX65" fmla="*/ 13739892 w 21635868"/>
                <a:gd name="connsiteY65" fmla="*/ 1285373 h 4557963"/>
                <a:gd name="connsiteX66" fmla="*/ 13932397 w 21635868"/>
                <a:gd name="connsiteY66" fmla="*/ 1798720 h 4557963"/>
                <a:gd name="connsiteX67" fmla="*/ 14092819 w 21635868"/>
                <a:gd name="connsiteY67" fmla="*/ 2183731 h 4557963"/>
                <a:gd name="connsiteX68" fmla="*/ 14205113 w 21635868"/>
                <a:gd name="connsiteY68" fmla="*/ 2520615 h 4557963"/>
                <a:gd name="connsiteX69" fmla="*/ 14381576 w 21635868"/>
                <a:gd name="connsiteY69" fmla="*/ 2729163 h 4557963"/>
                <a:gd name="connsiteX70" fmla="*/ 14574082 w 21635868"/>
                <a:gd name="connsiteY70" fmla="*/ 3033963 h 4557963"/>
                <a:gd name="connsiteX71" fmla="*/ 14959092 w 21635868"/>
                <a:gd name="connsiteY71" fmla="*/ 3386889 h 4557963"/>
                <a:gd name="connsiteX72" fmla="*/ 15392229 w 21635868"/>
                <a:gd name="connsiteY72" fmla="*/ 3723773 h 4557963"/>
                <a:gd name="connsiteX73" fmla="*/ 15905576 w 21635868"/>
                <a:gd name="connsiteY73" fmla="*/ 3884194 h 4557963"/>
                <a:gd name="connsiteX74" fmla="*/ 16659555 w 21635868"/>
                <a:gd name="connsiteY74" fmla="*/ 4012531 h 4557963"/>
                <a:gd name="connsiteX75" fmla="*/ 17493745 w 21635868"/>
                <a:gd name="connsiteY75" fmla="*/ 4108784 h 4557963"/>
                <a:gd name="connsiteX76" fmla="*/ 18135429 w 21635868"/>
                <a:gd name="connsiteY76" fmla="*/ 4012531 h 4557963"/>
                <a:gd name="connsiteX77" fmla="*/ 18793155 w 21635868"/>
                <a:gd name="connsiteY77" fmla="*/ 4012531 h 4557963"/>
                <a:gd name="connsiteX78" fmla="*/ 19595261 w 21635868"/>
                <a:gd name="connsiteY78" fmla="*/ 4028573 h 4557963"/>
                <a:gd name="connsiteX79" fmla="*/ 20156734 w 21635868"/>
                <a:gd name="connsiteY79" fmla="*/ 4060657 h 4557963"/>
                <a:gd name="connsiteX80" fmla="*/ 21039050 w 21635868"/>
                <a:gd name="connsiteY80" fmla="*/ 4108784 h 4557963"/>
                <a:gd name="connsiteX81" fmla="*/ 21391976 w 21635868"/>
                <a:gd name="connsiteY81" fmla="*/ 4140868 h 4557963"/>
                <a:gd name="connsiteX82" fmla="*/ 21472187 w 21635868"/>
                <a:gd name="connsiteY82" fmla="*/ 4237120 h 4557963"/>
                <a:gd name="connsiteX83" fmla="*/ 21632608 w 21635868"/>
                <a:gd name="connsiteY83" fmla="*/ 4269205 h 4557963"/>
                <a:gd name="connsiteX0" fmla="*/ 21632608 w 21635868"/>
                <a:gd name="connsiteY0" fmla="*/ 4269205 h 4628256"/>
                <a:gd name="connsiteX1" fmla="*/ 21504271 w 21635868"/>
                <a:gd name="connsiteY1" fmla="*/ 4445668 h 4628256"/>
                <a:gd name="connsiteX2" fmla="*/ 20734250 w 21635868"/>
                <a:gd name="connsiteY2" fmla="*/ 4461710 h 4628256"/>
                <a:gd name="connsiteX3" fmla="*/ 19851934 w 21635868"/>
                <a:gd name="connsiteY3" fmla="*/ 4445668 h 4628256"/>
                <a:gd name="connsiteX4" fmla="*/ 19482966 w 21635868"/>
                <a:gd name="connsiteY4" fmla="*/ 4397542 h 4628256"/>
                <a:gd name="connsiteX5" fmla="*/ 19210250 w 21635868"/>
                <a:gd name="connsiteY5" fmla="*/ 4397542 h 4628256"/>
                <a:gd name="connsiteX6" fmla="*/ 18825240 w 21635868"/>
                <a:gd name="connsiteY6" fmla="*/ 4461710 h 4628256"/>
                <a:gd name="connsiteX7" fmla="*/ 18488355 w 21635868"/>
                <a:gd name="connsiteY7" fmla="*/ 4429626 h 4628256"/>
                <a:gd name="connsiteX8" fmla="*/ 17846671 w 21635868"/>
                <a:gd name="connsiteY8" fmla="*/ 4381499 h 4628256"/>
                <a:gd name="connsiteX9" fmla="*/ 17413534 w 21635868"/>
                <a:gd name="connsiteY9" fmla="*/ 4381499 h 4628256"/>
                <a:gd name="connsiteX10" fmla="*/ 16948313 w 21635868"/>
                <a:gd name="connsiteY10" fmla="*/ 4381499 h 4628256"/>
                <a:gd name="connsiteX11" fmla="*/ 16611429 w 21635868"/>
                <a:gd name="connsiteY11" fmla="*/ 4397542 h 4628256"/>
                <a:gd name="connsiteX12" fmla="*/ 15777240 w 21635868"/>
                <a:gd name="connsiteY12" fmla="*/ 4333373 h 4628256"/>
                <a:gd name="connsiteX13" fmla="*/ 15328061 w 21635868"/>
                <a:gd name="connsiteY13" fmla="*/ 4349415 h 4628256"/>
                <a:gd name="connsiteX14" fmla="*/ 14894924 w 21635868"/>
                <a:gd name="connsiteY14" fmla="*/ 4349415 h 4628256"/>
                <a:gd name="connsiteX15" fmla="*/ 14189071 w 21635868"/>
                <a:gd name="connsiteY15" fmla="*/ 4349415 h 4628256"/>
                <a:gd name="connsiteX16" fmla="*/ 13675724 w 21635868"/>
                <a:gd name="connsiteY16" fmla="*/ 4365457 h 4628256"/>
                <a:gd name="connsiteX17" fmla="*/ 13451134 w 21635868"/>
                <a:gd name="connsiteY17" fmla="*/ 4333373 h 4628256"/>
                <a:gd name="connsiteX18" fmla="*/ 12953829 w 21635868"/>
                <a:gd name="connsiteY18" fmla="*/ 4317331 h 4628256"/>
                <a:gd name="connsiteX19" fmla="*/ 12520692 w 21635868"/>
                <a:gd name="connsiteY19" fmla="*/ 4333373 h 4628256"/>
                <a:gd name="connsiteX20" fmla="*/ 11927134 w 21635868"/>
                <a:gd name="connsiteY20" fmla="*/ 4381499 h 4628256"/>
                <a:gd name="connsiteX21" fmla="*/ 10820229 w 21635868"/>
                <a:gd name="connsiteY21" fmla="*/ 4285247 h 4628256"/>
                <a:gd name="connsiteX22" fmla="*/ 10355008 w 21635868"/>
                <a:gd name="connsiteY22" fmla="*/ 4317331 h 4628256"/>
                <a:gd name="connsiteX23" fmla="*/ 9969997 w 21635868"/>
                <a:gd name="connsiteY23" fmla="*/ 4333373 h 4628256"/>
                <a:gd name="connsiteX24" fmla="*/ 9536861 w 21635868"/>
                <a:gd name="connsiteY24" fmla="*/ 4333373 h 4628256"/>
                <a:gd name="connsiteX25" fmla="*/ 8814966 w 21635868"/>
                <a:gd name="connsiteY25" fmla="*/ 4349415 h 4628256"/>
                <a:gd name="connsiteX26" fmla="*/ 8317661 w 21635868"/>
                <a:gd name="connsiteY26" fmla="*/ 4365457 h 4628256"/>
                <a:gd name="connsiteX27" fmla="*/ 7659935 w 21635868"/>
                <a:gd name="connsiteY27" fmla="*/ 4557963 h 4628256"/>
                <a:gd name="connsiteX28" fmla="*/ 6312397 w 21635868"/>
                <a:gd name="connsiteY28" fmla="*/ 4365457 h 4628256"/>
                <a:gd name="connsiteX29" fmla="*/ 5430082 w 21635868"/>
                <a:gd name="connsiteY29" fmla="*/ 4381499 h 4628256"/>
                <a:gd name="connsiteX30" fmla="*/ 4627976 w 21635868"/>
                <a:gd name="connsiteY30" fmla="*/ 4365457 h 4628256"/>
                <a:gd name="connsiteX31" fmla="*/ 3681492 w 21635868"/>
                <a:gd name="connsiteY31" fmla="*/ 4333373 h 4628256"/>
                <a:gd name="connsiteX32" fmla="*/ 3168145 w 21635868"/>
                <a:gd name="connsiteY32" fmla="*/ 4349415 h 4628256"/>
                <a:gd name="connsiteX33" fmla="*/ 2349997 w 21635868"/>
                <a:gd name="connsiteY33" fmla="*/ 4333373 h 4628256"/>
                <a:gd name="connsiteX34" fmla="*/ 1644145 w 21635868"/>
                <a:gd name="connsiteY34" fmla="*/ 4349415 h 4628256"/>
                <a:gd name="connsiteX35" fmla="*/ 1259134 w 21635868"/>
                <a:gd name="connsiteY35" fmla="*/ 4349415 h 4628256"/>
                <a:gd name="connsiteX36" fmla="*/ 954334 w 21635868"/>
                <a:gd name="connsiteY36" fmla="*/ 4237120 h 4628256"/>
                <a:gd name="connsiteX37" fmla="*/ 617450 w 21635868"/>
                <a:gd name="connsiteY37" fmla="*/ 4044615 h 4628256"/>
                <a:gd name="connsiteX38" fmla="*/ 376819 w 21635868"/>
                <a:gd name="connsiteY38" fmla="*/ 3739815 h 4628256"/>
                <a:gd name="connsiteX39" fmla="*/ 168271 w 21635868"/>
                <a:gd name="connsiteY39" fmla="*/ 3563352 h 4628256"/>
                <a:gd name="connsiteX40" fmla="*/ 23892 w 21635868"/>
                <a:gd name="connsiteY40" fmla="*/ 3226468 h 4628256"/>
                <a:gd name="connsiteX41" fmla="*/ 7850 w 21635868"/>
                <a:gd name="connsiteY41" fmla="*/ 2825415 h 4628256"/>
                <a:gd name="connsiteX42" fmla="*/ 104103 w 21635868"/>
                <a:gd name="connsiteY42" fmla="*/ 2344152 h 4628256"/>
                <a:gd name="connsiteX43" fmla="*/ 248482 w 21635868"/>
                <a:gd name="connsiteY43" fmla="*/ 1975184 h 4628256"/>
                <a:gd name="connsiteX44" fmla="*/ 473071 w 21635868"/>
                <a:gd name="connsiteY44" fmla="*/ 1718510 h 4628256"/>
                <a:gd name="connsiteX45" fmla="*/ 729745 w 21635868"/>
                <a:gd name="connsiteY45" fmla="*/ 1461836 h 4628256"/>
                <a:gd name="connsiteX46" fmla="*/ 1034545 w 21635868"/>
                <a:gd name="connsiteY46" fmla="*/ 1157036 h 4628256"/>
                <a:gd name="connsiteX47" fmla="*/ 1483724 w 21635868"/>
                <a:gd name="connsiteY47" fmla="*/ 739942 h 4628256"/>
                <a:gd name="connsiteX48" fmla="*/ 1852692 w 21635868"/>
                <a:gd name="connsiteY48" fmla="*/ 595563 h 4628256"/>
                <a:gd name="connsiteX49" fmla="*/ 2847303 w 21635868"/>
                <a:gd name="connsiteY49" fmla="*/ 387015 h 4628256"/>
                <a:gd name="connsiteX50" fmla="*/ 3472945 w 21635868"/>
                <a:gd name="connsiteY50" fmla="*/ 306805 h 4628256"/>
                <a:gd name="connsiteX51" fmla="*/ 4515682 w 21635868"/>
                <a:gd name="connsiteY51" fmla="*/ 242636 h 4628256"/>
                <a:gd name="connsiteX52" fmla="*/ 5141324 w 21635868"/>
                <a:gd name="connsiteY52" fmla="*/ 130342 h 4628256"/>
                <a:gd name="connsiteX53" fmla="*/ 6585113 w 21635868"/>
                <a:gd name="connsiteY53" fmla="*/ 66173 h 4628256"/>
                <a:gd name="connsiteX54" fmla="*/ 7611808 w 21635868"/>
                <a:gd name="connsiteY54" fmla="*/ 50131 h 4628256"/>
                <a:gd name="connsiteX55" fmla="*/ 8702671 w 21635868"/>
                <a:gd name="connsiteY55" fmla="*/ 18047 h 4628256"/>
                <a:gd name="connsiteX56" fmla="*/ 9440608 w 21635868"/>
                <a:gd name="connsiteY56" fmla="*/ 2005 h 4628256"/>
                <a:gd name="connsiteX57" fmla="*/ 9921871 w 21635868"/>
                <a:gd name="connsiteY57" fmla="*/ 2005 h 4628256"/>
                <a:gd name="connsiteX58" fmla="*/ 10547513 w 21635868"/>
                <a:gd name="connsiteY58" fmla="*/ 18047 h 4628256"/>
                <a:gd name="connsiteX59" fmla="*/ 11125029 w 21635868"/>
                <a:gd name="connsiteY59" fmla="*/ 18047 h 4628256"/>
                <a:gd name="connsiteX60" fmla="*/ 11702545 w 21635868"/>
                <a:gd name="connsiteY60" fmla="*/ 130342 h 4628256"/>
                <a:gd name="connsiteX61" fmla="*/ 12296103 w 21635868"/>
                <a:gd name="connsiteY61" fmla="*/ 258678 h 4628256"/>
                <a:gd name="connsiteX62" fmla="*/ 12713197 w 21635868"/>
                <a:gd name="connsiteY62" fmla="*/ 419099 h 4628256"/>
                <a:gd name="connsiteX63" fmla="*/ 13210503 w 21635868"/>
                <a:gd name="connsiteY63" fmla="*/ 723899 h 4628256"/>
                <a:gd name="connsiteX64" fmla="*/ 13370924 w 21635868"/>
                <a:gd name="connsiteY64" fmla="*/ 1028699 h 4628256"/>
                <a:gd name="connsiteX65" fmla="*/ 13739892 w 21635868"/>
                <a:gd name="connsiteY65" fmla="*/ 1285373 h 4628256"/>
                <a:gd name="connsiteX66" fmla="*/ 13932397 w 21635868"/>
                <a:gd name="connsiteY66" fmla="*/ 1798720 h 4628256"/>
                <a:gd name="connsiteX67" fmla="*/ 14092819 w 21635868"/>
                <a:gd name="connsiteY67" fmla="*/ 2183731 h 4628256"/>
                <a:gd name="connsiteX68" fmla="*/ 14205113 w 21635868"/>
                <a:gd name="connsiteY68" fmla="*/ 2520615 h 4628256"/>
                <a:gd name="connsiteX69" fmla="*/ 14381576 w 21635868"/>
                <a:gd name="connsiteY69" fmla="*/ 2729163 h 4628256"/>
                <a:gd name="connsiteX70" fmla="*/ 14574082 w 21635868"/>
                <a:gd name="connsiteY70" fmla="*/ 3033963 h 4628256"/>
                <a:gd name="connsiteX71" fmla="*/ 14959092 w 21635868"/>
                <a:gd name="connsiteY71" fmla="*/ 3386889 h 4628256"/>
                <a:gd name="connsiteX72" fmla="*/ 15392229 w 21635868"/>
                <a:gd name="connsiteY72" fmla="*/ 3723773 h 4628256"/>
                <a:gd name="connsiteX73" fmla="*/ 15905576 w 21635868"/>
                <a:gd name="connsiteY73" fmla="*/ 3884194 h 4628256"/>
                <a:gd name="connsiteX74" fmla="*/ 16659555 w 21635868"/>
                <a:gd name="connsiteY74" fmla="*/ 4012531 h 4628256"/>
                <a:gd name="connsiteX75" fmla="*/ 17493745 w 21635868"/>
                <a:gd name="connsiteY75" fmla="*/ 4108784 h 4628256"/>
                <a:gd name="connsiteX76" fmla="*/ 18135429 w 21635868"/>
                <a:gd name="connsiteY76" fmla="*/ 4012531 h 4628256"/>
                <a:gd name="connsiteX77" fmla="*/ 18793155 w 21635868"/>
                <a:gd name="connsiteY77" fmla="*/ 4012531 h 4628256"/>
                <a:gd name="connsiteX78" fmla="*/ 19595261 w 21635868"/>
                <a:gd name="connsiteY78" fmla="*/ 4028573 h 4628256"/>
                <a:gd name="connsiteX79" fmla="*/ 20156734 w 21635868"/>
                <a:gd name="connsiteY79" fmla="*/ 4060657 h 4628256"/>
                <a:gd name="connsiteX80" fmla="*/ 21039050 w 21635868"/>
                <a:gd name="connsiteY80" fmla="*/ 4108784 h 4628256"/>
                <a:gd name="connsiteX81" fmla="*/ 21391976 w 21635868"/>
                <a:gd name="connsiteY81" fmla="*/ 4140868 h 4628256"/>
                <a:gd name="connsiteX82" fmla="*/ 21472187 w 21635868"/>
                <a:gd name="connsiteY82" fmla="*/ 4237120 h 4628256"/>
                <a:gd name="connsiteX83" fmla="*/ 21632608 w 21635868"/>
                <a:gd name="connsiteY83" fmla="*/ 4269205 h 4628256"/>
                <a:gd name="connsiteX0" fmla="*/ 21632608 w 21635868"/>
                <a:gd name="connsiteY0" fmla="*/ 4269205 h 4834229"/>
                <a:gd name="connsiteX1" fmla="*/ 21504271 w 21635868"/>
                <a:gd name="connsiteY1" fmla="*/ 4445668 h 4834229"/>
                <a:gd name="connsiteX2" fmla="*/ 20734250 w 21635868"/>
                <a:gd name="connsiteY2" fmla="*/ 4461710 h 4834229"/>
                <a:gd name="connsiteX3" fmla="*/ 19851934 w 21635868"/>
                <a:gd name="connsiteY3" fmla="*/ 4445668 h 4834229"/>
                <a:gd name="connsiteX4" fmla="*/ 19482966 w 21635868"/>
                <a:gd name="connsiteY4" fmla="*/ 4397542 h 4834229"/>
                <a:gd name="connsiteX5" fmla="*/ 19210250 w 21635868"/>
                <a:gd name="connsiteY5" fmla="*/ 4397542 h 4834229"/>
                <a:gd name="connsiteX6" fmla="*/ 18825240 w 21635868"/>
                <a:gd name="connsiteY6" fmla="*/ 4461710 h 4834229"/>
                <a:gd name="connsiteX7" fmla="*/ 18488355 w 21635868"/>
                <a:gd name="connsiteY7" fmla="*/ 4429626 h 4834229"/>
                <a:gd name="connsiteX8" fmla="*/ 17846671 w 21635868"/>
                <a:gd name="connsiteY8" fmla="*/ 4381499 h 4834229"/>
                <a:gd name="connsiteX9" fmla="*/ 17413534 w 21635868"/>
                <a:gd name="connsiteY9" fmla="*/ 4381499 h 4834229"/>
                <a:gd name="connsiteX10" fmla="*/ 16948313 w 21635868"/>
                <a:gd name="connsiteY10" fmla="*/ 4381499 h 4834229"/>
                <a:gd name="connsiteX11" fmla="*/ 16611429 w 21635868"/>
                <a:gd name="connsiteY11" fmla="*/ 4397542 h 4834229"/>
                <a:gd name="connsiteX12" fmla="*/ 15777240 w 21635868"/>
                <a:gd name="connsiteY12" fmla="*/ 4333373 h 4834229"/>
                <a:gd name="connsiteX13" fmla="*/ 15328061 w 21635868"/>
                <a:gd name="connsiteY13" fmla="*/ 4349415 h 4834229"/>
                <a:gd name="connsiteX14" fmla="*/ 14894924 w 21635868"/>
                <a:gd name="connsiteY14" fmla="*/ 4349415 h 4834229"/>
                <a:gd name="connsiteX15" fmla="*/ 14189071 w 21635868"/>
                <a:gd name="connsiteY15" fmla="*/ 4349415 h 4834229"/>
                <a:gd name="connsiteX16" fmla="*/ 13675724 w 21635868"/>
                <a:gd name="connsiteY16" fmla="*/ 4365457 h 4834229"/>
                <a:gd name="connsiteX17" fmla="*/ 13451134 w 21635868"/>
                <a:gd name="connsiteY17" fmla="*/ 4333373 h 4834229"/>
                <a:gd name="connsiteX18" fmla="*/ 12953829 w 21635868"/>
                <a:gd name="connsiteY18" fmla="*/ 4317331 h 4834229"/>
                <a:gd name="connsiteX19" fmla="*/ 12520692 w 21635868"/>
                <a:gd name="connsiteY19" fmla="*/ 4333373 h 4834229"/>
                <a:gd name="connsiteX20" fmla="*/ 11927134 w 21635868"/>
                <a:gd name="connsiteY20" fmla="*/ 4381499 h 4834229"/>
                <a:gd name="connsiteX21" fmla="*/ 10820229 w 21635868"/>
                <a:gd name="connsiteY21" fmla="*/ 4285247 h 4834229"/>
                <a:gd name="connsiteX22" fmla="*/ 10355008 w 21635868"/>
                <a:gd name="connsiteY22" fmla="*/ 4317331 h 4834229"/>
                <a:gd name="connsiteX23" fmla="*/ 9969997 w 21635868"/>
                <a:gd name="connsiteY23" fmla="*/ 4333373 h 4834229"/>
                <a:gd name="connsiteX24" fmla="*/ 9536861 w 21635868"/>
                <a:gd name="connsiteY24" fmla="*/ 4333373 h 4834229"/>
                <a:gd name="connsiteX25" fmla="*/ 8814966 w 21635868"/>
                <a:gd name="connsiteY25" fmla="*/ 4349415 h 4834229"/>
                <a:gd name="connsiteX26" fmla="*/ 8590377 w 21635868"/>
                <a:gd name="connsiteY26" fmla="*/ 4830678 h 4834229"/>
                <a:gd name="connsiteX27" fmla="*/ 7659935 w 21635868"/>
                <a:gd name="connsiteY27" fmla="*/ 4557963 h 4834229"/>
                <a:gd name="connsiteX28" fmla="*/ 6312397 w 21635868"/>
                <a:gd name="connsiteY28" fmla="*/ 4365457 h 4834229"/>
                <a:gd name="connsiteX29" fmla="*/ 5430082 w 21635868"/>
                <a:gd name="connsiteY29" fmla="*/ 4381499 h 4834229"/>
                <a:gd name="connsiteX30" fmla="*/ 4627976 w 21635868"/>
                <a:gd name="connsiteY30" fmla="*/ 4365457 h 4834229"/>
                <a:gd name="connsiteX31" fmla="*/ 3681492 w 21635868"/>
                <a:gd name="connsiteY31" fmla="*/ 4333373 h 4834229"/>
                <a:gd name="connsiteX32" fmla="*/ 3168145 w 21635868"/>
                <a:gd name="connsiteY32" fmla="*/ 4349415 h 4834229"/>
                <a:gd name="connsiteX33" fmla="*/ 2349997 w 21635868"/>
                <a:gd name="connsiteY33" fmla="*/ 4333373 h 4834229"/>
                <a:gd name="connsiteX34" fmla="*/ 1644145 w 21635868"/>
                <a:gd name="connsiteY34" fmla="*/ 4349415 h 4834229"/>
                <a:gd name="connsiteX35" fmla="*/ 1259134 w 21635868"/>
                <a:gd name="connsiteY35" fmla="*/ 4349415 h 4834229"/>
                <a:gd name="connsiteX36" fmla="*/ 954334 w 21635868"/>
                <a:gd name="connsiteY36" fmla="*/ 4237120 h 4834229"/>
                <a:gd name="connsiteX37" fmla="*/ 617450 w 21635868"/>
                <a:gd name="connsiteY37" fmla="*/ 4044615 h 4834229"/>
                <a:gd name="connsiteX38" fmla="*/ 376819 w 21635868"/>
                <a:gd name="connsiteY38" fmla="*/ 3739815 h 4834229"/>
                <a:gd name="connsiteX39" fmla="*/ 168271 w 21635868"/>
                <a:gd name="connsiteY39" fmla="*/ 3563352 h 4834229"/>
                <a:gd name="connsiteX40" fmla="*/ 23892 w 21635868"/>
                <a:gd name="connsiteY40" fmla="*/ 3226468 h 4834229"/>
                <a:gd name="connsiteX41" fmla="*/ 7850 w 21635868"/>
                <a:gd name="connsiteY41" fmla="*/ 2825415 h 4834229"/>
                <a:gd name="connsiteX42" fmla="*/ 104103 w 21635868"/>
                <a:gd name="connsiteY42" fmla="*/ 2344152 h 4834229"/>
                <a:gd name="connsiteX43" fmla="*/ 248482 w 21635868"/>
                <a:gd name="connsiteY43" fmla="*/ 1975184 h 4834229"/>
                <a:gd name="connsiteX44" fmla="*/ 473071 w 21635868"/>
                <a:gd name="connsiteY44" fmla="*/ 1718510 h 4834229"/>
                <a:gd name="connsiteX45" fmla="*/ 729745 w 21635868"/>
                <a:gd name="connsiteY45" fmla="*/ 1461836 h 4834229"/>
                <a:gd name="connsiteX46" fmla="*/ 1034545 w 21635868"/>
                <a:gd name="connsiteY46" fmla="*/ 1157036 h 4834229"/>
                <a:gd name="connsiteX47" fmla="*/ 1483724 w 21635868"/>
                <a:gd name="connsiteY47" fmla="*/ 739942 h 4834229"/>
                <a:gd name="connsiteX48" fmla="*/ 1852692 w 21635868"/>
                <a:gd name="connsiteY48" fmla="*/ 595563 h 4834229"/>
                <a:gd name="connsiteX49" fmla="*/ 2847303 w 21635868"/>
                <a:gd name="connsiteY49" fmla="*/ 387015 h 4834229"/>
                <a:gd name="connsiteX50" fmla="*/ 3472945 w 21635868"/>
                <a:gd name="connsiteY50" fmla="*/ 306805 h 4834229"/>
                <a:gd name="connsiteX51" fmla="*/ 4515682 w 21635868"/>
                <a:gd name="connsiteY51" fmla="*/ 242636 h 4834229"/>
                <a:gd name="connsiteX52" fmla="*/ 5141324 w 21635868"/>
                <a:gd name="connsiteY52" fmla="*/ 130342 h 4834229"/>
                <a:gd name="connsiteX53" fmla="*/ 6585113 w 21635868"/>
                <a:gd name="connsiteY53" fmla="*/ 66173 h 4834229"/>
                <a:gd name="connsiteX54" fmla="*/ 7611808 w 21635868"/>
                <a:gd name="connsiteY54" fmla="*/ 50131 h 4834229"/>
                <a:gd name="connsiteX55" fmla="*/ 8702671 w 21635868"/>
                <a:gd name="connsiteY55" fmla="*/ 18047 h 4834229"/>
                <a:gd name="connsiteX56" fmla="*/ 9440608 w 21635868"/>
                <a:gd name="connsiteY56" fmla="*/ 2005 h 4834229"/>
                <a:gd name="connsiteX57" fmla="*/ 9921871 w 21635868"/>
                <a:gd name="connsiteY57" fmla="*/ 2005 h 4834229"/>
                <a:gd name="connsiteX58" fmla="*/ 10547513 w 21635868"/>
                <a:gd name="connsiteY58" fmla="*/ 18047 h 4834229"/>
                <a:gd name="connsiteX59" fmla="*/ 11125029 w 21635868"/>
                <a:gd name="connsiteY59" fmla="*/ 18047 h 4834229"/>
                <a:gd name="connsiteX60" fmla="*/ 11702545 w 21635868"/>
                <a:gd name="connsiteY60" fmla="*/ 130342 h 4834229"/>
                <a:gd name="connsiteX61" fmla="*/ 12296103 w 21635868"/>
                <a:gd name="connsiteY61" fmla="*/ 258678 h 4834229"/>
                <a:gd name="connsiteX62" fmla="*/ 12713197 w 21635868"/>
                <a:gd name="connsiteY62" fmla="*/ 419099 h 4834229"/>
                <a:gd name="connsiteX63" fmla="*/ 13210503 w 21635868"/>
                <a:gd name="connsiteY63" fmla="*/ 723899 h 4834229"/>
                <a:gd name="connsiteX64" fmla="*/ 13370924 w 21635868"/>
                <a:gd name="connsiteY64" fmla="*/ 1028699 h 4834229"/>
                <a:gd name="connsiteX65" fmla="*/ 13739892 w 21635868"/>
                <a:gd name="connsiteY65" fmla="*/ 1285373 h 4834229"/>
                <a:gd name="connsiteX66" fmla="*/ 13932397 w 21635868"/>
                <a:gd name="connsiteY66" fmla="*/ 1798720 h 4834229"/>
                <a:gd name="connsiteX67" fmla="*/ 14092819 w 21635868"/>
                <a:gd name="connsiteY67" fmla="*/ 2183731 h 4834229"/>
                <a:gd name="connsiteX68" fmla="*/ 14205113 w 21635868"/>
                <a:gd name="connsiteY68" fmla="*/ 2520615 h 4834229"/>
                <a:gd name="connsiteX69" fmla="*/ 14381576 w 21635868"/>
                <a:gd name="connsiteY69" fmla="*/ 2729163 h 4834229"/>
                <a:gd name="connsiteX70" fmla="*/ 14574082 w 21635868"/>
                <a:gd name="connsiteY70" fmla="*/ 3033963 h 4834229"/>
                <a:gd name="connsiteX71" fmla="*/ 14959092 w 21635868"/>
                <a:gd name="connsiteY71" fmla="*/ 3386889 h 4834229"/>
                <a:gd name="connsiteX72" fmla="*/ 15392229 w 21635868"/>
                <a:gd name="connsiteY72" fmla="*/ 3723773 h 4834229"/>
                <a:gd name="connsiteX73" fmla="*/ 15905576 w 21635868"/>
                <a:gd name="connsiteY73" fmla="*/ 3884194 h 4834229"/>
                <a:gd name="connsiteX74" fmla="*/ 16659555 w 21635868"/>
                <a:gd name="connsiteY74" fmla="*/ 4012531 h 4834229"/>
                <a:gd name="connsiteX75" fmla="*/ 17493745 w 21635868"/>
                <a:gd name="connsiteY75" fmla="*/ 4108784 h 4834229"/>
                <a:gd name="connsiteX76" fmla="*/ 18135429 w 21635868"/>
                <a:gd name="connsiteY76" fmla="*/ 4012531 h 4834229"/>
                <a:gd name="connsiteX77" fmla="*/ 18793155 w 21635868"/>
                <a:gd name="connsiteY77" fmla="*/ 4012531 h 4834229"/>
                <a:gd name="connsiteX78" fmla="*/ 19595261 w 21635868"/>
                <a:gd name="connsiteY78" fmla="*/ 4028573 h 4834229"/>
                <a:gd name="connsiteX79" fmla="*/ 20156734 w 21635868"/>
                <a:gd name="connsiteY79" fmla="*/ 4060657 h 4834229"/>
                <a:gd name="connsiteX80" fmla="*/ 21039050 w 21635868"/>
                <a:gd name="connsiteY80" fmla="*/ 4108784 h 4834229"/>
                <a:gd name="connsiteX81" fmla="*/ 21391976 w 21635868"/>
                <a:gd name="connsiteY81" fmla="*/ 4140868 h 4834229"/>
                <a:gd name="connsiteX82" fmla="*/ 21472187 w 21635868"/>
                <a:gd name="connsiteY82" fmla="*/ 4237120 h 4834229"/>
                <a:gd name="connsiteX83" fmla="*/ 21632608 w 21635868"/>
                <a:gd name="connsiteY83" fmla="*/ 4269205 h 4834229"/>
                <a:gd name="connsiteX0" fmla="*/ 21632608 w 21635868"/>
                <a:gd name="connsiteY0" fmla="*/ 4269205 h 4839955"/>
                <a:gd name="connsiteX1" fmla="*/ 21504271 w 21635868"/>
                <a:gd name="connsiteY1" fmla="*/ 4445668 h 4839955"/>
                <a:gd name="connsiteX2" fmla="*/ 20734250 w 21635868"/>
                <a:gd name="connsiteY2" fmla="*/ 4461710 h 4839955"/>
                <a:gd name="connsiteX3" fmla="*/ 19851934 w 21635868"/>
                <a:gd name="connsiteY3" fmla="*/ 4445668 h 4839955"/>
                <a:gd name="connsiteX4" fmla="*/ 19482966 w 21635868"/>
                <a:gd name="connsiteY4" fmla="*/ 4397542 h 4839955"/>
                <a:gd name="connsiteX5" fmla="*/ 19210250 w 21635868"/>
                <a:gd name="connsiteY5" fmla="*/ 4397542 h 4839955"/>
                <a:gd name="connsiteX6" fmla="*/ 18825240 w 21635868"/>
                <a:gd name="connsiteY6" fmla="*/ 4461710 h 4839955"/>
                <a:gd name="connsiteX7" fmla="*/ 18488355 w 21635868"/>
                <a:gd name="connsiteY7" fmla="*/ 4429626 h 4839955"/>
                <a:gd name="connsiteX8" fmla="*/ 17846671 w 21635868"/>
                <a:gd name="connsiteY8" fmla="*/ 4381499 h 4839955"/>
                <a:gd name="connsiteX9" fmla="*/ 17413534 w 21635868"/>
                <a:gd name="connsiteY9" fmla="*/ 4381499 h 4839955"/>
                <a:gd name="connsiteX10" fmla="*/ 16948313 w 21635868"/>
                <a:gd name="connsiteY10" fmla="*/ 4381499 h 4839955"/>
                <a:gd name="connsiteX11" fmla="*/ 16611429 w 21635868"/>
                <a:gd name="connsiteY11" fmla="*/ 4397542 h 4839955"/>
                <a:gd name="connsiteX12" fmla="*/ 15777240 w 21635868"/>
                <a:gd name="connsiteY12" fmla="*/ 4333373 h 4839955"/>
                <a:gd name="connsiteX13" fmla="*/ 15328061 w 21635868"/>
                <a:gd name="connsiteY13" fmla="*/ 4349415 h 4839955"/>
                <a:gd name="connsiteX14" fmla="*/ 14894924 w 21635868"/>
                <a:gd name="connsiteY14" fmla="*/ 4349415 h 4839955"/>
                <a:gd name="connsiteX15" fmla="*/ 14189071 w 21635868"/>
                <a:gd name="connsiteY15" fmla="*/ 4349415 h 4839955"/>
                <a:gd name="connsiteX16" fmla="*/ 13675724 w 21635868"/>
                <a:gd name="connsiteY16" fmla="*/ 4365457 h 4839955"/>
                <a:gd name="connsiteX17" fmla="*/ 13451134 w 21635868"/>
                <a:gd name="connsiteY17" fmla="*/ 4333373 h 4839955"/>
                <a:gd name="connsiteX18" fmla="*/ 12953829 w 21635868"/>
                <a:gd name="connsiteY18" fmla="*/ 4317331 h 4839955"/>
                <a:gd name="connsiteX19" fmla="*/ 12520692 w 21635868"/>
                <a:gd name="connsiteY19" fmla="*/ 4333373 h 4839955"/>
                <a:gd name="connsiteX20" fmla="*/ 11927134 w 21635868"/>
                <a:gd name="connsiteY20" fmla="*/ 4381499 h 4839955"/>
                <a:gd name="connsiteX21" fmla="*/ 10820229 w 21635868"/>
                <a:gd name="connsiteY21" fmla="*/ 4285247 h 4839955"/>
                <a:gd name="connsiteX22" fmla="*/ 10355008 w 21635868"/>
                <a:gd name="connsiteY22" fmla="*/ 4317331 h 4839955"/>
                <a:gd name="connsiteX23" fmla="*/ 9969997 w 21635868"/>
                <a:gd name="connsiteY23" fmla="*/ 4333373 h 4839955"/>
                <a:gd name="connsiteX24" fmla="*/ 9536861 w 21635868"/>
                <a:gd name="connsiteY24" fmla="*/ 4333373 h 4839955"/>
                <a:gd name="connsiteX25" fmla="*/ 9135808 w 21635868"/>
                <a:gd name="connsiteY25" fmla="*/ 4734426 h 4839955"/>
                <a:gd name="connsiteX26" fmla="*/ 8590377 w 21635868"/>
                <a:gd name="connsiteY26" fmla="*/ 4830678 h 4839955"/>
                <a:gd name="connsiteX27" fmla="*/ 7659935 w 21635868"/>
                <a:gd name="connsiteY27" fmla="*/ 4557963 h 4839955"/>
                <a:gd name="connsiteX28" fmla="*/ 6312397 w 21635868"/>
                <a:gd name="connsiteY28" fmla="*/ 4365457 h 4839955"/>
                <a:gd name="connsiteX29" fmla="*/ 5430082 w 21635868"/>
                <a:gd name="connsiteY29" fmla="*/ 4381499 h 4839955"/>
                <a:gd name="connsiteX30" fmla="*/ 4627976 w 21635868"/>
                <a:gd name="connsiteY30" fmla="*/ 4365457 h 4839955"/>
                <a:gd name="connsiteX31" fmla="*/ 3681492 w 21635868"/>
                <a:gd name="connsiteY31" fmla="*/ 4333373 h 4839955"/>
                <a:gd name="connsiteX32" fmla="*/ 3168145 w 21635868"/>
                <a:gd name="connsiteY32" fmla="*/ 4349415 h 4839955"/>
                <a:gd name="connsiteX33" fmla="*/ 2349997 w 21635868"/>
                <a:gd name="connsiteY33" fmla="*/ 4333373 h 4839955"/>
                <a:gd name="connsiteX34" fmla="*/ 1644145 w 21635868"/>
                <a:gd name="connsiteY34" fmla="*/ 4349415 h 4839955"/>
                <a:gd name="connsiteX35" fmla="*/ 1259134 w 21635868"/>
                <a:gd name="connsiteY35" fmla="*/ 4349415 h 4839955"/>
                <a:gd name="connsiteX36" fmla="*/ 954334 w 21635868"/>
                <a:gd name="connsiteY36" fmla="*/ 4237120 h 4839955"/>
                <a:gd name="connsiteX37" fmla="*/ 617450 w 21635868"/>
                <a:gd name="connsiteY37" fmla="*/ 4044615 h 4839955"/>
                <a:gd name="connsiteX38" fmla="*/ 376819 w 21635868"/>
                <a:gd name="connsiteY38" fmla="*/ 3739815 h 4839955"/>
                <a:gd name="connsiteX39" fmla="*/ 168271 w 21635868"/>
                <a:gd name="connsiteY39" fmla="*/ 3563352 h 4839955"/>
                <a:gd name="connsiteX40" fmla="*/ 23892 w 21635868"/>
                <a:gd name="connsiteY40" fmla="*/ 3226468 h 4839955"/>
                <a:gd name="connsiteX41" fmla="*/ 7850 w 21635868"/>
                <a:gd name="connsiteY41" fmla="*/ 2825415 h 4839955"/>
                <a:gd name="connsiteX42" fmla="*/ 104103 w 21635868"/>
                <a:gd name="connsiteY42" fmla="*/ 2344152 h 4839955"/>
                <a:gd name="connsiteX43" fmla="*/ 248482 w 21635868"/>
                <a:gd name="connsiteY43" fmla="*/ 1975184 h 4839955"/>
                <a:gd name="connsiteX44" fmla="*/ 473071 w 21635868"/>
                <a:gd name="connsiteY44" fmla="*/ 1718510 h 4839955"/>
                <a:gd name="connsiteX45" fmla="*/ 729745 w 21635868"/>
                <a:gd name="connsiteY45" fmla="*/ 1461836 h 4839955"/>
                <a:gd name="connsiteX46" fmla="*/ 1034545 w 21635868"/>
                <a:gd name="connsiteY46" fmla="*/ 1157036 h 4839955"/>
                <a:gd name="connsiteX47" fmla="*/ 1483724 w 21635868"/>
                <a:gd name="connsiteY47" fmla="*/ 739942 h 4839955"/>
                <a:gd name="connsiteX48" fmla="*/ 1852692 w 21635868"/>
                <a:gd name="connsiteY48" fmla="*/ 595563 h 4839955"/>
                <a:gd name="connsiteX49" fmla="*/ 2847303 w 21635868"/>
                <a:gd name="connsiteY49" fmla="*/ 387015 h 4839955"/>
                <a:gd name="connsiteX50" fmla="*/ 3472945 w 21635868"/>
                <a:gd name="connsiteY50" fmla="*/ 306805 h 4839955"/>
                <a:gd name="connsiteX51" fmla="*/ 4515682 w 21635868"/>
                <a:gd name="connsiteY51" fmla="*/ 242636 h 4839955"/>
                <a:gd name="connsiteX52" fmla="*/ 5141324 w 21635868"/>
                <a:gd name="connsiteY52" fmla="*/ 130342 h 4839955"/>
                <a:gd name="connsiteX53" fmla="*/ 6585113 w 21635868"/>
                <a:gd name="connsiteY53" fmla="*/ 66173 h 4839955"/>
                <a:gd name="connsiteX54" fmla="*/ 7611808 w 21635868"/>
                <a:gd name="connsiteY54" fmla="*/ 50131 h 4839955"/>
                <a:gd name="connsiteX55" fmla="*/ 8702671 w 21635868"/>
                <a:gd name="connsiteY55" fmla="*/ 18047 h 4839955"/>
                <a:gd name="connsiteX56" fmla="*/ 9440608 w 21635868"/>
                <a:gd name="connsiteY56" fmla="*/ 2005 h 4839955"/>
                <a:gd name="connsiteX57" fmla="*/ 9921871 w 21635868"/>
                <a:gd name="connsiteY57" fmla="*/ 2005 h 4839955"/>
                <a:gd name="connsiteX58" fmla="*/ 10547513 w 21635868"/>
                <a:gd name="connsiteY58" fmla="*/ 18047 h 4839955"/>
                <a:gd name="connsiteX59" fmla="*/ 11125029 w 21635868"/>
                <a:gd name="connsiteY59" fmla="*/ 18047 h 4839955"/>
                <a:gd name="connsiteX60" fmla="*/ 11702545 w 21635868"/>
                <a:gd name="connsiteY60" fmla="*/ 130342 h 4839955"/>
                <a:gd name="connsiteX61" fmla="*/ 12296103 w 21635868"/>
                <a:gd name="connsiteY61" fmla="*/ 258678 h 4839955"/>
                <a:gd name="connsiteX62" fmla="*/ 12713197 w 21635868"/>
                <a:gd name="connsiteY62" fmla="*/ 419099 h 4839955"/>
                <a:gd name="connsiteX63" fmla="*/ 13210503 w 21635868"/>
                <a:gd name="connsiteY63" fmla="*/ 723899 h 4839955"/>
                <a:gd name="connsiteX64" fmla="*/ 13370924 w 21635868"/>
                <a:gd name="connsiteY64" fmla="*/ 1028699 h 4839955"/>
                <a:gd name="connsiteX65" fmla="*/ 13739892 w 21635868"/>
                <a:gd name="connsiteY65" fmla="*/ 1285373 h 4839955"/>
                <a:gd name="connsiteX66" fmla="*/ 13932397 w 21635868"/>
                <a:gd name="connsiteY66" fmla="*/ 1798720 h 4839955"/>
                <a:gd name="connsiteX67" fmla="*/ 14092819 w 21635868"/>
                <a:gd name="connsiteY67" fmla="*/ 2183731 h 4839955"/>
                <a:gd name="connsiteX68" fmla="*/ 14205113 w 21635868"/>
                <a:gd name="connsiteY68" fmla="*/ 2520615 h 4839955"/>
                <a:gd name="connsiteX69" fmla="*/ 14381576 w 21635868"/>
                <a:gd name="connsiteY69" fmla="*/ 2729163 h 4839955"/>
                <a:gd name="connsiteX70" fmla="*/ 14574082 w 21635868"/>
                <a:gd name="connsiteY70" fmla="*/ 3033963 h 4839955"/>
                <a:gd name="connsiteX71" fmla="*/ 14959092 w 21635868"/>
                <a:gd name="connsiteY71" fmla="*/ 3386889 h 4839955"/>
                <a:gd name="connsiteX72" fmla="*/ 15392229 w 21635868"/>
                <a:gd name="connsiteY72" fmla="*/ 3723773 h 4839955"/>
                <a:gd name="connsiteX73" fmla="*/ 15905576 w 21635868"/>
                <a:gd name="connsiteY73" fmla="*/ 3884194 h 4839955"/>
                <a:gd name="connsiteX74" fmla="*/ 16659555 w 21635868"/>
                <a:gd name="connsiteY74" fmla="*/ 4012531 h 4839955"/>
                <a:gd name="connsiteX75" fmla="*/ 17493745 w 21635868"/>
                <a:gd name="connsiteY75" fmla="*/ 4108784 h 4839955"/>
                <a:gd name="connsiteX76" fmla="*/ 18135429 w 21635868"/>
                <a:gd name="connsiteY76" fmla="*/ 4012531 h 4839955"/>
                <a:gd name="connsiteX77" fmla="*/ 18793155 w 21635868"/>
                <a:gd name="connsiteY77" fmla="*/ 4012531 h 4839955"/>
                <a:gd name="connsiteX78" fmla="*/ 19595261 w 21635868"/>
                <a:gd name="connsiteY78" fmla="*/ 4028573 h 4839955"/>
                <a:gd name="connsiteX79" fmla="*/ 20156734 w 21635868"/>
                <a:gd name="connsiteY79" fmla="*/ 4060657 h 4839955"/>
                <a:gd name="connsiteX80" fmla="*/ 21039050 w 21635868"/>
                <a:gd name="connsiteY80" fmla="*/ 4108784 h 4839955"/>
                <a:gd name="connsiteX81" fmla="*/ 21391976 w 21635868"/>
                <a:gd name="connsiteY81" fmla="*/ 4140868 h 4839955"/>
                <a:gd name="connsiteX82" fmla="*/ 21472187 w 21635868"/>
                <a:gd name="connsiteY82" fmla="*/ 4237120 h 4839955"/>
                <a:gd name="connsiteX83" fmla="*/ 21632608 w 21635868"/>
                <a:gd name="connsiteY83" fmla="*/ 4269205 h 4839955"/>
                <a:gd name="connsiteX0" fmla="*/ 21632608 w 21635868"/>
                <a:gd name="connsiteY0" fmla="*/ 4269205 h 4837484"/>
                <a:gd name="connsiteX1" fmla="*/ 21504271 w 21635868"/>
                <a:gd name="connsiteY1" fmla="*/ 4445668 h 4837484"/>
                <a:gd name="connsiteX2" fmla="*/ 20734250 w 21635868"/>
                <a:gd name="connsiteY2" fmla="*/ 4461710 h 4837484"/>
                <a:gd name="connsiteX3" fmla="*/ 19851934 w 21635868"/>
                <a:gd name="connsiteY3" fmla="*/ 4445668 h 4837484"/>
                <a:gd name="connsiteX4" fmla="*/ 19482966 w 21635868"/>
                <a:gd name="connsiteY4" fmla="*/ 4397542 h 4837484"/>
                <a:gd name="connsiteX5" fmla="*/ 19210250 w 21635868"/>
                <a:gd name="connsiteY5" fmla="*/ 4397542 h 4837484"/>
                <a:gd name="connsiteX6" fmla="*/ 18825240 w 21635868"/>
                <a:gd name="connsiteY6" fmla="*/ 4461710 h 4837484"/>
                <a:gd name="connsiteX7" fmla="*/ 18488355 w 21635868"/>
                <a:gd name="connsiteY7" fmla="*/ 4429626 h 4837484"/>
                <a:gd name="connsiteX8" fmla="*/ 17846671 w 21635868"/>
                <a:gd name="connsiteY8" fmla="*/ 4381499 h 4837484"/>
                <a:gd name="connsiteX9" fmla="*/ 17413534 w 21635868"/>
                <a:gd name="connsiteY9" fmla="*/ 4381499 h 4837484"/>
                <a:gd name="connsiteX10" fmla="*/ 16948313 w 21635868"/>
                <a:gd name="connsiteY10" fmla="*/ 4381499 h 4837484"/>
                <a:gd name="connsiteX11" fmla="*/ 16611429 w 21635868"/>
                <a:gd name="connsiteY11" fmla="*/ 4397542 h 4837484"/>
                <a:gd name="connsiteX12" fmla="*/ 15777240 w 21635868"/>
                <a:gd name="connsiteY12" fmla="*/ 4333373 h 4837484"/>
                <a:gd name="connsiteX13" fmla="*/ 15328061 w 21635868"/>
                <a:gd name="connsiteY13" fmla="*/ 4349415 h 4837484"/>
                <a:gd name="connsiteX14" fmla="*/ 14894924 w 21635868"/>
                <a:gd name="connsiteY14" fmla="*/ 4349415 h 4837484"/>
                <a:gd name="connsiteX15" fmla="*/ 14189071 w 21635868"/>
                <a:gd name="connsiteY15" fmla="*/ 4349415 h 4837484"/>
                <a:gd name="connsiteX16" fmla="*/ 13675724 w 21635868"/>
                <a:gd name="connsiteY16" fmla="*/ 4365457 h 4837484"/>
                <a:gd name="connsiteX17" fmla="*/ 13451134 w 21635868"/>
                <a:gd name="connsiteY17" fmla="*/ 4333373 h 4837484"/>
                <a:gd name="connsiteX18" fmla="*/ 12953829 w 21635868"/>
                <a:gd name="connsiteY18" fmla="*/ 4317331 h 4837484"/>
                <a:gd name="connsiteX19" fmla="*/ 12520692 w 21635868"/>
                <a:gd name="connsiteY19" fmla="*/ 4333373 h 4837484"/>
                <a:gd name="connsiteX20" fmla="*/ 11927134 w 21635868"/>
                <a:gd name="connsiteY20" fmla="*/ 4381499 h 4837484"/>
                <a:gd name="connsiteX21" fmla="*/ 10820229 w 21635868"/>
                <a:gd name="connsiteY21" fmla="*/ 4285247 h 4837484"/>
                <a:gd name="connsiteX22" fmla="*/ 10355008 w 21635868"/>
                <a:gd name="connsiteY22" fmla="*/ 4317331 h 4837484"/>
                <a:gd name="connsiteX23" fmla="*/ 9969997 w 21635868"/>
                <a:gd name="connsiteY23" fmla="*/ 4333373 h 4837484"/>
                <a:gd name="connsiteX24" fmla="*/ 9857703 w 21635868"/>
                <a:gd name="connsiteY24" fmla="*/ 4509836 h 4837484"/>
                <a:gd name="connsiteX25" fmla="*/ 9135808 w 21635868"/>
                <a:gd name="connsiteY25" fmla="*/ 4734426 h 4837484"/>
                <a:gd name="connsiteX26" fmla="*/ 8590377 w 21635868"/>
                <a:gd name="connsiteY26" fmla="*/ 4830678 h 4837484"/>
                <a:gd name="connsiteX27" fmla="*/ 7659935 w 21635868"/>
                <a:gd name="connsiteY27" fmla="*/ 4557963 h 4837484"/>
                <a:gd name="connsiteX28" fmla="*/ 6312397 w 21635868"/>
                <a:gd name="connsiteY28" fmla="*/ 4365457 h 4837484"/>
                <a:gd name="connsiteX29" fmla="*/ 5430082 w 21635868"/>
                <a:gd name="connsiteY29" fmla="*/ 4381499 h 4837484"/>
                <a:gd name="connsiteX30" fmla="*/ 4627976 w 21635868"/>
                <a:gd name="connsiteY30" fmla="*/ 4365457 h 4837484"/>
                <a:gd name="connsiteX31" fmla="*/ 3681492 w 21635868"/>
                <a:gd name="connsiteY31" fmla="*/ 4333373 h 4837484"/>
                <a:gd name="connsiteX32" fmla="*/ 3168145 w 21635868"/>
                <a:gd name="connsiteY32" fmla="*/ 4349415 h 4837484"/>
                <a:gd name="connsiteX33" fmla="*/ 2349997 w 21635868"/>
                <a:gd name="connsiteY33" fmla="*/ 4333373 h 4837484"/>
                <a:gd name="connsiteX34" fmla="*/ 1644145 w 21635868"/>
                <a:gd name="connsiteY34" fmla="*/ 4349415 h 4837484"/>
                <a:gd name="connsiteX35" fmla="*/ 1259134 w 21635868"/>
                <a:gd name="connsiteY35" fmla="*/ 4349415 h 4837484"/>
                <a:gd name="connsiteX36" fmla="*/ 954334 w 21635868"/>
                <a:gd name="connsiteY36" fmla="*/ 4237120 h 4837484"/>
                <a:gd name="connsiteX37" fmla="*/ 617450 w 21635868"/>
                <a:gd name="connsiteY37" fmla="*/ 4044615 h 4837484"/>
                <a:gd name="connsiteX38" fmla="*/ 376819 w 21635868"/>
                <a:gd name="connsiteY38" fmla="*/ 3739815 h 4837484"/>
                <a:gd name="connsiteX39" fmla="*/ 168271 w 21635868"/>
                <a:gd name="connsiteY39" fmla="*/ 3563352 h 4837484"/>
                <a:gd name="connsiteX40" fmla="*/ 23892 w 21635868"/>
                <a:gd name="connsiteY40" fmla="*/ 3226468 h 4837484"/>
                <a:gd name="connsiteX41" fmla="*/ 7850 w 21635868"/>
                <a:gd name="connsiteY41" fmla="*/ 2825415 h 4837484"/>
                <a:gd name="connsiteX42" fmla="*/ 104103 w 21635868"/>
                <a:gd name="connsiteY42" fmla="*/ 2344152 h 4837484"/>
                <a:gd name="connsiteX43" fmla="*/ 248482 w 21635868"/>
                <a:gd name="connsiteY43" fmla="*/ 1975184 h 4837484"/>
                <a:gd name="connsiteX44" fmla="*/ 473071 w 21635868"/>
                <a:gd name="connsiteY44" fmla="*/ 1718510 h 4837484"/>
                <a:gd name="connsiteX45" fmla="*/ 729745 w 21635868"/>
                <a:gd name="connsiteY45" fmla="*/ 1461836 h 4837484"/>
                <a:gd name="connsiteX46" fmla="*/ 1034545 w 21635868"/>
                <a:gd name="connsiteY46" fmla="*/ 1157036 h 4837484"/>
                <a:gd name="connsiteX47" fmla="*/ 1483724 w 21635868"/>
                <a:gd name="connsiteY47" fmla="*/ 739942 h 4837484"/>
                <a:gd name="connsiteX48" fmla="*/ 1852692 w 21635868"/>
                <a:gd name="connsiteY48" fmla="*/ 595563 h 4837484"/>
                <a:gd name="connsiteX49" fmla="*/ 2847303 w 21635868"/>
                <a:gd name="connsiteY49" fmla="*/ 387015 h 4837484"/>
                <a:gd name="connsiteX50" fmla="*/ 3472945 w 21635868"/>
                <a:gd name="connsiteY50" fmla="*/ 306805 h 4837484"/>
                <a:gd name="connsiteX51" fmla="*/ 4515682 w 21635868"/>
                <a:gd name="connsiteY51" fmla="*/ 242636 h 4837484"/>
                <a:gd name="connsiteX52" fmla="*/ 5141324 w 21635868"/>
                <a:gd name="connsiteY52" fmla="*/ 130342 h 4837484"/>
                <a:gd name="connsiteX53" fmla="*/ 6585113 w 21635868"/>
                <a:gd name="connsiteY53" fmla="*/ 66173 h 4837484"/>
                <a:gd name="connsiteX54" fmla="*/ 7611808 w 21635868"/>
                <a:gd name="connsiteY54" fmla="*/ 50131 h 4837484"/>
                <a:gd name="connsiteX55" fmla="*/ 8702671 w 21635868"/>
                <a:gd name="connsiteY55" fmla="*/ 18047 h 4837484"/>
                <a:gd name="connsiteX56" fmla="*/ 9440608 w 21635868"/>
                <a:gd name="connsiteY56" fmla="*/ 2005 h 4837484"/>
                <a:gd name="connsiteX57" fmla="*/ 9921871 w 21635868"/>
                <a:gd name="connsiteY57" fmla="*/ 2005 h 4837484"/>
                <a:gd name="connsiteX58" fmla="*/ 10547513 w 21635868"/>
                <a:gd name="connsiteY58" fmla="*/ 18047 h 4837484"/>
                <a:gd name="connsiteX59" fmla="*/ 11125029 w 21635868"/>
                <a:gd name="connsiteY59" fmla="*/ 18047 h 4837484"/>
                <a:gd name="connsiteX60" fmla="*/ 11702545 w 21635868"/>
                <a:gd name="connsiteY60" fmla="*/ 130342 h 4837484"/>
                <a:gd name="connsiteX61" fmla="*/ 12296103 w 21635868"/>
                <a:gd name="connsiteY61" fmla="*/ 258678 h 4837484"/>
                <a:gd name="connsiteX62" fmla="*/ 12713197 w 21635868"/>
                <a:gd name="connsiteY62" fmla="*/ 419099 h 4837484"/>
                <a:gd name="connsiteX63" fmla="*/ 13210503 w 21635868"/>
                <a:gd name="connsiteY63" fmla="*/ 723899 h 4837484"/>
                <a:gd name="connsiteX64" fmla="*/ 13370924 w 21635868"/>
                <a:gd name="connsiteY64" fmla="*/ 1028699 h 4837484"/>
                <a:gd name="connsiteX65" fmla="*/ 13739892 w 21635868"/>
                <a:gd name="connsiteY65" fmla="*/ 1285373 h 4837484"/>
                <a:gd name="connsiteX66" fmla="*/ 13932397 w 21635868"/>
                <a:gd name="connsiteY66" fmla="*/ 1798720 h 4837484"/>
                <a:gd name="connsiteX67" fmla="*/ 14092819 w 21635868"/>
                <a:gd name="connsiteY67" fmla="*/ 2183731 h 4837484"/>
                <a:gd name="connsiteX68" fmla="*/ 14205113 w 21635868"/>
                <a:gd name="connsiteY68" fmla="*/ 2520615 h 4837484"/>
                <a:gd name="connsiteX69" fmla="*/ 14381576 w 21635868"/>
                <a:gd name="connsiteY69" fmla="*/ 2729163 h 4837484"/>
                <a:gd name="connsiteX70" fmla="*/ 14574082 w 21635868"/>
                <a:gd name="connsiteY70" fmla="*/ 3033963 h 4837484"/>
                <a:gd name="connsiteX71" fmla="*/ 14959092 w 21635868"/>
                <a:gd name="connsiteY71" fmla="*/ 3386889 h 4837484"/>
                <a:gd name="connsiteX72" fmla="*/ 15392229 w 21635868"/>
                <a:gd name="connsiteY72" fmla="*/ 3723773 h 4837484"/>
                <a:gd name="connsiteX73" fmla="*/ 15905576 w 21635868"/>
                <a:gd name="connsiteY73" fmla="*/ 3884194 h 4837484"/>
                <a:gd name="connsiteX74" fmla="*/ 16659555 w 21635868"/>
                <a:gd name="connsiteY74" fmla="*/ 4012531 h 4837484"/>
                <a:gd name="connsiteX75" fmla="*/ 17493745 w 21635868"/>
                <a:gd name="connsiteY75" fmla="*/ 4108784 h 4837484"/>
                <a:gd name="connsiteX76" fmla="*/ 18135429 w 21635868"/>
                <a:gd name="connsiteY76" fmla="*/ 4012531 h 4837484"/>
                <a:gd name="connsiteX77" fmla="*/ 18793155 w 21635868"/>
                <a:gd name="connsiteY77" fmla="*/ 4012531 h 4837484"/>
                <a:gd name="connsiteX78" fmla="*/ 19595261 w 21635868"/>
                <a:gd name="connsiteY78" fmla="*/ 4028573 h 4837484"/>
                <a:gd name="connsiteX79" fmla="*/ 20156734 w 21635868"/>
                <a:gd name="connsiteY79" fmla="*/ 4060657 h 4837484"/>
                <a:gd name="connsiteX80" fmla="*/ 21039050 w 21635868"/>
                <a:gd name="connsiteY80" fmla="*/ 4108784 h 4837484"/>
                <a:gd name="connsiteX81" fmla="*/ 21391976 w 21635868"/>
                <a:gd name="connsiteY81" fmla="*/ 4140868 h 4837484"/>
                <a:gd name="connsiteX82" fmla="*/ 21472187 w 21635868"/>
                <a:gd name="connsiteY82" fmla="*/ 4237120 h 4837484"/>
                <a:gd name="connsiteX83" fmla="*/ 21632608 w 21635868"/>
                <a:gd name="connsiteY83" fmla="*/ 4269205 h 4837484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9969997 w 21635868"/>
                <a:gd name="connsiteY23" fmla="*/ 4333373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91910 w 21635868"/>
                <a:gd name="connsiteY28" fmla="*/ 4643753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5434888"/>
                <a:gd name="connsiteX1" fmla="*/ 21504271 w 21635868"/>
                <a:gd name="connsiteY1" fmla="*/ 4445668 h 5434888"/>
                <a:gd name="connsiteX2" fmla="*/ 20734250 w 21635868"/>
                <a:gd name="connsiteY2" fmla="*/ 4461710 h 5434888"/>
                <a:gd name="connsiteX3" fmla="*/ 19851934 w 21635868"/>
                <a:gd name="connsiteY3" fmla="*/ 4445668 h 5434888"/>
                <a:gd name="connsiteX4" fmla="*/ 19482966 w 21635868"/>
                <a:gd name="connsiteY4" fmla="*/ 4397542 h 5434888"/>
                <a:gd name="connsiteX5" fmla="*/ 19210250 w 21635868"/>
                <a:gd name="connsiteY5" fmla="*/ 4397542 h 5434888"/>
                <a:gd name="connsiteX6" fmla="*/ 18825240 w 21635868"/>
                <a:gd name="connsiteY6" fmla="*/ 4461710 h 5434888"/>
                <a:gd name="connsiteX7" fmla="*/ 18488355 w 21635868"/>
                <a:gd name="connsiteY7" fmla="*/ 4429626 h 5434888"/>
                <a:gd name="connsiteX8" fmla="*/ 17846671 w 21635868"/>
                <a:gd name="connsiteY8" fmla="*/ 4381499 h 5434888"/>
                <a:gd name="connsiteX9" fmla="*/ 17413534 w 21635868"/>
                <a:gd name="connsiteY9" fmla="*/ 4381499 h 5434888"/>
                <a:gd name="connsiteX10" fmla="*/ 16948313 w 21635868"/>
                <a:gd name="connsiteY10" fmla="*/ 4381499 h 5434888"/>
                <a:gd name="connsiteX11" fmla="*/ 16611429 w 21635868"/>
                <a:gd name="connsiteY11" fmla="*/ 4397542 h 5434888"/>
                <a:gd name="connsiteX12" fmla="*/ 15777240 w 21635868"/>
                <a:gd name="connsiteY12" fmla="*/ 4333373 h 5434888"/>
                <a:gd name="connsiteX13" fmla="*/ 15328061 w 21635868"/>
                <a:gd name="connsiteY13" fmla="*/ 4349415 h 5434888"/>
                <a:gd name="connsiteX14" fmla="*/ 14894924 w 21635868"/>
                <a:gd name="connsiteY14" fmla="*/ 4349415 h 5434888"/>
                <a:gd name="connsiteX15" fmla="*/ 14189071 w 21635868"/>
                <a:gd name="connsiteY15" fmla="*/ 4349415 h 5434888"/>
                <a:gd name="connsiteX16" fmla="*/ 13675724 w 21635868"/>
                <a:gd name="connsiteY16" fmla="*/ 4365457 h 5434888"/>
                <a:gd name="connsiteX17" fmla="*/ 13451134 w 21635868"/>
                <a:gd name="connsiteY17" fmla="*/ 4333373 h 5434888"/>
                <a:gd name="connsiteX18" fmla="*/ 12953829 w 21635868"/>
                <a:gd name="connsiteY18" fmla="*/ 4317331 h 5434888"/>
                <a:gd name="connsiteX19" fmla="*/ 12520692 w 21635868"/>
                <a:gd name="connsiteY19" fmla="*/ 4333373 h 5434888"/>
                <a:gd name="connsiteX20" fmla="*/ 11927134 w 21635868"/>
                <a:gd name="connsiteY20" fmla="*/ 4381499 h 5434888"/>
                <a:gd name="connsiteX21" fmla="*/ 10820229 w 21635868"/>
                <a:gd name="connsiteY21" fmla="*/ 4285247 h 5434888"/>
                <a:gd name="connsiteX22" fmla="*/ 10355008 w 21635868"/>
                <a:gd name="connsiteY22" fmla="*/ 4317331 h 5434888"/>
                <a:gd name="connsiteX23" fmla="*/ 10082292 w 21635868"/>
                <a:gd name="connsiteY23" fmla="*/ 4381499 h 5434888"/>
                <a:gd name="connsiteX24" fmla="*/ 9857703 w 21635868"/>
                <a:gd name="connsiteY24" fmla="*/ 4509836 h 5434888"/>
                <a:gd name="connsiteX25" fmla="*/ 9135808 w 21635868"/>
                <a:gd name="connsiteY25" fmla="*/ 4734426 h 5434888"/>
                <a:gd name="connsiteX26" fmla="*/ 8686629 w 21635868"/>
                <a:gd name="connsiteY26" fmla="*/ 4878804 h 5434888"/>
                <a:gd name="connsiteX27" fmla="*/ 7600300 w 21635868"/>
                <a:gd name="connsiteY27" fmla="*/ 5432606 h 5434888"/>
                <a:gd name="connsiteX28" fmla="*/ 6391910 w 21635868"/>
                <a:gd name="connsiteY28" fmla="*/ 4643753 h 5434888"/>
                <a:gd name="connsiteX29" fmla="*/ 5430082 w 21635868"/>
                <a:gd name="connsiteY29" fmla="*/ 4381499 h 5434888"/>
                <a:gd name="connsiteX30" fmla="*/ 4627976 w 21635868"/>
                <a:gd name="connsiteY30" fmla="*/ 4365457 h 5434888"/>
                <a:gd name="connsiteX31" fmla="*/ 3681492 w 21635868"/>
                <a:gd name="connsiteY31" fmla="*/ 4333373 h 5434888"/>
                <a:gd name="connsiteX32" fmla="*/ 3168145 w 21635868"/>
                <a:gd name="connsiteY32" fmla="*/ 4349415 h 5434888"/>
                <a:gd name="connsiteX33" fmla="*/ 2349997 w 21635868"/>
                <a:gd name="connsiteY33" fmla="*/ 4333373 h 5434888"/>
                <a:gd name="connsiteX34" fmla="*/ 1644145 w 21635868"/>
                <a:gd name="connsiteY34" fmla="*/ 4349415 h 5434888"/>
                <a:gd name="connsiteX35" fmla="*/ 1259134 w 21635868"/>
                <a:gd name="connsiteY35" fmla="*/ 4349415 h 5434888"/>
                <a:gd name="connsiteX36" fmla="*/ 954334 w 21635868"/>
                <a:gd name="connsiteY36" fmla="*/ 4237120 h 5434888"/>
                <a:gd name="connsiteX37" fmla="*/ 617450 w 21635868"/>
                <a:gd name="connsiteY37" fmla="*/ 4044615 h 5434888"/>
                <a:gd name="connsiteX38" fmla="*/ 376819 w 21635868"/>
                <a:gd name="connsiteY38" fmla="*/ 3739815 h 5434888"/>
                <a:gd name="connsiteX39" fmla="*/ 168271 w 21635868"/>
                <a:gd name="connsiteY39" fmla="*/ 3563352 h 5434888"/>
                <a:gd name="connsiteX40" fmla="*/ 23892 w 21635868"/>
                <a:gd name="connsiteY40" fmla="*/ 3226468 h 5434888"/>
                <a:gd name="connsiteX41" fmla="*/ 7850 w 21635868"/>
                <a:gd name="connsiteY41" fmla="*/ 2825415 h 5434888"/>
                <a:gd name="connsiteX42" fmla="*/ 104103 w 21635868"/>
                <a:gd name="connsiteY42" fmla="*/ 2344152 h 5434888"/>
                <a:gd name="connsiteX43" fmla="*/ 248482 w 21635868"/>
                <a:gd name="connsiteY43" fmla="*/ 1975184 h 5434888"/>
                <a:gd name="connsiteX44" fmla="*/ 473071 w 21635868"/>
                <a:gd name="connsiteY44" fmla="*/ 1718510 h 5434888"/>
                <a:gd name="connsiteX45" fmla="*/ 729745 w 21635868"/>
                <a:gd name="connsiteY45" fmla="*/ 1461836 h 5434888"/>
                <a:gd name="connsiteX46" fmla="*/ 1034545 w 21635868"/>
                <a:gd name="connsiteY46" fmla="*/ 1157036 h 5434888"/>
                <a:gd name="connsiteX47" fmla="*/ 1483724 w 21635868"/>
                <a:gd name="connsiteY47" fmla="*/ 739942 h 5434888"/>
                <a:gd name="connsiteX48" fmla="*/ 1852692 w 21635868"/>
                <a:gd name="connsiteY48" fmla="*/ 595563 h 5434888"/>
                <a:gd name="connsiteX49" fmla="*/ 2847303 w 21635868"/>
                <a:gd name="connsiteY49" fmla="*/ 387015 h 5434888"/>
                <a:gd name="connsiteX50" fmla="*/ 3472945 w 21635868"/>
                <a:gd name="connsiteY50" fmla="*/ 306805 h 5434888"/>
                <a:gd name="connsiteX51" fmla="*/ 4515682 w 21635868"/>
                <a:gd name="connsiteY51" fmla="*/ 242636 h 5434888"/>
                <a:gd name="connsiteX52" fmla="*/ 5141324 w 21635868"/>
                <a:gd name="connsiteY52" fmla="*/ 130342 h 5434888"/>
                <a:gd name="connsiteX53" fmla="*/ 6585113 w 21635868"/>
                <a:gd name="connsiteY53" fmla="*/ 66173 h 5434888"/>
                <a:gd name="connsiteX54" fmla="*/ 7611808 w 21635868"/>
                <a:gd name="connsiteY54" fmla="*/ 50131 h 5434888"/>
                <a:gd name="connsiteX55" fmla="*/ 8702671 w 21635868"/>
                <a:gd name="connsiteY55" fmla="*/ 18047 h 5434888"/>
                <a:gd name="connsiteX56" fmla="*/ 9440608 w 21635868"/>
                <a:gd name="connsiteY56" fmla="*/ 2005 h 5434888"/>
                <a:gd name="connsiteX57" fmla="*/ 9921871 w 21635868"/>
                <a:gd name="connsiteY57" fmla="*/ 2005 h 5434888"/>
                <a:gd name="connsiteX58" fmla="*/ 10547513 w 21635868"/>
                <a:gd name="connsiteY58" fmla="*/ 18047 h 5434888"/>
                <a:gd name="connsiteX59" fmla="*/ 11125029 w 21635868"/>
                <a:gd name="connsiteY59" fmla="*/ 18047 h 5434888"/>
                <a:gd name="connsiteX60" fmla="*/ 11702545 w 21635868"/>
                <a:gd name="connsiteY60" fmla="*/ 130342 h 5434888"/>
                <a:gd name="connsiteX61" fmla="*/ 12296103 w 21635868"/>
                <a:gd name="connsiteY61" fmla="*/ 258678 h 5434888"/>
                <a:gd name="connsiteX62" fmla="*/ 12713197 w 21635868"/>
                <a:gd name="connsiteY62" fmla="*/ 419099 h 5434888"/>
                <a:gd name="connsiteX63" fmla="*/ 13210503 w 21635868"/>
                <a:gd name="connsiteY63" fmla="*/ 723899 h 5434888"/>
                <a:gd name="connsiteX64" fmla="*/ 13370924 w 21635868"/>
                <a:gd name="connsiteY64" fmla="*/ 1028699 h 5434888"/>
                <a:gd name="connsiteX65" fmla="*/ 13739892 w 21635868"/>
                <a:gd name="connsiteY65" fmla="*/ 1285373 h 5434888"/>
                <a:gd name="connsiteX66" fmla="*/ 13932397 w 21635868"/>
                <a:gd name="connsiteY66" fmla="*/ 1798720 h 5434888"/>
                <a:gd name="connsiteX67" fmla="*/ 14092819 w 21635868"/>
                <a:gd name="connsiteY67" fmla="*/ 2183731 h 5434888"/>
                <a:gd name="connsiteX68" fmla="*/ 14205113 w 21635868"/>
                <a:gd name="connsiteY68" fmla="*/ 2520615 h 5434888"/>
                <a:gd name="connsiteX69" fmla="*/ 14381576 w 21635868"/>
                <a:gd name="connsiteY69" fmla="*/ 2729163 h 5434888"/>
                <a:gd name="connsiteX70" fmla="*/ 14574082 w 21635868"/>
                <a:gd name="connsiteY70" fmla="*/ 3033963 h 5434888"/>
                <a:gd name="connsiteX71" fmla="*/ 14959092 w 21635868"/>
                <a:gd name="connsiteY71" fmla="*/ 3386889 h 5434888"/>
                <a:gd name="connsiteX72" fmla="*/ 15392229 w 21635868"/>
                <a:gd name="connsiteY72" fmla="*/ 3723773 h 5434888"/>
                <a:gd name="connsiteX73" fmla="*/ 15905576 w 21635868"/>
                <a:gd name="connsiteY73" fmla="*/ 3884194 h 5434888"/>
                <a:gd name="connsiteX74" fmla="*/ 16659555 w 21635868"/>
                <a:gd name="connsiteY74" fmla="*/ 4012531 h 5434888"/>
                <a:gd name="connsiteX75" fmla="*/ 17493745 w 21635868"/>
                <a:gd name="connsiteY75" fmla="*/ 4108784 h 5434888"/>
                <a:gd name="connsiteX76" fmla="*/ 18135429 w 21635868"/>
                <a:gd name="connsiteY76" fmla="*/ 4012531 h 5434888"/>
                <a:gd name="connsiteX77" fmla="*/ 18793155 w 21635868"/>
                <a:gd name="connsiteY77" fmla="*/ 4012531 h 5434888"/>
                <a:gd name="connsiteX78" fmla="*/ 19595261 w 21635868"/>
                <a:gd name="connsiteY78" fmla="*/ 4028573 h 5434888"/>
                <a:gd name="connsiteX79" fmla="*/ 20156734 w 21635868"/>
                <a:gd name="connsiteY79" fmla="*/ 4060657 h 5434888"/>
                <a:gd name="connsiteX80" fmla="*/ 21039050 w 21635868"/>
                <a:gd name="connsiteY80" fmla="*/ 4108784 h 5434888"/>
                <a:gd name="connsiteX81" fmla="*/ 21391976 w 21635868"/>
                <a:gd name="connsiteY81" fmla="*/ 4140868 h 5434888"/>
                <a:gd name="connsiteX82" fmla="*/ 21472187 w 21635868"/>
                <a:gd name="connsiteY82" fmla="*/ 4237120 h 5434888"/>
                <a:gd name="connsiteX83" fmla="*/ 21632608 w 21635868"/>
                <a:gd name="connsiteY83" fmla="*/ 4269205 h 5434888"/>
                <a:gd name="connsiteX0" fmla="*/ 21632608 w 21635868"/>
                <a:gd name="connsiteY0" fmla="*/ 4269205 h 5746282"/>
                <a:gd name="connsiteX1" fmla="*/ 21504271 w 21635868"/>
                <a:gd name="connsiteY1" fmla="*/ 4445668 h 5746282"/>
                <a:gd name="connsiteX2" fmla="*/ 20734250 w 21635868"/>
                <a:gd name="connsiteY2" fmla="*/ 4461710 h 5746282"/>
                <a:gd name="connsiteX3" fmla="*/ 19851934 w 21635868"/>
                <a:gd name="connsiteY3" fmla="*/ 4445668 h 5746282"/>
                <a:gd name="connsiteX4" fmla="*/ 19482966 w 21635868"/>
                <a:gd name="connsiteY4" fmla="*/ 4397542 h 5746282"/>
                <a:gd name="connsiteX5" fmla="*/ 19210250 w 21635868"/>
                <a:gd name="connsiteY5" fmla="*/ 4397542 h 5746282"/>
                <a:gd name="connsiteX6" fmla="*/ 18825240 w 21635868"/>
                <a:gd name="connsiteY6" fmla="*/ 4461710 h 5746282"/>
                <a:gd name="connsiteX7" fmla="*/ 18488355 w 21635868"/>
                <a:gd name="connsiteY7" fmla="*/ 4429626 h 5746282"/>
                <a:gd name="connsiteX8" fmla="*/ 17846671 w 21635868"/>
                <a:gd name="connsiteY8" fmla="*/ 4381499 h 5746282"/>
                <a:gd name="connsiteX9" fmla="*/ 17413534 w 21635868"/>
                <a:gd name="connsiteY9" fmla="*/ 4381499 h 5746282"/>
                <a:gd name="connsiteX10" fmla="*/ 16948313 w 21635868"/>
                <a:gd name="connsiteY10" fmla="*/ 4381499 h 5746282"/>
                <a:gd name="connsiteX11" fmla="*/ 16611429 w 21635868"/>
                <a:gd name="connsiteY11" fmla="*/ 4397542 h 5746282"/>
                <a:gd name="connsiteX12" fmla="*/ 15777240 w 21635868"/>
                <a:gd name="connsiteY12" fmla="*/ 4333373 h 5746282"/>
                <a:gd name="connsiteX13" fmla="*/ 15328061 w 21635868"/>
                <a:gd name="connsiteY13" fmla="*/ 4349415 h 5746282"/>
                <a:gd name="connsiteX14" fmla="*/ 14894924 w 21635868"/>
                <a:gd name="connsiteY14" fmla="*/ 4349415 h 5746282"/>
                <a:gd name="connsiteX15" fmla="*/ 14189071 w 21635868"/>
                <a:gd name="connsiteY15" fmla="*/ 4349415 h 5746282"/>
                <a:gd name="connsiteX16" fmla="*/ 13675724 w 21635868"/>
                <a:gd name="connsiteY16" fmla="*/ 4365457 h 5746282"/>
                <a:gd name="connsiteX17" fmla="*/ 13451134 w 21635868"/>
                <a:gd name="connsiteY17" fmla="*/ 4333373 h 5746282"/>
                <a:gd name="connsiteX18" fmla="*/ 12953829 w 21635868"/>
                <a:gd name="connsiteY18" fmla="*/ 4317331 h 5746282"/>
                <a:gd name="connsiteX19" fmla="*/ 12520692 w 21635868"/>
                <a:gd name="connsiteY19" fmla="*/ 4333373 h 5746282"/>
                <a:gd name="connsiteX20" fmla="*/ 11927134 w 21635868"/>
                <a:gd name="connsiteY20" fmla="*/ 4381499 h 5746282"/>
                <a:gd name="connsiteX21" fmla="*/ 10820229 w 21635868"/>
                <a:gd name="connsiteY21" fmla="*/ 4285247 h 5746282"/>
                <a:gd name="connsiteX22" fmla="*/ 10355008 w 21635868"/>
                <a:gd name="connsiteY22" fmla="*/ 4317331 h 5746282"/>
                <a:gd name="connsiteX23" fmla="*/ 10082292 w 21635868"/>
                <a:gd name="connsiteY23" fmla="*/ 4381499 h 5746282"/>
                <a:gd name="connsiteX24" fmla="*/ 9857703 w 21635868"/>
                <a:gd name="connsiteY24" fmla="*/ 4509836 h 5746282"/>
                <a:gd name="connsiteX25" fmla="*/ 9135808 w 21635868"/>
                <a:gd name="connsiteY25" fmla="*/ 4734426 h 5746282"/>
                <a:gd name="connsiteX26" fmla="*/ 8607116 w 21635868"/>
                <a:gd name="connsiteY26" fmla="*/ 5713691 h 5746282"/>
                <a:gd name="connsiteX27" fmla="*/ 7600300 w 21635868"/>
                <a:gd name="connsiteY27" fmla="*/ 5432606 h 5746282"/>
                <a:gd name="connsiteX28" fmla="*/ 6391910 w 21635868"/>
                <a:gd name="connsiteY28" fmla="*/ 4643753 h 5746282"/>
                <a:gd name="connsiteX29" fmla="*/ 5430082 w 21635868"/>
                <a:gd name="connsiteY29" fmla="*/ 4381499 h 5746282"/>
                <a:gd name="connsiteX30" fmla="*/ 4627976 w 21635868"/>
                <a:gd name="connsiteY30" fmla="*/ 4365457 h 5746282"/>
                <a:gd name="connsiteX31" fmla="*/ 3681492 w 21635868"/>
                <a:gd name="connsiteY31" fmla="*/ 4333373 h 5746282"/>
                <a:gd name="connsiteX32" fmla="*/ 3168145 w 21635868"/>
                <a:gd name="connsiteY32" fmla="*/ 4349415 h 5746282"/>
                <a:gd name="connsiteX33" fmla="*/ 2349997 w 21635868"/>
                <a:gd name="connsiteY33" fmla="*/ 4333373 h 5746282"/>
                <a:gd name="connsiteX34" fmla="*/ 1644145 w 21635868"/>
                <a:gd name="connsiteY34" fmla="*/ 4349415 h 5746282"/>
                <a:gd name="connsiteX35" fmla="*/ 1259134 w 21635868"/>
                <a:gd name="connsiteY35" fmla="*/ 4349415 h 5746282"/>
                <a:gd name="connsiteX36" fmla="*/ 954334 w 21635868"/>
                <a:gd name="connsiteY36" fmla="*/ 4237120 h 5746282"/>
                <a:gd name="connsiteX37" fmla="*/ 617450 w 21635868"/>
                <a:gd name="connsiteY37" fmla="*/ 4044615 h 5746282"/>
                <a:gd name="connsiteX38" fmla="*/ 376819 w 21635868"/>
                <a:gd name="connsiteY38" fmla="*/ 3739815 h 5746282"/>
                <a:gd name="connsiteX39" fmla="*/ 168271 w 21635868"/>
                <a:gd name="connsiteY39" fmla="*/ 3563352 h 5746282"/>
                <a:gd name="connsiteX40" fmla="*/ 23892 w 21635868"/>
                <a:gd name="connsiteY40" fmla="*/ 3226468 h 5746282"/>
                <a:gd name="connsiteX41" fmla="*/ 7850 w 21635868"/>
                <a:gd name="connsiteY41" fmla="*/ 2825415 h 5746282"/>
                <a:gd name="connsiteX42" fmla="*/ 104103 w 21635868"/>
                <a:gd name="connsiteY42" fmla="*/ 2344152 h 5746282"/>
                <a:gd name="connsiteX43" fmla="*/ 248482 w 21635868"/>
                <a:gd name="connsiteY43" fmla="*/ 1975184 h 5746282"/>
                <a:gd name="connsiteX44" fmla="*/ 473071 w 21635868"/>
                <a:gd name="connsiteY44" fmla="*/ 1718510 h 5746282"/>
                <a:gd name="connsiteX45" fmla="*/ 729745 w 21635868"/>
                <a:gd name="connsiteY45" fmla="*/ 1461836 h 5746282"/>
                <a:gd name="connsiteX46" fmla="*/ 1034545 w 21635868"/>
                <a:gd name="connsiteY46" fmla="*/ 1157036 h 5746282"/>
                <a:gd name="connsiteX47" fmla="*/ 1483724 w 21635868"/>
                <a:gd name="connsiteY47" fmla="*/ 739942 h 5746282"/>
                <a:gd name="connsiteX48" fmla="*/ 1852692 w 21635868"/>
                <a:gd name="connsiteY48" fmla="*/ 595563 h 5746282"/>
                <a:gd name="connsiteX49" fmla="*/ 2847303 w 21635868"/>
                <a:gd name="connsiteY49" fmla="*/ 387015 h 5746282"/>
                <a:gd name="connsiteX50" fmla="*/ 3472945 w 21635868"/>
                <a:gd name="connsiteY50" fmla="*/ 306805 h 5746282"/>
                <a:gd name="connsiteX51" fmla="*/ 4515682 w 21635868"/>
                <a:gd name="connsiteY51" fmla="*/ 242636 h 5746282"/>
                <a:gd name="connsiteX52" fmla="*/ 5141324 w 21635868"/>
                <a:gd name="connsiteY52" fmla="*/ 130342 h 5746282"/>
                <a:gd name="connsiteX53" fmla="*/ 6585113 w 21635868"/>
                <a:gd name="connsiteY53" fmla="*/ 66173 h 5746282"/>
                <a:gd name="connsiteX54" fmla="*/ 7611808 w 21635868"/>
                <a:gd name="connsiteY54" fmla="*/ 50131 h 5746282"/>
                <a:gd name="connsiteX55" fmla="*/ 8702671 w 21635868"/>
                <a:gd name="connsiteY55" fmla="*/ 18047 h 5746282"/>
                <a:gd name="connsiteX56" fmla="*/ 9440608 w 21635868"/>
                <a:gd name="connsiteY56" fmla="*/ 2005 h 5746282"/>
                <a:gd name="connsiteX57" fmla="*/ 9921871 w 21635868"/>
                <a:gd name="connsiteY57" fmla="*/ 2005 h 5746282"/>
                <a:gd name="connsiteX58" fmla="*/ 10547513 w 21635868"/>
                <a:gd name="connsiteY58" fmla="*/ 18047 h 5746282"/>
                <a:gd name="connsiteX59" fmla="*/ 11125029 w 21635868"/>
                <a:gd name="connsiteY59" fmla="*/ 18047 h 5746282"/>
                <a:gd name="connsiteX60" fmla="*/ 11702545 w 21635868"/>
                <a:gd name="connsiteY60" fmla="*/ 130342 h 5746282"/>
                <a:gd name="connsiteX61" fmla="*/ 12296103 w 21635868"/>
                <a:gd name="connsiteY61" fmla="*/ 258678 h 5746282"/>
                <a:gd name="connsiteX62" fmla="*/ 12713197 w 21635868"/>
                <a:gd name="connsiteY62" fmla="*/ 419099 h 5746282"/>
                <a:gd name="connsiteX63" fmla="*/ 13210503 w 21635868"/>
                <a:gd name="connsiteY63" fmla="*/ 723899 h 5746282"/>
                <a:gd name="connsiteX64" fmla="*/ 13370924 w 21635868"/>
                <a:gd name="connsiteY64" fmla="*/ 1028699 h 5746282"/>
                <a:gd name="connsiteX65" fmla="*/ 13739892 w 21635868"/>
                <a:gd name="connsiteY65" fmla="*/ 1285373 h 5746282"/>
                <a:gd name="connsiteX66" fmla="*/ 13932397 w 21635868"/>
                <a:gd name="connsiteY66" fmla="*/ 1798720 h 5746282"/>
                <a:gd name="connsiteX67" fmla="*/ 14092819 w 21635868"/>
                <a:gd name="connsiteY67" fmla="*/ 2183731 h 5746282"/>
                <a:gd name="connsiteX68" fmla="*/ 14205113 w 21635868"/>
                <a:gd name="connsiteY68" fmla="*/ 2520615 h 5746282"/>
                <a:gd name="connsiteX69" fmla="*/ 14381576 w 21635868"/>
                <a:gd name="connsiteY69" fmla="*/ 2729163 h 5746282"/>
                <a:gd name="connsiteX70" fmla="*/ 14574082 w 21635868"/>
                <a:gd name="connsiteY70" fmla="*/ 3033963 h 5746282"/>
                <a:gd name="connsiteX71" fmla="*/ 14959092 w 21635868"/>
                <a:gd name="connsiteY71" fmla="*/ 3386889 h 5746282"/>
                <a:gd name="connsiteX72" fmla="*/ 15392229 w 21635868"/>
                <a:gd name="connsiteY72" fmla="*/ 3723773 h 5746282"/>
                <a:gd name="connsiteX73" fmla="*/ 15905576 w 21635868"/>
                <a:gd name="connsiteY73" fmla="*/ 3884194 h 5746282"/>
                <a:gd name="connsiteX74" fmla="*/ 16659555 w 21635868"/>
                <a:gd name="connsiteY74" fmla="*/ 4012531 h 5746282"/>
                <a:gd name="connsiteX75" fmla="*/ 17493745 w 21635868"/>
                <a:gd name="connsiteY75" fmla="*/ 4108784 h 5746282"/>
                <a:gd name="connsiteX76" fmla="*/ 18135429 w 21635868"/>
                <a:gd name="connsiteY76" fmla="*/ 4012531 h 5746282"/>
                <a:gd name="connsiteX77" fmla="*/ 18793155 w 21635868"/>
                <a:gd name="connsiteY77" fmla="*/ 4012531 h 5746282"/>
                <a:gd name="connsiteX78" fmla="*/ 19595261 w 21635868"/>
                <a:gd name="connsiteY78" fmla="*/ 4028573 h 5746282"/>
                <a:gd name="connsiteX79" fmla="*/ 20156734 w 21635868"/>
                <a:gd name="connsiteY79" fmla="*/ 4060657 h 5746282"/>
                <a:gd name="connsiteX80" fmla="*/ 21039050 w 21635868"/>
                <a:gd name="connsiteY80" fmla="*/ 4108784 h 5746282"/>
                <a:gd name="connsiteX81" fmla="*/ 21391976 w 21635868"/>
                <a:gd name="connsiteY81" fmla="*/ 4140868 h 5746282"/>
                <a:gd name="connsiteX82" fmla="*/ 21472187 w 21635868"/>
                <a:gd name="connsiteY82" fmla="*/ 4237120 h 5746282"/>
                <a:gd name="connsiteX83" fmla="*/ 21632608 w 21635868"/>
                <a:gd name="connsiteY83" fmla="*/ 4269205 h 5746282"/>
                <a:gd name="connsiteX0" fmla="*/ 21632608 w 21635868"/>
                <a:gd name="connsiteY0" fmla="*/ 4269205 h 5772525"/>
                <a:gd name="connsiteX1" fmla="*/ 21504271 w 21635868"/>
                <a:gd name="connsiteY1" fmla="*/ 4445668 h 5772525"/>
                <a:gd name="connsiteX2" fmla="*/ 20734250 w 21635868"/>
                <a:gd name="connsiteY2" fmla="*/ 4461710 h 5772525"/>
                <a:gd name="connsiteX3" fmla="*/ 19851934 w 21635868"/>
                <a:gd name="connsiteY3" fmla="*/ 4445668 h 5772525"/>
                <a:gd name="connsiteX4" fmla="*/ 19482966 w 21635868"/>
                <a:gd name="connsiteY4" fmla="*/ 4397542 h 5772525"/>
                <a:gd name="connsiteX5" fmla="*/ 19210250 w 21635868"/>
                <a:gd name="connsiteY5" fmla="*/ 4397542 h 5772525"/>
                <a:gd name="connsiteX6" fmla="*/ 18825240 w 21635868"/>
                <a:gd name="connsiteY6" fmla="*/ 4461710 h 5772525"/>
                <a:gd name="connsiteX7" fmla="*/ 18488355 w 21635868"/>
                <a:gd name="connsiteY7" fmla="*/ 4429626 h 5772525"/>
                <a:gd name="connsiteX8" fmla="*/ 17846671 w 21635868"/>
                <a:gd name="connsiteY8" fmla="*/ 4381499 h 5772525"/>
                <a:gd name="connsiteX9" fmla="*/ 17413534 w 21635868"/>
                <a:gd name="connsiteY9" fmla="*/ 4381499 h 5772525"/>
                <a:gd name="connsiteX10" fmla="*/ 16948313 w 21635868"/>
                <a:gd name="connsiteY10" fmla="*/ 4381499 h 5772525"/>
                <a:gd name="connsiteX11" fmla="*/ 16611429 w 21635868"/>
                <a:gd name="connsiteY11" fmla="*/ 4397542 h 5772525"/>
                <a:gd name="connsiteX12" fmla="*/ 15777240 w 21635868"/>
                <a:gd name="connsiteY12" fmla="*/ 4333373 h 5772525"/>
                <a:gd name="connsiteX13" fmla="*/ 15328061 w 21635868"/>
                <a:gd name="connsiteY13" fmla="*/ 4349415 h 5772525"/>
                <a:gd name="connsiteX14" fmla="*/ 14894924 w 21635868"/>
                <a:gd name="connsiteY14" fmla="*/ 4349415 h 5772525"/>
                <a:gd name="connsiteX15" fmla="*/ 14189071 w 21635868"/>
                <a:gd name="connsiteY15" fmla="*/ 4349415 h 5772525"/>
                <a:gd name="connsiteX16" fmla="*/ 13675724 w 21635868"/>
                <a:gd name="connsiteY16" fmla="*/ 4365457 h 5772525"/>
                <a:gd name="connsiteX17" fmla="*/ 13451134 w 21635868"/>
                <a:gd name="connsiteY17" fmla="*/ 4333373 h 5772525"/>
                <a:gd name="connsiteX18" fmla="*/ 12953829 w 21635868"/>
                <a:gd name="connsiteY18" fmla="*/ 4317331 h 5772525"/>
                <a:gd name="connsiteX19" fmla="*/ 12520692 w 21635868"/>
                <a:gd name="connsiteY19" fmla="*/ 4333373 h 5772525"/>
                <a:gd name="connsiteX20" fmla="*/ 11927134 w 21635868"/>
                <a:gd name="connsiteY20" fmla="*/ 4381499 h 5772525"/>
                <a:gd name="connsiteX21" fmla="*/ 10820229 w 21635868"/>
                <a:gd name="connsiteY21" fmla="*/ 4285247 h 5772525"/>
                <a:gd name="connsiteX22" fmla="*/ 10355008 w 21635868"/>
                <a:gd name="connsiteY22" fmla="*/ 4317331 h 5772525"/>
                <a:gd name="connsiteX23" fmla="*/ 10082292 w 21635868"/>
                <a:gd name="connsiteY23" fmla="*/ 4381499 h 5772525"/>
                <a:gd name="connsiteX24" fmla="*/ 9857703 w 21635868"/>
                <a:gd name="connsiteY24" fmla="*/ 4509836 h 5772525"/>
                <a:gd name="connsiteX25" fmla="*/ 9135808 w 21635868"/>
                <a:gd name="connsiteY25" fmla="*/ 4734426 h 5772525"/>
                <a:gd name="connsiteX26" fmla="*/ 8607116 w 21635868"/>
                <a:gd name="connsiteY26" fmla="*/ 5713691 h 5772525"/>
                <a:gd name="connsiteX27" fmla="*/ 7441274 w 21635868"/>
                <a:gd name="connsiteY27" fmla="*/ 5551876 h 5772525"/>
                <a:gd name="connsiteX28" fmla="*/ 6391910 w 21635868"/>
                <a:gd name="connsiteY28" fmla="*/ 4643753 h 5772525"/>
                <a:gd name="connsiteX29" fmla="*/ 5430082 w 21635868"/>
                <a:gd name="connsiteY29" fmla="*/ 4381499 h 5772525"/>
                <a:gd name="connsiteX30" fmla="*/ 4627976 w 21635868"/>
                <a:gd name="connsiteY30" fmla="*/ 4365457 h 5772525"/>
                <a:gd name="connsiteX31" fmla="*/ 3681492 w 21635868"/>
                <a:gd name="connsiteY31" fmla="*/ 4333373 h 5772525"/>
                <a:gd name="connsiteX32" fmla="*/ 3168145 w 21635868"/>
                <a:gd name="connsiteY32" fmla="*/ 4349415 h 5772525"/>
                <a:gd name="connsiteX33" fmla="*/ 2349997 w 21635868"/>
                <a:gd name="connsiteY33" fmla="*/ 4333373 h 5772525"/>
                <a:gd name="connsiteX34" fmla="*/ 1644145 w 21635868"/>
                <a:gd name="connsiteY34" fmla="*/ 4349415 h 5772525"/>
                <a:gd name="connsiteX35" fmla="*/ 1259134 w 21635868"/>
                <a:gd name="connsiteY35" fmla="*/ 4349415 h 5772525"/>
                <a:gd name="connsiteX36" fmla="*/ 954334 w 21635868"/>
                <a:gd name="connsiteY36" fmla="*/ 4237120 h 5772525"/>
                <a:gd name="connsiteX37" fmla="*/ 617450 w 21635868"/>
                <a:gd name="connsiteY37" fmla="*/ 4044615 h 5772525"/>
                <a:gd name="connsiteX38" fmla="*/ 376819 w 21635868"/>
                <a:gd name="connsiteY38" fmla="*/ 3739815 h 5772525"/>
                <a:gd name="connsiteX39" fmla="*/ 168271 w 21635868"/>
                <a:gd name="connsiteY39" fmla="*/ 3563352 h 5772525"/>
                <a:gd name="connsiteX40" fmla="*/ 23892 w 21635868"/>
                <a:gd name="connsiteY40" fmla="*/ 3226468 h 5772525"/>
                <a:gd name="connsiteX41" fmla="*/ 7850 w 21635868"/>
                <a:gd name="connsiteY41" fmla="*/ 2825415 h 5772525"/>
                <a:gd name="connsiteX42" fmla="*/ 104103 w 21635868"/>
                <a:gd name="connsiteY42" fmla="*/ 2344152 h 5772525"/>
                <a:gd name="connsiteX43" fmla="*/ 248482 w 21635868"/>
                <a:gd name="connsiteY43" fmla="*/ 1975184 h 5772525"/>
                <a:gd name="connsiteX44" fmla="*/ 473071 w 21635868"/>
                <a:gd name="connsiteY44" fmla="*/ 1718510 h 5772525"/>
                <a:gd name="connsiteX45" fmla="*/ 729745 w 21635868"/>
                <a:gd name="connsiteY45" fmla="*/ 1461836 h 5772525"/>
                <a:gd name="connsiteX46" fmla="*/ 1034545 w 21635868"/>
                <a:gd name="connsiteY46" fmla="*/ 1157036 h 5772525"/>
                <a:gd name="connsiteX47" fmla="*/ 1483724 w 21635868"/>
                <a:gd name="connsiteY47" fmla="*/ 739942 h 5772525"/>
                <a:gd name="connsiteX48" fmla="*/ 1852692 w 21635868"/>
                <a:gd name="connsiteY48" fmla="*/ 595563 h 5772525"/>
                <a:gd name="connsiteX49" fmla="*/ 2847303 w 21635868"/>
                <a:gd name="connsiteY49" fmla="*/ 387015 h 5772525"/>
                <a:gd name="connsiteX50" fmla="*/ 3472945 w 21635868"/>
                <a:gd name="connsiteY50" fmla="*/ 306805 h 5772525"/>
                <a:gd name="connsiteX51" fmla="*/ 4515682 w 21635868"/>
                <a:gd name="connsiteY51" fmla="*/ 242636 h 5772525"/>
                <a:gd name="connsiteX52" fmla="*/ 5141324 w 21635868"/>
                <a:gd name="connsiteY52" fmla="*/ 130342 h 5772525"/>
                <a:gd name="connsiteX53" fmla="*/ 6585113 w 21635868"/>
                <a:gd name="connsiteY53" fmla="*/ 66173 h 5772525"/>
                <a:gd name="connsiteX54" fmla="*/ 7611808 w 21635868"/>
                <a:gd name="connsiteY54" fmla="*/ 50131 h 5772525"/>
                <a:gd name="connsiteX55" fmla="*/ 8702671 w 21635868"/>
                <a:gd name="connsiteY55" fmla="*/ 18047 h 5772525"/>
                <a:gd name="connsiteX56" fmla="*/ 9440608 w 21635868"/>
                <a:gd name="connsiteY56" fmla="*/ 2005 h 5772525"/>
                <a:gd name="connsiteX57" fmla="*/ 9921871 w 21635868"/>
                <a:gd name="connsiteY57" fmla="*/ 2005 h 5772525"/>
                <a:gd name="connsiteX58" fmla="*/ 10547513 w 21635868"/>
                <a:gd name="connsiteY58" fmla="*/ 18047 h 5772525"/>
                <a:gd name="connsiteX59" fmla="*/ 11125029 w 21635868"/>
                <a:gd name="connsiteY59" fmla="*/ 18047 h 5772525"/>
                <a:gd name="connsiteX60" fmla="*/ 11702545 w 21635868"/>
                <a:gd name="connsiteY60" fmla="*/ 130342 h 5772525"/>
                <a:gd name="connsiteX61" fmla="*/ 12296103 w 21635868"/>
                <a:gd name="connsiteY61" fmla="*/ 258678 h 5772525"/>
                <a:gd name="connsiteX62" fmla="*/ 12713197 w 21635868"/>
                <a:gd name="connsiteY62" fmla="*/ 419099 h 5772525"/>
                <a:gd name="connsiteX63" fmla="*/ 13210503 w 21635868"/>
                <a:gd name="connsiteY63" fmla="*/ 723899 h 5772525"/>
                <a:gd name="connsiteX64" fmla="*/ 13370924 w 21635868"/>
                <a:gd name="connsiteY64" fmla="*/ 1028699 h 5772525"/>
                <a:gd name="connsiteX65" fmla="*/ 13739892 w 21635868"/>
                <a:gd name="connsiteY65" fmla="*/ 1285373 h 5772525"/>
                <a:gd name="connsiteX66" fmla="*/ 13932397 w 21635868"/>
                <a:gd name="connsiteY66" fmla="*/ 1798720 h 5772525"/>
                <a:gd name="connsiteX67" fmla="*/ 14092819 w 21635868"/>
                <a:gd name="connsiteY67" fmla="*/ 2183731 h 5772525"/>
                <a:gd name="connsiteX68" fmla="*/ 14205113 w 21635868"/>
                <a:gd name="connsiteY68" fmla="*/ 2520615 h 5772525"/>
                <a:gd name="connsiteX69" fmla="*/ 14381576 w 21635868"/>
                <a:gd name="connsiteY69" fmla="*/ 2729163 h 5772525"/>
                <a:gd name="connsiteX70" fmla="*/ 14574082 w 21635868"/>
                <a:gd name="connsiteY70" fmla="*/ 3033963 h 5772525"/>
                <a:gd name="connsiteX71" fmla="*/ 14959092 w 21635868"/>
                <a:gd name="connsiteY71" fmla="*/ 3386889 h 5772525"/>
                <a:gd name="connsiteX72" fmla="*/ 15392229 w 21635868"/>
                <a:gd name="connsiteY72" fmla="*/ 3723773 h 5772525"/>
                <a:gd name="connsiteX73" fmla="*/ 15905576 w 21635868"/>
                <a:gd name="connsiteY73" fmla="*/ 3884194 h 5772525"/>
                <a:gd name="connsiteX74" fmla="*/ 16659555 w 21635868"/>
                <a:gd name="connsiteY74" fmla="*/ 4012531 h 5772525"/>
                <a:gd name="connsiteX75" fmla="*/ 17493745 w 21635868"/>
                <a:gd name="connsiteY75" fmla="*/ 4108784 h 5772525"/>
                <a:gd name="connsiteX76" fmla="*/ 18135429 w 21635868"/>
                <a:gd name="connsiteY76" fmla="*/ 4012531 h 5772525"/>
                <a:gd name="connsiteX77" fmla="*/ 18793155 w 21635868"/>
                <a:gd name="connsiteY77" fmla="*/ 4012531 h 5772525"/>
                <a:gd name="connsiteX78" fmla="*/ 19595261 w 21635868"/>
                <a:gd name="connsiteY78" fmla="*/ 4028573 h 5772525"/>
                <a:gd name="connsiteX79" fmla="*/ 20156734 w 21635868"/>
                <a:gd name="connsiteY79" fmla="*/ 4060657 h 5772525"/>
                <a:gd name="connsiteX80" fmla="*/ 21039050 w 21635868"/>
                <a:gd name="connsiteY80" fmla="*/ 4108784 h 5772525"/>
                <a:gd name="connsiteX81" fmla="*/ 21391976 w 21635868"/>
                <a:gd name="connsiteY81" fmla="*/ 4140868 h 5772525"/>
                <a:gd name="connsiteX82" fmla="*/ 21472187 w 21635868"/>
                <a:gd name="connsiteY82" fmla="*/ 4237120 h 5772525"/>
                <a:gd name="connsiteX83" fmla="*/ 21632608 w 21635868"/>
                <a:gd name="connsiteY83" fmla="*/ 4269205 h 5772525"/>
                <a:gd name="connsiteX0" fmla="*/ 21632608 w 21635868"/>
                <a:gd name="connsiteY0" fmla="*/ 4269205 h 5580361"/>
                <a:gd name="connsiteX1" fmla="*/ 21504271 w 21635868"/>
                <a:gd name="connsiteY1" fmla="*/ 4445668 h 5580361"/>
                <a:gd name="connsiteX2" fmla="*/ 20734250 w 21635868"/>
                <a:gd name="connsiteY2" fmla="*/ 4461710 h 5580361"/>
                <a:gd name="connsiteX3" fmla="*/ 19851934 w 21635868"/>
                <a:gd name="connsiteY3" fmla="*/ 4445668 h 5580361"/>
                <a:gd name="connsiteX4" fmla="*/ 19482966 w 21635868"/>
                <a:gd name="connsiteY4" fmla="*/ 4397542 h 5580361"/>
                <a:gd name="connsiteX5" fmla="*/ 19210250 w 21635868"/>
                <a:gd name="connsiteY5" fmla="*/ 4397542 h 5580361"/>
                <a:gd name="connsiteX6" fmla="*/ 18825240 w 21635868"/>
                <a:gd name="connsiteY6" fmla="*/ 4461710 h 5580361"/>
                <a:gd name="connsiteX7" fmla="*/ 18488355 w 21635868"/>
                <a:gd name="connsiteY7" fmla="*/ 4429626 h 5580361"/>
                <a:gd name="connsiteX8" fmla="*/ 17846671 w 21635868"/>
                <a:gd name="connsiteY8" fmla="*/ 4381499 h 5580361"/>
                <a:gd name="connsiteX9" fmla="*/ 17413534 w 21635868"/>
                <a:gd name="connsiteY9" fmla="*/ 4381499 h 5580361"/>
                <a:gd name="connsiteX10" fmla="*/ 16948313 w 21635868"/>
                <a:gd name="connsiteY10" fmla="*/ 4381499 h 5580361"/>
                <a:gd name="connsiteX11" fmla="*/ 16611429 w 21635868"/>
                <a:gd name="connsiteY11" fmla="*/ 4397542 h 5580361"/>
                <a:gd name="connsiteX12" fmla="*/ 15777240 w 21635868"/>
                <a:gd name="connsiteY12" fmla="*/ 4333373 h 5580361"/>
                <a:gd name="connsiteX13" fmla="*/ 15328061 w 21635868"/>
                <a:gd name="connsiteY13" fmla="*/ 4349415 h 5580361"/>
                <a:gd name="connsiteX14" fmla="*/ 14894924 w 21635868"/>
                <a:gd name="connsiteY14" fmla="*/ 4349415 h 5580361"/>
                <a:gd name="connsiteX15" fmla="*/ 14189071 w 21635868"/>
                <a:gd name="connsiteY15" fmla="*/ 4349415 h 5580361"/>
                <a:gd name="connsiteX16" fmla="*/ 13675724 w 21635868"/>
                <a:gd name="connsiteY16" fmla="*/ 4365457 h 5580361"/>
                <a:gd name="connsiteX17" fmla="*/ 13451134 w 21635868"/>
                <a:gd name="connsiteY17" fmla="*/ 4333373 h 5580361"/>
                <a:gd name="connsiteX18" fmla="*/ 12953829 w 21635868"/>
                <a:gd name="connsiteY18" fmla="*/ 4317331 h 5580361"/>
                <a:gd name="connsiteX19" fmla="*/ 12520692 w 21635868"/>
                <a:gd name="connsiteY19" fmla="*/ 4333373 h 5580361"/>
                <a:gd name="connsiteX20" fmla="*/ 11927134 w 21635868"/>
                <a:gd name="connsiteY20" fmla="*/ 4381499 h 5580361"/>
                <a:gd name="connsiteX21" fmla="*/ 10820229 w 21635868"/>
                <a:gd name="connsiteY21" fmla="*/ 4285247 h 5580361"/>
                <a:gd name="connsiteX22" fmla="*/ 10355008 w 21635868"/>
                <a:gd name="connsiteY22" fmla="*/ 4317331 h 5580361"/>
                <a:gd name="connsiteX23" fmla="*/ 10082292 w 21635868"/>
                <a:gd name="connsiteY23" fmla="*/ 4381499 h 5580361"/>
                <a:gd name="connsiteX24" fmla="*/ 9857703 w 21635868"/>
                <a:gd name="connsiteY24" fmla="*/ 4509836 h 5580361"/>
                <a:gd name="connsiteX25" fmla="*/ 9135808 w 21635868"/>
                <a:gd name="connsiteY25" fmla="*/ 4734426 h 5580361"/>
                <a:gd name="connsiteX26" fmla="*/ 8487846 w 21635868"/>
                <a:gd name="connsiteY26" fmla="*/ 5296248 h 5580361"/>
                <a:gd name="connsiteX27" fmla="*/ 7441274 w 21635868"/>
                <a:gd name="connsiteY27" fmla="*/ 5551876 h 5580361"/>
                <a:gd name="connsiteX28" fmla="*/ 6391910 w 21635868"/>
                <a:gd name="connsiteY28" fmla="*/ 4643753 h 5580361"/>
                <a:gd name="connsiteX29" fmla="*/ 5430082 w 21635868"/>
                <a:gd name="connsiteY29" fmla="*/ 4381499 h 5580361"/>
                <a:gd name="connsiteX30" fmla="*/ 4627976 w 21635868"/>
                <a:gd name="connsiteY30" fmla="*/ 4365457 h 5580361"/>
                <a:gd name="connsiteX31" fmla="*/ 3681492 w 21635868"/>
                <a:gd name="connsiteY31" fmla="*/ 4333373 h 5580361"/>
                <a:gd name="connsiteX32" fmla="*/ 3168145 w 21635868"/>
                <a:gd name="connsiteY32" fmla="*/ 4349415 h 5580361"/>
                <a:gd name="connsiteX33" fmla="*/ 2349997 w 21635868"/>
                <a:gd name="connsiteY33" fmla="*/ 4333373 h 5580361"/>
                <a:gd name="connsiteX34" fmla="*/ 1644145 w 21635868"/>
                <a:gd name="connsiteY34" fmla="*/ 4349415 h 5580361"/>
                <a:gd name="connsiteX35" fmla="*/ 1259134 w 21635868"/>
                <a:gd name="connsiteY35" fmla="*/ 4349415 h 5580361"/>
                <a:gd name="connsiteX36" fmla="*/ 954334 w 21635868"/>
                <a:gd name="connsiteY36" fmla="*/ 4237120 h 5580361"/>
                <a:gd name="connsiteX37" fmla="*/ 617450 w 21635868"/>
                <a:gd name="connsiteY37" fmla="*/ 4044615 h 5580361"/>
                <a:gd name="connsiteX38" fmla="*/ 376819 w 21635868"/>
                <a:gd name="connsiteY38" fmla="*/ 3739815 h 5580361"/>
                <a:gd name="connsiteX39" fmla="*/ 168271 w 21635868"/>
                <a:gd name="connsiteY39" fmla="*/ 3563352 h 5580361"/>
                <a:gd name="connsiteX40" fmla="*/ 23892 w 21635868"/>
                <a:gd name="connsiteY40" fmla="*/ 3226468 h 5580361"/>
                <a:gd name="connsiteX41" fmla="*/ 7850 w 21635868"/>
                <a:gd name="connsiteY41" fmla="*/ 2825415 h 5580361"/>
                <a:gd name="connsiteX42" fmla="*/ 104103 w 21635868"/>
                <a:gd name="connsiteY42" fmla="*/ 2344152 h 5580361"/>
                <a:gd name="connsiteX43" fmla="*/ 248482 w 21635868"/>
                <a:gd name="connsiteY43" fmla="*/ 1975184 h 5580361"/>
                <a:gd name="connsiteX44" fmla="*/ 473071 w 21635868"/>
                <a:gd name="connsiteY44" fmla="*/ 1718510 h 5580361"/>
                <a:gd name="connsiteX45" fmla="*/ 729745 w 21635868"/>
                <a:gd name="connsiteY45" fmla="*/ 1461836 h 5580361"/>
                <a:gd name="connsiteX46" fmla="*/ 1034545 w 21635868"/>
                <a:gd name="connsiteY46" fmla="*/ 1157036 h 5580361"/>
                <a:gd name="connsiteX47" fmla="*/ 1483724 w 21635868"/>
                <a:gd name="connsiteY47" fmla="*/ 739942 h 5580361"/>
                <a:gd name="connsiteX48" fmla="*/ 1852692 w 21635868"/>
                <a:gd name="connsiteY48" fmla="*/ 595563 h 5580361"/>
                <a:gd name="connsiteX49" fmla="*/ 2847303 w 21635868"/>
                <a:gd name="connsiteY49" fmla="*/ 387015 h 5580361"/>
                <a:gd name="connsiteX50" fmla="*/ 3472945 w 21635868"/>
                <a:gd name="connsiteY50" fmla="*/ 306805 h 5580361"/>
                <a:gd name="connsiteX51" fmla="*/ 4515682 w 21635868"/>
                <a:gd name="connsiteY51" fmla="*/ 242636 h 5580361"/>
                <a:gd name="connsiteX52" fmla="*/ 5141324 w 21635868"/>
                <a:gd name="connsiteY52" fmla="*/ 130342 h 5580361"/>
                <a:gd name="connsiteX53" fmla="*/ 6585113 w 21635868"/>
                <a:gd name="connsiteY53" fmla="*/ 66173 h 5580361"/>
                <a:gd name="connsiteX54" fmla="*/ 7611808 w 21635868"/>
                <a:gd name="connsiteY54" fmla="*/ 50131 h 5580361"/>
                <a:gd name="connsiteX55" fmla="*/ 8702671 w 21635868"/>
                <a:gd name="connsiteY55" fmla="*/ 18047 h 5580361"/>
                <a:gd name="connsiteX56" fmla="*/ 9440608 w 21635868"/>
                <a:gd name="connsiteY56" fmla="*/ 2005 h 5580361"/>
                <a:gd name="connsiteX57" fmla="*/ 9921871 w 21635868"/>
                <a:gd name="connsiteY57" fmla="*/ 2005 h 5580361"/>
                <a:gd name="connsiteX58" fmla="*/ 10547513 w 21635868"/>
                <a:gd name="connsiteY58" fmla="*/ 18047 h 5580361"/>
                <a:gd name="connsiteX59" fmla="*/ 11125029 w 21635868"/>
                <a:gd name="connsiteY59" fmla="*/ 18047 h 5580361"/>
                <a:gd name="connsiteX60" fmla="*/ 11702545 w 21635868"/>
                <a:gd name="connsiteY60" fmla="*/ 130342 h 5580361"/>
                <a:gd name="connsiteX61" fmla="*/ 12296103 w 21635868"/>
                <a:gd name="connsiteY61" fmla="*/ 258678 h 5580361"/>
                <a:gd name="connsiteX62" fmla="*/ 12713197 w 21635868"/>
                <a:gd name="connsiteY62" fmla="*/ 419099 h 5580361"/>
                <a:gd name="connsiteX63" fmla="*/ 13210503 w 21635868"/>
                <a:gd name="connsiteY63" fmla="*/ 723899 h 5580361"/>
                <a:gd name="connsiteX64" fmla="*/ 13370924 w 21635868"/>
                <a:gd name="connsiteY64" fmla="*/ 1028699 h 5580361"/>
                <a:gd name="connsiteX65" fmla="*/ 13739892 w 21635868"/>
                <a:gd name="connsiteY65" fmla="*/ 1285373 h 5580361"/>
                <a:gd name="connsiteX66" fmla="*/ 13932397 w 21635868"/>
                <a:gd name="connsiteY66" fmla="*/ 1798720 h 5580361"/>
                <a:gd name="connsiteX67" fmla="*/ 14092819 w 21635868"/>
                <a:gd name="connsiteY67" fmla="*/ 2183731 h 5580361"/>
                <a:gd name="connsiteX68" fmla="*/ 14205113 w 21635868"/>
                <a:gd name="connsiteY68" fmla="*/ 2520615 h 5580361"/>
                <a:gd name="connsiteX69" fmla="*/ 14381576 w 21635868"/>
                <a:gd name="connsiteY69" fmla="*/ 2729163 h 5580361"/>
                <a:gd name="connsiteX70" fmla="*/ 14574082 w 21635868"/>
                <a:gd name="connsiteY70" fmla="*/ 3033963 h 5580361"/>
                <a:gd name="connsiteX71" fmla="*/ 14959092 w 21635868"/>
                <a:gd name="connsiteY71" fmla="*/ 3386889 h 5580361"/>
                <a:gd name="connsiteX72" fmla="*/ 15392229 w 21635868"/>
                <a:gd name="connsiteY72" fmla="*/ 3723773 h 5580361"/>
                <a:gd name="connsiteX73" fmla="*/ 15905576 w 21635868"/>
                <a:gd name="connsiteY73" fmla="*/ 3884194 h 5580361"/>
                <a:gd name="connsiteX74" fmla="*/ 16659555 w 21635868"/>
                <a:gd name="connsiteY74" fmla="*/ 4012531 h 5580361"/>
                <a:gd name="connsiteX75" fmla="*/ 17493745 w 21635868"/>
                <a:gd name="connsiteY75" fmla="*/ 4108784 h 5580361"/>
                <a:gd name="connsiteX76" fmla="*/ 18135429 w 21635868"/>
                <a:gd name="connsiteY76" fmla="*/ 4012531 h 5580361"/>
                <a:gd name="connsiteX77" fmla="*/ 18793155 w 21635868"/>
                <a:gd name="connsiteY77" fmla="*/ 4012531 h 5580361"/>
                <a:gd name="connsiteX78" fmla="*/ 19595261 w 21635868"/>
                <a:gd name="connsiteY78" fmla="*/ 4028573 h 5580361"/>
                <a:gd name="connsiteX79" fmla="*/ 20156734 w 21635868"/>
                <a:gd name="connsiteY79" fmla="*/ 4060657 h 5580361"/>
                <a:gd name="connsiteX80" fmla="*/ 21039050 w 21635868"/>
                <a:gd name="connsiteY80" fmla="*/ 4108784 h 5580361"/>
                <a:gd name="connsiteX81" fmla="*/ 21391976 w 21635868"/>
                <a:gd name="connsiteY81" fmla="*/ 4140868 h 5580361"/>
                <a:gd name="connsiteX82" fmla="*/ 21472187 w 21635868"/>
                <a:gd name="connsiteY82" fmla="*/ 4237120 h 5580361"/>
                <a:gd name="connsiteX83" fmla="*/ 21632608 w 21635868"/>
                <a:gd name="connsiteY83" fmla="*/ 4269205 h 5580361"/>
                <a:gd name="connsiteX0" fmla="*/ 21632608 w 21635868"/>
                <a:gd name="connsiteY0" fmla="*/ 4269205 h 5617247"/>
                <a:gd name="connsiteX1" fmla="*/ 21504271 w 21635868"/>
                <a:gd name="connsiteY1" fmla="*/ 4445668 h 5617247"/>
                <a:gd name="connsiteX2" fmla="*/ 20734250 w 21635868"/>
                <a:gd name="connsiteY2" fmla="*/ 4461710 h 5617247"/>
                <a:gd name="connsiteX3" fmla="*/ 19851934 w 21635868"/>
                <a:gd name="connsiteY3" fmla="*/ 4445668 h 5617247"/>
                <a:gd name="connsiteX4" fmla="*/ 19482966 w 21635868"/>
                <a:gd name="connsiteY4" fmla="*/ 4397542 h 5617247"/>
                <a:gd name="connsiteX5" fmla="*/ 19210250 w 21635868"/>
                <a:gd name="connsiteY5" fmla="*/ 4397542 h 5617247"/>
                <a:gd name="connsiteX6" fmla="*/ 18825240 w 21635868"/>
                <a:gd name="connsiteY6" fmla="*/ 4461710 h 5617247"/>
                <a:gd name="connsiteX7" fmla="*/ 18488355 w 21635868"/>
                <a:gd name="connsiteY7" fmla="*/ 4429626 h 5617247"/>
                <a:gd name="connsiteX8" fmla="*/ 17846671 w 21635868"/>
                <a:gd name="connsiteY8" fmla="*/ 4381499 h 5617247"/>
                <a:gd name="connsiteX9" fmla="*/ 17413534 w 21635868"/>
                <a:gd name="connsiteY9" fmla="*/ 4381499 h 5617247"/>
                <a:gd name="connsiteX10" fmla="*/ 16948313 w 21635868"/>
                <a:gd name="connsiteY10" fmla="*/ 4381499 h 5617247"/>
                <a:gd name="connsiteX11" fmla="*/ 16611429 w 21635868"/>
                <a:gd name="connsiteY11" fmla="*/ 4397542 h 5617247"/>
                <a:gd name="connsiteX12" fmla="*/ 15777240 w 21635868"/>
                <a:gd name="connsiteY12" fmla="*/ 4333373 h 5617247"/>
                <a:gd name="connsiteX13" fmla="*/ 15328061 w 21635868"/>
                <a:gd name="connsiteY13" fmla="*/ 4349415 h 5617247"/>
                <a:gd name="connsiteX14" fmla="*/ 14894924 w 21635868"/>
                <a:gd name="connsiteY14" fmla="*/ 4349415 h 5617247"/>
                <a:gd name="connsiteX15" fmla="*/ 14189071 w 21635868"/>
                <a:gd name="connsiteY15" fmla="*/ 4349415 h 5617247"/>
                <a:gd name="connsiteX16" fmla="*/ 13675724 w 21635868"/>
                <a:gd name="connsiteY16" fmla="*/ 4365457 h 5617247"/>
                <a:gd name="connsiteX17" fmla="*/ 13451134 w 21635868"/>
                <a:gd name="connsiteY17" fmla="*/ 4333373 h 5617247"/>
                <a:gd name="connsiteX18" fmla="*/ 12953829 w 21635868"/>
                <a:gd name="connsiteY18" fmla="*/ 4317331 h 5617247"/>
                <a:gd name="connsiteX19" fmla="*/ 12520692 w 21635868"/>
                <a:gd name="connsiteY19" fmla="*/ 4333373 h 5617247"/>
                <a:gd name="connsiteX20" fmla="*/ 11927134 w 21635868"/>
                <a:gd name="connsiteY20" fmla="*/ 4381499 h 5617247"/>
                <a:gd name="connsiteX21" fmla="*/ 10820229 w 21635868"/>
                <a:gd name="connsiteY21" fmla="*/ 4285247 h 5617247"/>
                <a:gd name="connsiteX22" fmla="*/ 10355008 w 21635868"/>
                <a:gd name="connsiteY22" fmla="*/ 4317331 h 5617247"/>
                <a:gd name="connsiteX23" fmla="*/ 10082292 w 21635868"/>
                <a:gd name="connsiteY23" fmla="*/ 4381499 h 5617247"/>
                <a:gd name="connsiteX24" fmla="*/ 9857703 w 21635868"/>
                <a:gd name="connsiteY24" fmla="*/ 4509836 h 5617247"/>
                <a:gd name="connsiteX25" fmla="*/ 9135808 w 21635868"/>
                <a:gd name="connsiteY25" fmla="*/ 4734426 h 5617247"/>
                <a:gd name="connsiteX26" fmla="*/ 8408333 w 21635868"/>
                <a:gd name="connsiteY26" fmla="*/ 5455274 h 5617247"/>
                <a:gd name="connsiteX27" fmla="*/ 7441274 w 21635868"/>
                <a:gd name="connsiteY27" fmla="*/ 5551876 h 5617247"/>
                <a:gd name="connsiteX28" fmla="*/ 6391910 w 21635868"/>
                <a:gd name="connsiteY28" fmla="*/ 4643753 h 5617247"/>
                <a:gd name="connsiteX29" fmla="*/ 5430082 w 21635868"/>
                <a:gd name="connsiteY29" fmla="*/ 4381499 h 5617247"/>
                <a:gd name="connsiteX30" fmla="*/ 4627976 w 21635868"/>
                <a:gd name="connsiteY30" fmla="*/ 4365457 h 5617247"/>
                <a:gd name="connsiteX31" fmla="*/ 3681492 w 21635868"/>
                <a:gd name="connsiteY31" fmla="*/ 4333373 h 5617247"/>
                <a:gd name="connsiteX32" fmla="*/ 3168145 w 21635868"/>
                <a:gd name="connsiteY32" fmla="*/ 4349415 h 5617247"/>
                <a:gd name="connsiteX33" fmla="*/ 2349997 w 21635868"/>
                <a:gd name="connsiteY33" fmla="*/ 4333373 h 5617247"/>
                <a:gd name="connsiteX34" fmla="*/ 1644145 w 21635868"/>
                <a:gd name="connsiteY34" fmla="*/ 4349415 h 5617247"/>
                <a:gd name="connsiteX35" fmla="*/ 1259134 w 21635868"/>
                <a:gd name="connsiteY35" fmla="*/ 4349415 h 5617247"/>
                <a:gd name="connsiteX36" fmla="*/ 954334 w 21635868"/>
                <a:gd name="connsiteY36" fmla="*/ 4237120 h 5617247"/>
                <a:gd name="connsiteX37" fmla="*/ 617450 w 21635868"/>
                <a:gd name="connsiteY37" fmla="*/ 4044615 h 5617247"/>
                <a:gd name="connsiteX38" fmla="*/ 376819 w 21635868"/>
                <a:gd name="connsiteY38" fmla="*/ 3739815 h 5617247"/>
                <a:gd name="connsiteX39" fmla="*/ 168271 w 21635868"/>
                <a:gd name="connsiteY39" fmla="*/ 3563352 h 5617247"/>
                <a:gd name="connsiteX40" fmla="*/ 23892 w 21635868"/>
                <a:gd name="connsiteY40" fmla="*/ 3226468 h 5617247"/>
                <a:gd name="connsiteX41" fmla="*/ 7850 w 21635868"/>
                <a:gd name="connsiteY41" fmla="*/ 2825415 h 5617247"/>
                <a:gd name="connsiteX42" fmla="*/ 104103 w 21635868"/>
                <a:gd name="connsiteY42" fmla="*/ 2344152 h 5617247"/>
                <a:gd name="connsiteX43" fmla="*/ 248482 w 21635868"/>
                <a:gd name="connsiteY43" fmla="*/ 1975184 h 5617247"/>
                <a:gd name="connsiteX44" fmla="*/ 473071 w 21635868"/>
                <a:gd name="connsiteY44" fmla="*/ 1718510 h 5617247"/>
                <a:gd name="connsiteX45" fmla="*/ 729745 w 21635868"/>
                <a:gd name="connsiteY45" fmla="*/ 1461836 h 5617247"/>
                <a:gd name="connsiteX46" fmla="*/ 1034545 w 21635868"/>
                <a:gd name="connsiteY46" fmla="*/ 1157036 h 5617247"/>
                <a:gd name="connsiteX47" fmla="*/ 1483724 w 21635868"/>
                <a:gd name="connsiteY47" fmla="*/ 739942 h 5617247"/>
                <a:gd name="connsiteX48" fmla="*/ 1852692 w 21635868"/>
                <a:gd name="connsiteY48" fmla="*/ 595563 h 5617247"/>
                <a:gd name="connsiteX49" fmla="*/ 2847303 w 21635868"/>
                <a:gd name="connsiteY49" fmla="*/ 387015 h 5617247"/>
                <a:gd name="connsiteX50" fmla="*/ 3472945 w 21635868"/>
                <a:gd name="connsiteY50" fmla="*/ 306805 h 5617247"/>
                <a:gd name="connsiteX51" fmla="*/ 4515682 w 21635868"/>
                <a:gd name="connsiteY51" fmla="*/ 242636 h 5617247"/>
                <a:gd name="connsiteX52" fmla="*/ 5141324 w 21635868"/>
                <a:gd name="connsiteY52" fmla="*/ 130342 h 5617247"/>
                <a:gd name="connsiteX53" fmla="*/ 6585113 w 21635868"/>
                <a:gd name="connsiteY53" fmla="*/ 66173 h 5617247"/>
                <a:gd name="connsiteX54" fmla="*/ 7611808 w 21635868"/>
                <a:gd name="connsiteY54" fmla="*/ 50131 h 5617247"/>
                <a:gd name="connsiteX55" fmla="*/ 8702671 w 21635868"/>
                <a:gd name="connsiteY55" fmla="*/ 18047 h 5617247"/>
                <a:gd name="connsiteX56" fmla="*/ 9440608 w 21635868"/>
                <a:gd name="connsiteY56" fmla="*/ 2005 h 5617247"/>
                <a:gd name="connsiteX57" fmla="*/ 9921871 w 21635868"/>
                <a:gd name="connsiteY57" fmla="*/ 2005 h 5617247"/>
                <a:gd name="connsiteX58" fmla="*/ 10547513 w 21635868"/>
                <a:gd name="connsiteY58" fmla="*/ 18047 h 5617247"/>
                <a:gd name="connsiteX59" fmla="*/ 11125029 w 21635868"/>
                <a:gd name="connsiteY59" fmla="*/ 18047 h 5617247"/>
                <a:gd name="connsiteX60" fmla="*/ 11702545 w 21635868"/>
                <a:gd name="connsiteY60" fmla="*/ 130342 h 5617247"/>
                <a:gd name="connsiteX61" fmla="*/ 12296103 w 21635868"/>
                <a:gd name="connsiteY61" fmla="*/ 258678 h 5617247"/>
                <a:gd name="connsiteX62" fmla="*/ 12713197 w 21635868"/>
                <a:gd name="connsiteY62" fmla="*/ 419099 h 5617247"/>
                <a:gd name="connsiteX63" fmla="*/ 13210503 w 21635868"/>
                <a:gd name="connsiteY63" fmla="*/ 723899 h 5617247"/>
                <a:gd name="connsiteX64" fmla="*/ 13370924 w 21635868"/>
                <a:gd name="connsiteY64" fmla="*/ 1028699 h 5617247"/>
                <a:gd name="connsiteX65" fmla="*/ 13739892 w 21635868"/>
                <a:gd name="connsiteY65" fmla="*/ 1285373 h 5617247"/>
                <a:gd name="connsiteX66" fmla="*/ 13932397 w 21635868"/>
                <a:gd name="connsiteY66" fmla="*/ 1798720 h 5617247"/>
                <a:gd name="connsiteX67" fmla="*/ 14092819 w 21635868"/>
                <a:gd name="connsiteY67" fmla="*/ 2183731 h 5617247"/>
                <a:gd name="connsiteX68" fmla="*/ 14205113 w 21635868"/>
                <a:gd name="connsiteY68" fmla="*/ 2520615 h 5617247"/>
                <a:gd name="connsiteX69" fmla="*/ 14381576 w 21635868"/>
                <a:gd name="connsiteY69" fmla="*/ 2729163 h 5617247"/>
                <a:gd name="connsiteX70" fmla="*/ 14574082 w 21635868"/>
                <a:gd name="connsiteY70" fmla="*/ 3033963 h 5617247"/>
                <a:gd name="connsiteX71" fmla="*/ 14959092 w 21635868"/>
                <a:gd name="connsiteY71" fmla="*/ 3386889 h 5617247"/>
                <a:gd name="connsiteX72" fmla="*/ 15392229 w 21635868"/>
                <a:gd name="connsiteY72" fmla="*/ 3723773 h 5617247"/>
                <a:gd name="connsiteX73" fmla="*/ 15905576 w 21635868"/>
                <a:gd name="connsiteY73" fmla="*/ 3884194 h 5617247"/>
                <a:gd name="connsiteX74" fmla="*/ 16659555 w 21635868"/>
                <a:gd name="connsiteY74" fmla="*/ 4012531 h 5617247"/>
                <a:gd name="connsiteX75" fmla="*/ 17493745 w 21635868"/>
                <a:gd name="connsiteY75" fmla="*/ 4108784 h 5617247"/>
                <a:gd name="connsiteX76" fmla="*/ 18135429 w 21635868"/>
                <a:gd name="connsiteY76" fmla="*/ 4012531 h 5617247"/>
                <a:gd name="connsiteX77" fmla="*/ 18793155 w 21635868"/>
                <a:gd name="connsiteY77" fmla="*/ 4012531 h 5617247"/>
                <a:gd name="connsiteX78" fmla="*/ 19595261 w 21635868"/>
                <a:gd name="connsiteY78" fmla="*/ 4028573 h 5617247"/>
                <a:gd name="connsiteX79" fmla="*/ 20156734 w 21635868"/>
                <a:gd name="connsiteY79" fmla="*/ 4060657 h 5617247"/>
                <a:gd name="connsiteX80" fmla="*/ 21039050 w 21635868"/>
                <a:gd name="connsiteY80" fmla="*/ 4108784 h 5617247"/>
                <a:gd name="connsiteX81" fmla="*/ 21391976 w 21635868"/>
                <a:gd name="connsiteY81" fmla="*/ 4140868 h 5617247"/>
                <a:gd name="connsiteX82" fmla="*/ 21472187 w 21635868"/>
                <a:gd name="connsiteY82" fmla="*/ 4237120 h 5617247"/>
                <a:gd name="connsiteX83" fmla="*/ 21632608 w 21635868"/>
                <a:gd name="connsiteY83" fmla="*/ 4269205 h 5617247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857703 w 21635868"/>
                <a:gd name="connsiteY24" fmla="*/ 4509836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82836 w 21635868"/>
                <a:gd name="connsiteY29" fmla="*/ 4821115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571957"/>
                <a:gd name="connsiteX1" fmla="*/ 21504271 w 21635868"/>
                <a:gd name="connsiteY1" fmla="*/ 4445668 h 5571957"/>
                <a:gd name="connsiteX2" fmla="*/ 20734250 w 21635868"/>
                <a:gd name="connsiteY2" fmla="*/ 4461710 h 5571957"/>
                <a:gd name="connsiteX3" fmla="*/ 19851934 w 21635868"/>
                <a:gd name="connsiteY3" fmla="*/ 4445668 h 5571957"/>
                <a:gd name="connsiteX4" fmla="*/ 19482966 w 21635868"/>
                <a:gd name="connsiteY4" fmla="*/ 4397542 h 5571957"/>
                <a:gd name="connsiteX5" fmla="*/ 19210250 w 21635868"/>
                <a:gd name="connsiteY5" fmla="*/ 4397542 h 5571957"/>
                <a:gd name="connsiteX6" fmla="*/ 18825240 w 21635868"/>
                <a:gd name="connsiteY6" fmla="*/ 4461710 h 5571957"/>
                <a:gd name="connsiteX7" fmla="*/ 18488355 w 21635868"/>
                <a:gd name="connsiteY7" fmla="*/ 4429626 h 5571957"/>
                <a:gd name="connsiteX8" fmla="*/ 17846671 w 21635868"/>
                <a:gd name="connsiteY8" fmla="*/ 4381499 h 5571957"/>
                <a:gd name="connsiteX9" fmla="*/ 17413534 w 21635868"/>
                <a:gd name="connsiteY9" fmla="*/ 4381499 h 5571957"/>
                <a:gd name="connsiteX10" fmla="*/ 16948313 w 21635868"/>
                <a:gd name="connsiteY10" fmla="*/ 4381499 h 5571957"/>
                <a:gd name="connsiteX11" fmla="*/ 16611429 w 21635868"/>
                <a:gd name="connsiteY11" fmla="*/ 4397542 h 5571957"/>
                <a:gd name="connsiteX12" fmla="*/ 15777240 w 21635868"/>
                <a:gd name="connsiteY12" fmla="*/ 4333373 h 5571957"/>
                <a:gd name="connsiteX13" fmla="*/ 15328061 w 21635868"/>
                <a:gd name="connsiteY13" fmla="*/ 4349415 h 5571957"/>
                <a:gd name="connsiteX14" fmla="*/ 14894924 w 21635868"/>
                <a:gd name="connsiteY14" fmla="*/ 4349415 h 5571957"/>
                <a:gd name="connsiteX15" fmla="*/ 14189071 w 21635868"/>
                <a:gd name="connsiteY15" fmla="*/ 4349415 h 5571957"/>
                <a:gd name="connsiteX16" fmla="*/ 13675724 w 21635868"/>
                <a:gd name="connsiteY16" fmla="*/ 4365457 h 5571957"/>
                <a:gd name="connsiteX17" fmla="*/ 13451134 w 21635868"/>
                <a:gd name="connsiteY17" fmla="*/ 4333373 h 5571957"/>
                <a:gd name="connsiteX18" fmla="*/ 12953829 w 21635868"/>
                <a:gd name="connsiteY18" fmla="*/ 4317331 h 5571957"/>
                <a:gd name="connsiteX19" fmla="*/ 12520692 w 21635868"/>
                <a:gd name="connsiteY19" fmla="*/ 4333373 h 5571957"/>
                <a:gd name="connsiteX20" fmla="*/ 11927134 w 21635868"/>
                <a:gd name="connsiteY20" fmla="*/ 4381499 h 5571957"/>
                <a:gd name="connsiteX21" fmla="*/ 10879864 w 21635868"/>
                <a:gd name="connsiteY21" fmla="*/ 4424395 h 5571957"/>
                <a:gd name="connsiteX22" fmla="*/ 10355008 w 21635868"/>
                <a:gd name="connsiteY22" fmla="*/ 4436601 h 5571957"/>
                <a:gd name="connsiteX23" fmla="*/ 10062413 w 21635868"/>
                <a:gd name="connsiteY23" fmla="*/ 4600160 h 5571957"/>
                <a:gd name="connsiteX24" fmla="*/ 9698676 w 21635868"/>
                <a:gd name="connsiteY24" fmla="*/ 4708619 h 5571957"/>
                <a:gd name="connsiteX25" fmla="*/ 9076174 w 21635868"/>
                <a:gd name="connsiteY25" fmla="*/ 4873574 h 5571957"/>
                <a:gd name="connsiteX26" fmla="*/ 8408333 w 21635868"/>
                <a:gd name="connsiteY26" fmla="*/ 5455274 h 5571957"/>
                <a:gd name="connsiteX27" fmla="*/ 7441274 w 21635868"/>
                <a:gd name="connsiteY27" fmla="*/ 5551876 h 5571957"/>
                <a:gd name="connsiteX28" fmla="*/ 6567756 w 21635868"/>
                <a:gd name="connsiteY28" fmla="*/ 5188876 h 5571957"/>
                <a:gd name="connsiteX29" fmla="*/ 5482836 w 21635868"/>
                <a:gd name="connsiteY29" fmla="*/ 4821115 h 5571957"/>
                <a:gd name="connsiteX30" fmla="*/ 4751068 w 21635868"/>
                <a:gd name="connsiteY30" fmla="*/ 4629226 h 5571957"/>
                <a:gd name="connsiteX31" fmla="*/ 3681492 w 21635868"/>
                <a:gd name="connsiteY31" fmla="*/ 4333373 h 5571957"/>
                <a:gd name="connsiteX32" fmla="*/ 3168145 w 21635868"/>
                <a:gd name="connsiteY32" fmla="*/ 4349415 h 5571957"/>
                <a:gd name="connsiteX33" fmla="*/ 2349997 w 21635868"/>
                <a:gd name="connsiteY33" fmla="*/ 4333373 h 5571957"/>
                <a:gd name="connsiteX34" fmla="*/ 1644145 w 21635868"/>
                <a:gd name="connsiteY34" fmla="*/ 4349415 h 5571957"/>
                <a:gd name="connsiteX35" fmla="*/ 1259134 w 21635868"/>
                <a:gd name="connsiteY35" fmla="*/ 4349415 h 5571957"/>
                <a:gd name="connsiteX36" fmla="*/ 954334 w 21635868"/>
                <a:gd name="connsiteY36" fmla="*/ 4237120 h 5571957"/>
                <a:gd name="connsiteX37" fmla="*/ 617450 w 21635868"/>
                <a:gd name="connsiteY37" fmla="*/ 4044615 h 5571957"/>
                <a:gd name="connsiteX38" fmla="*/ 376819 w 21635868"/>
                <a:gd name="connsiteY38" fmla="*/ 3739815 h 5571957"/>
                <a:gd name="connsiteX39" fmla="*/ 168271 w 21635868"/>
                <a:gd name="connsiteY39" fmla="*/ 3563352 h 5571957"/>
                <a:gd name="connsiteX40" fmla="*/ 23892 w 21635868"/>
                <a:gd name="connsiteY40" fmla="*/ 3226468 h 5571957"/>
                <a:gd name="connsiteX41" fmla="*/ 7850 w 21635868"/>
                <a:gd name="connsiteY41" fmla="*/ 2825415 h 5571957"/>
                <a:gd name="connsiteX42" fmla="*/ 104103 w 21635868"/>
                <a:gd name="connsiteY42" fmla="*/ 2344152 h 5571957"/>
                <a:gd name="connsiteX43" fmla="*/ 248482 w 21635868"/>
                <a:gd name="connsiteY43" fmla="*/ 1975184 h 5571957"/>
                <a:gd name="connsiteX44" fmla="*/ 473071 w 21635868"/>
                <a:gd name="connsiteY44" fmla="*/ 1718510 h 5571957"/>
                <a:gd name="connsiteX45" fmla="*/ 729745 w 21635868"/>
                <a:gd name="connsiteY45" fmla="*/ 1461836 h 5571957"/>
                <a:gd name="connsiteX46" fmla="*/ 1034545 w 21635868"/>
                <a:gd name="connsiteY46" fmla="*/ 1157036 h 5571957"/>
                <a:gd name="connsiteX47" fmla="*/ 1483724 w 21635868"/>
                <a:gd name="connsiteY47" fmla="*/ 739942 h 5571957"/>
                <a:gd name="connsiteX48" fmla="*/ 1852692 w 21635868"/>
                <a:gd name="connsiteY48" fmla="*/ 595563 h 5571957"/>
                <a:gd name="connsiteX49" fmla="*/ 2847303 w 21635868"/>
                <a:gd name="connsiteY49" fmla="*/ 387015 h 5571957"/>
                <a:gd name="connsiteX50" fmla="*/ 3472945 w 21635868"/>
                <a:gd name="connsiteY50" fmla="*/ 306805 h 5571957"/>
                <a:gd name="connsiteX51" fmla="*/ 4515682 w 21635868"/>
                <a:gd name="connsiteY51" fmla="*/ 242636 h 5571957"/>
                <a:gd name="connsiteX52" fmla="*/ 5141324 w 21635868"/>
                <a:gd name="connsiteY52" fmla="*/ 130342 h 5571957"/>
                <a:gd name="connsiteX53" fmla="*/ 6585113 w 21635868"/>
                <a:gd name="connsiteY53" fmla="*/ 66173 h 5571957"/>
                <a:gd name="connsiteX54" fmla="*/ 7611808 w 21635868"/>
                <a:gd name="connsiteY54" fmla="*/ 50131 h 5571957"/>
                <a:gd name="connsiteX55" fmla="*/ 8702671 w 21635868"/>
                <a:gd name="connsiteY55" fmla="*/ 18047 h 5571957"/>
                <a:gd name="connsiteX56" fmla="*/ 9440608 w 21635868"/>
                <a:gd name="connsiteY56" fmla="*/ 2005 h 5571957"/>
                <a:gd name="connsiteX57" fmla="*/ 9921871 w 21635868"/>
                <a:gd name="connsiteY57" fmla="*/ 2005 h 5571957"/>
                <a:gd name="connsiteX58" fmla="*/ 10547513 w 21635868"/>
                <a:gd name="connsiteY58" fmla="*/ 18047 h 5571957"/>
                <a:gd name="connsiteX59" fmla="*/ 11125029 w 21635868"/>
                <a:gd name="connsiteY59" fmla="*/ 18047 h 5571957"/>
                <a:gd name="connsiteX60" fmla="*/ 11702545 w 21635868"/>
                <a:gd name="connsiteY60" fmla="*/ 130342 h 5571957"/>
                <a:gd name="connsiteX61" fmla="*/ 12296103 w 21635868"/>
                <a:gd name="connsiteY61" fmla="*/ 258678 h 5571957"/>
                <a:gd name="connsiteX62" fmla="*/ 12713197 w 21635868"/>
                <a:gd name="connsiteY62" fmla="*/ 419099 h 5571957"/>
                <a:gd name="connsiteX63" fmla="*/ 13210503 w 21635868"/>
                <a:gd name="connsiteY63" fmla="*/ 723899 h 5571957"/>
                <a:gd name="connsiteX64" fmla="*/ 13370924 w 21635868"/>
                <a:gd name="connsiteY64" fmla="*/ 1028699 h 5571957"/>
                <a:gd name="connsiteX65" fmla="*/ 13739892 w 21635868"/>
                <a:gd name="connsiteY65" fmla="*/ 1285373 h 5571957"/>
                <a:gd name="connsiteX66" fmla="*/ 13932397 w 21635868"/>
                <a:gd name="connsiteY66" fmla="*/ 1798720 h 5571957"/>
                <a:gd name="connsiteX67" fmla="*/ 14092819 w 21635868"/>
                <a:gd name="connsiteY67" fmla="*/ 2183731 h 5571957"/>
                <a:gd name="connsiteX68" fmla="*/ 14205113 w 21635868"/>
                <a:gd name="connsiteY68" fmla="*/ 2520615 h 5571957"/>
                <a:gd name="connsiteX69" fmla="*/ 14381576 w 21635868"/>
                <a:gd name="connsiteY69" fmla="*/ 2729163 h 5571957"/>
                <a:gd name="connsiteX70" fmla="*/ 14574082 w 21635868"/>
                <a:gd name="connsiteY70" fmla="*/ 3033963 h 5571957"/>
                <a:gd name="connsiteX71" fmla="*/ 14959092 w 21635868"/>
                <a:gd name="connsiteY71" fmla="*/ 3386889 h 5571957"/>
                <a:gd name="connsiteX72" fmla="*/ 15392229 w 21635868"/>
                <a:gd name="connsiteY72" fmla="*/ 3723773 h 5571957"/>
                <a:gd name="connsiteX73" fmla="*/ 15905576 w 21635868"/>
                <a:gd name="connsiteY73" fmla="*/ 3884194 h 5571957"/>
                <a:gd name="connsiteX74" fmla="*/ 16659555 w 21635868"/>
                <a:gd name="connsiteY74" fmla="*/ 4012531 h 5571957"/>
                <a:gd name="connsiteX75" fmla="*/ 17493745 w 21635868"/>
                <a:gd name="connsiteY75" fmla="*/ 4108784 h 5571957"/>
                <a:gd name="connsiteX76" fmla="*/ 18135429 w 21635868"/>
                <a:gd name="connsiteY76" fmla="*/ 4012531 h 5571957"/>
                <a:gd name="connsiteX77" fmla="*/ 18793155 w 21635868"/>
                <a:gd name="connsiteY77" fmla="*/ 4012531 h 5571957"/>
                <a:gd name="connsiteX78" fmla="*/ 19595261 w 21635868"/>
                <a:gd name="connsiteY78" fmla="*/ 4028573 h 5571957"/>
                <a:gd name="connsiteX79" fmla="*/ 20156734 w 21635868"/>
                <a:gd name="connsiteY79" fmla="*/ 4060657 h 5571957"/>
                <a:gd name="connsiteX80" fmla="*/ 21039050 w 21635868"/>
                <a:gd name="connsiteY80" fmla="*/ 4108784 h 5571957"/>
                <a:gd name="connsiteX81" fmla="*/ 21391976 w 21635868"/>
                <a:gd name="connsiteY81" fmla="*/ 4140868 h 5571957"/>
                <a:gd name="connsiteX82" fmla="*/ 21472187 w 21635868"/>
                <a:gd name="connsiteY82" fmla="*/ 4237120 h 5571957"/>
                <a:gd name="connsiteX83" fmla="*/ 21632608 w 21635868"/>
                <a:gd name="connsiteY83" fmla="*/ 4269205 h 5571957"/>
                <a:gd name="connsiteX0" fmla="*/ 21632608 w 21635868"/>
                <a:gd name="connsiteY0" fmla="*/ 4269205 h 5472284"/>
                <a:gd name="connsiteX1" fmla="*/ 21504271 w 21635868"/>
                <a:gd name="connsiteY1" fmla="*/ 4445668 h 5472284"/>
                <a:gd name="connsiteX2" fmla="*/ 20734250 w 21635868"/>
                <a:gd name="connsiteY2" fmla="*/ 4461710 h 5472284"/>
                <a:gd name="connsiteX3" fmla="*/ 19851934 w 21635868"/>
                <a:gd name="connsiteY3" fmla="*/ 4445668 h 5472284"/>
                <a:gd name="connsiteX4" fmla="*/ 19482966 w 21635868"/>
                <a:gd name="connsiteY4" fmla="*/ 4397542 h 5472284"/>
                <a:gd name="connsiteX5" fmla="*/ 19210250 w 21635868"/>
                <a:gd name="connsiteY5" fmla="*/ 4397542 h 5472284"/>
                <a:gd name="connsiteX6" fmla="*/ 18825240 w 21635868"/>
                <a:gd name="connsiteY6" fmla="*/ 4461710 h 5472284"/>
                <a:gd name="connsiteX7" fmla="*/ 18488355 w 21635868"/>
                <a:gd name="connsiteY7" fmla="*/ 4429626 h 5472284"/>
                <a:gd name="connsiteX8" fmla="*/ 17846671 w 21635868"/>
                <a:gd name="connsiteY8" fmla="*/ 4381499 h 5472284"/>
                <a:gd name="connsiteX9" fmla="*/ 17413534 w 21635868"/>
                <a:gd name="connsiteY9" fmla="*/ 4381499 h 5472284"/>
                <a:gd name="connsiteX10" fmla="*/ 16948313 w 21635868"/>
                <a:gd name="connsiteY10" fmla="*/ 4381499 h 5472284"/>
                <a:gd name="connsiteX11" fmla="*/ 16611429 w 21635868"/>
                <a:gd name="connsiteY11" fmla="*/ 4397542 h 5472284"/>
                <a:gd name="connsiteX12" fmla="*/ 15777240 w 21635868"/>
                <a:gd name="connsiteY12" fmla="*/ 4333373 h 5472284"/>
                <a:gd name="connsiteX13" fmla="*/ 15328061 w 21635868"/>
                <a:gd name="connsiteY13" fmla="*/ 4349415 h 5472284"/>
                <a:gd name="connsiteX14" fmla="*/ 14894924 w 21635868"/>
                <a:gd name="connsiteY14" fmla="*/ 4349415 h 5472284"/>
                <a:gd name="connsiteX15" fmla="*/ 14189071 w 21635868"/>
                <a:gd name="connsiteY15" fmla="*/ 4349415 h 5472284"/>
                <a:gd name="connsiteX16" fmla="*/ 13675724 w 21635868"/>
                <a:gd name="connsiteY16" fmla="*/ 4365457 h 5472284"/>
                <a:gd name="connsiteX17" fmla="*/ 13451134 w 21635868"/>
                <a:gd name="connsiteY17" fmla="*/ 4333373 h 5472284"/>
                <a:gd name="connsiteX18" fmla="*/ 12953829 w 21635868"/>
                <a:gd name="connsiteY18" fmla="*/ 4317331 h 5472284"/>
                <a:gd name="connsiteX19" fmla="*/ 12520692 w 21635868"/>
                <a:gd name="connsiteY19" fmla="*/ 4333373 h 5472284"/>
                <a:gd name="connsiteX20" fmla="*/ 11927134 w 21635868"/>
                <a:gd name="connsiteY20" fmla="*/ 4381499 h 5472284"/>
                <a:gd name="connsiteX21" fmla="*/ 10879864 w 21635868"/>
                <a:gd name="connsiteY21" fmla="*/ 4424395 h 5472284"/>
                <a:gd name="connsiteX22" fmla="*/ 10355008 w 21635868"/>
                <a:gd name="connsiteY22" fmla="*/ 4436601 h 5472284"/>
                <a:gd name="connsiteX23" fmla="*/ 10062413 w 21635868"/>
                <a:gd name="connsiteY23" fmla="*/ 4600160 h 5472284"/>
                <a:gd name="connsiteX24" fmla="*/ 9698676 w 21635868"/>
                <a:gd name="connsiteY24" fmla="*/ 4708619 h 5472284"/>
                <a:gd name="connsiteX25" fmla="*/ 9076174 w 21635868"/>
                <a:gd name="connsiteY25" fmla="*/ 4873574 h 5472284"/>
                <a:gd name="connsiteX26" fmla="*/ 8408333 w 21635868"/>
                <a:gd name="connsiteY26" fmla="*/ 5455274 h 5472284"/>
                <a:gd name="connsiteX27" fmla="*/ 7406105 w 21635868"/>
                <a:gd name="connsiteY27" fmla="*/ 5305691 h 5472284"/>
                <a:gd name="connsiteX28" fmla="*/ 6567756 w 21635868"/>
                <a:gd name="connsiteY28" fmla="*/ 5188876 h 5472284"/>
                <a:gd name="connsiteX29" fmla="*/ 5482836 w 21635868"/>
                <a:gd name="connsiteY29" fmla="*/ 4821115 h 5472284"/>
                <a:gd name="connsiteX30" fmla="*/ 4751068 w 21635868"/>
                <a:gd name="connsiteY30" fmla="*/ 4629226 h 5472284"/>
                <a:gd name="connsiteX31" fmla="*/ 3681492 w 21635868"/>
                <a:gd name="connsiteY31" fmla="*/ 4333373 h 5472284"/>
                <a:gd name="connsiteX32" fmla="*/ 3168145 w 21635868"/>
                <a:gd name="connsiteY32" fmla="*/ 4349415 h 5472284"/>
                <a:gd name="connsiteX33" fmla="*/ 2349997 w 21635868"/>
                <a:gd name="connsiteY33" fmla="*/ 4333373 h 5472284"/>
                <a:gd name="connsiteX34" fmla="*/ 1644145 w 21635868"/>
                <a:gd name="connsiteY34" fmla="*/ 4349415 h 5472284"/>
                <a:gd name="connsiteX35" fmla="*/ 1259134 w 21635868"/>
                <a:gd name="connsiteY35" fmla="*/ 4349415 h 5472284"/>
                <a:gd name="connsiteX36" fmla="*/ 954334 w 21635868"/>
                <a:gd name="connsiteY36" fmla="*/ 4237120 h 5472284"/>
                <a:gd name="connsiteX37" fmla="*/ 617450 w 21635868"/>
                <a:gd name="connsiteY37" fmla="*/ 4044615 h 5472284"/>
                <a:gd name="connsiteX38" fmla="*/ 376819 w 21635868"/>
                <a:gd name="connsiteY38" fmla="*/ 3739815 h 5472284"/>
                <a:gd name="connsiteX39" fmla="*/ 168271 w 21635868"/>
                <a:gd name="connsiteY39" fmla="*/ 3563352 h 5472284"/>
                <a:gd name="connsiteX40" fmla="*/ 23892 w 21635868"/>
                <a:gd name="connsiteY40" fmla="*/ 3226468 h 5472284"/>
                <a:gd name="connsiteX41" fmla="*/ 7850 w 21635868"/>
                <a:gd name="connsiteY41" fmla="*/ 2825415 h 5472284"/>
                <a:gd name="connsiteX42" fmla="*/ 104103 w 21635868"/>
                <a:gd name="connsiteY42" fmla="*/ 2344152 h 5472284"/>
                <a:gd name="connsiteX43" fmla="*/ 248482 w 21635868"/>
                <a:gd name="connsiteY43" fmla="*/ 1975184 h 5472284"/>
                <a:gd name="connsiteX44" fmla="*/ 473071 w 21635868"/>
                <a:gd name="connsiteY44" fmla="*/ 1718510 h 5472284"/>
                <a:gd name="connsiteX45" fmla="*/ 729745 w 21635868"/>
                <a:gd name="connsiteY45" fmla="*/ 1461836 h 5472284"/>
                <a:gd name="connsiteX46" fmla="*/ 1034545 w 21635868"/>
                <a:gd name="connsiteY46" fmla="*/ 1157036 h 5472284"/>
                <a:gd name="connsiteX47" fmla="*/ 1483724 w 21635868"/>
                <a:gd name="connsiteY47" fmla="*/ 739942 h 5472284"/>
                <a:gd name="connsiteX48" fmla="*/ 1852692 w 21635868"/>
                <a:gd name="connsiteY48" fmla="*/ 595563 h 5472284"/>
                <a:gd name="connsiteX49" fmla="*/ 2847303 w 21635868"/>
                <a:gd name="connsiteY49" fmla="*/ 387015 h 5472284"/>
                <a:gd name="connsiteX50" fmla="*/ 3472945 w 21635868"/>
                <a:gd name="connsiteY50" fmla="*/ 306805 h 5472284"/>
                <a:gd name="connsiteX51" fmla="*/ 4515682 w 21635868"/>
                <a:gd name="connsiteY51" fmla="*/ 242636 h 5472284"/>
                <a:gd name="connsiteX52" fmla="*/ 5141324 w 21635868"/>
                <a:gd name="connsiteY52" fmla="*/ 130342 h 5472284"/>
                <a:gd name="connsiteX53" fmla="*/ 6585113 w 21635868"/>
                <a:gd name="connsiteY53" fmla="*/ 66173 h 5472284"/>
                <a:gd name="connsiteX54" fmla="*/ 7611808 w 21635868"/>
                <a:gd name="connsiteY54" fmla="*/ 50131 h 5472284"/>
                <a:gd name="connsiteX55" fmla="*/ 8702671 w 21635868"/>
                <a:gd name="connsiteY55" fmla="*/ 18047 h 5472284"/>
                <a:gd name="connsiteX56" fmla="*/ 9440608 w 21635868"/>
                <a:gd name="connsiteY56" fmla="*/ 2005 h 5472284"/>
                <a:gd name="connsiteX57" fmla="*/ 9921871 w 21635868"/>
                <a:gd name="connsiteY57" fmla="*/ 2005 h 5472284"/>
                <a:gd name="connsiteX58" fmla="*/ 10547513 w 21635868"/>
                <a:gd name="connsiteY58" fmla="*/ 18047 h 5472284"/>
                <a:gd name="connsiteX59" fmla="*/ 11125029 w 21635868"/>
                <a:gd name="connsiteY59" fmla="*/ 18047 h 5472284"/>
                <a:gd name="connsiteX60" fmla="*/ 11702545 w 21635868"/>
                <a:gd name="connsiteY60" fmla="*/ 130342 h 5472284"/>
                <a:gd name="connsiteX61" fmla="*/ 12296103 w 21635868"/>
                <a:gd name="connsiteY61" fmla="*/ 258678 h 5472284"/>
                <a:gd name="connsiteX62" fmla="*/ 12713197 w 21635868"/>
                <a:gd name="connsiteY62" fmla="*/ 419099 h 5472284"/>
                <a:gd name="connsiteX63" fmla="*/ 13210503 w 21635868"/>
                <a:gd name="connsiteY63" fmla="*/ 723899 h 5472284"/>
                <a:gd name="connsiteX64" fmla="*/ 13370924 w 21635868"/>
                <a:gd name="connsiteY64" fmla="*/ 1028699 h 5472284"/>
                <a:gd name="connsiteX65" fmla="*/ 13739892 w 21635868"/>
                <a:gd name="connsiteY65" fmla="*/ 1285373 h 5472284"/>
                <a:gd name="connsiteX66" fmla="*/ 13932397 w 21635868"/>
                <a:gd name="connsiteY66" fmla="*/ 1798720 h 5472284"/>
                <a:gd name="connsiteX67" fmla="*/ 14092819 w 21635868"/>
                <a:gd name="connsiteY67" fmla="*/ 2183731 h 5472284"/>
                <a:gd name="connsiteX68" fmla="*/ 14205113 w 21635868"/>
                <a:gd name="connsiteY68" fmla="*/ 2520615 h 5472284"/>
                <a:gd name="connsiteX69" fmla="*/ 14381576 w 21635868"/>
                <a:gd name="connsiteY69" fmla="*/ 2729163 h 5472284"/>
                <a:gd name="connsiteX70" fmla="*/ 14574082 w 21635868"/>
                <a:gd name="connsiteY70" fmla="*/ 3033963 h 5472284"/>
                <a:gd name="connsiteX71" fmla="*/ 14959092 w 21635868"/>
                <a:gd name="connsiteY71" fmla="*/ 3386889 h 5472284"/>
                <a:gd name="connsiteX72" fmla="*/ 15392229 w 21635868"/>
                <a:gd name="connsiteY72" fmla="*/ 3723773 h 5472284"/>
                <a:gd name="connsiteX73" fmla="*/ 15905576 w 21635868"/>
                <a:gd name="connsiteY73" fmla="*/ 3884194 h 5472284"/>
                <a:gd name="connsiteX74" fmla="*/ 16659555 w 21635868"/>
                <a:gd name="connsiteY74" fmla="*/ 4012531 h 5472284"/>
                <a:gd name="connsiteX75" fmla="*/ 17493745 w 21635868"/>
                <a:gd name="connsiteY75" fmla="*/ 4108784 h 5472284"/>
                <a:gd name="connsiteX76" fmla="*/ 18135429 w 21635868"/>
                <a:gd name="connsiteY76" fmla="*/ 4012531 h 5472284"/>
                <a:gd name="connsiteX77" fmla="*/ 18793155 w 21635868"/>
                <a:gd name="connsiteY77" fmla="*/ 4012531 h 5472284"/>
                <a:gd name="connsiteX78" fmla="*/ 19595261 w 21635868"/>
                <a:gd name="connsiteY78" fmla="*/ 4028573 h 5472284"/>
                <a:gd name="connsiteX79" fmla="*/ 20156734 w 21635868"/>
                <a:gd name="connsiteY79" fmla="*/ 4060657 h 5472284"/>
                <a:gd name="connsiteX80" fmla="*/ 21039050 w 21635868"/>
                <a:gd name="connsiteY80" fmla="*/ 4108784 h 5472284"/>
                <a:gd name="connsiteX81" fmla="*/ 21391976 w 21635868"/>
                <a:gd name="connsiteY81" fmla="*/ 4140868 h 5472284"/>
                <a:gd name="connsiteX82" fmla="*/ 21472187 w 21635868"/>
                <a:gd name="connsiteY82" fmla="*/ 4237120 h 5472284"/>
                <a:gd name="connsiteX83" fmla="*/ 21632608 w 21635868"/>
                <a:gd name="connsiteY83" fmla="*/ 4269205 h 5472284"/>
                <a:gd name="connsiteX0" fmla="*/ 21632608 w 21635868"/>
                <a:gd name="connsiteY0" fmla="*/ 4269205 h 5306162"/>
                <a:gd name="connsiteX1" fmla="*/ 21504271 w 21635868"/>
                <a:gd name="connsiteY1" fmla="*/ 4445668 h 5306162"/>
                <a:gd name="connsiteX2" fmla="*/ 20734250 w 21635868"/>
                <a:gd name="connsiteY2" fmla="*/ 4461710 h 5306162"/>
                <a:gd name="connsiteX3" fmla="*/ 19851934 w 21635868"/>
                <a:gd name="connsiteY3" fmla="*/ 4445668 h 5306162"/>
                <a:gd name="connsiteX4" fmla="*/ 19482966 w 21635868"/>
                <a:gd name="connsiteY4" fmla="*/ 4397542 h 5306162"/>
                <a:gd name="connsiteX5" fmla="*/ 19210250 w 21635868"/>
                <a:gd name="connsiteY5" fmla="*/ 4397542 h 5306162"/>
                <a:gd name="connsiteX6" fmla="*/ 18825240 w 21635868"/>
                <a:gd name="connsiteY6" fmla="*/ 4461710 h 5306162"/>
                <a:gd name="connsiteX7" fmla="*/ 18488355 w 21635868"/>
                <a:gd name="connsiteY7" fmla="*/ 4429626 h 5306162"/>
                <a:gd name="connsiteX8" fmla="*/ 17846671 w 21635868"/>
                <a:gd name="connsiteY8" fmla="*/ 4381499 h 5306162"/>
                <a:gd name="connsiteX9" fmla="*/ 17413534 w 21635868"/>
                <a:gd name="connsiteY9" fmla="*/ 4381499 h 5306162"/>
                <a:gd name="connsiteX10" fmla="*/ 16948313 w 21635868"/>
                <a:gd name="connsiteY10" fmla="*/ 4381499 h 5306162"/>
                <a:gd name="connsiteX11" fmla="*/ 16611429 w 21635868"/>
                <a:gd name="connsiteY11" fmla="*/ 4397542 h 5306162"/>
                <a:gd name="connsiteX12" fmla="*/ 15777240 w 21635868"/>
                <a:gd name="connsiteY12" fmla="*/ 4333373 h 5306162"/>
                <a:gd name="connsiteX13" fmla="*/ 15328061 w 21635868"/>
                <a:gd name="connsiteY13" fmla="*/ 4349415 h 5306162"/>
                <a:gd name="connsiteX14" fmla="*/ 14894924 w 21635868"/>
                <a:gd name="connsiteY14" fmla="*/ 4349415 h 5306162"/>
                <a:gd name="connsiteX15" fmla="*/ 14189071 w 21635868"/>
                <a:gd name="connsiteY15" fmla="*/ 4349415 h 5306162"/>
                <a:gd name="connsiteX16" fmla="*/ 13675724 w 21635868"/>
                <a:gd name="connsiteY16" fmla="*/ 4365457 h 5306162"/>
                <a:gd name="connsiteX17" fmla="*/ 13451134 w 21635868"/>
                <a:gd name="connsiteY17" fmla="*/ 4333373 h 5306162"/>
                <a:gd name="connsiteX18" fmla="*/ 12953829 w 21635868"/>
                <a:gd name="connsiteY18" fmla="*/ 4317331 h 5306162"/>
                <a:gd name="connsiteX19" fmla="*/ 12520692 w 21635868"/>
                <a:gd name="connsiteY19" fmla="*/ 4333373 h 5306162"/>
                <a:gd name="connsiteX20" fmla="*/ 11927134 w 21635868"/>
                <a:gd name="connsiteY20" fmla="*/ 4381499 h 5306162"/>
                <a:gd name="connsiteX21" fmla="*/ 10879864 w 21635868"/>
                <a:gd name="connsiteY21" fmla="*/ 4424395 h 5306162"/>
                <a:gd name="connsiteX22" fmla="*/ 10355008 w 21635868"/>
                <a:gd name="connsiteY22" fmla="*/ 4436601 h 5306162"/>
                <a:gd name="connsiteX23" fmla="*/ 10062413 w 21635868"/>
                <a:gd name="connsiteY23" fmla="*/ 4600160 h 5306162"/>
                <a:gd name="connsiteX24" fmla="*/ 9698676 w 21635868"/>
                <a:gd name="connsiteY24" fmla="*/ 4708619 h 5306162"/>
                <a:gd name="connsiteX25" fmla="*/ 9076174 w 21635868"/>
                <a:gd name="connsiteY25" fmla="*/ 4873574 h 5306162"/>
                <a:gd name="connsiteX26" fmla="*/ 8302825 w 21635868"/>
                <a:gd name="connsiteY26" fmla="*/ 5156336 h 5306162"/>
                <a:gd name="connsiteX27" fmla="*/ 7406105 w 21635868"/>
                <a:gd name="connsiteY27" fmla="*/ 5305691 h 5306162"/>
                <a:gd name="connsiteX28" fmla="*/ 6567756 w 21635868"/>
                <a:gd name="connsiteY28" fmla="*/ 5188876 h 5306162"/>
                <a:gd name="connsiteX29" fmla="*/ 5482836 w 21635868"/>
                <a:gd name="connsiteY29" fmla="*/ 4821115 h 5306162"/>
                <a:gd name="connsiteX30" fmla="*/ 4751068 w 21635868"/>
                <a:gd name="connsiteY30" fmla="*/ 4629226 h 5306162"/>
                <a:gd name="connsiteX31" fmla="*/ 3681492 w 21635868"/>
                <a:gd name="connsiteY31" fmla="*/ 4333373 h 5306162"/>
                <a:gd name="connsiteX32" fmla="*/ 3168145 w 21635868"/>
                <a:gd name="connsiteY32" fmla="*/ 4349415 h 5306162"/>
                <a:gd name="connsiteX33" fmla="*/ 2349997 w 21635868"/>
                <a:gd name="connsiteY33" fmla="*/ 4333373 h 5306162"/>
                <a:gd name="connsiteX34" fmla="*/ 1644145 w 21635868"/>
                <a:gd name="connsiteY34" fmla="*/ 4349415 h 5306162"/>
                <a:gd name="connsiteX35" fmla="*/ 1259134 w 21635868"/>
                <a:gd name="connsiteY35" fmla="*/ 4349415 h 5306162"/>
                <a:gd name="connsiteX36" fmla="*/ 954334 w 21635868"/>
                <a:gd name="connsiteY36" fmla="*/ 4237120 h 5306162"/>
                <a:gd name="connsiteX37" fmla="*/ 617450 w 21635868"/>
                <a:gd name="connsiteY37" fmla="*/ 4044615 h 5306162"/>
                <a:gd name="connsiteX38" fmla="*/ 376819 w 21635868"/>
                <a:gd name="connsiteY38" fmla="*/ 3739815 h 5306162"/>
                <a:gd name="connsiteX39" fmla="*/ 168271 w 21635868"/>
                <a:gd name="connsiteY39" fmla="*/ 3563352 h 5306162"/>
                <a:gd name="connsiteX40" fmla="*/ 23892 w 21635868"/>
                <a:gd name="connsiteY40" fmla="*/ 3226468 h 5306162"/>
                <a:gd name="connsiteX41" fmla="*/ 7850 w 21635868"/>
                <a:gd name="connsiteY41" fmla="*/ 2825415 h 5306162"/>
                <a:gd name="connsiteX42" fmla="*/ 104103 w 21635868"/>
                <a:gd name="connsiteY42" fmla="*/ 2344152 h 5306162"/>
                <a:gd name="connsiteX43" fmla="*/ 248482 w 21635868"/>
                <a:gd name="connsiteY43" fmla="*/ 1975184 h 5306162"/>
                <a:gd name="connsiteX44" fmla="*/ 473071 w 21635868"/>
                <a:gd name="connsiteY44" fmla="*/ 1718510 h 5306162"/>
                <a:gd name="connsiteX45" fmla="*/ 729745 w 21635868"/>
                <a:gd name="connsiteY45" fmla="*/ 1461836 h 5306162"/>
                <a:gd name="connsiteX46" fmla="*/ 1034545 w 21635868"/>
                <a:gd name="connsiteY46" fmla="*/ 1157036 h 5306162"/>
                <a:gd name="connsiteX47" fmla="*/ 1483724 w 21635868"/>
                <a:gd name="connsiteY47" fmla="*/ 739942 h 5306162"/>
                <a:gd name="connsiteX48" fmla="*/ 1852692 w 21635868"/>
                <a:gd name="connsiteY48" fmla="*/ 595563 h 5306162"/>
                <a:gd name="connsiteX49" fmla="*/ 2847303 w 21635868"/>
                <a:gd name="connsiteY49" fmla="*/ 387015 h 5306162"/>
                <a:gd name="connsiteX50" fmla="*/ 3472945 w 21635868"/>
                <a:gd name="connsiteY50" fmla="*/ 306805 h 5306162"/>
                <a:gd name="connsiteX51" fmla="*/ 4515682 w 21635868"/>
                <a:gd name="connsiteY51" fmla="*/ 242636 h 5306162"/>
                <a:gd name="connsiteX52" fmla="*/ 5141324 w 21635868"/>
                <a:gd name="connsiteY52" fmla="*/ 130342 h 5306162"/>
                <a:gd name="connsiteX53" fmla="*/ 6585113 w 21635868"/>
                <a:gd name="connsiteY53" fmla="*/ 66173 h 5306162"/>
                <a:gd name="connsiteX54" fmla="*/ 7611808 w 21635868"/>
                <a:gd name="connsiteY54" fmla="*/ 50131 h 5306162"/>
                <a:gd name="connsiteX55" fmla="*/ 8702671 w 21635868"/>
                <a:gd name="connsiteY55" fmla="*/ 18047 h 5306162"/>
                <a:gd name="connsiteX56" fmla="*/ 9440608 w 21635868"/>
                <a:gd name="connsiteY56" fmla="*/ 2005 h 5306162"/>
                <a:gd name="connsiteX57" fmla="*/ 9921871 w 21635868"/>
                <a:gd name="connsiteY57" fmla="*/ 2005 h 5306162"/>
                <a:gd name="connsiteX58" fmla="*/ 10547513 w 21635868"/>
                <a:gd name="connsiteY58" fmla="*/ 18047 h 5306162"/>
                <a:gd name="connsiteX59" fmla="*/ 11125029 w 21635868"/>
                <a:gd name="connsiteY59" fmla="*/ 18047 h 5306162"/>
                <a:gd name="connsiteX60" fmla="*/ 11702545 w 21635868"/>
                <a:gd name="connsiteY60" fmla="*/ 130342 h 5306162"/>
                <a:gd name="connsiteX61" fmla="*/ 12296103 w 21635868"/>
                <a:gd name="connsiteY61" fmla="*/ 258678 h 5306162"/>
                <a:gd name="connsiteX62" fmla="*/ 12713197 w 21635868"/>
                <a:gd name="connsiteY62" fmla="*/ 419099 h 5306162"/>
                <a:gd name="connsiteX63" fmla="*/ 13210503 w 21635868"/>
                <a:gd name="connsiteY63" fmla="*/ 723899 h 5306162"/>
                <a:gd name="connsiteX64" fmla="*/ 13370924 w 21635868"/>
                <a:gd name="connsiteY64" fmla="*/ 1028699 h 5306162"/>
                <a:gd name="connsiteX65" fmla="*/ 13739892 w 21635868"/>
                <a:gd name="connsiteY65" fmla="*/ 1285373 h 5306162"/>
                <a:gd name="connsiteX66" fmla="*/ 13932397 w 21635868"/>
                <a:gd name="connsiteY66" fmla="*/ 1798720 h 5306162"/>
                <a:gd name="connsiteX67" fmla="*/ 14092819 w 21635868"/>
                <a:gd name="connsiteY67" fmla="*/ 2183731 h 5306162"/>
                <a:gd name="connsiteX68" fmla="*/ 14205113 w 21635868"/>
                <a:gd name="connsiteY68" fmla="*/ 2520615 h 5306162"/>
                <a:gd name="connsiteX69" fmla="*/ 14381576 w 21635868"/>
                <a:gd name="connsiteY69" fmla="*/ 2729163 h 5306162"/>
                <a:gd name="connsiteX70" fmla="*/ 14574082 w 21635868"/>
                <a:gd name="connsiteY70" fmla="*/ 3033963 h 5306162"/>
                <a:gd name="connsiteX71" fmla="*/ 14959092 w 21635868"/>
                <a:gd name="connsiteY71" fmla="*/ 3386889 h 5306162"/>
                <a:gd name="connsiteX72" fmla="*/ 15392229 w 21635868"/>
                <a:gd name="connsiteY72" fmla="*/ 3723773 h 5306162"/>
                <a:gd name="connsiteX73" fmla="*/ 15905576 w 21635868"/>
                <a:gd name="connsiteY73" fmla="*/ 3884194 h 5306162"/>
                <a:gd name="connsiteX74" fmla="*/ 16659555 w 21635868"/>
                <a:gd name="connsiteY74" fmla="*/ 4012531 h 5306162"/>
                <a:gd name="connsiteX75" fmla="*/ 17493745 w 21635868"/>
                <a:gd name="connsiteY75" fmla="*/ 4108784 h 5306162"/>
                <a:gd name="connsiteX76" fmla="*/ 18135429 w 21635868"/>
                <a:gd name="connsiteY76" fmla="*/ 4012531 h 5306162"/>
                <a:gd name="connsiteX77" fmla="*/ 18793155 w 21635868"/>
                <a:gd name="connsiteY77" fmla="*/ 4012531 h 5306162"/>
                <a:gd name="connsiteX78" fmla="*/ 19595261 w 21635868"/>
                <a:gd name="connsiteY78" fmla="*/ 4028573 h 5306162"/>
                <a:gd name="connsiteX79" fmla="*/ 20156734 w 21635868"/>
                <a:gd name="connsiteY79" fmla="*/ 4060657 h 5306162"/>
                <a:gd name="connsiteX80" fmla="*/ 21039050 w 21635868"/>
                <a:gd name="connsiteY80" fmla="*/ 4108784 h 5306162"/>
                <a:gd name="connsiteX81" fmla="*/ 21391976 w 21635868"/>
                <a:gd name="connsiteY81" fmla="*/ 4140868 h 5306162"/>
                <a:gd name="connsiteX82" fmla="*/ 21472187 w 21635868"/>
                <a:gd name="connsiteY82" fmla="*/ 4237120 h 5306162"/>
                <a:gd name="connsiteX83" fmla="*/ 21632608 w 21635868"/>
                <a:gd name="connsiteY83" fmla="*/ 4269205 h 5306162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076174 w 21635868"/>
                <a:gd name="connsiteY25" fmla="*/ 4873574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89384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17390"/>
                <a:gd name="connsiteX1" fmla="*/ 21504271 w 21635868"/>
                <a:gd name="connsiteY1" fmla="*/ 4445668 h 5217390"/>
                <a:gd name="connsiteX2" fmla="*/ 20734250 w 21635868"/>
                <a:gd name="connsiteY2" fmla="*/ 4461710 h 5217390"/>
                <a:gd name="connsiteX3" fmla="*/ 19851934 w 21635868"/>
                <a:gd name="connsiteY3" fmla="*/ 4445668 h 5217390"/>
                <a:gd name="connsiteX4" fmla="*/ 19482966 w 21635868"/>
                <a:gd name="connsiteY4" fmla="*/ 4397542 h 5217390"/>
                <a:gd name="connsiteX5" fmla="*/ 19210250 w 21635868"/>
                <a:gd name="connsiteY5" fmla="*/ 4397542 h 5217390"/>
                <a:gd name="connsiteX6" fmla="*/ 18825240 w 21635868"/>
                <a:gd name="connsiteY6" fmla="*/ 4461710 h 5217390"/>
                <a:gd name="connsiteX7" fmla="*/ 18488355 w 21635868"/>
                <a:gd name="connsiteY7" fmla="*/ 4429626 h 5217390"/>
                <a:gd name="connsiteX8" fmla="*/ 17846671 w 21635868"/>
                <a:gd name="connsiteY8" fmla="*/ 4381499 h 5217390"/>
                <a:gd name="connsiteX9" fmla="*/ 17413534 w 21635868"/>
                <a:gd name="connsiteY9" fmla="*/ 4381499 h 5217390"/>
                <a:gd name="connsiteX10" fmla="*/ 16948313 w 21635868"/>
                <a:gd name="connsiteY10" fmla="*/ 4381499 h 5217390"/>
                <a:gd name="connsiteX11" fmla="*/ 16611429 w 21635868"/>
                <a:gd name="connsiteY11" fmla="*/ 4397542 h 5217390"/>
                <a:gd name="connsiteX12" fmla="*/ 15777240 w 21635868"/>
                <a:gd name="connsiteY12" fmla="*/ 4333373 h 5217390"/>
                <a:gd name="connsiteX13" fmla="*/ 15328061 w 21635868"/>
                <a:gd name="connsiteY13" fmla="*/ 4349415 h 5217390"/>
                <a:gd name="connsiteX14" fmla="*/ 14894924 w 21635868"/>
                <a:gd name="connsiteY14" fmla="*/ 4349415 h 5217390"/>
                <a:gd name="connsiteX15" fmla="*/ 14189071 w 21635868"/>
                <a:gd name="connsiteY15" fmla="*/ 4349415 h 5217390"/>
                <a:gd name="connsiteX16" fmla="*/ 13675724 w 21635868"/>
                <a:gd name="connsiteY16" fmla="*/ 4365457 h 5217390"/>
                <a:gd name="connsiteX17" fmla="*/ 13451134 w 21635868"/>
                <a:gd name="connsiteY17" fmla="*/ 4333373 h 5217390"/>
                <a:gd name="connsiteX18" fmla="*/ 12953829 w 21635868"/>
                <a:gd name="connsiteY18" fmla="*/ 4317331 h 5217390"/>
                <a:gd name="connsiteX19" fmla="*/ 12520692 w 21635868"/>
                <a:gd name="connsiteY19" fmla="*/ 4333373 h 5217390"/>
                <a:gd name="connsiteX20" fmla="*/ 12138149 w 21635868"/>
                <a:gd name="connsiteY20" fmla="*/ 4610099 h 5217390"/>
                <a:gd name="connsiteX21" fmla="*/ 11073295 w 21635868"/>
                <a:gd name="connsiteY21" fmla="*/ 4635410 h 5217390"/>
                <a:gd name="connsiteX22" fmla="*/ 10636362 w 21635868"/>
                <a:gd name="connsiteY22" fmla="*/ 4700370 h 5217390"/>
                <a:gd name="connsiteX23" fmla="*/ 10238259 w 21635868"/>
                <a:gd name="connsiteY23" fmla="*/ 4758422 h 5217390"/>
                <a:gd name="connsiteX24" fmla="*/ 9786599 w 21635868"/>
                <a:gd name="connsiteY24" fmla="*/ 4902050 h 5217390"/>
                <a:gd name="connsiteX25" fmla="*/ 9287190 w 21635868"/>
                <a:gd name="connsiteY25" fmla="*/ 4996666 h 5217390"/>
                <a:gd name="connsiteX26" fmla="*/ 8302825 w 21635868"/>
                <a:gd name="connsiteY26" fmla="*/ 5156336 h 5217390"/>
                <a:gd name="connsiteX27" fmla="*/ 7388521 w 21635868"/>
                <a:gd name="connsiteY27" fmla="*/ 5200183 h 5217390"/>
                <a:gd name="connsiteX28" fmla="*/ 6567756 w 21635868"/>
                <a:gd name="connsiteY28" fmla="*/ 5188876 h 5217390"/>
                <a:gd name="connsiteX29" fmla="*/ 5482836 w 21635868"/>
                <a:gd name="connsiteY29" fmla="*/ 4881272 h 5217390"/>
                <a:gd name="connsiteX30" fmla="*/ 4751068 w 21635868"/>
                <a:gd name="connsiteY30" fmla="*/ 4689384 h 5217390"/>
                <a:gd name="connsiteX31" fmla="*/ 3693523 w 21635868"/>
                <a:gd name="connsiteY31" fmla="*/ 4393531 h 5217390"/>
                <a:gd name="connsiteX32" fmla="*/ 3168145 w 21635868"/>
                <a:gd name="connsiteY32" fmla="*/ 4349415 h 5217390"/>
                <a:gd name="connsiteX33" fmla="*/ 2349997 w 21635868"/>
                <a:gd name="connsiteY33" fmla="*/ 4333373 h 5217390"/>
                <a:gd name="connsiteX34" fmla="*/ 1644145 w 21635868"/>
                <a:gd name="connsiteY34" fmla="*/ 4349415 h 5217390"/>
                <a:gd name="connsiteX35" fmla="*/ 1259134 w 21635868"/>
                <a:gd name="connsiteY35" fmla="*/ 4349415 h 5217390"/>
                <a:gd name="connsiteX36" fmla="*/ 954334 w 21635868"/>
                <a:gd name="connsiteY36" fmla="*/ 4237120 h 5217390"/>
                <a:gd name="connsiteX37" fmla="*/ 617450 w 21635868"/>
                <a:gd name="connsiteY37" fmla="*/ 4044615 h 5217390"/>
                <a:gd name="connsiteX38" fmla="*/ 376819 w 21635868"/>
                <a:gd name="connsiteY38" fmla="*/ 3739815 h 5217390"/>
                <a:gd name="connsiteX39" fmla="*/ 168271 w 21635868"/>
                <a:gd name="connsiteY39" fmla="*/ 3563352 h 5217390"/>
                <a:gd name="connsiteX40" fmla="*/ 23892 w 21635868"/>
                <a:gd name="connsiteY40" fmla="*/ 3226468 h 5217390"/>
                <a:gd name="connsiteX41" fmla="*/ 7850 w 21635868"/>
                <a:gd name="connsiteY41" fmla="*/ 2825415 h 5217390"/>
                <a:gd name="connsiteX42" fmla="*/ 104103 w 21635868"/>
                <a:gd name="connsiteY42" fmla="*/ 2344152 h 5217390"/>
                <a:gd name="connsiteX43" fmla="*/ 248482 w 21635868"/>
                <a:gd name="connsiteY43" fmla="*/ 1975184 h 5217390"/>
                <a:gd name="connsiteX44" fmla="*/ 473071 w 21635868"/>
                <a:gd name="connsiteY44" fmla="*/ 1718510 h 5217390"/>
                <a:gd name="connsiteX45" fmla="*/ 729745 w 21635868"/>
                <a:gd name="connsiteY45" fmla="*/ 1461836 h 5217390"/>
                <a:gd name="connsiteX46" fmla="*/ 1034545 w 21635868"/>
                <a:gd name="connsiteY46" fmla="*/ 1157036 h 5217390"/>
                <a:gd name="connsiteX47" fmla="*/ 1483724 w 21635868"/>
                <a:gd name="connsiteY47" fmla="*/ 739942 h 5217390"/>
                <a:gd name="connsiteX48" fmla="*/ 1852692 w 21635868"/>
                <a:gd name="connsiteY48" fmla="*/ 595563 h 5217390"/>
                <a:gd name="connsiteX49" fmla="*/ 2847303 w 21635868"/>
                <a:gd name="connsiteY49" fmla="*/ 387015 h 5217390"/>
                <a:gd name="connsiteX50" fmla="*/ 3472945 w 21635868"/>
                <a:gd name="connsiteY50" fmla="*/ 306805 h 5217390"/>
                <a:gd name="connsiteX51" fmla="*/ 4515682 w 21635868"/>
                <a:gd name="connsiteY51" fmla="*/ 242636 h 5217390"/>
                <a:gd name="connsiteX52" fmla="*/ 5141324 w 21635868"/>
                <a:gd name="connsiteY52" fmla="*/ 130342 h 5217390"/>
                <a:gd name="connsiteX53" fmla="*/ 6585113 w 21635868"/>
                <a:gd name="connsiteY53" fmla="*/ 66173 h 5217390"/>
                <a:gd name="connsiteX54" fmla="*/ 7611808 w 21635868"/>
                <a:gd name="connsiteY54" fmla="*/ 50131 h 5217390"/>
                <a:gd name="connsiteX55" fmla="*/ 8702671 w 21635868"/>
                <a:gd name="connsiteY55" fmla="*/ 18047 h 5217390"/>
                <a:gd name="connsiteX56" fmla="*/ 9440608 w 21635868"/>
                <a:gd name="connsiteY56" fmla="*/ 2005 h 5217390"/>
                <a:gd name="connsiteX57" fmla="*/ 9921871 w 21635868"/>
                <a:gd name="connsiteY57" fmla="*/ 2005 h 5217390"/>
                <a:gd name="connsiteX58" fmla="*/ 10547513 w 21635868"/>
                <a:gd name="connsiteY58" fmla="*/ 18047 h 5217390"/>
                <a:gd name="connsiteX59" fmla="*/ 11125029 w 21635868"/>
                <a:gd name="connsiteY59" fmla="*/ 18047 h 5217390"/>
                <a:gd name="connsiteX60" fmla="*/ 11702545 w 21635868"/>
                <a:gd name="connsiteY60" fmla="*/ 130342 h 5217390"/>
                <a:gd name="connsiteX61" fmla="*/ 12296103 w 21635868"/>
                <a:gd name="connsiteY61" fmla="*/ 258678 h 5217390"/>
                <a:gd name="connsiteX62" fmla="*/ 12713197 w 21635868"/>
                <a:gd name="connsiteY62" fmla="*/ 419099 h 5217390"/>
                <a:gd name="connsiteX63" fmla="*/ 13210503 w 21635868"/>
                <a:gd name="connsiteY63" fmla="*/ 723899 h 5217390"/>
                <a:gd name="connsiteX64" fmla="*/ 13370924 w 21635868"/>
                <a:gd name="connsiteY64" fmla="*/ 1028699 h 5217390"/>
                <a:gd name="connsiteX65" fmla="*/ 13739892 w 21635868"/>
                <a:gd name="connsiteY65" fmla="*/ 1285373 h 5217390"/>
                <a:gd name="connsiteX66" fmla="*/ 13932397 w 21635868"/>
                <a:gd name="connsiteY66" fmla="*/ 1798720 h 5217390"/>
                <a:gd name="connsiteX67" fmla="*/ 14092819 w 21635868"/>
                <a:gd name="connsiteY67" fmla="*/ 2183731 h 5217390"/>
                <a:gd name="connsiteX68" fmla="*/ 14205113 w 21635868"/>
                <a:gd name="connsiteY68" fmla="*/ 2520615 h 5217390"/>
                <a:gd name="connsiteX69" fmla="*/ 14381576 w 21635868"/>
                <a:gd name="connsiteY69" fmla="*/ 2729163 h 5217390"/>
                <a:gd name="connsiteX70" fmla="*/ 14574082 w 21635868"/>
                <a:gd name="connsiteY70" fmla="*/ 3033963 h 5217390"/>
                <a:gd name="connsiteX71" fmla="*/ 14959092 w 21635868"/>
                <a:gd name="connsiteY71" fmla="*/ 3386889 h 5217390"/>
                <a:gd name="connsiteX72" fmla="*/ 15392229 w 21635868"/>
                <a:gd name="connsiteY72" fmla="*/ 3723773 h 5217390"/>
                <a:gd name="connsiteX73" fmla="*/ 15905576 w 21635868"/>
                <a:gd name="connsiteY73" fmla="*/ 3884194 h 5217390"/>
                <a:gd name="connsiteX74" fmla="*/ 16659555 w 21635868"/>
                <a:gd name="connsiteY74" fmla="*/ 4012531 h 5217390"/>
                <a:gd name="connsiteX75" fmla="*/ 17493745 w 21635868"/>
                <a:gd name="connsiteY75" fmla="*/ 4108784 h 5217390"/>
                <a:gd name="connsiteX76" fmla="*/ 18135429 w 21635868"/>
                <a:gd name="connsiteY76" fmla="*/ 4012531 h 5217390"/>
                <a:gd name="connsiteX77" fmla="*/ 18793155 w 21635868"/>
                <a:gd name="connsiteY77" fmla="*/ 4012531 h 5217390"/>
                <a:gd name="connsiteX78" fmla="*/ 19595261 w 21635868"/>
                <a:gd name="connsiteY78" fmla="*/ 4028573 h 5217390"/>
                <a:gd name="connsiteX79" fmla="*/ 20156734 w 21635868"/>
                <a:gd name="connsiteY79" fmla="*/ 4060657 h 5217390"/>
                <a:gd name="connsiteX80" fmla="*/ 21039050 w 21635868"/>
                <a:gd name="connsiteY80" fmla="*/ 4108784 h 5217390"/>
                <a:gd name="connsiteX81" fmla="*/ 21391976 w 21635868"/>
                <a:gd name="connsiteY81" fmla="*/ 4140868 h 5217390"/>
                <a:gd name="connsiteX82" fmla="*/ 21472187 w 21635868"/>
                <a:gd name="connsiteY82" fmla="*/ 4237120 h 5217390"/>
                <a:gd name="connsiteX83" fmla="*/ 21632608 w 21635868"/>
                <a:gd name="connsiteY83" fmla="*/ 4269205 h 5217390"/>
                <a:gd name="connsiteX0" fmla="*/ 21632608 w 21635868"/>
                <a:gd name="connsiteY0" fmla="*/ 4269205 h 5266102"/>
                <a:gd name="connsiteX1" fmla="*/ 21504271 w 21635868"/>
                <a:gd name="connsiteY1" fmla="*/ 4445668 h 5266102"/>
                <a:gd name="connsiteX2" fmla="*/ 20734250 w 21635868"/>
                <a:gd name="connsiteY2" fmla="*/ 4461710 h 5266102"/>
                <a:gd name="connsiteX3" fmla="*/ 19851934 w 21635868"/>
                <a:gd name="connsiteY3" fmla="*/ 4445668 h 5266102"/>
                <a:gd name="connsiteX4" fmla="*/ 19482966 w 21635868"/>
                <a:gd name="connsiteY4" fmla="*/ 4397542 h 5266102"/>
                <a:gd name="connsiteX5" fmla="*/ 19210250 w 21635868"/>
                <a:gd name="connsiteY5" fmla="*/ 4397542 h 5266102"/>
                <a:gd name="connsiteX6" fmla="*/ 18825240 w 21635868"/>
                <a:gd name="connsiteY6" fmla="*/ 4461710 h 5266102"/>
                <a:gd name="connsiteX7" fmla="*/ 18488355 w 21635868"/>
                <a:gd name="connsiteY7" fmla="*/ 4429626 h 5266102"/>
                <a:gd name="connsiteX8" fmla="*/ 17846671 w 21635868"/>
                <a:gd name="connsiteY8" fmla="*/ 4381499 h 5266102"/>
                <a:gd name="connsiteX9" fmla="*/ 17413534 w 21635868"/>
                <a:gd name="connsiteY9" fmla="*/ 4381499 h 5266102"/>
                <a:gd name="connsiteX10" fmla="*/ 16948313 w 21635868"/>
                <a:gd name="connsiteY10" fmla="*/ 4381499 h 5266102"/>
                <a:gd name="connsiteX11" fmla="*/ 16611429 w 21635868"/>
                <a:gd name="connsiteY11" fmla="*/ 4397542 h 5266102"/>
                <a:gd name="connsiteX12" fmla="*/ 15777240 w 21635868"/>
                <a:gd name="connsiteY12" fmla="*/ 4333373 h 5266102"/>
                <a:gd name="connsiteX13" fmla="*/ 15328061 w 21635868"/>
                <a:gd name="connsiteY13" fmla="*/ 4349415 h 5266102"/>
                <a:gd name="connsiteX14" fmla="*/ 14894924 w 21635868"/>
                <a:gd name="connsiteY14" fmla="*/ 4349415 h 5266102"/>
                <a:gd name="connsiteX15" fmla="*/ 14189071 w 21635868"/>
                <a:gd name="connsiteY15" fmla="*/ 4349415 h 5266102"/>
                <a:gd name="connsiteX16" fmla="*/ 13675724 w 21635868"/>
                <a:gd name="connsiteY16" fmla="*/ 4365457 h 5266102"/>
                <a:gd name="connsiteX17" fmla="*/ 13451134 w 21635868"/>
                <a:gd name="connsiteY17" fmla="*/ 4333373 h 5266102"/>
                <a:gd name="connsiteX18" fmla="*/ 12953829 w 21635868"/>
                <a:gd name="connsiteY18" fmla="*/ 4317331 h 5266102"/>
                <a:gd name="connsiteX19" fmla="*/ 12520692 w 21635868"/>
                <a:gd name="connsiteY19" fmla="*/ 4333373 h 5266102"/>
                <a:gd name="connsiteX20" fmla="*/ 12138149 w 21635868"/>
                <a:gd name="connsiteY20" fmla="*/ 4610099 h 5266102"/>
                <a:gd name="connsiteX21" fmla="*/ 11073295 w 21635868"/>
                <a:gd name="connsiteY21" fmla="*/ 4635410 h 5266102"/>
                <a:gd name="connsiteX22" fmla="*/ 10636362 w 21635868"/>
                <a:gd name="connsiteY22" fmla="*/ 4700370 h 5266102"/>
                <a:gd name="connsiteX23" fmla="*/ 10238259 w 21635868"/>
                <a:gd name="connsiteY23" fmla="*/ 4758422 h 5266102"/>
                <a:gd name="connsiteX24" fmla="*/ 9786599 w 21635868"/>
                <a:gd name="connsiteY24" fmla="*/ 4902050 h 5266102"/>
                <a:gd name="connsiteX25" fmla="*/ 9287190 w 21635868"/>
                <a:gd name="connsiteY25" fmla="*/ 4996666 h 5266102"/>
                <a:gd name="connsiteX26" fmla="*/ 8302825 w 21635868"/>
                <a:gd name="connsiteY26" fmla="*/ 5156336 h 5266102"/>
                <a:gd name="connsiteX27" fmla="*/ 7388521 w 21635868"/>
                <a:gd name="connsiteY27" fmla="*/ 5200183 h 5266102"/>
                <a:gd name="connsiteX28" fmla="*/ 6531661 w 21635868"/>
                <a:gd name="connsiteY28" fmla="*/ 5249034 h 5266102"/>
                <a:gd name="connsiteX29" fmla="*/ 5482836 w 21635868"/>
                <a:gd name="connsiteY29" fmla="*/ 4881272 h 5266102"/>
                <a:gd name="connsiteX30" fmla="*/ 4751068 w 21635868"/>
                <a:gd name="connsiteY30" fmla="*/ 4689384 h 5266102"/>
                <a:gd name="connsiteX31" fmla="*/ 3693523 w 21635868"/>
                <a:gd name="connsiteY31" fmla="*/ 4393531 h 5266102"/>
                <a:gd name="connsiteX32" fmla="*/ 3168145 w 21635868"/>
                <a:gd name="connsiteY32" fmla="*/ 4349415 h 5266102"/>
                <a:gd name="connsiteX33" fmla="*/ 2349997 w 21635868"/>
                <a:gd name="connsiteY33" fmla="*/ 4333373 h 5266102"/>
                <a:gd name="connsiteX34" fmla="*/ 1644145 w 21635868"/>
                <a:gd name="connsiteY34" fmla="*/ 4349415 h 5266102"/>
                <a:gd name="connsiteX35" fmla="*/ 1259134 w 21635868"/>
                <a:gd name="connsiteY35" fmla="*/ 4349415 h 5266102"/>
                <a:gd name="connsiteX36" fmla="*/ 954334 w 21635868"/>
                <a:gd name="connsiteY36" fmla="*/ 4237120 h 5266102"/>
                <a:gd name="connsiteX37" fmla="*/ 617450 w 21635868"/>
                <a:gd name="connsiteY37" fmla="*/ 4044615 h 5266102"/>
                <a:gd name="connsiteX38" fmla="*/ 376819 w 21635868"/>
                <a:gd name="connsiteY38" fmla="*/ 3739815 h 5266102"/>
                <a:gd name="connsiteX39" fmla="*/ 168271 w 21635868"/>
                <a:gd name="connsiteY39" fmla="*/ 3563352 h 5266102"/>
                <a:gd name="connsiteX40" fmla="*/ 23892 w 21635868"/>
                <a:gd name="connsiteY40" fmla="*/ 3226468 h 5266102"/>
                <a:gd name="connsiteX41" fmla="*/ 7850 w 21635868"/>
                <a:gd name="connsiteY41" fmla="*/ 2825415 h 5266102"/>
                <a:gd name="connsiteX42" fmla="*/ 104103 w 21635868"/>
                <a:gd name="connsiteY42" fmla="*/ 2344152 h 5266102"/>
                <a:gd name="connsiteX43" fmla="*/ 248482 w 21635868"/>
                <a:gd name="connsiteY43" fmla="*/ 1975184 h 5266102"/>
                <a:gd name="connsiteX44" fmla="*/ 473071 w 21635868"/>
                <a:gd name="connsiteY44" fmla="*/ 1718510 h 5266102"/>
                <a:gd name="connsiteX45" fmla="*/ 729745 w 21635868"/>
                <a:gd name="connsiteY45" fmla="*/ 1461836 h 5266102"/>
                <a:gd name="connsiteX46" fmla="*/ 1034545 w 21635868"/>
                <a:gd name="connsiteY46" fmla="*/ 1157036 h 5266102"/>
                <a:gd name="connsiteX47" fmla="*/ 1483724 w 21635868"/>
                <a:gd name="connsiteY47" fmla="*/ 739942 h 5266102"/>
                <a:gd name="connsiteX48" fmla="*/ 1852692 w 21635868"/>
                <a:gd name="connsiteY48" fmla="*/ 595563 h 5266102"/>
                <a:gd name="connsiteX49" fmla="*/ 2847303 w 21635868"/>
                <a:gd name="connsiteY49" fmla="*/ 387015 h 5266102"/>
                <a:gd name="connsiteX50" fmla="*/ 3472945 w 21635868"/>
                <a:gd name="connsiteY50" fmla="*/ 306805 h 5266102"/>
                <a:gd name="connsiteX51" fmla="*/ 4515682 w 21635868"/>
                <a:gd name="connsiteY51" fmla="*/ 242636 h 5266102"/>
                <a:gd name="connsiteX52" fmla="*/ 5141324 w 21635868"/>
                <a:gd name="connsiteY52" fmla="*/ 130342 h 5266102"/>
                <a:gd name="connsiteX53" fmla="*/ 6585113 w 21635868"/>
                <a:gd name="connsiteY53" fmla="*/ 66173 h 5266102"/>
                <a:gd name="connsiteX54" fmla="*/ 7611808 w 21635868"/>
                <a:gd name="connsiteY54" fmla="*/ 50131 h 5266102"/>
                <a:gd name="connsiteX55" fmla="*/ 8702671 w 21635868"/>
                <a:gd name="connsiteY55" fmla="*/ 18047 h 5266102"/>
                <a:gd name="connsiteX56" fmla="*/ 9440608 w 21635868"/>
                <a:gd name="connsiteY56" fmla="*/ 2005 h 5266102"/>
                <a:gd name="connsiteX57" fmla="*/ 9921871 w 21635868"/>
                <a:gd name="connsiteY57" fmla="*/ 2005 h 5266102"/>
                <a:gd name="connsiteX58" fmla="*/ 10547513 w 21635868"/>
                <a:gd name="connsiteY58" fmla="*/ 18047 h 5266102"/>
                <a:gd name="connsiteX59" fmla="*/ 11125029 w 21635868"/>
                <a:gd name="connsiteY59" fmla="*/ 18047 h 5266102"/>
                <a:gd name="connsiteX60" fmla="*/ 11702545 w 21635868"/>
                <a:gd name="connsiteY60" fmla="*/ 130342 h 5266102"/>
                <a:gd name="connsiteX61" fmla="*/ 12296103 w 21635868"/>
                <a:gd name="connsiteY61" fmla="*/ 258678 h 5266102"/>
                <a:gd name="connsiteX62" fmla="*/ 12713197 w 21635868"/>
                <a:gd name="connsiteY62" fmla="*/ 419099 h 5266102"/>
                <a:gd name="connsiteX63" fmla="*/ 13210503 w 21635868"/>
                <a:gd name="connsiteY63" fmla="*/ 723899 h 5266102"/>
                <a:gd name="connsiteX64" fmla="*/ 13370924 w 21635868"/>
                <a:gd name="connsiteY64" fmla="*/ 1028699 h 5266102"/>
                <a:gd name="connsiteX65" fmla="*/ 13739892 w 21635868"/>
                <a:gd name="connsiteY65" fmla="*/ 1285373 h 5266102"/>
                <a:gd name="connsiteX66" fmla="*/ 13932397 w 21635868"/>
                <a:gd name="connsiteY66" fmla="*/ 1798720 h 5266102"/>
                <a:gd name="connsiteX67" fmla="*/ 14092819 w 21635868"/>
                <a:gd name="connsiteY67" fmla="*/ 2183731 h 5266102"/>
                <a:gd name="connsiteX68" fmla="*/ 14205113 w 21635868"/>
                <a:gd name="connsiteY68" fmla="*/ 2520615 h 5266102"/>
                <a:gd name="connsiteX69" fmla="*/ 14381576 w 21635868"/>
                <a:gd name="connsiteY69" fmla="*/ 2729163 h 5266102"/>
                <a:gd name="connsiteX70" fmla="*/ 14574082 w 21635868"/>
                <a:gd name="connsiteY70" fmla="*/ 3033963 h 5266102"/>
                <a:gd name="connsiteX71" fmla="*/ 14959092 w 21635868"/>
                <a:gd name="connsiteY71" fmla="*/ 3386889 h 5266102"/>
                <a:gd name="connsiteX72" fmla="*/ 15392229 w 21635868"/>
                <a:gd name="connsiteY72" fmla="*/ 3723773 h 5266102"/>
                <a:gd name="connsiteX73" fmla="*/ 15905576 w 21635868"/>
                <a:gd name="connsiteY73" fmla="*/ 3884194 h 5266102"/>
                <a:gd name="connsiteX74" fmla="*/ 16659555 w 21635868"/>
                <a:gd name="connsiteY74" fmla="*/ 4012531 h 5266102"/>
                <a:gd name="connsiteX75" fmla="*/ 17493745 w 21635868"/>
                <a:gd name="connsiteY75" fmla="*/ 4108784 h 5266102"/>
                <a:gd name="connsiteX76" fmla="*/ 18135429 w 21635868"/>
                <a:gd name="connsiteY76" fmla="*/ 4012531 h 5266102"/>
                <a:gd name="connsiteX77" fmla="*/ 18793155 w 21635868"/>
                <a:gd name="connsiteY77" fmla="*/ 4012531 h 5266102"/>
                <a:gd name="connsiteX78" fmla="*/ 19595261 w 21635868"/>
                <a:gd name="connsiteY78" fmla="*/ 4028573 h 5266102"/>
                <a:gd name="connsiteX79" fmla="*/ 20156734 w 21635868"/>
                <a:gd name="connsiteY79" fmla="*/ 4060657 h 5266102"/>
                <a:gd name="connsiteX80" fmla="*/ 21039050 w 21635868"/>
                <a:gd name="connsiteY80" fmla="*/ 4108784 h 5266102"/>
                <a:gd name="connsiteX81" fmla="*/ 21391976 w 21635868"/>
                <a:gd name="connsiteY81" fmla="*/ 4140868 h 5266102"/>
                <a:gd name="connsiteX82" fmla="*/ 21472187 w 21635868"/>
                <a:gd name="connsiteY82" fmla="*/ 4237120 h 5266102"/>
                <a:gd name="connsiteX83" fmla="*/ 21632608 w 21635868"/>
                <a:gd name="connsiteY83" fmla="*/ 4269205 h 5266102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287190 w 21635868"/>
                <a:gd name="connsiteY25" fmla="*/ 4996666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335316 w 21635868"/>
                <a:gd name="connsiteY25" fmla="*/ 5056824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86599 w 21635868"/>
                <a:gd name="connsiteY25" fmla="*/ 4902050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297279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4726"/>
                <a:gd name="connsiteY0" fmla="*/ 4269205 h 5279761"/>
                <a:gd name="connsiteX1" fmla="*/ 21504271 w 21634726"/>
                <a:gd name="connsiteY1" fmla="*/ 4445668 h 5279761"/>
                <a:gd name="connsiteX2" fmla="*/ 20794408 w 21634726"/>
                <a:gd name="connsiteY2" fmla="*/ 4545931 h 5279761"/>
                <a:gd name="connsiteX3" fmla="*/ 19936155 w 21634726"/>
                <a:gd name="connsiteY3" fmla="*/ 4361447 h 5279761"/>
                <a:gd name="connsiteX4" fmla="*/ 19494998 w 21634726"/>
                <a:gd name="connsiteY4" fmla="*/ 4301290 h 5279761"/>
                <a:gd name="connsiteX5" fmla="*/ 19234312 w 21634726"/>
                <a:gd name="connsiteY5" fmla="*/ 4313321 h 5279761"/>
                <a:gd name="connsiteX6" fmla="*/ 18873366 w 21634726"/>
                <a:gd name="connsiteY6" fmla="*/ 4305299 h 5279761"/>
                <a:gd name="connsiteX7" fmla="*/ 18500388 w 21634726"/>
                <a:gd name="connsiteY7" fmla="*/ 4297279 h 5279761"/>
                <a:gd name="connsiteX8" fmla="*/ 17846672 w 21634726"/>
                <a:gd name="connsiteY8" fmla="*/ 4309310 h 5279761"/>
                <a:gd name="connsiteX9" fmla="*/ 17557913 w 21634726"/>
                <a:gd name="connsiteY9" fmla="*/ 4321341 h 5279761"/>
                <a:gd name="connsiteX10" fmla="*/ 16972375 w 21634726"/>
                <a:gd name="connsiteY10" fmla="*/ 4285246 h 5279761"/>
                <a:gd name="connsiteX11" fmla="*/ 16611429 w 21634726"/>
                <a:gd name="connsiteY11" fmla="*/ 4313321 h 5279761"/>
                <a:gd name="connsiteX12" fmla="*/ 15777240 w 21634726"/>
                <a:gd name="connsiteY12" fmla="*/ 4333373 h 5279761"/>
                <a:gd name="connsiteX13" fmla="*/ 15340092 w 21634726"/>
                <a:gd name="connsiteY13" fmla="*/ 4385509 h 5279761"/>
                <a:gd name="connsiteX14" fmla="*/ 14979145 w 21634726"/>
                <a:gd name="connsiteY14" fmla="*/ 4433636 h 5279761"/>
                <a:gd name="connsiteX15" fmla="*/ 14285324 w 21634726"/>
                <a:gd name="connsiteY15" fmla="*/ 4493794 h 5279761"/>
                <a:gd name="connsiteX16" fmla="*/ 13880261 w 21634726"/>
                <a:gd name="connsiteY16" fmla="*/ 4521867 h 5279761"/>
                <a:gd name="connsiteX17" fmla="*/ 13523324 w 21634726"/>
                <a:gd name="connsiteY17" fmla="*/ 4598068 h 5279761"/>
                <a:gd name="connsiteX18" fmla="*/ 13013987 w 21634726"/>
                <a:gd name="connsiteY18" fmla="*/ 4642184 h 5279761"/>
                <a:gd name="connsiteX19" fmla="*/ 12556787 w 21634726"/>
                <a:gd name="connsiteY19" fmla="*/ 4658226 h 5279761"/>
                <a:gd name="connsiteX20" fmla="*/ 11921580 w 21634726"/>
                <a:gd name="connsiteY20" fmla="*/ 4706351 h 5279761"/>
                <a:gd name="connsiteX21" fmla="*/ 11121422 w 21634726"/>
                <a:gd name="connsiteY21" fmla="*/ 4767758 h 5279761"/>
                <a:gd name="connsiteX22" fmla="*/ 10684488 w 21634726"/>
                <a:gd name="connsiteY22" fmla="*/ 4808655 h 5279761"/>
                <a:gd name="connsiteX23" fmla="*/ 10322480 w 21634726"/>
                <a:gd name="connsiteY23" fmla="*/ 4914832 h 5279761"/>
                <a:gd name="connsiteX24" fmla="*/ 9945457 w 21634726"/>
                <a:gd name="connsiteY24" fmla="*/ 4986134 h 5279761"/>
                <a:gd name="connsiteX25" fmla="*/ 9774567 w 21634726"/>
                <a:gd name="connsiteY25" fmla="*/ 4986271 h 5279761"/>
                <a:gd name="connsiteX26" fmla="*/ 9335316 w 21634726"/>
                <a:gd name="connsiteY26" fmla="*/ 5056824 h 5279761"/>
                <a:gd name="connsiteX27" fmla="*/ 8302825 w 21634726"/>
                <a:gd name="connsiteY27" fmla="*/ 5156336 h 5279761"/>
                <a:gd name="connsiteX28" fmla="*/ 7388521 w 21634726"/>
                <a:gd name="connsiteY28" fmla="*/ 5248310 h 5279761"/>
                <a:gd name="connsiteX29" fmla="*/ 6531661 w 21634726"/>
                <a:gd name="connsiteY29" fmla="*/ 5249034 h 5279761"/>
                <a:gd name="connsiteX30" fmla="*/ 5482836 w 21634726"/>
                <a:gd name="connsiteY30" fmla="*/ 4881272 h 5279761"/>
                <a:gd name="connsiteX31" fmla="*/ 4751068 w 21634726"/>
                <a:gd name="connsiteY31" fmla="*/ 4689384 h 5279761"/>
                <a:gd name="connsiteX32" fmla="*/ 3693523 w 21634726"/>
                <a:gd name="connsiteY32" fmla="*/ 4393531 h 5279761"/>
                <a:gd name="connsiteX33" fmla="*/ 3168145 w 21634726"/>
                <a:gd name="connsiteY33" fmla="*/ 4349415 h 5279761"/>
                <a:gd name="connsiteX34" fmla="*/ 2349997 w 21634726"/>
                <a:gd name="connsiteY34" fmla="*/ 4333373 h 5279761"/>
                <a:gd name="connsiteX35" fmla="*/ 1644145 w 21634726"/>
                <a:gd name="connsiteY35" fmla="*/ 4349415 h 5279761"/>
                <a:gd name="connsiteX36" fmla="*/ 1259134 w 21634726"/>
                <a:gd name="connsiteY36" fmla="*/ 4349415 h 5279761"/>
                <a:gd name="connsiteX37" fmla="*/ 954334 w 21634726"/>
                <a:gd name="connsiteY37" fmla="*/ 4237120 h 5279761"/>
                <a:gd name="connsiteX38" fmla="*/ 617450 w 21634726"/>
                <a:gd name="connsiteY38" fmla="*/ 4044615 h 5279761"/>
                <a:gd name="connsiteX39" fmla="*/ 376819 w 21634726"/>
                <a:gd name="connsiteY39" fmla="*/ 3739815 h 5279761"/>
                <a:gd name="connsiteX40" fmla="*/ 168271 w 21634726"/>
                <a:gd name="connsiteY40" fmla="*/ 3563352 h 5279761"/>
                <a:gd name="connsiteX41" fmla="*/ 23892 w 21634726"/>
                <a:gd name="connsiteY41" fmla="*/ 3226468 h 5279761"/>
                <a:gd name="connsiteX42" fmla="*/ 7850 w 21634726"/>
                <a:gd name="connsiteY42" fmla="*/ 2825415 h 5279761"/>
                <a:gd name="connsiteX43" fmla="*/ 104103 w 21634726"/>
                <a:gd name="connsiteY43" fmla="*/ 2344152 h 5279761"/>
                <a:gd name="connsiteX44" fmla="*/ 248482 w 21634726"/>
                <a:gd name="connsiteY44" fmla="*/ 1975184 h 5279761"/>
                <a:gd name="connsiteX45" fmla="*/ 473071 w 21634726"/>
                <a:gd name="connsiteY45" fmla="*/ 1718510 h 5279761"/>
                <a:gd name="connsiteX46" fmla="*/ 729745 w 21634726"/>
                <a:gd name="connsiteY46" fmla="*/ 1461836 h 5279761"/>
                <a:gd name="connsiteX47" fmla="*/ 1034545 w 21634726"/>
                <a:gd name="connsiteY47" fmla="*/ 1157036 h 5279761"/>
                <a:gd name="connsiteX48" fmla="*/ 1483724 w 21634726"/>
                <a:gd name="connsiteY48" fmla="*/ 739942 h 5279761"/>
                <a:gd name="connsiteX49" fmla="*/ 1852692 w 21634726"/>
                <a:gd name="connsiteY49" fmla="*/ 595563 h 5279761"/>
                <a:gd name="connsiteX50" fmla="*/ 2847303 w 21634726"/>
                <a:gd name="connsiteY50" fmla="*/ 387015 h 5279761"/>
                <a:gd name="connsiteX51" fmla="*/ 3472945 w 21634726"/>
                <a:gd name="connsiteY51" fmla="*/ 306805 h 5279761"/>
                <a:gd name="connsiteX52" fmla="*/ 4515682 w 21634726"/>
                <a:gd name="connsiteY52" fmla="*/ 242636 h 5279761"/>
                <a:gd name="connsiteX53" fmla="*/ 5141324 w 21634726"/>
                <a:gd name="connsiteY53" fmla="*/ 130342 h 5279761"/>
                <a:gd name="connsiteX54" fmla="*/ 6585113 w 21634726"/>
                <a:gd name="connsiteY54" fmla="*/ 66173 h 5279761"/>
                <a:gd name="connsiteX55" fmla="*/ 7611808 w 21634726"/>
                <a:gd name="connsiteY55" fmla="*/ 50131 h 5279761"/>
                <a:gd name="connsiteX56" fmla="*/ 8702671 w 21634726"/>
                <a:gd name="connsiteY56" fmla="*/ 18047 h 5279761"/>
                <a:gd name="connsiteX57" fmla="*/ 9440608 w 21634726"/>
                <a:gd name="connsiteY57" fmla="*/ 2005 h 5279761"/>
                <a:gd name="connsiteX58" fmla="*/ 9921871 w 21634726"/>
                <a:gd name="connsiteY58" fmla="*/ 2005 h 5279761"/>
                <a:gd name="connsiteX59" fmla="*/ 10547513 w 21634726"/>
                <a:gd name="connsiteY59" fmla="*/ 18047 h 5279761"/>
                <a:gd name="connsiteX60" fmla="*/ 11125029 w 21634726"/>
                <a:gd name="connsiteY60" fmla="*/ 18047 h 5279761"/>
                <a:gd name="connsiteX61" fmla="*/ 11702545 w 21634726"/>
                <a:gd name="connsiteY61" fmla="*/ 130342 h 5279761"/>
                <a:gd name="connsiteX62" fmla="*/ 12296103 w 21634726"/>
                <a:gd name="connsiteY62" fmla="*/ 258678 h 5279761"/>
                <a:gd name="connsiteX63" fmla="*/ 12713197 w 21634726"/>
                <a:gd name="connsiteY63" fmla="*/ 419099 h 5279761"/>
                <a:gd name="connsiteX64" fmla="*/ 13210503 w 21634726"/>
                <a:gd name="connsiteY64" fmla="*/ 723899 h 5279761"/>
                <a:gd name="connsiteX65" fmla="*/ 13370924 w 21634726"/>
                <a:gd name="connsiteY65" fmla="*/ 1028699 h 5279761"/>
                <a:gd name="connsiteX66" fmla="*/ 13739892 w 21634726"/>
                <a:gd name="connsiteY66" fmla="*/ 1285373 h 5279761"/>
                <a:gd name="connsiteX67" fmla="*/ 13932397 w 21634726"/>
                <a:gd name="connsiteY67" fmla="*/ 1798720 h 5279761"/>
                <a:gd name="connsiteX68" fmla="*/ 14092819 w 21634726"/>
                <a:gd name="connsiteY68" fmla="*/ 2183731 h 5279761"/>
                <a:gd name="connsiteX69" fmla="*/ 14205113 w 21634726"/>
                <a:gd name="connsiteY69" fmla="*/ 2520615 h 5279761"/>
                <a:gd name="connsiteX70" fmla="*/ 14381576 w 21634726"/>
                <a:gd name="connsiteY70" fmla="*/ 2729163 h 5279761"/>
                <a:gd name="connsiteX71" fmla="*/ 14574082 w 21634726"/>
                <a:gd name="connsiteY71" fmla="*/ 3033963 h 5279761"/>
                <a:gd name="connsiteX72" fmla="*/ 14959092 w 21634726"/>
                <a:gd name="connsiteY72" fmla="*/ 3386889 h 5279761"/>
                <a:gd name="connsiteX73" fmla="*/ 15392229 w 21634726"/>
                <a:gd name="connsiteY73" fmla="*/ 3723773 h 5279761"/>
                <a:gd name="connsiteX74" fmla="*/ 15905576 w 21634726"/>
                <a:gd name="connsiteY74" fmla="*/ 3884194 h 5279761"/>
                <a:gd name="connsiteX75" fmla="*/ 16659555 w 21634726"/>
                <a:gd name="connsiteY75" fmla="*/ 4012531 h 5279761"/>
                <a:gd name="connsiteX76" fmla="*/ 17493745 w 21634726"/>
                <a:gd name="connsiteY76" fmla="*/ 4108784 h 5279761"/>
                <a:gd name="connsiteX77" fmla="*/ 18135429 w 21634726"/>
                <a:gd name="connsiteY77" fmla="*/ 4012531 h 5279761"/>
                <a:gd name="connsiteX78" fmla="*/ 18793155 w 21634726"/>
                <a:gd name="connsiteY78" fmla="*/ 4012531 h 5279761"/>
                <a:gd name="connsiteX79" fmla="*/ 19595261 w 21634726"/>
                <a:gd name="connsiteY79" fmla="*/ 4028573 h 5279761"/>
                <a:gd name="connsiteX80" fmla="*/ 20156734 w 21634726"/>
                <a:gd name="connsiteY80" fmla="*/ 4060657 h 5279761"/>
                <a:gd name="connsiteX81" fmla="*/ 21039050 w 21634726"/>
                <a:gd name="connsiteY81" fmla="*/ 4108784 h 5279761"/>
                <a:gd name="connsiteX82" fmla="*/ 21391976 w 21634726"/>
                <a:gd name="connsiteY82" fmla="*/ 4140868 h 5279761"/>
                <a:gd name="connsiteX83" fmla="*/ 21472187 w 21634726"/>
                <a:gd name="connsiteY83" fmla="*/ 4237120 h 5279761"/>
                <a:gd name="connsiteX84" fmla="*/ 21632608 w 21634726"/>
                <a:gd name="connsiteY84" fmla="*/ 4269205 h 5279761"/>
                <a:gd name="connsiteX0" fmla="*/ 21632608 w 21633274"/>
                <a:gd name="connsiteY0" fmla="*/ 4269205 h 5279761"/>
                <a:gd name="connsiteX1" fmla="*/ 21492241 w 21633274"/>
                <a:gd name="connsiteY1" fmla="*/ 4734425 h 5279761"/>
                <a:gd name="connsiteX2" fmla="*/ 20794408 w 21633274"/>
                <a:gd name="connsiteY2" fmla="*/ 4545931 h 5279761"/>
                <a:gd name="connsiteX3" fmla="*/ 19936155 w 21633274"/>
                <a:gd name="connsiteY3" fmla="*/ 4361447 h 5279761"/>
                <a:gd name="connsiteX4" fmla="*/ 19494998 w 21633274"/>
                <a:gd name="connsiteY4" fmla="*/ 4301290 h 5279761"/>
                <a:gd name="connsiteX5" fmla="*/ 19234312 w 21633274"/>
                <a:gd name="connsiteY5" fmla="*/ 4313321 h 5279761"/>
                <a:gd name="connsiteX6" fmla="*/ 18873366 w 21633274"/>
                <a:gd name="connsiteY6" fmla="*/ 4305299 h 5279761"/>
                <a:gd name="connsiteX7" fmla="*/ 18500388 w 21633274"/>
                <a:gd name="connsiteY7" fmla="*/ 4297279 h 5279761"/>
                <a:gd name="connsiteX8" fmla="*/ 17846672 w 21633274"/>
                <a:gd name="connsiteY8" fmla="*/ 4309310 h 5279761"/>
                <a:gd name="connsiteX9" fmla="*/ 17557913 w 21633274"/>
                <a:gd name="connsiteY9" fmla="*/ 4321341 h 5279761"/>
                <a:gd name="connsiteX10" fmla="*/ 16972375 w 21633274"/>
                <a:gd name="connsiteY10" fmla="*/ 4285246 h 5279761"/>
                <a:gd name="connsiteX11" fmla="*/ 16611429 w 21633274"/>
                <a:gd name="connsiteY11" fmla="*/ 4313321 h 5279761"/>
                <a:gd name="connsiteX12" fmla="*/ 15777240 w 21633274"/>
                <a:gd name="connsiteY12" fmla="*/ 4333373 h 5279761"/>
                <a:gd name="connsiteX13" fmla="*/ 15340092 w 21633274"/>
                <a:gd name="connsiteY13" fmla="*/ 4385509 h 5279761"/>
                <a:gd name="connsiteX14" fmla="*/ 14979145 w 21633274"/>
                <a:gd name="connsiteY14" fmla="*/ 4433636 h 5279761"/>
                <a:gd name="connsiteX15" fmla="*/ 14285324 w 21633274"/>
                <a:gd name="connsiteY15" fmla="*/ 4493794 h 5279761"/>
                <a:gd name="connsiteX16" fmla="*/ 13880261 w 21633274"/>
                <a:gd name="connsiteY16" fmla="*/ 4521867 h 5279761"/>
                <a:gd name="connsiteX17" fmla="*/ 13523324 w 21633274"/>
                <a:gd name="connsiteY17" fmla="*/ 4598068 h 5279761"/>
                <a:gd name="connsiteX18" fmla="*/ 13013987 w 21633274"/>
                <a:gd name="connsiteY18" fmla="*/ 4642184 h 5279761"/>
                <a:gd name="connsiteX19" fmla="*/ 12556787 w 21633274"/>
                <a:gd name="connsiteY19" fmla="*/ 4658226 h 5279761"/>
                <a:gd name="connsiteX20" fmla="*/ 11921580 w 21633274"/>
                <a:gd name="connsiteY20" fmla="*/ 4706351 h 5279761"/>
                <a:gd name="connsiteX21" fmla="*/ 11121422 w 21633274"/>
                <a:gd name="connsiteY21" fmla="*/ 4767758 h 5279761"/>
                <a:gd name="connsiteX22" fmla="*/ 10684488 w 21633274"/>
                <a:gd name="connsiteY22" fmla="*/ 4808655 h 5279761"/>
                <a:gd name="connsiteX23" fmla="*/ 10322480 w 21633274"/>
                <a:gd name="connsiteY23" fmla="*/ 4914832 h 5279761"/>
                <a:gd name="connsiteX24" fmla="*/ 9945457 w 21633274"/>
                <a:gd name="connsiteY24" fmla="*/ 4986134 h 5279761"/>
                <a:gd name="connsiteX25" fmla="*/ 9774567 w 21633274"/>
                <a:gd name="connsiteY25" fmla="*/ 4986271 h 5279761"/>
                <a:gd name="connsiteX26" fmla="*/ 9335316 w 21633274"/>
                <a:gd name="connsiteY26" fmla="*/ 5056824 h 5279761"/>
                <a:gd name="connsiteX27" fmla="*/ 8302825 w 21633274"/>
                <a:gd name="connsiteY27" fmla="*/ 5156336 h 5279761"/>
                <a:gd name="connsiteX28" fmla="*/ 7388521 w 21633274"/>
                <a:gd name="connsiteY28" fmla="*/ 5248310 h 5279761"/>
                <a:gd name="connsiteX29" fmla="*/ 6531661 w 21633274"/>
                <a:gd name="connsiteY29" fmla="*/ 5249034 h 5279761"/>
                <a:gd name="connsiteX30" fmla="*/ 5482836 w 21633274"/>
                <a:gd name="connsiteY30" fmla="*/ 4881272 h 5279761"/>
                <a:gd name="connsiteX31" fmla="*/ 4751068 w 21633274"/>
                <a:gd name="connsiteY31" fmla="*/ 4689384 h 5279761"/>
                <a:gd name="connsiteX32" fmla="*/ 3693523 w 21633274"/>
                <a:gd name="connsiteY32" fmla="*/ 4393531 h 5279761"/>
                <a:gd name="connsiteX33" fmla="*/ 3168145 w 21633274"/>
                <a:gd name="connsiteY33" fmla="*/ 4349415 h 5279761"/>
                <a:gd name="connsiteX34" fmla="*/ 2349997 w 21633274"/>
                <a:gd name="connsiteY34" fmla="*/ 4333373 h 5279761"/>
                <a:gd name="connsiteX35" fmla="*/ 1644145 w 21633274"/>
                <a:gd name="connsiteY35" fmla="*/ 4349415 h 5279761"/>
                <a:gd name="connsiteX36" fmla="*/ 1259134 w 21633274"/>
                <a:gd name="connsiteY36" fmla="*/ 4349415 h 5279761"/>
                <a:gd name="connsiteX37" fmla="*/ 954334 w 21633274"/>
                <a:gd name="connsiteY37" fmla="*/ 4237120 h 5279761"/>
                <a:gd name="connsiteX38" fmla="*/ 617450 w 21633274"/>
                <a:gd name="connsiteY38" fmla="*/ 4044615 h 5279761"/>
                <a:gd name="connsiteX39" fmla="*/ 376819 w 21633274"/>
                <a:gd name="connsiteY39" fmla="*/ 3739815 h 5279761"/>
                <a:gd name="connsiteX40" fmla="*/ 168271 w 21633274"/>
                <a:gd name="connsiteY40" fmla="*/ 3563352 h 5279761"/>
                <a:gd name="connsiteX41" fmla="*/ 23892 w 21633274"/>
                <a:gd name="connsiteY41" fmla="*/ 3226468 h 5279761"/>
                <a:gd name="connsiteX42" fmla="*/ 7850 w 21633274"/>
                <a:gd name="connsiteY42" fmla="*/ 2825415 h 5279761"/>
                <a:gd name="connsiteX43" fmla="*/ 104103 w 21633274"/>
                <a:gd name="connsiteY43" fmla="*/ 2344152 h 5279761"/>
                <a:gd name="connsiteX44" fmla="*/ 248482 w 21633274"/>
                <a:gd name="connsiteY44" fmla="*/ 1975184 h 5279761"/>
                <a:gd name="connsiteX45" fmla="*/ 473071 w 21633274"/>
                <a:gd name="connsiteY45" fmla="*/ 1718510 h 5279761"/>
                <a:gd name="connsiteX46" fmla="*/ 729745 w 21633274"/>
                <a:gd name="connsiteY46" fmla="*/ 1461836 h 5279761"/>
                <a:gd name="connsiteX47" fmla="*/ 1034545 w 21633274"/>
                <a:gd name="connsiteY47" fmla="*/ 1157036 h 5279761"/>
                <a:gd name="connsiteX48" fmla="*/ 1483724 w 21633274"/>
                <a:gd name="connsiteY48" fmla="*/ 739942 h 5279761"/>
                <a:gd name="connsiteX49" fmla="*/ 1852692 w 21633274"/>
                <a:gd name="connsiteY49" fmla="*/ 595563 h 5279761"/>
                <a:gd name="connsiteX50" fmla="*/ 2847303 w 21633274"/>
                <a:gd name="connsiteY50" fmla="*/ 387015 h 5279761"/>
                <a:gd name="connsiteX51" fmla="*/ 3472945 w 21633274"/>
                <a:gd name="connsiteY51" fmla="*/ 306805 h 5279761"/>
                <a:gd name="connsiteX52" fmla="*/ 4515682 w 21633274"/>
                <a:gd name="connsiteY52" fmla="*/ 242636 h 5279761"/>
                <a:gd name="connsiteX53" fmla="*/ 5141324 w 21633274"/>
                <a:gd name="connsiteY53" fmla="*/ 130342 h 5279761"/>
                <a:gd name="connsiteX54" fmla="*/ 6585113 w 21633274"/>
                <a:gd name="connsiteY54" fmla="*/ 66173 h 5279761"/>
                <a:gd name="connsiteX55" fmla="*/ 7611808 w 21633274"/>
                <a:gd name="connsiteY55" fmla="*/ 50131 h 5279761"/>
                <a:gd name="connsiteX56" fmla="*/ 8702671 w 21633274"/>
                <a:gd name="connsiteY56" fmla="*/ 18047 h 5279761"/>
                <a:gd name="connsiteX57" fmla="*/ 9440608 w 21633274"/>
                <a:gd name="connsiteY57" fmla="*/ 2005 h 5279761"/>
                <a:gd name="connsiteX58" fmla="*/ 9921871 w 21633274"/>
                <a:gd name="connsiteY58" fmla="*/ 2005 h 5279761"/>
                <a:gd name="connsiteX59" fmla="*/ 10547513 w 21633274"/>
                <a:gd name="connsiteY59" fmla="*/ 18047 h 5279761"/>
                <a:gd name="connsiteX60" fmla="*/ 11125029 w 21633274"/>
                <a:gd name="connsiteY60" fmla="*/ 18047 h 5279761"/>
                <a:gd name="connsiteX61" fmla="*/ 11702545 w 21633274"/>
                <a:gd name="connsiteY61" fmla="*/ 130342 h 5279761"/>
                <a:gd name="connsiteX62" fmla="*/ 12296103 w 21633274"/>
                <a:gd name="connsiteY62" fmla="*/ 258678 h 5279761"/>
                <a:gd name="connsiteX63" fmla="*/ 12713197 w 21633274"/>
                <a:gd name="connsiteY63" fmla="*/ 419099 h 5279761"/>
                <a:gd name="connsiteX64" fmla="*/ 13210503 w 21633274"/>
                <a:gd name="connsiteY64" fmla="*/ 723899 h 5279761"/>
                <a:gd name="connsiteX65" fmla="*/ 13370924 w 21633274"/>
                <a:gd name="connsiteY65" fmla="*/ 1028699 h 5279761"/>
                <a:gd name="connsiteX66" fmla="*/ 13739892 w 21633274"/>
                <a:gd name="connsiteY66" fmla="*/ 1285373 h 5279761"/>
                <a:gd name="connsiteX67" fmla="*/ 13932397 w 21633274"/>
                <a:gd name="connsiteY67" fmla="*/ 1798720 h 5279761"/>
                <a:gd name="connsiteX68" fmla="*/ 14092819 w 21633274"/>
                <a:gd name="connsiteY68" fmla="*/ 2183731 h 5279761"/>
                <a:gd name="connsiteX69" fmla="*/ 14205113 w 21633274"/>
                <a:gd name="connsiteY69" fmla="*/ 2520615 h 5279761"/>
                <a:gd name="connsiteX70" fmla="*/ 14381576 w 21633274"/>
                <a:gd name="connsiteY70" fmla="*/ 2729163 h 5279761"/>
                <a:gd name="connsiteX71" fmla="*/ 14574082 w 21633274"/>
                <a:gd name="connsiteY71" fmla="*/ 3033963 h 5279761"/>
                <a:gd name="connsiteX72" fmla="*/ 14959092 w 21633274"/>
                <a:gd name="connsiteY72" fmla="*/ 3386889 h 5279761"/>
                <a:gd name="connsiteX73" fmla="*/ 15392229 w 21633274"/>
                <a:gd name="connsiteY73" fmla="*/ 3723773 h 5279761"/>
                <a:gd name="connsiteX74" fmla="*/ 15905576 w 21633274"/>
                <a:gd name="connsiteY74" fmla="*/ 3884194 h 5279761"/>
                <a:gd name="connsiteX75" fmla="*/ 16659555 w 21633274"/>
                <a:gd name="connsiteY75" fmla="*/ 4012531 h 5279761"/>
                <a:gd name="connsiteX76" fmla="*/ 17493745 w 21633274"/>
                <a:gd name="connsiteY76" fmla="*/ 4108784 h 5279761"/>
                <a:gd name="connsiteX77" fmla="*/ 18135429 w 21633274"/>
                <a:gd name="connsiteY77" fmla="*/ 4012531 h 5279761"/>
                <a:gd name="connsiteX78" fmla="*/ 18793155 w 21633274"/>
                <a:gd name="connsiteY78" fmla="*/ 4012531 h 5279761"/>
                <a:gd name="connsiteX79" fmla="*/ 19595261 w 21633274"/>
                <a:gd name="connsiteY79" fmla="*/ 4028573 h 5279761"/>
                <a:gd name="connsiteX80" fmla="*/ 20156734 w 21633274"/>
                <a:gd name="connsiteY80" fmla="*/ 4060657 h 5279761"/>
                <a:gd name="connsiteX81" fmla="*/ 21039050 w 21633274"/>
                <a:gd name="connsiteY81" fmla="*/ 4108784 h 5279761"/>
                <a:gd name="connsiteX82" fmla="*/ 21391976 w 21633274"/>
                <a:gd name="connsiteY82" fmla="*/ 4140868 h 5279761"/>
                <a:gd name="connsiteX83" fmla="*/ 21472187 w 21633274"/>
                <a:gd name="connsiteY83" fmla="*/ 4237120 h 5279761"/>
                <a:gd name="connsiteX84" fmla="*/ 21632608 w 21633274"/>
                <a:gd name="connsiteY84" fmla="*/ 4269205 h 5279761"/>
                <a:gd name="connsiteX0" fmla="*/ 21668703 w 21668920"/>
                <a:gd name="connsiteY0" fmla="*/ 4834689 h 5279761"/>
                <a:gd name="connsiteX1" fmla="*/ 21492241 w 21668920"/>
                <a:gd name="connsiteY1" fmla="*/ 4734425 h 5279761"/>
                <a:gd name="connsiteX2" fmla="*/ 20794408 w 21668920"/>
                <a:gd name="connsiteY2" fmla="*/ 4545931 h 5279761"/>
                <a:gd name="connsiteX3" fmla="*/ 19936155 w 21668920"/>
                <a:gd name="connsiteY3" fmla="*/ 4361447 h 5279761"/>
                <a:gd name="connsiteX4" fmla="*/ 19494998 w 21668920"/>
                <a:gd name="connsiteY4" fmla="*/ 4301290 h 5279761"/>
                <a:gd name="connsiteX5" fmla="*/ 19234312 w 21668920"/>
                <a:gd name="connsiteY5" fmla="*/ 4313321 h 5279761"/>
                <a:gd name="connsiteX6" fmla="*/ 18873366 w 21668920"/>
                <a:gd name="connsiteY6" fmla="*/ 4305299 h 5279761"/>
                <a:gd name="connsiteX7" fmla="*/ 18500388 w 21668920"/>
                <a:gd name="connsiteY7" fmla="*/ 4297279 h 5279761"/>
                <a:gd name="connsiteX8" fmla="*/ 17846672 w 21668920"/>
                <a:gd name="connsiteY8" fmla="*/ 4309310 h 5279761"/>
                <a:gd name="connsiteX9" fmla="*/ 17557913 w 21668920"/>
                <a:gd name="connsiteY9" fmla="*/ 4321341 h 5279761"/>
                <a:gd name="connsiteX10" fmla="*/ 16972375 w 21668920"/>
                <a:gd name="connsiteY10" fmla="*/ 4285246 h 5279761"/>
                <a:gd name="connsiteX11" fmla="*/ 16611429 w 21668920"/>
                <a:gd name="connsiteY11" fmla="*/ 4313321 h 5279761"/>
                <a:gd name="connsiteX12" fmla="*/ 15777240 w 21668920"/>
                <a:gd name="connsiteY12" fmla="*/ 4333373 h 5279761"/>
                <a:gd name="connsiteX13" fmla="*/ 15340092 w 21668920"/>
                <a:gd name="connsiteY13" fmla="*/ 4385509 h 5279761"/>
                <a:gd name="connsiteX14" fmla="*/ 14979145 w 21668920"/>
                <a:gd name="connsiteY14" fmla="*/ 4433636 h 5279761"/>
                <a:gd name="connsiteX15" fmla="*/ 14285324 w 21668920"/>
                <a:gd name="connsiteY15" fmla="*/ 4493794 h 5279761"/>
                <a:gd name="connsiteX16" fmla="*/ 13880261 w 21668920"/>
                <a:gd name="connsiteY16" fmla="*/ 4521867 h 5279761"/>
                <a:gd name="connsiteX17" fmla="*/ 13523324 w 21668920"/>
                <a:gd name="connsiteY17" fmla="*/ 4598068 h 5279761"/>
                <a:gd name="connsiteX18" fmla="*/ 13013987 w 21668920"/>
                <a:gd name="connsiteY18" fmla="*/ 4642184 h 5279761"/>
                <a:gd name="connsiteX19" fmla="*/ 12556787 w 21668920"/>
                <a:gd name="connsiteY19" fmla="*/ 4658226 h 5279761"/>
                <a:gd name="connsiteX20" fmla="*/ 11921580 w 21668920"/>
                <a:gd name="connsiteY20" fmla="*/ 4706351 h 5279761"/>
                <a:gd name="connsiteX21" fmla="*/ 11121422 w 21668920"/>
                <a:gd name="connsiteY21" fmla="*/ 4767758 h 5279761"/>
                <a:gd name="connsiteX22" fmla="*/ 10684488 w 21668920"/>
                <a:gd name="connsiteY22" fmla="*/ 4808655 h 5279761"/>
                <a:gd name="connsiteX23" fmla="*/ 10322480 w 21668920"/>
                <a:gd name="connsiteY23" fmla="*/ 4914832 h 5279761"/>
                <a:gd name="connsiteX24" fmla="*/ 9945457 w 21668920"/>
                <a:gd name="connsiteY24" fmla="*/ 4986134 h 5279761"/>
                <a:gd name="connsiteX25" fmla="*/ 9774567 w 21668920"/>
                <a:gd name="connsiteY25" fmla="*/ 4986271 h 5279761"/>
                <a:gd name="connsiteX26" fmla="*/ 9335316 w 21668920"/>
                <a:gd name="connsiteY26" fmla="*/ 5056824 h 5279761"/>
                <a:gd name="connsiteX27" fmla="*/ 8302825 w 21668920"/>
                <a:gd name="connsiteY27" fmla="*/ 5156336 h 5279761"/>
                <a:gd name="connsiteX28" fmla="*/ 7388521 w 21668920"/>
                <a:gd name="connsiteY28" fmla="*/ 5248310 h 5279761"/>
                <a:gd name="connsiteX29" fmla="*/ 6531661 w 21668920"/>
                <a:gd name="connsiteY29" fmla="*/ 5249034 h 5279761"/>
                <a:gd name="connsiteX30" fmla="*/ 5482836 w 21668920"/>
                <a:gd name="connsiteY30" fmla="*/ 4881272 h 5279761"/>
                <a:gd name="connsiteX31" fmla="*/ 4751068 w 21668920"/>
                <a:gd name="connsiteY31" fmla="*/ 4689384 h 5279761"/>
                <a:gd name="connsiteX32" fmla="*/ 3693523 w 21668920"/>
                <a:gd name="connsiteY32" fmla="*/ 4393531 h 5279761"/>
                <a:gd name="connsiteX33" fmla="*/ 3168145 w 21668920"/>
                <a:gd name="connsiteY33" fmla="*/ 4349415 h 5279761"/>
                <a:gd name="connsiteX34" fmla="*/ 2349997 w 21668920"/>
                <a:gd name="connsiteY34" fmla="*/ 4333373 h 5279761"/>
                <a:gd name="connsiteX35" fmla="*/ 1644145 w 21668920"/>
                <a:gd name="connsiteY35" fmla="*/ 4349415 h 5279761"/>
                <a:gd name="connsiteX36" fmla="*/ 1259134 w 21668920"/>
                <a:gd name="connsiteY36" fmla="*/ 4349415 h 5279761"/>
                <a:gd name="connsiteX37" fmla="*/ 954334 w 21668920"/>
                <a:gd name="connsiteY37" fmla="*/ 4237120 h 5279761"/>
                <a:gd name="connsiteX38" fmla="*/ 617450 w 21668920"/>
                <a:gd name="connsiteY38" fmla="*/ 4044615 h 5279761"/>
                <a:gd name="connsiteX39" fmla="*/ 376819 w 21668920"/>
                <a:gd name="connsiteY39" fmla="*/ 3739815 h 5279761"/>
                <a:gd name="connsiteX40" fmla="*/ 168271 w 21668920"/>
                <a:gd name="connsiteY40" fmla="*/ 3563352 h 5279761"/>
                <a:gd name="connsiteX41" fmla="*/ 23892 w 21668920"/>
                <a:gd name="connsiteY41" fmla="*/ 3226468 h 5279761"/>
                <a:gd name="connsiteX42" fmla="*/ 7850 w 21668920"/>
                <a:gd name="connsiteY42" fmla="*/ 2825415 h 5279761"/>
                <a:gd name="connsiteX43" fmla="*/ 104103 w 21668920"/>
                <a:gd name="connsiteY43" fmla="*/ 2344152 h 5279761"/>
                <a:gd name="connsiteX44" fmla="*/ 248482 w 21668920"/>
                <a:gd name="connsiteY44" fmla="*/ 1975184 h 5279761"/>
                <a:gd name="connsiteX45" fmla="*/ 473071 w 21668920"/>
                <a:gd name="connsiteY45" fmla="*/ 1718510 h 5279761"/>
                <a:gd name="connsiteX46" fmla="*/ 729745 w 21668920"/>
                <a:gd name="connsiteY46" fmla="*/ 1461836 h 5279761"/>
                <a:gd name="connsiteX47" fmla="*/ 1034545 w 21668920"/>
                <a:gd name="connsiteY47" fmla="*/ 1157036 h 5279761"/>
                <a:gd name="connsiteX48" fmla="*/ 1483724 w 21668920"/>
                <a:gd name="connsiteY48" fmla="*/ 739942 h 5279761"/>
                <a:gd name="connsiteX49" fmla="*/ 1852692 w 21668920"/>
                <a:gd name="connsiteY49" fmla="*/ 595563 h 5279761"/>
                <a:gd name="connsiteX50" fmla="*/ 2847303 w 21668920"/>
                <a:gd name="connsiteY50" fmla="*/ 387015 h 5279761"/>
                <a:gd name="connsiteX51" fmla="*/ 3472945 w 21668920"/>
                <a:gd name="connsiteY51" fmla="*/ 306805 h 5279761"/>
                <a:gd name="connsiteX52" fmla="*/ 4515682 w 21668920"/>
                <a:gd name="connsiteY52" fmla="*/ 242636 h 5279761"/>
                <a:gd name="connsiteX53" fmla="*/ 5141324 w 21668920"/>
                <a:gd name="connsiteY53" fmla="*/ 130342 h 5279761"/>
                <a:gd name="connsiteX54" fmla="*/ 6585113 w 21668920"/>
                <a:gd name="connsiteY54" fmla="*/ 66173 h 5279761"/>
                <a:gd name="connsiteX55" fmla="*/ 7611808 w 21668920"/>
                <a:gd name="connsiteY55" fmla="*/ 50131 h 5279761"/>
                <a:gd name="connsiteX56" fmla="*/ 8702671 w 21668920"/>
                <a:gd name="connsiteY56" fmla="*/ 18047 h 5279761"/>
                <a:gd name="connsiteX57" fmla="*/ 9440608 w 21668920"/>
                <a:gd name="connsiteY57" fmla="*/ 2005 h 5279761"/>
                <a:gd name="connsiteX58" fmla="*/ 9921871 w 21668920"/>
                <a:gd name="connsiteY58" fmla="*/ 2005 h 5279761"/>
                <a:gd name="connsiteX59" fmla="*/ 10547513 w 21668920"/>
                <a:gd name="connsiteY59" fmla="*/ 18047 h 5279761"/>
                <a:gd name="connsiteX60" fmla="*/ 11125029 w 21668920"/>
                <a:gd name="connsiteY60" fmla="*/ 18047 h 5279761"/>
                <a:gd name="connsiteX61" fmla="*/ 11702545 w 21668920"/>
                <a:gd name="connsiteY61" fmla="*/ 130342 h 5279761"/>
                <a:gd name="connsiteX62" fmla="*/ 12296103 w 21668920"/>
                <a:gd name="connsiteY62" fmla="*/ 258678 h 5279761"/>
                <a:gd name="connsiteX63" fmla="*/ 12713197 w 21668920"/>
                <a:gd name="connsiteY63" fmla="*/ 419099 h 5279761"/>
                <a:gd name="connsiteX64" fmla="*/ 13210503 w 21668920"/>
                <a:gd name="connsiteY64" fmla="*/ 723899 h 5279761"/>
                <a:gd name="connsiteX65" fmla="*/ 13370924 w 21668920"/>
                <a:gd name="connsiteY65" fmla="*/ 1028699 h 5279761"/>
                <a:gd name="connsiteX66" fmla="*/ 13739892 w 21668920"/>
                <a:gd name="connsiteY66" fmla="*/ 1285373 h 5279761"/>
                <a:gd name="connsiteX67" fmla="*/ 13932397 w 21668920"/>
                <a:gd name="connsiteY67" fmla="*/ 1798720 h 5279761"/>
                <a:gd name="connsiteX68" fmla="*/ 14092819 w 21668920"/>
                <a:gd name="connsiteY68" fmla="*/ 2183731 h 5279761"/>
                <a:gd name="connsiteX69" fmla="*/ 14205113 w 21668920"/>
                <a:gd name="connsiteY69" fmla="*/ 2520615 h 5279761"/>
                <a:gd name="connsiteX70" fmla="*/ 14381576 w 21668920"/>
                <a:gd name="connsiteY70" fmla="*/ 2729163 h 5279761"/>
                <a:gd name="connsiteX71" fmla="*/ 14574082 w 21668920"/>
                <a:gd name="connsiteY71" fmla="*/ 3033963 h 5279761"/>
                <a:gd name="connsiteX72" fmla="*/ 14959092 w 21668920"/>
                <a:gd name="connsiteY72" fmla="*/ 3386889 h 5279761"/>
                <a:gd name="connsiteX73" fmla="*/ 15392229 w 21668920"/>
                <a:gd name="connsiteY73" fmla="*/ 3723773 h 5279761"/>
                <a:gd name="connsiteX74" fmla="*/ 15905576 w 21668920"/>
                <a:gd name="connsiteY74" fmla="*/ 3884194 h 5279761"/>
                <a:gd name="connsiteX75" fmla="*/ 16659555 w 21668920"/>
                <a:gd name="connsiteY75" fmla="*/ 4012531 h 5279761"/>
                <a:gd name="connsiteX76" fmla="*/ 17493745 w 21668920"/>
                <a:gd name="connsiteY76" fmla="*/ 4108784 h 5279761"/>
                <a:gd name="connsiteX77" fmla="*/ 18135429 w 21668920"/>
                <a:gd name="connsiteY77" fmla="*/ 4012531 h 5279761"/>
                <a:gd name="connsiteX78" fmla="*/ 18793155 w 21668920"/>
                <a:gd name="connsiteY78" fmla="*/ 4012531 h 5279761"/>
                <a:gd name="connsiteX79" fmla="*/ 19595261 w 21668920"/>
                <a:gd name="connsiteY79" fmla="*/ 4028573 h 5279761"/>
                <a:gd name="connsiteX80" fmla="*/ 20156734 w 21668920"/>
                <a:gd name="connsiteY80" fmla="*/ 4060657 h 5279761"/>
                <a:gd name="connsiteX81" fmla="*/ 21039050 w 21668920"/>
                <a:gd name="connsiteY81" fmla="*/ 4108784 h 5279761"/>
                <a:gd name="connsiteX82" fmla="*/ 21391976 w 21668920"/>
                <a:gd name="connsiteY82" fmla="*/ 4140868 h 5279761"/>
                <a:gd name="connsiteX83" fmla="*/ 21472187 w 21668920"/>
                <a:gd name="connsiteY83" fmla="*/ 4237120 h 5279761"/>
                <a:gd name="connsiteX84" fmla="*/ 21668703 w 21668920"/>
                <a:gd name="connsiteY84" fmla="*/ 4834689 h 5279761"/>
                <a:gd name="connsiteX0" fmla="*/ 21668703 w 21668732"/>
                <a:gd name="connsiteY0" fmla="*/ 4834689 h 5279761"/>
                <a:gd name="connsiteX1" fmla="*/ 21480208 w 21668732"/>
                <a:gd name="connsiteY1" fmla="*/ 4782551 h 5279761"/>
                <a:gd name="connsiteX2" fmla="*/ 20794408 w 21668732"/>
                <a:gd name="connsiteY2" fmla="*/ 4545931 h 5279761"/>
                <a:gd name="connsiteX3" fmla="*/ 19936155 w 21668732"/>
                <a:gd name="connsiteY3" fmla="*/ 4361447 h 5279761"/>
                <a:gd name="connsiteX4" fmla="*/ 19494998 w 21668732"/>
                <a:gd name="connsiteY4" fmla="*/ 4301290 h 5279761"/>
                <a:gd name="connsiteX5" fmla="*/ 19234312 w 21668732"/>
                <a:gd name="connsiteY5" fmla="*/ 4313321 h 5279761"/>
                <a:gd name="connsiteX6" fmla="*/ 18873366 w 21668732"/>
                <a:gd name="connsiteY6" fmla="*/ 4305299 h 5279761"/>
                <a:gd name="connsiteX7" fmla="*/ 18500388 w 21668732"/>
                <a:gd name="connsiteY7" fmla="*/ 4297279 h 5279761"/>
                <a:gd name="connsiteX8" fmla="*/ 17846672 w 21668732"/>
                <a:gd name="connsiteY8" fmla="*/ 4309310 h 5279761"/>
                <a:gd name="connsiteX9" fmla="*/ 17557913 w 21668732"/>
                <a:gd name="connsiteY9" fmla="*/ 4321341 h 5279761"/>
                <a:gd name="connsiteX10" fmla="*/ 16972375 w 21668732"/>
                <a:gd name="connsiteY10" fmla="*/ 4285246 h 5279761"/>
                <a:gd name="connsiteX11" fmla="*/ 16611429 w 21668732"/>
                <a:gd name="connsiteY11" fmla="*/ 4313321 h 5279761"/>
                <a:gd name="connsiteX12" fmla="*/ 15777240 w 21668732"/>
                <a:gd name="connsiteY12" fmla="*/ 4333373 h 5279761"/>
                <a:gd name="connsiteX13" fmla="*/ 15340092 w 21668732"/>
                <a:gd name="connsiteY13" fmla="*/ 4385509 h 5279761"/>
                <a:gd name="connsiteX14" fmla="*/ 14979145 w 21668732"/>
                <a:gd name="connsiteY14" fmla="*/ 4433636 h 5279761"/>
                <a:gd name="connsiteX15" fmla="*/ 14285324 w 21668732"/>
                <a:gd name="connsiteY15" fmla="*/ 4493794 h 5279761"/>
                <a:gd name="connsiteX16" fmla="*/ 13880261 w 21668732"/>
                <a:gd name="connsiteY16" fmla="*/ 4521867 h 5279761"/>
                <a:gd name="connsiteX17" fmla="*/ 13523324 w 21668732"/>
                <a:gd name="connsiteY17" fmla="*/ 4598068 h 5279761"/>
                <a:gd name="connsiteX18" fmla="*/ 13013987 w 21668732"/>
                <a:gd name="connsiteY18" fmla="*/ 4642184 h 5279761"/>
                <a:gd name="connsiteX19" fmla="*/ 12556787 w 21668732"/>
                <a:gd name="connsiteY19" fmla="*/ 4658226 h 5279761"/>
                <a:gd name="connsiteX20" fmla="*/ 11921580 w 21668732"/>
                <a:gd name="connsiteY20" fmla="*/ 4706351 h 5279761"/>
                <a:gd name="connsiteX21" fmla="*/ 11121422 w 21668732"/>
                <a:gd name="connsiteY21" fmla="*/ 4767758 h 5279761"/>
                <a:gd name="connsiteX22" fmla="*/ 10684488 w 21668732"/>
                <a:gd name="connsiteY22" fmla="*/ 4808655 h 5279761"/>
                <a:gd name="connsiteX23" fmla="*/ 10322480 w 21668732"/>
                <a:gd name="connsiteY23" fmla="*/ 4914832 h 5279761"/>
                <a:gd name="connsiteX24" fmla="*/ 9945457 w 21668732"/>
                <a:gd name="connsiteY24" fmla="*/ 4986134 h 5279761"/>
                <a:gd name="connsiteX25" fmla="*/ 9774567 w 21668732"/>
                <a:gd name="connsiteY25" fmla="*/ 4986271 h 5279761"/>
                <a:gd name="connsiteX26" fmla="*/ 9335316 w 21668732"/>
                <a:gd name="connsiteY26" fmla="*/ 5056824 h 5279761"/>
                <a:gd name="connsiteX27" fmla="*/ 8302825 w 21668732"/>
                <a:gd name="connsiteY27" fmla="*/ 5156336 h 5279761"/>
                <a:gd name="connsiteX28" fmla="*/ 7388521 w 21668732"/>
                <a:gd name="connsiteY28" fmla="*/ 5248310 h 5279761"/>
                <a:gd name="connsiteX29" fmla="*/ 6531661 w 21668732"/>
                <a:gd name="connsiteY29" fmla="*/ 5249034 h 5279761"/>
                <a:gd name="connsiteX30" fmla="*/ 5482836 w 21668732"/>
                <a:gd name="connsiteY30" fmla="*/ 4881272 h 5279761"/>
                <a:gd name="connsiteX31" fmla="*/ 4751068 w 21668732"/>
                <a:gd name="connsiteY31" fmla="*/ 4689384 h 5279761"/>
                <a:gd name="connsiteX32" fmla="*/ 3693523 w 21668732"/>
                <a:gd name="connsiteY32" fmla="*/ 4393531 h 5279761"/>
                <a:gd name="connsiteX33" fmla="*/ 3168145 w 21668732"/>
                <a:gd name="connsiteY33" fmla="*/ 4349415 h 5279761"/>
                <a:gd name="connsiteX34" fmla="*/ 2349997 w 21668732"/>
                <a:gd name="connsiteY34" fmla="*/ 4333373 h 5279761"/>
                <a:gd name="connsiteX35" fmla="*/ 1644145 w 21668732"/>
                <a:gd name="connsiteY35" fmla="*/ 4349415 h 5279761"/>
                <a:gd name="connsiteX36" fmla="*/ 1259134 w 21668732"/>
                <a:gd name="connsiteY36" fmla="*/ 4349415 h 5279761"/>
                <a:gd name="connsiteX37" fmla="*/ 954334 w 21668732"/>
                <a:gd name="connsiteY37" fmla="*/ 4237120 h 5279761"/>
                <a:gd name="connsiteX38" fmla="*/ 617450 w 21668732"/>
                <a:gd name="connsiteY38" fmla="*/ 4044615 h 5279761"/>
                <a:gd name="connsiteX39" fmla="*/ 376819 w 21668732"/>
                <a:gd name="connsiteY39" fmla="*/ 3739815 h 5279761"/>
                <a:gd name="connsiteX40" fmla="*/ 168271 w 21668732"/>
                <a:gd name="connsiteY40" fmla="*/ 3563352 h 5279761"/>
                <a:gd name="connsiteX41" fmla="*/ 23892 w 21668732"/>
                <a:gd name="connsiteY41" fmla="*/ 3226468 h 5279761"/>
                <a:gd name="connsiteX42" fmla="*/ 7850 w 21668732"/>
                <a:gd name="connsiteY42" fmla="*/ 2825415 h 5279761"/>
                <a:gd name="connsiteX43" fmla="*/ 104103 w 21668732"/>
                <a:gd name="connsiteY43" fmla="*/ 2344152 h 5279761"/>
                <a:gd name="connsiteX44" fmla="*/ 248482 w 21668732"/>
                <a:gd name="connsiteY44" fmla="*/ 1975184 h 5279761"/>
                <a:gd name="connsiteX45" fmla="*/ 473071 w 21668732"/>
                <a:gd name="connsiteY45" fmla="*/ 1718510 h 5279761"/>
                <a:gd name="connsiteX46" fmla="*/ 729745 w 21668732"/>
                <a:gd name="connsiteY46" fmla="*/ 1461836 h 5279761"/>
                <a:gd name="connsiteX47" fmla="*/ 1034545 w 21668732"/>
                <a:gd name="connsiteY47" fmla="*/ 1157036 h 5279761"/>
                <a:gd name="connsiteX48" fmla="*/ 1483724 w 21668732"/>
                <a:gd name="connsiteY48" fmla="*/ 739942 h 5279761"/>
                <a:gd name="connsiteX49" fmla="*/ 1852692 w 21668732"/>
                <a:gd name="connsiteY49" fmla="*/ 595563 h 5279761"/>
                <a:gd name="connsiteX50" fmla="*/ 2847303 w 21668732"/>
                <a:gd name="connsiteY50" fmla="*/ 387015 h 5279761"/>
                <a:gd name="connsiteX51" fmla="*/ 3472945 w 21668732"/>
                <a:gd name="connsiteY51" fmla="*/ 306805 h 5279761"/>
                <a:gd name="connsiteX52" fmla="*/ 4515682 w 21668732"/>
                <a:gd name="connsiteY52" fmla="*/ 242636 h 5279761"/>
                <a:gd name="connsiteX53" fmla="*/ 5141324 w 21668732"/>
                <a:gd name="connsiteY53" fmla="*/ 130342 h 5279761"/>
                <a:gd name="connsiteX54" fmla="*/ 6585113 w 21668732"/>
                <a:gd name="connsiteY54" fmla="*/ 66173 h 5279761"/>
                <a:gd name="connsiteX55" fmla="*/ 7611808 w 21668732"/>
                <a:gd name="connsiteY55" fmla="*/ 50131 h 5279761"/>
                <a:gd name="connsiteX56" fmla="*/ 8702671 w 21668732"/>
                <a:gd name="connsiteY56" fmla="*/ 18047 h 5279761"/>
                <a:gd name="connsiteX57" fmla="*/ 9440608 w 21668732"/>
                <a:gd name="connsiteY57" fmla="*/ 2005 h 5279761"/>
                <a:gd name="connsiteX58" fmla="*/ 9921871 w 21668732"/>
                <a:gd name="connsiteY58" fmla="*/ 2005 h 5279761"/>
                <a:gd name="connsiteX59" fmla="*/ 10547513 w 21668732"/>
                <a:gd name="connsiteY59" fmla="*/ 18047 h 5279761"/>
                <a:gd name="connsiteX60" fmla="*/ 11125029 w 21668732"/>
                <a:gd name="connsiteY60" fmla="*/ 18047 h 5279761"/>
                <a:gd name="connsiteX61" fmla="*/ 11702545 w 21668732"/>
                <a:gd name="connsiteY61" fmla="*/ 130342 h 5279761"/>
                <a:gd name="connsiteX62" fmla="*/ 12296103 w 21668732"/>
                <a:gd name="connsiteY62" fmla="*/ 258678 h 5279761"/>
                <a:gd name="connsiteX63" fmla="*/ 12713197 w 21668732"/>
                <a:gd name="connsiteY63" fmla="*/ 419099 h 5279761"/>
                <a:gd name="connsiteX64" fmla="*/ 13210503 w 21668732"/>
                <a:gd name="connsiteY64" fmla="*/ 723899 h 5279761"/>
                <a:gd name="connsiteX65" fmla="*/ 13370924 w 21668732"/>
                <a:gd name="connsiteY65" fmla="*/ 1028699 h 5279761"/>
                <a:gd name="connsiteX66" fmla="*/ 13739892 w 21668732"/>
                <a:gd name="connsiteY66" fmla="*/ 1285373 h 5279761"/>
                <a:gd name="connsiteX67" fmla="*/ 13932397 w 21668732"/>
                <a:gd name="connsiteY67" fmla="*/ 1798720 h 5279761"/>
                <a:gd name="connsiteX68" fmla="*/ 14092819 w 21668732"/>
                <a:gd name="connsiteY68" fmla="*/ 2183731 h 5279761"/>
                <a:gd name="connsiteX69" fmla="*/ 14205113 w 21668732"/>
                <a:gd name="connsiteY69" fmla="*/ 2520615 h 5279761"/>
                <a:gd name="connsiteX70" fmla="*/ 14381576 w 21668732"/>
                <a:gd name="connsiteY70" fmla="*/ 2729163 h 5279761"/>
                <a:gd name="connsiteX71" fmla="*/ 14574082 w 21668732"/>
                <a:gd name="connsiteY71" fmla="*/ 3033963 h 5279761"/>
                <a:gd name="connsiteX72" fmla="*/ 14959092 w 21668732"/>
                <a:gd name="connsiteY72" fmla="*/ 3386889 h 5279761"/>
                <a:gd name="connsiteX73" fmla="*/ 15392229 w 21668732"/>
                <a:gd name="connsiteY73" fmla="*/ 3723773 h 5279761"/>
                <a:gd name="connsiteX74" fmla="*/ 15905576 w 21668732"/>
                <a:gd name="connsiteY74" fmla="*/ 3884194 h 5279761"/>
                <a:gd name="connsiteX75" fmla="*/ 16659555 w 21668732"/>
                <a:gd name="connsiteY75" fmla="*/ 4012531 h 5279761"/>
                <a:gd name="connsiteX76" fmla="*/ 17493745 w 21668732"/>
                <a:gd name="connsiteY76" fmla="*/ 4108784 h 5279761"/>
                <a:gd name="connsiteX77" fmla="*/ 18135429 w 21668732"/>
                <a:gd name="connsiteY77" fmla="*/ 4012531 h 5279761"/>
                <a:gd name="connsiteX78" fmla="*/ 18793155 w 21668732"/>
                <a:gd name="connsiteY78" fmla="*/ 4012531 h 5279761"/>
                <a:gd name="connsiteX79" fmla="*/ 19595261 w 21668732"/>
                <a:gd name="connsiteY79" fmla="*/ 4028573 h 5279761"/>
                <a:gd name="connsiteX80" fmla="*/ 20156734 w 21668732"/>
                <a:gd name="connsiteY80" fmla="*/ 4060657 h 5279761"/>
                <a:gd name="connsiteX81" fmla="*/ 21039050 w 21668732"/>
                <a:gd name="connsiteY81" fmla="*/ 4108784 h 5279761"/>
                <a:gd name="connsiteX82" fmla="*/ 21391976 w 21668732"/>
                <a:gd name="connsiteY82" fmla="*/ 4140868 h 5279761"/>
                <a:gd name="connsiteX83" fmla="*/ 21472187 w 21668732"/>
                <a:gd name="connsiteY83" fmla="*/ 4237120 h 5279761"/>
                <a:gd name="connsiteX84" fmla="*/ 21668703 w 21668732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91976 w 21668705"/>
                <a:gd name="connsiteY82" fmla="*/ 414086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44702 w 21668705"/>
                <a:gd name="connsiteY80" fmla="*/ 4205036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932397 w 21668748"/>
                <a:gd name="connsiteY67" fmla="*/ 1798720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1897897 w 21668748"/>
                <a:gd name="connsiteY62" fmla="*/ 738000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7805 h 5282877"/>
                <a:gd name="connsiteX1" fmla="*/ 21480208 w 21668748"/>
                <a:gd name="connsiteY1" fmla="*/ 4785667 h 5282877"/>
                <a:gd name="connsiteX2" fmla="*/ 20794408 w 21668748"/>
                <a:gd name="connsiteY2" fmla="*/ 4549047 h 5282877"/>
                <a:gd name="connsiteX3" fmla="*/ 19936155 w 21668748"/>
                <a:gd name="connsiteY3" fmla="*/ 4364563 h 5282877"/>
                <a:gd name="connsiteX4" fmla="*/ 19494998 w 21668748"/>
                <a:gd name="connsiteY4" fmla="*/ 4304406 h 5282877"/>
                <a:gd name="connsiteX5" fmla="*/ 19234312 w 21668748"/>
                <a:gd name="connsiteY5" fmla="*/ 4316437 h 5282877"/>
                <a:gd name="connsiteX6" fmla="*/ 18873366 w 21668748"/>
                <a:gd name="connsiteY6" fmla="*/ 4308415 h 5282877"/>
                <a:gd name="connsiteX7" fmla="*/ 18500388 w 21668748"/>
                <a:gd name="connsiteY7" fmla="*/ 4300395 h 5282877"/>
                <a:gd name="connsiteX8" fmla="*/ 17846672 w 21668748"/>
                <a:gd name="connsiteY8" fmla="*/ 4312426 h 5282877"/>
                <a:gd name="connsiteX9" fmla="*/ 17557913 w 21668748"/>
                <a:gd name="connsiteY9" fmla="*/ 4324457 h 5282877"/>
                <a:gd name="connsiteX10" fmla="*/ 16972375 w 21668748"/>
                <a:gd name="connsiteY10" fmla="*/ 4288362 h 5282877"/>
                <a:gd name="connsiteX11" fmla="*/ 16611429 w 21668748"/>
                <a:gd name="connsiteY11" fmla="*/ 4316437 h 5282877"/>
                <a:gd name="connsiteX12" fmla="*/ 15777240 w 21668748"/>
                <a:gd name="connsiteY12" fmla="*/ 4336489 h 5282877"/>
                <a:gd name="connsiteX13" fmla="*/ 15340092 w 21668748"/>
                <a:gd name="connsiteY13" fmla="*/ 4388625 h 5282877"/>
                <a:gd name="connsiteX14" fmla="*/ 14979145 w 21668748"/>
                <a:gd name="connsiteY14" fmla="*/ 4436752 h 5282877"/>
                <a:gd name="connsiteX15" fmla="*/ 14285324 w 21668748"/>
                <a:gd name="connsiteY15" fmla="*/ 4496910 h 5282877"/>
                <a:gd name="connsiteX16" fmla="*/ 13880261 w 21668748"/>
                <a:gd name="connsiteY16" fmla="*/ 4524983 h 5282877"/>
                <a:gd name="connsiteX17" fmla="*/ 13523324 w 21668748"/>
                <a:gd name="connsiteY17" fmla="*/ 4601184 h 5282877"/>
                <a:gd name="connsiteX18" fmla="*/ 13013987 w 21668748"/>
                <a:gd name="connsiteY18" fmla="*/ 4645300 h 5282877"/>
                <a:gd name="connsiteX19" fmla="*/ 12556787 w 21668748"/>
                <a:gd name="connsiteY19" fmla="*/ 4661342 h 5282877"/>
                <a:gd name="connsiteX20" fmla="*/ 11921580 w 21668748"/>
                <a:gd name="connsiteY20" fmla="*/ 4709467 h 5282877"/>
                <a:gd name="connsiteX21" fmla="*/ 11121422 w 21668748"/>
                <a:gd name="connsiteY21" fmla="*/ 4770874 h 5282877"/>
                <a:gd name="connsiteX22" fmla="*/ 10684488 w 21668748"/>
                <a:gd name="connsiteY22" fmla="*/ 4811771 h 5282877"/>
                <a:gd name="connsiteX23" fmla="*/ 10322480 w 21668748"/>
                <a:gd name="connsiteY23" fmla="*/ 4917948 h 5282877"/>
                <a:gd name="connsiteX24" fmla="*/ 9945457 w 21668748"/>
                <a:gd name="connsiteY24" fmla="*/ 4989250 h 5282877"/>
                <a:gd name="connsiteX25" fmla="*/ 9774567 w 21668748"/>
                <a:gd name="connsiteY25" fmla="*/ 4989387 h 5282877"/>
                <a:gd name="connsiteX26" fmla="*/ 9335316 w 21668748"/>
                <a:gd name="connsiteY26" fmla="*/ 5059940 h 5282877"/>
                <a:gd name="connsiteX27" fmla="*/ 8302825 w 21668748"/>
                <a:gd name="connsiteY27" fmla="*/ 5159452 h 5282877"/>
                <a:gd name="connsiteX28" fmla="*/ 7388521 w 21668748"/>
                <a:gd name="connsiteY28" fmla="*/ 5251426 h 5282877"/>
                <a:gd name="connsiteX29" fmla="*/ 6531661 w 21668748"/>
                <a:gd name="connsiteY29" fmla="*/ 5252150 h 5282877"/>
                <a:gd name="connsiteX30" fmla="*/ 5482836 w 21668748"/>
                <a:gd name="connsiteY30" fmla="*/ 4884388 h 5282877"/>
                <a:gd name="connsiteX31" fmla="*/ 4751068 w 21668748"/>
                <a:gd name="connsiteY31" fmla="*/ 4692500 h 5282877"/>
                <a:gd name="connsiteX32" fmla="*/ 3693523 w 21668748"/>
                <a:gd name="connsiteY32" fmla="*/ 4396647 h 5282877"/>
                <a:gd name="connsiteX33" fmla="*/ 3168145 w 21668748"/>
                <a:gd name="connsiteY33" fmla="*/ 4352531 h 5282877"/>
                <a:gd name="connsiteX34" fmla="*/ 2349997 w 21668748"/>
                <a:gd name="connsiteY34" fmla="*/ 4336489 h 5282877"/>
                <a:gd name="connsiteX35" fmla="*/ 1644145 w 21668748"/>
                <a:gd name="connsiteY35" fmla="*/ 4352531 h 5282877"/>
                <a:gd name="connsiteX36" fmla="*/ 1259134 w 21668748"/>
                <a:gd name="connsiteY36" fmla="*/ 4352531 h 5282877"/>
                <a:gd name="connsiteX37" fmla="*/ 954334 w 21668748"/>
                <a:gd name="connsiteY37" fmla="*/ 4240236 h 5282877"/>
                <a:gd name="connsiteX38" fmla="*/ 617450 w 21668748"/>
                <a:gd name="connsiteY38" fmla="*/ 4047731 h 5282877"/>
                <a:gd name="connsiteX39" fmla="*/ 376819 w 21668748"/>
                <a:gd name="connsiteY39" fmla="*/ 3742931 h 5282877"/>
                <a:gd name="connsiteX40" fmla="*/ 168271 w 21668748"/>
                <a:gd name="connsiteY40" fmla="*/ 3566468 h 5282877"/>
                <a:gd name="connsiteX41" fmla="*/ 23892 w 21668748"/>
                <a:gd name="connsiteY41" fmla="*/ 3229584 h 5282877"/>
                <a:gd name="connsiteX42" fmla="*/ 7850 w 21668748"/>
                <a:gd name="connsiteY42" fmla="*/ 2828531 h 5282877"/>
                <a:gd name="connsiteX43" fmla="*/ 104103 w 21668748"/>
                <a:gd name="connsiteY43" fmla="*/ 2347268 h 5282877"/>
                <a:gd name="connsiteX44" fmla="*/ 248482 w 21668748"/>
                <a:gd name="connsiteY44" fmla="*/ 1978300 h 5282877"/>
                <a:gd name="connsiteX45" fmla="*/ 473071 w 21668748"/>
                <a:gd name="connsiteY45" fmla="*/ 1721626 h 5282877"/>
                <a:gd name="connsiteX46" fmla="*/ 729745 w 21668748"/>
                <a:gd name="connsiteY46" fmla="*/ 1464952 h 5282877"/>
                <a:gd name="connsiteX47" fmla="*/ 1034545 w 21668748"/>
                <a:gd name="connsiteY47" fmla="*/ 1160152 h 5282877"/>
                <a:gd name="connsiteX48" fmla="*/ 1483724 w 21668748"/>
                <a:gd name="connsiteY48" fmla="*/ 743058 h 5282877"/>
                <a:gd name="connsiteX49" fmla="*/ 1852692 w 21668748"/>
                <a:gd name="connsiteY49" fmla="*/ 598679 h 5282877"/>
                <a:gd name="connsiteX50" fmla="*/ 2847303 w 21668748"/>
                <a:gd name="connsiteY50" fmla="*/ 390131 h 5282877"/>
                <a:gd name="connsiteX51" fmla="*/ 3472945 w 21668748"/>
                <a:gd name="connsiteY51" fmla="*/ 309921 h 5282877"/>
                <a:gd name="connsiteX52" fmla="*/ 4515682 w 21668748"/>
                <a:gd name="connsiteY52" fmla="*/ 245752 h 5282877"/>
                <a:gd name="connsiteX53" fmla="*/ 5141324 w 21668748"/>
                <a:gd name="connsiteY53" fmla="*/ 133458 h 5282877"/>
                <a:gd name="connsiteX54" fmla="*/ 6585113 w 21668748"/>
                <a:gd name="connsiteY54" fmla="*/ 69289 h 5282877"/>
                <a:gd name="connsiteX55" fmla="*/ 7611808 w 21668748"/>
                <a:gd name="connsiteY55" fmla="*/ 53247 h 5282877"/>
                <a:gd name="connsiteX56" fmla="*/ 8724794 w 21668748"/>
                <a:gd name="connsiteY56" fmla="*/ 65408 h 5282877"/>
                <a:gd name="connsiteX57" fmla="*/ 9440608 w 21668748"/>
                <a:gd name="connsiteY57" fmla="*/ 5121 h 5282877"/>
                <a:gd name="connsiteX58" fmla="*/ 9921871 w 21668748"/>
                <a:gd name="connsiteY58" fmla="*/ 5121 h 5282877"/>
                <a:gd name="connsiteX59" fmla="*/ 10547513 w 21668748"/>
                <a:gd name="connsiteY59" fmla="*/ 21163 h 5282877"/>
                <a:gd name="connsiteX60" fmla="*/ 11125029 w 21668748"/>
                <a:gd name="connsiteY60" fmla="*/ 21163 h 5282877"/>
                <a:gd name="connsiteX61" fmla="*/ 11702545 w 21668748"/>
                <a:gd name="connsiteY61" fmla="*/ 133458 h 5282877"/>
                <a:gd name="connsiteX62" fmla="*/ 11897897 w 21668748"/>
                <a:gd name="connsiteY62" fmla="*/ 741116 h 5282877"/>
                <a:gd name="connsiteX63" fmla="*/ 12329739 w 21668748"/>
                <a:gd name="connsiteY63" fmla="*/ 931034 h 5282877"/>
                <a:gd name="connsiteX64" fmla="*/ 12856542 w 21668748"/>
                <a:gd name="connsiteY64" fmla="*/ 1198963 h 5282877"/>
                <a:gd name="connsiteX65" fmla="*/ 13090705 w 21668748"/>
                <a:gd name="connsiteY65" fmla="*/ 1341531 h 5282877"/>
                <a:gd name="connsiteX66" fmla="*/ 13518666 w 21668748"/>
                <a:gd name="connsiteY66" fmla="*/ 1546586 h 5282877"/>
                <a:gd name="connsiteX67" fmla="*/ 13888151 w 21668748"/>
                <a:gd name="connsiteY67" fmla="*/ 1831332 h 5282877"/>
                <a:gd name="connsiteX68" fmla="*/ 14092819 w 21668748"/>
                <a:gd name="connsiteY68" fmla="*/ 2186847 h 5282877"/>
                <a:gd name="connsiteX69" fmla="*/ 14205113 w 21668748"/>
                <a:gd name="connsiteY69" fmla="*/ 2523731 h 5282877"/>
                <a:gd name="connsiteX70" fmla="*/ 14381576 w 21668748"/>
                <a:gd name="connsiteY70" fmla="*/ 2732279 h 5282877"/>
                <a:gd name="connsiteX71" fmla="*/ 14574082 w 21668748"/>
                <a:gd name="connsiteY71" fmla="*/ 3037079 h 5282877"/>
                <a:gd name="connsiteX72" fmla="*/ 14959092 w 21668748"/>
                <a:gd name="connsiteY72" fmla="*/ 3390005 h 5282877"/>
                <a:gd name="connsiteX73" fmla="*/ 15392229 w 21668748"/>
                <a:gd name="connsiteY73" fmla="*/ 3726889 h 5282877"/>
                <a:gd name="connsiteX74" fmla="*/ 15905576 w 21668748"/>
                <a:gd name="connsiteY74" fmla="*/ 3887310 h 5282877"/>
                <a:gd name="connsiteX75" fmla="*/ 16659555 w 21668748"/>
                <a:gd name="connsiteY75" fmla="*/ 4015647 h 5282877"/>
                <a:gd name="connsiteX76" fmla="*/ 17493745 w 21668748"/>
                <a:gd name="connsiteY76" fmla="*/ 4111900 h 5282877"/>
                <a:gd name="connsiteX77" fmla="*/ 18135429 w 21668748"/>
                <a:gd name="connsiteY77" fmla="*/ 4015647 h 5282877"/>
                <a:gd name="connsiteX78" fmla="*/ 18793155 w 21668748"/>
                <a:gd name="connsiteY78" fmla="*/ 4015647 h 5282877"/>
                <a:gd name="connsiteX79" fmla="*/ 19595261 w 21668748"/>
                <a:gd name="connsiteY79" fmla="*/ 4031689 h 5282877"/>
                <a:gd name="connsiteX80" fmla="*/ 20144702 w 21668748"/>
                <a:gd name="connsiteY80" fmla="*/ 4208152 h 5282877"/>
                <a:gd name="connsiteX81" fmla="*/ 20918734 w 21668748"/>
                <a:gd name="connsiteY81" fmla="*/ 4448784 h 5282877"/>
                <a:gd name="connsiteX82" fmla="*/ 21319787 w 21668748"/>
                <a:gd name="connsiteY82" fmla="*/ 4528994 h 5282877"/>
                <a:gd name="connsiteX83" fmla="*/ 21496252 w 21668748"/>
                <a:gd name="connsiteY83" fmla="*/ 4613214 h 5282877"/>
                <a:gd name="connsiteX84" fmla="*/ 21668703 w 21668748"/>
                <a:gd name="connsiteY84" fmla="*/ 4837805 h 5282877"/>
                <a:gd name="connsiteX0" fmla="*/ 21668703 w 21668748"/>
                <a:gd name="connsiteY0" fmla="*/ 4836855 h 5281927"/>
                <a:gd name="connsiteX1" fmla="*/ 21480208 w 21668748"/>
                <a:gd name="connsiteY1" fmla="*/ 4784717 h 5281927"/>
                <a:gd name="connsiteX2" fmla="*/ 20794408 w 21668748"/>
                <a:gd name="connsiteY2" fmla="*/ 4548097 h 5281927"/>
                <a:gd name="connsiteX3" fmla="*/ 19936155 w 21668748"/>
                <a:gd name="connsiteY3" fmla="*/ 4363613 h 5281927"/>
                <a:gd name="connsiteX4" fmla="*/ 19494998 w 21668748"/>
                <a:gd name="connsiteY4" fmla="*/ 4303456 h 5281927"/>
                <a:gd name="connsiteX5" fmla="*/ 19234312 w 21668748"/>
                <a:gd name="connsiteY5" fmla="*/ 4315487 h 5281927"/>
                <a:gd name="connsiteX6" fmla="*/ 18873366 w 21668748"/>
                <a:gd name="connsiteY6" fmla="*/ 4307465 h 5281927"/>
                <a:gd name="connsiteX7" fmla="*/ 18500388 w 21668748"/>
                <a:gd name="connsiteY7" fmla="*/ 4299445 h 5281927"/>
                <a:gd name="connsiteX8" fmla="*/ 17846672 w 21668748"/>
                <a:gd name="connsiteY8" fmla="*/ 4311476 h 5281927"/>
                <a:gd name="connsiteX9" fmla="*/ 17557913 w 21668748"/>
                <a:gd name="connsiteY9" fmla="*/ 4323507 h 5281927"/>
                <a:gd name="connsiteX10" fmla="*/ 16972375 w 21668748"/>
                <a:gd name="connsiteY10" fmla="*/ 4287412 h 5281927"/>
                <a:gd name="connsiteX11" fmla="*/ 16611429 w 21668748"/>
                <a:gd name="connsiteY11" fmla="*/ 4315487 h 5281927"/>
                <a:gd name="connsiteX12" fmla="*/ 15777240 w 21668748"/>
                <a:gd name="connsiteY12" fmla="*/ 4335539 h 5281927"/>
                <a:gd name="connsiteX13" fmla="*/ 15340092 w 21668748"/>
                <a:gd name="connsiteY13" fmla="*/ 4387675 h 5281927"/>
                <a:gd name="connsiteX14" fmla="*/ 14979145 w 21668748"/>
                <a:gd name="connsiteY14" fmla="*/ 4435802 h 5281927"/>
                <a:gd name="connsiteX15" fmla="*/ 14285324 w 21668748"/>
                <a:gd name="connsiteY15" fmla="*/ 4495960 h 5281927"/>
                <a:gd name="connsiteX16" fmla="*/ 13880261 w 21668748"/>
                <a:gd name="connsiteY16" fmla="*/ 4524033 h 5281927"/>
                <a:gd name="connsiteX17" fmla="*/ 13523324 w 21668748"/>
                <a:gd name="connsiteY17" fmla="*/ 4600234 h 5281927"/>
                <a:gd name="connsiteX18" fmla="*/ 13013987 w 21668748"/>
                <a:gd name="connsiteY18" fmla="*/ 4644350 h 5281927"/>
                <a:gd name="connsiteX19" fmla="*/ 12556787 w 21668748"/>
                <a:gd name="connsiteY19" fmla="*/ 4660392 h 5281927"/>
                <a:gd name="connsiteX20" fmla="*/ 11921580 w 21668748"/>
                <a:gd name="connsiteY20" fmla="*/ 4708517 h 5281927"/>
                <a:gd name="connsiteX21" fmla="*/ 11121422 w 21668748"/>
                <a:gd name="connsiteY21" fmla="*/ 4769924 h 5281927"/>
                <a:gd name="connsiteX22" fmla="*/ 10684488 w 21668748"/>
                <a:gd name="connsiteY22" fmla="*/ 4810821 h 5281927"/>
                <a:gd name="connsiteX23" fmla="*/ 10322480 w 21668748"/>
                <a:gd name="connsiteY23" fmla="*/ 4916998 h 5281927"/>
                <a:gd name="connsiteX24" fmla="*/ 9945457 w 21668748"/>
                <a:gd name="connsiteY24" fmla="*/ 4988300 h 5281927"/>
                <a:gd name="connsiteX25" fmla="*/ 9774567 w 21668748"/>
                <a:gd name="connsiteY25" fmla="*/ 4988437 h 5281927"/>
                <a:gd name="connsiteX26" fmla="*/ 9335316 w 21668748"/>
                <a:gd name="connsiteY26" fmla="*/ 5058990 h 5281927"/>
                <a:gd name="connsiteX27" fmla="*/ 8302825 w 21668748"/>
                <a:gd name="connsiteY27" fmla="*/ 5158502 h 5281927"/>
                <a:gd name="connsiteX28" fmla="*/ 7388521 w 21668748"/>
                <a:gd name="connsiteY28" fmla="*/ 5250476 h 5281927"/>
                <a:gd name="connsiteX29" fmla="*/ 6531661 w 21668748"/>
                <a:gd name="connsiteY29" fmla="*/ 5251200 h 5281927"/>
                <a:gd name="connsiteX30" fmla="*/ 5482836 w 21668748"/>
                <a:gd name="connsiteY30" fmla="*/ 4883438 h 5281927"/>
                <a:gd name="connsiteX31" fmla="*/ 4751068 w 21668748"/>
                <a:gd name="connsiteY31" fmla="*/ 4691550 h 5281927"/>
                <a:gd name="connsiteX32" fmla="*/ 3693523 w 21668748"/>
                <a:gd name="connsiteY32" fmla="*/ 4395697 h 5281927"/>
                <a:gd name="connsiteX33" fmla="*/ 3168145 w 21668748"/>
                <a:gd name="connsiteY33" fmla="*/ 4351581 h 5281927"/>
                <a:gd name="connsiteX34" fmla="*/ 2349997 w 21668748"/>
                <a:gd name="connsiteY34" fmla="*/ 4335539 h 5281927"/>
                <a:gd name="connsiteX35" fmla="*/ 1644145 w 21668748"/>
                <a:gd name="connsiteY35" fmla="*/ 4351581 h 5281927"/>
                <a:gd name="connsiteX36" fmla="*/ 1259134 w 21668748"/>
                <a:gd name="connsiteY36" fmla="*/ 4351581 h 5281927"/>
                <a:gd name="connsiteX37" fmla="*/ 954334 w 21668748"/>
                <a:gd name="connsiteY37" fmla="*/ 4239286 h 5281927"/>
                <a:gd name="connsiteX38" fmla="*/ 617450 w 21668748"/>
                <a:gd name="connsiteY38" fmla="*/ 4046781 h 5281927"/>
                <a:gd name="connsiteX39" fmla="*/ 376819 w 21668748"/>
                <a:gd name="connsiteY39" fmla="*/ 3741981 h 5281927"/>
                <a:gd name="connsiteX40" fmla="*/ 168271 w 21668748"/>
                <a:gd name="connsiteY40" fmla="*/ 3565518 h 5281927"/>
                <a:gd name="connsiteX41" fmla="*/ 23892 w 21668748"/>
                <a:gd name="connsiteY41" fmla="*/ 3228634 h 5281927"/>
                <a:gd name="connsiteX42" fmla="*/ 7850 w 21668748"/>
                <a:gd name="connsiteY42" fmla="*/ 2827581 h 5281927"/>
                <a:gd name="connsiteX43" fmla="*/ 104103 w 21668748"/>
                <a:gd name="connsiteY43" fmla="*/ 2346318 h 5281927"/>
                <a:gd name="connsiteX44" fmla="*/ 248482 w 21668748"/>
                <a:gd name="connsiteY44" fmla="*/ 1977350 h 5281927"/>
                <a:gd name="connsiteX45" fmla="*/ 473071 w 21668748"/>
                <a:gd name="connsiteY45" fmla="*/ 1720676 h 5281927"/>
                <a:gd name="connsiteX46" fmla="*/ 729745 w 21668748"/>
                <a:gd name="connsiteY46" fmla="*/ 1464002 h 5281927"/>
                <a:gd name="connsiteX47" fmla="*/ 1034545 w 21668748"/>
                <a:gd name="connsiteY47" fmla="*/ 1159202 h 5281927"/>
                <a:gd name="connsiteX48" fmla="*/ 1483724 w 21668748"/>
                <a:gd name="connsiteY48" fmla="*/ 742108 h 5281927"/>
                <a:gd name="connsiteX49" fmla="*/ 1852692 w 21668748"/>
                <a:gd name="connsiteY49" fmla="*/ 597729 h 5281927"/>
                <a:gd name="connsiteX50" fmla="*/ 2847303 w 21668748"/>
                <a:gd name="connsiteY50" fmla="*/ 389181 h 5281927"/>
                <a:gd name="connsiteX51" fmla="*/ 3472945 w 21668748"/>
                <a:gd name="connsiteY51" fmla="*/ 308971 h 5281927"/>
                <a:gd name="connsiteX52" fmla="*/ 4515682 w 21668748"/>
                <a:gd name="connsiteY52" fmla="*/ 244802 h 5281927"/>
                <a:gd name="connsiteX53" fmla="*/ 5141324 w 21668748"/>
                <a:gd name="connsiteY53" fmla="*/ 132508 h 5281927"/>
                <a:gd name="connsiteX54" fmla="*/ 6585113 w 21668748"/>
                <a:gd name="connsiteY54" fmla="*/ 68339 h 5281927"/>
                <a:gd name="connsiteX55" fmla="*/ 7611808 w 21668748"/>
                <a:gd name="connsiteY55" fmla="*/ 52297 h 5281927"/>
                <a:gd name="connsiteX56" fmla="*/ 8724794 w 21668748"/>
                <a:gd name="connsiteY56" fmla="*/ 64458 h 5281927"/>
                <a:gd name="connsiteX57" fmla="*/ 9455356 w 21668748"/>
                <a:gd name="connsiteY57" fmla="*/ 107409 h 5281927"/>
                <a:gd name="connsiteX58" fmla="*/ 9921871 w 21668748"/>
                <a:gd name="connsiteY58" fmla="*/ 4171 h 5281927"/>
                <a:gd name="connsiteX59" fmla="*/ 10547513 w 21668748"/>
                <a:gd name="connsiteY59" fmla="*/ 20213 h 5281927"/>
                <a:gd name="connsiteX60" fmla="*/ 11125029 w 21668748"/>
                <a:gd name="connsiteY60" fmla="*/ 20213 h 5281927"/>
                <a:gd name="connsiteX61" fmla="*/ 11702545 w 21668748"/>
                <a:gd name="connsiteY61" fmla="*/ 132508 h 5281927"/>
                <a:gd name="connsiteX62" fmla="*/ 11897897 w 21668748"/>
                <a:gd name="connsiteY62" fmla="*/ 740166 h 5281927"/>
                <a:gd name="connsiteX63" fmla="*/ 12329739 w 21668748"/>
                <a:gd name="connsiteY63" fmla="*/ 930084 h 5281927"/>
                <a:gd name="connsiteX64" fmla="*/ 12856542 w 21668748"/>
                <a:gd name="connsiteY64" fmla="*/ 1198013 h 5281927"/>
                <a:gd name="connsiteX65" fmla="*/ 13090705 w 21668748"/>
                <a:gd name="connsiteY65" fmla="*/ 1340581 h 5281927"/>
                <a:gd name="connsiteX66" fmla="*/ 13518666 w 21668748"/>
                <a:gd name="connsiteY66" fmla="*/ 1545636 h 5281927"/>
                <a:gd name="connsiteX67" fmla="*/ 13888151 w 21668748"/>
                <a:gd name="connsiteY67" fmla="*/ 1830382 h 5281927"/>
                <a:gd name="connsiteX68" fmla="*/ 14092819 w 21668748"/>
                <a:gd name="connsiteY68" fmla="*/ 2185897 h 5281927"/>
                <a:gd name="connsiteX69" fmla="*/ 14205113 w 21668748"/>
                <a:gd name="connsiteY69" fmla="*/ 2522781 h 5281927"/>
                <a:gd name="connsiteX70" fmla="*/ 14381576 w 21668748"/>
                <a:gd name="connsiteY70" fmla="*/ 2731329 h 5281927"/>
                <a:gd name="connsiteX71" fmla="*/ 14574082 w 21668748"/>
                <a:gd name="connsiteY71" fmla="*/ 3036129 h 5281927"/>
                <a:gd name="connsiteX72" fmla="*/ 14959092 w 21668748"/>
                <a:gd name="connsiteY72" fmla="*/ 3389055 h 5281927"/>
                <a:gd name="connsiteX73" fmla="*/ 15392229 w 21668748"/>
                <a:gd name="connsiteY73" fmla="*/ 3725939 h 5281927"/>
                <a:gd name="connsiteX74" fmla="*/ 15905576 w 21668748"/>
                <a:gd name="connsiteY74" fmla="*/ 3886360 h 5281927"/>
                <a:gd name="connsiteX75" fmla="*/ 16659555 w 21668748"/>
                <a:gd name="connsiteY75" fmla="*/ 4014697 h 5281927"/>
                <a:gd name="connsiteX76" fmla="*/ 17493745 w 21668748"/>
                <a:gd name="connsiteY76" fmla="*/ 4110950 h 5281927"/>
                <a:gd name="connsiteX77" fmla="*/ 18135429 w 21668748"/>
                <a:gd name="connsiteY77" fmla="*/ 4014697 h 5281927"/>
                <a:gd name="connsiteX78" fmla="*/ 18793155 w 21668748"/>
                <a:gd name="connsiteY78" fmla="*/ 4014697 h 5281927"/>
                <a:gd name="connsiteX79" fmla="*/ 19595261 w 21668748"/>
                <a:gd name="connsiteY79" fmla="*/ 4030739 h 5281927"/>
                <a:gd name="connsiteX80" fmla="*/ 20144702 w 21668748"/>
                <a:gd name="connsiteY80" fmla="*/ 4207202 h 5281927"/>
                <a:gd name="connsiteX81" fmla="*/ 20918734 w 21668748"/>
                <a:gd name="connsiteY81" fmla="*/ 4447834 h 5281927"/>
                <a:gd name="connsiteX82" fmla="*/ 21319787 w 21668748"/>
                <a:gd name="connsiteY82" fmla="*/ 4528044 h 5281927"/>
                <a:gd name="connsiteX83" fmla="*/ 21496252 w 21668748"/>
                <a:gd name="connsiteY83" fmla="*/ 4612264 h 5281927"/>
                <a:gd name="connsiteX84" fmla="*/ 21668703 w 21668748"/>
                <a:gd name="connsiteY84" fmla="*/ 4836855 h 5281927"/>
                <a:gd name="connsiteX0" fmla="*/ 21668703 w 21668748"/>
                <a:gd name="connsiteY0" fmla="*/ 4837925 h 5282997"/>
                <a:gd name="connsiteX1" fmla="*/ 21480208 w 21668748"/>
                <a:gd name="connsiteY1" fmla="*/ 4785787 h 5282997"/>
                <a:gd name="connsiteX2" fmla="*/ 20794408 w 21668748"/>
                <a:gd name="connsiteY2" fmla="*/ 4549167 h 5282997"/>
                <a:gd name="connsiteX3" fmla="*/ 19936155 w 21668748"/>
                <a:gd name="connsiteY3" fmla="*/ 4364683 h 5282997"/>
                <a:gd name="connsiteX4" fmla="*/ 19494998 w 21668748"/>
                <a:gd name="connsiteY4" fmla="*/ 4304526 h 5282997"/>
                <a:gd name="connsiteX5" fmla="*/ 19234312 w 21668748"/>
                <a:gd name="connsiteY5" fmla="*/ 4316557 h 5282997"/>
                <a:gd name="connsiteX6" fmla="*/ 18873366 w 21668748"/>
                <a:gd name="connsiteY6" fmla="*/ 4308535 h 5282997"/>
                <a:gd name="connsiteX7" fmla="*/ 18500388 w 21668748"/>
                <a:gd name="connsiteY7" fmla="*/ 4300515 h 5282997"/>
                <a:gd name="connsiteX8" fmla="*/ 17846672 w 21668748"/>
                <a:gd name="connsiteY8" fmla="*/ 4312546 h 5282997"/>
                <a:gd name="connsiteX9" fmla="*/ 17557913 w 21668748"/>
                <a:gd name="connsiteY9" fmla="*/ 4324577 h 5282997"/>
                <a:gd name="connsiteX10" fmla="*/ 16972375 w 21668748"/>
                <a:gd name="connsiteY10" fmla="*/ 4288482 h 5282997"/>
                <a:gd name="connsiteX11" fmla="*/ 16611429 w 21668748"/>
                <a:gd name="connsiteY11" fmla="*/ 4316557 h 5282997"/>
                <a:gd name="connsiteX12" fmla="*/ 15777240 w 21668748"/>
                <a:gd name="connsiteY12" fmla="*/ 4336609 h 5282997"/>
                <a:gd name="connsiteX13" fmla="*/ 15340092 w 21668748"/>
                <a:gd name="connsiteY13" fmla="*/ 4388745 h 5282997"/>
                <a:gd name="connsiteX14" fmla="*/ 14979145 w 21668748"/>
                <a:gd name="connsiteY14" fmla="*/ 4436872 h 5282997"/>
                <a:gd name="connsiteX15" fmla="*/ 14285324 w 21668748"/>
                <a:gd name="connsiteY15" fmla="*/ 4497030 h 5282997"/>
                <a:gd name="connsiteX16" fmla="*/ 13880261 w 21668748"/>
                <a:gd name="connsiteY16" fmla="*/ 4525103 h 5282997"/>
                <a:gd name="connsiteX17" fmla="*/ 13523324 w 21668748"/>
                <a:gd name="connsiteY17" fmla="*/ 4601304 h 5282997"/>
                <a:gd name="connsiteX18" fmla="*/ 13013987 w 21668748"/>
                <a:gd name="connsiteY18" fmla="*/ 4645420 h 5282997"/>
                <a:gd name="connsiteX19" fmla="*/ 12556787 w 21668748"/>
                <a:gd name="connsiteY19" fmla="*/ 4661462 h 5282997"/>
                <a:gd name="connsiteX20" fmla="*/ 11921580 w 21668748"/>
                <a:gd name="connsiteY20" fmla="*/ 4709587 h 5282997"/>
                <a:gd name="connsiteX21" fmla="*/ 11121422 w 21668748"/>
                <a:gd name="connsiteY21" fmla="*/ 4770994 h 5282997"/>
                <a:gd name="connsiteX22" fmla="*/ 10684488 w 21668748"/>
                <a:gd name="connsiteY22" fmla="*/ 4811891 h 5282997"/>
                <a:gd name="connsiteX23" fmla="*/ 10322480 w 21668748"/>
                <a:gd name="connsiteY23" fmla="*/ 4918068 h 5282997"/>
                <a:gd name="connsiteX24" fmla="*/ 9945457 w 21668748"/>
                <a:gd name="connsiteY24" fmla="*/ 4989370 h 5282997"/>
                <a:gd name="connsiteX25" fmla="*/ 9774567 w 21668748"/>
                <a:gd name="connsiteY25" fmla="*/ 4989507 h 5282997"/>
                <a:gd name="connsiteX26" fmla="*/ 9335316 w 21668748"/>
                <a:gd name="connsiteY26" fmla="*/ 5060060 h 5282997"/>
                <a:gd name="connsiteX27" fmla="*/ 8302825 w 21668748"/>
                <a:gd name="connsiteY27" fmla="*/ 5159572 h 5282997"/>
                <a:gd name="connsiteX28" fmla="*/ 7388521 w 21668748"/>
                <a:gd name="connsiteY28" fmla="*/ 5251546 h 5282997"/>
                <a:gd name="connsiteX29" fmla="*/ 6531661 w 21668748"/>
                <a:gd name="connsiteY29" fmla="*/ 5252270 h 5282997"/>
                <a:gd name="connsiteX30" fmla="*/ 5482836 w 21668748"/>
                <a:gd name="connsiteY30" fmla="*/ 4884508 h 5282997"/>
                <a:gd name="connsiteX31" fmla="*/ 4751068 w 21668748"/>
                <a:gd name="connsiteY31" fmla="*/ 4692620 h 5282997"/>
                <a:gd name="connsiteX32" fmla="*/ 3693523 w 21668748"/>
                <a:gd name="connsiteY32" fmla="*/ 4396767 h 5282997"/>
                <a:gd name="connsiteX33" fmla="*/ 3168145 w 21668748"/>
                <a:gd name="connsiteY33" fmla="*/ 4352651 h 5282997"/>
                <a:gd name="connsiteX34" fmla="*/ 2349997 w 21668748"/>
                <a:gd name="connsiteY34" fmla="*/ 4336609 h 5282997"/>
                <a:gd name="connsiteX35" fmla="*/ 1644145 w 21668748"/>
                <a:gd name="connsiteY35" fmla="*/ 4352651 h 5282997"/>
                <a:gd name="connsiteX36" fmla="*/ 1259134 w 21668748"/>
                <a:gd name="connsiteY36" fmla="*/ 4352651 h 5282997"/>
                <a:gd name="connsiteX37" fmla="*/ 954334 w 21668748"/>
                <a:gd name="connsiteY37" fmla="*/ 4240356 h 5282997"/>
                <a:gd name="connsiteX38" fmla="*/ 617450 w 21668748"/>
                <a:gd name="connsiteY38" fmla="*/ 4047851 h 5282997"/>
                <a:gd name="connsiteX39" fmla="*/ 376819 w 21668748"/>
                <a:gd name="connsiteY39" fmla="*/ 3743051 h 5282997"/>
                <a:gd name="connsiteX40" fmla="*/ 168271 w 21668748"/>
                <a:gd name="connsiteY40" fmla="*/ 3566588 h 5282997"/>
                <a:gd name="connsiteX41" fmla="*/ 23892 w 21668748"/>
                <a:gd name="connsiteY41" fmla="*/ 3229704 h 5282997"/>
                <a:gd name="connsiteX42" fmla="*/ 7850 w 21668748"/>
                <a:gd name="connsiteY42" fmla="*/ 2828651 h 5282997"/>
                <a:gd name="connsiteX43" fmla="*/ 104103 w 21668748"/>
                <a:gd name="connsiteY43" fmla="*/ 2347388 h 5282997"/>
                <a:gd name="connsiteX44" fmla="*/ 248482 w 21668748"/>
                <a:gd name="connsiteY44" fmla="*/ 1978420 h 5282997"/>
                <a:gd name="connsiteX45" fmla="*/ 473071 w 21668748"/>
                <a:gd name="connsiteY45" fmla="*/ 1721746 h 5282997"/>
                <a:gd name="connsiteX46" fmla="*/ 729745 w 21668748"/>
                <a:gd name="connsiteY46" fmla="*/ 1465072 h 5282997"/>
                <a:gd name="connsiteX47" fmla="*/ 1034545 w 21668748"/>
                <a:gd name="connsiteY47" fmla="*/ 1160272 h 5282997"/>
                <a:gd name="connsiteX48" fmla="*/ 1483724 w 21668748"/>
                <a:gd name="connsiteY48" fmla="*/ 743178 h 5282997"/>
                <a:gd name="connsiteX49" fmla="*/ 1852692 w 21668748"/>
                <a:gd name="connsiteY49" fmla="*/ 598799 h 5282997"/>
                <a:gd name="connsiteX50" fmla="*/ 2847303 w 21668748"/>
                <a:gd name="connsiteY50" fmla="*/ 390251 h 5282997"/>
                <a:gd name="connsiteX51" fmla="*/ 3472945 w 21668748"/>
                <a:gd name="connsiteY51" fmla="*/ 310041 h 5282997"/>
                <a:gd name="connsiteX52" fmla="*/ 4515682 w 21668748"/>
                <a:gd name="connsiteY52" fmla="*/ 245872 h 5282997"/>
                <a:gd name="connsiteX53" fmla="*/ 5141324 w 21668748"/>
                <a:gd name="connsiteY53" fmla="*/ 133578 h 5282997"/>
                <a:gd name="connsiteX54" fmla="*/ 6585113 w 21668748"/>
                <a:gd name="connsiteY54" fmla="*/ 69409 h 5282997"/>
                <a:gd name="connsiteX55" fmla="*/ 7611808 w 21668748"/>
                <a:gd name="connsiteY55" fmla="*/ 53367 h 5282997"/>
                <a:gd name="connsiteX56" fmla="*/ 8724794 w 21668748"/>
                <a:gd name="connsiteY56" fmla="*/ 65528 h 5282997"/>
                <a:gd name="connsiteX57" fmla="*/ 9455356 w 21668748"/>
                <a:gd name="connsiteY57" fmla="*/ 108479 h 5282997"/>
                <a:gd name="connsiteX58" fmla="*/ 9855503 w 21668748"/>
                <a:gd name="connsiteY58" fmla="*/ 241215 h 5282997"/>
                <a:gd name="connsiteX59" fmla="*/ 10547513 w 21668748"/>
                <a:gd name="connsiteY59" fmla="*/ 21283 h 5282997"/>
                <a:gd name="connsiteX60" fmla="*/ 11125029 w 21668748"/>
                <a:gd name="connsiteY60" fmla="*/ 21283 h 5282997"/>
                <a:gd name="connsiteX61" fmla="*/ 11702545 w 21668748"/>
                <a:gd name="connsiteY61" fmla="*/ 133578 h 5282997"/>
                <a:gd name="connsiteX62" fmla="*/ 11897897 w 21668748"/>
                <a:gd name="connsiteY62" fmla="*/ 741236 h 5282997"/>
                <a:gd name="connsiteX63" fmla="*/ 12329739 w 21668748"/>
                <a:gd name="connsiteY63" fmla="*/ 931154 h 5282997"/>
                <a:gd name="connsiteX64" fmla="*/ 12856542 w 21668748"/>
                <a:gd name="connsiteY64" fmla="*/ 1199083 h 5282997"/>
                <a:gd name="connsiteX65" fmla="*/ 13090705 w 21668748"/>
                <a:gd name="connsiteY65" fmla="*/ 1341651 h 5282997"/>
                <a:gd name="connsiteX66" fmla="*/ 13518666 w 21668748"/>
                <a:gd name="connsiteY66" fmla="*/ 1546706 h 5282997"/>
                <a:gd name="connsiteX67" fmla="*/ 13888151 w 21668748"/>
                <a:gd name="connsiteY67" fmla="*/ 1831452 h 5282997"/>
                <a:gd name="connsiteX68" fmla="*/ 14092819 w 21668748"/>
                <a:gd name="connsiteY68" fmla="*/ 2186967 h 5282997"/>
                <a:gd name="connsiteX69" fmla="*/ 14205113 w 21668748"/>
                <a:gd name="connsiteY69" fmla="*/ 2523851 h 5282997"/>
                <a:gd name="connsiteX70" fmla="*/ 14381576 w 21668748"/>
                <a:gd name="connsiteY70" fmla="*/ 2732399 h 5282997"/>
                <a:gd name="connsiteX71" fmla="*/ 14574082 w 21668748"/>
                <a:gd name="connsiteY71" fmla="*/ 3037199 h 5282997"/>
                <a:gd name="connsiteX72" fmla="*/ 14959092 w 21668748"/>
                <a:gd name="connsiteY72" fmla="*/ 3390125 h 5282997"/>
                <a:gd name="connsiteX73" fmla="*/ 15392229 w 21668748"/>
                <a:gd name="connsiteY73" fmla="*/ 3727009 h 5282997"/>
                <a:gd name="connsiteX74" fmla="*/ 15905576 w 21668748"/>
                <a:gd name="connsiteY74" fmla="*/ 3887430 h 5282997"/>
                <a:gd name="connsiteX75" fmla="*/ 16659555 w 21668748"/>
                <a:gd name="connsiteY75" fmla="*/ 4015767 h 5282997"/>
                <a:gd name="connsiteX76" fmla="*/ 17493745 w 21668748"/>
                <a:gd name="connsiteY76" fmla="*/ 4112020 h 5282997"/>
                <a:gd name="connsiteX77" fmla="*/ 18135429 w 21668748"/>
                <a:gd name="connsiteY77" fmla="*/ 4015767 h 5282997"/>
                <a:gd name="connsiteX78" fmla="*/ 18793155 w 21668748"/>
                <a:gd name="connsiteY78" fmla="*/ 4015767 h 5282997"/>
                <a:gd name="connsiteX79" fmla="*/ 19595261 w 21668748"/>
                <a:gd name="connsiteY79" fmla="*/ 4031809 h 5282997"/>
                <a:gd name="connsiteX80" fmla="*/ 20144702 w 21668748"/>
                <a:gd name="connsiteY80" fmla="*/ 4208272 h 5282997"/>
                <a:gd name="connsiteX81" fmla="*/ 20918734 w 21668748"/>
                <a:gd name="connsiteY81" fmla="*/ 4448904 h 5282997"/>
                <a:gd name="connsiteX82" fmla="*/ 21319787 w 21668748"/>
                <a:gd name="connsiteY82" fmla="*/ 4529114 h 5282997"/>
                <a:gd name="connsiteX83" fmla="*/ 21496252 w 21668748"/>
                <a:gd name="connsiteY83" fmla="*/ 4613334 h 5282997"/>
                <a:gd name="connsiteX84" fmla="*/ 21668703 w 21668748"/>
                <a:gd name="connsiteY84" fmla="*/ 4837925 h 5282997"/>
                <a:gd name="connsiteX0" fmla="*/ 21668703 w 21668748"/>
                <a:gd name="connsiteY0" fmla="*/ 4827261 h 5272333"/>
                <a:gd name="connsiteX1" fmla="*/ 21480208 w 21668748"/>
                <a:gd name="connsiteY1" fmla="*/ 4775123 h 5272333"/>
                <a:gd name="connsiteX2" fmla="*/ 20794408 w 21668748"/>
                <a:gd name="connsiteY2" fmla="*/ 4538503 h 5272333"/>
                <a:gd name="connsiteX3" fmla="*/ 19936155 w 21668748"/>
                <a:gd name="connsiteY3" fmla="*/ 4354019 h 5272333"/>
                <a:gd name="connsiteX4" fmla="*/ 19494998 w 21668748"/>
                <a:gd name="connsiteY4" fmla="*/ 4293862 h 5272333"/>
                <a:gd name="connsiteX5" fmla="*/ 19234312 w 21668748"/>
                <a:gd name="connsiteY5" fmla="*/ 4305893 h 5272333"/>
                <a:gd name="connsiteX6" fmla="*/ 18873366 w 21668748"/>
                <a:gd name="connsiteY6" fmla="*/ 4297871 h 5272333"/>
                <a:gd name="connsiteX7" fmla="*/ 18500388 w 21668748"/>
                <a:gd name="connsiteY7" fmla="*/ 4289851 h 5272333"/>
                <a:gd name="connsiteX8" fmla="*/ 17846672 w 21668748"/>
                <a:gd name="connsiteY8" fmla="*/ 4301882 h 5272333"/>
                <a:gd name="connsiteX9" fmla="*/ 17557913 w 21668748"/>
                <a:gd name="connsiteY9" fmla="*/ 4313913 h 5272333"/>
                <a:gd name="connsiteX10" fmla="*/ 16972375 w 21668748"/>
                <a:gd name="connsiteY10" fmla="*/ 4277818 h 5272333"/>
                <a:gd name="connsiteX11" fmla="*/ 16611429 w 21668748"/>
                <a:gd name="connsiteY11" fmla="*/ 4305893 h 5272333"/>
                <a:gd name="connsiteX12" fmla="*/ 15777240 w 21668748"/>
                <a:gd name="connsiteY12" fmla="*/ 4325945 h 5272333"/>
                <a:gd name="connsiteX13" fmla="*/ 15340092 w 21668748"/>
                <a:gd name="connsiteY13" fmla="*/ 4378081 h 5272333"/>
                <a:gd name="connsiteX14" fmla="*/ 14979145 w 21668748"/>
                <a:gd name="connsiteY14" fmla="*/ 4426208 h 5272333"/>
                <a:gd name="connsiteX15" fmla="*/ 14285324 w 21668748"/>
                <a:gd name="connsiteY15" fmla="*/ 4486366 h 5272333"/>
                <a:gd name="connsiteX16" fmla="*/ 13880261 w 21668748"/>
                <a:gd name="connsiteY16" fmla="*/ 4514439 h 5272333"/>
                <a:gd name="connsiteX17" fmla="*/ 13523324 w 21668748"/>
                <a:gd name="connsiteY17" fmla="*/ 4590640 h 5272333"/>
                <a:gd name="connsiteX18" fmla="*/ 13013987 w 21668748"/>
                <a:gd name="connsiteY18" fmla="*/ 4634756 h 5272333"/>
                <a:gd name="connsiteX19" fmla="*/ 12556787 w 21668748"/>
                <a:gd name="connsiteY19" fmla="*/ 4650798 h 5272333"/>
                <a:gd name="connsiteX20" fmla="*/ 11921580 w 21668748"/>
                <a:gd name="connsiteY20" fmla="*/ 4698923 h 5272333"/>
                <a:gd name="connsiteX21" fmla="*/ 11121422 w 21668748"/>
                <a:gd name="connsiteY21" fmla="*/ 4760330 h 5272333"/>
                <a:gd name="connsiteX22" fmla="*/ 10684488 w 21668748"/>
                <a:gd name="connsiteY22" fmla="*/ 4801227 h 5272333"/>
                <a:gd name="connsiteX23" fmla="*/ 10322480 w 21668748"/>
                <a:gd name="connsiteY23" fmla="*/ 4907404 h 5272333"/>
                <a:gd name="connsiteX24" fmla="*/ 9945457 w 21668748"/>
                <a:gd name="connsiteY24" fmla="*/ 4978706 h 5272333"/>
                <a:gd name="connsiteX25" fmla="*/ 9774567 w 21668748"/>
                <a:gd name="connsiteY25" fmla="*/ 4978843 h 5272333"/>
                <a:gd name="connsiteX26" fmla="*/ 9335316 w 21668748"/>
                <a:gd name="connsiteY26" fmla="*/ 5049396 h 5272333"/>
                <a:gd name="connsiteX27" fmla="*/ 8302825 w 21668748"/>
                <a:gd name="connsiteY27" fmla="*/ 5148908 h 5272333"/>
                <a:gd name="connsiteX28" fmla="*/ 7388521 w 21668748"/>
                <a:gd name="connsiteY28" fmla="*/ 5240882 h 5272333"/>
                <a:gd name="connsiteX29" fmla="*/ 6531661 w 21668748"/>
                <a:gd name="connsiteY29" fmla="*/ 5241606 h 5272333"/>
                <a:gd name="connsiteX30" fmla="*/ 5482836 w 21668748"/>
                <a:gd name="connsiteY30" fmla="*/ 4873844 h 5272333"/>
                <a:gd name="connsiteX31" fmla="*/ 4751068 w 21668748"/>
                <a:gd name="connsiteY31" fmla="*/ 4681956 h 5272333"/>
                <a:gd name="connsiteX32" fmla="*/ 3693523 w 21668748"/>
                <a:gd name="connsiteY32" fmla="*/ 4386103 h 5272333"/>
                <a:gd name="connsiteX33" fmla="*/ 3168145 w 21668748"/>
                <a:gd name="connsiteY33" fmla="*/ 4341987 h 5272333"/>
                <a:gd name="connsiteX34" fmla="*/ 2349997 w 21668748"/>
                <a:gd name="connsiteY34" fmla="*/ 4325945 h 5272333"/>
                <a:gd name="connsiteX35" fmla="*/ 1644145 w 21668748"/>
                <a:gd name="connsiteY35" fmla="*/ 4341987 h 5272333"/>
                <a:gd name="connsiteX36" fmla="*/ 1259134 w 21668748"/>
                <a:gd name="connsiteY36" fmla="*/ 4341987 h 5272333"/>
                <a:gd name="connsiteX37" fmla="*/ 954334 w 21668748"/>
                <a:gd name="connsiteY37" fmla="*/ 4229692 h 5272333"/>
                <a:gd name="connsiteX38" fmla="*/ 617450 w 21668748"/>
                <a:gd name="connsiteY38" fmla="*/ 4037187 h 5272333"/>
                <a:gd name="connsiteX39" fmla="*/ 376819 w 21668748"/>
                <a:gd name="connsiteY39" fmla="*/ 3732387 h 5272333"/>
                <a:gd name="connsiteX40" fmla="*/ 168271 w 21668748"/>
                <a:gd name="connsiteY40" fmla="*/ 3555924 h 5272333"/>
                <a:gd name="connsiteX41" fmla="*/ 23892 w 21668748"/>
                <a:gd name="connsiteY41" fmla="*/ 3219040 h 5272333"/>
                <a:gd name="connsiteX42" fmla="*/ 7850 w 21668748"/>
                <a:gd name="connsiteY42" fmla="*/ 2817987 h 5272333"/>
                <a:gd name="connsiteX43" fmla="*/ 104103 w 21668748"/>
                <a:gd name="connsiteY43" fmla="*/ 2336724 h 5272333"/>
                <a:gd name="connsiteX44" fmla="*/ 248482 w 21668748"/>
                <a:gd name="connsiteY44" fmla="*/ 1967756 h 5272333"/>
                <a:gd name="connsiteX45" fmla="*/ 473071 w 21668748"/>
                <a:gd name="connsiteY45" fmla="*/ 1711082 h 5272333"/>
                <a:gd name="connsiteX46" fmla="*/ 729745 w 21668748"/>
                <a:gd name="connsiteY46" fmla="*/ 1454408 h 5272333"/>
                <a:gd name="connsiteX47" fmla="*/ 1034545 w 21668748"/>
                <a:gd name="connsiteY47" fmla="*/ 1149608 h 5272333"/>
                <a:gd name="connsiteX48" fmla="*/ 1483724 w 21668748"/>
                <a:gd name="connsiteY48" fmla="*/ 732514 h 5272333"/>
                <a:gd name="connsiteX49" fmla="*/ 1852692 w 21668748"/>
                <a:gd name="connsiteY49" fmla="*/ 588135 h 5272333"/>
                <a:gd name="connsiteX50" fmla="*/ 2847303 w 21668748"/>
                <a:gd name="connsiteY50" fmla="*/ 379587 h 5272333"/>
                <a:gd name="connsiteX51" fmla="*/ 3472945 w 21668748"/>
                <a:gd name="connsiteY51" fmla="*/ 299377 h 5272333"/>
                <a:gd name="connsiteX52" fmla="*/ 4515682 w 21668748"/>
                <a:gd name="connsiteY52" fmla="*/ 235208 h 5272333"/>
                <a:gd name="connsiteX53" fmla="*/ 5141324 w 21668748"/>
                <a:gd name="connsiteY53" fmla="*/ 122914 h 5272333"/>
                <a:gd name="connsiteX54" fmla="*/ 6585113 w 21668748"/>
                <a:gd name="connsiteY54" fmla="*/ 58745 h 5272333"/>
                <a:gd name="connsiteX55" fmla="*/ 7611808 w 21668748"/>
                <a:gd name="connsiteY55" fmla="*/ 42703 h 5272333"/>
                <a:gd name="connsiteX56" fmla="*/ 8724794 w 21668748"/>
                <a:gd name="connsiteY56" fmla="*/ 54864 h 5272333"/>
                <a:gd name="connsiteX57" fmla="*/ 9455356 w 21668748"/>
                <a:gd name="connsiteY57" fmla="*/ 97815 h 5272333"/>
                <a:gd name="connsiteX58" fmla="*/ 9855503 w 21668748"/>
                <a:gd name="connsiteY58" fmla="*/ 230551 h 5272333"/>
                <a:gd name="connsiteX59" fmla="*/ 10289417 w 21668748"/>
                <a:gd name="connsiteY59" fmla="*/ 283464 h 5272333"/>
                <a:gd name="connsiteX60" fmla="*/ 11125029 w 21668748"/>
                <a:gd name="connsiteY60" fmla="*/ 10619 h 5272333"/>
                <a:gd name="connsiteX61" fmla="*/ 11702545 w 21668748"/>
                <a:gd name="connsiteY61" fmla="*/ 122914 h 5272333"/>
                <a:gd name="connsiteX62" fmla="*/ 11897897 w 21668748"/>
                <a:gd name="connsiteY62" fmla="*/ 730572 h 5272333"/>
                <a:gd name="connsiteX63" fmla="*/ 12329739 w 21668748"/>
                <a:gd name="connsiteY63" fmla="*/ 920490 h 5272333"/>
                <a:gd name="connsiteX64" fmla="*/ 12856542 w 21668748"/>
                <a:gd name="connsiteY64" fmla="*/ 1188419 h 5272333"/>
                <a:gd name="connsiteX65" fmla="*/ 13090705 w 21668748"/>
                <a:gd name="connsiteY65" fmla="*/ 1330987 h 5272333"/>
                <a:gd name="connsiteX66" fmla="*/ 13518666 w 21668748"/>
                <a:gd name="connsiteY66" fmla="*/ 1536042 h 5272333"/>
                <a:gd name="connsiteX67" fmla="*/ 13888151 w 21668748"/>
                <a:gd name="connsiteY67" fmla="*/ 1820788 h 5272333"/>
                <a:gd name="connsiteX68" fmla="*/ 14092819 w 21668748"/>
                <a:gd name="connsiteY68" fmla="*/ 2176303 h 5272333"/>
                <a:gd name="connsiteX69" fmla="*/ 14205113 w 21668748"/>
                <a:gd name="connsiteY69" fmla="*/ 2513187 h 5272333"/>
                <a:gd name="connsiteX70" fmla="*/ 14381576 w 21668748"/>
                <a:gd name="connsiteY70" fmla="*/ 2721735 h 5272333"/>
                <a:gd name="connsiteX71" fmla="*/ 14574082 w 21668748"/>
                <a:gd name="connsiteY71" fmla="*/ 3026535 h 5272333"/>
                <a:gd name="connsiteX72" fmla="*/ 14959092 w 21668748"/>
                <a:gd name="connsiteY72" fmla="*/ 3379461 h 5272333"/>
                <a:gd name="connsiteX73" fmla="*/ 15392229 w 21668748"/>
                <a:gd name="connsiteY73" fmla="*/ 3716345 h 5272333"/>
                <a:gd name="connsiteX74" fmla="*/ 15905576 w 21668748"/>
                <a:gd name="connsiteY74" fmla="*/ 3876766 h 5272333"/>
                <a:gd name="connsiteX75" fmla="*/ 16659555 w 21668748"/>
                <a:gd name="connsiteY75" fmla="*/ 4005103 h 5272333"/>
                <a:gd name="connsiteX76" fmla="*/ 17493745 w 21668748"/>
                <a:gd name="connsiteY76" fmla="*/ 4101356 h 5272333"/>
                <a:gd name="connsiteX77" fmla="*/ 18135429 w 21668748"/>
                <a:gd name="connsiteY77" fmla="*/ 4005103 h 5272333"/>
                <a:gd name="connsiteX78" fmla="*/ 18793155 w 21668748"/>
                <a:gd name="connsiteY78" fmla="*/ 4005103 h 5272333"/>
                <a:gd name="connsiteX79" fmla="*/ 19595261 w 21668748"/>
                <a:gd name="connsiteY79" fmla="*/ 4021145 h 5272333"/>
                <a:gd name="connsiteX80" fmla="*/ 20144702 w 21668748"/>
                <a:gd name="connsiteY80" fmla="*/ 4197608 h 5272333"/>
                <a:gd name="connsiteX81" fmla="*/ 20918734 w 21668748"/>
                <a:gd name="connsiteY81" fmla="*/ 4438240 h 5272333"/>
                <a:gd name="connsiteX82" fmla="*/ 21319787 w 21668748"/>
                <a:gd name="connsiteY82" fmla="*/ 4518450 h 5272333"/>
                <a:gd name="connsiteX83" fmla="*/ 21496252 w 21668748"/>
                <a:gd name="connsiteY83" fmla="*/ 4602670 h 5272333"/>
                <a:gd name="connsiteX84" fmla="*/ 21668703 w 21668748"/>
                <a:gd name="connsiteY84" fmla="*/ 4827261 h 5272333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702545 w 21668748"/>
                <a:gd name="connsiteY61" fmla="*/ 80211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46460 w 21668748"/>
                <a:gd name="connsiteY65" fmla="*/ 1362025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08469 w 21668748"/>
                <a:gd name="connsiteY3" fmla="*/ 4793230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207385 w 21498168"/>
                <a:gd name="connsiteY0" fmla="*/ 5328255 h 5329478"/>
                <a:gd name="connsiteX1" fmla="*/ 21480208 w 21498168"/>
                <a:gd name="connsiteY1" fmla="*/ 4732420 h 5329478"/>
                <a:gd name="connsiteX2" fmla="*/ 20794408 w 21498168"/>
                <a:gd name="connsiteY2" fmla="*/ 4495800 h 5329478"/>
                <a:gd name="connsiteX3" fmla="*/ 19808469 w 21498168"/>
                <a:gd name="connsiteY3" fmla="*/ 4793230 h 5329478"/>
                <a:gd name="connsiteX4" fmla="*/ 19404382 w 21498168"/>
                <a:gd name="connsiteY4" fmla="*/ 4708359 h 5329478"/>
                <a:gd name="connsiteX5" fmla="*/ 19118982 w 21498168"/>
                <a:gd name="connsiteY5" fmla="*/ 4629773 h 5329478"/>
                <a:gd name="connsiteX6" fmla="*/ 18786869 w 21498168"/>
                <a:gd name="connsiteY6" fmla="*/ 4588800 h 5329478"/>
                <a:gd name="connsiteX7" fmla="*/ 18422129 w 21498168"/>
                <a:gd name="connsiteY7" fmla="*/ 4523115 h 5329478"/>
                <a:gd name="connsiteX8" fmla="*/ 17883742 w 21498168"/>
                <a:gd name="connsiteY8" fmla="*/ 4345676 h 5329478"/>
                <a:gd name="connsiteX9" fmla="*/ 17541436 w 21498168"/>
                <a:gd name="connsiteY9" fmla="*/ 4312399 h 5329478"/>
                <a:gd name="connsiteX10" fmla="*/ 16972376 w 21498168"/>
                <a:gd name="connsiteY10" fmla="*/ 4288661 h 5329478"/>
                <a:gd name="connsiteX11" fmla="*/ 16611429 w 21498168"/>
                <a:gd name="connsiteY11" fmla="*/ 4263190 h 5329478"/>
                <a:gd name="connsiteX12" fmla="*/ 15777240 w 21498168"/>
                <a:gd name="connsiteY12" fmla="*/ 4283242 h 5329478"/>
                <a:gd name="connsiteX13" fmla="*/ 15340092 w 21498168"/>
                <a:gd name="connsiteY13" fmla="*/ 4335378 h 5329478"/>
                <a:gd name="connsiteX14" fmla="*/ 14979145 w 21498168"/>
                <a:gd name="connsiteY14" fmla="*/ 4383505 h 5329478"/>
                <a:gd name="connsiteX15" fmla="*/ 14285324 w 21498168"/>
                <a:gd name="connsiteY15" fmla="*/ 4443663 h 5329478"/>
                <a:gd name="connsiteX16" fmla="*/ 13880261 w 21498168"/>
                <a:gd name="connsiteY16" fmla="*/ 4471736 h 5329478"/>
                <a:gd name="connsiteX17" fmla="*/ 13523324 w 21498168"/>
                <a:gd name="connsiteY17" fmla="*/ 4547937 h 5329478"/>
                <a:gd name="connsiteX18" fmla="*/ 13013987 w 21498168"/>
                <a:gd name="connsiteY18" fmla="*/ 4592053 h 5329478"/>
                <a:gd name="connsiteX19" fmla="*/ 12556787 w 21498168"/>
                <a:gd name="connsiteY19" fmla="*/ 4608095 h 5329478"/>
                <a:gd name="connsiteX20" fmla="*/ 11921580 w 21498168"/>
                <a:gd name="connsiteY20" fmla="*/ 4656220 h 5329478"/>
                <a:gd name="connsiteX21" fmla="*/ 11121422 w 21498168"/>
                <a:gd name="connsiteY21" fmla="*/ 4717627 h 5329478"/>
                <a:gd name="connsiteX22" fmla="*/ 10684488 w 21498168"/>
                <a:gd name="connsiteY22" fmla="*/ 4758524 h 5329478"/>
                <a:gd name="connsiteX23" fmla="*/ 10322480 w 21498168"/>
                <a:gd name="connsiteY23" fmla="*/ 4864701 h 5329478"/>
                <a:gd name="connsiteX24" fmla="*/ 9945457 w 21498168"/>
                <a:gd name="connsiteY24" fmla="*/ 4936003 h 5329478"/>
                <a:gd name="connsiteX25" fmla="*/ 9774567 w 21498168"/>
                <a:gd name="connsiteY25" fmla="*/ 4936140 h 5329478"/>
                <a:gd name="connsiteX26" fmla="*/ 9335316 w 21498168"/>
                <a:gd name="connsiteY26" fmla="*/ 5006693 h 5329478"/>
                <a:gd name="connsiteX27" fmla="*/ 8302825 w 21498168"/>
                <a:gd name="connsiteY27" fmla="*/ 5106205 h 5329478"/>
                <a:gd name="connsiteX28" fmla="*/ 7388521 w 21498168"/>
                <a:gd name="connsiteY28" fmla="*/ 5198179 h 5329478"/>
                <a:gd name="connsiteX29" fmla="*/ 6531661 w 21498168"/>
                <a:gd name="connsiteY29" fmla="*/ 5198903 h 5329478"/>
                <a:gd name="connsiteX30" fmla="*/ 5482836 w 21498168"/>
                <a:gd name="connsiteY30" fmla="*/ 4831141 h 5329478"/>
                <a:gd name="connsiteX31" fmla="*/ 4751068 w 21498168"/>
                <a:gd name="connsiteY31" fmla="*/ 4639253 h 5329478"/>
                <a:gd name="connsiteX32" fmla="*/ 3693523 w 21498168"/>
                <a:gd name="connsiteY32" fmla="*/ 4343400 h 5329478"/>
                <a:gd name="connsiteX33" fmla="*/ 3168145 w 21498168"/>
                <a:gd name="connsiteY33" fmla="*/ 4299284 h 5329478"/>
                <a:gd name="connsiteX34" fmla="*/ 2349997 w 21498168"/>
                <a:gd name="connsiteY34" fmla="*/ 4283242 h 5329478"/>
                <a:gd name="connsiteX35" fmla="*/ 1644145 w 21498168"/>
                <a:gd name="connsiteY35" fmla="*/ 4299284 h 5329478"/>
                <a:gd name="connsiteX36" fmla="*/ 1259134 w 21498168"/>
                <a:gd name="connsiteY36" fmla="*/ 4299284 h 5329478"/>
                <a:gd name="connsiteX37" fmla="*/ 954334 w 21498168"/>
                <a:gd name="connsiteY37" fmla="*/ 4186989 h 5329478"/>
                <a:gd name="connsiteX38" fmla="*/ 617450 w 21498168"/>
                <a:gd name="connsiteY38" fmla="*/ 3994484 h 5329478"/>
                <a:gd name="connsiteX39" fmla="*/ 376819 w 21498168"/>
                <a:gd name="connsiteY39" fmla="*/ 3689684 h 5329478"/>
                <a:gd name="connsiteX40" fmla="*/ 168271 w 21498168"/>
                <a:gd name="connsiteY40" fmla="*/ 3513221 h 5329478"/>
                <a:gd name="connsiteX41" fmla="*/ 23892 w 21498168"/>
                <a:gd name="connsiteY41" fmla="*/ 3176337 h 5329478"/>
                <a:gd name="connsiteX42" fmla="*/ 7850 w 21498168"/>
                <a:gd name="connsiteY42" fmla="*/ 2775284 h 5329478"/>
                <a:gd name="connsiteX43" fmla="*/ 104103 w 21498168"/>
                <a:gd name="connsiteY43" fmla="*/ 2294021 h 5329478"/>
                <a:gd name="connsiteX44" fmla="*/ 248482 w 21498168"/>
                <a:gd name="connsiteY44" fmla="*/ 1925053 h 5329478"/>
                <a:gd name="connsiteX45" fmla="*/ 473071 w 21498168"/>
                <a:gd name="connsiteY45" fmla="*/ 1668379 h 5329478"/>
                <a:gd name="connsiteX46" fmla="*/ 729745 w 21498168"/>
                <a:gd name="connsiteY46" fmla="*/ 1411705 h 5329478"/>
                <a:gd name="connsiteX47" fmla="*/ 1034545 w 21498168"/>
                <a:gd name="connsiteY47" fmla="*/ 1106905 h 5329478"/>
                <a:gd name="connsiteX48" fmla="*/ 1483724 w 21498168"/>
                <a:gd name="connsiteY48" fmla="*/ 689811 h 5329478"/>
                <a:gd name="connsiteX49" fmla="*/ 1852692 w 21498168"/>
                <a:gd name="connsiteY49" fmla="*/ 545432 h 5329478"/>
                <a:gd name="connsiteX50" fmla="*/ 2847303 w 21498168"/>
                <a:gd name="connsiteY50" fmla="*/ 336884 h 5329478"/>
                <a:gd name="connsiteX51" fmla="*/ 3472945 w 21498168"/>
                <a:gd name="connsiteY51" fmla="*/ 256674 h 5329478"/>
                <a:gd name="connsiteX52" fmla="*/ 4515682 w 21498168"/>
                <a:gd name="connsiteY52" fmla="*/ 192505 h 5329478"/>
                <a:gd name="connsiteX53" fmla="*/ 5141324 w 21498168"/>
                <a:gd name="connsiteY53" fmla="*/ 80211 h 5329478"/>
                <a:gd name="connsiteX54" fmla="*/ 6585113 w 21498168"/>
                <a:gd name="connsiteY54" fmla="*/ 16042 h 5329478"/>
                <a:gd name="connsiteX55" fmla="*/ 7611808 w 21498168"/>
                <a:gd name="connsiteY55" fmla="*/ 0 h 5329478"/>
                <a:gd name="connsiteX56" fmla="*/ 8724794 w 21498168"/>
                <a:gd name="connsiteY56" fmla="*/ 12161 h 5329478"/>
                <a:gd name="connsiteX57" fmla="*/ 9455356 w 21498168"/>
                <a:gd name="connsiteY57" fmla="*/ 55112 h 5329478"/>
                <a:gd name="connsiteX58" fmla="*/ 9855503 w 21498168"/>
                <a:gd name="connsiteY58" fmla="*/ 187848 h 5329478"/>
                <a:gd name="connsiteX59" fmla="*/ 10289417 w 21498168"/>
                <a:gd name="connsiteY59" fmla="*/ 240761 h 5329478"/>
                <a:gd name="connsiteX60" fmla="*/ 11014416 w 21498168"/>
                <a:gd name="connsiteY60" fmla="*/ 402993 h 5329478"/>
                <a:gd name="connsiteX61" fmla="*/ 11532939 w 21498168"/>
                <a:gd name="connsiteY61" fmla="*/ 640650 h 5329478"/>
                <a:gd name="connsiteX62" fmla="*/ 11875774 w 21498168"/>
                <a:gd name="connsiteY62" fmla="*/ 754237 h 5329478"/>
                <a:gd name="connsiteX63" fmla="*/ 12314991 w 21498168"/>
                <a:gd name="connsiteY63" fmla="*/ 922032 h 5329478"/>
                <a:gd name="connsiteX64" fmla="*/ 12849168 w 21498168"/>
                <a:gd name="connsiteY64" fmla="*/ 1175213 h 5329478"/>
                <a:gd name="connsiteX65" fmla="*/ 13098079 w 21498168"/>
                <a:gd name="connsiteY65" fmla="*/ 1332528 h 5329478"/>
                <a:gd name="connsiteX66" fmla="*/ 13518666 w 21498168"/>
                <a:gd name="connsiteY66" fmla="*/ 1493339 h 5329478"/>
                <a:gd name="connsiteX67" fmla="*/ 13888151 w 21498168"/>
                <a:gd name="connsiteY67" fmla="*/ 1778085 h 5329478"/>
                <a:gd name="connsiteX68" fmla="*/ 14092819 w 21498168"/>
                <a:gd name="connsiteY68" fmla="*/ 2133600 h 5329478"/>
                <a:gd name="connsiteX69" fmla="*/ 14205113 w 21498168"/>
                <a:gd name="connsiteY69" fmla="*/ 2470484 h 5329478"/>
                <a:gd name="connsiteX70" fmla="*/ 14381576 w 21498168"/>
                <a:gd name="connsiteY70" fmla="*/ 2679032 h 5329478"/>
                <a:gd name="connsiteX71" fmla="*/ 14574082 w 21498168"/>
                <a:gd name="connsiteY71" fmla="*/ 2983832 h 5329478"/>
                <a:gd name="connsiteX72" fmla="*/ 14959092 w 21498168"/>
                <a:gd name="connsiteY72" fmla="*/ 3336758 h 5329478"/>
                <a:gd name="connsiteX73" fmla="*/ 15392229 w 21498168"/>
                <a:gd name="connsiteY73" fmla="*/ 3673642 h 5329478"/>
                <a:gd name="connsiteX74" fmla="*/ 15905576 w 21498168"/>
                <a:gd name="connsiteY74" fmla="*/ 3834063 h 5329478"/>
                <a:gd name="connsiteX75" fmla="*/ 16659555 w 21498168"/>
                <a:gd name="connsiteY75" fmla="*/ 3962400 h 5329478"/>
                <a:gd name="connsiteX76" fmla="*/ 17493745 w 21498168"/>
                <a:gd name="connsiteY76" fmla="*/ 4058653 h 5329478"/>
                <a:gd name="connsiteX77" fmla="*/ 18135429 w 21498168"/>
                <a:gd name="connsiteY77" fmla="*/ 3962400 h 5329478"/>
                <a:gd name="connsiteX78" fmla="*/ 18793155 w 21498168"/>
                <a:gd name="connsiteY78" fmla="*/ 3962400 h 5329478"/>
                <a:gd name="connsiteX79" fmla="*/ 19595261 w 21498168"/>
                <a:gd name="connsiteY79" fmla="*/ 3978442 h 5329478"/>
                <a:gd name="connsiteX80" fmla="*/ 20144702 w 21498168"/>
                <a:gd name="connsiteY80" fmla="*/ 4154905 h 5329478"/>
                <a:gd name="connsiteX81" fmla="*/ 20918734 w 21498168"/>
                <a:gd name="connsiteY81" fmla="*/ 4395537 h 5329478"/>
                <a:gd name="connsiteX82" fmla="*/ 21319787 w 21498168"/>
                <a:gd name="connsiteY82" fmla="*/ 4475747 h 5329478"/>
                <a:gd name="connsiteX83" fmla="*/ 21496252 w 21498168"/>
                <a:gd name="connsiteY83" fmla="*/ 4559967 h 5329478"/>
                <a:gd name="connsiteX84" fmla="*/ 21207385 w 21498168"/>
                <a:gd name="connsiteY84" fmla="*/ 5328255 h 5329478"/>
                <a:gd name="connsiteX0" fmla="*/ 21207385 w 21498168"/>
                <a:gd name="connsiteY0" fmla="*/ 5328255 h 5378120"/>
                <a:gd name="connsiteX1" fmla="*/ 21084792 w 21498168"/>
                <a:gd name="connsiteY1" fmla="*/ 5214334 h 5378120"/>
                <a:gd name="connsiteX2" fmla="*/ 20794408 w 21498168"/>
                <a:gd name="connsiteY2" fmla="*/ 4495800 h 5378120"/>
                <a:gd name="connsiteX3" fmla="*/ 19808469 w 21498168"/>
                <a:gd name="connsiteY3" fmla="*/ 4793230 h 5378120"/>
                <a:gd name="connsiteX4" fmla="*/ 19404382 w 21498168"/>
                <a:gd name="connsiteY4" fmla="*/ 4708359 h 5378120"/>
                <a:gd name="connsiteX5" fmla="*/ 19118982 w 21498168"/>
                <a:gd name="connsiteY5" fmla="*/ 4629773 h 5378120"/>
                <a:gd name="connsiteX6" fmla="*/ 18786869 w 21498168"/>
                <a:gd name="connsiteY6" fmla="*/ 4588800 h 5378120"/>
                <a:gd name="connsiteX7" fmla="*/ 18422129 w 21498168"/>
                <a:gd name="connsiteY7" fmla="*/ 4523115 h 5378120"/>
                <a:gd name="connsiteX8" fmla="*/ 17883742 w 21498168"/>
                <a:gd name="connsiteY8" fmla="*/ 4345676 h 5378120"/>
                <a:gd name="connsiteX9" fmla="*/ 17541436 w 21498168"/>
                <a:gd name="connsiteY9" fmla="*/ 4312399 h 5378120"/>
                <a:gd name="connsiteX10" fmla="*/ 16972376 w 21498168"/>
                <a:gd name="connsiteY10" fmla="*/ 4288661 h 5378120"/>
                <a:gd name="connsiteX11" fmla="*/ 16611429 w 21498168"/>
                <a:gd name="connsiteY11" fmla="*/ 4263190 h 5378120"/>
                <a:gd name="connsiteX12" fmla="*/ 15777240 w 21498168"/>
                <a:gd name="connsiteY12" fmla="*/ 4283242 h 5378120"/>
                <a:gd name="connsiteX13" fmla="*/ 15340092 w 21498168"/>
                <a:gd name="connsiteY13" fmla="*/ 4335378 h 5378120"/>
                <a:gd name="connsiteX14" fmla="*/ 14979145 w 21498168"/>
                <a:gd name="connsiteY14" fmla="*/ 4383505 h 5378120"/>
                <a:gd name="connsiteX15" fmla="*/ 14285324 w 21498168"/>
                <a:gd name="connsiteY15" fmla="*/ 4443663 h 5378120"/>
                <a:gd name="connsiteX16" fmla="*/ 13880261 w 21498168"/>
                <a:gd name="connsiteY16" fmla="*/ 4471736 h 5378120"/>
                <a:gd name="connsiteX17" fmla="*/ 13523324 w 21498168"/>
                <a:gd name="connsiteY17" fmla="*/ 4547937 h 5378120"/>
                <a:gd name="connsiteX18" fmla="*/ 13013987 w 21498168"/>
                <a:gd name="connsiteY18" fmla="*/ 4592053 h 5378120"/>
                <a:gd name="connsiteX19" fmla="*/ 12556787 w 21498168"/>
                <a:gd name="connsiteY19" fmla="*/ 4608095 h 5378120"/>
                <a:gd name="connsiteX20" fmla="*/ 11921580 w 21498168"/>
                <a:gd name="connsiteY20" fmla="*/ 4656220 h 5378120"/>
                <a:gd name="connsiteX21" fmla="*/ 11121422 w 21498168"/>
                <a:gd name="connsiteY21" fmla="*/ 4717627 h 5378120"/>
                <a:gd name="connsiteX22" fmla="*/ 10684488 w 21498168"/>
                <a:gd name="connsiteY22" fmla="*/ 4758524 h 5378120"/>
                <a:gd name="connsiteX23" fmla="*/ 10322480 w 21498168"/>
                <a:gd name="connsiteY23" fmla="*/ 4864701 h 5378120"/>
                <a:gd name="connsiteX24" fmla="*/ 9945457 w 21498168"/>
                <a:gd name="connsiteY24" fmla="*/ 4936003 h 5378120"/>
                <a:gd name="connsiteX25" fmla="*/ 9774567 w 21498168"/>
                <a:gd name="connsiteY25" fmla="*/ 4936140 h 5378120"/>
                <a:gd name="connsiteX26" fmla="*/ 9335316 w 21498168"/>
                <a:gd name="connsiteY26" fmla="*/ 5006693 h 5378120"/>
                <a:gd name="connsiteX27" fmla="*/ 8302825 w 21498168"/>
                <a:gd name="connsiteY27" fmla="*/ 5106205 h 5378120"/>
                <a:gd name="connsiteX28" fmla="*/ 7388521 w 21498168"/>
                <a:gd name="connsiteY28" fmla="*/ 5198179 h 5378120"/>
                <a:gd name="connsiteX29" fmla="*/ 6531661 w 21498168"/>
                <a:gd name="connsiteY29" fmla="*/ 5198903 h 5378120"/>
                <a:gd name="connsiteX30" fmla="*/ 5482836 w 21498168"/>
                <a:gd name="connsiteY30" fmla="*/ 4831141 h 5378120"/>
                <a:gd name="connsiteX31" fmla="*/ 4751068 w 21498168"/>
                <a:gd name="connsiteY31" fmla="*/ 4639253 h 5378120"/>
                <a:gd name="connsiteX32" fmla="*/ 3693523 w 21498168"/>
                <a:gd name="connsiteY32" fmla="*/ 4343400 h 5378120"/>
                <a:gd name="connsiteX33" fmla="*/ 3168145 w 21498168"/>
                <a:gd name="connsiteY33" fmla="*/ 4299284 h 5378120"/>
                <a:gd name="connsiteX34" fmla="*/ 2349997 w 21498168"/>
                <a:gd name="connsiteY34" fmla="*/ 4283242 h 5378120"/>
                <a:gd name="connsiteX35" fmla="*/ 1644145 w 21498168"/>
                <a:gd name="connsiteY35" fmla="*/ 4299284 h 5378120"/>
                <a:gd name="connsiteX36" fmla="*/ 1259134 w 21498168"/>
                <a:gd name="connsiteY36" fmla="*/ 4299284 h 5378120"/>
                <a:gd name="connsiteX37" fmla="*/ 954334 w 21498168"/>
                <a:gd name="connsiteY37" fmla="*/ 4186989 h 5378120"/>
                <a:gd name="connsiteX38" fmla="*/ 617450 w 21498168"/>
                <a:gd name="connsiteY38" fmla="*/ 3994484 h 5378120"/>
                <a:gd name="connsiteX39" fmla="*/ 376819 w 21498168"/>
                <a:gd name="connsiteY39" fmla="*/ 3689684 h 5378120"/>
                <a:gd name="connsiteX40" fmla="*/ 168271 w 21498168"/>
                <a:gd name="connsiteY40" fmla="*/ 3513221 h 5378120"/>
                <a:gd name="connsiteX41" fmla="*/ 23892 w 21498168"/>
                <a:gd name="connsiteY41" fmla="*/ 3176337 h 5378120"/>
                <a:gd name="connsiteX42" fmla="*/ 7850 w 21498168"/>
                <a:gd name="connsiteY42" fmla="*/ 2775284 h 5378120"/>
                <a:gd name="connsiteX43" fmla="*/ 104103 w 21498168"/>
                <a:gd name="connsiteY43" fmla="*/ 2294021 h 5378120"/>
                <a:gd name="connsiteX44" fmla="*/ 248482 w 21498168"/>
                <a:gd name="connsiteY44" fmla="*/ 1925053 h 5378120"/>
                <a:gd name="connsiteX45" fmla="*/ 473071 w 21498168"/>
                <a:gd name="connsiteY45" fmla="*/ 1668379 h 5378120"/>
                <a:gd name="connsiteX46" fmla="*/ 729745 w 21498168"/>
                <a:gd name="connsiteY46" fmla="*/ 1411705 h 5378120"/>
                <a:gd name="connsiteX47" fmla="*/ 1034545 w 21498168"/>
                <a:gd name="connsiteY47" fmla="*/ 1106905 h 5378120"/>
                <a:gd name="connsiteX48" fmla="*/ 1483724 w 21498168"/>
                <a:gd name="connsiteY48" fmla="*/ 689811 h 5378120"/>
                <a:gd name="connsiteX49" fmla="*/ 1852692 w 21498168"/>
                <a:gd name="connsiteY49" fmla="*/ 545432 h 5378120"/>
                <a:gd name="connsiteX50" fmla="*/ 2847303 w 21498168"/>
                <a:gd name="connsiteY50" fmla="*/ 336884 h 5378120"/>
                <a:gd name="connsiteX51" fmla="*/ 3472945 w 21498168"/>
                <a:gd name="connsiteY51" fmla="*/ 256674 h 5378120"/>
                <a:gd name="connsiteX52" fmla="*/ 4515682 w 21498168"/>
                <a:gd name="connsiteY52" fmla="*/ 192505 h 5378120"/>
                <a:gd name="connsiteX53" fmla="*/ 5141324 w 21498168"/>
                <a:gd name="connsiteY53" fmla="*/ 80211 h 5378120"/>
                <a:gd name="connsiteX54" fmla="*/ 6585113 w 21498168"/>
                <a:gd name="connsiteY54" fmla="*/ 16042 h 5378120"/>
                <a:gd name="connsiteX55" fmla="*/ 7611808 w 21498168"/>
                <a:gd name="connsiteY55" fmla="*/ 0 h 5378120"/>
                <a:gd name="connsiteX56" fmla="*/ 8724794 w 21498168"/>
                <a:gd name="connsiteY56" fmla="*/ 12161 h 5378120"/>
                <a:gd name="connsiteX57" fmla="*/ 9455356 w 21498168"/>
                <a:gd name="connsiteY57" fmla="*/ 55112 h 5378120"/>
                <a:gd name="connsiteX58" fmla="*/ 9855503 w 21498168"/>
                <a:gd name="connsiteY58" fmla="*/ 187848 h 5378120"/>
                <a:gd name="connsiteX59" fmla="*/ 10289417 w 21498168"/>
                <a:gd name="connsiteY59" fmla="*/ 240761 h 5378120"/>
                <a:gd name="connsiteX60" fmla="*/ 11014416 w 21498168"/>
                <a:gd name="connsiteY60" fmla="*/ 402993 h 5378120"/>
                <a:gd name="connsiteX61" fmla="*/ 11532939 w 21498168"/>
                <a:gd name="connsiteY61" fmla="*/ 640650 h 5378120"/>
                <a:gd name="connsiteX62" fmla="*/ 11875774 w 21498168"/>
                <a:gd name="connsiteY62" fmla="*/ 754237 h 5378120"/>
                <a:gd name="connsiteX63" fmla="*/ 12314991 w 21498168"/>
                <a:gd name="connsiteY63" fmla="*/ 922032 h 5378120"/>
                <a:gd name="connsiteX64" fmla="*/ 12849168 w 21498168"/>
                <a:gd name="connsiteY64" fmla="*/ 1175213 h 5378120"/>
                <a:gd name="connsiteX65" fmla="*/ 13098079 w 21498168"/>
                <a:gd name="connsiteY65" fmla="*/ 1332528 h 5378120"/>
                <a:gd name="connsiteX66" fmla="*/ 13518666 w 21498168"/>
                <a:gd name="connsiteY66" fmla="*/ 1493339 h 5378120"/>
                <a:gd name="connsiteX67" fmla="*/ 13888151 w 21498168"/>
                <a:gd name="connsiteY67" fmla="*/ 1778085 h 5378120"/>
                <a:gd name="connsiteX68" fmla="*/ 14092819 w 21498168"/>
                <a:gd name="connsiteY68" fmla="*/ 2133600 h 5378120"/>
                <a:gd name="connsiteX69" fmla="*/ 14205113 w 21498168"/>
                <a:gd name="connsiteY69" fmla="*/ 2470484 h 5378120"/>
                <a:gd name="connsiteX70" fmla="*/ 14381576 w 21498168"/>
                <a:gd name="connsiteY70" fmla="*/ 2679032 h 5378120"/>
                <a:gd name="connsiteX71" fmla="*/ 14574082 w 21498168"/>
                <a:gd name="connsiteY71" fmla="*/ 2983832 h 5378120"/>
                <a:gd name="connsiteX72" fmla="*/ 14959092 w 21498168"/>
                <a:gd name="connsiteY72" fmla="*/ 3336758 h 5378120"/>
                <a:gd name="connsiteX73" fmla="*/ 15392229 w 21498168"/>
                <a:gd name="connsiteY73" fmla="*/ 3673642 h 5378120"/>
                <a:gd name="connsiteX74" fmla="*/ 15905576 w 21498168"/>
                <a:gd name="connsiteY74" fmla="*/ 3834063 h 5378120"/>
                <a:gd name="connsiteX75" fmla="*/ 16659555 w 21498168"/>
                <a:gd name="connsiteY75" fmla="*/ 3962400 h 5378120"/>
                <a:gd name="connsiteX76" fmla="*/ 17493745 w 21498168"/>
                <a:gd name="connsiteY76" fmla="*/ 4058653 h 5378120"/>
                <a:gd name="connsiteX77" fmla="*/ 18135429 w 21498168"/>
                <a:gd name="connsiteY77" fmla="*/ 3962400 h 5378120"/>
                <a:gd name="connsiteX78" fmla="*/ 18793155 w 21498168"/>
                <a:gd name="connsiteY78" fmla="*/ 3962400 h 5378120"/>
                <a:gd name="connsiteX79" fmla="*/ 19595261 w 21498168"/>
                <a:gd name="connsiteY79" fmla="*/ 3978442 h 5378120"/>
                <a:gd name="connsiteX80" fmla="*/ 20144702 w 21498168"/>
                <a:gd name="connsiteY80" fmla="*/ 4154905 h 5378120"/>
                <a:gd name="connsiteX81" fmla="*/ 20918734 w 21498168"/>
                <a:gd name="connsiteY81" fmla="*/ 4395537 h 5378120"/>
                <a:gd name="connsiteX82" fmla="*/ 21319787 w 21498168"/>
                <a:gd name="connsiteY82" fmla="*/ 4475747 h 5378120"/>
                <a:gd name="connsiteX83" fmla="*/ 21496252 w 21498168"/>
                <a:gd name="connsiteY83" fmla="*/ 4559967 h 5378120"/>
                <a:gd name="connsiteX84" fmla="*/ 21207385 w 21498168"/>
                <a:gd name="connsiteY84" fmla="*/ 5328255 h 5378120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8469 w 21498168"/>
                <a:gd name="connsiteY3" fmla="*/ 4793230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0230 w 21498168"/>
                <a:gd name="connsiteY3" fmla="*/ 4838538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3688"/>
                <a:gd name="connsiteX1" fmla="*/ 20915916 w 21498168"/>
                <a:gd name="connsiteY1" fmla="*/ 5222572 h 5363688"/>
                <a:gd name="connsiteX2" fmla="*/ 20580224 w 21498168"/>
                <a:gd name="connsiteY2" fmla="*/ 5109519 h 5363688"/>
                <a:gd name="connsiteX3" fmla="*/ 19800230 w 21498168"/>
                <a:gd name="connsiteY3" fmla="*/ 4838538 h 5363688"/>
                <a:gd name="connsiteX4" fmla="*/ 19404382 w 21498168"/>
                <a:gd name="connsiteY4" fmla="*/ 4708359 h 5363688"/>
                <a:gd name="connsiteX5" fmla="*/ 19118982 w 21498168"/>
                <a:gd name="connsiteY5" fmla="*/ 4629773 h 5363688"/>
                <a:gd name="connsiteX6" fmla="*/ 18786869 w 21498168"/>
                <a:gd name="connsiteY6" fmla="*/ 4588800 h 5363688"/>
                <a:gd name="connsiteX7" fmla="*/ 18422129 w 21498168"/>
                <a:gd name="connsiteY7" fmla="*/ 4523115 h 5363688"/>
                <a:gd name="connsiteX8" fmla="*/ 17883742 w 21498168"/>
                <a:gd name="connsiteY8" fmla="*/ 4345676 h 5363688"/>
                <a:gd name="connsiteX9" fmla="*/ 17541436 w 21498168"/>
                <a:gd name="connsiteY9" fmla="*/ 4312399 h 5363688"/>
                <a:gd name="connsiteX10" fmla="*/ 16972376 w 21498168"/>
                <a:gd name="connsiteY10" fmla="*/ 4288661 h 5363688"/>
                <a:gd name="connsiteX11" fmla="*/ 16611429 w 21498168"/>
                <a:gd name="connsiteY11" fmla="*/ 4263190 h 5363688"/>
                <a:gd name="connsiteX12" fmla="*/ 15777240 w 21498168"/>
                <a:gd name="connsiteY12" fmla="*/ 4283242 h 5363688"/>
                <a:gd name="connsiteX13" fmla="*/ 15340092 w 21498168"/>
                <a:gd name="connsiteY13" fmla="*/ 4335378 h 5363688"/>
                <a:gd name="connsiteX14" fmla="*/ 14979145 w 21498168"/>
                <a:gd name="connsiteY14" fmla="*/ 4383505 h 5363688"/>
                <a:gd name="connsiteX15" fmla="*/ 14285324 w 21498168"/>
                <a:gd name="connsiteY15" fmla="*/ 4443663 h 5363688"/>
                <a:gd name="connsiteX16" fmla="*/ 13880261 w 21498168"/>
                <a:gd name="connsiteY16" fmla="*/ 4471736 h 5363688"/>
                <a:gd name="connsiteX17" fmla="*/ 13523324 w 21498168"/>
                <a:gd name="connsiteY17" fmla="*/ 4547937 h 5363688"/>
                <a:gd name="connsiteX18" fmla="*/ 13013987 w 21498168"/>
                <a:gd name="connsiteY18" fmla="*/ 4592053 h 5363688"/>
                <a:gd name="connsiteX19" fmla="*/ 12556787 w 21498168"/>
                <a:gd name="connsiteY19" fmla="*/ 4608095 h 5363688"/>
                <a:gd name="connsiteX20" fmla="*/ 11921580 w 21498168"/>
                <a:gd name="connsiteY20" fmla="*/ 4656220 h 5363688"/>
                <a:gd name="connsiteX21" fmla="*/ 11121422 w 21498168"/>
                <a:gd name="connsiteY21" fmla="*/ 4717627 h 5363688"/>
                <a:gd name="connsiteX22" fmla="*/ 10684488 w 21498168"/>
                <a:gd name="connsiteY22" fmla="*/ 4758524 h 5363688"/>
                <a:gd name="connsiteX23" fmla="*/ 10322480 w 21498168"/>
                <a:gd name="connsiteY23" fmla="*/ 4864701 h 5363688"/>
                <a:gd name="connsiteX24" fmla="*/ 9945457 w 21498168"/>
                <a:gd name="connsiteY24" fmla="*/ 4936003 h 5363688"/>
                <a:gd name="connsiteX25" fmla="*/ 9774567 w 21498168"/>
                <a:gd name="connsiteY25" fmla="*/ 4936140 h 5363688"/>
                <a:gd name="connsiteX26" fmla="*/ 9335316 w 21498168"/>
                <a:gd name="connsiteY26" fmla="*/ 5006693 h 5363688"/>
                <a:gd name="connsiteX27" fmla="*/ 8302825 w 21498168"/>
                <a:gd name="connsiteY27" fmla="*/ 5106205 h 5363688"/>
                <a:gd name="connsiteX28" fmla="*/ 7388521 w 21498168"/>
                <a:gd name="connsiteY28" fmla="*/ 5198179 h 5363688"/>
                <a:gd name="connsiteX29" fmla="*/ 6531661 w 21498168"/>
                <a:gd name="connsiteY29" fmla="*/ 5198903 h 5363688"/>
                <a:gd name="connsiteX30" fmla="*/ 5482836 w 21498168"/>
                <a:gd name="connsiteY30" fmla="*/ 4831141 h 5363688"/>
                <a:gd name="connsiteX31" fmla="*/ 4751068 w 21498168"/>
                <a:gd name="connsiteY31" fmla="*/ 4639253 h 5363688"/>
                <a:gd name="connsiteX32" fmla="*/ 3693523 w 21498168"/>
                <a:gd name="connsiteY32" fmla="*/ 4343400 h 5363688"/>
                <a:gd name="connsiteX33" fmla="*/ 3168145 w 21498168"/>
                <a:gd name="connsiteY33" fmla="*/ 4299284 h 5363688"/>
                <a:gd name="connsiteX34" fmla="*/ 2349997 w 21498168"/>
                <a:gd name="connsiteY34" fmla="*/ 4283242 h 5363688"/>
                <a:gd name="connsiteX35" fmla="*/ 1644145 w 21498168"/>
                <a:gd name="connsiteY35" fmla="*/ 4299284 h 5363688"/>
                <a:gd name="connsiteX36" fmla="*/ 1259134 w 21498168"/>
                <a:gd name="connsiteY36" fmla="*/ 4299284 h 5363688"/>
                <a:gd name="connsiteX37" fmla="*/ 954334 w 21498168"/>
                <a:gd name="connsiteY37" fmla="*/ 4186989 h 5363688"/>
                <a:gd name="connsiteX38" fmla="*/ 617450 w 21498168"/>
                <a:gd name="connsiteY38" fmla="*/ 3994484 h 5363688"/>
                <a:gd name="connsiteX39" fmla="*/ 376819 w 21498168"/>
                <a:gd name="connsiteY39" fmla="*/ 3689684 h 5363688"/>
                <a:gd name="connsiteX40" fmla="*/ 168271 w 21498168"/>
                <a:gd name="connsiteY40" fmla="*/ 3513221 h 5363688"/>
                <a:gd name="connsiteX41" fmla="*/ 23892 w 21498168"/>
                <a:gd name="connsiteY41" fmla="*/ 3176337 h 5363688"/>
                <a:gd name="connsiteX42" fmla="*/ 7850 w 21498168"/>
                <a:gd name="connsiteY42" fmla="*/ 2775284 h 5363688"/>
                <a:gd name="connsiteX43" fmla="*/ 104103 w 21498168"/>
                <a:gd name="connsiteY43" fmla="*/ 2294021 h 5363688"/>
                <a:gd name="connsiteX44" fmla="*/ 248482 w 21498168"/>
                <a:gd name="connsiteY44" fmla="*/ 1925053 h 5363688"/>
                <a:gd name="connsiteX45" fmla="*/ 473071 w 21498168"/>
                <a:gd name="connsiteY45" fmla="*/ 1668379 h 5363688"/>
                <a:gd name="connsiteX46" fmla="*/ 729745 w 21498168"/>
                <a:gd name="connsiteY46" fmla="*/ 1411705 h 5363688"/>
                <a:gd name="connsiteX47" fmla="*/ 1034545 w 21498168"/>
                <a:gd name="connsiteY47" fmla="*/ 1106905 h 5363688"/>
                <a:gd name="connsiteX48" fmla="*/ 1483724 w 21498168"/>
                <a:gd name="connsiteY48" fmla="*/ 689811 h 5363688"/>
                <a:gd name="connsiteX49" fmla="*/ 1852692 w 21498168"/>
                <a:gd name="connsiteY49" fmla="*/ 545432 h 5363688"/>
                <a:gd name="connsiteX50" fmla="*/ 2847303 w 21498168"/>
                <a:gd name="connsiteY50" fmla="*/ 336884 h 5363688"/>
                <a:gd name="connsiteX51" fmla="*/ 3472945 w 21498168"/>
                <a:gd name="connsiteY51" fmla="*/ 256674 h 5363688"/>
                <a:gd name="connsiteX52" fmla="*/ 4515682 w 21498168"/>
                <a:gd name="connsiteY52" fmla="*/ 192505 h 5363688"/>
                <a:gd name="connsiteX53" fmla="*/ 5141324 w 21498168"/>
                <a:gd name="connsiteY53" fmla="*/ 80211 h 5363688"/>
                <a:gd name="connsiteX54" fmla="*/ 6585113 w 21498168"/>
                <a:gd name="connsiteY54" fmla="*/ 16042 h 5363688"/>
                <a:gd name="connsiteX55" fmla="*/ 7611808 w 21498168"/>
                <a:gd name="connsiteY55" fmla="*/ 0 h 5363688"/>
                <a:gd name="connsiteX56" fmla="*/ 8724794 w 21498168"/>
                <a:gd name="connsiteY56" fmla="*/ 12161 h 5363688"/>
                <a:gd name="connsiteX57" fmla="*/ 9455356 w 21498168"/>
                <a:gd name="connsiteY57" fmla="*/ 55112 h 5363688"/>
                <a:gd name="connsiteX58" fmla="*/ 9855503 w 21498168"/>
                <a:gd name="connsiteY58" fmla="*/ 187848 h 5363688"/>
                <a:gd name="connsiteX59" fmla="*/ 10289417 w 21498168"/>
                <a:gd name="connsiteY59" fmla="*/ 240761 h 5363688"/>
                <a:gd name="connsiteX60" fmla="*/ 11014416 w 21498168"/>
                <a:gd name="connsiteY60" fmla="*/ 402993 h 5363688"/>
                <a:gd name="connsiteX61" fmla="*/ 11532939 w 21498168"/>
                <a:gd name="connsiteY61" fmla="*/ 640650 h 5363688"/>
                <a:gd name="connsiteX62" fmla="*/ 11875774 w 21498168"/>
                <a:gd name="connsiteY62" fmla="*/ 754237 h 5363688"/>
                <a:gd name="connsiteX63" fmla="*/ 12314991 w 21498168"/>
                <a:gd name="connsiteY63" fmla="*/ 922032 h 5363688"/>
                <a:gd name="connsiteX64" fmla="*/ 12849168 w 21498168"/>
                <a:gd name="connsiteY64" fmla="*/ 1175213 h 5363688"/>
                <a:gd name="connsiteX65" fmla="*/ 13098079 w 21498168"/>
                <a:gd name="connsiteY65" fmla="*/ 1332528 h 5363688"/>
                <a:gd name="connsiteX66" fmla="*/ 13518666 w 21498168"/>
                <a:gd name="connsiteY66" fmla="*/ 1493339 h 5363688"/>
                <a:gd name="connsiteX67" fmla="*/ 13888151 w 21498168"/>
                <a:gd name="connsiteY67" fmla="*/ 1778085 h 5363688"/>
                <a:gd name="connsiteX68" fmla="*/ 14092819 w 21498168"/>
                <a:gd name="connsiteY68" fmla="*/ 2133600 h 5363688"/>
                <a:gd name="connsiteX69" fmla="*/ 14205113 w 21498168"/>
                <a:gd name="connsiteY69" fmla="*/ 2470484 h 5363688"/>
                <a:gd name="connsiteX70" fmla="*/ 14381576 w 21498168"/>
                <a:gd name="connsiteY70" fmla="*/ 2679032 h 5363688"/>
                <a:gd name="connsiteX71" fmla="*/ 14574082 w 21498168"/>
                <a:gd name="connsiteY71" fmla="*/ 2983832 h 5363688"/>
                <a:gd name="connsiteX72" fmla="*/ 14959092 w 21498168"/>
                <a:gd name="connsiteY72" fmla="*/ 3336758 h 5363688"/>
                <a:gd name="connsiteX73" fmla="*/ 15392229 w 21498168"/>
                <a:gd name="connsiteY73" fmla="*/ 3673642 h 5363688"/>
                <a:gd name="connsiteX74" fmla="*/ 15905576 w 21498168"/>
                <a:gd name="connsiteY74" fmla="*/ 3834063 h 5363688"/>
                <a:gd name="connsiteX75" fmla="*/ 16659555 w 21498168"/>
                <a:gd name="connsiteY75" fmla="*/ 3962400 h 5363688"/>
                <a:gd name="connsiteX76" fmla="*/ 17493745 w 21498168"/>
                <a:gd name="connsiteY76" fmla="*/ 4058653 h 5363688"/>
                <a:gd name="connsiteX77" fmla="*/ 18135429 w 21498168"/>
                <a:gd name="connsiteY77" fmla="*/ 3962400 h 5363688"/>
                <a:gd name="connsiteX78" fmla="*/ 18793155 w 21498168"/>
                <a:gd name="connsiteY78" fmla="*/ 3962400 h 5363688"/>
                <a:gd name="connsiteX79" fmla="*/ 19595261 w 21498168"/>
                <a:gd name="connsiteY79" fmla="*/ 3978442 h 5363688"/>
                <a:gd name="connsiteX80" fmla="*/ 20144702 w 21498168"/>
                <a:gd name="connsiteY80" fmla="*/ 4154905 h 5363688"/>
                <a:gd name="connsiteX81" fmla="*/ 20918734 w 21498168"/>
                <a:gd name="connsiteY81" fmla="*/ 4395537 h 5363688"/>
                <a:gd name="connsiteX82" fmla="*/ 21319787 w 21498168"/>
                <a:gd name="connsiteY82" fmla="*/ 4475747 h 5363688"/>
                <a:gd name="connsiteX83" fmla="*/ 21496252 w 21498168"/>
                <a:gd name="connsiteY83" fmla="*/ 4559967 h 5363688"/>
                <a:gd name="connsiteX84" fmla="*/ 21207385 w 21498168"/>
                <a:gd name="connsiteY84" fmla="*/ 5328255 h 5363688"/>
                <a:gd name="connsiteX0" fmla="*/ 21170313 w 21499394"/>
                <a:gd name="connsiteY0" fmla="*/ 5315898 h 5352795"/>
                <a:gd name="connsiteX1" fmla="*/ 20915916 w 21499394"/>
                <a:gd name="connsiteY1" fmla="*/ 5222572 h 5352795"/>
                <a:gd name="connsiteX2" fmla="*/ 20580224 w 21499394"/>
                <a:gd name="connsiteY2" fmla="*/ 5109519 h 5352795"/>
                <a:gd name="connsiteX3" fmla="*/ 19800230 w 21499394"/>
                <a:gd name="connsiteY3" fmla="*/ 4838538 h 5352795"/>
                <a:gd name="connsiteX4" fmla="*/ 19404382 w 21499394"/>
                <a:gd name="connsiteY4" fmla="*/ 4708359 h 5352795"/>
                <a:gd name="connsiteX5" fmla="*/ 19118982 w 21499394"/>
                <a:gd name="connsiteY5" fmla="*/ 4629773 h 5352795"/>
                <a:gd name="connsiteX6" fmla="*/ 18786869 w 21499394"/>
                <a:gd name="connsiteY6" fmla="*/ 4588800 h 5352795"/>
                <a:gd name="connsiteX7" fmla="*/ 18422129 w 21499394"/>
                <a:gd name="connsiteY7" fmla="*/ 4523115 h 5352795"/>
                <a:gd name="connsiteX8" fmla="*/ 17883742 w 21499394"/>
                <a:gd name="connsiteY8" fmla="*/ 4345676 h 5352795"/>
                <a:gd name="connsiteX9" fmla="*/ 17541436 w 21499394"/>
                <a:gd name="connsiteY9" fmla="*/ 4312399 h 5352795"/>
                <a:gd name="connsiteX10" fmla="*/ 16972376 w 21499394"/>
                <a:gd name="connsiteY10" fmla="*/ 4288661 h 5352795"/>
                <a:gd name="connsiteX11" fmla="*/ 16611429 w 21499394"/>
                <a:gd name="connsiteY11" fmla="*/ 4263190 h 5352795"/>
                <a:gd name="connsiteX12" fmla="*/ 15777240 w 21499394"/>
                <a:gd name="connsiteY12" fmla="*/ 4283242 h 5352795"/>
                <a:gd name="connsiteX13" fmla="*/ 15340092 w 21499394"/>
                <a:gd name="connsiteY13" fmla="*/ 4335378 h 5352795"/>
                <a:gd name="connsiteX14" fmla="*/ 14979145 w 21499394"/>
                <a:gd name="connsiteY14" fmla="*/ 4383505 h 5352795"/>
                <a:gd name="connsiteX15" fmla="*/ 14285324 w 21499394"/>
                <a:gd name="connsiteY15" fmla="*/ 4443663 h 5352795"/>
                <a:gd name="connsiteX16" fmla="*/ 13880261 w 21499394"/>
                <a:gd name="connsiteY16" fmla="*/ 4471736 h 5352795"/>
                <a:gd name="connsiteX17" fmla="*/ 13523324 w 21499394"/>
                <a:gd name="connsiteY17" fmla="*/ 4547937 h 5352795"/>
                <a:gd name="connsiteX18" fmla="*/ 13013987 w 21499394"/>
                <a:gd name="connsiteY18" fmla="*/ 4592053 h 5352795"/>
                <a:gd name="connsiteX19" fmla="*/ 12556787 w 21499394"/>
                <a:gd name="connsiteY19" fmla="*/ 4608095 h 5352795"/>
                <a:gd name="connsiteX20" fmla="*/ 11921580 w 21499394"/>
                <a:gd name="connsiteY20" fmla="*/ 4656220 h 5352795"/>
                <a:gd name="connsiteX21" fmla="*/ 11121422 w 21499394"/>
                <a:gd name="connsiteY21" fmla="*/ 4717627 h 5352795"/>
                <a:gd name="connsiteX22" fmla="*/ 10684488 w 21499394"/>
                <a:gd name="connsiteY22" fmla="*/ 4758524 h 5352795"/>
                <a:gd name="connsiteX23" fmla="*/ 10322480 w 21499394"/>
                <a:gd name="connsiteY23" fmla="*/ 4864701 h 5352795"/>
                <a:gd name="connsiteX24" fmla="*/ 9945457 w 21499394"/>
                <a:gd name="connsiteY24" fmla="*/ 4936003 h 5352795"/>
                <a:gd name="connsiteX25" fmla="*/ 9774567 w 21499394"/>
                <a:gd name="connsiteY25" fmla="*/ 4936140 h 5352795"/>
                <a:gd name="connsiteX26" fmla="*/ 9335316 w 21499394"/>
                <a:gd name="connsiteY26" fmla="*/ 5006693 h 5352795"/>
                <a:gd name="connsiteX27" fmla="*/ 8302825 w 21499394"/>
                <a:gd name="connsiteY27" fmla="*/ 5106205 h 5352795"/>
                <a:gd name="connsiteX28" fmla="*/ 7388521 w 21499394"/>
                <a:gd name="connsiteY28" fmla="*/ 5198179 h 5352795"/>
                <a:gd name="connsiteX29" fmla="*/ 6531661 w 21499394"/>
                <a:gd name="connsiteY29" fmla="*/ 5198903 h 5352795"/>
                <a:gd name="connsiteX30" fmla="*/ 5482836 w 21499394"/>
                <a:gd name="connsiteY30" fmla="*/ 4831141 h 5352795"/>
                <a:gd name="connsiteX31" fmla="*/ 4751068 w 21499394"/>
                <a:gd name="connsiteY31" fmla="*/ 4639253 h 5352795"/>
                <a:gd name="connsiteX32" fmla="*/ 3693523 w 21499394"/>
                <a:gd name="connsiteY32" fmla="*/ 4343400 h 5352795"/>
                <a:gd name="connsiteX33" fmla="*/ 3168145 w 21499394"/>
                <a:gd name="connsiteY33" fmla="*/ 4299284 h 5352795"/>
                <a:gd name="connsiteX34" fmla="*/ 2349997 w 21499394"/>
                <a:gd name="connsiteY34" fmla="*/ 4283242 h 5352795"/>
                <a:gd name="connsiteX35" fmla="*/ 1644145 w 21499394"/>
                <a:gd name="connsiteY35" fmla="*/ 4299284 h 5352795"/>
                <a:gd name="connsiteX36" fmla="*/ 1259134 w 21499394"/>
                <a:gd name="connsiteY36" fmla="*/ 4299284 h 5352795"/>
                <a:gd name="connsiteX37" fmla="*/ 954334 w 21499394"/>
                <a:gd name="connsiteY37" fmla="*/ 4186989 h 5352795"/>
                <a:gd name="connsiteX38" fmla="*/ 617450 w 21499394"/>
                <a:gd name="connsiteY38" fmla="*/ 3994484 h 5352795"/>
                <a:gd name="connsiteX39" fmla="*/ 376819 w 21499394"/>
                <a:gd name="connsiteY39" fmla="*/ 3689684 h 5352795"/>
                <a:gd name="connsiteX40" fmla="*/ 168271 w 21499394"/>
                <a:gd name="connsiteY40" fmla="*/ 3513221 h 5352795"/>
                <a:gd name="connsiteX41" fmla="*/ 23892 w 21499394"/>
                <a:gd name="connsiteY41" fmla="*/ 3176337 h 5352795"/>
                <a:gd name="connsiteX42" fmla="*/ 7850 w 21499394"/>
                <a:gd name="connsiteY42" fmla="*/ 2775284 h 5352795"/>
                <a:gd name="connsiteX43" fmla="*/ 104103 w 21499394"/>
                <a:gd name="connsiteY43" fmla="*/ 2294021 h 5352795"/>
                <a:gd name="connsiteX44" fmla="*/ 248482 w 21499394"/>
                <a:gd name="connsiteY44" fmla="*/ 1925053 h 5352795"/>
                <a:gd name="connsiteX45" fmla="*/ 473071 w 21499394"/>
                <a:gd name="connsiteY45" fmla="*/ 1668379 h 5352795"/>
                <a:gd name="connsiteX46" fmla="*/ 729745 w 21499394"/>
                <a:gd name="connsiteY46" fmla="*/ 1411705 h 5352795"/>
                <a:gd name="connsiteX47" fmla="*/ 1034545 w 21499394"/>
                <a:gd name="connsiteY47" fmla="*/ 1106905 h 5352795"/>
                <a:gd name="connsiteX48" fmla="*/ 1483724 w 21499394"/>
                <a:gd name="connsiteY48" fmla="*/ 689811 h 5352795"/>
                <a:gd name="connsiteX49" fmla="*/ 1852692 w 21499394"/>
                <a:gd name="connsiteY49" fmla="*/ 545432 h 5352795"/>
                <a:gd name="connsiteX50" fmla="*/ 2847303 w 21499394"/>
                <a:gd name="connsiteY50" fmla="*/ 336884 h 5352795"/>
                <a:gd name="connsiteX51" fmla="*/ 3472945 w 21499394"/>
                <a:gd name="connsiteY51" fmla="*/ 256674 h 5352795"/>
                <a:gd name="connsiteX52" fmla="*/ 4515682 w 21499394"/>
                <a:gd name="connsiteY52" fmla="*/ 192505 h 5352795"/>
                <a:gd name="connsiteX53" fmla="*/ 5141324 w 21499394"/>
                <a:gd name="connsiteY53" fmla="*/ 80211 h 5352795"/>
                <a:gd name="connsiteX54" fmla="*/ 6585113 w 21499394"/>
                <a:gd name="connsiteY54" fmla="*/ 16042 h 5352795"/>
                <a:gd name="connsiteX55" fmla="*/ 7611808 w 21499394"/>
                <a:gd name="connsiteY55" fmla="*/ 0 h 5352795"/>
                <a:gd name="connsiteX56" fmla="*/ 8724794 w 21499394"/>
                <a:gd name="connsiteY56" fmla="*/ 12161 h 5352795"/>
                <a:gd name="connsiteX57" fmla="*/ 9455356 w 21499394"/>
                <a:gd name="connsiteY57" fmla="*/ 55112 h 5352795"/>
                <a:gd name="connsiteX58" fmla="*/ 9855503 w 21499394"/>
                <a:gd name="connsiteY58" fmla="*/ 187848 h 5352795"/>
                <a:gd name="connsiteX59" fmla="*/ 10289417 w 21499394"/>
                <a:gd name="connsiteY59" fmla="*/ 240761 h 5352795"/>
                <a:gd name="connsiteX60" fmla="*/ 11014416 w 21499394"/>
                <a:gd name="connsiteY60" fmla="*/ 402993 h 5352795"/>
                <a:gd name="connsiteX61" fmla="*/ 11532939 w 21499394"/>
                <a:gd name="connsiteY61" fmla="*/ 640650 h 5352795"/>
                <a:gd name="connsiteX62" fmla="*/ 11875774 w 21499394"/>
                <a:gd name="connsiteY62" fmla="*/ 754237 h 5352795"/>
                <a:gd name="connsiteX63" fmla="*/ 12314991 w 21499394"/>
                <a:gd name="connsiteY63" fmla="*/ 922032 h 5352795"/>
                <a:gd name="connsiteX64" fmla="*/ 12849168 w 21499394"/>
                <a:gd name="connsiteY64" fmla="*/ 1175213 h 5352795"/>
                <a:gd name="connsiteX65" fmla="*/ 13098079 w 21499394"/>
                <a:gd name="connsiteY65" fmla="*/ 1332528 h 5352795"/>
                <a:gd name="connsiteX66" fmla="*/ 13518666 w 21499394"/>
                <a:gd name="connsiteY66" fmla="*/ 1493339 h 5352795"/>
                <a:gd name="connsiteX67" fmla="*/ 13888151 w 21499394"/>
                <a:gd name="connsiteY67" fmla="*/ 1778085 h 5352795"/>
                <a:gd name="connsiteX68" fmla="*/ 14092819 w 21499394"/>
                <a:gd name="connsiteY68" fmla="*/ 2133600 h 5352795"/>
                <a:gd name="connsiteX69" fmla="*/ 14205113 w 21499394"/>
                <a:gd name="connsiteY69" fmla="*/ 2470484 h 5352795"/>
                <a:gd name="connsiteX70" fmla="*/ 14381576 w 21499394"/>
                <a:gd name="connsiteY70" fmla="*/ 2679032 h 5352795"/>
                <a:gd name="connsiteX71" fmla="*/ 14574082 w 21499394"/>
                <a:gd name="connsiteY71" fmla="*/ 2983832 h 5352795"/>
                <a:gd name="connsiteX72" fmla="*/ 14959092 w 21499394"/>
                <a:gd name="connsiteY72" fmla="*/ 3336758 h 5352795"/>
                <a:gd name="connsiteX73" fmla="*/ 15392229 w 21499394"/>
                <a:gd name="connsiteY73" fmla="*/ 3673642 h 5352795"/>
                <a:gd name="connsiteX74" fmla="*/ 15905576 w 21499394"/>
                <a:gd name="connsiteY74" fmla="*/ 3834063 h 5352795"/>
                <a:gd name="connsiteX75" fmla="*/ 16659555 w 21499394"/>
                <a:gd name="connsiteY75" fmla="*/ 3962400 h 5352795"/>
                <a:gd name="connsiteX76" fmla="*/ 17493745 w 21499394"/>
                <a:gd name="connsiteY76" fmla="*/ 4058653 h 5352795"/>
                <a:gd name="connsiteX77" fmla="*/ 18135429 w 21499394"/>
                <a:gd name="connsiteY77" fmla="*/ 3962400 h 5352795"/>
                <a:gd name="connsiteX78" fmla="*/ 18793155 w 21499394"/>
                <a:gd name="connsiteY78" fmla="*/ 3962400 h 5352795"/>
                <a:gd name="connsiteX79" fmla="*/ 19595261 w 21499394"/>
                <a:gd name="connsiteY79" fmla="*/ 3978442 h 5352795"/>
                <a:gd name="connsiteX80" fmla="*/ 20144702 w 21499394"/>
                <a:gd name="connsiteY80" fmla="*/ 4154905 h 5352795"/>
                <a:gd name="connsiteX81" fmla="*/ 20918734 w 21499394"/>
                <a:gd name="connsiteY81" fmla="*/ 4395537 h 5352795"/>
                <a:gd name="connsiteX82" fmla="*/ 21319787 w 21499394"/>
                <a:gd name="connsiteY82" fmla="*/ 4475747 h 5352795"/>
                <a:gd name="connsiteX83" fmla="*/ 21496252 w 21499394"/>
                <a:gd name="connsiteY83" fmla="*/ 4559967 h 5352795"/>
                <a:gd name="connsiteX84" fmla="*/ 21170313 w 21499394"/>
                <a:gd name="connsiteY84" fmla="*/ 5315898 h 5352795"/>
                <a:gd name="connsiteX0" fmla="*/ 21170313 w 21330737"/>
                <a:gd name="connsiteY0" fmla="*/ 5315898 h 5316797"/>
                <a:gd name="connsiteX1" fmla="*/ 20915916 w 21330737"/>
                <a:gd name="connsiteY1" fmla="*/ 5222572 h 5316797"/>
                <a:gd name="connsiteX2" fmla="*/ 20580224 w 21330737"/>
                <a:gd name="connsiteY2" fmla="*/ 5109519 h 5316797"/>
                <a:gd name="connsiteX3" fmla="*/ 19800230 w 21330737"/>
                <a:gd name="connsiteY3" fmla="*/ 4838538 h 5316797"/>
                <a:gd name="connsiteX4" fmla="*/ 19404382 w 21330737"/>
                <a:gd name="connsiteY4" fmla="*/ 4708359 h 5316797"/>
                <a:gd name="connsiteX5" fmla="*/ 19118982 w 21330737"/>
                <a:gd name="connsiteY5" fmla="*/ 4629773 h 5316797"/>
                <a:gd name="connsiteX6" fmla="*/ 18786869 w 21330737"/>
                <a:gd name="connsiteY6" fmla="*/ 4588800 h 5316797"/>
                <a:gd name="connsiteX7" fmla="*/ 18422129 w 21330737"/>
                <a:gd name="connsiteY7" fmla="*/ 4523115 h 5316797"/>
                <a:gd name="connsiteX8" fmla="*/ 17883742 w 21330737"/>
                <a:gd name="connsiteY8" fmla="*/ 4345676 h 5316797"/>
                <a:gd name="connsiteX9" fmla="*/ 17541436 w 21330737"/>
                <a:gd name="connsiteY9" fmla="*/ 4312399 h 5316797"/>
                <a:gd name="connsiteX10" fmla="*/ 16972376 w 21330737"/>
                <a:gd name="connsiteY10" fmla="*/ 4288661 h 5316797"/>
                <a:gd name="connsiteX11" fmla="*/ 16611429 w 21330737"/>
                <a:gd name="connsiteY11" fmla="*/ 4263190 h 5316797"/>
                <a:gd name="connsiteX12" fmla="*/ 15777240 w 21330737"/>
                <a:gd name="connsiteY12" fmla="*/ 4283242 h 5316797"/>
                <a:gd name="connsiteX13" fmla="*/ 15340092 w 21330737"/>
                <a:gd name="connsiteY13" fmla="*/ 4335378 h 5316797"/>
                <a:gd name="connsiteX14" fmla="*/ 14979145 w 21330737"/>
                <a:gd name="connsiteY14" fmla="*/ 4383505 h 5316797"/>
                <a:gd name="connsiteX15" fmla="*/ 14285324 w 21330737"/>
                <a:gd name="connsiteY15" fmla="*/ 4443663 h 5316797"/>
                <a:gd name="connsiteX16" fmla="*/ 13880261 w 21330737"/>
                <a:gd name="connsiteY16" fmla="*/ 4471736 h 5316797"/>
                <a:gd name="connsiteX17" fmla="*/ 13523324 w 21330737"/>
                <a:gd name="connsiteY17" fmla="*/ 4547937 h 5316797"/>
                <a:gd name="connsiteX18" fmla="*/ 13013987 w 21330737"/>
                <a:gd name="connsiteY18" fmla="*/ 4592053 h 5316797"/>
                <a:gd name="connsiteX19" fmla="*/ 12556787 w 21330737"/>
                <a:gd name="connsiteY19" fmla="*/ 4608095 h 5316797"/>
                <a:gd name="connsiteX20" fmla="*/ 11921580 w 21330737"/>
                <a:gd name="connsiteY20" fmla="*/ 4656220 h 5316797"/>
                <a:gd name="connsiteX21" fmla="*/ 11121422 w 21330737"/>
                <a:gd name="connsiteY21" fmla="*/ 4717627 h 5316797"/>
                <a:gd name="connsiteX22" fmla="*/ 10684488 w 21330737"/>
                <a:gd name="connsiteY22" fmla="*/ 4758524 h 5316797"/>
                <a:gd name="connsiteX23" fmla="*/ 10322480 w 21330737"/>
                <a:gd name="connsiteY23" fmla="*/ 4864701 h 5316797"/>
                <a:gd name="connsiteX24" fmla="*/ 9945457 w 21330737"/>
                <a:gd name="connsiteY24" fmla="*/ 4936003 h 5316797"/>
                <a:gd name="connsiteX25" fmla="*/ 9774567 w 21330737"/>
                <a:gd name="connsiteY25" fmla="*/ 4936140 h 5316797"/>
                <a:gd name="connsiteX26" fmla="*/ 9335316 w 21330737"/>
                <a:gd name="connsiteY26" fmla="*/ 5006693 h 5316797"/>
                <a:gd name="connsiteX27" fmla="*/ 8302825 w 21330737"/>
                <a:gd name="connsiteY27" fmla="*/ 5106205 h 5316797"/>
                <a:gd name="connsiteX28" fmla="*/ 7388521 w 21330737"/>
                <a:gd name="connsiteY28" fmla="*/ 5198179 h 5316797"/>
                <a:gd name="connsiteX29" fmla="*/ 6531661 w 21330737"/>
                <a:gd name="connsiteY29" fmla="*/ 5198903 h 5316797"/>
                <a:gd name="connsiteX30" fmla="*/ 5482836 w 21330737"/>
                <a:gd name="connsiteY30" fmla="*/ 4831141 h 5316797"/>
                <a:gd name="connsiteX31" fmla="*/ 4751068 w 21330737"/>
                <a:gd name="connsiteY31" fmla="*/ 4639253 h 5316797"/>
                <a:gd name="connsiteX32" fmla="*/ 3693523 w 21330737"/>
                <a:gd name="connsiteY32" fmla="*/ 4343400 h 5316797"/>
                <a:gd name="connsiteX33" fmla="*/ 3168145 w 21330737"/>
                <a:gd name="connsiteY33" fmla="*/ 4299284 h 5316797"/>
                <a:gd name="connsiteX34" fmla="*/ 2349997 w 21330737"/>
                <a:gd name="connsiteY34" fmla="*/ 4283242 h 5316797"/>
                <a:gd name="connsiteX35" fmla="*/ 1644145 w 21330737"/>
                <a:gd name="connsiteY35" fmla="*/ 4299284 h 5316797"/>
                <a:gd name="connsiteX36" fmla="*/ 1259134 w 21330737"/>
                <a:gd name="connsiteY36" fmla="*/ 4299284 h 5316797"/>
                <a:gd name="connsiteX37" fmla="*/ 954334 w 21330737"/>
                <a:gd name="connsiteY37" fmla="*/ 4186989 h 5316797"/>
                <a:gd name="connsiteX38" fmla="*/ 617450 w 21330737"/>
                <a:gd name="connsiteY38" fmla="*/ 3994484 h 5316797"/>
                <a:gd name="connsiteX39" fmla="*/ 376819 w 21330737"/>
                <a:gd name="connsiteY39" fmla="*/ 3689684 h 5316797"/>
                <a:gd name="connsiteX40" fmla="*/ 168271 w 21330737"/>
                <a:gd name="connsiteY40" fmla="*/ 3513221 h 5316797"/>
                <a:gd name="connsiteX41" fmla="*/ 23892 w 21330737"/>
                <a:gd name="connsiteY41" fmla="*/ 3176337 h 5316797"/>
                <a:gd name="connsiteX42" fmla="*/ 7850 w 21330737"/>
                <a:gd name="connsiteY42" fmla="*/ 2775284 h 5316797"/>
                <a:gd name="connsiteX43" fmla="*/ 104103 w 21330737"/>
                <a:gd name="connsiteY43" fmla="*/ 2294021 h 5316797"/>
                <a:gd name="connsiteX44" fmla="*/ 248482 w 21330737"/>
                <a:gd name="connsiteY44" fmla="*/ 1925053 h 5316797"/>
                <a:gd name="connsiteX45" fmla="*/ 473071 w 21330737"/>
                <a:gd name="connsiteY45" fmla="*/ 1668379 h 5316797"/>
                <a:gd name="connsiteX46" fmla="*/ 729745 w 21330737"/>
                <a:gd name="connsiteY46" fmla="*/ 1411705 h 5316797"/>
                <a:gd name="connsiteX47" fmla="*/ 1034545 w 21330737"/>
                <a:gd name="connsiteY47" fmla="*/ 1106905 h 5316797"/>
                <a:gd name="connsiteX48" fmla="*/ 1483724 w 21330737"/>
                <a:gd name="connsiteY48" fmla="*/ 689811 h 5316797"/>
                <a:gd name="connsiteX49" fmla="*/ 1852692 w 21330737"/>
                <a:gd name="connsiteY49" fmla="*/ 545432 h 5316797"/>
                <a:gd name="connsiteX50" fmla="*/ 2847303 w 21330737"/>
                <a:gd name="connsiteY50" fmla="*/ 336884 h 5316797"/>
                <a:gd name="connsiteX51" fmla="*/ 3472945 w 21330737"/>
                <a:gd name="connsiteY51" fmla="*/ 256674 h 5316797"/>
                <a:gd name="connsiteX52" fmla="*/ 4515682 w 21330737"/>
                <a:gd name="connsiteY52" fmla="*/ 192505 h 5316797"/>
                <a:gd name="connsiteX53" fmla="*/ 5141324 w 21330737"/>
                <a:gd name="connsiteY53" fmla="*/ 80211 h 5316797"/>
                <a:gd name="connsiteX54" fmla="*/ 6585113 w 21330737"/>
                <a:gd name="connsiteY54" fmla="*/ 16042 h 5316797"/>
                <a:gd name="connsiteX55" fmla="*/ 7611808 w 21330737"/>
                <a:gd name="connsiteY55" fmla="*/ 0 h 5316797"/>
                <a:gd name="connsiteX56" fmla="*/ 8724794 w 21330737"/>
                <a:gd name="connsiteY56" fmla="*/ 12161 h 5316797"/>
                <a:gd name="connsiteX57" fmla="*/ 9455356 w 21330737"/>
                <a:gd name="connsiteY57" fmla="*/ 55112 h 5316797"/>
                <a:gd name="connsiteX58" fmla="*/ 9855503 w 21330737"/>
                <a:gd name="connsiteY58" fmla="*/ 187848 h 5316797"/>
                <a:gd name="connsiteX59" fmla="*/ 10289417 w 21330737"/>
                <a:gd name="connsiteY59" fmla="*/ 240761 h 5316797"/>
                <a:gd name="connsiteX60" fmla="*/ 11014416 w 21330737"/>
                <a:gd name="connsiteY60" fmla="*/ 402993 h 5316797"/>
                <a:gd name="connsiteX61" fmla="*/ 11532939 w 21330737"/>
                <a:gd name="connsiteY61" fmla="*/ 640650 h 5316797"/>
                <a:gd name="connsiteX62" fmla="*/ 11875774 w 21330737"/>
                <a:gd name="connsiteY62" fmla="*/ 754237 h 5316797"/>
                <a:gd name="connsiteX63" fmla="*/ 12314991 w 21330737"/>
                <a:gd name="connsiteY63" fmla="*/ 922032 h 5316797"/>
                <a:gd name="connsiteX64" fmla="*/ 12849168 w 21330737"/>
                <a:gd name="connsiteY64" fmla="*/ 1175213 h 5316797"/>
                <a:gd name="connsiteX65" fmla="*/ 13098079 w 21330737"/>
                <a:gd name="connsiteY65" fmla="*/ 1332528 h 5316797"/>
                <a:gd name="connsiteX66" fmla="*/ 13518666 w 21330737"/>
                <a:gd name="connsiteY66" fmla="*/ 1493339 h 5316797"/>
                <a:gd name="connsiteX67" fmla="*/ 13888151 w 21330737"/>
                <a:gd name="connsiteY67" fmla="*/ 1778085 h 5316797"/>
                <a:gd name="connsiteX68" fmla="*/ 14092819 w 21330737"/>
                <a:gd name="connsiteY68" fmla="*/ 2133600 h 5316797"/>
                <a:gd name="connsiteX69" fmla="*/ 14205113 w 21330737"/>
                <a:gd name="connsiteY69" fmla="*/ 2470484 h 5316797"/>
                <a:gd name="connsiteX70" fmla="*/ 14381576 w 21330737"/>
                <a:gd name="connsiteY70" fmla="*/ 2679032 h 5316797"/>
                <a:gd name="connsiteX71" fmla="*/ 14574082 w 21330737"/>
                <a:gd name="connsiteY71" fmla="*/ 2983832 h 5316797"/>
                <a:gd name="connsiteX72" fmla="*/ 14959092 w 21330737"/>
                <a:gd name="connsiteY72" fmla="*/ 3336758 h 5316797"/>
                <a:gd name="connsiteX73" fmla="*/ 15392229 w 21330737"/>
                <a:gd name="connsiteY73" fmla="*/ 3673642 h 5316797"/>
                <a:gd name="connsiteX74" fmla="*/ 15905576 w 21330737"/>
                <a:gd name="connsiteY74" fmla="*/ 3834063 h 5316797"/>
                <a:gd name="connsiteX75" fmla="*/ 16659555 w 21330737"/>
                <a:gd name="connsiteY75" fmla="*/ 3962400 h 5316797"/>
                <a:gd name="connsiteX76" fmla="*/ 17493745 w 21330737"/>
                <a:gd name="connsiteY76" fmla="*/ 4058653 h 5316797"/>
                <a:gd name="connsiteX77" fmla="*/ 18135429 w 21330737"/>
                <a:gd name="connsiteY77" fmla="*/ 3962400 h 5316797"/>
                <a:gd name="connsiteX78" fmla="*/ 18793155 w 21330737"/>
                <a:gd name="connsiteY78" fmla="*/ 3962400 h 5316797"/>
                <a:gd name="connsiteX79" fmla="*/ 19595261 w 21330737"/>
                <a:gd name="connsiteY79" fmla="*/ 3978442 h 5316797"/>
                <a:gd name="connsiteX80" fmla="*/ 20144702 w 21330737"/>
                <a:gd name="connsiteY80" fmla="*/ 4154905 h 5316797"/>
                <a:gd name="connsiteX81" fmla="*/ 20918734 w 21330737"/>
                <a:gd name="connsiteY81" fmla="*/ 4395537 h 5316797"/>
                <a:gd name="connsiteX82" fmla="*/ 21319787 w 21330737"/>
                <a:gd name="connsiteY82" fmla="*/ 4475747 h 5316797"/>
                <a:gd name="connsiteX83" fmla="*/ 21059646 w 21330737"/>
                <a:gd name="connsiteY83" fmla="*/ 5165448 h 5316797"/>
                <a:gd name="connsiteX84" fmla="*/ 21170313 w 21330737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918734 w 21177158"/>
                <a:gd name="connsiteY81" fmla="*/ 4395537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232795 w 21177158"/>
                <a:gd name="connsiteY79" fmla="*/ 4456237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1177158" h="5316797">
                  <a:moveTo>
                    <a:pt x="21170313" y="5315898"/>
                  </a:moveTo>
                  <a:cubicBezTo>
                    <a:pt x="21146358" y="5325419"/>
                    <a:pt x="21014264" y="5256969"/>
                    <a:pt x="20915916" y="5222572"/>
                  </a:cubicBezTo>
                  <a:cubicBezTo>
                    <a:pt x="20817568" y="5188176"/>
                    <a:pt x="20766172" y="5173525"/>
                    <a:pt x="20580224" y="5109519"/>
                  </a:cubicBezTo>
                  <a:lnTo>
                    <a:pt x="19800230" y="4838538"/>
                  </a:lnTo>
                  <a:cubicBezTo>
                    <a:pt x="19604256" y="4771678"/>
                    <a:pt x="19517923" y="4743153"/>
                    <a:pt x="19404382" y="4708359"/>
                  </a:cubicBezTo>
                  <a:cubicBezTo>
                    <a:pt x="19290841" y="4673565"/>
                    <a:pt x="19221901" y="4649699"/>
                    <a:pt x="19118982" y="4629773"/>
                  </a:cubicBezTo>
                  <a:cubicBezTo>
                    <a:pt x="19016063" y="4609847"/>
                    <a:pt x="18903011" y="4606576"/>
                    <a:pt x="18786869" y="4588800"/>
                  </a:cubicBezTo>
                  <a:cubicBezTo>
                    <a:pt x="18670727" y="4571024"/>
                    <a:pt x="18572650" y="4563636"/>
                    <a:pt x="18422129" y="4523115"/>
                  </a:cubicBezTo>
                  <a:cubicBezTo>
                    <a:pt x="18271608" y="4482594"/>
                    <a:pt x="18030524" y="4380795"/>
                    <a:pt x="17883742" y="4345676"/>
                  </a:cubicBezTo>
                  <a:cubicBezTo>
                    <a:pt x="17736960" y="4310557"/>
                    <a:pt x="17693330" y="4321901"/>
                    <a:pt x="17541436" y="4312399"/>
                  </a:cubicBezTo>
                  <a:cubicBezTo>
                    <a:pt x="17389542" y="4302897"/>
                    <a:pt x="17162063" y="4296574"/>
                    <a:pt x="16972376" y="4288661"/>
                  </a:cubicBezTo>
                  <a:cubicBezTo>
                    <a:pt x="16817375" y="4280460"/>
                    <a:pt x="16810618" y="4264093"/>
                    <a:pt x="16611429" y="4263190"/>
                  </a:cubicBezTo>
                  <a:cubicBezTo>
                    <a:pt x="16412240" y="4262287"/>
                    <a:pt x="15989129" y="4271211"/>
                    <a:pt x="15777240" y="4283242"/>
                  </a:cubicBezTo>
                  <a:cubicBezTo>
                    <a:pt x="15565351" y="4295273"/>
                    <a:pt x="15473108" y="4318668"/>
                    <a:pt x="15340092" y="4335378"/>
                  </a:cubicBezTo>
                  <a:cubicBezTo>
                    <a:pt x="15207076" y="4352088"/>
                    <a:pt x="15154940" y="4365458"/>
                    <a:pt x="14979145" y="4383505"/>
                  </a:cubicBezTo>
                  <a:cubicBezTo>
                    <a:pt x="14803350" y="4401553"/>
                    <a:pt x="14468471" y="4428958"/>
                    <a:pt x="14285324" y="4443663"/>
                  </a:cubicBezTo>
                  <a:cubicBezTo>
                    <a:pt x="14102177" y="4458368"/>
                    <a:pt x="14007261" y="4454357"/>
                    <a:pt x="13880261" y="4471736"/>
                  </a:cubicBezTo>
                  <a:cubicBezTo>
                    <a:pt x="13753261" y="4489115"/>
                    <a:pt x="13667703" y="4527884"/>
                    <a:pt x="13523324" y="4547937"/>
                  </a:cubicBezTo>
                  <a:cubicBezTo>
                    <a:pt x="13378945" y="4567990"/>
                    <a:pt x="13175077" y="4582027"/>
                    <a:pt x="13013987" y="4592053"/>
                  </a:cubicBezTo>
                  <a:cubicBezTo>
                    <a:pt x="12852898" y="4602079"/>
                    <a:pt x="12738855" y="4597401"/>
                    <a:pt x="12556787" y="4608095"/>
                  </a:cubicBezTo>
                  <a:cubicBezTo>
                    <a:pt x="12374719" y="4618790"/>
                    <a:pt x="12160807" y="4637965"/>
                    <a:pt x="11921580" y="4656220"/>
                  </a:cubicBezTo>
                  <a:lnTo>
                    <a:pt x="11121422" y="4717627"/>
                  </a:lnTo>
                  <a:cubicBezTo>
                    <a:pt x="10915240" y="4734678"/>
                    <a:pt x="10817645" y="4734012"/>
                    <a:pt x="10684488" y="4758524"/>
                  </a:cubicBezTo>
                  <a:cubicBezTo>
                    <a:pt x="10551331" y="4783036"/>
                    <a:pt x="10445652" y="4835121"/>
                    <a:pt x="10322480" y="4864701"/>
                  </a:cubicBezTo>
                  <a:cubicBezTo>
                    <a:pt x="10199308" y="4894281"/>
                    <a:pt x="10020734" y="4912065"/>
                    <a:pt x="9945457" y="4936003"/>
                  </a:cubicBezTo>
                  <a:cubicBezTo>
                    <a:pt x="9870180" y="4959941"/>
                    <a:pt x="9876257" y="4924358"/>
                    <a:pt x="9774567" y="4936140"/>
                  </a:cubicBezTo>
                  <a:cubicBezTo>
                    <a:pt x="9672877" y="4947922"/>
                    <a:pt x="9580606" y="4978349"/>
                    <a:pt x="9335316" y="5006693"/>
                  </a:cubicBezTo>
                  <a:cubicBezTo>
                    <a:pt x="9090026" y="5035037"/>
                    <a:pt x="8627291" y="5074291"/>
                    <a:pt x="8302825" y="5106205"/>
                  </a:cubicBezTo>
                  <a:cubicBezTo>
                    <a:pt x="7978359" y="5138119"/>
                    <a:pt x="7683715" y="5182729"/>
                    <a:pt x="7388521" y="5198179"/>
                  </a:cubicBezTo>
                  <a:cubicBezTo>
                    <a:pt x="7093327" y="5213629"/>
                    <a:pt x="6849275" y="5260076"/>
                    <a:pt x="6531661" y="5198903"/>
                  </a:cubicBezTo>
                  <a:cubicBezTo>
                    <a:pt x="6214047" y="5137730"/>
                    <a:pt x="5779602" y="4924416"/>
                    <a:pt x="5482836" y="4831141"/>
                  </a:cubicBezTo>
                  <a:cubicBezTo>
                    <a:pt x="5186070" y="4737866"/>
                    <a:pt x="5049287" y="4720543"/>
                    <a:pt x="4751068" y="4639253"/>
                  </a:cubicBezTo>
                  <a:cubicBezTo>
                    <a:pt x="4452849" y="4557963"/>
                    <a:pt x="3957343" y="4400061"/>
                    <a:pt x="3693523" y="4343400"/>
                  </a:cubicBezTo>
                  <a:cubicBezTo>
                    <a:pt x="3429703" y="4286739"/>
                    <a:pt x="3392066" y="4309310"/>
                    <a:pt x="3168145" y="4299284"/>
                  </a:cubicBezTo>
                  <a:cubicBezTo>
                    <a:pt x="2944224" y="4289258"/>
                    <a:pt x="2603997" y="4283242"/>
                    <a:pt x="2349997" y="4283242"/>
                  </a:cubicBezTo>
                  <a:cubicBezTo>
                    <a:pt x="2095997" y="4283242"/>
                    <a:pt x="1825955" y="4296610"/>
                    <a:pt x="1644145" y="4299284"/>
                  </a:cubicBezTo>
                  <a:cubicBezTo>
                    <a:pt x="1462335" y="4301958"/>
                    <a:pt x="1374102" y="4318000"/>
                    <a:pt x="1259134" y="4299284"/>
                  </a:cubicBezTo>
                  <a:cubicBezTo>
                    <a:pt x="1144165" y="4280568"/>
                    <a:pt x="1061281" y="4237789"/>
                    <a:pt x="954334" y="4186989"/>
                  </a:cubicBezTo>
                  <a:cubicBezTo>
                    <a:pt x="847387" y="4136189"/>
                    <a:pt x="713702" y="4077368"/>
                    <a:pt x="617450" y="3994484"/>
                  </a:cubicBezTo>
                  <a:cubicBezTo>
                    <a:pt x="521198" y="3911600"/>
                    <a:pt x="451682" y="3769894"/>
                    <a:pt x="376819" y="3689684"/>
                  </a:cubicBezTo>
                  <a:cubicBezTo>
                    <a:pt x="301956" y="3609474"/>
                    <a:pt x="227092" y="3598779"/>
                    <a:pt x="168271" y="3513221"/>
                  </a:cubicBezTo>
                  <a:cubicBezTo>
                    <a:pt x="109450" y="3427663"/>
                    <a:pt x="50629" y="3299326"/>
                    <a:pt x="23892" y="3176337"/>
                  </a:cubicBezTo>
                  <a:cubicBezTo>
                    <a:pt x="-2845" y="3053348"/>
                    <a:pt x="-5518" y="2922337"/>
                    <a:pt x="7850" y="2775284"/>
                  </a:cubicBezTo>
                  <a:cubicBezTo>
                    <a:pt x="21218" y="2628231"/>
                    <a:pt x="63998" y="2435726"/>
                    <a:pt x="104103" y="2294021"/>
                  </a:cubicBezTo>
                  <a:cubicBezTo>
                    <a:pt x="144208" y="2152316"/>
                    <a:pt x="186987" y="2029327"/>
                    <a:pt x="248482" y="1925053"/>
                  </a:cubicBezTo>
                  <a:cubicBezTo>
                    <a:pt x="309977" y="1820779"/>
                    <a:pt x="392861" y="1753937"/>
                    <a:pt x="473071" y="1668379"/>
                  </a:cubicBezTo>
                  <a:cubicBezTo>
                    <a:pt x="553281" y="1582821"/>
                    <a:pt x="729745" y="1411705"/>
                    <a:pt x="729745" y="1411705"/>
                  </a:cubicBezTo>
                  <a:cubicBezTo>
                    <a:pt x="823324" y="1318126"/>
                    <a:pt x="908882" y="1227221"/>
                    <a:pt x="1034545" y="1106905"/>
                  </a:cubicBezTo>
                  <a:cubicBezTo>
                    <a:pt x="1160208" y="986589"/>
                    <a:pt x="1347366" y="783390"/>
                    <a:pt x="1483724" y="689811"/>
                  </a:cubicBezTo>
                  <a:cubicBezTo>
                    <a:pt x="1620082" y="596232"/>
                    <a:pt x="1625429" y="604253"/>
                    <a:pt x="1852692" y="545432"/>
                  </a:cubicBezTo>
                  <a:cubicBezTo>
                    <a:pt x="2079955" y="486611"/>
                    <a:pt x="2577261" y="385010"/>
                    <a:pt x="2847303" y="336884"/>
                  </a:cubicBezTo>
                  <a:cubicBezTo>
                    <a:pt x="3117345" y="288758"/>
                    <a:pt x="3194882" y="280737"/>
                    <a:pt x="3472945" y="256674"/>
                  </a:cubicBezTo>
                  <a:cubicBezTo>
                    <a:pt x="3751008" y="232611"/>
                    <a:pt x="4237619" y="221915"/>
                    <a:pt x="4515682" y="192505"/>
                  </a:cubicBezTo>
                  <a:cubicBezTo>
                    <a:pt x="4793745" y="163094"/>
                    <a:pt x="4796419" y="109621"/>
                    <a:pt x="5141324" y="80211"/>
                  </a:cubicBezTo>
                  <a:cubicBezTo>
                    <a:pt x="5486229" y="50801"/>
                    <a:pt x="6173366" y="29410"/>
                    <a:pt x="6585113" y="16042"/>
                  </a:cubicBezTo>
                  <a:cubicBezTo>
                    <a:pt x="6996860" y="2674"/>
                    <a:pt x="7255195" y="647"/>
                    <a:pt x="7611808" y="0"/>
                  </a:cubicBezTo>
                  <a:lnTo>
                    <a:pt x="8724794" y="12161"/>
                  </a:lnTo>
                  <a:cubicBezTo>
                    <a:pt x="9032052" y="21346"/>
                    <a:pt x="9266905" y="25831"/>
                    <a:pt x="9455356" y="55112"/>
                  </a:cubicBezTo>
                  <a:cubicBezTo>
                    <a:pt x="9643807" y="84393"/>
                    <a:pt x="9716493" y="156907"/>
                    <a:pt x="9855503" y="187848"/>
                  </a:cubicBezTo>
                  <a:cubicBezTo>
                    <a:pt x="9994513" y="218790"/>
                    <a:pt x="10096265" y="204904"/>
                    <a:pt x="10289417" y="240761"/>
                  </a:cubicBezTo>
                  <a:cubicBezTo>
                    <a:pt x="10482569" y="276619"/>
                    <a:pt x="10807162" y="336345"/>
                    <a:pt x="11014416" y="402993"/>
                  </a:cubicBezTo>
                  <a:cubicBezTo>
                    <a:pt x="11221670" y="469641"/>
                    <a:pt x="11389379" y="582109"/>
                    <a:pt x="11532939" y="640650"/>
                  </a:cubicBezTo>
                  <a:cubicBezTo>
                    <a:pt x="11676499" y="699191"/>
                    <a:pt x="11745432" y="707340"/>
                    <a:pt x="11875774" y="754237"/>
                  </a:cubicBezTo>
                  <a:cubicBezTo>
                    <a:pt x="12006116" y="801134"/>
                    <a:pt x="12152759" y="851869"/>
                    <a:pt x="12314991" y="922032"/>
                  </a:cubicBezTo>
                  <a:cubicBezTo>
                    <a:pt x="12477223" y="992195"/>
                    <a:pt x="12718653" y="1106797"/>
                    <a:pt x="12849168" y="1175213"/>
                  </a:cubicBezTo>
                  <a:cubicBezTo>
                    <a:pt x="12979683" y="1243629"/>
                    <a:pt x="13032315" y="1270257"/>
                    <a:pt x="13098079" y="1332528"/>
                  </a:cubicBezTo>
                  <a:cubicBezTo>
                    <a:pt x="13209662" y="1385549"/>
                    <a:pt x="13386987" y="1419080"/>
                    <a:pt x="13518666" y="1493339"/>
                  </a:cubicBezTo>
                  <a:cubicBezTo>
                    <a:pt x="13650345" y="1567598"/>
                    <a:pt x="13792459" y="1671375"/>
                    <a:pt x="13888151" y="1778085"/>
                  </a:cubicBezTo>
                  <a:cubicBezTo>
                    <a:pt x="13983843" y="1884795"/>
                    <a:pt x="14039992" y="2018200"/>
                    <a:pt x="14092819" y="2133600"/>
                  </a:cubicBezTo>
                  <a:cubicBezTo>
                    <a:pt x="14145646" y="2249000"/>
                    <a:pt x="14156987" y="2379579"/>
                    <a:pt x="14205113" y="2470484"/>
                  </a:cubicBezTo>
                  <a:cubicBezTo>
                    <a:pt x="14253239" y="2561389"/>
                    <a:pt x="14320081" y="2593474"/>
                    <a:pt x="14381576" y="2679032"/>
                  </a:cubicBezTo>
                  <a:cubicBezTo>
                    <a:pt x="14443071" y="2764590"/>
                    <a:pt x="14477829" y="2874211"/>
                    <a:pt x="14574082" y="2983832"/>
                  </a:cubicBezTo>
                  <a:cubicBezTo>
                    <a:pt x="14670335" y="3093453"/>
                    <a:pt x="14822734" y="3221790"/>
                    <a:pt x="14959092" y="3336758"/>
                  </a:cubicBezTo>
                  <a:cubicBezTo>
                    <a:pt x="15095450" y="3451726"/>
                    <a:pt x="15234482" y="3590758"/>
                    <a:pt x="15392229" y="3673642"/>
                  </a:cubicBezTo>
                  <a:cubicBezTo>
                    <a:pt x="15549976" y="3756526"/>
                    <a:pt x="15694355" y="3785937"/>
                    <a:pt x="15905576" y="3834063"/>
                  </a:cubicBezTo>
                  <a:cubicBezTo>
                    <a:pt x="16116797" y="3882189"/>
                    <a:pt x="16394860" y="3924968"/>
                    <a:pt x="16659555" y="3962400"/>
                  </a:cubicBezTo>
                  <a:cubicBezTo>
                    <a:pt x="16924250" y="3999832"/>
                    <a:pt x="17263555" y="4027075"/>
                    <a:pt x="17493745" y="4058653"/>
                  </a:cubicBezTo>
                  <a:cubicBezTo>
                    <a:pt x="17723935" y="4090231"/>
                    <a:pt x="17837854" y="4108189"/>
                    <a:pt x="18040693" y="4151871"/>
                  </a:cubicBezTo>
                  <a:cubicBezTo>
                    <a:pt x="18243532" y="4195553"/>
                    <a:pt x="18512095" y="4270018"/>
                    <a:pt x="18710778" y="4320746"/>
                  </a:cubicBezTo>
                  <a:cubicBezTo>
                    <a:pt x="18909461" y="4371474"/>
                    <a:pt x="19096781" y="4415915"/>
                    <a:pt x="19232795" y="4456237"/>
                  </a:cubicBezTo>
                  <a:cubicBezTo>
                    <a:pt x="19368809" y="4496559"/>
                    <a:pt x="19382485" y="4501400"/>
                    <a:pt x="19526864" y="4562678"/>
                  </a:cubicBezTo>
                  <a:cubicBezTo>
                    <a:pt x="19671243" y="4623956"/>
                    <a:pt x="19920384" y="4749837"/>
                    <a:pt x="20099069" y="4823905"/>
                  </a:cubicBezTo>
                  <a:cubicBezTo>
                    <a:pt x="20277754" y="4897973"/>
                    <a:pt x="20526788" y="4985698"/>
                    <a:pt x="20598977" y="5007087"/>
                  </a:cubicBezTo>
                  <a:cubicBezTo>
                    <a:pt x="20671166" y="5028476"/>
                    <a:pt x="20964423" y="5113980"/>
                    <a:pt x="21059646" y="5165448"/>
                  </a:cubicBezTo>
                  <a:cubicBezTo>
                    <a:pt x="21154869" y="5216916"/>
                    <a:pt x="21194268" y="5306377"/>
                    <a:pt x="21170313" y="5315898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5" name="Vrije vorm 284"/>
            <p:cNvSpPr/>
            <p:nvPr/>
          </p:nvSpPr>
          <p:spPr>
            <a:xfrm>
              <a:off x="7091318" y="6381174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6" name="Vrije vorm 285"/>
            <p:cNvSpPr/>
            <p:nvPr/>
          </p:nvSpPr>
          <p:spPr>
            <a:xfrm>
              <a:off x="7294003" y="6493645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8" name="Vrije vorm 287"/>
            <p:cNvSpPr/>
            <p:nvPr/>
          </p:nvSpPr>
          <p:spPr>
            <a:xfrm flipH="1">
              <a:off x="2602833" y="6390300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9" name="Vrije vorm 288"/>
            <p:cNvSpPr/>
            <p:nvPr/>
          </p:nvSpPr>
          <p:spPr>
            <a:xfrm flipH="1">
              <a:off x="2342475" y="6390870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0" name="Vrije vorm 289"/>
            <p:cNvSpPr/>
            <p:nvPr/>
          </p:nvSpPr>
          <p:spPr>
            <a:xfrm flipH="1">
              <a:off x="2612523" y="6509236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1" name="Vrije vorm 290"/>
            <p:cNvSpPr/>
            <p:nvPr/>
          </p:nvSpPr>
          <p:spPr>
            <a:xfrm>
              <a:off x="2480336" y="6502874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2" name="Vrije vorm 291"/>
            <p:cNvSpPr/>
            <p:nvPr/>
          </p:nvSpPr>
          <p:spPr>
            <a:xfrm>
              <a:off x="2142169" y="6503443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3" name="Vrije vorm 292"/>
            <p:cNvSpPr/>
            <p:nvPr/>
          </p:nvSpPr>
          <p:spPr>
            <a:xfrm>
              <a:off x="2287753" y="6381363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pic>
          <p:nvPicPr>
            <p:cNvPr id="189" name="Afbeelding 188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060526" y="5939866"/>
              <a:ext cx="586914" cy="852859"/>
            </a:xfrm>
            <a:prstGeom prst="rect">
              <a:avLst/>
            </a:prstGeom>
          </p:spPr>
        </p:pic>
        <p:sp>
          <p:nvSpPr>
            <p:cNvPr id="191" name="Vermenigvuldigen 190"/>
            <p:cNvSpPr/>
            <p:nvPr/>
          </p:nvSpPr>
          <p:spPr>
            <a:xfrm>
              <a:off x="3147650" y="5876436"/>
              <a:ext cx="480831" cy="1031367"/>
            </a:xfrm>
            <a:prstGeom prst="mathMultiply">
              <a:avLst/>
            </a:prstGeom>
            <a:solidFill>
              <a:srgbClr val="FF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6" name="Vrije vorm 195"/>
            <p:cNvSpPr/>
            <p:nvPr/>
          </p:nvSpPr>
          <p:spPr>
            <a:xfrm>
              <a:off x="4715225" y="6399013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cxnSp>
        <p:nvCxnSpPr>
          <p:cNvPr id="7" name="Gekromde verbindingslijn 6"/>
          <p:cNvCxnSpPr/>
          <p:nvPr/>
        </p:nvCxnSpPr>
        <p:spPr>
          <a:xfrm rot="16200000" flipH="1">
            <a:off x="2536854" y="6035001"/>
            <a:ext cx="966089" cy="277198"/>
          </a:xfrm>
          <a:prstGeom prst="curvedConnector3">
            <a:avLst/>
          </a:prstGeom>
          <a:ln w="57150">
            <a:solidFill>
              <a:srgbClr val="105EE4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5" name="Gekromde verbindingslijn 174"/>
          <p:cNvCxnSpPr/>
          <p:nvPr/>
        </p:nvCxnSpPr>
        <p:spPr>
          <a:xfrm rot="16200000" flipH="1">
            <a:off x="5583847" y="6028423"/>
            <a:ext cx="966089" cy="277198"/>
          </a:xfrm>
          <a:prstGeom prst="curvedConnector3">
            <a:avLst/>
          </a:prstGeom>
          <a:ln w="57150">
            <a:solidFill>
              <a:srgbClr val="105EE4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Tijdelijke aanduiding voor dianumm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21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3959860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Afbeelding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62759" y="1143000"/>
            <a:ext cx="7848600" cy="1143000"/>
          </a:xfrm>
        </p:spPr>
        <p:txBody>
          <a:bodyPr/>
          <a:lstStyle/>
          <a:p>
            <a:r>
              <a:rPr lang="nl-NL" dirty="0" smtClean="0"/>
              <a:t>Werkinstructie</a:t>
            </a:r>
            <a:endParaRPr lang="nl-NL" dirty="0"/>
          </a:p>
        </p:txBody>
      </p:sp>
      <p:sp>
        <p:nvSpPr>
          <p:cNvPr id="6" name="Tekstvak 5"/>
          <p:cNvSpPr txBox="1"/>
          <p:nvPr/>
        </p:nvSpPr>
        <p:spPr>
          <a:xfrm>
            <a:off x="845820" y="2034647"/>
            <a:ext cx="745236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800" dirty="0" smtClean="0"/>
              <a:t>Zie begeleidende tekst in:</a:t>
            </a:r>
          </a:p>
          <a:p>
            <a:r>
              <a:rPr lang="nl-NL" sz="2800" dirty="0" smtClean="0"/>
              <a:t>‘3 werkinstructie leggen zandzakken boekje training.pdf’.</a:t>
            </a:r>
            <a:endParaRPr lang="nl-NL" sz="2800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3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3872913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Tekstvak 100"/>
          <p:cNvSpPr txBox="1"/>
          <p:nvPr/>
        </p:nvSpPr>
        <p:spPr>
          <a:xfrm>
            <a:off x="4267172" y="2805003"/>
            <a:ext cx="39216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b="1" dirty="0" smtClean="0">
                <a:hlinkClick r:id="rId3"/>
              </a:rPr>
              <a:t>Wiki noodmaatregelen waterkeringen</a:t>
            </a:r>
            <a:endParaRPr lang="nl-NL" b="1" dirty="0"/>
          </a:p>
        </p:txBody>
      </p:sp>
      <p:grpSp>
        <p:nvGrpSpPr>
          <p:cNvPr id="113" name="Groep 112"/>
          <p:cNvGrpSpPr/>
          <p:nvPr/>
        </p:nvGrpSpPr>
        <p:grpSpPr>
          <a:xfrm>
            <a:off x="4027972" y="2909978"/>
            <a:ext cx="257081" cy="201783"/>
            <a:chOff x="5953125" y="1142999"/>
            <a:chExt cx="576000" cy="576000"/>
          </a:xfrm>
        </p:grpSpPr>
        <p:sp>
          <p:nvSpPr>
            <p:cNvPr id="102" name="Ovaal 101"/>
            <p:cNvSpPr>
              <a:spLocks noChangeAspect="1"/>
            </p:cNvSpPr>
            <p:nvPr/>
          </p:nvSpPr>
          <p:spPr>
            <a:xfrm>
              <a:off x="5953125" y="1142999"/>
              <a:ext cx="576000" cy="57600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5" name="Ovaal 104"/>
            <p:cNvSpPr>
              <a:spLocks/>
            </p:cNvSpPr>
            <p:nvPr/>
          </p:nvSpPr>
          <p:spPr>
            <a:xfrm>
              <a:off x="6060812" y="1142999"/>
              <a:ext cx="360000" cy="57600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104" name="Rechte verbindingslijn 103"/>
            <p:cNvCxnSpPr>
              <a:stCxn id="105" idx="0"/>
              <a:endCxn id="105" idx="4"/>
            </p:cNvCxnSpPr>
            <p:nvPr/>
          </p:nvCxnSpPr>
          <p:spPr>
            <a:xfrm>
              <a:off x="6240812" y="1142999"/>
              <a:ext cx="0" cy="576000"/>
            </a:xfrm>
            <a:prstGeom prst="line">
              <a:avLst/>
            </a:prstGeom>
            <a:noFill/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08" name="Rechte verbindingslijn 107"/>
            <p:cNvCxnSpPr>
              <a:stCxn id="102" idx="6"/>
              <a:endCxn id="102" idx="2"/>
            </p:cNvCxnSpPr>
            <p:nvPr/>
          </p:nvCxnSpPr>
          <p:spPr>
            <a:xfrm flipH="1">
              <a:off x="5953125" y="1430999"/>
              <a:ext cx="5760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11" name="Rechte verbindingslijn 110"/>
            <p:cNvCxnSpPr/>
            <p:nvPr/>
          </p:nvCxnSpPr>
          <p:spPr>
            <a:xfrm flipH="1" flipV="1">
              <a:off x="5985060" y="1303067"/>
              <a:ext cx="5040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15" name="Rechte verbindingslijn 114"/>
            <p:cNvCxnSpPr/>
            <p:nvPr/>
          </p:nvCxnSpPr>
          <p:spPr>
            <a:xfrm flipH="1" flipV="1">
              <a:off x="5985060" y="1548654"/>
              <a:ext cx="5040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</p:grpSp>
      <p:pic>
        <p:nvPicPr>
          <p:cNvPr id="1030" name="Picture 6" descr="Youtube symbool -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514" y="3170587"/>
            <a:ext cx="299314" cy="2993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4" name="Rechthoek 113"/>
          <p:cNvSpPr/>
          <p:nvPr/>
        </p:nvSpPr>
        <p:spPr>
          <a:xfrm>
            <a:off x="581042" y="768403"/>
            <a:ext cx="7560000" cy="1473317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2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6611159" y="799877"/>
            <a:ext cx="1488598" cy="912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1" name="Groep 20"/>
          <p:cNvGrpSpPr/>
          <p:nvPr/>
        </p:nvGrpSpPr>
        <p:grpSpPr>
          <a:xfrm rot="10800000">
            <a:off x="1303174" y="3212672"/>
            <a:ext cx="511914" cy="522353"/>
            <a:chOff x="2638540" y="2985429"/>
            <a:chExt cx="801250" cy="779586"/>
          </a:xfrm>
        </p:grpSpPr>
        <p:sp>
          <p:nvSpPr>
            <p:cNvPr id="22" name="Afgeronde rechthoek 21"/>
            <p:cNvSpPr/>
            <p:nvPr/>
          </p:nvSpPr>
          <p:spPr>
            <a:xfrm>
              <a:off x="2638540" y="3528205"/>
              <a:ext cx="765672" cy="20703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" name="Ovaal 22"/>
            <p:cNvSpPr/>
            <p:nvPr/>
          </p:nvSpPr>
          <p:spPr>
            <a:xfrm>
              <a:off x="2907102" y="3338425"/>
              <a:ext cx="241540" cy="42659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" name="Gelijkbenige driehoek 23"/>
            <p:cNvSpPr/>
            <p:nvPr/>
          </p:nvSpPr>
          <p:spPr>
            <a:xfrm>
              <a:off x="3005012" y="3295733"/>
              <a:ext cx="45719" cy="85381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2955273" y="3423494"/>
              <a:ext cx="35805" cy="0"/>
            </a:xfrm>
            <a:prstGeom prst="line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6" name="Rechte verbindingslijn 25"/>
            <p:cNvCxnSpPr/>
            <p:nvPr/>
          </p:nvCxnSpPr>
          <p:spPr>
            <a:xfrm>
              <a:off x="3058099" y="3424412"/>
              <a:ext cx="35805" cy="0"/>
            </a:xfrm>
            <a:prstGeom prst="line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27" name="Groep 26"/>
            <p:cNvGrpSpPr/>
            <p:nvPr/>
          </p:nvGrpSpPr>
          <p:grpSpPr>
            <a:xfrm rot="639127">
              <a:off x="2668877" y="2994414"/>
              <a:ext cx="195996" cy="572107"/>
              <a:chOff x="3648643" y="3129229"/>
              <a:chExt cx="79376" cy="460716"/>
            </a:xfrm>
          </p:grpSpPr>
          <p:sp>
            <p:nvSpPr>
              <p:cNvPr id="31" name="Afgeronde rechthoek 30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2" name="Afgeronde rechthoek 31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8" name="Groep 27"/>
            <p:cNvGrpSpPr/>
            <p:nvPr/>
          </p:nvGrpSpPr>
          <p:grpSpPr>
            <a:xfrm rot="352253" flipH="1">
              <a:off x="3230439" y="2985429"/>
              <a:ext cx="209351" cy="572107"/>
              <a:chOff x="3648643" y="3129229"/>
              <a:chExt cx="79376" cy="460716"/>
            </a:xfrm>
          </p:grpSpPr>
          <p:sp>
            <p:nvSpPr>
              <p:cNvPr id="29" name="Afgeronde rechthoek 28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0" name="Afgeronde rechthoek 29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</p:grpSp>
      <p:sp>
        <p:nvSpPr>
          <p:cNvPr id="7" name="Tekstvak 6"/>
          <p:cNvSpPr txBox="1"/>
          <p:nvPr/>
        </p:nvSpPr>
        <p:spPr>
          <a:xfrm>
            <a:off x="1410147" y="2693761"/>
            <a:ext cx="42450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3600" b="1" dirty="0" smtClean="0"/>
              <a:t>?</a:t>
            </a:r>
            <a:endParaRPr lang="nl-NL" sz="3600" b="1" dirty="0"/>
          </a:p>
        </p:txBody>
      </p:sp>
      <p:sp>
        <p:nvSpPr>
          <p:cNvPr id="34" name="Rechthoek 33"/>
          <p:cNvSpPr/>
          <p:nvPr/>
        </p:nvSpPr>
        <p:spPr>
          <a:xfrm>
            <a:off x="652875" y="2688198"/>
            <a:ext cx="7560000" cy="1352174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Rechthoek 7"/>
          <p:cNvSpPr/>
          <p:nvPr/>
        </p:nvSpPr>
        <p:spPr>
          <a:xfrm>
            <a:off x="2210433" y="844010"/>
            <a:ext cx="4572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 defTabSz="914400" eaLnBrk="0" hangingPunct="0"/>
            <a:r>
              <a:rPr lang="nl-NL" altLang="nl-NL" sz="1400" b="1" dirty="0">
                <a:ea typeface="Calibri" panose="020F0502020204030204" pitchFamily="34" charset="0"/>
                <a:cs typeface="Times New Roman" panose="02020603050405020304" pitchFamily="18" charset="0"/>
              </a:rPr>
              <a:t> Werkinstructie zandzakken leggen voor waterkeringen</a:t>
            </a:r>
            <a:endParaRPr lang="nl-NL" altLang="nl-NL" sz="800" dirty="0"/>
          </a:p>
          <a:p>
            <a:pPr lvl="0" algn="ctr" defTabSz="914400" eaLnBrk="0" hangingPunct="0"/>
            <a:r>
              <a:rPr lang="en-GB" altLang="nl-NL" sz="1400" b="1" dirty="0">
                <a:ea typeface="Calibri" panose="020F0502020204030204" pitchFamily="34" charset="0"/>
                <a:cs typeface="Times New Roman" panose="02020603050405020304" pitchFamily="18" charset="0"/>
              </a:rPr>
              <a:t>Work instruction using sandbags for </a:t>
            </a:r>
            <a:r>
              <a:rPr lang="en-GB" altLang="nl-NL" sz="1400" b="1" dirty="0" err="1" smtClean="0">
                <a:ea typeface="Calibri" panose="020F0502020204030204" pitchFamily="34" charset="0"/>
                <a:cs typeface="Times New Roman" panose="02020603050405020304" pitchFamily="18" charset="0"/>
              </a:rPr>
              <a:t>waterdefences</a:t>
            </a:r>
            <a:endParaRPr lang="en-GB" altLang="nl-NL" sz="1400" b="1" dirty="0"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6" name="Vijfhoek 79"/>
          <p:cNvSpPr>
            <a:spLocks/>
          </p:cNvSpPr>
          <p:nvPr/>
        </p:nvSpPr>
        <p:spPr>
          <a:xfrm rot="21444694">
            <a:off x="1345093" y="3577845"/>
            <a:ext cx="535272" cy="283363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" name="Stroomdiagram: Proces 3"/>
          <p:cNvSpPr/>
          <p:nvPr/>
        </p:nvSpPr>
        <p:spPr>
          <a:xfrm>
            <a:off x="4076035" y="3440889"/>
            <a:ext cx="293598" cy="201721"/>
          </a:xfrm>
          <a:prstGeom prst="flowChartProcess">
            <a:avLst/>
          </a:prstGeom>
          <a:noFill/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" name="Gelijkbenige driehoek 4"/>
          <p:cNvSpPr/>
          <p:nvPr/>
        </p:nvSpPr>
        <p:spPr>
          <a:xfrm rot="10800000">
            <a:off x="4090393" y="3440889"/>
            <a:ext cx="279240" cy="93170"/>
          </a:xfrm>
          <a:prstGeom prst="triangle">
            <a:avLst/>
          </a:prstGeom>
          <a:noFill/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Rectangle 1"/>
          <p:cNvSpPr>
            <a:spLocks noChangeArrowheads="1"/>
          </p:cNvSpPr>
          <p:nvPr/>
        </p:nvSpPr>
        <p:spPr bwMode="auto">
          <a:xfrm>
            <a:off x="4432875" y="3337186"/>
            <a:ext cx="362073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nl-NL" altLang="nl-NL" b="1" dirty="0">
                <a:hlinkClick r:id="rId6"/>
              </a:rPr>
              <a:t>wiki-noodmaatregelen@deltares.nl</a:t>
            </a:r>
            <a:r>
              <a:rPr lang="nl-NL" altLang="nl-NL" b="1" dirty="0"/>
              <a:t> </a:t>
            </a:r>
          </a:p>
        </p:txBody>
      </p:sp>
      <p:sp>
        <p:nvSpPr>
          <p:cNvPr id="9" name="Tijdelijke aanduiding voor dianumm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4</a:t>
            </a:fld>
            <a:endParaRPr lang="en-US" altLang="en-US" sz="1400"/>
          </a:p>
        </p:txBody>
      </p:sp>
      <p:pic>
        <p:nvPicPr>
          <p:cNvPr id="11" name="Afbeelding 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552070" y="2785783"/>
            <a:ext cx="1116000" cy="1111583"/>
          </a:xfrm>
          <a:prstGeom prst="rect">
            <a:avLst/>
          </a:prstGeom>
        </p:spPr>
      </p:pic>
      <p:pic>
        <p:nvPicPr>
          <p:cNvPr id="6" name="Afbeelding 5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804" t="2120" r="14280" b="8440"/>
          <a:stretch/>
        </p:blipFill>
        <p:spPr>
          <a:xfrm>
            <a:off x="633929" y="844010"/>
            <a:ext cx="1747777" cy="10648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71771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Vijfhoek 79"/>
          <p:cNvSpPr>
            <a:spLocks/>
          </p:cNvSpPr>
          <p:nvPr/>
        </p:nvSpPr>
        <p:spPr>
          <a:xfrm>
            <a:off x="757731" y="2922200"/>
            <a:ext cx="1689013" cy="862722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 b="1"/>
          </a:p>
        </p:txBody>
      </p:sp>
      <p:sp>
        <p:nvSpPr>
          <p:cNvPr id="20" name="Tekstvak 19"/>
          <p:cNvSpPr txBox="1"/>
          <p:nvPr/>
        </p:nvSpPr>
        <p:spPr>
          <a:xfrm>
            <a:off x="985930" y="3889850"/>
            <a:ext cx="1068646" cy="369332"/>
          </a:xfrm>
          <a:prstGeom prst="rect">
            <a:avLst/>
          </a:prstGeom>
          <a:noFill/>
        </p:spPr>
        <p:txBody>
          <a:bodyPr wrap="square" tIns="0" bIns="0" rtlCol="0">
            <a:spAutoFit/>
          </a:bodyPr>
          <a:lstStyle/>
          <a:p>
            <a:r>
              <a:rPr lang="nl-NL" sz="2400" b="1" dirty="0" smtClean="0"/>
              <a:t>boven </a:t>
            </a:r>
            <a:endParaRPr lang="nl-NL" sz="2400" b="1" dirty="0"/>
          </a:p>
        </p:txBody>
      </p:sp>
      <p:sp>
        <p:nvSpPr>
          <p:cNvPr id="21" name="Tekstvak 20"/>
          <p:cNvSpPr txBox="1"/>
          <p:nvPr/>
        </p:nvSpPr>
        <p:spPr>
          <a:xfrm>
            <a:off x="3913932" y="3779541"/>
            <a:ext cx="1061061" cy="369332"/>
          </a:xfrm>
          <a:prstGeom prst="rect">
            <a:avLst/>
          </a:prstGeom>
          <a:noFill/>
        </p:spPr>
        <p:txBody>
          <a:bodyPr wrap="square" lIns="72000" tIns="0" bIns="0" rtlCol="0">
            <a:spAutoFit/>
          </a:bodyPr>
          <a:lstStyle>
            <a:defPPr>
              <a:defRPr lang="nl-NL"/>
            </a:defPPr>
            <a:lvl1pPr>
              <a:defRPr sz="1600" i="1"/>
            </a:lvl1pPr>
          </a:lstStyle>
          <a:p>
            <a:r>
              <a:rPr lang="nl-NL" sz="2400" b="1" i="0" dirty="0" smtClean="0"/>
              <a:t>zijkant</a:t>
            </a:r>
            <a:endParaRPr lang="nl-NL" sz="2400" b="1" i="0" dirty="0"/>
          </a:p>
        </p:txBody>
      </p:sp>
      <p:sp>
        <p:nvSpPr>
          <p:cNvPr id="22" name="Tekstvak 21"/>
          <p:cNvSpPr txBox="1"/>
          <p:nvPr/>
        </p:nvSpPr>
        <p:spPr>
          <a:xfrm>
            <a:off x="6021022" y="3783284"/>
            <a:ext cx="999180" cy="369332"/>
          </a:xfrm>
          <a:prstGeom prst="rect">
            <a:avLst/>
          </a:prstGeom>
          <a:noFill/>
        </p:spPr>
        <p:txBody>
          <a:bodyPr wrap="square" tIns="0" bIns="0" rtlCol="0">
            <a:spAutoFit/>
          </a:bodyPr>
          <a:lstStyle/>
          <a:p>
            <a:r>
              <a:rPr lang="nl-NL" sz="2400" b="1" dirty="0" smtClean="0"/>
              <a:t>voor</a:t>
            </a:r>
            <a:endParaRPr lang="nl-NL" sz="2400" b="1" dirty="0"/>
          </a:p>
        </p:txBody>
      </p:sp>
      <p:pic>
        <p:nvPicPr>
          <p:cNvPr id="28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Rechthoek 45"/>
          <p:cNvSpPr/>
          <p:nvPr/>
        </p:nvSpPr>
        <p:spPr>
          <a:xfrm rot="5400000">
            <a:off x="3624566" y="-869792"/>
            <a:ext cx="1894866" cy="9144000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 b="1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smtClean="0"/>
              <a:t>Uitleg tekening</a:t>
            </a:r>
            <a:endParaRPr lang="nl-NL" dirty="0"/>
          </a:p>
        </p:txBody>
      </p:sp>
      <p:grpSp>
        <p:nvGrpSpPr>
          <p:cNvPr id="118" name="Groep 117"/>
          <p:cNvGrpSpPr/>
          <p:nvPr/>
        </p:nvGrpSpPr>
        <p:grpSpPr>
          <a:xfrm>
            <a:off x="5981606" y="3301103"/>
            <a:ext cx="1022218" cy="346236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19" name="Vrije vorm 118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 b="1"/>
            </a:p>
          </p:txBody>
        </p:sp>
        <p:sp>
          <p:nvSpPr>
            <p:cNvPr id="120" name="Vrije vorm 119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 b="1"/>
            </a:p>
          </p:txBody>
        </p:sp>
        <p:sp>
          <p:nvSpPr>
            <p:cNvPr id="121" name="Vrije vorm 120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 b="1"/>
            </a:p>
          </p:txBody>
        </p:sp>
      </p:grpSp>
      <p:sp>
        <p:nvSpPr>
          <p:cNvPr id="126" name="Vrije vorm 125"/>
          <p:cNvSpPr/>
          <p:nvPr/>
        </p:nvSpPr>
        <p:spPr>
          <a:xfrm>
            <a:off x="3175277" y="3269295"/>
            <a:ext cx="1485046" cy="313542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 b="1"/>
          </a:p>
        </p:txBody>
      </p:sp>
      <p:sp>
        <p:nvSpPr>
          <p:cNvPr id="15" name="Vrije vorm 14"/>
          <p:cNvSpPr/>
          <p:nvPr/>
        </p:nvSpPr>
        <p:spPr>
          <a:xfrm>
            <a:off x="4162386" y="3180395"/>
            <a:ext cx="1485046" cy="313542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 b="1"/>
          </a:p>
        </p:txBody>
      </p:sp>
      <p:sp>
        <p:nvSpPr>
          <p:cNvPr id="16" name="Vrije vorm 15"/>
          <p:cNvSpPr>
            <a:spLocks noChangeAspect="1"/>
          </p:cNvSpPr>
          <p:nvPr/>
        </p:nvSpPr>
        <p:spPr>
          <a:xfrm>
            <a:off x="5981606" y="3055279"/>
            <a:ext cx="1010800" cy="374429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 b="1"/>
          </a:p>
        </p:txBody>
      </p:sp>
      <p:cxnSp>
        <p:nvCxnSpPr>
          <p:cNvPr id="23" name="Rechte verbindingslijn met pijl 22"/>
          <p:cNvCxnSpPr/>
          <p:nvPr/>
        </p:nvCxnSpPr>
        <p:spPr>
          <a:xfrm flipV="1">
            <a:off x="7591941" y="3164159"/>
            <a:ext cx="4443" cy="730041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Tekstvak 23"/>
          <p:cNvSpPr txBox="1"/>
          <p:nvPr/>
        </p:nvSpPr>
        <p:spPr>
          <a:xfrm>
            <a:off x="7430118" y="2811063"/>
            <a:ext cx="1667581" cy="369332"/>
          </a:xfrm>
          <a:prstGeom prst="rect">
            <a:avLst/>
          </a:prstGeom>
          <a:noFill/>
        </p:spPr>
        <p:txBody>
          <a:bodyPr wrap="square" lIns="72000" tIns="0" bIns="0" rtlCol="0">
            <a:spAutoFit/>
          </a:bodyPr>
          <a:lstStyle>
            <a:defPPr>
              <a:defRPr lang="nl-NL"/>
            </a:defPPr>
            <a:lvl1pPr>
              <a:defRPr sz="1600"/>
            </a:lvl1pPr>
          </a:lstStyle>
          <a:p>
            <a:r>
              <a:rPr lang="nl-NL" sz="2400" b="1" dirty="0" smtClean="0"/>
              <a:t>laag</a:t>
            </a:r>
            <a:endParaRPr lang="nl-NL" sz="2400" b="1" dirty="0"/>
          </a:p>
        </p:txBody>
      </p:sp>
      <p:sp>
        <p:nvSpPr>
          <p:cNvPr id="25" name="Tekstvak 24"/>
          <p:cNvSpPr txBox="1"/>
          <p:nvPr/>
        </p:nvSpPr>
        <p:spPr>
          <a:xfrm>
            <a:off x="17405" y="3054881"/>
            <a:ext cx="775152" cy="738664"/>
          </a:xfrm>
          <a:prstGeom prst="rect">
            <a:avLst/>
          </a:prstGeom>
          <a:noFill/>
        </p:spPr>
        <p:txBody>
          <a:bodyPr wrap="square" tIns="0" bIns="0" rtlCol="0">
            <a:spAutoFit/>
          </a:bodyPr>
          <a:lstStyle/>
          <a:p>
            <a:r>
              <a:rPr lang="nl-NL" sz="2400" b="1" dirty="0"/>
              <a:t>k</a:t>
            </a:r>
            <a:r>
              <a:rPr lang="nl-NL" sz="2400" b="1" dirty="0" smtClean="0"/>
              <a:t>ont </a:t>
            </a:r>
          </a:p>
          <a:p>
            <a:endParaRPr lang="nl-NL" sz="2400" b="1" dirty="0"/>
          </a:p>
        </p:txBody>
      </p:sp>
      <p:sp>
        <p:nvSpPr>
          <p:cNvPr id="26" name="Tekstvak 25"/>
          <p:cNvSpPr txBox="1"/>
          <p:nvPr/>
        </p:nvSpPr>
        <p:spPr>
          <a:xfrm>
            <a:off x="2458163" y="3078690"/>
            <a:ext cx="775152" cy="738664"/>
          </a:xfrm>
          <a:prstGeom prst="rect">
            <a:avLst/>
          </a:prstGeom>
          <a:noFill/>
        </p:spPr>
        <p:txBody>
          <a:bodyPr wrap="square" tIns="0" bIns="0" rtlCol="0">
            <a:spAutoFit/>
          </a:bodyPr>
          <a:lstStyle/>
          <a:p>
            <a:r>
              <a:rPr lang="nl-NL" sz="2400" b="1" dirty="0" smtClean="0"/>
              <a:t>strik </a:t>
            </a:r>
          </a:p>
          <a:p>
            <a:endParaRPr lang="nl-NL" sz="2400" b="1" dirty="0"/>
          </a:p>
        </p:txBody>
      </p:sp>
      <p:cxnSp>
        <p:nvCxnSpPr>
          <p:cNvPr id="7" name="Rechte verbindingslijn 6"/>
          <p:cNvCxnSpPr/>
          <p:nvPr/>
        </p:nvCxnSpPr>
        <p:spPr>
          <a:xfrm>
            <a:off x="3138780" y="2754774"/>
            <a:ext cx="0" cy="1872000"/>
          </a:xfrm>
          <a:prstGeom prst="line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cxnSp>
        <p:nvCxnSpPr>
          <p:cNvPr id="27" name="Rechte verbindingslijn met pijl 26"/>
          <p:cNvCxnSpPr/>
          <p:nvPr/>
        </p:nvCxnSpPr>
        <p:spPr>
          <a:xfrm>
            <a:off x="7757818" y="3738622"/>
            <a:ext cx="1001999" cy="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kstvak 29"/>
          <p:cNvSpPr txBox="1"/>
          <p:nvPr/>
        </p:nvSpPr>
        <p:spPr>
          <a:xfrm>
            <a:off x="8082067" y="3801633"/>
            <a:ext cx="761280" cy="369332"/>
          </a:xfrm>
          <a:prstGeom prst="rect">
            <a:avLst/>
          </a:prstGeom>
          <a:noFill/>
        </p:spPr>
        <p:txBody>
          <a:bodyPr wrap="square" lIns="72000" tIns="0" bIns="0" rtlCol="0">
            <a:spAutoFit/>
          </a:bodyPr>
          <a:lstStyle>
            <a:defPPr>
              <a:defRPr lang="nl-NL"/>
            </a:defPPr>
            <a:lvl1pPr>
              <a:defRPr sz="1600"/>
            </a:lvl1pPr>
          </a:lstStyle>
          <a:p>
            <a:r>
              <a:rPr lang="nl-NL" sz="2400" b="1" dirty="0" smtClean="0"/>
              <a:t>rij</a:t>
            </a:r>
            <a:endParaRPr lang="nl-NL" sz="2400" b="1" dirty="0"/>
          </a:p>
        </p:txBody>
      </p:sp>
      <p:cxnSp>
        <p:nvCxnSpPr>
          <p:cNvPr id="32" name="Rechte verbindingslijn 31"/>
          <p:cNvCxnSpPr/>
          <p:nvPr/>
        </p:nvCxnSpPr>
        <p:spPr>
          <a:xfrm flipH="1">
            <a:off x="5672727" y="2778981"/>
            <a:ext cx="0" cy="1872000"/>
          </a:xfrm>
          <a:prstGeom prst="line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cxnSp>
        <p:nvCxnSpPr>
          <p:cNvPr id="33" name="Rechte verbindingslijn 32"/>
          <p:cNvCxnSpPr/>
          <p:nvPr/>
        </p:nvCxnSpPr>
        <p:spPr>
          <a:xfrm flipH="1">
            <a:off x="7430118" y="2753388"/>
            <a:ext cx="0" cy="1908000"/>
          </a:xfrm>
          <a:prstGeom prst="line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29" name="Tekstvak 28"/>
          <p:cNvSpPr txBox="1"/>
          <p:nvPr/>
        </p:nvSpPr>
        <p:spPr>
          <a:xfrm>
            <a:off x="1244094" y="4220409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1</a:t>
            </a:r>
            <a:endParaRPr lang="nl-NL" sz="2400" b="1" dirty="0"/>
          </a:p>
        </p:txBody>
      </p:sp>
      <p:sp>
        <p:nvSpPr>
          <p:cNvPr id="31" name="Tekstvak 30"/>
          <p:cNvSpPr txBox="1"/>
          <p:nvPr/>
        </p:nvSpPr>
        <p:spPr>
          <a:xfrm>
            <a:off x="4337106" y="4204193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/>
              <a:t>2</a:t>
            </a:r>
          </a:p>
        </p:txBody>
      </p:sp>
      <p:sp>
        <p:nvSpPr>
          <p:cNvPr id="34" name="Tekstvak 33"/>
          <p:cNvSpPr txBox="1"/>
          <p:nvPr/>
        </p:nvSpPr>
        <p:spPr>
          <a:xfrm>
            <a:off x="6363295" y="4170629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/>
              <a:t>3</a:t>
            </a:r>
          </a:p>
        </p:txBody>
      </p:sp>
      <p:sp>
        <p:nvSpPr>
          <p:cNvPr id="35" name="Tekstvak 34"/>
          <p:cNvSpPr txBox="1"/>
          <p:nvPr/>
        </p:nvSpPr>
        <p:spPr>
          <a:xfrm>
            <a:off x="8188330" y="4186686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/>
              <a:t>4</a:t>
            </a:r>
          </a:p>
        </p:txBody>
      </p:sp>
      <p:sp>
        <p:nvSpPr>
          <p:cNvPr id="3" name="Tijdelijke aanduiding voor dianumm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5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3582681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Vrije vorm 80"/>
          <p:cNvSpPr>
            <a:spLocks noChangeAspect="1"/>
          </p:cNvSpPr>
          <p:nvPr/>
        </p:nvSpPr>
        <p:spPr>
          <a:xfrm>
            <a:off x="3238151" y="2273219"/>
            <a:ext cx="1084483" cy="243330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125029 w 21635868"/>
              <a:gd name="connsiteY59" fmla="*/ 26968 h 4474641"/>
              <a:gd name="connsiteX60" fmla="*/ 11702545 w 21635868"/>
              <a:gd name="connsiteY60" fmla="*/ 139263 h 4474641"/>
              <a:gd name="connsiteX61" fmla="*/ 12296103 w 21635868"/>
              <a:gd name="connsiteY61" fmla="*/ 267599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1702545 w 21635868"/>
              <a:gd name="connsiteY60" fmla="*/ 139263 h 4474641"/>
              <a:gd name="connsiteX61" fmla="*/ 12296103 w 21635868"/>
              <a:gd name="connsiteY61" fmla="*/ 267599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296103 w 21635868"/>
              <a:gd name="connsiteY61" fmla="*/ 267599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403934 w 21635868"/>
              <a:gd name="connsiteY63" fmla="*/ 1084512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403934 w 21635868"/>
              <a:gd name="connsiteY63" fmla="*/ 1084512 h 4474641"/>
              <a:gd name="connsiteX64" fmla="*/ 13370924 w 21635868"/>
              <a:gd name="connsiteY64" fmla="*/ 1037620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403934 w 21635868"/>
              <a:gd name="connsiteY63" fmla="*/ 1084512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190596 w 21635868"/>
              <a:gd name="connsiteY61" fmla="*/ 707215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1597037 w 21635868"/>
              <a:gd name="connsiteY60" fmla="*/ 631633 h 4474641"/>
              <a:gd name="connsiteX61" fmla="*/ 12190596 w 21635868"/>
              <a:gd name="connsiteY61" fmla="*/ 707215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177783 w 21635868"/>
              <a:gd name="connsiteY59" fmla="*/ 484168 h 4474641"/>
              <a:gd name="connsiteX60" fmla="*/ 11597037 w 21635868"/>
              <a:gd name="connsiteY60" fmla="*/ 631633 h 4474641"/>
              <a:gd name="connsiteX61" fmla="*/ 12190596 w 21635868"/>
              <a:gd name="connsiteY61" fmla="*/ 707215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80726 h 4477241"/>
              <a:gd name="connsiteX1" fmla="*/ 21504271 w 21635868"/>
              <a:gd name="connsiteY1" fmla="*/ 4457189 h 4477241"/>
              <a:gd name="connsiteX2" fmla="*/ 20734250 w 21635868"/>
              <a:gd name="connsiteY2" fmla="*/ 4473231 h 4477241"/>
              <a:gd name="connsiteX3" fmla="*/ 19851934 w 21635868"/>
              <a:gd name="connsiteY3" fmla="*/ 4457189 h 4477241"/>
              <a:gd name="connsiteX4" fmla="*/ 19482966 w 21635868"/>
              <a:gd name="connsiteY4" fmla="*/ 4409063 h 4477241"/>
              <a:gd name="connsiteX5" fmla="*/ 19210250 w 21635868"/>
              <a:gd name="connsiteY5" fmla="*/ 4409063 h 4477241"/>
              <a:gd name="connsiteX6" fmla="*/ 18825240 w 21635868"/>
              <a:gd name="connsiteY6" fmla="*/ 4473231 h 4477241"/>
              <a:gd name="connsiteX7" fmla="*/ 18488355 w 21635868"/>
              <a:gd name="connsiteY7" fmla="*/ 4441147 h 4477241"/>
              <a:gd name="connsiteX8" fmla="*/ 17846671 w 21635868"/>
              <a:gd name="connsiteY8" fmla="*/ 4393020 h 4477241"/>
              <a:gd name="connsiteX9" fmla="*/ 17413534 w 21635868"/>
              <a:gd name="connsiteY9" fmla="*/ 4393020 h 4477241"/>
              <a:gd name="connsiteX10" fmla="*/ 16948313 w 21635868"/>
              <a:gd name="connsiteY10" fmla="*/ 4393020 h 4477241"/>
              <a:gd name="connsiteX11" fmla="*/ 16611429 w 21635868"/>
              <a:gd name="connsiteY11" fmla="*/ 4409063 h 4477241"/>
              <a:gd name="connsiteX12" fmla="*/ 15777240 w 21635868"/>
              <a:gd name="connsiteY12" fmla="*/ 4344894 h 4477241"/>
              <a:gd name="connsiteX13" fmla="*/ 15328061 w 21635868"/>
              <a:gd name="connsiteY13" fmla="*/ 4360936 h 4477241"/>
              <a:gd name="connsiteX14" fmla="*/ 14894924 w 21635868"/>
              <a:gd name="connsiteY14" fmla="*/ 4360936 h 4477241"/>
              <a:gd name="connsiteX15" fmla="*/ 14189071 w 21635868"/>
              <a:gd name="connsiteY15" fmla="*/ 4360936 h 4477241"/>
              <a:gd name="connsiteX16" fmla="*/ 13675724 w 21635868"/>
              <a:gd name="connsiteY16" fmla="*/ 4376978 h 4477241"/>
              <a:gd name="connsiteX17" fmla="*/ 13451134 w 21635868"/>
              <a:gd name="connsiteY17" fmla="*/ 4344894 h 4477241"/>
              <a:gd name="connsiteX18" fmla="*/ 12953829 w 21635868"/>
              <a:gd name="connsiteY18" fmla="*/ 4328852 h 4477241"/>
              <a:gd name="connsiteX19" fmla="*/ 12520692 w 21635868"/>
              <a:gd name="connsiteY19" fmla="*/ 4344894 h 4477241"/>
              <a:gd name="connsiteX20" fmla="*/ 11927134 w 21635868"/>
              <a:gd name="connsiteY20" fmla="*/ 4393020 h 4477241"/>
              <a:gd name="connsiteX21" fmla="*/ 10820229 w 21635868"/>
              <a:gd name="connsiteY21" fmla="*/ 4296768 h 4477241"/>
              <a:gd name="connsiteX22" fmla="*/ 10355008 w 21635868"/>
              <a:gd name="connsiteY22" fmla="*/ 4328852 h 4477241"/>
              <a:gd name="connsiteX23" fmla="*/ 9969997 w 21635868"/>
              <a:gd name="connsiteY23" fmla="*/ 4344894 h 4477241"/>
              <a:gd name="connsiteX24" fmla="*/ 9536861 w 21635868"/>
              <a:gd name="connsiteY24" fmla="*/ 4344894 h 4477241"/>
              <a:gd name="connsiteX25" fmla="*/ 8814966 w 21635868"/>
              <a:gd name="connsiteY25" fmla="*/ 4360936 h 4477241"/>
              <a:gd name="connsiteX26" fmla="*/ 8317661 w 21635868"/>
              <a:gd name="connsiteY26" fmla="*/ 4376978 h 4477241"/>
              <a:gd name="connsiteX27" fmla="*/ 7595766 w 21635868"/>
              <a:gd name="connsiteY27" fmla="*/ 4393020 h 4477241"/>
              <a:gd name="connsiteX28" fmla="*/ 6312397 w 21635868"/>
              <a:gd name="connsiteY28" fmla="*/ 4376978 h 4477241"/>
              <a:gd name="connsiteX29" fmla="*/ 5430082 w 21635868"/>
              <a:gd name="connsiteY29" fmla="*/ 4393020 h 4477241"/>
              <a:gd name="connsiteX30" fmla="*/ 4627976 w 21635868"/>
              <a:gd name="connsiteY30" fmla="*/ 4376978 h 4477241"/>
              <a:gd name="connsiteX31" fmla="*/ 3681492 w 21635868"/>
              <a:gd name="connsiteY31" fmla="*/ 4344894 h 4477241"/>
              <a:gd name="connsiteX32" fmla="*/ 3168145 w 21635868"/>
              <a:gd name="connsiteY32" fmla="*/ 4360936 h 4477241"/>
              <a:gd name="connsiteX33" fmla="*/ 2349997 w 21635868"/>
              <a:gd name="connsiteY33" fmla="*/ 4344894 h 4477241"/>
              <a:gd name="connsiteX34" fmla="*/ 1644145 w 21635868"/>
              <a:gd name="connsiteY34" fmla="*/ 4360936 h 4477241"/>
              <a:gd name="connsiteX35" fmla="*/ 1259134 w 21635868"/>
              <a:gd name="connsiteY35" fmla="*/ 4360936 h 4477241"/>
              <a:gd name="connsiteX36" fmla="*/ 954334 w 21635868"/>
              <a:gd name="connsiteY36" fmla="*/ 4248641 h 4477241"/>
              <a:gd name="connsiteX37" fmla="*/ 617450 w 21635868"/>
              <a:gd name="connsiteY37" fmla="*/ 4056136 h 4477241"/>
              <a:gd name="connsiteX38" fmla="*/ 376819 w 21635868"/>
              <a:gd name="connsiteY38" fmla="*/ 3751336 h 4477241"/>
              <a:gd name="connsiteX39" fmla="*/ 168271 w 21635868"/>
              <a:gd name="connsiteY39" fmla="*/ 3574873 h 4477241"/>
              <a:gd name="connsiteX40" fmla="*/ 23892 w 21635868"/>
              <a:gd name="connsiteY40" fmla="*/ 3237989 h 4477241"/>
              <a:gd name="connsiteX41" fmla="*/ 7850 w 21635868"/>
              <a:gd name="connsiteY41" fmla="*/ 2836936 h 4477241"/>
              <a:gd name="connsiteX42" fmla="*/ 104103 w 21635868"/>
              <a:gd name="connsiteY42" fmla="*/ 2355673 h 4477241"/>
              <a:gd name="connsiteX43" fmla="*/ 248482 w 21635868"/>
              <a:gd name="connsiteY43" fmla="*/ 1986705 h 4477241"/>
              <a:gd name="connsiteX44" fmla="*/ 473071 w 21635868"/>
              <a:gd name="connsiteY44" fmla="*/ 1730031 h 4477241"/>
              <a:gd name="connsiteX45" fmla="*/ 729745 w 21635868"/>
              <a:gd name="connsiteY45" fmla="*/ 1473357 h 4477241"/>
              <a:gd name="connsiteX46" fmla="*/ 1034545 w 21635868"/>
              <a:gd name="connsiteY46" fmla="*/ 1168557 h 4477241"/>
              <a:gd name="connsiteX47" fmla="*/ 1483724 w 21635868"/>
              <a:gd name="connsiteY47" fmla="*/ 751463 h 4477241"/>
              <a:gd name="connsiteX48" fmla="*/ 1852692 w 21635868"/>
              <a:gd name="connsiteY48" fmla="*/ 607084 h 4477241"/>
              <a:gd name="connsiteX49" fmla="*/ 2847303 w 21635868"/>
              <a:gd name="connsiteY49" fmla="*/ 398536 h 4477241"/>
              <a:gd name="connsiteX50" fmla="*/ 3472945 w 21635868"/>
              <a:gd name="connsiteY50" fmla="*/ 318326 h 4477241"/>
              <a:gd name="connsiteX51" fmla="*/ 4515682 w 21635868"/>
              <a:gd name="connsiteY51" fmla="*/ 254157 h 4477241"/>
              <a:gd name="connsiteX52" fmla="*/ 5141324 w 21635868"/>
              <a:gd name="connsiteY52" fmla="*/ 141863 h 4477241"/>
              <a:gd name="connsiteX53" fmla="*/ 6585113 w 21635868"/>
              <a:gd name="connsiteY53" fmla="*/ 77694 h 4477241"/>
              <a:gd name="connsiteX54" fmla="*/ 7611808 w 21635868"/>
              <a:gd name="connsiteY54" fmla="*/ 61652 h 4477241"/>
              <a:gd name="connsiteX55" fmla="*/ 8702671 w 21635868"/>
              <a:gd name="connsiteY55" fmla="*/ 29568 h 4477241"/>
              <a:gd name="connsiteX56" fmla="*/ 9440608 w 21635868"/>
              <a:gd name="connsiteY56" fmla="*/ 13526 h 4477241"/>
              <a:gd name="connsiteX57" fmla="*/ 9921871 w 21635868"/>
              <a:gd name="connsiteY57" fmla="*/ 13526 h 4477241"/>
              <a:gd name="connsiteX58" fmla="*/ 10547514 w 21635868"/>
              <a:gd name="connsiteY58" fmla="*/ 187829 h 4477241"/>
              <a:gd name="connsiteX59" fmla="*/ 11177783 w 21635868"/>
              <a:gd name="connsiteY59" fmla="*/ 486768 h 4477241"/>
              <a:gd name="connsiteX60" fmla="*/ 11597037 w 21635868"/>
              <a:gd name="connsiteY60" fmla="*/ 634233 h 4477241"/>
              <a:gd name="connsiteX61" fmla="*/ 12190596 w 21635868"/>
              <a:gd name="connsiteY61" fmla="*/ 709815 h 4477241"/>
              <a:gd name="connsiteX62" fmla="*/ 12642858 w 21635868"/>
              <a:gd name="connsiteY62" fmla="*/ 975743 h 4477241"/>
              <a:gd name="connsiteX63" fmla="*/ 12946734 w 21635868"/>
              <a:gd name="connsiteY63" fmla="*/ 1139866 h 4477241"/>
              <a:gd name="connsiteX64" fmla="*/ 13177493 w 21635868"/>
              <a:gd name="connsiteY64" fmla="*/ 1163313 h 4477241"/>
              <a:gd name="connsiteX65" fmla="*/ 13599215 w 21635868"/>
              <a:gd name="connsiteY65" fmla="*/ 1367232 h 4477241"/>
              <a:gd name="connsiteX66" fmla="*/ 13932397 w 21635868"/>
              <a:gd name="connsiteY66" fmla="*/ 1810241 h 4477241"/>
              <a:gd name="connsiteX67" fmla="*/ 14092819 w 21635868"/>
              <a:gd name="connsiteY67" fmla="*/ 2195252 h 4477241"/>
              <a:gd name="connsiteX68" fmla="*/ 14205113 w 21635868"/>
              <a:gd name="connsiteY68" fmla="*/ 2532136 h 4477241"/>
              <a:gd name="connsiteX69" fmla="*/ 14381576 w 21635868"/>
              <a:gd name="connsiteY69" fmla="*/ 2740684 h 4477241"/>
              <a:gd name="connsiteX70" fmla="*/ 14574082 w 21635868"/>
              <a:gd name="connsiteY70" fmla="*/ 3045484 h 4477241"/>
              <a:gd name="connsiteX71" fmla="*/ 14959092 w 21635868"/>
              <a:gd name="connsiteY71" fmla="*/ 3398410 h 4477241"/>
              <a:gd name="connsiteX72" fmla="*/ 15392229 w 21635868"/>
              <a:gd name="connsiteY72" fmla="*/ 3735294 h 4477241"/>
              <a:gd name="connsiteX73" fmla="*/ 15905576 w 21635868"/>
              <a:gd name="connsiteY73" fmla="*/ 3895715 h 4477241"/>
              <a:gd name="connsiteX74" fmla="*/ 16659555 w 21635868"/>
              <a:gd name="connsiteY74" fmla="*/ 4024052 h 4477241"/>
              <a:gd name="connsiteX75" fmla="*/ 17493745 w 21635868"/>
              <a:gd name="connsiteY75" fmla="*/ 4120305 h 4477241"/>
              <a:gd name="connsiteX76" fmla="*/ 18135429 w 21635868"/>
              <a:gd name="connsiteY76" fmla="*/ 4024052 h 4477241"/>
              <a:gd name="connsiteX77" fmla="*/ 18793155 w 21635868"/>
              <a:gd name="connsiteY77" fmla="*/ 4024052 h 4477241"/>
              <a:gd name="connsiteX78" fmla="*/ 19595261 w 21635868"/>
              <a:gd name="connsiteY78" fmla="*/ 4040094 h 4477241"/>
              <a:gd name="connsiteX79" fmla="*/ 20156734 w 21635868"/>
              <a:gd name="connsiteY79" fmla="*/ 4072178 h 4477241"/>
              <a:gd name="connsiteX80" fmla="*/ 21039050 w 21635868"/>
              <a:gd name="connsiteY80" fmla="*/ 4120305 h 4477241"/>
              <a:gd name="connsiteX81" fmla="*/ 21391976 w 21635868"/>
              <a:gd name="connsiteY81" fmla="*/ 4152389 h 4477241"/>
              <a:gd name="connsiteX82" fmla="*/ 21472187 w 21635868"/>
              <a:gd name="connsiteY82" fmla="*/ 4248641 h 4477241"/>
              <a:gd name="connsiteX83" fmla="*/ 21632608 w 21635868"/>
              <a:gd name="connsiteY83" fmla="*/ 4280726 h 4477241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547514 w 21635868"/>
              <a:gd name="connsiteY58" fmla="*/ 181317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90596 w 21635868"/>
              <a:gd name="connsiteY61" fmla="*/ 703303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177493 w 21635868"/>
              <a:gd name="connsiteY64" fmla="*/ 1156801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90596 w 21635868"/>
              <a:gd name="connsiteY61" fmla="*/ 703303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177493 w 21635868"/>
              <a:gd name="connsiteY64" fmla="*/ 1156801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73011 w 21635868"/>
              <a:gd name="connsiteY61" fmla="*/ 843980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177493 w 21635868"/>
              <a:gd name="connsiteY64" fmla="*/ 1156801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73011 w 21635868"/>
              <a:gd name="connsiteY61" fmla="*/ 843980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230247 w 21635868"/>
              <a:gd name="connsiteY64" fmla="*/ 1262309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73011 w 21635868"/>
              <a:gd name="connsiteY61" fmla="*/ 843980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230247 w 21635868"/>
              <a:gd name="connsiteY64" fmla="*/ 1262309 h 4470729"/>
              <a:gd name="connsiteX65" fmla="*/ 13634385 w 21635868"/>
              <a:gd name="connsiteY65" fmla="*/ 1554151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53886 h 4450401"/>
              <a:gd name="connsiteX1" fmla="*/ 21504271 w 21635868"/>
              <a:gd name="connsiteY1" fmla="*/ 4430349 h 4450401"/>
              <a:gd name="connsiteX2" fmla="*/ 20734250 w 21635868"/>
              <a:gd name="connsiteY2" fmla="*/ 4446391 h 4450401"/>
              <a:gd name="connsiteX3" fmla="*/ 19851934 w 21635868"/>
              <a:gd name="connsiteY3" fmla="*/ 4430349 h 4450401"/>
              <a:gd name="connsiteX4" fmla="*/ 19482966 w 21635868"/>
              <a:gd name="connsiteY4" fmla="*/ 4382223 h 4450401"/>
              <a:gd name="connsiteX5" fmla="*/ 19210250 w 21635868"/>
              <a:gd name="connsiteY5" fmla="*/ 4382223 h 4450401"/>
              <a:gd name="connsiteX6" fmla="*/ 18825240 w 21635868"/>
              <a:gd name="connsiteY6" fmla="*/ 4446391 h 4450401"/>
              <a:gd name="connsiteX7" fmla="*/ 18488355 w 21635868"/>
              <a:gd name="connsiteY7" fmla="*/ 4414307 h 4450401"/>
              <a:gd name="connsiteX8" fmla="*/ 17846671 w 21635868"/>
              <a:gd name="connsiteY8" fmla="*/ 4366180 h 4450401"/>
              <a:gd name="connsiteX9" fmla="*/ 17413534 w 21635868"/>
              <a:gd name="connsiteY9" fmla="*/ 4366180 h 4450401"/>
              <a:gd name="connsiteX10" fmla="*/ 16948313 w 21635868"/>
              <a:gd name="connsiteY10" fmla="*/ 4366180 h 4450401"/>
              <a:gd name="connsiteX11" fmla="*/ 16611429 w 21635868"/>
              <a:gd name="connsiteY11" fmla="*/ 4382223 h 4450401"/>
              <a:gd name="connsiteX12" fmla="*/ 15777240 w 21635868"/>
              <a:gd name="connsiteY12" fmla="*/ 4318054 h 4450401"/>
              <a:gd name="connsiteX13" fmla="*/ 15328061 w 21635868"/>
              <a:gd name="connsiteY13" fmla="*/ 4334096 h 4450401"/>
              <a:gd name="connsiteX14" fmla="*/ 14894924 w 21635868"/>
              <a:gd name="connsiteY14" fmla="*/ 4334096 h 4450401"/>
              <a:gd name="connsiteX15" fmla="*/ 14189071 w 21635868"/>
              <a:gd name="connsiteY15" fmla="*/ 4334096 h 4450401"/>
              <a:gd name="connsiteX16" fmla="*/ 13675724 w 21635868"/>
              <a:gd name="connsiteY16" fmla="*/ 4350138 h 4450401"/>
              <a:gd name="connsiteX17" fmla="*/ 13451134 w 21635868"/>
              <a:gd name="connsiteY17" fmla="*/ 4318054 h 4450401"/>
              <a:gd name="connsiteX18" fmla="*/ 12953829 w 21635868"/>
              <a:gd name="connsiteY18" fmla="*/ 4302012 h 4450401"/>
              <a:gd name="connsiteX19" fmla="*/ 12520692 w 21635868"/>
              <a:gd name="connsiteY19" fmla="*/ 4318054 h 4450401"/>
              <a:gd name="connsiteX20" fmla="*/ 11927134 w 21635868"/>
              <a:gd name="connsiteY20" fmla="*/ 4366180 h 4450401"/>
              <a:gd name="connsiteX21" fmla="*/ 10820229 w 21635868"/>
              <a:gd name="connsiteY21" fmla="*/ 4269928 h 4450401"/>
              <a:gd name="connsiteX22" fmla="*/ 10355008 w 21635868"/>
              <a:gd name="connsiteY22" fmla="*/ 4302012 h 4450401"/>
              <a:gd name="connsiteX23" fmla="*/ 9969997 w 21635868"/>
              <a:gd name="connsiteY23" fmla="*/ 4318054 h 4450401"/>
              <a:gd name="connsiteX24" fmla="*/ 9536861 w 21635868"/>
              <a:gd name="connsiteY24" fmla="*/ 4318054 h 4450401"/>
              <a:gd name="connsiteX25" fmla="*/ 8814966 w 21635868"/>
              <a:gd name="connsiteY25" fmla="*/ 4334096 h 4450401"/>
              <a:gd name="connsiteX26" fmla="*/ 8317661 w 21635868"/>
              <a:gd name="connsiteY26" fmla="*/ 4350138 h 4450401"/>
              <a:gd name="connsiteX27" fmla="*/ 7595766 w 21635868"/>
              <a:gd name="connsiteY27" fmla="*/ 4366180 h 4450401"/>
              <a:gd name="connsiteX28" fmla="*/ 6312397 w 21635868"/>
              <a:gd name="connsiteY28" fmla="*/ 4350138 h 4450401"/>
              <a:gd name="connsiteX29" fmla="*/ 5430082 w 21635868"/>
              <a:gd name="connsiteY29" fmla="*/ 4366180 h 4450401"/>
              <a:gd name="connsiteX30" fmla="*/ 4627976 w 21635868"/>
              <a:gd name="connsiteY30" fmla="*/ 4350138 h 4450401"/>
              <a:gd name="connsiteX31" fmla="*/ 3681492 w 21635868"/>
              <a:gd name="connsiteY31" fmla="*/ 4318054 h 4450401"/>
              <a:gd name="connsiteX32" fmla="*/ 3168145 w 21635868"/>
              <a:gd name="connsiteY32" fmla="*/ 4334096 h 4450401"/>
              <a:gd name="connsiteX33" fmla="*/ 2349997 w 21635868"/>
              <a:gd name="connsiteY33" fmla="*/ 4318054 h 4450401"/>
              <a:gd name="connsiteX34" fmla="*/ 1644145 w 21635868"/>
              <a:gd name="connsiteY34" fmla="*/ 4334096 h 4450401"/>
              <a:gd name="connsiteX35" fmla="*/ 1259134 w 21635868"/>
              <a:gd name="connsiteY35" fmla="*/ 4334096 h 4450401"/>
              <a:gd name="connsiteX36" fmla="*/ 954334 w 21635868"/>
              <a:gd name="connsiteY36" fmla="*/ 4221801 h 4450401"/>
              <a:gd name="connsiteX37" fmla="*/ 617450 w 21635868"/>
              <a:gd name="connsiteY37" fmla="*/ 4029296 h 4450401"/>
              <a:gd name="connsiteX38" fmla="*/ 376819 w 21635868"/>
              <a:gd name="connsiteY38" fmla="*/ 3724496 h 4450401"/>
              <a:gd name="connsiteX39" fmla="*/ 168271 w 21635868"/>
              <a:gd name="connsiteY39" fmla="*/ 3548033 h 4450401"/>
              <a:gd name="connsiteX40" fmla="*/ 23892 w 21635868"/>
              <a:gd name="connsiteY40" fmla="*/ 3211149 h 4450401"/>
              <a:gd name="connsiteX41" fmla="*/ 7850 w 21635868"/>
              <a:gd name="connsiteY41" fmla="*/ 2810096 h 4450401"/>
              <a:gd name="connsiteX42" fmla="*/ 104103 w 21635868"/>
              <a:gd name="connsiteY42" fmla="*/ 2328833 h 4450401"/>
              <a:gd name="connsiteX43" fmla="*/ 248482 w 21635868"/>
              <a:gd name="connsiteY43" fmla="*/ 1959865 h 4450401"/>
              <a:gd name="connsiteX44" fmla="*/ 473071 w 21635868"/>
              <a:gd name="connsiteY44" fmla="*/ 1703191 h 4450401"/>
              <a:gd name="connsiteX45" fmla="*/ 729745 w 21635868"/>
              <a:gd name="connsiteY45" fmla="*/ 1446517 h 4450401"/>
              <a:gd name="connsiteX46" fmla="*/ 1034545 w 21635868"/>
              <a:gd name="connsiteY46" fmla="*/ 1141717 h 4450401"/>
              <a:gd name="connsiteX47" fmla="*/ 1483724 w 21635868"/>
              <a:gd name="connsiteY47" fmla="*/ 724623 h 4450401"/>
              <a:gd name="connsiteX48" fmla="*/ 1852692 w 21635868"/>
              <a:gd name="connsiteY48" fmla="*/ 580244 h 4450401"/>
              <a:gd name="connsiteX49" fmla="*/ 2847303 w 21635868"/>
              <a:gd name="connsiteY49" fmla="*/ 371696 h 4450401"/>
              <a:gd name="connsiteX50" fmla="*/ 3472945 w 21635868"/>
              <a:gd name="connsiteY50" fmla="*/ 291486 h 4450401"/>
              <a:gd name="connsiteX51" fmla="*/ 4515682 w 21635868"/>
              <a:gd name="connsiteY51" fmla="*/ 227317 h 4450401"/>
              <a:gd name="connsiteX52" fmla="*/ 5141324 w 21635868"/>
              <a:gd name="connsiteY52" fmla="*/ 115023 h 4450401"/>
              <a:gd name="connsiteX53" fmla="*/ 6585113 w 21635868"/>
              <a:gd name="connsiteY53" fmla="*/ 50854 h 4450401"/>
              <a:gd name="connsiteX54" fmla="*/ 7611808 w 21635868"/>
              <a:gd name="connsiteY54" fmla="*/ 34812 h 4450401"/>
              <a:gd name="connsiteX55" fmla="*/ 8702671 w 21635868"/>
              <a:gd name="connsiteY55" fmla="*/ 2728 h 4450401"/>
              <a:gd name="connsiteX56" fmla="*/ 9264762 w 21635868"/>
              <a:gd name="connsiteY56" fmla="*/ 109778 h 4450401"/>
              <a:gd name="connsiteX57" fmla="*/ 9833948 w 21635868"/>
              <a:gd name="connsiteY57" fmla="*/ 127363 h 4450401"/>
              <a:gd name="connsiteX58" fmla="*/ 10494761 w 21635868"/>
              <a:gd name="connsiteY58" fmla="*/ 301666 h 4450401"/>
              <a:gd name="connsiteX59" fmla="*/ 11177783 w 21635868"/>
              <a:gd name="connsiteY59" fmla="*/ 459928 h 4450401"/>
              <a:gd name="connsiteX60" fmla="*/ 11597037 w 21635868"/>
              <a:gd name="connsiteY60" fmla="*/ 607393 h 4450401"/>
              <a:gd name="connsiteX61" fmla="*/ 12173011 w 21635868"/>
              <a:gd name="connsiteY61" fmla="*/ 823652 h 4450401"/>
              <a:gd name="connsiteX62" fmla="*/ 12642858 w 21635868"/>
              <a:gd name="connsiteY62" fmla="*/ 948903 h 4450401"/>
              <a:gd name="connsiteX63" fmla="*/ 12946734 w 21635868"/>
              <a:gd name="connsiteY63" fmla="*/ 1113026 h 4450401"/>
              <a:gd name="connsiteX64" fmla="*/ 13230247 w 21635868"/>
              <a:gd name="connsiteY64" fmla="*/ 1241981 h 4450401"/>
              <a:gd name="connsiteX65" fmla="*/ 13634385 w 21635868"/>
              <a:gd name="connsiteY65" fmla="*/ 1533823 h 4450401"/>
              <a:gd name="connsiteX66" fmla="*/ 13932397 w 21635868"/>
              <a:gd name="connsiteY66" fmla="*/ 1783401 h 4450401"/>
              <a:gd name="connsiteX67" fmla="*/ 14092819 w 21635868"/>
              <a:gd name="connsiteY67" fmla="*/ 2168412 h 4450401"/>
              <a:gd name="connsiteX68" fmla="*/ 14205113 w 21635868"/>
              <a:gd name="connsiteY68" fmla="*/ 2505296 h 4450401"/>
              <a:gd name="connsiteX69" fmla="*/ 14381576 w 21635868"/>
              <a:gd name="connsiteY69" fmla="*/ 2713844 h 4450401"/>
              <a:gd name="connsiteX70" fmla="*/ 14574082 w 21635868"/>
              <a:gd name="connsiteY70" fmla="*/ 3018644 h 4450401"/>
              <a:gd name="connsiteX71" fmla="*/ 14959092 w 21635868"/>
              <a:gd name="connsiteY71" fmla="*/ 3371570 h 4450401"/>
              <a:gd name="connsiteX72" fmla="*/ 15392229 w 21635868"/>
              <a:gd name="connsiteY72" fmla="*/ 3708454 h 4450401"/>
              <a:gd name="connsiteX73" fmla="*/ 15905576 w 21635868"/>
              <a:gd name="connsiteY73" fmla="*/ 3868875 h 4450401"/>
              <a:gd name="connsiteX74" fmla="*/ 16659555 w 21635868"/>
              <a:gd name="connsiteY74" fmla="*/ 3997212 h 4450401"/>
              <a:gd name="connsiteX75" fmla="*/ 17493745 w 21635868"/>
              <a:gd name="connsiteY75" fmla="*/ 4093465 h 4450401"/>
              <a:gd name="connsiteX76" fmla="*/ 18135429 w 21635868"/>
              <a:gd name="connsiteY76" fmla="*/ 3997212 h 4450401"/>
              <a:gd name="connsiteX77" fmla="*/ 18793155 w 21635868"/>
              <a:gd name="connsiteY77" fmla="*/ 3997212 h 4450401"/>
              <a:gd name="connsiteX78" fmla="*/ 19595261 w 21635868"/>
              <a:gd name="connsiteY78" fmla="*/ 4013254 h 4450401"/>
              <a:gd name="connsiteX79" fmla="*/ 20156734 w 21635868"/>
              <a:gd name="connsiteY79" fmla="*/ 4045338 h 4450401"/>
              <a:gd name="connsiteX80" fmla="*/ 21039050 w 21635868"/>
              <a:gd name="connsiteY80" fmla="*/ 4093465 h 4450401"/>
              <a:gd name="connsiteX81" fmla="*/ 21391976 w 21635868"/>
              <a:gd name="connsiteY81" fmla="*/ 4125549 h 4450401"/>
              <a:gd name="connsiteX82" fmla="*/ 21472187 w 21635868"/>
              <a:gd name="connsiteY82" fmla="*/ 4221801 h 4450401"/>
              <a:gd name="connsiteX83" fmla="*/ 21632608 w 21635868"/>
              <a:gd name="connsiteY83" fmla="*/ 4253886 h 445040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833948 w 21635868"/>
              <a:gd name="connsiteY57" fmla="*/ 94743 h 4417781"/>
              <a:gd name="connsiteX58" fmla="*/ 10494761 w 21635868"/>
              <a:gd name="connsiteY58" fmla="*/ 269046 h 4417781"/>
              <a:gd name="connsiteX59" fmla="*/ 11177783 w 21635868"/>
              <a:gd name="connsiteY59" fmla="*/ 427308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494761 w 21635868"/>
              <a:gd name="connsiteY58" fmla="*/ 269046 h 4417781"/>
              <a:gd name="connsiteX59" fmla="*/ 11177783 w 21635868"/>
              <a:gd name="connsiteY59" fmla="*/ 427308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427308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47832 w 21635868"/>
              <a:gd name="connsiteY64" fmla="*/ 1367622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47832 w 21635868"/>
              <a:gd name="connsiteY64" fmla="*/ 1367622 h 4417781"/>
              <a:gd name="connsiteX65" fmla="*/ 13616800 w 21635868"/>
              <a:gd name="connsiteY65" fmla="*/ 1641880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12662 w 21635868"/>
              <a:gd name="connsiteY64" fmla="*/ 1473130 h 4417781"/>
              <a:gd name="connsiteX65" fmla="*/ 13616800 w 21635868"/>
              <a:gd name="connsiteY65" fmla="*/ 1641880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12662 w 21635868"/>
              <a:gd name="connsiteY64" fmla="*/ 1473130 h 4417781"/>
              <a:gd name="connsiteX65" fmla="*/ 13616800 w 21635868"/>
              <a:gd name="connsiteY65" fmla="*/ 1641880 h 4417781"/>
              <a:gd name="connsiteX66" fmla="*/ 13774135 w 21635868"/>
              <a:gd name="connsiteY66" fmla="*/ 1803535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12662 w 21635868"/>
              <a:gd name="connsiteY64" fmla="*/ 1473130 h 4417781"/>
              <a:gd name="connsiteX65" fmla="*/ 13616800 w 21635868"/>
              <a:gd name="connsiteY65" fmla="*/ 1641880 h 4417781"/>
              <a:gd name="connsiteX66" fmla="*/ 13774135 w 21635868"/>
              <a:gd name="connsiteY66" fmla="*/ 1803535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47156 w 21635868"/>
              <a:gd name="connsiteY72" fmla="*/ 2023086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12662 w 21635868"/>
              <a:gd name="connsiteY64" fmla="*/ 1473130 h 4417781"/>
              <a:gd name="connsiteX65" fmla="*/ 13616800 w 21635868"/>
              <a:gd name="connsiteY65" fmla="*/ 1641880 h 4417781"/>
              <a:gd name="connsiteX66" fmla="*/ 13774135 w 21635868"/>
              <a:gd name="connsiteY66" fmla="*/ 1803535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47156 w 21635868"/>
              <a:gd name="connsiteY72" fmla="*/ 2023086 h 4417781"/>
              <a:gd name="connsiteX73" fmla="*/ 15860503 w 21635868"/>
              <a:gd name="connsiteY73" fmla="*/ 1259932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12662 w 21635868"/>
              <a:gd name="connsiteY64" fmla="*/ 1473130 h 4417781"/>
              <a:gd name="connsiteX65" fmla="*/ 13616800 w 21635868"/>
              <a:gd name="connsiteY65" fmla="*/ 1641880 h 4417781"/>
              <a:gd name="connsiteX66" fmla="*/ 13774135 w 21635868"/>
              <a:gd name="connsiteY66" fmla="*/ 1803535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47156 w 21635868"/>
              <a:gd name="connsiteY72" fmla="*/ 2023086 h 4417781"/>
              <a:gd name="connsiteX73" fmla="*/ 15860503 w 21635868"/>
              <a:gd name="connsiteY73" fmla="*/ 1259932 h 4417781"/>
              <a:gd name="connsiteX74" fmla="*/ 16614470 w 21635868"/>
              <a:gd name="connsiteY74" fmla="*/ 513297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12662 w 21635868"/>
              <a:gd name="connsiteY64" fmla="*/ 1473130 h 4417781"/>
              <a:gd name="connsiteX65" fmla="*/ 13616800 w 21635868"/>
              <a:gd name="connsiteY65" fmla="*/ 1641880 h 4417781"/>
              <a:gd name="connsiteX66" fmla="*/ 13774135 w 21635868"/>
              <a:gd name="connsiteY66" fmla="*/ 1803535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47156 w 21635868"/>
              <a:gd name="connsiteY72" fmla="*/ 2023086 h 4417781"/>
              <a:gd name="connsiteX73" fmla="*/ 15860503 w 21635868"/>
              <a:gd name="connsiteY73" fmla="*/ 1259932 h 4417781"/>
              <a:gd name="connsiteX74" fmla="*/ 16614470 w 21635868"/>
              <a:gd name="connsiteY74" fmla="*/ 513297 h 4417781"/>
              <a:gd name="connsiteX75" fmla="*/ 17133073 w 21635868"/>
              <a:gd name="connsiteY75" fmla="*/ 269268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553932 h 4750447"/>
              <a:gd name="connsiteX1" fmla="*/ 21504271 w 21635868"/>
              <a:gd name="connsiteY1" fmla="*/ 4730395 h 4750447"/>
              <a:gd name="connsiteX2" fmla="*/ 20734250 w 21635868"/>
              <a:gd name="connsiteY2" fmla="*/ 4746437 h 4750447"/>
              <a:gd name="connsiteX3" fmla="*/ 19851934 w 21635868"/>
              <a:gd name="connsiteY3" fmla="*/ 4730395 h 4750447"/>
              <a:gd name="connsiteX4" fmla="*/ 19482966 w 21635868"/>
              <a:gd name="connsiteY4" fmla="*/ 4682269 h 4750447"/>
              <a:gd name="connsiteX5" fmla="*/ 19210250 w 21635868"/>
              <a:gd name="connsiteY5" fmla="*/ 4682269 h 4750447"/>
              <a:gd name="connsiteX6" fmla="*/ 18825240 w 21635868"/>
              <a:gd name="connsiteY6" fmla="*/ 4746437 h 4750447"/>
              <a:gd name="connsiteX7" fmla="*/ 18488355 w 21635868"/>
              <a:gd name="connsiteY7" fmla="*/ 4714353 h 4750447"/>
              <a:gd name="connsiteX8" fmla="*/ 17846671 w 21635868"/>
              <a:gd name="connsiteY8" fmla="*/ 4666226 h 4750447"/>
              <a:gd name="connsiteX9" fmla="*/ 17413534 w 21635868"/>
              <a:gd name="connsiteY9" fmla="*/ 4666226 h 4750447"/>
              <a:gd name="connsiteX10" fmla="*/ 16948313 w 21635868"/>
              <a:gd name="connsiteY10" fmla="*/ 4666226 h 4750447"/>
              <a:gd name="connsiteX11" fmla="*/ 16611429 w 21635868"/>
              <a:gd name="connsiteY11" fmla="*/ 4682269 h 4750447"/>
              <a:gd name="connsiteX12" fmla="*/ 15777240 w 21635868"/>
              <a:gd name="connsiteY12" fmla="*/ 4618100 h 4750447"/>
              <a:gd name="connsiteX13" fmla="*/ 15328061 w 21635868"/>
              <a:gd name="connsiteY13" fmla="*/ 4634142 h 4750447"/>
              <a:gd name="connsiteX14" fmla="*/ 14894924 w 21635868"/>
              <a:gd name="connsiteY14" fmla="*/ 4634142 h 4750447"/>
              <a:gd name="connsiteX15" fmla="*/ 14189071 w 21635868"/>
              <a:gd name="connsiteY15" fmla="*/ 4634142 h 4750447"/>
              <a:gd name="connsiteX16" fmla="*/ 13675724 w 21635868"/>
              <a:gd name="connsiteY16" fmla="*/ 4650184 h 4750447"/>
              <a:gd name="connsiteX17" fmla="*/ 13451134 w 21635868"/>
              <a:gd name="connsiteY17" fmla="*/ 4618100 h 4750447"/>
              <a:gd name="connsiteX18" fmla="*/ 12953829 w 21635868"/>
              <a:gd name="connsiteY18" fmla="*/ 4602058 h 4750447"/>
              <a:gd name="connsiteX19" fmla="*/ 12520692 w 21635868"/>
              <a:gd name="connsiteY19" fmla="*/ 4618100 h 4750447"/>
              <a:gd name="connsiteX20" fmla="*/ 11927134 w 21635868"/>
              <a:gd name="connsiteY20" fmla="*/ 4666226 h 4750447"/>
              <a:gd name="connsiteX21" fmla="*/ 10820229 w 21635868"/>
              <a:gd name="connsiteY21" fmla="*/ 4569974 h 4750447"/>
              <a:gd name="connsiteX22" fmla="*/ 10355008 w 21635868"/>
              <a:gd name="connsiteY22" fmla="*/ 4602058 h 4750447"/>
              <a:gd name="connsiteX23" fmla="*/ 9969997 w 21635868"/>
              <a:gd name="connsiteY23" fmla="*/ 4618100 h 4750447"/>
              <a:gd name="connsiteX24" fmla="*/ 9536861 w 21635868"/>
              <a:gd name="connsiteY24" fmla="*/ 4618100 h 4750447"/>
              <a:gd name="connsiteX25" fmla="*/ 8814966 w 21635868"/>
              <a:gd name="connsiteY25" fmla="*/ 4634142 h 4750447"/>
              <a:gd name="connsiteX26" fmla="*/ 8317661 w 21635868"/>
              <a:gd name="connsiteY26" fmla="*/ 4650184 h 4750447"/>
              <a:gd name="connsiteX27" fmla="*/ 7595766 w 21635868"/>
              <a:gd name="connsiteY27" fmla="*/ 4666226 h 4750447"/>
              <a:gd name="connsiteX28" fmla="*/ 6312397 w 21635868"/>
              <a:gd name="connsiteY28" fmla="*/ 4650184 h 4750447"/>
              <a:gd name="connsiteX29" fmla="*/ 5430082 w 21635868"/>
              <a:gd name="connsiteY29" fmla="*/ 4666226 h 4750447"/>
              <a:gd name="connsiteX30" fmla="*/ 4627976 w 21635868"/>
              <a:gd name="connsiteY30" fmla="*/ 4650184 h 4750447"/>
              <a:gd name="connsiteX31" fmla="*/ 3681492 w 21635868"/>
              <a:gd name="connsiteY31" fmla="*/ 4618100 h 4750447"/>
              <a:gd name="connsiteX32" fmla="*/ 3168145 w 21635868"/>
              <a:gd name="connsiteY32" fmla="*/ 4634142 h 4750447"/>
              <a:gd name="connsiteX33" fmla="*/ 2349997 w 21635868"/>
              <a:gd name="connsiteY33" fmla="*/ 4618100 h 4750447"/>
              <a:gd name="connsiteX34" fmla="*/ 1644145 w 21635868"/>
              <a:gd name="connsiteY34" fmla="*/ 4634142 h 4750447"/>
              <a:gd name="connsiteX35" fmla="*/ 1259134 w 21635868"/>
              <a:gd name="connsiteY35" fmla="*/ 4634142 h 4750447"/>
              <a:gd name="connsiteX36" fmla="*/ 954334 w 21635868"/>
              <a:gd name="connsiteY36" fmla="*/ 4521847 h 4750447"/>
              <a:gd name="connsiteX37" fmla="*/ 617450 w 21635868"/>
              <a:gd name="connsiteY37" fmla="*/ 4329342 h 4750447"/>
              <a:gd name="connsiteX38" fmla="*/ 376819 w 21635868"/>
              <a:gd name="connsiteY38" fmla="*/ 4024542 h 4750447"/>
              <a:gd name="connsiteX39" fmla="*/ 168271 w 21635868"/>
              <a:gd name="connsiteY39" fmla="*/ 3848079 h 4750447"/>
              <a:gd name="connsiteX40" fmla="*/ 23892 w 21635868"/>
              <a:gd name="connsiteY40" fmla="*/ 3511195 h 4750447"/>
              <a:gd name="connsiteX41" fmla="*/ 7850 w 21635868"/>
              <a:gd name="connsiteY41" fmla="*/ 3110142 h 4750447"/>
              <a:gd name="connsiteX42" fmla="*/ 104103 w 21635868"/>
              <a:gd name="connsiteY42" fmla="*/ 2628879 h 4750447"/>
              <a:gd name="connsiteX43" fmla="*/ 248482 w 21635868"/>
              <a:gd name="connsiteY43" fmla="*/ 2259911 h 4750447"/>
              <a:gd name="connsiteX44" fmla="*/ 473071 w 21635868"/>
              <a:gd name="connsiteY44" fmla="*/ 2003237 h 4750447"/>
              <a:gd name="connsiteX45" fmla="*/ 729745 w 21635868"/>
              <a:gd name="connsiteY45" fmla="*/ 1746563 h 4750447"/>
              <a:gd name="connsiteX46" fmla="*/ 1034545 w 21635868"/>
              <a:gd name="connsiteY46" fmla="*/ 1441763 h 4750447"/>
              <a:gd name="connsiteX47" fmla="*/ 1483724 w 21635868"/>
              <a:gd name="connsiteY47" fmla="*/ 1024669 h 4750447"/>
              <a:gd name="connsiteX48" fmla="*/ 1852692 w 21635868"/>
              <a:gd name="connsiteY48" fmla="*/ 880290 h 4750447"/>
              <a:gd name="connsiteX49" fmla="*/ 2847303 w 21635868"/>
              <a:gd name="connsiteY49" fmla="*/ 671742 h 4750447"/>
              <a:gd name="connsiteX50" fmla="*/ 3472945 w 21635868"/>
              <a:gd name="connsiteY50" fmla="*/ 591532 h 4750447"/>
              <a:gd name="connsiteX51" fmla="*/ 4515682 w 21635868"/>
              <a:gd name="connsiteY51" fmla="*/ 527363 h 4750447"/>
              <a:gd name="connsiteX52" fmla="*/ 5141324 w 21635868"/>
              <a:gd name="connsiteY52" fmla="*/ 415069 h 4750447"/>
              <a:gd name="connsiteX53" fmla="*/ 6585113 w 21635868"/>
              <a:gd name="connsiteY53" fmla="*/ 350900 h 4750447"/>
              <a:gd name="connsiteX54" fmla="*/ 7611808 w 21635868"/>
              <a:gd name="connsiteY54" fmla="*/ 334858 h 4750447"/>
              <a:gd name="connsiteX55" fmla="*/ 8632333 w 21635868"/>
              <a:gd name="connsiteY55" fmla="*/ 390697 h 4750447"/>
              <a:gd name="connsiteX56" fmla="*/ 9264762 w 21635868"/>
              <a:gd name="connsiteY56" fmla="*/ 409824 h 4750447"/>
              <a:gd name="connsiteX57" fmla="*/ 9622933 w 21635868"/>
              <a:gd name="connsiteY57" fmla="*/ 550501 h 4750447"/>
              <a:gd name="connsiteX58" fmla="*/ 10565100 w 21635868"/>
              <a:gd name="connsiteY58" fmla="*/ 724805 h 4750447"/>
              <a:gd name="connsiteX59" fmla="*/ 11177783 w 21635868"/>
              <a:gd name="connsiteY59" fmla="*/ 918235 h 4750447"/>
              <a:gd name="connsiteX60" fmla="*/ 11579453 w 21635868"/>
              <a:gd name="connsiteY60" fmla="*/ 1083285 h 4750447"/>
              <a:gd name="connsiteX61" fmla="*/ 12102673 w 21635868"/>
              <a:gd name="connsiteY61" fmla="*/ 1229206 h 4750447"/>
              <a:gd name="connsiteX62" fmla="*/ 12625273 w 21635868"/>
              <a:gd name="connsiteY62" fmla="*/ 1477549 h 4750447"/>
              <a:gd name="connsiteX63" fmla="*/ 12911565 w 21635868"/>
              <a:gd name="connsiteY63" fmla="*/ 1659257 h 4750447"/>
              <a:gd name="connsiteX64" fmla="*/ 13212662 w 21635868"/>
              <a:gd name="connsiteY64" fmla="*/ 1805796 h 4750447"/>
              <a:gd name="connsiteX65" fmla="*/ 13616800 w 21635868"/>
              <a:gd name="connsiteY65" fmla="*/ 1974546 h 4750447"/>
              <a:gd name="connsiteX66" fmla="*/ 13774135 w 21635868"/>
              <a:gd name="connsiteY66" fmla="*/ 2136201 h 4750447"/>
              <a:gd name="connsiteX67" fmla="*/ 14092819 w 21635868"/>
              <a:gd name="connsiteY67" fmla="*/ 2468458 h 4750447"/>
              <a:gd name="connsiteX68" fmla="*/ 14205113 w 21635868"/>
              <a:gd name="connsiteY68" fmla="*/ 2805342 h 4750447"/>
              <a:gd name="connsiteX69" fmla="*/ 14381576 w 21635868"/>
              <a:gd name="connsiteY69" fmla="*/ 3013890 h 4750447"/>
              <a:gd name="connsiteX70" fmla="*/ 14574082 w 21635868"/>
              <a:gd name="connsiteY70" fmla="*/ 3318690 h 4750447"/>
              <a:gd name="connsiteX71" fmla="*/ 14959092 w 21635868"/>
              <a:gd name="connsiteY71" fmla="*/ 3671616 h 4750447"/>
              <a:gd name="connsiteX72" fmla="*/ 15347156 w 21635868"/>
              <a:gd name="connsiteY72" fmla="*/ 2355752 h 4750447"/>
              <a:gd name="connsiteX73" fmla="*/ 15860503 w 21635868"/>
              <a:gd name="connsiteY73" fmla="*/ 1592598 h 4750447"/>
              <a:gd name="connsiteX74" fmla="*/ 16614470 w 21635868"/>
              <a:gd name="connsiteY74" fmla="*/ 845963 h 4750447"/>
              <a:gd name="connsiteX75" fmla="*/ 17133073 w 21635868"/>
              <a:gd name="connsiteY75" fmla="*/ 601934 h 4750447"/>
              <a:gd name="connsiteX76" fmla="*/ 17549361 w 21635868"/>
              <a:gd name="connsiteY76" fmla="*/ 214027 h 4750447"/>
              <a:gd name="connsiteX77" fmla="*/ 18793155 w 21635868"/>
              <a:gd name="connsiteY77" fmla="*/ 4297258 h 4750447"/>
              <a:gd name="connsiteX78" fmla="*/ 19595261 w 21635868"/>
              <a:gd name="connsiteY78" fmla="*/ 4313300 h 4750447"/>
              <a:gd name="connsiteX79" fmla="*/ 20156734 w 21635868"/>
              <a:gd name="connsiteY79" fmla="*/ 4345384 h 4750447"/>
              <a:gd name="connsiteX80" fmla="*/ 21039050 w 21635868"/>
              <a:gd name="connsiteY80" fmla="*/ 4393511 h 4750447"/>
              <a:gd name="connsiteX81" fmla="*/ 21391976 w 21635868"/>
              <a:gd name="connsiteY81" fmla="*/ 4425595 h 4750447"/>
              <a:gd name="connsiteX82" fmla="*/ 21472187 w 21635868"/>
              <a:gd name="connsiteY82" fmla="*/ 4521847 h 4750447"/>
              <a:gd name="connsiteX83" fmla="*/ 21632608 w 21635868"/>
              <a:gd name="connsiteY83" fmla="*/ 4553932 h 4750447"/>
              <a:gd name="connsiteX0" fmla="*/ 21632608 w 21635868"/>
              <a:gd name="connsiteY0" fmla="*/ 4553932 h 4750447"/>
              <a:gd name="connsiteX1" fmla="*/ 21504271 w 21635868"/>
              <a:gd name="connsiteY1" fmla="*/ 4730395 h 4750447"/>
              <a:gd name="connsiteX2" fmla="*/ 20734250 w 21635868"/>
              <a:gd name="connsiteY2" fmla="*/ 4746437 h 4750447"/>
              <a:gd name="connsiteX3" fmla="*/ 19851934 w 21635868"/>
              <a:gd name="connsiteY3" fmla="*/ 4730395 h 4750447"/>
              <a:gd name="connsiteX4" fmla="*/ 19482966 w 21635868"/>
              <a:gd name="connsiteY4" fmla="*/ 4682269 h 4750447"/>
              <a:gd name="connsiteX5" fmla="*/ 19210250 w 21635868"/>
              <a:gd name="connsiteY5" fmla="*/ 4682269 h 4750447"/>
              <a:gd name="connsiteX6" fmla="*/ 18825240 w 21635868"/>
              <a:gd name="connsiteY6" fmla="*/ 4746437 h 4750447"/>
              <a:gd name="connsiteX7" fmla="*/ 18488355 w 21635868"/>
              <a:gd name="connsiteY7" fmla="*/ 4714353 h 4750447"/>
              <a:gd name="connsiteX8" fmla="*/ 17846671 w 21635868"/>
              <a:gd name="connsiteY8" fmla="*/ 4666226 h 4750447"/>
              <a:gd name="connsiteX9" fmla="*/ 17413534 w 21635868"/>
              <a:gd name="connsiteY9" fmla="*/ 4666226 h 4750447"/>
              <a:gd name="connsiteX10" fmla="*/ 16948313 w 21635868"/>
              <a:gd name="connsiteY10" fmla="*/ 4666226 h 4750447"/>
              <a:gd name="connsiteX11" fmla="*/ 16611429 w 21635868"/>
              <a:gd name="connsiteY11" fmla="*/ 4682269 h 4750447"/>
              <a:gd name="connsiteX12" fmla="*/ 15777240 w 21635868"/>
              <a:gd name="connsiteY12" fmla="*/ 4618100 h 4750447"/>
              <a:gd name="connsiteX13" fmla="*/ 15328061 w 21635868"/>
              <a:gd name="connsiteY13" fmla="*/ 4634142 h 4750447"/>
              <a:gd name="connsiteX14" fmla="*/ 14894924 w 21635868"/>
              <a:gd name="connsiteY14" fmla="*/ 4634142 h 4750447"/>
              <a:gd name="connsiteX15" fmla="*/ 14189071 w 21635868"/>
              <a:gd name="connsiteY15" fmla="*/ 4634142 h 4750447"/>
              <a:gd name="connsiteX16" fmla="*/ 13675724 w 21635868"/>
              <a:gd name="connsiteY16" fmla="*/ 4650184 h 4750447"/>
              <a:gd name="connsiteX17" fmla="*/ 13451134 w 21635868"/>
              <a:gd name="connsiteY17" fmla="*/ 4618100 h 4750447"/>
              <a:gd name="connsiteX18" fmla="*/ 12953829 w 21635868"/>
              <a:gd name="connsiteY18" fmla="*/ 4602058 h 4750447"/>
              <a:gd name="connsiteX19" fmla="*/ 12520692 w 21635868"/>
              <a:gd name="connsiteY19" fmla="*/ 4618100 h 4750447"/>
              <a:gd name="connsiteX20" fmla="*/ 11927134 w 21635868"/>
              <a:gd name="connsiteY20" fmla="*/ 4666226 h 4750447"/>
              <a:gd name="connsiteX21" fmla="*/ 10820229 w 21635868"/>
              <a:gd name="connsiteY21" fmla="*/ 4569974 h 4750447"/>
              <a:gd name="connsiteX22" fmla="*/ 10355008 w 21635868"/>
              <a:gd name="connsiteY22" fmla="*/ 4602058 h 4750447"/>
              <a:gd name="connsiteX23" fmla="*/ 9969997 w 21635868"/>
              <a:gd name="connsiteY23" fmla="*/ 4618100 h 4750447"/>
              <a:gd name="connsiteX24" fmla="*/ 9536861 w 21635868"/>
              <a:gd name="connsiteY24" fmla="*/ 4618100 h 4750447"/>
              <a:gd name="connsiteX25" fmla="*/ 8814966 w 21635868"/>
              <a:gd name="connsiteY25" fmla="*/ 4634142 h 4750447"/>
              <a:gd name="connsiteX26" fmla="*/ 8317661 w 21635868"/>
              <a:gd name="connsiteY26" fmla="*/ 4650184 h 4750447"/>
              <a:gd name="connsiteX27" fmla="*/ 7595766 w 21635868"/>
              <a:gd name="connsiteY27" fmla="*/ 4666226 h 4750447"/>
              <a:gd name="connsiteX28" fmla="*/ 6312397 w 21635868"/>
              <a:gd name="connsiteY28" fmla="*/ 4650184 h 4750447"/>
              <a:gd name="connsiteX29" fmla="*/ 5430082 w 21635868"/>
              <a:gd name="connsiteY29" fmla="*/ 4666226 h 4750447"/>
              <a:gd name="connsiteX30" fmla="*/ 4627976 w 21635868"/>
              <a:gd name="connsiteY30" fmla="*/ 4650184 h 4750447"/>
              <a:gd name="connsiteX31" fmla="*/ 3681492 w 21635868"/>
              <a:gd name="connsiteY31" fmla="*/ 4618100 h 4750447"/>
              <a:gd name="connsiteX32" fmla="*/ 3168145 w 21635868"/>
              <a:gd name="connsiteY32" fmla="*/ 4634142 h 4750447"/>
              <a:gd name="connsiteX33" fmla="*/ 2349997 w 21635868"/>
              <a:gd name="connsiteY33" fmla="*/ 4618100 h 4750447"/>
              <a:gd name="connsiteX34" fmla="*/ 1644145 w 21635868"/>
              <a:gd name="connsiteY34" fmla="*/ 4634142 h 4750447"/>
              <a:gd name="connsiteX35" fmla="*/ 1259134 w 21635868"/>
              <a:gd name="connsiteY35" fmla="*/ 4634142 h 4750447"/>
              <a:gd name="connsiteX36" fmla="*/ 954334 w 21635868"/>
              <a:gd name="connsiteY36" fmla="*/ 4521847 h 4750447"/>
              <a:gd name="connsiteX37" fmla="*/ 617450 w 21635868"/>
              <a:gd name="connsiteY37" fmla="*/ 4329342 h 4750447"/>
              <a:gd name="connsiteX38" fmla="*/ 376819 w 21635868"/>
              <a:gd name="connsiteY38" fmla="*/ 4024542 h 4750447"/>
              <a:gd name="connsiteX39" fmla="*/ 168271 w 21635868"/>
              <a:gd name="connsiteY39" fmla="*/ 3848079 h 4750447"/>
              <a:gd name="connsiteX40" fmla="*/ 23892 w 21635868"/>
              <a:gd name="connsiteY40" fmla="*/ 3511195 h 4750447"/>
              <a:gd name="connsiteX41" fmla="*/ 7850 w 21635868"/>
              <a:gd name="connsiteY41" fmla="*/ 3110142 h 4750447"/>
              <a:gd name="connsiteX42" fmla="*/ 104103 w 21635868"/>
              <a:gd name="connsiteY42" fmla="*/ 2628879 h 4750447"/>
              <a:gd name="connsiteX43" fmla="*/ 248482 w 21635868"/>
              <a:gd name="connsiteY43" fmla="*/ 2259911 h 4750447"/>
              <a:gd name="connsiteX44" fmla="*/ 473071 w 21635868"/>
              <a:gd name="connsiteY44" fmla="*/ 2003237 h 4750447"/>
              <a:gd name="connsiteX45" fmla="*/ 729745 w 21635868"/>
              <a:gd name="connsiteY45" fmla="*/ 1746563 h 4750447"/>
              <a:gd name="connsiteX46" fmla="*/ 1034545 w 21635868"/>
              <a:gd name="connsiteY46" fmla="*/ 1441763 h 4750447"/>
              <a:gd name="connsiteX47" fmla="*/ 1483724 w 21635868"/>
              <a:gd name="connsiteY47" fmla="*/ 1024669 h 4750447"/>
              <a:gd name="connsiteX48" fmla="*/ 1852692 w 21635868"/>
              <a:gd name="connsiteY48" fmla="*/ 880290 h 4750447"/>
              <a:gd name="connsiteX49" fmla="*/ 2847303 w 21635868"/>
              <a:gd name="connsiteY49" fmla="*/ 671742 h 4750447"/>
              <a:gd name="connsiteX50" fmla="*/ 3472945 w 21635868"/>
              <a:gd name="connsiteY50" fmla="*/ 591532 h 4750447"/>
              <a:gd name="connsiteX51" fmla="*/ 4515682 w 21635868"/>
              <a:gd name="connsiteY51" fmla="*/ 527363 h 4750447"/>
              <a:gd name="connsiteX52" fmla="*/ 5141324 w 21635868"/>
              <a:gd name="connsiteY52" fmla="*/ 415069 h 4750447"/>
              <a:gd name="connsiteX53" fmla="*/ 6585113 w 21635868"/>
              <a:gd name="connsiteY53" fmla="*/ 350900 h 4750447"/>
              <a:gd name="connsiteX54" fmla="*/ 7611808 w 21635868"/>
              <a:gd name="connsiteY54" fmla="*/ 334858 h 4750447"/>
              <a:gd name="connsiteX55" fmla="*/ 8632333 w 21635868"/>
              <a:gd name="connsiteY55" fmla="*/ 390697 h 4750447"/>
              <a:gd name="connsiteX56" fmla="*/ 9264762 w 21635868"/>
              <a:gd name="connsiteY56" fmla="*/ 409824 h 4750447"/>
              <a:gd name="connsiteX57" fmla="*/ 9622933 w 21635868"/>
              <a:gd name="connsiteY57" fmla="*/ 550501 h 4750447"/>
              <a:gd name="connsiteX58" fmla="*/ 10565100 w 21635868"/>
              <a:gd name="connsiteY58" fmla="*/ 724805 h 4750447"/>
              <a:gd name="connsiteX59" fmla="*/ 11177783 w 21635868"/>
              <a:gd name="connsiteY59" fmla="*/ 918235 h 4750447"/>
              <a:gd name="connsiteX60" fmla="*/ 11579453 w 21635868"/>
              <a:gd name="connsiteY60" fmla="*/ 1083285 h 4750447"/>
              <a:gd name="connsiteX61" fmla="*/ 12102673 w 21635868"/>
              <a:gd name="connsiteY61" fmla="*/ 1229206 h 4750447"/>
              <a:gd name="connsiteX62" fmla="*/ 12625273 w 21635868"/>
              <a:gd name="connsiteY62" fmla="*/ 1477549 h 4750447"/>
              <a:gd name="connsiteX63" fmla="*/ 12911565 w 21635868"/>
              <a:gd name="connsiteY63" fmla="*/ 1659257 h 4750447"/>
              <a:gd name="connsiteX64" fmla="*/ 13212662 w 21635868"/>
              <a:gd name="connsiteY64" fmla="*/ 1805796 h 4750447"/>
              <a:gd name="connsiteX65" fmla="*/ 13616800 w 21635868"/>
              <a:gd name="connsiteY65" fmla="*/ 1974546 h 4750447"/>
              <a:gd name="connsiteX66" fmla="*/ 13774135 w 21635868"/>
              <a:gd name="connsiteY66" fmla="*/ 2136201 h 4750447"/>
              <a:gd name="connsiteX67" fmla="*/ 14092819 w 21635868"/>
              <a:gd name="connsiteY67" fmla="*/ 2468458 h 4750447"/>
              <a:gd name="connsiteX68" fmla="*/ 14205113 w 21635868"/>
              <a:gd name="connsiteY68" fmla="*/ 2805342 h 4750447"/>
              <a:gd name="connsiteX69" fmla="*/ 14381576 w 21635868"/>
              <a:gd name="connsiteY69" fmla="*/ 3013890 h 4750447"/>
              <a:gd name="connsiteX70" fmla="*/ 14574082 w 21635868"/>
              <a:gd name="connsiteY70" fmla="*/ 3318690 h 4750447"/>
              <a:gd name="connsiteX71" fmla="*/ 14959092 w 21635868"/>
              <a:gd name="connsiteY71" fmla="*/ 3671616 h 4750447"/>
              <a:gd name="connsiteX72" fmla="*/ 15121745 w 21635868"/>
              <a:gd name="connsiteY72" fmla="*/ 2744643 h 4750447"/>
              <a:gd name="connsiteX73" fmla="*/ 15860503 w 21635868"/>
              <a:gd name="connsiteY73" fmla="*/ 1592598 h 4750447"/>
              <a:gd name="connsiteX74" fmla="*/ 16614470 w 21635868"/>
              <a:gd name="connsiteY74" fmla="*/ 845963 h 4750447"/>
              <a:gd name="connsiteX75" fmla="*/ 17133073 w 21635868"/>
              <a:gd name="connsiteY75" fmla="*/ 601934 h 4750447"/>
              <a:gd name="connsiteX76" fmla="*/ 17549361 w 21635868"/>
              <a:gd name="connsiteY76" fmla="*/ 214027 h 4750447"/>
              <a:gd name="connsiteX77" fmla="*/ 18793155 w 21635868"/>
              <a:gd name="connsiteY77" fmla="*/ 4297258 h 4750447"/>
              <a:gd name="connsiteX78" fmla="*/ 19595261 w 21635868"/>
              <a:gd name="connsiteY78" fmla="*/ 4313300 h 4750447"/>
              <a:gd name="connsiteX79" fmla="*/ 20156734 w 21635868"/>
              <a:gd name="connsiteY79" fmla="*/ 4345384 h 4750447"/>
              <a:gd name="connsiteX80" fmla="*/ 21039050 w 21635868"/>
              <a:gd name="connsiteY80" fmla="*/ 4393511 h 4750447"/>
              <a:gd name="connsiteX81" fmla="*/ 21391976 w 21635868"/>
              <a:gd name="connsiteY81" fmla="*/ 4425595 h 4750447"/>
              <a:gd name="connsiteX82" fmla="*/ 21472187 w 21635868"/>
              <a:gd name="connsiteY82" fmla="*/ 4521847 h 4750447"/>
              <a:gd name="connsiteX83" fmla="*/ 21632608 w 21635868"/>
              <a:gd name="connsiteY83" fmla="*/ 4553932 h 4750447"/>
              <a:gd name="connsiteX0" fmla="*/ 21632608 w 21635868"/>
              <a:gd name="connsiteY0" fmla="*/ 4553932 h 4750447"/>
              <a:gd name="connsiteX1" fmla="*/ 21504271 w 21635868"/>
              <a:gd name="connsiteY1" fmla="*/ 4730395 h 4750447"/>
              <a:gd name="connsiteX2" fmla="*/ 20734250 w 21635868"/>
              <a:gd name="connsiteY2" fmla="*/ 4746437 h 4750447"/>
              <a:gd name="connsiteX3" fmla="*/ 19851934 w 21635868"/>
              <a:gd name="connsiteY3" fmla="*/ 4730395 h 4750447"/>
              <a:gd name="connsiteX4" fmla="*/ 19482966 w 21635868"/>
              <a:gd name="connsiteY4" fmla="*/ 4682269 h 4750447"/>
              <a:gd name="connsiteX5" fmla="*/ 19210250 w 21635868"/>
              <a:gd name="connsiteY5" fmla="*/ 4682269 h 4750447"/>
              <a:gd name="connsiteX6" fmla="*/ 18825240 w 21635868"/>
              <a:gd name="connsiteY6" fmla="*/ 4746437 h 4750447"/>
              <a:gd name="connsiteX7" fmla="*/ 18488355 w 21635868"/>
              <a:gd name="connsiteY7" fmla="*/ 4714353 h 4750447"/>
              <a:gd name="connsiteX8" fmla="*/ 17846671 w 21635868"/>
              <a:gd name="connsiteY8" fmla="*/ 4666226 h 4750447"/>
              <a:gd name="connsiteX9" fmla="*/ 17413534 w 21635868"/>
              <a:gd name="connsiteY9" fmla="*/ 4666226 h 4750447"/>
              <a:gd name="connsiteX10" fmla="*/ 16948313 w 21635868"/>
              <a:gd name="connsiteY10" fmla="*/ 4666226 h 4750447"/>
              <a:gd name="connsiteX11" fmla="*/ 16611429 w 21635868"/>
              <a:gd name="connsiteY11" fmla="*/ 4682269 h 4750447"/>
              <a:gd name="connsiteX12" fmla="*/ 15777240 w 21635868"/>
              <a:gd name="connsiteY12" fmla="*/ 4618100 h 4750447"/>
              <a:gd name="connsiteX13" fmla="*/ 15328061 w 21635868"/>
              <a:gd name="connsiteY13" fmla="*/ 4634142 h 4750447"/>
              <a:gd name="connsiteX14" fmla="*/ 14894924 w 21635868"/>
              <a:gd name="connsiteY14" fmla="*/ 4634142 h 4750447"/>
              <a:gd name="connsiteX15" fmla="*/ 14189071 w 21635868"/>
              <a:gd name="connsiteY15" fmla="*/ 4634142 h 4750447"/>
              <a:gd name="connsiteX16" fmla="*/ 13675724 w 21635868"/>
              <a:gd name="connsiteY16" fmla="*/ 4650184 h 4750447"/>
              <a:gd name="connsiteX17" fmla="*/ 13451134 w 21635868"/>
              <a:gd name="connsiteY17" fmla="*/ 4618100 h 4750447"/>
              <a:gd name="connsiteX18" fmla="*/ 12953829 w 21635868"/>
              <a:gd name="connsiteY18" fmla="*/ 4602058 h 4750447"/>
              <a:gd name="connsiteX19" fmla="*/ 12520692 w 21635868"/>
              <a:gd name="connsiteY19" fmla="*/ 4618100 h 4750447"/>
              <a:gd name="connsiteX20" fmla="*/ 11927134 w 21635868"/>
              <a:gd name="connsiteY20" fmla="*/ 4666226 h 4750447"/>
              <a:gd name="connsiteX21" fmla="*/ 10820229 w 21635868"/>
              <a:gd name="connsiteY21" fmla="*/ 4569974 h 4750447"/>
              <a:gd name="connsiteX22" fmla="*/ 10355008 w 21635868"/>
              <a:gd name="connsiteY22" fmla="*/ 4602058 h 4750447"/>
              <a:gd name="connsiteX23" fmla="*/ 9969997 w 21635868"/>
              <a:gd name="connsiteY23" fmla="*/ 4618100 h 4750447"/>
              <a:gd name="connsiteX24" fmla="*/ 9536861 w 21635868"/>
              <a:gd name="connsiteY24" fmla="*/ 4618100 h 4750447"/>
              <a:gd name="connsiteX25" fmla="*/ 8814966 w 21635868"/>
              <a:gd name="connsiteY25" fmla="*/ 4634142 h 4750447"/>
              <a:gd name="connsiteX26" fmla="*/ 8317661 w 21635868"/>
              <a:gd name="connsiteY26" fmla="*/ 4650184 h 4750447"/>
              <a:gd name="connsiteX27" fmla="*/ 7595766 w 21635868"/>
              <a:gd name="connsiteY27" fmla="*/ 4666226 h 4750447"/>
              <a:gd name="connsiteX28" fmla="*/ 6312397 w 21635868"/>
              <a:gd name="connsiteY28" fmla="*/ 4650184 h 4750447"/>
              <a:gd name="connsiteX29" fmla="*/ 5430082 w 21635868"/>
              <a:gd name="connsiteY29" fmla="*/ 4666226 h 4750447"/>
              <a:gd name="connsiteX30" fmla="*/ 4627976 w 21635868"/>
              <a:gd name="connsiteY30" fmla="*/ 4650184 h 4750447"/>
              <a:gd name="connsiteX31" fmla="*/ 3681492 w 21635868"/>
              <a:gd name="connsiteY31" fmla="*/ 4618100 h 4750447"/>
              <a:gd name="connsiteX32" fmla="*/ 3168145 w 21635868"/>
              <a:gd name="connsiteY32" fmla="*/ 4634142 h 4750447"/>
              <a:gd name="connsiteX33" fmla="*/ 2349997 w 21635868"/>
              <a:gd name="connsiteY33" fmla="*/ 4618100 h 4750447"/>
              <a:gd name="connsiteX34" fmla="*/ 1644145 w 21635868"/>
              <a:gd name="connsiteY34" fmla="*/ 4634142 h 4750447"/>
              <a:gd name="connsiteX35" fmla="*/ 1259134 w 21635868"/>
              <a:gd name="connsiteY35" fmla="*/ 4634142 h 4750447"/>
              <a:gd name="connsiteX36" fmla="*/ 954334 w 21635868"/>
              <a:gd name="connsiteY36" fmla="*/ 4521847 h 4750447"/>
              <a:gd name="connsiteX37" fmla="*/ 617450 w 21635868"/>
              <a:gd name="connsiteY37" fmla="*/ 4329342 h 4750447"/>
              <a:gd name="connsiteX38" fmla="*/ 376819 w 21635868"/>
              <a:gd name="connsiteY38" fmla="*/ 4024542 h 4750447"/>
              <a:gd name="connsiteX39" fmla="*/ 168271 w 21635868"/>
              <a:gd name="connsiteY39" fmla="*/ 3848079 h 4750447"/>
              <a:gd name="connsiteX40" fmla="*/ 23892 w 21635868"/>
              <a:gd name="connsiteY40" fmla="*/ 3511195 h 4750447"/>
              <a:gd name="connsiteX41" fmla="*/ 7850 w 21635868"/>
              <a:gd name="connsiteY41" fmla="*/ 3110142 h 4750447"/>
              <a:gd name="connsiteX42" fmla="*/ 104103 w 21635868"/>
              <a:gd name="connsiteY42" fmla="*/ 2628879 h 4750447"/>
              <a:gd name="connsiteX43" fmla="*/ 248482 w 21635868"/>
              <a:gd name="connsiteY43" fmla="*/ 2259911 h 4750447"/>
              <a:gd name="connsiteX44" fmla="*/ 473071 w 21635868"/>
              <a:gd name="connsiteY44" fmla="*/ 2003237 h 4750447"/>
              <a:gd name="connsiteX45" fmla="*/ 729745 w 21635868"/>
              <a:gd name="connsiteY45" fmla="*/ 1746563 h 4750447"/>
              <a:gd name="connsiteX46" fmla="*/ 1034545 w 21635868"/>
              <a:gd name="connsiteY46" fmla="*/ 1441763 h 4750447"/>
              <a:gd name="connsiteX47" fmla="*/ 1483724 w 21635868"/>
              <a:gd name="connsiteY47" fmla="*/ 1024669 h 4750447"/>
              <a:gd name="connsiteX48" fmla="*/ 1852692 w 21635868"/>
              <a:gd name="connsiteY48" fmla="*/ 880290 h 4750447"/>
              <a:gd name="connsiteX49" fmla="*/ 2847303 w 21635868"/>
              <a:gd name="connsiteY49" fmla="*/ 671742 h 4750447"/>
              <a:gd name="connsiteX50" fmla="*/ 3472945 w 21635868"/>
              <a:gd name="connsiteY50" fmla="*/ 591532 h 4750447"/>
              <a:gd name="connsiteX51" fmla="*/ 4515682 w 21635868"/>
              <a:gd name="connsiteY51" fmla="*/ 527363 h 4750447"/>
              <a:gd name="connsiteX52" fmla="*/ 5141324 w 21635868"/>
              <a:gd name="connsiteY52" fmla="*/ 415069 h 4750447"/>
              <a:gd name="connsiteX53" fmla="*/ 6585113 w 21635868"/>
              <a:gd name="connsiteY53" fmla="*/ 350900 h 4750447"/>
              <a:gd name="connsiteX54" fmla="*/ 7611808 w 21635868"/>
              <a:gd name="connsiteY54" fmla="*/ 334858 h 4750447"/>
              <a:gd name="connsiteX55" fmla="*/ 8632333 w 21635868"/>
              <a:gd name="connsiteY55" fmla="*/ 390697 h 4750447"/>
              <a:gd name="connsiteX56" fmla="*/ 9264762 w 21635868"/>
              <a:gd name="connsiteY56" fmla="*/ 409824 h 4750447"/>
              <a:gd name="connsiteX57" fmla="*/ 9622933 w 21635868"/>
              <a:gd name="connsiteY57" fmla="*/ 550501 h 4750447"/>
              <a:gd name="connsiteX58" fmla="*/ 10565100 w 21635868"/>
              <a:gd name="connsiteY58" fmla="*/ 724805 h 4750447"/>
              <a:gd name="connsiteX59" fmla="*/ 11177783 w 21635868"/>
              <a:gd name="connsiteY59" fmla="*/ 918235 h 4750447"/>
              <a:gd name="connsiteX60" fmla="*/ 11579453 w 21635868"/>
              <a:gd name="connsiteY60" fmla="*/ 1083285 h 4750447"/>
              <a:gd name="connsiteX61" fmla="*/ 12102673 w 21635868"/>
              <a:gd name="connsiteY61" fmla="*/ 1229206 h 4750447"/>
              <a:gd name="connsiteX62" fmla="*/ 12625273 w 21635868"/>
              <a:gd name="connsiteY62" fmla="*/ 1477549 h 4750447"/>
              <a:gd name="connsiteX63" fmla="*/ 12911565 w 21635868"/>
              <a:gd name="connsiteY63" fmla="*/ 1659257 h 4750447"/>
              <a:gd name="connsiteX64" fmla="*/ 13212662 w 21635868"/>
              <a:gd name="connsiteY64" fmla="*/ 1805796 h 4750447"/>
              <a:gd name="connsiteX65" fmla="*/ 13616800 w 21635868"/>
              <a:gd name="connsiteY65" fmla="*/ 1974546 h 4750447"/>
              <a:gd name="connsiteX66" fmla="*/ 13774135 w 21635868"/>
              <a:gd name="connsiteY66" fmla="*/ 2136201 h 4750447"/>
              <a:gd name="connsiteX67" fmla="*/ 14092819 w 21635868"/>
              <a:gd name="connsiteY67" fmla="*/ 2468458 h 4750447"/>
              <a:gd name="connsiteX68" fmla="*/ 14205113 w 21635868"/>
              <a:gd name="connsiteY68" fmla="*/ 2805342 h 4750447"/>
              <a:gd name="connsiteX69" fmla="*/ 14381576 w 21635868"/>
              <a:gd name="connsiteY69" fmla="*/ 3013890 h 4750447"/>
              <a:gd name="connsiteX70" fmla="*/ 14574082 w 21635868"/>
              <a:gd name="connsiteY70" fmla="*/ 3318690 h 4750447"/>
              <a:gd name="connsiteX71" fmla="*/ 14959092 w 21635868"/>
              <a:gd name="connsiteY71" fmla="*/ 3671616 h 4750447"/>
              <a:gd name="connsiteX72" fmla="*/ 15121745 w 21635868"/>
              <a:gd name="connsiteY72" fmla="*/ 2744643 h 4750447"/>
              <a:gd name="connsiteX73" fmla="*/ 15319499 w 21635868"/>
              <a:gd name="connsiteY73" fmla="*/ 1981470 h 4750447"/>
              <a:gd name="connsiteX74" fmla="*/ 16614470 w 21635868"/>
              <a:gd name="connsiteY74" fmla="*/ 845963 h 4750447"/>
              <a:gd name="connsiteX75" fmla="*/ 17133073 w 21635868"/>
              <a:gd name="connsiteY75" fmla="*/ 601934 h 4750447"/>
              <a:gd name="connsiteX76" fmla="*/ 17549361 w 21635868"/>
              <a:gd name="connsiteY76" fmla="*/ 214027 h 4750447"/>
              <a:gd name="connsiteX77" fmla="*/ 18793155 w 21635868"/>
              <a:gd name="connsiteY77" fmla="*/ 4297258 h 4750447"/>
              <a:gd name="connsiteX78" fmla="*/ 19595261 w 21635868"/>
              <a:gd name="connsiteY78" fmla="*/ 4313300 h 4750447"/>
              <a:gd name="connsiteX79" fmla="*/ 20156734 w 21635868"/>
              <a:gd name="connsiteY79" fmla="*/ 4345384 h 4750447"/>
              <a:gd name="connsiteX80" fmla="*/ 21039050 w 21635868"/>
              <a:gd name="connsiteY80" fmla="*/ 4393511 h 4750447"/>
              <a:gd name="connsiteX81" fmla="*/ 21391976 w 21635868"/>
              <a:gd name="connsiteY81" fmla="*/ 4425595 h 4750447"/>
              <a:gd name="connsiteX82" fmla="*/ 21472187 w 21635868"/>
              <a:gd name="connsiteY82" fmla="*/ 4521847 h 4750447"/>
              <a:gd name="connsiteX83" fmla="*/ 21632608 w 21635868"/>
              <a:gd name="connsiteY83" fmla="*/ 4553932 h 4750447"/>
              <a:gd name="connsiteX0" fmla="*/ 21632608 w 21635868"/>
              <a:gd name="connsiteY0" fmla="*/ 4573745 h 4770260"/>
              <a:gd name="connsiteX1" fmla="*/ 21504271 w 21635868"/>
              <a:gd name="connsiteY1" fmla="*/ 4750208 h 4770260"/>
              <a:gd name="connsiteX2" fmla="*/ 20734250 w 21635868"/>
              <a:gd name="connsiteY2" fmla="*/ 4766250 h 4770260"/>
              <a:gd name="connsiteX3" fmla="*/ 19851934 w 21635868"/>
              <a:gd name="connsiteY3" fmla="*/ 4750208 h 4770260"/>
              <a:gd name="connsiteX4" fmla="*/ 19482966 w 21635868"/>
              <a:gd name="connsiteY4" fmla="*/ 4702082 h 4770260"/>
              <a:gd name="connsiteX5" fmla="*/ 19210250 w 21635868"/>
              <a:gd name="connsiteY5" fmla="*/ 4702082 h 4770260"/>
              <a:gd name="connsiteX6" fmla="*/ 18825240 w 21635868"/>
              <a:gd name="connsiteY6" fmla="*/ 4766250 h 4770260"/>
              <a:gd name="connsiteX7" fmla="*/ 18488355 w 21635868"/>
              <a:gd name="connsiteY7" fmla="*/ 4734166 h 4770260"/>
              <a:gd name="connsiteX8" fmla="*/ 17846671 w 21635868"/>
              <a:gd name="connsiteY8" fmla="*/ 4686039 h 4770260"/>
              <a:gd name="connsiteX9" fmla="*/ 17413534 w 21635868"/>
              <a:gd name="connsiteY9" fmla="*/ 4686039 h 4770260"/>
              <a:gd name="connsiteX10" fmla="*/ 16948313 w 21635868"/>
              <a:gd name="connsiteY10" fmla="*/ 4686039 h 4770260"/>
              <a:gd name="connsiteX11" fmla="*/ 16611429 w 21635868"/>
              <a:gd name="connsiteY11" fmla="*/ 4702082 h 4770260"/>
              <a:gd name="connsiteX12" fmla="*/ 15777240 w 21635868"/>
              <a:gd name="connsiteY12" fmla="*/ 4637913 h 4770260"/>
              <a:gd name="connsiteX13" fmla="*/ 15328061 w 21635868"/>
              <a:gd name="connsiteY13" fmla="*/ 4653955 h 4770260"/>
              <a:gd name="connsiteX14" fmla="*/ 14894924 w 21635868"/>
              <a:gd name="connsiteY14" fmla="*/ 4653955 h 4770260"/>
              <a:gd name="connsiteX15" fmla="*/ 14189071 w 21635868"/>
              <a:gd name="connsiteY15" fmla="*/ 4653955 h 4770260"/>
              <a:gd name="connsiteX16" fmla="*/ 13675724 w 21635868"/>
              <a:gd name="connsiteY16" fmla="*/ 4669997 h 4770260"/>
              <a:gd name="connsiteX17" fmla="*/ 13451134 w 21635868"/>
              <a:gd name="connsiteY17" fmla="*/ 4637913 h 4770260"/>
              <a:gd name="connsiteX18" fmla="*/ 12953829 w 21635868"/>
              <a:gd name="connsiteY18" fmla="*/ 4621871 h 4770260"/>
              <a:gd name="connsiteX19" fmla="*/ 12520692 w 21635868"/>
              <a:gd name="connsiteY19" fmla="*/ 4637913 h 4770260"/>
              <a:gd name="connsiteX20" fmla="*/ 11927134 w 21635868"/>
              <a:gd name="connsiteY20" fmla="*/ 4686039 h 4770260"/>
              <a:gd name="connsiteX21" fmla="*/ 10820229 w 21635868"/>
              <a:gd name="connsiteY21" fmla="*/ 4589787 h 4770260"/>
              <a:gd name="connsiteX22" fmla="*/ 10355008 w 21635868"/>
              <a:gd name="connsiteY22" fmla="*/ 4621871 h 4770260"/>
              <a:gd name="connsiteX23" fmla="*/ 9969997 w 21635868"/>
              <a:gd name="connsiteY23" fmla="*/ 4637913 h 4770260"/>
              <a:gd name="connsiteX24" fmla="*/ 9536861 w 21635868"/>
              <a:gd name="connsiteY24" fmla="*/ 4637913 h 4770260"/>
              <a:gd name="connsiteX25" fmla="*/ 8814966 w 21635868"/>
              <a:gd name="connsiteY25" fmla="*/ 4653955 h 4770260"/>
              <a:gd name="connsiteX26" fmla="*/ 8317661 w 21635868"/>
              <a:gd name="connsiteY26" fmla="*/ 4669997 h 4770260"/>
              <a:gd name="connsiteX27" fmla="*/ 7595766 w 21635868"/>
              <a:gd name="connsiteY27" fmla="*/ 4686039 h 4770260"/>
              <a:gd name="connsiteX28" fmla="*/ 6312397 w 21635868"/>
              <a:gd name="connsiteY28" fmla="*/ 4669997 h 4770260"/>
              <a:gd name="connsiteX29" fmla="*/ 5430082 w 21635868"/>
              <a:gd name="connsiteY29" fmla="*/ 4686039 h 4770260"/>
              <a:gd name="connsiteX30" fmla="*/ 4627976 w 21635868"/>
              <a:gd name="connsiteY30" fmla="*/ 4669997 h 4770260"/>
              <a:gd name="connsiteX31" fmla="*/ 3681492 w 21635868"/>
              <a:gd name="connsiteY31" fmla="*/ 4637913 h 4770260"/>
              <a:gd name="connsiteX32" fmla="*/ 3168145 w 21635868"/>
              <a:gd name="connsiteY32" fmla="*/ 4653955 h 4770260"/>
              <a:gd name="connsiteX33" fmla="*/ 2349997 w 21635868"/>
              <a:gd name="connsiteY33" fmla="*/ 4637913 h 4770260"/>
              <a:gd name="connsiteX34" fmla="*/ 1644145 w 21635868"/>
              <a:gd name="connsiteY34" fmla="*/ 4653955 h 4770260"/>
              <a:gd name="connsiteX35" fmla="*/ 1259134 w 21635868"/>
              <a:gd name="connsiteY35" fmla="*/ 4653955 h 4770260"/>
              <a:gd name="connsiteX36" fmla="*/ 954334 w 21635868"/>
              <a:gd name="connsiteY36" fmla="*/ 4541660 h 4770260"/>
              <a:gd name="connsiteX37" fmla="*/ 617450 w 21635868"/>
              <a:gd name="connsiteY37" fmla="*/ 4349155 h 4770260"/>
              <a:gd name="connsiteX38" fmla="*/ 376819 w 21635868"/>
              <a:gd name="connsiteY38" fmla="*/ 4044355 h 4770260"/>
              <a:gd name="connsiteX39" fmla="*/ 168271 w 21635868"/>
              <a:gd name="connsiteY39" fmla="*/ 3867892 h 4770260"/>
              <a:gd name="connsiteX40" fmla="*/ 23892 w 21635868"/>
              <a:gd name="connsiteY40" fmla="*/ 3531008 h 4770260"/>
              <a:gd name="connsiteX41" fmla="*/ 7850 w 21635868"/>
              <a:gd name="connsiteY41" fmla="*/ 3129955 h 4770260"/>
              <a:gd name="connsiteX42" fmla="*/ 104103 w 21635868"/>
              <a:gd name="connsiteY42" fmla="*/ 2648692 h 4770260"/>
              <a:gd name="connsiteX43" fmla="*/ 248482 w 21635868"/>
              <a:gd name="connsiteY43" fmla="*/ 2279724 h 4770260"/>
              <a:gd name="connsiteX44" fmla="*/ 473071 w 21635868"/>
              <a:gd name="connsiteY44" fmla="*/ 2023050 h 4770260"/>
              <a:gd name="connsiteX45" fmla="*/ 729745 w 21635868"/>
              <a:gd name="connsiteY45" fmla="*/ 1766376 h 4770260"/>
              <a:gd name="connsiteX46" fmla="*/ 1034545 w 21635868"/>
              <a:gd name="connsiteY46" fmla="*/ 1461576 h 4770260"/>
              <a:gd name="connsiteX47" fmla="*/ 1483724 w 21635868"/>
              <a:gd name="connsiteY47" fmla="*/ 1044482 h 4770260"/>
              <a:gd name="connsiteX48" fmla="*/ 1852692 w 21635868"/>
              <a:gd name="connsiteY48" fmla="*/ 900103 h 4770260"/>
              <a:gd name="connsiteX49" fmla="*/ 2847303 w 21635868"/>
              <a:gd name="connsiteY49" fmla="*/ 691555 h 4770260"/>
              <a:gd name="connsiteX50" fmla="*/ 3472945 w 21635868"/>
              <a:gd name="connsiteY50" fmla="*/ 611345 h 4770260"/>
              <a:gd name="connsiteX51" fmla="*/ 4515682 w 21635868"/>
              <a:gd name="connsiteY51" fmla="*/ 547176 h 4770260"/>
              <a:gd name="connsiteX52" fmla="*/ 5141324 w 21635868"/>
              <a:gd name="connsiteY52" fmla="*/ 434882 h 4770260"/>
              <a:gd name="connsiteX53" fmla="*/ 6585113 w 21635868"/>
              <a:gd name="connsiteY53" fmla="*/ 370713 h 4770260"/>
              <a:gd name="connsiteX54" fmla="*/ 7611808 w 21635868"/>
              <a:gd name="connsiteY54" fmla="*/ 354671 h 4770260"/>
              <a:gd name="connsiteX55" fmla="*/ 8632333 w 21635868"/>
              <a:gd name="connsiteY55" fmla="*/ 410510 h 4770260"/>
              <a:gd name="connsiteX56" fmla="*/ 9264762 w 21635868"/>
              <a:gd name="connsiteY56" fmla="*/ 429637 h 4770260"/>
              <a:gd name="connsiteX57" fmla="*/ 9622933 w 21635868"/>
              <a:gd name="connsiteY57" fmla="*/ 570314 h 4770260"/>
              <a:gd name="connsiteX58" fmla="*/ 10565100 w 21635868"/>
              <a:gd name="connsiteY58" fmla="*/ 744618 h 4770260"/>
              <a:gd name="connsiteX59" fmla="*/ 11177783 w 21635868"/>
              <a:gd name="connsiteY59" fmla="*/ 938048 h 4770260"/>
              <a:gd name="connsiteX60" fmla="*/ 11579453 w 21635868"/>
              <a:gd name="connsiteY60" fmla="*/ 1103098 h 4770260"/>
              <a:gd name="connsiteX61" fmla="*/ 12102673 w 21635868"/>
              <a:gd name="connsiteY61" fmla="*/ 1249019 h 4770260"/>
              <a:gd name="connsiteX62" fmla="*/ 12625273 w 21635868"/>
              <a:gd name="connsiteY62" fmla="*/ 1497362 h 4770260"/>
              <a:gd name="connsiteX63" fmla="*/ 12911565 w 21635868"/>
              <a:gd name="connsiteY63" fmla="*/ 1679070 h 4770260"/>
              <a:gd name="connsiteX64" fmla="*/ 13212662 w 21635868"/>
              <a:gd name="connsiteY64" fmla="*/ 1825609 h 4770260"/>
              <a:gd name="connsiteX65" fmla="*/ 13616800 w 21635868"/>
              <a:gd name="connsiteY65" fmla="*/ 1994359 h 4770260"/>
              <a:gd name="connsiteX66" fmla="*/ 13774135 w 21635868"/>
              <a:gd name="connsiteY66" fmla="*/ 2156014 h 4770260"/>
              <a:gd name="connsiteX67" fmla="*/ 14092819 w 21635868"/>
              <a:gd name="connsiteY67" fmla="*/ 2488271 h 4770260"/>
              <a:gd name="connsiteX68" fmla="*/ 14205113 w 21635868"/>
              <a:gd name="connsiteY68" fmla="*/ 2825155 h 4770260"/>
              <a:gd name="connsiteX69" fmla="*/ 14381576 w 21635868"/>
              <a:gd name="connsiteY69" fmla="*/ 3033703 h 4770260"/>
              <a:gd name="connsiteX70" fmla="*/ 14574082 w 21635868"/>
              <a:gd name="connsiteY70" fmla="*/ 3338503 h 4770260"/>
              <a:gd name="connsiteX71" fmla="*/ 14959092 w 21635868"/>
              <a:gd name="connsiteY71" fmla="*/ 3691429 h 4770260"/>
              <a:gd name="connsiteX72" fmla="*/ 15121745 w 21635868"/>
              <a:gd name="connsiteY72" fmla="*/ 2764456 h 4770260"/>
              <a:gd name="connsiteX73" fmla="*/ 15319499 w 21635868"/>
              <a:gd name="connsiteY73" fmla="*/ 2001283 h 4770260"/>
              <a:gd name="connsiteX74" fmla="*/ 15577561 w 21635868"/>
              <a:gd name="connsiteY74" fmla="*/ 1643538 h 4770260"/>
              <a:gd name="connsiteX75" fmla="*/ 17133073 w 21635868"/>
              <a:gd name="connsiteY75" fmla="*/ 621747 h 4770260"/>
              <a:gd name="connsiteX76" fmla="*/ 17549361 w 21635868"/>
              <a:gd name="connsiteY76" fmla="*/ 233840 h 4770260"/>
              <a:gd name="connsiteX77" fmla="*/ 18793155 w 21635868"/>
              <a:gd name="connsiteY77" fmla="*/ 4317071 h 4770260"/>
              <a:gd name="connsiteX78" fmla="*/ 19595261 w 21635868"/>
              <a:gd name="connsiteY78" fmla="*/ 4333113 h 4770260"/>
              <a:gd name="connsiteX79" fmla="*/ 20156734 w 21635868"/>
              <a:gd name="connsiteY79" fmla="*/ 4365197 h 4770260"/>
              <a:gd name="connsiteX80" fmla="*/ 21039050 w 21635868"/>
              <a:gd name="connsiteY80" fmla="*/ 4413324 h 4770260"/>
              <a:gd name="connsiteX81" fmla="*/ 21391976 w 21635868"/>
              <a:gd name="connsiteY81" fmla="*/ 4445408 h 4770260"/>
              <a:gd name="connsiteX82" fmla="*/ 21472187 w 21635868"/>
              <a:gd name="connsiteY82" fmla="*/ 4541660 h 4770260"/>
              <a:gd name="connsiteX83" fmla="*/ 21632608 w 21635868"/>
              <a:gd name="connsiteY83" fmla="*/ 4573745 h 4770260"/>
              <a:gd name="connsiteX0" fmla="*/ 21632608 w 21635868"/>
              <a:gd name="connsiteY0" fmla="*/ 4471062 h 4667577"/>
              <a:gd name="connsiteX1" fmla="*/ 21504271 w 21635868"/>
              <a:gd name="connsiteY1" fmla="*/ 4647525 h 4667577"/>
              <a:gd name="connsiteX2" fmla="*/ 20734250 w 21635868"/>
              <a:gd name="connsiteY2" fmla="*/ 4663567 h 4667577"/>
              <a:gd name="connsiteX3" fmla="*/ 19851934 w 21635868"/>
              <a:gd name="connsiteY3" fmla="*/ 4647525 h 4667577"/>
              <a:gd name="connsiteX4" fmla="*/ 19482966 w 21635868"/>
              <a:gd name="connsiteY4" fmla="*/ 4599399 h 4667577"/>
              <a:gd name="connsiteX5" fmla="*/ 19210250 w 21635868"/>
              <a:gd name="connsiteY5" fmla="*/ 4599399 h 4667577"/>
              <a:gd name="connsiteX6" fmla="*/ 18825240 w 21635868"/>
              <a:gd name="connsiteY6" fmla="*/ 4663567 h 4667577"/>
              <a:gd name="connsiteX7" fmla="*/ 18488355 w 21635868"/>
              <a:gd name="connsiteY7" fmla="*/ 4631483 h 4667577"/>
              <a:gd name="connsiteX8" fmla="*/ 17846671 w 21635868"/>
              <a:gd name="connsiteY8" fmla="*/ 4583356 h 4667577"/>
              <a:gd name="connsiteX9" fmla="*/ 17413534 w 21635868"/>
              <a:gd name="connsiteY9" fmla="*/ 4583356 h 4667577"/>
              <a:gd name="connsiteX10" fmla="*/ 16948313 w 21635868"/>
              <a:gd name="connsiteY10" fmla="*/ 4583356 h 4667577"/>
              <a:gd name="connsiteX11" fmla="*/ 16611429 w 21635868"/>
              <a:gd name="connsiteY11" fmla="*/ 4599399 h 4667577"/>
              <a:gd name="connsiteX12" fmla="*/ 15777240 w 21635868"/>
              <a:gd name="connsiteY12" fmla="*/ 4535230 h 4667577"/>
              <a:gd name="connsiteX13" fmla="*/ 15328061 w 21635868"/>
              <a:gd name="connsiteY13" fmla="*/ 4551272 h 4667577"/>
              <a:gd name="connsiteX14" fmla="*/ 14894924 w 21635868"/>
              <a:gd name="connsiteY14" fmla="*/ 4551272 h 4667577"/>
              <a:gd name="connsiteX15" fmla="*/ 14189071 w 21635868"/>
              <a:gd name="connsiteY15" fmla="*/ 4551272 h 4667577"/>
              <a:gd name="connsiteX16" fmla="*/ 13675724 w 21635868"/>
              <a:gd name="connsiteY16" fmla="*/ 4567314 h 4667577"/>
              <a:gd name="connsiteX17" fmla="*/ 13451134 w 21635868"/>
              <a:gd name="connsiteY17" fmla="*/ 4535230 h 4667577"/>
              <a:gd name="connsiteX18" fmla="*/ 12953829 w 21635868"/>
              <a:gd name="connsiteY18" fmla="*/ 4519188 h 4667577"/>
              <a:gd name="connsiteX19" fmla="*/ 12520692 w 21635868"/>
              <a:gd name="connsiteY19" fmla="*/ 4535230 h 4667577"/>
              <a:gd name="connsiteX20" fmla="*/ 11927134 w 21635868"/>
              <a:gd name="connsiteY20" fmla="*/ 4583356 h 4667577"/>
              <a:gd name="connsiteX21" fmla="*/ 10820229 w 21635868"/>
              <a:gd name="connsiteY21" fmla="*/ 4487104 h 4667577"/>
              <a:gd name="connsiteX22" fmla="*/ 10355008 w 21635868"/>
              <a:gd name="connsiteY22" fmla="*/ 4519188 h 4667577"/>
              <a:gd name="connsiteX23" fmla="*/ 9969997 w 21635868"/>
              <a:gd name="connsiteY23" fmla="*/ 4535230 h 4667577"/>
              <a:gd name="connsiteX24" fmla="*/ 9536861 w 21635868"/>
              <a:gd name="connsiteY24" fmla="*/ 4535230 h 4667577"/>
              <a:gd name="connsiteX25" fmla="*/ 8814966 w 21635868"/>
              <a:gd name="connsiteY25" fmla="*/ 4551272 h 4667577"/>
              <a:gd name="connsiteX26" fmla="*/ 8317661 w 21635868"/>
              <a:gd name="connsiteY26" fmla="*/ 4567314 h 4667577"/>
              <a:gd name="connsiteX27" fmla="*/ 7595766 w 21635868"/>
              <a:gd name="connsiteY27" fmla="*/ 4583356 h 4667577"/>
              <a:gd name="connsiteX28" fmla="*/ 6312397 w 21635868"/>
              <a:gd name="connsiteY28" fmla="*/ 4567314 h 4667577"/>
              <a:gd name="connsiteX29" fmla="*/ 5430082 w 21635868"/>
              <a:gd name="connsiteY29" fmla="*/ 4583356 h 4667577"/>
              <a:gd name="connsiteX30" fmla="*/ 4627976 w 21635868"/>
              <a:gd name="connsiteY30" fmla="*/ 4567314 h 4667577"/>
              <a:gd name="connsiteX31" fmla="*/ 3681492 w 21635868"/>
              <a:gd name="connsiteY31" fmla="*/ 4535230 h 4667577"/>
              <a:gd name="connsiteX32" fmla="*/ 3168145 w 21635868"/>
              <a:gd name="connsiteY32" fmla="*/ 4551272 h 4667577"/>
              <a:gd name="connsiteX33" fmla="*/ 2349997 w 21635868"/>
              <a:gd name="connsiteY33" fmla="*/ 4535230 h 4667577"/>
              <a:gd name="connsiteX34" fmla="*/ 1644145 w 21635868"/>
              <a:gd name="connsiteY34" fmla="*/ 4551272 h 4667577"/>
              <a:gd name="connsiteX35" fmla="*/ 1259134 w 21635868"/>
              <a:gd name="connsiteY35" fmla="*/ 4551272 h 4667577"/>
              <a:gd name="connsiteX36" fmla="*/ 954334 w 21635868"/>
              <a:gd name="connsiteY36" fmla="*/ 4438977 h 4667577"/>
              <a:gd name="connsiteX37" fmla="*/ 617450 w 21635868"/>
              <a:gd name="connsiteY37" fmla="*/ 4246472 h 4667577"/>
              <a:gd name="connsiteX38" fmla="*/ 376819 w 21635868"/>
              <a:gd name="connsiteY38" fmla="*/ 3941672 h 4667577"/>
              <a:gd name="connsiteX39" fmla="*/ 168271 w 21635868"/>
              <a:gd name="connsiteY39" fmla="*/ 3765209 h 4667577"/>
              <a:gd name="connsiteX40" fmla="*/ 23892 w 21635868"/>
              <a:gd name="connsiteY40" fmla="*/ 3428325 h 4667577"/>
              <a:gd name="connsiteX41" fmla="*/ 7850 w 21635868"/>
              <a:gd name="connsiteY41" fmla="*/ 3027272 h 4667577"/>
              <a:gd name="connsiteX42" fmla="*/ 104103 w 21635868"/>
              <a:gd name="connsiteY42" fmla="*/ 2546009 h 4667577"/>
              <a:gd name="connsiteX43" fmla="*/ 248482 w 21635868"/>
              <a:gd name="connsiteY43" fmla="*/ 2177041 h 4667577"/>
              <a:gd name="connsiteX44" fmla="*/ 473071 w 21635868"/>
              <a:gd name="connsiteY44" fmla="*/ 1920367 h 4667577"/>
              <a:gd name="connsiteX45" fmla="*/ 729745 w 21635868"/>
              <a:gd name="connsiteY45" fmla="*/ 1663693 h 4667577"/>
              <a:gd name="connsiteX46" fmla="*/ 1034545 w 21635868"/>
              <a:gd name="connsiteY46" fmla="*/ 1358893 h 4667577"/>
              <a:gd name="connsiteX47" fmla="*/ 1483724 w 21635868"/>
              <a:gd name="connsiteY47" fmla="*/ 941799 h 4667577"/>
              <a:gd name="connsiteX48" fmla="*/ 1852692 w 21635868"/>
              <a:gd name="connsiteY48" fmla="*/ 797420 h 4667577"/>
              <a:gd name="connsiteX49" fmla="*/ 2847303 w 21635868"/>
              <a:gd name="connsiteY49" fmla="*/ 588872 h 4667577"/>
              <a:gd name="connsiteX50" fmla="*/ 3472945 w 21635868"/>
              <a:gd name="connsiteY50" fmla="*/ 508662 h 4667577"/>
              <a:gd name="connsiteX51" fmla="*/ 4515682 w 21635868"/>
              <a:gd name="connsiteY51" fmla="*/ 444493 h 4667577"/>
              <a:gd name="connsiteX52" fmla="*/ 5141324 w 21635868"/>
              <a:gd name="connsiteY52" fmla="*/ 332199 h 4667577"/>
              <a:gd name="connsiteX53" fmla="*/ 6585113 w 21635868"/>
              <a:gd name="connsiteY53" fmla="*/ 268030 h 4667577"/>
              <a:gd name="connsiteX54" fmla="*/ 7611808 w 21635868"/>
              <a:gd name="connsiteY54" fmla="*/ 251988 h 4667577"/>
              <a:gd name="connsiteX55" fmla="*/ 8632333 w 21635868"/>
              <a:gd name="connsiteY55" fmla="*/ 307827 h 4667577"/>
              <a:gd name="connsiteX56" fmla="*/ 9264762 w 21635868"/>
              <a:gd name="connsiteY56" fmla="*/ 326954 h 4667577"/>
              <a:gd name="connsiteX57" fmla="*/ 9622933 w 21635868"/>
              <a:gd name="connsiteY57" fmla="*/ 467631 h 4667577"/>
              <a:gd name="connsiteX58" fmla="*/ 10565100 w 21635868"/>
              <a:gd name="connsiteY58" fmla="*/ 641935 h 4667577"/>
              <a:gd name="connsiteX59" fmla="*/ 11177783 w 21635868"/>
              <a:gd name="connsiteY59" fmla="*/ 835365 h 4667577"/>
              <a:gd name="connsiteX60" fmla="*/ 11579453 w 21635868"/>
              <a:gd name="connsiteY60" fmla="*/ 1000415 h 4667577"/>
              <a:gd name="connsiteX61" fmla="*/ 12102673 w 21635868"/>
              <a:gd name="connsiteY61" fmla="*/ 1146336 h 4667577"/>
              <a:gd name="connsiteX62" fmla="*/ 12625273 w 21635868"/>
              <a:gd name="connsiteY62" fmla="*/ 1394679 h 4667577"/>
              <a:gd name="connsiteX63" fmla="*/ 12911565 w 21635868"/>
              <a:gd name="connsiteY63" fmla="*/ 1576387 h 4667577"/>
              <a:gd name="connsiteX64" fmla="*/ 13212662 w 21635868"/>
              <a:gd name="connsiteY64" fmla="*/ 1722926 h 4667577"/>
              <a:gd name="connsiteX65" fmla="*/ 13616800 w 21635868"/>
              <a:gd name="connsiteY65" fmla="*/ 1891676 h 4667577"/>
              <a:gd name="connsiteX66" fmla="*/ 13774135 w 21635868"/>
              <a:gd name="connsiteY66" fmla="*/ 2053331 h 4667577"/>
              <a:gd name="connsiteX67" fmla="*/ 14092819 w 21635868"/>
              <a:gd name="connsiteY67" fmla="*/ 2385588 h 4667577"/>
              <a:gd name="connsiteX68" fmla="*/ 14205113 w 21635868"/>
              <a:gd name="connsiteY68" fmla="*/ 2722472 h 4667577"/>
              <a:gd name="connsiteX69" fmla="*/ 14381576 w 21635868"/>
              <a:gd name="connsiteY69" fmla="*/ 2931020 h 4667577"/>
              <a:gd name="connsiteX70" fmla="*/ 14574082 w 21635868"/>
              <a:gd name="connsiteY70" fmla="*/ 3235820 h 4667577"/>
              <a:gd name="connsiteX71" fmla="*/ 14959092 w 21635868"/>
              <a:gd name="connsiteY71" fmla="*/ 3588746 h 4667577"/>
              <a:gd name="connsiteX72" fmla="*/ 15121745 w 21635868"/>
              <a:gd name="connsiteY72" fmla="*/ 2661773 h 4667577"/>
              <a:gd name="connsiteX73" fmla="*/ 15319499 w 21635868"/>
              <a:gd name="connsiteY73" fmla="*/ 1898600 h 4667577"/>
              <a:gd name="connsiteX74" fmla="*/ 15577561 w 21635868"/>
              <a:gd name="connsiteY74" fmla="*/ 1540855 h 4667577"/>
              <a:gd name="connsiteX75" fmla="*/ 16006000 w 21635868"/>
              <a:gd name="connsiteY75" fmla="*/ 1053762 h 4667577"/>
              <a:gd name="connsiteX76" fmla="*/ 17549361 w 21635868"/>
              <a:gd name="connsiteY76" fmla="*/ 131157 h 4667577"/>
              <a:gd name="connsiteX77" fmla="*/ 18793155 w 21635868"/>
              <a:gd name="connsiteY77" fmla="*/ 4214388 h 4667577"/>
              <a:gd name="connsiteX78" fmla="*/ 19595261 w 21635868"/>
              <a:gd name="connsiteY78" fmla="*/ 4230430 h 4667577"/>
              <a:gd name="connsiteX79" fmla="*/ 20156734 w 21635868"/>
              <a:gd name="connsiteY79" fmla="*/ 4262514 h 4667577"/>
              <a:gd name="connsiteX80" fmla="*/ 21039050 w 21635868"/>
              <a:gd name="connsiteY80" fmla="*/ 4310641 h 4667577"/>
              <a:gd name="connsiteX81" fmla="*/ 21391976 w 21635868"/>
              <a:gd name="connsiteY81" fmla="*/ 4342725 h 4667577"/>
              <a:gd name="connsiteX82" fmla="*/ 21472187 w 21635868"/>
              <a:gd name="connsiteY82" fmla="*/ 4438977 h 4667577"/>
              <a:gd name="connsiteX83" fmla="*/ 21632608 w 21635868"/>
              <a:gd name="connsiteY83" fmla="*/ 4471062 h 4667577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12662 w 21635868"/>
              <a:gd name="connsiteY64" fmla="*/ 1473130 h 4417781"/>
              <a:gd name="connsiteX65" fmla="*/ 13616800 w 21635868"/>
              <a:gd name="connsiteY65" fmla="*/ 1641880 h 4417781"/>
              <a:gd name="connsiteX66" fmla="*/ 13774135 w 21635868"/>
              <a:gd name="connsiteY66" fmla="*/ 1803535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121745 w 21635868"/>
              <a:gd name="connsiteY72" fmla="*/ 2411977 h 4417781"/>
              <a:gd name="connsiteX73" fmla="*/ 15319499 w 21635868"/>
              <a:gd name="connsiteY73" fmla="*/ 1648804 h 4417781"/>
              <a:gd name="connsiteX74" fmla="*/ 15577561 w 21635868"/>
              <a:gd name="connsiteY74" fmla="*/ 1291059 h 4417781"/>
              <a:gd name="connsiteX75" fmla="*/ 16006000 w 21635868"/>
              <a:gd name="connsiteY75" fmla="*/ 803966 h 4417781"/>
              <a:gd name="connsiteX76" fmla="*/ 16422288 w 21635868"/>
              <a:gd name="connsiteY76" fmla="*/ 416079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42687 h 4439202"/>
              <a:gd name="connsiteX1" fmla="*/ 21504271 w 21635868"/>
              <a:gd name="connsiteY1" fmla="*/ 4419150 h 4439202"/>
              <a:gd name="connsiteX2" fmla="*/ 20734250 w 21635868"/>
              <a:gd name="connsiteY2" fmla="*/ 4435192 h 4439202"/>
              <a:gd name="connsiteX3" fmla="*/ 19851934 w 21635868"/>
              <a:gd name="connsiteY3" fmla="*/ 4419150 h 4439202"/>
              <a:gd name="connsiteX4" fmla="*/ 19482966 w 21635868"/>
              <a:gd name="connsiteY4" fmla="*/ 4371024 h 4439202"/>
              <a:gd name="connsiteX5" fmla="*/ 19210250 w 21635868"/>
              <a:gd name="connsiteY5" fmla="*/ 4371024 h 4439202"/>
              <a:gd name="connsiteX6" fmla="*/ 18825240 w 21635868"/>
              <a:gd name="connsiteY6" fmla="*/ 4435192 h 4439202"/>
              <a:gd name="connsiteX7" fmla="*/ 18488355 w 21635868"/>
              <a:gd name="connsiteY7" fmla="*/ 4403108 h 4439202"/>
              <a:gd name="connsiteX8" fmla="*/ 17846671 w 21635868"/>
              <a:gd name="connsiteY8" fmla="*/ 4354981 h 4439202"/>
              <a:gd name="connsiteX9" fmla="*/ 17413534 w 21635868"/>
              <a:gd name="connsiteY9" fmla="*/ 4354981 h 4439202"/>
              <a:gd name="connsiteX10" fmla="*/ 16948313 w 21635868"/>
              <a:gd name="connsiteY10" fmla="*/ 4354981 h 4439202"/>
              <a:gd name="connsiteX11" fmla="*/ 16611429 w 21635868"/>
              <a:gd name="connsiteY11" fmla="*/ 4371024 h 4439202"/>
              <a:gd name="connsiteX12" fmla="*/ 15777240 w 21635868"/>
              <a:gd name="connsiteY12" fmla="*/ 4306855 h 4439202"/>
              <a:gd name="connsiteX13" fmla="*/ 15328061 w 21635868"/>
              <a:gd name="connsiteY13" fmla="*/ 4322897 h 4439202"/>
              <a:gd name="connsiteX14" fmla="*/ 14894924 w 21635868"/>
              <a:gd name="connsiteY14" fmla="*/ 4322897 h 4439202"/>
              <a:gd name="connsiteX15" fmla="*/ 14189071 w 21635868"/>
              <a:gd name="connsiteY15" fmla="*/ 4322897 h 4439202"/>
              <a:gd name="connsiteX16" fmla="*/ 13675724 w 21635868"/>
              <a:gd name="connsiteY16" fmla="*/ 4338939 h 4439202"/>
              <a:gd name="connsiteX17" fmla="*/ 13451134 w 21635868"/>
              <a:gd name="connsiteY17" fmla="*/ 4306855 h 4439202"/>
              <a:gd name="connsiteX18" fmla="*/ 12953829 w 21635868"/>
              <a:gd name="connsiteY18" fmla="*/ 4290813 h 4439202"/>
              <a:gd name="connsiteX19" fmla="*/ 12520692 w 21635868"/>
              <a:gd name="connsiteY19" fmla="*/ 4306855 h 4439202"/>
              <a:gd name="connsiteX20" fmla="*/ 11927134 w 21635868"/>
              <a:gd name="connsiteY20" fmla="*/ 4354981 h 4439202"/>
              <a:gd name="connsiteX21" fmla="*/ 10820229 w 21635868"/>
              <a:gd name="connsiteY21" fmla="*/ 4258729 h 4439202"/>
              <a:gd name="connsiteX22" fmla="*/ 10355008 w 21635868"/>
              <a:gd name="connsiteY22" fmla="*/ 4290813 h 4439202"/>
              <a:gd name="connsiteX23" fmla="*/ 9969997 w 21635868"/>
              <a:gd name="connsiteY23" fmla="*/ 4306855 h 4439202"/>
              <a:gd name="connsiteX24" fmla="*/ 9536861 w 21635868"/>
              <a:gd name="connsiteY24" fmla="*/ 4306855 h 4439202"/>
              <a:gd name="connsiteX25" fmla="*/ 8814966 w 21635868"/>
              <a:gd name="connsiteY25" fmla="*/ 4322897 h 4439202"/>
              <a:gd name="connsiteX26" fmla="*/ 8317661 w 21635868"/>
              <a:gd name="connsiteY26" fmla="*/ 4338939 h 4439202"/>
              <a:gd name="connsiteX27" fmla="*/ 7595766 w 21635868"/>
              <a:gd name="connsiteY27" fmla="*/ 4354981 h 4439202"/>
              <a:gd name="connsiteX28" fmla="*/ 6312397 w 21635868"/>
              <a:gd name="connsiteY28" fmla="*/ 4338939 h 4439202"/>
              <a:gd name="connsiteX29" fmla="*/ 5430082 w 21635868"/>
              <a:gd name="connsiteY29" fmla="*/ 4354981 h 4439202"/>
              <a:gd name="connsiteX30" fmla="*/ 4627976 w 21635868"/>
              <a:gd name="connsiteY30" fmla="*/ 4338939 h 4439202"/>
              <a:gd name="connsiteX31" fmla="*/ 3681492 w 21635868"/>
              <a:gd name="connsiteY31" fmla="*/ 4306855 h 4439202"/>
              <a:gd name="connsiteX32" fmla="*/ 3168145 w 21635868"/>
              <a:gd name="connsiteY32" fmla="*/ 4322897 h 4439202"/>
              <a:gd name="connsiteX33" fmla="*/ 2349997 w 21635868"/>
              <a:gd name="connsiteY33" fmla="*/ 4306855 h 4439202"/>
              <a:gd name="connsiteX34" fmla="*/ 1644145 w 21635868"/>
              <a:gd name="connsiteY34" fmla="*/ 4322897 h 4439202"/>
              <a:gd name="connsiteX35" fmla="*/ 1259134 w 21635868"/>
              <a:gd name="connsiteY35" fmla="*/ 4322897 h 4439202"/>
              <a:gd name="connsiteX36" fmla="*/ 954334 w 21635868"/>
              <a:gd name="connsiteY36" fmla="*/ 4210602 h 4439202"/>
              <a:gd name="connsiteX37" fmla="*/ 617450 w 21635868"/>
              <a:gd name="connsiteY37" fmla="*/ 4018097 h 4439202"/>
              <a:gd name="connsiteX38" fmla="*/ 376819 w 21635868"/>
              <a:gd name="connsiteY38" fmla="*/ 3713297 h 4439202"/>
              <a:gd name="connsiteX39" fmla="*/ 168271 w 21635868"/>
              <a:gd name="connsiteY39" fmla="*/ 3536834 h 4439202"/>
              <a:gd name="connsiteX40" fmla="*/ 23892 w 21635868"/>
              <a:gd name="connsiteY40" fmla="*/ 3199950 h 4439202"/>
              <a:gd name="connsiteX41" fmla="*/ 7850 w 21635868"/>
              <a:gd name="connsiteY41" fmla="*/ 2798897 h 4439202"/>
              <a:gd name="connsiteX42" fmla="*/ 104103 w 21635868"/>
              <a:gd name="connsiteY42" fmla="*/ 2317634 h 4439202"/>
              <a:gd name="connsiteX43" fmla="*/ 248482 w 21635868"/>
              <a:gd name="connsiteY43" fmla="*/ 1948666 h 4439202"/>
              <a:gd name="connsiteX44" fmla="*/ 473071 w 21635868"/>
              <a:gd name="connsiteY44" fmla="*/ 1691992 h 4439202"/>
              <a:gd name="connsiteX45" fmla="*/ 729745 w 21635868"/>
              <a:gd name="connsiteY45" fmla="*/ 1435318 h 4439202"/>
              <a:gd name="connsiteX46" fmla="*/ 1034545 w 21635868"/>
              <a:gd name="connsiteY46" fmla="*/ 1130518 h 4439202"/>
              <a:gd name="connsiteX47" fmla="*/ 1483724 w 21635868"/>
              <a:gd name="connsiteY47" fmla="*/ 713424 h 4439202"/>
              <a:gd name="connsiteX48" fmla="*/ 1852692 w 21635868"/>
              <a:gd name="connsiteY48" fmla="*/ 569045 h 4439202"/>
              <a:gd name="connsiteX49" fmla="*/ 2847303 w 21635868"/>
              <a:gd name="connsiteY49" fmla="*/ 360497 h 4439202"/>
              <a:gd name="connsiteX50" fmla="*/ 3472945 w 21635868"/>
              <a:gd name="connsiteY50" fmla="*/ 280287 h 4439202"/>
              <a:gd name="connsiteX51" fmla="*/ 4515682 w 21635868"/>
              <a:gd name="connsiteY51" fmla="*/ 216118 h 4439202"/>
              <a:gd name="connsiteX52" fmla="*/ 5141324 w 21635868"/>
              <a:gd name="connsiteY52" fmla="*/ 103824 h 4439202"/>
              <a:gd name="connsiteX53" fmla="*/ 6585113 w 21635868"/>
              <a:gd name="connsiteY53" fmla="*/ 39655 h 4439202"/>
              <a:gd name="connsiteX54" fmla="*/ 7611808 w 21635868"/>
              <a:gd name="connsiteY54" fmla="*/ 23613 h 4439202"/>
              <a:gd name="connsiteX55" fmla="*/ 8632333 w 21635868"/>
              <a:gd name="connsiteY55" fmla="*/ 79452 h 4439202"/>
              <a:gd name="connsiteX56" fmla="*/ 9264762 w 21635868"/>
              <a:gd name="connsiteY56" fmla="*/ 98579 h 4439202"/>
              <a:gd name="connsiteX57" fmla="*/ 9622933 w 21635868"/>
              <a:gd name="connsiteY57" fmla="*/ 239256 h 4439202"/>
              <a:gd name="connsiteX58" fmla="*/ 10565100 w 21635868"/>
              <a:gd name="connsiteY58" fmla="*/ 413560 h 4439202"/>
              <a:gd name="connsiteX59" fmla="*/ 11177783 w 21635868"/>
              <a:gd name="connsiteY59" fmla="*/ 606990 h 4439202"/>
              <a:gd name="connsiteX60" fmla="*/ 11579453 w 21635868"/>
              <a:gd name="connsiteY60" fmla="*/ 772040 h 4439202"/>
              <a:gd name="connsiteX61" fmla="*/ 12102673 w 21635868"/>
              <a:gd name="connsiteY61" fmla="*/ 917961 h 4439202"/>
              <a:gd name="connsiteX62" fmla="*/ 12625273 w 21635868"/>
              <a:gd name="connsiteY62" fmla="*/ 1166304 h 4439202"/>
              <a:gd name="connsiteX63" fmla="*/ 12911565 w 21635868"/>
              <a:gd name="connsiteY63" fmla="*/ 1348012 h 4439202"/>
              <a:gd name="connsiteX64" fmla="*/ 13212662 w 21635868"/>
              <a:gd name="connsiteY64" fmla="*/ 1494551 h 4439202"/>
              <a:gd name="connsiteX65" fmla="*/ 13616800 w 21635868"/>
              <a:gd name="connsiteY65" fmla="*/ 1663301 h 4439202"/>
              <a:gd name="connsiteX66" fmla="*/ 13774135 w 21635868"/>
              <a:gd name="connsiteY66" fmla="*/ 1824956 h 4439202"/>
              <a:gd name="connsiteX67" fmla="*/ 14092819 w 21635868"/>
              <a:gd name="connsiteY67" fmla="*/ 2157213 h 4439202"/>
              <a:gd name="connsiteX68" fmla="*/ 14205113 w 21635868"/>
              <a:gd name="connsiteY68" fmla="*/ 2494097 h 4439202"/>
              <a:gd name="connsiteX69" fmla="*/ 14381576 w 21635868"/>
              <a:gd name="connsiteY69" fmla="*/ 2702645 h 4439202"/>
              <a:gd name="connsiteX70" fmla="*/ 14574082 w 21635868"/>
              <a:gd name="connsiteY70" fmla="*/ 3007445 h 4439202"/>
              <a:gd name="connsiteX71" fmla="*/ 14959092 w 21635868"/>
              <a:gd name="connsiteY71" fmla="*/ 3360371 h 4439202"/>
              <a:gd name="connsiteX72" fmla="*/ 15121745 w 21635868"/>
              <a:gd name="connsiteY72" fmla="*/ 2433398 h 4439202"/>
              <a:gd name="connsiteX73" fmla="*/ 15319499 w 21635868"/>
              <a:gd name="connsiteY73" fmla="*/ 1670225 h 4439202"/>
              <a:gd name="connsiteX74" fmla="*/ 15577561 w 21635868"/>
              <a:gd name="connsiteY74" fmla="*/ 1312480 h 4439202"/>
              <a:gd name="connsiteX75" fmla="*/ 16006000 w 21635868"/>
              <a:gd name="connsiteY75" fmla="*/ 825387 h 4439202"/>
              <a:gd name="connsiteX76" fmla="*/ 16422288 w 21635868"/>
              <a:gd name="connsiteY76" fmla="*/ 437500 h 4439202"/>
              <a:gd name="connsiteX77" fmla="*/ 16989832 w 21635868"/>
              <a:gd name="connsiteY77" fmla="*/ 0 h 4439202"/>
              <a:gd name="connsiteX78" fmla="*/ 19595261 w 21635868"/>
              <a:gd name="connsiteY78" fmla="*/ 4002055 h 4439202"/>
              <a:gd name="connsiteX79" fmla="*/ 20156734 w 21635868"/>
              <a:gd name="connsiteY79" fmla="*/ 4034139 h 4439202"/>
              <a:gd name="connsiteX80" fmla="*/ 21039050 w 21635868"/>
              <a:gd name="connsiteY80" fmla="*/ 4082266 h 4439202"/>
              <a:gd name="connsiteX81" fmla="*/ 21391976 w 21635868"/>
              <a:gd name="connsiteY81" fmla="*/ 4114350 h 4439202"/>
              <a:gd name="connsiteX82" fmla="*/ 21472187 w 21635868"/>
              <a:gd name="connsiteY82" fmla="*/ 4210602 h 4439202"/>
              <a:gd name="connsiteX83" fmla="*/ 21632608 w 21635868"/>
              <a:gd name="connsiteY83" fmla="*/ 4242687 h 4439202"/>
              <a:gd name="connsiteX0" fmla="*/ 21632608 w 21635868"/>
              <a:gd name="connsiteY0" fmla="*/ 4566894 h 4763409"/>
              <a:gd name="connsiteX1" fmla="*/ 21504271 w 21635868"/>
              <a:gd name="connsiteY1" fmla="*/ 4743357 h 4763409"/>
              <a:gd name="connsiteX2" fmla="*/ 20734250 w 21635868"/>
              <a:gd name="connsiteY2" fmla="*/ 4759399 h 4763409"/>
              <a:gd name="connsiteX3" fmla="*/ 19851934 w 21635868"/>
              <a:gd name="connsiteY3" fmla="*/ 4743357 h 4763409"/>
              <a:gd name="connsiteX4" fmla="*/ 19482966 w 21635868"/>
              <a:gd name="connsiteY4" fmla="*/ 4695231 h 4763409"/>
              <a:gd name="connsiteX5" fmla="*/ 19210250 w 21635868"/>
              <a:gd name="connsiteY5" fmla="*/ 4695231 h 4763409"/>
              <a:gd name="connsiteX6" fmla="*/ 18825240 w 21635868"/>
              <a:gd name="connsiteY6" fmla="*/ 4759399 h 4763409"/>
              <a:gd name="connsiteX7" fmla="*/ 18488355 w 21635868"/>
              <a:gd name="connsiteY7" fmla="*/ 4727315 h 4763409"/>
              <a:gd name="connsiteX8" fmla="*/ 17846671 w 21635868"/>
              <a:gd name="connsiteY8" fmla="*/ 4679188 h 4763409"/>
              <a:gd name="connsiteX9" fmla="*/ 17413534 w 21635868"/>
              <a:gd name="connsiteY9" fmla="*/ 4679188 h 4763409"/>
              <a:gd name="connsiteX10" fmla="*/ 16948313 w 21635868"/>
              <a:gd name="connsiteY10" fmla="*/ 4679188 h 4763409"/>
              <a:gd name="connsiteX11" fmla="*/ 16611429 w 21635868"/>
              <a:gd name="connsiteY11" fmla="*/ 4695231 h 4763409"/>
              <a:gd name="connsiteX12" fmla="*/ 15777240 w 21635868"/>
              <a:gd name="connsiteY12" fmla="*/ 4631062 h 4763409"/>
              <a:gd name="connsiteX13" fmla="*/ 15328061 w 21635868"/>
              <a:gd name="connsiteY13" fmla="*/ 4647104 h 4763409"/>
              <a:gd name="connsiteX14" fmla="*/ 14894924 w 21635868"/>
              <a:gd name="connsiteY14" fmla="*/ 4647104 h 4763409"/>
              <a:gd name="connsiteX15" fmla="*/ 14189071 w 21635868"/>
              <a:gd name="connsiteY15" fmla="*/ 4647104 h 4763409"/>
              <a:gd name="connsiteX16" fmla="*/ 13675724 w 21635868"/>
              <a:gd name="connsiteY16" fmla="*/ 4663146 h 4763409"/>
              <a:gd name="connsiteX17" fmla="*/ 13451134 w 21635868"/>
              <a:gd name="connsiteY17" fmla="*/ 4631062 h 4763409"/>
              <a:gd name="connsiteX18" fmla="*/ 12953829 w 21635868"/>
              <a:gd name="connsiteY18" fmla="*/ 4615020 h 4763409"/>
              <a:gd name="connsiteX19" fmla="*/ 12520692 w 21635868"/>
              <a:gd name="connsiteY19" fmla="*/ 4631062 h 4763409"/>
              <a:gd name="connsiteX20" fmla="*/ 11927134 w 21635868"/>
              <a:gd name="connsiteY20" fmla="*/ 4679188 h 4763409"/>
              <a:gd name="connsiteX21" fmla="*/ 10820229 w 21635868"/>
              <a:gd name="connsiteY21" fmla="*/ 4582936 h 4763409"/>
              <a:gd name="connsiteX22" fmla="*/ 10355008 w 21635868"/>
              <a:gd name="connsiteY22" fmla="*/ 4615020 h 4763409"/>
              <a:gd name="connsiteX23" fmla="*/ 9969997 w 21635868"/>
              <a:gd name="connsiteY23" fmla="*/ 4631062 h 4763409"/>
              <a:gd name="connsiteX24" fmla="*/ 9536861 w 21635868"/>
              <a:gd name="connsiteY24" fmla="*/ 4631062 h 4763409"/>
              <a:gd name="connsiteX25" fmla="*/ 8814966 w 21635868"/>
              <a:gd name="connsiteY25" fmla="*/ 4647104 h 4763409"/>
              <a:gd name="connsiteX26" fmla="*/ 8317661 w 21635868"/>
              <a:gd name="connsiteY26" fmla="*/ 4663146 h 4763409"/>
              <a:gd name="connsiteX27" fmla="*/ 7595766 w 21635868"/>
              <a:gd name="connsiteY27" fmla="*/ 4679188 h 4763409"/>
              <a:gd name="connsiteX28" fmla="*/ 6312397 w 21635868"/>
              <a:gd name="connsiteY28" fmla="*/ 4663146 h 4763409"/>
              <a:gd name="connsiteX29" fmla="*/ 5430082 w 21635868"/>
              <a:gd name="connsiteY29" fmla="*/ 4679188 h 4763409"/>
              <a:gd name="connsiteX30" fmla="*/ 4627976 w 21635868"/>
              <a:gd name="connsiteY30" fmla="*/ 4663146 h 4763409"/>
              <a:gd name="connsiteX31" fmla="*/ 3681492 w 21635868"/>
              <a:gd name="connsiteY31" fmla="*/ 4631062 h 4763409"/>
              <a:gd name="connsiteX32" fmla="*/ 3168145 w 21635868"/>
              <a:gd name="connsiteY32" fmla="*/ 4647104 h 4763409"/>
              <a:gd name="connsiteX33" fmla="*/ 2349997 w 21635868"/>
              <a:gd name="connsiteY33" fmla="*/ 4631062 h 4763409"/>
              <a:gd name="connsiteX34" fmla="*/ 1644145 w 21635868"/>
              <a:gd name="connsiteY34" fmla="*/ 4647104 h 4763409"/>
              <a:gd name="connsiteX35" fmla="*/ 1259134 w 21635868"/>
              <a:gd name="connsiteY35" fmla="*/ 4647104 h 4763409"/>
              <a:gd name="connsiteX36" fmla="*/ 954334 w 21635868"/>
              <a:gd name="connsiteY36" fmla="*/ 4534809 h 4763409"/>
              <a:gd name="connsiteX37" fmla="*/ 617450 w 21635868"/>
              <a:gd name="connsiteY37" fmla="*/ 4342304 h 4763409"/>
              <a:gd name="connsiteX38" fmla="*/ 376819 w 21635868"/>
              <a:gd name="connsiteY38" fmla="*/ 4037504 h 4763409"/>
              <a:gd name="connsiteX39" fmla="*/ 168271 w 21635868"/>
              <a:gd name="connsiteY39" fmla="*/ 3861041 h 4763409"/>
              <a:gd name="connsiteX40" fmla="*/ 23892 w 21635868"/>
              <a:gd name="connsiteY40" fmla="*/ 3524157 h 4763409"/>
              <a:gd name="connsiteX41" fmla="*/ 7850 w 21635868"/>
              <a:gd name="connsiteY41" fmla="*/ 3123104 h 4763409"/>
              <a:gd name="connsiteX42" fmla="*/ 104103 w 21635868"/>
              <a:gd name="connsiteY42" fmla="*/ 2641841 h 4763409"/>
              <a:gd name="connsiteX43" fmla="*/ 248482 w 21635868"/>
              <a:gd name="connsiteY43" fmla="*/ 2272873 h 4763409"/>
              <a:gd name="connsiteX44" fmla="*/ 473071 w 21635868"/>
              <a:gd name="connsiteY44" fmla="*/ 2016199 h 4763409"/>
              <a:gd name="connsiteX45" fmla="*/ 729745 w 21635868"/>
              <a:gd name="connsiteY45" fmla="*/ 1759525 h 4763409"/>
              <a:gd name="connsiteX46" fmla="*/ 1034545 w 21635868"/>
              <a:gd name="connsiteY46" fmla="*/ 1454725 h 4763409"/>
              <a:gd name="connsiteX47" fmla="*/ 1483724 w 21635868"/>
              <a:gd name="connsiteY47" fmla="*/ 1037631 h 4763409"/>
              <a:gd name="connsiteX48" fmla="*/ 1852692 w 21635868"/>
              <a:gd name="connsiteY48" fmla="*/ 893252 h 4763409"/>
              <a:gd name="connsiteX49" fmla="*/ 2847303 w 21635868"/>
              <a:gd name="connsiteY49" fmla="*/ 684704 h 4763409"/>
              <a:gd name="connsiteX50" fmla="*/ 3472945 w 21635868"/>
              <a:gd name="connsiteY50" fmla="*/ 604494 h 4763409"/>
              <a:gd name="connsiteX51" fmla="*/ 4515682 w 21635868"/>
              <a:gd name="connsiteY51" fmla="*/ 540325 h 4763409"/>
              <a:gd name="connsiteX52" fmla="*/ 5141324 w 21635868"/>
              <a:gd name="connsiteY52" fmla="*/ 428031 h 4763409"/>
              <a:gd name="connsiteX53" fmla="*/ 6585113 w 21635868"/>
              <a:gd name="connsiteY53" fmla="*/ 363862 h 4763409"/>
              <a:gd name="connsiteX54" fmla="*/ 7611808 w 21635868"/>
              <a:gd name="connsiteY54" fmla="*/ 347820 h 4763409"/>
              <a:gd name="connsiteX55" fmla="*/ 8632333 w 21635868"/>
              <a:gd name="connsiteY55" fmla="*/ 403659 h 4763409"/>
              <a:gd name="connsiteX56" fmla="*/ 9264762 w 21635868"/>
              <a:gd name="connsiteY56" fmla="*/ 422786 h 4763409"/>
              <a:gd name="connsiteX57" fmla="*/ 9622933 w 21635868"/>
              <a:gd name="connsiteY57" fmla="*/ 563463 h 4763409"/>
              <a:gd name="connsiteX58" fmla="*/ 10565100 w 21635868"/>
              <a:gd name="connsiteY58" fmla="*/ 737767 h 4763409"/>
              <a:gd name="connsiteX59" fmla="*/ 11177783 w 21635868"/>
              <a:gd name="connsiteY59" fmla="*/ 931197 h 4763409"/>
              <a:gd name="connsiteX60" fmla="*/ 11579453 w 21635868"/>
              <a:gd name="connsiteY60" fmla="*/ 1096247 h 4763409"/>
              <a:gd name="connsiteX61" fmla="*/ 12102673 w 21635868"/>
              <a:gd name="connsiteY61" fmla="*/ 1242168 h 4763409"/>
              <a:gd name="connsiteX62" fmla="*/ 12625273 w 21635868"/>
              <a:gd name="connsiteY62" fmla="*/ 1490511 h 4763409"/>
              <a:gd name="connsiteX63" fmla="*/ 12911565 w 21635868"/>
              <a:gd name="connsiteY63" fmla="*/ 1672219 h 4763409"/>
              <a:gd name="connsiteX64" fmla="*/ 13212662 w 21635868"/>
              <a:gd name="connsiteY64" fmla="*/ 1818758 h 4763409"/>
              <a:gd name="connsiteX65" fmla="*/ 13616800 w 21635868"/>
              <a:gd name="connsiteY65" fmla="*/ 1987508 h 4763409"/>
              <a:gd name="connsiteX66" fmla="*/ 13774135 w 21635868"/>
              <a:gd name="connsiteY66" fmla="*/ 2149163 h 4763409"/>
              <a:gd name="connsiteX67" fmla="*/ 14092819 w 21635868"/>
              <a:gd name="connsiteY67" fmla="*/ 2481420 h 4763409"/>
              <a:gd name="connsiteX68" fmla="*/ 14205113 w 21635868"/>
              <a:gd name="connsiteY68" fmla="*/ 2818304 h 4763409"/>
              <a:gd name="connsiteX69" fmla="*/ 14381576 w 21635868"/>
              <a:gd name="connsiteY69" fmla="*/ 3026852 h 4763409"/>
              <a:gd name="connsiteX70" fmla="*/ 14574082 w 21635868"/>
              <a:gd name="connsiteY70" fmla="*/ 3331652 h 4763409"/>
              <a:gd name="connsiteX71" fmla="*/ 14959092 w 21635868"/>
              <a:gd name="connsiteY71" fmla="*/ 3684578 h 4763409"/>
              <a:gd name="connsiteX72" fmla="*/ 15121745 w 21635868"/>
              <a:gd name="connsiteY72" fmla="*/ 2757605 h 4763409"/>
              <a:gd name="connsiteX73" fmla="*/ 15319499 w 21635868"/>
              <a:gd name="connsiteY73" fmla="*/ 1994432 h 4763409"/>
              <a:gd name="connsiteX74" fmla="*/ 15577561 w 21635868"/>
              <a:gd name="connsiteY74" fmla="*/ 1636687 h 4763409"/>
              <a:gd name="connsiteX75" fmla="*/ 16006000 w 21635868"/>
              <a:gd name="connsiteY75" fmla="*/ 1149594 h 4763409"/>
              <a:gd name="connsiteX76" fmla="*/ 16422288 w 21635868"/>
              <a:gd name="connsiteY76" fmla="*/ 761707 h 4763409"/>
              <a:gd name="connsiteX77" fmla="*/ 16989832 w 21635868"/>
              <a:gd name="connsiteY77" fmla="*/ 324207 h 4763409"/>
              <a:gd name="connsiteX78" fmla="*/ 17341096 w 21635868"/>
              <a:gd name="connsiteY78" fmla="*/ 0 h 4763409"/>
              <a:gd name="connsiteX79" fmla="*/ 20156734 w 21635868"/>
              <a:gd name="connsiteY79" fmla="*/ 4358346 h 4763409"/>
              <a:gd name="connsiteX80" fmla="*/ 21039050 w 21635868"/>
              <a:gd name="connsiteY80" fmla="*/ 4406473 h 4763409"/>
              <a:gd name="connsiteX81" fmla="*/ 21391976 w 21635868"/>
              <a:gd name="connsiteY81" fmla="*/ 4438557 h 4763409"/>
              <a:gd name="connsiteX82" fmla="*/ 21472187 w 21635868"/>
              <a:gd name="connsiteY82" fmla="*/ 4534809 h 4763409"/>
              <a:gd name="connsiteX83" fmla="*/ 21632608 w 21635868"/>
              <a:gd name="connsiteY83" fmla="*/ 4566894 h 4763409"/>
              <a:gd name="connsiteX0" fmla="*/ 21632608 w 21635868"/>
              <a:gd name="connsiteY0" fmla="*/ 4875085 h 5071600"/>
              <a:gd name="connsiteX1" fmla="*/ 21504271 w 21635868"/>
              <a:gd name="connsiteY1" fmla="*/ 5051548 h 5071600"/>
              <a:gd name="connsiteX2" fmla="*/ 20734250 w 21635868"/>
              <a:gd name="connsiteY2" fmla="*/ 5067590 h 5071600"/>
              <a:gd name="connsiteX3" fmla="*/ 19851934 w 21635868"/>
              <a:gd name="connsiteY3" fmla="*/ 5051548 h 5071600"/>
              <a:gd name="connsiteX4" fmla="*/ 19482966 w 21635868"/>
              <a:gd name="connsiteY4" fmla="*/ 5003422 h 5071600"/>
              <a:gd name="connsiteX5" fmla="*/ 19210250 w 21635868"/>
              <a:gd name="connsiteY5" fmla="*/ 5003422 h 5071600"/>
              <a:gd name="connsiteX6" fmla="*/ 18825240 w 21635868"/>
              <a:gd name="connsiteY6" fmla="*/ 5067590 h 5071600"/>
              <a:gd name="connsiteX7" fmla="*/ 18488355 w 21635868"/>
              <a:gd name="connsiteY7" fmla="*/ 5035506 h 5071600"/>
              <a:gd name="connsiteX8" fmla="*/ 17846671 w 21635868"/>
              <a:gd name="connsiteY8" fmla="*/ 4987379 h 5071600"/>
              <a:gd name="connsiteX9" fmla="*/ 17413534 w 21635868"/>
              <a:gd name="connsiteY9" fmla="*/ 4987379 h 5071600"/>
              <a:gd name="connsiteX10" fmla="*/ 16948313 w 21635868"/>
              <a:gd name="connsiteY10" fmla="*/ 4987379 h 5071600"/>
              <a:gd name="connsiteX11" fmla="*/ 16611429 w 21635868"/>
              <a:gd name="connsiteY11" fmla="*/ 5003422 h 5071600"/>
              <a:gd name="connsiteX12" fmla="*/ 15777240 w 21635868"/>
              <a:gd name="connsiteY12" fmla="*/ 4939253 h 5071600"/>
              <a:gd name="connsiteX13" fmla="*/ 15328061 w 21635868"/>
              <a:gd name="connsiteY13" fmla="*/ 4955295 h 5071600"/>
              <a:gd name="connsiteX14" fmla="*/ 14894924 w 21635868"/>
              <a:gd name="connsiteY14" fmla="*/ 4955295 h 5071600"/>
              <a:gd name="connsiteX15" fmla="*/ 14189071 w 21635868"/>
              <a:gd name="connsiteY15" fmla="*/ 4955295 h 5071600"/>
              <a:gd name="connsiteX16" fmla="*/ 13675724 w 21635868"/>
              <a:gd name="connsiteY16" fmla="*/ 4971337 h 5071600"/>
              <a:gd name="connsiteX17" fmla="*/ 13451134 w 21635868"/>
              <a:gd name="connsiteY17" fmla="*/ 4939253 h 5071600"/>
              <a:gd name="connsiteX18" fmla="*/ 12953829 w 21635868"/>
              <a:gd name="connsiteY18" fmla="*/ 4923211 h 5071600"/>
              <a:gd name="connsiteX19" fmla="*/ 12520692 w 21635868"/>
              <a:gd name="connsiteY19" fmla="*/ 4939253 h 5071600"/>
              <a:gd name="connsiteX20" fmla="*/ 11927134 w 21635868"/>
              <a:gd name="connsiteY20" fmla="*/ 4987379 h 5071600"/>
              <a:gd name="connsiteX21" fmla="*/ 10820229 w 21635868"/>
              <a:gd name="connsiteY21" fmla="*/ 4891127 h 5071600"/>
              <a:gd name="connsiteX22" fmla="*/ 10355008 w 21635868"/>
              <a:gd name="connsiteY22" fmla="*/ 4923211 h 5071600"/>
              <a:gd name="connsiteX23" fmla="*/ 9969997 w 21635868"/>
              <a:gd name="connsiteY23" fmla="*/ 4939253 h 5071600"/>
              <a:gd name="connsiteX24" fmla="*/ 9536861 w 21635868"/>
              <a:gd name="connsiteY24" fmla="*/ 4939253 h 5071600"/>
              <a:gd name="connsiteX25" fmla="*/ 8814966 w 21635868"/>
              <a:gd name="connsiteY25" fmla="*/ 4955295 h 5071600"/>
              <a:gd name="connsiteX26" fmla="*/ 8317661 w 21635868"/>
              <a:gd name="connsiteY26" fmla="*/ 4971337 h 5071600"/>
              <a:gd name="connsiteX27" fmla="*/ 7595766 w 21635868"/>
              <a:gd name="connsiteY27" fmla="*/ 4987379 h 5071600"/>
              <a:gd name="connsiteX28" fmla="*/ 6312397 w 21635868"/>
              <a:gd name="connsiteY28" fmla="*/ 4971337 h 5071600"/>
              <a:gd name="connsiteX29" fmla="*/ 5430082 w 21635868"/>
              <a:gd name="connsiteY29" fmla="*/ 4987379 h 5071600"/>
              <a:gd name="connsiteX30" fmla="*/ 4627976 w 21635868"/>
              <a:gd name="connsiteY30" fmla="*/ 4971337 h 5071600"/>
              <a:gd name="connsiteX31" fmla="*/ 3681492 w 21635868"/>
              <a:gd name="connsiteY31" fmla="*/ 4939253 h 5071600"/>
              <a:gd name="connsiteX32" fmla="*/ 3168145 w 21635868"/>
              <a:gd name="connsiteY32" fmla="*/ 4955295 h 5071600"/>
              <a:gd name="connsiteX33" fmla="*/ 2349997 w 21635868"/>
              <a:gd name="connsiteY33" fmla="*/ 4939253 h 5071600"/>
              <a:gd name="connsiteX34" fmla="*/ 1644145 w 21635868"/>
              <a:gd name="connsiteY34" fmla="*/ 4955295 h 5071600"/>
              <a:gd name="connsiteX35" fmla="*/ 1259134 w 21635868"/>
              <a:gd name="connsiteY35" fmla="*/ 4955295 h 5071600"/>
              <a:gd name="connsiteX36" fmla="*/ 954334 w 21635868"/>
              <a:gd name="connsiteY36" fmla="*/ 4843000 h 5071600"/>
              <a:gd name="connsiteX37" fmla="*/ 617450 w 21635868"/>
              <a:gd name="connsiteY37" fmla="*/ 4650495 h 5071600"/>
              <a:gd name="connsiteX38" fmla="*/ 376819 w 21635868"/>
              <a:gd name="connsiteY38" fmla="*/ 4345695 h 5071600"/>
              <a:gd name="connsiteX39" fmla="*/ 168271 w 21635868"/>
              <a:gd name="connsiteY39" fmla="*/ 4169232 h 5071600"/>
              <a:gd name="connsiteX40" fmla="*/ 23892 w 21635868"/>
              <a:gd name="connsiteY40" fmla="*/ 3832348 h 5071600"/>
              <a:gd name="connsiteX41" fmla="*/ 7850 w 21635868"/>
              <a:gd name="connsiteY41" fmla="*/ 3431295 h 5071600"/>
              <a:gd name="connsiteX42" fmla="*/ 104103 w 21635868"/>
              <a:gd name="connsiteY42" fmla="*/ 2950032 h 5071600"/>
              <a:gd name="connsiteX43" fmla="*/ 248482 w 21635868"/>
              <a:gd name="connsiteY43" fmla="*/ 2581064 h 5071600"/>
              <a:gd name="connsiteX44" fmla="*/ 473071 w 21635868"/>
              <a:gd name="connsiteY44" fmla="*/ 2324390 h 5071600"/>
              <a:gd name="connsiteX45" fmla="*/ 729745 w 21635868"/>
              <a:gd name="connsiteY45" fmla="*/ 2067716 h 5071600"/>
              <a:gd name="connsiteX46" fmla="*/ 1034545 w 21635868"/>
              <a:gd name="connsiteY46" fmla="*/ 1762916 h 5071600"/>
              <a:gd name="connsiteX47" fmla="*/ 1483724 w 21635868"/>
              <a:gd name="connsiteY47" fmla="*/ 1345822 h 5071600"/>
              <a:gd name="connsiteX48" fmla="*/ 1852692 w 21635868"/>
              <a:gd name="connsiteY48" fmla="*/ 1201443 h 5071600"/>
              <a:gd name="connsiteX49" fmla="*/ 2847303 w 21635868"/>
              <a:gd name="connsiteY49" fmla="*/ 992895 h 5071600"/>
              <a:gd name="connsiteX50" fmla="*/ 3472945 w 21635868"/>
              <a:gd name="connsiteY50" fmla="*/ 912685 h 5071600"/>
              <a:gd name="connsiteX51" fmla="*/ 4515682 w 21635868"/>
              <a:gd name="connsiteY51" fmla="*/ 848516 h 5071600"/>
              <a:gd name="connsiteX52" fmla="*/ 5141324 w 21635868"/>
              <a:gd name="connsiteY52" fmla="*/ 736222 h 5071600"/>
              <a:gd name="connsiteX53" fmla="*/ 6585113 w 21635868"/>
              <a:gd name="connsiteY53" fmla="*/ 672053 h 5071600"/>
              <a:gd name="connsiteX54" fmla="*/ 7611808 w 21635868"/>
              <a:gd name="connsiteY54" fmla="*/ 656011 h 5071600"/>
              <a:gd name="connsiteX55" fmla="*/ 8632333 w 21635868"/>
              <a:gd name="connsiteY55" fmla="*/ 711850 h 5071600"/>
              <a:gd name="connsiteX56" fmla="*/ 9264762 w 21635868"/>
              <a:gd name="connsiteY56" fmla="*/ 730977 h 5071600"/>
              <a:gd name="connsiteX57" fmla="*/ 9622933 w 21635868"/>
              <a:gd name="connsiteY57" fmla="*/ 871654 h 5071600"/>
              <a:gd name="connsiteX58" fmla="*/ 10565100 w 21635868"/>
              <a:gd name="connsiteY58" fmla="*/ 1045958 h 5071600"/>
              <a:gd name="connsiteX59" fmla="*/ 11177783 w 21635868"/>
              <a:gd name="connsiteY59" fmla="*/ 1239388 h 5071600"/>
              <a:gd name="connsiteX60" fmla="*/ 11579453 w 21635868"/>
              <a:gd name="connsiteY60" fmla="*/ 1404438 h 5071600"/>
              <a:gd name="connsiteX61" fmla="*/ 12102673 w 21635868"/>
              <a:gd name="connsiteY61" fmla="*/ 1550359 h 5071600"/>
              <a:gd name="connsiteX62" fmla="*/ 12625273 w 21635868"/>
              <a:gd name="connsiteY62" fmla="*/ 1798702 h 5071600"/>
              <a:gd name="connsiteX63" fmla="*/ 12911565 w 21635868"/>
              <a:gd name="connsiteY63" fmla="*/ 1980410 h 5071600"/>
              <a:gd name="connsiteX64" fmla="*/ 13212662 w 21635868"/>
              <a:gd name="connsiteY64" fmla="*/ 2126949 h 5071600"/>
              <a:gd name="connsiteX65" fmla="*/ 13616800 w 21635868"/>
              <a:gd name="connsiteY65" fmla="*/ 2295699 h 5071600"/>
              <a:gd name="connsiteX66" fmla="*/ 13774135 w 21635868"/>
              <a:gd name="connsiteY66" fmla="*/ 2457354 h 5071600"/>
              <a:gd name="connsiteX67" fmla="*/ 14092819 w 21635868"/>
              <a:gd name="connsiteY67" fmla="*/ 2789611 h 5071600"/>
              <a:gd name="connsiteX68" fmla="*/ 14205113 w 21635868"/>
              <a:gd name="connsiteY68" fmla="*/ 3126495 h 5071600"/>
              <a:gd name="connsiteX69" fmla="*/ 14381576 w 21635868"/>
              <a:gd name="connsiteY69" fmla="*/ 3335043 h 5071600"/>
              <a:gd name="connsiteX70" fmla="*/ 14574082 w 21635868"/>
              <a:gd name="connsiteY70" fmla="*/ 3639843 h 5071600"/>
              <a:gd name="connsiteX71" fmla="*/ 14959092 w 21635868"/>
              <a:gd name="connsiteY71" fmla="*/ 3992769 h 5071600"/>
              <a:gd name="connsiteX72" fmla="*/ 15121745 w 21635868"/>
              <a:gd name="connsiteY72" fmla="*/ 3065796 h 5071600"/>
              <a:gd name="connsiteX73" fmla="*/ 15319499 w 21635868"/>
              <a:gd name="connsiteY73" fmla="*/ 2302623 h 5071600"/>
              <a:gd name="connsiteX74" fmla="*/ 15577561 w 21635868"/>
              <a:gd name="connsiteY74" fmla="*/ 1944878 h 5071600"/>
              <a:gd name="connsiteX75" fmla="*/ 16006000 w 21635868"/>
              <a:gd name="connsiteY75" fmla="*/ 1457785 h 5071600"/>
              <a:gd name="connsiteX76" fmla="*/ 16422288 w 21635868"/>
              <a:gd name="connsiteY76" fmla="*/ 1069898 h 5071600"/>
              <a:gd name="connsiteX77" fmla="*/ 16989832 w 21635868"/>
              <a:gd name="connsiteY77" fmla="*/ 632398 h 5071600"/>
              <a:gd name="connsiteX78" fmla="*/ 17341096 w 21635868"/>
              <a:gd name="connsiteY78" fmla="*/ 308191 h 5071600"/>
              <a:gd name="connsiteX79" fmla="*/ 17812418 w 21635868"/>
              <a:gd name="connsiteY79" fmla="*/ 0 h 5071600"/>
              <a:gd name="connsiteX80" fmla="*/ 21039050 w 21635868"/>
              <a:gd name="connsiteY80" fmla="*/ 4714664 h 5071600"/>
              <a:gd name="connsiteX81" fmla="*/ 21391976 w 21635868"/>
              <a:gd name="connsiteY81" fmla="*/ 4746748 h 5071600"/>
              <a:gd name="connsiteX82" fmla="*/ 21472187 w 21635868"/>
              <a:gd name="connsiteY82" fmla="*/ 4843000 h 5071600"/>
              <a:gd name="connsiteX83" fmla="*/ 21632608 w 21635868"/>
              <a:gd name="connsiteY83" fmla="*/ 4875085 h 5071600"/>
              <a:gd name="connsiteX0" fmla="*/ 21632608 w 21635868"/>
              <a:gd name="connsiteY0" fmla="*/ 4972805 h 5169320"/>
              <a:gd name="connsiteX1" fmla="*/ 21504271 w 21635868"/>
              <a:gd name="connsiteY1" fmla="*/ 5149268 h 5169320"/>
              <a:gd name="connsiteX2" fmla="*/ 20734250 w 21635868"/>
              <a:gd name="connsiteY2" fmla="*/ 5165310 h 5169320"/>
              <a:gd name="connsiteX3" fmla="*/ 19851934 w 21635868"/>
              <a:gd name="connsiteY3" fmla="*/ 5149268 h 5169320"/>
              <a:gd name="connsiteX4" fmla="*/ 19482966 w 21635868"/>
              <a:gd name="connsiteY4" fmla="*/ 5101142 h 5169320"/>
              <a:gd name="connsiteX5" fmla="*/ 19210250 w 21635868"/>
              <a:gd name="connsiteY5" fmla="*/ 5101142 h 5169320"/>
              <a:gd name="connsiteX6" fmla="*/ 18825240 w 21635868"/>
              <a:gd name="connsiteY6" fmla="*/ 5165310 h 5169320"/>
              <a:gd name="connsiteX7" fmla="*/ 18488355 w 21635868"/>
              <a:gd name="connsiteY7" fmla="*/ 5133226 h 5169320"/>
              <a:gd name="connsiteX8" fmla="*/ 17846671 w 21635868"/>
              <a:gd name="connsiteY8" fmla="*/ 5085099 h 5169320"/>
              <a:gd name="connsiteX9" fmla="*/ 17413534 w 21635868"/>
              <a:gd name="connsiteY9" fmla="*/ 5085099 h 5169320"/>
              <a:gd name="connsiteX10" fmla="*/ 16948313 w 21635868"/>
              <a:gd name="connsiteY10" fmla="*/ 5085099 h 5169320"/>
              <a:gd name="connsiteX11" fmla="*/ 16611429 w 21635868"/>
              <a:gd name="connsiteY11" fmla="*/ 5101142 h 5169320"/>
              <a:gd name="connsiteX12" fmla="*/ 15777240 w 21635868"/>
              <a:gd name="connsiteY12" fmla="*/ 5036973 h 5169320"/>
              <a:gd name="connsiteX13" fmla="*/ 15328061 w 21635868"/>
              <a:gd name="connsiteY13" fmla="*/ 5053015 h 5169320"/>
              <a:gd name="connsiteX14" fmla="*/ 14894924 w 21635868"/>
              <a:gd name="connsiteY14" fmla="*/ 5053015 h 5169320"/>
              <a:gd name="connsiteX15" fmla="*/ 14189071 w 21635868"/>
              <a:gd name="connsiteY15" fmla="*/ 5053015 h 5169320"/>
              <a:gd name="connsiteX16" fmla="*/ 13675724 w 21635868"/>
              <a:gd name="connsiteY16" fmla="*/ 5069057 h 5169320"/>
              <a:gd name="connsiteX17" fmla="*/ 13451134 w 21635868"/>
              <a:gd name="connsiteY17" fmla="*/ 5036973 h 5169320"/>
              <a:gd name="connsiteX18" fmla="*/ 12953829 w 21635868"/>
              <a:gd name="connsiteY18" fmla="*/ 5020931 h 5169320"/>
              <a:gd name="connsiteX19" fmla="*/ 12520692 w 21635868"/>
              <a:gd name="connsiteY19" fmla="*/ 5036973 h 5169320"/>
              <a:gd name="connsiteX20" fmla="*/ 11927134 w 21635868"/>
              <a:gd name="connsiteY20" fmla="*/ 5085099 h 5169320"/>
              <a:gd name="connsiteX21" fmla="*/ 10820229 w 21635868"/>
              <a:gd name="connsiteY21" fmla="*/ 4988847 h 5169320"/>
              <a:gd name="connsiteX22" fmla="*/ 10355008 w 21635868"/>
              <a:gd name="connsiteY22" fmla="*/ 5020931 h 5169320"/>
              <a:gd name="connsiteX23" fmla="*/ 9969997 w 21635868"/>
              <a:gd name="connsiteY23" fmla="*/ 5036973 h 5169320"/>
              <a:gd name="connsiteX24" fmla="*/ 9536861 w 21635868"/>
              <a:gd name="connsiteY24" fmla="*/ 5036973 h 5169320"/>
              <a:gd name="connsiteX25" fmla="*/ 8814966 w 21635868"/>
              <a:gd name="connsiteY25" fmla="*/ 5053015 h 5169320"/>
              <a:gd name="connsiteX26" fmla="*/ 8317661 w 21635868"/>
              <a:gd name="connsiteY26" fmla="*/ 5069057 h 5169320"/>
              <a:gd name="connsiteX27" fmla="*/ 7595766 w 21635868"/>
              <a:gd name="connsiteY27" fmla="*/ 5085099 h 5169320"/>
              <a:gd name="connsiteX28" fmla="*/ 6312397 w 21635868"/>
              <a:gd name="connsiteY28" fmla="*/ 5069057 h 5169320"/>
              <a:gd name="connsiteX29" fmla="*/ 5430082 w 21635868"/>
              <a:gd name="connsiteY29" fmla="*/ 5085099 h 5169320"/>
              <a:gd name="connsiteX30" fmla="*/ 4627976 w 21635868"/>
              <a:gd name="connsiteY30" fmla="*/ 5069057 h 5169320"/>
              <a:gd name="connsiteX31" fmla="*/ 3681492 w 21635868"/>
              <a:gd name="connsiteY31" fmla="*/ 5036973 h 5169320"/>
              <a:gd name="connsiteX32" fmla="*/ 3168145 w 21635868"/>
              <a:gd name="connsiteY32" fmla="*/ 5053015 h 5169320"/>
              <a:gd name="connsiteX33" fmla="*/ 2349997 w 21635868"/>
              <a:gd name="connsiteY33" fmla="*/ 5036973 h 5169320"/>
              <a:gd name="connsiteX34" fmla="*/ 1644145 w 21635868"/>
              <a:gd name="connsiteY34" fmla="*/ 5053015 h 5169320"/>
              <a:gd name="connsiteX35" fmla="*/ 1259134 w 21635868"/>
              <a:gd name="connsiteY35" fmla="*/ 5053015 h 5169320"/>
              <a:gd name="connsiteX36" fmla="*/ 954334 w 21635868"/>
              <a:gd name="connsiteY36" fmla="*/ 4940720 h 5169320"/>
              <a:gd name="connsiteX37" fmla="*/ 617450 w 21635868"/>
              <a:gd name="connsiteY37" fmla="*/ 4748215 h 5169320"/>
              <a:gd name="connsiteX38" fmla="*/ 376819 w 21635868"/>
              <a:gd name="connsiteY38" fmla="*/ 4443415 h 5169320"/>
              <a:gd name="connsiteX39" fmla="*/ 168271 w 21635868"/>
              <a:gd name="connsiteY39" fmla="*/ 4266952 h 5169320"/>
              <a:gd name="connsiteX40" fmla="*/ 23892 w 21635868"/>
              <a:gd name="connsiteY40" fmla="*/ 3930068 h 5169320"/>
              <a:gd name="connsiteX41" fmla="*/ 7850 w 21635868"/>
              <a:gd name="connsiteY41" fmla="*/ 3529015 h 5169320"/>
              <a:gd name="connsiteX42" fmla="*/ 104103 w 21635868"/>
              <a:gd name="connsiteY42" fmla="*/ 3047752 h 5169320"/>
              <a:gd name="connsiteX43" fmla="*/ 248482 w 21635868"/>
              <a:gd name="connsiteY43" fmla="*/ 2678784 h 5169320"/>
              <a:gd name="connsiteX44" fmla="*/ 473071 w 21635868"/>
              <a:gd name="connsiteY44" fmla="*/ 2422110 h 5169320"/>
              <a:gd name="connsiteX45" fmla="*/ 729745 w 21635868"/>
              <a:gd name="connsiteY45" fmla="*/ 2165436 h 5169320"/>
              <a:gd name="connsiteX46" fmla="*/ 1034545 w 21635868"/>
              <a:gd name="connsiteY46" fmla="*/ 1860636 h 5169320"/>
              <a:gd name="connsiteX47" fmla="*/ 1483724 w 21635868"/>
              <a:gd name="connsiteY47" fmla="*/ 1443542 h 5169320"/>
              <a:gd name="connsiteX48" fmla="*/ 1852692 w 21635868"/>
              <a:gd name="connsiteY48" fmla="*/ 1299163 h 5169320"/>
              <a:gd name="connsiteX49" fmla="*/ 2847303 w 21635868"/>
              <a:gd name="connsiteY49" fmla="*/ 1090615 h 5169320"/>
              <a:gd name="connsiteX50" fmla="*/ 3472945 w 21635868"/>
              <a:gd name="connsiteY50" fmla="*/ 1010405 h 5169320"/>
              <a:gd name="connsiteX51" fmla="*/ 4515682 w 21635868"/>
              <a:gd name="connsiteY51" fmla="*/ 946236 h 5169320"/>
              <a:gd name="connsiteX52" fmla="*/ 5141324 w 21635868"/>
              <a:gd name="connsiteY52" fmla="*/ 833942 h 5169320"/>
              <a:gd name="connsiteX53" fmla="*/ 6585113 w 21635868"/>
              <a:gd name="connsiteY53" fmla="*/ 769773 h 5169320"/>
              <a:gd name="connsiteX54" fmla="*/ 7611808 w 21635868"/>
              <a:gd name="connsiteY54" fmla="*/ 753731 h 5169320"/>
              <a:gd name="connsiteX55" fmla="*/ 8632333 w 21635868"/>
              <a:gd name="connsiteY55" fmla="*/ 809570 h 5169320"/>
              <a:gd name="connsiteX56" fmla="*/ 9264762 w 21635868"/>
              <a:gd name="connsiteY56" fmla="*/ 828697 h 5169320"/>
              <a:gd name="connsiteX57" fmla="*/ 9622933 w 21635868"/>
              <a:gd name="connsiteY57" fmla="*/ 969374 h 5169320"/>
              <a:gd name="connsiteX58" fmla="*/ 10565100 w 21635868"/>
              <a:gd name="connsiteY58" fmla="*/ 1143678 h 5169320"/>
              <a:gd name="connsiteX59" fmla="*/ 11177783 w 21635868"/>
              <a:gd name="connsiteY59" fmla="*/ 1337108 h 5169320"/>
              <a:gd name="connsiteX60" fmla="*/ 11579453 w 21635868"/>
              <a:gd name="connsiteY60" fmla="*/ 1502158 h 5169320"/>
              <a:gd name="connsiteX61" fmla="*/ 12102673 w 21635868"/>
              <a:gd name="connsiteY61" fmla="*/ 1648079 h 5169320"/>
              <a:gd name="connsiteX62" fmla="*/ 12625273 w 21635868"/>
              <a:gd name="connsiteY62" fmla="*/ 1896422 h 5169320"/>
              <a:gd name="connsiteX63" fmla="*/ 12911565 w 21635868"/>
              <a:gd name="connsiteY63" fmla="*/ 2078130 h 5169320"/>
              <a:gd name="connsiteX64" fmla="*/ 13212662 w 21635868"/>
              <a:gd name="connsiteY64" fmla="*/ 2224669 h 5169320"/>
              <a:gd name="connsiteX65" fmla="*/ 13616800 w 21635868"/>
              <a:gd name="connsiteY65" fmla="*/ 2393419 h 5169320"/>
              <a:gd name="connsiteX66" fmla="*/ 13774135 w 21635868"/>
              <a:gd name="connsiteY66" fmla="*/ 2555074 h 5169320"/>
              <a:gd name="connsiteX67" fmla="*/ 14092819 w 21635868"/>
              <a:gd name="connsiteY67" fmla="*/ 2887331 h 5169320"/>
              <a:gd name="connsiteX68" fmla="*/ 14205113 w 21635868"/>
              <a:gd name="connsiteY68" fmla="*/ 3224215 h 5169320"/>
              <a:gd name="connsiteX69" fmla="*/ 14381576 w 21635868"/>
              <a:gd name="connsiteY69" fmla="*/ 3432763 h 5169320"/>
              <a:gd name="connsiteX70" fmla="*/ 14574082 w 21635868"/>
              <a:gd name="connsiteY70" fmla="*/ 3737563 h 5169320"/>
              <a:gd name="connsiteX71" fmla="*/ 14959092 w 21635868"/>
              <a:gd name="connsiteY71" fmla="*/ 4090489 h 5169320"/>
              <a:gd name="connsiteX72" fmla="*/ 15121745 w 21635868"/>
              <a:gd name="connsiteY72" fmla="*/ 3163516 h 5169320"/>
              <a:gd name="connsiteX73" fmla="*/ 15319499 w 21635868"/>
              <a:gd name="connsiteY73" fmla="*/ 2400343 h 5169320"/>
              <a:gd name="connsiteX74" fmla="*/ 15577561 w 21635868"/>
              <a:gd name="connsiteY74" fmla="*/ 2042598 h 5169320"/>
              <a:gd name="connsiteX75" fmla="*/ 16006000 w 21635868"/>
              <a:gd name="connsiteY75" fmla="*/ 1555505 h 5169320"/>
              <a:gd name="connsiteX76" fmla="*/ 16422288 w 21635868"/>
              <a:gd name="connsiteY76" fmla="*/ 1167618 h 5169320"/>
              <a:gd name="connsiteX77" fmla="*/ 16989832 w 21635868"/>
              <a:gd name="connsiteY77" fmla="*/ 730118 h 5169320"/>
              <a:gd name="connsiteX78" fmla="*/ 17341096 w 21635868"/>
              <a:gd name="connsiteY78" fmla="*/ 405911 h 5169320"/>
              <a:gd name="connsiteX79" fmla="*/ 17812418 w 21635868"/>
              <a:gd name="connsiteY79" fmla="*/ 97720 h 5169320"/>
              <a:gd name="connsiteX80" fmla="*/ 18243895 w 21635868"/>
              <a:gd name="connsiteY80" fmla="*/ 0 h 5169320"/>
              <a:gd name="connsiteX81" fmla="*/ 21391976 w 21635868"/>
              <a:gd name="connsiteY81" fmla="*/ 4844468 h 5169320"/>
              <a:gd name="connsiteX82" fmla="*/ 21472187 w 21635868"/>
              <a:gd name="connsiteY82" fmla="*/ 4940720 h 5169320"/>
              <a:gd name="connsiteX83" fmla="*/ 21632608 w 21635868"/>
              <a:gd name="connsiteY83" fmla="*/ 4972805 h 5169320"/>
              <a:gd name="connsiteX0" fmla="*/ 21632608 w 21818731"/>
              <a:gd name="connsiteY0" fmla="*/ 4972805 h 5384413"/>
              <a:gd name="connsiteX1" fmla="*/ 21504271 w 21818731"/>
              <a:gd name="connsiteY1" fmla="*/ 5149268 h 5384413"/>
              <a:gd name="connsiteX2" fmla="*/ 20734250 w 21818731"/>
              <a:gd name="connsiteY2" fmla="*/ 5165310 h 5384413"/>
              <a:gd name="connsiteX3" fmla="*/ 19851934 w 21818731"/>
              <a:gd name="connsiteY3" fmla="*/ 5149268 h 5384413"/>
              <a:gd name="connsiteX4" fmla="*/ 19482966 w 21818731"/>
              <a:gd name="connsiteY4" fmla="*/ 5101142 h 5384413"/>
              <a:gd name="connsiteX5" fmla="*/ 19210250 w 21818731"/>
              <a:gd name="connsiteY5" fmla="*/ 5101142 h 5384413"/>
              <a:gd name="connsiteX6" fmla="*/ 18825240 w 21818731"/>
              <a:gd name="connsiteY6" fmla="*/ 5165310 h 5384413"/>
              <a:gd name="connsiteX7" fmla="*/ 18488355 w 21818731"/>
              <a:gd name="connsiteY7" fmla="*/ 5133226 h 5384413"/>
              <a:gd name="connsiteX8" fmla="*/ 17846671 w 21818731"/>
              <a:gd name="connsiteY8" fmla="*/ 5085099 h 5384413"/>
              <a:gd name="connsiteX9" fmla="*/ 17413534 w 21818731"/>
              <a:gd name="connsiteY9" fmla="*/ 5085099 h 5384413"/>
              <a:gd name="connsiteX10" fmla="*/ 16948313 w 21818731"/>
              <a:gd name="connsiteY10" fmla="*/ 5085099 h 5384413"/>
              <a:gd name="connsiteX11" fmla="*/ 16611429 w 21818731"/>
              <a:gd name="connsiteY11" fmla="*/ 5101142 h 5384413"/>
              <a:gd name="connsiteX12" fmla="*/ 15777240 w 21818731"/>
              <a:gd name="connsiteY12" fmla="*/ 5036973 h 5384413"/>
              <a:gd name="connsiteX13" fmla="*/ 15328061 w 21818731"/>
              <a:gd name="connsiteY13" fmla="*/ 5053015 h 5384413"/>
              <a:gd name="connsiteX14" fmla="*/ 14894924 w 21818731"/>
              <a:gd name="connsiteY14" fmla="*/ 5053015 h 5384413"/>
              <a:gd name="connsiteX15" fmla="*/ 14189071 w 21818731"/>
              <a:gd name="connsiteY15" fmla="*/ 5053015 h 5384413"/>
              <a:gd name="connsiteX16" fmla="*/ 13675724 w 21818731"/>
              <a:gd name="connsiteY16" fmla="*/ 5069057 h 5384413"/>
              <a:gd name="connsiteX17" fmla="*/ 13451134 w 21818731"/>
              <a:gd name="connsiteY17" fmla="*/ 5036973 h 5384413"/>
              <a:gd name="connsiteX18" fmla="*/ 12953829 w 21818731"/>
              <a:gd name="connsiteY18" fmla="*/ 5020931 h 5384413"/>
              <a:gd name="connsiteX19" fmla="*/ 12520692 w 21818731"/>
              <a:gd name="connsiteY19" fmla="*/ 5036973 h 5384413"/>
              <a:gd name="connsiteX20" fmla="*/ 11927134 w 21818731"/>
              <a:gd name="connsiteY20" fmla="*/ 5085099 h 5384413"/>
              <a:gd name="connsiteX21" fmla="*/ 10820229 w 21818731"/>
              <a:gd name="connsiteY21" fmla="*/ 4988847 h 5384413"/>
              <a:gd name="connsiteX22" fmla="*/ 10355008 w 21818731"/>
              <a:gd name="connsiteY22" fmla="*/ 5020931 h 5384413"/>
              <a:gd name="connsiteX23" fmla="*/ 9969997 w 21818731"/>
              <a:gd name="connsiteY23" fmla="*/ 5036973 h 5384413"/>
              <a:gd name="connsiteX24" fmla="*/ 9536861 w 21818731"/>
              <a:gd name="connsiteY24" fmla="*/ 5036973 h 5384413"/>
              <a:gd name="connsiteX25" fmla="*/ 8814966 w 21818731"/>
              <a:gd name="connsiteY25" fmla="*/ 5053015 h 5384413"/>
              <a:gd name="connsiteX26" fmla="*/ 8317661 w 21818731"/>
              <a:gd name="connsiteY26" fmla="*/ 5069057 h 5384413"/>
              <a:gd name="connsiteX27" fmla="*/ 7595766 w 21818731"/>
              <a:gd name="connsiteY27" fmla="*/ 5085099 h 5384413"/>
              <a:gd name="connsiteX28" fmla="*/ 6312397 w 21818731"/>
              <a:gd name="connsiteY28" fmla="*/ 5069057 h 5384413"/>
              <a:gd name="connsiteX29" fmla="*/ 5430082 w 21818731"/>
              <a:gd name="connsiteY29" fmla="*/ 5085099 h 5384413"/>
              <a:gd name="connsiteX30" fmla="*/ 4627976 w 21818731"/>
              <a:gd name="connsiteY30" fmla="*/ 5069057 h 5384413"/>
              <a:gd name="connsiteX31" fmla="*/ 3681492 w 21818731"/>
              <a:gd name="connsiteY31" fmla="*/ 5036973 h 5384413"/>
              <a:gd name="connsiteX32" fmla="*/ 3168145 w 21818731"/>
              <a:gd name="connsiteY32" fmla="*/ 5053015 h 5384413"/>
              <a:gd name="connsiteX33" fmla="*/ 2349997 w 21818731"/>
              <a:gd name="connsiteY33" fmla="*/ 5036973 h 5384413"/>
              <a:gd name="connsiteX34" fmla="*/ 1644145 w 21818731"/>
              <a:gd name="connsiteY34" fmla="*/ 5053015 h 5384413"/>
              <a:gd name="connsiteX35" fmla="*/ 1259134 w 21818731"/>
              <a:gd name="connsiteY35" fmla="*/ 5053015 h 5384413"/>
              <a:gd name="connsiteX36" fmla="*/ 954334 w 21818731"/>
              <a:gd name="connsiteY36" fmla="*/ 4940720 h 5384413"/>
              <a:gd name="connsiteX37" fmla="*/ 617450 w 21818731"/>
              <a:gd name="connsiteY37" fmla="*/ 4748215 h 5384413"/>
              <a:gd name="connsiteX38" fmla="*/ 376819 w 21818731"/>
              <a:gd name="connsiteY38" fmla="*/ 4443415 h 5384413"/>
              <a:gd name="connsiteX39" fmla="*/ 168271 w 21818731"/>
              <a:gd name="connsiteY39" fmla="*/ 4266952 h 5384413"/>
              <a:gd name="connsiteX40" fmla="*/ 23892 w 21818731"/>
              <a:gd name="connsiteY40" fmla="*/ 3930068 h 5384413"/>
              <a:gd name="connsiteX41" fmla="*/ 7850 w 21818731"/>
              <a:gd name="connsiteY41" fmla="*/ 3529015 h 5384413"/>
              <a:gd name="connsiteX42" fmla="*/ 104103 w 21818731"/>
              <a:gd name="connsiteY42" fmla="*/ 3047752 h 5384413"/>
              <a:gd name="connsiteX43" fmla="*/ 248482 w 21818731"/>
              <a:gd name="connsiteY43" fmla="*/ 2678784 h 5384413"/>
              <a:gd name="connsiteX44" fmla="*/ 473071 w 21818731"/>
              <a:gd name="connsiteY44" fmla="*/ 2422110 h 5384413"/>
              <a:gd name="connsiteX45" fmla="*/ 729745 w 21818731"/>
              <a:gd name="connsiteY45" fmla="*/ 2165436 h 5384413"/>
              <a:gd name="connsiteX46" fmla="*/ 1034545 w 21818731"/>
              <a:gd name="connsiteY46" fmla="*/ 1860636 h 5384413"/>
              <a:gd name="connsiteX47" fmla="*/ 1483724 w 21818731"/>
              <a:gd name="connsiteY47" fmla="*/ 1443542 h 5384413"/>
              <a:gd name="connsiteX48" fmla="*/ 1852692 w 21818731"/>
              <a:gd name="connsiteY48" fmla="*/ 1299163 h 5384413"/>
              <a:gd name="connsiteX49" fmla="*/ 2847303 w 21818731"/>
              <a:gd name="connsiteY49" fmla="*/ 1090615 h 5384413"/>
              <a:gd name="connsiteX50" fmla="*/ 3472945 w 21818731"/>
              <a:gd name="connsiteY50" fmla="*/ 1010405 h 5384413"/>
              <a:gd name="connsiteX51" fmla="*/ 4515682 w 21818731"/>
              <a:gd name="connsiteY51" fmla="*/ 946236 h 5384413"/>
              <a:gd name="connsiteX52" fmla="*/ 5141324 w 21818731"/>
              <a:gd name="connsiteY52" fmla="*/ 833942 h 5384413"/>
              <a:gd name="connsiteX53" fmla="*/ 6585113 w 21818731"/>
              <a:gd name="connsiteY53" fmla="*/ 769773 h 5384413"/>
              <a:gd name="connsiteX54" fmla="*/ 7611808 w 21818731"/>
              <a:gd name="connsiteY54" fmla="*/ 753731 h 5384413"/>
              <a:gd name="connsiteX55" fmla="*/ 8632333 w 21818731"/>
              <a:gd name="connsiteY55" fmla="*/ 809570 h 5384413"/>
              <a:gd name="connsiteX56" fmla="*/ 9264762 w 21818731"/>
              <a:gd name="connsiteY56" fmla="*/ 828697 h 5384413"/>
              <a:gd name="connsiteX57" fmla="*/ 9622933 w 21818731"/>
              <a:gd name="connsiteY57" fmla="*/ 969374 h 5384413"/>
              <a:gd name="connsiteX58" fmla="*/ 10565100 w 21818731"/>
              <a:gd name="connsiteY58" fmla="*/ 1143678 h 5384413"/>
              <a:gd name="connsiteX59" fmla="*/ 11177783 w 21818731"/>
              <a:gd name="connsiteY59" fmla="*/ 1337108 h 5384413"/>
              <a:gd name="connsiteX60" fmla="*/ 11579453 w 21818731"/>
              <a:gd name="connsiteY60" fmla="*/ 1502158 h 5384413"/>
              <a:gd name="connsiteX61" fmla="*/ 12102673 w 21818731"/>
              <a:gd name="connsiteY61" fmla="*/ 1648079 h 5384413"/>
              <a:gd name="connsiteX62" fmla="*/ 12625273 w 21818731"/>
              <a:gd name="connsiteY62" fmla="*/ 1896422 h 5384413"/>
              <a:gd name="connsiteX63" fmla="*/ 12911565 w 21818731"/>
              <a:gd name="connsiteY63" fmla="*/ 2078130 h 5384413"/>
              <a:gd name="connsiteX64" fmla="*/ 13212662 w 21818731"/>
              <a:gd name="connsiteY64" fmla="*/ 2224669 h 5384413"/>
              <a:gd name="connsiteX65" fmla="*/ 13616800 w 21818731"/>
              <a:gd name="connsiteY65" fmla="*/ 2393419 h 5384413"/>
              <a:gd name="connsiteX66" fmla="*/ 13774135 w 21818731"/>
              <a:gd name="connsiteY66" fmla="*/ 2555074 h 5384413"/>
              <a:gd name="connsiteX67" fmla="*/ 14092819 w 21818731"/>
              <a:gd name="connsiteY67" fmla="*/ 2887331 h 5384413"/>
              <a:gd name="connsiteX68" fmla="*/ 14205113 w 21818731"/>
              <a:gd name="connsiteY68" fmla="*/ 3224215 h 5384413"/>
              <a:gd name="connsiteX69" fmla="*/ 14381576 w 21818731"/>
              <a:gd name="connsiteY69" fmla="*/ 3432763 h 5384413"/>
              <a:gd name="connsiteX70" fmla="*/ 14574082 w 21818731"/>
              <a:gd name="connsiteY70" fmla="*/ 3737563 h 5384413"/>
              <a:gd name="connsiteX71" fmla="*/ 14959092 w 21818731"/>
              <a:gd name="connsiteY71" fmla="*/ 4090489 h 5384413"/>
              <a:gd name="connsiteX72" fmla="*/ 15121745 w 21818731"/>
              <a:gd name="connsiteY72" fmla="*/ 3163516 h 5384413"/>
              <a:gd name="connsiteX73" fmla="*/ 15319499 w 21818731"/>
              <a:gd name="connsiteY73" fmla="*/ 2400343 h 5384413"/>
              <a:gd name="connsiteX74" fmla="*/ 15577561 w 21818731"/>
              <a:gd name="connsiteY74" fmla="*/ 2042598 h 5384413"/>
              <a:gd name="connsiteX75" fmla="*/ 16006000 w 21818731"/>
              <a:gd name="connsiteY75" fmla="*/ 1555505 h 5384413"/>
              <a:gd name="connsiteX76" fmla="*/ 16422288 w 21818731"/>
              <a:gd name="connsiteY76" fmla="*/ 1167618 h 5384413"/>
              <a:gd name="connsiteX77" fmla="*/ 16989832 w 21818731"/>
              <a:gd name="connsiteY77" fmla="*/ 730118 h 5384413"/>
              <a:gd name="connsiteX78" fmla="*/ 17341096 w 21818731"/>
              <a:gd name="connsiteY78" fmla="*/ 405911 h 5384413"/>
              <a:gd name="connsiteX79" fmla="*/ 17812418 w 21818731"/>
              <a:gd name="connsiteY79" fmla="*/ 97720 h 5384413"/>
              <a:gd name="connsiteX80" fmla="*/ 18243895 w 21818731"/>
              <a:gd name="connsiteY80" fmla="*/ 0 h 5384413"/>
              <a:gd name="connsiteX81" fmla="*/ 21391976 w 21818731"/>
              <a:gd name="connsiteY81" fmla="*/ 4844468 h 5384413"/>
              <a:gd name="connsiteX82" fmla="*/ 18992606 w 21818731"/>
              <a:gd name="connsiteY82" fmla="*/ 176973 h 5384413"/>
              <a:gd name="connsiteX83" fmla="*/ 21632608 w 21818731"/>
              <a:gd name="connsiteY83" fmla="*/ 4972805 h 5384413"/>
              <a:gd name="connsiteX0" fmla="*/ 21632608 w 21818731"/>
              <a:gd name="connsiteY0" fmla="*/ 5259435 h 5671043"/>
              <a:gd name="connsiteX1" fmla="*/ 21504271 w 21818731"/>
              <a:gd name="connsiteY1" fmla="*/ 5435898 h 5671043"/>
              <a:gd name="connsiteX2" fmla="*/ 20734250 w 21818731"/>
              <a:gd name="connsiteY2" fmla="*/ 5451940 h 5671043"/>
              <a:gd name="connsiteX3" fmla="*/ 19851934 w 21818731"/>
              <a:gd name="connsiteY3" fmla="*/ 5435898 h 5671043"/>
              <a:gd name="connsiteX4" fmla="*/ 19482966 w 21818731"/>
              <a:gd name="connsiteY4" fmla="*/ 5387772 h 5671043"/>
              <a:gd name="connsiteX5" fmla="*/ 19210250 w 21818731"/>
              <a:gd name="connsiteY5" fmla="*/ 5387772 h 5671043"/>
              <a:gd name="connsiteX6" fmla="*/ 18825240 w 21818731"/>
              <a:gd name="connsiteY6" fmla="*/ 5451940 h 5671043"/>
              <a:gd name="connsiteX7" fmla="*/ 18488355 w 21818731"/>
              <a:gd name="connsiteY7" fmla="*/ 5419856 h 5671043"/>
              <a:gd name="connsiteX8" fmla="*/ 17846671 w 21818731"/>
              <a:gd name="connsiteY8" fmla="*/ 5371729 h 5671043"/>
              <a:gd name="connsiteX9" fmla="*/ 17413534 w 21818731"/>
              <a:gd name="connsiteY9" fmla="*/ 5371729 h 5671043"/>
              <a:gd name="connsiteX10" fmla="*/ 16948313 w 21818731"/>
              <a:gd name="connsiteY10" fmla="*/ 5371729 h 5671043"/>
              <a:gd name="connsiteX11" fmla="*/ 16611429 w 21818731"/>
              <a:gd name="connsiteY11" fmla="*/ 5387772 h 5671043"/>
              <a:gd name="connsiteX12" fmla="*/ 15777240 w 21818731"/>
              <a:gd name="connsiteY12" fmla="*/ 5323603 h 5671043"/>
              <a:gd name="connsiteX13" fmla="*/ 15328061 w 21818731"/>
              <a:gd name="connsiteY13" fmla="*/ 5339645 h 5671043"/>
              <a:gd name="connsiteX14" fmla="*/ 14894924 w 21818731"/>
              <a:gd name="connsiteY14" fmla="*/ 5339645 h 5671043"/>
              <a:gd name="connsiteX15" fmla="*/ 14189071 w 21818731"/>
              <a:gd name="connsiteY15" fmla="*/ 5339645 h 5671043"/>
              <a:gd name="connsiteX16" fmla="*/ 13675724 w 21818731"/>
              <a:gd name="connsiteY16" fmla="*/ 5355687 h 5671043"/>
              <a:gd name="connsiteX17" fmla="*/ 13451134 w 21818731"/>
              <a:gd name="connsiteY17" fmla="*/ 5323603 h 5671043"/>
              <a:gd name="connsiteX18" fmla="*/ 12953829 w 21818731"/>
              <a:gd name="connsiteY18" fmla="*/ 5307561 h 5671043"/>
              <a:gd name="connsiteX19" fmla="*/ 12520692 w 21818731"/>
              <a:gd name="connsiteY19" fmla="*/ 5323603 h 5671043"/>
              <a:gd name="connsiteX20" fmla="*/ 11927134 w 21818731"/>
              <a:gd name="connsiteY20" fmla="*/ 5371729 h 5671043"/>
              <a:gd name="connsiteX21" fmla="*/ 10820229 w 21818731"/>
              <a:gd name="connsiteY21" fmla="*/ 5275477 h 5671043"/>
              <a:gd name="connsiteX22" fmla="*/ 10355008 w 21818731"/>
              <a:gd name="connsiteY22" fmla="*/ 5307561 h 5671043"/>
              <a:gd name="connsiteX23" fmla="*/ 9969997 w 21818731"/>
              <a:gd name="connsiteY23" fmla="*/ 5323603 h 5671043"/>
              <a:gd name="connsiteX24" fmla="*/ 9536861 w 21818731"/>
              <a:gd name="connsiteY24" fmla="*/ 5323603 h 5671043"/>
              <a:gd name="connsiteX25" fmla="*/ 8814966 w 21818731"/>
              <a:gd name="connsiteY25" fmla="*/ 5339645 h 5671043"/>
              <a:gd name="connsiteX26" fmla="*/ 8317661 w 21818731"/>
              <a:gd name="connsiteY26" fmla="*/ 5355687 h 5671043"/>
              <a:gd name="connsiteX27" fmla="*/ 7595766 w 21818731"/>
              <a:gd name="connsiteY27" fmla="*/ 5371729 h 5671043"/>
              <a:gd name="connsiteX28" fmla="*/ 6312397 w 21818731"/>
              <a:gd name="connsiteY28" fmla="*/ 5355687 h 5671043"/>
              <a:gd name="connsiteX29" fmla="*/ 5430082 w 21818731"/>
              <a:gd name="connsiteY29" fmla="*/ 5371729 h 5671043"/>
              <a:gd name="connsiteX30" fmla="*/ 4627976 w 21818731"/>
              <a:gd name="connsiteY30" fmla="*/ 5355687 h 5671043"/>
              <a:gd name="connsiteX31" fmla="*/ 3681492 w 21818731"/>
              <a:gd name="connsiteY31" fmla="*/ 5323603 h 5671043"/>
              <a:gd name="connsiteX32" fmla="*/ 3168145 w 21818731"/>
              <a:gd name="connsiteY32" fmla="*/ 5339645 h 5671043"/>
              <a:gd name="connsiteX33" fmla="*/ 2349997 w 21818731"/>
              <a:gd name="connsiteY33" fmla="*/ 5323603 h 5671043"/>
              <a:gd name="connsiteX34" fmla="*/ 1644145 w 21818731"/>
              <a:gd name="connsiteY34" fmla="*/ 5339645 h 5671043"/>
              <a:gd name="connsiteX35" fmla="*/ 1259134 w 21818731"/>
              <a:gd name="connsiteY35" fmla="*/ 5339645 h 5671043"/>
              <a:gd name="connsiteX36" fmla="*/ 954334 w 21818731"/>
              <a:gd name="connsiteY36" fmla="*/ 5227350 h 5671043"/>
              <a:gd name="connsiteX37" fmla="*/ 617450 w 21818731"/>
              <a:gd name="connsiteY37" fmla="*/ 5034845 h 5671043"/>
              <a:gd name="connsiteX38" fmla="*/ 376819 w 21818731"/>
              <a:gd name="connsiteY38" fmla="*/ 4730045 h 5671043"/>
              <a:gd name="connsiteX39" fmla="*/ 168271 w 21818731"/>
              <a:gd name="connsiteY39" fmla="*/ 4553582 h 5671043"/>
              <a:gd name="connsiteX40" fmla="*/ 23892 w 21818731"/>
              <a:gd name="connsiteY40" fmla="*/ 4216698 h 5671043"/>
              <a:gd name="connsiteX41" fmla="*/ 7850 w 21818731"/>
              <a:gd name="connsiteY41" fmla="*/ 3815645 h 5671043"/>
              <a:gd name="connsiteX42" fmla="*/ 104103 w 21818731"/>
              <a:gd name="connsiteY42" fmla="*/ 3334382 h 5671043"/>
              <a:gd name="connsiteX43" fmla="*/ 248482 w 21818731"/>
              <a:gd name="connsiteY43" fmla="*/ 2965414 h 5671043"/>
              <a:gd name="connsiteX44" fmla="*/ 473071 w 21818731"/>
              <a:gd name="connsiteY44" fmla="*/ 2708740 h 5671043"/>
              <a:gd name="connsiteX45" fmla="*/ 729745 w 21818731"/>
              <a:gd name="connsiteY45" fmla="*/ 2452066 h 5671043"/>
              <a:gd name="connsiteX46" fmla="*/ 1034545 w 21818731"/>
              <a:gd name="connsiteY46" fmla="*/ 2147266 h 5671043"/>
              <a:gd name="connsiteX47" fmla="*/ 1483724 w 21818731"/>
              <a:gd name="connsiteY47" fmla="*/ 1730172 h 5671043"/>
              <a:gd name="connsiteX48" fmla="*/ 1852692 w 21818731"/>
              <a:gd name="connsiteY48" fmla="*/ 1585793 h 5671043"/>
              <a:gd name="connsiteX49" fmla="*/ 2847303 w 21818731"/>
              <a:gd name="connsiteY49" fmla="*/ 1377245 h 5671043"/>
              <a:gd name="connsiteX50" fmla="*/ 3472945 w 21818731"/>
              <a:gd name="connsiteY50" fmla="*/ 1297035 h 5671043"/>
              <a:gd name="connsiteX51" fmla="*/ 4515682 w 21818731"/>
              <a:gd name="connsiteY51" fmla="*/ 1232866 h 5671043"/>
              <a:gd name="connsiteX52" fmla="*/ 5141324 w 21818731"/>
              <a:gd name="connsiteY52" fmla="*/ 1120572 h 5671043"/>
              <a:gd name="connsiteX53" fmla="*/ 6585113 w 21818731"/>
              <a:gd name="connsiteY53" fmla="*/ 1056403 h 5671043"/>
              <a:gd name="connsiteX54" fmla="*/ 7611808 w 21818731"/>
              <a:gd name="connsiteY54" fmla="*/ 1040361 h 5671043"/>
              <a:gd name="connsiteX55" fmla="*/ 8632333 w 21818731"/>
              <a:gd name="connsiteY55" fmla="*/ 1096200 h 5671043"/>
              <a:gd name="connsiteX56" fmla="*/ 9264762 w 21818731"/>
              <a:gd name="connsiteY56" fmla="*/ 1115327 h 5671043"/>
              <a:gd name="connsiteX57" fmla="*/ 9622933 w 21818731"/>
              <a:gd name="connsiteY57" fmla="*/ 1256004 h 5671043"/>
              <a:gd name="connsiteX58" fmla="*/ 10565100 w 21818731"/>
              <a:gd name="connsiteY58" fmla="*/ 1430308 h 5671043"/>
              <a:gd name="connsiteX59" fmla="*/ 11177783 w 21818731"/>
              <a:gd name="connsiteY59" fmla="*/ 1623738 h 5671043"/>
              <a:gd name="connsiteX60" fmla="*/ 11579453 w 21818731"/>
              <a:gd name="connsiteY60" fmla="*/ 1788788 h 5671043"/>
              <a:gd name="connsiteX61" fmla="*/ 12102673 w 21818731"/>
              <a:gd name="connsiteY61" fmla="*/ 1934709 h 5671043"/>
              <a:gd name="connsiteX62" fmla="*/ 12625273 w 21818731"/>
              <a:gd name="connsiteY62" fmla="*/ 2183052 h 5671043"/>
              <a:gd name="connsiteX63" fmla="*/ 12911565 w 21818731"/>
              <a:gd name="connsiteY63" fmla="*/ 2364760 h 5671043"/>
              <a:gd name="connsiteX64" fmla="*/ 13212662 w 21818731"/>
              <a:gd name="connsiteY64" fmla="*/ 2511299 h 5671043"/>
              <a:gd name="connsiteX65" fmla="*/ 13616800 w 21818731"/>
              <a:gd name="connsiteY65" fmla="*/ 2680049 h 5671043"/>
              <a:gd name="connsiteX66" fmla="*/ 13774135 w 21818731"/>
              <a:gd name="connsiteY66" fmla="*/ 2841704 h 5671043"/>
              <a:gd name="connsiteX67" fmla="*/ 14092819 w 21818731"/>
              <a:gd name="connsiteY67" fmla="*/ 3173961 h 5671043"/>
              <a:gd name="connsiteX68" fmla="*/ 14205113 w 21818731"/>
              <a:gd name="connsiteY68" fmla="*/ 3510845 h 5671043"/>
              <a:gd name="connsiteX69" fmla="*/ 14381576 w 21818731"/>
              <a:gd name="connsiteY69" fmla="*/ 3719393 h 5671043"/>
              <a:gd name="connsiteX70" fmla="*/ 14574082 w 21818731"/>
              <a:gd name="connsiteY70" fmla="*/ 4024193 h 5671043"/>
              <a:gd name="connsiteX71" fmla="*/ 14959092 w 21818731"/>
              <a:gd name="connsiteY71" fmla="*/ 4377119 h 5671043"/>
              <a:gd name="connsiteX72" fmla="*/ 15121745 w 21818731"/>
              <a:gd name="connsiteY72" fmla="*/ 3450146 h 5671043"/>
              <a:gd name="connsiteX73" fmla="*/ 15319499 w 21818731"/>
              <a:gd name="connsiteY73" fmla="*/ 2686973 h 5671043"/>
              <a:gd name="connsiteX74" fmla="*/ 15577561 w 21818731"/>
              <a:gd name="connsiteY74" fmla="*/ 2329228 h 5671043"/>
              <a:gd name="connsiteX75" fmla="*/ 16006000 w 21818731"/>
              <a:gd name="connsiteY75" fmla="*/ 1842135 h 5671043"/>
              <a:gd name="connsiteX76" fmla="*/ 16422288 w 21818731"/>
              <a:gd name="connsiteY76" fmla="*/ 1454248 h 5671043"/>
              <a:gd name="connsiteX77" fmla="*/ 16989832 w 21818731"/>
              <a:gd name="connsiteY77" fmla="*/ 1016748 h 5671043"/>
              <a:gd name="connsiteX78" fmla="*/ 17341096 w 21818731"/>
              <a:gd name="connsiteY78" fmla="*/ 692541 h 5671043"/>
              <a:gd name="connsiteX79" fmla="*/ 17812418 w 21818731"/>
              <a:gd name="connsiteY79" fmla="*/ 384350 h 5671043"/>
              <a:gd name="connsiteX80" fmla="*/ 18243895 w 21818731"/>
              <a:gd name="connsiteY80" fmla="*/ 286630 h 5671043"/>
              <a:gd name="connsiteX81" fmla="*/ 18641900 w 21818731"/>
              <a:gd name="connsiteY81" fmla="*/ 172894 h 5671043"/>
              <a:gd name="connsiteX82" fmla="*/ 18992606 w 21818731"/>
              <a:gd name="connsiteY82" fmla="*/ 463603 h 5671043"/>
              <a:gd name="connsiteX83" fmla="*/ 21632608 w 21818731"/>
              <a:gd name="connsiteY83" fmla="*/ 5259435 h 5671043"/>
              <a:gd name="connsiteX0" fmla="*/ 19153031 w 21559047"/>
              <a:gd name="connsiteY0" fmla="*/ 713781 h 5607644"/>
              <a:gd name="connsiteX1" fmla="*/ 21504271 w 21559047"/>
              <a:gd name="connsiteY1" fmla="*/ 5265114 h 5607644"/>
              <a:gd name="connsiteX2" fmla="*/ 20734250 w 21559047"/>
              <a:gd name="connsiteY2" fmla="*/ 5281156 h 5607644"/>
              <a:gd name="connsiteX3" fmla="*/ 19851934 w 21559047"/>
              <a:gd name="connsiteY3" fmla="*/ 5265114 h 5607644"/>
              <a:gd name="connsiteX4" fmla="*/ 19482966 w 21559047"/>
              <a:gd name="connsiteY4" fmla="*/ 5216988 h 5607644"/>
              <a:gd name="connsiteX5" fmla="*/ 19210250 w 21559047"/>
              <a:gd name="connsiteY5" fmla="*/ 5216988 h 5607644"/>
              <a:gd name="connsiteX6" fmla="*/ 18825240 w 21559047"/>
              <a:gd name="connsiteY6" fmla="*/ 5281156 h 5607644"/>
              <a:gd name="connsiteX7" fmla="*/ 18488355 w 21559047"/>
              <a:gd name="connsiteY7" fmla="*/ 5249072 h 5607644"/>
              <a:gd name="connsiteX8" fmla="*/ 17846671 w 21559047"/>
              <a:gd name="connsiteY8" fmla="*/ 5200945 h 5607644"/>
              <a:gd name="connsiteX9" fmla="*/ 17413534 w 21559047"/>
              <a:gd name="connsiteY9" fmla="*/ 5200945 h 5607644"/>
              <a:gd name="connsiteX10" fmla="*/ 16948313 w 21559047"/>
              <a:gd name="connsiteY10" fmla="*/ 5200945 h 5607644"/>
              <a:gd name="connsiteX11" fmla="*/ 16611429 w 21559047"/>
              <a:gd name="connsiteY11" fmla="*/ 5216988 h 5607644"/>
              <a:gd name="connsiteX12" fmla="*/ 15777240 w 21559047"/>
              <a:gd name="connsiteY12" fmla="*/ 5152819 h 5607644"/>
              <a:gd name="connsiteX13" fmla="*/ 15328061 w 21559047"/>
              <a:gd name="connsiteY13" fmla="*/ 5168861 h 5607644"/>
              <a:gd name="connsiteX14" fmla="*/ 14894924 w 21559047"/>
              <a:gd name="connsiteY14" fmla="*/ 5168861 h 5607644"/>
              <a:gd name="connsiteX15" fmla="*/ 14189071 w 21559047"/>
              <a:gd name="connsiteY15" fmla="*/ 5168861 h 5607644"/>
              <a:gd name="connsiteX16" fmla="*/ 13675724 w 21559047"/>
              <a:gd name="connsiteY16" fmla="*/ 5184903 h 5607644"/>
              <a:gd name="connsiteX17" fmla="*/ 13451134 w 21559047"/>
              <a:gd name="connsiteY17" fmla="*/ 5152819 h 5607644"/>
              <a:gd name="connsiteX18" fmla="*/ 12953829 w 21559047"/>
              <a:gd name="connsiteY18" fmla="*/ 5136777 h 5607644"/>
              <a:gd name="connsiteX19" fmla="*/ 12520692 w 21559047"/>
              <a:gd name="connsiteY19" fmla="*/ 5152819 h 5607644"/>
              <a:gd name="connsiteX20" fmla="*/ 11927134 w 21559047"/>
              <a:gd name="connsiteY20" fmla="*/ 5200945 h 5607644"/>
              <a:gd name="connsiteX21" fmla="*/ 10820229 w 21559047"/>
              <a:gd name="connsiteY21" fmla="*/ 5104693 h 5607644"/>
              <a:gd name="connsiteX22" fmla="*/ 10355008 w 21559047"/>
              <a:gd name="connsiteY22" fmla="*/ 5136777 h 5607644"/>
              <a:gd name="connsiteX23" fmla="*/ 9969997 w 21559047"/>
              <a:gd name="connsiteY23" fmla="*/ 5152819 h 5607644"/>
              <a:gd name="connsiteX24" fmla="*/ 9536861 w 21559047"/>
              <a:gd name="connsiteY24" fmla="*/ 5152819 h 5607644"/>
              <a:gd name="connsiteX25" fmla="*/ 8814966 w 21559047"/>
              <a:gd name="connsiteY25" fmla="*/ 5168861 h 5607644"/>
              <a:gd name="connsiteX26" fmla="*/ 8317661 w 21559047"/>
              <a:gd name="connsiteY26" fmla="*/ 5184903 h 5607644"/>
              <a:gd name="connsiteX27" fmla="*/ 7595766 w 21559047"/>
              <a:gd name="connsiteY27" fmla="*/ 5200945 h 5607644"/>
              <a:gd name="connsiteX28" fmla="*/ 6312397 w 21559047"/>
              <a:gd name="connsiteY28" fmla="*/ 5184903 h 5607644"/>
              <a:gd name="connsiteX29" fmla="*/ 5430082 w 21559047"/>
              <a:gd name="connsiteY29" fmla="*/ 5200945 h 5607644"/>
              <a:gd name="connsiteX30" fmla="*/ 4627976 w 21559047"/>
              <a:gd name="connsiteY30" fmla="*/ 5184903 h 5607644"/>
              <a:gd name="connsiteX31" fmla="*/ 3681492 w 21559047"/>
              <a:gd name="connsiteY31" fmla="*/ 5152819 h 5607644"/>
              <a:gd name="connsiteX32" fmla="*/ 3168145 w 21559047"/>
              <a:gd name="connsiteY32" fmla="*/ 5168861 h 5607644"/>
              <a:gd name="connsiteX33" fmla="*/ 2349997 w 21559047"/>
              <a:gd name="connsiteY33" fmla="*/ 5152819 h 5607644"/>
              <a:gd name="connsiteX34" fmla="*/ 1644145 w 21559047"/>
              <a:gd name="connsiteY34" fmla="*/ 5168861 h 5607644"/>
              <a:gd name="connsiteX35" fmla="*/ 1259134 w 21559047"/>
              <a:gd name="connsiteY35" fmla="*/ 5168861 h 5607644"/>
              <a:gd name="connsiteX36" fmla="*/ 954334 w 21559047"/>
              <a:gd name="connsiteY36" fmla="*/ 5056566 h 5607644"/>
              <a:gd name="connsiteX37" fmla="*/ 617450 w 21559047"/>
              <a:gd name="connsiteY37" fmla="*/ 4864061 h 5607644"/>
              <a:gd name="connsiteX38" fmla="*/ 376819 w 21559047"/>
              <a:gd name="connsiteY38" fmla="*/ 4559261 h 5607644"/>
              <a:gd name="connsiteX39" fmla="*/ 168271 w 21559047"/>
              <a:gd name="connsiteY39" fmla="*/ 4382798 h 5607644"/>
              <a:gd name="connsiteX40" fmla="*/ 23892 w 21559047"/>
              <a:gd name="connsiteY40" fmla="*/ 4045914 h 5607644"/>
              <a:gd name="connsiteX41" fmla="*/ 7850 w 21559047"/>
              <a:gd name="connsiteY41" fmla="*/ 3644861 h 5607644"/>
              <a:gd name="connsiteX42" fmla="*/ 104103 w 21559047"/>
              <a:gd name="connsiteY42" fmla="*/ 3163598 h 5607644"/>
              <a:gd name="connsiteX43" fmla="*/ 248482 w 21559047"/>
              <a:gd name="connsiteY43" fmla="*/ 2794630 h 5607644"/>
              <a:gd name="connsiteX44" fmla="*/ 473071 w 21559047"/>
              <a:gd name="connsiteY44" fmla="*/ 2537956 h 5607644"/>
              <a:gd name="connsiteX45" fmla="*/ 729745 w 21559047"/>
              <a:gd name="connsiteY45" fmla="*/ 2281282 h 5607644"/>
              <a:gd name="connsiteX46" fmla="*/ 1034545 w 21559047"/>
              <a:gd name="connsiteY46" fmla="*/ 1976482 h 5607644"/>
              <a:gd name="connsiteX47" fmla="*/ 1483724 w 21559047"/>
              <a:gd name="connsiteY47" fmla="*/ 1559388 h 5607644"/>
              <a:gd name="connsiteX48" fmla="*/ 1852692 w 21559047"/>
              <a:gd name="connsiteY48" fmla="*/ 1415009 h 5607644"/>
              <a:gd name="connsiteX49" fmla="*/ 2847303 w 21559047"/>
              <a:gd name="connsiteY49" fmla="*/ 1206461 h 5607644"/>
              <a:gd name="connsiteX50" fmla="*/ 3472945 w 21559047"/>
              <a:gd name="connsiteY50" fmla="*/ 1126251 h 5607644"/>
              <a:gd name="connsiteX51" fmla="*/ 4515682 w 21559047"/>
              <a:gd name="connsiteY51" fmla="*/ 1062082 h 5607644"/>
              <a:gd name="connsiteX52" fmla="*/ 5141324 w 21559047"/>
              <a:gd name="connsiteY52" fmla="*/ 949788 h 5607644"/>
              <a:gd name="connsiteX53" fmla="*/ 6585113 w 21559047"/>
              <a:gd name="connsiteY53" fmla="*/ 885619 h 5607644"/>
              <a:gd name="connsiteX54" fmla="*/ 7611808 w 21559047"/>
              <a:gd name="connsiteY54" fmla="*/ 869577 h 5607644"/>
              <a:gd name="connsiteX55" fmla="*/ 8632333 w 21559047"/>
              <a:gd name="connsiteY55" fmla="*/ 925416 h 5607644"/>
              <a:gd name="connsiteX56" fmla="*/ 9264762 w 21559047"/>
              <a:gd name="connsiteY56" fmla="*/ 944543 h 5607644"/>
              <a:gd name="connsiteX57" fmla="*/ 9622933 w 21559047"/>
              <a:gd name="connsiteY57" fmla="*/ 1085220 h 5607644"/>
              <a:gd name="connsiteX58" fmla="*/ 10565100 w 21559047"/>
              <a:gd name="connsiteY58" fmla="*/ 1259524 h 5607644"/>
              <a:gd name="connsiteX59" fmla="*/ 11177783 w 21559047"/>
              <a:gd name="connsiteY59" fmla="*/ 1452954 h 5607644"/>
              <a:gd name="connsiteX60" fmla="*/ 11579453 w 21559047"/>
              <a:gd name="connsiteY60" fmla="*/ 1618004 h 5607644"/>
              <a:gd name="connsiteX61" fmla="*/ 12102673 w 21559047"/>
              <a:gd name="connsiteY61" fmla="*/ 1763925 h 5607644"/>
              <a:gd name="connsiteX62" fmla="*/ 12625273 w 21559047"/>
              <a:gd name="connsiteY62" fmla="*/ 2012268 h 5607644"/>
              <a:gd name="connsiteX63" fmla="*/ 12911565 w 21559047"/>
              <a:gd name="connsiteY63" fmla="*/ 2193976 h 5607644"/>
              <a:gd name="connsiteX64" fmla="*/ 13212662 w 21559047"/>
              <a:gd name="connsiteY64" fmla="*/ 2340515 h 5607644"/>
              <a:gd name="connsiteX65" fmla="*/ 13616800 w 21559047"/>
              <a:gd name="connsiteY65" fmla="*/ 2509265 h 5607644"/>
              <a:gd name="connsiteX66" fmla="*/ 13774135 w 21559047"/>
              <a:gd name="connsiteY66" fmla="*/ 2670920 h 5607644"/>
              <a:gd name="connsiteX67" fmla="*/ 14092819 w 21559047"/>
              <a:gd name="connsiteY67" fmla="*/ 3003177 h 5607644"/>
              <a:gd name="connsiteX68" fmla="*/ 14205113 w 21559047"/>
              <a:gd name="connsiteY68" fmla="*/ 3340061 h 5607644"/>
              <a:gd name="connsiteX69" fmla="*/ 14381576 w 21559047"/>
              <a:gd name="connsiteY69" fmla="*/ 3548609 h 5607644"/>
              <a:gd name="connsiteX70" fmla="*/ 14574082 w 21559047"/>
              <a:gd name="connsiteY70" fmla="*/ 3853409 h 5607644"/>
              <a:gd name="connsiteX71" fmla="*/ 14959092 w 21559047"/>
              <a:gd name="connsiteY71" fmla="*/ 4206335 h 5607644"/>
              <a:gd name="connsiteX72" fmla="*/ 15121745 w 21559047"/>
              <a:gd name="connsiteY72" fmla="*/ 3279362 h 5607644"/>
              <a:gd name="connsiteX73" fmla="*/ 15319499 w 21559047"/>
              <a:gd name="connsiteY73" fmla="*/ 2516189 h 5607644"/>
              <a:gd name="connsiteX74" fmla="*/ 15577561 w 21559047"/>
              <a:gd name="connsiteY74" fmla="*/ 2158444 h 5607644"/>
              <a:gd name="connsiteX75" fmla="*/ 16006000 w 21559047"/>
              <a:gd name="connsiteY75" fmla="*/ 1671351 h 5607644"/>
              <a:gd name="connsiteX76" fmla="*/ 16422288 w 21559047"/>
              <a:gd name="connsiteY76" fmla="*/ 1283464 h 5607644"/>
              <a:gd name="connsiteX77" fmla="*/ 16989832 w 21559047"/>
              <a:gd name="connsiteY77" fmla="*/ 845964 h 5607644"/>
              <a:gd name="connsiteX78" fmla="*/ 17341096 w 21559047"/>
              <a:gd name="connsiteY78" fmla="*/ 521757 h 5607644"/>
              <a:gd name="connsiteX79" fmla="*/ 17812418 w 21559047"/>
              <a:gd name="connsiteY79" fmla="*/ 213566 h 5607644"/>
              <a:gd name="connsiteX80" fmla="*/ 18243895 w 21559047"/>
              <a:gd name="connsiteY80" fmla="*/ 115846 h 5607644"/>
              <a:gd name="connsiteX81" fmla="*/ 18641900 w 21559047"/>
              <a:gd name="connsiteY81" fmla="*/ 2110 h 5607644"/>
              <a:gd name="connsiteX82" fmla="*/ 18992606 w 21559047"/>
              <a:gd name="connsiteY82" fmla="*/ 292819 h 5607644"/>
              <a:gd name="connsiteX83" fmla="*/ 19153031 w 21559047"/>
              <a:gd name="connsiteY83" fmla="*/ 713781 h 5607644"/>
              <a:gd name="connsiteX0" fmla="*/ 19153031 w 20754594"/>
              <a:gd name="connsiteY0" fmla="*/ 713781 h 5607061"/>
              <a:gd name="connsiteX1" fmla="*/ 18889451 w 20754594"/>
              <a:gd name="connsiteY1" fmla="*/ 841603 h 5607061"/>
              <a:gd name="connsiteX2" fmla="*/ 20734250 w 20754594"/>
              <a:gd name="connsiteY2" fmla="*/ 5281156 h 5607061"/>
              <a:gd name="connsiteX3" fmla="*/ 19851934 w 20754594"/>
              <a:gd name="connsiteY3" fmla="*/ 5265114 h 5607061"/>
              <a:gd name="connsiteX4" fmla="*/ 19482966 w 20754594"/>
              <a:gd name="connsiteY4" fmla="*/ 5216988 h 5607061"/>
              <a:gd name="connsiteX5" fmla="*/ 19210250 w 20754594"/>
              <a:gd name="connsiteY5" fmla="*/ 5216988 h 5607061"/>
              <a:gd name="connsiteX6" fmla="*/ 18825240 w 20754594"/>
              <a:gd name="connsiteY6" fmla="*/ 5281156 h 5607061"/>
              <a:gd name="connsiteX7" fmla="*/ 18488355 w 20754594"/>
              <a:gd name="connsiteY7" fmla="*/ 5249072 h 5607061"/>
              <a:gd name="connsiteX8" fmla="*/ 17846671 w 20754594"/>
              <a:gd name="connsiteY8" fmla="*/ 5200945 h 5607061"/>
              <a:gd name="connsiteX9" fmla="*/ 17413534 w 20754594"/>
              <a:gd name="connsiteY9" fmla="*/ 5200945 h 5607061"/>
              <a:gd name="connsiteX10" fmla="*/ 16948313 w 20754594"/>
              <a:gd name="connsiteY10" fmla="*/ 5200945 h 5607061"/>
              <a:gd name="connsiteX11" fmla="*/ 16611429 w 20754594"/>
              <a:gd name="connsiteY11" fmla="*/ 5216988 h 5607061"/>
              <a:gd name="connsiteX12" fmla="*/ 15777240 w 20754594"/>
              <a:gd name="connsiteY12" fmla="*/ 5152819 h 5607061"/>
              <a:gd name="connsiteX13" fmla="*/ 15328061 w 20754594"/>
              <a:gd name="connsiteY13" fmla="*/ 5168861 h 5607061"/>
              <a:gd name="connsiteX14" fmla="*/ 14894924 w 20754594"/>
              <a:gd name="connsiteY14" fmla="*/ 5168861 h 5607061"/>
              <a:gd name="connsiteX15" fmla="*/ 14189071 w 20754594"/>
              <a:gd name="connsiteY15" fmla="*/ 5168861 h 5607061"/>
              <a:gd name="connsiteX16" fmla="*/ 13675724 w 20754594"/>
              <a:gd name="connsiteY16" fmla="*/ 5184903 h 5607061"/>
              <a:gd name="connsiteX17" fmla="*/ 13451134 w 20754594"/>
              <a:gd name="connsiteY17" fmla="*/ 5152819 h 5607061"/>
              <a:gd name="connsiteX18" fmla="*/ 12953829 w 20754594"/>
              <a:gd name="connsiteY18" fmla="*/ 5136777 h 5607061"/>
              <a:gd name="connsiteX19" fmla="*/ 12520692 w 20754594"/>
              <a:gd name="connsiteY19" fmla="*/ 5152819 h 5607061"/>
              <a:gd name="connsiteX20" fmla="*/ 11927134 w 20754594"/>
              <a:gd name="connsiteY20" fmla="*/ 5200945 h 5607061"/>
              <a:gd name="connsiteX21" fmla="*/ 10820229 w 20754594"/>
              <a:gd name="connsiteY21" fmla="*/ 5104693 h 5607061"/>
              <a:gd name="connsiteX22" fmla="*/ 10355008 w 20754594"/>
              <a:gd name="connsiteY22" fmla="*/ 5136777 h 5607061"/>
              <a:gd name="connsiteX23" fmla="*/ 9969997 w 20754594"/>
              <a:gd name="connsiteY23" fmla="*/ 5152819 h 5607061"/>
              <a:gd name="connsiteX24" fmla="*/ 9536861 w 20754594"/>
              <a:gd name="connsiteY24" fmla="*/ 5152819 h 5607061"/>
              <a:gd name="connsiteX25" fmla="*/ 8814966 w 20754594"/>
              <a:gd name="connsiteY25" fmla="*/ 5168861 h 5607061"/>
              <a:gd name="connsiteX26" fmla="*/ 8317661 w 20754594"/>
              <a:gd name="connsiteY26" fmla="*/ 5184903 h 5607061"/>
              <a:gd name="connsiteX27" fmla="*/ 7595766 w 20754594"/>
              <a:gd name="connsiteY27" fmla="*/ 5200945 h 5607061"/>
              <a:gd name="connsiteX28" fmla="*/ 6312397 w 20754594"/>
              <a:gd name="connsiteY28" fmla="*/ 5184903 h 5607061"/>
              <a:gd name="connsiteX29" fmla="*/ 5430082 w 20754594"/>
              <a:gd name="connsiteY29" fmla="*/ 5200945 h 5607061"/>
              <a:gd name="connsiteX30" fmla="*/ 4627976 w 20754594"/>
              <a:gd name="connsiteY30" fmla="*/ 5184903 h 5607061"/>
              <a:gd name="connsiteX31" fmla="*/ 3681492 w 20754594"/>
              <a:gd name="connsiteY31" fmla="*/ 5152819 h 5607061"/>
              <a:gd name="connsiteX32" fmla="*/ 3168145 w 20754594"/>
              <a:gd name="connsiteY32" fmla="*/ 5168861 h 5607061"/>
              <a:gd name="connsiteX33" fmla="*/ 2349997 w 20754594"/>
              <a:gd name="connsiteY33" fmla="*/ 5152819 h 5607061"/>
              <a:gd name="connsiteX34" fmla="*/ 1644145 w 20754594"/>
              <a:gd name="connsiteY34" fmla="*/ 5168861 h 5607061"/>
              <a:gd name="connsiteX35" fmla="*/ 1259134 w 20754594"/>
              <a:gd name="connsiteY35" fmla="*/ 5168861 h 5607061"/>
              <a:gd name="connsiteX36" fmla="*/ 954334 w 20754594"/>
              <a:gd name="connsiteY36" fmla="*/ 5056566 h 5607061"/>
              <a:gd name="connsiteX37" fmla="*/ 617450 w 20754594"/>
              <a:gd name="connsiteY37" fmla="*/ 4864061 h 5607061"/>
              <a:gd name="connsiteX38" fmla="*/ 376819 w 20754594"/>
              <a:gd name="connsiteY38" fmla="*/ 4559261 h 5607061"/>
              <a:gd name="connsiteX39" fmla="*/ 168271 w 20754594"/>
              <a:gd name="connsiteY39" fmla="*/ 4382798 h 5607061"/>
              <a:gd name="connsiteX40" fmla="*/ 23892 w 20754594"/>
              <a:gd name="connsiteY40" fmla="*/ 4045914 h 5607061"/>
              <a:gd name="connsiteX41" fmla="*/ 7850 w 20754594"/>
              <a:gd name="connsiteY41" fmla="*/ 3644861 h 5607061"/>
              <a:gd name="connsiteX42" fmla="*/ 104103 w 20754594"/>
              <a:gd name="connsiteY42" fmla="*/ 3163598 h 5607061"/>
              <a:gd name="connsiteX43" fmla="*/ 248482 w 20754594"/>
              <a:gd name="connsiteY43" fmla="*/ 2794630 h 5607061"/>
              <a:gd name="connsiteX44" fmla="*/ 473071 w 20754594"/>
              <a:gd name="connsiteY44" fmla="*/ 2537956 h 5607061"/>
              <a:gd name="connsiteX45" fmla="*/ 729745 w 20754594"/>
              <a:gd name="connsiteY45" fmla="*/ 2281282 h 5607061"/>
              <a:gd name="connsiteX46" fmla="*/ 1034545 w 20754594"/>
              <a:gd name="connsiteY46" fmla="*/ 1976482 h 5607061"/>
              <a:gd name="connsiteX47" fmla="*/ 1483724 w 20754594"/>
              <a:gd name="connsiteY47" fmla="*/ 1559388 h 5607061"/>
              <a:gd name="connsiteX48" fmla="*/ 1852692 w 20754594"/>
              <a:gd name="connsiteY48" fmla="*/ 1415009 h 5607061"/>
              <a:gd name="connsiteX49" fmla="*/ 2847303 w 20754594"/>
              <a:gd name="connsiteY49" fmla="*/ 1206461 h 5607061"/>
              <a:gd name="connsiteX50" fmla="*/ 3472945 w 20754594"/>
              <a:gd name="connsiteY50" fmla="*/ 1126251 h 5607061"/>
              <a:gd name="connsiteX51" fmla="*/ 4515682 w 20754594"/>
              <a:gd name="connsiteY51" fmla="*/ 1062082 h 5607061"/>
              <a:gd name="connsiteX52" fmla="*/ 5141324 w 20754594"/>
              <a:gd name="connsiteY52" fmla="*/ 949788 h 5607061"/>
              <a:gd name="connsiteX53" fmla="*/ 6585113 w 20754594"/>
              <a:gd name="connsiteY53" fmla="*/ 885619 h 5607061"/>
              <a:gd name="connsiteX54" fmla="*/ 7611808 w 20754594"/>
              <a:gd name="connsiteY54" fmla="*/ 869577 h 5607061"/>
              <a:gd name="connsiteX55" fmla="*/ 8632333 w 20754594"/>
              <a:gd name="connsiteY55" fmla="*/ 925416 h 5607061"/>
              <a:gd name="connsiteX56" fmla="*/ 9264762 w 20754594"/>
              <a:gd name="connsiteY56" fmla="*/ 944543 h 5607061"/>
              <a:gd name="connsiteX57" fmla="*/ 9622933 w 20754594"/>
              <a:gd name="connsiteY57" fmla="*/ 1085220 h 5607061"/>
              <a:gd name="connsiteX58" fmla="*/ 10565100 w 20754594"/>
              <a:gd name="connsiteY58" fmla="*/ 1259524 h 5607061"/>
              <a:gd name="connsiteX59" fmla="*/ 11177783 w 20754594"/>
              <a:gd name="connsiteY59" fmla="*/ 1452954 h 5607061"/>
              <a:gd name="connsiteX60" fmla="*/ 11579453 w 20754594"/>
              <a:gd name="connsiteY60" fmla="*/ 1618004 h 5607061"/>
              <a:gd name="connsiteX61" fmla="*/ 12102673 w 20754594"/>
              <a:gd name="connsiteY61" fmla="*/ 1763925 h 5607061"/>
              <a:gd name="connsiteX62" fmla="*/ 12625273 w 20754594"/>
              <a:gd name="connsiteY62" fmla="*/ 2012268 h 5607061"/>
              <a:gd name="connsiteX63" fmla="*/ 12911565 w 20754594"/>
              <a:gd name="connsiteY63" fmla="*/ 2193976 h 5607061"/>
              <a:gd name="connsiteX64" fmla="*/ 13212662 w 20754594"/>
              <a:gd name="connsiteY64" fmla="*/ 2340515 h 5607061"/>
              <a:gd name="connsiteX65" fmla="*/ 13616800 w 20754594"/>
              <a:gd name="connsiteY65" fmla="*/ 2509265 h 5607061"/>
              <a:gd name="connsiteX66" fmla="*/ 13774135 w 20754594"/>
              <a:gd name="connsiteY66" fmla="*/ 2670920 h 5607061"/>
              <a:gd name="connsiteX67" fmla="*/ 14092819 w 20754594"/>
              <a:gd name="connsiteY67" fmla="*/ 3003177 h 5607061"/>
              <a:gd name="connsiteX68" fmla="*/ 14205113 w 20754594"/>
              <a:gd name="connsiteY68" fmla="*/ 3340061 h 5607061"/>
              <a:gd name="connsiteX69" fmla="*/ 14381576 w 20754594"/>
              <a:gd name="connsiteY69" fmla="*/ 3548609 h 5607061"/>
              <a:gd name="connsiteX70" fmla="*/ 14574082 w 20754594"/>
              <a:gd name="connsiteY70" fmla="*/ 3853409 h 5607061"/>
              <a:gd name="connsiteX71" fmla="*/ 14959092 w 20754594"/>
              <a:gd name="connsiteY71" fmla="*/ 4206335 h 5607061"/>
              <a:gd name="connsiteX72" fmla="*/ 15121745 w 20754594"/>
              <a:gd name="connsiteY72" fmla="*/ 3279362 h 5607061"/>
              <a:gd name="connsiteX73" fmla="*/ 15319499 w 20754594"/>
              <a:gd name="connsiteY73" fmla="*/ 2516189 h 5607061"/>
              <a:gd name="connsiteX74" fmla="*/ 15577561 w 20754594"/>
              <a:gd name="connsiteY74" fmla="*/ 2158444 h 5607061"/>
              <a:gd name="connsiteX75" fmla="*/ 16006000 w 20754594"/>
              <a:gd name="connsiteY75" fmla="*/ 1671351 h 5607061"/>
              <a:gd name="connsiteX76" fmla="*/ 16422288 w 20754594"/>
              <a:gd name="connsiteY76" fmla="*/ 1283464 h 5607061"/>
              <a:gd name="connsiteX77" fmla="*/ 16989832 w 20754594"/>
              <a:gd name="connsiteY77" fmla="*/ 845964 h 5607061"/>
              <a:gd name="connsiteX78" fmla="*/ 17341096 w 20754594"/>
              <a:gd name="connsiteY78" fmla="*/ 521757 h 5607061"/>
              <a:gd name="connsiteX79" fmla="*/ 17812418 w 20754594"/>
              <a:gd name="connsiteY79" fmla="*/ 213566 h 5607061"/>
              <a:gd name="connsiteX80" fmla="*/ 18243895 w 20754594"/>
              <a:gd name="connsiteY80" fmla="*/ 115846 h 5607061"/>
              <a:gd name="connsiteX81" fmla="*/ 18641900 w 20754594"/>
              <a:gd name="connsiteY81" fmla="*/ 2110 h 5607061"/>
              <a:gd name="connsiteX82" fmla="*/ 18992606 w 20754594"/>
              <a:gd name="connsiteY82" fmla="*/ 292819 h 5607061"/>
              <a:gd name="connsiteX83" fmla="*/ 19153031 w 20754594"/>
              <a:gd name="connsiteY83" fmla="*/ 713781 h 5607061"/>
              <a:gd name="connsiteX0" fmla="*/ 19153031 w 19882676"/>
              <a:gd name="connsiteY0" fmla="*/ 713781 h 5574086"/>
              <a:gd name="connsiteX1" fmla="*/ 18889451 w 19882676"/>
              <a:gd name="connsiteY1" fmla="*/ 841603 h 5574086"/>
              <a:gd name="connsiteX2" fmla="*/ 18615343 w 19882676"/>
              <a:gd name="connsiteY2" fmla="*/ 906247 h 5574086"/>
              <a:gd name="connsiteX3" fmla="*/ 19851934 w 19882676"/>
              <a:gd name="connsiteY3" fmla="*/ 5265114 h 5574086"/>
              <a:gd name="connsiteX4" fmla="*/ 19482966 w 19882676"/>
              <a:gd name="connsiteY4" fmla="*/ 5216988 h 5574086"/>
              <a:gd name="connsiteX5" fmla="*/ 19210250 w 19882676"/>
              <a:gd name="connsiteY5" fmla="*/ 5216988 h 5574086"/>
              <a:gd name="connsiteX6" fmla="*/ 18825240 w 19882676"/>
              <a:gd name="connsiteY6" fmla="*/ 5281156 h 5574086"/>
              <a:gd name="connsiteX7" fmla="*/ 18488355 w 19882676"/>
              <a:gd name="connsiteY7" fmla="*/ 5249072 h 5574086"/>
              <a:gd name="connsiteX8" fmla="*/ 17846671 w 19882676"/>
              <a:gd name="connsiteY8" fmla="*/ 5200945 h 5574086"/>
              <a:gd name="connsiteX9" fmla="*/ 17413534 w 19882676"/>
              <a:gd name="connsiteY9" fmla="*/ 5200945 h 5574086"/>
              <a:gd name="connsiteX10" fmla="*/ 16948313 w 19882676"/>
              <a:gd name="connsiteY10" fmla="*/ 5200945 h 5574086"/>
              <a:gd name="connsiteX11" fmla="*/ 16611429 w 19882676"/>
              <a:gd name="connsiteY11" fmla="*/ 5216988 h 5574086"/>
              <a:gd name="connsiteX12" fmla="*/ 15777240 w 19882676"/>
              <a:gd name="connsiteY12" fmla="*/ 5152819 h 5574086"/>
              <a:gd name="connsiteX13" fmla="*/ 15328061 w 19882676"/>
              <a:gd name="connsiteY13" fmla="*/ 5168861 h 5574086"/>
              <a:gd name="connsiteX14" fmla="*/ 14894924 w 19882676"/>
              <a:gd name="connsiteY14" fmla="*/ 5168861 h 5574086"/>
              <a:gd name="connsiteX15" fmla="*/ 14189071 w 19882676"/>
              <a:gd name="connsiteY15" fmla="*/ 5168861 h 5574086"/>
              <a:gd name="connsiteX16" fmla="*/ 13675724 w 19882676"/>
              <a:gd name="connsiteY16" fmla="*/ 5184903 h 5574086"/>
              <a:gd name="connsiteX17" fmla="*/ 13451134 w 19882676"/>
              <a:gd name="connsiteY17" fmla="*/ 5152819 h 5574086"/>
              <a:gd name="connsiteX18" fmla="*/ 12953829 w 19882676"/>
              <a:gd name="connsiteY18" fmla="*/ 5136777 h 5574086"/>
              <a:gd name="connsiteX19" fmla="*/ 12520692 w 19882676"/>
              <a:gd name="connsiteY19" fmla="*/ 5152819 h 5574086"/>
              <a:gd name="connsiteX20" fmla="*/ 11927134 w 19882676"/>
              <a:gd name="connsiteY20" fmla="*/ 5200945 h 5574086"/>
              <a:gd name="connsiteX21" fmla="*/ 10820229 w 19882676"/>
              <a:gd name="connsiteY21" fmla="*/ 5104693 h 5574086"/>
              <a:gd name="connsiteX22" fmla="*/ 10355008 w 19882676"/>
              <a:gd name="connsiteY22" fmla="*/ 5136777 h 5574086"/>
              <a:gd name="connsiteX23" fmla="*/ 9969997 w 19882676"/>
              <a:gd name="connsiteY23" fmla="*/ 5152819 h 5574086"/>
              <a:gd name="connsiteX24" fmla="*/ 9536861 w 19882676"/>
              <a:gd name="connsiteY24" fmla="*/ 5152819 h 5574086"/>
              <a:gd name="connsiteX25" fmla="*/ 8814966 w 19882676"/>
              <a:gd name="connsiteY25" fmla="*/ 5168861 h 5574086"/>
              <a:gd name="connsiteX26" fmla="*/ 8317661 w 19882676"/>
              <a:gd name="connsiteY26" fmla="*/ 5184903 h 5574086"/>
              <a:gd name="connsiteX27" fmla="*/ 7595766 w 19882676"/>
              <a:gd name="connsiteY27" fmla="*/ 5200945 h 5574086"/>
              <a:gd name="connsiteX28" fmla="*/ 6312397 w 19882676"/>
              <a:gd name="connsiteY28" fmla="*/ 5184903 h 5574086"/>
              <a:gd name="connsiteX29" fmla="*/ 5430082 w 19882676"/>
              <a:gd name="connsiteY29" fmla="*/ 5200945 h 5574086"/>
              <a:gd name="connsiteX30" fmla="*/ 4627976 w 19882676"/>
              <a:gd name="connsiteY30" fmla="*/ 5184903 h 5574086"/>
              <a:gd name="connsiteX31" fmla="*/ 3681492 w 19882676"/>
              <a:gd name="connsiteY31" fmla="*/ 5152819 h 5574086"/>
              <a:gd name="connsiteX32" fmla="*/ 3168145 w 19882676"/>
              <a:gd name="connsiteY32" fmla="*/ 5168861 h 5574086"/>
              <a:gd name="connsiteX33" fmla="*/ 2349997 w 19882676"/>
              <a:gd name="connsiteY33" fmla="*/ 5152819 h 5574086"/>
              <a:gd name="connsiteX34" fmla="*/ 1644145 w 19882676"/>
              <a:gd name="connsiteY34" fmla="*/ 5168861 h 5574086"/>
              <a:gd name="connsiteX35" fmla="*/ 1259134 w 19882676"/>
              <a:gd name="connsiteY35" fmla="*/ 5168861 h 5574086"/>
              <a:gd name="connsiteX36" fmla="*/ 954334 w 19882676"/>
              <a:gd name="connsiteY36" fmla="*/ 5056566 h 5574086"/>
              <a:gd name="connsiteX37" fmla="*/ 617450 w 19882676"/>
              <a:gd name="connsiteY37" fmla="*/ 4864061 h 5574086"/>
              <a:gd name="connsiteX38" fmla="*/ 376819 w 19882676"/>
              <a:gd name="connsiteY38" fmla="*/ 4559261 h 5574086"/>
              <a:gd name="connsiteX39" fmla="*/ 168271 w 19882676"/>
              <a:gd name="connsiteY39" fmla="*/ 4382798 h 5574086"/>
              <a:gd name="connsiteX40" fmla="*/ 23892 w 19882676"/>
              <a:gd name="connsiteY40" fmla="*/ 4045914 h 5574086"/>
              <a:gd name="connsiteX41" fmla="*/ 7850 w 19882676"/>
              <a:gd name="connsiteY41" fmla="*/ 3644861 h 5574086"/>
              <a:gd name="connsiteX42" fmla="*/ 104103 w 19882676"/>
              <a:gd name="connsiteY42" fmla="*/ 3163598 h 5574086"/>
              <a:gd name="connsiteX43" fmla="*/ 248482 w 19882676"/>
              <a:gd name="connsiteY43" fmla="*/ 2794630 h 5574086"/>
              <a:gd name="connsiteX44" fmla="*/ 473071 w 19882676"/>
              <a:gd name="connsiteY44" fmla="*/ 2537956 h 5574086"/>
              <a:gd name="connsiteX45" fmla="*/ 729745 w 19882676"/>
              <a:gd name="connsiteY45" fmla="*/ 2281282 h 5574086"/>
              <a:gd name="connsiteX46" fmla="*/ 1034545 w 19882676"/>
              <a:gd name="connsiteY46" fmla="*/ 1976482 h 5574086"/>
              <a:gd name="connsiteX47" fmla="*/ 1483724 w 19882676"/>
              <a:gd name="connsiteY47" fmla="*/ 1559388 h 5574086"/>
              <a:gd name="connsiteX48" fmla="*/ 1852692 w 19882676"/>
              <a:gd name="connsiteY48" fmla="*/ 1415009 h 5574086"/>
              <a:gd name="connsiteX49" fmla="*/ 2847303 w 19882676"/>
              <a:gd name="connsiteY49" fmla="*/ 1206461 h 5574086"/>
              <a:gd name="connsiteX50" fmla="*/ 3472945 w 19882676"/>
              <a:gd name="connsiteY50" fmla="*/ 1126251 h 5574086"/>
              <a:gd name="connsiteX51" fmla="*/ 4515682 w 19882676"/>
              <a:gd name="connsiteY51" fmla="*/ 1062082 h 5574086"/>
              <a:gd name="connsiteX52" fmla="*/ 5141324 w 19882676"/>
              <a:gd name="connsiteY52" fmla="*/ 949788 h 5574086"/>
              <a:gd name="connsiteX53" fmla="*/ 6585113 w 19882676"/>
              <a:gd name="connsiteY53" fmla="*/ 885619 h 5574086"/>
              <a:gd name="connsiteX54" fmla="*/ 7611808 w 19882676"/>
              <a:gd name="connsiteY54" fmla="*/ 869577 h 5574086"/>
              <a:gd name="connsiteX55" fmla="*/ 8632333 w 19882676"/>
              <a:gd name="connsiteY55" fmla="*/ 925416 h 5574086"/>
              <a:gd name="connsiteX56" fmla="*/ 9264762 w 19882676"/>
              <a:gd name="connsiteY56" fmla="*/ 944543 h 5574086"/>
              <a:gd name="connsiteX57" fmla="*/ 9622933 w 19882676"/>
              <a:gd name="connsiteY57" fmla="*/ 1085220 h 5574086"/>
              <a:gd name="connsiteX58" fmla="*/ 10565100 w 19882676"/>
              <a:gd name="connsiteY58" fmla="*/ 1259524 h 5574086"/>
              <a:gd name="connsiteX59" fmla="*/ 11177783 w 19882676"/>
              <a:gd name="connsiteY59" fmla="*/ 1452954 h 5574086"/>
              <a:gd name="connsiteX60" fmla="*/ 11579453 w 19882676"/>
              <a:gd name="connsiteY60" fmla="*/ 1618004 h 5574086"/>
              <a:gd name="connsiteX61" fmla="*/ 12102673 w 19882676"/>
              <a:gd name="connsiteY61" fmla="*/ 1763925 h 5574086"/>
              <a:gd name="connsiteX62" fmla="*/ 12625273 w 19882676"/>
              <a:gd name="connsiteY62" fmla="*/ 2012268 h 5574086"/>
              <a:gd name="connsiteX63" fmla="*/ 12911565 w 19882676"/>
              <a:gd name="connsiteY63" fmla="*/ 2193976 h 5574086"/>
              <a:gd name="connsiteX64" fmla="*/ 13212662 w 19882676"/>
              <a:gd name="connsiteY64" fmla="*/ 2340515 h 5574086"/>
              <a:gd name="connsiteX65" fmla="*/ 13616800 w 19882676"/>
              <a:gd name="connsiteY65" fmla="*/ 2509265 h 5574086"/>
              <a:gd name="connsiteX66" fmla="*/ 13774135 w 19882676"/>
              <a:gd name="connsiteY66" fmla="*/ 2670920 h 5574086"/>
              <a:gd name="connsiteX67" fmla="*/ 14092819 w 19882676"/>
              <a:gd name="connsiteY67" fmla="*/ 3003177 h 5574086"/>
              <a:gd name="connsiteX68" fmla="*/ 14205113 w 19882676"/>
              <a:gd name="connsiteY68" fmla="*/ 3340061 h 5574086"/>
              <a:gd name="connsiteX69" fmla="*/ 14381576 w 19882676"/>
              <a:gd name="connsiteY69" fmla="*/ 3548609 h 5574086"/>
              <a:gd name="connsiteX70" fmla="*/ 14574082 w 19882676"/>
              <a:gd name="connsiteY70" fmla="*/ 3853409 h 5574086"/>
              <a:gd name="connsiteX71" fmla="*/ 14959092 w 19882676"/>
              <a:gd name="connsiteY71" fmla="*/ 4206335 h 5574086"/>
              <a:gd name="connsiteX72" fmla="*/ 15121745 w 19882676"/>
              <a:gd name="connsiteY72" fmla="*/ 3279362 h 5574086"/>
              <a:gd name="connsiteX73" fmla="*/ 15319499 w 19882676"/>
              <a:gd name="connsiteY73" fmla="*/ 2516189 h 5574086"/>
              <a:gd name="connsiteX74" fmla="*/ 15577561 w 19882676"/>
              <a:gd name="connsiteY74" fmla="*/ 2158444 h 5574086"/>
              <a:gd name="connsiteX75" fmla="*/ 16006000 w 19882676"/>
              <a:gd name="connsiteY75" fmla="*/ 1671351 h 5574086"/>
              <a:gd name="connsiteX76" fmla="*/ 16422288 w 19882676"/>
              <a:gd name="connsiteY76" fmla="*/ 1283464 h 5574086"/>
              <a:gd name="connsiteX77" fmla="*/ 16989832 w 19882676"/>
              <a:gd name="connsiteY77" fmla="*/ 845964 h 5574086"/>
              <a:gd name="connsiteX78" fmla="*/ 17341096 w 19882676"/>
              <a:gd name="connsiteY78" fmla="*/ 521757 h 5574086"/>
              <a:gd name="connsiteX79" fmla="*/ 17812418 w 19882676"/>
              <a:gd name="connsiteY79" fmla="*/ 213566 h 5574086"/>
              <a:gd name="connsiteX80" fmla="*/ 18243895 w 19882676"/>
              <a:gd name="connsiteY80" fmla="*/ 115846 h 5574086"/>
              <a:gd name="connsiteX81" fmla="*/ 18641900 w 19882676"/>
              <a:gd name="connsiteY81" fmla="*/ 2110 h 5574086"/>
              <a:gd name="connsiteX82" fmla="*/ 18992606 w 19882676"/>
              <a:gd name="connsiteY82" fmla="*/ 292819 h 5574086"/>
              <a:gd name="connsiteX83" fmla="*/ 19153031 w 19882676"/>
              <a:gd name="connsiteY83" fmla="*/ 713781 h 5574086"/>
              <a:gd name="connsiteX0" fmla="*/ 19153031 w 19882676"/>
              <a:gd name="connsiteY0" fmla="*/ 843130 h 5703435"/>
              <a:gd name="connsiteX1" fmla="*/ 18889451 w 19882676"/>
              <a:gd name="connsiteY1" fmla="*/ 970952 h 5703435"/>
              <a:gd name="connsiteX2" fmla="*/ 18615343 w 19882676"/>
              <a:gd name="connsiteY2" fmla="*/ 1035596 h 5703435"/>
              <a:gd name="connsiteX3" fmla="*/ 19851934 w 19882676"/>
              <a:gd name="connsiteY3" fmla="*/ 5394463 h 5703435"/>
              <a:gd name="connsiteX4" fmla="*/ 19482966 w 19882676"/>
              <a:gd name="connsiteY4" fmla="*/ 5346337 h 5703435"/>
              <a:gd name="connsiteX5" fmla="*/ 19210250 w 19882676"/>
              <a:gd name="connsiteY5" fmla="*/ 5346337 h 5703435"/>
              <a:gd name="connsiteX6" fmla="*/ 18825240 w 19882676"/>
              <a:gd name="connsiteY6" fmla="*/ 5410505 h 5703435"/>
              <a:gd name="connsiteX7" fmla="*/ 18488355 w 19882676"/>
              <a:gd name="connsiteY7" fmla="*/ 5378421 h 5703435"/>
              <a:gd name="connsiteX8" fmla="*/ 17846671 w 19882676"/>
              <a:gd name="connsiteY8" fmla="*/ 5330294 h 5703435"/>
              <a:gd name="connsiteX9" fmla="*/ 17413534 w 19882676"/>
              <a:gd name="connsiteY9" fmla="*/ 5330294 h 5703435"/>
              <a:gd name="connsiteX10" fmla="*/ 16948313 w 19882676"/>
              <a:gd name="connsiteY10" fmla="*/ 5330294 h 5703435"/>
              <a:gd name="connsiteX11" fmla="*/ 16611429 w 19882676"/>
              <a:gd name="connsiteY11" fmla="*/ 5346337 h 5703435"/>
              <a:gd name="connsiteX12" fmla="*/ 15777240 w 19882676"/>
              <a:gd name="connsiteY12" fmla="*/ 5282168 h 5703435"/>
              <a:gd name="connsiteX13" fmla="*/ 15328061 w 19882676"/>
              <a:gd name="connsiteY13" fmla="*/ 5298210 h 5703435"/>
              <a:gd name="connsiteX14" fmla="*/ 14894924 w 19882676"/>
              <a:gd name="connsiteY14" fmla="*/ 5298210 h 5703435"/>
              <a:gd name="connsiteX15" fmla="*/ 14189071 w 19882676"/>
              <a:gd name="connsiteY15" fmla="*/ 5298210 h 5703435"/>
              <a:gd name="connsiteX16" fmla="*/ 13675724 w 19882676"/>
              <a:gd name="connsiteY16" fmla="*/ 5314252 h 5703435"/>
              <a:gd name="connsiteX17" fmla="*/ 13451134 w 19882676"/>
              <a:gd name="connsiteY17" fmla="*/ 5282168 h 5703435"/>
              <a:gd name="connsiteX18" fmla="*/ 12953829 w 19882676"/>
              <a:gd name="connsiteY18" fmla="*/ 5266126 h 5703435"/>
              <a:gd name="connsiteX19" fmla="*/ 12520692 w 19882676"/>
              <a:gd name="connsiteY19" fmla="*/ 5282168 h 5703435"/>
              <a:gd name="connsiteX20" fmla="*/ 11927134 w 19882676"/>
              <a:gd name="connsiteY20" fmla="*/ 5330294 h 5703435"/>
              <a:gd name="connsiteX21" fmla="*/ 10820229 w 19882676"/>
              <a:gd name="connsiteY21" fmla="*/ 5234042 h 5703435"/>
              <a:gd name="connsiteX22" fmla="*/ 10355008 w 19882676"/>
              <a:gd name="connsiteY22" fmla="*/ 5266126 h 5703435"/>
              <a:gd name="connsiteX23" fmla="*/ 9969997 w 19882676"/>
              <a:gd name="connsiteY23" fmla="*/ 5282168 h 5703435"/>
              <a:gd name="connsiteX24" fmla="*/ 9536861 w 19882676"/>
              <a:gd name="connsiteY24" fmla="*/ 5282168 h 5703435"/>
              <a:gd name="connsiteX25" fmla="*/ 8814966 w 19882676"/>
              <a:gd name="connsiteY25" fmla="*/ 5298210 h 5703435"/>
              <a:gd name="connsiteX26" fmla="*/ 8317661 w 19882676"/>
              <a:gd name="connsiteY26" fmla="*/ 5314252 h 5703435"/>
              <a:gd name="connsiteX27" fmla="*/ 7595766 w 19882676"/>
              <a:gd name="connsiteY27" fmla="*/ 5330294 h 5703435"/>
              <a:gd name="connsiteX28" fmla="*/ 6312397 w 19882676"/>
              <a:gd name="connsiteY28" fmla="*/ 5314252 h 5703435"/>
              <a:gd name="connsiteX29" fmla="*/ 5430082 w 19882676"/>
              <a:gd name="connsiteY29" fmla="*/ 5330294 h 5703435"/>
              <a:gd name="connsiteX30" fmla="*/ 4627976 w 19882676"/>
              <a:gd name="connsiteY30" fmla="*/ 5314252 h 5703435"/>
              <a:gd name="connsiteX31" fmla="*/ 3681492 w 19882676"/>
              <a:gd name="connsiteY31" fmla="*/ 5282168 h 5703435"/>
              <a:gd name="connsiteX32" fmla="*/ 3168145 w 19882676"/>
              <a:gd name="connsiteY32" fmla="*/ 5298210 h 5703435"/>
              <a:gd name="connsiteX33" fmla="*/ 2349997 w 19882676"/>
              <a:gd name="connsiteY33" fmla="*/ 5282168 h 5703435"/>
              <a:gd name="connsiteX34" fmla="*/ 1644145 w 19882676"/>
              <a:gd name="connsiteY34" fmla="*/ 5298210 h 5703435"/>
              <a:gd name="connsiteX35" fmla="*/ 1259134 w 19882676"/>
              <a:gd name="connsiteY35" fmla="*/ 5298210 h 5703435"/>
              <a:gd name="connsiteX36" fmla="*/ 954334 w 19882676"/>
              <a:gd name="connsiteY36" fmla="*/ 5185915 h 5703435"/>
              <a:gd name="connsiteX37" fmla="*/ 617450 w 19882676"/>
              <a:gd name="connsiteY37" fmla="*/ 4993410 h 5703435"/>
              <a:gd name="connsiteX38" fmla="*/ 376819 w 19882676"/>
              <a:gd name="connsiteY38" fmla="*/ 4688610 h 5703435"/>
              <a:gd name="connsiteX39" fmla="*/ 168271 w 19882676"/>
              <a:gd name="connsiteY39" fmla="*/ 4512147 h 5703435"/>
              <a:gd name="connsiteX40" fmla="*/ 23892 w 19882676"/>
              <a:gd name="connsiteY40" fmla="*/ 4175263 h 5703435"/>
              <a:gd name="connsiteX41" fmla="*/ 7850 w 19882676"/>
              <a:gd name="connsiteY41" fmla="*/ 3774210 h 5703435"/>
              <a:gd name="connsiteX42" fmla="*/ 104103 w 19882676"/>
              <a:gd name="connsiteY42" fmla="*/ 3292947 h 5703435"/>
              <a:gd name="connsiteX43" fmla="*/ 248482 w 19882676"/>
              <a:gd name="connsiteY43" fmla="*/ 2923979 h 5703435"/>
              <a:gd name="connsiteX44" fmla="*/ 473071 w 19882676"/>
              <a:gd name="connsiteY44" fmla="*/ 2667305 h 5703435"/>
              <a:gd name="connsiteX45" fmla="*/ 729745 w 19882676"/>
              <a:gd name="connsiteY45" fmla="*/ 2410631 h 5703435"/>
              <a:gd name="connsiteX46" fmla="*/ 1034545 w 19882676"/>
              <a:gd name="connsiteY46" fmla="*/ 2105831 h 5703435"/>
              <a:gd name="connsiteX47" fmla="*/ 1483724 w 19882676"/>
              <a:gd name="connsiteY47" fmla="*/ 1688737 h 5703435"/>
              <a:gd name="connsiteX48" fmla="*/ 1852692 w 19882676"/>
              <a:gd name="connsiteY48" fmla="*/ 1544358 h 5703435"/>
              <a:gd name="connsiteX49" fmla="*/ 2847303 w 19882676"/>
              <a:gd name="connsiteY49" fmla="*/ 1335810 h 5703435"/>
              <a:gd name="connsiteX50" fmla="*/ 3472945 w 19882676"/>
              <a:gd name="connsiteY50" fmla="*/ 1255600 h 5703435"/>
              <a:gd name="connsiteX51" fmla="*/ 4515682 w 19882676"/>
              <a:gd name="connsiteY51" fmla="*/ 1191431 h 5703435"/>
              <a:gd name="connsiteX52" fmla="*/ 5141324 w 19882676"/>
              <a:gd name="connsiteY52" fmla="*/ 1079137 h 5703435"/>
              <a:gd name="connsiteX53" fmla="*/ 6585113 w 19882676"/>
              <a:gd name="connsiteY53" fmla="*/ 1014968 h 5703435"/>
              <a:gd name="connsiteX54" fmla="*/ 7611808 w 19882676"/>
              <a:gd name="connsiteY54" fmla="*/ 998926 h 5703435"/>
              <a:gd name="connsiteX55" fmla="*/ 8632333 w 19882676"/>
              <a:gd name="connsiteY55" fmla="*/ 1054765 h 5703435"/>
              <a:gd name="connsiteX56" fmla="*/ 9264762 w 19882676"/>
              <a:gd name="connsiteY56" fmla="*/ 1073892 h 5703435"/>
              <a:gd name="connsiteX57" fmla="*/ 9622933 w 19882676"/>
              <a:gd name="connsiteY57" fmla="*/ 1214569 h 5703435"/>
              <a:gd name="connsiteX58" fmla="*/ 10565100 w 19882676"/>
              <a:gd name="connsiteY58" fmla="*/ 1388873 h 5703435"/>
              <a:gd name="connsiteX59" fmla="*/ 11177783 w 19882676"/>
              <a:gd name="connsiteY59" fmla="*/ 1582303 h 5703435"/>
              <a:gd name="connsiteX60" fmla="*/ 11579453 w 19882676"/>
              <a:gd name="connsiteY60" fmla="*/ 1747353 h 5703435"/>
              <a:gd name="connsiteX61" fmla="*/ 12102673 w 19882676"/>
              <a:gd name="connsiteY61" fmla="*/ 1893274 h 5703435"/>
              <a:gd name="connsiteX62" fmla="*/ 12625273 w 19882676"/>
              <a:gd name="connsiteY62" fmla="*/ 2141617 h 5703435"/>
              <a:gd name="connsiteX63" fmla="*/ 12911565 w 19882676"/>
              <a:gd name="connsiteY63" fmla="*/ 2323325 h 5703435"/>
              <a:gd name="connsiteX64" fmla="*/ 13212662 w 19882676"/>
              <a:gd name="connsiteY64" fmla="*/ 2469864 h 5703435"/>
              <a:gd name="connsiteX65" fmla="*/ 13616800 w 19882676"/>
              <a:gd name="connsiteY65" fmla="*/ 2638614 h 5703435"/>
              <a:gd name="connsiteX66" fmla="*/ 13774135 w 19882676"/>
              <a:gd name="connsiteY66" fmla="*/ 2800269 h 5703435"/>
              <a:gd name="connsiteX67" fmla="*/ 14092819 w 19882676"/>
              <a:gd name="connsiteY67" fmla="*/ 3132526 h 5703435"/>
              <a:gd name="connsiteX68" fmla="*/ 14205113 w 19882676"/>
              <a:gd name="connsiteY68" fmla="*/ 3469410 h 5703435"/>
              <a:gd name="connsiteX69" fmla="*/ 14381576 w 19882676"/>
              <a:gd name="connsiteY69" fmla="*/ 3677958 h 5703435"/>
              <a:gd name="connsiteX70" fmla="*/ 14574082 w 19882676"/>
              <a:gd name="connsiteY70" fmla="*/ 3982758 h 5703435"/>
              <a:gd name="connsiteX71" fmla="*/ 14959092 w 19882676"/>
              <a:gd name="connsiteY71" fmla="*/ 4335684 h 5703435"/>
              <a:gd name="connsiteX72" fmla="*/ 15121745 w 19882676"/>
              <a:gd name="connsiteY72" fmla="*/ 3408711 h 5703435"/>
              <a:gd name="connsiteX73" fmla="*/ 15319499 w 19882676"/>
              <a:gd name="connsiteY73" fmla="*/ 2645538 h 5703435"/>
              <a:gd name="connsiteX74" fmla="*/ 15577561 w 19882676"/>
              <a:gd name="connsiteY74" fmla="*/ 2287793 h 5703435"/>
              <a:gd name="connsiteX75" fmla="*/ 16006000 w 19882676"/>
              <a:gd name="connsiteY75" fmla="*/ 1800700 h 5703435"/>
              <a:gd name="connsiteX76" fmla="*/ 16422288 w 19882676"/>
              <a:gd name="connsiteY76" fmla="*/ 1412813 h 5703435"/>
              <a:gd name="connsiteX77" fmla="*/ 16989832 w 19882676"/>
              <a:gd name="connsiteY77" fmla="*/ 975313 h 5703435"/>
              <a:gd name="connsiteX78" fmla="*/ 17341096 w 19882676"/>
              <a:gd name="connsiteY78" fmla="*/ 651106 h 5703435"/>
              <a:gd name="connsiteX79" fmla="*/ 17812418 w 19882676"/>
              <a:gd name="connsiteY79" fmla="*/ 342915 h 5703435"/>
              <a:gd name="connsiteX80" fmla="*/ 18243895 w 19882676"/>
              <a:gd name="connsiteY80" fmla="*/ 245195 h 5703435"/>
              <a:gd name="connsiteX81" fmla="*/ 18641900 w 19882676"/>
              <a:gd name="connsiteY81" fmla="*/ 131459 h 5703435"/>
              <a:gd name="connsiteX82" fmla="*/ 18947524 w 19882676"/>
              <a:gd name="connsiteY82" fmla="*/ 33277 h 5703435"/>
              <a:gd name="connsiteX83" fmla="*/ 19153031 w 19882676"/>
              <a:gd name="connsiteY83" fmla="*/ 843130 h 5703435"/>
              <a:gd name="connsiteX0" fmla="*/ 19153031 w 19882676"/>
              <a:gd name="connsiteY0" fmla="*/ 816826 h 5677131"/>
              <a:gd name="connsiteX1" fmla="*/ 18889451 w 19882676"/>
              <a:gd name="connsiteY1" fmla="*/ 944648 h 5677131"/>
              <a:gd name="connsiteX2" fmla="*/ 18615343 w 19882676"/>
              <a:gd name="connsiteY2" fmla="*/ 1009292 h 5677131"/>
              <a:gd name="connsiteX3" fmla="*/ 19851934 w 19882676"/>
              <a:gd name="connsiteY3" fmla="*/ 5368159 h 5677131"/>
              <a:gd name="connsiteX4" fmla="*/ 19482966 w 19882676"/>
              <a:gd name="connsiteY4" fmla="*/ 5320033 h 5677131"/>
              <a:gd name="connsiteX5" fmla="*/ 19210250 w 19882676"/>
              <a:gd name="connsiteY5" fmla="*/ 5320033 h 5677131"/>
              <a:gd name="connsiteX6" fmla="*/ 18825240 w 19882676"/>
              <a:gd name="connsiteY6" fmla="*/ 5384201 h 5677131"/>
              <a:gd name="connsiteX7" fmla="*/ 18488355 w 19882676"/>
              <a:gd name="connsiteY7" fmla="*/ 5352117 h 5677131"/>
              <a:gd name="connsiteX8" fmla="*/ 17846671 w 19882676"/>
              <a:gd name="connsiteY8" fmla="*/ 5303990 h 5677131"/>
              <a:gd name="connsiteX9" fmla="*/ 17413534 w 19882676"/>
              <a:gd name="connsiteY9" fmla="*/ 5303990 h 5677131"/>
              <a:gd name="connsiteX10" fmla="*/ 16948313 w 19882676"/>
              <a:gd name="connsiteY10" fmla="*/ 5303990 h 5677131"/>
              <a:gd name="connsiteX11" fmla="*/ 16611429 w 19882676"/>
              <a:gd name="connsiteY11" fmla="*/ 5320033 h 5677131"/>
              <a:gd name="connsiteX12" fmla="*/ 15777240 w 19882676"/>
              <a:gd name="connsiteY12" fmla="*/ 5255864 h 5677131"/>
              <a:gd name="connsiteX13" fmla="*/ 15328061 w 19882676"/>
              <a:gd name="connsiteY13" fmla="*/ 5271906 h 5677131"/>
              <a:gd name="connsiteX14" fmla="*/ 14894924 w 19882676"/>
              <a:gd name="connsiteY14" fmla="*/ 5271906 h 5677131"/>
              <a:gd name="connsiteX15" fmla="*/ 14189071 w 19882676"/>
              <a:gd name="connsiteY15" fmla="*/ 5271906 h 5677131"/>
              <a:gd name="connsiteX16" fmla="*/ 13675724 w 19882676"/>
              <a:gd name="connsiteY16" fmla="*/ 5287948 h 5677131"/>
              <a:gd name="connsiteX17" fmla="*/ 13451134 w 19882676"/>
              <a:gd name="connsiteY17" fmla="*/ 5255864 h 5677131"/>
              <a:gd name="connsiteX18" fmla="*/ 12953829 w 19882676"/>
              <a:gd name="connsiteY18" fmla="*/ 5239822 h 5677131"/>
              <a:gd name="connsiteX19" fmla="*/ 12520692 w 19882676"/>
              <a:gd name="connsiteY19" fmla="*/ 5255864 h 5677131"/>
              <a:gd name="connsiteX20" fmla="*/ 11927134 w 19882676"/>
              <a:gd name="connsiteY20" fmla="*/ 5303990 h 5677131"/>
              <a:gd name="connsiteX21" fmla="*/ 10820229 w 19882676"/>
              <a:gd name="connsiteY21" fmla="*/ 5207738 h 5677131"/>
              <a:gd name="connsiteX22" fmla="*/ 10355008 w 19882676"/>
              <a:gd name="connsiteY22" fmla="*/ 5239822 h 5677131"/>
              <a:gd name="connsiteX23" fmla="*/ 9969997 w 19882676"/>
              <a:gd name="connsiteY23" fmla="*/ 5255864 h 5677131"/>
              <a:gd name="connsiteX24" fmla="*/ 9536861 w 19882676"/>
              <a:gd name="connsiteY24" fmla="*/ 5255864 h 5677131"/>
              <a:gd name="connsiteX25" fmla="*/ 8814966 w 19882676"/>
              <a:gd name="connsiteY25" fmla="*/ 5271906 h 5677131"/>
              <a:gd name="connsiteX26" fmla="*/ 8317661 w 19882676"/>
              <a:gd name="connsiteY26" fmla="*/ 5287948 h 5677131"/>
              <a:gd name="connsiteX27" fmla="*/ 7595766 w 19882676"/>
              <a:gd name="connsiteY27" fmla="*/ 5303990 h 5677131"/>
              <a:gd name="connsiteX28" fmla="*/ 6312397 w 19882676"/>
              <a:gd name="connsiteY28" fmla="*/ 5287948 h 5677131"/>
              <a:gd name="connsiteX29" fmla="*/ 5430082 w 19882676"/>
              <a:gd name="connsiteY29" fmla="*/ 5303990 h 5677131"/>
              <a:gd name="connsiteX30" fmla="*/ 4627976 w 19882676"/>
              <a:gd name="connsiteY30" fmla="*/ 5287948 h 5677131"/>
              <a:gd name="connsiteX31" fmla="*/ 3681492 w 19882676"/>
              <a:gd name="connsiteY31" fmla="*/ 5255864 h 5677131"/>
              <a:gd name="connsiteX32" fmla="*/ 3168145 w 19882676"/>
              <a:gd name="connsiteY32" fmla="*/ 5271906 h 5677131"/>
              <a:gd name="connsiteX33" fmla="*/ 2349997 w 19882676"/>
              <a:gd name="connsiteY33" fmla="*/ 5255864 h 5677131"/>
              <a:gd name="connsiteX34" fmla="*/ 1644145 w 19882676"/>
              <a:gd name="connsiteY34" fmla="*/ 5271906 h 5677131"/>
              <a:gd name="connsiteX35" fmla="*/ 1259134 w 19882676"/>
              <a:gd name="connsiteY35" fmla="*/ 5271906 h 5677131"/>
              <a:gd name="connsiteX36" fmla="*/ 954334 w 19882676"/>
              <a:gd name="connsiteY36" fmla="*/ 5159611 h 5677131"/>
              <a:gd name="connsiteX37" fmla="*/ 617450 w 19882676"/>
              <a:gd name="connsiteY37" fmla="*/ 4967106 h 5677131"/>
              <a:gd name="connsiteX38" fmla="*/ 376819 w 19882676"/>
              <a:gd name="connsiteY38" fmla="*/ 4662306 h 5677131"/>
              <a:gd name="connsiteX39" fmla="*/ 168271 w 19882676"/>
              <a:gd name="connsiteY39" fmla="*/ 4485843 h 5677131"/>
              <a:gd name="connsiteX40" fmla="*/ 23892 w 19882676"/>
              <a:gd name="connsiteY40" fmla="*/ 4148959 h 5677131"/>
              <a:gd name="connsiteX41" fmla="*/ 7850 w 19882676"/>
              <a:gd name="connsiteY41" fmla="*/ 3747906 h 5677131"/>
              <a:gd name="connsiteX42" fmla="*/ 104103 w 19882676"/>
              <a:gd name="connsiteY42" fmla="*/ 3266643 h 5677131"/>
              <a:gd name="connsiteX43" fmla="*/ 248482 w 19882676"/>
              <a:gd name="connsiteY43" fmla="*/ 2897675 h 5677131"/>
              <a:gd name="connsiteX44" fmla="*/ 473071 w 19882676"/>
              <a:gd name="connsiteY44" fmla="*/ 2641001 h 5677131"/>
              <a:gd name="connsiteX45" fmla="*/ 729745 w 19882676"/>
              <a:gd name="connsiteY45" fmla="*/ 2384327 h 5677131"/>
              <a:gd name="connsiteX46" fmla="*/ 1034545 w 19882676"/>
              <a:gd name="connsiteY46" fmla="*/ 2079527 h 5677131"/>
              <a:gd name="connsiteX47" fmla="*/ 1483724 w 19882676"/>
              <a:gd name="connsiteY47" fmla="*/ 1662433 h 5677131"/>
              <a:gd name="connsiteX48" fmla="*/ 1852692 w 19882676"/>
              <a:gd name="connsiteY48" fmla="*/ 1518054 h 5677131"/>
              <a:gd name="connsiteX49" fmla="*/ 2847303 w 19882676"/>
              <a:gd name="connsiteY49" fmla="*/ 1309506 h 5677131"/>
              <a:gd name="connsiteX50" fmla="*/ 3472945 w 19882676"/>
              <a:gd name="connsiteY50" fmla="*/ 1229296 h 5677131"/>
              <a:gd name="connsiteX51" fmla="*/ 4515682 w 19882676"/>
              <a:gd name="connsiteY51" fmla="*/ 1165127 h 5677131"/>
              <a:gd name="connsiteX52" fmla="*/ 5141324 w 19882676"/>
              <a:gd name="connsiteY52" fmla="*/ 1052833 h 5677131"/>
              <a:gd name="connsiteX53" fmla="*/ 6585113 w 19882676"/>
              <a:gd name="connsiteY53" fmla="*/ 988664 h 5677131"/>
              <a:gd name="connsiteX54" fmla="*/ 7611808 w 19882676"/>
              <a:gd name="connsiteY54" fmla="*/ 972622 h 5677131"/>
              <a:gd name="connsiteX55" fmla="*/ 8632333 w 19882676"/>
              <a:gd name="connsiteY55" fmla="*/ 1028461 h 5677131"/>
              <a:gd name="connsiteX56" fmla="*/ 9264762 w 19882676"/>
              <a:gd name="connsiteY56" fmla="*/ 1047588 h 5677131"/>
              <a:gd name="connsiteX57" fmla="*/ 9622933 w 19882676"/>
              <a:gd name="connsiteY57" fmla="*/ 1188265 h 5677131"/>
              <a:gd name="connsiteX58" fmla="*/ 10565100 w 19882676"/>
              <a:gd name="connsiteY58" fmla="*/ 1362569 h 5677131"/>
              <a:gd name="connsiteX59" fmla="*/ 11177783 w 19882676"/>
              <a:gd name="connsiteY59" fmla="*/ 1555999 h 5677131"/>
              <a:gd name="connsiteX60" fmla="*/ 11579453 w 19882676"/>
              <a:gd name="connsiteY60" fmla="*/ 1721049 h 5677131"/>
              <a:gd name="connsiteX61" fmla="*/ 12102673 w 19882676"/>
              <a:gd name="connsiteY61" fmla="*/ 1866970 h 5677131"/>
              <a:gd name="connsiteX62" fmla="*/ 12625273 w 19882676"/>
              <a:gd name="connsiteY62" fmla="*/ 2115313 h 5677131"/>
              <a:gd name="connsiteX63" fmla="*/ 12911565 w 19882676"/>
              <a:gd name="connsiteY63" fmla="*/ 2297021 h 5677131"/>
              <a:gd name="connsiteX64" fmla="*/ 13212662 w 19882676"/>
              <a:gd name="connsiteY64" fmla="*/ 2443560 h 5677131"/>
              <a:gd name="connsiteX65" fmla="*/ 13616800 w 19882676"/>
              <a:gd name="connsiteY65" fmla="*/ 2612310 h 5677131"/>
              <a:gd name="connsiteX66" fmla="*/ 13774135 w 19882676"/>
              <a:gd name="connsiteY66" fmla="*/ 2773965 h 5677131"/>
              <a:gd name="connsiteX67" fmla="*/ 14092819 w 19882676"/>
              <a:gd name="connsiteY67" fmla="*/ 3106222 h 5677131"/>
              <a:gd name="connsiteX68" fmla="*/ 14205113 w 19882676"/>
              <a:gd name="connsiteY68" fmla="*/ 3443106 h 5677131"/>
              <a:gd name="connsiteX69" fmla="*/ 14381576 w 19882676"/>
              <a:gd name="connsiteY69" fmla="*/ 3651654 h 5677131"/>
              <a:gd name="connsiteX70" fmla="*/ 14574082 w 19882676"/>
              <a:gd name="connsiteY70" fmla="*/ 3956454 h 5677131"/>
              <a:gd name="connsiteX71" fmla="*/ 14959092 w 19882676"/>
              <a:gd name="connsiteY71" fmla="*/ 4309380 h 5677131"/>
              <a:gd name="connsiteX72" fmla="*/ 15121745 w 19882676"/>
              <a:gd name="connsiteY72" fmla="*/ 3382407 h 5677131"/>
              <a:gd name="connsiteX73" fmla="*/ 15319499 w 19882676"/>
              <a:gd name="connsiteY73" fmla="*/ 2619234 h 5677131"/>
              <a:gd name="connsiteX74" fmla="*/ 15577561 w 19882676"/>
              <a:gd name="connsiteY74" fmla="*/ 2261489 h 5677131"/>
              <a:gd name="connsiteX75" fmla="*/ 16006000 w 19882676"/>
              <a:gd name="connsiteY75" fmla="*/ 1774396 h 5677131"/>
              <a:gd name="connsiteX76" fmla="*/ 16422288 w 19882676"/>
              <a:gd name="connsiteY76" fmla="*/ 1386509 h 5677131"/>
              <a:gd name="connsiteX77" fmla="*/ 16989832 w 19882676"/>
              <a:gd name="connsiteY77" fmla="*/ 949009 h 5677131"/>
              <a:gd name="connsiteX78" fmla="*/ 17341096 w 19882676"/>
              <a:gd name="connsiteY78" fmla="*/ 624802 h 5677131"/>
              <a:gd name="connsiteX79" fmla="*/ 17812418 w 19882676"/>
              <a:gd name="connsiteY79" fmla="*/ 316611 h 5677131"/>
              <a:gd name="connsiteX80" fmla="*/ 18243895 w 19882676"/>
              <a:gd name="connsiteY80" fmla="*/ 218891 h 5677131"/>
              <a:gd name="connsiteX81" fmla="*/ 18686983 w 19882676"/>
              <a:gd name="connsiteY81" fmla="*/ 396828 h 5677131"/>
              <a:gd name="connsiteX82" fmla="*/ 18947524 w 19882676"/>
              <a:gd name="connsiteY82" fmla="*/ 6973 h 5677131"/>
              <a:gd name="connsiteX83" fmla="*/ 19153031 w 19882676"/>
              <a:gd name="connsiteY83" fmla="*/ 816826 h 5677131"/>
              <a:gd name="connsiteX0" fmla="*/ 19153031 w 19882676"/>
              <a:gd name="connsiteY0" fmla="*/ 816826 h 5677131"/>
              <a:gd name="connsiteX1" fmla="*/ 18889451 w 19882676"/>
              <a:gd name="connsiteY1" fmla="*/ 944648 h 5677131"/>
              <a:gd name="connsiteX2" fmla="*/ 18615343 w 19882676"/>
              <a:gd name="connsiteY2" fmla="*/ 1009292 h 5677131"/>
              <a:gd name="connsiteX3" fmla="*/ 19851934 w 19882676"/>
              <a:gd name="connsiteY3" fmla="*/ 5368159 h 5677131"/>
              <a:gd name="connsiteX4" fmla="*/ 19482966 w 19882676"/>
              <a:gd name="connsiteY4" fmla="*/ 5320033 h 5677131"/>
              <a:gd name="connsiteX5" fmla="*/ 19210250 w 19882676"/>
              <a:gd name="connsiteY5" fmla="*/ 5320033 h 5677131"/>
              <a:gd name="connsiteX6" fmla="*/ 18825240 w 19882676"/>
              <a:gd name="connsiteY6" fmla="*/ 5384201 h 5677131"/>
              <a:gd name="connsiteX7" fmla="*/ 18488355 w 19882676"/>
              <a:gd name="connsiteY7" fmla="*/ 5352117 h 5677131"/>
              <a:gd name="connsiteX8" fmla="*/ 17846671 w 19882676"/>
              <a:gd name="connsiteY8" fmla="*/ 5303990 h 5677131"/>
              <a:gd name="connsiteX9" fmla="*/ 17413534 w 19882676"/>
              <a:gd name="connsiteY9" fmla="*/ 5303990 h 5677131"/>
              <a:gd name="connsiteX10" fmla="*/ 16948313 w 19882676"/>
              <a:gd name="connsiteY10" fmla="*/ 5303990 h 5677131"/>
              <a:gd name="connsiteX11" fmla="*/ 16611429 w 19882676"/>
              <a:gd name="connsiteY11" fmla="*/ 5320033 h 5677131"/>
              <a:gd name="connsiteX12" fmla="*/ 15777240 w 19882676"/>
              <a:gd name="connsiteY12" fmla="*/ 5255864 h 5677131"/>
              <a:gd name="connsiteX13" fmla="*/ 15328061 w 19882676"/>
              <a:gd name="connsiteY13" fmla="*/ 5271906 h 5677131"/>
              <a:gd name="connsiteX14" fmla="*/ 14894924 w 19882676"/>
              <a:gd name="connsiteY14" fmla="*/ 5271906 h 5677131"/>
              <a:gd name="connsiteX15" fmla="*/ 14189071 w 19882676"/>
              <a:gd name="connsiteY15" fmla="*/ 5271906 h 5677131"/>
              <a:gd name="connsiteX16" fmla="*/ 13675724 w 19882676"/>
              <a:gd name="connsiteY16" fmla="*/ 5287948 h 5677131"/>
              <a:gd name="connsiteX17" fmla="*/ 13451134 w 19882676"/>
              <a:gd name="connsiteY17" fmla="*/ 5255864 h 5677131"/>
              <a:gd name="connsiteX18" fmla="*/ 12953829 w 19882676"/>
              <a:gd name="connsiteY18" fmla="*/ 5239822 h 5677131"/>
              <a:gd name="connsiteX19" fmla="*/ 12520692 w 19882676"/>
              <a:gd name="connsiteY19" fmla="*/ 5255864 h 5677131"/>
              <a:gd name="connsiteX20" fmla="*/ 11927134 w 19882676"/>
              <a:gd name="connsiteY20" fmla="*/ 5303990 h 5677131"/>
              <a:gd name="connsiteX21" fmla="*/ 10820229 w 19882676"/>
              <a:gd name="connsiteY21" fmla="*/ 5207738 h 5677131"/>
              <a:gd name="connsiteX22" fmla="*/ 10355008 w 19882676"/>
              <a:gd name="connsiteY22" fmla="*/ 5239822 h 5677131"/>
              <a:gd name="connsiteX23" fmla="*/ 9969997 w 19882676"/>
              <a:gd name="connsiteY23" fmla="*/ 5255864 h 5677131"/>
              <a:gd name="connsiteX24" fmla="*/ 9536861 w 19882676"/>
              <a:gd name="connsiteY24" fmla="*/ 5255864 h 5677131"/>
              <a:gd name="connsiteX25" fmla="*/ 8814966 w 19882676"/>
              <a:gd name="connsiteY25" fmla="*/ 5271906 h 5677131"/>
              <a:gd name="connsiteX26" fmla="*/ 8317661 w 19882676"/>
              <a:gd name="connsiteY26" fmla="*/ 5287948 h 5677131"/>
              <a:gd name="connsiteX27" fmla="*/ 7595766 w 19882676"/>
              <a:gd name="connsiteY27" fmla="*/ 5303990 h 5677131"/>
              <a:gd name="connsiteX28" fmla="*/ 6312397 w 19882676"/>
              <a:gd name="connsiteY28" fmla="*/ 5287948 h 5677131"/>
              <a:gd name="connsiteX29" fmla="*/ 5430082 w 19882676"/>
              <a:gd name="connsiteY29" fmla="*/ 5303990 h 5677131"/>
              <a:gd name="connsiteX30" fmla="*/ 4627976 w 19882676"/>
              <a:gd name="connsiteY30" fmla="*/ 5287948 h 5677131"/>
              <a:gd name="connsiteX31" fmla="*/ 3681492 w 19882676"/>
              <a:gd name="connsiteY31" fmla="*/ 5255864 h 5677131"/>
              <a:gd name="connsiteX32" fmla="*/ 3168145 w 19882676"/>
              <a:gd name="connsiteY32" fmla="*/ 5271906 h 5677131"/>
              <a:gd name="connsiteX33" fmla="*/ 2349997 w 19882676"/>
              <a:gd name="connsiteY33" fmla="*/ 5255864 h 5677131"/>
              <a:gd name="connsiteX34" fmla="*/ 1644145 w 19882676"/>
              <a:gd name="connsiteY34" fmla="*/ 5271906 h 5677131"/>
              <a:gd name="connsiteX35" fmla="*/ 1259134 w 19882676"/>
              <a:gd name="connsiteY35" fmla="*/ 5271906 h 5677131"/>
              <a:gd name="connsiteX36" fmla="*/ 954334 w 19882676"/>
              <a:gd name="connsiteY36" fmla="*/ 5159611 h 5677131"/>
              <a:gd name="connsiteX37" fmla="*/ 617450 w 19882676"/>
              <a:gd name="connsiteY37" fmla="*/ 4967106 h 5677131"/>
              <a:gd name="connsiteX38" fmla="*/ 376819 w 19882676"/>
              <a:gd name="connsiteY38" fmla="*/ 4662306 h 5677131"/>
              <a:gd name="connsiteX39" fmla="*/ 168271 w 19882676"/>
              <a:gd name="connsiteY39" fmla="*/ 4485843 h 5677131"/>
              <a:gd name="connsiteX40" fmla="*/ 23892 w 19882676"/>
              <a:gd name="connsiteY40" fmla="*/ 4148959 h 5677131"/>
              <a:gd name="connsiteX41" fmla="*/ 7850 w 19882676"/>
              <a:gd name="connsiteY41" fmla="*/ 3747906 h 5677131"/>
              <a:gd name="connsiteX42" fmla="*/ 104103 w 19882676"/>
              <a:gd name="connsiteY42" fmla="*/ 3266643 h 5677131"/>
              <a:gd name="connsiteX43" fmla="*/ 248482 w 19882676"/>
              <a:gd name="connsiteY43" fmla="*/ 2897675 h 5677131"/>
              <a:gd name="connsiteX44" fmla="*/ 473071 w 19882676"/>
              <a:gd name="connsiteY44" fmla="*/ 2641001 h 5677131"/>
              <a:gd name="connsiteX45" fmla="*/ 729745 w 19882676"/>
              <a:gd name="connsiteY45" fmla="*/ 2384327 h 5677131"/>
              <a:gd name="connsiteX46" fmla="*/ 1034545 w 19882676"/>
              <a:gd name="connsiteY46" fmla="*/ 2079527 h 5677131"/>
              <a:gd name="connsiteX47" fmla="*/ 1483724 w 19882676"/>
              <a:gd name="connsiteY47" fmla="*/ 1662433 h 5677131"/>
              <a:gd name="connsiteX48" fmla="*/ 1852692 w 19882676"/>
              <a:gd name="connsiteY48" fmla="*/ 1518054 h 5677131"/>
              <a:gd name="connsiteX49" fmla="*/ 2847303 w 19882676"/>
              <a:gd name="connsiteY49" fmla="*/ 1309506 h 5677131"/>
              <a:gd name="connsiteX50" fmla="*/ 3472945 w 19882676"/>
              <a:gd name="connsiteY50" fmla="*/ 1229296 h 5677131"/>
              <a:gd name="connsiteX51" fmla="*/ 4515682 w 19882676"/>
              <a:gd name="connsiteY51" fmla="*/ 1165127 h 5677131"/>
              <a:gd name="connsiteX52" fmla="*/ 5141324 w 19882676"/>
              <a:gd name="connsiteY52" fmla="*/ 1052833 h 5677131"/>
              <a:gd name="connsiteX53" fmla="*/ 6585113 w 19882676"/>
              <a:gd name="connsiteY53" fmla="*/ 988664 h 5677131"/>
              <a:gd name="connsiteX54" fmla="*/ 7611808 w 19882676"/>
              <a:gd name="connsiteY54" fmla="*/ 972622 h 5677131"/>
              <a:gd name="connsiteX55" fmla="*/ 8632333 w 19882676"/>
              <a:gd name="connsiteY55" fmla="*/ 1028461 h 5677131"/>
              <a:gd name="connsiteX56" fmla="*/ 9264762 w 19882676"/>
              <a:gd name="connsiteY56" fmla="*/ 1047588 h 5677131"/>
              <a:gd name="connsiteX57" fmla="*/ 9622933 w 19882676"/>
              <a:gd name="connsiteY57" fmla="*/ 1188265 h 5677131"/>
              <a:gd name="connsiteX58" fmla="*/ 10565100 w 19882676"/>
              <a:gd name="connsiteY58" fmla="*/ 1362569 h 5677131"/>
              <a:gd name="connsiteX59" fmla="*/ 11177783 w 19882676"/>
              <a:gd name="connsiteY59" fmla="*/ 1555999 h 5677131"/>
              <a:gd name="connsiteX60" fmla="*/ 11579453 w 19882676"/>
              <a:gd name="connsiteY60" fmla="*/ 1721049 h 5677131"/>
              <a:gd name="connsiteX61" fmla="*/ 12102673 w 19882676"/>
              <a:gd name="connsiteY61" fmla="*/ 1866970 h 5677131"/>
              <a:gd name="connsiteX62" fmla="*/ 12625273 w 19882676"/>
              <a:gd name="connsiteY62" fmla="*/ 2115313 h 5677131"/>
              <a:gd name="connsiteX63" fmla="*/ 12911565 w 19882676"/>
              <a:gd name="connsiteY63" fmla="*/ 2297021 h 5677131"/>
              <a:gd name="connsiteX64" fmla="*/ 13212662 w 19882676"/>
              <a:gd name="connsiteY64" fmla="*/ 2443560 h 5677131"/>
              <a:gd name="connsiteX65" fmla="*/ 13616800 w 19882676"/>
              <a:gd name="connsiteY65" fmla="*/ 2612310 h 5677131"/>
              <a:gd name="connsiteX66" fmla="*/ 13774135 w 19882676"/>
              <a:gd name="connsiteY66" fmla="*/ 2773965 h 5677131"/>
              <a:gd name="connsiteX67" fmla="*/ 14092819 w 19882676"/>
              <a:gd name="connsiteY67" fmla="*/ 3106222 h 5677131"/>
              <a:gd name="connsiteX68" fmla="*/ 14205113 w 19882676"/>
              <a:gd name="connsiteY68" fmla="*/ 3443106 h 5677131"/>
              <a:gd name="connsiteX69" fmla="*/ 14381576 w 19882676"/>
              <a:gd name="connsiteY69" fmla="*/ 3651654 h 5677131"/>
              <a:gd name="connsiteX70" fmla="*/ 14574082 w 19882676"/>
              <a:gd name="connsiteY70" fmla="*/ 3956454 h 5677131"/>
              <a:gd name="connsiteX71" fmla="*/ 14959092 w 19882676"/>
              <a:gd name="connsiteY71" fmla="*/ 4309380 h 5677131"/>
              <a:gd name="connsiteX72" fmla="*/ 15121745 w 19882676"/>
              <a:gd name="connsiteY72" fmla="*/ 3382407 h 5677131"/>
              <a:gd name="connsiteX73" fmla="*/ 15319499 w 19882676"/>
              <a:gd name="connsiteY73" fmla="*/ 2619234 h 5677131"/>
              <a:gd name="connsiteX74" fmla="*/ 15577561 w 19882676"/>
              <a:gd name="connsiteY74" fmla="*/ 2261489 h 5677131"/>
              <a:gd name="connsiteX75" fmla="*/ 16006000 w 19882676"/>
              <a:gd name="connsiteY75" fmla="*/ 1774396 h 5677131"/>
              <a:gd name="connsiteX76" fmla="*/ 16422288 w 19882676"/>
              <a:gd name="connsiteY76" fmla="*/ 1386509 h 5677131"/>
              <a:gd name="connsiteX77" fmla="*/ 16989832 w 19882676"/>
              <a:gd name="connsiteY77" fmla="*/ 949009 h 5677131"/>
              <a:gd name="connsiteX78" fmla="*/ 17341096 w 19882676"/>
              <a:gd name="connsiteY78" fmla="*/ 624802 h 5677131"/>
              <a:gd name="connsiteX79" fmla="*/ 17812418 w 19882676"/>
              <a:gd name="connsiteY79" fmla="*/ 316611 h 5677131"/>
              <a:gd name="connsiteX80" fmla="*/ 18379160 w 19882676"/>
              <a:gd name="connsiteY80" fmla="*/ 413326 h 5677131"/>
              <a:gd name="connsiteX81" fmla="*/ 18686983 w 19882676"/>
              <a:gd name="connsiteY81" fmla="*/ 396828 h 5677131"/>
              <a:gd name="connsiteX82" fmla="*/ 18947524 w 19882676"/>
              <a:gd name="connsiteY82" fmla="*/ 6973 h 5677131"/>
              <a:gd name="connsiteX83" fmla="*/ 19153031 w 19882676"/>
              <a:gd name="connsiteY83" fmla="*/ 816826 h 5677131"/>
              <a:gd name="connsiteX0" fmla="*/ 19153031 w 19882676"/>
              <a:gd name="connsiteY0" fmla="*/ 816826 h 5677131"/>
              <a:gd name="connsiteX1" fmla="*/ 18889451 w 19882676"/>
              <a:gd name="connsiteY1" fmla="*/ 944648 h 5677131"/>
              <a:gd name="connsiteX2" fmla="*/ 18615343 w 19882676"/>
              <a:gd name="connsiteY2" fmla="*/ 1009292 h 5677131"/>
              <a:gd name="connsiteX3" fmla="*/ 19851934 w 19882676"/>
              <a:gd name="connsiteY3" fmla="*/ 5368159 h 5677131"/>
              <a:gd name="connsiteX4" fmla="*/ 19482966 w 19882676"/>
              <a:gd name="connsiteY4" fmla="*/ 5320033 h 5677131"/>
              <a:gd name="connsiteX5" fmla="*/ 19210250 w 19882676"/>
              <a:gd name="connsiteY5" fmla="*/ 5320033 h 5677131"/>
              <a:gd name="connsiteX6" fmla="*/ 18825240 w 19882676"/>
              <a:gd name="connsiteY6" fmla="*/ 5384201 h 5677131"/>
              <a:gd name="connsiteX7" fmla="*/ 18488355 w 19882676"/>
              <a:gd name="connsiteY7" fmla="*/ 5352117 h 5677131"/>
              <a:gd name="connsiteX8" fmla="*/ 17846671 w 19882676"/>
              <a:gd name="connsiteY8" fmla="*/ 5303990 h 5677131"/>
              <a:gd name="connsiteX9" fmla="*/ 17413534 w 19882676"/>
              <a:gd name="connsiteY9" fmla="*/ 5303990 h 5677131"/>
              <a:gd name="connsiteX10" fmla="*/ 16948313 w 19882676"/>
              <a:gd name="connsiteY10" fmla="*/ 5303990 h 5677131"/>
              <a:gd name="connsiteX11" fmla="*/ 16611429 w 19882676"/>
              <a:gd name="connsiteY11" fmla="*/ 5320033 h 5677131"/>
              <a:gd name="connsiteX12" fmla="*/ 15777240 w 19882676"/>
              <a:gd name="connsiteY12" fmla="*/ 5255864 h 5677131"/>
              <a:gd name="connsiteX13" fmla="*/ 15328061 w 19882676"/>
              <a:gd name="connsiteY13" fmla="*/ 5271906 h 5677131"/>
              <a:gd name="connsiteX14" fmla="*/ 14894924 w 19882676"/>
              <a:gd name="connsiteY14" fmla="*/ 5271906 h 5677131"/>
              <a:gd name="connsiteX15" fmla="*/ 14189071 w 19882676"/>
              <a:gd name="connsiteY15" fmla="*/ 5271906 h 5677131"/>
              <a:gd name="connsiteX16" fmla="*/ 13675724 w 19882676"/>
              <a:gd name="connsiteY16" fmla="*/ 5287948 h 5677131"/>
              <a:gd name="connsiteX17" fmla="*/ 13451134 w 19882676"/>
              <a:gd name="connsiteY17" fmla="*/ 5255864 h 5677131"/>
              <a:gd name="connsiteX18" fmla="*/ 12953829 w 19882676"/>
              <a:gd name="connsiteY18" fmla="*/ 5239822 h 5677131"/>
              <a:gd name="connsiteX19" fmla="*/ 12520692 w 19882676"/>
              <a:gd name="connsiteY19" fmla="*/ 5255864 h 5677131"/>
              <a:gd name="connsiteX20" fmla="*/ 11927134 w 19882676"/>
              <a:gd name="connsiteY20" fmla="*/ 5303990 h 5677131"/>
              <a:gd name="connsiteX21" fmla="*/ 10820229 w 19882676"/>
              <a:gd name="connsiteY21" fmla="*/ 5207738 h 5677131"/>
              <a:gd name="connsiteX22" fmla="*/ 10355008 w 19882676"/>
              <a:gd name="connsiteY22" fmla="*/ 5239822 h 5677131"/>
              <a:gd name="connsiteX23" fmla="*/ 9969997 w 19882676"/>
              <a:gd name="connsiteY23" fmla="*/ 5255864 h 5677131"/>
              <a:gd name="connsiteX24" fmla="*/ 9536861 w 19882676"/>
              <a:gd name="connsiteY24" fmla="*/ 5255864 h 5677131"/>
              <a:gd name="connsiteX25" fmla="*/ 8814966 w 19882676"/>
              <a:gd name="connsiteY25" fmla="*/ 5271906 h 5677131"/>
              <a:gd name="connsiteX26" fmla="*/ 8317661 w 19882676"/>
              <a:gd name="connsiteY26" fmla="*/ 5287948 h 5677131"/>
              <a:gd name="connsiteX27" fmla="*/ 7595766 w 19882676"/>
              <a:gd name="connsiteY27" fmla="*/ 5303990 h 5677131"/>
              <a:gd name="connsiteX28" fmla="*/ 6312397 w 19882676"/>
              <a:gd name="connsiteY28" fmla="*/ 5287948 h 5677131"/>
              <a:gd name="connsiteX29" fmla="*/ 5430082 w 19882676"/>
              <a:gd name="connsiteY29" fmla="*/ 5303990 h 5677131"/>
              <a:gd name="connsiteX30" fmla="*/ 4627976 w 19882676"/>
              <a:gd name="connsiteY30" fmla="*/ 5287948 h 5677131"/>
              <a:gd name="connsiteX31" fmla="*/ 3681492 w 19882676"/>
              <a:gd name="connsiteY31" fmla="*/ 5255864 h 5677131"/>
              <a:gd name="connsiteX32" fmla="*/ 3168145 w 19882676"/>
              <a:gd name="connsiteY32" fmla="*/ 5271906 h 5677131"/>
              <a:gd name="connsiteX33" fmla="*/ 2349997 w 19882676"/>
              <a:gd name="connsiteY33" fmla="*/ 5255864 h 5677131"/>
              <a:gd name="connsiteX34" fmla="*/ 1644145 w 19882676"/>
              <a:gd name="connsiteY34" fmla="*/ 5271906 h 5677131"/>
              <a:gd name="connsiteX35" fmla="*/ 1259134 w 19882676"/>
              <a:gd name="connsiteY35" fmla="*/ 5271906 h 5677131"/>
              <a:gd name="connsiteX36" fmla="*/ 954334 w 19882676"/>
              <a:gd name="connsiteY36" fmla="*/ 5159611 h 5677131"/>
              <a:gd name="connsiteX37" fmla="*/ 617450 w 19882676"/>
              <a:gd name="connsiteY37" fmla="*/ 4967106 h 5677131"/>
              <a:gd name="connsiteX38" fmla="*/ 376819 w 19882676"/>
              <a:gd name="connsiteY38" fmla="*/ 4662306 h 5677131"/>
              <a:gd name="connsiteX39" fmla="*/ 168271 w 19882676"/>
              <a:gd name="connsiteY39" fmla="*/ 4485843 h 5677131"/>
              <a:gd name="connsiteX40" fmla="*/ 23892 w 19882676"/>
              <a:gd name="connsiteY40" fmla="*/ 4148959 h 5677131"/>
              <a:gd name="connsiteX41" fmla="*/ 7850 w 19882676"/>
              <a:gd name="connsiteY41" fmla="*/ 3747906 h 5677131"/>
              <a:gd name="connsiteX42" fmla="*/ 104103 w 19882676"/>
              <a:gd name="connsiteY42" fmla="*/ 3266643 h 5677131"/>
              <a:gd name="connsiteX43" fmla="*/ 248482 w 19882676"/>
              <a:gd name="connsiteY43" fmla="*/ 2897675 h 5677131"/>
              <a:gd name="connsiteX44" fmla="*/ 473071 w 19882676"/>
              <a:gd name="connsiteY44" fmla="*/ 2641001 h 5677131"/>
              <a:gd name="connsiteX45" fmla="*/ 729745 w 19882676"/>
              <a:gd name="connsiteY45" fmla="*/ 2384327 h 5677131"/>
              <a:gd name="connsiteX46" fmla="*/ 1034545 w 19882676"/>
              <a:gd name="connsiteY46" fmla="*/ 2079527 h 5677131"/>
              <a:gd name="connsiteX47" fmla="*/ 1483724 w 19882676"/>
              <a:gd name="connsiteY47" fmla="*/ 1662433 h 5677131"/>
              <a:gd name="connsiteX48" fmla="*/ 1852692 w 19882676"/>
              <a:gd name="connsiteY48" fmla="*/ 1518054 h 5677131"/>
              <a:gd name="connsiteX49" fmla="*/ 2847303 w 19882676"/>
              <a:gd name="connsiteY49" fmla="*/ 1309506 h 5677131"/>
              <a:gd name="connsiteX50" fmla="*/ 3472945 w 19882676"/>
              <a:gd name="connsiteY50" fmla="*/ 1229296 h 5677131"/>
              <a:gd name="connsiteX51" fmla="*/ 4515682 w 19882676"/>
              <a:gd name="connsiteY51" fmla="*/ 1165127 h 5677131"/>
              <a:gd name="connsiteX52" fmla="*/ 5141324 w 19882676"/>
              <a:gd name="connsiteY52" fmla="*/ 1052833 h 5677131"/>
              <a:gd name="connsiteX53" fmla="*/ 6585113 w 19882676"/>
              <a:gd name="connsiteY53" fmla="*/ 988664 h 5677131"/>
              <a:gd name="connsiteX54" fmla="*/ 7611808 w 19882676"/>
              <a:gd name="connsiteY54" fmla="*/ 972622 h 5677131"/>
              <a:gd name="connsiteX55" fmla="*/ 8632333 w 19882676"/>
              <a:gd name="connsiteY55" fmla="*/ 1028461 h 5677131"/>
              <a:gd name="connsiteX56" fmla="*/ 9264762 w 19882676"/>
              <a:gd name="connsiteY56" fmla="*/ 1047588 h 5677131"/>
              <a:gd name="connsiteX57" fmla="*/ 9622933 w 19882676"/>
              <a:gd name="connsiteY57" fmla="*/ 1188265 h 5677131"/>
              <a:gd name="connsiteX58" fmla="*/ 10565100 w 19882676"/>
              <a:gd name="connsiteY58" fmla="*/ 1362569 h 5677131"/>
              <a:gd name="connsiteX59" fmla="*/ 11177783 w 19882676"/>
              <a:gd name="connsiteY59" fmla="*/ 1555999 h 5677131"/>
              <a:gd name="connsiteX60" fmla="*/ 11579453 w 19882676"/>
              <a:gd name="connsiteY60" fmla="*/ 1721049 h 5677131"/>
              <a:gd name="connsiteX61" fmla="*/ 12102673 w 19882676"/>
              <a:gd name="connsiteY61" fmla="*/ 1866970 h 5677131"/>
              <a:gd name="connsiteX62" fmla="*/ 12625273 w 19882676"/>
              <a:gd name="connsiteY62" fmla="*/ 2115313 h 5677131"/>
              <a:gd name="connsiteX63" fmla="*/ 12911565 w 19882676"/>
              <a:gd name="connsiteY63" fmla="*/ 2297021 h 5677131"/>
              <a:gd name="connsiteX64" fmla="*/ 13212662 w 19882676"/>
              <a:gd name="connsiteY64" fmla="*/ 2443560 h 5677131"/>
              <a:gd name="connsiteX65" fmla="*/ 13616800 w 19882676"/>
              <a:gd name="connsiteY65" fmla="*/ 2612310 h 5677131"/>
              <a:gd name="connsiteX66" fmla="*/ 13774135 w 19882676"/>
              <a:gd name="connsiteY66" fmla="*/ 2773965 h 5677131"/>
              <a:gd name="connsiteX67" fmla="*/ 14092819 w 19882676"/>
              <a:gd name="connsiteY67" fmla="*/ 3106222 h 5677131"/>
              <a:gd name="connsiteX68" fmla="*/ 14205113 w 19882676"/>
              <a:gd name="connsiteY68" fmla="*/ 3443106 h 5677131"/>
              <a:gd name="connsiteX69" fmla="*/ 14381576 w 19882676"/>
              <a:gd name="connsiteY69" fmla="*/ 3651654 h 5677131"/>
              <a:gd name="connsiteX70" fmla="*/ 14574082 w 19882676"/>
              <a:gd name="connsiteY70" fmla="*/ 3956454 h 5677131"/>
              <a:gd name="connsiteX71" fmla="*/ 14959092 w 19882676"/>
              <a:gd name="connsiteY71" fmla="*/ 4309380 h 5677131"/>
              <a:gd name="connsiteX72" fmla="*/ 15121745 w 19882676"/>
              <a:gd name="connsiteY72" fmla="*/ 3382407 h 5677131"/>
              <a:gd name="connsiteX73" fmla="*/ 15319499 w 19882676"/>
              <a:gd name="connsiteY73" fmla="*/ 2619234 h 5677131"/>
              <a:gd name="connsiteX74" fmla="*/ 15577561 w 19882676"/>
              <a:gd name="connsiteY74" fmla="*/ 2261489 h 5677131"/>
              <a:gd name="connsiteX75" fmla="*/ 16006000 w 19882676"/>
              <a:gd name="connsiteY75" fmla="*/ 1774396 h 5677131"/>
              <a:gd name="connsiteX76" fmla="*/ 16422288 w 19882676"/>
              <a:gd name="connsiteY76" fmla="*/ 1386509 h 5677131"/>
              <a:gd name="connsiteX77" fmla="*/ 16989832 w 19882676"/>
              <a:gd name="connsiteY77" fmla="*/ 949009 h 5677131"/>
              <a:gd name="connsiteX78" fmla="*/ 17341096 w 19882676"/>
              <a:gd name="connsiteY78" fmla="*/ 624802 h 5677131"/>
              <a:gd name="connsiteX79" fmla="*/ 17947665 w 19882676"/>
              <a:gd name="connsiteY79" fmla="*/ 656873 h 5677131"/>
              <a:gd name="connsiteX80" fmla="*/ 18379160 w 19882676"/>
              <a:gd name="connsiteY80" fmla="*/ 413326 h 5677131"/>
              <a:gd name="connsiteX81" fmla="*/ 18686983 w 19882676"/>
              <a:gd name="connsiteY81" fmla="*/ 396828 h 5677131"/>
              <a:gd name="connsiteX82" fmla="*/ 18947524 w 19882676"/>
              <a:gd name="connsiteY82" fmla="*/ 6973 h 5677131"/>
              <a:gd name="connsiteX83" fmla="*/ 19153031 w 19882676"/>
              <a:gd name="connsiteY83" fmla="*/ 816826 h 5677131"/>
              <a:gd name="connsiteX0" fmla="*/ 19153031 w 19882676"/>
              <a:gd name="connsiteY0" fmla="*/ 816826 h 5677131"/>
              <a:gd name="connsiteX1" fmla="*/ 18889451 w 19882676"/>
              <a:gd name="connsiteY1" fmla="*/ 944648 h 5677131"/>
              <a:gd name="connsiteX2" fmla="*/ 18615343 w 19882676"/>
              <a:gd name="connsiteY2" fmla="*/ 1009292 h 5677131"/>
              <a:gd name="connsiteX3" fmla="*/ 19851934 w 19882676"/>
              <a:gd name="connsiteY3" fmla="*/ 5368159 h 5677131"/>
              <a:gd name="connsiteX4" fmla="*/ 19482966 w 19882676"/>
              <a:gd name="connsiteY4" fmla="*/ 5320033 h 5677131"/>
              <a:gd name="connsiteX5" fmla="*/ 19210250 w 19882676"/>
              <a:gd name="connsiteY5" fmla="*/ 5320033 h 5677131"/>
              <a:gd name="connsiteX6" fmla="*/ 18825240 w 19882676"/>
              <a:gd name="connsiteY6" fmla="*/ 5384201 h 5677131"/>
              <a:gd name="connsiteX7" fmla="*/ 18488355 w 19882676"/>
              <a:gd name="connsiteY7" fmla="*/ 5352117 h 5677131"/>
              <a:gd name="connsiteX8" fmla="*/ 17846671 w 19882676"/>
              <a:gd name="connsiteY8" fmla="*/ 5303990 h 5677131"/>
              <a:gd name="connsiteX9" fmla="*/ 17413534 w 19882676"/>
              <a:gd name="connsiteY9" fmla="*/ 5303990 h 5677131"/>
              <a:gd name="connsiteX10" fmla="*/ 16948313 w 19882676"/>
              <a:gd name="connsiteY10" fmla="*/ 5303990 h 5677131"/>
              <a:gd name="connsiteX11" fmla="*/ 16611429 w 19882676"/>
              <a:gd name="connsiteY11" fmla="*/ 5320033 h 5677131"/>
              <a:gd name="connsiteX12" fmla="*/ 15777240 w 19882676"/>
              <a:gd name="connsiteY12" fmla="*/ 5255864 h 5677131"/>
              <a:gd name="connsiteX13" fmla="*/ 15328061 w 19882676"/>
              <a:gd name="connsiteY13" fmla="*/ 5271906 h 5677131"/>
              <a:gd name="connsiteX14" fmla="*/ 14894924 w 19882676"/>
              <a:gd name="connsiteY14" fmla="*/ 5271906 h 5677131"/>
              <a:gd name="connsiteX15" fmla="*/ 14189071 w 19882676"/>
              <a:gd name="connsiteY15" fmla="*/ 5271906 h 5677131"/>
              <a:gd name="connsiteX16" fmla="*/ 13675724 w 19882676"/>
              <a:gd name="connsiteY16" fmla="*/ 5287948 h 5677131"/>
              <a:gd name="connsiteX17" fmla="*/ 13451134 w 19882676"/>
              <a:gd name="connsiteY17" fmla="*/ 5255864 h 5677131"/>
              <a:gd name="connsiteX18" fmla="*/ 12953829 w 19882676"/>
              <a:gd name="connsiteY18" fmla="*/ 5239822 h 5677131"/>
              <a:gd name="connsiteX19" fmla="*/ 12520692 w 19882676"/>
              <a:gd name="connsiteY19" fmla="*/ 5255864 h 5677131"/>
              <a:gd name="connsiteX20" fmla="*/ 11927134 w 19882676"/>
              <a:gd name="connsiteY20" fmla="*/ 5303990 h 5677131"/>
              <a:gd name="connsiteX21" fmla="*/ 10820229 w 19882676"/>
              <a:gd name="connsiteY21" fmla="*/ 5207738 h 5677131"/>
              <a:gd name="connsiteX22" fmla="*/ 10355008 w 19882676"/>
              <a:gd name="connsiteY22" fmla="*/ 5239822 h 5677131"/>
              <a:gd name="connsiteX23" fmla="*/ 9969997 w 19882676"/>
              <a:gd name="connsiteY23" fmla="*/ 5255864 h 5677131"/>
              <a:gd name="connsiteX24" fmla="*/ 9536861 w 19882676"/>
              <a:gd name="connsiteY24" fmla="*/ 5255864 h 5677131"/>
              <a:gd name="connsiteX25" fmla="*/ 8814966 w 19882676"/>
              <a:gd name="connsiteY25" fmla="*/ 5271906 h 5677131"/>
              <a:gd name="connsiteX26" fmla="*/ 8317661 w 19882676"/>
              <a:gd name="connsiteY26" fmla="*/ 5287948 h 5677131"/>
              <a:gd name="connsiteX27" fmla="*/ 7595766 w 19882676"/>
              <a:gd name="connsiteY27" fmla="*/ 5303990 h 5677131"/>
              <a:gd name="connsiteX28" fmla="*/ 6312397 w 19882676"/>
              <a:gd name="connsiteY28" fmla="*/ 5287948 h 5677131"/>
              <a:gd name="connsiteX29" fmla="*/ 5430082 w 19882676"/>
              <a:gd name="connsiteY29" fmla="*/ 5303990 h 5677131"/>
              <a:gd name="connsiteX30" fmla="*/ 4627976 w 19882676"/>
              <a:gd name="connsiteY30" fmla="*/ 5287948 h 5677131"/>
              <a:gd name="connsiteX31" fmla="*/ 3681492 w 19882676"/>
              <a:gd name="connsiteY31" fmla="*/ 5255864 h 5677131"/>
              <a:gd name="connsiteX32" fmla="*/ 3168145 w 19882676"/>
              <a:gd name="connsiteY32" fmla="*/ 5271906 h 5677131"/>
              <a:gd name="connsiteX33" fmla="*/ 2349997 w 19882676"/>
              <a:gd name="connsiteY33" fmla="*/ 5255864 h 5677131"/>
              <a:gd name="connsiteX34" fmla="*/ 1644145 w 19882676"/>
              <a:gd name="connsiteY34" fmla="*/ 5271906 h 5677131"/>
              <a:gd name="connsiteX35" fmla="*/ 1259134 w 19882676"/>
              <a:gd name="connsiteY35" fmla="*/ 5271906 h 5677131"/>
              <a:gd name="connsiteX36" fmla="*/ 954334 w 19882676"/>
              <a:gd name="connsiteY36" fmla="*/ 5159611 h 5677131"/>
              <a:gd name="connsiteX37" fmla="*/ 617450 w 19882676"/>
              <a:gd name="connsiteY37" fmla="*/ 4967106 h 5677131"/>
              <a:gd name="connsiteX38" fmla="*/ 376819 w 19882676"/>
              <a:gd name="connsiteY38" fmla="*/ 4662306 h 5677131"/>
              <a:gd name="connsiteX39" fmla="*/ 168271 w 19882676"/>
              <a:gd name="connsiteY39" fmla="*/ 4485843 h 5677131"/>
              <a:gd name="connsiteX40" fmla="*/ 23892 w 19882676"/>
              <a:gd name="connsiteY40" fmla="*/ 4148959 h 5677131"/>
              <a:gd name="connsiteX41" fmla="*/ 7850 w 19882676"/>
              <a:gd name="connsiteY41" fmla="*/ 3747906 h 5677131"/>
              <a:gd name="connsiteX42" fmla="*/ 104103 w 19882676"/>
              <a:gd name="connsiteY42" fmla="*/ 3266643 h 5677131"/>
              <a:gd name="connsiteX43" fmla="*/ 248482 w 19882676"/>
              <a:gd name="connsiteY43" fmla="*/ 2897675 h 5677131"/>
              <a:gd name="connsiteX44" fmla="*/ 473071 w 19882676"/>
              <a:gd name="connsiteY44" fmla="*/ 2641001 h 5677131"/>
              <a:gd name="connsiteX45" fmla="*/ 729745 w 19882676"/>
              <a:gd name="connsiteY45" fmla="*/ 2384327 h 5677131"/>
              <a:gd name="connsiteX46" fmla="*/ 1034545 w 19882676"/>
              <a:gd name="connsiteY46" fmla="*/ 2079527 h 5677131"/>
              <a:gd name="connsiteX47" fmla="*/ 1483724 w 19882676"/>
              <a:gd name="connsiteY47" fmla="*/ 1662433 h 5677131"/>
              <a:gd name="connsiteX48" fmla="*/ 1852692 w 19882676"/>
              <a:gd name="connsiteY48" fmla="*/ 1518054 h 5677131"/>
              <a:gd name="connsiteX49" fmla="*/ 2847303 w 19882676"/>
              <a:gd name="connsiteY49" fmla="*/ 1309506 h 5677131"/>
              <a:gd name="connsiteX50" fmla="*/ 3472945 w 19882676"/>
              <a:gd name="connsiteY50" fmla="*/ 1229296 h 5677131"/>
              <a:gd name="connsiteX51" fmla="*/ 4515682 w 19882676"/>
              <a:gd name="connsiteY51" fmla="*/ 1165127 h 5677131"/>
              <a:gd name="connsiteX52" fmla="*/ 5141324 w 19882676"/>
              <a:gd name="connsiteY52" fmla="*/ 1052833 h 5677131"/>
              <a:gd name="connsiteX53" fmla="*/ 6585113 w 19882676"/>
              <a:gd name="connsiteY53" fmla="*/ 988664 h 5677131"/>
              <a:gd name="connsiteX54" fmla="*/ 7611808 w 19882676"/>
              <a:gd name="connsiteY54" fmla="*/ 972622 h 5677131"/>
              <a:gd name="connsiteX55" fmla="*/ 8632333 w 19882676"/>
              <a:gd name="connsiteY55" fmla="*/ 1028461 h 5677131"/>
              <a:gd name="connsiteX56" fmla="*/ 9264762 w 19882676"/>
              <a:gd name="connsiteY56" fmla="*/ 1047588 h 5677131"/>
              <a:gd name="connsiteX57" fmla="*/ 9622933 w 19882676"/>
              <a:gd name="connsiteY57" fmla="*/ 1188265 h 5677131"/>
              <a:gd name="connsiteX58" fmla="*/ 10565100 w 19882676"/>
              <a:gd name="connsiteY58" fmla="*/ 1362569 h 5677131"/>
              <a:gd name="connsiteX59" fmla="*/ 11177783 w 19882676"/>
              <a:gd name="connsiteY59" fmla="*/ 1555999 h 5677131"/>
              <a:gd name="connsiteX60" fmla="*/ 11579453 w 19882676"/>
              <a:gd name="connsiteY60" fmla="*/ 1721049 h 5677131"/>
              <a:gd name="connsiteX61" fmla="*/ 12102673 w 19882676"/>
              <a:gd name="connsiteY61" fmla="*/ 1866970 h 5677131"/>
              <a:gd name="connsiteX62" fmla="*/ 12625273 w 19882676"/>
              <a:gd name="connsiteY62" fmla="*/ 2115313 h 5677131"/>
              <a:gd name="connsiteX63" fmla="*/ 12911565 w 19882676"/>
              <a:gd name="connsiteY63" fmla="*/ 2297021 h 5677131"/>
              <a:gd name="connsiteX64" fmla="*/ 13212662 w 19882676"/>
              <a:gd name="connsiteY64" fmla="*/ 2443560 h 5677131"/>
              <a:gd name="connsiteX65" fmla="*/ 13616800 w 19882676"/>
              <a:gd name="connsiteY65" fmla="*/ 2612310 h 5677131"/>
              <a:gd name="connsiteX66" fmla="*/ 13774135 w 19882676"/>
              <a:gd name="connsiteY66" fmla="*/ 2773965 h 5677131"/>
              <a:gd name="connsiteX67" fmla="*/ 14092819 w 19882676"/>
              <a:gd name="connsiteY67" fmla="*/ 3106222 h 5677131"/>
              <a:gd name="connsiteX68" fmla="*/ 14205113 w 19882676"/>
              <a:gd name="connsiteY68" fmla="*/ 3443106 h 5677131"/>
              <a:gd name="connsiteX69" fmla="*/ 14381576 w 19882676"/>
              <a:gd name="connsiteY69" fmla="*/ 3651654 h 5677131"/>
              <a:gd name="connsiteX70" fmla="*/ 14574082 w 19882676"/>
              <a:gd name="connsiteY70" fmla="*/ 3956454 h 5677131"/>
              <a:gd name="connsiteX71" fmla="*/ 14959092 w 19882676"/>
              <a:gd name="connsiteY71" fmla="*/ 4309380 h 5677131"/>
              <a:gd name="connsiteX72" fmla="*/ 15121745 w 19882676"/>
              <a:gd name="connsiteY72" fmla="*/ 3382407 h 5677131"/>
              <a:gd name="connsiteX73" fmla="*/ 15319499 w 19882676"/>
              <a:gd name="connsiteY73" fmla="*/ 2619234 h 5677131"/>
              <a:gd name="connsiteX74" fmla="*/ 15577561 w 19882676"/>
              <a:gd name="connsiteY74" fmla="*/ 2261489 h 5677131"/>
              <a:gd name="connsiteX75" fmla="*/ 16006000 w 19882676"/>
              <a:gd name="connsiteY75" fmla="*/ 1774396 h 5677131"/>
              <a:gd name="connsiteX76" fmla="*/ 16422288 w 19882676"/>
              <a:gd name="connsiteY76" fmla="*/ 1386509 h 5677131"/>
              <a:gd name="connsiteX77" fmla="*/ 16989832 w 19882676"/>
              <a:gd name="connsiteY77" fmla="*/ 949009 h 5677131"/>
              <a:gd name="connsiteX78" fmla="*/ 17566525 w 19882676"/>
              <a:gd name="connsiteY78" fmla="*/ 867846 h 5677131"/>
              <a:gd name="connsiteX79" fmla="*/ 17947665 w 19882676"/>
              <a:gd name="connsiteY79" fmla="*/ 656873 h 5677131"/>
              <a:gd name="connsiteX80" fmla="*/ 18379160 w 19882676"/>
              <a:gd name="connsiteY80" fmla="*/ 413326 h 5677131"/>
              <a:gd name="connsiteX81" fmla="*/ 18686983 w 19882676"/>
              <a:gd name="connsiteY81" fmla="*/ 396828 h 5677131"/>
              <a:gd name="connsiteX82" fmla="*/ 18947524 w 19882676"/>
              <a:gd name="connsiteY82" fmla="*/ 6973 h 5677131"/>
              <a:gd name="connsiteX83" fmla="*/ 19153031 w 19882676"/>
              <a:gd name="connsiteY83" fmla="*/ 816826 h 5677131"/>
              <a:gd name="connsiteX0" fmla="*/ 19153031 w 19522354"/>
              <a:gd name="connsiteY0" fmla="*/ 816826 h 5616566"/>
              <a:gd name="connsiteX1" fmla="*/ 18889451 w 19522354"/>
              <a:gd name="connsiteY1" fmla="*/ 944648 h 5616566"/>
              <a:gd name="connsiteX2" fmla="*/ 18615343 w 19522354"/>
              <a:gd name="connsiteY2" fmla="*/ 1009292 h 5616566"/>
              <a:gd name="connsiteX3" fmla="*/ 18319113 w 19522354"/>
              <a:gd name="connsiteY3" fmla="*/ 1284930 h 5616566"/>
              <a:gd name="connsiteX4" fmla="*/ 19482966 w 19522354"/>
              <a:gd name="connsiteY4" fmla="*/ 5320033 h 5616566"/>
              <a:gd name="connsiteX5" fmla="*/ 19210250 w 19522354"/>
              <a:gd name="connsiteY5" fmla="*/ 5320033 h 5616566"/>
              <a:gd name="connsiteX6" fmla="*/ 18825240 w 19522354"/>
              <a:gd name="connsiteY6" fmla="*/ 5384201 h 5616566"/>
              <a:gd name="connsiteX7" fmla="*/ 18488355 w 19522354"/>
              <a:gd name="connsiteY7" fmla="*/ 5352117 h 5616566"/>
              <a:gd name="connsiteX8" fmla="*/ 17846671 w 19522354"/>
              <a:gd name="connsiteY8" fmla="*/ 5303990 h 5616566"/>
              <a:gd name="connsiteX9" fmla="*/ 17413534 w 19522354"/>
              <a:gd name="connsiteY9" fmla="*/ 5303990 h 5616566"/>
              <a:gd name="connsiteX10" fmla="*/ 16948313 w 19522354"/>
              <a:gd name="connsiteY10" fmla="*/ 5303990 h 5616566"/>
              <a:gd name="connsiteX11" fmla="*/ 16611429 w 19522354"/>
              <a:gd name="connsiteY11" fmla="*/ 5320033 h 5616566"/>
              <a:gd name="connsiteX12" fmla="*/ 15777240 w 19522354"/>
              <a:gd name="connsiteY12" fmla="*/ 5255864 h 5616566"/>
              <a:gd name="connsiteX13" fmla="*/ 15328061 w 19522354"/>
              <a:gd name="connsiteY13" fmla="*/ 5271906 h 5616566"/>
              <a:gd name="connsiteX14" fmla="*/ 14894924 w 19522354"/>
              <a:gd name="connsiteY14" fmla="*/ 5271906 h 5616566"/>
              <a:gd name="connsiteX15" fmla="*/ 14189071 w 19522354"/>
              <a:gd name="connsiteY15" fmla="*/ 5271906 h 5616566"/>
              <a:gd name="connsiteX16" fmla="*/ 13675724 w 19522354"/>
              <a:gd name="connsiteY16" fmla="*/ 5287948 h 5616566"/>
              <a:gd name="connsiteX17" fmla="*/ 13451134 w 19522354"/>
              <a:gd name="connsiteY17" fmla="*/ 5255864 h 5616566"/>
              <a:gd name="connsiteX18" fmla="*/ 12953829 w 19522354"/>
              <a:gd name="connsiteY18" fmla="*/ 5239822 h 5616566"/>
              <a:gd name="connsiteX19" fmla="*/ 12520692 w 19522354"/>
              <a:gd name="connsiteY19" fmla="*/ 5255864 h 5616566"/>
              <a:gd name="connsiteX20" fmla="*/ 11927134 w 19522354"/>
              <a:gd name="connsiteY20" fmla="*/ 5303990 h 5616566"/>
              <a:gd name="connsiteX21" fmla="*/ 10820229 w 19522354"/>
              <a:gd name="connsiteY21" fmla="*/ 5207738 h 5616566"/>
              <a:gd name="connsiteX22" fmla="*/ 10355008 w 19522354"/>
              <a:gd name="connsiteY22" fmla="*/ 5239822 h 5616566"/>
              <a:gd name="connsiteX23" fmla="*/ 9969997 w 19522354"/>
              <a:gd name="connsiteY23" fmla="*/ 5255864 h 5616566"/>
              <a:gd name="connsiteX24" fmla="*/ 9536861 w 19522354"/>
              <a:gd name="connsiteY24" fmla="*/ 5255864 h 5616566"/>
              <a:gd name="connsiteX25" fmla="*/ 8814966 w 19522354"/>
              <a:gd name="connsiteY25" fmla="*/ 5271906 h 5616566"/>
              <a:gd name="connsiteX26" fmla="*/ 8317661 w 19522354"/>
              <a:gd name="connsiteY26" fmla="*/ 5287948 h 5616566"/>
              <a:gd name="connsiteX27" fmla="*/ 7595766 w 19522354"/>
              <a:gd name="connsiteY27" fmla="*/ 5303990 h 5616566"/>
              <a:gd name="connsiteX28" fmla="*/ 6312397 w 19522354"/>
              <a:gd name="connsiteY28" fmla="*/ 5287948 h 5616566"/>
              <a:gd name="connsiteX29" fmla="*/ 5430082 w 19522354"/>
              <a:gd name="connsiteY29" fmla="*/ 5303990 h 5616566"/>
              <a:gd name="connsiteX30" fmla="*/ 4627976 w 19522354"/>
              <a:gd name="connsiteY30" fmla="*/ 5287948 h 5616566"/>
              <a:gd name="connsiteX31" fmla="*/ 3681492 w 19522354"/>
              <a:gd name="connsiteY31" fmla="*/ 5255864 h 5616566"/>
              <a:gd name="connsiteX32" fmla="*/ 3168145 w 19522354"/>
              <a:gd name="connsiteY32" fmla="*/ 5271906 h 5616566"/>
              <a:gd name="connsiteX33" fmla="*/ 2349997 w 19522354"/>
              <a:gd name="connsiteY33" fmla="*/ 5255864 h 5616566"/>
              <a:gd name="connsiteX34" fmla="*/ 1644145 w 19522354"/>
              <a:gd name="connsiteY34" fmla="*/ 5271906 h 5616566"/>
              <a:gd name="connsiteX35" fmla="*/ 1259134 w 19522354"/>
              <a:gd name="connsiteY35" fmla="*/ 5271906 h 5616566"/>
              <a:gd name="connsiteX36" fmla="*/ 954334 w 19522354"/>
              <a:gd name="connsiteY36" fmla="*/ 5159611 h 5616566"/>
              <a:gd name="connsiteX37" fmla="*/ 617450 w 19522354"/>
              <a:gd name="connsiteY37" fmla="*/ 4967106 h 5616566"/>
              <a:gd name="connsiteX38" fmla="*/ 376819 w 19522354"/>
              <a:gd name="connsiteY38" fmla="*/ 4662306 h 5616566"/>
              <a:gd name="connsiteX39" fmla="*/ 168271 w 19522354"/>
              <a:gd name="connsiteY39" fmla="*/ 4485843 h 5616566"/>
              <a:gd name="connsiteX40" fmla="*/ 23892 w 19522354"/>
              <a:gd name="connsiteY40" fmla="*/ 4148959 h 5616566"/>
              <a:gd name="connsiteX41" fmla="*/ 7850 w 19522354"/>
              <a:gd name="connsiteY41" fmla="*/ 3747906 h 5616566"/>
              <a:gd name="connsiteX42" fmla="*/ 104103 w 19522354"/>
              <a:gd name="connsiteY42" fmla="*/ 3266643 h 5616566"/>
              <a:gd name="connsiteX43" fmla="*/ 248482 w 19522354"/>
              <a:gd name="connsiteY43" fmla="*/ 2897675 h 5616566"/>
              <a:gd name="connsiteX44" fmla="*/ 473071 w 19522354"/>
              <a:gd name="connsiteY44" fmla="*/ 2641001 h 5616566"/>
              <a:gd name="connsiteX45" fmla="*/ 729745 w 19522354"/>
              <a:gd name="connsiteY45" fmla="*/ 2384327 h 5616566"/>
              <a:gd name="connsiteX46" fmla="*/ 1034545 w 19522354"/>
              <a:gd name="connsiteY46" fmla="*/ 2079527 h 5616566"/>
              <a:gd name="connsiteX47" fmla="*/ 1483724 w 19522354"/>
              <a:gd name="connsiteY47" fmla="*/ 1662433 h 5616566"/>
              <a:gd name="connsiteX48" fmla="*/ 1852692 w 19522354"/>
              <a:gd name="connsiteY48" fmla="*/ 1518054 h 5616566"/>
              <a:gd name="connsiteX49" fmla="*/ 2847303 w 19522354"/>
              <a:gd name="connsiteY49" fmla="*/ 1309506 h 5616566"/>
              <a:gd name="connsiteX50" fmla="*/ 3472945 w 19522354"/>
              <a:gd name="connsiteY50" fmla="*/ 1229296 h 5616566"/>
              <a:gd name="connsiteX51" fmla="*/ 4515682 w 19522354"/>
              <a:gd name="connsiteY51" fmla="*/ 1165127 h 5616566"/>
              <a:gd name="connsiteX52" fmla="*/ 5141324 w 19522354"/>
              <a:gd name="connsiteY52" fmla="*/ 1052833 h 5616566"/>
              <a:gd name="connsiteX53" fmla="*/ 6585113 w 19522354"/>
              <a:gd name="connsiteY53" fmla="*/ 988664 h 5616566"/>
              <a:gd name="connsiteX54" fmla="*/ 7611808 w 19522354"/>
              <a:gd name="connsiteY54" fmla="*/ 972622 h 5616566"/>
              <a:gd name="connsiteX55" fmla="*/ 8632333 w 19522354"/>
              <a:gd name="connsiteY55" fmla="*/ 1028461 h 5616566"/>
              <a:gd name="connsiteX56" fmla="*/ 9264762 w 19522354"/>
              <a:gd name="connsiteY56" fmla="*/ 1047588 h 5616566"/>
              <a:gd name="connsiteX57" fmla="*/ 9622933 w 19522354"/>
              <a:gd name="connsiteY57" fmla="*/ 1188265 h 5616566"/>
              <a:gd name="connsiteX58" fmla="*/ 10565100 w 19522354"/>
              <a:gd name="connsiteY58" fmla="*/ 1362569 h 5616566"/>
              <a:gd name="connsiteX59" fmla="*/ 11177783 w 19522354"/>
              <a:gd name="connsiteY59" fmla="*/ 1555999 h 5616566"/>
              <a:gd name="connsiteX60" fmla="*/ 11579453 w 19522354"/>
              <a:gd name="connsiteY60" fmla="*/ 1721049 h 5616566"/>
              <a:gd name="connsiteX61" fmla="*/ 12102673 w 19522354"/>
              <a:gd name="connsiteY61" fmla="*/ 1866970 h 5616566"/>
              <a:gd name="connsiteX62" fmla="*/ 12625273 w 19522354"/>
              <a:gd name="connsiteY62" fmla="*/ 2115313 h 5616566"/>
              <a:gd name="connsiteX63" fmla="*/ 12911565 w 19522354"/>
              <a:gd name="connsiteY63" fmla="*/ 2297021 h 5616566"/>
              <a:gd name="connsiteX64" fmla="*/ 13212662 w 19522354"/>
              <a:gd name="connsiteY64" fmla="*/ 2443560 h 5616566"/>
              <a:gd name="connsiteX65" fmla="*/ 13616800 w 19522354"/>
              <a:gd name="connsiteY65" fmla="*/ 2612310 h 5616566"/>
              <a:gd name="connsiteX66" fmla="*/ 13774135 w 19522354"/>
              <a:gd name="connsiteY66" fmla="*/ 2773965 h 5616566"/>
              <a:gd name="connsiteX67" fmla="*/ 14092819 w 19522354"/>
              <a:gd name="connsiteY67" fmla="*/ 3106222 h 5616566"/>
              <a:gd name="connsiteX68" fmla="*/ 14205113 w 19522354"/>
              <a:gd name="connsiteY68" fmla="*/ 3443106 h 5616566"/>
              <a:gd name="connsiteX69" fmla="*/ 14381576 w 19522354"/>
              <a:gd name="connsiteY69" fmla="*/ 3651654 h 5616566"/>
              <a:gd name="connsiteX70" fmla="*/ 14574082 w 19522354"/>
              <a:gd name="connsiteY70" fmla="*/ 3956454 h 5616566"/>
              <a:gd name="connsiteX71" fmla="*/ 14959092 w 19522354"/>
              <a:gd name="connsiteY71" fmla="*/ 4309380 h 5616566"/>
              <a:gd name="connsiteX72" fmla="*/ 15121745 w 19522354"/>
              <a:gd name="connsiteY72" fmla="*/ 3382407 h 5616566"/>
              <a:gd name="connsiteX73" fmla="*/ 15319499 w 19522354"/>
              <a:gd name="connsiteY73" fmla="*/ 2619234 h 5616566"/>
              <a:gd name="connsiteX74" fmla="*/ 15577561 w 19522354"/>
              <a:gd name="connsiteY74" fmla="*/ 2261489 h 5616566"/>
              <a:gd name="connsiteX75" fmla="*/ 16006000 w 19522354"/>
              <a:gd name="connsiteY75" fmla="*/ 1774396 h 5616566"/>
              <a:gd name="connsiteX76" fmla="*/ 16422288 w 19522354"/>
              <a:gd name="connsiteY76" fmla="*/ 1386509 h 5616566"/>
              <a:gd name="connsiteX77" fmla="*/ 16989832 w 19522354"/>
              <a:gd name="connsiteY77" fmla="*/ 949009 h 5616566"/>
              <a:gd name="connsiteX78" fmla="*/ 17566525 w 19522354"/>
              <a:gd name="connsiteY78" fmla="*/ 867846 h 5616566"/>
              <a:gd name="connsiteX79" fmla="*/ 17947665 w 19522354"/>
              <a:gd name="connsiteY79" fmla="*/ 656873 h 5616566"/>
              <a:gd name="connsiteX80" fmla="*/ 18379160 w 19522354"/>
              <a:gd name="connsiteY80" fmla="*/ 413326 h 5616566"/>
              <a:gd name="connsiteX81" fmla="*/ 18686983 w 19522354"/>
              <a:gd name="connsiteY81" fmla="*/ 396828 h 5616566"/>
              <a:gd name="connsiteX82" fmla="*/ 18947524 w 19522354"/>
              <a:gd name="connsiteY82" fmla="*/ 6973 h 5616566"/>
              <a:gd name="connsiteX83" fmla="*/ 19153031 w 19522354"/>
              <a:gd name="connsiteY83" fmla="*/ 816826 h 5616566"/>
              <a:gd name="connsiteX0" fmla="*/ 19153031 w 19522354"/>
              <a:gd name="connsiteY0" fmla="*/ 425282 h 5225022"/>
              <a:gd name="connsiteX1" fmla="*/ 18889451 w 19522354"/>
              <a:gd name="connsiteY1" fmla="*/ 553104 h 5225022"/>
              <a:gd name="connsiteX2" fmla="*/ 18615343 w 19522354"/>
              <a:gd name="connsiteY2" fmla="*/ 617748 h 5225022"/>
              <a:gd name="connsiteX3" fmla="*/ 18319113 w 19522354"/>
              <a:gd name="connsiteY3" fmla="*/ 893386 h 5225022"/>
              <a:gd name="connsiteX4" fmla="*/ 19482966 w 19522354"/>
              <a:gd name="connsiteY4" fmla="*/ 4928489 h 5225022"/>
              <a:gd name="connsiteX5" fmla="*/ 19210250 w 19522354"/>
              <a:gd name="connsiteY5" fmla="*/ 4928489 h 5225022"/>
              <a:gd name="connsiteX6" fmla="*/ 18825240 w 19522354"/>
              <a:gd name="connsiteY6" fmla="*/ 4992657 h 5225022"/>
              <a:gd name="connsiteX7" fmla="*/ 18488355 w 19522354"/>
              <a:gd name="connsiteY7" fmla="*/ 4960573 h 5225022"/>
              <a:gd name="connsiteX8" fmla="*/ 17846671 w 19522354"/>
              <a:gd name="connsiteY8" fmla="*/ 4912446 h 5225022"/>
              <a:gd name="connsiteX9" fmla="*/ 17413534 w 19522354"/>
              <a:gd name="connsiteY9" fmla="*/ 4912446 h 5225022"/>
              <a:gd name="connsiteX10" fmla="*/ 16948313 w 19522354"/>
              <a:gd name="connsiteY10" fmla="*/ 4912446 h 5225022"/>
              <a:gd name="connsiteX11" fmla="*/ 16611429 w 19522354"/>
              <a:gd name="connsiteY11" fmla="*/ 4928489 h 5225022"/>
              <a:gd name="connsiteX12" fmla="*/ 15777240 w 19522354"/>
              <a:gd name="connsiteY12" fmla="*/ 4864320 h 5225022"/>
              <a:gd name="connsiteX13" fmla="*/ 15328061 w 19522354"/>
              <a:gd name="connsiteY13" fmla="*/ 4880362 h 5225022"/>
              <a:gd name="connsiteX14" fmla="*/ 14894924 w 19522354"/>
              <a:gd name="connsiteY14" fmla="*/ 4880362 h 5225022"/>
              <a:gd name="connsiteX15" fmla="*/ 14189071 w 19522354"/>
              <a:gd name="connsiteY15" fmla="*/ 4880362 h 5225022"/>
              <a:gd name="connsiteX16" fmla="*/ 13675724 w 19522354"/>
              <a:gd name="connsiteY16" fmla="*/ 4896404 h 5225022"/>
              <a:gd name="connsiteX17" fmla="*/ 13451134 w 19522354"/>
              <a:gd name="connsiteY17" fmla="*/ 4864320 h 5225022"/>
              <a:gd name="connsiteX18" fmla="*/ 12953829 w 19522354"/>
              <a:gd name="connsiteY18" fmla="*/ 4848278 h 5225022"/>
              <a:gd name="connsiteX19" fmla="*/ 12520692 w 19522354"/>
              <a:gd name="connsiteY19" fmla="*/ 4864320 h 5225022"/>
              <a:gd name="connsiteX20" fmla="*/ 11927134 w 19522354"/>
              <a:gd name="connsiteY20" fmla="*/ 4912446 h 5225022"/>
              <a:gd name="connsiteX21" fmla="*/ 10820229 w 19522354"/>
              <a:gd name="connsiteY21" fmla="*/ 4816194 h 5225022"/>
              <a:gd name="connsiteX22" fmla="*/ 10355008 w 19522354"/>
              <a:gd name="connsiteY22" fmla="*/ 4848278 h 5225022"/>
              <a:gd name="connsiteX23" fmla="*/ 9969997 w 19522354"/>
              <a:gd name="connsiteY23" fmla="*/ 4864320 h 5225022"/>
              <a:gd name="connsiteX24" fmla="*/ 9536861 w 19522354"/>
              <a:gd name="connsiteY24" fmla="*/ 4864320 h 5225022"/>
              <a:gd name="connsiteX25" fmla="*/ 8814966 w 19522354"/>
              <a:gd name="connsiteY25" fmla="*/ 4880362 h 5225022"/>
              <a:gd name="connsiteX26" fmla="*/ 8317661 w 19522354"/>
              <a:gd name="connsiteY26" fmla="*/ 4896404 h 5225022"/>
              <a:gd name="connsiteX27" fmla="*/ 7595766 w 19522354"/>
              <a:gd name="connsiteY27" fmla="*/ 4912446 h 5225022"/>
              <a:gd name="connsiteX28" fmla="*/ 6312397 w 19522354"/>
              <a:gd name="connsiteY28" fmla="*/ 4896404 h 5225022"/>
              <a:gd name="connsiteX29" fmla="*/ 5430082 w 19522354"/>
              <a:gd name="connsiteY29" fmla="*/ 4912446 h 5225022"/>
              <a:gd name="connsiteX30" fmla="*/ 4627976 w 19522354"/>
              <a:gd name="connsiteY30" fmla="*/ 4896404 h 5225022"/>
              <a:gd name="connsiteX31" fmla="*/ 3681492 w 19522354"/>
              <a:gd name="connsiteY31" fmla="*/ 4864320 h 5225022"/>
              <a:gd name="connsiteX32" fmla="*/ 3168145 w 19522354"/>
              <a:gd name="connsiteY32" fmla="*/ 4880362 h 5225022"/>
              <a:gd name="connsiteX33" fmla="*/ 2349997 w 19522354"/>
              <a:gd name="connsiteY33" fmla="*/ 4864320 h 5225022"/>
              <a:gd name="connsiteX34" fmla="*/ 1644145 w 19522354"/>
              <a:gd name="connsiteY34" fmla="*/ 4880362 h 5225022"/>
              <a:gd name="connsiteX35" fmla="*/ 1259134 w 19522354"/>
              <a:gd name="connsiteY35" fmla="*/ 4880362 h 5225022"/>
              <a:gd name="connsiteX36" fmla="*/ 954334 w 19522354"/>
              <a:gd name="connsiteY36" fmla="*/ 4768067 h 5225022"/>
              <a:gd name="connsiteX37" fmla="*/ 617450 w 19522354"/>
              <a:gd name="connsiteY37" fmla="*/ 4575562 h 5225022"/>
              <a:gd name="connsiteX38" fmla="*/ 376819 w 19522354"/>
              <a:gd name="connsiteY38" fmla="*/ 4270762 h 5225022"/>
              <a:gd name="connsiteX39" fmla="*/ 168271 w 19522354"/>
              <a:gd name="connsiteY39" fmla="*/ 4094299 h 5225022"/>
              <a:gd name="connsiteX40" fmla="*/ 23892 w 19522354"/>
              <a:gd name="connsiteY40" fmla="*/ 3757415 h 5225022"/>
              <a:gd name="connsiteX41" fmla="*/ 7850 w 19522354"/>
              <a:gd name="connsiteY41" fmla="*/ 3356362 h 5225022"/>
              <a:gd name="connsiteX42" fmla="*/ 104103 w 19522354"/>
              <a:gd name="connsiteY42" fmla="*/ 2875099 h 5225022"/>
              <a:gd name="connsiteX43" fmla="*/ 248482 w 19522354"/>
              <a:gd name="connsiteY43" fmla="*/ 2506131 h 5225022"/>
              <a:gd name="connsiteX44" fmla="*/ 473071 w 19522354"/>
              <a:gd name="connsiteY44" fmla="*/ 2249457 h 5225022"/>
              <a:gd name="connsiteX45" fmla="*/ 729745 w 19522354"/>
              <a:gd name="connsiteY45" fmla="*/ 1992783 h 5225022"/>
              <a:gd name="connsiteX46" fmla="*/ 1034545 w 19522354"/>
              <a:gd name="connsiteY46" fmla="*/ 1687983 h 5225022"/>
              <a:gd name="connsiteX47" fmla="*/ 1483724 w 19522354"/>
              <a:gd name="connsiteY47" fmla="*/ 1270889 h 5225022"/>
              <a:gd name="connsiteX48" fmla="*/ 1852692 w 19522354"/>
              <a:gd name="connsiteY48" fmla="*/ 1126510 h 5225022"/>
              <a:gd name="connsiteX49" fmla="*/ 2847303 w 19522354"/>
              <a:gd name="connsiteY49" fmla="*/ 917962 h 5225022"/>
              <a:gd name="connsiteX50" fmla="*/ 3472945 w 19522354"/>
              <a:gd name="connsiteY50" fmla="*/ 837752 h 5225022"/>
              <a:gd name="connsiteX51" fmla="*/ 4515682 w 19522354"/>
              <a:gd name="connsiteY51" fmla="*/ 773583 h 5225022"/>
              <a:gd name="connsiteX52" fmla="*/ 5141324 w 19522354"/>
              <a:gd name="connsiteY52" fmla="*/ 661289 h 5225022"/>
              <a:gd name="connsiteX53" fmla="*/ 6585113 w 19522354"/>
              <a:gd name="connsiteY53" fmla="*/ 597120 h 5225022"/>
              <a:gd name="connsiteX54" fmla="*/ 7611808 w 19522354"/>
              <a:gd name="connsiteY54" fmla="*/ 581078 h 5225022"/>
              <a:gd name="connsiteX55" fmla="*/ 8632333 w 19522354"/>
              <a:gd name="connsiteY55" fmla="*/ 636917 h 5225022"/>
              <a:gd name="connsiteX56" fmla="*/ 9264762 w 19522354"/>
              <a:gd name="connsiteY56" fmla="*/ 656044 h 5225022"/>
              <a:gd name="connsiteX57" fmla="*/ 9622933 w 19522354"/>
              <a:gd name="connsiteY57" fmla="*/ 796721 h 5225022"/>
              <a:gd name="connsiteX58" fmla="*/ 10565100 w 19522354"/>
              <a:gd name="connsiteY58" fmla="*/ 971025 h 5225022"/>
              <a:gd name="connsiteX59" fmla="*/ 11177783 w 19522354"/>
              <a:gd name="connsiteY59" fmla="*/ 1164455 h 5225022"/>
              <a:gd name="connsiteX60" fmla="*/ 11579453 w 19522354"/>
              <a:gd name="connsiteY60" fmla="*/ 1329505 h 5225022"/>
              <a:gd name="connsiteX61" fmla="*/ 12102673 w 19522354"/>
              <a:gd name="connsiteY61" fmla="*/ 1475426 h 5225022"/>
              <a:gd name="connsiteX62" fmla="*/ 12625273 w 19522354"/>
              <a:gd name="connsiteY62" fmla="*/ 1723769 h 5225022"/>
              <a:gd name="connsiteX63" fmla="*/ 12911565 w 19522354"/>
              <a:gd name="connsiteY63" fmla="*/ 1905477 h 5225022"/>
              <a:gd name="connsiteX64" fmla="*/ 13212662 w 19522354"/>
              <a:gd name="connsiteY64" fmla="*/ 2052016 h 5225022"/>
              <a:gd name="connsiteX65" fmla="*/ 13616800 w 19522354"/>
              <a:gd name="connsiteY65" fmla="*/ 2220766 h 5225022"/>
              <a:gd name="connsiteX66" fmla="*/ 13774135 w 19522354"/>
              <a:gd name="connsiteY66" fmla="*/ 2382421 h 5225022"/>
              <a:gd name="connsiteX67" fmla="*/ 14092819 w 19522354"/>
              <a:gd name="connsiteY67" fmla="*/ 2714678 h 5225022"/>
              <a:gd name="connsiteX68" fmla="*/ 14205113 w 19522354"/>
              <a:gd name="connsiteY68" fmla="*/ 3051562 h 5225022"/>
              <a:gd name="connsiteX69" fmla="*/ 14381576 w 19522354"/>
              <a:gd name="connsiteY69" fmla="*/ 3260110 h 5225022"/>
              <a:gd name="connsiteX70" fmla="*/ 14574082 w 19522354"/>
              <a:gd name="connsiteY70" fmla="*/ 3564910 h 5225022"/>
              <a:gd name="connsiteX71" fmla="*/ 14959092 w 19522354"/>
              <a:gd name="connsiteY71" fmla="*/ 3917836 h 5225022"/>
              <a:gd name="connsiteX72" fmla="*/ 15121745 w 19522354"/>
              <a:gd name="connsiteY72" fmla="*/ 2990863 h 5225022"/>
              <a:gd name="connsiteX73" fmla="*/ 15319499 w 19522354"/>
              <a:gd name="connsiteY73" fmla="*/ 2227690 h 5225022"/>
              <a:gd name="connsiteX74" fmla="*/ 15577561 w 19522354"/>
              <a:gd name="connsiteY74" fmla="*/ 1869945 h 5225022"/>
              <a:gd name="connsiteX75" fmla="*/ 16006000 w 19522354"/>
              <a:gd name="connsiteY75" fmla="*/ 1382852 h 5225022"/>
              <a:gd name="connsiteX76" fmla="*/ 16422288 w 19522354"/>
              <a:gd name="connsiteY76" fmla="*/ 994965 h 5225022"/>
              <a:gd name="connsiteX77" fmla="*/ 16989832 w 19522354"/>
              <a:gd name="connsiteY77" fmla="*/ 557465 h 5225022"/>
              <a:gd name="connsiteX78" fmla="*/ 17566525 w 19522354"/>
              <a:gd name="connsiteY78" fmla="*/ 476302 h 5225022"/>
              <a:gd name="connsiteX79" fmla="*/ 17947665 w 19522354"/>
              <a:gd name="connsiteY79" fmla="*/ 265329 h 5225022"/>
              <a:gd name="connsiteX80" fmla="*/ 18379160 w 19522354"/>
              <a:gd name="connsiteY80" fmla="*/ 21782 h 5225022"/>
              <a:gd name="connsiteX81" fmla="*/ 18686983 w 19522354"/>
              <a:gd name="connsiteY81" fmla="*/ 5284 h 5225022"/>
              <a:gd name="connsiteX82" fmla="*/ 18857359 w 19522354"/>
              <a:gd name="connsiteY82" fmla="*/ 101538 h 5225022"/>
              <a:gd name="connsiteX83" fmla="*/ 19153031 w 19522354"/>
              <a:gd name="connsiteY83" fmla="*/ 425282 h 5225022"/>
              <a:gd name="connsiteX0" fmla="*/ 19153031 w 19486832"/>
              <a:gd name="connsiteY0" fmla="*/ 425282 h 5293002"/>
              <a:gd name="connsiteX1" fmla="*/ 18889451 w 19486832"/>
              <a:gd name="connsiteY1" fmla="*/ 553104 h 5293002"/>
              <a:gd name="connsiteX2" fmla="*/ 18615343 w 19486832"/>
              <a:gd name="connsiteY2" fmla="*/ 617748 h 5293002"/>
              <a:gd name="connsiteX3" fmla="*/ 18319113 w 19486832"/>
              <a:gd name="connsiteY3" fmla="*/ 893386 h 5293002"/>
              <a:gd name="connsiteX4" fmla="*/ 19482966 w 19486832"/>
              <a:gd name="connsiteY4" fmla="*/ 4928489 h 5293002"/>
              <a:gd name="connsiteX5" fmla="*/ 17857743 w 19486832"/>
              <a:gd name="connsiteY5" fmla="*/ 796631 h 5293002"/>
              <a:gd name="connsiteX6" fmla="*/ 18825240 w 19486832"/>
              <a:gd name="connsiteY6" fmla="*/ 4992657 h 5293002"/>
              <a:gd name="connsiteX7" fmla="*/ 18488355 w 19486832"/>
              <a:gd name="connsiteY7" fmla="*/ 4960573 h 5293002"/>
              <a:gd name="connsiteX8" fmla="*/ 17846671 w 19486832"/>
              <a:gd name="connsiteY8" fmla="*/ 4912446 h 5293002"/>
              <a:gd name="connsiteX9" fmla="*/ 17413534 w 19486832"/>
              <a:gd name="connsiteY9" fmla="*/ 4912446 h 5293002"/>
              <a:gd name="connsiteX10" fmla="*/ 16948313 w 19486832"/>
              <a:gd name="connsiteY10" fmla="*/ 4912446 h 5293002"/>
              <a:gd name="connsiteX11" fmla="*/ 16611429 w 19486832"/>
              <a:gd name="connsiteY11" fmla="*/ 4928489 h 5293002"/>
              <a:gd name="connsiteX12" fmla="*/ 15777240 w 19486832"/>
              <a:gd name="connsiteY12" fmla="*/ 4864320 h 5293002"/>
              <a:gd name="connsiteX13" fmla="*/ 15328061 w 19486832"/>
              <a:gd name="connsiteY13" fmla="*/ 4880362 h 5293002"/>
              <a:gd name="connsiteX14" fmla="*/ 14894924 w 19486832"/>
              <a:gd name="connsiteY14" fmla="*/ 4880362 h 5293002"/>
              <a:gd name="connsiteX15" fmla="*/ 14189071 w 19486832"/>
              <a:gd name="connsiteY15" fmla="*/ 4880362 h 5293002"/>
              <a:gd name="connsiteX16" fmla="*/ 13675724 w 19486832"/>
              <a:gd name="connsiteY16" fmla="*/ 4896404 h 5293002"/>
              <a:gd name="connsiteX17" fmla="*/ 13451134 w 19486832"/>
              <a:gd name="connsiteY17" fmla="*/ 4864320 h 5293002"/>
              <a:gd name="connsiteX18" fmla="*/ 12953829 w 19486832"/>
              <a:gd name="connsiteY18" fmla="*/ 4848278 h 5293002"/>
              <a:gd name="connsiteX19" fmla="*/ 12520692 w 19486832"/>
              <a:gd name="connsiteY19" fmla="*/ 4864320 h 5293002"/>
              <a:gd name="connsiteX20" fmla="*/ 11927134 w 19486832"/>
              <a:gd name="connsiteY20" fmla="*/ 4912446 h 5293002"/>
              <a:gd name="connsiteX21" fmla="*/ 10820229 w 19486832"/>
              <a:gd name="connsiteY21" fmla="*/ 4816194 h 5293002"/>
              <a:gd name="connsiteX22" fmla="*/ 10355008 w 19486832"/>
              <a:gd name="connsiteY22" fmla="*/ 4848278 h 5293002"/>
              <a:gd name="connsiteX23" fmla="*/ 9969997 w 19486832"/>
              <a:gd name="connsiteY23" fmla="*/ 4864320 h 5293002"/>
              <a:gd name="connsiteX24" fmla="*/ 9536861 w 19486832"/>
              <a:gd name="connsiteY24" fmla="*/ 4864320 h 5293002"/>
              <a:gd name="connsiteX25" fmla="*/ 8814966 w 19486832"/>
              <a:gd name="connsiteY25" fmla="*/ 4880362 h 5293002"/>
              <a:gd name="connsiteX26" fmla="*/ 8317661 w 19486832"/>
              <a:gd name="connsiteY26" fmla="*/ 4896404 h 5293002"/>
              <a:gd name="connsiteX27" fmla="*/ 7595766 w 19486832"/>
              <a:gd name="connsiteY27" fmla="*/ 4912446 h 5293002"/>
              <a:gd name="connsiteX28" fmla="*/ 6312397 w 19486832"/>
              <a:gd name="connsiteY28" fmla="*/ 4896404 h 5293002"/>
              <a:gd name="connsiteX29" fmla="*/ 5430082 w 19486832"/>
              <a:gd name="connsiteY29" fmla="*/ 4912446 h 5293002"/>
              <a:gd name="connsiteX30" fmla="*/ 4627976 w 19486832"/>
              <a:gd name="connsiteY30" fmla="*/ 4896404 h 5293002"/>
              <a:gd name="connsiteX31" fmla="*/ 3681492 w 19486832"/>
              <a:gd name="connsiteY31" fmla="*/ 4864320 h 5293002"/>
              <a:gd name="connsiteX32" fmla="*/ 3168145 w 19486832"/>
              <a:gd name="connsiteY32" fmla="*/ 4880362 h 5293002"/>
              <a:gd name="connsiteX33" fmla="*/ 2349997 w 19486832"/>
              <a:gd name="connsiteY33" fmla="*/ 4864320 h 5293002"/>
              <a:gd name="connsiteX34" fmla="*/ 1644145 w 19486832"/>
              <a:gd name="connsiteY34" fmla="*/ 4880362 h 5293002"/>
              <a:gd name="connsiteX35" fmla="*/ 1259134 w 19486832"/>
              <a:gd name="connsiteY35" fmla="*/ 4880362 h 5293002"/>
              <a:gd name="connsiteX36" fmla="*/ 954334 w 19486832"/>
              <a:gd name="connsiteY36" fmla="*/ 4768067 h 5293002"/>
              <a:gd name="connsiteX37" fmla="*/ 617450 w 19486832"/>
              <a:gd name="connsiteY37" fmla="*/ 4575562 h 5293002"/>
              <a:gd name="connsiteX38" fmla="*/ 376819 w 19486832"/>
              <a:gd name="connsiteY38" fmla="*/ 4270762 h 5293002"/>
              <a:gd name="connsiteX39" fmla="*/ 168271 w 19486832"/>
              <a:gd name="connsiteY39" fmla="*/ 4094299 h 5293002"/>
              <a:gd name="connsiteX40" fmla="*/ 23892 w 19486832"/>
              <a:gd name="connsiteY40" fmla="*/ 3757415 h 5293002"/>
              <a:gd name="connsiteX41" fmla="*/ 7850 w 19486832"/>
              <a:gd name="connsiteY41" fmla="*/ 3356362 h 5293002"/>
              <a:gd name="connsiteX42" fmla="*/ 104103 w 19486832"/>
              <a:gd name="connsiteY42" fmla="*/ 2875099 h 5293002"/>
              <a:gd name="connsiteX43" fmla="*/ 248482 w 19486832"/>
              <a:gd name="connsiteY43" fmla="*/ 2506131 h 5293002"/>
              <a:gd name="connsiteX44" fmla="*/ 473071 w 19486832"/>
              <a:gd name="connsiteY44" fmla="*/ 2249457 h 5293002"/>
              <a:gd name="connsiteX45" fmla="*/ 729745 w 19486832"/>
              <a:gd name="connsiteY45" fmla="*/ 1992783 h 5293002"/>
              <a:gd name="connsiteX46" fmla="*/ 1034545 w 19486832"/>
              <a:gd name="connsiteY46" fmla="*/ 1687983 h 5293002"/>
              <a:gd name="connsiteX47" fmla="*/ 1483724 w 19486832"/>
              <a:gd name="connsiteY47" fmla="*/ 1270889 h 5293002"/>
              <a:gd name="connsiteX48" fmla="*/ 1852692 w 19486832"/>
              <a:gd name="connsiteY48" fmla="*/ 1126510 h 5293002"/>
              <a:gd name="connsiteX49" fmla="*/ 2847303 w 19486832"/>
              <a:gd name="connsiteY49" fmla="*/ 917962 h 5293002"/>
              <a:gd name="connsiteX50" fmla="*/ 3472945 w 19486832"/>
              <a:gd name="connsiteY50" fmla="*/ 837752 h 5293002"/>
              <a:gd name="connsiteX51" fmla="*/ 4515682 w 19486832"/>
              <a:gd name="connsiteY51" fmla="*/ 773583 h 5293002"/>
              <a:gd name="connsiteX52" fmla="*/ 5141324 w 19486832"/>
              <a:gd name="connsiteY52" fmla="*/ 661289 h 5293002"/>
              <a:gd name="connsiteX53" fmla="*/ 6585113 w 19486832"/>
              <a:gd name="connsiteY53" fmla="*/ 597120 h 5293002"/>
              <a:gd name="connsiteX54" fmla="*/ 7611808 w 19486832"/>
              <a:gd name="connsiteY54" fmla="*/ 581078 h 5293002"/>
              <a:gd name="connsiteX55" fmla="*/ 8632333 w 19486832"/>
              <a:gd name="connsiteY55" fmla="*/ 636917 h 5293002"/>
              <a:gd name="connsiteX56" fmla="*/ 9264762 w 19486832"/>
              <a:gd name="connsiteY56" fmla="*/ 656044 h 5293002"/>
              <a:gd name="connsiteX57" fmla="*/ 9622933 w 19486832"/>
              <a:gd name="connsiteY57" fmla="*/ 796721 h 5293002"/>
              <a:gd name="connsiteX58" fmla="*/ 10565100 w 19486832"/>
              <a:gd name="connsiteY58" fmla="*/ 971025 h 5293002"/>
              <a:gd name="connsiteX59" fmla="*/ 11177783 w 19486832"/>
              <a:gd name="connsiteY59" fmla="*/ 1164455 h 5293002"/>
              <a:gd name="connsiteX60" fmla="*/ 11579453 w 19486832"/>
              <a:gd name="connsiteY60" fmla="*/ 1329505 h 5293002"/>
              <a:gd name="connsiteX61" fmla="*/ 12102673 w 19486832"/>
              <a:gd name="connsiteY61" fmla="*/ 1475426 h 5293002"/>
              <a:gd name="connsiteX62" fmla="*/ 12625273 w 19486832"/>
              <a:gd name="connsiteY62" fmla="*/ 1723769 h 5293002"/>
              <a:gd name="connsiteX63" fmla="*/ 12911565 w 19486832"/>
              <a:gd name="connsiteY63" fmla="*/ 1905477 h 5293002"/>
              <a:gd name="connsiteX64" fmla="*/ 13212662 w 19486832"/>
              <a:gd name="connsiteY64" fmla="*/ 2052016 h 5293002"/>
              <a:gd name="connsiteX65" fmla="*/ 13616800 w 19486832"/>
              <a:gd name="connsiteY65" fmla="*/ 2220766 h 5293002"/>
              <a:gd name="connsiteX66" fmla="*/ 13774135 w 19486832"/>
              <a:gd name="connsiteY66" fmla="*/ 2382421 h 5293002"/>
              <a:gd name="connsiteX67" fmla="*/ 14092819 w 19486832"/>
              <a:gd name="connsiteY67" fmla="*/ 2714678 h 5293002"/>
              <a:gd name="connsiteX68" fmla="*/ 14205113 w 19486832"/>
              <a:gd name="connsiteY68" fmla="*/ 3051562 h 5293002"/>
              <a:gd name="connsiteX69" fmla="*/ 14381576 w 19486832"/>
              <a:gd name="connsiteY69" fmla="*/ 3260110 h 5293002"/>
              <a:gd name="connsiteX70" fmla="*/ 14574082 w 19486832"/>
              <a:gd name="connsiteY70" fmla="*/ 3564910 h 5293002"/>
              <a:gd name="connsiteX71" fmla="*/ 14959092 w 19486832"/>
              <a:gd name="connsiteY71" fmla="*/ 3917836 h 5293002"/>
              <a:gd name="connsiteX72" fmla="*/ 15121745 w 19486832"/>
              <a:gd name="connsiteY72" fmla="*/ 2990863 h 5293002"/>
              <a:gd name="connsiteX73" fmla="*/ 15319499 w 19486832"/>
              <a:gd name="connsiteY73" fmla="*/ 2227690 h 5293002"/>
              <a:gd name="connsiteX74" fmla="*/ 15577561 w 19486832"/>
              <a:gd name="connsiteY74" fmla="*/ 1869945 h 5293002"/>
              <a:gd name="connsiteX75" fmla="*/ 16006000 w 19486832"/>
              <a:gd name="connsiteY75" fmla="*/ 1382852 h 5293002"/>
              <a:gd name="connsiteX76" fmla="*/ 16422288 w 19486832"/>
              <a:gd name="connsiteY76" fmla="*/ 994965 h 5293002"/>
              <a:gd name="connsiteX77" fmla="*/ 16989832 w 19486832"/>
              <a:gd name="connsiteY77" fmla="*/ 557465 h 5293002"/>
              <a:gd name="connsiteX78" fmla="*/ 17566525 w 19486832"/>
              <a:gd name="connsiteY78" fmla="*/ 476302 h 5293002"/>
              <a:gd name="connsiteX79" fmla="*/ 17947665 w 19486832"/>
              <a:gd name="connsiteY79" fmla="*/ 265329 h 5293002"/>
              <a:gd name="connsiteX80" fmla="*/ 18379160 w 19486832"/>
              <a:gd name="connsiteY80" fmla="*/ 21782 h 5293002"/>
              <a:gd name="connsiteX81" fmla="*/ 18686983 w 19486832"/>
              <a:gd name="connsiteY81" fmla="*/ 5284 h 5293002"/>
              <a:gd name="connsiteX82" fmla="*/ 18857359 w 19486832"/>
              <a:gd name="connsiteY82" fmla="*/ 101538 h 5293002"/>
              <a:gd name="connsiteX83" fmla="*/ 19153031 w 19486832"/>
              <a:gd name="connsiteY83" fmla="*/ 425282 h 5293002"/>
              <a:gd name="connsiteX0" fmla="*/ 19153031 w 19153142"/>
              <a:gd name="connsiteY0" fmla="*/ 425282 h 5293002"/>
              <a:gd name="connsiteX1" fmla="*/ 18889451 w 19153142"/>
              <a:gd name="connsiteY1" fmla="*/ 553104 h 5293002"/>
              <a:gd name="connsiteX2" fmla="*/ 18615343 w 19153142"/>
              <a:gd name="connsiteY2" fmla="*/ 617748 h 5293002"/>
              <a:gd name="connsiteX3" fmla="*/ 18319113 w 19153142"/>
              <a:gd name="connsiteY3" fmla="*/ 893386 h 5293002"/>
              <a:gd name="connsiteX4" fmla="*/ 18175554 w 19153142"/>
              <a:gd name="connsiteY4" fmla="*/ 699413 h 5293002"/>
              <a:gd name="connsiteX5" fmla="*/ 17857743 w 19153142"/>
              <a:gd name="connsiteY5" fmla="*/ 796631 h 5293002"/>
              <a:gd name="connsiteX6" fmla="*/ 18825240 w 19153142"/>
              <a:gd name="connsiteY6" fmla="*/ 4992657 h 5293002"/>
              <a:gd name="connsiteX7" fmla="*/ 18488355 w 19153142"/>
              <a:gd name="connsiteY7" fmla="*/ 4960573 h 5293002"/>
              <a:gd name="connsiteX8" fmla="*/ 17846671 w 19153142"/>
              <a:gd name="connsiteY8" fmla="*/ 4912446 h 5293002"/>
              <a:gd name="connsiteX9" fmla="*/ 17413534 w 19153142"/>
              <a:gd name="connsiteY9" fmla="*/ 4912446 h 5293002"/>
              <a:gd name="connsiteX10" fmla="*/ 16948313 w 19153142"/>
              <a:gd name="connsiteY10" fmla="*/ 4912446 h 5293002"/>
              <a:gd name="connsiteX11" fmla="*/ 16611429 w 19153142"/>
              <a:gd name="connsiteY11" fmla="*/ 4928489 h 5293002"/>
              <a:gd name="connsiteX12" fmla="*/ 15777240 w 19153142"/>
              <a:gd name="connsiteY12" fmla="*/ 4864320 h 5293002"/>
              <a:gd name="connsiteX13" fmla="*/ 15328061 w 19153142"/>
              <a:gd name="connsiteY13" fmla="*/ 4880362 h 5293002"/>
              <a:gd name="connsiteX14" fmla="*/ 14894924 w 19153142"/>
              <a:gd name="connsiteY14" fmla="*/ 4880362 h 5293002"/>
              <a:gd name="connsiteX15" fmla="*/ 14189071 w 19153142"/>
              <a:gd name="connsiteY15" fmla="*/ 4880362 h 5293002"/>
              <a:gd name="connsiteX16" fmla="*/ 13675724 w 19153142"/>
              <a:gd name="connsiteY16" fmla="*/ 4896404 h 5293002"/>
              <a:gd name="connsiteX17" fmla="*/ 13451134 w 19153142"/>
              <a:gd name="connsiteY17" fmla="*/ 4864320 h 5293002"/>
              <a:gd name="connsiteX18" fmla="*/ 12953829 w 19153142"/>
              <a:gd name="connsiteY18" fmla="*/ 4848278 h 5293002"/>
              <a:gd name="connsiteX19" fmla="*/ 12520692 w 19153142"/>
              <a:gd name="connsiteY19" fmla="*/ 4864320 h 5293002"/>
              <a:gd name="connsiteX20" fmla="*/ 11927134 w 19153142"/>
              <a:gd name="connsiteY20" fmla="*/ 4912446 h 5293002"/>
              <a:gd name="connsiteX21" fmla="*/ 10820229 w 19153142"/>
              <a:gd name="connsiteY21" fmla="*/ 4816194 h 5293002"/>
              <a:gd name="connsiteX22" fmla="*/ 10355008 w 19153142"/>
              <a:gd name="connsiteY22" fmla="*/ 4848278 h 5293002"/>
              <a:gd name="connsiteX23" fmla="*/ 9969997 w 19153142"/>
              <a:gd name="connsiteY23" fmla="*/ 4864320 h 5293002"/>
              <a:gd name="connsiteX24" fmla="*/ 9536861 w 19153142"/>
              <a:gd name="connsiteY24" fmla="*/ 4864320 h 5293002"/>
              <a:gd name="connsiteX25" fmla="*/ 8814966 w 19153142"/>
              <a:gd name="connsiteY25" fmla="*/ 4880362 h 5293002"/>
              <a:gd name="connsiteX26" fmla="*/ 8317661 w 19153142"/>
              <a:gd name="connsiteY26" fmla="*/ 4896404 h 5293002"/>
              <a:gd name="connsiteX27" fmla="*/ 7595766 w 19153142"/>
              <a:gd name="connsiteY27" fmla="*/ 4912446 h 5293002"/>
              <a:gd name="connsiteX28" fmla="*/ 6312397 w 19153142"/>
              <a:gd name="connsiteY28" fmla="*/ 4896404 h 5293002"/>
              <a:gd name="connsiteX29" fmla="*/ 5430082 w 19153142"/>
              <a:gd name="connsiteY29" fmla="*/ 4912446 h 5293002"/>
              <a:gd name="connsiteX30" fmla="*/ 4627976 w 19153142"/>
              <a:gd name="connsiteY30" fmla="*/ 4896404 h 5293002"/>
              <a:gd name="connsiteX31" fmla="*/ 3681492 w 19153142"/>
              <a:gd name="connsiteY31" fmla="*/ 4864320 h 5293002"/>
              <a:gd name="connsiteX32" fmla="*/ 3168145 w 19153142"/>
              <a:gd name="connsiteY32" fmla="*/ 4880362 h 5293002"/>
              <a:gd name="connsiteX33" fmla="*/ 2349997 w 19153142"/>
              <a:gd name="connsiteY33" fmla="*/ 4864320 h 5293002"/>
              <a:gd name="connsiteX34" fmla="*/ 1644145 w 19153142"/>
              <a:gd name="connsiteY34" fmla="*/ 4880362 h 5293002"/>
              <a:gd name="connsiteX35" fmla="*/ 1259134 w 19153142"/>
              <a:gd name="connsiteY35" fmla="*/ 4880362 h 5293002"/>
              <a:gd name="connsiteX36" fmla="*/ 954334 w 19153142"/>
              <a:gd name="connsiteY36" fmla="*/ 4768067 h 5293002"/>
              <a:gd name="connsiteX37" fmla="*/ 617450 w 19153142"/>
              <a:gd name="connsiteY37" fmla="*/ 4575562 h 5293002"/>
              <a:gd name="connsiteX38" fmla="*/ 376819 w 19153142"/>
              <a:gd name="connsiteY38" fmla="*/ 4270762 h 5293002"/>
              <a:gd name="connsiteX39" fmla="*/ 168271 w 19153142"/>
              <a:gd name="connsiteY39" fmla="*/ 4094299 h 5293002"/>
              <a:gd name="connsiteX40" fmla="*/ 23892 w 19153142"/>
              <a:gd name="connsiteY40" fmla="*/ 3757415 h 5293002"/>
              <a:gd name="connsiteX41" fmla="*/ 7850 w 19153142"/>
              <a:gd name="connsiteY41" fmla="*/ 3356362 h 5293002"/>
              <a:gd name="connsiteX42" fmla="*/ 104103 w 19153142"/>
              <a:gd name="connsiteY42" fmla="*/ 2875099 h 5293002"/>
              <a:gd name="connsiteX43" fmla="*/ 248482 w 19153142"/>
              <a:gd name="connsiteY43" fmla="*/ 2506131 h 5293002"/>
              <a:gd name="connsiteX44" fmla="*/ 473071 w 19153142"/>
              <a:gd name="connsiteY44" fmla="*/ 2249457 h 5293002"/>
              <a:gd name="connsiteX45" fmla="*/ 729745 w 19153142"/>
              <a:gd name="connsiteY45" fmla="*/ 1992783 h 5293002"/>
              <a:gd name="connsiteX46" fmla="*/ 1034545 w 19153142"/>
              <a:gd name="connsiteY46" fmla="*/ 1687983 h 5293002"/>
              <a:gd name="connsiteX47" fmla="*/ 1483724 w 19153142"/>
              <a:gd name="connsiteY47" fmla="*/ 1270889 h 5293002"/>
              <a:gd name="connsiteX48" fmla="*/ 1852692 w 19153142"/>
              <a:gd name="connsiteY48" fmla="*/ 1126510 h 5293002"/>
              <a:gd name="connsiteX49" fmla="*/ 2847303 w 19153142"/>
              <a:gd name="connsiteY49" fmla="*/ 917962 h 5293002"/>
              <a:gd name="connsiteX50" fmla="*/ 3472945 w 19153142"/>
              <a:gd name="connsiteY50" fmla="*/ 837752 h 5293002"/>
              <a:gd name="connsiteX51" fmla="*/ 4515682 w 19153142"/>
              <a:gd name="connsiteY51" fmla="*/ 773583 h 5293002"/>
              <a:gd name="connsiteX52" fmla="*/ 5141324 w 19153142"/>
              <a:gd name="connsiteY52" fmla="*/ 661289 h 5293002"/>
              <a:gd name="connsiteX53" fmla="*/ 6585113 w 19153142"/>
              <a:gd name="connsiteY53" fmla="*/ 597120 h 5293002"/>
              <a:gd name="connsiteX54" fmla="*/ 7611808 w 19153142"/>
              <a:gd name="connsiteY54" fmla="*/ 581078 h 5293002"/>
              <a:gd name="connsiteX55" fmla="*/ 8632333 w 19153142"/>
              <a:gd name="connsiteY55" fmla="*/ 636917 h 5293002"/>
              <a:gd name="connsiteX56" fmla="*/ 9264762 w 19153142"/>
              <a:gd name="connsiteY56" fmla="*/ 656044 h 5293002"/>
              <a:gd name="connsiteX57" fmla="*/ 9622933 w 19153142"/>
              <a:gd name="connsiteY57" fmla="*/ 796721 h 5293002"/>
              <a:gd name="connsiteX58" fmla="*/ 10565100 w 19153142"/>
              <a:gd name="connsiteY58" fmla="*/ 971025 h 5293002"/>
              <a:gd name="connsiteX59" fmla="*/ 11177783 w 19153142"/>
              <a:gd name="connsiteY59" fmla="*/ 1164455 h 5293002"/>
              <a:gd name="connsiteX60" fmla="*/ 11579453 w 19153142"/>
              <a:gd name="connsiteY60" fmla="*/ 1329505 h 5293002"/>
              <a:gd name="connsiteX61" fmla="*/ 12102673 w 19153142"/>
              <a:gd name="connsiteY61" fmla="*/ 1475426 h 5293002"/>
              <a:gd name="connsiteX62" fmla="*/ 12625273 w 19153142"/>
              <a:gd name="connsiteY62" fmla="*/ 1723769 h 5293002"/>
              <a:gd name="connsiteX63" fmla="*/ 12911565 w 19153142"/>
              <a:gd name="connsiteY63" fmla="*/ 1905477 h 5293002"/>
              <a:gd name="connsiteX64" fmla="*/ 13212662 w 19153142"/>
              <a:gd name="connsiteY64" fmla="*/ 2052016 h 5293002"/>
              <a:gd name="connsiteX65" fmla="*/ 13616800 w 19153142"/>
              <a:gd name="connsiteY65" fmla="*/ 2220766 h 5293002"/>
              <a:gd name="connsiteX66" fmla="*/ 13774135 w 19153142"/>
              <a:gd name="connsiteY66" fmla="*/ 2382421 h 5293002"/>
              <a:gd name="connsiteX67" fmla="*/ 14092819 w 19153142"/>
              <a:gd name="connsiteY67" fmla="*/ 2714678 h 5293002"/>
              <a:gd name="connsiteX68" fmla="*/ 14205113 w 19153142"/>
              <a:gd name="connsiteY68" fmla="*/ 3051562 h 5293002"/>
              <a:gd name="connsiteX69" fmla="*/ 14381576 w 19153142"/>
              <a:gd name="connsiteY69" fmla="*/ 3260110 h 5293002"/>
              <a:gd name="connsiteX70" fmla="*/ 14574082 w 19153142"/>
              <a:gd name="connsiteY70" fmla="*/ 3564910 h 5293002"/>
              <a:gd name="connsiteX71" fmla="*/ 14959092 w 19153142"/>
              <a:gd name="connsiteY71" fmla="*/ 3917836 h 5293002"/>
              <a:gd name="connsiteX72" fmla="*/ 15121745 w 19153142"/>
              <a:gd name="connsiteY72" fmla="*/ 2990863 h 5293002"/>
              <a:gd name="connsiteX73" fmla="*/ 15319499 w 19153142"/>
              <a:gd name="connsiteY73" fmla="*/ 2227690 h 5293002"/>
              <a:gd name="connsiteX74" fmla="*/ 15577561 w 19153142"/>
              <a:gd name="connsiteY74" fmla="*/ 1869945 h 5293002"/>
              <a:gd name="connsiteX75" fmla="*/ 16006000 w 19153142"/>
              <a:gd name="connsiteY75" fmla="*/ 1382852 h 5293002"/>
              <a:gd name="connsiteX76" fmla="*/ 16422288 w 19153142"/>
              <a:gd name="connsiteY76" fmla="*/ 994965 h 5293002"/>
              <a:gd name="connsiteX77" fmla="*/ 16989832 w 19153142"/>
              <a:gd name="connsiteY77" fmla="*/ 557465 h 5293002"/>
              <a:gd name="connsiteX78" fmla="*/ 17566525 w 19153142"/>
              <a:gd name="connsiteY78" fmla="*/ 476302 h 5293002"/>
              <a:gd name="connsiteX79" fmla="*/ 17947665 w 19153142"/>
              <a:gd name="connsiteY79" fmla="*/ 265329 h 5293002"/>
              <a:gd name="connsiteX80" fmla="*/ 18379160 w 19153142"/>
              <a:gd name="connsiteY80" fmla="*/ 21782 h 5293002"/>
              <a:gd name="connsiteX81" fmla="*/ 18686983 w 19153142"/>
              <a:gd name="connsiteY81" fmla="*/ 5284 h 5293002"/>
              <a:gd name="connsiteX82" fmla="*/ 18857359 w 19153142"/>
              <a:gd name="connsiteY82" fmla="*/ 101538 h 5293002"/>
              <a:gd name="connsiteX83" fmla="*/ 19153031 w 19153142"/>
              <a:gd name="connsiteY83" fmla="*/ 425282 h 5293002"/>
              <a:gd name="connsiteX0" fmla="*/ 19153031 w 19153142"/>
              <a:gd name="connsiteY0" fmla="*/ 425282 h 5235994"/>
              <a:gd name="connsiteX1" fmla="*/ 18889451 w 19153142"/>
              <a:gd name="connsiteY1" fmla="*/ 553104 h 5235994"/>
              <a:gd name="connsiteX2" fmla="*/ 18615343 w 19153142"/>
              <a:gd name="connsiteY2" fmla="*/ 617748 h 5235994"/>
              <a:gd name="connsiteX3" fmla="*/ 18319113 w 19153142"/>
              <a:gd name="connsiteY3" fmla="*/ 893386 h 5235994"/>
              <a:gd name="connsiteX4" fmla="*/ 18175554 w 19153142"/>
              <a:gd name="connsiteY4" fmla="*/ 699413 h 5235994"/>
              <a:gd name="connsiteX5" fmla="*/ 17857743 w 19153142"/>
              <a:gd name="connsiteY5" fmla="*/ 796631 h 5235994"/>
              <a:gd name="connsiteX6" fmla="*/ 17517846 w 19153142"/>
              <a:gd name="connsiteY6" fmla="*/ 1055249 h 5235994"/>
              <a:gd name="connsiteX7" fmla="*/ 18488355 w 19153142"/>
              <a:gd name="connsiteY7" fmla="*/ 4960573 h 5235994"/>
              <a:gd name="connsiteX8" fmla="*/ 17846671 w 19153142"/>
              <a:gd name="connsiteY8" fmla="*/ 4912446 h 5235994"/>
              <a:gd name="connsiteX9" fmla="*/ 17413534 w 19153142"/>
              <a:gd name="connsiteY9" fmla="*/ 4912446 h 5235994"/>
              <a:gd name="connsiteX10" fmla="*/ 16948313 w 19153142"/>
              <a:gd name="connsiteY10" fmla="*/ 4912446 h 5235994"/>
              <a:gd name="connsiteX11" fmla="*/ 16611429 w 19153142"/>
              <a:gd name="connsiteY11" fmla="*/ 4928489 h 5235994"/>
              <a:gd name="connsiteX12" fmla="*/ 15777240 w 19153142"/>
              <a:gd name="connsiteY12" fmla="*/ 4864320 h 5235994"/>
              <a:gd name="connsiteX13" fmla="*/ 15328061 w 19153142"/>
              <a:gd name="connsiteY13" fmla="*/ 4880362 h 5235994"/>
              <a:gd name="connsiteX14" fmla="*/ 14894924 w 19153142"/>
              <a:gd name="connsiteY14" fmla="*/ 4880362 h 5235994"/>
              <a:gd name="connsiteX15" fmla="*/ 14189071 w 19153142"/>
              <a:gd name="connsiteY15" fmla="*/ 4880362 h 5235994"/>
              <a:gd name="connsiteX16" fmla="*/ 13675724 w 19153142"/>
              <a:gd name="connsiteY16" fmla="*/ 4896404 h 5235994"/>
              <a:gd name="connsiteX17" fmla="*/ 13451134 w 19153142"/>
              <a:gd name="connsiteY17" fmla="*/ 4864320 h 5235994"/>
              <a:gd name="connsiteX18" fmla="*/ 12953829 w 19153142"/>
              <a:gd name="connsiteY18" fmla="*/ 4848278 h 5235994"/>
              <a:gd name="connsiteX19" fmla="*/ 12520692 w 19153142"/>
              <a:gd name="connsiteY19" fmla="*/ 4864320 h 5235994"/>
              <a:gd name="connsiteX20" fmla="*/ 11927134 w 19153142"/>
              <a:gd name="connsiteY20" fmla="*/ 4912446 h 5235994"/>
              <a:gd name="connsiteX21" fmla="*/ 10820229 w 19153142"/>
              <a:gd name="connsiteY21" fmla="*/ 4816194 h 5235994"/>
              <a:gd name="connsiteX22" fmla="*/ 10355008 w 19153142"/>
              <a:gd name="connsiteY22" fmla="*/ 4848278 h 5235994"/>
              <a:gd name="connsiteX23" fmla="*/ 9969997 w 19153142"/>
              <a:gd name="connsiteY23" fmla="*/ 4864320 h 5235994"/>
              <a:gd name="connsiteX24" fmla="*/ 9536861 w 19153142"/>
              <a:gd name="connsiteY24" fmla="*/ 4864320 h 5235994"/>
              <a:gd name="connsiteX25" fmla="*/ 8814966 w 19153142"/>
              <a:gd name="connsiteY25" fmla="*/ 4880362 h 5235994"/>
              <a:gd name="connsiteX26" fmla="*/ 8317661 w 19153142"/>
              <a:gd name="connsiteY26" fmla="*/ 4896404 h 5235994"/>
              <a:gd name="connsiteX27" fmla="*/ 7595766 w 19153142"/>
              <a:gd name="connsiteY27" fmla="*/ 4912446 h 5235994"/>
              <a:gd name="connsiteX28" fmla="*/ 6312397 w 19153142"/>
              <a:gd name="connsiteY28" fmla="*/ 4896404 h 5235994"/>
              <a:gd name="connsiteX29" fmla="*/ 5430082 w 19153142"/>
              <a:gd name="connsiteY29" fmla="*/ 4912446 h 5235994"/>
              <a:gd name="connsiteX30" fmla="*/ 4627976 w 19153142"/>
              <a:gd name="connsiteY30" fmla="*/ 4896404 h 5235994"/>
              <a:gd name="connsiteX31" fmla="*/ 3681492 w 19153142"/>
              <a:gd name="connsiteY31" fmla="*/ 4864320 h 5235994"/>
              <a:gd name="connsiteX32" fmla="*/ 3168145 w 19153142"/>
              <a:gd name="connsiteY32" fmla="*/ 4880362 h 5235994"/>
              <a:gd name="connsiteX33" fmla="*/ 2349997 w 19153142"/>
              <a:gd name="connsiteY33" fmla="*/ 4864320 h 5235994"/>
              <a:gd name="connsiteX34" fmla="*/ 1644145 w 19153142"/>
              <a:gd name="connsiteY34" fmla="*/ 4880362 h 5235994"/>
              <a:gd name="connsiteX35" fmla="*/ 1259134 w 19153142"/>
              <a:gd name="connsiteY35" fmla="*/ 4880362 h 5235994"/>
              <a:gd name="connsiteX36" fmla="*/ 954334 w 19153142"/>
              <a:gd name="connsiteY36" fmla="*/ 4768067 h 5235994"/>
              <a:gd name="connsiteX37" fmla="*/ 617450 w 19153142"/>
              <a:gd name="connsiteY37" fmla="*/ 4575562 h 5235994"/>
              <a:gd name="connsiteX38" fmla="*/ 376819 w 19153142"/>
              <a:gd name="connsiteY38" fmla="*/ 4270762 h 5235994"/>
              <a:gd name="connsiteX39" fmla="*/ 168271 w 19153142"/>
              <a:gd name="connsiteY39" fmla="*/ 4094299 h 5235994"/>
              <a:gd name="connsiteX40" fmla="*/ 23892 w 19153142"/>
              <a:gd name="connsiteY40" fmla="*/ 3757415 h 5235994"/>
              <a:gd name="connsiteX41" fmla="*/ 7850 w 19153142"/>
              <a:gd name="connsiteY41" fmla="*/ 3356362 h 5235994"/>
              <a:gd name="connsiteX42" fmla="*/ 104103 w 19153142"/>
              <a:gd name="connsiteY42" fmla="*/ 2875099 h 5235994"/>
              <a:gd name="connsiteX43" fmla="*/ 248482 w 19153142"/>
              <a:gd name="connsiteY43" fmla="*/ 2506131 h 5235994"/>
              <a:gd name="connsiteX44" fmla="*/ 473071 w 19153142"/>
              <a:gd name="connsiteY44" fmla="*/ 2249457 h 5235994"/>
              <a:gd name="connsiteX45" fmla="*/ 729745 w 19153142"/>
              <a:gd name="connsiteY45" fmla="*/ 1992783 h 5235994"/>
              <a:gd name="connsiteX46" fmla="*/ 1034545 w 19153142"/>
              <a:gd name="connsiteY46" fmla="*/ 1687983 h 5235994"/>
              <a:gd name="connsiteX47" fmla="*/ 1483724 w 19153142"/>
              <a:gd name="connsiteY47" fmla="*/ 1270889 h 5235994"/>
              <a:gd name="connsiteX48" fmla="*/ 1852692 w 19153142"/>
              <a:gd name="connsiteY48" fmla="*/ 1126510 h 5235994"/>
              <a:gd name="connsiteX49" fmla="*/ 2847303 w 19153142"/>
              <a:gd name="connsiteY49" fmla="*/ 917962 h 5235994"/>
              <a:gd name="connsiteX50" fmla="*/ 3472945 w 19153142"/>
              <a:gd name="connsiteY50" fmla="*/ 837752 h 5235994"/>
              <a:gd name="connsiteX51" fmla="*/ 4515682 w 19153142"/>
              <a:gd name="connsiteY51" fmla="*/ 773583 h 5235994"/>
              <a:gd name="connsiteX52" fmla="*/ 5141324 w 19153142"/>
              <a:gd name="connsiteY52" fmla="*/ 661289 h 5235994"/>
              <a:gd name="connsiteX53" fmla="*/ 6585113 w 19153142"/>
              <a:gd name="connsiteY53" fmla="*/ 597120 h 5235994"/>
              <a:gd name="connsiteX54" fmla="*/ 7611808 w 19153142"/>
              <a:gd name="connsiteY54" fmla="*/ 581078 h 5235994"/>
              <a:gd name="connsiteX55" fmla="*/ 8632333 w 19153142"/>
              <a:gd name="connsiteY55" fmla="*/ 636917 h 5235994"/>
              <a:gd name="connsiteX56" fmla="*/ 9264762 w 19153142"/>
              <a:gd name="connsiteY56" fmla="*/ 656044 h 5235994"/>
              <a:gd name="connsiteX57" fmla="*/ 9622933 w 19153142"/>
              <a:gd name="connsiteY57" fmla="*/ 796721 h 5235994"/>
              <a:gd name="connsiteX58" fmla="*/ 10565100 w 19153142"/>
              <a:gd name="connsiteY58" fmla="*/ 971025 h 5235994"/>
              <a:gd name="connsiteX59" fmla="*/ 11177783 w 19153142"/>
              <a:gd name="connsiteY59" fmla="*/ 1164455 h 5235994"/>
              <a:gd name="connsiteX60" fmla="*/ 11579453 w 19153142"/>
              <a:gd name="connsiteY60" fmla="*/ 1329505 h 5235994"/>
              <a:gd name="connsiteX61" fmla="*/ 12102673 w 19153142"/>
              <a:gd name="connsiteY61" fmla="*/ 1475426 h 5235994"/>
              <a:gd name="connsiteX62" fmla="*/ 12625273 w 19153142"/>
              <a:gd name="connsiteY62" fmla="*/ 1723769 h 5235994"/>
              <a:gd name="connsiteX63" fmla="*/ 12911565 w 19153142"/>
              <a:gd name="connsiteY63" fmla="*/ 1905477 h 5235994"/>
              <a:gd name="connsiteX64" fmla="*/ 13212662 w 19153142"/>
              <a:gd name="connsiteY64" fmla="*/ 2052016 h 5235994"/>
              <a:gd name="connsiteX65" fmla="*/ 13616800 w 19153142"/>
              <a:gd name="connsiteY65" fmla="*/ 2220766 h 5235994"/>
              <a:gd name="connsiteX66" fmla="*/ 13774135 w 19153142"/>
              <a:gd name="connsiteY66" fmla="*/ 2382421 h 5235994"/>
              <a:gd name="connsiteX67" fmla="*/ 14092819 w 19153142"/>
              <a:gd name="connsiteY67" fmla="*/ 2714678 h 5235994"/>
              <a:gd name="connsiteX68" fmla="*/ 14205113 w 19153142"/>
              <a:gd name="connsiteY68" fmla="*/ 3051562 h 5235994"/>
              <a:gd name="connsiteX69" fmla="*/ 14381576 w 19153142"/>
              <a:gd name="connsiteY69" fmla="*/ 3260110 h 5235994"/>
              <a:gd name="connsiteX70" fmla="*/ 14574082 w 19153142"/>
              <a:gd name="connsiteY70" fmla="*/ 3564910 h 5235994"/>
              <a:gd name="connsiteX71" fmla="*/ 14959092 w 19153142"/>
              <a:gd name="connsiteY71" fmla="*/ 3917836 h 5235994"/>
              <a:gd name="connsiteX72" fmla="*/ 15121745 w 19153142"/>
              <a:gd name="connsiteY72" fmla="*/ 2990863 h 5235994"/>
              <a:gd name="connsiteX73" fmla="*/ 15319499 w 19153142"/>
              <a:gd name="connsiteY73" fmla="*/ 2227690 h 5235994"/>
              <a:gd name="connsiteX74" fmla="*/ 15577561 w 19153142"/>
              <a:gd name="connsiteY74" fmla="*/ 1869945 h 5235994"/>
              <a:gd name="connsiteX75" fmla="*/ 16006000 w 19153142"/>
              <a:gd name="connsiteY75" fmla="*/ 1382852 h 5235994"/>
              <a:gd name="connsiteX76" fmla="*/ 16422288 w 19153142"/>
              <a:gd name="connsiteY76" fmla="*/ 994965 h 5235994"/>
              <a:gd name="connsiteX77" fmla="*/ 16989832 w 19153142"/>
              <a:gd name="connsiteY77" fmla="*/ 557465 h 5235994"/>
              <a:gd name="connsiteX78" fmla="*/ 17566525 w 19153142"/>
              <a:gd name="connsiteY78" fmla="*/ 476302 h 5235994"/>
              <a:gd name="connsiteX79" fmla="*/ 17947665 w 19153142"/>
              <a:gd name="connsiteY79" fmla="*/ 265329 h 5235994"/>
              <a:gd name="connsiteX80" fmla="*/ 18379160 w 19153142"/>
              <a:gd name="connsiteY80" fmla="*/ 21782 h 5235994"/>
              <a:gd name="connsiteX81" fmla="*/ 18686983 w 19153142"/>
              <a:gd name="connsiteY81" fmla="*/ 5284 h 5235994"/>
              <a:gd name="connsiteX82" fmla="*/ 18857359 w 19153142"/>
              <a:gd name="connsiteY82" fmla="*/ 101538 h 5235994"/>
              <a:gd name="connsiteX83" fmla="*/ 19153031 w 19153142"/>
              <a:gd name="connsiteY83" fmla="*/ 425282 h 5235994"/>
              <a:gd name="connsiteX0" fmla="*/ 19153031 w 19153142"/>
              <a:gd name="connsiteY0" fmla="*/ 425282 h 5182542"/>
              <a:gd name="connsiteX1" fmla="*/ 18889451 w 19153142"/>
              <a:gd name="connsiteY1" fmla="*/ 553104 h 5182542"/>
              <a:gd name="connsiteX2" fmla="*/ 18615343 w 19153142"/>
              <a:gd name="connsiteY2" fmla="*/ 617748 h 5182542"/>
              <a:gd name="connsiteX3" fmla="*/ 18319113 w 19153142"/>
              <a:gd name="connsiteY3" fmla="*/ 893386 h 5182542"/>
              <a:gd name="connsiteX4" fmla="*/ 18175554 w 19153142"/>
              <a:gd name="connsiteY4" fmla="*/ 699413 h 5182542"/>
              <a:gd name="connsiteX5" fmla="*/ 17857743 w 19153142"/>
              <a:gd name="connsiteY5" fmla="*/ 796631 h 5182542"/>
              <a:gd name="connsiteX6" fmla="*/ 17517846 w 19153142"/>
              <a:gd name="connsiteY6" fmla="*/ 1055249 h 5182542"/>
              <a:gd name="connsiteX7" fmla="*/ 17226014 w 19153142"/>
              <a:gd name="connsiteY7" fmla="*/ 1266222 h 5182542"/>
              <a:gd name="connsiteX8" fmla="*/ 17846671 w 19153142"/>
              <a:gd name="connsiteY8" fmla="*/ 4912446 h 5182542"/>
              <a:gd name="connsiteX9" fmla="*/ 17413534 w 19153142"/>
              <a:gd name="connsiteY9" fmla="*/ 4912446 h 5182542"/>
              <a:gd name="connsiteX10" fmla="*/ 16948313 w 19153142"/>
              <a:gd name="connsiteY10" fmla="*/ 4912446 h 5182542"/>
              <a:gd name="connsiteX11" fmla="*/ 16611429 w 19153142"/>
              <a:gd name="connsiteY11" fmla="*/ 4928489 h 5182542"/>
              <a:gd name="connsiteX12" fmla="*/ 15777240 w 19153142"/>
              <a:gd name="connsiteY12" fmla="*/ 4864320 h 5182542"/>
              <a:gd name="connsiteX13" fmla="*/ 15328061 w 19153142"/>
              <a:gd name="connsiteY13" fmla="*/ 4880362 h 5182542"/>
              <a:gd name="connsiteX14" fmla="*/ 14894924 w 19153142"/>
              <a:gd name="connsiteY14" fmla="*/ 4880362 h 5182542"/>
              <a:gd name="connsiteX15" fmla="*/ 14189071 w 19153142"/>
              <a:gd name="connsiteY15" fmla="*/ 4880362 h 5182542"/>
              <a:gd name="connsiteX16" fmla="*/ 13675724 w 19153142"/>
              <a:gd name="connsiteY16" fmla="*/ 4896404 h 5182542"/>
              <a:gd name="connsiteX17" fmla="*/ 13451134 w 19153142"/>
              <a:gd name="connsiteY17" fmla="*/ 4864320 h 5182542"/>
              <a:gd name="connsiteX18" fmla="*/ 12953829 w 19153142"/>
              <a:gd name="connsiteY18" fmla="*/ 4848278 h 5182542"/>
              <a:gd name="connsiteX19" fmla="*/ 12520692 w 19153142"/>
              <a:gd name="connsiteY19" fmla="*/ 4864320 h 5182542"/>
              <a:gd name="connsiteX20" fmla="*/ 11927134 w 19153142"/>
              <a:gd name="connsiteY20" fmla="*/ 4912446 h 5182542"/>
              <a:gd name="connsiteX21" fmla="*/ 10820229 w 19153142"/>
              <a:gd name="connsiteY21" fmla="*/ 4816194 h 5182542"/>
              <a:gd name="connsiteX22" fmla="*/ 10355008 w 19153142"/>
              <a:gd name="connsiteY22" fmla="*/ 4848278 h 5182542"/>
              <a:gd name="connsiteX23" fmla="*/ 9969997 w 19153142"/>
              <a:gd name="connsiteY23" fmla="*/ 4864320 h 5182542"/>
              <a:gd name="connsiteX24" fmla="*/ 9536861 w 19153142"/>
              <a:gd name="connsiteY24" fmla="*/ 4864320 h 5182542"/>
              <a:gd name="connsiteX25" fmla="*/ 8814966 w 19153142"/>
              <a:gd name="connsiteY25" fmla="*/ 4880362 h 5182542"/>
              <a:gd name="connsiteX26" fmla="*/ 8317661 w 19153142"/>
              <a:gd name="connsiteY26" fmla="*/ 4896404 h 5182542"/>
              <a:gd name="connsiteX27" fmla="*/ 7595766 w 19153142"/>
              <a:gd name="connsiteY27" fmla="*/ 4912446 h 5182542"/>
              <a:gd name="connsiteX28" fmla="*/ 6312397 w 19153142"/>
              <a:gd name="connsiteY28" fmla="*/ 4896404 h 5182542"/>
              <a:gd name="connsiteX29" fmla="*/ 5430082 w 19153142"/>
              <a:gd name="connsiteY29" fmla="*/ 4912446 h 5182542"/>
              <a:gd name="connsiteX30" fmla="*/ 4627976 w 19153142"/>
              <a:gd name="connsiteY30" fmla="*/ 4896404 h 5182542"/>
              <a:gd name="connsiteX31" fmla="*/ 3681492 w 19153142"/>
              <a:gd name="connsiteY31" fmla="*/ 4864320 h 5182542"/>
              <a:gd name="connsiteX32" fmla="*/ 3168145 w 19153142"/>
              <a:gd name="connsiteY32" fmla="*/ 4880362 h 5182542"/>
              <a:gd name="connsiteX33" fmla="*/ 2349997 w 19153142"/>
              <a:gd name="connsiteY33" fmla="*/ 4864320 h 5182542"/>
              <a:gd name="connsiteX34" fmla="*/ 1644145 w 19153142"/>
              <a:gd name="connsiteY34" fmla="*/ 4880362 h 5182542"/>
              <a:gd name="connsiteX35" fmla="*/ 1259134 w 19153142"/>
              <a:gd name="connsiteY35" fmla="*/ 4880362 h 5182542"/>
              <a:gd name="connsiteX36" fmla="*/ 954334 w 19153142"/>
              <a:gd name="connsiteY36" fmla="*/ 4768067 h 5182542"/>
              <a:gd name="connsiteX37" fmla="*/ 617450 w 19153142"/>
              <a:gd name="connsiteY37" fmla="*/ 4575562 h 5182542"/>
              <a:gd name="connsiteX38" fmla="*/ 376819 w 19153142"/>
              <a:gd name="connsiteY38" fmla="*/ 4270762 h 5182542"/>
              <a:gd name="connsiteX39" fmla="*/ 168271 w 19153142"/>
              <a:gd name="connsiteY39" fmla="*/ 4094299 h 5182542"/>
              <a:gd name="connsiteX40" fmla="*/ 23892 w 19153142"/>
              <a:gd name="connsiteY40" fmla="*/ 3757415 h 5182542"/>
              <a:gd name="connsiteX41" fmla="*/ 7850 w 19153142"/>
              <a:gd name="connsiteY41" fmla="*/ 3356362 h 5182542"/>
              <a:gd name="connsiteX42" fmla="*/ 104103 w 19153142"/>
              <a:gd name="connsiteY42" fmla="*/ 2875099 h 5182542"/>
              <a:gd name="connsiteX43" fmla="*/ 248482 w 19153142"/>
              <a:gd name="connsiteY43" fmla="*/ 2506131 h 5182542"/>
              <a:gd name="connsiteX44" fmla="*/ 473071 w 19153142"/>
              <a:gd name="connsiteY44" fmla="*/ 2249457 h 5182542"/>
              <a:gd name="connsiteX45" fmla="*/ 729745 w 19153142"/>
              <a:gd name="connsiteY45" fmla="*/ 1992783 h 5182542"/>
              <a:gd name="connsiteX46" fmla="*/ 1034545 w 19153142"/>
              <a:gd name="connsiteY46" fmla="*/ 1687983 h 5182542"/>
              <a:gd name="connsiteX47" fmla="*/ 1483724 w 19153142"/>
              <a:gd name="connsiteY47" fmla="*/ 1270889 h 5182542"/>
              <a:gd name="connsiteX48" fmla="*/ 1852692 w 19153142"/>
              <a:gd name="connsiteY48" fmla="*/ 1126510 h 5182542"/>
              <a:gd name="connsiteX49" fmla="*/ 2847303 w 19153142"/>
              <a:gd name="connsiteY49" fmla="*/ 917962 h 5182542"/>
              <a:gd name="connsiteX50" fmla="*/ 3472945 w 19153142"/>
              <a:gd name="connsiteY50" fmla="*/ 837752 h 5182542"/>
              <a:gd name="connsiteX51" fmla="*/ 4515682 w 19153142"/>
              <a:gd name="connsiteY51" fmla="*/ 773583 h 5182542"/>
              <a:gd name="connsiteX52" fmla="*/ 5141324 w 19153142"/>
              <a:gd name="connsiteY52" fmla="*/ 661289 h 5182542"/>
              <a:gd name="connsiteX53" fmla="*/ 6585113 w 19153142"/>
              <a:gd name="connsiteY53" fmla="*/ 597120 h 5182542"/>
              <a:gd name="connsiteX54" fmla="*/ 7611808 w 19153142"/>
              <a:gd name="connsiteY54" fmla="*/ 581078 h 5182542"/>
              <a:gd name="connsiteX55" fmla="*/ 8632333 w 19153142"/>
              <a:gd name="connsiteY55" fmla="*/ 636917 h 5182542"/>
              <a:gd name="connsiteX56" fmla="*/ 9264762 w 19153142"/>
              <a:gd name="connsiteY56" fmla="*/ 656044 h 5182542"/>
              <a:gd name="connsiteX57" fmla="*/ 9622933 w 19153142"/>
              <a:gd name="connsiteY57" fmla="*/ 796721 h 5182542"/>
              <a:gd name="connsiteX58" fmla="*/ 10565100 w 19153142"/>
              <a:gd name="connsiteY58" fmla="*/ 971025 h 5182542"/>
              <a:gd name="connsiteX59" fmla="*/ 11177783 w 19153142"/>
              <a:gd name="connsiteY59" fmla="*/ 1164455 h 5182542"/>
              <a:gd name="connsiteX60" fmla="*/ 11579453 w 19153142"/>
              <a:gd name="connsiteY60" fmla="*/ 1329505 h 5182542"/>
              <a:gd name="connsiteX61" fmla="*/ 12102673 w 19153142"/>
              <a:gd name="connsiteY61" fmla="*/ 1475426 h 5182542"/>
              <a:gd name="connsiteX62" fmla="*/ 12625273 w 19153142"/>
              <a:gd name="connsiteY62" fmla="*/ 1723769 h 5182542"/>
              <a:gd name="connsiteX63" fmla="*/ 12911565 w 19153142"/>
              <a:gd name="connsiteY63" fmla="*/ 1905477 h 5182542"/>
              <a:gd name="connsiteX64" fmla="*/ 13212662 w 19153142"/>
              <a:gd name="connsiteY64" fmla="*/ 2052016 h 5182542"/>
              <a:gd name="connsiteX65" fmla="*/ 13616800 w 19153142"/>
              <a:gd name="connsiteY65" fmla="*/ 2220766 h 5182542"/>
              <a:gd name="connsiteX66" fmla="*/ 13774135 w 19153142"/>
              <a:gd name="connsiteY66" fmla="*/ 2382421 h 5182542"/>
              <a:gd name="connsiteX67" fmla="*/ 14092819 w 19153142"/>
              <a:gd name="connsiteY67" fmla="*/ 2714678 h 5182542"/>
              <a:gd name="connsiteX68" fmla="*/ 14205113 w 19153142"/>
              <a:gd name="connsiteY68" fmla="*/ 3051562 h 5182542"/>
              <a:gd name="connsiteX69" fmla="*/ 14381576 w 19153142"/>
              <a:gd name="connsiteY69" fmla="*/ 3260110 h 5182542"/>
              <a:gd name="connsiteX70" fmla="*/ 14574082 w 19153142"/>
              <a:gd name="connsiteY70" fmla="*/ 3564910 h 5182542"/>
              <a:gd name="connsiteX71" fmla="*/ 14959092 w 19153142"/>
              <a:gd name="connsiteY71" fmla="*/ 3917836 h 5182542"/>
              <a:gd name="connsiteX72" fmla="*/ 15121745 w 19153142"/>
              <a:gd name="connsiteY72" fmla="*/ 2990863 h 5182542"/>
              <a:gd name="connsiteX73" fmla="*/ 15319499 w 19153142"/>
              <a:gd name="connsiteY73" fmla="*/ 2227690 h 5182542"/>
              <a:gd name="connsiteX74" fmla="*/ 15577561 w 19153142"/>
              <a:gd name="connsiteY74" fmla="*/ 1869945 h 5182542"/>
              <a:gd name="connsiteX75" fmla="*/ 16006000 w 19153142"/>
              <a:gd name="connsiteY75" fmla="*/ 1382852 h 5182542"/>
              <a:gd name="connsiteX76" fmla="*/ 16422288 w 19153142"/>
              <a:gd name="connsiteY76" fmla="*/ 994965 h 5182542"/>
              <a:gd name="connsiteX77" fmla="*/ 16989832 w 19153142"/>
              <a:gd name="connsiteY77" fmla="*/ 557465 h 5182542"/>
              <a:gd name="connsiteX78" fmla="*/ 17566525 w 19153142"/>
              <a:gd name="connsiteY78" fmla="*/ 476302 h 5182542"/>
              <a:gd name="connsiteX79" fmla="*/ 17947665 w 19153142"/>
              <a:gd name="connsiteY79" fmla="*/ 265329 h 5182542"/>
              <a:gd name="connsiteX80" fmla="*/ 18379160 w 19153142"/>
              <a:gd name="connsiteY80" fmla="*/ 21782 h 5182542"/>
              <a:gd name="connsiteX81" fmla="*/ 18686983 w 19153142"/>
              <a:gd name="connsiteY81" fmla="*/ 5284 h 5182542"/>
              <a:gd name="connsiteX82" fmla="*/ 18857359 w 19153142"/>
              <a:gd name="connsiteY82" fmla="*/ 101538 h 5182542"/>
              <a:gd name="connsiteX83" fmla="*/ 19153031 w 19153142"/>
              <a:gd name="connsiteY83" fmla="*/ 425282 h 5182542"/>
              <a:gd name="connsiteX0" fmla="*/ 19153031 w 19153142"/>
              <a:gd name="connsiteY0" fmla="*/ 425282 h 4930274"/>
              <a:gd name="connsiteX1" fmla="*/ 18889451 w 19153142"/>
              <a:gd name="connsiteY1" fmla="*/ 553104 h 4930274"/>
              <a:gd name="connsiteX2" fmla="*/ 18615343 w 19153142"/>
              <a:gd name="connsiteY2" fmla="*/ 617748 h 4930274"/>
              <a:gd name="connsiteX3" fmla="*/ 18319113 w 19153142"/>
              <a:gd name="connsiteY3" fmla="*/ 893386 h 4930274"/>
              <a:gd name="connsiteX4" fmla="*/ 18175554 w 19153142"/>
              <a:gd name="connsiteY4" fmla="*/ 699413 h 4930274"/>
              <a:gd name="connsiteX5" fmla="*/ 17857743 w 19153142"/>
              <a:gd name="connsiteY5" fmla="*/ 796631 h 4930274"/>
              <a:gd name="connsiteX6" fmla="*/ 17517846 w 19153142"/>
              <a:gd name="connsiteY6" fmla="*/ 1055249 h 4930274"/>
              <a:gd name="connsiteX7" fmla="*/ 17226014 w 19153142"/>
              <a:gd name="connsiteY7" fmla="*/ 1266222 h 4930274"/>
              <a:gd name="connsiteX8" fmla="*/ 16899928 w 19153142"/>
              <a:gd name="connsiteY8" fmla="*/ 1704204 h 4930274"/>
              <a:gd name="connsiteX9" fmla="*/ 17413534 w 19153142"/>
              <a:gd name="connsiteY9" fmla="*/ 4912446 h 4930274"/>
              <a:gd name="connsiteX10" fmla="*/ 16948313 w 19153142"/>
              <a:gd name="connsiteY10" fmla="*/ 4912446 h 4930274"/>
              <a:gd name="connsiteX11" fmla="*/ 16611429 w 19153142"/>
              <a:gd name="connsiteY11" fmla="*/ 4928489 h 4930274"/>
              <a:gd name="connsiteX12" fmla="*/ 15777240 w 19153142"/>
              <a:gd name="connsiteY12" fmla="*/ 4864320 h 4930274"/>
              <a:gd name="connsiteX13" fmla="*/ 15328061 w 19153142"/>
              <a:gd name="connsiteY13" fmla="*/ 4880362 h 4930274"/>
              <a:gd name="connsiteX14" fmla="*/ 14894924 w 19153142"/>
              <a:gd name="connsiteY14" fmla="*/ 4880362 h 4930274"/>
              <a:gd name="connsiteX15" fmla="*/ 14189071 w 19153142"/>
              <a:gd name="connsiteY15" fmla="*/ 4880362 h 4930274"/>
              <a:gd name="connsiteX16" fmla="*/ 13675724 w 19153142"/>
              <a:gd name="connsiteY16" fmla="*/ 4896404 h 4930274"/>
              <a:gd name="connsiteX17" fmla="*/ 13451134 w 19153142"/>
              <a:gd name="connsiteY17" fmla="*/ 4864320 h 4930274"/>
              <a:gd name="connsiteX18" fmla="*/ 12953829 w 19153142"/>
              <a:gd name="connsiteY18" fmla="*/ 4848278 h 4930274"/>
              <a:gd name="connsiteX19" fmla="*/ 12520692 w 19153142"/>
              <a:gd name="connsiteY19" fmla="*/ 4864320 h 4930274"/>
              <a:gd name="connsiteX20" fmla="*/ 11927134 w 19153142"/>
              <a:gd name="connsiteY20" fmla="*/ 4912446 h 4930274"/>
              <a:gd name="connsiteX21" fmla="*/ 10820229 w 19153142"/>
              <a:gd name="connsiteY21" fmla="*/ 4816194 h 4930274"/>
              <a:gd name="connsiteX22" fmla="*/ 10355008 w 19153142"/>
              <a:gd name="connsiteY22" fmla="*/ 4848278 h 4930274"/>
              <a:gd name="connsiteX23" fmla="*/ 9969997 w 19153142"/>
              <a:gd name="connsiteY23" fmla="*/ 4864320 h 4930274"/>
              <a:gd name="connsiteX24" fmla="*/ 9536861 w 19153142"/>
              <a:gd name="connsiteY24" fmla="*/ 4864320 h 4930274"/>
              <a:gd name="connsiteX25" fmla="*/ 8814966 w 19153142"/>
              <a:gd name="connsiteY25" fmla="*/ 4880362 h 4930274"/>
              <a:gd name="connsiteX26" fmla="*/ 8317661 w 19153142"/>
              <a:gd name="connsiteY26" fmla="*/ 4896404 h 4930274"/>
              <a:gd name="connsiteX27" fmla="*/ 7595766 w 19153142"/>
              <a:gd name="connsiteY27" fmla="*/ 4912446 h 4930274"/>
              <a:gd name="connsiteX28" fmla="*/ 6312397 w 19153142"/>
              <a:gd name="connsiteY28" fmla="*/ 4896404 h 4930274"/>
              <a:gd name="connsiteX29" fmla="*/ 5430082 w 19153142"/>
              <a:gd name="connsiteY29" fmla="*/ 4912446 h 4930274"/>
              <a:gd name="connsiteX30" fmla="*/ 4627976 w 19153142"/>
              <a:gd name="connsiteY30" fmla="*/ 4896404 h 4930274"/>
              <a:gd name="connsiteX31" fmla="*/ 3681492 w 19153142"/>
              <a:gd name="connsiteY31" fmla="*/ 4864320 h 4930274"/>
              <a:gd name="connsiteX32" fmla="*/ 3168145 w 19153142"/>
              <a:gd name="connsiteY32" fmla="*/ 4880362 h 4930274"/>
              <a:gd name="connsiteX33" fmla="*/ 2349997 w 19153142"/>
              <a:gd name="connsiteY33" fmla="*/ 4864320 h 4930274"/>
              <a:gd name="connsiteX34" fmla="*/ 1644145 w 19153142"/>
              <a:gd name="connsiteY34" fmla="*/ 4880362 h 4930274"/>
              <a:gd name="connsiteX35" fmla="*/ 1259134 w 19153142"/>
              <a:gd name="connsiteY35" fmla="*/ 4880362 h 4930274"/>
              <a:gd name="connsiteX36" fmla="*/ 954334 w 19153142"/>
              <a:gd name="connsiteY36" fmla="*/ 4768067 h 4930274"/>
              <a:gd name="connsiteX37" fmla="*/ 617450 w 19153142"/>
              <a:gd name="connsiteY37" fmla="*/ 4575562 h 4930274"/>
              <a:gd name="connsiteX38" fmla="*/ 376819 w 19153142"/>
              <a:gd name="connsiteY38" fmla="*/ 4270762 h 4930274"/>
              <a:gd name="connsiteX39" fmla="*/ 168271 w 19153142"/>
              <a:gd name="connsiteY39" fmla="*/ 4094299 h 4930274"/>
              <a:gd name="connsiteX40" fmla="*/ 23892 w 19153142"/>
              <a:gd name="connsiteY40" fmla="*/ 3757415 h 4930274"/>
              <a:gd name="connsiteX41" fmla="*/ 7850 w 19153142"/>
              <a:gd name="connsiteY41" fmla="*/ 3356362 h 4930274"/>
              <a:gd name="connsiteX42" fmla="*/ 104103 w 19153142"/>
              <a:gd name="connsiteY42" fmla="*/ 2875099 h 4930274"/>
              <a:gd name="connsiteX43" fmla="*/ 248482 w 19153142"/>
              <a:gd name="connsiteY43" fmla="*/ 2506131 h 4930274"/>
              <a:gd name="connsiteX44" fmla="*/ 473071 w 19153142"/>
              <a:gd name="connsiteY44" fmla="*/ 2249457 h 4930274"/>
              <a:gd name="connsiteX45" fmla="*/ 729745 w 19153142"/>
              <a:gd name="connsiteY45" fmla="*/ 1992783 h 4930274"/>
              <a:gd name="connsiteX46" fmla="*/ 1034545 w 19153142"/>
              <a:gd name="connsiteY46" fmla="*/ 1687983 h 4930274"/>
              <a:gd name="connsiteX47" fmla="*/ 1483724 w 19153142"/>
              <a:gd name="connsiteY47" fmla="*/ 1270889 h 4930274"/>
              <a:gd name="connsiteX48" fmla="*/ 1852692 w 19153142"/>
              <a:gd name="connsiteY48" fmla="*/ 1126510 h 4930274"/>
              <a:gd name="connsiteX49" fmla="*/ 2847303 w 19153142"/>
              <a:gd name="connsiteY49" fmla="*/ 917962 h 4930274"/>
              <a:gd name="connsiteX50" fmla="*/ 3472945 w 19153142"/>
              <a:gd name="connsiteY50" fmla="*/ 837752 h 4930274"/>
              <a:gd name="connsiteX51" fmla="*/ 4515682 w 19153142"/>
              <a:gd name="connsiteY51" fmla="*/ 773583 h 4930274"/>
              <a:gd name="connsiteX52" fmla="*/ 5141324 w 19153142"/>
              <a:gd name="connsiteY52" fmla="*/ 661289 h 4930274"/>
              <a:gd name="connsiteX53" fmla="*/ 6585113 w 19153142"/>
              <a:gd name="connsiteY53" fmla="*/ 597120 h 4930274"/>
              <a:gd name="connsiteX54" fmla="*/ 7611808 w 19153142"/>
              <a:gd name="connsiteY54" fmla="*/ 581078 h 4930274"/>
              <a:gd name="connsiteX55" fmla="*/ 8632333 w 19153142"/>
              <a:gd name="connsiteY55" fmla="*/ 636917 h 4930274"/>
              <a:gd name="connsiteX56" fmla="*/ 9264762 w 19153142"/>
              <a:gd name="connsiteY56" fmla="*/ 656044 h 4930274"/>
              <a:gd name="connsiteX57" fmla="*/ 9622933 w 19153142"/>
              <a:gd name="connsiteY57" fmla="*/ 796721 h 4930274"/>
              <a:gd name="connsiteX58" fmla="*/ 10565100 w 19153142"/>
              <a:gd name="connsiteY58" fmla="*/ 971025 h 4930274"/>
              <a:gd name="connsiteX59" fmla="*/ 11177783 w 19153142"/>
              <a:gd name="connsiteY59" fmla="*/ 1164455 h 4930274"/>
              <a:gd name="connsiteX60" fmla="*/ 11579453 w 19153142"/>
              <a:gd name="connsiteY60" fmla="*/ 1329505 h 4930274"/>
              <a:gd name="connsiteX61" fmla="*/ 12102673 w 19153142"/>
              <a:gd name="connsiteY61" fmla="*/ 1475426 h 4930274"/>
              <a:gd name="connsiteX62" fmla="*/ 12625273 w 19153142"/>
              <a:gd name="connsiteY62" fmla="*/ 1723769 h 4930274"/>
              <a:gd name="connsiteX63" fmla="*/ 12911565 w 19153142"/>
              <a:gd name="connsiteY63" fmla="*/ 1905477 h 4930274"/>
              <a:gd name="connsiteX64" fmla="*/ 13212662 w 19153142"/>
              <a:gd name="connsiteY64" fmla="*/ 2052016 h 4930274"/>
              <a:gd name="connsiteX65" fmla="*/ 13616800 w 19153142"/>
              <a:gd name="connsiteY65" fmla="*/ 2220766 h 4930274"/>
              <a:gd name="connsiteX66" fmla="*/ 13774135 w 19153142"/>
              <a:gd name="connsiteY66" fmla="*/ 2382421 h 4930274"/>
              <a:gd name="connsiteX67" fmla="*/ 14092819 w 19153142"/>
              <a:gd name="connsiteY67" fmla="*/ 2714678 h 4930274"/>
              <a:gd name="connsiteX68" fmla="*/ 14205113 w 19153142"/>
              <a:gd name="connsiteY68" fmla="*/ 3051562 h 4930274"/>
              <a:gd name="connsiteX69" fmla="*/ 14381576 w 19153142"/>
              <a:gd name="connsiteY69" fmla="*/ 3260110 h 4930274"/>
              <a:gd name="connsiteX70" fmla="*/ 14574082 w 19153142"/>
              <a:gd name="connsiteY70" fmla="*/ 3564910 h 4930274"/>
              <a:gd name="connsiteX71" fmla="*/ 14959092 w 19153142"/>
              <a:gd name="connsiteY71" fmla="*/ 3917836 h 4930274"/>
              <a:gd name="connsiteX72" fmla="*/ 15121745 w 19153142"/>
              <a:gd name="connsiteY72" fmla="*/ 2990863 h 4930274"/>
              <a:gd name="connsiteX73" fmla="*/ 15319499 w 19153142"/>
              <a:gd name="connsiteY73" fmla="*/ 2227690 h 4930274"/>
              <a:gd name="connsiteX74" fmla="*/ 15577561 w 19153142"/>
              <a:gd name="connsiteY74" fmla="*/ 1869945 h 4930274"/>
              <a:gd name="connsiteX75" fmla="*/ 16006000 w 19153142"/>
              <a:gd name="connsiteY75" fmla="*/ 1382852 h 4930274"/>
              <a:gd name="connsiteX76" fmla="*/ 16422288 w 19153142"/>
              <a:gd name="connsiteY76" fmla="*/ 994965 h 4930274"/>
              <a:gd name="connsiteX77" fmla="*/ 16989832 w 19153142"/>
              <a:gd name="connsiteY77" fmla="*/ 557465 h 4930274"/>
              <a:gd name="connsiteX78" fmla="*/ 17566525 w 19153142"/>
              <a:gd name="connsiteY78" fmla="*/ 476302 h 4930274"/>
              <a:gd name="connsiteX79" fmla="*/ 17947665 w 19153142"/>
              <a:gd name="connsiteY79" fmla="*/ 265329 h 4930274"/>
              <a:gd name="connsiteX80" fmla="*/ 18379160 w 19153142"/>
              <a:gd name="connsiteY80" fmla="*/ 21782 h 4930274"/>
              <a:gd name="connsiteX81" fmla="*/ 18686983 w 19153142"/>
              <a:gd name="connsiteY81" fmla="*/ 5284 h 4930274"/>
              <a:gd name="connsiteX82" fmla="*/ 18857359 w 19153142"/>
              <a:gd name="connsiteY82" fmla="*/ 101538 h 4930274"/>
              <a:gd name="connsiteX83" fmla="*/ 19153031 w 19153142"/>
              <a:gd name="connsiteY83" fmla="*/ 425282 h 4930274"/>
              <a:gd name="connsiteX0" fmla="*/ 19153031 w 19153142"/>
              <a:gd name="connsiteY0" fmla="*/ 425282 h 4930274"/>
              <a:gd name="connsiteX1" fmla="*/ 18889451 w 19153142"/>
              <a:gd name="connsiteY1" fmla="*/ 553104 h 4930274"/>
              <a:gd name="connsiteX2" fmla="*/ 18615343 w 19153142"/>
              <a:gd name="connsiteY2" fmla="*/ 617748 h 4930274"/>
              <a:gd name="connsiteX3" fmla="*/ 18319113 w 19153142"/>
              <a:gd name="connsiteY3" fmla="*/ 893386 h 4930274"/>
              <a:gd name="connsiteX4" fmla="*/ 18175554 w 19153142"/>
              <a:gd name="connsiteY4" fmla="*/ 699413 h 4930274"/>
              <a:gd name="connsiteX5" fmla="*/ 17857743 w 19153142"/>
              <a:gd name="connsiteY5" fmla="*/ 796631 h 4930274"/>
              <a:gd name="connsiteX6" fmla="*/ 17517846 w 19153142"/>
              <a:gd name="connsiteY6" fmla="*/ 1055249 h 4930274"/>
              <a:gd name="connsiteX7" fmla="*/ 17226014 w 19153142"/>
              <a:gd name="connsiteY7" fmla="*/ 1266222 h 4930274"/>
              <a:gd name="connsiteX8" fmla="*/ 16899928 w 19153142"/>
              <a:gd name="connsiteY8" fmla="*/ 1704204 h 4930274"/>
              <a:gd name="connsiteX9" fmla="*/ 16692222 w 19153142"/>
              <a:gd name="connsiteY9" fmla="*/ 1801422 h 4930274"/>
              <a:gd name="connsiteX10" fmla="*/ 16948313 w 19153142"/>
              <a:gd name="connsiteY10" fmla="*/ 4912446 h 4930274"/>
              <a:gd name="connsiteX11" fmla="*/ 16611429 w 19153142"/>
              <a:gd name="connsiteY11" fmla="*/ 4928489 h 4930274"/>
              <a:gd name="connsiteX12" fmla="*/ 15777240 w 19153142"/>
              <a:gd name="connsiteY12" fmla="*/ 4864320 h 4930274"/>
              <a:gd name="connsiteX13" fmla="*/ 15328061 w 19153142"/>
              <a:gd name="connsiteY13" fmla="*/ 4880362 h 4930274"/>
              <a:gd name="connsiteX14" fmla="*/ 14894924 w 19153142"/>
              <a:gd name="connsiteY14" fmla="*/ 4880362 h 4930274"/>
              <a:gd name="connsiteX15" fmla="*/ 14189071 w 19153142"/>
              <a:gd name="connsiteY15" fmla="*/ 4880362 h 4930274"/>
              <a:gd name="connsiteX16" fmla="*/ 13675724 w 19153142"/>
              <a:gd name="connsiteY16" fmla="*/ 4896404 h 4930274"/>
              <a:gd name="connsiteX17" fmla="*/ 13451134 w 19153142"/>
              <a:gd name="connsiteY17" fmla="*/ 4864320 h 4930274"/>
              <a:gd name="connsiteX18" fmla="*/ 12953829 w 19153142"/>
              <a:gd name="connsiteY18" fmla="*/ 4848278 h 4930274"/>
              <a:gd name="connsiteX19" fmla="*/ 12520692 w 19153142"/>
              <a:gd name="connsiteY19" fmla="*/ 4864320 h 4930274"/>
              <a:gd name="connsiteX20" fmla="*/ 11927134 w 19153142"/>
              <a:gd name="connsiteY20" fmla="*/ 4912446 h 4930274"/>
              <a:gd name="connsiteX21" fmla="*/ 10820229 w 19153142"/>
              <a:gd name="connsiteY21" fmla="*/ 4816194 h 4930274"/>
              <a:gd name="connsiteX22" fmla="*/ 10355008 w 19153142"/>
              <a:gd name="connsiteY22" fmla="*/ 4848278 h 4930274"/>
              <a:gd name="connsiteX23" fmla="*/ 9969997 w 19153142"/>
              <a:gd name="connsiteY23" fmla="*/ 4864320 h 4930274"/>
              <a:gd name="connsiteX24" fmla="*/ 9536861 w 19153142"/>
              <a:gd name="connsiteY24" fmla="*/ 4864320 h 4930274"/>
              <a:gd name="connsiteX25" fmla="*/ 8814966 w 19153142"/>
              <a:gd name="connsiteY25" fmla="*/ 4880362 h 4930274"/>
              <a:gd name="connsiteX26" fmla="*/ 8317661 w 19153142"/>
              <a:gd name="connsiteY26" fmla="*/ 4896404 h 4930274"/>
              <a:gd name="connsiteX27" fmla="*/ 7595766 w 19153142"/>
              <a:gd name="connsiteY27" fmla="*/ 4912446 h 4930274"/>
              <a:gd name="connsiteX28" fmla="*/ 6312397 w 19153142"/>
              <a:gd name="connsiteY28" fmla="*/ 4896404 h 4930274"/>
              <a:gd name="connsiteX29" fmla="*/ 5430082 w 19153142"/>
              <a:gd name="connsiteY29" fmla="*/ 4912446 h 4930274"/>
              <a:gd name="connsiteX30" fmla="*/ 4627976 w 19153142"/>
              <a:gd name="connsiteY30" fmla="*/ 4896404 h 4930274"/>
              <a:gd name="connsiteX31" fmla="*/ 3681492 w 19153142"/>
              <a:gd name="connsiteY31" fmla="*/ 4864320 h 4930274"/>
              <a:gd name="connsiteX32" fmla="*/ 3168145 w 19153142"/>
              <a:gd name="connsiteY32" fmla="*/ 4880362 h 4930274"/>
              <a:gd name="connsiteX33" fmla="*/ 2349997 w 19153142"/>
              <a:gd name="connsiteY33" fmla="*/ 4864320 h 4930274"/>
              <a:gd name="connsiteX34" fmla="*/ 1644145 w 19153142"/>
              <a:gd name="connsiteY34" fmla="*/ 4880362 h 4930274"/>
              <a:gd name="connsiteX35" fmla="*/ 1259134 w 19153142"/>
              <a:gd name="connsiteY35" fmla="*/ 4880362 h 4930274"/>
              <a:gd name="connsiteX36" fmla="*/ 954334 w 19153142"/>
              <a:gd name="connsiteY36" fmla="*/ 4768067 h 4930274"/>
              <a:gd name="connsiteX37" fmla="*/ 617450 w 19153142"/>
              <a:gd name="connsiteY37" fmla="*/ 4575562 h 4930274"/>
              <a:gd name="connsiteX38" fmla="*/ 376819 w 19153142"/>
              <a:gd name="connsiteY38" fmla="*/ 4270762 h 4930274"/>
              <a:gd name="connsiteX39" fmla="*/ 168271 w 19153142"/>
              <a:gd name="connsiteY39" fmla="*/ 4094299 h 4930274"/>
              <a:gd name="connsiteX40" fmla="*/ 23892 w 19153142"/>
              <a:gd name="connsiteY40" fmla="*/ 3757415 h 4930274"/>
              <a:gd name="connsiteX41" fmla="*/ 7850 w 19153142"/>
              <a:gd name="connsiteY41" fmla="*/ 3356362 h 4930274"/>
              <a:gd name="connsiteX42" fmla="*/ 104103 w 19153142"/>
              <a:gd name="connsiteY42" fmla="*/ 2875099 h 4930274"/>
              <a:gd name="connsiteX43" fmla="*/ 248482 w 19153142"/>
              <a:gd name="connsiteY43" fmla="*/ 2506131 h 4930274"/>
              <a:gd name="connsiteX44" fmla="*/ 473071 w 19153142"/>
              <a:gd name="connsiteY44" fmla="*/ 2249457 h 4930274"/>
              <a:gd name="connsiteX45" fmla="*/ 729745 w 19153142"/>
              <a:gd name="connsiteY45" fmla="*/ 1992783 h 4930274"/>
              <a:gd name="connsiteX46" fmla="*/ 1034545 w 19153142"/>
              <a:gd name="connsiteY46" fmla="*/ 1687983 h 4930274"/>
              <a:gd name="connsiteX47" fmla="*/ 1483724 w 19153142"/>
              <a:gd name="connsiteY47" fmla="*/ 1270889 h 4930274"/>
              <a:gd name="connsiteX48" fmla="*/ 1852692 w 19153142"/>
              <a:gd name="connsiteY48" fmla="*/ 1126510 h 4930274"/>
              <a:gd name="connsiteX49" fmla="*/ 2847303 w 19153142"/>
              <a:gd name="connsiteY49" fmla="*/ 917962 h 4930274"/>
              <a:gd name="connsiteX50" fmla="*/ 3472945 w 19153142"/>
              <a:gd name="connsiteY50" fmla="*/ 837752 h 4930274"/>
              <a:gd name="connsiteX51" fmla="*/ 4515682 w 19153142"/>
              <a:gd name="connsiteY51" fmla="*/ 773583 h 4930274"/>
              <a:gd name="connsiteX52" fmla="*/ 5141324 w 19153142"/>
              <a:gd name="connsiteY52" fmla="*/ 661289 h 4930274"/>
              <a:gd name="connsiteX53" fmla="*/ 6585113 w 19153142"/>
              <a:gd name="connsiteY53" fmla="*/ 597120 h 4930274"/>
              <a:gd name="connsiteX54" fmla="*/ 7611808 w 19153142"/>
              <a:gd name="connsiteY54" fmla="*/ 581078 h 4930274"/>
              <a:gd name="connsiteX55" fmla="*/ 8632333 w 19153142"/>
              <a:gd name="connsiteY55" fmla="*/ 636917 h 4930274"/>
              <a:gd name="connsiteX56" fmla="*/ 9264762 w 19153142"/>
              <a:gd name="connsiteY56" fmla="*/ 656044 h 4930274"/>
              <a:gd name="connsiteX57" fmla="*/ 9622933 w 19153142"/>
              <a:gd name="connsiteY57" fmla="*/ 796721 h 4930274"/>
              <a:gd name="connsiteX58" fmla="*/ 10565100 w 19153142"/>
              <a:gd name="connsiteY58" fmla="*/ 971025 h 4930274"/>
              <a:gd name="connsiteX59" fmla="*/ 11177783 w 19153142"/>
              <a:gd name="connsiteY59" fmla="*/ 1164455 h 4930274"/>
              <a:gd name="connsiteX60" fmla="*/ 11579453 w 19153142"/>
              <a:gd name="connsiteY60" fmla="*/ 1329505 h 4930274"/>
              <a:gd name="connsiteX61" fmla="*/ 12102673 w 19153142"/>
              <a:gd name="connsiteY61" fmla="*/ 1475426 h 4930274"/>
              <a:gd name="connsiteX62" fmla="*/ 12625273 w 19153142"/>
              <a:gd name="connsiteY62" fmla="*/ 1723769 h 4930274"/>
              <a:gd name="connsiteX63" fmla="*/ 12911565 w 19153142"/>
              <a:gd name="connsiteY63" fmla="*/ 1905477 h 4930274"/>
              <a:gd name="connsiteX64" fmla="*/ 13212662 w 19153142"/>
              <a:gd name="connsiteY64" fmla="*/ 2052016 h 4930274"/>
              <a:gd name="connsiteX65" fmla="*/ 13616800 w 19153142"/>
              <a:gd name="connsiteY65" fmla="*/ 2220766 h 4930274"/>
              <a:gd name="connsiteX66" fmla="*/ 13774135 w 19153142"/>
              <a:gd name="connsiteY66" fmla="*/ 2382421 h 4930274"/>
              <a:gd name="connsiteX67" fmla="*/ 14092819 w 19153142"/>
              <a:gd name="connsiteY67" fmla="*/ 2714678 h 4930274"/>
              <a:gd name="connsiteX68" fmla="*/ 14205113 w 19153142"/>
              <a:gd name="connsiteY68" fmla="*/ 3051562 h 4930274"/>
              <a:gd name="connsiteX69" fmla="*/ 14381576 w 19153142"/>
              <a:gd name="connsiteY69" fmla="*/ 3260110 h 4930274"/>
              <a:gd name="connsiteX70" fmla="*/ 14574082 w 19153142"/>
              <a:gd name="connsiteY70" fmla="*/ 3564910 h 4930274"/>
              <a:gd name="connsiteX71" fmla="*/ 14959092 w 19153142"/>
              <a:gd name="connsiteY71" fmla="*/ 3917836 h 4930274"/>
              <a:gd name="connsiteX72" fmla="*/ 15121745 w 19153142"/>
              <a:gd name="connsiteY72" fmla="*/ 2990863 h 4930274"/>
              <a:gd name="connsiteX73" fmla="*/ 15319499 w 19153142"/>
              <a:gd name="connsiteY73" fmla="*/ 2227690 h 4930274"/>
              <a:gd name="connsiteX74" fmla="*/ 15577561 w 19153142"/>
              <a:gd name="connsiteY74" fmla="*/ 1869945 h 4930274"/>
              <a:gd name="connsiteX75" fmla="*/ 16006000 w 19153142"/>
              <a:gd name="connsiteY75" fmla="*/ 1382852 h 4930274"/>
              <a:gd name="connsiteX76" fmla="*/ 16422288 w 19153142"/>
              <a:gd name="connsiteY76" fmla="*/ 994965 h 4930274"/>
              <a:gd name="connsiteX77" fmla="*/ 16989832 w 19153142"/>
              <a:gd name="connsiteY77" fmla="*/ 557465 h 4930274"/>
              <a:gd name="connsiteX78" fmla="*/ 17566525 w 19153142"/>
              <a:gd name="connsiteY78" fmla="*/ 476302 h 4930274"/>
              <a:gd name="connsiteX79" fmla="*/ 17947665 w 19153142"/>
              <a:gd name="connsiteY79" fmla="*/ 265329 h 4930274"/>
              <a:gd name="connsiteX80" fmla="*/ 18379160 w 19153142"/>
              <a:gd name="connsiteY80" fmla="*/ 21782 h 4930274"/>
              <a:gd name="connsiteX81" fmla="*/ 18686983 w 19153142"/>
              <a:gd name="connsiteY81" fmla="*/ 5284 h 4930274"/>
              <a:gd name="connsiteX82" fmla="*/ 18857359 w 19153142"/>
              <a:gd name="connsiteY82" fmla="*/ 101538 h 4930274"/>
              <a:gd name="connsiteX83" fmla="*/ 19153031 w 19153142"/>
              <a:gd name="connsiteY83" fmla="*/ 425282 h 4930274"/>
              <a:gd name="connsiteX0" fmla="*/ 19153031 w 19153142"/>
              <a:gd name="connsiteY0" fmla="*/ 425282 h 5109176"/>
              <a:gd name="connsiteX1" fmla="*/ 18889451 w 19153142"/>
              <a:gd name="connsiteY1" fmla="*/ 553104 h 5109176"/>
              <a:gd name="connsiteX2" fmla="*/ 18615343 w 19153142"/>
              <a:gd name="connsiteY2" fmla="*/ 617748 h 5109176"/>
              <a:gd name="connsiteX3" fmla="*/ 18319113 w 19153142"/>
              <a:gd name="connsiteY3" fmla="*/ 893386 h 5109176"/>
              <a:gd name="connsiteX4" fmla="*/ 18175554 w 19153142"/>
              <a:gd name="connsiteY4" fmla="*/ 699413 h 5109176"/>
              <a:gd name="connsiteX5" fmla="*/ 17857743 w 19153142"/>
              <a:gd name="connsiteY5" fmla="*/ 796631 h 5109176"/>
              <a:gd name="connsiteX6" fmla="*/ 17517846 w 19153142"/>
              <a:gd name="connsiteY6" fmla="*/ 1055249 h 5109176"/>
              <a:gd name="connsiteX7" fmla="*/ 17226014 w 19153142"/>
              <a:gd name="connsiteY7" fmla="*/ 1266222 h 5109176"/>
              <a:gd name="connsiteX8" fmla="*/ 16899928 w 19153142"/>
              <a:gd name="connsiteY8" fmla="*/ 1704204 h 5109176"/>
              <a:gd name="connsiteX9" fmla="*/ 16692222 w 19153142"/>
              <a:gd name="connsiteY9" fmla="*/ 1801422 h 5109176"/>
              <a:gd name="connsiteX10" fmla="*/ 16317139 w 19153142"/>
              <a:gd name="connsiteY10" fmla="*/ 2238922 h 5109176"/>
              <a:gd name="connsiteX11" fmla="*/ 16611429 w 19153142"/>
              <a:gd name="connsiteY11" fmla="*/ 4928489 h 5109176"/>
              <a:gd name="connsiteX12" fmla="*/ 15777240 w 19153142"/>
              <a:gd name="connsiteY12" fmla="*/ 4864320 h 5109176"/>
              <a:gd name="connsiteX13" fmla="*/ 15328061 w 19153142"/>
              <a:gd name="connsiteY13" fmla="*/ 4880362 h 5109176"/>
              <a:gd name="connsiteX14" fmla="*/ 14894924 w 19153142"/>
              <a:gd name="connsiteY14" fmla="*/ 4880362 h 5109176"/>
              <a:gd name="connsiteX15" fmla="*/ 14189071 w 19153142"/>
              <a:gd name="connsiteY15" fmla="*/ 4880362 h 5109176"/>
              <a:gd name="connsiteX16" fmla="*/ 13675724 w 19153142"/>
              <a:gd name="connsiteY16" fmla="*/ 4896404 h 5109176"/>
              <a:gd name="connsiteX17" fmla="*/ 13451134 w 19153142"/>
              <a:gd name="connsiteY17" fmla="*/ 4864320 h 5109176"/>
              <a:gd name="connsiteX18" fmla="*/ 12953829 w 19153142"/>
              <a:gd name="connsiteY18" fmla="*/ 4848278 h 5109176"/>
              <a:gd name="connsiteX19" fmla="*/ 12520692 w 19153142"/>
              <a:gd name="connsiteY19" fmla="*/ 4864320 h 5109176"/>
              <a:gd name="connsiteX20" fmla="*/ 11927134 w 19153142"/>
              <a:gd name="connsiteY20" fmla="*/ 4912446 h 5109176"/>
              <a:gd name="connsiteX21" fmla="*/ 10820229 w 19153142"/>
              <a:gd name="connsiteY21" fmla="*/ 4816194 h 5109176"/>
              <a:gd name="connsiteX22" fmla="*/ 10355008 w 19153142"/>
              <a:gd name="connsiteY22" fmla="*/ 4848278 h 5109176"/>
              <a:gd name="connsiteX23" fmla="*/ 9969997 w 19153142"/>
              <a:gd name="connsiteY23" fmla="*/ 4864320 h 5109176"/>
              <a:gd name="connsiteX24" fmla="*/ 9536861 w 19153142"/>
              <a:gd name="connsiteY24" fmla="*/ 4864320 h 5109176"/>
              <a:gd name="connsiteX25" fmla="*/ 8814966 w 19153142"/>
              <a:gd name="connsiteY25" fmla="*/ 4880362 h 5109176"/>
              <a:gd name="connsiteX26" fmla="*/ 8317661 w 19153142"/>
              <a:gd name="connsiteY26" fmla="*/ 4896404 h 5109176"/>
              <a:gd name="connsiteX27" fmla="*/ 7595766 w 19153142"/>
              <a:gd name="connsiteY27" fmla="*/ 4912446 h 5109176"/>
              <a:gd name="connsiteX28" fmla="*/ 6312397 w 19153142"/>
              <a:gd name="connsiteY28" fmla="*/ 4896404 h 5109176"/>
              <a:gd name="connsiteX29" fmla="*/ 5430082 w 19153142"/>
              <a:gd name="connsiteY29" fmla="*/ 4912446 h 5109176"/>
              <a:gd name="connsiteX30" fmla="*/ 4627976 w 19153142"/>
              <a:gd name="connsiteY30" fmla="*/ 4896404 h 5109176"/>
              <a:gd name="connsiteX31" fmla="*/ 3681492 w 19153142"/>
              <a:gd name="connsiteY31" fmla="*/ 4864320 h 5109176"/>
              <a:gd name="connsiteX32" fmla="*/ 3168145 w 19153142"/>
              <a:gd name="connsiteY32" fmla="*/ 4880362 h 5109176"/>
              <a:gd name="connsiteX33" fmla="*/ 2349997 w 19153142"/>
              <a:gd name="connsiteY33" fmla="*/ 4864320 h 5109176"/>
              <a:gd name="connsiteX34" fmla="*/ 1644145 w 19153142"/>
              <a:gd name="connsiteY34" fmla="*/ 4880362 h 5109176"/>
              <a:gd name="connsiteX35" fmla="*/ 1259134 w 19153142"/>
              <a:gd name="connsiteY35" fmla="*/ 4880362 h 5109176"/>
              <a:gd name="connsiteX36" fmla="*/ 954334 w 19153142"/>
              <a:gd name="connsiteY36" fmla="*/ 4768067 h 5109176"/>
              <a:gd name="connsiteX37" fmla="*/ 617450 w 19153142"/>
              <a:gd name="connsiteY37" fmla="*/ 4575562 h 5109176"/>
              <a:gd name="connsiteX38" fmla="*/ 376819 w 19153142"/>
              <a:gd name="connsiteY38" fmla="*/ 4270762 h 5109176"/>
              <a:gd name="connsiteX39" fmla="*/ 168271 w 19153142"/>
              <a:gd name="connsiteY39" fmla="*/ 4094299 h 5109176"/>
              <a:gd name="connsiteX40" fmla="*/ 23892 w 19153142"/>
              <a:gd name="connsiteY40" fmla="*/ 3757415 h 5109176"/>
              <a:gd name="connsiteX41" fmla="*/ 7850 w 19153142"/>
              <a:gd name="connsiteY41" fmla="*/ 3356362 h 5109176"/>
              <a:gd name="connsiteX42" fmla="*/ 104103 w 19153142"/>
              <a:gd name="connsiteY42" fmla="*/ 2875099 h 5109176"/>
              <a:gd name="connsiteX43" fmla="*/ 248482 w 19153142"/>
              <a:gd name="connsiteY43" fmla="*/ 2506131 h 5109176"/>
              <a:gd name="connsiteX44" fmla="*/ 473071 w 19153142"/>
              <a:gd name="connsiteY44" fmla="*/ 2249457 h 5109176"/>
              <a:gd name="connsiteX45" fmla="*/ 729745 w 19153142"/>
              <a:gd name="connsiteY45" fmla="*/ 1992783 h 5109176"/>
              <a:gd name="connsiteX46" fmla="*/ 1034545 w 19153142"/>
              <a:gd name="connsiteY46" fmla="*/ 1687983 h 5109176"/>
              <a:gd name="connsiteX47" fmla="*/ 1483724 w 19153142"/>
              <a:gd name="connsiteY47" fmla="*/ 1270889 h 5109176"/>
              <a:gd name="connsiteX48" fmla="*/ 1852692 w 19153142"/>
              <a:gd name="connsiteY48" fmla="*/ 1126510 h 5109176"/>
              <a:gd name="connsiteX49" fmla="*/ 2847303 w 19153142"/>
              <a:gd name="connsiteY49" fmla="*/ 917962 h 5109176"/>
              <a:gd name="connsiteX50" fmla="*/ 3472945 w 19153142"/>
              <a:gd name="connsiteY50" fmla="*/ 837752 h 5109176"/>
              <a:gd name="connsiteX51" fmla="*/ 4515682 w 19153142"/>
              <a:gd name="connsiteY51" fmla="*/ 773583 h 5109176"/>
              <a:gd name="connsiteX52" fmla="*/ 5141324 w 19153142"/>
              <a:gd name="connsiteY52" fmla="*/ 661289 h 5109176"/>
              <a:gd name="connsiteX53" fmla="*/ 6585113 w 19153142"/>
              <a:gd name="connsiteY53" fmla="*/ 597120 h 5109176"/>
              <a:gd name="connsiteX54" fmla="*/ 7611808 w 19153142"/>
              <a:gd name="connsiteY54" fmla="*/ 581078 h 5109176"/>
              <a:gd name="connsiteX55" fmla="*/ 8632333 w 19153142"/>
              <a:gd name="connsiteY55" fmla="*/ 636917 h 5109176"/>
              <a:gd name="connsiteX56" fmla="*/ 9264762 w 19153142"/>
              <a:gd name="connsiteY56" fmla="*/ 656044 h 5109176"/>
              <a:gd name="connsiteX57" fmla="*/ 9622933 w 19153142"/>
              <a:gd name="connsiteY57" fmla="*/ 796721 h 5109176"/>
              <a:gd name="connsiteX58" fmla="*/ 10565100 w 19153142"/>
              <a:gd name="connsiteY58" fmla="*/ 971025 h 5109176"/>
              <a:gd name="connsiteX59" fmla="*/ 11177783 w 19153142"/>
              <a:gd name="connsiteY59" fmla="*/ 1164455 h 5109176"/>
              <a:gd name="connsiteX60" fmla="*/ 11579453 w 19153142"/>
              <a:gd name="connsiteY60" fmla="*/ 1329505 h 5109176"/>
              <a:gd name="connsiteX61" fmla="*/ 12102673 w 19153142"/>
              <a:gd name="connsiteY61" fmla="*/ 1475426 h 5109176"/>
              <a:gd name="connsiteX62" fmla="*/ 12625273 w 19153142"/>
              <a:gd name="connsiteY62" fmla="*/ 1723769 h 5109176"/>
              <a:gd name="connsiteX63" fmla="*/ 12911565 w 19153142"/>
              <a:gd name="connsiteY63" fmla="*/ 1905477 h 5109176"/>
              <a:gd name="connsiteX64" fmla="*/ 13212662 w 19153142"/>
              <a:gd name="connsiteY64" fmla="*/ 2052016 h 5109176"/>
              <a:gd name="connsiteX65" fmla="*/ 13616800 w 19153142"/>
              <a:gd name="connsiteY65" fmla="*/ 2220766 h 5109176"/>
              <a:gd name="connsiteX66" fmla="*/ 13774135 w 19153142"/>
              <a:gd name="connsiteY66" fmla="*/ 2382421 h 5109176"/>
              <a:gd name="connsiteX67" fmla="*/ 14092819 w 19153142"/>
              <a:gd name="connsiteY67" fmla="*/ 2714678 h 5109176"/>
              <a:gd name="connsiteX68" fmla="*/ 14205113 w 19153142"/>
              <a:gd name="connsiteY68" fmla="*/ 3051562 h 5109176"/>
              <a:gd name="connsiteX69" fmla="*/ 14381576 w 19153142"/>
              <a:gd name="connsiteY69" fmla="*/ 3260110 h 5109176"/>
              <a:gd name="connsiteX70" fmla="*/ 14574082 w 19153142"/>
              <a:gd name="connsiteY70" fmla="*/ 3564910 h 5109176"/>
              <a:gd name="connsiteX71" fmla="*/ 14959092 w 19153142"/>
              <a:gd name="connsiteY71" fmla="*/ 3917836 h 5109176"/>
              <a:gd name="connsiteX72" fmla="*/ 15121745 w 19153142"/>
              <a:gd name="connsiteY72" fmla="*/ 2990863 h 5109176"/>
              <a:gd name="connsiteX73" fmla="*/ 15319499 w 19153142"/>
              <a:gd name="connsiteY73" fmla="*/ 2227690 h 5109176"/>
              <a:gd name="connsiteX74" fmla="*/ 15577561 w 19153142"/>
              <a:gd name="connsiteY74" fmla="*/ 1869945 h 5109176"/>
              <a:gd name="connsiteX75" fmla="*/ 16006000 w 19153142"/>
              <a:gd name="connsiteY75" fmla="*/ 1382852 h 5109176"/>
              <a:gd name="connsiteX76" fmla="*/ 16422288 w 19153142"/>
              <a:gd name="connsiteY76" fmla="*/ 994965 h 5109176"/>
              <a:gd name="connsiteX77" fmla="*/ 16989832 w 19153142"/>
              <a:gd name="connsiteY77" fmla="*/ 557465 h 5109176"/>
              <a:gd name="connsiteX78" fmla="*/ 17566525 w 19153142"/>
              <a:gd name="connsiteY78" fmla="*/ 476302 h 5109176"/>
              <a:gd name="connsiteX79" fmla="*/ 17947665 w 19153142"/>
              <a:gd name="connsiteY79" fmla="*/ 265329 h 5109176"/>
              <a:gd name="connsiteX80" fmla="*/ 18379160 w 19153142"/>
              <a:gd name="connsiteY80" fmla="*/ 21782 h 5109176"/>
              <a:gd name="connsiteX81" fmla="*/ 18686983 w 19153142"/>
              <a:gd name="connsiteY81" fmla="*/ 5284 h 5109176"/>
              <a:gd name="connsiteX82" fmla="*/ 18857359 w 19153142"/>
              <a:gd name="connsiteY82" fmla="*/ 101538 h 5109176"/>
              <a:gd name="connsiteX83" fmla="*/ 19153031 w 19153142"/>
              <a:gd name="connsiteY83" fmla="*/ 425282 h 5109176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777240 w 19153142"/>
              <a:gd name="connsiteY12" fmla="*/ 4864320 h 4913394"/>
              <a:gd name="connsiteX13" fmla="*/ 15328061 w 19153142"/>
              <a:gd name="connsiteY13" fmla="*/ 4880362 h 4913394"/>
              <a:gd name="connsiteX14" fmla="*/ 14894924 w 19153142"/>
              <a:gd name="connsiteY14" fmla="*/ 4880362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774135 w 19153142"/>
              <a:gd name="connsiteY66" fmla="*/ 2382421 h 4913394"/>
              <a:gd name="connsiteX67" fmla="*/ 14092819 w 19153142"/>
              <a:gd name="connsiteY67" fmla="*/ 2714678 h 4913394"/>
              <a:gd name="connsiteX68" fmla="*/ 14205113 w 19153142"/>
              <a:gd name="connsiteY68" fmla="*/ 3051562 h 4913394"/>
              <a:gd name="connsiteX69" fmla="*/ 14381576 w 19153142"/>
              <a:gd name="connsiteY69" fmla="*/ 3260110 h 4913394"/>
              <a:gd name="connsiteX70" fmla="*/ 14574082 w 19153142"/>
              <a:gd name="connsiteY70" fmla="*/ 3564910 h 4913394"/>
              <a:gd name="connsiteX71" fmla="*/ 14959092 w 19153142"/>
              <a:gd name="connsiteY71" fmla="*/ 3917836 h 4913394"/>
              <a:gd name="connsiteX72" fmla="*/ 15121745 w 19153142"/>
              <a:gd name="connsiteY72" fmla="*/ 2990863 h 4913394"/>
              <a:gd name="connsiteX73" fmla="*/ 15319499 w 19153142"/>
              <a:gd name="connsiteY73" fmla="*/ 2227690 h 4913394"/>
              <a:gd name="connsiteX74" fmla="*/ 15577561 w 19153142"/>
              <a:gd name="connsiteY74" fmla="*/ 1869945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328061 w 19153142"/>
              <a:gd name="connsiteY13" fmla="*/ 4880362 h 4913394"/>
              <a:gd name="connsiteX14" fmla="*/ 14894924 w 19153142"/>
              <a:gd name="connsiteY14" fmla="*/ 4880362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774135 w 19153142"/>
              <a:gd name="connsiteY66" fmla="*/ 2382421 h 4913394"/>
              <a:gd name="connsiteX67" fmla="*/ 14092819 w 19153142"/>
              <a:gd name="connsiteY67" fmla="*/ 2714678 h 4913394"/>
              <a:gd name="connsiteX68" fmla="*/ 14205113 w 19153142"/>
              <a:gd name="connsiteY68" fmla="*/ 3051562 h 4913394"/>
              <a:gd name="connsiteX69" fmla="*/ 14381576 w 19153142"/>
              <a:gd name="connsiteY69" fmla="*/ 3260110 h 4913394"/>
              <a:gd name="connsiteX70" fmla="*/ 14574082 w 19153142"/>
              <a:gd name="connsiteY70" fmla="*/ 3564910 h 4913394"/>
              <a:gd name="connsiteX71" fmla="*/ 14959092 w 19153142"/>
              <a:gd name="connsiteY71" fmla="*/ 3917836 h 4913394"/>
              <a:gd name="connsiteX72" fmla="*/ 15121745 w 19153142"/>
              <a:gd name="connsiteY72" fmla="*/ 2990863 h 4913394"/>
              <a:gd name="connsiteX73" fmla="*/ 15319499 w 19153142"/>
              <a:gd name="connsiteY73" fmla="*/ 2227690 h 4913394"/>
              <a:gd name="connsiteX74" fmla="*/ 15577561 w 19153142"/>
              <a:gd name="connsiteY74" fmla="*/ 1869945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4894924 w 19153142"/>
              <a:gd name="connsiteY14" fmla="*/ 4880362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774135 w 19153142"/>
              <a:gd name="connsiteY66" fmla="*/ 2382421 h 4913394"/>
              <a:gd name="connsiteX67" fmla="*/ 14092819 w 19153142"/>
              <a:gd name="connsiteY67" fmla="*/ 2714678 h 4913394"/>
              <a:gd name="connsiteX68" fmla="*/ 14205113 w 19153142"/>
              <a:gd name="connsiteY68" fmla="*/ 3051562 h 4913394"/>
              <a:gd name="connsiteX69" fmla="*/ 14381576 w 19153142"/>
              <a:gd name="connsiteY69" fmla="*/ 3260110 h 4913394"/>
              <a:gd name="connsiteX70" fmla="*/ 14574082 w 19153142"/>
              <a:gd name="connsiteY70" fmla="*/ 3564910 h 4913394"/>
              <a:gd name="connsiteX71" fmla="*/ 14959092 w 19153142"/>
              <a:gd name="connsiteY71" fmla="*/ 3917836 h 4913394"/>
              <a:gd name="connsiteX72" fmla="*/ 15121745 w 19153142"/>
              <a:gd name="connsiteY72" fmla="*/ 2990863 h 4913394"/>
              <a:gd name="connsiteX73" fmla="*/ 15319499 w 19153142"/>
              <a:gd name="connsiteY73" fmla="*/ 2227690 h 4913394"/>
              <a:gd name="connsiteX74" fmla="*/ 15577561 w 19153142"/>
              <a:gd name="connsiteY74" fmla="*/ 1869945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774135 w 19153142"/>
              <a:gd name="connsiteY66" fmla="*/ 2382421 h 4913394"/>
              <a:gd name="connsiteX67" fmla="*/ 14092819 w 19153142"/>
              <a:gd name="connsiteY67" fmla="*/ 2714678 h 4913394"/>
              <a:gd name="connsiteX68" fmla="*/ 14205113 w 19153142"/>
              <a:gd name="connsiteY68" fmla="*/ 3051562 h 4913394"/>
              <a:gd name="connsiteX69" fmla="*/ 14381576 w 19153142"/>
              <a:gd name="connsiteY69" fmla="*/ 3260110 h 4913394"/>
              <a:gd name="connsiteX70" fmla="*/ 14574082 w 19153142"/>
              <a:gd name="connsiteY70" fmla="*/ 3564910 h 4913394"/>
              <a:gd name="connsiteX71" fmla="*/ 14959092 w 19153142"/>
              <a:gd name="connsiteY71" fmla="*/ 3917836 h 4913394"/>
              <a:gd name="connsiteX72" fmla="*/ 15121745 w 19153142"/>
              <a:gd name="connsiteY72" fmla="*/ 2990863 h 4913394"/>
              <a:gd name="connsiteX73" fmla="*/ 15319499 w 19153142"/>
              <a:gd name="connsiteY73" fmla="*/ 2227690 h 4913394"/>
              <a:gd name="connsiteX74" fmla="*/ 15577561 w 19153142"/>
              <a:gd name="connsiteY74" fmla="*/ 1869945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774135 w 19153142"/>
              <a:gd name="connsiteY66" fmla="*/ 2382421 h 4913394"/>
              <a:gd name="connsiteX67" fmla="*/ 14092819 w 19153142"/>
              <a:gd name="connsiteY67" fmla="*/ 2714678 h 4913394"/>
              <a:gd name="connsiteX68" fmla="*/ 14205113 w 19153142"/>
              <a:gd name="connsiteY68" fmla="*/ 3051562 h 4913394"/>
              <a:gd name="connsiteX69" fmla="*/ 14381576 w 19153142"/>
              <a:gd name="connsiteY69" fmla="*/ 3260110 h 4913394"/>
              <a:gd name="connsiteX70" fmla="*/ 14574082 w 19153142"/>
              <a:gd name="connsiteY70" fmla="*/ 3564910 h 4913394"/>
              <a:gd name="connsiteX71" fmla="*/ 14959092 w 19153142"/>
              <a:gd name="connsiteY71" fmla="*/ 3917836 h 4913394"/>
              <a:gd name="connsiteX72" fmla="*/ 15121745 w 19153142"/>
              <a:gd name="connsiteY72" fmla="*/ 2990863 h 4913394"/>
              <a:gd name="connsiteX73" fmla="*/ 15272944 w 19153142"/>
              <a:gd name="connsiteY73" fmla="*/ 1826058 h 4913394"/>
              <a:gd name="connsiteX74" fmla="*/ 15577561 w 19153142"/>
              <a:gd name="connsiteY74" fmla="*/ 1869945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774135 w 19153142"/>
              <a:gd name="connsiteY66" fmla="*/ 2382421 h 4913394"/>
              <a:gd name="connsiteX67" fmla="*/ 14092819 w 19153142"/>
              <a:gd name="connsiteY67" fmla="*/ 2714678 h 4913394"/>
              <a:gd name="connsiteX68" fmla="*/ 14205113 w 19153142"/>
              <a:gd name="connsiteY68" fmla="*/ 3051562 h 4913394"/>
              <a:gd name="connsiteX69" fmla="*/ 14381576 w 19153142"/>
              <a:gd name="connsiteY69" fmla="*/ 3260110 h 4913394"/>
              <a:gd name="connsiteX70" fmla="*/ 14574082 w 19153142"/>
              <a:gd name="connsiteY70" fmla="*/ 3564910 h 4913394"/>
              <a:gd name="connsiteX71" fmla="*/ 14959092 w 19153142"/>
              <a:gd name="connsiteY71" fmla="*/ 3917836 h 4913394"/>
              <a:gd name="connsiteX72" fmla="*/ 14982062 w 19153142"/>
              <a:gd name="connsiteY72" fmla="*/ 1936578 h 4913394"/>
              <a:gd name="connsiteX73" fmla="*/ 15272944 w 19153142"/>
              <a:gd name="connsiteY73" fmla="*/ 1826058 h 4913394"/>
              <a:gd name="connsiteX74" fmla="*/ 15577561 w 19153142"/>
              <a:gd name="connsiteY74" fmla="*/ 1869945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774135 w 19153142"/>
              <a:gd name="connsiteY66" fmla="*/ 2382421 h 4913394"/>
              <a:gd name="connsiteX67" fmla="*/ 14092819 w 19153142"/>
              <a:gd name="connsiteY67" fmla="*/ 2714678 h 4913394"/>
              <a:gd name="connsiteX68" fmla="*/ 14205113 w 19153142"/>
              <a:gd name="connsiteY68" fmla="*/ 3051562 h 4913394"/>
              <a:gd name="connsiteX69" fmla="*/ 14381576 w 19153142"/>
              <a:gd name="connsiteY69" fmla="*/ 3260110 h 4913394"/>
              <a:gd name="connsiteX70" fmla="*/ 14667214 w 19153142"/>
              <a:gd name="connsiteY70" fmla="*/ 2008597 h 4913394"/>
              <a:gd name="connsiteX71" fmla="*/ 14959092 w 19153142"/>
              <a:gd name="connsiteY71" fmla="*/ 3917836 h 4913394"/>
              <a:gd name="connsiteX72" fmla="*/ 14982062 w 19153142"/>
              <a:gd name="connsiteY72" fmla="*/ 1936578 h 4913394"/>
              <a:gd name="connsiteX73" fmla="*/ 15272944 w 19153142"/>
              <a:gd name="connsiteY73" fmla="*/ 1826058 h 4913394"/>
              <a:gd name="connsiteX74" fmla="*/ 15577561 w 19153142"/>
              <a:gd name="connsiteY74" fmla="*/ 1869945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774135 w 19153142"/>
              <a:gd name="connsiteY66" fmla="*/ 2382421 h 4913394"/>
              <a:gd name="connsiteX67" fmla="*/ 14092819 w 19153142"/>
              <a:gd name="connsiteY67" fmla="*/ 2714678 h 4913394"/>
              <a:gd name="connsiteX68" fmla="*/ 14205113 w 19153142"/>
              <a:gd name="connsiteY68" fmla="*/ 3051562 h 4913394"/>
              <a:gd name="connsiteX69" fmla="*/ 14334996 w 19153142"/>
              <a:gd name="connsiteY69" fmla="*/ 1502997 h 4913394"/>
              <a:gd name="connsiteX70" fmla="*/ 14667214 w 19153142"/>
              <a:gd name="connsiteY70" fmla="*/ 2008597 h 4913394"/>
              <a:gd name="connsiteX71" fmla="*/ 14959092 w 19153142"/>
              <a:gd name="connsiteY71" fmla="*/ 3917836 h 4913394"/>
              <a:gd name="connsiteX72" fmla="*/ 14982062 w 19153142"/>
              <a:gd name="connsiteY72" fmla="*/ 1936578 h 4913394"/>
              <a:gd name="connsiteX73" fmla="*/ 15272944 w 19153142"/>
              <a:gd name="connsiteY73" fmla="*/ 1826058 h 4913394"/>
              <a:gd name="connsiteX74" fmla="*/ 15577561 w 19153142"/>
              <a:gd name="connsiteY74" fmla="*/ 1869945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774135 w 19153142"/>
              <a:gd name="connsiteY66" fmla="*/ 2382421 h 4913394"/>
              <a:gd name="connsiteX67" fmla="*/ 14092819 w 19153142"/>
              <a:gd name="connsiteY67" fmla="*/ 2714678 h 4913394"/>
              <a:gd name="connsiteX68" fmla="*/ 14111989 w 19153142"/>
              <a:gd name="connsiteY68" fmla="*/ 1344631 h 4913394"/>
              <a:gd name="connsiteX69" fmla="*/ 14334996 w 19153142"/>
              <a:gd name="connsiteY69" fmla="*/ 1502997 h 4913394"/>
              <a:gd name="connsiteX70" fmla="*/ 14667214 w 19153142"/>
              <a:gd name="connsiteY70" fmla="*/ 2008597 h 4913394"/>
              <a:gd name="connsiteX71" fmla="*/ 14959092 w 19153142"/>
              <a:gd name="connsiteY71" fmla="*/ 3917836 h 4913394"/>
              <a:gd name="connsiteX72" fmla="*/ 14982062 w 19153142"/>
              <a:gd name="connsiteY72" fmla="*/ 1936578 h 4913394"/>
              <a:gd name="connsiteX73" fmla="*/ 15272944 w 19153142"/>
              <a:gd name="connsiteY73" fmla="*/ 1826058 h 4913394"/>
              <a:gd name="connsiteX74" fmla="*/ 15577561 w 19153142"/>
              <a:gd name="connsiteY74" fmla="*/ 1869945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774135 w 19153142"/>
              <a:gd name="connsiteY66" fmla="*/ 2382421 h 4913394"/>
              <a:gd name="connsiteX67" fmla="*/ 13813448 w 19153142"/>
              <a:gd name="connsiteY67" fmla="*/ 1359179 h 4913394"/>
              <a:gd name="connsiteX68" fmla="*/ 14111989 w 19153142"/>
              <a:gd name="connsiteY68" fmla="*/ 1344631 h 4913394"/>
              <a:gd name="connsiteX69" fmla="*/ 14334996 w 19153142"/>
              <a:gd name="connsiteY69" fmla="*/ 1502997 h 4913394"/>
              <a:gd name="connsiteX70" fmla="*/ 14667214 w 19153142"/>
              <a:gd name="connsiteY70" fmla="*/ 2008597 h 4913394"/>
              <a:gd name="connsiteX71" fmla="*/ 14959092 w 19153142"/>
              <a:gd name="connsiteY71" fmla="*/ 3917836 h 4913394"/>
              <a:gd name="connsiteX72" fmla="*/ 14982062 w 19153142"/>
              <a:gd name="connsiteY72" fmla="*/ 1936578 h 4913394"/>
              <a:gd name="connsiteX73" fmla="*/ 15272944 w 19153142"/>
              <a:gd name="connsiteY73" fmla="*/ 1826058 h 4913394"/>
              <a:gd name="connsiteX74" fmla="*/ 15577561 w 19153142"/>
              <a:gd name="connsiteY74" fmla="*/ 1869945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122287 w 19153142"/>
              <a:gd name="connsiteY66" fmla="*/ 1026935 h 4913394"/>
              <a:gd name="connsiteX67" fmla="*/ 13813448 w 19153142"/>
              <a:gd name="connsiteY67" fmla="*/ 1359179 h 4913394"/>
              <a:gd name="connsiteX68" fmla="*/ 14111989 w 19153142"/>
              <a:gd name="connsiteY68" fmla="*/ 1344631 h 4913394"/>
              <a:gd name="connsiteX69" fmla="*/ 14334996 w 19153142"/>
              <a:gd name="connsiteY69" fmla="*/ 1502997 h 4913394"/>
              <a:gd name="connsiteX70" fmla="*/ 14667214 w 19153142"/>
              <a:gd name="connsiteY70" fmla="*/ 2008597 h 4913394"/>
              <a:gd name="connsiteX71" fmla="*/ 14959092 w 19153142"/>
              <a:gd name="connsiteY71" fmla="*/ 3917836 h 4913394"/>
              <a:gd name="connsiteX72" fmla="*/ 14982062 w 19153142"/>
              <a:gd name="connsiteY72" fmla="*/ 1936578 h 4913394"/>
              <a:gd name="connsiteX73" fmla="*/ 15272944 w 19153142"/>
              <a:gd name="connsiteY73" fmla="*/ 1826058 h 4913394"/>
              <a:gd name="connsiteX74" fmla="*/ 15577561 w 19153142"/>
              <a:gd name="connsiteY74" fmla="*/ 1869945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122287 w 19153142"/>
              <a:gd name="connsiteY66" fmla="*/ 1026935 h 4913394"/>
              <a:gd name="connsiteX67" fmla="*/ 13813448 w 19153142"/>
              <a:gd name="connsiteY67" fmla="*/ 1359179 h 4913394"/>
              <a:gd name="connsiteX68" fmla="*/ 14111989 w 19153142"/>
              <a:gd name="connsiteY68" fmla="*/ 1344631 h 4913394"/>
              <a:gd name="connsiteX69" fmla="*/ 14334996 w 19153142"/>
              <a:gd name="connsiteY69" fmla="*/ 1502997 h 4913394"/>
              <a:gd name="connsiteX70" fmla="*/ 14667214 w 19153142"/>
              <a:gd name="connsiteY70" fmla="*/ 1205335 h 4913394"/>
              <a:gd name="connsiteX71" fmla="*/ 14959092 w 19153142"/>
              <a:gd name="connsiteY71" fmla="*/ 3917836 h 4913394"/>
              <a:gd name="connsiteX72" fmla="*/ 14982062 w 19153142"/>
              <a:gd name="connsiteY72" fmla="*/ 1936578 h 4913394"/>
              <a:gd name="connsiteX73" fmla="*/ 15272944 w 19153142"/>
              <a:gd name="connsiteY73" fmla="*/ 1826058 h 4913394"/>
              <a:gd name="connsiteX74" fmla="*/ 15577561 w 19153142"/>
              <a:gd name="connsiteY74" fmla="*/ 1869945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122287 w 19153142"/>
              <a:gd name="connsiteY66" fmla="*/ 1026935 h 4913394"/>
              <a:gd name="connsiteX67" fmla="*/ 13813448 w 19153142"/>
              <a:gd name="connsiteY67" fmla="*/ 1359179 h 4913394"/>
              <a:gd name="connsiteX68" fmla="*/ 14111989 w 19153142"/>
              <a:gd name="connsiteY68" fmla="*/ 1344631 h 4913394"/>
              <a:gd name="connsiteX69" fmla="*/ 14334996 w 19153142"/>
              <a:gd name="connsiteY69" fmla="*/ 1502997 h 4913394"/>
              <a:gd name="connsiteX70" fmla="*/ 14667214 w 19153142"/>
              <a:gd name="connsiteY70" fmla="*/ 1205335 h 4913394"/>
              <a:gd name="connsiteX71" fmla="*/ 14959092 w 19153142"/>
              <a:gd name="connsiteY71" fmla="*/ 3917836 h 4913394"/>
              <a:gd name="connsiteX72" fmla="*/ 14982062 w 19153142"/>
              <a:gd name="connsiteY72" fmla="*/ 1936578 h 4913394"/>
              <a:gd name="connsiteX73" fmla="*/ 15272944 w 19153142"/>
              <a:gd name="connsiteY73" fmla="*/ 1123208 h 4913394"/>
              <a:gd name="connsiteX74" fmla="*/ 15577561 w 19153142"/>
              <a:gd name="connsiteY74" fmla="*/ 1869945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122287 w 19153142"/>
              <a:gd name="connsiteY66" fmla="*/ 1026935 h 4913394"/>
              <a:gd name="connsiteX67" fmla="*/ 13813448 w 19153142"/>
              <a:gd name="connsiteY67" fmla="*/ 1359179 h 4913394"/>
              <a:gd name="connsiteX68" fmla="*/ 14111989 w 19153142"/>
              <a:gd name="connsiteY68" fmla="*/ 1344631 h 4913394"/>
              <a:gd name="connsiteX69" fmla="*/ 14334996 w 19153142"/>
              <a:gd name="connsiteY69" fmla="*/ 1502997 h 4913394"/>
              <a:gd name="connsiteX70" fmla="*/ 14667214 w 19153142"/>
              <a:gd name="connsiteY70" fmla="*/ 1205335 h 4913394"/>
              <a:gd name="connsiteX71" fmla="*/ 14959092 w 19153142"/>
              <a:gd name="connsiteY71" fmla="*/ 3917836 h 4913394"/>
              <a:gd name="connsiteX72" fmla="*/ 14982062 w 19153142"/>
              <a:gd name="connsiteY72" fmla="*/ 1936578 h 4913394"/>
              <a:gd name="connsiteX73" fmla="*/ 15272944 w 19153142"/>
              <a:gd name="connsiteY73" fmla="*/ 1123208 h 4913394"/>
              <a:gd name="connsiteX74" fmla="*/ 15577561 w 19153142"/>
              <a:gd name="connsiteY74" fmla="*/ 1217291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122287 w 19153142"/>
              <a:gd name="connsiteY66" fmla="*/ 1026935 h 4913394"/>
              <a:gd name="connsiteX67" fmla="*/ 13813448 w 19153142"/>
              <a:gd name="connsiteY67" fmla="*/ 1359179 h 4913394"/>
              <a:gd name="connsiteX68" fmla="*/ 14111989 w 19153142"/>
              <a:gd name="connsiteY68" fmla="*/ 1344631 h 4913394"/>
              <a:gd name="connsiteX69" fmla="*/ 14334996 w 19153142"/>
              <a:gd name="connsiteY69" fmla="*/ 1502997 h 4913394"/>
              <a:gd name="connsiteX70" fmla="*/ 14667214 w 19153142"/>
              <a:gd name="connsiteY70" fmla="*/ 1205335 h 4913394"/>
              <a:gd name="connsiteX71" fmla="*/ 14959092 w 19153142"/>
              <a:gd name="connsiteY71" fmla="*/ 3917836 h 4913394"/>
              <a:gd name="connsiteX72" fmla="*/ 14982062 w 19153142"/>
              <a:gd name="connsiteY72" fmla="*/ 1283945 h 4913394"/>
              <a:gd name="connsiteX73" fmla="*/ 15272944 w 19153142"/>
              <a:gd name="connsiteY73" fmla="*/ 1123208 h 4913394"/>
              <a:gd name="connsiteX74" fmla="*/ 15577561 w 19153142"/>
              <a:gd name="connsiteY74" fmla="*/ 1217291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122287 w 19153142"/>
              <a:gd name="connsiteY66" fmla="*/ 1026935 h 4913394"/>
              <a:gd name="connsiteX67" fmla="*/ 13813448 w 19153142"/>
              <a:gd name="connsiteY67" fmla="*/ 1359179 h 4913394"/>
              <a:gd name="connsiteX68" fmla="*/ 14111989 w 19153142"/>
              <a:gd name="connsiteY68" fmla="*/ 1344631 h 4913394"/>
              <a:gd name="connsiteX69" fmla="*/ 14334996 w 19153142"/>
              <a:gd name="connsiteY69" fmla="*/ 1502997 h 4913394"/>
              <a:gd name="connsiteX70" fmla="*/ 14667214 w 19153142"/>
              <a:gd name="connsiteY70" fmla="*/ 1205335 h 4913394"/>
              <a:gd name="connsiteX71" fmla="*/ 14865974 w 19153142"/>
              <a:gd name="connsiteY71" fmla="*/ 1809279 h 4913394"/>
              <a:gd name="connsiteX72" fmla="*/ 14982062 w 19153142"/>
              <a:gd name="connsiteY72" fmla="*/ 1283945 h 4913394"/>
              <a:gd name="connsiteX73" fmla="*/ 15272944 w 19153142"/>
              <a:gd name="connsiteY73" fmla="*/ 1123208 h 4913394"/>
              <a:gd name="connsiteX74" fmla="*/ 15577561 w 19153142"/>
              <a:gd name="connsiteY74" fmla="*/ 1217291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4193189 w 19153142"/>
              <a:gd name="connsiteY66" fmla="*/ 2081219 h 4913394"/>
              <a:gd name="connsiteX67" fmla="*/ 13813448 w 19153142"/>
              <a:gd name="connsiteY67" fmla="*/ 1359179 h 4913394"/>
              <a:gd name="connsiteX68" fmla="*/ 14111989 w 19153142"/>
              <a:gd name="connsiteY68" fmla="*/ 1344631 h 4913394"/>
              <a:gd name="connsiteX69" fmla="*/ 14334996 w 19153142"/>
              <a:gd name="connsiteY69" fmla="*/ 1502997 h 4913394"/>
              <a:gd name="connsiteX70" fmla="*/ 14667214 w 19153142"/>
              <a:gd name="connsiteY70" fmla="*/ 1205335 h 4913394"/>
              <a:gd name="connsiteX71" fmla="*/ 14865974 w 19153142"/>
              <a:gd name="connsiteY71" fmla="*/ 1809279 h 4913394"/>
              <a:gd name="connsiteX72" fmla="*/ 14982062 w 19153142"/>
              <a:gd name="connsiteY72" fmla="*/ 1283945 h 4913394"/>
              <a:gd name="connsiteX73" fmla="*/ 15272944 w 19153142"/>
              <a:gd name="connsiteY73" fmla="*/ 1123208 h 4913394"/>
              <a:gd name="connsiteX74" fmla="*/ 15577561 w 19153142"/>
              <a:gd name="connsiteY74" fmla="*/ 1217291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4193189 w 19153142"/>
              <a:gd name="connsiteY66" fmla="*/ 2081219 h 4913394"/>
              <a:gd name="connsiteX67" fmla="*/ 13813448 w 19153142"/>
              <a:gd name="connsiteY67" fmla="*/ 1359179 h 4913394"/>
              <a:gd name="connsiteX68" fmla="*/ 14111989 w 19153142"/>
              <a:gd name="connsiteY68" fmla="*/ 1344631 h 4913394"/>
              <a:gd name="connsiteX69" fmla="*/ 14334996 w 19153142"/>
              <a:gd name="connsiteY69" fmla="*/ 1502997 h 4913394"/>
              <a:gd name="connsiteX70" fmla="*/ 14667214 w 19153142"/>
              <a:gd name="connsiteY70" fmla="*/ 1205335 h 4913394"/>
              <a:gd name="connsiteX71" fmla="*/ 14865974 w 19153142"/>
              <a:gd name="connsiteY71" fmla="*/ 1809279 h 4913394"/>
              <a:gd name="connsiteX72" fmla="*/ 14982062 w 19153142"/>
              <a:gd name="connsiteY72" fmla="*/ 1283945 h 4913394"/>
              <a:gd name="connsiteX73" fmla="*/ 15459199 w 19153142"/>
              <a:gd name="connsiteY73" fmla="*/ 1826058 h 4913394"/>
              <a:gd name="connsiteX74" fmla="*/ 15577561 w 19153142"/>
              <a:gd name="connsiteY74" fmla="*/ 1217291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95 h 4913407"/>
              <a:gd name="connsiteX1" fmla="*/ 18889451 w 19153142"/>
              <a:gd name="connsiteY1" fmla="*/ 553117 h 4913407"/>
              <a:gd name="connsiteX2" fmla="*/ 18615343 w 19153142"/>
              <a:gd name="connsiteY2" fmla="*/ 617761 h 4913407"/>
              <a:gd name="connsiteX3" fmla="*/ 18319113 w 19153142"/>
              <a:gd name="connsiteY3" fmla="*/ 893399 h 4913407"/>
              <a:gd name="connsiteX4" fmla="*/ 18175554 w 19153142"/>
              <a:gd name="connsiteY4" fmla="*/ 699426 h 4913407"/>
              <a:gd name="connsiteX5" fmla="*/ 17857743 w 19153142"/>
              <a:gd name="connsiteY5" fmla="*/ 796644 h 4913407"/>
              <a:gd name="connsiteX6" fmla="*/ 17517846 w 19153142"/>
              <a:gd name="connsiteY6" fmla="*/ 1055262 h 4913407"/>
              <a:gd name="connsiteX7" fmla="*/ 17226014 w 19153142"/>
              <a:gd name="connsiteY7" fmla="*/ 1266235 h 4913407"/>
              <a:gd name="connsiteX8" fmla="*/ 16899928 w 19153142"/>
              <a:gd name="connsiteY8" fmla="*/ 1704217 h 4913407"/>
              <a:gd name="connsiteX9" fmla="*/ 16692222 w 19153142"/>
              <a:gd name="connsiteY9" fmla="*/ 1801435 h 4913407"/>
              <a:gd name="connsiteX10" fmla="*/ 16317139 w 19153142"/>
              <a:gd name="connsiteY10" fmla="*/ 2238935 h 4913407"/>
              <a:gd name="connsiteX11" fmla="*/ 16115509 w 19153142"/>
              <a:gd name="connsiteY11" fmla="*/ 2692450 h 4913407"/>
              <a:gd name="connsiteX12" fmla="*/ 15687070 w 19153142"/>
              <a:gd name="connsiteY12" fmla="*/ 3017179 h 4913407"/>
              <a:gd name="connsiteX13" fmla="*/ 15508381 w 19153142"/>
              <a:gd name="connsiteY13" fmla="*/ 3373456 h 4913407"/>
              <a:gd name="connsiteX14" fmla="*/ 15165410 w 19153142"/>
              <a:gd name="connsiteY14" fmla="*/ 3567912 h 4913407"/>
              <a:gd name="connsiteX15" fmla="*/ 14189075 w 19153142"/>
              <a:gd name="connsiteY15" fmla="*/ 4599741 h 4913407"/>
              <a:gd name="connsiteX16" fmla="*/ 13675724 w 19153142"/>
              <a:gd name="connsiteY16" fmla="*/ 4896417 h 4913407"/>
              <a:gd name="connsiteX17" fmla="*/ 13451134 w 19153142"/>
              <a:gd name="connsiteY17" fmla="*/ 4864333 h 4913407"/>
              <a:gd name="connsiteX18" fmla="*/ 12953829 w 19153142"/>
              <a:gd name="connsiteY18" fmla="*/ 4848291 h 4913407"/>
              <a:gd name="connsiteX19" fmla="*/ 12520692 w 19153142"/>
              <a:gd name="connsiteY19" fmla="*/ 4864333 h 4913407"/>
              <a:gd name="connsiteX20" fmla="*/ 11927134 w 19153142"/>
              <a:gd name="connsiteY20" fmla="*/ 4912459 h 4913407"/>
              <a:gd name="connsiteX21" fmla="*/ 10820229 w 19153142"/>
              <a:gd name="connsiteY21" fmla="*/ 4816207 h 4913407"/>
              <a:gd name="connsiteX22" fmla="*/ 10355008 w 19153142"/>
              <a:gd name="connsiteY22" fmla="*/ 4848291 h 4913407"/>
              <a:gd name="connsiteX23" fmla="*/ 9969997 w 19153142"/>
              <a:gd name="connsiteY23" fmla="*/ 4864333 h 4913407"/>
              <a:gd name="connsiteX24" fmla="*/ 9536861 w 19153142"/>
              <a:gd name="connsiteY24" fmla="*/ 4864333 h 4913407"/>
              <a:gd name="connsiteX25" fmla="*/ 8814966 w 19153142"/>
              <a:gd name="connsiteY25" fmla="*/ 4880375 h 4913407"/>
              <a:gd name="connsiteX26" fmla="*/ 8317661 w 19153142"/>
              <a:gd name="connsiteY26" fmla="*/ 4896417 h 4913407"/>
              <a:gd name="connsiteX27" fmla="*/ 7595766 w 19153142"/>
              <a:gd name="connsiteY27" fmla="*/ 4912459 h 4913407"/>
              <a:gd name="connsiteX28" fmla="*/ 6312397 w 19153142"/>
              <a:gd name="connsiteY28" fmla="*/ 4896417 h 4913407"/>
              <a:gd name="connsiteX29" fmla="*/ 5430082 w 19153142"/>
              <a:gd name="connsiteY29" fmla="*/ 4912459 h 4913407"/>
              <a:gd name="connsiteX30" fmla="*/ 4627976 w 19153142"/>
              <a:gd name="connsiteY30" fmla="*/ 4896417 h 4913407"/>
              <a:gd name="connsiteX31" fmla="*/ 3681492 w 19153142"/>
              <a:gd name="connsiteY31" fmla="*/ 4864333 h 4913407"/>
              <a:gd name="connsiteX32" fmla="*/ 3168145 w 19153142"/>
              <a:gd name="connsiteY32" fmla="*/ 4880375 h 4913407"/>
              <a:gd name="connsiteX33" fmla="*/ 2349997 w 19153142"/>
              <a:gd name="connsiteY33" fmla="*/ 4864333 h 4913407"/>
              <a:gd name="connsiteX34" fmla="*/ 1644145 w 19153142"/>
              <a:gd name="connsiteY34" fmla="*/ 4880375 h 4913407"/>
              <a:gd name="connsiteX35" fmla="*/ 1259134 w 19153142"/>
              <a:gd name="connsiteY35" fmla="*/ 4880375 h 4913407"/>
              <a:gd name="connsiteX36" fmla="*/ 954334 w 19153142"/>
              <a:gd name="connsiteY36" fmla="*/ 4768080 h 4913407"/>
              <a:gd name="connsiteX37" fmla="*/ 617450 w 19153142"/>
              <a:gd name="connsiteY37" fmla="*/ 4575575 h 4913407"/>
              <a:gd name="connsiteX38" fmla="*/ 376819 w 19153142"/>
              <a:gd name="connsiteY38" fmla="*/ 4270775 h 4913407"/>
              <a:gd name="connsiteX39" fmla="*/ 168271 w 19153142"/>
              <a:gd name="connsiteY39" fmla="*/ 4094312 h 4913407"/>
              <a:gd name="connsiteX40" fmla="*/ 23892 w 19153142"/>
              <a:gd name="connsiteY40" fmla="*/ 3757428 h 4913407"/>
              <a:gd name="connsiteX41" fmla="*/ 7850 w 19153142"/>
              <a:gd name="connsiteY41" fmla="*/ 3356375 h 4913407"/>
              <a:gd name="connsiteX42" fmla="*/ 104103 w 19153142"/>
              <a:gd name="connsiteY42" fmla="*/ 2875112 h 4913407"/>
              <a:gd name="connsiteX43" fmla="*/ 248482 w 19153142"/>
              <a:gd name="connsiteY43" fmla="*/ 2506144 h 4913407"/>
              <a:gd name="connsiteX44" fmla="*/ 473071 w 19153142"/>
              <a:gd name="connsiteY44" fmla="*/ 2249470 h 4913407"/>
              <a:gd name="connsiteX45" fmla="*/ 729745 w 19153142"/>
              <a:gd name="connsiteY45" fmla="*/ 1992796 h 4913407"/>
              <a:gd name="connsiteX46" fmla="*/ 1034545 w 19153142"/>
              <a:gd name="connsiteY46" fmla="*/ 1687996 h 4913407"/>
              <a:gd name="connsiteX47" fmla="*/ 1483724 w 19153142"/>
              <a:gd name="connsiteY47" fmla="*/ 1270902 h 4913407"/>
              <a:gd name="connsiteX48" fmla="*/ 1852692 w 19153142"/>
              <a:gd name="connsiteY48" fmla="*/ 1126523 h 4913407"/>
              <a:gd name="connsiteX49" fmla="*/ 2847303 w 19153142"/>
              <a:gd name="connsiteY49" fmla="*/ 917975 h 4913407"/>
              <a:gd name="connsiteX50" fmla="*/ 3472945 w 19153142"/>
              <a:gd name="connsiteY50" fmla="*/ 837765 h 4913407"/>
              <a:gd name="connsiteX51" fmla="*/ 4515682 w 19153142"/>
              <a:gd name="connsiteY51" fmla="*/ 773596 h 4913407"/>
              <a:gd name="connsiteX52" fmla="*/ 5141324 w 19153142"/>
              <a:gd name="connsiteY52" fmla="*/ 661302 h 4913407"/>
              <a:gd name="connsiteX53" fmla="*/ 6585113 w 19153142"/>
              <a:gd name="connsiteY53" fmla="*/ 597133 h 4913407"/>
              <a:gd name="connsiteX54" fmla="*/ 7611808 w 19153142"/>
              <a:gd name="connsiteY54" fmla="*/ 581091 h 4913407"/>
              <a:gd name="connsiteX55" fmla="*/ 8632333 w 19153142"/>
              <a:gd name="connsiteY55" fmla="*/ 636930 h 4913407"/>
              <a:gd name="connsiteX56" fmla="*/ 9264762 w 19153142"/>
              <a:gd name="connsiteY56" fmla="*/ 656057 h 4913407"/>
              <a:gd name="connsiteX57" fmla="*/ 9622933 w 19153142"/>
              <a:gd name="connsiteY57" fmla="*/ 796734 h 4913407"/>
              <a:gd name="connsiteX58" fmla="*/ 10565100 w 19153142"/>
              <a:gd name="connsiteY58" fmla="*/ 971038 h 4913407"/>
              <a:gd name="connsiteX59" fmla="*/ 11177783 w 19153142"/>
              <a:gd name="connsiteY59" fmla="*/ 1164468 h 4913407"/>
              <a:gd name="connsiteX60" fmla="*/ 11579453 w 19153142"/>
              <a:gd name="connsiteY60" fmla="*/ 1329518 h 4913407"/>
              <a:gd name="connsiteX61" fmla="*/ 12102673 w 19153142"/>
              <a:gd name="connsiteY61" fmla="*/ 1475439 h 4913407"/>
              <a:gd name="connsiteX62" fmla="*/ 12625273 w 19153142"/>
              <a:gd name="connsiteY62" fmla="*/ 1723782 h 4913407"/>
              <a:gd name="connsiteX63" fmla="*/ 12911565 w 19153142"/>
              <a:gd name="connsiteY63" fmla="*/ 1905490 h 4913407"/>
              <a:gd name="connsiteX64" fmla="*/ 13212662 w 19153142"/>
              <a:gd name="connsiteY64" fmla="*/ 2052029 h 4913407"/>
              <a:gd name="connsiteX65" fmla="*/ 13616800 w 19153142"/>
              <a:gd name="connsiteY65" fmla="*/ 2220779 h 4913407"/>
              <a:gd name="connsiteX66" fmla="*/ 14193189 w 19153142"/>
              <a:gd name="connsiteY66" fmla="*/ 2081232 h 4913407"/>
              <a:gd name="connsiteX67" fmla="*/ 13813448 w 19153142"/>
              <a:gd name="connsiteY67" fmla="*/ 1359192 h 4913407"/>
              <a:gd name="connsiteX68" fmla="*/ 14111989 w 19153142"/>
              <a:gd name="connsiteY68" fmla="*/ 1344644 h 4913407"/>
              <a:gd name="connsiteX69" fmla="*/ 14334996 w 19153142"/>
              <a:gd name="connsiteY69" fmla="*/ 1503010 h 4913407"/>
              <a:gd name="connsiteX70" fmla="*/ 14667214 w 19153142"/>
              <a:gd name="connsiteY70" fmla="*/ 1205348 h 4913407"/>
              <a:gd name="connsiteX71" fmla="*/ 14865974 w 19153142"/>
              <a:gd name="connsiteY71" fmla="*/ 1809292 h 4913407"/>
              <a:gd name="connsiteX72" fmla="*/ 14982062 w 19153142"/>
              <a:gd name="connsiteY72" fmla="*/ 1283958 h 4913407"/>
              <a:gd name="connsiteX73" fmla="*/ 15459199 w 19153142"/>
              <a:gd name="connsiteY73" fmla="*/ 1826071 h 4913407"/>
              <a:gd name="connsiteX74" fmla="*/ 15577561 w 19153142"/>
              <a:gd name="connsiteY74" fmla="*/ 1217304 h 4913407"/>
              <a:gd name="connsiteX75" fmla="*/ 16006000 w 19153142"/>
              <a:gd name="connsiteY75" fmla="*/ 1382865 h 4913407"/>
              <a:gd name="connsiteX76" fmla="*/ 16422288 w 19153142"/>
              <a:gd name="connsiteY76" fmla="*/ 994978 h 4913407"/>
              <a:gd name="connsiteX77" fmla="*/ 16989832 w 19153142"/>
              <a:gd name="connsiteY77" fmla="*/ 557478 h 4913407"/>
              <a:gd name="connsiteX78" fmla="*/ 17566525 w 19153142"/>
              <a:gd name="connsiteY78" fmla="*/ 476315 h 4913407"/>
              <a:gd name="connsiteX79" fmla="*/ 17947665 w 19153142"/>
              <a:gd name="connsiteY79" fmla="*/ 265342 h 4913407"/>
              <a:gd name="connsiteX80" fmla="*/ 18379160 w 19153142"/>
              <a:gd name="connsiteY80" fmla="*/ 21795 h 4913407"/>
              <a:gd name="connsiteX81" fmla="*/ 18686983 w 19153142"/>
              <a:gd name="connsiteY81" fmla="*/ 5297 h 4913407"/>
              <a:gd name="connsiteX82" fmla="*/ 18857359 w 19153142"/>
              <a:gd name="connsiteY82" fmla="*/ 101551 h 4913407"/>
              <a:gd name="connsiteX83" fmla="*/ 19153031 w 19153142"/>
              <a:gd name="connsiteY83" fmla="*/ 425295 h 4913407"/>
              <a:gd name="connsiteX0" fmla="*/ 19153031 w 19153142"/>
              <a:gd name="connsiteY0" fmla="*/ 425295 h 4931213"/>
              <a:gd name="connsiteX1" fmla="*/ 18889451 w 19153142"/>
              <a:gd name="connsiteY1" fmla="*/ 553117 h 4931213"/>
              <a:gd name="connsiteX2" fmla="*/ 18615343 w 19153142"/>
              <a:gd name="connsiteY2" fmla="*/ 617761 h 4931213"/>
              <a:gd name="connsiteX3" fmla="*/ 18319113 w 19153142"/>
              <a:gd name="connsiteY3" fmla="*/ 893399 h 4931213"/>
              <a:gd name="connsiteX4" fmla="*/ 18175554 w 19153142"/>
              <a:gd name="connsiteY4" fmla="*/ 699426 h 4931213"/>
              <a:gd name="connsiteX5" fmla="*/ 17857743 w 19153142"/>
              <a:gd name="connsiteY5" fmla="*/ 796644 h 4931213"/>
              <a:gd name="connsiteX6" fmla="*/ 17517846 w 19153142"/>
              <a:gd name="connsiteY6" fmla="*/ 1055262 h 4931213"/>
              <a:gd name="connsiteX7" fmla="*/ 17226014 w 19153142"/>
              <a:gd name="connsiteY7" fmla="*/ 1266235 h 4931213"/>
              <a:gd name="connsiteX8" fmla="*/ 16899928 w 19153142"/>
              <a:gd name="connsiteY8" fmla="*/ 1704217 h 4931213"/>
              <a:gd name="connsiteX9" fmla="*/ 16692222 w 19153142"/>
              <a:gd name="connsiteY9" fmla="*/ 1801435 h 4931213"/>
              <a:gd name="connsiteX10" fmla="*/ 16317139 w 19153142"/>
              <a:gd name="connsiteY10" fmla="*/ 2238935 h 4931213"/>
              <a:gd name="connsiteX11" fmla="*/ 16115509 w 19153142"/>
              <a:gd name="connsiteY11" fmla="*/ 2692450 h 4931213"/>
              <a:gd name="connsiteX12" fmla="*/ 15687070 w 19153142"/>
              <a:gd name="connsiteY12" fmla="*/ 3017179 h 4931213"/>
              <a:gd name="connsiteX13" fmla="*/ 15508381 w 19153142"/>
              <a:gd name="connsiteY13" fmla="*/ 3373456 h 4931213"/>
              <a:gd name="connsiteX14" fmla="*/ 15165410 w 19153142"/>
              <a:gd name="connsiteY14" fmla="*/ 3567912 h 4931213"/>
              <a:gd name="connsiteX15" fmla="*/ 14285745 w 19153142"/>
              <a:gd name="connsiteY15" fmla="*/ 4319115 h 4931213"/>
              <a:gd name="connsiteX16" fmla="*/ 13675724 w 19153142"/>
              <a:gd name="connsiteY16" fmla="*/ 4896417 h 4931213"/>
              <a:gd name="connsiteX17" fmla="*/ 13451134 w 19153142"/>
              <a:gd name="connsiteY17" fmla="*/ 4864333 h 4931213"/>
              <a:gd name="connsiteX18" fmla="*/ 12953829 w 19153142"/>
              <a:gd name="connsiteY18" fmla="*/ 4848291 h 4931213"/>
              <a:gd name="connsiteX19" fmla="*/ 12520692 w 19153142"/>
              <a:gd name="connsiteY19" fmla="*/ 4864333 h 4931213"/>
              <a:gd name="connsiteX20" fmla="*/ 11927134 w 19153142"/>
              <a:gd name="connsiteY20" fmla="*/ 4912459 h 4931213"/>
              <a:gd name="connsiteX21" fmla="*/ 10820229 w 19153142"/>
              <a:gd name="connsiteY21" fmla="*/ 4816207 h 4931213"/>
              <a:gd name="connsiteX22" fmla="*/ 10355008 w 19153142"/>
              <a:gd name="connsiteY22" fmla="*/ 4848291 h 4931213"/>
              <a:gd name="connsiteX23" fmla="*/ 9969997 w 19153142"/>
              <a:gd name="connsiteY23" fmla="*/ 4864333 h 4931213"/>
              <a:gd name="connsiteX24" fmla="*/ 9536861 w 19153142"/>
              <a:gd name="connsiteY24" fmla="*/ 4864333 h 4931213"/>
              <a:gd name="connsiteX25" fmla="*/ 8814966 w 19153142"/>
              <a:gd name="connsiteY25" fmla="*/ 4880375 h 4931213"/>
              <a:gd name="connsiteX26" fmla="*/ 8317661 w 19153142"/>
              <a:gd name="connsiteY26" fmla="*/ 4896417 h 4931213"/>
              <a:gd name="connsiteX27" fmla="*/ 7595766 w 19153142"/>
              <a:gd name="connsiteY27" fmla="*/ 4912459 h 4931213"/>
              <a:gd name="connsiteX28" fmla="*/ 6312397 w 19153142"/>
              <a:gd name="connsiteY28" fmla="*/ 4896417 h 4931213"/>
              <a:gd name="connsiteX29" fmla="*/ 5430082 w 19153142"/>
              <a:gd name="connsiteY29" fmla="*/ 4912459 h 4931213"/>
              <a:gd name="connsiteX30" fmla="*/ 4627976 w 19153142"/>
              <a:gd name="connsiteY30" fmla="*/ 4896417 h 4931213"/>
              <a:gd name="connsiteX31" fmla="*/ 3681492 w 19153142"/>
              <a:gd name="connsiteY31" fmla="*/ 4864333 h 4931213"/>
              <a:gd name="connsiteX32" fmla="*/ 3168145 w 19153142"/>
              <a:gd name="connsiteY32" fmla="*/ 4880375 h 4931213"/>
              <a:gd name="connsiteX33" fmla="*/ 2349997 w 19153142"/>
              <a:gd name="connsiteY33" fmla="*/ 4864333 h 4931213"/>
              <a:gd name="connsiteX34" fmla="*/ 1644145 w 19153142"/>
              <a:gd name="connsiteY34" fmla="*/ 4880375 h 4931213"/>
              <a:gd name="connsiteX35" fmla="*/ 1259134 w 19153142"/>
              <a:gd name="connsiteY35" fmla="*/ 4880375 h 4931213"/>
              <a:gd name="connsiteX36" fmla="*/ 954334 w 19153142"/>
              <a:gd name="connsiteY36" fmla="*/ 4768080 h 4931213"/>
              <a:gd name="connsiteX37" fmla="*/ 617450 w 19153142"/>
              <a:gd name="connsiteY37" fmla="*/ 4575575 h 4931213"/>
              <a:gd name="connsiteX38" fmla="*/ 376819 w 19153142"/>
              <a:gd name="connsiteY38" fmla="*/ 4270775 h 4931213"/>
              <a:gd name="connsiteX39" fmla="*/ 168271 w 19153142"/>
              <a:gd name="connsiteY39" fmla="*/ 4094312 h 4931213"/>
              <a:gd name="connsiteX40" fmla="*/ 23892 w 19153142"/>
              <a:gd name="connsiteY40" fmla="*/ 3757428 h 4931213"/>
              <a:gd name="connsiteX41" fmla="*/ 7850 w 19153142"/>
              <a:gd name="connsiteY41" fmla="*/ 3356375 h 4931213"/>
              <a:gd name="connsiteX42" fmla="*/ 104103 w 19153142"/>
              <a:gd name="connsiteY42" fmla="*/ 2875112 h 4931213"/>
              <a:gd name="connsiteX43" fmla="*/ 248482 w 19153142"/>
              <a:gd name="connsiteY43" fmla="*/ 2506144 h 4931213"/>
              <a:gd name="connsiteX44" fmla="*/ 473071 w 19153142"/>
              <a:gd name="connsiteY44" fmla="*/ 2249470 h 4931213"/>
              <a:gd name="connsiteX45" fmla="*/ 729745 w 19153142"/>
              <a:gd name="connsiteY45" fmla="*/ 1992796 h 4931213"/>
              <a:gd name="connsiteX46" fmla="*/ 1034545 w 19153142"/>
              <a:gd name="connsiteY46" fmla="*/ 1687996 h 4931213"/>
              <a:gd name="connsiteX47" fmla="*/ 1483724 w 19153142"/>
              <a:gd name="connsiteY47" fmla="*/ 1270902 h 4931213"/>
              <a:gd name="connsiteX48" fmla="*/ 1852692 w 19153142"/>
              <a:gd name="connsiteY48" fmla="*/ 1126523 h 4931213"/>
              <a:gd name="connsiteX49" fmla="*/ 2847303 w 19153142"/>
              <a:gd name="connsiteY49" fmla="*/ 917975 h 4931213"/>
              <a:gd name="connsiteX50" fmla="*/ 3472945 w 19153142"/>
              <a:gd name="connsiteY50" fmla="*/ 837765 h 4931213"/>
              <a:gd name="connsiteX51" fmla="*/ 4515682 w 19153142"/>
              <a:gd name="connsiteY51" fmla="*/ 773596 h 4931213"/>
              <a:gd name="connsiteX52" fmla="*/ 5141324 w 19153142"/>
              <a:gd name="connsiteY52" fmla="*/ 661302 h 4931213"/>
              <a:gd name="connsiteX53" fmla="*/ 6585113 w 19153142"/>
              <a:gd name="connsiteY53" fmla="*/ 597133 h 4931213"/>
              <a:gd name="connsiteX54" fmla="*/ 7611808 w 19153142"/>
              <a:gd name="connsiteY54" fmla="*/ 581091 h 4931213"/>
              <a:gd name="connsiteX55" fmla="*/ 8632333 w 19153142"/>
              <a:gd name="connsiteY55" fmla="*/ 636930 h 4931213"/>
              <a:gd name="connsiteX56" fmla="*/ 9264762 w 19153142"/>
              <a:gd name="connsiteY56" fmla="*/ 656057 h 4931213"/>
              <a:gd name="connsiteX57" fmla="*/ 9622933 w 19153142"/>
              <a:gd name="connsiteY57" fmla="*/ 796734 h 4931213"/>
              <a:gd name="connsiteX58" fmla="*/ 10565100 w 19153142"/>
              <a:gd name="connsiteY58" fmla="*/ 971038 h 4931213"/>
              <a:gd name="connsiteX59" fmla="*/ 11177783 w 19153142"/>
              <a:gd name="connsiteY59" fmla="*/ 1164468 h 4931213"/>
              <a:gd name="connsiteX60" fmla="*/ 11579453 w 19153142"/>
              <a:gd name="connsiteY60" fmla="*/ 1329518 h 4931213"/>
              <a:gd name="connsiteX61" fmla="*/ 12102673 w 19153142"/>
              <a:gd name="connsiteY61" fmla="*/ 1475439 h 4931213"/>
              <a:gd name="connsiteX62" fmla="*/ 12625273 w 19153142"/>
              <a:gd name="connsiteY62" fmla="*/ 1723782 h 4931213"/>
              <a:gd name="connsiteX63" fmla="*/ 12911565 w 19153142"/>
              <a:gd name="connsiteY63" fmla="*/ 1905490 h 4931213"/>
              <a:gd name="connsiteX64" fmla="*/ 13212662 w 19153142"/>
              <a:gd name="connsiteY64" fmla="*/ 2052029 h 4931213"/>
              <a:gd name="connsiteX65" fmla="*/ 13616800 w 19153142"/>
              <a:gd name="connsiteY65" fmla="*/ 2220779 h 4931213"/>
              <a:gd name="connsiteX66" fmla="*/ 14193189 w 19153142"/>
              <a:gd name="connsiteY66" fmla="*/ 2081232 h 4931213"/>
              <a:gd name="connsiteX67" fmla="*/ 13813448 w 19153142"/>
              <a:gd name="connsiteY67" fmla="*/ 1359192 h 4931213"/>
              <a:gd name="connsiteX68" fmla="*/ 14111989 w 19153142"/>
              <a:gd name="connsiteY68" fmla="*/ 1344644 h 4931213"/>
              <a:gd name="connsiteX69" fmla="*/ 14334996 w 19153142"/>
              <a:gd name="connsiteY69" fmla="*/ 1503010 h 4931213"/>
              <a:gd name="connsiteX70" fmla="*/ 14667214 w 19153142"/>
              <a:gd name="connsiteY70" fmla="*/ 1205348 h 4931213"/>
              <a:gd name="connsiteX71" fmla="*/ 14865974 w 19153142"/>
              <a:gd name="connsiteY71" fmla="*/ 1809292 h 4931213"/>
              <a:gd name="connsiteX72" fmla="*/ 14982062 w 19153142"/>
              <a:gd name="connsiteY72" fmla="*/ 1283958 h 4931213"/>
              <a:gd name="connsiteX73" fmla="*/ 15459199 w 19153142"/>
              <a:gd name="connsiteY73" fmla="*/ 1826071 h 4931213"/>
              <a:gd name="connsiteX74" fmla="*/ 15577561 w 19153142"/>
              <a:gd name="connsiteY74" fmla="*/ 1217304 h 4931213"/>
              <a:gd name="connsiteX75" fmla="*/ 16006000 w 19153142"/>
              <a:gd name="connsiteY75" fmla="*/ 1382865 h 4931213"/>
              <a:gd name="connsiteX76" fmla="*/ 16422288 w 19153142"/>
              <a:gd name="connsiteY76" fmla="*/ 994978 h 4931213"/>
              <a:gd name="connsiteX77" fmla="*/ 16989832 w 19153142"/>
              <a:gd name="connsiteY77" fmla="*/ 557478 h 4931213"/>
              <a:gd name="connsiteX78" fmla="*/ 17566525 w 19153142"/>
              <a:gd name="connsiteY78" fmla="*/ 476315 h 4931213"/>
              <a:gd name="connsiteX79" fmla="*/ 17947665 w 19153142"/>
              <a:gd name="connsiteY79" fmla="*/ 265342 h 4931213"/>
              <a:gd name="connsiteX80" fmla="*/ 18379160 w 19153142"/>
              <a:gd name="connsiteY80" fmla="*/ 21795 h 4931213"/>
              <a:gd name="connsiteX81" fmla="*/ 18686983 w 19153142"/>
              <a:gd name="connsiteY81" fmla="*/ 5297 h 4931213"/>
              <a:gd name="connsiteX82" fmla="*/ 18857359 w 19153142"/>
              <a:gd name="connsiteY82" fmla="*/ 101551 h 4931213"/>
              <a:gd name="connsiteX83" fmla="*/ 19153031 w 19153142"/>
              <a:gd name="connsiteY83" fmla="*/ 425295 h 4931213"/>
              <a:gd name="connsiteX0" fmla="*/ 19153031 w 19153142"/>
              <a:gd name="connsiteY0" fmla="*/ 425295 h 4913407"/>
              <a:gd name="connsiteX1" fmla="*/ 18889451 w 19153142"/>
              <a:gd name="connsiteY1" fmla="*/ 553117 h 4913407"/>
              <a:gd name="connsiteX2" fmla="*/ 18615343 w 19153142"/>
              <a:gd name="connsiteY2" fmla="*/ 617761 h 4913407"/>
              <a:gd name="connsiteX3" fmla="*/ 18319113 w 19153142"/>
              <a:gd name="connsiteY3" fmla="*/ 893399 h 4913407"/>
              <a:gd name="connsiteX4" fmla="*/ 18175554 w 19153142"/>
              <a:gd name="connsiteY4" fmla="*/ 699426 h 4913407"/>
              <a:gd name="connsiteX5" fmla="*/ 17857743 w 19153142"/>
              <a:gd name="connsiteY5" fmla="*/ 796644 h 4913407"/>
              <a:gd name="connsiteX6" fmla="*/ 17517846 w 19153142"/>
              <a:gd name="connsiteY6" fmla="*/ 1055262 h 4913407"/>
              <a:gd name="connsiteX7" fmla="*/ 17226014 w 19153142"/>
              <a:gd name="connsiteY7" fmla="*/ 1266235 h 4913407"/>
              <a:gd name="connsiteX8" fmla="*/ 16899928 w 19153142"/>
              <a:gd name="connsiteY8" fmla="*/ 1704217 h 4913407"/>
              <a:gd name="connsiteX9" fmla="*/ 16692222 w 19153142"/>
              <a:gd name="connsiteY9" fmla="*/ 1801435 h 4913407"/>
              <a:gd name="connsiteX10" fmla="*/ 16317139 w 19153142"/>
              <a:gd name="connsiteY10" fmla="*/ 2238935 h 4913407"/>
              <a:gd name="connsiteX11" fmla="*/ 16115509 w 19153142"/>
              <a:gd name="connsiteY11" fmla="*/ 2692450 h 4913407"/>
              <a:gd name="connsiteX12" fmla="*/ 15687070 w 19153142"/>
              <a:gd name="connsiteY12" fmla="*/ 3017179 h 4913407"/>
              <a:gd name="connsiteX13" fmla="*/ 15508381 w 19153142"/>
              <a:gd name="connsiteY13" fmla="*/ 3373456 h 4913407"/>
              <a:gd name="connsiteX14" fmla="*/ 15165410 w 19153142"/>
              <a:gd name="connsiteY14" fmla="*/ 3567912 h 4913407"/>
              <a:gd name="connsiteX15" fmla="*/ 14285745 w 19153142"/>
              <a:gd name="connsiteY15" fmla="*/ 4319115 h 4913407"/>
              <a:gd name="connsiteX16" fmla="*/ 13772391 w 19153142"/>
              <a:gd name="connsiteY16" fmla="*/ 4575704 h 4913407"/>
              <a:gd name="connsiteX17" fmla="*/ 13451134 w 19153142"/>
              <a:gd name="connsiteY17" fmla="*/ 4864333 h 4913407"/>
              <a:gd name="connsiteX18" fmla="*/ 12953829 w 19153142"/>
              <a:gd name="connsiteY18" fmla="*/ 4848291 h 4913407"/>
              <a:gd name="connsiteX19" fmla="*/ 12520692 w 19153142"/>
              <a:gd name="connsiteY19" fmla="*/ 4864333 h 4913407"/>
              <a:gd name="connsiteX20" fmla="*/ 11927134 w 19153142"/>
              <a:gd name="connsiteY20" fmla="*/ 4912459 h 4913407"/>
              <a:gd name="connsiteX21" fmla="*/ 10820229 w 19153142"/>
              <a:gd name="connsiteY21" fmla="*/ 4816207 h 4913407"/>
              <a:gd name="connsiteX22" fmla="*/ 10355008 w 19153142"/>
              <a:gd name="connsiteY22" fmla="*/ 4848291 h 4913407"/>
              <a:gd name="connsiteX23" fmla="*/ 9969997 w 19153142"/>
              <a:gd name="connsiteY23" fmla="*/ 4864333 h 4913407"/>
              <a:gd name="connsiteX24" fmla="*/ 9536861 w 19153142"/>
              <a:gd name="connsiteY24" fmla="*/ 4864333 h 4913407"/>
              <a:gd name="connsiteX25" fmla="*/ 8814966 w 19153142"/>
              <a:gd name="connsiteY25" fmla="*/ 4880375 h 4913407"/>
              <a:gd name="connsiteX26" fmla="*/ 8317661 w 19153142"/>
              <a:gd name="connsiteY26" fmla="*/ 4896417 h 4913407"/>
              <a:gd name="connsiteX27" fmla="*/ 7595766 w 19153142"/>
              <a:gd name="connsiteY27" fmla="*/ 4912459 h 4913407"/>
              <a:gd name="connsiteX28" fmla="*/ 6312397 w 19153142"/>
              <a:gd name="connsiteY28" fmla="*/ 4896417 h 4913407"/>
              <a:gd name="connsiteX29" fmla="*/ 5430082 w 19153142"/>
              <a:gd name="connsiteY29" fmla="*/ 4912459 h 4913407"/>
              <a:gd name="connsiteX30" fmla="*/ 4627976 w 19153142"/>
              <a:gd name="connsiteY30" fmla="*/ 4896417 h 4913407"/>
              <a:gd name="connsiteX31" fmla="*/ 3681492 w 19153142"/>
              <a:gd name="connsiteY31" fmla="*/ 4864333 h 4913407"/>
              <a:gd name="connsiteX32" fmla="*/ 3168145 w 19153142"/>
              <a:gd name="connsiteY32" fmla="*/ 4880375 h 4913407"/>
              <a:gd name="connsiteX33" fmla="*/ 2349997 w 19153142"/>
              <a:gd name="connsiteY33" fmla="*/ 4864333 h 4913407"/>
              <a:gd name="connsiteX34" fmla="*/ 1644145 w 19153142"/>
              <a:gd name="connsiteY34" fmla="*/ 4880375 h 4913407"/>
              <a:gd name="connsiteX35" fmla="*/ 1259134 w 19153142"/>
              <a:gd name="connsiteY35" fmla="*/ 4880375 h 4913407"/>
              <a:gd name="connsiteX36" fmla="*/ 954334 w 19153142"/>
              <a:gd name="connsiteY36" fmla="*/ 4768080 h 4913407"/>
              <a:gd name="connsiteX37" fmla="*/ 617450 w 19153142"/>
              <a:gd name="connsiteY37" fmla="*/ 4575575 h 4913407"/>
              <a:gd name="connsiteX38" fmla="*/ 376819 w 19153142"/>
              <a:gd name="connsiteY38" fmla="*/ 4270775 h 4913407"/>
              <a:gd name="connsiteX39" fmla="*/ 168271 w 19153142"/>
              <a:gd name="connsiteY39" fmla="*/ 4094312 h 4913407"/>
              <a:gd name="connsiteX40" fmla="*/ 23892 w 19153142"/>
              <a:gd name="connsiteY40" fmla="*/ 3757428 h 4913407"/>
              <a:gd name="connsiteX41" fmla="*/ 7850 w 19153142"/>
              <a:gd name="connsiteY41" fmla="*/ 3356375 h 4913407"/>
              <a:gd name="connsiteX42" fmla="*/ 104103 w 19153142"/>
              <a:gd name="connsiteY42" fmla="*/ 2875112 h 4913407"/>
              <a:gd name="connsiteX43" fmla="*/ 248482 w 19153142"/>
              <a:gd name="connsiteY43" fmla="*/ 2506144 h 4913407"/>
              <a:gd name="connsiteX44" fmla="*/ 473071 w 19153142"/>
              <a:gd name="connsiteY44" fmla="*/ 2249470 h 4913407"/>
              <a:gd name="connsiteX45" fmla="*/ 729745 w 19153142"/>
              <a:gd name="connsiteY45" fmla="*/ 1992796 h 4913407"/>
              <a:gd name="connsiteX46" fmla="*/ 1034545 w 19153142"/>
              <a:gd name="connsiteY46" fmla="*/ 1687996 h 4913407"/>
              <a:gd name="connsiteX47" fmla="*/ 1483724 w 19153142"/>
              <a:gd name="connsiteY47" fmla="*/ 1270902 h 4913407"/>
              <a:gd name="connsiteX48" fmla="*/ 1852692 w 19153142"/>
              <a:gd name="connsiteY48" fmla="*/ 1126523 h 4913407"/>
              <a:gd name="connsiteX49" fmla="*/ 2847303 w 19153142"/>
              <a:gd name="connsiteY49" fmla="*/ 917975 h 4913407"/>
              <a:gd name="connsiteX50" fmla="*/ 3472945 w 19153142"/>
              <a:gd name="connsiteY50" fmla="*/ 837765 h 4913407"/>
              <a:gd name="connsiteX51" fmla="*/ 4515682 w 19153142"/>
              <a:gd name="connsiteY51" fmla="*/ 773596 h 4913407"/>
              <a:gd name="connsiteX52" fmla="*/ 5141324 w 19153142"/>
              <a:gd name="connsiteY52" fmla="*/ 661302 h 4913407"/>
              <a:gd name="connsiteX53" fmla="*/ 6585113 w 19153142"/>
              <a:gd name="connsiteY53" fmla="*/ 597133 h 4913407"/>
              <a:gd name="connsiteX54" fmla="*/ 7611808 w 19153142"/>
              <a:gd name="connsiteY54" fmla="*/ 581091 h 4913407"/>
              <a:gd name="connsiteX55" fmla="*/ 8632333 w 19153142"/>
              <a:gd name="connsiteY55" fmla="*/ 636930 h 4913407"/>
              <a:gd name="connsiteX56" fmla="*/ 9264762 w 19153142"/>
              <a:gd name="connsiteY56" fmla="*/ 656057 h 4913407"/>
              <a:gd name="connsiteX57" fmla="*/ 9622933 w 19153142"/>
              <a:gd name="connsiteY57" fmla="*/ 796734 h 4913407"/>
              <a:gd name="connsiteX58" fmla="*/ 10565100 w 19153142"/>
              <a:gd name="connsiteY58" fmla="*/ 971038 h 4913407"/>
              <a:gd name="connsiteX59" fmla="*/ 11177783 w 19153142"/>
              <a:gd name="connsiteY59" fmla="*/ 1164468 h 4913407"/>
              <a:gd name="connsiteX60" fmla="*/ 11579453 w 19153142"/>
              <a:gd name="connsiteY60" fmla="*/ 1329518 h 4913407"/>
              <a:gd name="connsiteX61" fmla="*/ 12102673 w 19153142"/>
              <a:gd name="connsiteY61" fmla="*/ 1475439 h 4913407"/>
              <a:gd name="connsiteX62" fmla="*/ 12625273 w 19153142"/>
              <a:gd name="connsiteY62" fmla="*/ 1723782 h 4913407"/>
              <a:gd name="connsiteX63" fmla="*/ 12911565 w 19153142"/>
              <a:gd name="connsiteY63" fmla="*/ 1905490 h 4913407"/>
              <a:gd name="connsiteX64" fmla="*/ 13212662 w 19153142"/>
              <a:gd name="connsiteY64" fmla="*/ 2052029 h 4913407"/>
              <a:gd name="connsiteX65" fmla="*/ 13616800 w 19153142"/>
              <a:gd name="connsiteY65" fmla="*/ 2220779 h 4913407"/>
              <a:gd name="connsiteX66" fmla="*/ 14193189 w 19153142"/>
              <a:gd name="connsiteY66" fmla="*/ 2081232 h 4913407"/>
              <a:gd name="connsiteX67" fmla="*/ 13813448 w 19153142"/>
              <a:gd name="connsiteY67" fmla="*/ 1359192 h 4913407"/>
              <a:gd name="connsiteX68" fmla="*/ 14111989 w 19153142"/>
              <a:gd name="connsiteY68" fmla="*/ 1344644 h 4913407"/>
              <a:gd name="connsiteX69" fmla="*/ 14334996 w 19153142"/>
              <a:gd name="connsiteY69" fmla="*/ 1503010 h 4913407"/>
              <a:gd name="connsiteX70" fmla="*/ 14667214 w 19153142"/>
              <a:gd name="connsiteY70" fmla="*/ 1205348 h 4913407"/>
              <a:gd name="connsiteX71" fmla="*/ 14865974 w 19153142"/>
              <a:gd name="connsiteY71" fmla="*/ 1809292 h 4913407"/>
              <a:gd name="connsiteX72" fmla="*/ 14982062 w 19153142"/>
              <a:gd name="connsiteY72" fmla="*/ 1283958 h 4913407"/>
              <a:gd name="connsiteX73" fmla="*/ 15459199 w 19153142"/>
              <a:gd name="connsiteY73" fmla="*/ 1826071 h 4913407"/>
              <a:gd name="connsiteX74" fmla="*/ 15577561 w 19153142"/>
              <a:gd name="connsiteY74" fmla="*/ 1217304 h 4913407"/>
              <a:gd name="connsiteX75" fmla="*/ 16006000 w 19153142"/>
              <a:gd name="connsiteY75" fmla="*/ 1382865 h 4913407"/>
              <a:gd name="connsiteX76" fmla="*/ 16422288 w 19153142"/>
              <a:gd name="connsiteY76" fmla="*/ 994978 h 4913407"/>
              <a:gd name="connsiteX77" fmla="*/ 16989832 w 19153142"/>
              <a:gd name="connsiteY77" fmla="*/ 557478 h 4913407"/>
              <a:gd name="connsiteX78" fmla="*/ 17566525 w 19153142"/>
              <a:gd name="connsiteY78" fmla="*/ 476315 h 4913407"/>
              <a:gd name="connsiteX79" fmla="*/ 17947665 w 19153142"/>
              <a:gd name="connsiteY79" fmla="*/ 265342 h 4913407"/>
              <a:gd name="connsiteX80" fmla="*/ 18379160 w 19153142"/>
              <a:gd name="connsiteY80" fmla="*/ 21795 h 4913407"/>
              <a:gd name="connsiteX81" fmla="*/ 18686983 w 19153142"/>
              <a:gd name="connsiteY81" fmla="*/ 5297 h 4913407"/>
              <a:gd name="connsiteX82" fmla="*/ 18857359 w 19153142"/>
              <a:gd name="connsiteY82" fmla="*/ 101551 h 4913407"/>
              <a:gd name="connsiteX83" fmla="*/ 19153031 w 19153142"/>
              <a:gd name="connsiteY83" fmla="*/ 425295 h 4913407"/>
              <a:gd name="connsiteX0" fmla="*/ 19153031 w 19153142"/>
              <a:gd name="connsiteY0" fmla="*/ 425295 h 4913407"/>
              <a:gd name="connsiteX1" fmla="*/ 18889451 w 19153142"/>
              <a:gd name="connsiteY1" fmla="*/ 553117 h 4913407"/>
              <a:gd name="connsiteX2" fmla="*/ 18615343 w 19153142"/>
              <a:gd name="connsiteY2" fmla="*/ 617761 h 4913407"/>
              <a:gd name="connsiteX3" fmla="*/ 18319113 w 19153142"/>
              <a:gd name="connsiteY3" fmla="*/ 893399 h 4913407"/>
              <a:gd name="connsiteX4" fmla="*/ 18175554 w 19153142"/>
              <a:gd name="connsiteY4" fmla="*/ 699426 h 4913407"/>
              <a:gd name="connsiteX5" fmla="*/ 17857743 w 19153142"/>
              <a:gd name="connsiteY5" fmla="*/ 796644 h 4913407"/>
              <a:gd name="connsiteX6" fmla="*/ 17517846 w 19153142"/>
              <a:gd name="connsiteY6" fmla="*/ 1055262 h 4913407"/>
              <a:gd name="connsiteX7" fmla="*/ 17226014 w 19153142"/>
              <a:gd name="connsiteY7" fmla="*/ 1266235 h 4913407"/>
              <a:gd name="connsiteX8" fmla="*/ 16899928 w 19153142"/>
              <a:gd name="connsiteY8" fmla="*/ 1704217 h 4913407"/>
              <a:gd name="connsiteX9" fmla="*/ 16692222 w 19153142"/>
              <a:gd name="connsiteY9" fmla="*/ 1801435 h 4913407"/>
              <a:gd name="connsiteX10" fmla="*/ 16317139 w 19153142"/>
              <a:gd name="connsiteY10" fmla="*/ 2238935 h 4913407"/>
              <a:gd name="connsiteX11" fmla="*/ 16115509 w 19153142"/>
              <a:gd name="connsiteY11" fmla="*/ 2692450 h 4913407"/>
              <a:gd name="connsiteX12" fmla="*/ 15687070 w 19153142"/>
              <a:gd name="connsiteY12" fmla="*/ 3017179 h 4913407"/>
              <a:gd name="connsiteX13" fmla="*/ 15508381 w 19153142"/>
              <a:gd name="connsiteY13" fmla="*/ 3373456 h 4913407"/>
              <a:gd name="connsiteX14" fmla="*/ 15165410 w 19153142"/>
              <a:gd name="connsiteY14" fmla="*/ 3567912 h 4913407"/>
              <a:gd name="connsiteX15" fmla="*/ 14285745 w 19153142"/>
              <a:gd name="connsiteY15" fmla="*/ 4319115 h 4913407"/>
              <a:gd name="connsiteX16" fmla="*/ 13772391 w 19153142"/>
              <a:gd name="connsiteY16" fmla="*/ 4575704 h 4913407"/>
              <a:gd name="connsiteX17" fmla="*/ 13451137 w 19153142"/>
              <a:gd name="connsiteY17" fmla="*/ 4663878 h 4913407"/>
              <a:gd name="connsiteX18" fmla="*/ 12953829 w 19153142"/>
              <a:gd name="connsiteY18" fmla="*/ 4848291 h 4913407"/>
              <a:gd name="connsiteX19" fmla="*/ 12520692 w 19153142"/>
              <a:gd name="connsiteY19" fmla="*/ 4864333 h 4913407"/>
              <a:gd name="connsiteX20" fmla="*/ 11927134 w 19153142"/>
              <a:gd name="connsiteY20" fmla="*/ 4912459 h 4913407"/>
              <a:gd name="connsiteX21" fmla="*/ 10820229 w 19153142"/>
              <a:gd name="connsiteY21" fmla="*/ 4816207 h 4913407"/>
              <a:gd name="connsiteX22" fmla="*/ 10355008 w 19153142"/>
              <a:gd name="connsiteY22" fmla="*/ 4848291 h 4913407"/>
              <a:gd name="connsiteX23" fmla="*/ 9969997 w 19153142"/>
              <a:gd name="connsiteY23" fmla="*/ 4864333 h 4913407"/>
              <a:gd name="connsiteX24" fmla="*/ 9536861 w 19153142"/>
              <a:gd name="connsiteY24" fmla="*/ 4864333 h 4913407"/>
              <a:gd name="connsiteX25" fmla="*/ 8814966 w 19153142"/>
              <a:gd name="connsiteY25" fmla="*/ 4880375 h 4913407"/>
              <a:gd name="connsiteX26" fmla="*/ 8317661 w 19153142"/>
              <a:gd name="connsiteY26" fmla="*/ 4896417 h 4913407"/>
              <a:gd name="connsiteX27" fmla="*/ 7595766 w 19153142"/>
              <a:gd name="connsiteY27" fmla="*/ 4912459 h 4913407"/>
              <a:gd name="connsiteX28" fmla="*/ 6312397 w 19153142"/>
              <a:gd name="connsiteY28" fmla="*/ 4896417 h 4913407"/>
              <a:gd name="connsiteX29" fmla="*/ 5430082 w 19153142"/>
              <a:gd name="connsiteY29" fmla="*/ 4912459 h 4913407"/>
              <a:gd name="connsiteX30" fmla="*/ 4627976 w 19153142"/>
              <a:gd name="connsiteY30" fmla="*/ 4896417 h 4913407"/>
              <a:gd name="connsiteX31" fmla="*/ 3681492 w 19153142"/>
              <a:gd name="connsiteY31" fmla="*/ 4864333 h 4913407"/>
              <a:gd name="connsiteX32" fmla="*/ 3168145 w 19153142"/>
              <a:gd name="connsiteY32" fmla="*/ 4880375 h 4913407"/>
              <a:gd name="connsiteX33" fmla="*/ 2349997 w 19153142"/>
              <a:gd name="connsiteY33" fmla="*/ 4864333 h 4913407"/>
              <a:gd name="connsiteX34" fmla="*/ 1644145 w 19153142"/>
              <a:gd name="connsiteY34" fmla="*/ 4880375 h 4913407"/>
              <a:gd name="connsiteX35" fmla="*/ 1259134 w 19153142"/>
              <a:gd name="connsiteY35" fmla="*/ 4880375 h 4913407"/>
              <a:gd name="connsiteX36" fmla="*/ 954334 w 19153142"/>
              <a:gd name="connsiteY36" fmla="*/ 4768080 h 4913407"/>
              <a:gd name="connsiteX37" fmla="*/ 617450 w 19153142"/>
              <a:gd name="connsiteY37" fmla="*/ 4575575 h 4913407"/>
              <a:gd name="connsiteX38" fmla="*/ 376819 w 19153142"/>
              <a:gd name="connsiteY38" fmla="*/ 4270775 h 4913407"/>
              <a:gd name="connsiteX39" fmla="*/ 168271 w 19153142"/>
              <a:gd name="connsiteY39" fmla="*/ 4094312 h 4913407"/>
              <a:gd name="connsiteX40" fmla="*/ 23892 w 19153142"/>
              <a:gd name="connsiteY40" fmla="*/ 3757428 h 4913407"/>
              <a:gd name="connsiteX41" fmla="*/ 7850 w 19153142"/>
              <a:gd name="connsiteY41" fmla="*/ 3356375 h 4913407"/>
              <a:gd name="connsiteX42" fmla="*/ 104103 w 19153142"/>
              <a:gd name="connsiteY42" fmla="*/ 2875112 h 4913407"/>
              <a:gd name="connsiteX43" fmla="*/ 248482 w 19153142"/>
              <a:gd name="connsiteY43" fmla="*/ 2506144 h 4913407"/>
              <a:gd name="connsiteX44" fmla="*/ 473071 w 19153142"/>
              <a:gd name="connsiteY44" fmla="*/ 2249470 h 4913407"/>
              <a:gd name="connsiteX45" fmla="*/ 729745 w 19153142"/>
              <a:gd name="connsiteY45" fmla="*/ 1992796 h 4913407"/>
              <a:gd name="connsiteX46" fmla="*/ 1034545 w 19153142"/>
              <a:gd name="connsiteY46" fmla="*/ 1687996 h 4913407"/>
              <a:gd name="connsiteX47" fmla="*/ 1483724 w 19153142"/>
              <a:gd name="connsiteY47" fmla="*/ 1270902 h 4913407"/>
              <a:gd name="connsiteX48" fmla="*/ 1852692 w 19153142"/>
              <a:gd name="connsiteY48" fmla="*/ 1126523 h 4913407"/>
              <a:gd name="connsiteX49" fmla="*/ 2847303 w 19153142"/>
              <a:gd name="connsiteY49" fmla="*/ 917975 h 4913407"/>
              <a:gd name="connsiteX50" fmla="*/ 3472945 w 19153142"/>
              <a:gd name="connsiteY50" fmla="*/ 837765 h 4913407"/>
              <a:gd name="connsiteX51" fmla="*/ 4515682 w 19153142"/>
              <a:gd name="connsiteY51" fmla="*/ 773596 h 4913407"/>
              <a:gd name="connsiteX52" fmla="*/ 5141324 w 19153142"/>
              <a:gd name="connsiteY52" fmla="*/ 661302 h 4913407"/>
              <a:gd name="connsiteX53" fmla="*/ 6585113 w 19153142"/>
              <a:gd name="connsiteY53" fmla="*/ 597133 h 4913407"/>
              <a:gd name="connsiteX54" fmla="*/ 7611808 w 19153142"/>
              <a:gd name="connsiteY54" fmla="*/ 581091 h 4913407"/>
              <a:gd name="connsiteX55" fmla="*/ 8632333 w 19153142"/>
              <a:gd name="connsiteY55" fmla="*/ 636930 h 4913407"/>
              <a:gd name="connsiteX56" fmla="*/ 9264762 w 19153142"/>
              <a:gd name="connsiteY56" fmla="*/ 656057 h 4913407"/>
              <a:gd name="connsiteX57" fmla="*/ 9622933 w 19153142"/>
              <a:gd name="connsiteY57" fmla="*/ 796734 h 4913407"/>
              <a:gd name="connsiteX58" fmla="*/ 10565100 w 19153142"/>
              <a:gd name="connsiteY58" fmla="*/ 971038 h 4913407"/>
              <a:gd name="connsiteX59" fmla="*/ 11177783 w 19153142"/>
              <a:gd name="connsiteY59" fmla="*/ 1164468 h 4913407"/>
              <a:gd name="connsiteX60" fmla="*/ 11579453 w 19153142"/>
              <a:gd name="connsiteY60" fmla="*/ 1329518 h 4913407"/>
              <a:gd name="connsiteX61" fmla="*/ 12102673 w 19153142"/>
              <a:gd name="connsiteY61" fmla="*/ 1475439 h 4913407"/>
              <a:gd name="connsiteX62" fmla="*/ 12625273 w 19153142"/>
              <a:gd name="connsiteY62" fmla="*/ 1723782 h 4913407"/>
              <a:gd name="connsiteX63" fmla="*/ 12911565 w 19153142"/>
              <a:gd name="connsiteY63" fmla="*/ 1905490 h 4913407"/>
              <a:gd name="connsiteX64" fmla="*/ 13212662 w 19153142"/>
              <a:gd name="connsiteY64" fmla="*/ 2052029 h 4913407"/>
              <a:gd name="connsiteX65" fmla="*/ 13616800 w 19153142"/>
              <a:gd name="connsiteY65" fmla="*/ 2220779 h 4913407"/>
              <a:gd name="connsiteX66" fmla="*/ 14193189 w 19153142"/>
              <a:gd name="connsiteY66" fmla="*/ 2081232 h 4913407"/>
              <a:gd name="connsiteX67" fmla="*/ 13813448 w 19153142"/>
              <a:gd name="connsiteY67" fmla="*/ 1359192 h 4913407"/>
              <a:gd name="connsiteX68" fmla="*/ 14111989 w 19153142"/>
              <a:gd name="connsiteY68" fmla="*/ 1344644 h 4913407"/>
              <a:gd name="connsiteX69" fmla="*/ 14334996 w 19153142"/>
              <a:gd name="connsiteY69" fmla="*/ 1503010 h 4913407"/>
              <a:gd name="connsiteX70" fmla="*/ 14667214 w 19153142"/>
              <a:gd name="connsiteY70" fmla="*/ 1205348 h 4913407"/>
              <a:gd name="connsiteX71" fmla="*/ 14865974 w 19153142"/>
              <a:gd name="connsiteY71" fmla="*/ 1809292 h 4913407"/>
              <a:gd name="connsiteX72" fmla="*/ 14982062 w 19153142"/>
              <a:gd name="connsiteY72" fmla="*/ 1283958 h 4913407"/>
              <a:gd name="connsiteX73" fmla="*/ 15459199 w 19153142"/>
              <a:gd name="connsiteY73" fmla="*/ 1826071 h 4913407"/>
              <a:gd name="connsiteX74" fmla="*/ 15577561 w 19153142"/>
              <a:gd name="connsiteY74" fmla="*/ 1217304 h 4913407"/>
              <a:gd name="connsiteX75" fmla="*/ 16006000 w 19153142"/>
              <a:gd name="connsiteY75" fmla="*/ 1382865 h 4913407"/>
              <a:gd name="connsiteX76" fmla="*/ 16422288 w 19153142"/>
              <a:gd name="connsiteY76" fmla="*/ 994978 h 4913407"/>
              <a:gd name="connsiteX77" fmla="*/ 16989832 w 19153142"/>
              <a:gd name="connsiteY77" fmla="*/ 557478 h 4913407"/>
              <a:gd name="connsiteX78" fmla="*/ 17566525 w 19153142"/>
              <a:gd name="connsiteY78" fmla="*/ 476315 h 4913407"/>
              <a:gd name="connsiteX79" fmla="*/ 17947665 w 19153142"/>
              <a:gd name="connsiteY79" fmla="*/ 265342 h 4913407"/>
              <a:gd name="connsiteX80" fmla="*/ 18379160 w 19153142"/>
              <a:gd name="connsiteY80" fmla="*/ 21795 h 4913407"/>
              <a:gd name="connsiteX81" fmla="*/ 18686983 w 19153142"/>
              <a:gd name="connsiteY81" fmla="*/ 5297 h 4913407"/>
              <a:gd name="connsiteX82" fmla="*/ 18857359 w 19153142"/>
              <a:gd name="connsiteY82" fmla="*/ 101551 h 4913407"/>
              <a:gd name="connsiteX83" fmla="*/ 19153031 w 19153142"/>
              <a:gd name="connsiteY83" fmla="*/ 425295 h 4913407"/>
              <a:gd name="connsiteX0" fmla="*/ 20071313 w 20071329"/>
              <a:gd name="connsiteY0" fmla="*/ 385202 h 4913407"/>
              <a:gd name="connsiteX1" fmla="*/ 18889451 w 20071329"/>
              <a:gd name="connsiteY1" fmla="*/ 553117 h 4913407"/>
              <a:gd name="connsiteX2" fmla="*/ 18615343 w 20071329"/>
              <a:gd name="connsiteY2" fmla="*/ 617761 h 4913407"/>
              <a:gd name="connsiteX3" fmla="*/ 18319113 w 20071329"/>
              <a:gd name="connsiteY3" fmla="*/ 893399 h 4913407"/>
              <a:gd name="connsiteX4" fmla="*/ 18175554 w 20071329"/>
              <a:gd name="connsiteY4" fmla="*/ 699426 h 4913407"/>
              <a:gd name="connsiteX5" fmla="*/ 17857743 w 20071329"/>
              <a:gd name="connsiteY5" fmla="*/ 796644 h 4913407"/>
              <a:gd name="connsiteX6" fmla="*/ 17517846 w 20071329"/>
              <a:gd name="connsiteY6" fmla="*/ 1055262 h 4913407"/>
              <a:gd name="connsiteX7" fmla="*/ 17226014 w 20071329"/>
              <a:gd name="connsiteY7" fmla="*/ 1266235 h 4913407"/>
              <a:gd name="connsiteX8" fmla="*/ 16899928 w 20071329"/>
              <a:gd name="connsiteY8" fmla="*/ 1704217 h 4913407"/>
              <a:gd name="connsiteX9" fmla="*/ 16692222 w 20071329"/>
              <a:gd name="connsiteY9" fmla="*/ 1801435 h 4913407"/>
              <a:gd name="connsiteX10" fmla="*/ 16317139 w 20071329"/>
              <a:gd name="connsiteY10" fmla="*/ 2238935 h 4913407"/>
              <a:gd name="connsiteX11" fmla="*/ 16115509 w 20071329"/>
              <a:gd name="connsiteY11" fmla="*/ 2692450 h 4913407"/>
              <a:gd name="connsiteX12" fmla="*/ 15687070 w 20071329"/>
              <a:gd name="connsiteY12" fmla="*/ 3017179 h 4913407"/>
              <a:gd name="connsiteX13" fmla="*/ 15508381 w 20071329"/>
              <a:gd name="connsiteY13" fmla="*/ 3373456 h 4913407"/>
              <a:gd name="connsiteX14" fmla="*/ 15165410 w 20071329"/>
              <a:gd name="connsiteY14" fmla="*/ 3567912 h 4913407"/>
              <a:gd name="connsiteX15" fmla="*/ 14285745 w 20071329"/>
              <a:gd name="connsiteY15" fmla="*/ 4319115 h 4913407"/>
              <a:gd name="connsiteX16" fmla="*/ 13772391 w 20071329"/>
              <a:gd name="connsiteY16" fmla="*/ 4575704 h 4913407"/>
              <a:gd name="connsiteX17" fmla="*/ 13451137 w 20071329"/>
              <a:gd name="connsiteY17" fmla="*/ 4663878 h 4913407"/>
              <a:gd name="connsiteX18" fmla="*/ 12953829 w 20071329"/>
              <a:gd name="connsiteY18" fmla="*/ 4848291 h 4913407"/>
              <a:gd name="connsiteX19" fmla="*/ 12520692 w 20071329"/>
              <a:gd name="connsiteY19" fmla="*/ 4864333 h 4913407"/>
              <a:gd name="connsiteX20" fmla="*/ 11927134 w 20071329"/>
              <a:gd name="connsiteY20" fmla="*/ 4912459 h 4913407"/>
              <a:gd name="connsiteX21" fmla="*/ 10820229 w 20071329"/>
              <a:gd name="connsiteY21" fmla="*/ 4816207 h 4913407"/>
              <a:gd name="connsiteX22" fmla="*/ 10355008 w 20071329"/>
              <a:gd name="connsiteY22" fmla="*/ 4848291 h 4913407"/>
              <a:gd name="connsiteX23" fmla="*/ 9969997 w 20071329"/>
              <a:gd name="connsiteY23" fmla="*/ 4864333 h 4913407"/>
              <a:gd name="connsiteX24" fmla="*/ 9536861 w 20071329"/>
              <a:gd name="connsiteY24" fmla="*/ 4864333 h 4913407"/>
              <a:gd name="connsiteX25" fmla="*/ 8814966 w 20071329"/>
              <a:gd name="connsiteY25" fmla="*/ 4880375 h 4913407"/>
              <a:gd name="connsiteX26" fmla="*/ 8317661 w 20071329"/>
              <a:gd name="connsiteY26" fmla="*/ 4896417 h 4913407"/>
              <a:gd name="connsiteX27" fmla="*/ 7595766 w 20071329"/>
              <a:gd name="connsiteY27" fmla="*/ 4912459 h 4913407"/>
              <a:gd name="connsiteX28" fmla="*/ 6312397 w 20071329"/>
              <a:gd name="connsiteY28" fmla="*/ 4896417 h 4913407"/>
              <a:gd name="connsiteX29" fmla="*/ 5430082 w 20071329"/>
              <a:gd name="connsiteY29" fmla="*/ 4912459 h 4913407"/>
              <a:gd name="connsiteX30" fmla="*/ 4627976 w 20071329"/>
              <a:gd name="connsiteY30" fmla="*/ 4896417 h 4913407"/>
              <a:gd name="connsiteX31" fmla="*/ 3681492 w 20071329"/>
              <a:gd name="connsiteY31" fmla="*/ 4864333 h 4913407"/>
              <a:gd name="connsiteX32" fmla="*/ 3168145 w 20071329"/>
              <a:gd name="connsiteY32" fmla="*/ 4880375 h 4913407"/>
              <a:gd name="connsiteX33" fmla="*/ 2349997 w 20071329"/>
              <a:gd name="connsiteY33" fmla="*/ 4864333 h 4913407"/>
              <a:gd name="connsiteX34" fmla="*/ 1644145 w 20071329"/>
              <a:gd name="connsiteY34" fmla="*/ 4880375 h 4913407"/>
              <a:gd name="connsiteX35" fmla="*/ 1259134 w 20071329"/>
              <a:gd name="connsiteY35" fmla="*/ 4880375 h 4913407"/>
              <a:gd name="connsiteX36" fmla="*/ 954334 w 20071329"/>
              <a:gd name="connsiteY36" fmla="*/ 4768080 h 4913407"/>
              <a:gd name="connsiteX37" fmla="*/ 617450 w 20071329"/>
              <a:gd name="connsiteY37" fmla="*/ 4575575 h 4913407"/>
              <a:gd name="connsiteX38" fmla="*/ 376819 w 20071329"/>
              <a:gd name="connsiteY38" fmla="*/ 4270775 h 4913407"/>
              <a:gd name="connsiteX39" fmla="*/ 168271 w 20071329"/>
              <a:gd name="connsiteY39" fmla="*/ 4094312 h 4913407"/>
              <a:gd name="connsiteX40" fmla="*/ 23892 w 20071329"/>
              <a:gd name="connsiteY40" fmla="*/ 3757428 h 4913407"/>
              <a:gd name="connsiteX41" fmla="*/ 7850 w 20071329"/>
              <a:gd name="connsiteY41" fmla="*/ 3356375 h 4913407"/>
              <a:gd name="connsiteX42" fmla="*/ 104103 w 20071329"/>
              <a:gd name="connsiteY42" fmla="*/ 2875112 h 4913407"/>
              <a:gd name="connsiteX43" fmla="*/ 248482 w 20071329"/>
              <a:gd name="connsiteY43" fmla="*/ 2506144 h 4913407"/>
              <a:gd name="connsiteX44" fmla="*/ 473071 w 20071329"/>
              <a:gd name="connsiteY44" fmla="*/ 2249470 h 4913407"/>
              <a:gd name="connsiteX45" fmla="*/ 729745 w 20071329"/>
              <a:gd name="connsiteY45" fmla="*/ 1992796 h 4913407"/>
              <a:gd name="connsiteX46" fmla="*/ 1034545 w 20071329"/>
              <a:gd name="connsiteY46" fmla="*/ 1687996 h 4913407"/>
              <a:gd name="connsiteX47" fmla="*/ 1483724 w 20071329"/>
              <a:gd name="connsiteY47" fmla="*/ 1270902 h 4913407"/>
              <a:gd name="connsiteX48" fmla="*/ 1852692 w 20071329"/>
              <a:gd name="connsiteY48" fmla="*/ 1126523 h 4913407"/>
              <a:gd name="connsiteX49" fmla="*/ 2847303 w 20071329"/>
              <a:gd name="connsiteY49" fmla="*/ 917975 h 4913407"/>
              <a:gd name="connsiteX50" fmla="*/ 3472945 w 20071329"/>
              <a:gd name="connsiteY50" fmla="*/ 837765 h 4913407"/>
              <a:gd name="connsiteX51" fmla="*/ 4515682 w 20071329"/>
              <a:gd name="connsiteY51" fmla="*/ 773596 h 4913407"/>
              <a:gd name="connsiteX52" fmla="*/ 5141324 w 20071329"/>
              <a:gd name="connsiteY52" fmla="*/ 661302 h 4913407"/>
              <a:gd name="connsiteX53" fmla="*/ 6585113 w 20071329"/>
              <a:gd name="connsiteY53" fmla="*/ 597133 h 4913407"/>
              <a:gd name="connsiteX54" fmla="*/ 7611808 w 20071329"/>
              <a:gd name="connsiteY54" fmla="*/ 581091 h 4913407"/>
              <a:gd name="connsiteX55" fmla="*/ 8632333 w 20071329"/>
              <a:gd name="connsiteY55" fmla="*/ 636930 h 4913407"/>
              <a:gd name="connsiteX56" fmla="*/ 9264762 w 20071329"/>
              <a:gd name="connsiteY56" fmla="*/ 656057 h 4913407"/>
              <a:gd name="connsiteX57" fmla="*/ 9622933 w 20071329"/>
              <a:gd name="connsiteY57" fmla="*/ 796734 h 4913407"/>
              <a:gd name="connsiteX58" fmla="*/ 10565100 w 20071329"/>
              <a:gd name="connsiteY58" fmla="*/ 971038 h 4913407"/>
              <a:gd name="connsiteX59" fmla="*/ 11177783 w 20071329"/>
              <a:gd name="connsiteY59" fmla="*/ 1164468 h 4913407"/>
              <a:gd name="connsiteX60" fmla="*/ 11579453 w 20071329"/>
              <a:gd name="connsiteY60" fmla="*/ 1329518 h 4913407"/>
              <a:gd name="connsiteX61" fmla="*/ 12102673 w 20071329"/>
              <a:gd name="connsiteY61" fmla="*/ 1475439 h 4913407"/>
              <a:gd name="connsiteX62" fmla="*/ 12625273 w 20071329"/>
              <a:gd name="connsiteY62" fmla="*/ 1723782 h 4913407"/>
              <a:gd name="connsiteX63" fmla="*/ 12911565 w 20071329"/>
              <a:gd name="connsiteY63" fmla="*/ 1905490 h 4913407"/>
              <a:gd name="connsiteX64" fmla="*/ 13212662 w 20071329"/>
              <a:gd name="connsiteY64" fmla="*/ 2052029 h 4913407"/>
              <a:gd name="connsiteX65" fmla="*/ 13616800 w 20071329"/>
              <a:gd name="connsiteY65" fmla="*/ 2220779 h 4913407"/>
              <a:gd name="connsiteX66" fmla="*/ 14193189 w 20071329"/>
              <a:gd name="connsiteY66" fmla="*/ 2081232 h 4913407"/>
              <a:gd name="connsiteX67" fmla="*/ 13813448 w 20071329"/>
              <a:gd name="connsiteY67" fmla="*/ 1359192 h 4913407"/>
              <a:gd name="connsiteX68" fmla="*/ 14111989 w 20071329"/>
              <a:gd name="connsiteY68" fmla="*/ 1344644 h 4913407"/>
              <a:gd name="connsiteX69" fmla="*/ 14334996 w 20071329"/>
              <a:gd name="connsiteY69" fmla="*/ 1503010 h 4913407"/>
              <a:gd name="connsiteX70" fmla="*/ 14667214 w 20071329"/>
              <a:gd name="connsiteY70" fmla="*/ 1205348 h 4913407"/>
              <a:gd name="connsiteX71" fmla="*/ 14865974 w 20071329"/>
              <a:gd name="connsiteY71" fmla="*/ 1809292 h 4913407"/>
              <a:gd name="connsiteX72" fmla="*/ 14982062 w 20071329"/>
              <a:gd name="connsiteY72" fmla="*/ 1283958 h 4913407"/>
              <a:gd name="connsiteX73" fmla="*/ 15459199 w 20071329"/>
              <a:gd name="connsiteY73" fmla="*/ 1826071 h 4913407"/>
              <a:gd name="connsiteX74" fmla="*/ 15577561 w 20071329"/>
              <a:gd name="connsiteY74" fmla="*/ 1217304 h 4913407"/>
              <a:gd name="connsiteX75" fmla="*/ 16006000 w 20071329"/>
              <a:gd name="connsiteY75" fmla="*/ 1382865 h 4913407"/>
              <a:gd name="connsiteX76" fmla="*/ 16422288 w 20071329"/>
              <a:gd name="connsiteY76" fmla="*/ 994978 h 4913407"/>
              <a:gd name="connsiteX77" fmla="*/ 16989832 w 20071329"/>
              <a:gd name="connsiteY77" fmla="*/ 557478 h 4913407"/>
              <a:gd name="connsiteX78" fmla="*/ 17566525 w 20071329"/>
              <a:gd name="connsiteY78" fmla="*/ 476315 h 4913407"/>
              <a:gd name="connsiteX79" fmla="*/ 17947665 w 20071329"/>
              <a:gd name="connsiteY79" fmla="*/ 265342 h 4913407"/>
              <a:gd name="connsiteX80" fmla="*/ 18379160 w 20071329"/>
              <a:gd name="connsiteY80" fmla="*/ 21795 h 4913407"/>
              <a:gd name="connsiteX81" fmla="*/ 18686983 w 20071329"/>
              <a:gd name="connsiteY81" fmla="*/ 5297 h 4913407"/>
              <a:gd name="connsiteX82" fmla="*/ 18857359 w 20071329"/>
              <a:gd name="connsiteY82" fmla="*/ 101551 h 4913407"/>
              <a:gd name="connsiteX83" fmla="*/ 20071313 w 20071329"/>
              <a:gd name="connsiteY83" fmla="*/ 385202 h 4913407"/>
              <a:gd name="connsiteX0" fmla="*/ 20071313 w 20103996"/>
              <a:gd name="connsiteY0" fmla="*/ 391384 h 4919589"/>
              <a:gd name="connsiteX1" fmla="*/ 18889451 w 20103996"/>
              <a:gd name="connsiteY1" fmla="*/ 559299 h 4919589"/>
              <a:gd name="connsiteX2" fmla="*/ 18615343 w 20103996"/>
              <a:gd name="connsiteY2" fmla="*/ 623943 h 4919589"/>
              <a:gd name="connsiteX3" fmla="*/ 18319113 w 20103996"/>
              <a:gd name="connsiteY3" fmla="*/ 899581 h 4919589"/>
              <a:gd name="connsiteX4" fmla="*/ 18175554 w 20103996"/>
              <a:gd name="connsiteY4" fmla="*/ 705608 h 4919589"/>
              <a:gd name="connsiteX5" fmla="*/ 17857743 w 20103996"/>
              <a:gd name="connsiteY5" fmla="*/ 802826 h 4919589"/>
              <a:gd name="connsiteX6" fmla="*/ 17517846 w 20103996"/>
              <a:gd name="connsiteY6" fmla="*/ 1061444 h 4919589"/>
              <a:gd name="connsiteX7" fmla="*/ 17226014 w 20103996"/>
              <a:gd name="connsiteY7" fmla="*/ 1272417 h 4919589"/>
              <a:gd name="connsiteX8" fmla="*/ 16899928 w 20103996"/>
              <a:gd name="connsiteY8" fmla="*/ 1710399 h 4919589"/>
              <a:gd name="connsiteX9" fmla="*/ 16692222 w 20103996"/>
              <a:gd name="connsiteY9" fmla="*/ 1807617 h 4919589"/>
              <a:gd name="connsiteX10" fmla="*/ 16317139 w 20103996"/>
              <a:gd name="connsiteY10" fmla="*/ 2245117 h 4919589"/>
              <a:gd name="connsiteX11" fmla="*/ 16115509 w 20103996"/>
              <a:gd name="connsiteY11" fmla="*/ 2698632 h 4919589"/>
              <a:gd name="connsiteX12" fmla="*/ 15687070 w 20103996"/>
              <a:gd name="connsiteY12" fmla="*/ 3023361 h 4919589"/>
              <a:gd name="connsiteX13" fmla="*/ 15508381 w 20103996"/>
              <a:gd name="connsiteY13" fmla="*/ 3379638 h 4919589"/>
              <a:gd name="connsiteX14" fmla="*/ 15165410 w 20103996"/>
              <a:gd name="connsiteY14" fmla="*/ 3574094 h 4919589"/>
              <a:gd name="connsiteX15" fmla="*/ 14285745 w 20103996"/>
              <a:gd name="connsiteY15" fmla="*/ 4325297 h 4919589"/>
              <a:gd name="connsiteX16" fmla="*/ 13772391 w 20103996"/>
              <a:gd name="connsiteY16" fmla="*/ 4581886 h 4919589"/>
              <a:gd name="connsiteX17" fmla="*/ 13451137 w 20103996"/>
              <a:gd name="connsiteY17" fmla="*/ 4670060 h 4919589"/>
              <a:gd name="connsiteX18" fmla="*/ 12953829 w 20103996"/>
              <a:gd name="connsiteY18" fmla="*/ 4854473 h 4919589"/>
              <a:gd name="connsiteX19" fmla="*/ 12520692 w 20103996"/>
              <a:gd name="connsiteY19" fmla="*/ 4870515 h 4919589"/>
              <a:gd name="connsiteX20" fmla="*/ 11927134 w 20103996"/>
              <a:gd name="connsiteY20" fmla="*/ 4918641 h 4919589"/>
              <a:gd name="connsiteX21" fmla="*/ 10820229 w 20103996"/>
              <a:gd name="connsiteY21" fmla="*/ 4822389 h 4919589"/>
              <a:gd name="connsiteX22" fmla="*/ 10355008 w 20103996"/>
              <a:gd name="connsiteY22" fmla="*/ 4854473 h 4919589"/>
              <a:gd name="connsiteX23" fmla="*/ 9969997 w 20103996"/>
              <a:gd name="connsiteY23" fmla="*/ 4870515 h 4919589"/>
              <a:gd name="connsiteX24" fmla="*/ 9536861 w 20103996"/>
              <a:gd name="connsiteY24" fmla="*/ 4870515 h 4919589"/>
              <a:gd name="connsiteX25" fmla="*/ 8814966 w 20103996"/>
              <a:gd name="connsiteY25" fmla="*/ 4886557 h 4919589"/>
              <a:gd name="connsiteX26" fmla="*/ 8317661 w 20103996"/>
              <a:gd name="connsiteY26" fmla="*/ 4902599 h 4919589"/>
              <a:gd name="connsiteX27" fmla="*/ 7595766 w 20103996"/>
              <a:gd name="connsiteY27" fmla="*/ 4918641 h 4919589"/>
              <a:gd name="connsiteX28" fmla="*/ 6312397 w 20103996"/>
              <a:gd name="connsiteY28" fmla="*/ 4902599 h 4919589"/>
              <a:gd name="connsiteX29" fmla="*/ 5430082 w 20103996"/>
              <a:gd name="connsiteY29" fmla="*/ 4918641 h 4919589"/>
              <a:gd name="connsiteX30" fmla="*/ 4627976 w 20103996"/>
              <a:gd name="connsiteY30" fmla="*/ 4902599 h 4919589"/>
              <a:gd name="connsiteX31" fmla="*/ 3681492 w 20103996"/>
              <a:gd name="connsiteY31" fmla="*/ 4870515 h 4919589"/>
              <a:gd name="connsiteX32" fmla="*/ 3168145 w 20103996"/>
              <a:gd name="connsiteY32" fmla="*/ 4886557 h 4919589"/>
              <a:gd name="connsiteX33" fmla="*/ 2349997 w 20103996"/>
              <a:gd name="connsiteY33" fmla="*/ 4870515 h 4919589"/>
              <a:gd name="connsiteX34" fmla="*/ 1644145 w 20103996"/>
              <a:gd name="connsiteY34" fmla="*/ 4886557 h 4919589"/>
              <a:gd name="connsiteX35" fmla="*/ 1259134 w 20103996"/>
              <a:gd name="connsiteY35" fmla="*/ 4886557 h 4919589"/>
              <a:gd name="connsiteX36" fmla="*/ 954334 w 20103996"/>
              <a:gd name="connsiteY36" fmla="*/ 4774262 h 4919589"/>
              <a:gd name="connsiteX37" fmla="*/ 617450 w 20103996"/>
              <a:gd name="connsiteY37" fmla="*/ 4581757 h 4919589"/>
              <a:gd name="connsiteX38" fmla="*/ 376819 w 20103996"/>
              <a:gd name="connsiteY38" fmla="*/ 4276957 h 4919589"/>
              <a:gd name="connsiteX39" fmla="*/ 168271 w 20103996"/>
              <a:gd name="connsiteY39" fmla="*/ 4100494 h 4919589"/>
              <a:gd name="connsiteX40" fmla="*/ 23892 w 20103996"/>
              <a:gd name="connsiteY40" fmla="*/ 3763610 h 4919589"/>
              <a:gd name="connsiteX41" fmla="*/ 7850 w 20103996"/>
              <a:gd name="connsiteY41" fmla="*/ 3362557 h 4919589"/>
              <a:gd name="connsiteX42" fmla="*/ 104103 w 20103996"/>
              <a:gd name="connsiteY42" fmla="*/ 2881294 h 4919589"/>
              <a:gd name="connsiteX43" fmla="*/ 248482 w 20103996"/>
              <a:gd name="connsiteY43" fmla="*/ 2512326 h 4919589"/>
              <a:gd name="connsiteX44" fmla="*/ 473071 w 20103996"/>
              <a:gd name="connsiteY44" fmla="*/ 2255652 h 4919589"/>
              <a:gd name="connsiteX45" fmla="*/ 729745 w 20103996"/>
              <a:gd name="connsiteY45" fmla="*/ 1998978 h 4919589"/>
              <a:gd name="connsiteX46" fmla="*/ 1034545 w 20103996"/>
              <a:gd name="connsiteY46" fmla="*/ 1694178 h 4919589"/>
              <a:gd name="connsiteX47" fmla="*/ 1483724 w 20103996"/>
              <a:gd name="connsiteY47" fmla="*/ 1277084 h 4919589"/>
              <a:gd name="connsiteX48" fmla="*/ 1852692 w 20103996"/>
              <a:gd name="connsiteY48" fmla="*/ 1132705 h 4919589"/>
              <a:gd name="connsiteX49" fmla="*/ 2847303 w 20103996"/>
              <a:gd name="connsiteY49" fmla="*/ 924157 h 4919589"/>
              <a:gd name="connsiteX50" fmla="*/ 3472945 w 20103996"/>
              <a:gd name="connsiteY50" fmla="*/ 843947 h 4919589"/>
              <a:gd name="connsiteX51" fmla="*/ 4515682 w 20103996"/>
              <a:gd name="connsiteY51" fmla="*/ 779778 h 4919589"/>
              <a:gd name="connsiteX52" fmla="*/ 5141324 w 20103996"/>
              <a:gd name="connsiteY52" fmla="*/ 667484 h 4919589"/>
              <a:gd name="connsiteX53" fmla="*/ 6585113 w 20103996"/>
              <a:gd name="connsiteY53" fmla="*/ 603315 h 4919589"/>
              <a:gd name="connsiteX54" fmla="*/ 7611808 w 20103996"/>
              <a:gd name="connsiteY54" fmla="*/ 587273 h 4919589"/>
              <a:gd name="connsiteX55" fmla="*/ 8632333 w 20103996"/>
              <a:gd name="connsiteY55" fmla="*/ 643112 h 4919589"/>
              <a:gd name="connsiteX56" fmla="*/ 9264762 w 20103996"/>
              <a:gd name="connsiteY56" fmla="*/ 662239 h 4919589"/>
              <a:gd name="connsiteX57" fmla="*/ 9622933 w 20103996"/>
              <a:gd name="connsiteY57" fmla="*/ 802916 h 4919589"/>
              <a:gd name="connsiteX58" fmla="*/ 10565100 w 20103996"/>
              <a:gd name="connsiteY58" fmla="*/ 977220 h 4919589"/>
              <a:gd name="connsiteX59" fmla="*/ 11177783 w 20103996"/>
              <a:gd name="connsiteY59" fmla="*/ 1170650 h 4919589"/>
              <a:gd name="connsiteX60" fmla="*/ 11579453 w 20103996"/>
              <a:gd name="connsiteY60" fmla="*/ 1335700 h 4919589"/>
              <a:gd name="connsiteX61" fmla="*/ 12102673 w 20103996"/>
              <a:gd name="connsiteY61" fmla="*/ 1481621 h 4919589"/>
              <a:gd name="connsiteX62" fmla="*/ 12625273 w 20103996"/>
              <a:gd name="connsiteY62" fmla="*/ 1729964 h 4919589"/>
              <a:gd name="connsiteX63" fmla="*/ 12911565 w 20103996"/>
              <a:gd name="connsiteY63" fmla="*/ 1911672 h 4919589"/>
              <a:gd name="connsiteX64" fmla="*/ 13212662 w 20103996"/>
              <a:gd name="connsiteY64" fmla="*/ 2058211 h 4919589"/>
              <a:gd name="connsiteX65" fmla="*/ 13616800 w 20103996"/>
              <a:gd name="connsiteY65" fmla="*/ 2226961 h 4919589"/>
              <a:gd name="connsiteX66" fmla="*/ 14193189 w 20103996"/>
              <a:gd name="connsiteY66" fmla="*/ 2087414 h 4919589"/>
              <a:gd name="connsiteX67" fmla="*/ 13813448 w 20103996"/>
              <a:gd name="connsiteY67" fmla="*/ 1365374 h 4919589"/>
              <a:gd name="connsiteX68" fmla="*/ 14111989 w 20103996"/>
              <a:gd name="connsiteY68" fmla="*/ 1350826 h 4919589"/>
              <a:gd name="connsiteX69" fmla="*/ 14334996 w 20103996"/>
              <a:gd name="connsiteY69" fmla="*/ 1509192 h 4919589"/>
              <a:gd name="connsiteX70" fmla="*/ 14667214 w 20103996"/>
              <a:gd name="connsiteY70" fmla="*/ 1211530 h 4919589"/>
              <a:gd name="connsiteX71" fmla="*/ 14865974 w 20103996"/>
              <a:gd name="connsiteY71" fmla="*/ 1815474 h 4919589"/>
              <a:gd name="connsiteX72" fmla="*/ 14982062 w 20103996"/>
              <a:gd name="connsiteY72" fmla="*/ 1290140 h 4919589"/>
              <a:gd name="connsiteX73" fmla="*/ 15459199 w 20103996"/>
              <a:gd name="connsiteY73" fmla="*/ 1832253 h 4919589"/>
              <a:gd name="connsiteX74" fmla="*/ 15577561 w 20103996"/>
              <a:gd name="connsiteY74" fmla="*/ 1223486 h 4919589"/>
              <a:gd name="connsiteX75" fmla="*/ 16006000 w 20103996"/>
              <a:gd name="connsiteY75" fmla="*/ 1389047 h 4919589"/>
              <a:gd name="connsiteX76" fmla="*/ 16422288 w 20103996"/>
              <a:gd name="connsiteY76" fmla="*/ 1001160 h 4919589"/>
              <a:gd name="connsiteX77" fmla="*/ 16989832 w 20103996"/>
              <a:gd name="connsiteY77" fmla="*/ 563660 h 4919589"/>
              <a:gd name="connsiteX78" fmla="*/ 17566525 w 20103996"/>
              <a:gd name="connsiteY78" fmla="*/ 482497 h 4919589"/>
              <a:gd name="connsiteX79" fmla="*/ 17947665 w 20103996"/>
              <a:gd name="connsiteY79" fmla="*/ 271524 h 4919589"/>
              <a:gd name="connsiteX80" fmla="*/ 18379160 w 20103996"/>
              <a:gd name="connsiteY80" fmla="*/ 27977 h 4919589"/>
              <a:gd name="connsiteX81" fmla="*/ 18686983 w 20103996"/>
              <a:gd name="connsiteY81" fmla="*/ 11479 h 4919589"/>
              <a:gd name="connsiteX82" fmla="*/ 19678967 w 20103996"/>
              <a:gd name="connsiteY82" fmla="*/ 27549 h 4919589"/>
              <a:gd name="connsiteX83" fmla="*/ 20071313 w 20103996"/>
              <a:gd name="connsiteY83" fmla="*/ 391384 h 4919589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111989 w 20100277"/>
              <a:gd name="connsiteY68" fmla="*/ 1334425 h 4903188"/>
              <a:gd name="connsiteX69" fmla="*/ 14334996 w 20100277"/>
              <a:gd name="connsiteY69" fmla="*/ 1492791 h 4903188"/>
              <a:gd name="connsiteX70" fmla="*/ 14667214 w 20100277"/>
              <a:gd name="connsiteY70" fmla="*/ 1195129 h 4903188"/>
              <a:gd name="connsiteX71" fmla="*/ 14865974 w 20100277"/>
              <a:gd name="connsiteY71" fmla="*/ 1799073 h 4903188"/>
              <a:gd name="connsiteX72" fmla="*/ 14982062 w 20100277"/>
              <a:gd name="connsiteY72" fmla="*/ 1273739 h 4903188"/>
              <a:gd name="connsiteX73" fmla="*/ 15459199 w 20100277"/>
              <a:gd name="connsiteY73" fmla="*/ 1815852 h 4903188"/>
              <a:gd name="connsiteX74" fmla="*/ 15577561 w 20100277"/>
              <a:gd name="connsiteY74" fmla="*/ 1207085 h 4903188"/>
              <a:gd name="connsiteX75" fmla="*/ 16006000 w 20100277"/>
              <a:gd name="connsiteY75" fmla="*/ 1372646 h 4903188"/>
              <a:gd name="connsiteX76" fmla="*/ 16422288 w 20100277"/>
              <a:gd name="connsiteY76" fmla="*/ 984759 h 4903188"/>
              <a:gd name="connsiteX77" fmla="*/ 16989832 w 20100277"/>
              <a:gd name="connsiteY77" fmla="*/ 547259 h 4903188"/>
              <a:gd name="connsiteX78" fmla="*/ 17566525 w 20100277"/>
              <a:gd name="connsiteY78" fmla="*/ 466096 h 4903188"/>
              <a:gd name="connsiteX79" fmla="*/ 17947665 w 20100277"/>
              <a:gd name="connsiteY79" fmla="*/ 255123 h 4903188"/>
              <a:gd name="connsiteX80" fmla="*/ 18379160 w 20100277"/>
              <a:gd name="connsiteY80" fmla="*/ 11576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111989 w 20100277"/>
              <a:gd name="connsiteY68" fmla="*/ 1334425 h 4903188"/>
              <a:gd name="connsiteX69" fmla="*/ 14334996 w 20100277"/>
              <a:gd name="connsiteY69" fmla="*/ 1492791 h 4903188"/>
              <a:gd name="connsiteX70" fmla="*/ 14667214 w 20100277"/>
              <a:gd name="connsiteY70" fmla="*/ 1195129 h 4903188"/>
              <a:gd name="connsiteX71" fmla="*/ 14865974 w 20100277"/>
              <a:gd name="connsiteY71" fmla="*/ 1799073 h 4903188"/>
              <a:gd name="connsiteX72" fmla="*/ 14982062 w 20100277"/>
              <a:gd name="connsiteY72" fmla="*/ 1273739 h 4903188"/>
              <a:gd name="connsiteX73" fmla="*/ 15459199 w 20100277"/>
              <a:gd name="connsiteY73" fmla="*/ 1815852 h 4903188"/>
              <a:gd name="connsiteX74" fmla="*/ 15577561 w 20100277"/>
              <a:gd name="connsiteY74" fmla="*/ 1207085 h 4903188"/>
              <a:gd name="connsiteX75" fmla="*/ 16006000 w 20100277"/>
              <a:gd name="connsiteY75" fmla="*/ 1372646 h 4903188"/>
              <a:gd name="connsiteX76" fmla="*/ 16422288 w 20100277"/>
              <a:gd name="connsiteY76" fmla="*/ 984759 h 4903188"/>
              <a:gd name="connsiteX77" fmla="*/ 16989832 w 20100277"/>
              <a:gd name="connsiteY77" fmla="*/ 547259 h 4903188"/>
              <a:gd name="connsiteX78" fmla="*/ 17566525 w 20100277"/>
              <a:gd name="connsiteY78" fmla="*/ 466096 h 4903188"/>
              <a:gd name="connsiteX79" fmla="*/ 17947665 w 20100277"/>
              <a:gd name="connsiteY79" fmla="*/ 255123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111989 w 20100277"/>
              <a:gd name="connsiteY68" fmla="*/ 1334425 h 4903188"/>
              <a:gd name="connsiteX69" fmla="*/ 14334996 w 20100277"/>
              <a:gd name="connsiteY69" fmla="*/ 1492791 h 4903188"/>
              <a:gd name="connsiteX70" fmla="*/ 14667214 w 20100277"/>
              <a:gd name="connsiteY70" fmla="*/ 1195129 h 4903188"/>
              <a:gd name="connsiteX71" fmla="*/ 14865974 w 20100277"/>
              <a:gd name="connsiteY71" fmla="*/ 1799073 h 4903188"/>
              <a:gd name="connsiteX72" fmla="*/ 14982062 w 20100277"/>
              <a:gd name="connsiteY72" fmla="*/ 1273739 h 4903188"/>
              <a:gd name="connsiteX73" fmla="*/ 15459199 w 20100277"/>
              <a:gd name="connsiteY73" fmla="*/ 1815852 h 4903188"/>
              <a:gd name="connsiteX74" fmla="*/ 15577561 w 20100277"/>
              <a:gd name="connsiteY74" fmla="*/ 1207085 h 4903188"/>
              <a:gd name="connsiteX75" fmla="*/ 16006000 w 20100277"/>
              <a:gd name="connsiteY75" fmla="*/ 1372646 h 4903188"/>
              <a:gd name="connsiteX76" fmla="*/ 16422288 w 20100277"/>
              <a:gd name="connsiteY76" fmla="*/ 984759 h 4903188"/>
              <a:gd name="connsiteX77" fmla="*/ 16989832 w 20100277"/>
              <a:gd name="connsiteY77" fmla="*/ 547259 h 4903188"/>
              <a:gd name="connsiteX78" fmla="*/ 17566525 w 20100277"/>
              <a:gd name="connsiteY78" fmla="*/ 466096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111989 w 20100277"/>
              <a:gd name="connsiteY68" fmla="*/ 1334425 h 4903188"/>
              <a:gd name="connsiteX69" fmla="*/ 14334996 w 20100277"/>
              <a:gd name="connsiteY69" fmla="*/ 1492791 h 4903188"/>
              <a:gd name="connsiteX70" fmla="*/ 14667214 w 20100277"/>
              <a:gd name="connsiteY70" fmla="*/ 1195129 h 4903188"/>
              <a:gd name="connsiteX71" fmla="*/ 14865974 w 20100277"/>
              <a:gd name="connsiteY71" fmla="*/ 1799073 h 4903188"/>
              <a:gd name="connsiteX72" fmla="*/ 14982062 w 20100277"/>
              <a:gd name="connsiteY72" fmla="*/ 1273739 h 4903188"/>
              <a:gd name="connsiteX73" fmla="*/ 15459199 w 20100277"/>
              <a:gd name="connsiteY73" fmla="*/ 1815852 h 4903188"/>
              <a:gd name="connsiteX74" fmla="*/ 15577561 w 20100277"/>
              <a:gd name="connsiteY74" fmla="*/ 1207085 h 4903188"/>
              <a:gd name="connsiteX75" fmla="*/ 16006000 w 20100277"/>
              <a:gd name="connsiteY75" fmla="*/ 1372646 h 4903188"/>
              <a:gd name="connsiteX76" fmla="*/ 16422288 w 20100277"/>
              <a:gd name="connsiteY76" fmla="*/ 984759 h 4903188"/>
              <a:gd name="connsiteX77" fmla="*/ 16989832 w 20100277"/>
              <a:gd name="connsiteY77" fmla="*/ 547259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111989 w 20100277"/>
              <a:gd name="connsiteY68" fmla="*/ 1334425 h 4903188"/>
              <a:gd name="connsiteX69" fmla="*/ 14334996 w 20100277"/>
              <a:gd name="connsiteY69" fmla="*/ 1492791 h 4903188"/>
              <a:gd name="connsiteX70" fmla="*/ 14667214 w 20100277"/>
              <a:gd name="connsiteY70" fmla="*/ 1195129 h 4903188"/>
              <a:gd name="connsiteX71" fmla="*/ 14865974 w 20100277"/>
              <a:gd name="connsiteY71" fmla="*/ 1799073 h 4903188"/>
              <a:gd name="connsiteX72" fmla="*/ 14982062 w 20100277"/>
              <a:gd name="connsiteY72" fmla="*/ 1273739 h 4903188"/>
              <a:gd name="connsiteX73" fmla="*/ 15459199 w 20100277"/>
              <a:gd name="connsiteY73" fmla="*/ 1815852 h 4903188"/>
              <a:gd name="connsiteX74" fmla="*/ 15577561 w 20100277"/>
              <a:gd name="connsiteY74" fmla="*/ 1207085 h 4903188"/>
              <a:gd name="connsiteX75" fmla="*/ 16006000 w 20100277"/>
              <a:gd name="connsiteY75" fmla="*/ 1372646 h 4903188"/>
              <a:gd name="connsiteX76" fmla="*/ 16422288 w 20100277"/>
              <a:gd name="connsiteY76" fmla="*/ 984759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111989 w 20100277"/>
              <a:gd name="connsiteY68" fmla="*/ 1334425 h 4903188"/>
              <a:gd name="connsiteX69" fmla="*/ 14334996 w 20100277"/>
              <a:gd name="connsiteY69" fmla="*/ 1492791 h 4903188"/>
              <a:gd name="connsiteX70" fmla="*/ 14667214 w 20100277"/>
              <a:gd name="connsiteY70" fmla="*/ 1195129 h 4903188"/>
              <a:gd name="connsiteX71" fmla="*/ 14865974 w 20100277"/>
              <a:gd name="connsiteY71" fmla="*/ 1799073 h 4903188"/>
              <a:gd name="connsiteX72" fmla="*/ 14982062 w 20100277"/>
              <a:gd name="connsiteY72" fmla="*/ 1273739 h 4903188"/>
              <a:gd name="connsiteX73" fmla="*/ 15459199 w 20100277"/>
              <a:gd name="connsiteY73" fmla="*/ 1815852 h 4903188"/>
              <a:gd name="connsiteX74" fmla="*/ 15577561 w 20100277"/>
              <a:gd name="connsiteY74" fmla="*/ 1207085 h 4903188"/>
              <a:gd name="connsiteX75" fmla="*/ 16006000 w 20100277"/>
              <a:gd name="connsiteY75" fmla="*/ 1372646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111989 w 20100277"/>
              <a:gd name="connsiteY68" fmla="*/ 1334425 h 4903188"/>
              <a:gd name="connsiteX69" fmla="*/ 14334996 w 20100277"/>
              <a:gd name="connsiteY69" fmla="*/ 1492791 h 4903188"/>
              <a:gd name="connsiteX70" fmla="*/ 14667214 w 20100277"/>
              <a:gd name="connsiteY70" fmla="*/ 1195129 h 4903188"/>
              <a:gd name="connsiteX71" fmla="*/ 14865974 w 20100277"/>
              <a:gd name="connsiteY71" fmla="*/ 1799073 h 4903188"/>
              <a:gd name="connsiteX72" fmla="*/ 14982062 w 20100277"/>
              <a:gd name="connsiteY72" fmla="*/ 1273739 h 4903188"/>
              <a:gd name="connsiteX73" fmla="*/ 15459199 w 20100277"/>
              <a:gd name="connsiteY73" fmla="*/ 1815852 h 4903188"/>
              <a:gd name="connsiteX74" fmla="*/ 16109197 w 20100277"/>
              <a:gd name="connsiteY74" fmla="*/ 1487726 h 4903188"/>
              <a:gd name="connsiteX75" fmla="*/ 16006000 w 20100277"/>
              <a:gd name="connsiteY75" fmla="*/ 1372646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111989 w 20100277"/>
              <a:gd name="connsiteY68" fmla="*/ 1334425 h 4903188"/>
              <a:gd name="connsiteX69" fmla="*/ 14334996 w 20100277"/>
              <a:gd name="connsiteY69" fmla="*/ 1492791 h 4903188"/>
              <a:gd name="connsiteX70" fmla="*/ 14667214 w 20100277"/>
              <a:gd name="connsiteY70" fmla="*/ 1195129 h 4903188"/>
              <a:gd name="connsiteX71" fmla="*/ 14865974 w 20100277"/>
              <a:gd name="connsiteY71" fmla="*/ 1799073 h 4903188"/>
              <a:gd name="connsiteX72" fmla="*/ 14982062 w 20100277"/>
              <a:gd name="connsiteY72" fmla="*/ 1273739 h 4903188"/>
              <a:gd name="connsiteX73" fmla="*/ 15459199 w 20100277"/>
              <a:gd name="connsiteY73" fmla="*/ 1815852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111989 w 20100277"/>
              <a:gd name="connsiteY68" fmla="*/ 1334425 h 4903188"/>
              <a:gd name="connsiteX69" fmla="*/ 14334996 w 20100277"/>
              <a:gd name="connsiteY69" fmla="*/ 1492791 h 4903188"/>
              <a:gd name="connsiteX70" fmla="*/ 14667214 w 20100277"/>
              <a:gd name="connsiteY70" fmla="*/ 1195129 h 4903188"/>
              <a:gd name="connsiteX71" fmla="*/ 14865974 w 20100277"/>
              <a:gd name="connsiteY71" fmla="*/ 1799073 h 4903188"/>
              <a:gd name="connsiteX72" fmla="*/ 14982062 w 20100277"/>
              <a:gd name="connsiteY72" fmla="*/ 127373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111989 w 20100277"/>
              <a:gd name="connsiteY68" fmla="*/ 1334425 h 4903188"/>
              <a:gd name="connsiteX69" fmla="*/ 14334996 w 20100277"/>
              <a:gd name="connsiteY69" fmla="*/ 1492791 h 4903188"/>
              <a:gd name="connsiteX70" fmla="*/ 14667214 w 20100277"/>
              <a:gd name="connsiteY70" fmla="*/ 1195129 h 4903188"/>
              <a:gd name="connsiteX71" fmla="*/ 14865974 w 20100277"/>
              <a:gd name="connsiteY71" fmla="*/ 1799073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111989 w 20100277"/>
              <a:gd name="connsiteY68" fmla="*/ 1334425 h 4903188"/>
              <a:gd name="connsiteX69" fmla="*/ 14334996 w 20100277"/>
              <a:gd name="connsiteY69" fmla="*/ 1492791 h 4903188"/>
              <a:gd name="connsiteX70" fmla="*/ 14667214 w 20100277"/>
              <a:gd name="connsiteY70" fmla="*/ 1195129 h 4903188"/>
              <a:gd name="connsiteX71" fmla="*/ 15397622 w 20100277"/>
              <a:gd name="connsiteY71" fmla="*/ 2039609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111989 w 20100277"/>
              <a:gd name="connsiteY68" fmla="*/ 1334425 h 4903188"/>
              <a:gd name="connsiteX69" fmla="*/ 14334996 w 20100277"/>
              <a:gd name="connsiteY69" fmla="*/ 1492791 h 4903188"/>
              <a:gd name="connsiteX70" fmla="*/ 15440492 w 20100277"/>
              <a:gd name="connsiteY70" fmla="*/ 2277551 h 4903188"/>
              <a:gd name="connsiteX71" fmla="*/ 15397622 w 20100277"/>
              <a:gd name="connsiteY71" fmla="*/ 2039609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111989 w 20100277"/>
              <a:gd name="connsiteY68" fmla="*/ 1334425 h 4903188"/>
              <a:gd name="connsiteX69" fmla="*/ 15156606 w 20100277"/>
              <a:gd name="connsiteY69" fmla="*/ 2254504 h 4903188"/>
              <a:gd name="connsiteX70" fmla="*/ 15440492 w 20100277"/>
              <a:gd name="connsiteY70" fmla="*/ 2277551 h 4903188"/>
              <a:gd name="connsiteX71" fmla="*/ 15397622 w 20100277"/>
              <a:gd name="connsiteY71" fmla="*/ 2039609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981936 w 20100277"/>
              <a:gd name="connsiteY68" fmla="*/ 2256486 h 4903188"/>
              <a:gd name="connsiteX69" fmla="*/ 15156606 w 20100277"/>
              <a:gd name="connsiteY69" fmla="*/ 2254504 h 4903188"/>
              <a:gd name="connsiteX70" fmla="*/ 15440492 w 20100277"/>
              <a:gd name="connsiteY70" fmla="*/ 2277551 h 4903188"/>
              <a:gd name="connsiteX71" fmla="*/ 15397622 w 20100277"/>
              <a:gd name="connsiteY71" fmla="*/ 2039609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4586732 w 20100277"/>
              <a:gd name="connsiteY67" fmla="*/ 2230956 h 4903188"/>
              <a:gd name="connsiteX68" fmla="*/ 14981936 w 20100277"/>
              <a:gd name="connsiteY68" fmla="*/ 2256486 h 4903188"/>
              <a:gd name="connsiteX69" fmla="*/ 15156606 w 20100277"/>
              <a:gd name="connsiteY69" fmla="*/ 2254504 h 4903188"/>
              <a:gd name="connsiteX70" fmla="*/ 15440492 w 20100277"/>
              <a:gd name="connsiteY70" fmla="*/ 2277551 h 4903188"/>
              <a:gd name="connsiteX71" fmla="*/ 15397622 w 20100277"/>
              <a:gd name="connsiteY71" fmla="*/ 2039609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810127 w 20100277"/>
              <a:gd name="connsiteY65" fmla="*/ 1809655 h 4903188"/>
              <a:gd name="connsiteX66" fmla="*/ 14193189 w 20100277"/>
              <a:gd name="connsiteY66" fmla="*/ 2071013 h 4903188"/>
              <a:gd name="connsiteX67" fmla="*/ 14586732 w 20100277"/>
              <a:gd name="connsiteY67" fmla="*/ 2230956 h 4903188"/>
              <a:gd name="connsiteX68" fmla="*/ 14981936 w 20100277"/>
              <a:gd name="connsiteY68" fmla="*/ 2256486 h 4903188"/>
              <a:gd name="connsiteX69" fmla="*/ 15156606 w 20100277"/>
              <a:gd name="connsiteY69" fmla="*/ 2254504 h 4903188"/>
              <a:gd name="connsiteX70" fmla="*/ 15440492 w 20100277"/>
              <a:gd name="connsiteY70" fmla="*/ 2277551 h 4903188"/>
              <a:gd name="connsiteX71" fmla="*/ 15397622 w 20100277"/>
              <a:gd name="connsiteY71" fmla="*/ 2039609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309320 w 20100277"/>
              <a:gd name="connsiteY64" fmla="*/ 1600829 h 4903188"/>
              <a:gd name="connsiteX65" fmla="*/ 13810127 w 20100277"/>
              <a:gd name="connsiteY65" fmla="*/ 1809655 h 4903188"/>
              <a:gd name="connsiteX66" fmla="*/ 14193189 w 20100277"/>
              <a:gd name="connsiteY66" fmla="*/ 2071013 h 4903188"/>
              <a:gd name="connsiteX67" fmla="*/ 14586732 w 20100277"/>
              <a:gd name="connsiteY67" fmla="*/ 2230956 h 4903188"/>
              <a:gd name="connsiteX68" fmla="*/ 14981936 w 20100277"/>
              <a:gd name="connsiteY68" fmla="*/ 2256486 h 4903188"/>
              <a:gd name="connsiteX69" fmla="*/ 15156606 w 20100277"/>
              <a:gd name="connsiteY69" fmla="*/ 2254504 h 4903188"/>
              <a:gd name="connsiteX70" fmla="*/ 15440492 w 20100277"/>
              <a:gd name="connsiteY70" fmla="*/ 2277551 h 4903188"/>
              <a:gd name="connsiteX71" fmla="*/ 15397622 w 20100277"/>
              <a:gd name="connsiteY71" fmla="*/ 2039609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863235 w 20100277"/>
              <a:gd name="connsiteY63" fmla="*/ 1454284 h 4903188"/>
              <a:gd name="connsiteX64" fmla="*/ 13309320 w 20100277"/>
              <a:gd name="connsiteY64" fmla="*/ 1600829 h 4903188"/>
              <a:gd name="connsiteX65" fmla="*/ 13810127 w 20100277"/>
              <a:gd name="connsiteY65" fmla="*/ 1809655 h 4903188"/>
              <a:gd name="connsiteX66" fmla="*/ 14193189 w 20100277"/>
              <a:gd name="connsiteY66" fmla="*/ 2071013 h 4903188"/>
              <a:gd name="connsiteX67" fmla="*/ 14586732 w 20100277"/>
              <a:gd name="connsiteY67" fmla="*/ 2230956 h 4903188"/>
              <a:gd name="connsiteX68" fmla="*/ 14981936 w 20100277"/>
              <a:gd name="connsiteY68" fmla="*/ 2256486 h 4903188"/>
              <a:gd name="connsiteX69" fmla="*/ 15156606 w 20100277"/>
              <a:gd name="connsiteY69" fmla="*/ 2254504 h 4903188"/>
              <a:gd name="connsiteX70" fmla="*/ 15440492 w 20100277"/>
              <a:gd name="connsiteY70" fmla="*/ 2277551 h 4903188"/>
              <a:gd name="connsiteX71" fmla="*/ 15397622 w 20100277"/>
              <a:gd name="connsiteY71" fmla="*/ 2039609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576930 w 20100277"/>
              <a:gd name="connsiteY62" fmla="*/ 1192393 h 4903188"/>
              <a:gd name="connsiteX63" fmla="*/ 12863235 w 20100277"/>
              <a:gd name="connsiteY63" fmla="*/ 1454284 h 4903188"/>
              <a:gd name="connsiteX64" fmla="*/ 13309320 w 20100277"/>
              <a:gd name="connsiteY64" fmla="*/ 1600829 h 4903188"/>
              <a:gd name="connsiteX65" fmla="*/ 13810127 w 20100277"/>
              <a:gd name="connsiteY65" fmla="*/ 1809655 h 4903188"/>
              <a:gd name="connsiteX66" fmla="*/ 14193189 w 20100277"/>
              <a:gd name="connsiteY66" fmla="*/ 2071013 h 4903188"/>
              <a:gd name="connsiteX67" fmla="*/ 14586732 w 20100277"/>
              <a:gd name="connsiteY67" fmla="*/ 2230956 h 4903188"/>
              <a:gd name="connsiteX68" fmla="*/ 14981936 w 20100277"/>
              <a:gd name="connsiteY68" fmla="*/ 2256486 h 4903188"/>
              <a:gd name="connsiteX69" fmla="*/ 15156606 w 20100277"/>
              <a:gd name="connsiteY69" fmla="*/ 2254504 h 4903188"/>
              <a:gd name="connsiteX70" fmla="*/ 15440492 w 20100277"/>
              <a:gd name="connsiteY70" fmla="*/ 2277551 h 4903188"/>
              <a:gd name="connsiteX71" fmla="*/ 15397622 w 20100277"/>
              <a:gd name="connsiteY71" fmla="*/ 2039609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68 w 20100277"/>
              <a:gd name="connsiteY61" fmla="*/ 1184581 h 4903188"/>
              <a:gd name="connsiteX62" fmla="*/ 12576930 w 20100277"/>
              <a:gd name="connsiteY62" fmla="*/ 1192393 h 4903188"/>
              <a:gd name="connsiteX63" fmla="*/ 12863235 w 20100277"/>
              <a:gd name="connsiteY63" fmla="*/ 1454284 h 4903188"/>
              <a:gd name="connsiteX64" fmla="*/ 13309320 w 20100277"/>
              <a:gd name="connsiteY64" fmla="*/ 1600829 h 4903188"/>
              <a:gd name="connsiteX65" fmla="*/ 13810127 w 20100277"/>
              <a:gd name="connsiteY65" fmla="*/ 1809655 h 4903188"/>
              <a:gd name="connsiteX66" fmla="*/ 14193189 w 20100277"/>
              <a:gd name="connsiteY66" fmla="*/ 2071013 h 4903188"/>
              <a:gd name="connsiteX67" fmla="*/ 14586732 w 20100277"/>
              <a:gd name="connsiteY67" fmla="*/ 2230956 h 4903188"/>
              <a:gd name="connsiteX68" fmla="*/ 14981936 w 20100277"/>
              <a:gd name="connsiteY68" fmla="*/ 2256486 h 4903188"/>
              <a:gd name="connsiteX69" fmla="*/ 15156606 w 20100277"/>
              <a:gd name="connsiteY69" fmla="*/ 2254504 h 4903188"/>
              <a:gd name="connsiteX70" fmla="*/ 15440492 w 20100277"/>
              <a:gd name="connsiteY70" fmla="*/ 2277551 h 4903188"/>
              <a:gd name="connsiteX71" fmla="*/ 15397622 w 20100277"/>
              <a:gd name="connsiteY71" fmla="*/ 2039609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627785 w 20100277"/>
              <a:gd name="connsiteY60" fmla="*/ 998576 h 4903188"/>
              <a:gd name="connsiteX61" fmla="*/ 12102668 w 20100277"/>
              <a:gd name="connsiteY61" fmla="*/ 1184581 h 4903188"/>
              <a:gd name="connsiteX62" fmla="*/ 12576930 w 20100277"/>
              <a:gd name="connsiteY62" fmla="*/ 1192393 h 4903188"/>
              <a:gd name="connsiteX63" fmla="*/ 12863235 w 20100277"/>
              <a:gd name="connsiteY63" fmla="*/ 1454284 h 4903188"/>
              <a:gd name="connsiteX64" fmla="*/ 13309320 w 20100277"/>
              <a:gd name="connsiteY64" fmla="*/ 1600829 h 4903188"/>
              <a:gd name="connsiteX65" fmla="*/ 13810127 w 20100277"/>
              <a:gd name="connsiteY65" fmla="*/ 1809655 h 4903188"/>
              <a:gd name="connsiteX66" fmla="*/ 14193189 w 20100277"/>
              <a:gd name="connsiteY66" fmla="*/ 2071013 h 4903188"/>
              <a:gd name="connsiteX67" fmla="*/ 14586732 w 20100277"/>
              <a:gd name="connsiteY67" fmla="*/ 2230956 h 4903188"/>
              <a:gd name="connsiteX68" fmla="*/ 14981936 w 20100277"/>
              <a:gd name="connsiteY68" fmla="*/ 2256486 h 4903188"/>
              <a:gd name="connsiteX69" fmla="*/ 15156606 w 20100277"/>
              <a:gd name="connsiteY69" fmla="*/ 2254504 h 4903188"/>
              <a:gd name="connsiteX70" fmla="*/ 15440492 w 20100277"/>
              <a:gd name="connsiteY70" fmla="*/ 2277551 h 4903188"/>
              <a:gd name="connsiteX71" fmla="*/ 15397622 w 20100277"/>
              <a:gd name="connsiteY71" fmla="*/ 2039609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226112 w 20100277"/>
              <a:gd name="connsiteY59" fmla="*/ 913711 h 4903188"/>
              <a:gd name="connsiteX60" fmla="*/ 11627785 w 20100277"/>
              <a:gd name="connsiteY60" fmla="*/ 998576 h 4903188"/>
              <a:gd name="connsiteX61" fmla="*/ 12102668 w 20100277"/>
              <a:gd name="connsiteY61" fmla="*/ 1184581 h 4903188"/>
              <a:gd name="connsiteX62" fmla="*/ 12576930 w 20100277"/>
              <a:gd name="connsiteY62" fmla="*/ 1192393 h 4903188"/>
              <a:gd name="connsiteX63" fmla="*/ 12863235 w 20100277"/>
              <a:gd name="connsiteY63" fmla="*/ 1454284 h 4903188"/>
              <a:gd name="connsiteX64" fmla="*/ 13309320 w 20100277"/>
              <a:gd name="connsiteY64" fmla="*/ 1600829 h 4903188"/>
              <a:gd name="connsiteX65" fmla="*/ 13810127 w 20100277"/>
              <a:gd name="connsiteY65" fmla="*/ 1809655 h 4903188"/>
              <a:gd name="connsiteX66" fmla="*/ 14193189 w 20100277"/>
              <a:gd name="connsiteY66" fmla="*/ 2071013 h 4903188"/>
              <a:gd name="connsiteX67" fmla="*/ 14586732 w 20100277"/>
              <a:gd name="connsiteY67" fmla="*/ 2230956 h 4903188"/>
              <a:gd name="connsiteX68" fmla="*/ 14981936 w 20100277"/>
              <a:gd name="connsiteY68" fmla="*/ 2256486 h 4903188"/>
              <a:gd name="connsiteX69" fmla="*/ 15156606 w 20100277"/>
              <a:gd name="connsiteY69" fmla="*/ 2254504 h 4903188"/>
              <a:gd name="connsiteX70" fmla="*/ 15440492 w 20100277"/>
              <a:gd name="connsiteY70" fmla="*/ 2277551 h 4903188"/>
              <a:gd name="connsiteX71" fmla="*/ 15397622 w 20100277"/>
              <a:gd name="connsiteY71" fmla="*/ 2039609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2 w 20100277"/>
              <a:gd name="connsiteY58" fmla="*/ 760371 h 4903188"/>
              <a:gd name="connsiteX59" fmla="*/ 11226112 w 20100277"/>
              <a:gd name="connsiteY59" fmla="*/ 913711 h 4903188"/>
              <a:gd name="connsiteX60" fmla="*/ 11627785 w 20100277"/>
              <a:gd name="connsiteY60" fmla="*/ 998576 h 4903188"/>
              <a:gd name="connsiteX61" fmla="*/ 12102668 w 20100277"/>
              <a:gd name="connsiteY61" fmla="*/ 1184581 h 4903188"/>
              <a:gd name="connsiteX62" fmla="*/ 12576930 w 20100277"/>
              <a:gd name="connsiteY62" fmla="*/ 1192393 h 4903188"/>
              <a:gd name="connsiteX63" fmla="*/ 12863235 w 20100277"/>
              <a:gd name="connsiteY63" fmla="*/ 1454284 h 4903188"/>
              <a:gd name="connsiteX64" fmla="*/ 13309320 w 20100277"/>
              <a:gd name="connsiteY64" fmla="*/ 1600829 h 4903188"/>
              <a:gd name="connsiteX65" fmla="*/ 13810127 w 20100277"/>
              <a:gd name="connsiteY65" fmla="*/ 1809655 h 4903188"/>
              <a:gd name="connsiteX66" fmla="*/ 14193189 w 20100277"/>
              <a:gd name="connsiteY66" fmla="*/ 2071013 h 4903188"/>
              <a:gd name="connsiteX67" fmla="*/ 14586732 w 20100277"/>
              <a:gd name="connsiteY67" fmla="*/ 2230956 h 4903188"/>
              <a:gd name="connsiteX68" fmla="*/ 14981936 w 20100277"/>
              <a:gd name="connsiteY68" fmla="*/ 2256486 h 4903188"/>
              <a:gd name="connsiteX69" fmla="*/ 15156606 w 20100277"/>
              <a:gd name="connsiteY69" fmla="*/ 2254504 h 4903188"/>
              <a:gd name="connsiteX70" fmla="*/ 15440492 w 20100277"/>
              <a:gd name="connsiteY70" fmla="*/ 2277551 h 4903188"/>
              <a:gd name="connsiteX71" fmla="*/ 15397622 w 20100277"/>
              <a:gd name="connsiteY71" fmla="*/ 2039609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63297"/>
              <a:gd name="connsiteY0" fmla="*/ 301567 h 4829772"/>
              <a:gd name="connsiteX1" fmla="*/ 18889451 w 20163297"/>
              <a:gd name="connsiteY1" fmla="*/ 469482 h 4829772"/>
              <a:gd name="connsiteX2" fmla="*/ 18615343 w 20163297"/>
              <a:gd name="connsiteY2" fmla="*/ 534126 h 4829772"/>
              <a:gd name="connsiteX3" fmla="*/ 18319113 w 20163297"/>
              <a:gd name="connsiteY3" fmla="*/ 809764 h 4829772"/>
              <a:gd name="connsiteX4" fmla="*/ 18175554 w 20163297"/>
              <a:gd name="connsiteY4" fmla="*/ 615791 h 4829772"/>
              <a:gd name="connsiteX5" fmla="*/ 17857743 w 20163297"/>
              <a:gd name="connsiteY5" fmla="*/ 713009 h 4829772"/>
              <a:gd name="connsiteX6" fmla="*/ 17517846 w 20163297"/>
              <a:gd name="connsiteY6" fmla="*/ 971627 h 4829772"/>
              <a:gd name="connsiteX7" fmla="*/ 17226014 w 20163297"/>
              <a:gd name="connsiteY7" fmla="*/ 1182600 h 4829772"/>
              <a:gd name="connsiteX8" fmla="*/ 16899928 w 20163297"/>
              <a:gd name="connsiteY8" fmla="*/ 1620582 h 4829772"/>
              <a:gd name="connsiteX9" fmla="*/ 16692222 w 20163297"/>
              <a:gd name="connsiteY9" fmla="*/ 1717800 h 4829772"/>
              <a:gd name="connsiteX10" fmla="*/ 16317139 w 20163297"/>
              <a:gd name="connsiteY10" fmla="*/ 2155300 h 4829772"/>
              <a:gd name="connsiteX11" fmla="*/ 16115509 w 20163297"/>
              <a:gd name="connsiteY11" fmla="*/ 2608815 h 4829772"/>
              <a:gd name="connsiteX12" fmla="*/ 15687070 w 20163297"/>
              <a:gd name="connsiteY12" fmla="*/ 2933544 h 4829772"/>
              <a:gd name="connsiteX13" fmla="*/ 15508381 w 20163297"/>
              <a:gd name="connsiteY13" fmla="*/ 3289821 h 4829772"/>
              <a:gd name="connsiteX14" fmla="*/ 15165410 w 20163297"/>
              <a:gd name="connsiteY14" fmla="*/ 3484277 h 4829772"/>
              <a:gd name="connsiteX15" fmla="*/ 14285745 w 20163297"/>
              <a:gd name="connsiteY15" fmla="*/ 4235480 h 4829772"/>
              <a:gd name="connsiteX16" fmla="*/ 13772391 w 20163297"/>
              <a:gd name="connsiteY16" fmla="*/ 4492069 h 4829772"/>
              <a:gd name="connsiteX17" fmla="*/ 13451137 w 20163297"/>
              <a:gd name="connsiteY17" fmla="*/ 4580243 h 4829772"/>
              <a:gd name="connsiteX18" fmla="*/ 12953829 w 20163297"/>
              <a:gd name="connsiteY18" fmla="*/ 4764656 h 4829772"/>
              <a:gd name="connsiteX19" fmla="*/ 12520692 w 20163297"/>
              <a:gd name="connsiteY19" fmla="*/ 4780698 h 4829772"/>
              <a:gd name="connsiteX20" fmla="*/ 11927134 w 20163297"/>
              <a:gd name="connsiteY20" fmla="*/ 4828824 h 4829772"/>
              <a:gd name="connsiteX21" fmla="*/ 10820229 w 20163297"/>
              <a:gd name="connsiteY21" fmla="*/ 4732572 h 4829772"/>
              <a:gd name="connsiteX22" fmla="*/ 10355008 w 20163297"/>
              <a:gd name="connsiteY22" fmla="*/ 4764656 h 4829772"/>
              <a:gd name="connsiteX23" fmla="*/ 9969997 w 20163297"/>
              <a:gd name="connsiteY23" fmla="*/ 4780698 h 4829772"/>
              <a:gd name="connsiteX24" fmla="*/ 9536861 w 20163297"/>
              <a:gd name="connsiteY24" fmla="*/ 4780698 h 4829772"/>
              <a:gd name="connsiteX25" fmla="*/ 8814966 w 20163297"/>
              <a:gd name="connsiteY25" fmla="*/ 4796740 h 4829772"/>
              <a:gd name="connsiteX26" fmla="*/ 8317661 w 20163297"/>
              <a:gd name="connsiteY26" fmla="*/ 4812782 h 4829772"/>
              <a:gd name="connsiteX27" fmla="*/ 7595766 w 20163297"/>
              <a:gd name="connsiteY27" fmla="*/ 4828824 h 4829772"/>
              <a:gd name="connsiteX28" fmla="*/ 6312397 w 20163297"/>
              <a:gd name="connsiteY28" fmla="*/ 4812782 h 4829772"/>
              <a:gd name="connsiteX29" fmla="*/ 5430082 w 20163297"/>
              <a:gd name="connsiteY29" fmla="*/ 4828824 h 4829772"/>
              <a:gd name="connsiteX30" fmla="*/ 4627976 w 20163297"/>
              <a:gd name="connsiteY30" fmla="*/ 4812782 h 4829772"/>
              <a:gd name="connsiteX31" fmla="*/ 3681492 w 20163297"/>
              <a:gd name="connsiteY31" fmla="*/ 4780698 h 4829772"/>
              <a:gd name="connsiteX32" fmla="*/ 3168145 w 20163297"/>
              <a:gd name="connsiteY32" fmla="*/ 4796740 h 4829772"/>
              <a:gd name="connsiteX33" fmla="*/ 2349997 w 20163297"/>
              <a:gd name="connsiteY33" fmla="*/ 4780698 h 4829772"/>
              <a:gd name="connsiteX34" fmla="*/ 1644145 w 20163297"/>
              <a:gd name="connsiteY34" fmla="*/ 4796740 h 4829772"/>
              <a:gd name="connsiteX35" fmla="*/ 1259134 w 20163297"/>
              <a:gd name="connsiteY35" fmla="*/ 4796740 h 4829772"/>
              <a:gd name="connsiteX36" fmla="*/ 954334 w 20163297"/>
              <a:gd name="connsiteY36" fmla="*/ 4684445 h 4829772"/>
              <a:gd name="connsiteX37" fmla="*/ 617450 w 20163297"/>
              <a:gd name="connsiteY37" fmla="*/ 4491940 h 4829772"/>
              <a:gd name="connsiteX38" fmla="*/ 376819 w 20163297"/>
              <a:gd name="connsiteY38" fmla="*/ 4187140 h 4829772"/>
              <a:gd name="connsiteX39" fmla="*/ 168271 w 20163297"/>
              <a:gd name="connsiteY39" fmla="*/ 4010677 h 4829772"/>
              <a:gd name="connsiteX40" fmla="*/ 23892 w 20163297"/>
              <a:gd name="connsiteY40" fmla="*/ 3673793 h 4829772"/>
              <a:gd name="connsiteX41" fmla="*/ 7850 w 20163297"/>
              <a:gd name="connsiteY41" fmla="*/ 3272740 h 4829772"/>
              <a:gd name="connsiteX42" fmla="*/ 104103 w 20163297"/>
              <a:gd name="connsiteY42" fmla="*/ 2791477 h 4829772"/>
              <a:gd name="connsiteX43" fmla="*/ 248482 w 20163297"/>
              <a:gd name="connsiteY43" fmla="*/ 2422509 h 4829772"/>
              <a:gd name="connsiteX44" fmla="*/ 473071 w 20163297"/>
              <a:gd name="connsiteY44" fmla="*/ 2165835 h 4829772"/>
              <a:gd name="connsiteX45" fmla="*/ 729745 w 20163297"/>
              <a:gd name="connsiteY45" fmla="*/ 1909161 h 4829772"/>
              <a:gd name="connsiteX46" fmla="*/ 1034545 w 20163297"/>
              <a:gd name="connsiteY46" fmla="*/ 1604361 h 4829772"/>
              <a:gd name="connsiteX47" fmla="*/ 1483724 w 20163297"/>
              <a:gd name="connsiteY47" fmla="*/ 1187267 h 4829772"/>
              <a:gd name="connsiteX48" fmla="*/ 1852692 w 20163297"/>
              <a:gd name="connsiteY48" fmla="*/ 1042888 h 4829772"/>
              <a:gd name="connsiteX49" fmla="*/ 2847303 w 20163297"/>
              <a:gd name="connsiteY49" fmla="*/ 834340 h 4829772"/>
              <a:gd name="connsiteX50" fmla="*/ 3472945 w 20163297"/>
              <a:gd name="connsiteY50" fmla="*/ 754130 h 4829772"/>
              <a:gd name="connsiteX51" fmla="*/ 4515682 w 20163297"/>
              <a:gd name="connsiteY51" fmla="*/ 689961 h 4829772"/>
              <a:gd name="connsiteX52" fmla="*/ 5141324 w 20163297"/>
              <a:gd name="connsiteY52" fmla="*/ 577667 h 4829772"/>
              <a:gd name="connsiteX53" fmla="*/ 6585113 w 20163297"/>
              <a:gd name="connsiteY53" fmla="*/ 513498 h 4829772"/>
              <a:gd name="connsiteX54" fmla="*/ 7611808 w 20163297"/>
              <a:gd name="connsiteY54" fmla="*/ 497456 h 4829772"/>
              <a:gd name="connsiteX55" fmla="*/ 8632333 w 20163297"/>
              <a:gd name="connsiteY55" fmla="*/ 553295 h 4829772"/>
              <a:gd name="connsiteX56" fmla="*/ 9264762 w 20163297"/>
              <a:gd name="connsiteY56" fmla="*/ 572422 h 4829772"/>
              <a:gd name="connsiteX57" fmla="*/ 9622933 w 20163297"/>
              <a:gd name="connsiteY57" fmla="*/ 713099 h 4829772"/>
              <a:gd name="connsiteX58" fmla="*/ 10565102 w 20163297"/>
              <a:gd name="connsiteY58" fmla="*/ 686955 h 4829772"/>
              <a:gd name="connsiteX59" fmla="*/ 11226112 w 20163297"/>
              <a:gd name="connsiteY59" fmla="*/ 840295 h 4829772"/>
              <a:gd name="connsiteX60" fmla="*/ 11627785 w 20163297"/>
              <a:gd name="connsiteY60" fmla="*/ 925160 h 4829772"/>
              <a:gd name="connsiteX61" fmla="*/ 12102668 w 20163297"/>
              <a:gd name="connsiteY61" fmla="*/ 1111165 h 4829772"/>
              <a:gd name="connsiteX62" fmla="*/ 12576930 w 20163297"/>
              <a:gd name="connsiteY62" fmla="*/ 1118977 h 4829772"/>
              <a:gd name="connsiteX63" fmla="*/ 12863235 w 20163297"/>
              <a:gd name="connsiteY63" fmla="*/ 1380868 h 4829772"/>
              <a:gd name="connsiteX64" fmla="*/ 13309320 w 20163297"/>
              <a:gd name="connsiteY64" fmla="*/ 1527413 h 4829772"/>
              <a:gd name="connsiteX65" fmla="*/ 13810127 w 20163297"/>
              <a:gd name="connsiteY65" fmla="*/ 1736239 h 4829772"/>
              <a:gd name="connsiteX66" fmla="*/ 14193189 w 20163297"/>
              <a:gd name="connsiteY66" fmla="*/ 1997597 h 4829772"/>
              <a:gd name="connsiteX67" fmla="*/ 14586732 w 20163297"/>
              <a:gd name="connsiteY67" fmla="*/ 2157540 h 4829772"/>
              <a:gd name="connsiteX68" fmla="*/ 14981936 w 20163297"/>
              <a:gd name="connsiteY68" fmla="*/ 2183070 h 4829772"/>
              <a:gd name="connsiteX69" fmla="*/ 15156606 w 20163297"/>
              <a:gd name="connsiteY69" fmla="*/ 2181088 h 4829772"/>
              <a:gd name="connsiteX70" fmla="*/ 15440492 w 20163297"/>
              <a:gd name="connsiteY70" fmla="*/ 2204135 h 4829772"/>
              <a:gd name="connsiteX71" fmla="*/ 15397622 w 20163297"/>
              <a:gd name="connsiteY71" fmla="*/ 1966193 h 4829772"/>
              <a:gd name="connsiteX72" fmla="*/ 15707009 w 20163297"/>
              <a:gd name="connsiteY72" fmla="*/ 1881843 h 4829772"/>
              <a:gd name="connsiteX73" fmla="*/ 16087505 w 20163297"/>
              <a:gd name="connsiteY73" fmla="*/ 1862708 h 4829772"/>
              <a:gd name="connsiteX74" fmla="*/ 16109197 w 20163297"/>
              <a:gd name="connsiteY74" fmla="*/ 1414310 h 4829772"/>
              <a:gd name="connsiteX75" fmla="*/ 16247648 w 20163297"/>
              <a:gd name="connsiteY75" fmla="*/ 1499676 h 4829772"/>
              <a:gd name="connsiteX76" fmla="*/ 16760593 w 20163297"/>
              <a:gd name="connsiteY76" fmla="*/ 1151879 h 4829772"/>
              <a:gd name="connsiteX77" fmla="*/ 17328139 w 20163297"/>
              <a:gd name="connsiteY77" fmla="*/ 1035090 h 4829772"/>
              <a:gd name="connsiteX78" fmla="*/ 17711506 w 20163297"/>
              <a:gd name="connsiteY78" fmla="*/ 673312 h 4829772"/>
              <a:gd name="connsiteX79" fmla="*/ 18044324 w 20163297"/>
              <a:gd name="connsiteY79" fmla="*/ 502429 h 4829772"/>
              <a:gd name="connsiteX80" fmla="*/ 18524149 w 20163297"/>
              <a:gd name="connsiteY80" fmla="*/ 138608 h 4829772"/>
              <a:gd name="connsiteX81" fmla="*/ 19025289 w 20163297"/>
              <a:gd name="connsiteY81" fmla="*/ 1844 h 4829772"/>
              <a:gd name="connsiteX82" fmla="*/ 19966935 w 20163297"/>
              <a:gd name="connsiteY82" fmla="*/ 266168 h 4829772"/>
              <a:gd name="connsiteX83" fmla="*/ 20071313 w 20163297"/>
              <a:gd name="connsiteY83" fmla="*/ 301567 h 4829772"/>
              <a:gd name="connsiteX0" fmla="*/ 20071313 w 20142860"/>
              <a:gd name="connsiteY0" fmla="*/ 162959 h 4691164"/>
              <a:gd name="connsiteX1" fmla="*/ 18889451 w 20142860"/>
              <a:gd name="connsiteY1" fmla="*/ 330874 h 4691164"/>
              <a:gd name="connsiteX2" fmla="*/ 18615343 w 20142860"/>
              <a:gd name="connsiteY2" fmla="*/ 395518 h 4691164"/>
              <a:gd name="connsiteX3" fmla="*/ 18319113 w 20142860"/>
              <a:gd name="connsiteY3" fmla="*/ 671156 h 4691164"/>
              <a:gd name="connsiteX4" fmla="*/ 18175554 w 20142860"/>
              <a:gd name="connsiteY4" fmla="*/ 477183 h 4691164"/>
              <a:gd name="connsiteX5" fmla="*/ 17857743 w 20142860"/>
              <a:gd name="connsiteY5" fmla="*/ 574401 h 4691164"/>
              <a:gd name="connsiteX6" fmla="*/ 17517846 w 20142860"/>
              <a:gd name="connsiteY6" fmla="*/ 833019 h 4691164"/>
              <a:gd name="connsiteX7" fmla="*/ 17226014 w 20142860"/>
              <a:gd name="connsiteY7" fmla="*/ 1043992 h 4691164"/>
              <a:gd name="connsiteX8" fmla="*/ 16899928 w 20142860"/>
              <a:gd name="connsiteY8" fmla="*/ 1481974 h 4691164"/>
              <a:gd name="connsiteX9" fmla="*/ 16692222 w 20142860"/>
              <a:gd name="connsiteY9" fmla="*/ 1579192 h 4691164"/>
              <a:gd name="connsiteX10" fmla="*/ 16317139 w 20142860"/>
              <a:gd name="connsiteY10" fmla="*/ 2016692 h 4691164"/>
              <a:gd name="connsiteX11" fmla="*/ 16115509 w 20142860"/>
              <a:gd name="connsiteY11" fmla="*/ 2470207 h 4691164"/>
              <a:gd name="connsiteX12" fmla="*/ 15687070 w 20142860"/>
              <a:gd name="connsiteY12" fmla="*/ 2794936 h 4691164"/>
              <a:gd name="connsiteX13" fmla="*/ 15508381 w 20142860"/>
              <a:gd name="connsiteY13" fmla="*/ 3151213 h 4691164"/>
              <a:gd name="connsiteX14" fmla="*/ 15165410 w 20142860"/>
              <a:gd name="connsiteY14" fmla="*/ 3345669 h 4691164"/>
              <a:gd name="connsiteX15" fmla="*/ 14285745 w 20142860"/>
              <a:gd name="connsiteY15" fmla="*/ 4096872 h 4691164"/>
              <a:gd name="connsiteX16" fmla="*/ 13772391 w 20142860"/>
              <a:gd name="connsiteY16" fmla="*/ 4353461 h 4691164"/>
              <a:gd name="connsiteX17" fmla="*/ 13451137 w 20142860"/>
              <a:gd name="connsiteY17" fmla="*/ 4441635 h 4691164"/>
              <a:gd name="connsiteX18" fmla="*/ 12953829 w 20142860"/>
              <a:gd name="connsiteY18" fmla="*/ 4626048 h 4691164"/>
              <a:gd name="connsiteX19" fmla="*/ 12520692 w 20142860"/>
              <a:gd name="connsiteY19" fmla="*/ 4642090 h 4691164"/>
              <a:gd name="connsiteX20" fmla="*/ 11927134 w 20142860"/>
              <a:gd name="connsiteY20" fmla="*/ 4690216 h 4691164"/>
              <a:gd name="connsiteX21" fmla="*/ 10820229 w 20142860"/>
              <a:gd name="connsiteY21" fmla="*/ 4593964 h 4691164"/>
              <a:gd name="connsiteX22" fmla="*/ 10355008 w 20142860"/>
              <a:gd name="connsiteY22" fmla="*/ 4626048 h 4691164"/>
              <a:gd name="connsiteX23" fmla="*/ 9969997 w 20142860"/>
              <a:gd name="connsiteY23" fmla="*/ 4642090 h 4691164"/>
              <a:gd name="connsiteX24" fmla="*/ 9536861 w 20142860"/>
              <a:gd name="connsiteY24" fmla="*/ 4642090 h 4691164"/>
              <a:gd name="connsiteX25" fmla="*/ 8814966 w 20142860"/>
              <a:gd name="connsiteY25" fmla="*/ 4658132 h 4691164"/>
              <a:gd name="connsiteX26" fmla="*/ 8317661 w 20142860"/>
              <a:gd name="connsiteY26" fmla="*/ 4674174 h 4691164"/>
              <a:gd name="connsiteX27" fmla="*/ 7595766 w 20142860"/>
              <a:gd name="connsiteY27" fmla="*/ 4690216 h 4691164"/>
              <a:gd name="connsiteX28" fmla="*/ 6312397 w 20142860"/>
              <a:gd name="connsiteY28" fmla="*/ 4674174 h 4691164"/>
              <a:gd name="connsiteX29" fmla="*/ 5430082 w 20142860"/>
              <a:gd name="connsiteY29" fmla="*/ 4690216 h 4691164"/>
              <a:gd name="connsiteX30" fmla="*/ 4627976 w 20142860"/>
              <a:gd name="connsiteY30" fmla="*/ 4674174 h 4691164"/>
              <a:gd name="connsiteX31" fmla="*/ 3681492 w 20142860"/>
              <a:gd name="connsiteY31" fmla="*/ 4642090 h 4691164"/>
              <a:gd name="connsiteX32" fmla="*/ 3168145 w 20142860"/>
              <a:gd name="connsiteY32" fmla="*/ 4658132 h 4691164"/>
              <a:gd name="connsiteX33" fmla="*/ 2349997 w 20142860"/>
              <a:gd name="connsiteY33" fmla="*/ 4642090 h 4691164"/>
              <a:gd name="connsiteX34" fmla="*/ 1644145 w 20142860"/>
              <a:gd name="connsiteY34" fmla="*/ 4658132 h 4691164"/>
              <a:gd name="connsiteX35" fmla="*/ 1259134 w 20142860"/>
              <a:gd name="connsiteY35" fmla="*/ 4658132 h 4691164"/>
              <a:gd name="connsiteX36" fmla="*/ 954334 w 20142860"/>
              <a:gd name="connsiteY36" fmla="*/ 4545837 h 4691164"/>
              <a:gd name="connsiteX37" fmla="*/ 617450 w 20142860"/>
              <a:gd name="connsiteY37" fmla="*/ 4353332 h 4691164"/>
              <a:gd name="connsiteX38" fmla="*/ 376819 w 20142860"/>
              <a:gd name="connsiteY38" fmla="*/ 4048532 h 4691164"/>
              <a:gd name="connsiteX39" fmla="*/ 168271 w 20142860"/>
              <a:gd name="connsiteY39" fmla="*/ 3872069 h 4691164"/>
              <a:gd name="connsiteX40" fmla="*/ 23892 w 20142860"/>
              <a:gd name="connsiteY40" fmla="*/ 3535185 h 4691164"/>
              <a:gd name="connsiteX41" fmla="*/ 7850 w 20142860"/>
              <a:gd name="connsiteY41" fmla="*/ 3134132 h 4691164"/>
              <a:gd name="connsiteX42" fmla="*/ 104103 w 20142860"/>
              <a:gd name="connsiteY42" fmla="*/ 2652869 h 4691164"/>
              <a:gd name="connsiteX43" fmla="*/ 248482 w 20142860"/>
              <a:gd name="connsiteY43" fmla="*/ 2283901 h 4691164"/>
              <a:gd name="connsiteX44" fmla="*/ 473071 w 20142860"/>
              <a:gd name="connsiteY44" fmla="*/ 2027227 h 4691164"/>
              <a:gd name="connsiteX45" fmla="*/ 729745 w 20142860"/>
              <a:gd name="connsiteY45" fmla="*/ 1770553 h 4691164"/>
              <a:gd name="connsiteX46" fmla="*/ 1034545 w 20142860"/>
              <a:gd name="connsiteY46" fmla="*/ 1465753 h 4691164"/>
              <a:gd name="connsiteX47" fmla="*/ 1483724 w 20142860"/>
              <a:gd name="connsiteY47" fmla="*/ 1048659 h 4691164"/>
              <a:gd name="connsiteX48" fmla="*/ 1852692 w 20142860"/>
              <a:gd name="connsiteY48" fmla="*/ 904280 h 4691164"/>
              <a:gd name="connsiteX49" fmla="*/ 2847303 w 20142860"/>
              <a:gd name="connsiteY49" fmla="*/ 695732 h 4691164"/>
              <a:gd name="connsiteX50" fmla="*/ 3472945 w 20142860"/>
              <a:gd name="connsiteY50" fmla="*/ 615522 h 4691164"/>
              <a:gd name="connsiteX51" fmla="*/ 4515682 w 20142860"/>
              <a:gd name="connsiteY51" fmla="*/ 551353 h 4691164"/>
              <a:gd name="connsiteX52" fmla="*/ 5141324 w 20142860"/>
              <a:gd name="connsiteY52" fmla="*/ 439059 h 4691164"/>
              <a:gd name="connsiteX53" fmla="*/ 6585113 w 20142860"/>
              <a:gd name="connsiteY53" fmla="*/ 374890 h 4691164"/>
              <a:gd name="connsiteX54" fmla="*/ 7611808 w 20142860"/>
              <a:gd name="connsiteY54" fmla="*/ 358848 h 4691164"/>
              <a:gd name="connsiteX55" fmla="*/ 8632333 w 20142860"/>
              <a:gd name="connsiteY55" fmla="*/ 414687 h 4691164"/>
              <a:gd name="connsiteX56" fmla="*/ 9264762 w 20142860"/>
              <a:gd name="connsiteY56" fmla="*/ 433814 h 4691164"/>
              <a:gd name="connsiteX57" fmla="*/ 9622933 w 20142860"/>
              <a:gd name="connsiteY57" fmla="*/ 574491 h 4691164"/>
              <a:gd name="connsiteX58" fmla="*/ 10565102 w 20142860"/>
              <a:gd name="connsiteY58" fmla="*/ 548347 h 4691164"/>
              <a:gd name="connsiteX59" fmla="*/ 11226112 w 20142860"/>
              <a:gd name="connsiteY59" fmla="*/ 701687 h 4691164"/>
              <a:gd name="connsiteX60" fmla="*/ 11627785 w 20142860"/>
              <a:gd name="connsiteY60" fmla="*/ 786552 h 4691164"/>
              <a:gd name="connsiteX61" fmla="*/ 12102668 w 20142860"/>
              <a:gd name="connsiteY61" fmla="*/ 972557 h 4691164"/>
              <a:gd name="connsiteX62" fmla="*/ 12576930 w 20142860"/>
              <a:gd name="connsiteY62" fmla="*/ 980369 h 4691164"/>
              <a:gd name="connsiteX63" fmla="*/ 12863235 w 20142860"/>
              <a:gd name="connsiteY63" fmla="*/ 1242260 h 4691164"/>
              <a:gd name="connsiteX64" fmla="*/ 13309320 w 20142860"/>
              <a:gd name="connsiteY64" fmla="*/ 1388805 h 4691164"/>
              <a:gd name="connsiteX65" fmla="*/ 13810127 w 20142860"/>
              <a:gd name="connsiteY65" fmla="*/ 1597631 h 4691164"/>
              <a:gd name="connsiteX66" fmla="*/ 14193189 w 20142860"/>
              <a:gd name="connsiteY66" fmla="*/ 1858989 h 4691164"/>
              <a:gd name="connsiteX67" fmla="*/ 14586732 w 20142860"/>
              <a:gd name="connsiteY67" fmla="*/ 2018932 h 4691164"/>
              <a:gd name="connsiteX68" fmla="*/ 14981936 w 20142860"/>
              <a:gd name="connsiteY68" fmla="*/ 2044462 h 4691164"/>
              <a:gd name="connsiteX69" fmla="*/ 15156606 w 20142860"/>
              <a:gd name="connsiteY69" fmla="*/ 2042480 h 4691164"/>
              <a:gd name="connsiteX70" fmla="*/ 15440492 w 20142860"/>
              <a:gd name="connsiteY70" fmla="*/ 2065527 h 4691164"/>
              <a:gd name="connsiteX71" fmla="*/ 15397622 w 20142860"/>
              <a:gd name="connsiteY71" fmla="*/ 1827585 h 4691164"/>
              <a:gd name="connsiteX72" fmla="*/ 15707009 w 20142860"/>
              <a:gd name="connsiteY72" fmla="*/ 1743235 h 4691164"/>
              <a:gd name="connsiteX73" fmla="*/ 16087505 w 20142860"/>
              <a:gd name="connsiteY73" fmla="*/ 1724100 h 4691164"/>
              <a:gd name="connsiteX74" fmla="*/ 16109197 w 20142860"/>
              <a:gd name="connsiteY74" fmla="*/ 1275702 h 4691164"/>
              <a:gd name="connsiteX75" fmla="*/ 16247648 w 20142860"/>
              <a:gd name="connsiteY75" fmla="*/ 1361068 h 4691164"/>
              <a:gd name="connsiteX76" fmla="*/ 16760593 w 20142860"/>
              <a:gd name="connsiteY76" fmla="*/ 1013271 h 4691164"/>
              <a:gd name="connsiteX77" fmla="*/ 17328139 w 20142860"/>
              <a:gd name="connsiteY77" fmla="*/ 896482 h 4691164"/>
              <a:gd name="connsiteX78" fmla="*/ 17711506 w 20142860"/>
              <a:gd name="connsiteY78" fmla="*/ 534704 h 4691164"/>
              <a:gd name="connsiteX79" fmla="*/ 18044324 w 20142860"/>
              <a:gd name="connsiteY79" fmla="*/ 363821 h 4691164"/>
              <a:gd name="connsiteX80" fmla="*/ 18524149 w 20142860"/>
              <a:gd name="connsiteY80" fmla="*/ 0 h 4691164"/>
              <a:gd name="connsiteX81" fmla="*/ 19601223 w 20142860"/>
              <a:gd name="connsiteY81" fmla="*/ 102106 h 4691164"/>
              <a:gd name="connsiteX82" fmla="*/ 19966935 w 20142860"/>
              <a:gd name="connsiteY82" fmla="*/ 127560 h 4691164"/>
              <a:gd name="connsiteX83" fmla="*/ 20071313 w 20142860"/>
              <a:gd name="connsiteY83" fmla="*/ 162959 h 4691164"/>
              <a:gd name="connsiteX0" fmla="*/ 20071313 w 20142860"/>
              <a:gd name="connsiteY0" fmla="*/ 103248 h 4631453"/>
              <a:gd name="connsiteX1" fmla="*/ 18889451 w 20142860"/>
              <a:gd name="connsiteY1" fmla="*/ 271163 h 4631453"/>
              <a:gd name="connsiteX2" fmla="*/ 18615343 w 20142860"/>
              <a:gd name="connsiteY2" fmla="*/ 335807 h 4631453"/>
              <a:gd name="connsiteX3" fmla="*/ 18319113 w 20142860"/>
              <a:gd name="connsiteY3" fmla="*/ 611445 h 4631453"/>
              <a:gd name="connsiteX4" fmla="*/ 18175554 w 20142860"/>
              <a:gd name="connsiteY4" fmla="*/ 417472 h 4631453"/>
              <a:gd name="connsiteX5" fmla="*/ 17857743 w 20142860"/>
              <a:gd name="connsiteY5" fmla="*/ 514690 h 4631453"/>
              <a:gd name="connsiteX6" fmla="*/ 17517846 w 20142860"/>
              <a:gd name="connsiteY6" fmla="*/ 773308 h 4631453"/>
              <a:gd name="connsiteX7" fmla="*/ 17226014 w 20142860"/>
              <a:gd name="connsiteY7" fmla="*/ 984281 h 4631453"/>
              <a:gd name="connsiteX8" fmla="*/ 16899928 w 20142860"/>
              <a:gd name="connsiteY8" fmla="*/ 1422263 h 4631453"/>
              <a:gd name="connsiteX9" fmla="*/ 16692222 w 20142860"/>
              <a:gd name="connsiteY9" fmla="*/ 1519481 h 4631453"/>
              <a:gd name="connsiteX10" fmla="*/ 16317139 w 20142860"/>
              <a:gd name="connsiteY10" fmla="*/ 1956981 h 4631453"/>
              <a:gd name="connsiteX11" fmla="*/ 16115509 w 20142860"/>
              <a:gd name="connsiteY11" fmla="*/ 2410496 h 4631453"/>
              <a:gd name="connsiteX12" fmla="*/ 15687070 w 20142860"/>
              <a:gd name="connsiteY12" fmla="*/ 2735225 h 4631453"/>
              <a:gd name="connsiteX13" fmla="*/ 15508381 w 20142860"/>
              <a:gd name="connsiteY13" fmla="*/ 3091502 h 4631453"/>
              <a:gd name="connsiteX14" fmla="*/ 15165410 w 20142860"/>
              <a:gd name="connsiteY14" fmla="*/ 3285958 h 4631453"/>
              <a:gd name="connsiteX15" fmla="*/ 14285745 w 20142860"/>
              <a:gd name="connsiteY15" fmla="*/ 4037161 h 4631453"/>
              <a:gd name="connsiteX16" fmla="*/ 13772391 w 20142860"/>
              <a:gd name="connsiteY16" fmla="*/ 4293750 h 4631453"/>
              <a:gd name="connsiteX17" fmla="*/ 13451137 w 20142860"/>
              <a:gd name="connsiteY17" fmla="*/ 4381924 h 4631453"/>
              <a:gd name="connsiteX18" fmla="*/ 12953829 w 20142860"/>
              <a:gd name="connsiteY18" fmla="*/ 4566337 h 4631453"/>
              <a:gd name="connsiteX19" fmla="*/ 12520692 w 20142860"/>
              <a:gd name="connsiteY19" fmla="*/ 4582379 h 4631453"/>
              <a:gd name="connsiteX20" fmla="*/ 11927134 w 20142860"/>
              <a:gd name="connsiteY20" fmla="*/ 4630505 h 4631453"/>
              <a:gd name="connsiteX21" fmla="*/ 10820229 w 20142860"/>
              <a:gd name="connsiteY21" fmla="*/ 4534253 h 4631453"/>
              <a:gd name="connsiteX22" fmla="*/ 10355008 w 20142860"/>
              <a:gd name="connsiteY22" fmla="*/ 4566337 h 4631453"/>
              <a:gd name="connsiteX23" fmla="*/ 9969997 w 20142860"/>
              <a:gd name="connsiteY23" fmla="*/ 4582379 h 4631453"/>
              <a:gd name="connsiteX24" fmla="*/ 9536861 w 20142860"/>
              <a:gd name="connsiteY24" fmla="*/ 4582379 h 4631453"/>
              <a:gd name="connsiteX25" fmla="*/ 8814966 w 20142860"/>
              <a:gd name="connsiteY25" fmla="*/ 4598421 h 4631453"/>
              <a:gd name="connsiteX26" fmla="*/ 8317661 w 20142860"/>
              <a:gd name="connsiteY26" fmla="*/ 4614463 h 4631453"/>
              <a:gd name="connsiteX27" fmla="*/ 7595766 w 20142860"/>
              <a:gd name="connsiteY27" fmla="*/ 4630505 h 4631453"/>
              <a:gd name="connsiteX28" fmla="*/ 6312397 w 20142860"/>
              <a:gd name="connsiteY28" fmla="*/ 4614463 h 4631453"/>
              <a:gd name="connsiteX29" fmla="*/ 5430082 w 20142860"/>
              <a:gd name="connsiteY29" fmla="*/ 4630505 h 4631453"/>
              <a:gd name="connsiteX30" fmla="*/ 4627976 w 20142860"/>
              <a:gd name="connsiteY30" fmla="*/ 4614463 h 4631453"/>
              <a:gd name="connsiteX31" fmla="*/ 3681492 w 20142860"/>
              <a:gd name="connsiteY31" fmla="*/ 4582379 h 4631453"/>
              <a:gd name="connsiteX32" fmla="*/ 3168145 w 20142860"/>
              <a:gd name="connsiteY32" fmla="*/ 4598421 h 4631453"/>
              <a:gd name="connsiteX33" fmla="*/ 2349997 w 20142860"/>
              <a:gd name="connsiteY33" fmla="*/ 4582379 h 4631453"/>
              <a:gd name="connsiteX34" fmla="*/ 1644145 w 20142860"/>
              <a:gd name="connsiteY34" fmla="*/ 4598421 h 4631453"/>
              <a:gd name="connsiteX35" fmla="*/ 1259134 w 20142860"/>
              <a:gd name="connsiteY35" fmla="*/ 4598421 h 4631453"/>
              <a:gd name="connsiteX36" fmla="*/ 954334 w 20142860"/>
              <a:gd name="connsiteY36" fmla="*/ 4486126 h 4631453"/>
              <a:gd name="connsiteX37" fmla="*/ 617450 w 20142860"/>
              <a:gd name="connsiteY37" fmla="*/ 4293621 h 4631453"/>
              <a:gd name="connsiteX38" fmla="*/ 376819 w 20142860"/>
              <a:gd name="connsiteY38" fmla="*/ 3988821 h 4631453"/>
              <a:gd name="connsiteX39" fmla="*/ 168271 w 20142860"/>
              <a:gd name="connsiteY39" fmla="*/ 3812358 h 4631453"/>
              <a:gd name="connsiteX40" fmla="*/ 23892 w 20142860"/>
              <a:gd name="connsiteY40" fmla="*/ 3475474 h 4631453"/>
              <a:gd name="connsiteX41" fmla="*/ 7850 w 20142860"/>
              <a:gd name="connsiteY41" fmla="*/ 3074421 h 4631453"/>
              <a:gd name="connsiteX42" fmla="*/ 104103 w 20142860"/>
              <a:gd name="connsiteY42" fmla="*/ 2593158 h 4631453"/>
              <a:gd name="connsiteX43" fmla="*/ 248482 w 20142860"/>
              <a:gd name="connsiteY43" fmla="*/ 2224190 h 4631453"/>
              <a:gd name="connsiteX44" fmla="*/ 473071 w 20142860"/>
              <a:gd name="connsiteY44" fmla="*/ 1967516 h 4631453"/>
              <a:gd name="connsiteX45" fmla="*/ 729745 w 20142860"/>
              <a:gd name="connsiteY45" fmla="*/ 1710842 h 4631453"/>
              <a:gd name="connsiteX46" fmla="*/ 1034545 w 20142860"/>
              <a:gd name="connsiteY46" fmla="*/ 1406042 h 4631453"/>
              <a:gd name="connsiteX47" fmla="*/ 1483724 w 20142860"/>
              <a:gd name="connsiteY47" fmla="*/ 988948 h 4631453"/>
              <a:gd name="connsiteX48" fmla="*/ 1852692 w 20142860"/>
              <a:gd name="connsiteY48" fmla="*/ 844569 h 4631453"/>
              <a:gd name="connsiteX49" fmla="*/ 2847303 w 20142860"/>
              <a:gd name="connsiteY49" fmla="*/ 636021 h 4631453"/>
              <a:gd name="connsiteX50" fmla="*/ 3472945 w 20142860"/>
              <a:gd name="connsiteY50" fmla="*/ 555811 h 4631453"/>
              <a:gd name="connsiteX51" fmla="*/ 4515682 w 20142860"/>
              <a:gd name="connsiteY51" fmla="*/ 491642 h 4631453"/>
              <a:gd name="connsiteX52" fmla="*/ 5141324 w 20142860"/>
              <a:gd name="connsiteY52" fmla="*/ 379348 h 4631453"/>
              <a:gd name="connsiteX53" fmla="*/ 6585113 w 20142860"/>
              <a:gd name="connsiteY53" fmla="*/ 315179 h 4631453"/>
              <a:gd name="connsiteX54" fmla="*/ 7611808 w 20142860"/>
              <a:gd name="connsiteY54" fmla="*/ 299137 h 4631453"/>
              <a:gd name="connsiteX55" fmla="*/ 8632333 w 20142860"/>
              <a:gd name="connsiteY55" fmla="*/ 354976 h 4631453"/>
              <a:gd name="connsiteX56" fmla="*/ 9264762 w 20142860"/>
              <a:gd name="connsiteY56" fmla="*/ 374103 h 4631453"/>
              <a:gd name="connsiteX57" fmla="*/ 9622933 w 20142860"/>
              <a:gd name="connsiteY57" fmla="*/ 514780 h 4631453"/>
              <a:gd name="connsiteX58" fmla="*/ 10565102 w 20142860"/>
              <a:gd name="connsiteY58" fmla="*/ 488636 h 4631453"/>
              <a:gd name="connsiteX59" fmla="*/ 11226112 w 20142860"/>
              <a:gd name="connsiteY59" fmla="*/ 641976 h 4631453"/>
              <a:gd name="connsiteX60" fmla="*/ 11627785 w 20142860"/>
              <a:gd name="connsiteY60" fmla="*/ 726841 h 4631453"/>
              <a:gd name="connsiteX61" fmla="*/ 12102668 w 20142860"/>
              <a:gd name="connsiteY61" fmla="*/ 912846 h 4631453"/>
              <a:gd name="connsiteX62" fmla="*/ 12576930 w 20142860"/>
              <a:gd name="connsiteY62" fmla="*/ 920658 h 4631453"/>
              <a:gd name="connsiteX63" fmla="*/ 12863235 w 20142860"/>
              <a:gd name="connsiteY63" fmla="*/ 1182549 h 4631453"/>
              <a:gd name="connsiteX64" fmla="*/ 13309320 w 20142860"/>
              <a:gd name="connsiteY64" fmla="*/ 1329094 h 4631453"/>
              <a:gd name="connsiteX65" fmla="*/ 13810127 w 20142860"/>
              <a:gd name="connsiteY65" fmla="*/ 1537920 h 4631453"/>
              <a:gd name="connsiteX66" fmla="*/ 14193189 w 20142860"/>
              <a:gd name="connsiteY66" fmla="*/ 1799278 h 4631453"/>
              <a:gd name="connsiteX67" fmla="*/ 14586732 w 20142860"/>
              <a:gd name="connsiteY67" fmla="*/ 1959221 h 4631453"/>
              <a:gd name="connsiteX68" fmla="*/ 14981936 w 20142860"/>
              <a:gd name="connsiteY68" fmla="*/ 1984751 h 4631453"/>
              <a:gd name="connsiteX69" fmla="*/ 15156606 w 20142860"/>
              <a:gd name="connsiteY69" fmla="*/ 1982769 h 4631453"/>
              <a:gd name="connsiteX70" fmla="*/ 15440492 w 20142860"/>
              <a:gd name="connsiteY70" fmla="*/ 2005816 h 4631453"/>
              <a:gd name="connsiteX71" fmla="*/ 15397622 w 20142860"/>
              <a:gd name="connsiteY71" fmla="*/ 1767874 h 4631453"/>
              <a:gd name="connsiteX72" fmla="*/ 15707009 w 20142860"/>
              <a:gd name="connsiteY72" fmla="*/ 1683524 h 4631453"/>
              <a:gd name="connsiteX73" fmla="*/ 16087505 w 20142860"/>
              <a:gd name="connsiteY73" fmla="*/ 1664389 h 4631453"/>
              <a:gd name="connsiteX74" fmla="*/ 16109197 w 20142860"/>
              <a:gd name="connsiteY74" fmla="*/ 1215991 h 4631453"/>
              <a:gd name="connsiteX75" fmla="*/ 16247648 w 20142860"/>
              <a:gd name="connsiteY75" fmla="*/ 1301357 h 4631453"/>
              <a:gd name="connsiteX76" fmla="*/ 16760593 w 20142860"/>
              <a:gd name="connsiteY76" fmla="*/ 953560 h 4631453"/>
              <a:gd name="connsiteX77" fmla="*/ 17328139 w 20142860"/>
              <a:gd name="connsiteY77" fmla="*/ 836771 h 4631453"/>
              <a:gd name="connsiteX78" fmla="*/ 17711506 w 20142860"/>
              <a:gd name="connsiteY78" fmla="*/ 474993 h 4631453"/>
              <a:gd name="connsiteX79" fmla="*/ 18044324 w 20142860"/>
              <a:gd name="connsiteY79" fmla="*/ 304110 h 4631453"/>
              <a:gd name="connsiteX80" fmla="*/ 18956100 w 20142860"/>
              <a:gd name="connsiteY80" fmla="*/ 0 h 4631453"/>
              <a:gd name="connsiteX81" fmla="*/ 19601223 w 20142860"/>
              <a:gd name="connsiteY81" fmla="*/ 42395 h 4631453"/>
              <a:gd name="connsiteX82" fmla="*/ 19966935 w 20142860"/>
              <a:gd name="connsiteY82" fmla="*/ 67849 h 4631453"/>
              <a:gd name="connsiteX83" fmla="*/ 20071313 w 20142860"/>
              <a:gd name="connsiteY83" fmla="*/ 103248 h 4631453"/>
              <a:gd name="connsiteX0" fmla="*/ 20071313 w 20114139"/>
              <a:gd name="connsiteY0" fmla="*/ 103248 h 4631453"/>
              <a:gd name="connsiteX1" fmla="*/ 19285396 w 20114139"/>
              <a:gd name="connsiteY1" fmla="*/ 241302 h 4631453"/>
              <a:gd name="connsiteX2" fmla="*/ 18615343 w 20114139"/>
              <a:gd name="connsiteY2" fmla="*/ 335807 h 4631453"/>
              <a:gd name="connsiteX3" fmla="*/ 18319113 w 20114139"/>
              <a:gd name="connsiteY3" fmla="*/ 611445 h 4631453"/>
              <a:gd name="connsiteX4" fmla="*/ 18175554 w 20114139"/>
              <a:gd name="connsiteY4" fmla="*/ 417472 h 4631453"/>
              <a:gd name="connsiteX5" fmla="*/ 17857743 w 20114139"/>
              <a:gd name="connsiteY5" fmla="*/ 514690 h 4631453"/>
              <a:gd name="connsiteX6" fmla="*/ 17517846 w 20114139"/>
              <a:gd name="connsiteY6" fmla="*/ 773308 h 4631453"/>
              <a:gd name="connsiteX7" fmla="*/ 17226014 w 20114139"/>
              <a:gd name="connsiteY7" fmla="*/ 984281 h 4631453"/>
              <a:gd name="connsiteX8" fmla="*/ 16899928 w 20114139"/>
              <a:gd name="connsiteY8" fmla="*/ 1422263 h 4631453"/>
              <a:gd name="connsiteX9" fmla="*/ 16692222 w 20114139"/>
              <a:gd name="connsiteY9" fmla="*/ 1519481 h 4631453"/>
              <a:gd name="connsiteX10" fmla="*/ 16317139 w 20114139"/>
              <a:gd name="connsiteY10" fmla="*/ 1956981 h 4631453"/>
              <a:gd name="connsiteX11" fmla="*/ 16115509 w 20114139"/>
              <a:gd name="connsiteY11" fmla="*/ 2410496 h 4631453"/>
              <a:gd name="connsiteX12" fmla="*/ 15687070 w 20114139"/>
              <a:gd name="connsiteY12" fmla="*/ 2735225 h 4631453"/>
              <a:gd name="connsiteX13" fmla="*/ 15508381 w 20114139"/>
              <a:gd name="connsiteY13" fmla="*/ 3091502 h 4631453"/>
              <a:gd name="connsiteX14" fmla="*/ 15165410 w 20114139"/>
              <a:gd name="connsiteY14" fmla="*/ 3285958 h 4631453"/>
              <a:gd name="connsiteX15" fmla="*/ 14285745 w 20114139"/>
              <a:gd name="connsiteY15" fmla="*/ 4037161 h 4631453"/>
              <a:gd name="connsiteX16" fmla="*/ 13772391 w 20114139"/>
              <a:gd name="connsiteY16" fmla="*/ 4293750 h 4631453"/>
              <a:gd name="connsiteX17" fmla="*/ 13451137 w 20114139"/>
              <a:gd name="connsiteY17" fmla="*/ 4381924 h 4631453"/>
              <a:gd name="connsiteX18" fmla="*/ 12953829 w 20114139"/>
              <a:gd name="connsiteY18" fmla="*/ 4566337 h 4631453"/>
              <a:gd name="connsiteX19" fmla="*/ 12520692 w 20114139"/>
              <a:gd name="connsiteY19" fmla="*/ 4582379 h 4631453"/>
              <a:gd name="connsiteX20" fmla="*/ 11927134 w 20114139"/>
              <a:gd name="connsiteY20" fmla="*/ 4630505 h 4631453"/>
              <a:gd name="connsiteX21" fmla="*/ 10820229 w 20114139"/>
              <a:gd name="connsiteY21" fmla="*/ 4534253 h 4631453"/>
              <a:gd name="connsiteX22" fmla="*/ 10355008 w 20114139"/>
              <a:gd name="connsiteY22" fmla="*/ 4566337 h 4631453"/>
              <a:gd name="connsiteX23" fmla="*/ 9969997 w 20114139"/>
              <a:gd name="connsiteY23" fmla="*/ 4582379 h 4631453"/>
              <a:gd name="connsiteX24" fmla="*/ 9536861 w 20114139"/>
              <a:gd name="connsiteY24" fmla="*/ 4582379 h 4631453"/>
              <a:gd name="connsiteX25" fmla="*/ 8814966 w 20114139"/>
              <a:gd name="connsiteY25" fmla="*/ 4598421 h 4631453"/>
              <a:gd name="connsiteX26" fmla="*/ 8317661 w 20114139"/>
              <a:gd name="connsiteY26" fmla="*/ 4614463 h 4631453"/>
              <a:gd name="connsiteX27" fmla="*/ 7595766 w 20114139"/>
              <a:gd name="connsiteY27" fmla="*/ 4630505 h 4631453"/>
              <a:gd name="connsiteX28" fmla="*/ 6312397 w 20114139"/>
              <a:gd name="connsiteY28" fmla="*/ 4614463 h 4631453"/>
              <a:gd name="connsiteX29" fmla="*/ 5430082 w 20114139"/>
              <a:gd name="connsiteY29" fmla="*/ 4630505 h 4631453"/>
              <a:gd name="connsiteX30" fmla="*/ 4627976 w 20114139"/>
              <a:gd name="connsiteY30" fmla="*/ 4614463 h 4631453"/>
              <a:gd name="connsiteX31" fmla="*/ 3681492 w 20114139"/>
              <a:gd name="connsiteY31" fmla="*/ 4582379 h 4631453"/>
              <a:gd name="connsiteX32" fmla="*/ 3168145 w 20114139"/>
              <a:gd name="connsiteY32" fmla="*/ 4598421 h 4631453"/>
              <a:gd name="connsiteX33" fmla="*/ 2349997 w 20114139"/>
              <a:gd name="connsiteY33" fmla="*/ 4582379 h 4631453"/>
              <a:gd name="connsiteX34" fmla="*/ 1644145 w 20114139"/>
              <a:gd name="connsiteY34" fmla="*/ 4598421 h 4631453"/>
              <a:gd name="connsiteX35" fmla="*/ 1259134 w 20114139"/>
              <a:gd name="connsiteY35" fmla="*/ 4598421 h 4631453"/>
              <a:gd name="connsiteX36" fmla="*/ 954334 w 20114139"/>
              <a:gd name="connsiteY36" fmla="*/ 4486126 h 4631453"/>
              <a:gd name="connsiteX37" fmla="*/ 617450 w 20114139"/>
              <a:gd name="connsiteY37" fmla="*/ 4293621 h 4631453"/>
              <a:gd name="connsiteX38" fmla="*/ 376819 w 20114139"/>
              <a:gd name="connsiteY38" fmla="*/ 3988821 h 4631453"/>
              <a:gd name="connsiteX39" fmla="*/ 168271 w 20114139"/>
              <a:gd name="connsiteY39" fmla="*/ 3812358 h 4631453"/>
              <a:gd name="connsiteX40" fmla="*/ 23892 w 20114139"/>
              <a:gd name="connsiteY40" fmla="*/ 3475474 h 4631453"/>
              <a:gd name="connsiteX41" fmla="*/ 7850 w 20114139"/>
              <a:gd name="connsiteY41" fmla="*/ 3074421 h 4631453"/>
              <a:gd name="connsiteX42" fmla="*/ 104103 w 20114139"/>
              <a:gd name="connsiteY42" fmla="*/ 2593158 h 4631453"/>
              <a:gd name="connsiteX43" fmla="*/ 248482 w 20114139"/>
              <a:gd name="connsiteY43" fmla="*/ 2224190 h 4631453"/>
              <a:gd name="connsiteX44" fmla="*/ 473071 w 20114139"/>
              <a:gd name="connsiteY44" fmla="*/ 1967516 h 4631453"/>
              <a:gd name="connsiteX45" fmla="*/ 729745 w 20114139"/>
              <a:gd name="connsiteY45" fmla="*/ 1710842 h 4631453"/>
              <a:gd name="connsiteX46" fmla="*/ 1034545 w 20114139"/>
              <a:gd name="connsiteY46" fmla="*/ 1406042 h 4631453"/>
              <a:gd name="connsiteX47" fmla="*/ 1483724 w 20114139"/>
              <a:gd name="connsiteY47" fmla="*/ 988948 h 4631453"/>
              <a:gd name="connsiteX48" fmla="*/ 1852692 w 20114139"/>
              <a:gd name="connsiteY48" fmla="*/ 844569 h 4631453"/>
              <a:gd name="connsiteX49" fmla="*/ 2847303 w 20114139"/>
              <a:gd name="connsiteY49" fmla="*/ 636021 h 4631453"/>
              <a:gd name="connsiteX50" fmla="*/ 3472945 w 20114139"/>
              <a:gd name="connsiteY50" fmla="*/ 555811 h 4631453"/>
              <a:gd name="connsiteX51" fmla="*/ 4515682 w 20114139"/>
              <a:gd name="connsiteY51" fmla="*/ 491642 h 4631453"/>
              <a:gd name="connsiteX52" fmla="*/ 5141324 w 20114139"/>
              <a:gd name="connsiteY52" fmla="*/ 379348 h 4631453"/>
              <a:gd name="connsiteX53" fmla="*/ 6585113 w 20114139"/>
              <a:gd name="connsiteY53" fmla="*/ 315179 h 4631453"/>
              <a:gd name="connsiteX54" fmla="*/ 7611808 w 20114139"/>
              <a:gd name="connsiteY54" fmla="*/ 299137 h 4631453"/>
              <a:gd name="connsiteX55" fmla="*/ 8632333 w 20114139"/>
              <a:gd name="connsiteY55" fmla="*/ 354976 h 4631453"/>
              <a:gd name="connsiteX56" fmla="*/ 9264762 w 20114139"/>
              <a:gd name="connsiteY56" fmla="*/ 374103 h 4631453"/>
              <a:gd name="connsiteX57" fmla="*/ 9622933 w 20114139"/>
              <a:gd name="connsiteY57" fmla="*/ 514780 h 4631453"/>
              <a:gd name="connsiteX58" fmla="*/ 10565102 w 20114139"/>
              <a:gd name="connsiteY58" fmla="*/ 488636 h 4631453"/>
              <a:gd name="connsiteX59" fmla="*/ 11226112 w 20114139"/>
              <a:gd name="connsiteY59" fmla="*/ 641976 h 4631453"/>
              <a:gd name="connsiteX60" fmla="*/ 11627785 w 20114139"/>
              <a:gd name="connsiteY60" fmla="*/ 726841 h 4631453"/>
              <a:gd name="connsiteX61" fmla="*/ 12102668 w 20114139"/>
              <a:gd name="connsiteY61" fmla="*/ 912846 h 4631453"/>
              <a:gd name="connsiteX62" fmla="*/ 12576930 w 20114139"/>
              <a:gd name="connsiteY62" fmla="*/ 920658 h 4631453"/>
              <a:gd name="connsiteX63" fmla="*/ 12863235 w 20114139"/>
              <a:gd name="connsiteY63" fmla="*/ 1182549 h 4631453"/>
              <a:gd name="connsiteX64" fmla="*/ 13309320 w 20114139"/>
              <a:gd name="connsiteY64" fmla="*/ 1329094 h 4631453"/>
              <a:gd name="connsiteX65" fmla="*/ 13810127 w 20114139"/>
              <a:gd name="connsiteY65" fmla="*/ 1537920 h 4631453"/>
              <a:gd name="connsiteX66" fmla="*/ 14193189 w 20114139"/>
              <a:gd name="connsiteY66" fmla="*/ 1799278 h 4631453"/>
              <a:gd name="connsiteX67" fmla="*/ 14586732 w 20114139"/>
              <a:gd name="connsiteY67" fmla="*/ 1959221 h 4631453"/>
              <a:gd name="connsiteX68" fmla="*/ 14981936 w 20114139"/>
              <a:gd name="connsiteY68" fmla="*/ 1984751 h 4631453"/>
              <a:gd name="connsiteX69" fmla="*/ 15156606 w 20114139"/>
              <a:gd name="connsiteY69" fmla="*/ 1982769 h 4631453"/>
              <a:gd name="connsiteX70" fmla="*/ 15440492 w 20114139"/>
              <a:gd name="connsiteY70" fmla="*/ 2005816 h 4631453"/>
              <a:gd name="connsiteX71" fmla="*/ 15397622 w 20114139"/>
              <a:gd name="connsiteY71" fmla="*/ 1767874 h 4631453"/>
              <a:gd name="connsiteX72" fmla="*/ 15707009 w 20114139"/>
              <a:gd name="connsiteY72" fmla="*/ 1683524 h 4631453"/>
              <a:gd name="connsiteX73" fmla="*/ 16087505 w 20114139"/>
              <a:gd name="connsiteY73" fmla="*/ 1664389 h 4631453"/>
              <a:gd name="connsiteX74" fmla="*/ 16109197 w 20114139"/>
              <a:gd name="connsiteY74" fmla="*/ 1215991 h 4631453"/>
              <a:gd name="connsiteX75" fmla="*/ 16247648 w 20114139"/>
              <a:gd name="connsiteY75" fmla="*/ 1301357 h 4631453"/>
              <a:gd name="connsiteX76" fmla="*/ 16760593 w 20114139"/>
              <a:gd name="connsiteY76" fmla="*/ 953560 h 4631453"/>
              <a:gd name="connsiteX77" fmla="*/ 17328139 w 20114139"/>
              <a:gd name="connsiteY77" fmla="*/ 836771 h 4631453"/>
              <a:gd name="connsiteX78" fmla="*/ 17711506 w 20114139"/>
              <a:gd name="connsiteY78" fmla="*/ 474993 h 4631453"/>
              <a:gd name="connsiteX79" fmla="*/ 18044324 w 20114139"/>
              <a:gd name="connsiteY79" fmla="*/ 304110 h 4631453"/>
              <a:gd name="connsiteX80" fmla="*/ 18956100 w 20114139"/>
              <a:gd name="connsiteY80" fmla="*/ 0 h 4631453"/>
              <a:gd name="connsiteX81" fmla="*/ 19601223 w 20114139"/>
              <a:gd name="connsiteY81" fmla="*/ 42395 h 4631453"/>
              <a:gd name="connsiteX82" fmla="*/ 19966935 w 20114139"/>
              <a:gd name="connsiteY82" fmla="*/ 67849 h 4631453"/>
              <a:gd name="connsiteX83" fmla="*/ 20071313 w 20114139"/>
              <a:gd name="connsiteY83" fmla="*/ 103248 h 4631453"/>
              <a:gd name="connsiteX0" fmla="*/ 20071313 w 20114139"/>
              <a:gd name="connsiteY0" fmla="*/ 103248 h 4631453"/>
              <a:gd name="connsiteX1" fmla="*/ 19285396 w 20114139"/>
              <a:gd name="connsiteY1" fmla="*/ 241302 h 4631453"/>
              <a:gd name="connsiteX2" fmla="*/ 19047297 w 20114139"/>
              <a:gd name="connsiteY2" fmla="*/ 395521 h 4631453"/>
              <a:gd name="connsiteX3" fmla="*/ 18319113 w 20114139"/>
              <a:gd name="connsiteY3" fmla="*/ 611445 h 4631453"/>
              <a:gd name="connsiteX4" fmla="*/ 18175554 w 20114139"/>
              <a:gd name="connsiteY4" fmla="*/ 417472 h 4631453"/>
              <a:gd name="connsiteX5" fmla="*/ 17857743 w 20114139"/>
              <a:gd name="connsiteY5" fmla="*/ 514690 h 4631453"/>
              <a:gd name="connsiteX6" fmla="*/ 17517846 w 20114139"/>
              <a:gd name="connsiteY6" fmla="*/ 773308 h 4631453"/>
              <a:gd name="connsiteX7" fmla="*/ 17226014 w 20114139"/>
              <a:gd name="connsiteY7" fmla="*/ 984281 h 4631453"/>
              <a:gd name="connsiteX8" fmla="*/ 16899928 w 20114139"/>
              <a:gd name="connsiteY8" fmla="*/ 1422263 h 4631453"/>
              <a:gd name="connsiteX9" fmla="*/ 16692222 w 20114139"/>
              <a:gd name="connsiteY9" fmla="*/ 1519481 h 4631453"/>
              <a:gd name="connsiteX10" fmla="*/ 16317139 w 20114139"/>
              <a:gd name="connsiteY10" fmla="*/ 1956981 h 4631453"/>
              <a:gd name="connsiteX11" fmla="*/ 16115509 w 20114139"/>
              <a:gd name="connsiteY11" fmla="*/ 2410496 h 4631453"/>
              <a:gd name="connsiteX12" fmla="*/ 15687070 w 20114139"/>
              <a:gd name="connsiteY12" fmla="*/ 2735225 h 4631453"/>
              <a:gd name="connsiteX13" fmla="*/ 15508381 w 20114139"/>
              <a:gd name="connsiteY13" fmla="*/ 3091502 h 4631453"/>
              <a:gd name="connsiteX14" fmla="*/ 15165410 w 20114139"/>
              <a:gd name="connsiteY14" fmla="*/ 3285958 h 4631453"/>
              <a:gd name="connsiteX15" fmla="*/ 14285745 w 20114139"/>
              <a:gd name="connsiteY15" fmla="*/ 4037161 h 4631453"/>
              <a:gd name="connsiteX16" fmla="*/ 13772391 w 20114139"/>
              <a:gd name="connsiteY16" fmla="*/ 4293750 h 4631453"/>
              <a:gd name="connsiteX17" fmla="*/ 13451137 w 20114139"/>
              <a:gd name="connsiteY17" fmla="*/ 4381924 h 4631453"/>
              <a:gd name="connsiteX18" fmla="*/ 12953829 w 20114139"/>
              <a:gd name="connsiteY18" fmla="*/ 4566337 h 4631453"/>
              <a:gd name="connsiteX19" fmla="*/ 12520692 w 20114139"/>
              <a:gd name="connsiteY19" fmla="*/ 4582379 h 4631453"/>
              <a:gd name="connsiteX20" fmla="*/ 11927134 w 20114139"/>
              <a:gd name="connsiteY20" fmla="*/ 4630505 h 4631453"/>
              <a:gd name="connsiteX21" fmla="*/ 10820229 w 20114139"/>
              <a:gd name="connsiteY21" fmla="*/ 4534253 h 4631453"/>
              <a:gd name="connsiteX22" fmla="*/ 10355008 w 20114139"/>
              <a:gd name="connsiteY22" fmla="*/ 4566337 h 4631453"/>
              <a:gd name="connsiteX23" fmla="*/ 9969997 w 20114139"/>
              <a:gd name="connsiteY23" fmla="*/ 4582379 h 4631453"/>
              <a:gd name="connsiteX24" fmla="*/ 9536861 w 20114139"/>
              <a:gd name="connsiteY24" fmla="*/ 4582379 h 4631453"/>
              <a:gd name="connsiteX25" fmla="*/ 8814966 w 20114139"/>
              <a:gd name="connsiteY25" fmla="*/ 4598421 h 4631453"/>
              <a:gd name="connsiteX26" fmla="*/ 8317661 w 20114139"/>
              <a:gd name="connsiteY26" fmla="*/ 4614463 h 4631453"/>
              <a:gd name="connsiteX27" fmla="*/ 7595766 w 20114139"/>
              <a:gd name="connsiteY27" fmla="*/ 4630505 h 4631453"/>
              <a:gd name="connsiteX28" fmla="*/ 6312397 w 20114139"/>
              <a:gd name="connsiteY28" fmla="*/ 4614463 h 4631453"/>
              <a:gd name="connsiteX29" fmla="*/ 5430082 w 20114139"/>
              <a:gd name="connsiteY29" fmla="*/ 4630505 h 4631453"/>
              <a:gd name="connsiteX30" fmla="*/ 4627976 w 20114139"/>
              <a:gd name="connsiteY30" fmla="*/ 4614463 h 4631453"/>
              <a:gd name="connsiteX31" fmla="*/ 3681492 w 20114139"/>
              <a:gd name="connsiteY31" fmla="*/ 4582379 h 4631453"/>
              <a:gd name="connsiteX32" fmla="*/ 3168145 w 20114139"/>
              <a:gd name="connsiteY32" fmla="*/ 4598421 h 4631453"/>
              <a:gd name="connsiteX33" fmla="*/ 2349997 w 20114139"/>
              <a:gd name="connsiteY33" fmla="*/ 4582379 h 4631453"/>
              <a:gd name="connsiteX34" fmla="*/ 1644145 w 20114139"/>
              <a:gd name="connsiteY34" fmla="*/ 4598421 h 4631453"/>
              <a:gd name="connsiteX35" fmla="*/ 1259134 w 20114139"/>
              <a:gd name="connsiteY35" fmla="*/ 4598421 h 4631453"/>
              <a:gd name="connsiteX36" fmla="*/ 954334 w 20114139"/>
              <a:gd name="connsiteY36" fmla="*/ 4486126 h 4631453"/>
              <a:gd name="connsiteX37" fmla="*/ 617450 w 20114139"/>
              <a:gd name="connsiteY37" fmla="*/ 4293621 h 4631453"/>
              <a:gd name="connsiteX38" fmla="*/ 376819 w 20114139"/>
              <a:gd name="connsiteY38" fmla="*/ 3988821 h 4631453"/>
              <a:gd name="connsiteX39" fmla="*/ 168271 w 20114139"/>
              <a:gd name="connsiteY39" fmla="*/ 3812358 h 4631453"/>
              <a:gd name="connsiteX40" fmla="*/ 23892 w 20114139"/>
              <a:gd name="connsiteY40" fmla="*/ 3475474 h 4631453"/>
              <a:gd name="connsiteX41" fmla="*/ 7850 w 20114139"/>
              <a:gd name="connsiteY41" fmla="*/ 3074421 h 4631453"/>
              <a:gd name="connsiteX42" fmla="*/ 104103 w 20114139"/>
              <a:gd name="connsiteY42" fmla="*/ 2593158 h 4631453"/>
              <a:gd name="connsiteX43" fmla="*/ 248482 w 20114139"/>
              <a:gd name="connsiteY43" fmla="*/ 2224190 h 4631453"/>
              <a:gd name="connsiteX44" fmla="*/ 473071 w 20114139"/>
              <a:gd name="connsiteY44" fmla="*/ 1967516 h 4631453"/>
              <a:gd name="connsiteX45" fmla="*/ 729745 w 20114139"/>
              <a:gd name="connsiteY45" fmla="*/ 1710842 h 4631453"/>
              <a:gd name="connsiteX46" fmla="*/ 1034545 w 20114139"/>
              <a:gd name="connsiteY46" fmla="*/ 1406042 h 4631453"/>
              <a:gd name="connsiteX47" fmla="*/ 1483724 w 20114139"/>
              <a:gd name="connsiteY47" fmla="*/ 988948 h 4631453"/>
              <a:gd name="connsiteX48" fmla="*/ 1852692 w 20114139"/>
              <a:gd name="connsiteY48" fmla="*/ 844569 h 4631453"/>
              <a:gd name="connsiteX49" fmla="*/ 2847303 w 20114139"/>
              <a:gd name="connsiteY49" fmla="*/ 636021 h 4631453"/>
              <a:gd name="connsiteX50" fmla="*/ 3472945 w 20114139"/>
              <a:gd name="connsiteY50" fmla="*/ 555811 h 4631453"/>
              <a:gd name="connsiteX51" fmla="*/ 4515682 w 20114139"/>
              <a:gd name="connsiteY51" fmla="*/ 491642 h 4631453"/>
              <a:gd name="connsiteX52" fmla="*/ 5141324 w 20114139"/>
              <a:gd name="connsiteY52" fmla="*/ 379348 h 4631453"/>
              <a:gd name="connsiteX53" fmla="*/ 6585113 w 20114139"/>
              <a:gd name="connsiteY53" fmla="*/ 315179 h 4631453"/>
              <a:gd name="connsiteX54" fmla="*/ 7611808 w 20114139"/>
              <a:gd name="connsiteY54" fmla="*/ 299137 h 4631453"/>
              <a:gd name="connsiteX55" fmla="*/ 8632333 w 20114139"/>
              <a:gd name="connsiteY55" fmla="*/ 354976 h 4631453"/>
              <a:gd name="connsiteX56" fmla="*/ 9264762 w 20114139"/>
              <a:gd name="connsiteY56" fmla="*/ 374103 h 4631453"/>
              <a:gd name="connsiteX57" fmla="*/ 9622933 w 20114139"/>
              <a:gd name="connsiteY57" fmla="*/ 514780 h 4631453"/>
              <a:gd name="connsiteX58" fmla="*/ 10565102 w 20114139"/>
              <a:gd name="connsiteY58" fmla="*/ 488636 h 4631453"/>
              <a:gd name="connsiteX59" fmla="*/ 11226112 w 20114139"/>
              <a:gd name="connsiteY59" fmla="*/ 641976 h 4631453"/>
              <a:gd name="connsiteX60" fmla="*/ 11627785 w 20114139"/>
              <a:gd name="connsiteY60" fmla="*/ 726841 h 4631453"/>
              <a:gd name="connsiteX61" fmla="*/ 12102668 w 20114139"/>
              <a:gd name="connsiteY61" fmla="*/ 912846 h 4631453"/>
              <a:gd name="connsiteX62" fmla="*/ 12576930 w 20114139"/>
              <a:gd name="connsiteY62" fmla="*/ 920658 h 4631453"/>
              <a:gd name="connsiteX63" fmla="*/ 12863235 w 20114139"/>
              <a:gd name="connsiteY63" fmla="*/ 1182549 h 4631453"/>
              <a:gd name="connsiteX64" fmla="*/ 13309320 w 20114139"/>
              <a:gd name="connsiteY64" fmla="*/ 1329094 h 4631453"/>
              <a:gd name="connsiteX65" fmla="*/ 13810127 w 20114139"/>
              <a:gd name="connsiteY65" fmla="*/ 1537920 h 4631453"/>
              <a:gd name="connsiteX66" fmla="*/ 14193189 w 20114139"/>
              <a:gd name="connsiteY66" fmla="*/ 1799278 h 4631453"/>
              <a:gd name="connsiteX67" fmla="*/ 14586732 w 20114139"/>
              <a:gd name="connsiteY67" fmla="*/ 1959221 h 4631453"/>
              <a:gd name="connsiteX68" fmla="*/ 14981936 w 20114139"/>
              <a:gd name="connsiteY68" fmla="*/ 1984751 h 4631453"/>
              <a:gd name="connsiteX69" fmla="*/ 15156606 w 20114139"/>
              <a:gd name="connsiteY69" fmla="*/ 1982769 h 4631453"/>
              <a:gd name="connsiteX70" fmla="*/ 15440492 w 20114139"/>
              <a:gd name="connsiteY70" fmla="*/ 2005816 h 4631453"/>
              <a:gd name="connsiteX71" fmla="*/ 15397622 w 20114139"/>
              <a:gd name="connsiteY71" fmla="*/ 1767874 h 4631453"/>
              <a:gd name="connsiteX72" fmla="*/ 15707009 w 20114139"/>
              <a:gd name="connsiteY72" fmla="*/ 1683524 h 4631453"/>
              <a:gd name="connsiteX73" fmla="*/ 16087505 w 20114139"/>
              <a:gd name="connsiteY73" fmla="*/ 1664389 h 4631453"/>
              <a:gd name="connsiteX74" fmla="*/ 16109197 w 20114139"/>
              <a:gd name="connsiteY74" fmla="*/ 1215991 h 4631453"/>
              <a:gd name="connsiteX75" fmla="*/ 16247648 w 20114139"/>
              <a:gd name="connsiteY75" fmla="*/ 1301357 h 4631453"/>
              <a:gd name="connsiteX76" fmla="*/ 16760593 w 20114139"/>
              <a:gd name="connsiteY76" fmla="*/ 953560 h 4631453"/>
              <a:gd name="connsiteX77" fmla="*/ 17328139 w 20114139"/>
              <a:gd name="connsiteY77" fmla="*/ 836771 h 4631453"/>
              <a:gd name="connsiteX78" fmla="*/ 17711506 w 20114139"/>
              <a:gd name="connsiteY78" fmla="*/ 474993 h 4631453"/>
              <a:gd name="connsiteX79" fmla="*/ 18044324 w 20114139"/>
              <a:gd name="connsiteY79" fmla="*/ 304110 h 4631453"/>
              <a:gd name="connsiteX80" fmla="*/ 18956100 w 20114139"/>
              <a:gd name="connsiteY80" fmla="*/ 0 h 4631453"/>
              <a:gd name="connsiteX81" fmla="*/ 19601223 w 20114139"/>
              <a:gd name="connsiteY81" fmla="*/ 42395 h 4631453"/>
              <a:gd name="connsiteX82" fmla="*/ 19966935 w 20114139"/>
              <a:gd name="connsiteY82" fmla="*/ 67849 h 4631453"/>
              <a:gd name="connsiteX83" fmla="*/ 20071313 w 20114139"/>
              <a:gd name="connsiteY83" fmla="*/ 103248 h 4631453"/>
              <a:gd name="connsiteX0" fmla="*/ 20071313 w 20114139"/>
              <a:gd name="connsiteY0" fmla="*/ 103248 h 4631453"/>
              <a:gd name="connsiteX1" fmla="*/ 19285396 w 20114139"/>
              <a:gd name="connsiteY1" fmla="*/ 241302 h 4631453"/>
              <a:gd name="connsiteX2" fmla="*/ 19047297 w 20114139"/>
              <a:gd name="connsiteY2" fmla="*/ 395521 h 4631453"/>
              <a:gd name="connsiteX3" fmla="*/ 18319113 w 20114139"/>
              <a:gd name="connsiteY3" fmla="*/ 611445 h 4631453"/>
              <a:gd name="connsiteX4" fmla="*/ 18499509 w 20114139"/>
              <a:gd name="connsiteY4" fmla="*/ 268186 h 4631453"/>
              <a:gd name="connsiteX5" fmla="*/ 17857743 w 20114139"/>
              <a:gd name="connsiteY5" fmla="*/ 514690 h 4631453"/>
              <a:gd name="connsiteX6" fmla="*/ 17517846 w 20114139"/>
              <a:gd name="connsiteY6" fmla="*/ 773308 h 4631453"/>
              <a:gd name="connsiteX7" fmla="*/ 17226014 w 20114139"/>
              <a:gd name="connsiteY7" fmla="*/ 984281 h 4631453"/>
              <a:gd name="connsiteX8" fmla="*/ 16899928 w 20114139"/>
              <a:gd name="connsiteY8" fmla="*/ 1422263 h 4631453"/>
              <a:gd name="connsiteX9" fmla="*/ 16692222 w 20114139"/>
              <a:gd name="connsiteY9" fmla="*/ 1519481 h 4631453"/>
              <a:gd name="connsiteX10" fmla="*/ 16317139 w 20114139"/>
              <a:gd name="connsiteY10" fmla="*/ 1956981 h 4631453"/>
              <a:gd name="connsiteX11" fmla="*/ 16115509 w 20114139"/>
              <a:gd name="connsiteY11" fmla="*/ 2410496 h 4631453"/>
              <a:gd name="connsiteX12" fmla="*/ 15687070 w 20114139"/>
              <a:gd name="connsiteY12" fmla="*/ 2735225 h 4631453"/>
              <a:gd name="connsiteX13" fmla="*/ 15508381 w 20114139"/>
              <a:gd name="connsiteY13" fmla="*/ 3091502 h 4631453"/>
              <a:gd name="connsiteX14" fmla="*/ 15165410 w 20114139"/>
              <a:gd name="connsiteY14" fmla="*/ 3285958 h 4631453"/>
              <a:gd name="connsiteX15" fmla="*/ 14285745 w 20114139"/>
              <a:gd name="connsiteY15" fmla="*/ 4037161 h 4631453"/>
              <a:gd name="connsiteX16" fmla="*/ 13772391 w 20114139"/>
              <a:gd name="connsiteY16" fmla="*/ 4293750 h 4631453"/>
              <a:gd name="connsiteX17" fmla="*/ 13451137 w 20114139"/>
              <a:gd name="connsiteY17" fmla="*/ 4381924 h 4631453"/>
              <a:gd name="connsiteX18" fmla="*/ 12953829 w 20114139"/>
              <a:gd name="connsiteY18" fmla="*/ 4566337 h 4631453"/>
              <a:gd name="connsiteX19" fmla="*/ 12520692 w 20114139"/>
              <a:gd name="connsiteY19" fmla="*/ 4582379 h 4631453"/>
              <a:gd name="connsiteX20" fmla="*/ 11927134 w 20114139"/>
              <a:gd name="connsiteY20" fmla="*/ 4630505 h 4631453"/>
              <a:gd name="connsiteX21" fmla="*/ 10820229 w 20114139"/>
              <a:gd name="connsiteY21" fmla="*/ 4534253 h 4631453"/>
              <a:gd name="connsiteX22" fmla="*/ 10355008 w 20114139"/>
              <a:gd name="connsiteY22" fmla="*/ 4566337 h 4631453"/>
              <a:gd name="connsiteX23" fmla="*/ 9969997 w 20114139"/>
              <a:gd name="connsiteY23" fmla="*/ 4582379 h 4631453"/>
              <a:gd name="connsiteX24" fmla="*/ 9536861 w 20114139"/>
              <a:gd name="connsiteY24" fmla="*/ 4582379 h 4631453"/>
              <a:gd name="connsiteX25" fmla="*/ 8814966 w 20114139"/>
              <a:gd name="connsiteY25" fmla="*/ 4598421 h 4631453"/>
              <a:gd name="connsiteX26" fmla="*/ 8317661 w 20114139"/>
              <a:gd name="connsiteY26" fmla="*/ 4614463 h 4631453"/>
              <a:gd name="connsiteX27" fmla="*/ 7595766 w 20114139"/>
              <a:gd name="connsiteY27" fmla="*/ 4630505 h 4631453"/>
              <a:gd name="connsiteX28" fmla="*/ 6312397 w 20114139"/>
              <a:gd name="connsiteY28" fmla="*/ 4614463 h 4631453"/>
              <a:gd name="connsiteX29" fmla="*/ 5430082 w 20114139"/>
              <a:gd name="connsiteY29" fmla="*/ 4630505 h 4631453"/>
              <a:gd name="connsiteX30" fmla="*/ 4627976 w 20114139"/>
              <a:gd name="connsiteY30" fmla="*/ 4614463 h 4631453"/>
              <a:gd name="connsiteX31" fmla="*/ 3681492 w 20114139"/>
              <a:gd name="connsiteY31" fmla="*/ 4582379 h 4631453"/>
              <a:gd name="connsiteX32" fmla="*/ 3168145 w 20114139"/>
              <a:gd name="connsiteY32" fmla="*/ 4598421 h 4631453"/>
              <a:gd name="connsiteX33" fmla="*/ 2349997 w 20114139"/>
              <a:gd name="connsiteY33" fmla="*/ 4582379 h 4631453"/>
              <a:gd name="connsiteX34" fmla="*/ 1644145 w 20114139"/>
              <a:gd name="connsiteY34" fmla="*/ 4598421 h 4631453"/>
              <a:gd name="connsiteX35" fmla="*/ 1259134 w 20114139"/>
              <a:gd name="connsiteY35" fmla="*/ 4598421 h 4631453"/>
              <a:gd name="connsiteX36" fmla="*/ 954334 w 20114139"/>
              <a:gd name="connsiteY36" fmla="*/ 4486126 h 4631453"/>
              <a:gd name="connsiteX37" fmla="*/ 617450 w 20114139"/>
              <a:gd name="connsiteY37" fmla="*/ 4293621 h 4631453"/>
              <a:gd name="connsiteX38" fmla="*/ 376819 w 20114139"/>
              <a:gd name="connsiteY38" fmla="*/ 3988821 h 4631453"/>
              <a:gd name="connsiteX39" fmla="*/ 168271 w 20114139"/>
              <a:gd name="connsiteY39" fmla="*/ 3812358 h 4631453"/>
              <a:gd name="connsiteX40" fmla="*/ 23892 w 20114139"/>
              <a:gd name="connsiteY40" fmla="*/ 3475474 h 4631453"/>
              <a:gd name="connsiteX41" fmla="*/ 7850 w 20114139"/>
              <a:gd name="connsiteY41" fmla="*/ 3074421 h 4631453"/>
              <a:gd name="connsiteX42" fmla="*/ 104103 w 20114139"/>
              <a:gd name="connsiteY42" fmla="*/ 2593158 h 4631453"/>
              <a:gd name="connsiteX43" fmla="*/ 248482 w 20114139"/>
              <a:gd name="connsiteY43" fmla="*/ 2224190 h 4631453"/>
              <a:gd name="connsiteX44" fmla="*/ 473071 w 20114139"/>
              <a:gd name="connsiteY44" fmla="*/ 1967516 h 4631453"/>
              <a:gd name="connsiteX45" fmla="*/ 729745 w 20114139"/>
              <a:gd name="connsiteY45" fmla="*/ 1710842 h 4631453"/>
              <a:gd name="connsiteX46" fmla="*/ 1034545 w 20114139"/>
              <a:gd name="connsiteY46" fmla="*/ 1406042 h 4631453"/>
              <a:gd name="connsiteX47" fmla="*/ 1483724 w 20114139"/>
              <a:gd name="connsiteY47" fmla="*/ 988948 h 4631453"/>
              <a:gd name="connsiteX48" fmla="*/ 1852692 w 20114139"/>
              <a:gd name="connsiteY48" fmla="*/ 844569 h 4631453"/>
              <a:gd name="connsiteX49" fmla="*/ 2847303 w 20114139"/>
              <a:gd name="connsiteY49" fmla="*/ 636021 h 4631453"/>
              <a:gd name="connsiteX50" fmla="*/ 3472945 w 20114139"/>
              <a:gd name="connsiteY50" fmla="*/ 555811 h 4631453"/>
              <a:gd name="connsiteX51" fmla="*/ 4515682 w 20114139"/>
              <a:gd name="connsiteY51" fmla="*/ 491642 h 4631453"/>
              <a:gd name="connsiteX52" fmla="*/ 5141324 w 20114139"/>
              <a:gd name="connsiteY52" fmla="*/ 379348 h 4631453"/>
              <a:gd name="connsiteX53" fmla="*/ 6585113 w 20114139"/>
              <a:gd name="connsiteY53" fmla="*/ 315179 h 4631453"/>
              <a:gd name="connsiteX54" fmla="*/ 7611808 w 20114139"/>
              <a:gd name="connsiteY54" fmla="*/ 299137 h 4631453"/>
              <a:gd name="connsiteX55" fmla="*/ 8632333 w 20114139"/>
              <a:gd name="connsiteY55" fmla="*/ 354976 h 4631453"/>
              <a:gd name="connsiteX56" fmla="*/ 9264762 w 20114139"/>
              <a:gd name="connsiteY56" fmla="*/ 374103 h 4631453"/>
              <a:gd name="connsiteX57" fmla="*/ 9622933 w 20114139"/>
              <a:gd name="connsiteY57" fmla="*/ 514780 h 4631453"/>
              <a:gd name="connsiteX58" fmla="*/ 10565102 w 20114139"/>
              <a:gd name="connsiteY58" fmla="*/ 488636 h 4631453"/>
              <a:gd name="connsiteX59" fmla="*/ 11226112 w 20114139"/>
              <a:gd name="connsiteY59" fmla="*/ 641976 h 4631453"/>
              <a:gd name="connsiteX60" fmla="*/ 11627785 w 20114139"/>
              <a:gd name="connsiteY60" fmla="*/ 726841 h 4631453"/>
              <a:gd name="connsiteX61" fmla="*/ 12102668 w 20114139"/>
              <a:gd name="connsiteY61" fmla="*/ 912846 h 4631453"/>
              <a:gd name="connsiteX62" fmla="*/ 12576930 w 20114139"/>
              <a:gd name="connsiteY62" fmla="*/ 920658 h 4631453"/>
              <a:gd name="connsiteX63" fmla="*/ 12863235 w 20114139"/>
              <a:gd name="connsiteY63" fmla="*/ 1182549 h 4631453"/>
              <a:gd name="connsiteX64" fmla="*/ 13309320 w 20114139"/>
              <a:gd name="connsiteY64" fmla="*/ 1329094 h 4631453"/>
              <a:gd name="connsiteX65" fmla="*/ 13810127 w 20114139"/>
              <a:gd name="connsiteY65" fmla="*/ 1537920 h 4631453"/>
              <a:gd name="connsiteX66" fmla="*/ 14193189 w 20114139"/>
              <a:gd name="connsiteY66" fmla="*/ 1799278 h 4631453"/>
              <a:gd name="connsiteX67" fmla="*/ 14586732 w 20114139"/>
              <a:gd name="connsiteY67" fmla="*/ 1959221 h 4631453"/>
              <a:gd name="connsiteX68" fmla="*/ 14981936 w 20114139"/>
              <a:gd name="connsiteY68" fmla="*/ 1984751 h 4631453"/>
              <a:gd name="connsiteX69" fmla="*/ 15156606 w 20114139"/>
              <a:gd name="connsiteY69" fmla="*/ 1982769 h 4631453"/>
              <a:gd name="connsiteX70" fmla="*/ 15440492 w 20114139"/>
              <a:gd name="connsiteY70" fmla="*/ 2005816 h 4631453"/>
              <a:gd name="connsiteX71" fmla="*/ 15397622 w 20114139"/>
              <a:gd name="connsiteY71" fmla="*/ 1767874 h 4631453"/>
              <a:gd name="connsiteX72" fmla="*/ 15707009 w 20114139"/>
              <a:gd name="connsiteY72" fmla="*/ 1683524 h 4631453"/>
              <a:gd name="connsiteX73" fmla="*/ 16087505 w 20114139"/>
              <a:gd name="connsiteY73" fmla="*/ 1664389 h 4631453"/>
              <a:gd name="connsiteX74" fmla="*/ 16109197 w 20114139"/>
              <a:gd name="connsiteY74" fmla="*/ 1215991 h 4631453"/>
              <a:gd name="connsiteX75" fmla="*/ 16247648 w 20114139"/>
              <a:gd name="connsiteY75" fmla="*/ 1301357 h 4631453"/>
              <a:gd name="connsiteX76" fmla="*/ 16760593 w 20114139"/>
              <a:gd name="connsiteY76" fmla="*/ 953560 h 4631453"/>
              <a:gd name="connsiteX77" fmla="*/ 17328139 w 20114139"/>
              <a:gd name="connsiteY77" fmla="*/ 836771 h 4631453"/>
              <a:gd name="connsiteX78" fmla="*/ 17711506 w 20114139"/>
              <a:gd name="connsiteY78" fmla="*/ 474993 h 4631453"/>
              <a:gd name="connsiteX79" fmla="*/ 18044324 w 20114139"/>
              <a:gd name="connsiteY79" fmla="*/ 304110 h 4631453"/>
              <a:gd name="connsiteX80" fmla="*/ 18956100 w 20114139"/>
              <a:gd name="connsiteY80" fmla="*/ 0 h 4631453"/>
              <a:gd name="connsiteX81" fmla="*/ 19601223 w 20114139"/>
              <a:gd name="connsiteY81" fmla="*/ 42395 h 4631453"/>
              <a:gd name="connsiteX82" fmla="*/ 19966935 w 20114139"/>
              <a:gd name="connsiteY82" fmla="*/ 67849 h 4631453"/>
              <a:gd name="connsiteX83" fmla="*/ 20071313 w 20114139"/>
              <a:gd name="connsiteY83" fmla="*/ 103248 h 4631453"/>
              <a:gd name="connsiteX0" fmla="*/ 20071313 w 20114139"/>
              <a:gd name="connsiteY0" fmla="*/ 103248 h 4631453"/>
              <a:gd name="connsiteX1" fmla="*/ 19285396 w 20114139"/>
              <a:gd name="connsiteY1" fmla="*/ 241302 h 4631453"/>
              <a:gd name="connsiteX2" fmla="*/ 18975298 w 20114139"/>
              <a:gd name="connsiteY2" fmla="*/ 186519 h 4631453"/>
              <a:gd name="connsiteX3" fmla="*/ 18319113 w 20114139"/>
              <a:gd name="connsiteY3" fmla="*/ 611445 h 4631453"/>
              <a:gd name="connsiteX4" fmla="*/ 18499509 w 20114139"/>
              <a:gd name="connsiteY4" fmla="*/ 268186 h 4631453"/>
              <a:gd name="connsiteX5" fmla="*/ 17857743 w 20114139"/>
              <a:gd name="connsiteY5" fmla="*/ 514690 h 4631453"/>
              <a:gd name="connsiteX6" fmla="*/ 17517846 w 20114139"/>
              <a:gd name="connsiteY6" fmla="*/ 773308 h 4631453"/>
              <a:gd name="connsiteX7" fmla="*/ 17226014 w 20114139"/>
              <a:gd name="connsiteY7" fmla="*/ 984281 h 4631453"/>
              <a:gd name="connsiteX8" fmla="*/ 16899928 w 20114139"/>
              <a:gd name="connsiteY8" fmla="*/ 1422263 h 4631453"/>
              <a:gd name="connsiteX9" fmla="*/ 16692222 w 20114139"/>
              <a:gd name="connsiteY9" fmla="*/ 1519481 h 4631453"/>
              <a:gd name="connsiteX10" fmla="*/ 16317139 w 20114139"/>
              <a:gd name="connsiteY10" fmla="*/ 1956981 h 4631453"/>
              <a:gd name="connsiteX11" fmla="*/ 16115509 w 20114139"/>
              <a:gd name="connsiteY11" fmla="*/ 2410496 h 4631453"/>
              <a:gd name="connsiteX12" fmla="*/ 15687070 w 20114139"/>
              <a:gd name="connsiteY12" fmla="*/ 2735225 h 4631453"/>
              <a:gd name="connsiteX13" fmla="*/ 15508381 w 20114139"/>
              <a:gd name="connsiteY13" fmla="*/ 3091502 h 4631453"/>
              <a:gd name="connsiteX14" fmla="*/ 15165410 w 20114139"/>
              <a:gd name="connsiteY14" fmla="*/ 3285958 h 4631453"/>
              <a:gd name="connsiteX15" fmla="*/ 14285745 w 20114139"/>
              <a:gd name="connsiteY15" fmla="*/ 4037161 h 4631453"/>
              <a:gd name="connsiteX16" fmla="*/ 13772391 w 20114139"/>
              <a:gd name="connsiteY16" fmla="*/ 4293750 h 4631453"/>
              <a:gd name="connsiteX17" fmla="*/ 13451137 w 20114139"/>
              <a:gd name="connsiteY17" fmla="*/ 4381924 h 4631453"/>
              <a:gd name="connsiteX18" fmla="*/ 12953829 w 20114139"/>
              <a:gd name="connsiteY18" fmla="*/ 4566337 h 4631453"/>
              <a:gd name="connsiteX19" fmla="*/ 12520692 w 20114139"/>
              <a:gd name="connsiteY19" fmla="*/ 4582379 h 4631453"/>
              <a:gd name="connsiteX20" fmla="*/ 11927134 w 20114139"/>
              <a:gd name="connsiteY20" fmla="*/ 4630505 h 4631453"/>
              <a:gd name="connsiteX21" fmla="*/ 10820229 w 20114139"/>
              <a:gd name="connsiteY21" fmla="*/ 4534253 h 4631453"/>
              <a:gd name="connsiteX22" fmla="*/ 10355008 w 20114139"/>
              <a:gd name="connsiteY22" fmla="*/ 4566337 h 4631453"/>
              <a:gd name="connsiteX23" fmla="*/ 9969997 w 20114139"/>
              <a:gd name="connsiteY23" fmla="*/ 4582379 h 4631453"/>
              <a:gd name="connsiteX24" fmla="*/ 9536861 w 20114139"/>
              <a:gd name="connsiteY24" fmla="*/ 4582379 h 4631453"/>
              <a:gd name="connsiteX25" fmla="*/ 8814966 w 20114139"/>
              <a:gd name="connsiteY25" fmla="*/ 4598421 h 4631453"/>
              <a:gd name="connsiteX26" fmla="*/ 8317661 w 20114139"/>
              <a:gd name="connsiteY26" fmla="*/ 4614463 h 4631453"/>
              <a:gd name="connsiteX27" fmla="*/ 7595766 w 20114139"/>
              <a:gd name="connsiteY27" fmla="*/ 4630505 h 4631453"/>
              <a:gd name="connsiteX28" fmla="*/ 6312397 w 20114139"/>
              <a:gd name="connsiteY28" fmla="*/ 4614463 h 4631453"/>
              <a:gd name="connsiteX29" fmla="*/ 5430082 w 20114139"/>
              <a:gd name="connsiteY29" fmla="*/ 4630505 h 4631453"/>
              <a:gd name="connsiteX30" fmla="*/ 4627976 w 20114139"/>
              <a:gd name="connsiteY30" fmla="*/ 4614463 h 4631453"/>
              <a:gd name="connsiteX31" fmla="*/ 3681492 w 20114139"/>
              <a:gd name="connsiteY31" fmla="*/ 4582379 h 4631453"/>
              <a:gd name="connsiteX32" fmla="*/ 3168145 w 20114139"/>
              <a:gd name="connsiteY32" fmla="*/ 4598421 h 4631453"/>
              <a:gd name="connsiteX33" fmla="*/ 2349997 w 20114139"/>
              <a:gd name="connsiteY33" fmla="*/ 4582379 h 4631453"/>
              <a:gd name="connsiteX34" fmla="*/ 1644145 w 20114139"/>
              <a:gd name="connsiteY34" fmla="*/ 4598421 h 4631453"/>
              <a:gd name="connsiteX35" fmla="*/ 1259134 w 20114139"/>
              <a:gd name="connsiteY35" fmla="*/ 4598421 h 4631453"/>
              <a:gd name="connsiteX36" fmla="*/ 954334 w 20114139"/>
              <a:gd name="connsiteY36" fmla="*/ 4486126 h 4631453"/>
              <a:gd name="connsiteX37" fmla="*/ 617450 w 20114139"/>
              <a:gd name="connsiteY37" fmla="*/ 4293621 h 4631453"/>
              <a:gd name="connsiteX38" fmla="*/ 376819 w 20114139"/>
              <a:gd name="connsiteY38" fmla="*/ 3988821 h 4631453"/>
              <a:gd name="connsiteX39" fmla="*/ 168271 w 20114139"/>
              <a:gd name="connsiteY39" fmla="*/ 3812358 h 4631453"/>
              <a:gd name="connsiteX40" fmla="*/ 23892 w 20114139"/>
              <a:gd name="connsiteY40" fmla="*/ 3475474 h 4631453"/>
              <a:gd name="connsiteX41" fmla="*/ 7850 w 20114139"/>
              <a:gd name="connsiteY41" fmla="*/ 3074421 h 4631453"/>
              <a:gd name="connsiteX42" fmla="*/ 104103 w 20114139"/>
              <a:gd name="connsiteY42" fmla="*/ 2593158 h 4631453"/>
              <a:gd name="connsiteX43" fmla="*/ 248482 w 20114139"/>
              <a:gd name="connsiteY43" fmla="*/ 2224190 h 4631453"/>
              <a:gd name="connsiteX44" fmla="*/ 473071 w 20114139"/>
              <a:gd name="connsiteY44" fmla="*/ 1967516 h 4631453"/>
              <a:gd name="connsiteX45" fmla="*/ 729745 w 20114139"/>
              <a:gd name="connsiteY45" fmla="*/ 1710842 h 4631453"/>
              <a:gd name="connsiteX46" fmla="*/ 1034545 w 20114139"/>
              <a:gd name="connsiteY46" fmla="*/ 1406042 h 4631453"/>
              <a:gd name="connsiteX47" fmla="*/ 1483724 w 20114139"/>
              <a:gd name="connsiteY47" fmla="*/ 988948 h 4631453"/>
              <a:gd name="connsiteX48" fmla="*/ 1852692 w 20114139"/>
              <a:gd name="connsiteY48" fmla="*/ 844569 h 4631453"/>
              <a:gd name="connsiteX49" fmla="*/ 2847303 w 20114139"/>
              <a:gd name="connsiteY49" fmla="*/ 636021 h 4631453"/>
              <a:gd name="connsiteX50" fmla="*/ 3472945 w 20114139"/>
              <a:gd name="connsiteY50" fmla="*/ 555811 h 4631453"/>
              <a:gd name="connsiteX51" fmla="*/ 4515682 w 20114139"/>
              <a:gd name="connsiteY51" fmla="*/ 491642 h 4631453"/>
              <a:gd name="connsiteX52" fmla="*/ 5141324 w 20114139"/>
              <a:gd name="connsiteY52" fmla="*/ 379348 h 4631453"/>
              <a:gd name="connsiteX53" fmla="*/ 6585113 w 20114139"/>
              <a:gd name="connsiteY53" fmla="*/ 315179 h 4631453"/>
              <a:gd name="connsiteX54" fmla="*/ 7611808 w 20114139"/>
              <a:gd name="connsiteY54" fmla="*/ 299137 h 4631453"/>
              <a:gd name="connsiteX55" fmla="*/ 8632333 w 20114139"/>
              <a:gd name="connsiteY55" fmla="*/ 354976 h 4631453"/>
              <a:gd name="connsiteX56" fmla="*/ 9264762 w 20114139"/>
              <a:gd name="connsiteY56" fmla="*/ 374103 h 4631453"/>
              <a:gd name="connsiteX57" fmla="*/ 9622933 w 20114139"/>
              <a:gd name="connsiteY57" fmla="*/ 514780 h 4631453"/>
              <a:gd name="connsiteX58" fmla="*/ 10565102 w 20114139"/>
              <a:gd name="connsiteY58" fmla="*/ 488636 h 4631453"/>
              <a:gd name="connsiteX59" fmla="*/ 11226112 w 20114139"/>
              <a:gd name="connsiteY59" fmla="*/ 641976 h 4631453"/>
              <a:gd name="connsiteX60" fmla="*/ 11627785 w 20114139"/>
              <a:gd name="connsiteY60" fmla="*/ 726841 h 4631453"/>
              <a:gd name="connsiteX61" fmla="*/ 12102668 w 20114139"/>
              <a:gd name="connsiteY61" fmla="*/ 912846 h 4631453"/>
              <a:gd name="connsiteX62" fmla="*/ 12576930 w 20114139"/>
              <a:gd name="connsiteY62" fmla="*/ 920658 h 4631453"/>
              <a:gd name="connsiteX63" fmla="*/ 12863235 w 20114139"/>
              <a:gd name="connsiteY63" fmla="*/ 1182549 h 4631453"/>
              <a:gd name="connsiteX64" fmla="*/ 13309320 w 20114139"/>
              <a:gd name="connsiteY64" fmla="*/ 1329094 h 4631453"/>
              <a:gd name="connsiteX65" fmla="*/ 13810127 w 20114139"/>
              <a:gd name="connsiteY65" fmla="*/ 1537920 h 4631453"/>
              <a:gd name="connsiteX66" fmla="*/ 14193189 w 20114139"/>
              <a:gd name="connsiteY66" fmla="*/ 1799278 h 4631453"/>
              <a:gd name="connsiteX67" fmla="*/ 14586732 w 20114139"/>
              <a:gd name="connsiteY67" fmla="*/ 1959221 h 4631453"/>
              <a:gd name="connsiteX68" fmla="*/ 14981936 w 20114139"/>
              <a:gd name="connsiteY68" fmla="*/ 1984751 h 4631453"/>
              <a:gd name="connsiteX69" fmla="*/ 15156606 w 20114139"/>
              <a:gd name="connsiteY69" fmla="*/ 1982769 h 4631453"/>
              <a:gd name="connsiteX70" fmla="*/ 15440492 w 20114139"/>
              <a:gd name="connsiteY70" fmla="*/ 2005816 h 4631453"/>
              <a:gd name="connsiteX71" fmla="*/ 15397622 w 20114139"/>
              <a:gd name="connsiteY71" fmla="*/ 1767874 h 4631453"/>
              <a:gd name="connsiteX72" fmla="*/ 15707009 w 20114139"/>
              <a:gd name="connsiteY72" fmla="*/ 1683524 h 4631453"/>
              <a:gd name="connsiteX73" fmla="*/ 16087505 w 20114139"/>
              <a:gd name="connsiteY73" fmla="*/ 1664389 h 4631453"/>
              <a:gd name="connsiteX74" fmla="*/ 16109197 w 20114139"/>
              <a:gd name="connsiteY74" fmla="*/ 1215991 h 4631453"/>
              <a:gd name="connsiteX75" fmla="*/ 16247648 w 20114139"/>
              <a:gd name="connsiteY75" fmla="*/ 1301357 h 4631453"/>
              <a:gd name="connsiteX76" fmla="*/ 16760593 w 20114139"/>
              <a:gd name="connsiteY76" fmla="*/ 953560 h 4631453"/>
              <a:gd name="connsiteX77" fmla="*/ 17328139 w 20114139"/>
              <a:gd name="connsiteY77" fmla="*/ 836771 h 4631453"/>
              <a:gd name="connsiteX78" fmla="*/ 17711506 w 20114139"/>
              <a:gd name="connsiteY78" fmla="*/ 474993 h 4631453"/>
              <a:gd name="connsiteX79" fmla="*/ 18044324 w 20114139"/>
              <a:gd name="connsiteY79" fmla="*/ 304110 h 4631453"/>
              <a:gd name="connsiteX80" fmla="*/ 18956100 w 20114139"/>
              <a:gd name="connsiteY80" fmla="*/ 0 h 4631453"/>
              <a:gd name="connsiteX81" fmla="*/ 19601223 w 20114139"/>
              <a:gd name="connsiteY81" fmla="*/ 42395 h 4631453"/>
              <a:gd name="connsiteX82" fmla="*/ 19966935 w 20114139"/>
              <a:gd name="connsiteY82" fmla="*/ 67849 h 4631453"/>
              <a:gd name="connsiteX83" fmla="*/ 20071313 w 20114139"/>
              <a:gd name="connsiteY83" fmla="*/ 103248 h 4631453"/>
              <a:gd name="connsiteX0" fmla="*/ 20071313 w 20114139"/>
              <a:gd name="connsiteY0" fmla="*/ 103248 h 4631453"/>
              <a:gd name="connsiteX1" fmla="*/ 19285396 w 20114139"/>
              <a:gd name="connsiteY1" fmla="*/ 241302 h 4631453"/>
              <a:gd name="connsiteX2" fmla="*/ 18975298 w 20114139"/>
              <a:gd name="connsiteY2" fmla="*/ 186519 h 4631453"/>
              <a:gd name="connsiteX3" fmla="*/ 18319109 w 20114139"/>
              <a:gd name="connsiteY3" fmla="*/ 402430 h 4631453"/>
              <a:gd name="connsiteX4" fmla="*/ 18499509 w 20114139"/>
              <a:gd name="connsiteY4" fmla="*/ 268186 h 4631453"/>
              <a:gd name="connsiteX5" fmla="*/ 17857743 w 20114139"/>
              <a:gd name="connsiteY5" fmla="*/ 514690 h 4631453"/>
              <a:gd name="connsiteX6" fmla="*/ 17517846 w 20114139"/>
              <a:gd name="connsiteY6" fmla="*/ 773308 h 4631453"/>
              <a:gd name="connsiteX7" fmla="*/ 17226014 w 20114139"/>
              <a:gd name="connsiteY7" fmla="*/ 984281 h 4631453"/>
              <a:gd name="connsiteX8" fmla="*/ 16899928 w 20114139"/>
              <a:gd name="connsiteY8" fmla="*/ 1422263 h 4631453"/>
              <a:gd name="connsiteX9" fmla="*/ 16692222 w 20114139"/>
              <a:gd name="connsiteY9" fmla="*/ 1519481 h 4631453"/>
              <a:gd name="connsiteX10" fmla="*/ 16317139 w 20114139"/>
              <a:gd name="connsiteY10" fmla="*/ 1956981 h 4631453"/>
              <a:gd name="connsiteX11" fmla="*/ 16115509 w 20114139"/>
              <a:gd name="connsiteY11" fmla="*/ 2410496 h 4631453"/>
              <a:gd name="connsiteX12" fmla="*/ 15687070 w 20114139"/>
              <a:gd name="connsiteY12" fmla="*/ 2735225 h 4631453"/>
              <a:gd name="connsiteX13" fmla="*/ 15508381 w 20114139"/>
              <a:gd name="connsiteY13" fmla="*/ 3091502 h 4631453"/>
              <a:gd name="connsiteX14" fmla="*/ 15165410 w 20114139"/>
              <a:gd name="connsiteY14" fmla="*/ 3285958 h 4631453"/>
              <a:gd name="connsiteX15" fmla="*/ 14285745 w 20114139"/>
              <a:gd name="connsiteY15" fmla="*/ 4037161 h 4631453"/>
              <a:gd name="connsiteX16" fmla="*/ 13772391 w 20114139"/>
              <a:gd name="connsiteY16" fmla="*/ 4293750 h 4631453"/>
              <a:gd name="connsiteX17" fmla="*/ 13451137 w 20114139"/>
              <a:gd name="connsiteY17" fmla="*/ 4381924 h 4631453"/>
              <a:gd name="connsiteX18" fmla="*/ 12953829 w 20114139"/>
              <a:gd name="connsiteY18" fmla="*/ 4566337 h 4631453"/>
              <a:gd name="connsiteX19" fmla="*/ 12520692 w 20114139"/>
              <a:gd name="connsiteY19" fmla="*/ 4582379 h 4631453"/>
              <a:gd name="connsiteX20" fmla="*/ 11927134 w 20114139"/>
              <a:gd name="connsiteY20" fmla="*/ 4630505 h 4631453"/>
              <a:gd name="connsiteX21" fmla="*/ 10820229 w 20114139"/>
              <a:gd name="connsiteY21" fmla="*/ 4534253 h 4631453"/>
              <a:gd name="connsiteX22" fmla="*/ 10355008 w 20114139"/>
              <a:gd name="connsiteY22" fmla="*/ 4566337 h 4631453"/>
              <a:gd name="connsiteX23" fmla="*/ 9969997 w 20114139"/>
              <a:gd name="connsiteY23" fmla="*/ 4582379 h 4631453"/>
              <a:gd name="connsiteX24" fmla="*/ 9536861 w 20114139"/>
              <a:gd name="connsiteY24" fmla="*/ 4582379 h 4631453"/>
              <a:gd name="connsiteX25" fmla="*/ 8814966 w 20114139"/>
              <a:gd name="connsiteY25" fmla="*/ 4598421 h 4631453"/>
              <a:gd name="connsiteX26" fmla="*/ 8317661 w 20114139"/>
              <a:gd name="connsiteY26" fmla="*/ 4614463 h 4631453"/>
              <a:gd name="connsiteX27" fmla="*/ 7595766 w 20114139"/>
              <a:gd name="connsiteY27" fmla="*/ 4630505 h 4631453"/>
              <a:gd name="connsiteX28" fmla="*/ 6312397 w 20114139"/>
              <a:gd name="connsiteY28" fmla="*/ 4614463 h 4631453"/>
              <a:gd name="connsiteX29" fmla="*/ 5430082 w 20114139"/>
              <a:gd name="connsiteY29" fmla="*/ 4630505 h 4631453"/>
              <a:gd name="connsiteX30" fmla="*/ 4627976 w 20114139"/>
              <a:gd name="connsiteY30" fmla="*/ 4614463 h 4631453"/>
              <a:gd name="connsiteX31" fmla="*/ 3681492 w 20114139"/>
              <a:gd name="connsiteY31" fmla="*/ 4582379 h 4631453"/>
              <a:gd name="connsiteX32" fmla="*/ 3168145 w 20114139"/>
              <a:gd name="connsiteY32" fmla="*/ 4598421 h 4631453"/>
              <a:gd name="connsiteX33" fmla="*/ 2349997 w 20114139"/>
              <a:gd name="connsiteY33" fmla="*/ 4582379 h 4631453"/>
              <a:gd name="connsiteX34" fmla="*/ 1644145 w 20114139"/>
              <a:gd name="connsiteY34" fmla="*/ 4598421 h 4631453"/>
              <a:gd name="connsiteX35" fmla="*/ 1259134 w 20114139"/>
              <a:gd name="connsiteY35" fmla="*/ 4598421 h 4631453"/>
              <a:gd name="connsiteX36" fmla="*/ 954334 w 20114139"/>
              <a:gd name="connsiteY36" fmla="*/ 4486126 h 4631453"/>
              <a:gd name="connsiteX37" fmla="*/ 617450 w 20114139"/>
              <a:gd name="connsiteY37" fmla="*/ 4293621 h 4631453"/>
              <a:gd name="connsiteX38" fmla="*/ 376819 w 20114139"/>
              <a:gd name="connsiteY38" fmla="*/ 3988821 h 4631453"/>
              <a:gd name="connsiteX39" fmla="*/ 168271 w 20114139"/>
              <a:gd name="connsiteY39" fmla="*/ 3812358 h 4631453"/>
              <a:gd name="connsiteX40" fmla="*/ 23892 w 20114139"/>
              <a:gd name="connsiteY40" fmla="*/ 3475474 h 4631453"/>
              <a:gd name="connsiteX41" fmla="*/ 7850 w 20114139"/>
              <a:gd name="connsiteY41" fmla="*/ 3074421 h 4631453"/>
              <a:gd name="connsiteX42" fmla="*/ 104103 w 20114139"/>
              <a:gd name="connsiteY42" fmla="*/ 2593158 h 4631453"/>
              <a:gd name="connsiteX43" fmla="*/ 248482 w 20114139"/>
              <a:gd name="connsiteY43" fmla="*/ 2224190 h 4631453"/>
              <a:gd name="connsiteX44" fmla="*/ 473071 w 20114139"/>
              <a:gd name="connsiteY44" fmla="*/ 1967516 h 4631453"/>
              <a:gd name="connsiteX45" fmla="*/ 729745 w 20114139"/>
              <a:gd name="connsiteY45" fmla="*/ 1710842 h 4631453"/>
              <a:gd name="connsiteX46" fmla="*/ 1034545 w 20114139"/>
              <a:gd name="connsiteY46" fmla="*/ 1406042 h 4631453"/>
              <a:gd name="connsiteX47" fmla="*/ 1483724 w 20114139"/>
              <a:gd name="connsiteY47" fmla="*/ 988948 h 4631453"/>
              <a:gd name="connsiteX48" fmla="*/ 1852692 w 20114139"/>
              <a:gd name="connsiteY48" fmla="*/ 844569 h 4631453"/>
              <a:gd name="connsiteX49" fmla="*/ 2847303 w 20114139"/>
              <a:gd name="connsiteY49" fmla="*/ 636021 h 4631453"/>
              <a:gd name="connsiteX50" fmla="*/ 3472945 w 20114139"/>
              <a:gd name="connsiteY50" fmla="*/ 555811 h 4631453"/>
              <a:gd name="connsiteX51" fmla="*/ 4515682 w 20114139"/>
              <a:gd name="connsiteY51" fmla="*/ 491642 h 4631453"/>
              <a:gd name="connsiteX52" fmla="*/ 5141324 w 20114139"/>
              <a:gd name="connsiteY52" fmla="*/ 379348 h 4631453"/>
              <a:gd name="connsiteX53" fmla="*/ 6585113 w 20114139"/>
              <a:gd name="connsiteY53" fmla="*/ 315179 h 4631453"/>
              <a:gd name="connsiteX54" fmla="*/ 7611808 w 20114139"/>
              <a:gd name="connsiteY54" fmla="*/ 299137 h 4631453"/>
              <a:gd name="connsiteX55" fmla="*/ 8632333 w 20114139"/>
              <a:gd name="connsiteY55" fmla="*/ 354976 h 4631453"/>
              <a:gd name="connsiteX56" fmla="*/ 9264762 w 20114139"/>
              <a:gd name="connsiteY56" fmla="*/ 374103 h 4631453"/>
              <a:gd name="connsiteX57" fmla="*/ 9622933 w 20114139"/>
              <a:gd name="connsiteY57" fmla="*/ 514780 h 4631453"/>
              <a:gd name="connsiteX58" fmla="*/ 10565102 w 20114139"/>
              <a:gd name="connsiteY58" fmla="*/ 488636 h 4631453"/>
              <a:gd name="connsiteX59" fmla="*/ 11226112 w 20114139"/>
              <a:gd name="connsiteY59" fmla="*/ 641976 h 4631453"/>
              <a:gd name="connsiteX60" fmla="*/ 11627785 w 20114139"/>
              <a:gd name="connsiteY60" fmla="*/ 726841 h 4631453"/>
              <a:gd name="connsiteX61" fmla="*/ 12102668 w 20114139"/>
              <a:gd name="connsiteY61" fmla="*/ 912846 h 4631453"/>
              <a:gd name="connsiteX62" fmla="*/ 12576930 w 20114139"/>
              <a:gd name="connsiteY62" fmla="*/ 920658 h 4631453"/>
              <a:gd name="connsiteX63" fmla="*/ 12863235 w 20114139"/>
              <a:gd name="connsiteY63" fmla="*/ 1182549 h 4631453"/>
              <a:gd name="connsiteX64" fmla="*/ 13309320 w 20114139"/>
              <a:gd name="connsiteY64" fmla="*/ 1329094 h 4631453"/>
              <a:gd name="connsiteX65" fmla="*/ 13810127 w 20114139"/>
              <a:gd name="connsiteY65" fmla="*/ 1537920 h 4631453"/>
              <a:gd name="connsiteX66" fmla="*/ 14193189 w 20114139"/>
              <a:gd name="connsiteY66" fmla="*/ 1799278 h 4631453"/>
              <a:gd name="connsiteX67" fmla="*/ 14586732 w 20114139"/>
              <a:gd name="connsiteY67" fmla="*/ 1959221 h 4631453"/>
              <a:gd name="connsiteX68" fmla="*/ 14981936 w 20114139"/>
              <a:gd name="connsiteY68" fmla="*/ 1984751 h 4631453"/>
              <a:gd name="connsiteX69" fmla="*/ 15156606 w 20114139"/>
              <a:gd name="connsiteY69" fmla="*/ 1982769 h 4631453"/>
              <a:gd name="connsiteX70" fmla="*/ 15440492 w 20114139"/>
              <a:gd name="connsiteY70" fmla="*/ 2005816 h 4631453"/>
              <a:gd name="connsiteX71" fmla="*/ 15397622 w 20114139"/>
              <a:gd name="connsiteY71" fmla="*/ 1767874 h 4631453"/>
              <a:gd name="connsiteX72" fmla="*/ 15707009 w 20114139"/>
              <a:gd name="connsiteY72" fmla="*/ 1683524 h 4631453"/>
              <a:gd name="connsiteX73" fmla="*/ 16087505 w 20114139"/>
              <a:gd name="connsiteY73" fmla="*/ 1664389 h 4631453"/>
              <a:gd name="connsiteX74" fmla="*/ 16109197 w 20114139"/>
              <a:gd name="connsiteY74" fmla="*/ 1215991 h 4631453"/>
              <a:gd name="connsiteX75" fmla="*/ 16247648 w 20114139"/>
              <a:gd name="connsiteY75" fmla="*/ 1301357 h 4631453"/>
              <a:gd name="connsiteX76" fmla="*/ 16760593 w 20114139"/>
              <a:gd name="connsiteY76" fmla="*/ 953560 h 4631453"/>
              <a:gd name="connsiteX77" fmla="*/ 17328139 w 20114139"/>
              <a:gd name="connsiteY77" fmla="*/ 836771 h 4631453"/>
              <a:gd name="connsiteX78" fmla="*/ 17711506 w 20114139"/>
              <a:gd name="connsiteY78" fmla="*/ 474993 h 4631453"/>
              <a:gd name="connsiteX79" fmla="*/ 18044324 w 20114139"/>
              <a:gd name="connsiteY79" fmla="*/ 304110 h 4631453"/>
              <a:gd name="connsiteX80" fmla="*/ 18956100 w 20114139"/>
              <a:gd name="connsiteY80" fmla="*/ 0 h 4631453"/>
              <a:gd name="connsiteX81" fmla="*/ 19601223 w 20114139"/>
              <a:gd name="connsiteY81" fmla="*/ 42395 h 4631453"/>
              <a:gd name="connsiteX82" fmla="*/ 19966935 w 20114139"/>
              <a:gd name="connsiteY82" fmla="*/ 67849 h 4631453"/>
              <a:gd name="connsiteX83" fmla="*/ 20071313 w 20114139"/>
              <a:gd name="connsiteY83" fmla="*/ 103248 h 4631453"/>
              <a:gd name="connsiteX0" fmla="*/ 20071313 w 20114139"/>
              <a:gd name="connsiteY0" fmla="*/ 62095 h 4590300"/>
              <a:gd name="connsiteX1" fmla="*/ 19285396 w 20114139"/>
              <a:gd name="connsiteY1" fmla="*/ 200149 h 4590300"/>
              <a:gd name="connsiteX2" fmla="*/ 18975298 w 20114139"/>
              <a:gd name="connsiteY2" fmla="*/ 145366 h 4590300"/>
              <a:gd name="connsiteX3" fmla="*/ 18319109 w 20114139"/>
              <a:gd name="connsiteY3" fmla="*/ 361277 h 4590300"/>
              <a:gd name="connsiteX4" fmla="*/ 18499509 w 20114139"/>
              <a:gd name="connsiteY4" fmla="*/ 227033 h 4590300"/>
              <a:gd name="connsiteX5" fmla="*/ 17857743 w 20114139"/>
              <a:gd name="connsiteY5" fmla="*/ 473537 h 4590300"/>
              <a:gd name="connsiteX6" fmla="*/ 17517846 w 20114139"/>
              <a:gd name="connsiteY6" fmla="*/ 732155 h 4590300"/>
              <a:gd name="connsiteX7" fmla="*/ 17226014 w 20114139"/>
              <a:gd name="connsiteY7" fmla="*/ 943128 h 4590300"/>
              <a:gd name="connsiteX8" fmla="*/ 16899928 w 20114139"/>
              <a:gd name="connsiteY8" fmla="*/ 1381110 h 4590300"/>
              <a:gd name="connsiteX9" fmla="*/ 16692222 w 20114139"/>
              <a:gd name="connsiteY9" fmla="*/ 1478328 h 4590300"/>
              <a:gd name="connsiteX10" fmla="*/ 16317139 w 20114139"/>
              <a:gd name="connsiteY10" fmla="*/ 1915828 h 4590300"/>
              <a:gd name="connsiteX11" fmla="*/ 16115509 w 20114139"/>
              <a:gd name="connsiteY11" fmla="*/ 2369343 h 4590300"/>
              <a:gd name="connsiteX12" fmla="*/ 15687070 w 20114139"/>
              <a:gd name="connsiteY12" fmla="*/ 2694072 h 4590300"/>
              <a:gd name="connsiteX13" fmla="*/ 15508381 w 20114139"/>
              <a:gd name="connsiteY13" fmla="*/ 3050349 h 4590300"/>
              <a:gd name="connsiteX14" fmla="*/ 15165410 w 20114139"/>
              <a:gd name="connsiteY14" fmla="*/ 3244805 h 4590300"/>
              <a:gd name="connsiteX15" fmla="*/ 14285745 w 20114139"/>
              <a:gd name="connsiteY15" fmla="*/ 3996008 h 4590300"/>
              <a:gd name="connsiteX16" fmla="*/ 13772391 w 20114139"/>
              <a:gd name="connsiteY16" fmla="*/ 4252597 h 4590300"/>
              <a:gd name="connsiteX17" fmla="*/ 13451137 w 20114139"/>
              <a:gd name="connsiteY17" fmla="*/ 4340771 h 4590300"/>
              <a:gd name="connsiteX18" fmla="*/ 12953829 w 20114139"/>
              <a:gd name="connsiteY18" fmla="*/ 4525184 h 4590300"/>
              <a:gd name="connsiteX19" fmla="*/ 12520692 w 20114139"/>
              <a:gd name="connsiteY19" fmla="*/ 4541226 h 4590300"/>
              <a:gd name="connsiteX20" fmla="*/ 11927134 w 20114139"/>
              <a:gd name="connsiteY20" fmla="*/ 4589352 h 4590300"/>
              <a:gd name="connsiteX21" fmla="*/ 10820229 w 20114139"/>
              <a:gd name="connsiteY21" fmla="*/ 4493100 h 4590300"/>
              <a:gd name="connsiteX22" fmla="*/ 10355008 w 20114139"/>
              <a:gd name="connsiteY22" fmla="*/ 4525184 h 4590300"/>
              <a:gd name="connsiteX23" fmla="*/ 9969997 w 20114139"/>
              <a:gd name="connsiteY23" fmla="*/ 4541226 h 4590300"/>
              <a:gd name="connsiteX24" fmla="*/ 9536861 w 20114139"/>
              <a:gd name="connsiteY24" fmla="*/ 4541226 h 4590300"/>
              <a:gd name="connsiteX25" fmla="*/ 8814966 w 20114139"/>
              <a:gd name="connsiteY25" fmla="*/ 4557268 h 4590300"/>
              <a:gd name="connsiteX26" fmla="*/ 8317661 w 20114139"/>
              <a:gd name="connsiteY26" fmla="*/ 4573310 h 4590300"/>
              <a:gd name="connsiteX27" fmla="*/ 7595766 w 20114139"/>
              <a:gd name="connsiteY27" fmla="*/ 4589352 h 4590300"/>
              <a:gd name="connsiteX28" fmla="*/ 6312397 w 20114139"/>
              <a:gd name="connsiteY28" fmla="*/ 4573310 h 4590300"/>
              <a:gd name="connsiteX29" fmla="*/ 5430082 w 20114139"/>
              <a:gd name="connsiteY29" fmla="*/ 4589352 h 4590300"/>
              <a:gd name="connsiteX30" fmla="*/ 4627976 w 20114139"/>
              <a:gd name="connsiteY30" fmla="*/ 4573310 h 4590300"/>
              <a:gd name="connsiteX31" fmla="*/ 3681492 w 20114139"/>
              <a:gd name="connsiteY31" fmla="*/ 4541226 h 4590300"/>
              <a:gd name="connsiteX32" fmla="*/ 3168145 w 20114139"/>
              <a:gd name="connsiteY32" fmla="*/ 4557268 h 4590300"/>
              <a:gd name="connsiteX33" fmla="*/ 2349997 w 20114139"/>
              <a:gd name="connsiteY33" fmla="*/ 4541226 h 4590300"/>
              <a:gd name="connsiteX34" fmla="*/ 1644145 w 20114139"/>
              <a:gd name="connsiteY34" fmla="*/ 4557268 h 4590300"/>
              <a:gd name="connsiteX35" fmla="*/ 1259134 w 20114139"/>
              <a:gd name="connsiteY35" fmla="*/ 4557268 h 4590300"/>
              <a:gd name="connsiteX36" fmla="*/ 954334 w 20114139"/>
              <a:gd name="connsiteY36" fmla="*/ 4444973 h 4590300"/>
              <a:gd name="connsiteX37" fmla="*/ 617450 w 20114139"/>
              <a:gd name="connsiteY37" fmla="*/ 4252468 h 4590300"/>
              <a:gd name="connsiteX38" fmla="*/ 376819 w 20114139"/>
              <a:gd name="connsiteY38" fmla="*/ 3947668 h 4590300"/>
              <a:gd name="connsiteX39" fmla="*/ 168271 w 20114139"/>
              <a:gd name="connsiteY39" fmla="*/ 3771205 h 4590300"/>
              <a:gd name="connsiteX40" fmla="*/ 23892 w 20114139"/>
              <a:gd name="connsiteY40" fmla="*/ 3434321 h 4590300"/>
              <a:gd name="connsiteX41" fmla="*/ 7850 w 20114139"/>
              <a:gd name="connsiteY41" fmla="*/ 3033268 h 4590300"/>
              <a:gd name="connsiteX42" fmla="*/ 104103 w 20114139"/>
              <a:gd name="connsiteY42" fmla="*/ 2552005 h 4590300"/>
              <a:gd name="connsiteX43" fmla="*/ 248482 w 20114139"/>
              <a:gd name="connsiteY43" fmla="*/ 2183037 h 4590300"/>
              <a:gd name="connsiteX44" fmla="*/ 473071 w 20114139"/>
              <a:gd name="connsiteY44" fmla="*/ 1926363 h 4590300"/>
              <a:gd name="connsiteX45" fmla="*/ 729745 w 20114139"/>
              <a:gd name="connsiteY45" fmla="*/ 1669689 h 4590300"/>
              <a:gd name="connsiteX46" fmla="*/ 1034545 w 20114139"/>
              <a:gd name="connsiteY46" fmla="*/ 1364889 h 4590300"/>
              <a:gd name="connsiteX47" fmla="*/ 1483724 w 20114139"/>
              <a:gd name="connsiteY47" fmla="*/ 947795 h 4590300"/>
              <a:gd name="connsiteX48" fmla="*/ 1852692 w 20114139"/>
              <a:gd name="connsiteY48" fmla="*/ 803416 h 4590300"/>
              <a:gd name="connsiteX49" fmla="*/ 2847303 w 20114139"/>
              <a:gd name="connsiteY49" fmla="*/ 594868 h 4590300"/>
              <a:gd name="connsiteX50" fmla="*/ 3472945 w 20114139"/>
              <a:gd name="connsiteY50" fmla="*/ 514658 h 4590300"/>
              <a:gd name="connsiteX51" fmla="*/ 4515682 w 20114139"/>
              <a:gd name="connsiteY51" fmla="*/ 450489 h 4590300"/>
              <a:gd name="connsiteX52" fmla="*/ 5141324 w 20114139"/>
              <a:gd name="connsiteY52" fmla="*/ 338195 h 4590300"/>
              <a:gd name="connsiteX53" fmla="*/ 6585113 w 20114139"/>
              <a:gd name="connsiteY53" fmla="*/ 274026 h 4590300"/>
              <a:gd name="connsiteX54" fmla="*/ 7611808 w 20114139"/>
              <a:gd name="connsiteY54" fmla="*/ 257984 h 4590300"/>
              <a:gd name="connsiteX55" fmla="*/ 8632333 w 20114139"/>
              <a:gd name="connsiteY55" fmla="*/ 313823 h 4590300"/>
              <a:gd name="connsiteX56" fmla="*/ 9264762 w 20114139"/>
              <a:gd name="connsiteY56" fmla="*/ 332950 h 4590300"/>
              <a:gd name="connsiteX57" fmla="*/ 9622933 w 20114139"/>
              <a:gd name="connsiteY57" fmla="*/ 473627 h 4590300"/>
              <a:gd name="connsiteX58" fmla="*/ 10565102 w 20114139"/>
              <a:gd name="connsiteY58" fmla="*/ 447483 h 4590300"/>
              <a:gd name="connsiteX59" fmla="*/ 11226112 w 20114139"/>
              <a:gd name="connsiteY59" fmla="*/ 600823 h 4590300"/>
              <a:gd name="connsiteX60" fmla="*/ 11627785 w 20114139"/>
              <a:gd name="connsiteY60" fmla="*/ 685688 h 4590300"/>
              <a:gd name="connsiteX61" fmla="*/ 12102668 w 20114139"/>
              <a:gd name="connsiteY61" fmla="*/ 871693 h 4590300"/>
              <a:gd name="connsiteX62" fmla="*/ 12576930 w 20114139"/>
              <a:gd name="connsiteY62" fmla="*/ 879505 h 4590300"/>
              <a:gd name="connsiteX63" fmla="*/ 12863235 w 20114139"/>
              <a:gd name="connsiteY63" fmla="*/ 1141396 h 4590300"/>
              <a:gd name="connsiteX64" fmla="*/ 13309320 w 20114139"/>
              <a:gd name="connsiteY64" fmla="*/ 1287941 h 4590300"/>
              <a:gd name="connsiteX65" fmla="*/ 13810127 w 20114139"/>
              <a:gd name="connsiteY65" fmla="*/ 1496767 h 4590300"/>
              <a:gd name="connsiteX66" fmla="*/ 14193189 w 20114139"/>
              <a:gd name="connsiteY66" fmla="*/ 1758125 h 4590300"/>
              <a:gd name="connsiteX67" fmla="*/ 14586732 w 20114139"/>
              <a:gd name="connsiteY67" fmla="*/ 1918068 h 4590300"/>
              <a:gd name="connsiteX68" fmla="*/ 14981936 w 20114139"/>
              <a:gd name="connsiteY68" fmla="*/ 1943598 h 4590300"/>
              <a:gd name="connsiteX69" fmla="*/ 15156606 w 20114139"/>
              <a:gd name="connsiteY69" fmla="*/ 1941616 h 4590300"/>
              <a:gd name="connsiteX70" fmla="*/ 15440492 w 20114139"/>
              <a:gd name="connsiteY70" fmla="*/ 1964663 h 4590300"/>
              <a:gd name="connsiteX71" fmla="*/ 15397622 w 20114139"/>
              <a:gd name="connsiteY71" fmla="*/ 1726721 h 4590300"/>
              <a:gd name="connsiteX72" fmla="*/ 15707009 w 20114139"/>
              <a:gd name="connsiteY72" fmla="*/ 1642371 h 4590300"/>
              <a:gd name="connsiteX73" fmla="*/ 16087505 w 20114139"/>
              <a:gd name="connsiteY73" fmla="*/ 1623236 h 4590300"/>
              <a:gd name="connsiteX74" fmla="*/ 16109197 w 20114139"/>
              <a:gd name="connsiteY74" fmla="*/ 1174838 h 4590300"/>
              <a:gd name="connsiteX75" fmla="*/ 16247648 w 20114139"/>
              <a:gd name="connsiteY75" fmla="*/ 1260204 h 4590300"/>
              <a:gd name="connsiteX76" fmla="*/ 16760593 w 20114139"/>
              <a:gd name="connsiteY76" fmla="*/ 912407 h 4590300"/>
              <a:gd name="connsiteX77" fmla="*/ 17328139 w 20114139"/>
              <a:gd name="connsiteY77" fmla="*/ 795618 h 4590300"/>
              <a:gd name="connsiteX78" fmla="*/ 17711506 w 20114139"/>
              <a:gd name="connsiteY78" fmla="*/ 433840 h 4590300"/>
              <a:gd name="connsiteX79" fmla="*/ 18044324 w 20114139"/>
              <a:gd name="connsiteY79" fmla="*/ 262957 h 4590300"/>
              <a:gd name="connsiteX80" fmla="*/ 18776124 w 20114139"/>
              <a:gd name="connsiteY80" fmla="*/ 227572 h 4590300"/>
              <a:gd name="connsiteX81" fmla="*/ 19601223 w 20114139"/>
              <a:gd name="connsiteY81" fmla="*/ 1242 h 4590300"/>
              <a:gd name="connsiteX82" fmla="*/ 19966935 w 20114139"/>
              <a:gd name="connsiteY82" fmla="*/ 26696 h 4590300"/>
              <a:gd name="connsiteX83" fmla="*/ 20071313 w 20114139"/>
              <a:gd name="connsiteY83" fmla="*/ 62095 h 4590300"/>
              <a:gd name="connsiteX0" fmla="*/ 20071313 w 20114139"/>
              <a:gd name="connsiteY0" fmla="*/ 62095 h 4590300"/>
              <a:gd name="connsiteX1" fmla="*/ 19285396 w 20114139"/>
              <a:gd name="connsiteY1" fmla="*/ 200149 h 4590300"/>
              <a:gd name="connsiteX2" fmla="*/ 18975298 w 20114139"/>
              <a:gd name="connsiteY2" fmla="*/ 145366 h 4590300"/>
              <a:gd name="connsiteX3" fmla="*/ 18319109 w 20114139"/>
              <a:gd name="connsiteY3" fmla="*/ 361277 h 4590300"/>
              <a:gd name="connsiteX4" fmla="*/ 18499509 w 20114139"/>
              <a:gd name="connsiteY4" fmla="*/ 227033 h 4590300"/>
              <a:gd name="connsiteX5" fmla="*/ 17857743 w 20114139"/>
              <a:gd name="connsiteY5" fmla="*/ 473537 h 4590300"/>
              <a:gd name="connsiteX6" fmla="*/ 17517846 w 20114139"/>
              <a:gd name="connsiteY6" fmla="*/ 732155 h 4590300"/>
              <a:gd name="connsiteX7" fmla="*/ 17226014 w 20114139"/>
              <a:gd name="connsiteY7" fmla="*/ 943128 h 4590300"/>
              <a:gd name="connsiteX8" fmla="*/ 16899928 w 20114139"/>
              <a:gd name="connsiteY8" fmla="*/ 1381110 h 4590300"/>
              <a:gd name="connsiteX9" fmla="*/ 16692222 w 20114139"/>
              <a:gd name="connsiteY9" fmla="*/ 1478328 h 4590300"/>
              <a:gd name="connsiteX10" fmla="*/ 16317139 w 20114139"/>
              <a:gd name="connsiteY10" fmla="*/ 1915828 h 4590300"/>
              <a:gd name="connsiteX11" fmla="*/ 16115509 w 20114139"/>
              <a:gd name="connsiteY11" fmla="*/ 2369343 h 4590300"/>
              <a:gd name="connsiteX12" fmla="*/ 15687070 w 20114139"/>
              <a:gd name="connsiteY12" fmla="*/ 2694072 h 4590300"/>
              <a:gd name="connsiteX13" fmla="*/ 15508381 w 20114139"/>
              <a:gd name="connsiteY13" fmla="*/ 3050349 h 4590300"/>
              <a:gd name="connsiteX14" fmla="*/ 15165410 w 20114139"/>
              <a:gd name="connsiteY14" fmla="*/ 3244805 h 4590300"/>
              <a:gd name="connsiteX15" fmla="*/ 14285745 w 20114139"/>
              <a:gd name="connsiteY15" fmla="*/ 3996008 h 4590300"/>
              <a:gd name="connsiteX16" fmla="*/ 13772391 w 20114139"/>
              <a:gd name="connsiteY16" fmla="*/ 4252597 h 4590300"/>
              <a:gd name="connsiteX17" fmla="*/ 13451137 w 20114139"/>
              <a:gd name="connsiteY17" fmla="*/ 4340771 h 4590300"/>
              <a:gd name="connsiteX18" fmla="*/ 12953829 w 20114139"/>
              <a:gd name="connsiteY18" fmla="*/ 4525184 h 4590300"/>
              <a:gd name="connsiteX19" fmla="*/ 12520692 w 20114139"/>
              <a:gd name="connsiteY19" fmla="*/ 4541226 h 4590300"/>
              <a:gd name="connsiteX20" fmla="*/ 11927134 w 20114139"/>
              <a:gd name="connsiteY20" fmla="*/ 4589352 h 4590300"/>
              <a:gd name="connsiteX21" fmla="*/ 10820229 w 20114139"/>
              <a:gd name="connsiteY21" fmla="*/ 4493100 h 4590300"/>
              <a:gd name="connsiteX22" fmla="*/ 10355008 w 20114139"/>
              <a:gd name="connsiteY22" fmla="*/ 4525184 h 4590300"/>
              <a:gd name="connsiteX23" fmla="*/ 9969997 w 20114139"/>
              <a:gd name="connsiteY23" fmla="*/ 4541226 h 4590300"/>
              <a:gd name="connsiteX24" fmla="*/ 9536861 w 20114139"/>
              <a:gd name="connsiteY24" fmla="*/ 4541226 h 4590300"/>
              <a:gd name="connsiteX25" fmla="*/ 8814966 w 20114139"/>
              <a:gd name="connsiteY25" fmla="*/ 4557268 h 4590300"/>
              <a:gd name="connsiteX26" fmla="*/ 8317661 w 20114139"/>
              <a:gd name="connsiteY26" fmla="*/ 4573310 h 4590300"/>
              <a:gd name="connsiteX27" fmla="*/ 7595766 w 20114139"/>
              <a:gd name="connsiteY27" fmla="*/ 4589352 h 4590300"/>
              <a:gd name="connsiteX28" fmla="*/ 6312397 w 20114139"/>
              <a:gd name="connsiteY28" fmla="*/ 4573310 h 4590300"/>
              <a:gd name="connsiteX29" fmla="*/ 5430082 w 20114139"/>
              <a:gd name="connsiteY29" fmla="*/ 4589352 h 4590300"/>
              <a:gd name="connsiteX30" fmla="*/ 4627976 w 20114139"/>
              <a:gd name="connsiteY30" fmla="*/ 4573310 h 4590300"/>
              <a:gd name="connsiteX31" fmla="*/ 3681492 w 20114139"/>
              <a:gd name="connsiteY31" fmla="*/ 4541226 h 4590300"/>
              <a:gd name="connsiteX32" fmla="*/ 3168145 w 20114139"/>
              <a:gd name="connsiteY32" fmla="*/ 4557268 h 4590300"/>
              <a:gd name="connsiteX33" fmla="*/ 2349997 w 20114139"/>
              <a:gd name="connsiteY33" fmla="*/ 4541226 h 4590300"/>
              <a:gd name="connsiteX34" fmla="*/ 1644145 w 20114139"/>
              <a:gd name="connsiteY34" fmla="*/ 4557268 h 4590300"/>
              <a:gd name="connsiteX35" fmla="*/ 1259134 w 20114139"/>
              <a:gd name="connsiteY35" fmla="*/ 4557268 h 4590300"/>
              <a:gd name="connsiteX36" fmla="*/ 954334 w 20114139"/>
              <a:gd name="connsiteY36" fmla="*/ 4444973 h 4590300"/>
              <a:gd name="connsiteX37" fmla="*/ 617450 w 20114139"/>
              <a:gd name="connsiteY37" fmla="*/ 4252468 h 4590300"/>
              <a:gd name="connsiteX38" fmla="*/ 376819 w 20114139"/>
              <a:gd name="connsiteY38" fmla="*/ 3947668 h 4590300"/>
              <a:gd name="connsiteX39" fmla="*/ 168271 w 20114139"/>
              <a:gd name="connsiteY39" fmla="*/ 3771205 h 4590300"/>
              <a:gd name="connsiteX40" fmla="*/ 23892 w 20114139"/>
              <a:gd name="connsiteY40" fmla="*/ 3434321 h 4590300"/>
              <a:gd name="connsiteX41" fmla="*/ 7850 w 20114139"/>
              <a:gd name="connsiteY41" fmla="*/ 3033268 h 4590300"/>
              <a:gd name="connsiteX42" fmla="*/ 104103 w 20114139"/>
              <a:gd name="connsiteY42" fmla="*/ 2552005 h 4590300"/>
              <a:gd name="connsiteX43" fmla="*/ 248482 w 20114139"/>
              <a:gd name="connsiteY43" fmla="*/ 2183037 h 4590300"/>
              <a:gd name="connsiteX44" fmla="*/ 473071 w 20114139"/>
              <a:gd name="connsiteY44" fmla="*/ 1926363 h 4590300"/>
              <a:gd name="connsiteX45" fmla="*/ 729745 w 20114139"/>
              <a:gd name="connsiteY45" fmla="*/ 1669689 h 4590300"/>
              <a:gd name="connsiteX46" fmla="*/ 1034545 w 20114139"/>
              <a:gd name="connsiteY46" fmla="*/ 1364889 h 4590300"/>
              <a:gd name="connsiteX47" fmla="*/ 1483724 w 20114139"/>
              <a:gd name="connsiteY47" fmla="*/ 947795 h 4590300"/>
              <a:gd name="connsiteX48" fmla="*/ 1852692 w 20114139"/>
              <a:gd name="connsiteY48" fmla="*/ 803416 h 4590300"/>
              <a:gd name="connsiteX49" fmla="*/ 2847303 w 20114139"/>
              <a:gd name="connsiteY49" fmla="*/ 594868 h 4590300"/>
              <a:gd name="connsiteX50" fmla="*/ 3472945 w 20114139"/>
              <a:gd name="connsiteY50" fmla="*/ 514658 h 4590300"/>
              <a:gd name="connsiteX51" fmla="*/ 4515682 w 20114139"/>
              <a:gd name="connsiteY51" fmla="*/ 450489 h 4590300"/>
              <a:gd name="connsiteX52" fmla="*/ 5141324 w 20114139"/>
              <a:gd name="connsiteY52" fmla="*/ 338195 h 4590300"/>
              <a:gd name="connsiteX53" fmla="*/ 6585113 w 20114139"/>
              <a:gd name="connsiteY53" fmla="*/ 274026 h 4590300"/>
              <a:gd name="connsiteX54" fmla="*/ 7611808 w 20114139"/>
              <a:gd name="connsiteY54" fmla="*/ 257984 h 4590300"/>
              <a:gd name="connsiteX55" fmla="*/ 8632333 w 20114139"/>
              <a:gd name="connsiteY55" fmla="*/ 313823 h 4590300"/>
              <a:gd name="connsiteX56" fmla="*/ 9264762 w 20114139"/>
              <a:gd name="connsiteY56" fmla="*/ 332950 h 4590300"/>
              <a:gd name="connsiteX57" fmla="*/ 9622933 w 20114139"/>
              <a:gd name="connsiteY57" fmla="*/ 473627 h 4590300"/>
              <a:gd name="connsiteX58" fmla="*/ 10565102 w 20114139"/>
              <a:gd name="connsiteY58" fmla="*/ 447483 h 4590300"/>
              <a:gd name="connsiteX59" fmla="*/ 11226112 w 20114139"/>
              <a:gd name="connsiteY59" fmla="*/ 600823 h 4590300"/>
              <a:gd name="connsiteX60" fmla="*/ 11627785 w 20114139"/>
              <a:gd name="connsiteY60" fmla="*/ 685688 h 4590300"/>
              <a:gd name="connsiteX61" fmla="*/ 12102668 w 20114139"/>
              <a:gd name="connsiteY61" fmla="*/ 871693 h 4590300"/>
              <a:gd name="connsiteX62" fmla="*/ 12576930 w 20114139"/>
              <a:gd name="connsiteY62" fmla="*/ 879505 h 4590300"/>
              <a:gd name="connsiteX63" fmla="*/ 12863235 w 20114139"/>
              <a:gd name="connsiteY63" fmla="*/ 1141396 h 4590300"/>
              <a:gd name="connsiteX64" fmla="*/ 13309320 w 20114139"/>
              <a:gd name="connsiteY64" fmla="*/ 1287941 h 4590300"/>
              <a:gd name="connsiteX65" fmla="*/ 13810127 w 20114139"/>
              <a:gd name="connsiteY65" fmla="*/ 1496767 h 4590300"/>
              <a:gd name="connsiteX66" fmla="*/ 14193189 w 20114139"/>
              <a:gd name="connsiteY66" fmla="*/ 1758125 h 4590300"/>
              <a:gd name="connsiteX67" fmla="*/ 14586732 w 20114139"/>
              <a:gd name="connsiteY67" fmla="*/ 1918068 h 4590300"/>
              <a:gd name="connsiteX68" fmla="*/ 14981936 w 20114139"/>
              <a:gd name="connsiteY68" fmla="*/ 1943598 h 4590300"/>
              <a:gd name="connsiteX69" fmla="*/ 15156606 w 20114139"/>
              <a:gd name="connsiteY69" fmla="*/ 1941616 h 4590300"/>
              <a:gd name="connsiteX70" fmla="*/ 15440492 w 20114139"/>
              <a:gd name="connsiteY70" fmla="*/ 1964663 h 4590300"/>
              <a:gd name="connsiteX71" fmla="*/ 15397622 w 20114139"/>
              <a:gd name="connsiteY71" fmla="*/ 1726721 h 4590300"/>
              <a:gd name="connsiteX72" fmla="*/ 15707009 w 20114139"/>
              <a:gd name="connsiteY72" fmla="*/ 1642371 h 4590300"/>
              <a:gd name="connsiteX73" fmla="*/ 16087505 w 20114139"/>
              <a:gd name="connsiteY73" fmla="*/ 1623236 h 4590300"/>
              <a:gd name="connsiteX74" fmla="*/ 16109197 w 20114139"/>
              <a:gd name="connsiteY74" fmla="*/ 1174838 h 4590300"/>
              <a:gd name="connsiteX75" fmla="*/ 16247648 w 20114139"/>
              <a:gd name="connsiteY75" fmla="*/ 1260204 h 4590300"/>
              <a:gd name="connsiteX76" fmla="*/ 16760593 w 20114139"/>
              <a:gd name="connsiteY76" fmla="*/ 912407 h 4590300"/>
              <a:gd name="connsiteX77" fmla="*/ 17328139 w 20114139"/>
              <a:gd name="connsiteY77" fmla="*/ 795618 h 4590300"/>
              <a:gd name="connsiteX78" fmla="*/ 17711506 w 20114139"/>
              <a:gd name="connsiteY78" fmla="*/ 433840 h 4590300"/>
              <a:gd name="connsiteX79" fmla="*/ 18080315 w 20114139"/>
              <a:gd name="connsiteY79" fmla="*/ 412248 h 4590300"/>
              <a:gd name="connsiteX80" fmla="*/ 18776124 w 20114139"/>
              <a:gd name="connsiteY80" fmla="*/ 227572 h 4590300"/>
              <a:gd name="connsiteX81" fmla="*/ 19601223 w 20114139"/>
              <a:gd name="connsiteY81" fmla="*/ 1242 h 4590300"/>
              <a:gd name="connsiteX82" fmla="*/ 19966935 w 20114139"/>
              <a:gd name="connsiteY82" fmla="*/ 26696 h 4590300"/>
              <a:gd name="connsiteX83" fmla="*/ 20071313 w 20114139"/>
              <a:gd name="connsiteY83" fmla="*/ 62095 h 4590300"/>
              <a:gd name="connsiteX0" fmla="*/ 20071313 w 20114139"/>
              <a:gd name="connsiteY0" fmla="*/ 62095 h 4590300"/>
              <a:gd name="connsiteX1" fmla="*/ 19285396 w 20114139"/>
              <a:gd name="connsiteY1" fmla="*/ 200149 h 4590300"/>
              <a:gd name="connsiteX2" fmla="*/ 18975298 w 20114139"/>
              <a:gd name="connsiteY2" fmla="*/ 145366 h 4590300"/>
              <a:gd name="connsiteX3" fmla="*/ 18319109 w 20114139"/>
              <a:gd name="connsiteY3" fmla="*/ 361277 h 4590300"/>
              <a:gd name="connsiteX4" fmla="*/ 18499509 w 20114139"/>
              <a:gd name="connsiteY4" fmla="*/ 227033 h 4590300"/>
              <a:gd name="connsiteX5" fmla="*/ 17857743 w 20114139"/>
              <a:gd name="connsiteY5" fmla="*/ 473537 h 4590300"/>
              <a:gd name="connsiteX6" fmla="*/ 17517846 w 20114139"/>
              <a:gd name="connsiteY6" fmla="*/ 732155 h 4590300"/>
              <a:gd name="connsiteX7" fmla="*/ 17226014 w 20114139"/>
              <a:gd name="connsiteY7" fmla="*/ 943128 h 4590300"/>
              <a:gd name="connsiteX8" fmla="*/ 16899928 w 20114139"/>
              <a:gd name="connsiteY8" fmla="*/ 1381110 h 4590300"/>
              <a:gd name="connsiteX9" fmla="*/ 16692222 w 20114139"/>
              <a:gd name="connsiteY9" fmla="*/ 1478328 h 4590300"/>
              <a:gd name="connsiteX10" fmla="*/ 16317139 w 20114139"/>
              <a:gd name="connsiteY10" fmla="*/ 1915828 h 4590300"/>
              <a:gd name="connsiteX11" fmla="*/ 16115509 w 20114139"/>
              <a:gd name="connsiteY11" fmla="*/ 2369343 h 4590300"/>
              <a:gd name="connsiteX12" fmla="*/ 15687070 w 20114139"/>
              <a:gd name="connsiteY12" fmla="*/ 2694072 h 4590300"/>
              <a:gd name="connsiteX13" fmla="*/ 15508381 w 20114139"/>
              <a:gd name="connsiteY13" fmla="*/ 3050349 h 4590300"/>
              <a:gd name="connsiteX14" fmla="*/ 15165410 w 20114139"/>
              <a:gd name="connsiteY14" fmla="*/ 3244805 h 4590300"/>
              <a:gd name="connsiteX15" fmla="*/ 14285745 w 20114139"/>
              <a:gd name="connsiteY15" fmla="*/ 3996008 h 4590300"/>
              <a:gd name="connsiteX16" fmla="*/ 13772391 w 20114139"/>
              <a:gd name="connsiteY16" fmla="*/ 4252597 h 4590300"/>
              <a:gd name="connsiteX17" fmla="*/ 13357247 w 20114139"/>
              <a:gd name="connsiteY17" fmla="*/ 4025664 h 4590300"/>
              <a:gd name="connsiteX18" fmla="*/ 12953829 w 20114139"/>
              <a:gd name="connsiteY18" fmla="*/ 4525184 h 4590300"/>
              <a:gd name="connsiteX19" fmla="*/ 12520692 w 20114139"/>
              <a:gd name="connsiteY19" fmla="*/ 4541226 h 4590300"/>
              <a:gd name="connsiteX20" fmla="*/ 11927134 w 20114139"/>
              <a:gd name="connsiteY20" fmla="*/ 4589352 h 4590300"/>
              <a:gd name="connsiteX21" fmla="*/ 10820229 w 20114139"/>
              <a:gd name="connsiteY21" fmla="*/ 4493100 h 4590300"/>
              <a:gd name="connsiteX22" fmla="*/ 10355008 w 20114139"/>
              <a:gd name="connsiteY22" fmla="*/ 4525184 h 4590300"/>
              <a:gd name="connsiteX23" fmla="*/ 9969997 w 20114139"/>
              <a:gd name="connsiteY23" fmla="*/ 4541226 h 4590300"/>
              <a:gd name="connsiteX24" fmla="*/ 9536861 w 20114139"/>
              <a:gd name="connsiteY24" fmla="*/ 4541226 h 4590300"/>
              <a:gd name="connsiteX25" fmla="*/ 8814966 w 20114139"/>
              <a:gd name="connsiteY25" fmla="*/ 4557268 h 4590300"/>
              <a:gd name="connsiteX26" fmla="*/ 8317661 w 20114139"/>
              <a:gd name="connsiteY26" fmla="*/ 4573310 h 4590300"/>
              <a:gd name="connsiteX27" fmla="*/ 7595766 w 20114139"/>
              <a:gd name="connsiteY27" fmla="*/ 4589352 h 4590300"/>
              <a:gd name="connsiteX28" fmla="*/ 6312397 w 20114139"/>
              <a:gd name="connsiteY28" fmla="*/ 4573310 h 4590300"/>
              <a:gd name="connsiteX29" fmla="*/ 5430082 w 20114139"/>
              <a:gd name="connsiteY29" fmla="*/ 4589352 h 4590300"/>
              <a:gd name="connsiteX30" fmla="*/ 4627976 w 20114139"/>
              <a:gd name="connsiteY30" fmla="*/ 4573310 h 4590300"/>
              <a:gd name="connsiteX31" fmla="*/ 3681492 w 20114139"/>
              <a:gd name="connsiteY31" fmla="*/ 4541226 h 4590300"/>
              <a:gd name="connsiteX32" fmla="*/ 3168145 w 20114139"/>
              <a:gd name="connsiteY32" fmla="*/ 4557268 h 4590300"/>
              <a:gd name="connsiteX33" fmla="*/ 2349997 w 20114139"/>
              <a:gd name="connsiteY33" fmla="*/ 4541226 h 4590300"/>
              <a:gd name="connsiteX34" fmla="*/ 1644145 w 20114139"/>
              <a:gd name="connsiteY34" fmla="*/ 4557268 h 4590300"/>
              <a:gd name="connsiteX35" fmla="*/ 1259134 w 20114139"/>
              <a:gd name="connsiteY35" fmla="*/ 4557268 h 4590300"/>
              <a:gd name="connsiteX36" fmla="*/ 954334 w 20114139"/>
              <a:gd name="connsiteY36" fmla="*/ 4444973 h 4590300"/>
              <a:gd name="connsiteX37" fmla="*/ 617450 w 20114139"/>
              <a:gd name="connsiteY37" fmla="*/ 4252468 h 4590300"/>
              <a:gd name="connsiteX38" fmla="*/ 376819 w 20114139"/>
              <a:gd name="connsiteY38" fmla="*/ 3947668 h 4590300"/>
              <a:gd name="connsiteX39" fmla="*/ 168271 w 20114139"/>
              <a:gd name="connsiteY39" fmla="*/ 3771205 h 4590300"/>
              <a:gd name="connsiteX40" fmla="*/ 23892 w 20114139"/>
              <a:gd name="connsiteY40" fmla="*/ 3434321 h 4590300"/>
              <a:gd name="connsiteX41" fmla="*/ 7850 w 20114139"/>
              <a:gd name="connsiteY41" fmla="*/ 3033268 h 4590300"/>
              <a:gd name="connsiteX42" fmla="*/ 104103 w 20114139"/>
              <a:gd name="connsiteY42" fmla="*/ 2552005 h 4590300"/>
              <a:gd name="connsiteX43" fmla="*/ 248482 w 20114139"/>
              <a:gd name="connsiteY43" fmla="*/ 2183037 h 4590300"/>
              <a:gd name="connsiteX44" fmla="*/ 473071 w 20114139"/>
              <a:gd name="connsiteY44" fmla="*/ 1926363 h 4590300"/>
              <a:gd name="connsiteX45" fmla="*/ 729745 w 20114139"/>
              <a:gd name="connsiteY45" fmla="*/ 1669689 h 4590300"/>
              <a:gd name="connsiteX46" fmla="*/ 1034545 w 20114139"/>
              <a:gd name="connsiteY46" fmla="*/ 1364889 h 4590300"/>
              <a:gd name="connsiteX47" fmla="*/ 1483724 w 20114139"/>
              <a:gd name="connsiteY47" fmla="*/ 947795 h 4590300"/>
              <a:gd name="connsiteX48" fmla="*/ 1852692 w 20114139"/>
              <a:gd name="connsiteY48" fmla="*/ 803416 h 4590300"/>
              <a:gd name="connsiteX49" fmla="*/ 2847303 w 20114139"/>
              <a:gd name="connsiteY49" fmla="*/ 594868 h 4590300"/>
              <a:gd name="connsiteX50" fmla="*/ 3472945 w 20114139"/>
              <a:gd name="connsiteY50" fmla="*/ 514658 h 4590300"/>
              <a:gd name="connsiteX51" fmla="*/ 4515682 w 20114139"/>
              <a:gd name="connsiteY51" fmla="*/ 450489 h 4590300"/>
              <a:gd name="connsiteX52" fmla="*/ 5141324 w 20114139"/>
              <a:gd name="connsiteY52" fmla="*/ 338195 h 4590300"/>
              <a:gd name="connsiteX53" fmla="*/ 6585113 w 20114139"/>
              <a:gd name="connsiteY53" fmla="*/ 274026 h 4590300"/>
              <a:gd name="connsiteX54" fmla="*/ 7611808 w 20114139"/>
              <a:gd name="connsiteY54" fmla="*/ 257984 h 4590300"/>
              <a:gd name="connsiteX55" fmla="*/ 8632333 w 20114139"/>
              <a:gd name="connsiteY55" fmla="*/ 313823 h 4590300"/>
              <a:gd name="connsiteX56" fmla="*/ 9264762 w 20114139"/>
              <a:gd name="connsiteY56" fmla="*/ 332950 h 4590300"/>
              <a:gd name="connsiteX57" fmla="*/ 9622933 w 20114139"/>
              <a:gd name="connsiteY57" fmla="*/ 473627 h 4590300"/>
              <a:gd name="connsiteX58" fmla="*/ 10565102 w 20114139"/>
              <a:gd name="connsiteY58" fmla="*/ 447483 h 4590300"/>
              <a:gd name="connsiteX59" fmla="*/ 11226112 w 20114139"/>
              <a:gd name="connsiteY59" fmla="*/ 600823 h 4590300"/>
              <a:gd name="connsiteX60" fmla="*/ 11627785 w 20114139"/>
              <a:gd name="connsiteY60" fmla="*/ 685688 h 4590300"/>
              <a:gd name="connsiteX61" fmla="*/ 12102668 w 20114139"/>
              <a:gd name="connsiteY61" fmla="*/ 871693 h 4590300"/>
              <a:gd name="connsiteX62" fmla="*/ 12576930 w 20114139"/>
              <a:gd name="connsiteY62" fmla="*/ 879505 h 4590300"/>
              <a:gd name="connsiteX63" fmla="*/ 12863235 w 20114139"/>
              <a:gd name="connsiteY63" fmla="*/ 1141396 h 4590300"/>
              <a:gd name="connsiteX64" fmla="*/ 13309320 w 20114139"/>
              <a:gd name="connsiteY64" fmla="*/ 1287941 h 4590300"/>
              <a:gd name="connsiteX65" fmla="*/ 13810127 w 20114139"/>
              <a:gd name="connsiteY65" fmla="*/ 1496767 h 4590300"/>
              <a:gd name="connsiteX66" fmla="*/ 14193189 w 20114139"/>
              <a:gd name="connsiteY66" fmla="*/ 1758125 h 4590300"/>
              <a:gd name="connsiteX67" fmla="*/ 14586732 w 20114139"/>
              <a:gd name="connsiteY67" fmla="*/ 1918068 h 4590300"/>
              <a:gd name="connsiteX68" fmla="*/ 14981936 w 20114139"/>
              <a:gd name="connsiteY68" fmla="*/ 1943598 h 4590300"/>
              <a:gd name="connsiteX69" fmla="*/ 15156606 w 20114139"/>
              <a:gd name="connsiteY69" fmla="*/ 1941616 h 4590300"/>
              <a:gd name="connsiteX70" fmla="*/ 15440492 w 20114139"/>
              <a:gd name="connsiteY70" fmla="*/ 1964663 h 4590300"/>
              <a:gd name="connsiteX71" fmla="*/ 15397622 w 20114139"/>
              <a:gd name="connsiteY71" fmla="*/ 1726721 h 4590300"/>
              <a:gd name="connsiteX72" fmla="*/ 15707009 w 20114139"/>
              <a:gd name="connsiteY72" fmla="*/ 1642371 h 4590300"/>
              <a:gd name="connsiteX73" fmla="*/ 16087505 w 20114139"/>
              <a:gd name="connsiteY73" fmla="*/ 1623236 h 4590300"/>
              <a:gd name="connsiteX74" fmla="*/ 16109197 w 20114139"/>
              <a:gd name="connsiteY74" fmla="*/ 1174838 h 4590300"/>
              <a:gd name="connsiteX75" fmla="*/ 16247648 w 20114139"/>
              <a:gd name="connsiteY75" fmla="*/ 1260204 h 4590300"/>
              <a:gd name="connsiteX76" fmla="*/ 16760593 w 20114139"/>
              <a:gd name="connsiteY76" fmla="*/ 912407 h 4590300"/>
              <a:gd name="connsiteX77" fmla="*/ 17328139 w 20114139"/>
              <a:gd name="connsiteY77" fmla="*/ 795618 h 4590300"/>
              <a:gd name="connsiteX78" fmla="*/ 17711506 w 20114139"/>
              <a:gd name="connsiteY78" fmla="*/ 433840 h 4590300"/>
              <a:gd name="connsiteX79" fmla="*/ 18080315 w 20114139"/>
              <a:gd name="connsiteY79" fmla="*/ 412248 h 4590300"/>
              <a:gd name="connsiteX80" fmla="*/ 18776124 w 20114139"/>
              <a:gd name="connsiteY80" fmla="*/ 227572 h 4590300"/>
              <a:gd name="connsiteX81" fmla="*/ 19601223 w 20114139"/>
              <a:gd name="connsiteY81" fmla="*/ 1242 h 4590300"/>
              <a:gd name="connsiteX82" fmla="*/ 19966935 w 20114139"/>
              <a:gd name="connsiteY82" fmla="*/ 26696 h 4590300"/>
              <a:gd name="connsiteX83" fmla="*/ 20071313 w 20114139"/>
              <a:gd name="connsiteY83" fmla="*/ 62095 h 4590300"/>
              <a:gd name="connsiteX0" fmla="*/ 20071313 w 20114139"/>
              <a:gd name="connsiteY0" fmla="*/ 62095 h 4630183"/>
              <a:gd name="connsiteX1" fmla="*/ 19285396 w 20114139"/>
              <a:gd name="connsiteY1" fmla="*/ 200149 h 4630183"/>
              <a:gd name="connsiteX2" fmla="*/ 18975298 w 20114139"/>
              <a:gd name="connsiteY2" fmla="*/ 145366 h 4630183"/>
              <a:gd name="connsiteX3" fmla="*/ 18319109 w 20114139"/>
              <a:gd name="connsiteY3" fmla="*/ 361277 h 4630183"/>
              <a:gd name="connsiteX4" fmla="*/ 18499509 w 20114139"/>
              <a:gd name="connsiteY4" fmla="*/ 227033 h 4630183"/>
              <a:gd name="connsiteX5" fmla="*/ 17857743 w 20114139"/>
              <a:gd name="connsiteY5" fmla="*/ 473537 h 4630183"/>
              <a:gd name="connsiteX6" fmla="*/ 17517846 w 20114139"/>
              <a:gd name="connsiteY6" fmla="*/ 732155 h 4630183"/>
              <a:gd name="connsiteX7" fmla="*/ 17226014 w 20114139"/>
              <a:gd name="connsiteY7" fmla="*/ 943128 h 4630183"/>
              <a:gd name="connsiteX8" fmla="*/ 16899928 w 20114139"/>
              <a:gd name="connsiteY8" fmla="*/ 1381110 h 4630183"/>
              <a:gd name="connsiteX9" fmla="*/ 16692222 w 20114139"/>
              <a:gd name="connsiteY9" fmla="*/ 1478328 h 4630183"/>
              <a:gd name="connsiteX10" fmla="*/ 16317139 w 20114139"/>
              <a:gd name="connsiteY10" fmla="*/ 1915828 h 4630183"/>
              <a:gd name="connsiteX11" fmla="*/ 16115509 w 20114139"/>
              <a:gd name="connsiteY11" fmla="*/ 2369343 h 4630183"/>
              <a:gd name="connsiteX12" fmla="*/ 15687070 w 20114139"/>
              <a:gd name="connsiteY12" fmla="*/ 2694072 h 4630183"/>
              <a:gd name="connsiteX13" fmla="*/ 15508381 w 20114139"/>
              <a:gd name="connsiteY13" fmla="*/ 3050349 h 4630183"/>
              <a:gd name="connsiteX14" fmla="*/ 15165410 w 20114139"/>
              <a:gd name="connsiteY14" fmla="*/ 3244805 h 4630183"/>
              <a:gd name="connsiteX15" fmla="*/ 14285745 w 20114139"/>
              <a:gd name="connsiteY15" fmla="*/ 3996008 h 4630183"/>
              <a:gd name="connsiteX16" fmla="*/ 13772391 w 20114139"/>
              <a:gd name="connsiteY16" fmla="*/ 4252597 h 4630183"/>
              <a:gd name="connsiteX17" fmla="*/ 13357247 w 20114139"/>
              <a:gd name="connsiteY17" fmla="*/ 4025664 h 4630183"/>
              <a:gd name="connsiteX18" fmla="*/ 12859931 w 20114139"/>
              <a:gd name="connsiteY18" fmla="*/ 3624842 h 4630183"/>
              <a:gd name="connsiteX19" fmla="*/ 12520692 w 20114139"/>
              <a:gd name="connsiteY19" fmla="*/ 4541226 h 4630183"/>
              <a:gd name="connsiteX20" fmla="*/ 11927134 w 20114139"/>
              <a:gd name="connsiteY20" fmla="*/ 4589352 h 4630183"/>
              <a:gd name="connsiteX21" fmla="*/ 10820229 w 20114139"/>
              <a:gd name="connsiteY21" fmla="*/ 4493100 h 4630183"/>
              <a:gd name="connsiteX22" fmla="*/ 10355008 w 20114139"/>
              <a:gd name="connsiteY22" fmla="*/ 4525184 h 4630183"/>
              <a:gd name="connsiteX23" fmla="*/ 9969997 w 20114139"/>
              <a:gd name="connsiteY23" fmla="*/ 4541226 h 4630183"/>
              <a:gd name="connsiteX24" fmla="*/ 9536861 w 20114139"/>
              <a:gd name="connsiteY24" fmla="*/ 4541226 h 4630183"/>
              <a:gd name="connsiteX25" fmla="*/ 8814966 w 20114139"/>
              <a:gd name="connsiteY25" fmla="*/ 4557268 h 4630183"/>
              <a:gd name="connsiteX26" fmla="*/ 8317661 w 20114139"/>
              <a:gd name="connsiteY26" fmla="*/ 4573310 h 4630183"/>
              <a:gd name="connsiteX27" fmla="*/ 7595766 w 20114139"/>
              <a:gd name="connsiteY27" fmla="*/ 4589352 h 4630183"/>
              <a:gd name="connsiteX28" fmla="*/ 6312397 w 20114139"/>
              <a:gd name="connsiteY28" fmla="*/ 4573310 h 4630183"/>
              <a:gd name="connsiteX29" fmla="*/ 5430082 w 20114139"/>
              <a:gd name="connsiteY29" fmla="*/ 4589352 h 4630183"/>
              <a:gd name="connsiteX30" fmla="*/ 4627976 w 20114139"/>
              <a:gd name="connsiteY30" fmla="*/ 4573310 h 4630183"/>
              <a:gd name="connsiteX31" fmla="*/ 3681492 w 20114139"/>
              <a:gd name="connsiteY31" fmla="*/ 4541226 h 4630183"/>
              <a:gd name="connsiteX32" fmla="*/ 3168145 w 20114139"/>
              <a:gd name="connsiteY32" fmla="*/ 4557268 h 4630183"/>
              <a:gd name="connsiteX33" fmla="*/ 2349997 w 20114139"/>
              <a:gd name="connsiteY33" fmla="*/ 4541226 h 4630183"/>
              <a:gd name="connsiteX34" fmla="*/ 1644145 w 20114139"/>
              <a:gd name="connsiteY34" fmla="*/ 4557268 h 4630183"/>
              <a:gd name="connsiteX35" fmla="*/ 1259134 w 20114139"/>
              <a:gd name="connsiteY35" fmla="*/ 4557268 h 4630183"/>
              <a:gd name="connsiteX36" fmla="*/ 954334 w 20114139"/>
              <a:gd name="connsiteY36" fmla="*/ 4444973 h 4630183"/>
              <a:gd name="connsiteX37" fmla="*/ 617450 w 20114139"/>
              <a:gd name="connsiteY37" fmla="*/ 4252468 h 4630183"/>
              <a:gd name="connsiteX38" fmla="*/ 376819 w 20114139"/>
              <a:gd name="connsiteY38" fmla="*/ 3947668 h 4630183"/>
              <a:gd name="connsiteX39" fmla="*/ 168271 w 20114139"/>
              <a:gd name="connsiteY39" fmla="*/ 3771205 h 4630183"/>
              <a:gd name="connsiteX40" fmla="*/ 23892 w 20114139"/>
              <a:gd name="connsiteY40" fmla="*/ 3434321 h 4630183"/>
              <a:gd name="connsiteX41" fmla="*/ 7850 w 20114139"/>
              <a:gd name="connsiteY41" fmla="*/ 3033268 h 4630183"/>
              <a:gd name="connsiteX42" fmla="*/ 104103 w 20114139"/>
              <a:gd name="connsiteY42" fmla="*/ 2552005 h 4630183"/>
              <a:gd name="connsiteX43" fmla="*/ 248482 w 20114139"/>
              <a:gd name="connsiteY43" fmla="*/ 2183037 h 4630183"/>
              <a:gd name="connsiteX44" fmla="*/ 473071 w 20114139"/>
              <a:gd name="connsiteY44" fmla="*/ 1926363 h 4630183"/>
              <a:gd name="connsiteX45" fmla="*/ 729745 w 20114139"/>
              <a:gd name="connsiteY45" fmla="*/ 1669689 h 4630183"/>
              <a:gd name="connsiteX46" fmla="*/ 1034545 w 20114139"/>
              <a:gd name="connsiteY46" fmla="*/ 1364889 h 4630183"/>
              <a:gd name="connsiteX47" fmla="*/ 1483724 w 20114139"/>
              <a:gd name="connsiteY47" fmla="*/ 947795 h 4630183"/>
              <a:gd name="connsiteX48" fmla="*/ 1852692 w 20114139"/>
              <a:gd name="connsiteY48" fmla="*/ 803416 h 4630183"/>
              <a:gd name="connsiteX49" fmla="*/ 2847303 w 20114139"/>
              <a:gd name="connsiteY49" fmla="*/ 594868 h 4630183"/>
              <a:gd name="connsiteX50" fmla="*/ 3472945 w 20114139"/>
              <a:gd name="connsiteY50" fmla="*/ 514658 h 4630183"/>
              <a:gd name="connsiteX51" fmla="*/ 4515682 w 20114139"/>
              <a:gd name="connsiteY51" fmla="*/ 450489 h 4630183"/>
              <a:gd name="connsiteX52" fmla="*/ 5141324 w 20114139"/>
              <a:gd name="connsiteY52" fmla="*/ 338195 h 4630183"/>
              <a:gd name="connsiteX53" fmla="*/ 6585113 w 20114139"/>
              <a:gd name="connsiteY53" fmla="*/ 274026 h 4630183"/>
              <a:gd name="connsiteX54" fmla="*/ 7611808 w 20114139"/>
              <a:gd name="connsiteY54" fmla="*/ 257984 h 4630183"/>
              <a:gd name="connsiteX55" fmla="*/ 8632333 w 20114139"/>
              <a:gd name="connsiteY55" fmla="*/ 313823 h 4630183"/>
              <a:gd name="connsiteX56" fmla="*/ 9264762 w 20114139"/>
              <a:gd name="connsiteY56" fmla="*/ 332950 h 4630183"/>
              <a:gd name="connsiteX57" fmla="*/ 9622933 w 20114139"/>
              <a:gd name="connsiteY57" fmla="*/ 473627 h 4630183"/>
              <a:gd name="connsiteX58" fmla="*/ 10565102 w 20114139"/>
              <a:gd name="connsiteY58" fmla="*/ 447483 h 4630183"/>
              <a:gd name="connsiteX59" fmla="*/ 11226112 w 20114139"/>
              <a:gd name="connsiteY59" fmla="*/ 600823 h 4630183"/>
              <a:gd name="connsiteX60" fmla="*/ 11627785 w 20114139"/>
              <a:gd name="connsiteY60" fmla="*/ 685688 h 4630183"/>
              <a:gd name="connsiteX61" fmla="*/ 12102668 w 20114139"/>
              <a:gd name="connsiteY61" fmla="*/ 871693 h 4630183"/>
              <a:gd name="connsiteX62" fmla="*/ 12576930 w 20114139"/>
              <a:gd name="connsiteY62" fmla="*/ 879505 h 4630183"/>
              <a:gd name="connsiteX63" fmla="*/ 12863235 w 20114139"/>
              <a:gd name="connsiteY63" fmla="*/ 1141396 h 4630183"/>
              <a:gd name="connsiteX64" fmla="*/ 13309320 w 20114139"/>
              <a:gd name="connsiteY64" fmla="*/ 1287941 h 4630183"/>
              <a:gd name="connsiteX65" fmla="*/ 13810127 w 20114139"/>
              <a:gd name="connsiteY65" fmla="*/ 1496767 h 4630183"/>
              <a:gd name="connsiteX66" fmla="*/ 14193189 w 20114139"/>
              <a:gd name="connsiteY66" fmla="*/ 1758125 h 4630183"/>
              <a:gd name="connsiteX67" fmla="*/ 14586732 w 20114139"/>
              <a:gd name="connsiteY67" fmla="*/ 1918068 h 4630183"/>
              <a:gd name="connsiteX68" fmla="*/ 14981936 w 20114139"/>
              <a:gd name="connsiteY68" fmla="*/ 1943598 h 4630183"/>
              <a:gd name="connsiteX69" fmla="*/ 15156606 w 20114139"/>
              <a:gd name="connsiteY69" fmla="*/ 1941616 h 4630183"/>
              <a:gd name="connsiteX70" fmla="*/ 15440492 w 20114139"/>
              <a:gd name="connsiteY70" fmla="*/ 1964663 h 4630183"/>
              <a:gd name="connsiteX71" fmla="*/ 15397622 w 20114139"/>
              <a:gd name="connsiteY71" fmla="*/ 1726721 h 4630183"/>
              <a:gd name="connsiteX72" fmla="*/ 15707009 w 20114139"/>
              <a:gd name="connsiteY72" fmla="*/ 1642371 h 4630183"/>
              <a:gd name="connsiteX73" fmla="*/ 16087505 w 20114139"/>
              <a:gd name="connsiteY73" fmla="*/ 1623236 h 4630183"/>
              <a:gd name="connsiteX74" fmla="*/ 16109197 w 20114139"/>
              <a:gd name="connsiteY74" fmla="*/ 1174838 h 4630183"/>
              <a:gd name="connsiteX75" fmla="*/ 16247648 w 20114139"/>
              <a:gd name="connsiteY75" fmla="*/ 1260204 h 4630183"/>
              <a:gd name="connsiteX76" fmla="*/ 16760593 w 20114139"/>
              <a:gd name="connsiteY76" fmla="*/ 912407 h 4630183"/>
              <a:gd name="connsiteX77" fmla="*/ 17328139 w 20114139"/>
              <a:gd name="connsiteY77" fmla="*/ 795618 h 4630183"/>
              <a:gd name="connsiteX78" fmla="*/ 17711506 w 20114139"/>
              <a:gd name="connsiteY78" fmla="*/ 433840 h 4630183"/>
              <a:gd name="connsiteX79" fmla="*/ 18080315 w 20114139"/>
              <a:gd name="connsiteY79" fmla="*/ 412248 h 4630183"/>
              <a:gd name="connsiteX80" fmla="*/ 18776124 w 20114139"/>
              <a:gd name="connsiteY80" fmla="*/ 227572 h 4630183"/>
              <a:gd name="connsiteX81" fmla="*/ 19601223 w 20114139"/>
              <a:gd name="connsiteY81" fmla="*/ 1242 h 4630183"/>
              <a:gd name="connsiteX82" fmla="*/ 19966935 w 20114139"/>
              <a:gd name="connsiteY82" fmla="*/ 26696 h 4630183"/>
              <a:gd name="connsiteX83" fmla="*/ 20071313 w 20114139"/>
              <a:gd name="connsiteY83" fmla="*/ 62095 h 4630183"/>
              <a:gd name="connsiteX0" fmla="*/ 20071313 w 20114139"/>
              <a:gd name="connsiteY0" fmla="*/ 62095 h 4638974"/>
              <a:gd name="connsiteX1" fmla="*/ 19285396 w 20114139"/>
              <a:gd name="connsiteY1" fmla="*/ 200149 h 4638974"/>
              <a:gd name="connsiteX2" fmla="*/ 18975298 w 20114139"/>
              <a:gd name="connsiteY2" fmla="*/ 145366 h 4638974"/>
              <a:gd name="connsiteX3" fmla="*/ 18319109 w 20114139"/>
              <a:gd name="connsiteY3" fmla="*/ 361277 h 4638974"/>
              <a:gd name="connsiteX4" fmla="*/ 18499509 w 20114139"/>
              <a:gd name="connsiteY4" fmla="*/ 227033 h 4638974"/>
              <a:gd name="connsiteX5" fmla="*/ 17857743 w 20114139"/>
              <a:gd name="connsiteY5" fmla="*/ 473537 h 4638974"/>
              <a:gd name="connsiteX6" fmla="*/ 17517846 w 20114139"/>
              <a:gd name="connsiteY6" fmla="*/ 732155 h 4638974"/>
              <a:gd name="connsiteX7" fmla="*/ 17226014 w 20114139"/>
              <a:gd name="connsiteY7" fmla="*/ 943128 h 4638974"/>
              <a:gd name="connsiteX8" fmla="*/ 16899928 w 20114139"/>
              <a:gd name="connsiteY8" fmla="*/ 1381110 h 4638974"/>
              <a:gd name="connsiteX9" fmla="*/ 16692222 w 20114139"/>
              <a:gd name="connsiteY9" fmla="*/ 1478328 h 4638974"/>
              <a:gd name="connsiteX10" fmla="*/ 16317139 w 20114139"/>
              <a:gd name="connsiteY10" fmla="*/ 1915828 h 4638974"/>
              <a:gd name="connsiteX11" fmla="*/ 16115509 w 20114139"/>
              <a:gd name="connsiteY11" fmla="*/ 2369343 h 4638974"/>
              <a:gd name="connsiteX12" fmla="*/ 15687070 w 20114139"/>
              <a:gd name="connsiteY12" fmla="*/ 2694072 h 4638974"/>
              <a:gd name="connsiteX13" fmla="*/ 15508381 w 20114139"/>
              <a:gd name="connsiteY13" fmla="*/ 3050349 h 4638974"/>
              <a:gd name="connsiteX14" fmla="*/ 15165410 w 20114139"/>
              <a:gd name="connsiteY14" fmla="*/ 3244805 h 4638974"/>
              <a:gd name="connsiteX15" fmla="*/ 14285745 w 20114139"/>
              <a:gd name="connsiteY15" fmla="*/ 3996008 h 4638974"/>
              <a:gd name="connsiteX16" fmla="*/ 13772391 w 20114139"/>
              <a:gd name="connsiteY16" fmla="*/ 4252597 h 4638974"/>
              <a:gd name="connsiteX17" fmla="*/ 13357247 w 20114139"/>
              <a:gd name="connsiteY17" fmla="*/ 4025664 h 4638974"/>
              <a:gd name="connsiteX18" fmla="*/ 12859931 w 20114139"/>
              <a:gd name="connsiteY18" fmla="*/ 3624842 h 4638974"/>
              <a:gd name="connsiteX19" fmla="*/ 12332904 w 20114139"/>
              <a:gd name="connsiteY19" fmla="*/ 3595865 h 4638974"/>
              <a:gd name="connsiteX20" fmla="*/ 11927134 w 20114139"/>
              <a:gd name="connsiteY20" fmla="*/ 4589352 h 4638974"/>
              <a:gd name="connsiteX21" fmla="*/ 10820229 w 20114139"/>
              <a:gd name="connsiteY21" fmla="*/ 4493100 h 4638974"/>
              <a:gd name="connsiteX22" fmla="*/ 10355008 w 20114139"/>
              <a:gd name="connsiteY22" fmla="*/ 4525184 h 4638974"/>
              <a:gd name="connsiteX23" fmla="*/ 9969997 w 20114139"/>
              <a:gd name="connsiteY23" fmla="*/ 4541226 h 4638974"/>
              <a:gd name="connsiteX24" fmla="*/ 9536861 w 20114139"/>
              <a:gd name="connsiteY24" fmla="*/ 4541226 h 4638974"/>
              <a:gd name="connsiteX25" fmla="*/ 8814966 w 20114139"/>
              <a:gd name="connsiteY25" fmla="*/ 4557268 h 4638974"/>
              <a:gd name="connsiteX26" fmla="*/ 8317661 w 20114139"/>
              <a:gd name="connsiteY26" fmla="*/ 4573310 h 4638974"/>
              <a:gd name="connsiteX27" fmla="*/ 7595766 w 20114139"/>
              <a:gd name="connsiteY27" fmla="*/ 4589352 h 4638974"/>
              <a:gd name="connsiteX28" fmla="*/ 6312397 w 20114139"/>
              <a:gd name="connsiteY28" fmla="*/ 4573310 h 4638974"/>
              <a:gd name="connsiteX29" fmla="*/ 5430082 w 20114139"/>
              <a:gd name="connsiteY29" fmla="*/ 4589352 h 4638974"/>
              <a:gd name="connsiteX30" fmla="*/ 4627976 w 20114139"/>
              <a:gd name="connsiteY30" fmla="*/ 4573310 h 4638974"/>
              <a:gd name="connsiteX31" fmla="*/ 3681492 w 20114139"/>
              <a:gd name="connsiteY31" fmla="*/ 4541226 h 4638974"/>
              <a:gd name="connsiteX32" fmla="*/ 3168145 w 20114139"/>
              <a:gd name="connsiteY32" fmla="*/ 4557268 h 4638974"/>
              <a:gd name="connsiteX33" fmla="*/ 2349997 w 20114139"/>
              <a:gd name="connsiteY33" fmla="*/ 4541226 h 4638974"/>
              <a:gd name="connsiteX34" fmla="*/ 1644145 w 20114139"/>
              <a:gd name="connsiteY34" fmla="*/ 4557268 h 4638974"/>
              <a:gd name="connsiteX35" fmla="*/ 1259134 w 20114139"/>
              <a:gd name="connsiteY35" fmla="*/ 4557268 h 4638974"/>
              <a:gd name="connsiteX36" fmla="*/ 954334 w 20114139"/>
              <a:gd name="connsiteY36" fmla="*/ 4444973 h 4638974"/>
              <a:gd name="connsiteX37" fmla="*/ 617450 w 20114139"/>
              <a:gd name="connsiteY37" fmla="*/ 4252468 h 4638974"/>
              <a:gd name="connsiteX38" fmla="*/ 376819 w 20114139"/>
              <a:gd name="connsiteY38" fmla="*/ 3947668 h 4638974"/>
              <a:gd name="connsiteX39" fmla="*/ 168271 w 20114139"/>
              <a:gd name="connsiteY39" fmla="*/ 3771205 h 4638974"/>
              <a:gd name="connsiteX40" fmla="*/ 23892 w 20114139"/>
              <a:gd name="connsiteY40" fmla="*/ 3434321 h 4638974"/>
              <a:gd name="connsiteX41" fmla="*/ 7850 w 20114139"/>
              <a:gd name="connsiteY41" fmla="*/ 3033268 h 4638974"/>
              <a:gd name="connsiteX42" fmla="*/ 104103 w 20114139"/>
              <a:gd name="connsiteY42" fmla="*/ 2552005 h 4638974"/>
              <a:gd name="connsiteX43" fmla="*/ 248482 w 20114139"/>
              <a:gd name="connsiteY43" fmla="*/ 2183037 h 4638974"/>
              <a:gd name="connsiteX44" fmla="*/ 473071 w 20114139"/>
              <a:gd name="connsiteY44" fmla="*/ 1926363 h 4638974"/>
              <a:gd name="connsiteX45" fmla="*/ 729745 w 20114139"/>
              <a:gd name="connsiteY45" fmla="*/ 1669689 h 4638974"/>
              <a:gd name="connsiteX46" fmla="*/ 1034545 w 20114139"/>
              <a:gd name="connsiteY46" fmla="*/ 1364889 h 4638974"/>
              <a:gd name="connsiteX47" fmla="*/ 1483724 w 20114139"/>
              <a:gd name="connsiteY47" fmla="*/ 947795 h 4638974"/>
              <a:gd name="connsiteX48" fmla="*/ 1852692 w 20114139"/>
              <a:gd name="connsiteY48" fmla="*/ 803416 h 4638974"/>
              <a:gd name="connsiteX49" fmla="*/ 2847303 w 20114139"/>
              <a:gd name="connsiteY49" fmla="*/ 594868 h 4638974"/>
              <a:gd name="connsiteX50" fmla="*/ 3472945 w 20114139"/>
              <a:gd name="connsiteY50" fmla="*/ 514658 h 4638974"/>
              <a:gd name="connsiteX51" fmla="*/ 4515682 w 20114139"/>
              <a:gd name="connsiteY51" fmla="*/ 450489 h 4638974"/>
              <a:gd name="connsiteX52" fmla="*/ 5141324 w 20114139"/>
              <a:gd name="connsiteY52" fmla="*/ 338195 h 4638974"/>
              <a:gd name="connsiteX53" fmla="*/ 6585113 w 20114139"/>
              <a:gd name="connsiteY53" fmla="*/ 274026 h 4638974"/>
              <a:gd name="connsiteX54" fmla="*/ 7611808 w 20114139"/>
              <a:gd name="connsiteY54" fmla="*/ 257984 h 4638974"/>
              <a:gd name="connsiteX55" fmla="*/ 8632333 w 20114139"/>
              <a:gd name="connsiteY55" fmla="*/ 313823 h 4638974"/>
              <a:gd name="connsiteX56" fmla="*/ 9264762 w 20114139"/>
              <a:gd name="connsiteY56" fmla="*/ 332950 h 4638974"/>
              <a:gd name="connsiteX57" fmla="*/ 9622933 w 20114139"/>
              <a:gd name="connsiteY57" fmla="*/ 473627 h 4638974"/>
              <a:gd name="connsiteX58" fmla="*/ 10565102 w 20114139"/>
              <a:gd name="connsiteY58" fmla="*/ 447483 h 4638974"/>
              <a:gd name="connsiteX59" fmla="*/ 11226112 w 20114139"/>
              <a:gd name="connsiteY59" fmla="*/ 600823 h 4638974"/>
              <a:gd name="connsiteX60" fmla="*/ 11627785 w 20114139"/>
              <a:gd name="connsiteY60" fmla="*/ 685688 h 4638974"/>
              <a:gd name="connsiteX61" fmla="*/ 12102668 w 20114139"/>
              <a:gd name="connsiteY61" fmla="*/ 871693 h 4638974"/>
              <a:gd name="connsiteX62" fmla="*/ 12576930 w 20114139"/>
              <a:gd name="connsiteY62" fmla="*/ 879505 h 4638974"/>
              <a:gd name="connsiteX63" fmla="*/ 12863235 w 20114139"/>
              <a:gd name="connsiteY63" fmla="*/ 1141396 h 4638974"/>
              <a:gd name="connsiteX64" fmla="*/ 13309320 w 20114139"/>
              <a:gd name="connsiteY64" fmla="*/ 1287941 h 4638974"/>
              <a:gd name="connsiteX65" fmla="*/ 13810127 w 20114139"/>
              <a:gd name="connsiteY65" fmla="*/ 1496767 h 4638974"/>
              <a:gd name="connsiteX66" fmla="*/ 14193189 w 20114139"/>
              <a:gd name="connsiteY66" fmla="*/ 1758125 h 4638974"/>
              <a:gd name="connsiteX67" fmla="*/ 14586732 w 20114139"/>
              <a:gd name="connsiteY67" fmla="*/ 1918068 h 4638974"/>
              <a:gd name="connsiteX68" fmla="*/ 14981936 w 20114139"/>
              <a:gd name="connsiteY68" fmla="*/ 1943598 h 4638974"/>
              <a:gd name="connsiteX69" fmla="*/ 15156606 w 20114139"/>
              <a:gd name="connsiteY69" fmla="*/ 1941616 h 4638974"/>
              <a:gd name="connsiteX70" fmla="*/ 15440492 w 20114139"/>
              <a:gd name="connsiteY70" fmla="*/ 1964663 h 4638974"/>
              <a:gd name="connsiteX71" fmla="*/ 15397622 w 20114139"/>
              <a:gd name="connsiteY71" fmla="*/ 1726721 h 4638974"/>
              <a:gd name="connsiteX72" fmla="*/ 15707009 w 20114139"/>
              <a:gd name="connsiteY72" fmla="*/ 1642371 h 4638974"/>
              <a:gd name="connsiteX73" fmla="*/ 16087505 w 20114139"/>
              <a:gd name="connsiteY73" fmla="*/ 1623236 h 4638974"/>
              <a:gd name="connsiteX74" fmla="*/ 16109197 w 20114139"/>
              <a:gd name="connsiteY74" fmla="*/ 1174838 h 4638974"/>
              <a:gd name="connsiteX75" fmla="*/ 16247648 w 20114139"/>
              <a:gd name="connsiteY75" fmla="*/ 1260204 h 4638974"/>
              <a:gd name="connsiteX76" fmla="*/ 16760593 w 20114139"/>
              <a:gd name="connsiteY76" fmla="*/ 912407 h 4638974"/>
              <a:gd name="connsiteX77" fmla="*/ 17328139 w 20114139"/>
              <a:gd name="connsiteY77" fmla="*/ 795618 h 4638974"/>
              <a:gd name="connsiteX78" fmla="*/ 17711506 w 20114139"/>
              <a:gd name="connsiteY78" fmla="*/ 433840 h 4638974"/>
              <a:gd name="connsiteX79" fmla="*/ 18080315 w 20114139"/>
              <a:gd name="connsiteY79" fmla="*/ 412248 h 4638974"/>
              <a:gd name="connsiteX80" fmla="*/ 18776124 w 20114139"/>
              <a:gd name="connsiteY80" fmla="*/ 227572 h 4638974"/>
              <a:gd name="connsiteX81" fmla="*/ 19601223 w 20114139"/>
              <a:gd name="connsiteY81" fmla="*/ 1242 h 4638974"/>
              <a:gd name="connsiteX82" fmla="*/ 19966935 w 20114139"/>
              <a:gd name="connsiteY82" fmla="*/ 26696 h 4638974"/>
              <a:gd name="connsiteX83" fmla="*/ 20071313 w 20114139"/>
              <a:gd name="connsiteY83" fmla="*/ 62095 h 4638974"/>
              <a:gd name="connsiteX0" fmla="*/ 20071313 w 20114139"/>
              <a:gd name="connsiteY0" fmla="*/ 62095 h 4589356"/>
              <a:gd name="connsiteX1" fmla="*/ 19285396 w 20114139"/>
              <a:gd name="connsiteY1" fmla="*/ 200149 h 4589356"/>
              <a:gd name="connsiteX2" fmla="*/ 18975298 w 20114139"/>
              <a:gd name="connsiteY2" fmla="*/ 145366 h 4589356"/>
              <a:gd name="connsiteX3" fmla="*/ 18319109 w 20114139"/>
              <a:gd name="connsiteY3" fmla="*/ 361277 h 4589356"/>
              <a:gd name="connsiteX4" fmla="*/ 18499509 w 20114139"/>
              <a:gd name="connsiteY4" fmla="*/ 227033 h 4589356"/>
              <a:gd name="connsiteX5" fmla="*/ 17857743 w 20114139"/>
              <a:gd name="connsiteY5" fmla="*/ 473537 h 4589356"/>
              <a:gd name="connsiteX6" fmla="*/ 17517846 w 20114139"/>
              <a:gd name="connsiteY6" fmla="*/ 732155 h 4589356"/>
              <a:gd name="connsiteX7" fmla="*/ 17226014 w 20114139"/>
              <a:gd name="connsiteY7" fmla="*/ 943128 h 4589356"/>
              <a:gd name="connsiteX8" fmla="*/ 16899928 w 20114139"/>
              <a:gd name="connsiteY8" fmla="*/ 1381110 h 4589356"/>
              <a:gd name="connsiteX9" fmla="*/ 16692222 w 20114139"/>
              <a:gd name="connsiteY9" fmla="*/ 1478328 h 4589356"/>
              <a:gd name="connsiteX10" fmla="*/ 16317139 w 20114139"/>
              <a:gd name="connsiteY10" fmla="*/ 1915828 h 4589356"/>
              <a:gd name="connsiteX11" fmla="*/ 16115509 w 20114139"/>
              <a:gd name="connsiteY11" fmla="*/ 2369343 h 4589356"/>
              <a:gd name="connsiteX12" fmla="*/ 15687070 w 20114139"/>
              <a:gd name="connsiteY12" fmla="*/ 2694072 h 4589356"/>
              <a:gd name="connsiteX13" fmla="*/ 15508381 w 20114139"/>
              <a:gd name="connsiteY13" fmla="*/ 3050349 h 4589356"/>
              <a:gd name="connsiteX14" fmla="*/ 15165410 w 20114139"/>
              <a:gd name="connsiteY14" fmla="*/ 3244805 h 4589356"/>
              <a:gd name="connsiteX15" fmla="*/ 14285745 w 20114139"/>
              <a:gd name="connsiteY15" fmla="*/ 3996008 h 4589356"/>
              <a:gd name="connsiteX16" fmla="*/ 13772391 w 20114139"/>
              <a:gd name="connsiteY16" fmla="*/ 4252597 h 4589356"/>
              <a:gd name="connsiteX17" fmla="*/ 13357247 w 20114139"/>
              <a:gd name="connsiteY17" fmla="*/ 4025664 h 4589356"/>
              <a:gd name="connsiteX18" fmla="*/ 12859931 w 20114139"/>
              <a:gd name="connsiteY18" fmla="*/ 3624842 h 4589356"/>
              <a:gd name="connsiteX19" fmla="*/ 12332904 w 20114139"/>
              <a:gd name="connsiteY19" fmla="*/ 3595865 h 4589356"/>
              <a:gd name="connsiteX20" fmla="*/ 11786265 w 20114139"/>
              <a:gd name="connsiteY20" fmla="*/ 3328883 h 4589356"/>
              <a:gd name="connsiteX21" fmla="*/ 10820229 w 20114139"/>
              <a:gd name="connsiteY21" fmla="*/ 4493100 h 4589356"/>
              <a:gd name="connsiteX22" fmla="*/ 10355008 w 20114139"/>
              <a:gd name="connsiteY22" fmla="*/ 4525184 h 4589356"/>
              <a:gd name="connsiteX23" fmla="*/ 9969997 w 20114139"/>
              <a:gd name="connsiteY23" fmla="*/ 4541226 h 4589356"/>
              <a:gd name="connsiteX24" fmla="*/ 9536861 w 20114139"/>
              <a:gd name="connsiteY24" fmla="*/ 4541226 h 4589356"/>
              <a:gd name="connsiteX25" fmla="*/ 8814966 w 20114139"/>
              <a:gd name="connsiteY25" fmla="*/ 4557268 h 4589356"/>
              <a:gd name="connsiteX26" fmla="*/ 8317661 w 20114139"/>
              <a:gd name="connsiteY26" fmla="*/ 4573310 h 4589356"/>
              <a:gd name="connsiteX27" fmla="*/ 7595766 w 20114139"/>
              <a:gd name="connsiteY27" fmla="*/ 4589352 h 4589356"/>
              <a:gd name="connsiteX28" fmla="*/ 6312397 w 20114139"/>
              <a:gd name="connsiteY28" fmla="*/ 4573310 h 4589356"/>
              <a:gd name="connsiteX29" fmla="*/ 5430082 w 20114139"/>
              <a:gd name="connsiteY29" fmla="*/ 4589352 h 4589356"/>
              <a:gd name="connsiteX30" fmla="*/ 4627976 w 20114139"/>
              <a:gd name="connsiteY30" fmla="*/ 4573310 h 4589356"/>
              <a:gd name="connsiteX31" fmla="*/ 3681492 w 20114139"/>
              <a:gd name="connsiteY31" fmla="*/ 4541226 h 4589356"/>
              <a:gd name="connsiteX32" fmla="*/ 3168145 w 20114139"/>
              <a:gd name="connsiteY32" fmla="*/ 4557268 h 4589356"/>
              <a:gd name="connsiteX33" fmla="*/ 2349997 w 20114139"/>
              <a:gd name="connsiteY33" fmla="*/ 4541226 h 4589356"/>
              <a:gd name="connsiteX34" fmla="*/ 1644145 w 20114139"/>
              <a:gd name="connsiteY34" fmla="*/ 4557268 h 4589356"/>
              <a:gd name="connsiteX35" fmla="*/ 1259134 w 20114139"/>
              <a:gd name="connsiteY35" fmla="*/ 4557268 h 4589356"/>
              <a:gd name="connsiteX36" fmla="*/ 954334 w 20114139"/>
              <a:gd name="connsiteY36" fmla="*/ 4444973 h 4589356"/>
              <a:gd name="connsiteX37" fmla="*/ 617450 w 20114139"/>
              <a:gd name="connsiteY37" fmla="*/ 4252468 h 4589356"/>
              <a:gd name="connsiteX38" fmla="*/ 376819 w 20114139"/>
              <a:gd name="connsiteY38" fmla="*/ 3947668 h 4589356"/>
              <a:gd name="connsiteX39" fmla="*/ 168271 w 20114139"/>
              <a:gd name="connsiteY39" fmla="*/ 3771205 h 4589356"/>
              <a:gd name="connsiteX40" fmla="*/ 23892 w 20114139"/>
              <a:gd name="connsiteY40" fmla="*/ 3434321 h 4589356"/>
              <a:gd name="connsiteX41" fmla="*/ 7850 w 20114139"/>
              <a:gd name="connsiteY41" fmla="*/ 3033268 h 4589356"/>
              <a:gd name="connsiteX42" fmla="*/ 104103 w 20114139"/>
              <a:gd name="connsiteY42" fmla="*/ 2552005 h 4589356"/>
              <a:gd name="connsiteX43" fmla="*/ 248482 w 20114139"/>
              <a:gd name="connsiteY43" fmla="*/ 2183037 h 4589356"/>
              <a:gd name="connsiteX44" fmla="*/ 473071 w 20114139"/>
              <a:gd name="connsiteY44" fmla="*/ 1926363 h 4589356"/>
              <a:gd name="connsiteX45" fmla="*/ 729745 w 20114139"/>
              <a:gd name="connsiteY45" fmla="*/ 1669689 h 4589356"/>
              <a:gd name="connsiteX46" fmla="*/ 1034545 w 20114139"/>
              <a:gd name="connsiteY46" fmla="*/ 1364889 h 4589356"/>
              <a:gd name="connsiteX47" fmla="*/ 1483724 w 20114139"/>
              <a:gd name="connsiteY47" fmla="*/ 947795 h 4589356"/>
              <a:gd name="connsiteX48" fmla="*/ 1852692 w 20114139"/>
              <a:gd name="connsiteY48" fmla="*/ 803416 h 4589356"/>
              <a:gd name="connsiteX49" fmla="*/ 2847303 w 20114139"/>
              <a:gd name="connsiteY49" fmla="*/ 594868 h 4589356"/>
              <a:gd name="connsiteX50" fmla="*/ 3472945 w 20114139"/>
              <a:gd name="connsiteY50" fmla="*/ 514658 h 4589356"/>
              <a:gd name="connsiteX51" fmla="*/ 4515682 w 20114139"/>
              <a:gd name="connsiteY51" fmla="*/ 450489 h 4589356"/>
              <a:gd name="connsiteX52" fmla="*/ 5141324 w 20114139"/>
              <a:gd name="connsiteY52" fmla="*/ 338195 h 4589356"/>
              <a:gd name="connsiteX53" fmla="*/ 6585113 w 20114139"/>
              <a:gd name="connsiteY53" fmla="*/ 274026 h 4589356"/>
              <a:gd name="connsiteX54" fmla="*/ 7611808 w 20114139"/>
              <a:gd name="connsiteY54" fmla="*/ 257984 h 4589356"/>
              <a:gd name="connsiteX55" fmla="*/ 8632333 w 20114139"/>
              <a:gd name="connsiteY55" fmla="*/ 313823 h 4589356"/>
              <a:gd name="connsiteX56" fmla="*/ 9264762 w 20114139"/>
              <a:gd name="connsiteY56" fmla="*/ 332950 h 4589356"/>
              <a:gd name="connsiteX57" fmla="*/ 9622933 w 20114139"/>
              <a:gd name="connsiteY57" fmla="*/ 473627 h 4589356"/>
              <a:gd name="connsiteX58" fmla="*/ 10565102 w 20114139"/>
              <a:gd name="connsiteY58" fmla="*/ 447483 h 4589356"/>
              <a:gd name="connsiteX59" fmla="*/ 11226112 w 20114139"/>
              <a:gd name="connsiteY59" fmla="*/ 600823 h 4589356"/>
              <a:gd name="connsiteX60" fmla="*/ 11627785 w 20114139"/>
              <a:gd name="connsiteY60" fmla="*/ 685688 h 4589356"/>
              <a:gd name="connsiteX61" fmla="*/ 12102668 w 20114139"/>
              <a:gd name="connsiteY61" fmla="*/ 871693 h 4589356"/>
              <a:gd name="connsiteX62" fmla="*/ 12576930 w 20114139"/>
              <a:gd name="connsiteY62" fmla="*/ 879505 h 4589356"/>
              <a:gd name="connsiteX63" fmla="*/ 12863235 w 20114139"/>
              <a:gd name="connsiteY63" fmla="*/ 1141396 h 4589356"/>
              <a:gd name="connsiteX64" fmla="*/ 13309320 w 20114139"/>
              <a:gd name="connsiteY64" fmla="*/ 1287941 h 4589356"/>
              <a:gd name="connsiteX65" fmla="*/ 13810127 w 20114139"/>
              <a:gd name="connsiteY65" fmla="*/ 1496767 h 4589356"/>
              <a:gd name="connsiteX66" fmla="*/ 14193189 w 20114139"/>
              <a:gd name="connsiteY66" fmla="*/ 1758125 h 4589356"/>
              <a:gd name="connsiteX67" fmla="*/ 14586732 w 20114139"/>
              <a:gd name="connsiteY67" fmla="*/ 1918068 h 4589356"/>
              <a:gd name="connsiteX68" fmla="*/ 14981936 w 20114139"/>
              <a:gd name="connsiteY68" fmla="*/ 1943598 h 4589356"/>
              <a:gd name="connsiteX69" fmla="*/ 15156606 w 20114139"/>
              <a:gd name="connsiteY69" fmla="*/ 1941616 h 4589356"/>
              <a:gd name="connsiteX70" fmla="*/ 15440492 w 20114139"/>
              <a:gd name="connsiteY70" fmla="*/ 1964663 h 4589356"/>
              <a:gd name="connsiteX71" fmla="*/ 15397622 w 20114139"/>
              <a:gd name="connsiteY71" fmla="*/ 1726721 h 4589356"/>
              <a:gd name="connsiteX72" fmla="*/ 15707009 w 20114139"/>
              <a:gd name="connsiteY72" fmla="*/ 1642371 h 4589356"/>
              <a:gd name="connsiteX73" fmla="*/ 16087505 w 20114139"/>
              <a:gd name="connsiteY73" fmla="*/ 1623236 h 4589356"/>
              <a:gd name="connsiteX74" fmla="*/ 16109197 w 20114139"/>
              <a:gd name="connsiteY74" fmla="*/ 1174838 h 4589356"/>
              <a:gd name="connsiteX75" fmla="*/ 16247648 w 20114139"/>
              <a:gd name="connsiteY75" fmla="*/ 1260204 h 4589356"/>
              <a:gd name="connsiteX76" fmla="*/ 16760593 w 20114139"/>
              <a:gd name="connsiteY76" fmla="*/ 912407 h 4589356"/>
              <a:gd name="connsiteX77" fmla="*/ 17328139 w 20114139"/>
              <a:gd name="connsiteY77" fmla="*/ 795618 h 4589356"/>
              <a:gd name="connsiteX78" fmla="*/ 17711506 w 20114139"/>
              <a:gd name="connsiteY78" fmla="*/ 433840 h 4589356"/>
              <a:gd name="connsiteX79" fmla="*/ 18080315 w 20114139"/>
              <a:gd name="connsiteY79" fmla="*/ 412248 h 4589356"/>
              <a:gd name="connsiteX80" fmla="*/ 18776124 w 20114139"/>
              <a:gd name="connsiteY80" fmla="*/ 227572 h 4589356"/>
              <a:gd name="connsiteX81" fmla="*/ 19601223 w 20114139"/>
              <a:gd name="connsiteY81" fmla="*/ 1242 h 4589356"/>
              <a:gd name="connsiteX82" fmla="*/ 19966935 w 20114139"/>
              <a:gd name="connsiteY82" fmla="*/ 26696 h 4589356"/>
              <a:gd name="connsiteX83" fmla="*/ 20071313 w 20114139"/>
              <a:gd name="connsiteY83" fmla="*/ 62095 h 4589356"/>
              <a:gd name="connsiteX0" fmla="*/ 20071313 w 20114139"/>
              <a:gd name="connsiteY0" fmla="*/ 62095 h 4625831"/>
              <a:gd name="connsiteX1" fmla="*/ 19285396 w 20114139"/>
              <a:gd name="connsiteY1" fmla="*/ 200149 h 4625831"/>
              <a:gd name="connsiteX2" fmla="*/ 18975298 w 20114139"/>
              <a:gd name="connsiteY2" fmla="*/ 145366 h 4625831"/>
              <a:gd name="connsiteX3" fmla="*/ 18319109 w 20114139"/>
              <a:gd name="connsiteY3" fmla="*/ 361277 h 4625831"/>
              <a:gd name="connsiteX4" fmla="*/ 18499509 w 20114139"/>
              <a:gd name="connsiteY4" fmla="*/ 227033 h 4625831"/>
              <a:gd name="connsiteX5" fmla="*/ 17857743 w 20114139"/>
              <a:gd name="connsiteY5" fmla="*/ 473537 h 4625831"/>
              <a:gd name="connsiteX6" fmla="*/ 17517846 w 20114139"/>
              <a:gd name="connsiteY6" fmla="*/ 732155 h 4625831"/>
              <a:gd name="connsiteX7" fmla="*/ 17226014 w 20114139"/>
              <a:gd name="connsiteY7" fmla="*/ 943128 h 4625831"/>
              <a:gd name="connsiteX8" fmla="*/ 16899928 w 20114139"/>
              <a:gd name="connsiteY8" fmla="*/ 1381110 h 4625831"/>
              <a:gd name="connsiteX9" fmla="*/ 16692222 w 20114139"/>
              <a:gd name="connsiteY9" fmla="*/ 1478328 h 4625831"/>
              <a:gd name="connsiteX10" fmla="*/ 16317139 w 20114139"/>
              <a:gd name="connsiteY10" fmla="*/ 1915828 h 4625831"/>
              <a:gd name="connsiteX11" fmla="*/ 16115509 w 20114139"/>
              <a:gd name="connsiteY11" fmla="*/ 2369343 h 4625831"/>
              <a:gd name="connsiteX12" fmla="*/ 15687070 w 20114139"/>
              <a:gd name="connsiteY12" fmla="*/ 2694072 h 4625831"/>
              <a:gd name="connsiteX13" fmla="*/ 15508381 w 20114139"/>
              <a:gd name="connsiteY13" fmla="*/ 3050349 h 4625831"/>
              <a:gd name="connsiteX14" fmla="*/ 15165410 w 20114139"/>
              <a:gd name="connsiteY14" fmla="*/ 3244805 h 4625831"/>
              <a:gd name="connsiteX15" fmla="*/ 14285745 w 20114139"/>
              <a:gd name="connsiteY15" fmla="*/ 3996008 h 4625831"/>
              <a:gd name="connsiteX16" fmla="*/ 13772391 w 20114139"/>
              <a:gd name="connsiteY16" fmla="*/ 4252597 h 4625831"/>
              <a:gd name="connsiteX17" fmla="*/ 13357247 w 20114139"/>
              <a:gd name="connsiteY17" fmla="*/ 4025664 h 4625831"/>
              <a:gd name="connsiteX18" fmla="*/ 12859931 w 20114139"/>
              <a:gd name="connsiteY18" fmla="*/ 3624842 h 4625831"/>
              <a:gd name="connsiteX19" fmla="*/ 12332904 w 20114139"/>
              <a:gd name="connsiteY19" fmla="*/ 3595865 h 4625831"/>
              <a:gd name="connsiteX20" fmla="*/ 11786265 w 20114139"/>
              <a:gd name="connsiteY20" fmla="*/ 3328883 h 4625831"/>
              <a:gd name="connsiteX21" fmla="*/ 10961093 w 20114139"/>
              <a:gd name="connsiteY21" fmla="*/ 3232601 h 4625831"/>
              <a:gd name="connsiteX22" fmla="*/ 10355008 w 20114139"/>
              <a:gd name="connsiteY22" fmla="*/ 4525184 h 4625831"/>
              <a:gd name="connsiteX23" fmla="*/ 9969997 w 20114139"/>
              <a:gd name="connsiteY23" fmla="*/ 4541226 h 4625831"/>
              <a:gd name="connsiteX24" fmla="*/ 9536861 w 20114139"/>
              <a:gd name="connsiteY24" fmla="*/ 4541226 h 4625831"/>
              <a:gd name="connsiteX25" fmla="*/ 8814966 w 20114139"/>
              <a:gd name="connsiteY25" fmla="*/ 4557268 h 4625831"/>
              <a:gd name="connsiteX26" fmla="*/ 8317661 w 20114139"/>
              <a:gd name="connsiteY26" fmla="*/ 4573310 h 4625831"/>
              <a:gd name="connsiteX27" fmla="*/ 7595766 w 20114139"/>
              <a:gd name="connsiteY27" fmla="*/ 4589352 h 4625831"/>
              <a:gd name="connsiteX28" fmla="*/ 6312397 w 20114139"/>
              <a:gd name="connsiteY28" fmla="*/ 4573310 h 4625831"/>
              <a:gd name="connsiteX29" fmla="*/ 5430082 w 20114139"/>
              <a:gd name="connsiteY29" fmla="*/ 4589352 h 4625831"/>
              <a:gd name="connsiteX30" fmla="*/ 4627976 w 20114139"/>
              <a:gd name="connsiteY30" fmla="*/ 4573310 h 4625831"/>
              <a:gd name="connsiteX31" fmla="*/ 3681492 w 20114139"/>
              <a:gd name="connsiteY31" fmla="*/ 4541226 h 4625831"/>
              <a:gd name="connsiteX32" fmla="*/ 3168145 w 20114139"/>
              <a:gd name="connsiteY32" fmla="*/ 4557268 h 4625831"/>
              <a:gd name="connsiteX33" fmla="*/ 2349997 w 20114139"/>
              <a:gd name="connsiteY33" fmla="*/ 4541226 h 4625831"/>
              <a:gd name="connsiteX34" fmla="*/ 1644145 w 20114139"/>
              <a:gd name="connsiteY34" fmla="*/ 4557268 h 4625831"/>
              <a:gd name="connsiteX35" fmla="*/ 1259134 w 20114139"/>
              <a:gd name="connsiteY35" fmla="*/ 4557268 h 4625831"/>
              <a:gd name="connsiteX36" fmla="*/ 954334 w 20114139"/>
              <a:gd name="connsiteY36" fmla="*/ 4444973 h 4625831"/>
              <a:gd name="connsiteX37" fmla="*/ 617450 w 20114139"/>
              <a:gd name="connsiteY37" fmla="*/ 4252468 h 4625831"/>
              <a:gd name="connsiteX38" fmla="*/ 376819 w 20114139"/>
              <a:gd name="connsiteY38" fmla="*/ 3947668 h 4625831"/>
              <a:gd name="connsiteX39" fmla="*/ 168271 w 20114139"/>
              <a:gd name="connsiteY39" fmla="*/ 3771205 h 4625831"/>
              <a:gd name="connsiteX40" fmla="*/ 23892 w 20114139"/>
              <a:gd name="connsiteY40" fmla="*/ 3434321 h 4625831"/>
              <a:gd name="connsiteX41" fmla="*/ 7850 w 20114139"/>
              <a:gd name="connsiteY41" fmla="*/ 3033268 h 4625831"/>
              <a:gd name="connsiteX42" fmla="*/ 104103 w 20114139"/>
              <a:gd name="connsiteY42" fmla="*/ 2552005 h 4625831"/>
              <a:gd name="connsiteX43" fmla="*/ 248482 w 20114139"/>
              <a:gd name="connsiteY43" fmla="*/ 2183037 h 4625831"/>
              <a:gd name="connsiteX44" fmla="*/ 473071 w 20114139"/>
              <a:gd name="connsiteY44" fmla="*/ 1926363 h 4625831"/>
              <a:gd name="connsiteX45" fmla="*/ 729745 w 20114139"/>
              <a:gd name="connsiteY45" fmla="*/ 1669689 h 4625831"/>
              <a:gd name="connsiteX46" fmla="*/ 1034545 w 20114139"/>
              <a:gd name="connsiteY46" fmla="*/ 1364889 h 4625831"/>
              <a:gd name="connsiteX47" fmla="*/ 1483724 w 20114139"/>
              <a:gd name="connsiteY47" fmla="*/ 947795 h 4625831"/>
              <a:gd name="connsiteX48" fmla="*/ 1852692 w 20114139"/>
              <a:gd name="connsiteY48" fmla="*/ 803416 h 4625831"/>
              <a:gd name="connsiteX49" fmla="*/ 2847303 w 20114139"/>
              <a:gd name="connsiteY49" fmla="*/ 594868 h 4625831"/>
              <a:gd name="connsiteX50" fmla="*/ 3472945 w 20114139"/>
              <a:gd name="connsiteY50" fmla="*/ 514658 h 4625831"/>
              <a:gd name="connsiteX51" fmla="*/ 4515682 w 20114139"/>
              <a:gd name="connsiteY51" fmla="*/ 450489 h 4625831"/>
              <a:gd name="connsiteX52" fmla="*/ 5141324 w 20114139"/>
              <a:gd name="connsiteY52" fmla="*/ 338195 h 4625831"/>
              <a:gd name="connsiteX53" fmla="*/ 6585113 w 20114139"/>
              <a:gd name="connsiteY53" fmla="*/ 274026 h 4625831"/>
              <a:gd name="connsiteX54" fmla="*/ 7611808 w 20114139"/>
              <a:gd name="connsiteY54" fmla="*/ 257984 h 4625831"/>
              <a:gd name="connsiteX55" fmla="*/ 8632333 w 20114139"/>
              <a:gd name="connsiteY55" fmla="*/ 313823 h 4625831"/>
              <a:gd name="connsiteX56" fmla="*/ 9264762 w 20114139"/>
              <a:gd name="connsiteY56" fmla="*/ 332950 h 4625831"/>
              <a:gd name="connsiteX57" fmla="*/ 9622933 w 20114139"/>
              <a:gd name="connsiteY57" fmla="*/ 473627 h 4625831"/>
              <a:gd name="connsiteX58" fmla="*/ 10565102 w 20114139"/>
              <a:gd name="connsiteY58" fmla="*/ 447483 h 4625831"/>
              <a:gd name="connsiteX59" fmla="*/ 11226112 w 20114139"/>
              <a:gd name="connsiteY59" fmla="*/ 600823 h 4625831"/>
              <a:gd name="connsiteX60" fmla="*/ 11627785 w 20114139"/>
              <a:gd name="connsiteY60" fmla="*/ 685688 h 4625831"/>
              <a:gd name="connsiteX61" fmla="*/ 12102668 w 20114139"/>
              <a:gd name="connsiteY61" fmla="*/ 871693 h 4625831"/>
              <a:gd name="connsiteX62" fmla="*/ 12576930 w 20114139"/>
              <a:gd name="connsiteY62" fmla="*/ 879505 h 4625831"/>
              <a:gd name="connsiteX63" fmla="*/ 12863235 w 20114139"/>
              <a:gd name="connsiteY63" fmla="*/ 1141396 h 4625831"/>
              <a:gd name="connsiteX64" fmla="*/ 13309320 w 20114139"/>
              <a:gd name="connsiteY64" fmla="*/ 1287941 h 4625831"/>
              <a:gd name="connsiteX65" fmla="*/ 13810127 w 20114139"/>
              <a:gd name="connsiteY65" fmla="*/ 1496767 h 4625831"/>
              <a:gd name="connsiteX66" fmla="*/ 14193189 w 20114139"/>
              <a:gd name="connsiteY66" fmla="*/ 1758125 h 4625831"/>
              <a:gd name="connsiteX67" fmla="*/ 14586732 w 20114139"/>
              <a:gd name="connsiteY67" fmla="*/ 1918068 h 4625831"/>
              <a:gd name="connsiteX68" fmla="*/ 14981936 w 20114139"/>
              <a:gd name="connsiteY68" fmla="*/ 1943598 h 4625831"/>
              <a:gd name="connsiteX69" fmla="*/ 15156606 w 20114139"/>
              <a:gd name="connsiteY69" fmla="*/ 1941616 h 4625831"/>
              <a:gd name="connsiteX70" fmla="*/ 15440492 w 20114139"/>
              <a:gd name="connsiteY70" fmla="*/ 1964663 h 4625831"/>
              <a:gd name="connsiteX71" fmla="*/ 15397622 w 20114139"/>
              <a:gd name="connsiteY71" fmla="*/ 1726721 h 4625831"/>
              <a:gd name="connsiteX72" fmla="*/ 15707009 w 20114139"/>
              <a:gd name="connsiteY72" fmla="*/ 1642371 h 4625831"/>
              <a:gd name="connsiteX73" fmla="*/ 16087505 w 20114139"/>
              <a:gd name="connsiteY73" fmla="*/ 1623236 h 4625831"/>
              <a:gd name="connsiteX74" fmla="*/ 16109197 w 20114139"/>
              <a:gd name="connsiteY74" fmla="*/ 1174838 h 4625831"/>
              <a:gd name="connsiteX75" fmla="*/ 16247648 w 20114139"/>
              <a:gd name="connsiteY75" fmla="*/ 1260204 h 4625831"/>
              <a:gd name="connsiteX76" fmla="*/ 16760593 w 20114139"/>
              <a:gd name="connsiteY76" fmla="*/ 912407 h 4625831"/>
              <a:gd name="connsiteX77" fmla="*/ 17328139 w 20114139"/>
              <a:gd name="connsiteY77" fmla="*/ 795618 h 4625831"/>
              <a:gd name="connsiteX78" fmla="*/ 17711506 w 20114139"/>
              <a:gd name="connsiteY78" fmla="*/ 433840 h 4625831"/>
              <a:gd name="connsiteX79" fmla="*/ 18080315 w 20114139"/>
              <a:gd name="connsiteY79" fmla="*/ 412248 h 4625831"/>
              <a:gd name="connsiteX80" fmla="*/ 18776124 w 20114139"/>
              <a:gd name="connsiteY80" fmla="*/ 227572 h 4625831"/>
              <a:gd name="connsiteX81" fmla="*/ 19601223 w 20114139"/>
              <a:gd name="connsiteY81" fmla="*/ 1242 h 4625831"/>
              <a:gd name="connsiteX82" fmla="*/ 19966935 w 20114139"/>
              <a:gd name="connsiteY82" fmla="*/ 26696 h 4625831"/>
              <a:gd name="connsiteX83" fmla="*/ 20071313 w 20114139"/>
              <a:gd name="connsiteY83" fmla="*/ 62095 h 4625831"/>
              <a:gd name="connsiteX0" fmla="*/ 20071313 w 20114139"/>
              <a:gd name="connsiteY0" fmla="*/ 62095 h 4652449"/>
              <a:gd name="connsiteX1" fmla="*/ 19285396 w 20114139"/>
              <a:gd name="connsiteY1" fmla="*/ 200149 h 4652449"/>
              <a:gd name="connsiteX2" fmla="*/ 18975298 w 20114139"/>
              <a:gd name="connsiteY2" fmla="*/ 145366 h 4652449"/>
              <a:gd name="connsiteX3" fmla="*/ 18319109 w 20114139"/>
              <a:gd name="connsiteY3" fmla="*/ 361277 h 4652449"/>
              <a:gd name="connsiteX4" fmla="*/ 18499509 w 20114139"/>
              <a:gd name="connsiteY4" fmla="*/ 227033 h 4652449"/>
              <a:gd name="connsiteX5" fmla="*/ 17857743 w 20114139"/>
              <a:gd name="connsiteY5" fmla="*/ 473537 h 4652449"/>
              <a:gd name="connsiteX6" fmla="*/ 17517846 w 20114139"/>
              <a:gd name="connsiteY6" fmla="*/ 732155 h 4652449"/>
              <a:gd name="connsiteX7" fmla="*/ 17226014 w 20114139"/>
              <a:gd name="connsiteY7" fmla="*/ 943128 h 4652449"/>
              <a:gd name="connsiteX8" fmla="*/ 16899928 w 20114139"/>
              <a:gd name="connsiteY8" fmla="*/ 1381110 h 4652449"/>
              <a:gd name="connsiteX9" fmla="*/ 16692222 w 20114139"/>
              <a:gd name="connsiteY9" fmla="*/ 1478328 h 4652449"/>
              <a:gd name="connsiteX10" fmla="*/ 16317139 w 20114139"/>
              <a:gd name="connsiteY10" fmla="*/ 1915828 h 4652449"/>
              <a:gd name="connsiteX11" fmla="*/ 16115509 w 20114139"/>
              <a:gd name="connsiteY11" fmla="*/ 2369343 h 4652449"/>
              <a:gd name="connsiteX12" fmla="*/ 15687070 w 20114139"/>
              <a:gd name="connsiteY12" fmla="*/ 2694072 h 4652449"/>
              <a:gd name="connsiteX13" fmla="*/ 15508381 w 20114139"/>
              <a:gd name="connsiteY13" fmla="*/ 3050349 h 4652449"/>
              <a:gd name="connsiteX14" fmla="*/ 15165410 w 20114139"/>
              <a:gd name="connsiteY14" fmla="*/ 3244805 h 4652449"/>
              <a:gd name="connsiteX15" fmla="*/ 14285745 w 20114139"/>
              <a:gd name="connsiteY15" fmla="*/ 3996008 h 4652449"/>
              <a:gd name="connsiteX16" fmla="*/ 13772391 w 20114139"/>
              <a:gd name="connsiteY16" fmla="*/ 4252597 h 4652449"/>
              <a:gd name="connsiteX17" fmla="*/ 13357247 w 20114139"/>
              <a:gd name="connsiteY17" fmla="*/ 4025664 h 4652449"/>
              <a:gd name="connsiteX18" fmla="*/ 12859931 w 20114139"/>
              <a:gd name="connsiteY18" fmla="*/ 3624842 h 4652449"/>
              <a:gd name="connsiteX19" fmla="*/ 12332904 w 20114139"/>
              <a:gd name="connsiteY19" fmla="*/ 3595865 h 4652449"/>
              <a:gd name="connsiteX20" fmla="*/ 11786265 w 20114139"/>
              <a:gd name="connsiteY20" fmla="*/ 3328883 h 4652449"/>
              <a:gd name="connsiteX21" fmla="*/ 10961093 w 20114139"/>
              <a:gd name="connsiteY21" fmla="*/ 3232601 h 4652449"/>
              <a:gd name="connsiteX22" fmla="*/ 10308079 w 20114139"/>
              <a:gd name="connsiteY22" fmla="*/ 3039618 h 4652449"/>
              <a:gd name="connsiteX23" fmla="*/ 9969997 w 20114139"/>
              <a:gd name="connsiteY23" fmla="*/ 4541226 h 4652449"/>
              <a:gd name="connsiteX24" fmla="*/ 9536861 w 20114139"/>
              <a:gd name="connsiteY24" fmla="*/ 4541226 h 4652449"/>
              <a:gd name="connsiteX25" fmla="*/ 8814966 w 20114139"/>
              <a:gd name="connsiteY25" fmla="*/ 4557268 h 4652449"/>
              <a:gd name="connsiteX26" fmla="*/ 8317661 w 20114139"/>
              <a:gd name="connsiteY26" fmla="*/ 4573310 h 4652449"/>
              <a:gd name="connsiteX27" fmla="*/ 7595766 w 20114139"/>
              <a:gd name="connsiteY27" fmla="*/ 4589352 h 4652449"/>
              <a:gd name="connsiteX28" fmla="*/ 6312397 w 20114139"/>
              <a:gd name="connsiteY28" fmla="*/ 4573310 h 4652449"/>
              <a:gd name="connsiteX29" fmla="*/ 5430082 w 20114139"/>
              <a:gd name="connsiteY29" fmla="*/ 4589352 h 4652449"/>
              <a:gd name="connsiteX30" fmla="*/ 4627976 w 20114139"/>
              <a:gd name="connsiteY30" fmla="*/ 4573310 h 4652449"/>
              <a:gd name="connsiteX31" fmla="*/ 3681492 w 20114139"/>
              <a:gd name="connsiteY31" fmla="*/ 4541226 h 4652449"/>
              <a:gd name="connsiteX32" fmla="*/ 3168145 w 20114139"/>
              <a:gd name="connsiteY32" fmla="*/ 4557268 h 4652449"/>
              <a:gd name="connsiteX33" fmla="*/ 2349997 w 20114139"/>
              <a:gd name="connsiteY33" fmla="*/ 4541226 h 4652449"/>
              <a:gd name="connsiteX34" fmla="*/ 1644145 w 20114139"/>
              <a:gd name="connsiteY34" fmla="*/ 4557268 h 4652449"/>
              <a:gd name="connsiteX35" fmla="*/ 1259134 w 20114139"/>
              <a:gd name="connsiteY35" fmla="*/ 4557268 h 4652449"/>
              <a:gd name="connsiteX36" fmla="*/ 954334 w 20114139"/>
              <a:gd name="connsiteY36" fmla="*/ 4444973 h 4652449"/>
              <a:gd name="connsiteX37" fmla="*/ 617450 w 20114139"/>
              <a:gd name="connsiteY37" fmla="*/ 4252468 h 4652449"/>
              <a:gd name="connsiteX38" fmla="*/ 376819 w 20114139"/>
              <a:gd name="connsiteY38" fmla="*/ 3947668 h 4652449"/>
              <a:gd name="connsiteX39" fmla="*/ 168271 w 20114139"/>
              <a:gd name="connsiteY39" fmla="*/ 3771205 h 4652449"/>
              <a:gd name="connsiteX40" fmla="*/ 23892 w 20114139"/>
              <a:gd name="connsiteY40" fmla="*/ 3434321 h 4652449"/>
              <a:gd name="connsiteX41" fmla="*/ 7850 w 20114139"/>
              <a:gd name="connsiteY41" fmla="*/ 3033268 h 4652449"/>
              <a:gd name="connsiteX42" fmla="*/ 104103 w 20114139"/>
              <a:gd name="connsiteY42" fmla="*/ 2552005 h 4652449"/>
              <a:gd name="connsiteX43" fmla="*/ 248482 w 20114139"/>
              <a:gd name="connsiteY43" fmla="*/ 2183037 h 4652449"/>
              <a:gd name="connsiteX44" fmla="*/ 473071 w 20114139"/>
              <a:gd name="connsiteY44" fmla="*/ 1926363 h 4652449"/>
              <a:gd name="connsiteX45" fmla="*/ 729745 w 20114139"/>
              <a:gd name="connsiteY45" fmla="*/ 1669689 h 4652449"/>
              <a:gd name="connsiteX46" fmla="*/ 1034545 w 20114139"/>
              <a:gd name="connsiteY46" fmla="*/ 1364889 h 4652449"/>
              <a:gd name="connsiteX47" fmla="*/ 1483724 w 20114139"/>
              <a:gd name="connsiteY47" fmla="*/ 947795 h 4652449"/>
              <a:gd name="connsiteX48" fmla="*/ 1852692 w 20114139"/>
              <a:gd name="connsiteY48" fmla="*/ 803416 h 4652449"/>
              <a:gd name="connsiteX49" fmla="*/ 2847303 w 20114139"/>
              <a:gd name="connsiteY49" fmla="*/ 594868 h 4652449"/>
              <a:gd name="connsiteX50" fmla="*/ 3472945 w 20114139"/>
              <a:gd name="connsiteY50" fmla="*/ 514658 h 4652449"/>
              <a:gd name="connsiteX51" fmla="*/ 4515682 w 20114139"/>
              <a:gd name="connsiteY51" fmla="*/ 450489 h 4652449"/>
              <a:gd name="connsiteX52" fmla="*/ 5141324 w 20114139"/>
              <a:gd name="connsiteY52" fmla="*/ 338195 h 4652449"/>
              <a:gd name="connsiteX53" fmla="*/ 6585113 w 20114139"/>
              <a:gd name="connsiteY53" fmla="*/ 274026 h 4652449"/>
              <a:gd name="connsiteX54" fmla="*/ 7611808 w 20114139"/>
              <a:gd name="connsiteY54" fmla="*/ 257984 h 4652449"/>
              <a:gd name="connsiteX55" fmla="*/ 8632333 w 20114139"/>
              <a:gd name="connsiteY55" fmla="*/ 313823 h 4652449"/>
              <a:gd name="connsiteX56" fmla="*/ 9264762 w 20114139"/>
              <a:gd name="connsiteY56" fmla="*/ 332950 h 4652449"/>
              <a:gd name="connsiteX57" fmla="*/ 9622933 w 20114139"/>
              <a:gd name="connsiteY57" fmla="*/ 473627 h 4652449"/>
              <a:gd name="connsiteX58" fmla="*/ 10565102 w 20114139"/>
              <a:gd name="connsiteY58" fmla="*/ 447483 h 4652449"/>
              <a:gd name="connsiteX59" fmla="*/ 11226112 w 20114139"/>
              <a:gd name="connsiteY59" fmla="*/ 600823 h 4652449"/>
              <a:gd name="connsiteX60" fmla="*/ 11627785 w 20114139"/>
              <a:gd name="connsiteY60" fmla="*/ 685688 h 4652449"/>
              <a:gd name="connsiteX61" fmla="*/ 12102668 w 20114139"/>
              <a:gd name="connsiteY61" fmla="*/ 871693 h 4652449"/>
              <a:gd name="connsiteX62" fmla="*/ 12576930 w 20114139"/>
              <a:gd name="connsiteY62" fmla="*/ 879505 h 4652449"/>
              <a:gd name="connsiteX63" fmla="*/ 12863235 w 20114139"/>
              <a:gd name="connsiteY63" fmla="*/ 1141396 h 4652449"/>
              <a:gd name="connsiteX64" fmla="*/ 13309320 w 20114139"/>
              <a:gd name="connsiteY64" fmla="*/ 1287941 h 4652449"/>
              <a:gd name="connsiteX65" fmla="*/ 13810127 w 20114139"/>
              <a:gd name="connsiteY65" fmla="*/ 1496767 h 4652449"/>
              <a:gd name="connsiteX66" fmla="*/ 14193189 w 20114139"/>
              <a:gd name="connsiteY66" fmla="*/ 1758125 h 4652449"/>
              <a:gd name="connsiteX67" fmla="*/ 14586732 w 20114139"/>
              <a:gd name="connsiteY67" fmla="*/ 1918068 h 4652449"/>
              <a:gd name="connsiteX68" fmla="*/ 14981936 w 20114139"/>
              <a:gd name="connsiteY68" fmla="*/ 1943598 h 4652449"/>
              <a:gd name="connsiteX69" fmla="*/ 15156606 w 20114139"/>
              <a:gd name="connsiteY69" fmla="*/ 1941616 h 4652449"/>
              <a:gd name="connsiteX70" fmla="*/ 15440492 w 20114139"/>
              <a:gd name="connsiteY70" fmla="*/ 1964663 h 4652449"/>
              <a:gd name="connsiteX71" fmla="*/ 15397622 w 20114139"/>
              <a:gd name="connsiteY71" fmla="*/ 1726721 h 4652449"/>
              <a:gd name="connsiteX72" fmla="*/ 15707009 w 20114139"/>
              <a:gd name="connsiteY72" fmla="*/ 1642371 h 4652449"/>
              <a:gd name="connsiteX73" fmla="*/ 16087505 w 20114139"/>
              <a:gd name="connsiteY73" fmla="*/ 1623236 h 4652449"/>
              <a:gd name="connsiteX74" fmla="*/ 16109197 w 20114139"/>
              <a:gd name="connsiteY74" fmla="*/ 1174838 h 4652449"/>
              <a:gd name="connsiteX75" fmla="*/ 16247648 w 20114139"/>
              <a:gd name="connsiteY75" fmla="*/ 1260204 h 4652449"/>
              <a:gd name="connsiteX76" fmla="*/ 16760593 w 20114139"/>
              <a:gd name="connsiteY76" fmla="*/ 912407 h 4652449"/>
              <a:gd name="connsiteX77" fmla="*/ 17328139 w 20114139"/>
              <a:gd name="connsiteY77" fmla="*/ 795618 h 4652449"/>
              <a:gd name="connsiteX78" fmla="*/ 17711506 w 20114139"/>
              <a:gd name="connsiteY78" fmla="*/ 433840 h 4652449"/>
              <a:gd name="connsiteX79" fmla="*/ 18080315 w 20114139"/>
              <a:gd name="connsiteY79" fmla="*/ 412248 h 4652449"/>
              <a:gd name="connsiteX80" fmla="*/ 18776124 w 20114139"/>
              <a:gd name="connsiteY80" fmla="*/ 227572 h 4652449"/>
              <a:gd name="connsiteX81" fmla="*/ 19601223 w 20114139"/>
              <a:gd name="connsiteY81" fmla="*/ 1242 h 4652449"/>
              <a:gd name="connsiteX82" fmla="*/ 19966935 w 20114139"/>
              <a:gd name="connsiteY82" fmla="*/ 26696 h 4652449"/>
              <a:gd name="connsiteX83" fmla="*/ 20071313 w 20114139"/>
              <a:gd name="connsiteY83" fmla="*/ 62095 h 4652449"/>
              <a:gd name="connsiteX0" fmla="*/ 20071313 w 20114139"/>
              <a:gd name="connsiteY0" fmla="*/ 62095 h 4589356"/>
              <a:gd name="connsiteX1" fmla="*/ 19285396 w 20114139"/>
              <a:gd name="connsiteY1" fmla="*/ 200149 h 4589356"/>
              <a:gd name="connsiteX2" fmla="*/ 18975298 w 20114139"/>
              <a:gd name="connsiteY2" fmla="*/ 145366 h 4589356"/>
              <a:gd name="connsiteX3" fmla="*/ 18319109 w 20114139"/>
              <a:gd name="connsiteY3" fmla="*/ 361277 h 4589356"/>
              <a:gd name="connsiteX4" fmla="*/ 18499509 w 20114139"/>
              <a:gd name="connsiteY4" fmla="*/ 227033 h 4589356"/>
              <a:gd name="connsiteX5" fmla="*/ 17857743 w 20114139"/>
              <a:gd name="connsiteY5" fmla="*/ 473537 h 4589356"/>
              <a:gd name="connsiteX6" fmla="*/ 17517846 w 20114139"/>
              <a:gd name="connsiteY6" fmla="*/ 732155 h 4589356"/>
              <a:gd name="connsiteX7" fmla="*/ 17226014 w 20114139"/>
              <a:gd name="connsiteY7" fmla="*/ 943128 h 4589356"/>
              <a:gd name="connsiteX8" fmla="*/ 16899928 w 20114139"/>
              <a:gd name="connsiteY8" fmla="*/ 1381110 h 4589356"/>
              <a:gd name="connsiteX9" fmla="*/ 16692222 w 20114139"/>
              <a:gd name="connsiteY9" fmla="*/ 1478328 h 4589356"/>
              <a:gd name="connsiteX10" fmla="*/ 16317139 w 20114139"/>
              <a:gd name="connsiteY10" fmla="*/ 1915828 h 4589356"/>
              <a:gd name="connsiteX11" fmla="*/ 16115509 w 20114139"/>
              <a:gd name="connsiteY11" fmla="*/ 2369343 h 4589356"/>
              <a:gd name="connsiteX12" fmla="*/ 15687070 w 20114139"/>
              <a:gd name="connsiteY12" fmla="*/ 2694072 h 4589356"/>
              <a:gd name="connsiteX13" fmla="*/ 15508381 w 20114139"/>
              <a:gd name="connsiteY13" fmla="*/ 3050349 h 4589356"/>
              <a:gd name="connsiteX14" fmla="*/ 15165410 w 20114139"/>
              <a:gd name="connsiteY14" fmla="*/ 3244805 h 4589356"/>
              <a:gd name="connsiteX15" fmla="*/ 14285745 w 20114139"/>
              <a:gd name="connsiteY15" fmla="*/ 3996008 h 4589356"/>
              <a:gd name="connsiteX16" fmla="*/ 13772391 w 20114139"/>
              <a:gd name="connsiteY16" fmla="*/ 4252597 h 4589356"/>
              <a:gd name="connsiteX17" fmla="*/ 13357247 w 20114139"/>
              <a:gd name="connsiteY17" fmla="*/ 4025664 h 4589356"/>
              <a:gd name="connsiteX18" fmla="*/ 12859931 w 20114139"/>
              <a:gd name="connsiteY18" fmla="*/ 3624842 h 4589356"/>
              <a:gd name="connsiteX19" fmla="*/ 12332904 w 20114139"/>
              <a:gd name="connsiteY19" fmla="*/ 3595865 h 4589356"/>
              <a:gd name="connsiteX20" fmla="*/ 11786265 w 20114139"/>
              <a:gd name="connsiteY20" fmla="*/ 3328883 h 4589356"/>
              <a:gd name="connsiteX21" fmla="*/ 10961093 w 20114139"/>
              <a:gd name="connsiteY21" fmla="*/ 3232601 h 4589356"/>
              <a:gd name="connsiteX22" fmla="*/ 10308079 w 20114139"/>
              <a:gd name="connsiteY22" fmla="*/ 3039618 h 4589356"/>
              <a:gd name="connsiteX23" fmla="*/ 9829136 w 20114139"/>
              <a:gd name="connsiteY23" fmla="*/ 3010641 h 4589356"/>
              <a:gd name="connsiteX24" fmla="*/ 9536861 w 20114139"/>
              <a:gd name="connsiteY24" fmla="*/ 4541226 h 4589356"/>
              <a:gd name="connsiteX25" fmla="*/ 8814966 w 20114139"/>
              <a:gd name="connsiteY25" fmla="*/ 4557268 h 4589356"/>
              <a:gd name="connsiteX26" fmla="*/ 8317661 w 20114139"/>
              <a:gd name="connsiteY26" fmla="*/ 4573310 h 4589356"/>
              <a:gd name="connsiteX27" fmla="*/ 7595766 w 20114139"/>
              <a:gd name="connsiteY27" fmla="*/ 4589352 h 4589356"/>
              <a:gd name="connsiteX28" fmla="*/ 6312397 w 20114139"/>
              <a:gd name="connsiteY28" fmla="*/ 4573310 h 4589356"/>
              <a:gd name="connsiteX29" fmla="*/ 5430082 w 20114139"/>
              <a:gd name="connsiteY29" fmla="*/ 4589352 h 4589356"/>
              <a:gd name="connsiteX30" fmla="*/ 4627976 w 20114139"/>
              <a:gd name="connsiteY30" fmla="*/ 4573310 h 4589356"/>
              <a:gd name="connsiteX31" fmla="*/ 3681492 w 20114139"/>
              <a:gd name="connsiteY31" fmla="*/ 4541226 h 4589356"/>
              <a:gd name="connsiteX32" fmla="*/ 3168145 w 20114139"/>
              <a:gd name="connsiteY32" fmla="*/ 4557268 h 4589356"/>
              <a:gd name="connsiteX33" fmla="*/ 2349997 w 20114139"/>
              <a:gd name="connsiteY33" fmla="*/ 4541226 h 4589356"/>
              <a:gd name="connsiteX34" fmla="*/ 1644145 w 20114139"/>
              <a:gd name="connsiteY34" fmla="*/ 4557268 h 4589356"/>
              <a:gd name="connsiteX35" fmla="*/ 1259134 w 20114139"/>
              <a:gd name="connsiteY35" fmla="*/ 4557268 h 4589356"/>
              <a:gd name="connsiteX36" fmla="*/ 954334 w 20114139"/>
              <a:gd name="connsiteY36" fmla="*/ 4444973 h 4589356"/>
              <a:gd name="connsiteX37" fmla="*/ 617450 w 20114139"/>
              <a:gd name="connsiteY37" fmla="*/ 4252468 h 4589356"/>
              <a:gd name="connsiteX38" fmla="*/ 376819 w 20114139"/>
              <a:gd name="connsiteY38" fmla="*/ 3947668 h 4589356"/>
              <a:gd name="connsiteX39" fmla="*/ 168271 w 20114139"/>
              <a:gd name="connsiteY39" fmla="*/ 3771205 h 4589356"/>
              <a:gd name="connsiteX40" fmla="*/ 23892 w 20114139"/>
              <a:gd name="connsiteY40" fmla="*/ 3434321 h 4589356"/>
              <a:gd name="connsiteX41" fmla="*/ 7850 w 20114139"/>
              <a:gd name="connsiteY41" fmla="*/ 3033268 h 4589356"/>
              <a:gd name="connsiteX42" fmla="*/ 104103 w 20114139"/>
              <a:gd name="connsiteY42" fmla="*/ 2552005 h 4589356"/>
              <a:gd name="connsiteX43" fmla="*/ 248482 w 20114139"/>
              <a:gd name="connsiteY43" fmla="*/ 2183037 h 4589356"/>
              <a:gd name="connsiteX44" fmla="*/ 473071 w 20114139"/>
              <a:gd name="connsiteY44" fmla="*/ 1926363 h 4589356"/>
              <a:gd name="connsiteX45" fmla="*/ 729745 w 20114139"/>
              <a:gd name="connsiteY45" fmla="*/ 1669689 h 4589356"/>
              <a:gd name="connsiteX46" fmla="*/ 1034545 w 20114139"/>
              <a:gd name="connsiteY46" fmla="*/ 1364889 h 4589356"/>
              <a:gd name="connsiteX47" fmla="*/ 1483724 w 20114139"/>
              <a:gd name="connsiteY47" fmla="*/ 947795 h 4589356"/>
              <a:gd name="connsiteX48" fmla="*/ 1852692 w 20114139"/>
              <a:gd name="connsiteY48" fmla="*/ 803416 h 4589356"/>
              <a:gd name="connsiteX49" fmla="*/ 2847303 w 20114139"/>
              <a:gd name="connsiteY49" fmla="*/ 594868 h 4589356"/>
              <a:gd name="connsiteX50" fmla="*/ 3472945 w 20114139"/>
              <a:gd name="connsiteY50" fmla="*/ 514658 h 4589356"/>
              <a:gd name="connsiteX51" fmla="*/ 4515682 w 20114139"/>
              <a:gd name="connsiteY51" fmla="*/ 450489 h 4589356"/>
              <a:gd name="connsiteX52" fmla="*/ 5141324 w 20114139"/>
              <a:gd name="connsiteY52" fmla="*/ 338195 h 4589356"/>
              <a:gd name="connsiteX53" fmla="*/ 6585113 w 20114139"/>
              <a:gd name="connsiteY53" fmla="*/ 274026 h 4589356"/>
              <a:gd name="connsiteX54" fmla="*/ 7611808 w 20114139"/>
              <a:gd name="connsiteY54" fmla="*/ 257984 h 4589356"/>
              <a:gd name="connsiteX55" fmla="*/ 8632333 w 20114139"/>
              <a:gd name="connsiteY55" fmla="*/ 313823 h 4589356"/>
              <a:gd name="connsiteX56" fmla="*/ 9264762 w 20114139"/>
              <a:gd name="connsiteY56" fmla="*/ 332950 h 4589356"/>
              <a:gd name="connsiteX57" fmla="*/ 9622933 w 20114139"/>
              <a:gd name="connsiteY57" fmla="*/ 473627 h 4589356"/>
              <a:gd name="connsiteX58" fmla="*/ 10565102 w 20114139"/>
              <a:gd name="connsiteY58" fmla="*/ 447483 h 4589356"/>
              <a:gd name="connsiteX59" fmla="*/ 11226112 w 20114139"/>
              <a:gd name="connsiteY59" fmla="*/ 600823 h 4589356"/>
              <a:gd name="connsiteX60" fmla="*/ 11627785 w 20114139"/>
              <a:gd name="connsiteY60" fmla="*/ 685688 h 4589356"/>
              <a:gd name="connsiteX61" fmla="*/ 12102668 w 20114139"/>
              <a:gd name="connsiteY61" fmla="*/ 871693 h 4589356"/>
              <a:gd name="connsiteX62" fmla="*/ 12576930 w 20114139"/>
              <a:gd name="connsiteY62" fmla="*/ 879505 h 4589356"/>
              <a:gd name="connsiteX63" fmla="*/ 12863235 w 20114139"/>
              <a:gd name="connsiteY63" fmla="*/ 1141396 h 4589356"/>
              <a:gd name="connsiteX64" fmla="*/ 13309320 w 20114139"/>
              <a:gd name="connsiteY64" fmla="*/ 1287941 h 4589356"/>
              <a:gd name="connsiteX65" fmla="*/ 13810127 w 20114139"/>
              <a:gd name="connsiteY65" fmla="*/ 1496767 h 4589356"/>
              <a:gd name="connsiteX66" fmla="*/ 14193189 w 20114139"/>
              <a:gd name="connsiteY66" fmla="*/ 1758125 h 4589356"/>
              <a:gd name="connsiteX67" fmla="*/ 14586732 w 20114139"/>
              <a:gd name="connsiteY67" fmla="*/ 1918068 h 4589356"/>
              <a:gd name="connsiteX68" fmla="*/ 14981936 w 20114139"/>
              <a:gd name="connsiteY68" fmla="*/ 1943598 h 4589356"/>
              <a:gd name="connsiteX69" fmla="*/ 15156606 w 20114139"/>
              <a:gd name="connsiteY69" fmla="*/ 1941616 h 4589356"/>
              <a:gd name="connsiteX70" fmla="*/ 15440492 w 20114139"/>
              <a:gd name="connsiteY70" fmla="*/ 1964663 h 4589356"/>
              <a:gd name="connsiteX71" fmla="*/ 15397622 w 20114139"/>
              <a:gd name="connsiteY71" fmla="*/ 1726721 h 4589356"/>
              <a:gd name="connsiteX72" fmla="*/ 15707009 w 20114139"/>
              <a:gd name="connsiteY72" fmla="*/ 1642371 h 4589356"/>
              <a:gd name="connsiteX73" fmla="*/ 16087505 w 20114139"/>
              <a:gd name="connsiteY73" fmla="*/ 1623236 h 4589356"/>
              <a:gd name="connsiteX74" fmla="*/ 16109197 w 20114139"/>
              <a:gd name="connsiteY74" fmla="*/ 1174838 h 4589356"/>
              <a:gd name="connsiteX75" fmla="*/ 16247648 w 20114139"/>
              <a:gd name="connsiteY75" fmla="*/ 1260204 h 4589356"/>
              <a:gd name="connsiteX76" fmla="*/ 16760593 w 20114139"/>
              <a:gd name="connsiteY76" fmla="*/ 912407 h 4589356"/>
              <a:gd name="connsiteX77" fmla="*/ 17328139 w 20114139"/>
              <a:gd name="connsiteY77" fmla="*/ 795618 h 4589356"/>
              <a:gd name="connsiteX78" fmla="*/ 17711506 w 20114139"/>
              <a:gd name="connsiteY78" fmla="*/ 433840 h 4589356"/>
              <a:gd name="connsiteX79" fmla="*/ 18080315 w 20114139"/>
              <a:gd name="connsiteY79" fmla="*/ 412248 h 4589356"/>
              <a:gd name="connsiteX80" fmla="*/ 18776124 w 20114139"/>
              <a:gd name="connsiteY80" fmla="*/ 227572 h 4589356"/>
              <a:gd name="connsiteX81" fmla="*/ 19601223 w 20114139"/>
              <a:gd name="connsiteY81" fmla="*/ 1242 h 4589356"/>
              <a:gd name="connsiteX82" fmla="*/ 19966935 w 20114139"/>
              <a:gd name="connsiteY82" fmla="*/ 26696 h 4589356"/>
              <a:gd name="connsiteX83" fmla="*/ 20071313 w 20114139"/>
              <a:gd name="connsiteY83" fmla="*/ 62095 h 4589356"/>
              <a:gd name="connsiteX0" fmla="*/ 20071313 w 20114139"/>
              <a:gd name="connsiteY0" fmla="*/ 62095 h 4589356"/>
              <a:gd name="connsiteX1" fmla="*/ 19285396 w 20114139"/>
              <a:gd name="connsiteY1" fmla="*/ 200149 h 4589356"/>
              <a:gd name="connsiteX2" fmla="*/ 18975298 w 20114139"/>
              <a:gd name="connsiteY2" fmla="*/ 145366 h 4589356"/>
              <a:gd name="connsiteX3" fmla="*/ 18319109 w 20114139"/>
              <a:gd name="connsiteY3" fmla="*/ 361277 h 4589356"/>
              <a:gd name="connsiteX4" fmla="*/ 18499509 w 20114139"/>
              <a:gd name="connsiteY4" fmla="*/ 227033 h 4589356"/>
              <a:gd name="connsiteX5" fmla="*/ 17857743 w 20114139"/>
              <a:gd name="connsiteY5" fmla="*/ 473537 h 4589356"/>
              <a:gd name="connsiteX6" fmla="*/ 17517846 w 20114139"/>
              <a:gd name="connsiteY6" fmla="*/ 732155 h 4589356"/>
              <a:gd name="connsiteX7" fmla="*/ 17226014 w 20114139"/>
              <a:gd name="connsiteY7" fmla="*/ 943128 h 4589356"/>
              <a:gd name="connsiteX8" fmla="*/ 16899928 w 20114139"/>
              <a:gd name="connsiteY8" fmla="*/ 1381110 h 4589356"/>
              <a:gd name="connsiteX9" fmla="*/ 16692222 w 20114139"/>
              <a:gd name="connsiteY9" fmla="*/ 1478328 h 4589356"/>
              <a:gd name="connsiteX10" fmla="*/ 16317139 w 20114139"/>
              <a:gd name="connsiteY10" fmla="*/ 1915828 h 4589356"/>
              <a:gd name="connsiteX11" fmla="*/ 16115509 w 20114139"/>
              <a:gd name="connsiteY11" fmla="*/ 2369343 h 4589356"/>
              <a:gd name="connsiteX12" fmla="*/ 15687070 w 20114139"/>
              <a:gd name="connsiteY12" fmla="*/ 2694072 h 4589356"/>
              <a:gd name="connsiteX13" fmla="*/ 15508381 w 20114139"/>
              <a:gd name="connsiteY13" fmla="*/ 3050349 h 4589356"/>
              <a:gd name="connsiteX14" fmla="*/ 15165410 w 20114139"/>
              <a:gd name="connsiteY14" fmla="*/ 3244805 h 4589356"/>
              <a:gd name="connsiteX15" fmla="*/ 14285745 w 20114139"/>
              <a:gd name="connsiteY15" fmla="*/ 3996008 h 4589356"/>
              <a:gd name="connsiteX16" fmla="*/ 13772391 w 20114139"/>
              <a:gd name="connsiteY16" fmla="*/ 4252597 h 4589356"/>
              <a:gd name="connsiteX17" fmla="*/ 13357247 w 20114139"/>
              <a:gd name="connsiteY17" fmla="*/ 4025664 h 4589356"/>
              <a:gd name="connsiteX18" fmla="*/ 12859931 w 20114139"/>
              <a:gd name="connsiteY18" fmla="*/ 3624842 h 4589356"/>
              <a:gd name="connsiteX19" fmla="*/ 12332904 w 20114139"/>
              <a:gd name="connsiteY19" fmla="*/ 3595865 h 4589356"/>
              <a:gd name="connsiteX20" fmla="*/ 11786265 w 20114139"/>
              <a:gd name="connsiteY20" fmla="*/ 3328883 h 4589356"/>
              <a:gd name="connsiteX21" fmla="*/ 10961093 w 20114139"/>
              <a:gd name="connsiteY21" fmla="*/ 3232601 h 4589356"/>
              <a:gd name="connsiteX22" fmla="*/ 10308079 w 20114139"/>
              <a:gd name="connsiteY22" fmla="*/ 3039618 h 4589356"/>
              <a:gd name="connsiteX23" fmla="*/ 9829136 w 20114139"/>
              <a:gd name="connsiteY23" fmla="*/ 3010641 h 4589356"/>
              <a:gd name="connsiteX24" fmla="*/ 9349063 w 20114139"/>
              <a:gd name="connsiteY24" fmla="*/ 2830573 h 4589356"/>
              <a:gd name="connsiteX25" fmla="*/ 8814966 w 20114139"/>
              <a:gd name="connsiteY25" fmla="*/ 4557268 h 4589356"/>
              <a:gd name="connsiteX26" fmla="*/ 8317661 w 20114139"/>
              <a:gd name="connsiteY26" fmla="*/ 4573310 h 4589356"/>
              <a:gd name="connsiteX27" fmla="*/ 7595766 w 20114139"/>
              <a:gd name="connsiteY27" fmla="*/ 4589352 h 4589356"/>
              <a:gd name="connsiteX28" fmla="*/ 6312397 w 20114139"/>
              <a:gd name="connsiteY28" fmla="*/ 4573310 h 4589356"/>
              <a:gd name="connsiteX29" fmla="*/ 5430082 w 20114139"/>
              <a:gd name="connsiteY29" fmla="*/ 4589352 h 4589356"/>
              <a:gd name="connsiteX30" fmla="*/ 4627976 w 20114139"/>
              <a:gd name="connsiteY30" fmla="*/ 4573310 h 4589356"/>
              <a:gd name="connsiteX31" fmla="*/ 3681492 w 20114139"/>
              <a:gd name="connsiteY31" fmla="*/ 4541226 h 4589356"/>
              <a:gd name="connsiteX32" fmla="*/ 3168145 w 20114139"/>
              <a:gd name="connsiteY32" fmla="*/ 4557268 h 4589356"/>
              <a:gd name="connsiteX33" fmla="*/ 2349997 w 20114139"/>
              <a:gd name="connsiteY33" fmla="*/ 4541226 h 4589356"/>
              <a:gd name="connsiteX34" fmla="*/ 1644145 w 20114139"/>
              <a:gd name="connsiteY34" fmla="*/ 4557268 h 4589356"/>
              <a:gd name="connsiteX35" fmla="*/ 1259134 w 20114139"/>
              <a:gd name="connsiteY35" fmla="*/ 4557268 h 4589356"/>
              <a:gd name="connsiteX36" fmla="*/ 954334 w 20114139"/>
              <a:gd name="connsiteY36" fmla="*/ 4444973 h 4589356"/>
              <a:gd name="connsiteX37" fmla="*/ 617450 w 20114139"/>
              <a:gd name="connsiteY37" fmla="*/ 4252468 h 4589356"/>
              <a:gd name="connsiteX38" fmla="*/ 376819 w 20114139"/>
              <a:gd name="connsiteY38" fmla="*/ 3947668 h 4589356"/>
              <a:gd name="connsiteX39" fmla="*/ 168271 w 20114139"/>
              <a:gd name="connsiteY39" fmla="*/ 3771205 h 4589356"/>
              <a:gd name="connsiteX40" fmla="*/ 23892 w 20114139"/>
              <a:gd name="connsiteY40" fmla="*/ 3434321 h 4589356"/>
              <a:gd name="connsiteX41" fmla="*/ 7850 w 20114139"/>
              <a:gd name="connsiteY41" fmla="*/ 3033268 h 4589356"/>
              <a:gd name="connsiteX42" fmla="*/ 104103 w 20114139"/>
              <a:gd name="connsiteY42" fmla="*/ 2552005 h 4589356"/>
              <a:gd name="connsiteX43" fmla="*/ 248482 w 20114139"/>
              <a:gd name="connsiteY43" fmla="*/ 2183037 h 4589356"/>
              <a:gd name="connsiteX44" fmla="*/ 473071 w 20114139"/>
              <a:gd name="connsiteY44" fmla="*/ 1926363 h 4589356"/>
              <a:gd name="connsiteX45" fmla="*/ 729745 w 20114139"/>
              <a:gd name="connsiteY45" fmla="*/ 1669689 h 4589356"/>
              <a:gd name="connsiteX46" fmla="*/ 1034545 w 20114139"/>
              <a:gd name="connsiteY46" fmla="*/ 1364889 h 4589356"/>
              <a:gd name="connsiteX47" fmla="*/ 1483724 w 20114139"/>
              <a:gd name="connsiteY47" fmla="*/ 947795 h 4589356"/>
              <a:gd name="connsiteX48" fmla="*/ 1852692 w 20114139"/>
              <a:gd name="connsiteY48" fmla="*/ 803416 h 4589356"/>
              <a:gd name="connsiteX49" fmla="*/ 2847303 w 20114139"/>
              <a:gd name="connsiteY49" fmla="*/ 594868 h 4589356"/>
              <a:gd name="connsiteX50" fmla="*/ 3472945 w 20114139"/>
              <a:gd name="connsiteY50" fmla="*/ 514658 h 4589356"/>
              <a:gd name="connsiteX51" fmla="*/ 4515682 w 20114139"/>
              <a:gd name="connsiteY51" fmla="*/ 450489 h 4589356"/>
              <a:gd name="connsiteX52" fmla="*/ 5141324 w 20114139"/>
              <a:gd name="connsiteY52" fmla="*/ 338195 h 4589356"/>
              <a:gd name="connsiteX53" fmla="*/ 6585113 w 20114139"/>
              <a:gd name="connsiteY53" fmla="*/ 274026 h 4589356"/>
              <a:gd name="connsiteX54" fmla="*/ 7611808 w 20114139"/>
              <a:gd name="connsiteY54" fmla="*/ 257984 h 4589356"/>
              <a:gd name="connsiteX55" fmla="*/ 8632333 w 20114139"/>
              <a:gd name="connsiteY55" fmla="*/ 313823 h 4589356"/>
              <a:gd name="connsiteX56" fmla="*/ 9264762 w 20114139"/>
              <a:gd name="connsiteY56" fmla="*/ 332950 h 4589356"/>
              <a:gd name="connsiteX57" fmla="*/ 9622933 w 20114139"/>
              <a:gd name="connsiteY57" fmla="*/ 473627 h 4589356"/>
              <a:gd name="connsiteX58" fmla="*/ 10565102 w 20114139"/>
              <a:gd name="connsiteY58" fmla="*/ 447483 h 4589356"/>
              <a:gd name="connsiteX59" fmla="*/ 11226112 w 20114139"/>
              <a:gd name="connsiteY59" fmla="*/ 600823 h 4589356"/>
              <a:gd name="connsiteX60" fmla="*/ 11627785 w 20114139"/>
              <a:gd name="connsiteY60" fmla="*/ 685688 h 4589356"/>
              <a:gd name="connsiteX61" fmla="*/ 12102668 w 20114139"/>
              <a:gd name="connsiteY61" fmla="*/ 871693 h 4589356"/>
              <a:gd name="connsiteX62" fmla="*/ 12576930 w 20114139"/>
              <a:gd name="connsiteY62" fmla="*/ 879505 h 4589356"/>
              <a:gd name="connsiteX63" fmla="*/ 12863235 w 20114139"/>
              <a:gd name="connsiteY63" fmla="*/ 1141396 h 4589356"/>
              <a:gd name="connsiteX64" fmla="*/ 13309320 w 20114139"/>
              <a:gd name="connsiteY64" fmla="*/ 1287941 h 4589356"/>
              <a:gd name="connsiteX65" fmla="*/ 13810127 w 20114139"/>
              <a:gd name="connsiteY65" fmla="*/ 1496767 h 4589356"/>
              <a:gd name="connsiteX66" fmla="*/ 14193189 w 20114139"/>
              <a:gd name="connsiteY66" fmla="*/ 1758125 h 4589356"/>
              <a:gd name="connsiteX67" fmla="*/ 14586732 w 20114139"/>
              <a:gd name="connsiteY67" fmla="*/ 1918068 h 4589356"/>
              <a:gd name="connsiteX68" fmla="*/ 14981936 w 20114139"/>
              <a:gd name="connsiteY68" fmla="*/ 1943598 h 4589356"/>
              <a:gd name="connsiteX69" fmla="*/ 15156606 w 20114139"/>
              <a:gd name="connsiteY69" fmla="*/ 1941616 h 4589356"/>
              <a:gd name="connsiteX70" fmla="*/ 15440492 w 20114139"/>
              <a:gd name="connsiteY70" fmla="*/ 1964663 h 4589356"/>
              <a:gd name="connsiteX71" fmla="*/ 15397622 w 20114139"/>
              <a:gd name="connsiteY71" fmla="*/ 1726721 h 4589356"/>
              <a:gd name="connsiteX72" fmla="*/ 15707009 w 20114139"/>
              <a:gd name="connsiteY72" fmla="*/ 1642371 h 4589356"/>
              <a:gd name="connsiteX73" fmla="*/ 16087505 w 20114139"/>
              <a:gd name="connsiteY73" fmla="*/ 1623236 h 4589356"/>
              <a:gd name="connsiteX74" fmla="*/ 16109197 w 20114139"/>
              <a:gd name="connsiteY74" fmla="*/ 1174838 h 4589356"/>
              <a:gd name="connsiteX75" fmla="*/ 16247648 w 20114139"/>
              <a:gd name="connsiteY75" fmla="*/ 1260204 h 4589356"/>
              <a:gd name="connsiteX76" fmla="*/ 16760593 w 20114139"/>
              <a:gd name="connsiteY76" fmla="*/ 912407 h 4589356"/>
              <a:gd name="connsiteX77" fmla="*/ 17328139 w 20114139"/>
              <a:gd name="connsiteY77" fmla="*/ 795618 h 4589356"/>
              <a:gd name="connsiteX78" fmla="*/ 17711506 w 20114139"/>
              <a:gd name="connsiteY78" fmla="*/ 433840 h 4589356"/>
              <a:gd name="connsiteX79" fmla="*/ 18080315 w 20114139"/>
              <a:gd name="connsiteY79" fmla="*/ 412248 h 4589356"/>
              <a:gd name="connsiteX80" fmla="*/ 18776124 w 20114139"/>
              <a:gd name="connsiteY80" fmla="*/ 227572 h 4589356"/>
              <a:gd name="connsiteX81" fmla="*/ 19601223 w 20114139"/>
              <a:gd name="connsiteY81" fmla="*/ 1242 h 4589356"/>
              <a:gd name="connsiteX82" fmla="*/ 19966935 w 20114139"/>
              <a:gd name="connsiteY82" fmla="*/ 26696 h 4589356"/>
              <a:gd name="connsiteX83" fmla="*/ 20071313 w 20114139"/>
              <a:gd name="connsiteY83" fmla="*/ 62095 h 4589356"/>
              <a:gd name="connsiteX0" fmla="*/ 20071313 w 20114139"/>
              <a:gd name="connsiteY0" fmla="*/ 62095 h 4589356"/>
              <a:gd name="connsiteX1" fmla="*/ 19285396 w 20114139"/>
              <a:gd name="connsiteY1" fmla="*/ 200149 h 4589356"/>
              <a:gd name="connsiteX2" fmla="*/ 18975298 w 20114139"/>
              <a:gd name="connsiteY2" fmla="*/ 145366 h 4589356"/>
              <a:gd name="connsiteX3" fmla="*/ 18319109 w 20114139"/>
              <a:gd name="connsiteY3" fmla="*/ 361277 h 4589356"/>
              <a:gd name="connsiteX4" fmla="*/ 18499509 w 20114139"/>
              <a:gd name="connsiteY4" fmla="*/ 227033 h 4589356"/>
              <a:gd name="connsiteX5" fmla="*/ 17857743 w 20114139"/>
              <a:gd name="connsiteY5" fmla="*/ 473537 h 4589356"/>
              <a:gd name="connsiteX6" fmla="*/ 17517846 w 20114139"/>
              <a:gd name="connsiteY6" fmla="*/ 732155 h 4589356"/>
              <a:gd name="connsiteX7" fmla="*/ 17226014 w 20114139"/>
              <a:gd name="connsiteY7" fmla="*/ 943128 h 4589356"/>
              <a:gd name="connsiteX8" fmla="*/ 16899928 w 20114139"/>
              <a:gd name="connsiteY8" fmla="*/ 1381110 h 4589356"/>
              <a:gd name="connsiteX9" fmla="*/ 16692222 w 20114139"/>
              <a:gd name="connsiteY9" fmla="*/ 1478328 h 4589356"/>
              <a:gd name="connsiteX10" fmla="*/ 16317139 w 20114139"/>
              <a:gd name="connsiteY10" fmla="*/ 1915828 h 4589356"/>
              <a:gd name="connsiteX11" fmla="*/ 16115509 w 20114139"/>
              <a:gd name="connsiteY11" fmla="*/ 2369343 h 4589356"/>
              <a:gd name="connsiteX12" fmla="*/ 15687070 w 20114139"/>
              <a:gd name="connsiteY12" fmla="*/ 2694072 h 4589356"/>
              <a:gd name="connsiteX13" fmla="*/ 15508381 w 20114139"/>
              <a:gd name="connsiteY13" fmla="*/ 3050349 h 4589356"/>
              <a:gd name="connsiteX14" fmla="*/ 15165410 w 20114139"/>
              <a:gd name="connsiteY14" fmla="*/ 3244805 h 4589356"/>
              <a:gd name="connsiteX15" fmla="*/ 14285745 w 20114139"/>
              <a:gd name="connsiteY15" fmla="*/ 3996008 h 4589356"/>
              <a:gd name="connsiteX16" fmla="*/ 13772391 w 20114139"/>
              <a:gd name="connsiteY16" fmla="*/ 4252597 h 4589356"/>
              <a:gd name="connsiteX17" fmla="*/ 13357247 w 20114139"/>
              <a:gd name="connsiteY17" fmla="*/ 4025664 h 4589356"/>
              <a:gd name="connsiteX18" fmla="*/ 12859931 w 20114139"/>
              <a:gd name="connsiteY18" fmla="*/ 3624842 h 4589356"/>
              <a:gd name="connsiteX19" fmla="*/ 12332904 w 20114139"/>
              <a:gd name="connsiteY19" fmla="*/ 3595865 h 4589356"/>
              <a:gd name="connsiteX20" fmla="*/ 11786265 w 20114139"/>
              <a:gd name="connsiteY20" fmla="*/ 3328883 h 4589356"/>
              <a:gd name="connsiteX21" fmla="*/ 10961093 w 20114139"/>
              <a:gd name="connsiteY21" fmla="*/ 3232601 h 4589356"/>
              <a:gd name="connsiteX22" fmla="*/ 10308079 w 20114139"/>
              <a:gd name="connsiteY22" fmla="*/ 3039618 h 4589356"/>
              <a:gd name="connsiteX23" fmla="*/ 9829136 w 20114139"/>
              <a:gd name="connsiteY23" fmla="*/ 3010641 h 4589356"/>
              <a:gd name="connsiteX24" fmla="*/ 9349063 w 20114139"/>
              <a:gd name="connsiteY24" fmla="*/ 2830573 h 4589356"/>
              <a:gd name="connsiteX25" fmla="*/ 8580232 w 20114139"/>
              <a:gd name="connsiteY25" fmla="*/ 2801596 h 4589356"/>
              <a:gd name="connsiteX26" fmla="*/ 8317661 w 20114139"/>
              <a:gd name="connsiteY26" fmla="*/ 4573310 h 4589356"/>
              <a:gd name="connsiteX27" fmla="*/ 7595766 w 20114139"/>
              <a:gd name="connsiteY27" fmla="*/ 4589352 h 4589356"/>
              <a:gd name="connsiteX28" fmla="*/ 6312397 w 20114139"/>
              <a:gd name="connsiteY28" fmla="*/ 4573310 h 4589356"/>
              <a:gd name="connsiteX29" fmla="*/ 5430082 w 20114139"/>
              <a:gd name="connsiteY29" fmla="*/ 4589352 h 4589356"/>
              <a:gd name="connsiteX30" fmla="*/ 4627976 w 20114139"/>
              <a:gd name="connsiteY30" fmla="*/ 4573310 h 4589356"/>
              <a:gd name="connsiteX31" fmla="*/ 3681492 w 20114139"/>
              <a:gd name="connsiteY31" fmla="*/ 4541226 h 4589356"/>
              <a:gd name="connsiteX32" fmla="*/ 3168145 w 20114139"/>
              <a:gd name="connsiteY32" fmla="*/ 4557268 h 4589356"/>
              <a:gd name="connsiteX33" fmla="*/ 2349997 w 20114139"/>
              <a:gd name="connsiteY33" fmla="*/ 4541226 h 4589356"/>
              <a:gd name="connsiteX34" fmla="*/ 1644145 w 20114139"/>
              <a:gd name="connsiteY34" fmla="*/ 4557268 h 4589356"/>
              <a:gd name="connsiteX35" fmla="*/ 1259134 w 20114139"/>
              <a:gd name="connsiteY35" fmla="*/ 4557268 h 4589356"/>
              <a:gd name="connsiteX36" fmla="*/ 954334 w 20114139"/>
              <a:gd name="connsiteY36" fmla="*/ 4444973 h 4589356"/>
              <a:gd name="connsiteX37" fmla="*/ 617450 w 20114139"/>
              <a:gd name="connsiteY37" fmla="*/ 4252468 h 4589356"/>
              <a:gd name="connsiteX38" fmla="*/ 376819 w 20114139"/>
              <a:gd name="connsiteY38" fmla="*/ 3947668 h 4589356"/>
              <a:gd name="connsiteX39" fmla="*/ 168271 w 20114139"/>
              <a:gd name="connsiteY39" fmla="*/ 3771205 h 4589356"/>
              <a:gd name="connsiteX40" fmla="*/ 23892 w 20114139"/>
              <a:gd name="connsiteY40" fmla="*/ 3434321 h 4589356"/>
              <a:gd name="connsiteX41" fmla="*/ 7850 w 20114139"/>
              <a:gd name="connsiteY41" fmla="*/ 3033268 h 4589356"/>
              <a:gd name="connsiteX42" fmla="*/ 104103 w 20114139"/>
              <a:gd name="connsiteY42" fmla="*/ 2552005 h 4589356"/>
              <a:gd name="connsiteX43" fmla="*/ 248482 w 20114139"/>
              <a:gd name="connsiteY43" fmla="*/ 2183037 h 4589356"/>
              <a:gd name="connsiteX44" fmla="*/ 473071 w 20114139"/>
              <a:gd name="connsiteY44" fmla="*/ 1926363 h 4589356"/>
              <a:gd name="connsiteX45" fmla="*/ 729745 w 20114139"/>
              <a:gd name="connsiteY45" fmla="*/ 1669689 h 4589356"/>
              <a:gd name="connsiteX46" fmla="*/ 1034545 w 20114139"/>
              <a:gd name="connsiteY46" fmla="*/ 1364889 h 4589356"/>
              <a:gd name="connsiteX47" fmla="*/ 1483724 w 20114139"/>
              <a:gd name="connsiteY47" fmla="*/ 947795 h 4589356"/>
              <a:gd name="connsiteX48" fmla="*/ 1852692 w 20114139"/>
              <a:gd name="connsiteY48" fmla="*/ 803416 h 4589356"/>
              <a:gd name="connsiteX49" fmla="*/ 2847303 w 20114139"/>
              <a:gd name="connsiteY49" fmla="*/ 594868 h 4589356"/>
              <a:gd name="connsiteX50" fmla="*/ 3472945 w 20114139"/>
              <a:gd name="connsiteY50" fmla="*/ 514658 h 4589356"/>
              <a:gd name="connsiteX51" fmla="*/ 4515682 w 20114139"/>
              <a:gd name="connsiteY51" fmla="*/ 450489 h 4589356"/>
              <a:gd name="connsiteX52" fmla="*/ 5141324 w 20114139"/>
              <a:gd name="connsiteY52" fmla="*/ 338195 h 4589356"/>
              <a:gd name="connsiteX53" fmla="*/ 6585113 w 20114139"/>
              <a:gd name="connsiteY53" fmla="*/ 274026 h 4589356"/>
              <a:gd name="connsiteX54" fmla="*/ 7611808 w 20114139"/>
              <a:gd name="connsiteY54" fmla="*/ 257984 h 4589356"/>
              <a:gd name="connsiteX55" fmla="*/ 8632333 w 20114139"/>
              <a:gd name="connsiteY55" fmla="*/ 313823 h 4589356"/>
              <a:gd name="connsiteX56" fmla="*/ 9264762 w 20114139"/>
              <a:gd name="connsiteY56" fmla="*/ 332950 h 4589356"/>
              <a:gd name="connsiteX57" fmla="*/ 9622933 w 20114139"/>
              <a:gd name="connsiteY57" fmla="*/ 473627 h 4589356"/>
              <a:gd name="connsiteX58" fmla="*/ 10565102 w 20114139"/>
              <a:gd name="connsiteY58" fmla="*/ 447483 h 4589356"/>
              <a:gd name="connsiteX59" fmla="*/ 11226112 w 20114139"/>
              <a:gd name="connsiteY59" fmla="*/ 600823 h 4589356"/>
              <a:gd name="connsiteX60" fmla="*/ 11627785 w 20114139"/>
              <a:gd name="connsiteY60" fmla="*/ 685688 h 4589356"/>
              <a:gd name="connsiteX61" fmla="*/ 12102668 w 20114139"/>
              <a:gd name="connsiteY61" fmla="*/ 871693 h 4589356"/>
              <a:gd name="connsiteX62" fmla="*/ 12576930 w 20114139"/>
              <a:gd name="connsiteY62" fmla="*/ 879505 h 4589356"/>
              <a:gd name="connsiteX63" fmla="*/ 12863235 w 20114139"/>
              <a:gd name="connsiteY63" fmla="*/ 1141396 h 4589356"/>
              <a:gd name="connsiteX64" fmla="*/ 13309320 w 20114139"/>
              <a:gd name="connsiteY64" fmla="*/ 1287941 h 4589356"/>
              <a:gd name="connsiteX65" fmla="*/ 13810127 w 20114139"/>
              <a:gd name="connsiteY65" fmla="*/ 1496767 h 4589356"/>
              <a:gd name="connsiteX66" fmla="*/ 14193189 w 20114139"/>
              <a:gd name="connsiteY66" fmla="*/ 1758125 h 4589356"/>
              <a:gd name="connsiteX67" fmla="*/ 14586732 w 20114139"/>
              <a:gd name="connsiteY67" fmla="*/ 1918068 h 4589356"/>
              <a:gd name="connsiteX68" fmla="*/ 14981936 w 20114139"/>
              <a:gd name="connsiteY68" fmla="*/ 1943598 h 4589356"/>
              <a:gd name="connsiteX69" fmla="*/ 15156606 w 20114139"/>
              <a:gd name="connsiteY69" fmla="*/ 1941616 h 4589356"/>
              <a:gd name="connsiteX70" fmla="*/ 15440492 w 20114139"/>
              <a:gd name="connsiteY70" fmla="*/ 1964663 h 4589356"/>
              <a:gd name="connsiteX71" fmla="*/ 15397622 w 20114139"/>
              <a:gd name="connsiteY71" fmla="*/ 1726721 h 4589356"/>
              <a:gd name="connsiteX72" fmla="*/ 15707009 w 20114139"/>
              <a:gd name="connsiteY72" fmla="*/ 1642371 h 4589356"/>
              <a:gd name="connsiteX73" fmla="*/ 16087505 w 20114139"/>
              <a:gd name="connsiteY73" fmla="*/ 1623236 h 4589356"/>
              <a:gd name="connsiteX74" fmla="*/ 16109197 w 20114139"/>
              <a:gd name="connsiteY74" fmla="*/ 1174838 h 4589356"/>
              <a:gd name="connsiteX75" fmla="*/ 16247648 w 20114139"/>
              <a:gd name="connsiteY75" fmla="*/ 1260204 h 4589356"/>
              <a:gd name="connsiteX76" fmla="*/ 16760593 w 20114139"/>
              <a:gd name="connsiteY76" fmla="*/ 912407 h 4589356"/>
              <a:gd name="connsiteX77" fmla="*/ 17328139 w 20114139"/>
              <a:gd name="connsiteY77" fmla="*/ 795618 h 4589356"/>
              <a:gd name="connsiteX78" fmla="*/ 17711506 w 20114139"/>
              <a:gd name="connsiteY78" fmla="*/ 433840 h 4589356"/>
              <a:gd name="connsiteX79" fmla="*/ 18080315 w 20114139"/>
              <a:gd name="connsiteY79" fmla="*/ 412248 h 4589356"/>
              <a:gd name="connsiteX80" fmla="*/ 18776124 w 20114139"/>
              <a:gd name="connsiteY80" fmla="*/ 227572 h 4589356"/>
              <a:gd name="connsiteX81" fmla="*/ 19601223 w 20114139"/>
              <a:gd name="connsiteY81" fmla="*/ 1242 h 4589356"/>
              <a:gd name="connsiteX82" fmla="*/ 19966935 w 20114139"/>
              <a:gd name="connsiteY82" fmla="*/ 26696 h 4589356"/>
              <a:gd name="connsiteX83" fmla="*/ 20071313 w 20114139"/>
              <a:gd name="connsiteY83" fmla="*/ 62095 h 4589356"/>
              <a:gd name="connsiteX0" fmla="*/ 20071313 w 20114139"/>
              <a:gd name="connsiteY0" fmla="*/ 62095 h 4702049"/>
              <a:gd name="connsiteX1" fmla="*/ 19285396 w 20114139"/>
              <a:gd name="connsiteY1" fmla="*/ 200149 h 4702049"/>
              <a:gd name="connsiteX2" fmla="*/ 18975298 w 20114139"/>
              <a:gd name="connsiteY2" fmla="*/ 145366 h 4702049"/>
              <a:gd name="connsiteX3" fmla="*/ 18319109 w 20114139"/>
              <a:gd name="connsiteY3" fmla="*/ 361277 h 4702049"/>
              <a:gd name="connsiteX4" fmla="*/ 18499509 w 20114139"/>
              <a:gd name="connsiteY4" fmla="*/ 227033 h 4702049"/>
              <a:gd name="connsiteX5" fmla="*/ 17857743 w 20114139"/>
              <a:gd name="connsiteY5" fmla="*/ 473537 h 4702049"/>
              <a:gd name="connsiteX6" fmla="*/ 17517846 w 20114139"/>
              <a:gd name="connsiteY6" fmla="*/ 732155 h 4702049"/>
              <a:gd name="connsiteX7" fmla="*/ 17226014 w 20114139"/>
              <a:gd name="connsiteY7" fmla="*/ 943128 h 4702049"/>
              <a:gd name="connsiteX8" fmla="*/ 16899928 w 20114139"/>
              <a:gd name="connsiteY8" fmla="*/ 1381110 h 4702049"/>
              <a:gd name="connsiteX9" fmla="*/ 16692222 w 20114139"/>
              <a:gd name="connsiteY9" fmla="*/ 1478328 h 4702049"/>
              <a:gd name="connsiteX10" fmla="*/ 16317139 w 20114139"/>
              <a:gd name="connsiteY10" fmla="*/ 1915828 h 4702049"/>
              <a:gd name="connsiteX11" fmla="*/ 16115509 w 20114139"/>
              <a:gd name="connsiteY11" fmla="*/ 2369343 h 4702049"/>
              <a:gd name="connsiteX12" fmla="*/ 15687070 w 20114139"/>
              <a:gd name="connsiteY12" fmla="*/ 2694072 h 4702049"/>
              <a:gd name="connsiteX13" fmla="*/ 15508381 w 20114139"/>
              <a:gd name="connsiteY13" fmla="*/ 3050349 h 4702049"/>
              <a:gd name="connsiteX14" fmla="*/ 15165410 w 20114139"/>
              <a:gd name="connsiteY14" fmla="*/ 3244805 h 4702049"/>
              <a:gd name="connsiteX15" fmla="*/ 14285745 w 20114139"/>
              <a:gd name="connsiteY15" fmla="*/ 3996008 h 4702049"/>
              <a:gd name="connsiteX16" fmla="*/ 13772391 w 20114139"/>
              <a:gd name="connsiteY16" fmla="*/ 4252597 h 4702049"/>
              <a:gd name="connsiteX17" fmla="*/ 13357247 w 20114139"/>
              <a:gd name="connsiteY17" fmla="*/ 4025664 h 4702049"/>
              <a:gd name="connsiteX18" fmla="*/ 12859931 w 20114139"/>
              <a:gd name="connsiteY18" fmla="*/ 3624842 h 4702049"/>
              <a:gd name="connsiteX19" fmla="*/ 12332904 w 20114139"/>
              <a:gd name="connsiteY19" fmla="*/ 3595865 h 4702049"/>
              <a:gd name="connsiteX20" fmla="*/ 11786265 w 20114139"/>
              <a:gd name="connsiteY20" fmla="*/ 3328883 h 4702049"/>
              <a:gd name="connsiteX21" fmla="*/ 10961093 w 20114139"/>
              <a:gd name="connsiteY21" fmla="*/ 3232601 h 4702049"/>
              <a:gd name="connsiteX22" fmla="*/ 10308079 w 20114139"/>
              <a:gd name="connsiteY22" fmla="*/ 3039618 h 4702049"/>
              <a:gd name="connsiteX23" fmla="*/ 9829136 w 20114139"/>
              <a:gd name="connsiteY23" fmla="*/ 3010641 h 4702049"/>
              <a:gd name="connsiteX24" fmla="*/ 9349063 w 20114139"/>
              <a:gd name="connsiteY24" fmla="*/ 2830573 h 4702049"/>
              <a:gd name="connsiteX25" fmla="*/ 8580232 w 20114139"/>
              <a:gd name="connsiteY25" fmla="*/ 2801596 h 4702049"/>
              <a:gd name="connsiteX26" fmla="*/ 7895119 w 20114139"/>
              <a:gd name="connsiteY26" fmla="*/ 2997707 h 4702049"/>
              <a:gd name="connsiteX27" fmla="*/ 7595766 w 20114139"/>
              <a:gd name="connsiteY27" fmla="*/ 4589352 h 4702049"/>
              <a:gd name="connsiteX28" fmla="*/ 6312397 w 20114139"/>
              <a:gd name="connsiteY28" fmla="*/ 4573310 h 4702049"/>
              <a:gd name="connsiteX29" fmla="*/ 5430082 w 20114139"/>
              <a:gd name="connsiteY29" fmla="*/ 4589352 h 4702049"/>
              <a:gd name="connsiteX30" fmla="*/ 4627976 w 20114139"/>
              <a:gd name="connsiteY30" fmla="*/ 4573310 h 4702049"/>
              <a:gd name="connsiteX31" fmla="*/ 3681492 w 20114139"/>
              <a:gd name="connsiteY31" fmla="*/ 4541226 h 4702049"/>
              <a:gd name="connsiteX32" fmla="*/ 3168145 w 20114139"/>
              <a:gd name="connsiteY32" fmla="*/ 4557268 h 4702049"/>
              <a:gd name="connsiteX33" fmla="*/ 2349997 w 20114139"/>
              <a:gd name="connsiteY33" fmla="*/ 4541226 h 4702049"/>
              <a:gd name="connsiteX34" fmla="*/ 1644145 w 20114139"/>
              <a:gd name="connsiteY34" fmla="*/ 4557268 h 4702049"/>
              <a:gd name="connsiteX35" fmla="*/ 1259134 w 20114139"/>
              <a:gd name="connsiteY35" fmla="*/ 4557268 h 4702049"/>
              <a:gd name="connsiteX36" fmla="*/ 954334 w 20114139"/>
              <a:gd name="connsiteY36" fmla="*/ 4444973 h 4702049"/>
              <a:gd name="connsiteX37" fmla="*/ 617450 w 20114139"/>
              <a:gd name="connsiteY37" fmla="*/ 4252468 h 4702049"/>
              <a:gd name="connsiteX38" fmla="*/ 376819 w 20114139"/>
              <a:gd name="connsiteY38" fmla="*/ 3947668 h 4702049"/>
              <a:gd name="connsiteX39" fmla="*/ 168271 w 20114139"/>
              <a:gd name="connsiteY39" fmla="*/ 3771205 h 4702049"/>
              <a:gd name="connsiteX40" fmla="*/ 23892 w 20114139"/>
              <a:gd name="connsiteY40" fmla="*/ 3434321 h 4702049"/>
              <a:gd name="connsiteX41" fmla="*/ 7850 w 20114139"/>
              <a:gd name="connsiteY41" fmla="*/ 3033268 h 4702049"/>
              <a:gd name="connsiteX42" fmla="*/ 104103 w 20114139"/>
              <a:gd name="connsiteY42" fmla="*/ 2552005 h 4702049"/>
              <a:gd name="connsiteX43" fmla="*/ 248482 w 20114139"/>
              <a:gd name="connsiteY43" fmla="*/ 2183037 h 4702049"/>
              <a:gd name="connsiteX44" fmla="*/ 473071 w 20114139"/>
              <a:gd name="connsiteY44" fmla="*/ 1926363 h 4702049"/>
              <a:gd name="connsiteX45" fmla="*/ 729745 w 20114139"/>
              <a:gd name="connsiteY45" fmla="*/ 1669689 h 4702049"/>
              <a:gd name="connsiteX46" fmla="*/ 1034545 w 20114139"/>
              <a:gd name="connsiteY46" fmla="*/ 1364889 h 4702049"/>
              <a:gd name="connsiteX47" fmla="*/ 1483724 w 20114139"/>
              <a:gd name="connsiteY47" fmla="*/ 947795 h 4702049"/>
              <a:gd name="connsiteX48" fmla="*/ 1852692 w 20114139"/>
              <a:gd name="connsiteY48" fmla="*/ 803416 h 4702049"/>
              <a:gd name="connsiteX49" fmla="*/ 2847303 w 20114139"/>
              <a:gd name="connsiteY49" fmla="*/ 594868 h 4702049"/>
              <a:gd name="connsiteX50" fmla="*/ 3472945 w 20114139"/>
              <a:gd name="connsiteY50" fmla="*/ 514658 h 4702049"/>
              <a:gd name="connsiteX51" fmla="*/ 4515682 w 20114139"/>
              <a:gd name="connsiteY51" fmla="*/ 450489 h 4702049"/>
              <a:gd name="connsiteX52" fmla="*/ 5141324 w 20114139"/>
              <a:gd name="connsiteY52" fmla="*/ 338195 h 4702049"/>
              <a:gd name="connsiteX53" fmla="*/ 6585113 w 20114139"/>
              <a:gd name="connsiteY53" fmla="*/ 274026 h 4702049"/>
              <a:gd name="connsiteX54" fmla="*/ 7611808 w 20114139"/>
              <a:gd name="connsiteY54" fmla="*/ 257984 h 4702049"/>
              <a:gd name="connsiteX55" fmla="*/ 8632333 w 20114139"/>
              <a:gd name="connsiteY55" fmla="*/ 313823 h 4702049"/>
              <a:gd name="connsiteX56" fmla="*/ 9264762 w 20114139"/>
              <a:gd name="connsiteY56" fmla="*/ 332950 h 4702049"/>
              <a:gd name="connsiteX57" fmla="*/ 9622933 w 20114139"/>
              <a:gd name="connsiteY57" fmla="*/ 473627 h 4702049"/>
              <a:gd name="connsiteX58" fmla="*/ 10565102 w 20114139"/>
              <a:gd name="connsiteY58" fmla="*/ 447483 h 4702049"/>
              <a:gd name="connsiteX59" fmla="*/ 11226112 w 20114139"/>
              <a:gd name="connsiteY59" fmla="*/ 600823 h 4702049"/>
              <a:gd name="connsiteX60" fmla="*/ 11627785 w 20114139"/>
              <a:gd name="connsiteY60" fmla="*/ 685688 h 4702049"/>
              <a:gd name="connsiteX61" fmla="*/ 12102668 w 20114139"/>
              <a:gd name="connsiteY61" fmla="*/ 871693 h 4702049"/>
              <a:gd name="connsiteX62" fmla="*/ 12576930 w 20114139"/>
              <a:gd name="connsiteY62" fmla="*/ 879505 h 4702049"/>
              <a:gd name="connsiteX63" fmla="*/ 12863235 w 20114139"/>
              <a:gd name="connsiteY63" fmla="*/ 1141396 h 4702049"/>
              <a:gd name="connsiteX64" fmla="*/ 13309320 w 20114139"/>
              <a:gd name="connsiteY64" fmla="*/ 1287941 h 4702049"/>
              <a:gd name="connsiteX65" fmla="*/ 13810127 w 20114139"/>
              <a:gd name="connsiteY65" fmla="*/ 1496767 h 4702049"/>
              <a:gd name="connsiteX66" fmla="*/ 14193189 w 20114139"/>
              <a:gd name="connsiteY66" fmla="*/ 1758125 h 4702049"/>
              <a:gd name="connsiteX67" fmla="*/ 14586732 w 20114139"/>
              <a:gd name="connsiteY67" fmla="*/ 1918068 h 4702049"/>
              <a:gd name="connsiteX68" fmla="*/ 14981936 w 20114139"/>
              <a:gd name="connsiteY68" fmla="*/ 1943598 h 4702049"/>
              <a:gd name="connsiteX69" fmla="*/ 15156606 w 20114139"/>
              <a:gd name="connsiteY69" fmla="*/ 1941616 h 4702049"/>
              <a:gd name="connsiteX70" fmla="*/ 15440492 w 20114139"/>
              <a:gd name="connsiteY70" fmla="*/ 1964663 h 4702049"/>
              <a:gd name="connsiteX71" fmla="*/ 15397622 w 20114139"/>
              <a:gd name="connsiteY71" fmla="*/ 1726721 h 4702049"/>
              <a:gd name="connsiteX72" fmla="*/ 15707009 w 20114139"/>
              <a:gd name="connsiteY72" fmla="*/ 1642371 h 4702049"/>
              <a:gd name="connsiteX73" fmla="*/ 16087505 w 20114139"/>
              <a:gd name="connsiteY73" fmla="*/ 1623236 h 4702049"/>
              <a:gd name="connsiteX74" fmla="*/ 16109197 w 20114139"/>
              <a:gd name="connsiteY74" fmla="*/ 1174838 h 4702049"/>
              <a:gd name="connsiteX75" fmla="*/ 16247648 w 20114139"/>
              <a:gd name="connsiteY75" fmla="*/ 1260204 h 4702049"/>
              <a:gd name="connsiteX76" fmla="*/ 16760593 w 20114139"/>
              <a:gd name="connsiteY76" fmla="*/ 912407 h 4702049"/>
              <a:gd name="connsiteX77" fmla="*/ 17328139 w 20114139"/>
              <a:gd name="connsiteY77" fmla="*/ 795618 h 4702049"/>
              <a:gd name="connsiteX78" fmla="*/ 17711506 w 20114139"/>
              <a:gd name="connsiteY78" fmla="*/ 433840 h 4702049"/>
              <a:gd name="connsiteX79" fmla="*/ 18080315 w 20114139"/>
              <a:gd name="connsiteY79" fmla="*/ 412248 h 4702049"/>
              <a:gd name="connsiteX80" fmla="*/ 18776124 w 20114139"/>
              <a:gd name="connsiteY80" fmla="*/ 227572 h 4702049"/>
              <a:gd name="connsiteX81" fmla="*/ 19601223 w 20114139"/>
              <a:gd name="connsiteY81" fmla="*/ 1242 h 4702049"/>
              <a:gd name="connsiteX82" fmla="*/ 19966935 w 20114139"/>
              <a:gd name="connsiteY82" fmla="*/ 26696 h 4702049"/>
              <a:gd name="connsiteX83" fmla="*/ 20071313 w 20114139"/>
              <a:gd name="connsiteY83" fmla="*/ 62095 h 4702049"/>
              <a:gd name="connsiteX0" fmla="*/ 20071313 w 20114139"/>
              <a:gd name="connsiteY0" fmla="*/ 62095 h 4712028"/>
              <a:gd name="connsiteX1" fmla="*/ 19285396 w 20114139"/>
              <a:gd name="connsiteY1" fmla="*/ 200149 h 4712028"/>
              <a:gd name="connsiteX2" fmla="*/ 18975298 w 20114139"/>
              <a:gd name="connsiteY2" fmla="*/ 145366 h 4712028"/>
              <a:gd name="connsiteX3" fmla="*/ 18319109 w 20114139"/>
              <a:gd name="connsiteY3" fmla="*/ 361277 h 4712028"/>
              <a:gd name="connsiteX4" fmla="*/ 18499509 w 20114139"/>
              <a:gd name="connsiteY4" fmla="*/ 227033 h 4712028"/>
              <a:gd name="connsiteX5" fmla="*/ 17857743 w 20114139"/>
              <a:gd name="connsiteY5" fmla="*/ 473537 h 4712028"/>
              <a:gd name="connsiteX6" fmla="*/ 17517846 w 20114139"/>
              <a:gd name="connsiteY6" fmla="*/ 732155 h 4712028"/>
              <a:gd name="connsiteX7" fmla="*/ 17226014 w 20114139"/>
              <a:gd name="connsiteY7" fmla="*/ 943128 h 4712028"/>
              <a:gd name="connsiteX8" fmla="*/ 16899928 w 20114139"/>
              <a:gd name="connsiteY8" fmla="*/ 1381110 h 4712028"/>
              <a:gd name="connsiteX9" fmla="*/ 16692222 w 20114139"/>
              <a:gd name="connsiteY9" fmla="*/ 1478328 h 4712028"/>
              <a:gd name="connsiteX10" fmla="*/ 16317139 w 20114139"/>
              <a:gd name="connsiteY10" fmla="*/ 1915828 h 4712028"/>
              <a:gd name="connsiteX11" fmla="*/ 16115509 w 20114139"/>
              <a:gd name="connsiteY11" fmla="*/ 2369343 h 4712028"/>
              <a:gd name="connsiteX12" fmla="*/ 15687070 w 20114139"/>
              <a:gd name="connsiteY12" fmla="*/ 2694072 h 4712028"/>
              <a:gd name="connsiteX13" fmla="*/ 15508381 w 20114139"/>
              <a:gd name="connsiteY13" fmla="*/ 3050349 h 4712028"/>
              <a:gd name="connsiteX14" fmla="*/ 15165410 w 20114139"/>
              <a:gd name="connsiteY14" fmla="*/ 3244805 h 4712028"/>
              <a:gd name="connsiteX15" fmla="*/ 14285745 w 20114139"/>
              <a:gd name="connsiteY15" fmla="*/ 3996008 h 4712028"/>
              <a:gd name="connsiteX16" fmla="*/ 13772391 w 20114139"/>
              <a:gd name="connsiteY16" fmla="*/ 4252597 h 4712028"/>
              <a:gd name="connsiteX17" fmla="*/ 13357247 w 20114139"/>
              <a:gd name="connsiteY17" fmla="*/ 4025664 h 4712028"/>
              <a:gd name="connsiteX18" fmla="*/ 12859931 w 20114139"/>
              <a:gd name="connsiteY18" fmla="*/ 3624842 h 4712028"/>
              <a:gd name="connsiteX19" fmla="*/ 12332904 w 20114139"/>
              <a:gd name="connsiteY19" fmla="*/ 3595865 h 4712028"/>
              <a:gd name="connsiteX20" fmla="*/ 11786265 w 20114139"/>
              <a:gd name="connsiteY20" fmla="*/ 3328883 h 4712028"/>
              <a:gd name="connsiteX21" fmla="*/ 10961093 w 20114139"/>
              <a:gd name="connsiteY21" fmla="*/ 3232601 h 4712028"/>
              <a:gd name="connsiteX22" fmla="*/ 10308079 w 20114139"/>
              <a:gd name="connsiteY22" fmla="*/ 3039618 h 4712028"/>
              <a:gd name="connsiteX23" fmla="*/ 9829136 w 20114139"/>
              <a:gd name="connsiteY23" fmla="*/ 3010641 h 4712028"/>
              <a:gd name="connsiteX24" fmla="*/ 9349063 w 20114139"/>
              <a:gd name="connsiteY24" fmla="*/ 2830573 h 4712028"/>
              <a:gd name="connsiteX25" fmla="*/ 8580232 w 20114139"/>
              <a:gd name="connsiteY25" fmla="*/ 2801596 h 4712028"/>
              <a:gd name="connsiteX26" fmla="*/ 7895119 w 20114139"/>
              <a:gd name="connsiteY26" fmla="*/ 2862661 h 4712028"/>
              <a:gd name="connsiteX27" fmla="*/ 7595766 w 20114139"/>
              <a:gd name="connsiteY27" fmla="*/ 4589352 h 4712028"/>
              <a:gd name="connsiteX28" fmla="*/ 6312397 w 20114139"/>
              <a:gd name="connsiteY28" fmla="*/ 4573310 h 4712028"/>
              <a:gd name="connsiteX29" fmla="*/ 5430082 w 20114139"/>
              <a:gd name="connsiteY29" fmla="*/ 4589352 h 4712028"/>
              <a:gd name="connsiteX30" fmla="*/ 4627976 w 20114139"/>
              <a:gd name="connsiteY30" fmla="*/ 4573310 h 4712028"/>
              <a:gd name="connsiteX31" fmla="*/ 3681492 w 20114139"/>
              <a:gd name="connsiteY31" fmla="*/ 4541226 h 4712028"/>
              <a:gd name="connsiteX32" fmla="*/ 3168145 w 20114139"/>
              <a:gd name="connsiteY32" fmla="*/ 4557268 h 4712028"/>
              <a:gd name="connsiteX33" fmla="*/ 2349997 w 20114139"/>
              <a:gd name="connsiteY33" fmla="*/ 4541226 h 4712028"/>
              <a:gd name="connsiteX34" fmla="*/ 1644145 w 20114139"/>
              <a:gd name="connsiteY34" fmla="*/ 4557268 h 4712028"/>
              <a:gd name="connsiteX35" fmla="*/ 1259134 w 20114139"/>
              <a:gd name="connsiteY35" fmla="*/ 4557268 h 4712028"/>
              <a:gd name="connsiteX36" fmla="*/ 954334 w 20114139"/>
              <a:gd name="connsiteY36" fmla="*/ 4444973 h 4712028"/>
              <a:gd name="connsiteX37" fmla="*/ 617450 w 20114139"/>
              <a:gd name="connsiteY37" fmla="*/ 4252468 h 4712028"/>
              <a:gd name="connsiteX38" fmla="*/ 376819 w 20114139"/>
              <a:gd name="connsiteY38" fmla="*/ 3947668 h 4712028"/>
              <a:gd name="connsiteX39" fmla="*/ 168271 w 20114139"/>
              <a:gd name="connsiteY39" fmla="*/ 3771205 h 4712028"/>
              <a:gd name="connsiteX40" fmla="*/ 23892 w 20114139"/>
              <a:gd name="connsiteY40" fmla="*/ 3434321 h 4712028"/>
              <a:gd name="connsiteX41" fmla="*/ 7850 w 20114139"/>
              <a:gd name="connsiteY41" fmla="*/ 3033268 h 4712028"/>
              <a:gd name="connsiteX42" fmla="*/ 104103 w 20114139"/>
              <a:gd name="connsiteY42" fmla="*/ 2552005 h 4712028"/>
              <a:gd name="connsiteX43" fmla="*/ 248482 w 20114139"/>
              <a:gd name="connsiteY43" fmla="*/ 2183037 h 4712028"/>
              <a:gd name="connsiteX44" fmla="*/ 473071 w 20114139"/>
              <a:gd name="connsiteY44" fmla="*/ 1926363 h 4712028"/>
              <a:gd name="connsiteX45" fmla="*/ 729745 w 20114139"/>
              <a:gd name="connsiteY45" fmla="*/ 1669689 h 4712028"/>
              <a:gd name="connsiteX46" fmla="*/ 1034545 w 20114139"/>
              <a:gd name="connsiteY46" fmla="*/ 1364889 h 4712028"/>
              <a:gd name="connsiteX47" fmla="*/ 1483724 w 20114139"/>
              <a:gd name="connsiteY47" fmla="*/ 947795 h 4712028"/>
              <a:gd name="connsiteX48" fmla="*/ 1852692 w 20114139"/>
              <a:gd name="connsiteY48" fmla="*/ 803416 h 4712028"/>
              <a:gd name="connsiteX49" fmla="*/ 2847303 w 20114139"/>
              <a:gd name="connsiteY49" fmla="*/ 594868 h 4712028"/>
              <a:gd name="connsiteX50" fmla="*/ 3472945 w 20114139"/>
              <a:gd name="connsiteY50" fmla="*/ 514658 h 4712028"/>
              <a:gd name="connsiteX51" fmla="*/ 4515682 w 20114139"/>
              <a:gd name="connsiteY51" fmla="*/ 450489 h 4712028"/>
              <a:gd name="connsiteX52" fmla="*/ 5141324 w 20114139"/>
              <a:gd name="connsiteY52" fmla="*/ 338195 h 4712028"/>
              <a:gd name="connsiteX53" fmla="*/ 6585113 w 20114139"/>
              <a:gd name="connsiteY53" fmla="*/ 274026 h 4712028"/>
              <a:gd name="connsiteX54" fmla="*/ 7611808 w 20114139"/>
              <a:gd name="connsiteY54" fmla="*/ 257984 h 4712028"/>
              <a:gd name="connsiteX55" fmla="*/ 8632333 w 20114139"/>
              <a:gd name="connsiteY55" fmla="*/ 313823 h 4712028"/>
              <a:gd name="connsiteX56" fmla="*/ 9264762 w 20114139"/>
              <a:gd name="connsiteY56" fmla="*/ 332950 h 4712028"/>
              <a:gd name="connsiteX57" fmla="*/ 9622933 w 20114139"/>
              <a:gd name="connsiteY57" fmla="*/ 473627 h 4712028"/>
              <a:gd name="connsiteX58" fmla="*/ 10565102 w 20114139"/>
              <a:gd name="connsiteY58" fmla="*/ 447483 h 4712028"/>
              <a:gd name="connsiteX59" fmla="*/ 11226112 w 20114139"/>
              <a:gd name="connsiteY59" fmla="*/ 600823 h 4712028"/>
              <a:gd name="connsiteX60" fmla="*/ 11627785 w 20114139"/>
              <a:gd name="connsiteY60" fmla="*/ 685688 h 4712028"/>
              <a:gd name="connsiteX61" fmla="*/ 12102668 w 20114139"/>
              <a:gd name="connsiteY61" fmla="*/ 871693 h 4712028"/>
              <a:gd name="connsiteX62" fmla="*/ 12576930 w 20114139"/>
              <a:gd name="connsiteY62" fmla="*/ 879505 h 4712028"/>
              <a:gd name="connsiteX63" fmla="*/ 12863235 w 20114139"/>
              <a:gd name="connsiteY63" fmla="*/ 1141396 h 4712028"/>
              <a:gd name="connsiteX64" fmla="*/ 13309320 w 20114139"/>
              <a:gd name="connsiteY64" fmla="*/ 1287941 h 4712028"/>
              <a:gd name="connsiteX65" fmla="*/ 13810127 w 20114139"/>
              <a:gd name="connsiteY65" fmla="*/ 1496767 h 4712028"/>
              <a:gd name="connsiteX66" fmla="*/ 14193189 w 20114139"/>
              <a:gd name="connsiteY66" fmla="*/ 1758125 h 4712028"/>
              <a:gd name="connsiteX67" fmla="*/ 14586732 w 20114139"/>
              <a:gd name="connsiteY67" fmla="*/ 1918068 h 4712028"/>
              <a:gd name="connsiteX68" fmla="*/ 14981936 w 20114139"/>
              <a:gd name="connsiteY68" fmla="*/ 1943598 h 4712028"/>
              <a:gd name="connsiteX69" fmla="*/ 15156606 w 20114139"/>
              <a:gd name="connsiteY69" fmla="*/ 1941616 h 4712028"/>
              <a:gd name="connsiteX70" fmla="*/ 15440492 w 20114139"/>
              <a:gd name="connsiteY70" fmla="*/ 1964663 h 4712028"/>
              <a:gd name="connsiteX71" fmla="*/ 15397622 w 20114139"/>
              <a:gd name="connsiteY71" fmla="*/ 1726721 h 4712028"/>
              <a:gd name="connsiteX72" fmla="*/ 15707009 w 20114139"/>
              <a:gd name="connsiteY72" fmla="*/ 1642371 h 4712028"/>
              <a:gd name="connsiteX73" fmla="*/ 16087505 w 20114139"/>
              <a:gd name="connsiteY73" fmla="*/ 1623236 h 4712028"/>
              <a:gd name="connsiteX74" fmla="*/ 16109197 w 20114139"/>
              <a:gd name="connsiteY74" fmla="*/ 1174838 h 4712028"/>
              <a:gd name="connsiteX75" fmla="*/ 16247648 w 20114139"/>
              <a:gd name="connsiteY75" fmla="*/ 1260204 h 4712028"/>
              <a:gd name="connsiteX76" fmla="*/ 16760593 w 20114139"/>
              <a:gd name="connsiteY76" fmla="*/ 912407 h 4712028"/>
              <a:gd name="connsiteX77" fmla="*/ 17328139 w 20114139"/>
              <a:gd name="connsiteY77" fmla="*/ 795618 h 4712028"/>
              <a:gd name="connsiteX78" fmla="*/ 17711506 w 20114139"/>
              <a:gd name="connsiteY78" fmla="*/ 433840 h 4712028"/>
              <a:gd name="connsiteX79" fmla="*/ 18080315 w 20114139"/>
              <a:gd name="connsiteY79" fmla="*/ 412248 h 4712028"/>
              <a:gd name="connsiteX80" fmla="*/ 18776124 w 20114139"/>
              <a:gd name="connsiteY80" fmla="*/ 227572 h 4712028"/>
              <a:gd name="connsiteX81" fmla="*/ 19601223 w 20114139"/>
              <a:gd name="connsiteY81" fmla="*/ 1242 h 4712028"/>
              <a:gd name="connsiteX82" fmla="*/ 19966935 w 20114139"/>
              <a:gd name="connsiteY82" fmla="*/ 26696 h 4712028"/>
              <a:gd name="connsiteX83" fmla="*/ 20071313 w 20114139"/>
              <a:gd name="connsiteY83" fmla="*/ 62095 h 4712028"/>
              <a:gd name="connsiteX0" fmla="*/ 20071313 w 20114139"/>
              <a:gd name="connsiteY0" fmla="*/ 62095 h 4707659"/>
              <a:gd name="connsiteX1" fmla="*/ 19285396 w 20114139"/>
              <a:gd name="connsiteY1" fmla="*/ 200149 h 4707659"/>
              <a:gd name="connsiteX2" fmla="*/ 18975298 w 20114139"/>
              <a:gd name="connsiteY2" fmla="*/ 145366 h 4707659"/>
              <a:gd name="connsiteX3" fmla="*/ 18319109 w 20114139"/>
              <a:gd name="connsiteY3" fmla="*/ 361277 h 4707659"/>
              <a:gd name="connsiteX4" fmla="*/ 18499509 w 20114139"/>
              <a:gd name="connsiteY4" fmla="*/ 227033 h 4707659"/>
              <a:gd name="connsiteX5" fmla="*/ 17857743 w 20114139"/>
              <a:gd name="connsiteY5" fmla="*/ 473537 h 4707659"/>
              <a:gd name="connsiteX6" fmla="*/ 17517846 w 20114139"/>
              <a:gd name="connsiteY6" fmla="*/ 732155 h 4707659"/>
              <a:gd name="connsiteX7" fmla="*/ 17226014 w 20114139"/>
              <a:gd name="connsiteY7" fmla="*/ 943128 h 4707659"/>
              <a:gd name="connsiteX8" fmla="*/ 16899928 w 20114139"/>
              <a:gd name="connsiteY8" fmla="*/ 1381110 h 4707659"/>
              <a:gd name="connsiteX9" fmla="*/ 16692222 w 20114139"/>
              <a:gd name="connsiteY9" fmla="*/ 1478328 h 4707659"/>
              <a:gd name="connsiteX10" fmla="*/ 16317139 w 20114139"/>
              <a:gd name="connsiteY10" fmla="*/ 1915828 h 4707659"/>
              <a:gd name="connsiteX11" fmla="*/ 16115509 w 20114139"/>
              <a:gd name="connsiteY11" fmla="*/ 2369343 h 4707659"/>
              <a:gd name="connsiteX12" fmla="*/ 15687070 w 20114139"/>
              <a:gd name="connsiteY12" fmla="*/ 2694072 h 4707659"/>
              <a:gd name="connsiteX13" fmla="*/ 15508381 w 20114139"/>
              <a:gd name="connsiteY13" fmla="*/ 3050349 h 4707659"/>
              <a:gd name="connsiteX14" fmla="*/ 15165410 w 20114139"/>
              <a:gd name="connsiteY14" fmla="*/ 3244805 h 4707659"/>
              <a:gd name="connsiteX15" fmla="*/ 14285745 w 20114139"/>
              <a:gd name="connsiteY15" fmla="*/ 3996008 h 4707659"/>
              <a:gd name="connsiteX16" fmla="*/ 13772391 w 20114139"/>
              <a:gd name="connsiteY16" fmla="*/ 4252597 h 4707659"/>
              <a:gd name="connsiteX17" fmla="*/ 13357247 w 20114139"/>
              <a:gd name="connsiteY17" fmla="*/ 4025664 h 4707659"/>
              <a:gd name="connsiteX18" fmla="*/ 12859931 w 20114139"/>
              <a:gd name="connsiteY18" fmla="*/ 3624842 h 4707659"/>
              <a:gd name="connsiteX19" fmla="*/ 12332904 w 20114139"/>
              <a:gd name="connsiteY19" fmla="*/ 3595865 h 4707659"/>
              <a:gd name="connsiteX20" fmla="*/ 11786265 w 20114139"/>
              <a:gd name="connsiteY20" fmla="*/ 3328883 h 4707659"/>
              <a:gd name="connsiteX21" fmla="*/ 10961093 w 20114139"/>
              <a:gd name="connsiteY21" fmla="*/ 3232601 h 4707659"/>
              <a:gd name="connsiteX22" fmla="*/ 10308079 w 20114139"/>
              <a:gd name="connsiteY22" fmla="*/ 3039618 h 4707659"/>
              <a:gd name="connsiteX23" fmla="*/ 9829136 w 20114139"/>
              <a:gd name="connsiteY23" fmla="*/ 3010641 h 4707659"/>
              <a:gd name="connsiteX24" fmla="*/ 9349063 w 20114139"/>
              <a:gd name="connsiteY24" fmla="*/ 2830573 h 4707659"/>
              <a:gd name="connsiteX25" fmla="*/ 8580232 w 20114139"/>
              <a:gd name="connsiteY25" fmla="*/ 2801596 h 4707659"/>
              <a:gd name="connsiteX26" fmla="*/ 7895119 w 20114139"/>
              <a:gd name="connsiteY26" fmla="*/ 2862661 h 4707659"/>
              <a:gd name="connsiteX27" fmla="*/ 7267113 w 20114139"/>
              <a:gd name="connsiteY27" fmla="*/ 2833666 h 4707659"/>
              <a:gd name="connsiteX28" fmla="*/ 6312397 w 20114139"/>
              <a:gd name="connsiteY28" fmla="*/ 4573310 h 4707659"/>
              <a:gd name="connsiteX29" fmla="*/ 5430082 w 20114139"/>
              <a:gd name="connsiteY29" fmla="*/ 4589352 h 4707659"/>
              <a:gd name="connsiteX30" fmla="*/ 4627976 w 20114139"/>
              <a:gd name="connsiteY30" fmla="*/ 4573310 h 4707659"/>
              <a:gd name="connsiteX31" fmla="*/ 3681492 w 20114139"/>
              <a:gd name="connsiteY31" fmla="*/ 4541226 h 4707659"/>
              <a:gd name="connsiteX32" fmla="*/ 3168145 w 20114139"/>
              <a:gd name="connsiteY32" fmla="*/ 4557268 h 4707659"/>
              <a:gd name="connsiteX33" fmla="*/ 2349997 w 20114139"/>
              <a:gd name="connsiteY33" fmla="*/ 4541226 h 4707659"/>
              <a:gd name="connsiteX34" fmla="*/ 1644145 w 20114139"/>
              <a:gd name="connsiteY34" fmla="*/ 4557268 h 4707659"/>
              <a:gd name="connsiteX35" fmla="*/ 1259134 w 20114139"/>
              <a:gd name="connsiteY35" fmla="*/ 4557268 h 4707659"/>
              <a:gd name="connsiteX36" fmla="*/ 954334 w 20114139"/>
              <a:gd name="connsiteY36" fmla="*/ 4444973 h 4707659"/>
              <a:gd name="connsiteX37" fmla="*/ 617450 w 20114139"/>
              <a:gd name="connsiteY37" fmla="*/ 4252468 h 4707659"/>
              <a:gd name="connsiteX38" fmla="*/ 376819 w 20114139"/>
              <a:gd name="connsiteY38" fmla="*/ 3947668 h 4707659"/>
              <a:gd name="connsiteX39" fmla="*/ 168271 w 20114139"/>
              <a:gd name="connsiteY39" fmla="*/ 3771205 h 4707659"/>
              <a:gd name="connsiteX40" fmla="*/ 23892 w 20114139"/>
              <a:gd name="connsiteY40" fmla="*/ 3434321 h 4707659"/>
              <a:gd name="connsiteX41" fmla="*/ 7850 w 20114139"/>
              <a:gd name="connsiteY41" fmla="*/ 3033268 h 4707659"/>
              <a:gd name="connsiteX42" fmla="*/ 104103 w 20114139"/>
              <a:gd name="connsiteY42" fmla="*/ 2552005 h 4707659"/>
              <a:gd name="connsiteX43" fmla="*/ 248482 w 20114139"/>
              <a:gd name="connsiteY43" fmla="*/ 2183037 h 4707659"/>
              <a:gd name="connsiteX44" fmla="*/ 473071 w 20114139"/>
              <a:gd name="connsiteY44" fmla="*/ 1926363 h 4707659"/>
              <a:gd name="connsiteX45" fmla="*/ 729745 w 20114139"/>
              <a:gd name="connsiteY45" fmla="*/ 1669689 h 4707659"/>
              <a:gd name="connsiteX46" fmla="*/ 1034545 w 20114139"/>
              <a:gd name="connsiteY46" fmla="*/ 1364889 h 4707659"/>
              <a:gd name="connsiteX47" fmla="*/ 1483724 w 20114139"/>
              <a:gd name="connsiteY47" fmla="*/ 947795 h 4707659"/>
              <a:gd name="connsiteX48" fmla="*/ 1852692 w 20114139"/>
              <a:gd name="connsiteY48" fmla="*/ 803416 h 4707659"/>
              <a:gd name="connsiteX49" fmla="*/ 2847303 w 20114139"/>
              <a:gd name="connsiteY49" fmla="*/ 594868 h 4707659"/>
              <a:gd name="connsiteX50" fmla="*/ 3472945 w 20114139"/>
              <a:gd name="connsiteY50" fmla="*/ 514658 h 4707659"/>
              <a:gd name="connsiteX51" fmla="*/ 4515682 w 20114139"/>
              <a:gd name="connsiteY51" fmla="*/ 450489 h 4707659"/>
              <a:gd name="connsiteX52" fmla="*/ 5141324 w 20114139"/>
              <a:gd name="connsiteY52" fmla="*/ 338195 h 4707659"/>
              <a:gd name="connsiteX53" fmla="*/ 6585113 w 20114139"/>
              <a:gd name="connsiteY53" fmla="*/ 274026 h 4707659"/>
              <a:gd name="connsiteX54" fmla="*/ 7611808 w 20114139"/>
              <a:gd name="connsiteY54" fmla="*/ 257984 h 4707659"/>
              <a:gd name="connsiteX55" fmla="*/ 8632333 w 20114139"/>
              <a:gd name="connsiteY55" fmla="*/ 313823 h 4707659"/>
              <a:gd name="connsiteX56" fmla="*/ 9264762 w 20114139"/>
              <a:gd name="connsiteY56" fmla="*/ 332950 h 4707659"/>
              <a:gd name="connsiteX57" fmla="*/ 9622933 w 20114139"/>
              <a:gd name="connsiteY57" fmla="*/ 473627 h 4707659"/>
              <a:gd name="connsiteX58" fmla="*/ 10565102 w 20114139"/>
              <a:gd name="connsiteY58" fmla="*/ 447483 h 4707659"/>
              <a:gd name="connsiteX59" fmla="*/ 11226112 w 20114139"/>
              <a:gd name="connsiteY59" fmla="*/ 600823 h 4707659"/>
              <a:gd name="connsiteX60" fmla="*/ 11627785 w 20114139"/>
              <a:gd name="connsiteY60" fmla="*/ 685688 h 4707659"/>
              <a:gd name="connsiteX61" fmla="*/ 12102668 w 20114139"/>
              <a:gd name="connsiteY61" fmla="*/ 871693 h 4707659"/>
              <a:gd name="connsiteX62" fmla="*/ 12576930 w 20114139"/>
              <a:gd name="connsiteY62" fmla="*/ 879505 h 4707659"/>
              <a:gd name="connsiteX63" fmla="*/ 12863235 w 20114139"/>
              <a:gd name="connsiteY63" fmla="*/ 1141396 h 4707659"/>
              <a:gd name="connsiteX64" fmla="*/ 13309320 w 20114139"/>
              <a:gd name="connsiteY64" fmla="*/ 1287941 h 4707659"/>
              <a:gd name="connsiteX65" fmla="*/ 13810127 w 20114139"/>
              <a:gd name="connsiteY65" fmla="*/ 1496767 h 4707659"/>
              <a:gd name="connsiteX66" fmla="*/ 14193189 w 20114139"/>
              <a:gd name="connsiteY66" fmla="*/ 1758125 h 4707659"/>
              <a:gd name="connsiteX67" fmla="*/ 14586732 w 20114139"/>
              <a:gd name="connsiteY67" fmla="*/ 1918068 h 4707659"/>
              <a:gd name="connsiteX68" fmla="*/ 14981936 w 20114139"/>
              <a:gd name="connsiteY68" fmla="*/ 1943598 h 4707659"/>
              <a:gd name="connsiteX69" fmla="*/ 15156606 w 20114139"/>
              <a:gd name="connsiteY69" fmla="*/ 1941616 h 4707659"/>
              <a:gd name="connsiteX70" fmla="*/ 15440492 w 20114139"/>
              <a:gd name="connsiteY70" fmla="*/ 1964663 h 4707659"/>
              <a:gd name="connsiteX71" fmla="*/ 15397622 w 20114139"/>
              <a:gd name="connsiteY71" fmla="*/ 1726721 h 4707659"/>
              <a:gd name="connsiteX72" fmla="*/ 15707009 w 20114139"/>
              <a:gd name="connsiteY72" fmla="*/ 1642371 h 4707659"/>
              <a:gd name="connsiteX73" fmla="*/ 16087505 w 20114139"/>
              <a:gd name="connsiteY73" fmla="*/ 1623236 h 4707659"/>
              <a:gd name="connsiteX74" fmla="*/ 16109197 w 20114139"/>
              <a:gd name="connsiteY74" fmla="*/ 1174838 h 4707659"/>
              <a:gd name="connsiteX75" fmla="*/ 16247648 w 20114139"/>
              <a:gd name="connsiteY75" fmla="*/ 1260204 h 4707659"/>
              <a:gd name="connsiteX76" fmla="*/ 16760593 w 20114139"/>
              <a:gd name="connsiteY76" fmla="*/ 912407 h 4707659"/>
              <a:gd name="connsiteX77" fmla="*/ 17328139 w 20114139"/>
              <a:gd name="connsiteY77" fmla="*/ 795618 h 4707659"/>
              <a:gd name="connsiteX78" fmla="*/ 17711506 w 20114139"/>
              <a:gd name="connsiteY78" fmla="*/ 433840 h 4707659"/>
              <a:gd name="connsiteX79" fmla="*/ 18080315 w 20114139"/>
              <a:gd name="connsiteY79" fmla="*/ 412248 h 4707659"/>
              <a:gd name="connsiteX80" fmla="*/ 18776124 w 20114139"/>
              <a:gd name="connsiteY80" fmla="*/ 227572 h 4707659"/>
              <a:gd name="connsiteX81" fmla="*/ 19601223 w 20114139"/>
              <a:gd name="connsiteY81" fmla="*/ 1242 h 4707659"/>
              <a:gd name="connsiteX82" fmla="*/ 19966935 w 20114139"/>
              <a:gd name="connsiteY82" fmla="*/ 26696 h 4707659"/>
              <a:gd name="connsiteX83" fmla="*/ 20071313 w 20114139"/>
              <a:gd name="connsiteY83" fmla="*/ 62095 h 4707659"/>
              <a:gd name="connsiteX0" fmla="*/ 20071313 w 20114139"/>
              <a:gd name="connsiteY0" fmla="*/ 62095 h 4702049"/>
              <a:gd name="connsiteX1" fmla="*/ 19285396 w 20114139"/>
              <a:gd name="connsiteY1" fmla="*/ 200149 h 4702049"/>
              <a:gd name="connsiteX2" fmla="*/ 18975298 w 20114139"/>
              <a:gd name="connsiteY2" fmla="*/ 145366 h 4702049"/>
              <a:gd name="connsiteX3" fmla="*/ 18319109 w 20114139"/>
              <a:gd name="connsiteY3" fmla="*/ 361277 h 4702049"/>
              <a:gd name="connsiteX4" fmla="*/ 18499509 w 20114139"/>
              <a:gd name="connsiteY4" fmla="*/ 227033 h 4702049"/>
              <a:gd name="connsiteX5" fmla="*/ 17857743 w 20114139"/>
              <a:gd name="connsiteY5" fmla="*/ 473537 h 4702049"/>
              <a:gd name="connsiteX6" fmla="*/ 17517846 w 20114139"/>
              <a:gd name="connsiteY6" fmla="*/ 732155 h 4702049"/>
              <a:gd name="connsiteX7" fmla="*/ 17226014 w 20114139"/>
              <a:gd name="connsiteY7" fmla="*/ 943128 h 4702049"/>
              <a:gd name="connsiteX8" fmla="*/ 16899928 w 20114139"/>
              <a:gd name="connsiteY8" fmla="*/ 1381110 h 4702049"/>
              <a:gd name="connsiteX9" fmla="*/ 16692222 w 20114139"/>
              <a:gd name="connsiteY9" fmla="*/ 1478328 h 4702049"/>
              <a:gd name="connsiteX10" fmla="*/ 16317139 w 20114139"/>
              <a:gd name="connsiteY10" fmla="*/ 1915828 h 4702049"/>
              <a:gd name="connsiteX11" fmla="*/ 16115509 w 20114139"/>
              <a:gd name="connsiteY11" fmla="*/ 2369343 h 4702049"/>
              <a:gd name="connsiteX12" fmla="*/ 15687070 w 20114139"/>
              <a:gd name="connsiteY12" fmla="*/ 2694072 h 4702049"/>
              <a:gd name="connsiteX13" fmla="*/ 15508381 w 20114139"/>
              <a:gd name="connsiteY13" fmla="*/ 3050349 h 4702049"/>
              <a:gd name="connsiteX14" fmla="*/ 15165410 w 20114139"/>
              <a:gd name="connsiteY14" fmla="*/ 3244805 h 4702049"/>
              <a:gd name="connsiteX15" fmla="*/ 14285745 w 20114139"/>
              <a:gd name="connsiteY15" fmla="*/ 3996008 h 4702049"/>
              <a:gd name="connsiteX16" fmla="*/ 13772391 w 20114139"/>
              <a:gd name="connsiteY16" fmla="*/ 4252597 h 4702049"/>
              <a:gd name="connsiteX17" fmla="*/ 13357247 w 20114139"/>
              <a:gd name="connsiteY17" fmla="*/ 4025664 h 4702049"/>
              <a:gd name="connsiteX18" fmla="*/ 12859931 w 20114139"/>
              <a:gd name="connsiteY18" fmla="*/ 3624842 h 4702049"/>
              <a:gd name="connsiteX19" fmla="*/ 12332904 w 20114139"/>
              <a:gd name="connsiteY19" fmla="*/ 3595865 h 4702049"/>
              <a:gd name="connsiteX20" fmla="*/ 11786265 w 20114139"/>
              <a:gd name="connsiteY20" fmla="*/ 3328883 h 4702049"/>
              <a:gd name="connsiteX21" fmla="*/ 10961093 w 20114139"/>
              <a:gd name="connsiteY21" fmla="*/ 3232601 h 4702049"/>
              <a:gd name="connsiteX22" fmla="*/ 10308079 w 20114139"/>
              <a:gd name="connsiteY22" fmla="*/ 3039618 h 4702049"/>
              <a:gd name="connsiteX23" fmla="*/ 9829136 w 20114139"/>
              <a:gd name="connsiteY23" fmla="*/ 3010641 h 4702049"/>
              <a:gd name="connsiteX24" fmla="*/ 9349063 w 20114139"/>
              <a:gd name="connsiteY24" fmla="*/ 2830573 h 4702049"/>
              <a:gd name="connsiteX25" fmla="*/ 8580232 w 20114139"/>
              <a:gd name="connsiteY25" fmla="*/ 2801596 h 4702049"/>
              <a:gd name="connsiteX26" fmla="*/ 7895119 w 20114139"/>
              <a:gd name="connsiteY26" fmla="*/ 2862661 h 4702049"/>
              <a:gd name="connsiteX27" fmla="*/ 7267113 w 20114139"/>
              <a:gd name="connsiteY27" fmla="*/ 2833666 h 4702049"/>
              <a:gd name="connsiteX28" fmla="*/ 6453260 w 20114139"/>
              <a:gd name="connsiteY28" fmla="*/ 2997707 h 4702049"/>
              <a:gd name="connsiteX29" fmla="*/ 5430082 w 20114139"/>
              <a:gd name="connsiteY29" fmla="*/ 4589352 h 4702049"/>
              <a:gd name="connsiteX30" fmla="*/ 4627976 w 20114139"/>
              <a:gd name="connsiteY30" fmla="*/ 4573310 h 4702049"/>
              <a:gd name="connsiteX31" fmla="*/ 3681492 w 20114139"/>
              <a:gd name="connsiteY31" fmla="*/ 4541226 h 4702049"/>
              <a:gd name="connsiteX32" fmla="*/ 3168145 w 20114139"/>
              <a:gd name="connsiteY32" fmla="*/ 4557268 h 4702049"/>
              <a:gd name="connsiteX33" fmla="*/ 2349997 w 20114139"/>
              <a:gd name="connsiteY33" fmla="*/ 4541226 h 4702049"/>
              <a:gd name="connsiteX34" fmla="*/ 1644145 w 20114139"/>
              <a:gd name="connsiteY34" fmla="*/ 4557268 h 4702049"/>
              <a:gd name="connsiteX35" fmla="*/ 1259134 w 20114139"/>
              <a:gd name="connsiteY35" fmla="*/ 4557268 h 4702049"/>
              <a:gd name="connsiteX36" fmla="*/ 954334 w 20114139"/>
              <a:gd name="connsiteY36" fmla="*/ 4444973 h 4702049"/>
              <a:gd name="connsiteX37" fmla="*/ 617450 w 20114139"/>
              <a:gd name="connsiteY37" fmla="*/ 4252468 h 4702049"/>
              <a:gd name="connsiteX38" fmla="*/ 376819 w 20114139"/>
              <a:gd name="connsiteY38" fmla="*/ 3947668 h 4702049"/>
              <a:gd name="connsiteX39" fmla="*/ 168271 w 20114139"/>
              <a:gd name="connsiteY39" fmla="*/ 3771205 h 4702049"/>
              <a:gd name="connsiteX40" fmla="*/ 23892 w 20114139"/>
              <a:gd name="connsiteY40" fmla="*/ 3434321 h 4702049"/>
              <a:gd name="connsiteX41" fmla="*/ 7850 w 20114139"/>
              <a:gd name="connsiteY41" fmla="*/ 3033268 h 4702049"/>
              <a:gd name="connsiteX42" fmla="*/ 104103 w 20114139"/>
              <a:gd name="connsiteY42" fmla="*/ 2552005 h 4702049"/>
              <a:gd name="connsiteX43" fmla="*/ 248482 w 20114139"/>
              <a:gd name="connsiteY43" fmla="*/ 2183037 h 4702049"/>
              <a:gd name="connsiteX44" fmla="*/ 473071 w 20114139"/>
              <a:gd name="connsiteY44" fmla="*/ 1926363 h 4702049"/>
              <a:gd name="connsiteX45" fmla="*/ 729745 w 20114139"/>
              <a:gd name="connsiteY45" fmla="*/ 1669689 h 4702049"/>
              <a:gd name="connsiteX46" fmla="*/ 1034545 w 20114139"/>
              <a:gd name="connsiteY46" fmla="*/ 1364889 h 4702049"/>
              <a:gd name="connsiteX47" fmla="*/ 1483724 w 20114139"/>
              <a:gd name="connsiteY47" fmla="*/ 947795 h 4702049"/>
              <a:gd name="connsiteX48" fmla="*/ 1852692 w 20114139"/>
              <a:gd name="connsiteY48" fmla="*/ 803416 h 4702049"/>
              <a:gd name="connsiteX49" fmla="*/ 2847303 w 20114139"/>
              <a:gd name="connsiteY49" fmla="*/ 594868 h 4702049"/>
              <a:gd name="connsiteX50" fmla="*/ 3472945 w 20114139"/>
              <a:gd name="connsiteY50" fmla="*/ 514658 h 4702049"/>
              <a:gd name="connsiteX51" fmla="*/ 4515682 w 20114139"/>
              <a:gd name="connsiteY51" fmla="*/ 450489 h 4702049"/>
              <a:gd name="connsiteX52" fmla="*/ 5141324 w 20114139"/>
              <a:gd name="connsiteY52" fmla="*/ 338195 h 4702049"/>
              <a:gd name="connsiteX53" fmla="*/ 6585113 w 20114139"/>
              <a:gd name="connsiteY53" fmla="*/ 274026 h 4702049"/>
              <a:gd name="connsiteX54" fmla="*/ 7611808 w 20114139"/>
              <a:gd name="connsiteY54" fmla="*/ 257984 h 4702049"/>
              <a:gd name="connsiteX55" fmla="*/ 8632333 w 20114139"/>
              <a:gd name="connsiteY55" fmla="*/ 313823 h 4702049"/>
              <a:gd name="connsiteX56" fmla="*/ 9264762 w 20114139"/>
              <a:gd name="connsiteY56" fmla="*/ 332950 h 4702049"/>
              <a:gd name="connsiteX57" fmla="*/ 9622933 w 20114139"/>
              <a:gd name="connsiteY57" fmla="*/ 473627 h 4702049"/>
              <a:gd name="connsiteX58" fmla="*/ 10565102 w 20114139"/>
              <a:gd name="connsiteY58" fmla="*/ 447483 h 4702049"/>
              <a:gd name="connsiteX59" fmla="*/ 11226112 w 20114139"/>
              <a:gd name="connsiteY59" fmla="*/ 600823 h 4702049"/>
              <a:gd name="connsiteX60" fmla="*/ 11627785 w 20114139"/>
              <a:gd name="connsiteY60" fmla="*/ 685688 h 4702049"/>
              <a:gd name="connsiteX61" fmla="*/ 12102668 w 20114139"/>
              <a:gd name="connsiteY61" fmla="*/ 871693 h 4702049"/>
              <a:gd name="connsiteX62" fmla="*/ 12576930 w 20114139"/>
              <a:gd name="connsiteY62" fmla="*/ 879505 h 4702049"/>
              <a:gd name="connsiteX63" fmla="*/ 12863235 w 20114139"/>
              <a:gd name="connsiteY63" fmla="*/ 1141396 h 4702049"/>
              <a:gd name="connsiteX64" fmla="*/ 13309320 w 20114139"/>
              <a:gd name="connsiteY64" fmla="*/ 1287941 h 4702049"/>
              <a:gd name="connsiteX65" fmla="*/ 13810127 w 20114139"/>
              <a:gd name="connsiteY65" fmla="*/ 1496767 h 4702049"/>
              <a:gd name="connsiteX66" fmla="*/ 14193189 w 20114139"/>
              <a:gd name="connsiteY66" fmla="*/ 1758125 h 4702049"/>
              <a:gd name="connsiteX67" fmla="*/ 14586732 w 20114139"/>
              <a:gd name="connsiteY67" fmla="*/ 1918068 h 4702049"/>
              <a:gd name="connsiteX68" fmla="*/ 14981936 w 20114139"/>
              <a:gd name="connsiteY68" fmla="*/ 1943598 h 4702049"/>
              <a:gd name="connsiteX69" fmla="*/ 15156606 w 20114139"/>
              <a:gd name="connsiteY69" fmla="*/ 1941616 h 4702049"/>
              <a:gd name="connsiteX70" fmla="*/ 15440492 w 20114139"/>
              <a:gd name="connsiteY70" fmla="*/ 1964663 h 4702049"/>
              <a:gd name="connsiteX71" fmla="*/ 15397622 w 20114139"/>
              <a:gd name="connsiteY71" fmla="*/ 1726721 h 4702049"/>
              <a:gd name="connsiteX72" fmla="*/ 15707009 w 20114139"/>
              <a:gd name="connsiteY72" fmla="*/ 1642371 h 4702049"/>
              <a:gd name="connsiteX73" fmla="*/ 16087505 w 20114139"/>
              <a:gd name="connsiteY73" fmla="*/ 1623236 h 4702049"/>
              <a:gd name="connsiteX74" fmla="*/ 16109197 w 20114139"/>
              <a:gd name="connsiteY74" fmla="*/ 1174838 h 4702049"/>
              <a:gd name="connsiteX75" fmla="*/ 16247648 w 20114139"/>
              <a:gd name="connsiteY75" fmla="*/ 1260204 h 4702049"/>
              <a:gd name="connsiteX76" fmla="*/ 16760593 w 20114139"/>
              <a:gd name="connsiteY76" fmla="*/ 912407 h 4702049"/>
              <a:gd name="connsiteX77" fmla="*/ 17328139 w 20114139"/>
              <a:gd name="connsiteY77" fmla="*/ 795618 h 4702049"/>
              <a:gd name="connsiteX78" fmla="*/ 17711506 w 20114139"/>
              <a:gd name="connsiteY78" fmla="*/ 433840 h 4702049"/>
              <a:gd name="connsiteX79" fmla="*/ 18080315 w 20114139"/>
              <a:gd name="connsiteY79" fmla="*/ 412248 h 4702049"/>
              <a:gd name="connsiteX80" fmla="*/ 18776124 w 20114139"/>
              <a:gd name="connsiteY80" fmla="*/ 227572 h 4702049"/>
              <a:gd name="connsiteX81" fmla="*/ 19601223 w 20114139"/>
              <a:gd name="connsiteY81" fmla="*/ 1242 h 4702049"/>
              <a:gd name="connsiteX82" fmla="*/ 19966935 w 20114139"/>
              <a:gd name="connsiteY82" fmla="*/ 26696 h 4702049"/>
              <a:gd name="connsiteX83" fmla="*/ 20071313 w 20114139"/>
              <a:gd name="connsiteY83" fmla="*/ 62095 h 4702049"/>
              <a:gd name="connsiteX0" fmla="*/ 20071313 w 20114139"/>
              <a:gd name="connsiteY0" fmla="*/ 62095 h 4573312"/>
              <a:gd name="connsiteX1" fmla="*/ 19285396 w 20114139"/>
              <a:gd name="connsiteY1" fmla="*/ 200149 h 4573312"/>
              <a:gd name="connsiteX2" fmla="*/ 18975298 w 20114139"/>
              <a:gd name="connsiteY2" fmla="*/ 145366 h 4573312"/>
              <a:gd name="connsiteX3" fmla="*/ 18319109 w 20114139"/>
              <a:gd name="connsiteY3" fmla="*/ 361277 h 4573312"/>
              <a:gd name="connsiteX4" fmla="*/ 18499509 w 20114139"/>
              <a:gd name="connsiteY4" fmla="*/ 227033 h 4573312"/>
              <a:gd name="connsiteX5" fmla="*/ 17857743 w 20114139"/>
              <a:gd name="connsiteY5" fmla="*/ 473537 h 4573312"/>
              <a:gd name="connsiteX6" fmla="*/ 17517846 w 20114139"/>
              <a:gd name="connsiteY6" fmla="*/ 732155 h 4573312"/>
              <a:gd name="connsiteX7" fmla="*/ 17226014 w 20114139"/>
              <a:gd name="connsiteY7" fmla="*/ 943128 h 4573312"/>
              <a:gd name="connsiteX8" fmla="*/ 16899928 w 20114139"/>
              <a:gd name="connsiteY8" fmla="*/ 1381110 h 4573312"/>
              <a:gd name="connsiteX9" fmla="*/ 16692222 w 20114139"/>
              <a:gd name="connsiteY9" fmla="*/ 1478328 h 4573312"/>
              <a:gd name="connsiteX10" fmla="*/ 16317139 w 20114139"/>
              <a:gd name="connsiteY10" fmla="*/ 1915828 h 4573312"/>
              <a:gd name="connsiteX11" fmla="*/ 16115509 w 20114139"/>
              <a:gd name="connsiteY11" fmla="*/ 2369343 h 4573312"/>
              <a:gd name="connsiteX12" fmla="*/ 15687070 w 20114139"/>
              <a:gd name="connsiteY12" fmla="*/ 2694072 h 4573312"/>
              <a:gd name="connsiteX13" fmla="*/ 15508381 w 20114139"/>
              <a:gd name="connsiteY13" fmla="*/ 3050349 h 4573312"/>
              <a:gd name="connsiteX14" fmla="*/ 15165410 w 20114139"/>
              <a:gd name="connsiteY14" fmla="*/ 3244805 h 4573312"/>
              <a:gd name="connsiteX15" fmla="*/ 14285745 w 20114139"/>
              <a:gd name="connsiteY15" fmla="*/ 3996008 h 4573312"/>
              <a:gd name="connsiteX16" fmla="*/ 13772391 w 20114139"/>
              <a:gd name="connsiteY16" fmla="*/ 4252597 h 4573312"/>
              <a:gd name="connsiteX17" fmla="*/ 13357247 w 20114139"/>
              <a:gd name="connsiteY17" fmla="*/ 4025664 h 4573312"/>
              <a:gd name="connsiteX18" fmla="*/ 12859931 w 20114139"/>
              <a:gd name="connsiteY18" fmla="*/ 3624842 h 4573312"/>
              <a:gd name="connsiteX19" fmla="*/ 12332904 w 20114139"/>
              <a:gd name="connsiteY19" fmla="*/ 3595865 h 4573312"/>
              <a:gd name="connsiteX20" fmla="*/ 11786265 w 20114139"/>
              <a:gd name="connsiteY20" fmla="*/ 3328883 h 4573312"/>
              <a:gd name="connsiteX21" fmla="*/ 10961093 w 20114139"/>
              <a:gd name="connsiteY21" fmla="*/ 3232601 h 4573312"/>
              <a:gd name="connsiteX22" fmla="*/ 10308079 w 20114139"/>
              <a:gd name="connsiteY22" fmla="*/ 3039618 h 4573312"/>
              <a:gd name="connsiteX23" fmla="*/ 9829136 w 20114139"/>
              <a:gd name="connsiteY23" fmla="*/ 3010641 h 4573312"/>
              <a:gd name="connsiteX24" fmla="*/ 9349063 w 20114139"/>
              <a:gd name="connsiteY24" fmla="*/ 2830573 h 4573312"/>
              <a:gd name="connsiteX25" fmla="*/ 8580232 w 20114139"/>
              <a:gd name="connsiteY25" fmla="*/ 2801596 h 4573312"/>
              <a:gd name="connsiteX26" fmla="*/ 7895119 w 20114139"/>
              <a:gd name="connsiteY26" fmla="*/ 2862661 h 4573312"/>
              <a:gd name="connsiteX27" fmla="*/ 7267113 w 20114139"/>
              <a:gd name="connsiteY27" fmla="*/ 2833666 h 4573312"/>
              <a:gd name="connsiteX28" fmla="*/ 6453260 w 20114139"/>
              <a:gd name="connsiteY28" fmla="*/ 2997707 h 4573312"/>
              <a:gd name="connsiteX29" fmla="*/ 5617881 w 20114139"/>
              <a:gd name="connsiteY29" fmla="*/ 3013751 h 4573312"/>
              <a:gd name="connsiteX30" fmla="*/ 4627976 w 20114139"/>
              <a:gd name="connsiteY30" fmla="*/ 4573310 h 4573312"/>
              <a:gd name="connsiteX31" fmla="*/ 3681492 w 20114139"/>
              <a:gd name="connsiteY31" fmla="*/ 4541226 h 4573312"/>
              <a:gd name="connsiteX32" fmla="*/ 3168145 w 20114139"/>
              <a:gd name="connsiteY32" fmla="*/ 4557268 h 4573312"/>
              <a:gd name="connsiteX33" fmla="*/ 2349997 w 20114139"/>
              <a:gd name="connsiteY33" fmla="*/ 4541226 h 4573312"/>
              <a:gd name="connsiteX34" fmla="*/ 1644145 w 20114139"/>
              <a:gd name="connsiteY34" fmla="*/ 4557268 h 4573312"/>
              <a:gd name="connsiteX35" fmla="*/ 1259134 w 20114139"/>
              <a:gd name="connsiteY35" fmla="*/ 4557268 h 4573312"/>
              <a:gd name="connsiteX36" fmla="*/ 954334 w 20114139"/>
              <a:gd name="connsiteY36" fmla="*/ 4444973 h 4573312"/>
              <a:gd name="connsiteX37" fmla="*/ 617450 w 20114139"/>
              <a:gd name="connsiteY37" fmla="*/ 4252468 h 4573312"/>
              <a:gd name="connsiteX38" fmla="*/ 376819 w 20114139"/>
              <a:gd name="connsiteY38" fmla="*/ 3947668 h 4573312"/>
              <a:gd name="connsiteX39" fmla="*/ 168271 w 20114139"/>
              <a:gd name="connsiteY39" fmla="*/ 3771205 h 4573312"/>
              <a:gd name="connsiteX40" fmla="*/ 23892 w 20114139"/>
              <a:gd name="connsiteY40" fmla="*/ 3434321 h 4573312"/>
              <a:gd name="connsiteX41" fmla="*/ 7850 w 20114139"/>
              <a:gd name="connsiteY41" fmla="*/ 3033268 h 4573312"/>
              <a:gd name="connsiteX42" fmla="*/ 104103 w 20114139"/>
              <a:gd name="connsiteY42" fmla="*/ 2552005 h 4573312"/>
              <a:gd name="connsiteX43" fmla="*/ 248482 w 20114139"/>
              <a:gd name="connsiteY43" fmla="*/ 2183037 h 4573312"/>
              <a:gd name="connsiteX44" fmla="*/ 473071 w 20114139"/>
              <a:gd name="connsiteY44" fmla="*/ 1926363 h 4573312"/>
              <a:gd name="connsiteX45" fmla="*/ 729745 w 20114139"/>
              <a:gd name="connsiteY45" fmla="*/ 1669689 h 4573312"/>
              <a:gd name="connsiteX46" fmla="*/ 1034545 w 20114139"/>
              <a:gd name="connsiteY46" fmla="*/ 1364889 h 4573312"/>
              <a:gd name="connsiteX47" fmla="*/ 1483724 w 20114139"/>
              <a:gd name="connsiteY47" fmla="*/ 947795 h 4573312"/>
              <a:gd name="connsiteX48" fmla="*/ 1852692 w 20114139"/>
              <a:gd name="connsiteY48" fmla="*/ 803416 h 4573312"/>
              <a:gd name="connsiteX49" fmla="*/ 2847303 w 20114139"/>
              <a:gd name="connsiteY49" fmla="*/ 594868 h 4573312"/>
              <a:gd name="connsiteX50" fmla="*/ 3472945 w 20114139"/>
              <a:gd name="connsiteY50" fmla="*/ 514658 h 4573312"/>
              <a:gd name="connsiteX51" fmla="*/ 4515682 w 20114139"/>
              <a:gd name="connsiteY51" fmla="*/ 450489 h 4573312"/>
              <a:gd name="connsiteX52" fmla="*/ 5141324 w 20114139"/>
              <a:gd name="connsiteY52" fmla="*/ 338195 h 4573312"/>
              <a:gd name="connsiteX53" fmla="*/ 6585113 w 20114139"/>
              <a:gd name="connsiteY53" fmla="*/ 274026 h 4573312"/>
              <a:gd name="connsiteX54" fmla="*/ 7611808 w 20114139"/>
              <a:gd name="connsiteY54" fmla="*/ 257984 h 4573312"/>
              <a:gd name="connsiteX55" fmla="*/ 8632333 w 20114139"/>
              <a:gd name="connsiteY55" fmla="*/ 313823 h 4573312"/>
              <a:gd name="connsiteX56" fmla="*/ 9264762 w 20114139"/>
              <a:gd name="connsiteY56" fmla="*/ 332950 h 4573312"/>
              <a:gd name="connsiteX57" fmla="*/ 9622933 w 20114139"/>
              <a:gd name="connsiteY57" fmla="*/ 473627 h 4573312"/>
              <a:gd name="connsiteX58" fmla="*/ 10565102 w 20114139"/>
              <a:gd name="connsiteY58" fmla="*/ 447483 h 4573312"/>
              <a:gd name="connsiteX59" fmla="*/ 11226112 w 20114139"/>
              <a:gd name="connsiteY59" fmla="*/ 600823 h 4573312"/>
              <a:gd name="connsiteX60" fmla="*/ 11627785 w 20114139"/>
              <a:gd name="connsiteY60" fmla="*/ 685688 h 4573312"/>
              <a:gd name="connsiteX61" fmla="*/ 12102668 w 20114139"/>
              <a:gd name="connsiteY61" fmla="*/ 871693 h 4573312"/>
              <a:gd name="connsiteX62" fmla="*/ 12576930 w 20114139"/>
              <a:gd name="connsiteY62" fmla="*/ 879505 h 4573312"/>
              <a:gd name="connsiteX63" fmla="*/ 12863235 w 20114139"/>
              <a:gd name="connsiteY63" fmla="*/ 1141396 h 4573312"/>
              <a:gd name="connsiteX64" fmla="*/ 13309320 w 20114139"/>
              <a:gd name="connsiteY64" fmla="*/ 1287941 h 4573312"/>
              <a:gd name="connsiteX65" fmla="*/ 13810127 w 20114139"/>
              <a:gd name="connsiteY65" fmla="*/ 1496767 h 4573312"/>
              <a:gd name="connsiteX66" fmla="*/ 14193189 w 20114139"/>
              <a:gd name="connsiteY66" fmla="*/ 1758125 h 4573312"/>
              <a:gd name="connsiteX67" fmla="*/ 14586732 w 20114139"/>
              <a:gd name="connsiteY67" fmla="*/ 1918068 h 4573312"/>
              <a:gd name="connsiteX68" fmla="*/ 14981936 w 20114139"/>
              <a:gd name="connsiteY68" fmla="*/ 1943598 h 4573312"/>
              <a:gd name="connsiteX69" fmla="*/ 15156606 w 20114139"/>
              <a:gd name="connsiteY69" fmla="*/ 1941616 h 4573312"/>
              <a:gd name="connsiteX70" fmla="*/ 15440492 w 20114139"/>
              <a:gd name="connsiteY70" fmla="*/ 1964663 h 4573312"/>
              <a:gd name="connsiteX71" fmla="*/ 15397622 w 20114139"/>
              <a:gd name="connsiteY71" fmla="*/ 1726721 h 4573312"/>
              <a:gd name="connsiteX72" fmla="*/ 15707009 w 20114139"/>
              <a:gd name="connsiteY72" fmla="*/ 1642371 h 4573312"/>
              <a:gd name="connsiteX73" fmla="*/ 16087505 w 20114139"/>
              <a:gd name="connsiteY73" fmla="*/ 1623236 h 4573312"/>
              <a:gd name="connsiteX74" fmla="*/ 16109197 w 20114139"/>
              <a:gd name="connsiteY74" fmla="*/ 1174838 h 4573312"/>
              <a:gd name="connsiteX75" fmla="*/ 16247648 w 20114139"/>
              <a:gd name="connsiteY75" fmla="*/ 1260204 h 4573312"/>
              <a:gd name="connsiteX76" fmla="*/ 16760593 w 20114139"/>
              <a:gd name="connsiteY76" fmla="*/ 912407 h 4573312"/>
              <a:gd name="connsiteX77" fmla="*/ 17328139 w 20114139"/>
              <a:gd name="connsiteY77" fmla="*/ 795618 h 4573312"/>
              <a:gd name="connsiteX78" fmla="*/ 17711506 w 20114139"/>
              <a:gd name="connsiteY78" fmla="*/ 433840 h 4573312"/>
              <a:gd name="connsiteX79" fmla="*/ 18080315 w 20114139"/>
              <a:gd name="connsiteY79" fmla="*/ 412248 h 4573312"/>
              <a:gd name="connsiteX80" fmla="*/ 18776124 w 20114139"/>
              <a:gd name="connsiteY80" fmla="*/ 227572 h 4573312"/>
              <a:gd name="connsiteX81" fmla="*/ 19601223 w 20114139"/>
              <a:gd name="connsiteY81" fmla="*/ 1242 h 4573312"/>
              <a:gd name="connsiteX82" fmla="*/ 19966935 w 20114139"/>
              <a:gd name="connsiteY82" fmla="*/ 26696 h 4573312"/>
              <a:gd name="connsiteX83" fmla="*/ 20071313 w 20114139"/>
              <a:gd name="connsiteY83" fmla="*/ 62095 h 4573312"/>
              <a:gd name="connsiteX0" fmla="*/ 20071313 w 20114139"/>
              <a:gd name="connsiteY0" fmla="*/ 62095 h 4566216"/>
              <a:gd name="connsiteX1" fmla="*/ 19285396 w 20114139"/>
              <a:gd name="connsiteY1" fmla="*/ 200149 h 4566216"/>
              <a:gd name="connsiteX2" fmla="*/ 18975298 w 20114139"/>
              <a:gd name="connsiteY2" fmla="*/ 145366 h 4566216"/>
              <a:gd name="connsiteX3" fmla="*/ 18319109 w 20114139"/>
              <a:gd name="connsiteY3" fmla="*/ 361277 h 4566216"/>
              <a:gd name="connsiteX4" fmla="*/ 18499509 w 20114139"/>
              <a:gd name="connsiteY4" fmla="*/ 227033 h 4566216"/>
              <a:gd name="connsiteX5" fmla="*/ 17857743 w 20114139"/>
              <a:gd name="connsiteY5" fmla="*/ 473537 h 4566216"/>
              <a:gd name="connsiteX6" fmla="*/ 17517846 w 20114139"/>
              <a:gd name="connsiteY6" fmla="*/ 732155 h 4566216"/>
              <a:gd name="connsiteX7" fmla="*/ 17226014 w 20114139"/>
              <a:gd name="connsiteY7" fmla="*/ 943128 h 4566216"/>
              <a:gd name="connsiteX8" fmla="*/ 16899928 w 20114139"/>
              <a:gd name="connsiteY8" fmla="*/ 1381110 h 4566216"/>
              <a:gd name="connsiteX9" fmla="*/ 16692222 w 20114139"/>
              <a:gd name="connsiteY9" fmla="*/ 1478328 h 4566216"/>
              <a:gd name="connsiteX10" fmla="*/ 16317139 w 20114139"/>
              <a:gd name="connsiteY10" fmla="*/ 1915828 h 4566216"/>
              <a:gd name="connsiteX11" fmla="*/ 16115509 w 20114139"/>
              <a:gd name="connsiteY11" fmla="*/ 2369343 h 4566216"/>
              <a:gd name="connsiteX12" fmla="*/ 15687070 w 20114139"/>
              <a:gd name="connsiteY12" fmla="*/ 2694072 h 4566216"/>
              <a:gd name="connsiteX13" fmla="*/ 15508381 w 20114139"/>
              <a:gd name="connsiteY13" fmla="*/ 3050349 h 4566216"/>
              <a:gd name="connsiteX14" fmla="*/ 15165410 w 20114139"/>
              <a:gd name="connsiteY14" fmla="*/ 3244805 h 4566216"/>
              <a:gd name="connsiteX15" fmla="*/ 14285745 w 20114139"/>
              <a:gd name="connsiteY15" fmla="*/ 3996008 h 4566216"/>
              <a:gd name="connsiteX16" fmla="*/ 13772391 w 20114139"/>
              <a:gd name="connsiteY16" fmla="*/ 4252597 h 4566216"/>
              <a:gd name="connsiteX17" fmla="*/ 13357247 w 20114139"/>
              <a:gd name="connsiteY17" fmla="*/ 4025664 h 4566216"/>
              <a:gd name="connsiteX18" fmla="*/ 12859931 w 20114139"/>
              <a:gd name="connsiteY18" fmla="*/ 3624842 h 4566216"/>
              <a:gd name="connsiteX19" fmla="*/ 12332904 w 20114139"/>
              <a:gd name="connsiteY19" fmla="*/ 3595865 h 4566216"/>
              <a:gd name="connsiteX20" fmla="*/ 11786265 w 20114139"/>
              <a:gd name="connsiteY20" fmla="*/ 3328883 h 4566216"/>
              <a:gd name="connsiteX21" fmla="*/ 10961093 w 20114139"/>
              <a:gd name="connsiteY21" fmla="*/ 3232601 h 4566216"/>
              <a:gd name="connsiteX22" fmla="*/ 10308079 w 20114139"/>
              <a:gd name="connsiteY22" fmla="*/ 3039618 h 4566216"/>
              <a:gd name="connsiteX23" fmla="*/ 9829136 w 20114139"/>
              <a:gd name="connsiteY23" fmla="*/ 3010641 h 4566216"/>
              <a:gd name="connsiteX24" fmla="*/ 9349063 w 20114139"/>
              <a:gd name="connsiteY24" fmla="*/ 2830573 h 4566216"/>
              <a:gd name="connsiteX25" fmla="*/ 8580232 w 20114139"/>
              <a:gd name="connsiteY25" fmla="*/ 2801596 h 4566216"/>
              <a:gd name="connsiteX26" fmla="*/ 7895119 w 20114139"/>
              <a:gd name="connsiteY26" fmla="*/ 2862661 h 4566216"/>
              <a:gd name="connsiteX27" fmla="*/ 7267113 w 20114139"/>
              <a:gd name="connsiteY27" fmla="*/ 2833666 h 4566216"/>
              <a:gd name="connsiteX28" fmla="*/ 6453260 w 20114139"/>
              <a:gd name="connsiteY28" fmla="*/ 2997707 h 4566216"/>
              <a:gd name="connsiteX29" fmla="*/ 5617881 w 20114139"/>
              <a:gd name="connsiteY29" fmla="*/ 3013751 h 4566216"/>
              <a:gd name="connsiteX30" fmla="*/ 4768813 w 20114139"/>
              <a:gd name="connsiteY30" fmla="*/ 2952686 h 4566216"/>
              <a:gd name="connsiteX31" fmla="*/ 3681492 w 20114139"/>
              <a:gd name="connsiteY31" fmla="*/ 4541226 h 4566216"/>
              <a:gd name="connsiteX32" fmla="*/ 3168145 w 20114139"/>
              <a:gd name="connsiteY32" fmla="*/ 4557268 h 4566216"/>
              <a:gd name="connsiteX33" fmla="*/ 2349997 w 20114139"/>
              <a:gd name="connsiteY33" fmla="*/ 4541226 h 4566216"/>
              <a:gd name="connsiteX34" fmla="*/ 1644145 w 20114139"/>
              <a:gd name="connsiteY34" fmla="*/ 4557268 h 4566216"/>
              <a:gd name="connsiteX35" fmla="*/ 1259134 w 20114139"/>
              <a:gd name="connsiteY35" fmla="*/ 4557268 h 4566216"/>
              <a:gd name="connsiteX36" fmla="*/ 954334 w 20114139"/>
              <a:gd name="connsiteY36" fmla="*/ 4444973 h 4566216"/>
              <a:gd name="connsiteX37" fmla="*/ 617450 w 20114139"/>
              <a:gd name="connsiteY37" fmla="*/ 4252468 h 4566216"/>
              <a:gd name="connsiteX38" fmla="*/ 376819 w 20114139"/>
              <a:gd name="connsiteY38" fmla="*/ 3947668 h 4566216"/>
              <a:gd name="connsiteX39" fmla="*/ 168271 w 20114139"/>
              <a:gd name="connsiteY39" fmla="*/ 3771205 h 4566216"/>
              <a:gd name="connsiteX40" fmla="*/ 23892 w 20114139"/>
              <a:gd name="connsiteY40" fmla="*/ 3434321 h 4566216"/>
              <a:gd name="connsiteX41" fmla="*/ 7850 w 20114139"/>
              <a:gd name="connsiteY41" fmla="*/ 3033268 h 4566216"/>
              <a:gd name="connsiteX42" fmla="*/ 104103 w 20114139"/>
              <a:gd name="connsiteY42" fmla="*/ 2552005 h 4566216"/>
              <a:gd name="connsiteX43" fmla="*/ 248482 w 20114139"/>
              <a:gd name="connsiteY43" fmla="*/ 2183037 h 4566216"/>
              <a:gd name="connsiteX44" fmla="*/ 473071 w 20114139"/>
              <a:gd name="connsiteY44" fmla="*/ 1926363 h 4566216"/>
              <a:gd name="connsiteX45" fmla="*/ 729745 w 20114139"/>
              <a:gd name="connsiteY45" fmla="*/ 1669689 h 4566216"/>
              <a:gd name="connsiteX46" fmla="*/ 1034545 w 20114139"/>
              <a:gd name="connsiteY46" fmla="*/ 1364889 h 4566216"/>
              <a:gd name="connsiteX47" fmla="*/ 1483724 w 20114139"/>
              <a:gd name="connsiteY47" fmla="*/ 947795 h 4566216"/>
              <a:gd name="connsiteX48" fmla="*/ 1852692 w 20114139"/>
              <a:gd name="connsiteY48" fmla="*/ 803416 h 4566216"/>
              <a:gd name="connsiteX49" fmla="*/ 2847303 w 20114139"/>
              <a:gd name="connsiteY49" fmla="*/ 594868 h 4566216"/>
              <a:gd name="connsiteX50" fmla="*/ 3472945 w 20114139"/>
              <a:gd name="connsiteY50" fmla="*/ 514658 h 4566216"/>
              <a:gd name="connsiteX51" fmla="*/ 4515682 w 20114139"/>
              <a:gd name="connsiteY51" fmla="*/ 450489 h 4566216"/>
              <a:gd name="connsiteX52" fmla="*/ 5141324 w 20114139"/>
              <a:gd name="connsiteY52" fmla="*/ 338195 h 4566216"/>
              <a:gd name="connsiteX53" fmla="*/ 6585113 w 20114139"/>
              <a:gd name="connsiteY53" fmla="*/ 274026 h 4566216"/>
              <a:gd name="connsiteX54" fmla="*/ 7611808 w 20114139"/>
              <a:gd name="connsiteY54" fmla="*/ 257984 h 4566216"/>
              <a:gd name="connsiteX55" fmla="*/ 8632333 w 20114139"/>
              <a:gd name="connsiteY55" fmla="*/ 313823 h 4566216"/>
              <a:gd name="connsiteX56" fmla="*/ 9264762 w 20114139"/>
              <a:gd name="connsiteY56" fmla="*/ 332950 h 4566216"/>
              <a:gd name="connsiteX57" fmla="*/ 9622933 w 20114139"/>
              <a:gd name="connsiteY57" fmla="*/ 473627 h 4566216"/>
              <a:gd name="connsiteX58" fmla="*/ 10565102 w 20114139"/>
              <a:gd name="connsiteY58" fmla="*/ 447483 h 4566216"/>
              <a:gd name="connsiteX59" fmla="*/ 11226112 w 20114139"/>
              <a:gd name="connsiteY59" fmla="*/ 600823 h 4566216"/>
              <a:gd name="connsiteX60" fmla="*/ 11627785 w 20114139"/>
              <a:gd name="connsiteY60" fmla="*/ 685688 h 4566216"/>
              <a:gd name="connsiteX61" fmla="*/ 12102668 w 20114139"/>
              <a:gd name="connsiteY61" fmla="*/ 871693 h 4566216"/>
              <a:gd name="connsiteX62" fmla="*/ 12576930 w 20114139"/>
              <a:gd name="connsiteY62" fmla="*/ 879505 h 4566216"/>
              <a:gd name="connsiteX63" fmla="*/ 12863235 w 20114139"/>
              <a:gd name="connsiteY63" fmla="*/ 1141396 h 4566216"/>
              <a:gd name="connsiteX64" fmla="*/ 13309320 w 20114139"/>
              <a:gd name="connsiteY64" fmla="*/ 1287941 h 4566216"/>
              <a:gd name="connsiteX65" fmla="*/ 13810127 w 20114139"/>
              <a:gd name="connsiteY65" fmla="*/ 1496767 h 4566216"/>
              <a:gd name="connsiteX66" fmla="*/ 14193189 w 20114139"/>
              <a:gd name="connsiteY66" fmla="*/ 1758125 h 4566216"/>
              <a:gd name="connsiteX67" fmla="*/ 14586732 w 20114139"/>
              <a:gd name="connsiteY67" fmla="*/ 1918068 h 4566216"/>
              <a:gd name="connsiteX68" fmla="*/ 14981936 w 20114139"/>
              <a:gd name="connsiteY68" fmla="*/ 1943598 h 4566216"/>
              <a:gd name="connsiteX69" fmla="*/ 15156606 w 20114139"/>
              <a:gd name="connsiteY69" fmla="*/ 1941616 h 4566216"/>
              <a:gd name="connsiteX70" fmla="*/ 15440492 w 20114139"/>
              <a:gd name="connsiteY70" fmla="*/ 1964663 h 4566216"/>
              <a:gd name="connsiteX71" fmla="*/ 15397622 w 20114139"/>
              <a:gd name="connsiteY71" fmla="*/ 1726721 h 4566216"/>
              <a:gd name="connsiteX72" fmla="*/ 15707009 w 20114139"/>
              <a:gd name="connsiteY72" fmla="*/ 1642371 h 4566216"/>
              <a:gd name="connsiteX73" fmla="*/ 16087505 w 20114139"/>
              <a:gd name="connsiteY73" fmla="*/ 1623236 h 4566216"/>
              <a:gd name="connsiteX74" fmla="*/ 16109197 w 20114139"/>
              <a:gd name="connsiteY74" fmla="*/ 1174838 h 4566216"/>
              <a:gd name="connsiteX75" fmla="*/ 16247648 w 20114139"/>
              <a:gd name="connsiteY75" fmla="*/ 1260204 h 4566216"/>
              <a:gd name="connsiteX76" fmla="*/ 16760593 w 20114139"/>
              <a:gd name="connsiteY76" fmla="*/ 912407 h 4566216"/>
              <a:gd name="connsiteX77" fmla="*/ 17328139 w 20114139"/>
              <a:gd name="connsiteY77" fmla="*/ 795618 h 4566216"/>
              <a:gd name="connsiteX78" fmla="*/ 17711506 w 20114139"/>
              <a:gd name="connsiteY78" fmla="*/ 433840 h 4566216"/>
              <a:gd name="connsiteX79" fmla="*/ 18080315 w 20114139"/>
              <a:gd name="connsiteY79" fmla="*/ 412248 h 4566216"/>
              <a:gd name="connsiteX80" fmla="*/ 18776124 w 20114139"/>
              <a:gd name="connsiteY80" fmla="*/ 227572 h 4566216"/>
              <a:gd name="connsiteX81" fmla="*/ 19601223 w 20114139"/>
              <a:gd name="connsiteY81" fmla="*/ 1242 h 4566216"/>
              <a:gd name="connsiteX82" fmla="*/ 19966935 w 20114139"/>
              <a:gd name="connsiteY82" fmla="*/ 26696 h 4566216"/>
              <a:gd name="connsiteX83" fmla="*/ 20071313 w 20114139"/>
              <a:gd name="connsiteY83" fmla="*/ 62095 h 4566216"/>
              <a:gd name="connsiteX0" fmla="*/ 20071313 w 20114139"/>
              <a:gd name="connsiteY0" fmla="*/ 62095 h 4566216"/>
              <a:gd name="connsiteX1" fmla="*/ 19285396 w 20114139"/>
              <a:gd name="connsiteY1" fmla="*/ 200149 h 4566216"/>
              <a:gd name="connsiteX2" fmla="*/ 18975298 w 20114139"/>
              <a:gd name="connsiteY2" fmla="*/ 145366 h 4566216"/>
              <a:gd name="connsiteX3" fmla="*/ 18319109 w 20114139"/>
              <a:gd name="connsiteY3" fmla="*/ 361277 h 4566216"/>
              <a:gd name="connsiteX4" fmla="*/ 18499509 w 20114139"/>
              <a:gd name="connsiteY4" fmla="*/ 227033 h 4566216"/>
              <a:gd name="connsiteX5" fmla="*/ 17857743 w 20114139"/>
              <a:gd name="connsiteY5" fmla="*/ 473537 h 4566216"/>
              <a:gd name="connsiteX6" fmla="*/ 17517846 w 20114139"/>
              <a:gd name="connsiteY6" fmla="*/ 732155 h 4566216"/>
              <a:gd name="connsiteX7" fmla="*/ 17226014 w 20114139"/>
              <a:gd name="connsiteY7" fmla="*/ 943128 h 4566216"/>
              <a:gd name="connsiteX8" fmla="*/ 16899928 w 20114139"/>
              <a:gd name="connsiteY8" fmla="*/ 1381110 h 4566216"/>
              <a:gd name="connsiteX9" fmla="*/ 16692222 w 20114139"/>
              <a:gd name="connsiteY9" fmla="*/ 1478328 h 4566216"/>
              <a:gd name="connsiteX10" fmla="*/ 16317139 w 20114139"/>
              <a:gd name="connsiteY10" fmla="*/ 1915828 h 4566216"/>
              <a:gd name="connsiteX11" fmla="*/ 16115509 w 20114139"/>
              <a:gd name="connsiteY11" fmla="*/ 2369343 h 4566216"/>
              <a:gd name="connsiteX12" fmla="*/ 15687070 w 20114139"/>
              <a:gd name="connsiteY12" fmla="*/ 2694072 h 4566216"/>
              <a:gd name="connsiteX13" fmla="*/ 15508381 w 20114139"/>
              <a:gd name="connsiteY13" fmla="*/ 3050349 h 4566216"/>
              <a:gd name="connsiteX14" fmla="*/ 15165410 w 20114139"/>
              <a:gd name="connsiteY14" fmla="*/ 3244805 h 4566216"/>
              <a:gd name="connsiteX15" fmla="*/ 14285745 w 20114139"/>
              <a:gd name="connsiteY15" fmla="*/ 3996008 h 4566216"/>
              <a:gd name="connsiteX16" fmla="*/ 13772391 w 20114139"/>
              <a:gd name="connsiteY16" fmla="*/ 4252597 h 4566216"/>
              <a:gd name="connsiteX17" fmla="*/ 13357247 w 20114139"/>
              <a:gd name="connsiteY17" fmla="*/ 4025664 h 4566216"/>
              <a:gd name="connsiteX18" fmla="*/ 12859931 w 20114139"/>
              <a:gd name="connsiteY18" fmla="*/ 3624842 h 4566216"/>
              <a:gd name="connsiteX19" fmla="*/ 12332904 w 20114139"/>
              <a:gd name="connsiteY19" fmla="*/ 3595865 h 4566216"/>
              <a:gd name="connsiteX20" fmla="*/ 11786265 w 20114139"/>
              <a:gd name="connsiteY20" fmla="*/ 3328883 h 4566216"/>
              <a:gd name="connsiteX21" fmla="*/ 10961093 w 20114139"/>
              <a:gd name="connsiteY21" fmla="*/ 3232601 h 4566216"/>
              <a:gd name="connsiteX22" fmla="*/ 10308079 w 20114139"/>
              <a:gd name="connsiteY22" fmla="*/ 3039618 h 4566216"/>
              <a:gd name="connsiteX23" fmla="*/ 9829136 w 20114139"/>
              <a:gd name="connsiteY23" fmla="*/ 3010641 h 4566216"/>
              <a:gd name="connsiteX24" fmla="*/ 9349063 w 20114139"/>
              <a:gd name="connsiteY24" fmla="*/ 2830573 h 4566216"/>
              <a:gd name="connsiteX25" fmla="*/ 8580232 w 20114139"/>
              <a:gd name="connsiteY25" fmla="*/ 2801596 h 4566216"/>
              <a:gd name="connsiteX26" fmla="*/ 7895119 w 20114139"/>
              <a:gd name="connsiteY26" fmla="*/ 2862661 h 4566216"/>
              <a:gd name="connsiteX27" fmla="*/ 7267113 w 20114139"/>
              <a:gd name="connsiteY27" fmla="*/ 2833666 h 4566216"/>
              <a:gd name="connsiteX28" fmla="*/ 6406306 w 20114139"/>
              <a:gd name="connsiteY28" fmla="*/ 2862643 h 4566216"/>
              <a:gd name="connsiteX29" fmla="*/ 5617881 w 20114139"/>
              <a:gd name="connsiteY29" fmla="*/ 3013751 h 4566216"/>
              <a:gd name="connsiteX30" fmla="*/ 4768813 w 20114139"/>
              <a:gd name="connsiteY30" fmla="*/ 2952686 h 4566216"/>
              <a:gd name="connsiteX31" fmla="*/ 3681492 w 20114139"/>
              <a:gd name="connsiteY31" fmla="*/ 4541226 h 4566216"/>
              <a:gd name="connsiteX32" fmla="*/ 3168145 w 20114139"/>
              <a:gd name="connsiteY32" fmla="*/ 4557268 h 4566216"/>
              <a:gd name="connsiteX33" fmla="*/ 2349997 w 20114139"/>
              <a:gd name="connsiteY33" fmla="*/ 4541226 h 4566216"/>
              <a:gd name="connsiteX34" fmla="*/ 1644145 w 20114139"/>
              <a:gd name="connsiteY34" fmla="*/ 4557268 h 4566216"/>
              <a:gd name="connsiteX35" fmla="*/ 1259134 w 20114139"/>
              <a:gd name="connsiteY35" fmla="*/ 4557268 h 4566216"/>
              <a:gd name="connsiteX36" fmla="*/ 954334 w 20114139"/>
              <a:gd name="connsiteY36" fmla="*/ 4444973 h 4566216"/>
              <a:gd name="connsiteX37" fmla="*/ 617450 w 20114139"/>
              <a:gd name="connsiteY37" fmla="*/ 4252468 h 4566216"/>
              <a:gd name="connsiteX38" fmla="*/ 376819 w 20114139"/>
              <a:gd name="connsiteY38" fmla="*/ 3947668 h 4566216"/>
              <a:gd name="connsiteX39" fmla="*/ 168271 w 20114139"/>
              <a:gd name="connsiteY39" fmla="*/ 3771205 h 4566216"/>
              <a:gd name="connsiteX40" fmla="*/ 23892 w 20114139"/>
              <a:gd name="connsiteY40" fmla="*/ 3434321 h 4566216"/>
              <a:gd name="connsiteX41" fmla="*/ 7850 w 20114139"/>
              <a:gd name="connsiteY41" fmla="*/ 3033268 h 4566216"/>
              <a:gd name="connsiteX42" fmla="*/ 104103 w 20114139"/>
              <a:gd name="connsiteY42" fmla="*/ 2552005 h 4566216"/>
              <a:gd name="connsiteX43" fmla="*/ 248482 w 20114139"/>
              <a:gd name="connsiteY43" fmla="*/ 2183037 h 4566216"/>
              <a:gd name="connsiteX44" fmla="*/ 473071 w 20114139"/>
              <a:gd name="connsiteY44" fmla="*/ 1926363 h 4566216"/>
              <a:gd name="connsiteX45" fmla="*/ 729745 w 20114139"/>
              <a:gd name="connsiteY45" fmla="*/ 1669689 h 4566216"/>
              <a:gd name="connsiteX46" fmla="*/ 1034545 w 20114139"/>
              <a:gd name="connsiteY46" fmla="*/ 1364889 h 4566216"/>
              <a:gd name="connsiteX47" fmla="*/ 1483724 w 20114139"/>
              <a:gd name="connsiteY47" fmla="*/ 947795 h 4566216"/>
              <a:gd name="connsiteX48" fmla="*/ 1852692 w 20114139"/>
              <a:gd name="connsiteY48" fmla="*/ 803416 h 4566216"/>
              <a:gd name="connsiteX49" fmla="*/ 2847303 w 20114139"/>
              <a:gd name="connsiteY49" fmla="*/ 594868 h 4566216"/>
              <a:gd name="connsiteX50" fmla="*/ 3472945 w 20114139"/>
              <a:gd name="connsiteY50" fmla="*/ 514658 h 4566216"/>
              <a:gd name="connsiteX51" fmla="*/ 4515682 w 20114139"/>
              <a:gd name="connsiteY51" fmla="*/ 450489 h 4566216"/>
              <a:gd name="connsiteX52" fmla="*/ 5141324 w 20114139"/>
              <a:gd name="connsiteY52" fmla="*/ 338195 h 4566216"/>
              <a:gd name="connsiteX53" fmla="*/ 6585113 w 20114139"/>
              <a:gd name="connsiteY53" fmla="*/ 274026 h 4566216"/>
              <a:gd name="connsiteX54" fmla="*/ 7611808 w 20114139"/>
              <a:gd name="connsiteY54" fmla="*/ 257984 h 4566216"/>
              <a:gd name="connsiteX55" fmla="*/ 8632333 w 20114139"/>
              <a:gd name="connsiteY55" fmla="*/ 313823 h 4566216"/>
              <a:gd name="connsiteX56" fmla="*/ 9264762 w 20114139"/>
              <a:gd name="connsiteY56" fmla="*/ 332950 h 4566216"/>
              <a:gd name="connsiteX57" fmla="*/ 9622933 w 20114139"/>
              <a:gd name="connsiteY57" fmla="*/ 473627 h 4566216"/>
              <a:gd name="connsiteX58" fmla="*/ 10565102 w 20114139"/>
              <a:gd name="connsiteY58" fmla="*/ 447483 h 4566216"/>
              <a:gd name="connsiteX59" fmla="*/ 11226112 w 20114139"/>
              <a:gd name="connsiteY59" fmla="*/ 600823 h 4566216"/>
              <a:gd name="connsiteX60" fmla="*/ 11627785 w 20114139"/>
              <a:gd name="connsiteY60" fmla="*/ 685688 h 4566216"/>
              <a:gd name="connsiteX61" fmla="*/ 12102668 w 20114139"/>
              <a:gd name="connsiteY61" fmla="*/ 871693 h 4566216"/>
              <a:gd name="connsiteX62" fmla="*/ 12576930 w 20114139"/>
              <a:gd name="connsiteY62" fmla="*/ 879505 h 4566216"/>
              <a:gd name="connsiteX63" fmla="*/ 12863235 w 20114139"/>
              <a:gd name="connsiteY63" fmla="*/ 1141396 h 4566216"/>
              <a:gd name="connsiteX64" fmla="*/ 13309320 w 20114139"/>
              <a:gd name="connsiteY64" fmla="*/ 1287941 h 4566216"/>
              <a:gd name="connsiteX65" fmla="*/ 13810127 w 20114139"/>
              <a:gd name="connsiteY65" fmla="*/ 1496767 h 4566216"/>
              <a:gd name="connsiteX66" fmla="*/ 14193189 w 20114139"/>
              <a:gd name="connsiteY66" fmla="*/ 1758125 h 4566216"/>
              <a:gd name="connsiteX67" fmla="*/ 14586732 w 20114139"/>
              <a:gd name="connsiteY67" fmla="*/ 1918068 h 4566216"/>
              <a:gd name="connsiteX68" fmla="*/ 14981936 w 20114139"/>
              <a:gd name="connsiteY68" fmla="*/ 1943598 h 4566216"/>
              <a:gd name="connsiteX69" fmla="*/ 15156606 w 20114139"/>
              <a:gd name="connsiteY69" fmla="*/ 1941616 h 4566216"/>
              <a:gd name="connsiteX70" fmla="*/ 15440492 w 20114139"/>
              <a:gd name="connsiteY70" fmla="*/ 1964663 h 4566216"/>
              <a:gd name="connsiteX71" fmla="*/ 15397622 w 20114139"/>
              <a:gd name="connsiteY71" fmla="*/ 1726721 h 4566216"/>
              <a:gd name="connsiteX72" fmla="*/ 15707009 w 20114139"/>
              <a:gd name="connsiteY72" fmla="*/ 1642371 h 4566216"/>
              <a:gd name="connsiteX73" fmla="*/ 16087505 w 20114139"/>
              <a:gd name="connsiteY73" fmla="*/ 1623236 h 4566216"/>
              <a:gd name="connsiteX74" fmla="*/ 16109197 w 20114139"/>
              <a:gd name="connsiteY74" fmla="*/ 1174838 h 4566216"/>
              <a:gd name="connsiteX75" fmla="*/ 16247648 w 20114139"/>
              <a:gd name="connsiteY75" fmla="*/ 1260204 h 4566216"/>
              <a:gd name="connsiteX76" fmla="*/ 16760593 w 20114139"/>
              <a:gd name="connsiteY76" fmla="*/ 912407 h 4566216"/>
              <a:gd name="connsiteX77" fmla="*/ 17328139 w 20114139"/>
              <a:gd name="connsiteY77" fmla="*/ 795618 h 4566216"/>
              <a:gd name="connsiteX78" fmla="*/ 17711506 w 20114139"/>
              <a:gd name="connsiteY78" fmla="*/ 433840 h 4566216"/>
              <a:gd name="connsiteX79" fmla="*/ 18080315 w 20114139"/>
              <a:gd name="connsiteY79" fmla="*/ 412248 h 4566216"/>
              <a:gd name="connsiteX80" fmla="*/ 18776124 w 20114139"/>
              <a:gd name="connsiteY80" fmla="*/ 227572 h 4566216"/>
              <a:gd name="connsiteX81" fmla="*/ 19601223 w 20114139"/>
              <a:gd name="connsiteY81" fmla="*/ 1242 h 4566216"/>
              <a:gd name="connsiteX82" fmla="*/ 19966935 w 20114139"/>
              <a:gd name="connsiteY82" fmla="*/ 26696 h 4566216"/>
              <a:gd name="connsiteX83" fmla="*/ 20071313 w 20114139"/>
              <a:gd name="connsiteY83" fmla="*/ 62095 h 4566216"/>
              <a:gd name="connsiteX0" fmla="*/ 20071313 w 20114139"/>
              <a:gd name="connsiteY0" fmla="*/ 62095 h 4566216"/>
              <a:gd name="connsiteX1" fmla="*/ 19285396 w 20114139"/>
              <a:gd name="connsiteY1" fmla="*/ 200149 h 4566216"/>
              <a:gd name="connsiteX2" fmla="*/ 18975298 w 20114139"/>
              <a:gd name="connsiteY2" fmla="*/ 145366 h 4566216"/>
              <a:gd name="connsiteX3" fmla="*/ 18319109 w 20114139"/>
              <a:gd name="connsiteY3" fmla="*/ 361277 h 4566216"/>
              <a:gd name="connsiteX4" fmla="*/ 18499509 w 20114139"/>
              <a:gd name="connsiteY4" fmla="*/ 227033 h 4566216"/>
              <a:gd name="connsiteX5" fmla="*/ 17857743 w 20114139"/>
              <a:gd name="connsiteY5" fmla="*/ 473537 h 4566216"/>
              <a:gd name="connsiteX6" fmla="*/ 17517846 w 20114139"/>
              <a:gd name="connsiteY6" fmla="*/ 732155 h 4566216"/>
              <a:gd name="connsiteX7" fmla="*/ 17226014 w 20114139"/>
              <a:gd name="connsiteY7" fmla="*/ 943128 h 4566216"/>
              <a:gd name="connsiteX8" fmla="*/ 16899928 w 20114139"/>
              <a:gd name="connsiteY8" fmla="*/ 1381110 h 4566216"/>
              <a:gd name="connsiteX9" fmla="*/ 16692222 w 20114139"/>
              <a:gd name="connsiteY9" fmla="*/ 1478328 h 4566216"/>
              <a:gd name="connsiteX10" fmla="*/ 16317139 w 20114139"/>
              <a:gd name="connsiteY10" fmla="*/ 1915828 h 4566216"/>
              <a:gd name="connsiteX11" fmla="*/ 16115509 w 20114139"/>
              <a:gd name="connsiteY11" fmla="*/ 2369343 h 4566216"/>
              <a:gd name="connsiteX12" fmla="*/ 15687070 w 20114139"/>
              <a:gd name="connsiteY12" fmla="*/ 2694072 h 4566216"/>
              <a:gd name="connsiteX13" fmla="*/ 15508381 w 20114139"/>
              <a:gd name="connsiteY13" fmla="*/ 3050349 h 4566216"/>
              <a:gd name="connsiteX14" fmla="*/ 15165410 w 20114139"/>
              <a:gd name="connsiteY14" fmla="*/ 3244805 h 4566216"/>
              <a:gd name="connsiteX15" fmla="*/ 14285745 w 20114139"/>
              <a:gd name="connsiteY15" fmla="*/ 3996008 h 4566216"/>
              <a:gd name="connsiteX16" fmla="*/ 13772391 w 20114139"/>
              <a:gd name="connsiteY16" fmla="*/ 4252597 h 4566216"/>
              <a:gd name="connsiteX17" fmla="*/ 13357247 w 20114139"/>
              <a:gd name="connsiteY17" fmla="*/ 4025664 h 4566216"/>
              <a:gd name="connsiteX18" fmla="*/ 12859931 w 20114139"/>
              <a:gd name="connsiteY18" fmla="*/ 3624842 h 4566216"/>
              <a:gd name="connsiteX19" fmla="*/ 12332904 w 20114139"/>
              <a:gd name="connsiteY19" fmla="*/ 3595865 h 4566216"/>
              <a:gd name="connsiteX20" fmla="*/ 11786265 w 20114139"/>
              <a:gd name="connsiteY20" fmla="*/ 3328883 h 4566216"/>
              <a:gd name="connsiteX21" fmla="*/ 10961093 w 20114139"/>
              <a:gd name="connsiteY21" fmla="*/ 3232601 h 4566216"/>
              <a:gd name="connsiteX22" fmla="*/ 10308079 w 20114139"/>
              <a:gd name="connsiteY22" fmla="*/ 3039618 h 4566216"/>
              <a:gd name="connsiteX23" fmla="*/ 9829136 w 20114139"/>
              <a:gd name="connsiteY23" fmla="*/ 3010641 h 4566216"/>
              <a:gd name="connsiteX24" fmla="*/ 9349063 w 20114139"/>
              <a:gd name="connsiteY24" fmla="*/ 2830573 h 4566216"/>
              <a:gd name="connsiteX25" fmla="*/ 8580232 w 20114139"/>
              <a:gd name="connsiteY25" fmla="*/ 2801596 h 4566216"/>
              <a:gd name="connsiteX26" fmla="*/ 7895119 w 20114139"/>
              <a:gd name="connsiteY26" fmla="*/ 2862661 h 4566216"/>
              <a:gd name="connsiteX27" fmla="*/ 7267113 w 20114139"/>
              <a:gd name="connsiteY27" fmla="*/ 2833666 h 4566216"/>
              <a:gd name="connsiteX28" fmla="*/ 6406306 w 20114139"/>
              <a:gd name="connsiteY28" fmla="*/ 2862643 h 4566216"/>
              <a:gd name="connsiteX29" fmla="*/ 5570927 w 20114139"/>
              <a:gd name="connsiteY29" fmla="*/ 2923709 h 4566216"/>
              <a:gd name="connsiteX30" fmla="*/ 4768813 w 20114139"/>
              <a:gd name="connsiteY30" fmla="*/ 2952686 h 4566216"/>
              <a:gd name="connsiteX31" fmla="*/ 3681492 w 20114139"/>
              <a:gd name="connsiteY31" fmla="*/ 4541226 h 4566216"/>
              <a:gd name="connsiteX32" fmla="*/ 3168145 w 20114139"/>
              <a:gd name="connsiteY32" fmla="*/ 4557268 h 4566216"/>
              <a:gd name="connsiteX33" fmla="*/ 2349997 w 20114139"/>
              <a:gd name="connsiteY33" fmla="*/ 4541226 h 4566216"/>
              <a:gd name="connsiteX34" fmla="*/ 1644145 w 20114139"/>
              <a:gd name="connsiteY34" fmla="*/ 4557268 h 4566216"/>
              <a:gd name="connsiteX35" fmla="*/ 1259134 w 20114139"/>
              <a:gd name="connsiteY35" fmla="*/ 4557268 h 4566216"/>
              <a:gd name="connsiteX36" fmla="*/ 954334 w 20114139"/>
              <a:gd name="connsiteY36" fmla="*/ 4444973 h 4566216"/>
              <a:gd name="connsiteX37" fmla="*/ 617450 w 20114139"/>
              <a:gd name="connsiteY37" fmla="*/ 4252468 h 4566216"/>
              <a:gd name="connsiteX38" fmla="*/ 376819 w 20114139"/>
              <a:gd name="connsiteY38" fmla="*/ 3947668 h 4566216"/>
              <a:gd name="connsiteX39" fmla="*/ 168271 w 20114139"/>
              <a:gd name="connsiteY39" fmla="*/ 3771205 h 4566216"/>
              <a:gd name="connsiteX40" fmla="*/ 23892 w 20114139"/>
              <a:gd name="connsiteY40" fmla="*/ 3434321 h 4566216"/>
              <a:gd name="connsiteX41" fmla="*/ 7850 w 20114139"/>
              <a:gd name="connsiteY41" fmla="*/ 3033268 h 4566216"/>
              <a:gd name="connsiteX42" fmla="*/ 104103 w 20114139"/>
              <a:gd name="connsiteY42" fmla="*/ 2552005 h 4566216"/>
              <a:gd name="connsiteX43" fmla="*/ 248482 w 20114139"/>
              <a:gd name="connsiteY43" fmla="*/ 2183037 h 4566216"/>
              <a:gd name="connsiteX44" fmla="*/ 473071 w 20114139"/>
              <a:gd name="connsiteY44" fmla="*/ 1926363 h 4566216"/>
              <a:gd name="connsiteX45" fmla="*/ 729745 w 20114139"/>
              <a:gd name="connsiteY45" fmla="*/ 1669689 h 4566216"/>
              <a:gd name="connsiteX46" fmla="*/ 1034545 w 20114139"/>
              <a:gd name="connsiteY46" fmla="*/ 1364889 h 4566216"/>
              <a:gd name="connsiteX47" fmla="*/ 1483724 w 20114139"/>
              <a:gd name="connsiteY47" fmla="*/ 947795 h 4566216"/>
              <a:gd name="connsiteX48" fmla="*/ 1852692 w 20114139"/>
              <a:gd name="connsiteY48" fmla="*/ 803416 h 4566216"/>
              <a:gd name="connsiteX49" fmla="*/ 2847303 w 20114139"/>
              <a:gd name="connsiteY49" fmla="*/ 594868 h 4566216"/>
              <a:gd name="connsiteX50" fmla="*/ 3472945 w 20114139"/>
              <a:gd name="connsiteY50" fmla="*/ 514658 h 4566216"/>
              <a:gd name="connsiteX51" fmla="*/ 4515682 w 20114139"/>
              <a:gd name="connsiteY51" fmla="*/ 450489 h 4566216"/>
              <a:gd name="connsiteX52" fmla="*/ 5141324 w 20114139"/>
              <a:gd name="connsiteY52" fmla="*/ 338195 h 4566216"/>
              <a:gd name="connsiteX53" fmla="*/ 6585113 w 20114139"/>
              <a:gd name="connsiteY53" fmla="*/ 274026 h 4566216"/>
              <a:gd name="connsiteX54" fmla="*/ 7611808 w 20114139"/>
              <a:gd name="connsiteY54" fmla="*/ 257984 h 4566216"/>
              <a:gd name="connsiteX55" fmla="*/ 8632333 w 20114139"/>
              <a:gd name="connsiteY55" fmla="*/ 313823 h 4566216"/>
              <a:gd name="connsiteX56" fmla="*/ 9264762 w 20114139"/>
              <a:gd name="connsiteY56" fmla="*/ 332950 h 4566216"/>
              <a:gd name="connsiteX57" fmla="*/ 9622933 w 20114139"/>
              <a:gd name="connsiteY57" fmla="*/ 473627 h 4566216"/>
              <a:gd name="connsiteX58" fmla="*/ 10565102 w 20114139"/>
              <a:gd name="connsiteY58" fmla="*/ 447483 h 4566216"/>
              <a:gd name="connsiteX59" fmla="*/ 11226112 w 20114139"/>
              <a:gd name="connsiteY59" fmla="*/ 600823 h 4566216"/>
              <a:gd name="connsiteX60" fmla="*/ 11627785 w 20114139"/>
              <a:gd name="connsiteY60" fmla="*/ 685688 h 4566216"/>
              <a:gd name="connsiteX61" fmla="*/ 12102668 w 20114139"/>
              <a:gd name="connsiteY61" fmla="*/ 871693 h 4566216"/>
              <a:gd name="connsiteX62" fmla="*/ 12576930 w 20114139"/>
              <a:gd name="connsiteY62" fmla="*/ 879505 h 4566216"/>
              <a:gd name="connsiteX63" fmla="*/ 12863235 w 20114139"/>
              <a:gd name="connsiteY63" fmla="*/ 1141396 h 4566216"/>
              <a:gd name="connsiteX64" fmla="*/ 13309320 w 20114139"/>
              <a:gd name="connsiteY64" fmla="*/ 1287941 h 4566216"/>
              <a:gd name="connsiteX65" fmla="*/ 13810127 w 20114139"/>
              <a:gd name="connsiteY65" fmla="*/ 1496767 h 4566216"/>
              <a:gd name="connsiteX66" fmla="*/ 14193189 w 20114139"/>
              <a:gd name="connsiteY66" fmla="*/ 1758125 h 4566216"/>
              <a:gd name="connsiteX67" fmla="*/ 14586732 w 20114139"/>
              <a:gd name="connsiteY67" fmla="*/ 1918068 h 4566216"/>
              <a:gd name="connsiteX68" fmla="*/ 14981936 w 20114139"/>
              <a:gd name="connsiteY68" fmla="*/ 1943598 h 4566216"/>
              <a:gd name="connsiteX69" fmla="*/ 15156606 w 20114139"/>
              <a:gd name="connsiteY69" fmla="*/ 1941616 h 4566216"/>
              <a:gd name="connsiteX70" fmla="*/ 15440492 w 20114139"/>
              <a:gd name="connsiteY70" fmla="*/ 1964663 h 4566216"/>
              <a:gd name="connsiteX71" fmla="*/ 15397622 w 20114139"/>
              <a:gd name="connsiteY71" fmla="*/ 1726721 h 4566216"/>
              <a:gd name="connsiteX72" fmla="*/ 15707009 w 20114139"/>
              <a:gd name="connsiteY72" fmla="*/ 1642371 h 4566216"/>
              <a:gd name="connsiteX73" fmla="*/ 16087505 w 20114139"/>
              <a:gd name="connsiteY73" fmla="*/ 1623236 h 4566216"/>
              <a:gd name="connsiteX74" fmla="*/ 16109197 w 20114139"/>
              <a:gd name="connsiteY74" fmla="*/ 1174838 h 4566216"/>
              <a:gd name="connsiteX75" fmla="*/ 16247648 w 20114139"/>
              <a:gd name="connsiteY75" fmla="*/ 1260204 h 4566216"/>
              <a:gd name="connsiteX76" fmla="*/ 16760593 w 20114139"/>
              <a:gd name="connsiteY76" fmla="*/ 912407 h 4566216"/>
              <a:gd name="connsiteX77" fmla="*/ 17328139 w 20114139"/>
              <a:gd name="connsiteY77" fmla="*/ 795618 h 4566216"/>
              <a:gd name="connsiteX78" fmla="*/ 17711506 w 20114139"/>
              <a:gd name="connsiteY78" fmla="*/ 433840 h 4566216"/>
              <a:gd name="connsiteX79" fmla="*/ 18080315 w 20114139"/>
              <a:gd name="connsiteY79" fmla="*/ 412248 h 4566216"/>
              <a:gd name="connsiteX80" fmla="*/ 18776124 w 20114139"/>
              <a:gd name="connsiteY80" fmla="*/ 227572 h 4566216"/>
              <a:gd name="connsiteX81" fmla="*/ 19601223 w 20114139"/>
              <a:gd name="connsiteY81" fmla="*/ 1242 h 4566216"/>
              <a:gd name="connsiteX82" fmla="*/ 19966935 w 20114139"/>
              <a:gd name="connsiteY82" fmla="*/ 26696 h 4566216"/>
              <a:gd name="connsiteX83" fmla="*/ 20071313 w 20114139"/>
              <a:gd name="connsiteY83" fmla="*/ 62095 h 4566216"/>
              <a:gd name="connsiteX0" fmla="*/ 20071313 w 20114139"/>
              <a:gd name="connsiteY0" fmla="*/ 62095 h 4659964"/>
              <a:gd name="connsiteX1" fmla="*/ 19285396 w 20114139"/>
              <a:gd name="connsiteY1" fmla="*/ 200149 h 4659964"/>
              <a:gd name="connsiteX2" fmla="*/ 18975298 w 20114139"/>
              <a:gd name="connsiteY2" fmla="*/ 145366 h 4659964"/>
              <a:gd name="connsiteX3" fmla="*/ 18319109 w 20114139"/>
              <a:gd name="connsiteY3" fmla="*/ 361277 h 4659964"/>
              <a:gd name="connsiteX4" fmla="*/ 18499509 w 20114139"/>
              <a:gd name="connsiteY4" fmla="*/ 227033 h 4659964"/>
              <a:gd name="connsiteX5" fmla="*/ 17857743 w 20114139"/>
              <a:gd name="connsiteY5" fmla="*/ 473537 h 4659964"/>
              <a:gd name="connsiteX6" fmla="*/ 17517846 w 20114139"/>
              <a:gd name="connsiteY6" fmla="*/ 732155 h 4659964"/>
              <a:gd name="connsiteX7" fmla="*/ 17226014 w 20114139"/>
              <a:gd name="connsiteY7" fmla="*/ 943128 h 4659964"/>
              <a:gd name="connsiteX8" fmla="*/ 16899928 w 20114139"/>
              <a:gd name="connsiteY8" fmla="*/ 1381110 h 4659964"/>
              <a:gd name="connsiteX9" fmla="*/ 16692222 w 20114139"/>
              <a:gd name="connsiteY9" fmla="*/ 1478328 h 4659964"/>
              <a:gd name="connsiteX10" fmla="*/ 16317139 w 20114139"/>
              <a:gd name="connsiteY10" fmla="*/ 1915828 h 4659964"/>
              <a:gd name="connsiteX11" fmla="*/ 16115509 w 20114139"/>
              <a:gd name="connsiteY11" fmla="*/ 2369343 h 4659964"/>
              <a:gd name="connsiteX12" fmla="*/ 15687070 w 20114139"/>
              <a:gd name="connsiteY12" fmla="*/ 2694072 h 4659964"/>
              <a:gd name="connsiteX13" fmla="*/ 15508381 w 20114139"/>
              <a:gd name="connsiteY13" fmla="*/ 3050349 h 4659964"/>
              <a:gd name="connsiteX14" fmla="*/ 15165410 w 20114139"/>
              <a:gd name="connsiteY14" fmla="*/ 3244805 h 4659964"/>
              <a:gd name="connsiteX15" fmla="*/ 14285745 w 20114139"/>
              <a:gd name="connsiteY15" fmla="*/ 3996008 h 4659964"/>
              <a:gd name="connsiteX16" fmla="*/ 13772391 w 20114139"/>
              <a:gd name="connsiteY16" fmla="*/ 4252597 h 4659964"/>
              <a:gd name="connsiteX17" fmla="*/ 13357247 w 20114139"/>
              <a:gd name="connsiteY17" fmla="*/ 4025664 h 4659964"/>
              <a:gd name="connsiteX18" fmla="*/ 12859931 w 20114139"/>
              <a:gd name="connsiteY18" fmla="*/ 3624842 h 4659964"/>
              <a:gd name="connsiteX19" fmla="*/ 12332904 w 20114139"/>
              <a:gd name="connsiteY19" fmla="*/ 3595865 h 4659964"/>
              <a:gd name="connsiteX20" fmla="*/ 11786265 w 20114139"/>
              <a:gd name="connsiteY20" fmla="*/ 3328883 h 4659964"/>
              <a:gd name="connsiteX21" fmla="*/ 10961093 w 20114139"/>
              <a:gd name="connsiteY21" fmla="*/ 3232601 h 4659964"/>
              <a:gd name="connsiteX22" fmla="*/ 10308079 w 20114139"/>
              <a:gd name="connsiteY22" fmla="*/ 3039618 h 4659964"/>
              <a:gd name="connsiteX23" fmla="*/ 9829136 w 20114139"/>
              <a:gd name="connsiteY23" fmla="*/ 3010641 h 4659964"/>
              <a:gd name="connsiteX24" fmla="*/ 9349063 w 20114139"/>
              <a:gd name="connsiteY24" fmla="*/ 2830573 h 4659964"/>
              <a:gd name="connsiteX25" fmla="*/ 8580232 w 20114139"/>
              <a:gd name="connsiteY25" fmla="*/ 2801596 h 4659964"/>
              <a:gd name="connsiteX26" fmla="*/ 7895119 w 20114139"/>
              <a:gd name="connsiteY26" fmla="*/ 2862661 h 4659964"/>
              <a:gd name="connsiteX27" fmla="*/ 7267113 w 20114139"/>
              <a:gd name="connsiteY27" fmla="*/ 2833666 h 4659964"/>
              <a:gd name="connsiteX28" fmla="*/ 6406306 w 20114139"/>
              <a:gd name="connsiteY28" fmla="*/ 2862643 h 4659964"/>
              <a:gd name="connsiteX29" fmla="*/ 5570927 w 20114139"/>
              <a:gd name="connsiteY29" fmla="*/ 2923709 h 4659964"/>
              <a:gd name="connsiteX30" fmla="*/ 4768813 w 20114139"/>
              <a:gd name="connsiteY30" fmla="*/ 2952686 h 4659964"/>
              <a:gd name="connsiteX31" fmla="*/ 3869291 w 20114139"/>
              <a:gd name="connsiteY31" fmla="*/ 3100665 h 4659964"/>
              <a:gd name="connsiteX32" fmla="*/ 3168145 w 20114139"/>
              <a:gd name="connsiteY32" fmla="*/ 4557268 h 4659964"/>
              <a:gd name="connsiteX33" fmla="*/ 2349997 w 20114139"/>
              <a:gd name="connsiteY33" fmla="*/ 4541226 h 4659964"/>
              <a:gd name="connsiteX34" fmla="*/ 1644145 w 20114139"/>
              <a:gd name="connsiteY34" fmla="*/ 4557268 h 4659964"/>
              <a:gd name="connsiteX35" fmla="*/ 1259134 w 20114139"/>
              <a:gd name="connsiteY35" fmla="*/ 4557268 h 4659964"/>
              <a:gd name="connsiteX36" fmla="*/ 954334 w 20114139"/>
              <a:gd name="connsiteY36" fmla="*/ 4444973 h 4659964"/>
              <a:gd name="connsiteX37" fmla="*/ 617450 w 20114139"/>
              <a:gd name="connsiteY37" fmla="*/ 4252468 h 4659964"/>
              <a:gd name="connsiteX38" fmla="*/ 376819 w 20114139"/>
              <a:gd name="connsiteY38" fmla="*/ 3947668 h 4659964"/>
              <a:gd name="connsiteX39" fmla="*/ 168271 w 20114139"/>
              <a:gd name="connsiteY39" fmla="*/ 3771205 h 4659964"/>
              <a:gd name="connsiteX40" fmla="*/ 23892 w 20114139"/>
              <a:gd name="connsiteY40" fmla="*/ 3434321 h 4659964"/>
              <a:gd name="connsiteX41" fmla="*/ 7850 w 20114139"/>
              <a:gd name="connsiteY41" fmla="*/ 3033268 h 4659964"/>
              <a:gd name="connsiteX42" fmla="*/ 104103 w 20114139"/>
              <a:gd name="connsiteY42" fmla="*/ 2552005 h 4659964"/>
              <a:gd name="connsiteX43" fmla="*/ 248482 w 20114139"/>
              <a:gd name="connsiteY43" fmla="*/ 2183037 h 4659964"/>
              <a:gd name="connsiteX44" fmla="*/ 473071 w 20114139"/>
              <a:gd name="connsiteY44" fmla="*/ 1926363 h 4659964"/>
              <a:gd name="connsiteX45" fmla="*/ 729745 w 20114139"/>
              <a:gd name="connsiteY45" fmla="*/ 1669689 h 4659964"/>
              <a:gd name="connsiteX46" fmla="*/ 1034545 w 20114139"/>
              <a:gd name="connsiteY46" fmla="*/ 1364889 h 4659964"/>
              <a:gd name="connsiteX47" fmla="*/ 1483724 w 20114139"/>
              <a:gd name="connsiteY47" fmla="*/ 947795 h 4659964"/>
              <a:gd name="connsiteX48" fmla="*/ 1852692 w 20114139"/>
              <a:gd name="connsiteY48" fmla="*/ 803416 h 4659964"/>
              <a:gd name="connsiteX49" fmla="*/ 2847303 w 20114139"/>
              <a:gd name="connsiteY49" fmla="*/ 594868 h 4659964"/>
              <a:gd name="connsiteX50" fmla="*/ 3472945 w 20114139"/>
              <a:gd name="connsiteY50" fmla="*/ 514658 h 4659964"/>
              <a:gd name="connsiteX51" fmla="*/ 4515682 w 20114139"/>
              <a:gd name="connsiteY51" fmla="*/ 450489 h 4659964"/>
              <a:gd name="connsiteX52" fmla="*/ 5141324 w 20114139"/>
              <a:gd name="connsiteY52" fmla="*/ 338195 h 4659964"/>
              <a:gd name="connsiteX53" fmla="*/ 6585113 w 20114139"/>
              <a:gd name="connsiteY53" fmla="*/ 274026 h 4659964"/>
              <a:gd name="connsiteX54" fmla="*/ 7611808 w 20114139"/>
              <a:gd name="connsiteY54" fmla="*/ 257984 h 4659964"/>
              <a:gd name="connsiteX55" fmla="*/ 8632333 w 20114139"/>
              <a:gd name="connsiteY55" fmla="*/ 313823 h 4659964"/>
              <a:gd name="connsiteX56" fmla="*/ 9264762 w 20114139"/>
              <a:gd name="connsiteY56" fmla="*/ 332950 h 4659964"/>
              <a:gd name="connsiteX57" fmla="*/ 9622933 w 20114139"/>
              <a:gd name="connsiteY57" fmla="*/ 473627 h 4659964"/>
              <a:gd name="connsiteX58" fmla="*/ 10565102 w 20114139"/>
              <a:gd name="connsiteY58" fmla="*/ 447483 h 4659964"/>
              <a:gd name="connsiteX59" fmla="*/ 11226112 w 20114139"/>
              <a:gd name="connsiteY59" fmla="*/ 600823 h 4659964"/>
              <a:gd name="connsiteX60" fmla="*/ 11627785 w 20114139"/>
              <a:gd name="connsiteY60" fmla="*/ 685688 h 4659964"/>
              <a:gd name="connsiteX61" fmla="*/ 12102668 w 20114139"/>
              <a:gd name="connsiteY61" fmla="*/ 871693 h 4659964"/>
              <a:gd name="connsiteX62" fmla="*/ 12576930 w 20114139"/>
              <a:gd name="connsiteY62" fmla="*/ 879505 h 4659964"/>
              <a:gd name="connsiteX63" fmla="*/ 12863235 w 20114139"/>
              <a:gd name="connsiteY63" fmla="*/ 1141396 h 4659964"/>
              <a:gd name="connsiteX64" fmla="*/ 13309320 w 20114139"/>
              <a:gd name="connsiteY64" fmla="*/ 1287941 h 4659964"/>
              <a:gd name="connsiteX65" fmla="*/ 13810127 w 20114139"/>
              <a:gd name="connsiteY65" fmla="*/ 1496767 h 4659964"/>
              <a:gd name="connsiteX66" fmla="*/ 14193189 w 20114139"/>
              <a:gd name="connsiteY66" fmla="*/ 1758125 h 4659964"/>
              <a:gd name="connsiteX67" fmla="*/ 14586732 w 20114139"/>
              <a:gd name="connsiteY67" fmla="*/ 1918068 h 4659964"/>
              <a:gd name="connsiteX68" fmla="*/ 14981936 w 20114139"/>
              <a:gd name="connsiteY68" fmla="*/ 1943598 h 4659964"/>
              <a:gd name="connsiteX69" fmla="*/ 15156606 w 20114139"/>
              <a:gd name="connsiteY69" fmla="*/ 1941616 h 4659964"/>
              <a:gd name="connsiteX70" fmla="*/ 15440492 w 20114139"/>
              <a:gd name="connsiteY70" fmla="*/ 1964663 h 4659964"/>
              <a:gd name="connsiteX71" fmla="*/ 15397622 w 20114139"/>
              <a:gd name="connsiteY71" fmla="*/ 1726721 h 4659964"/>
              <a:gd name="connsiteX72" fmla="*/ 15707009 w 20114139"/>
              <a:gd name="connsiteY72" fmla="*/ 1642371 h 4659964"/>
              <a:gd name="connsiteX73" fmla="*/ 16087505 w 20114139"/>
              <a:gd name="connsiteY73" fmla="*/ 1623236 h 4659964"/>
              <a:gd name="connsiteX74" fmla="*/ 16109197 w 20114139"/>
              <a:gd name="connsiteY74" fmla="*/ 1174838 h 4659964"/>
              <a:gd name="connsiteX75" fmla="*/ 16247648 w 20114139"/>
              <a:gd name="connsiteY75" fmla="*/ 1260204 h 4659964"/>
              <a:gd name="connsiteX76" fmla="*/ 16760593 w 20114139"/>
              <a:gd name="connsiteY76" fmla="*/ 912407 h 4659964"/>
              <a:gd name="connsiteX77" fmla="*/ 17328139 w 20114139"/>
              <a:gd name="connsiteY77" fmla="*/ 795618 h 4659964"/>
              <a:gd name="connsiteX78" fmla="*/ 17711506 w 20114139"/>
              <a:gd name="connsiteY78" fmla="*/ 433840 h 4659964"/>
              <a:gd name="connsiteX79" fmla="*/ 18080315 w 20114139"/>
              <a:gd name="connsiteY79" fmla="*/ 412248 h 4659964"/>
              <a:gd name="connsiteX80" fmla="*/ 18776124 w 20114139"/>
              <a:gd name="connsiteY80" fmla="*/ 227572 h 4659964"/>
              <a:gd name="connsiteX81" fmla="*/ 19601223 w 20114139"/>
              <a:gd name="connsiteY81" fmla="*/ 1242 h 4659964"/>
              <a:gd name="connsiteX82" fmla="*/ 19966935 w 20114139"/>
              <a:gd name="connsiteY82" fmla="*/ 26696 h 4659964"/>
              <a:gd name="connsiteX83" fmla="*/ 20071313 w 20114139"/>
              <a:gd name="connsiteY83" fmla="*/ 62095 h 4659964"/>
              <a:gd name="connsiteX0" fmla="*/ 20071313 w 20114139"/>
              <a:gd name="connsiteY0" fmla="*/ 62095 h 4641630"/>
              <a:gd name="connsiteX1" fmla="*/ 19285396 w 20114139"/>
              <a:gd name="connsiteY1" fmla="*/ 200149 h 4641630"/>
              <a:gd name="connsiteX2" fmla="*/ 18975298 w 20114139"/>
              <a:gd name="connsiteY2" fmla="*/ 145366 h 4641630"/>
              <a:gd name="connsiteX3" fmla="*/ 18319109 w 20114139"/>
              <a:gd name="connsiteY3" fmla="*/ 361277 h 4641630"/>
              <a:gd name="connsiteX4" fmla="*/ 18499509 w 20114139"/>
              <a:gd name="connsiteY4" fmla="*/ 227033 h 4641630"/>
              <a:gd name="connsiteX5" fmla="*/ 17857743 w 20114139"/>
              <a:gd name="connsiteY5" fmla="*/ 473537 h 4641630"/>
              <a:gd name="connsiteX6" fmla="*/ 17517846 w 20114139"/>
              <a:gd name="connsiteY6" fmla="*/ 732155 h 4641630"/>
              <a:gd name="connsiteX7" fmla="*/ 17226014 w 20114139"/>
              <a:gd name="connsiteY7" fmla="*/ 943128 h 4641630"/>
              <a:gd name="connsiteX8" fmla="*/ 16899928 w 20114139"/>
              <a:gd name="connsiteY8" fmla="*/ 1381110 h 4641630"/>
              <a:gd name="connsiteX9" fmla="*/ 16692222 w 20114139"/>
              <a:gd name="connsiteY9" fmla="*/ 1478328 h 4641630"/>
              <a:gd name="connsiteX10" fmla="*/ 16317139 w 20114139"/>
              <a:gd name="connsiteY10" fmla="*/ 1915828 h 4641630"/>
              <a:gd name="connsiteX11" fmla="*/ 16115509 w 20114139"/>
              <a:gd name="connsiteY11" fmla="*/ 2369343 h 4641630"/>
              <a:gd name="connsiteX12" fmla="*/ 15687070 w 20114139"/>
              <a:gd name="connsiteY12" fmla="*/ 2694072 h 4641630"/>
              <a:gd name="connsiteX13" fmla="*/ 15508381 w 20114139"/>
              <a:gd name="connsiteY13" fmla="*/ 3050349 h 4641630"/>
              <a:gd name="connsiteX14" fmla="*/ 15165410 w 20114139"/>
              <a:gd name="connsiteY14" fmla="*/ 3244805 h 4641630"/>
              <a:gd name="connsiteX15" fmla="*/ 14285745 w 20114139"/>
              <a:gd name="connsiteY15" fmla="*/ 3996008 h 4641630"/>
              <a:gd name="connsiteX16" fmla="*/ 13772391 w 20114139"/>
              <a:gd name="connsiteY16" fmla="*/ 4252597 h 4641630"/>
              <a:gd name="connsiteX17" fmla="*/ 13357247 w 20114139"/>
              <a:gd name="connsiteY17" fmla="*/ 4025664 h 4641630"/>
              <a:gd name="connsiteX18" fmla="*/ 12859931 w 20114139"/>
              <a:gd name="connsiteY18" fmla="*/ 3624842 h 4641630"/>
              <a:gd name="connsiteX19" fmla="*/ 12332904 w 20114139"/>
              <a:gd name="connsiteY19" fmla="*/ 3595865 h 4641630"/>
              <a:gd name="connsiteX20" fmla="*/ 11786265 w 20114139"/>
              <a:gd name="connsiteY20" fmla="*/ 3328883 h 4641630"/>
              <a:gd name="connsiteX21" fmla="*/ 10961093 w 20114139"/>
              <a:gd name="connsiteY21" fmla="*/ 3232601 h 4641630"/>
              <a:gd name="connsiteX22" fmla="*/ 10308079 w 20114139"/>
              <a:gd name="connsiteY22" fmla="*/ 3039618 h 4641630"/>
              <a:gd name="connsiteX23" fmla="*/ 9829136 w 20114139"/>
              <a:gd name="connsiteY23" fmla="*/ 3010641 h 4641630"/>
              <a:gd name="connsiteX24" fmla="*/ 9349063 w 20114139"/>
              <a:gd name="connsiteY24" fmla="*/ 2830573 h 4641630"/>
              <a:gd name="connsiteX25" fmla="*/ 8580232 w 20114139"/>
              <a:gd name="connsiteY25" fmla="*/ 2801596 h 4641630"/>
              <a:gd name="connsiteX26" fmla="*/ 7895119 w 20114139"/>
              <a:gd name="connsiteY26" fmla="*/ 2862661 h 4641630"/>
              <a:gd name="connsiteX27" fmla="*/ 7267113 w 20114139"/>
              <a:gd name="connsiteY27" fmla="*/ 2833666 h 4641630"/>
              <a:gd name="connsiteX28" fmla="*/ 6406306 w 20114139"/>
              <a:gd name="connsiteY28" fmla="*/ 2862643 h 4641630"/>
              <a:gd name="connsiteX29" fmla="*/ 5570927 w 20114139"/>
              <a:gd name="connsiteY29" fmla="*/ 2923709 h 4641630"/>
              <a:gd name="connsiteX30" fmla="*/ 4768813 w 20114139"/>
              <a:gd name="connsiteY30" fmla="*/ 2952686 h 4641630"/>
              <a:gd name="connsiteX31" fmla="*/ 3869291 w 20114139"/>
              <a:gd name="connsiteY31" fmla="*/ 3100665 h 4641630"/>
              <a:gd name="connsiteX32" fmla="*/ 3262046 w 20114139"/>
              <a:gd name="connsiteY32" fmla="*/ 3251756 h 4641630"/>
              <a:gd name="connsiteX33" fmla="*/ 2349997 w 20114139"/>
              <a:gd name="connsiteY33" fmla="*/ 4541226 h 4641630"/>
              <a:gd name="connsiteX34" fmla="*/ 1644145 w 20114139"/>
              <a:gd name="connsiteY34" fmla="*/ 4557268 h 4641630"/>
              <a:gd name="connsiteX35" fmla="*/ 1259134 w 20114139"/>
              <a:gd name="connsiteY35" fmla="*/ 4557268 h 4641630"/>
              <a:gd name="connsiteX36" fmla="*/ 954334 w 20114139"/>
              <a:gd name="connsiteY36" fmla="*/ 4444973 h 4641630"/>
              <a:gd name="connsiteX37" fmla="*/ 617450 w 20114139"/>
              <a:gd name="connsiteY37" fmla="*/ 4252468 h 4641630"/>
              <a:gd name="connsiteX38" fmla="*/ 376819 w 20114139"/>
              <a:gd name="connsiteY38" fmla="*/ 3947668 h 4641630"/>
              <a:gd name="connsiteX39" fmla="*/ 168271 w 20114139"/>
              <a:gd name="connsiteY39" fmla="*/ 3771205 h 4641630"/>
              <a:gd name="connsiteX40" fmla="*/ 23892 w 20114139"/>
              <a:gd name="connsiteY40" fmla="*/ 3434321 h 4641630"/>
              <a:gd name="connsiteX41" fmla="*/ 7850 w 20114139"/>
              <a:gd name="connsiteY41" fmla="*/ 3033268 h 4641630"/>
              <a:gd name="connsiteX42" fmla="*/ 104103 w 20114139"/>
              <a:gd name="connsiteY42" fmla="*/ 2552005 h 4641630"/>
              <a:gd name="connsiteX43" fmla="*/ 248482 w 20114139"/>
              <a:gd name="connsiteY43" fmla="*/ 2183037 h 4641630"/>
              <a:gd name="connsiteX44" fmla="*/ 473071 w 20114139"/>
              <a:gd name="connsiteY44" fmla="*/ 1926363 h 4641630"/>
              <a:gd name="connsiteX45" fmla="*/ 729745 w 20114139"/>
              <a:gd name="connsiteY45" fmla="*/ 1669689 h 4641630"/>
              <a:gd name="connsiteX46" fmla="*/ 1034545 w 20114139"/>
              <a:gd name="connsiteY46" fmla="*/ 1364889 h 4641630"/>
              <a:gd name="connsiteX47" fmla="*/ 1483724 w 20114139"/>
              <a:gd name="connsiteY47" fmla="*/ 947795 h 4641630"/>
              <a:gd name="connsiteX48" fmla="*/ 1852692 w 20114139"/>
              <a:gd name="connsiteY48" fmla="*/ 803416 h 4641630"/>
              <a:gd name="connsiteX49" fmla="*/ 2847303 w 20114139"/>
              <a:gd name="connsiteY49" fmla="*/ 594868 h 4641630"/>
              <a:gd name="connsiteX50" fmla="*/ 3472945 w 20114139"/>
              <a:gd name="connsiteY50" fmla="*/ 514658 h 4641630"/>
              <a:gd name="connsiteX51" fmla="*/ 4515682 w 20114139"/>
              <a:gd name="connsiteY51" fmla="*/ 450489 h 4641630"/>
              <a:gd name="connsiteX52" fmla="*/ 5141324 w 20114139"/>
              <a:gd name="connsiteY52" fmla="*/ 338195 h 4641630"/>
              <a:gd name="connsiteX53" fmla="*/ 6585113 w 20114139"/>
              <a:gd name="connsiteY53" fmla="*/ 274026 h 4641630"/>
              <a:gd name="connsiteX54" fmla="*/ 7611808 w 20114139"/>
              <a:gd name="connsiteY54" fmla="*/ 257984 h 4641630"/>
              <a:gd name="connsiteX55" fmla="*/ 8632333 w 20114139"/>
              <a:gd name="connsiteY55" fmla="*/ 313823 h 4641630"/>
              <a:gd name="connsiteX56" fmla="*/ 9264762 w 20114139"/>
              <a:gd name="connsiteY56" fmla="*/ 332950 h 4641630"/>
              <a:gd name="connsiteX57" fmla="*/ 9622933 w 20114139"/>
              <a:gd name="connsiteY57" fmla="*/ 473627 h 4641630"/>
              <a:gd name="connsiteX58" fmla="*/ 10565102 w 20114139"/>
              <a:gd name="connsiteY58" fmla="*/ 447483 h 4641630"/>
              <a:gd name="connsiteX59" fmla="*/ 11226112 w 20114139"/>
              <a:gd name="connsiteY59" fmla="*/ 600823 h 4641630"/>
              <a:gd name="connsiteX60" fmla="*/ 11627785 w 20114139"/>
              <a:gd name="connsiteY60" fmla="*/ 685688 h 4641630"/>
              <a:gd name="connsiteX61" fmla="*/ 12102668 w 20114139"/>
              <a:gd name="connsiteY61" fmla="*/ 871693 h 4641630"/>
              <a:gd name="connsiteX62" fmla="*/ 12576930 w 20114139"/>
              <a:gd name="connsiteY62" fmla="*/ 879505 h 4641630"/>
              <a:gd name="connsiteX63" fmla="*/ 12863235 w 20114139"/>
              <a:gd name="connsiteY63" fmla="*/ 1141396 h 4641630"/>
              <a:gd name="connsiteX64" fmla="*/ 13309320 w 20114139"/>
              <a:gd name="connsiteY64" fmla="*/ 1287941 h 4641630"/>
              <a:gd name="connsiteX65" fmla="*/ 13810127 w 20114139"/>
              <a:gd name="connsiteY65" fmla="*/ 1496767 h 4641630"/>
              <a:gd name="connsiteX66" fmla="*/ 14193189 w 20114139"/>
              <a:gd name="connsiteY66" fmla="*/ 1758125 h 4641630"/>
              <a:gd name="connsiteX67" fmla="*/ 14586732 w 20114139"/>
              <a:gd name="connsiteY67" fmla="*/ 1918068 h 4641630"/>
              <a:gd name="connsiteX68" fmla="*/ 14981936 w 20114139"/>
              <a:gd name="connsiteY68" fmla="*/ 1943598 h 4641630"/>
              <a:gd name="connsiteX69" fmla="*/ 15156606 w 20114139"/>
              <a:gd name="connsiteY69" fmla="*/ 1941616 h 4641630"/>
              <a:gd name="connsiteX70" fmla="*/ 15440492 w 20114139"/>
              <a:gd name="connsiteY70" fmla="*/ 1964663 h 4641630"/>
              <a:gd name="connsiteX71" fmla="*/ 15397622 w 20114139"/>
              <a:gd name="connsiteY71" fmla="*/ 1726721 h 4641630"/>
              <a:gd name="connsiteX72" fmla="*/ 15707009 w 20114139"/>
              <a:gd name="connsiteY72" fmla="*/ 1642371 h 4641630"/>
              <a:gd name="connsiteX73" fmla="*/ 16087505 w 20114139"/>
              <a:gd name="connsiteY73" fmla="*/ 1623236 h 4641630"/>
              <a:gd name="connsiteX74" fmla="*/ 16109197 w 20114139"/>
              <a:gd name="connsiteY74" fmla="*/ 1174838 h 4641630"/>
              <a:gd name="connsiteX75" fmla="*/ 16247648 w 20114139"/>
              <a:gd name="connsiteY75" fmla="*/ 1260204 h 4641630"/>
              <a:gd name="connsiteX76" fmla="*/ 16760593 w 20114139"/>
              <a:gd name="connsiteY76" fmla="*/ 912407 h 4641630"/>
              <a:gd name="connsiteX77" fmla="*/ 17328139 w 20114139"/>
              <a:gd name="connsiteY77" fmla="*/ 795618 h 4641630"/>
              <a:gd name="connsiteX78" fmla="*/ 17711506 w 20114139"/>
              <a:gd name="connsiteY78" fmla="*/ 433840 h 4641630"/>
              <a:gd name="connsiteX79" fmla="*/ 18080315 w 20114139"/>
              <a:gd name="connsiteY79" fmla="*/ 412248 h 4641630"/>
              <a:gd name="connsiteX80" fmla="*/ 18776124 w 20114139"/>
              <a:gd name="connsiteY80" fmla="*/ 227572 h 4641630"/>
              <a:gd name="connsiteX81" fmla="*/ 19601223 w 20114139"/>
              <a:gd name="connsiteY81" fmla="*/ 1242 h 4641630"/>
              <a:gd name="connsiteX82" fmla="*/ 19966935 w 20114139"/>
              <a:gd name="connsiteY82" fmla="*/ 26696 h 4641630"/>
              <a:gd name="connsiteX83" fmla="*/ 20071313 w 20114139"/>
              <a:gd name="connsiteY83" fmla="*/ 62095 h 4641630"/>
              <a:gd name="connsiteX0" fmla="*/ 20071313 w 20114139"/>
              <a:gd name="connsiteY0" fmla="*/ 62095 h 4656119"/>
              <a:gd name="connsiteX1" fmla="*/ 19285396 w 20114139"/>
              <a:gd name="connsiteY1" fmla="*/ 200149 h 4656119"/>
              <a:gd name="connsiteX2" fmla="*/ 18975298 w 20114139"/>
              <a:gd name="connsiteY2" fmla="*/ 145366 h 4656119"/>
              <a:gd name="connsiteX3" fmla="*/ 18319109 w 20114139"/>
              <a:gd name="connsiteY3" fmla="*/ 361277 h 4656119"/>
              <a:gd name="connsiteX4" fmla="*/ 18499509 w 20114139"/>
              <a:gd name="connsiteY4" fmla="*/ 227033 h 4656119"/>
              <a:gd name="connsiteX5" fmla="*/ 17857743 w 20114139"/>
              <a:gd name="connsiteY5" fmla="*/ 473537 h 4656119"/>
              <a:gd name="connsiteX6" fmla="*/ 17517846 w 20114139"/>
              <a:gd name="connsiteY6" fmla="*/ 732155 h 4656119"/>
              <a:gd name="connsiteX7" fmla="*/ 17226014 w 20114139"/>
              <a:gd name="connsiteY7" fmla="*/ 943128 h 4656119"/>
              <a:gd name="connsiteX8" fmla="*/ 16899928 w 20114139"/>
              <a:gd name="connsiteY8" fmla="*/ 1381110 h 4656119"/>
              <a:gd name="connsiteX9" fmla="*/ 16692222 w 20114139"/>
              <a:gd name="connsiteY9" fmla="*/ 1478328 h 4656119"/>
              <a:gd name="connsiteX10" fmla="*/ 16317139 w 20114139"/>
              <a:gd name="connsiteY10" fmla="*/ 1915828 h 4656119"/>
              <a:gd name="connsiteX11" fmla="*/ 16115509 w 20114139"/>
              <a:gd name="connsiteY11" fmla="*/ 2369343 h 4656119"/>
              <a:gd name="connsiteX12" fmla="*/ 15687070 w 20114139"/>
              <a:gd name="connsiteY12" fmla="*/ 2694072 h 4656119"/>
              <a:gd name="connsiteX13" fmla="*/ 15508381 w 20114139"/>
              <a:gd name="connsiteY13" fmla="*/ 3050349 h 4656119"/>
              <a:gd name="connsiteX14" fmla="*/ 15165410 w 20114139"/>
              <a:gd name="connsiteY14" fmla="*/ 3244805 h 4656119"/>
              <a:gd name="connsiteX15" fmla="*/ 14285745 w 20114139"/>
              <a:gd name="connsiteY15" fmla="*/ 3996008 h 4656119"/>
              <a:gd name="connsiteX16" fmla="*/ 13772391 w 20114139"/>
              <a:gd name="connsiteY16" fmla="*/ 4252597 h 4656119"/>
              <a:gd name="connsiteX17" fmla="*/ 13357247 w 20114139"/>
              <a:gd name="connsiteY17" fmla="*/ 4025664 h 4656119"/>
              <a:gd name="connsiteX18" fmla="*/ 12859931 w 20114139"/>
              <a:gd name="connsiteY18" fmla="*/ 3624842 h 4656119"/>
              <a:gd name="connsiteX19" fmla="*/ 12332904 w 20114139"/>
              <a:gd name="connsiteY19" fmla="*/ 3595865 h 4656119"/>
              <a:gd name="connsiteX20" fmla="*/ 11786265 w 20114139"/>
              <a:gd name="connsiteY20" fmla="*/ 3328883 h 4656119"/>
              <a:gd name="connsiteX21" fmla="*/ 10961093 w 20114139"/>
              <a:gd name="connsiteY21" fmla="*/ 3232601 h 4656119"/>
              <a:gd name="connsiteX22" fmla="*/ 10308079 w 20114139"/>
              <a:gd name="connsiteY22" fmla="*/ 3039618 h 4656119"/>
              <a:gd name="connsiteX23" fmla="*/ 9829136 w 20114139"/>
              <a:gd name="connsiteY23" fmla="*/ 3010641 h 4656119"/>
              <a:gd name="connsiteX24" fmla="*/ 9349063 w 20114139"/>
              <a:gd name="connsiteY24" fmla="*/ 2830573 h 4656119"/>
              <a:gd name="connsiteX25" fmla="*/ 8580232 w 20114139"/>
              <a:gd name="connsiteY25" fmla="*/ 2801596 h 4656119"/>
              <a:gd name="connsiteX26" fmla="*/ 7895119 w 20114139"/>
              <a:gd name="connsiteY26" fmla="*/ 2862661 h 4656119"/>
              <a:gd name="connsiteX27" fmla="*/ 7267113 w 20114139"/>
              <a:gd name="connsiteY27" fmla="*/ 2833666 h 4656119"/>
              <a:gd name="connsiteX28" fmla="*/ 6406306 w 20114139"/>
              <a:gd name="connsiteY28" fmla="*/ 2862643 h 4656119"/>
              <a:gd name="connsiteX29" fmla="*/ 5570927 w 20114139"/>
              <a:gd name="connsiteY29" fmla="*/ 2923709 h 4656119"/>
              <a:gd name="connsiteX30" fmla="*/ 4768813 w 20114139"/>
              <a:gd name="connsiteY30" fmla="*/ 2952686 h 4656119"/>
              <a:gd name="connsiteX31" fmla="*/ 3869291 w 20114139"/>
              <a:gd name="connsiteY31" fmla="*/ 3100665 h 4656119"/>
              <a:gd name="connsiteX32" fmla="*/ 3262046 w 20114139"/>
              <a:gd name="connsiteY32" fmla="*/ 3251756 h 4656119"/>
              <a:gd name="connsiteX33" fmla="*/ 2819485 w 20114139"/>
              <a:gd name="connsiteY33" fmla="*/ 3280733 h 4656119"/>
              <a:gd name="connsiteX34" fmla="*/ 1644145 w 20114139"/>
              <a:gd name="connsiteY34" fmla="*/ 4557268 h 4656119"/>
              <a:gd name="connsiteX35" fmla="*/ 1259134 w 20114139"/>
              <a:gd name="connsiteY35" fmla="*/ 4557268 h 4656119"/>
              <a:gd name="connsiteX36" fmla="*/ 954334 w 20114139"/>
              <a:gd name="connsiteY36" fmla="*/ 4444973 h 4656119"/>
              <a:gd name="connsiteX37" fmla="*/ 617450 w 20114139"/>
              <a:gd name="connsiteY37" fmla="*/ 4252468 h 4656119"/>
              <a:gd name="connsiteX38" fmla="*/ 376819 w 20114139"/>
              <a:gd name="connsiteY38" fmla="*/ 3947668 h 4656119"/>
              <a:gd name="connsiteX39" fmla="*/ 168271 w 20114139"/>
              <a:gd name="connsiteY39" fmla="*/ 3771205 h 4656119"/>
              <a:gd name="connsiteX40" fmla="*/ 23892 w 20114139"/>
              <a:gd name="connsiteY40" fmla="*/ 3434321 h 4656119"/>
              <a:gd name="connsiteX41" fmla="*/ 7850 w 20114139"/>
              <a:gd name="connsiteY41" fmla="*/ 3033268 h 4656119"/>
              <a:gd name="connsiteX42" fmla="*/ 104103 w 20114139"/>
              <a:gd name="connsiteY42" fmla="*/ 2552005 h 4656119"/>
              <a:gd name="connsiteX43" fmla="*/ 248482 w 20114139"/>
              <a:gd name="connsiteY43" fmla="*/ 2183037 h 4656119"/>
              <a:gd name="connsiteX44" fmla="*/ 473071 w 20114139"/>
              <a:gd name="connsiteY44" fmla="*/ 1926363 h 4656119"/>
              <a:gd name="connsiteX45" fmla="*/ 729745 w 20114139"/>
              <a:gd name="connsiteY45" fmla="*/ 1669689 h 4656119"/>
              <a:gd name="connsiteX46" fmla="*/ 1034545 w 20114139"/>
              <a:gd name="connsiteY46" fmla="*/ 1364889 h 4656119"/>
              <a:gd name="connsiteX47" fmla="*/ 1483724 w 20114139"/>
              <a:gd name="connsiteY47" fmla="*/ 947795 h 4656119"/>
              <a:gd name="connsiteX48" fmla="*/ 1852692 w 20114139"/>
              <a:gd name="connsiteY48" fmla="*/ 803416 h 4656119"/>
              <a:gd name="connsiteX49" fmla="*/ 2847303 w 20114139"/>
              <a:gd name="connsiteY49" fmla="*/ 594868 h 4656119"/>
              <a:gd name="connsiteX50" fmla="*/ 3472945 w 20114139"/>
              <a:gd name="connsiteY50" fmla="*/ 514658 h 4656119"/>
              <a:gd name="connsiteX51" fmla="*/ 4515682 w 20114139"/>
              <a:gd name="connsiteY51" fmla="*/ 450489 h 4656119"/>
              <a:gd name="connsiteX52" fmla="*/ 5141324 w 20114139"/>
              <a:gd name="connsiteY52" fmla="*/ 338195 h 4656119"/>
              <a:gd name="connsiteX53" fmla="*/ 6585113 w 20114139"/>
              <a:gd name="connsiteY53" fmla="*/ 274026 h 4656119"/>
              <a:gd name="connsiteX54" fmla="*/ 7611808 w 20114139"/>
              <a:gd name="connsiteY54" fmla="*/ 257984 h 4656119"/>
              <a:gd name="connsiteX55" fmla="*/ 8632333 w 20114139"/>
              <a:gd name="connsiteY55" fmla="*/ 313823 h 4656119"/>
              <a:gd name="connsiteX56" fmla="*/ 9264762 w 20114139"/>
              <a:gd name="connsiteY56" fmla="*/ 332950 h 4656119"/>
              <a:gd name="connsiteX57" fmla="*/ 9622933 w 20114139"/>
              <a:gd name="connsiteY57" fmla="*/ 473627 h 4656119"/>
              <a:gd name="connsiteX58" fmla="*/ 10565102 w 20114139"/>
              <a:gd name="connsiteY58" fmla="*/ 447483 h 4656119"/>
              <a:gd name="connsiteX59" fmla="*/ 11226112 w 20114139"/>
              <a:gd name="connsiteY59" fmla="*/ 600823 h 4656119"/>
              <a:gd name="connsiteX60" fmla="*/ 11627785 w 20114139"/>
              <a:gd name="connsiteY60" fmla="*/ 685688 h 4656119"/>
              <a:gd name="connsiteX61" fmla="*/ 12102668 w 20114139"/>
              <a:gd name="connsiteY61" fmla="*/ 871693 h 4656119"/>
              <a:gd name="connsiteX62" fmla="*/ 12576930 w 20114139"/>
              <a:gd name="connsiteY62" fmla="*/ 879505 h 4656119"/>
              <a:gd name="connsiteX63" fmla="*/ 12863235 w 20114139"/>
              <a:gd name="connsiteY63" fmla="*/ 1141396 h 4656119"/>
              <a:gd name="connsiteX64" fmla="*/ 13309320 w 20114139"/>
              <a:gd name="connsiteY64" fmla="*/ 1287941 h 4656119"/>
              <a:gd name="connsiteX65" fmla="*/ 13810127 w 20114139"/>
              <a:gd name="connsiteY65" fmla="*/ 1496767 h 4656119"/>
              <a:gd name="connsiteX66" fmla="*/ 14193189 w 20114139"/>
              <a:gd name="connsiteY66" fmla="*/ 1758125 h 4656119"/>
              <a:gd name="connsiteX67" fmla="*/ 14586732 w 20114139"/>
              <a:gd name="connsiteY67" fmla="*/ 1918068 h 4656119"/>
              <a:gd name="connsiteX68" fmla="*/ 14981936 w 20114139"/>
              <a:gd name="connsiteY68" fmla="*/ 1943598 h 4656119"/>
              <a:gd name="connsiteX69" fmla="*/ 15156606 w 20114139"/>
              <a:gd name="connsiteY69" fmla="*/ 1941616 h 4656119"/>
              <a:gd name="connsiteX70" fmla="*/ 15440492 w 20114139"/>
              <a:gd name="connsiteY70" fmla="*/ 1964663 h 4656119"/>
              <a:gd name="connsiteX71" fmla="*/ 15397622 w 20114139"/>
              <a:gd name="connsiteY71" fmla="*/ 1726721 h 4656119"/>
              <a:gd name="connsiteX72" fmla="*/ 15707009 w 20114139"/>
              <a:gd name="connsiteY72" fmla="*/ 1642371 h 4656119"/>
              <a:gd name="connsiteX73" fmla="*/ 16087505 w 20114139"/>
              <a:gd name="connsiteY73" fmla="*/ 1623236 h 4656119"/>
              <a:gd name="connsiteX74" fmla="*/ 16109197 w 20114139"/>
              <a:gd name="connsiteY74" fmla="*/ 1174838 h 4656119"/>
              <a:gd name="connsiteX75" fmla="*/ 16247648 w 20114139"/>
              <a:gd name="connsiteY75" fmla="*/ 1260204 h 4656119"/>
              <a:gd name="connsiteX76" fmla="*/ 16760593 w 20114139"/>
              <a:gd name="connsiteY76" fmla="*/ 912407 h 4656119"/>
              <a:gd name="connsiteX77" fmla="*/ 17328139 w 20114139"/>
              <a:gd name="connsiteY77" fmla="*/ 795618 h 4656119"/>
              <a:gd name="connsiteX78" fmla="*/ 17711506 w 20114139"/>
              <a:gd name="connsiteY78" fmla="*/ 433840 h 4656119"/>
              <a:gd name="connsiteX79" fmla="*/ 18080315 w 20114139"/>
              <a:gd name="connsiteY79" fmla="*/ 412248 h 4656119"/>
              <a:gd name="connsiteX80" fmla="*/ 18776124 w 20114139"/>
              <a:gd name="connsiteY80" fmla="*/ 227572 h 4656119"/>
              <a:gd name="connsiteX81" fmla="*/ 19601223 w 20114139"/>
              <a:gd name="connsiteY81" fmla="*/ 1242 h 4656119"/>
              <a:gd name="connsiteX82" fmla="*/ 19966935 w 20114139"/>
              <a:gd name="connsiteY82" fmla="*/ 26696 h 4656119"/>
              <a:gd name="connsiteX83" fmla="*/ 20071313 w 20114139"/>
              <a:gd name="connsiteY83" fmla="*/ 62095 h 4656119"/>
              <a:gd name="connsiteX0" fmla="*/ 20071313 w 20114139"/>
              <a:gd name="connsiteY0" fmla="*/ 62095 h 4618193"/>
              <a:gd name="connsiteX1" fmla="*/ 19285396 w 20114139"/>
              <a:gd name="connsiteY1" fmla="*/ 200149 h 4618193"/>
              <a:gd name="connsiteX2" fmla="*/ 18975298 w 20114139"/>
              <a:gd name="connsiteY2" fmla="*/ 145366 h 4618193"/>
              <a:gd name="connsiteX3" fmla="*/ 18319109 w 20114139"/>
              <a:gd name="connsiteY3" fmla="*/ 361277 h 4618193"/>
              <a:gd name="connsiteX4" fmla="*/ 18499509 w 20114139"/>
              <a:gd name="connsiteY4" fmla="*/ 227033 h 4618193"/>
              <a:gd name="connsiteX5" fmla="*/ 17857743 w 20114139"/>
              <a:gd name="connsiteY5" fmla="*/ 473537 h 4618193"/>
              <a:gd name="connsiteX6" fmla="*/ 17517846 w 20114139"/>
              <a:gd name="connsiteY6" fmla="*/ 732155 h 4618193"/>
              <a:gd name="connsiteX7" fmla="*/ 17226014 w 20114139"/>
              <a:gd name="connsiteY7" fmla="*/ 943128 h 4618193"/>
              <a:gd name="connsiteX8" fmla="*/ 16899928 w 20114139"/>
              <a:gd name="connsiteY8" fmla="*/ 1381110 h 4618193"/>
              <a:gd name="connsiteX9" fmla="*/ 16692222 w 20114139"/>
              <a:gd name="connsiteY9" fmla="*/ 1478328 h 4618193"/>
              <a:gd name="connsiteX10" fmla="*/ 16317139 w 20114139"/>
              <a:gd name="connsiteY10" fmla="*/ 1915828 h 4618193"/>
              <a:gd name="connsiteX11" fmla="*/ 16115509 w 20114139"/>
              <a:gd name="connsiteY11" fmla="*/ 2369343 h 4618193"/>
              <a:gd name="connsiteX12" fmla="*/ 15687070 w 20114139"/>
              <a:gd name="connsiteY12" fmla="*/ 2694072 h 4618193"/>
              <a:gd name="connsiteX13" fmla="*/ 15508381 w 20114139"/>
              <a:gd name="connsiteY13" fmla="*/ 3050349 h 4618193"/>
              <a:gd name="connsiteX14" fmla="*/ 15165410 w 20114139"/>
              <a:gd name="connsiteY14" fmla="*/ 3244805 h 4618193"/>
              <a:gd name="connsiteX15" fmla="*/ 14285745 w 20114139"/>
              <a:gd name="connsiteY15" fmla="*/ 3996008 h 4618193"/>
              <a:gd name="connsiteX16" fmla="*/ 13772391 w 20114139"/>
              <a:gd name="connsiteY16" fmla="*/ 4252597 h 4618193"/>
              <a:gd name="connsiteX17" fmla="*/ 13357247 w 20114139"/>
              <a:gd name="connsiteY17" fmla="*/ 4025664 h 4618193"/>
              <a:gd name="connsiteX18" fmla="*/ 12859931 w 20114139"/>
              <a:gd name="connsiteY18" fmla="*/ 3624842 h 4618193"/>
              <a:gd name="connsiteX19" fmla="*/ 12332904 w 20114139"/>
              <a:gd name="connsiteY19" fmla="*/ 3595865 h 4618193"/>
              <a:gd name="connsiteX20" fmla="*/ 11786265 w 20114139"/>
              <a:gd name="connsiteY20" fmla="*/ 3328883 h 4618193"/>
              <a:gd name="connsiteX21" fmla="*/ 10961093 w 20114139"/>
              <a:gd name="connsiteY21" fmla="*/ 3232601 h 4618193"/>
              <a:gd name="connsiteX22" fmla="*/ 10308079 w 20114139"/>
              <a:gd name="connsiteY22" fmla="*/ 3039618 h 4618193"/>
              <a:gd name="connsiteX23" fmla="*/ 9829136 w 20114139"/>
              <a:gd name="connsiteY23" fmla="*/ 3010641 h 4618193"/>
              <a:gd name="connsiteX24" fmla="*/ 9349063 w 20114139"/>
              <a:gd name="connsiteY24" fmla="*/ 2830573 h 4618193"/>
              <a:gd name="connsiteX25" fmla="*/ 8580232 w 20114139"/>
              <a:gd name="connsiteY25" fmla="*/ 2801596 h 4618193"/>
              <a:gd name="connsiteX26" fmla="*/ 7895119 w 20114139"/>
              <a:gd name="connsiteY26" fmla="*/ 2862661 h 4618193"/>
              <a:gd name="connsiteX27" fmla="*/ 7267113 w 20114139"/>
              <a:gd name="connsiteY27" fmla="*/ 2833666 h 4618193"/>
              <a:gd name="connsiteX28" fmla="*/ 6406306 w 20114139"/>
              <a:gd name="connsiteY28" fmla="*/ 2862643 h 4618193"/>
              <a:gd name="connsiteX29" fmla="*/ 5570927 w 20114139"/>
              <a:gd name="connsiteY29" fmla="*/ 2923709 h 4618193"/>
              <a:gd name="connsiteX30" fmla="*/ 4768813 w 20114139"/>
              <a:gd name="connsiteY30" fmla="*/ 2952686 h 4618193"/>
              <a:gd name="connsiteX31" fmla="*/ 3869291 w 20114139"/>
              <a:gd name="connsiteY31" fmla="*/ 3100665 h 4618193"/>
              <a:gd name="connsiteX32" fmla="*/ 3262046 w 20114139"/>
              <a:gd name="connsiteY32" fmla="*/ 3251756 h 4618193"/>
              <a:gd name="connsiteX33" fmla="*/ 2819485 w 20114139"/>
              <a:gd name="connsiteY33" fmla="*/ 3280733 h 4618193"/>
              <a:gd name="connsiteX34" fmla="*/ 2254509 w 20114139"/>
              <a:gd name="connsiteY34" fmla="*/ 3431841 h 4618193"/>
              <a:gd name="connsiteX35" fmla="*/ 1259134 w 20114139"/>
              <a:gd name="connsiteY35" fmla="*/ 4557268 h 4618193"/>
              <a:gd name="connsiteX36" fmla="*/ 954334 w 20114139"/>
              <a:gd name="connsiteY36" fmla="*/ 4444973 h 4618193"/>
              <a:gd name="connsiteX37" fmla="*/ 617450 w 20114139"/>
              <a:gd name="connsiteY37" fmla="*/ 4252468 h 4618193"/>
              <a:gd name="connsiteX38" fmla="*/ 376819 w 20114139"/>
              <a:gd name="connsiteY38" fmla="*/ 3947668 h 4618193"/>
              <a:gd name="connsiteX39" fmla="*/ 168271 w 20114139"/>
              <a:gd name="connsiteY39" fmla="*/ 3771205 h 4618193"/>
              <a:gd name="connsiteX40" fmla="*/ 23892 w 20114139"/>
              <a:gd name="connsiteY40" fmla="*/ 3434321 h 4618193"/>
              <a:gd name="connsiteX41" fmla="*/ 7850 w 20114139"/>
              <a:gd name="connsiteY41" fmla="*/ 3033268 h 4618193"/>
              <a:gd name="connsiteX42" fmla="*/ 104103 w 20114139"/>
              <a:gd name="connsiteY42" fmla="*/ 2552005 h 4618193"/>
              <a:gd name="connsiteX43" fmla="*/ 248482 w 20114139"/>
              <a:gd name="connsiteY43" fmla="*/ 2183037 h 4618193"/>
              <a:gd name="connsiteX44" fmla="*/ 473071 w 20114139"/>
              <a:gd name="connsiteY44" fmla="*/ 1926363 h 4618193"/>
              <a:gd name="connsiteX45" fmla="*/ 729745 w 20114139"/>
              <a:gd name="connsiteY45" fmla="*/ 1669689 h 4618193"/>
              <a:gd name="connsiteX46" fmla="*/ 1034545 w 20114139"/>
              <a:gd name="connsiteY46" fmla="*/ 1364889 h 4618193"/>
              <a:gd name="connsiteX47" fmla="*/ 1483724 w 20114139"/>
              <a:gd name="connsiteY47" fmla="*/ 947795 h 4618193"/>
              <a:gd name="connsiteX48" fmla="*/ 1852692 w 20114139"/>
              <a:gd name="connsiteY48" fmla="*/ 803416 h 4618193"/>
              <a:gd name="connsiteX49" fmla="*/ 2847303 w 20114139"/>
              <a:gd name="connsiteY49" fmla="*/ 594868 h 4618193"/>
              <a:gd name="connsiteX50" fmla="*/ 3472945 w 20114139"/>
              <a:gd name="connsiteY50" fmla="*/ 514658 h 4618193"/>
              <a:gd name="connsiteX51" fmla="*/ 4515682 w 20114139"/>
              <a:gd name="connsiteY51" fmla="*/ 450489 h 4618193"/>
              <a:gd name="connsiteX52" fmla="*/ 5141324 w 20114139"/>
              <a:gd name="connsiteY52" fmla="*/ 338195 h 4618193"/>
              <a:gd name="connsiteX53" fmla="*/ 6585113 w 20114139"/>
              <a:gd name="connsiteY53" fmla="*/ 274026 h 4618193"/>
              <a:gd name="connsiteX54" fmla="*/ 7611808 w 20114139"/>
              <a:gd name="connsiteY54" fmla="*/ 257984 h 4618193"/>
              <a:gd name="connsiteX55" fmla="*/ 8632333 w 20114139"/>
              <a:gd name="connsiteY55" fmla="*/ 313823 h 4618193"/>
              <a:gd name="connsiteX56" fmla="*/ 9264762 w 20114139"/>
              <a:gd name="connsiteY56" fmla="*/ 332950 h 4618193"/>
              <a:gd name="connsiteX57" fmla="*/ 9622933 w 20114139"/>
              <a:gd name="connsiteY57" fmla="*/ 473627 h 4618193"/>
              <a:gd name="connsiteX58" fmla="*/ 10565102 w 20114139"/>
              <a:gd name="connsiteY58" fmla="*/ 447483 h 4618193"/>
              <a:gd name="connsiteX59" fmla="*/ 11226112 w 20114139"/>
              <a:gd name="connsiteY59" fmla="*/ 600823 h 4618193"/>
              <a:gd name="connsiteX60" fmla="*/ 11627785 w 20114139"/>
              <a:gd name="connsiteY60" fmla="*/ 685688 h 4618193"/>
              <a:gd name="connsiteX61" fmla="*/ 12102668 w 20114139"/>
              <a:gd name="connsiteY61" fmla="*/ 871693 h 4618193"/>
              <a:gd name="connsiteX62" fmla="*/ 12576930 w 20114139"/>
              <a:gd name="connsiteY62" fmla="*/ 879505 h 4618193"/>
              <a:gd name="connsiteX63" fmla="*/ 12863235 w 20114139"/>
              <a:gd name="connsiteY63" fmla="*/ 1141396 h 4618193"/>
              <a:gd name="connsiteX64" fmla="*/ 13309320 w 20114139"/>
              <a:gd name="connsiteY64" fmla="*/ 1287941 h 4618193"/>
              <a:gd name="connsiteX65" fmla="*/ 13810127 w 20114139"/>
              <a:gd name="connsiteY65" fmla="*/ 1496767 h 4618193"/>
              <a:gd name="connsiteX66" fmla="*/ 14193189 w 20114139"/>
              <a:gd name="connsiteY66" fmla="*/ 1758125 h 4618193"/>
              <a:gd name="connsiteX67" fmla="*/ 14586732 w 20114139"/>
              <a:gd name="connsiteY67" fmla="*/ 1918068 h 4618193"/>
              <a:gd name="connsiteX68" fmla="*/ 14981936 w 20114139"/>
              <a:gd name="connsiteY68" fmla="*/ 1943598 h 4618193"/>
              <a:gd name="connsiteX69" fmla="*/ 15156606 w 20114139"/>
              <a:gd name="connsiteY69" fmla="*/ 1941616 h 4618193"/>
              <a:gd name="connsiteX70" fmla="*/ 15440492 w 20114139"/>
              <a:gd name="connsiteY70" fmla="*/ 1964663 h 4618193"/>
              <a:gd name="connsiteX71" fmla="*/ 15397622 w 20114139"/>
              <a:gd name="connsiteY71" fmla="*/ 1726721 h 4618193"/>
              <a:gd name="connsiteX72" fmla="*/ 15707009 w 20114139"/>
              <a:gd name="connsiteY72" fmla="*/ 1642371 h 4618193"/>
              <a:gd name="connsiteX73" fmla="*/ 16087505 w 20114139"/>
              <a:gd name="connsiteY73" fmla="*/ 1623236 h 4618193"/>
              <a:gd name="connsiteX74" fmla="*/ 16109197 w 20114139"/>
              <a:gd name="connsiteY74" fmla="*/ 1174838 h 4618193"/>
              <a:gd name="connsiteX75" fmla="*/ 16247648 w 20114139"/>
              <a:gd name="connsiteY75" fmla="*/ 1260204 h 4618193"/>
              <a:gd name="connsiteX76" fmla="*/ 16760593 w 20114139"/>
              <a:gd name="connsiteY76" fmla="*/ 912407 h 4618193"/>
              <a:gd name="connsiteX77" fmla="*/ 17328139 w 20114139"/>
              <a:gd name="connsiteY77" fmla="*/ 795618 h 4618193"/>
              <a:gd name="connsiteX78" fmla="*/ 17711506 w 20114139"/>
              <a:gd name="connsiteY78" fmla="*/ 433840 h 4618193"/>
              <a:gd name="connsiteX79" fmla="*/ 18080315 w 20114139"/>
              <a:gd name="connsiteY79" fmla="*/ 412248 h 4618193"/>
              <a:gd name="connsiteX80" fmla="*/ 18776124 w 20114139"/>
              <a:gd name="connsiteY80" fmla="*/ 227572 h 4618193"/>
              <a:gd name="connsiteX81" fmla="*/ 19601223 w 20114139"/>
              <a:gd name="connsiteY81" fmla="*/ 1242 h 4618193"/>
              <a:gd name="connsiteX82" fmla="*/ 19966935 w 20114139"/>
              <a:gd name="connsiteY82" fmla="*/ 26696 h 4618193"/>
              <a:gd name="connsiteX83" fmla="*/ 20071313 w 20114139"/>
              <a:gd name="connsiteY83" fmla="*/ 62095 h 4618193"/>
              <a:gd name="connsiteX0" fmla="*/ 20071313 w 20114139"/>
              <a:gd name="connsiteY0" fmla="*/ 62095 h 4479669"/>
              <a:gd name="connsiteX1" fmla="*/ 19285396 w 20114139"/>
              <a:gd name="connsiteY1" fmla="*/ 200149 h 4479669"/>
              <a:gd name="connsiteX2" fmla="*/ 18975298 w 20114139"/>
              <a:gd name="connsiteY2" fmla="*/ 145366 h 4479669"/>
              <a:gd name="connsiteX3" fmla="*/ 18319109 w 20114139"/>
              <a:gd name="connsiteY3" fmla="*/ 361277 h 4479669"/>
              <a:gd name="connsiteX4" fmla="*/ 18499509 w 20114139"/>
              <a:gd name="connsiteY4" fmla="*/ 227033 h 4479669"/>
              <a:gd name="connsiteX5" fmla="*/ 17857743 w 20114139"/>
              <a:gd name="connsiteY5" fmla="*/ 473537 h 4479669"/>
              <a:gd name="connsiteX6" fmla="*/ 17517846 w 20114139"/>
              <a:gd name="connsiteY6" fmla="*/ 732155 h 4479669"/>
              <a:gd name="connsiteX7" fmla="*/ 17226014 w 20114139"/>
              <a:gd name="connsiteY7" fmla="*/ 943128 h 4479669"/>
              <a:gd name="connsiteX8" fmla="*/ 16899928 w 20114139"/>
              <a:gd name="connsiteY8" fmla="*/ 1381110 h 4479669"/>
              <a:gd name="connsiteX9" fmla="*/ 16692222 w 20114139"/>
              <a:gd name="connsiteY9" fmla="*/ 1478328 h 4479669"/>
              <a:gd name="connsiteX10" fmla="*/ 16317139 w 20114139"/>
              <a:gd name="connsiteY10" fmla="*/ 1915828 h 4479669"/>
              <a:gd name="connsiteX11" fmla="*/ 16115509 w 20114139"/>
              <a:gd name="connsiteY11" fmla="*/ 2369343 h 4479669"/>
              <a:gd name="connsiteX12" fmla="*/ 15687070 w 20114139"/>
              <a:gd name="connsiteY12" fmla="*/ 2694072 h 4479669"/>
              <a:gd name="connsiteX13" fmla="*/ 15508381 w 20114139"/>
              <a:gd name="connsiteY13" fmla="*/ 3050349 h 4479669"/>
              <a:gd name="connsiteX14" fmla="*/ 15165410 w 20114139"/>
              <a:gd name="connsiteY14" fmla="*/ 3244805 h 4479669"/>
              <a:gd name="connsiteX15" fmla="*/ 14285745 w 20114139"/>
              <a:gd name="connsiteY15" fmla="*/ 3996008 h 4479669"/>
              <a:gd name="connsiteX16" fmla="*/ 13772391 w 20114139"/>
              <a:gd name="connsiteY16" fmla="*/ 4252597 h 4479669"/>
              <a:gd name="connsiteX17" fmla="*/ 13357247 w 20114139"/>
              <a:gd name="connsiteY17" fmla="*/ 4025664 h 4479669"/>
              <a:gd name="connsiteX18" fmla="*/ 12859931 w 20114139"/>
              <a:gd name="connsiteY18" fmla="*/ 3624842 h 4479669"/>
              <a:gd name="connsiteX19" fmla="*/ 12332904 w 20114139"/>
              <a:gd name="connsiteY19" fmla="*/ 3595865 h 4479669"/>
              <a:gd name="connsiteX20" fmla="*/ 11786265 w 20114139"/>
              <a:gd name="connsiteY20" fmla="*/ 3328883 h 4479669"/>
              <a:gd name="connsiteX21" fmla="*/ 10961093 w 20114139"/>
              <a:gd name="connsiteY21" fmla="*/ 3232601 h 4479669"/>
              <a:gd name="connsiteX22" fmla="*/ 10308079 w 20114139"/>
              <a:gd name="connsiteY22" fmla="*/ 3039618 h 4479669"/>
              <a:gd name="connsiteX23" fmla="*/ 9829136 w 20114139"/>
              <a:gd name="connsiteY23" fmla="*/ 3010641 h 4479669"/>
              <a:gd name="connsiteX24" fmla="*/ 9349063 w 20114139"/>
              <a:gd name="connsiteY24" fmla="*/ 2830573 h 4479669"/>
              <a:gd name="connsiteX25" fmla="*/ 8580232 w 20114139"/>
              <a:gd name="connsiteY25" fmla="*/ 2801596 h 4479669"/>
              <a:gd name="connsiteX26" fmla="*/ 7895119 w 20114139"/>
              <a:gd name="connsiteY26" fmla="*/ 2862661 h 4479669"/>
              <a:gd name="connsiteX27" fmla="*/ 7267113 w 20114139"/>
              <a:gd name="connsiteY27" fmla="*/ 2833666 h 4479669"/>
              <a:gd name="connsiteX28" fmla="*/ 6406306 w 20114139"/>
              <a:gd name="connsiteY28" fmla="*/ 2862643 h 4479669"/>
              <a:gd name="connsiteX29" fmla="*/ 5570927 w 20114139"/>
              <a:gd name="connsiteY29" fmla="*/ 2923709 h 4479669"/>
              <a:gd name="connsiteX30" fmla="*/ 4768813 w 20114139"/>
              <a:gd name="connsiteY30" fmla="*/ 2952686 h 4479669"/>
              <a:gd name="connsiteX31" fmla="*/ 3869291 w 20114139"/>
              <a:gd name="connsiteY31" fmla="*/ 3100665 h 4479669"/>
              <a:gd name="connsiteX32" fmla="*/ 3262046 w 20114139"/>
              <a:gd name="connsiteY32" fmla="*/ 3251756 h 4479669"/>
              <a:gd name="connsiteX33" fmla="*/ 2819485 w 20114139"/>
              <a:gd name="connsiteY33" fmla="*/ 3280733 h 4479669"/>
              <a:gd name="connsiteX34" fmla="*/ 2254509 w 20114139"/>
              <a:gd name="connsiteY34" fmla="*/ 3431841 h 4479669"/>
              <a:gd name="connsiteX35" fmla="*/ 1587769 w 20114139"/>
              <a:gd name="connsiteY35" fmla="*/ 3521866 h 4479669"/>
              <a:gd name="connsiteX36" fmla="*/ 954334 w 20114139"/>
              <a:gd name="connsiteY36" fmla="*/ 4444973 h 4479669"/>
              <a:gd name="connsiteX37" fmla="*/ 617450 w 20114139"/>
              <a:gd name="connsiteY37" fmla="*/ 4252468 h 4479669"/>
              <a:gd name="connsiteX38" fmla="*/ 376819 w 20114139"/>
              <a:gd name="connsiteY38" fmla="*/ 3947668 h 4479669"/>
              <a:gd name="connsiteX39" fmla="*/ 168271 w 20114139"/>
              <a:gd name="connsiteY39" fmla="*/ 3771205 h 4479669"/>
              <a:gd name="connsiteX40" fmla="*/ 23892 w 20114139"/>
              <a:gd name="connsiteY40" fmla="*/ 3434321 h 4479669"/>
              <a:gd name="connsiteX41" fmla="*/ 7850 w 20114139"/>
              <a:gd name="connsiteY41" fmla="*/ 3033268 h 4479669"/>
              <a:gd name="connsiteX42" fmla="*/ 104103 w 20114139"/>
              <a:gd name="connsiteY42" fmla="*/ 2552005 h 4479669"/>
              <a:gd name="connsiteX43" fmla="*/ 248482 w 20114139"/>
              <a:gd name="connsiteY43" fmla="*/ 2183037 h 4479669"/>
              <a:gd name="connsiteX44" fmla="*/ 473071 w 20114139"/>
              <a:gd name="connsiteY44" fmla="*/ 1926363 h 4479669"/>
              <a:gd name="connsiteX45" fmla="*/ 729745 w 20114139"/>
              <a:gd name="connsiteY45" fmla="*/ 1669689 h 4479669"/>
              <a:gd name="connsiteX46" fmla="*/ 1034545 w 20114139"/>
              <a:gd name="connsiteY46" fmla="*/ 1364889 h 4479669"/>
              <a:gd name="connsiteX47" fmla="*/ 1483724 w 20114139"/>
              <a:gd name="connsiteY47" fmla="*/ 947795 h 4479669"/>
              <a:gd name="connsiteX48" fmla="*/ 1852692 w 20114139"/>
              <a:gd name="connsiteY48" fmla="*/ 803416 h 4479669"/>
              <a:gd name="connsiteX49" fmla="*/ 2847303 w 20114139"/>
              <a:gd name="connsiteY49" fmla="*/ 594868 h 4479669"/>
              <a:gd name="connsiteX50" fmla="*/ 3472945 w 20114139"/>
              <a:gd name="connsiteY50" fmla="*/ 514658 h 4479669"/>
              <a:gd name="connsiteX51" fmla="*/ 4515682 w 20114139"/>
              <a:gd name="connsiteY51" fmla="*/ 450489 h 4479669"/>
              <a:gd name="connsiteX52" fmla="*/ 5141324 w 20114139"/>
              <a:gd name="connsiteY52" fmla="*/ 338195 h 4479669"/>
              <a:gd name="connsiteX53" fmla="*/ 6585113 w 20114139"/>
              <a:gd name="connsiteY53" fmla="*/ 274026 h 4479669"/>
              <a:gd name="connsiteX54" fmla="*/ 7611808 w 20114139"/>
              <a:gd name="connsiteY54" fmla="*/ 257984 h 4479669"/>
              <a:gd name="connsiteX55" fmla="*/ 8632333 w 20114139"/>
              <a:gd name="connsiteY55" fmla="*/ 313823 h 4479669"/>
              <a:gd name="connsiteX56" fmla="*/ 9264762 w 20114139"/>
              <a:gd name="connsiteY56" fmla="*/ 332950 h 4479669"/>
              <a:gd name="connsiteX57" fmla="*/ 9622933 w 20114139"/>
              <a:gd name="connsiteY57" fmla="*/ 473627 h 4479669"/>
              <a:gd name="connsiteX58" fmla="*/ 10565102 w 20114139"/>
              <a:gd name="connsiteY58" fmla="*/ 447483 h 4479669"/>
              <a:gd name="connsiteX59" fmla="*/ 11226112 w 20114139"/>
              <a:gd name="connsiteY59" fmla="*/ 600823 h 4479669"/>
              <a:gd name="connsiteX60" fmla="*/ 11627785 w 20114139"/>
              <a:gd name="connsiteY60" fmla="*/ 685688 h 4479669"/>
              <a:gd name="connsiteX61" fmla="*/ 12102668 w 20114139"/>
              <a:gd name="connsiteY61" fmla="*/ 871693 h 4479669"/>
              <a:gd name="connsiteX62" fmla="*/ 12576930 w 20114139"/>
              <a:gd name="connsiteY62" fmla="*/ 879505 h 4479669"/>
              <a:gd name="connsiteX63" fmla="*/ 12863235 w 20114139"/>
              <a:gd name="connsiteY63" fmla="*/ 1141396 h 4479669"/>
              <a:gd name="connsiteX64" fmla="*/ 13309320 w 20114139"/>
              <a:gd name="connsiteY64" fmla="*/ 1287941 h 4479669"/>
              <a:gd name="connsiteX65" fmla="*/ 13810127 w 20114139"/>
              <a:gd name="connsiteY65" fmla="*/ 1496767 h 4479669"/>
              <a:gd name="connsiteX66" fmla="*/ 14193189 w 20114139"/>
              <a:gd name="connsiteY66" fmla="*/ 1758125 h 4479669"/>
              <a:gd name="connsiteX67" fmla="*/ 14586732 w 20114139"/>
              <a:gd name="connsiteY67" fmla="*/ 1918068 h 4479669"/>
              <a:gd name="connsiteX68" fmla="*/ 14981936 w 20114139"/>
              <a:gd name="connsiteY68" fmla="*/ 1943598 h 4479669"/>
              <a:gd name="connsiteX69" fmla="*/ 15156606 w 20114139"/>
              <a:gd name="connsiteY69" fmla="*/ 1941616 h 4479669"/>
              <a:gd name="connsiteX70" fmla="*/ 15440492 w 20114139"/>
              <a:gd name="connsiteY70" fmla="*/ 1964663 h 4479669"/>
              <a:gd name="connsiteX71" fmla="*/ 15397622 w 20114139"/>
              <a:gd name="connsiteY71" fmla="*/ 1726721 h 4479669"/>
              <a:gd name="connsiteX72" fmla="*/ 15707009 w 20114139"/>
              <a:gd name="connsiteY72" fmla="*/ 1642371 h 4479669"/>
              <a:gd name="connsiteX73" fmla="*/ 16087505 w 20114139"/>
              <a:gd name="connsiteY73" fmla="*/ 1623236 h 4479669"/>
              <a:gd name="connsiteX74" fmla="*/ 16109197 w 20114139"/>
              <a:gd name="connsiteY74" fmla="*/ 1174838 h 4479669"/>
              <a:gd name="connsiteX75" fmla="*/ 16247648 w 20114139"/>
              <a:gd name="connsiteY75" fmla="*/ 1260204 h 4479669"/>
              <a:gd name="connsiteX76" fmla="*/ 16760593 w 20114139"/>
              <a:gd name="connsiteY76" fmla="*/ 912407 h 4479669"/>
              <a:gd name="connsiteX77" fmla="*/ 17328139 w 20114139"/>
              <a:gd name="connsiteY77" fmla="*/ 795618 h 4479669"/>
              <a:gd name="connsiteX78" fmla="*/ 17711506 w 20114139"/>
              <a:gd name="connsiteY78" fmla="*/ 433840 h 4479669"/>
              <a:gd name="connsiteX79" fmla="*/ 18080315 w 20114139"/>
              <a:gd name="connsiteY79" fmla="*/ 412248 h 4479669"/>
              <a:gd name="connsiteX80" fmla="*/ 18776124 w 20114139"/>
              <a:gd name="connsiteY80" fmla="*/ 227572 h 4479669"/>
              <a:gd name="connsiteX81" fmla="*/ 19601223 w 20114139"/>
              <a:gd name="connsiteY81" fmla="*/ 1242 h 4479669"/>
              <a:gd name="connsiteX82" fmla="*/ 19966935 w 20114139"/>
              <a:gd name="connsiteY82" fmla="*/ 26696 h 4479669"/>
              <a:gd name="connsiteX83" fmla="*/ 20071313 w 20114139"/>
              <a:gd name="connsiteY83" fmla="*/ 62095 h 4479669"/>
              <a:gd name="connsiteX0" fmla="*/ 20071313 w 20114139"/>
              <a:gd name="connsiteY0" fmla="*/ 62095 h 4445012"/>
              <a:gd name="connsiteX1" fmla="*/ 19285396 w 20114139"/>
              <a:gd name="connsiteY1" fmla="*/ 200149 h 4445012"/>
              <a:gd name="connsiteX2" fmla="*/ 18975298 w 20114139"/>
              <a:gd name="connsiteY2" fmla="*/ 145366 h 4445012"/>
              <a:gd name="connsiteX3" fmla="*/ 18319109 w 20114139"/>
              <a:gd name="connsiteY3" fmla="*/ 361277 h 4445012"/>
              <a:gd name="connsiteX4" fmla="*/ 18499509 w 20114139"/>
              <a:gd name="connsiteY4" fmla="*/ 227033 h 4445012"/>
              <a:gd name="connsiteX5" fmla="*/ 17857743 w 20114139"/>
              <a:gd name="connsiteY5" fmla="*/ 473537 h 4445012"/>
              <a:gd name="connsiteX6" fmla="*/ 17517846 w 20114139"/>
              <a:gd name="connsiteY6" fmla="*/ 732155 h 4445012"/>
              <a:gd name="connsiteX7" fmla="*/ 17226014 w 20114139"/>
              <a:gd name="connsiteY7" fmla="*/ 943128 h 4445012"/>
              <a:gd name="connsiteX8" fmla="*/ 16899928 w 20114139"/>
              <a:gd name="connsiteY8" fmla="*/ 1381110 h 4445012"/>
              <a:gd name="connsiteX9" fmla="*/ 16692222 w 20114139"/>
              <a:gd name="connsiteY9" fmla="*/ 1478328 h 4445012"/>
              <a:gd name="connsiteX10" fmla="*/ 16317139 w 20114139"/>
              <a:gd name="connsiteY10" fmla="*/ 1915828 h 4445012"/>
              <a:gd name="connsiteX11" fmla="*/ 16115509 w 20114139"/>
              <a:gd name="connsiteY11" fmla="*/ 2369343 h 4445012"/>
              <a:gd name="connsiteX12" fmla="*/ 15687070 w 20114139"/>
              <a:gd name="connsiteY12" fmla="*/ 2694072 h 4445012"/>
              <a:gd name="connsiteX13" fmla="*/ 15508381 w 20114139"/>
              <a:gd name="connsiteY13" fmla="*/ 3050349 h 4445012"/>
              <a:gd name="connsiteX14" fmla="*/ 15165410 w 20114139"/>
              <a:gd name="connsiteY14" fmla="*/ 3244805 h 4445012"/>
              <a:gd name="connsiteX15" fmla="*/ 14285745 w 20114139"/>
              <a:gd name="connsiteY15" fmla="*/ 3996008 h 4445012"/>
              <a:gd name="connsiteX16" fmla="*/ 13772391 w 20114139"/>
              <a:gd name="connsiteY16" fmla="*/ 4252597 h 4445012"/>
              <a:gd name="connsiteX17" fmla="*/ 13357247 w 20114139"/>
              <a:gd name="connsiteY17" fmla="*/ 4025664 h 4445012"/>
              <a:gd name="connsiteX18" fmla="*/ 12859931 w 20114139"/>
              <a:gd name="connsiteY18" fmla="*/ 3624842 h 4445012"/>
              <a:gd name="connsiteX19" fmla="*/ 12332904 w 20114139"/>
              <a:gd name="connsiteY19" fmla="*/ 3595865 h 4445012"/>
              <a:gd name="connsiteX20" fmla="*/ 11786265 w 20114139"/>
              <a:gd name="connsiteY20" fmla="*/ 3328883 h 4445012"/>
              <a:gd name="connsiteX21" fmla="*/ 10961093 w 20114139"/>
              <a:gd name="connsiteY21" fmla="*/ 3232601 h 4445012"/>
              <a:gd name="connsiteX22" fmla="*/ 10308079 w 20114139"/>
              <a:gd name="connsiteY22" fmla="*/ 3039618 h 4445012"/>
              <a:gd name="connsiteX23" fmla="*/ 9829136 w 20114139"/>
              <a:gd name="connsiteY23" fmla="*/ 3010641 h 4445012"/>
              <a:gd name="connsiteX24" fmla="*/ 9349063 w 20114139"/>
              <a:gd name="connsiteY24" fmla="*/ 2830573 h 4445012"/>
              <a:gd name="connsiteX25" fmla="*/ 8580232 w 20114139"/>
              <a:gd name="connsiteY25" fmla="*/ 2801596 h 4445012"/>
              <a:gd name="connsiteX26" fmla="*/ 7895119 w 20114139"/>
              <a:gd name="connsiteY26" fmla="*/ 2862661 h 4445012"/>
              <a:gd name="connsiteX27" fmla="*/ 7267113 w 20114139"/>
              <a:gd name="connsiteY27" fmla="*/ 2833666 h 4445012"/>
              <a:gd name="connsiteX28" fmla="*/ 6406306 w 20114139"/>
              <a:gd name="connsiteY28" fmla="*/ 2862643 h 4445012"/>
              <a:gd name="connsiteX29" fmla="*/ 5570927 w 20114139"/>
              <a:gd name="connsiteY29" fmla="*/ 2923709 h 4445012"/>
              <a:gd name="connsiteX30" fmla="*/ 4768813 w 20114139"/>
              <a:gd name="connsiteY30" fmla="*/ 2952686 h 4445012"/>
              <a:gd name="connsiteX31" fmla="*/ 3869291 w 20114139"/>
              <a:gd name="connsiteY31" fmla="*/ 3100665 h 4445012"/>
              <a:gd name="connsiteX32" fmla="*/ 3262046 w 20114139"/>
              <a:gd name="connsiteY32" fmla="*/ 3251756 h 4445012"/>
              <a:gd name="connsiteX33" fmla="*/ 2819485 w 20114139"/>
              <a:gd name="connsiteY33" fmla="*/ 3280733 h 4445012"/>
              <a:gd name="connsiteX34" fmla="*/ 2254509 w 20114139"/>
              <a:gd name="connsiteY34" fmla="*/ 3431841 h 4445012"/>
              <a:gd name="connsiteX35" fmla="*/ 1587769 w 20114139"/>
              <a:gd name="connsiteY35" fmla="*/ 3521866 h 4445012"/>
              <a:gd name="connsiteX36" fmla="*/ 954334 w 20114139"/>
              <a:gd name="connsiteY36" fmla="*/ 4444973 h 4445012"/>
              <a:gd name="connsiteX37" fmla="*/ 1040000 w 20114139"/>
              <a:gd name="connsiteY37" fmla="*/ 3487174 h 4445012"/>
              <a:gd name="connsiteX38" fmla="*/ 376819 w 20114139"/>
              <a:gd name="connsiteY38" fmla="*/ 3947668 h 4445012"/>
              <a:gd name="connsiteX39" fmla="*/ 168271 w 20114139"/>
              <a:gd name="connsiteY39" fmla="*/ 3771205 h 4445012"/>
              <a:gd name="connsiteX40" fmla="*/ 23892 w 20114139"/>
              <a:gd name="connsiteY40" fmla="*/ 3434321 h 4445012"/>
              <a:gd name="connsiteX41" fmla="*/ 7850 w 20114139"/>
              <a:gd name="connsiteY41" fmla="*/ 3033268 h 4445012"/>
              <a:gd name="connsiteX42" fmla="*/ 104103 w 20114139"/>
              <a:gd name="connsiteY42" fmla="*/ 2552005 h 4445012"/>
              <a:gd name="connsiteX43" fmla="*/ 248482 w 20114139"/>
              <a:gd name="connsiteY43" fmla="*/ 2183037 h 4445012"/>
              <a:gd name="connsiteX44" fmla="*/ 473071 w 20114139"/>
              <a:gd name="connsiteY44" fmla="*/ 1926363 h 4445012"/>
              <a:gd name="connsiteX45" fmla="*/ 729745 w 20114139"/>
              <a:gd name="connsiteY45" fmla="*/ 1669689 h 4445012"/>
              <a:gd name="connsiteX46" fmla="*/ 1034545 w 20114139"/>
              <a:gd name="connsiteY46" fmla="*/ 1364889 h 4445012"/>
              <a:gd name="connsiteX47" fmla="*/ 1483724 w 20114139"/>
              <a:gd name="connsiteY47" fmla="*/ 947795 h 4445012"/>
              <a:gd name="connsiteX48" fmla="*/ 1852692 w 20114139"/>
              <a:gd name="connsiteY48" fmla="*/ 803416 h 4445012"/>
              <a:gd name="connsiteX49" fmla="*/ 2847303 w 20114139"/>
              <a:gd name="connsiteY49" fmla="*/ 594868 h 4445012"/>
              <a:gd name="connsiteX50" fmla="*/ 3472945 w 20114139"/>
              <a:gd name="connsiteY50" fmla="*/ 514658 h 4445012"/>
              <a:gd name="connsiteX51" fmla="*/ 4515682 w 20114139"/>
              <a:gd name="connsiteY51" fmla="*/ 450489 h 4445012"/>
              <a:gd name="connsiteX52" fmla="*/ 5141324 w 20114139"/>
              <a:gd name="connsiteY52" fmla="*/ 338195 h 4445012"/>
              <a:gd name="connsiteX53" fmla="*/ 6585113 w 20114139"/>
              <a:gd name="connsiteY53" fmla="*/ 274026 h 4445012"/>
              <a:gd name="connsiteX54" fmla="*/ 7611808 w 20114139"/>
              <a:gd name="connsiteY54" fmla="*/ 257984 h 4445012"/>
              <a:gd name="connsiteX55" fmla="*/ 8632333 w 20114139"/>
              <a:gd name="connsiteY55" fmla="*/ 313823 h 4445012"/>
              <a:gd name="connsiteX56" fmla="*/ 9264762 w 20114139"/>
              <a:gd name="connsiteY56" fmla="*/ 332950 h 4445012"/>
              <a:gd name="connsiteX57" fmla="*/ 9622933 w 20114139"/>
              <a:gd name="connsiteY57" fmla="*/ 473627 h 4445012"/>
              <a:gd name="connsiteX58" fmla="*/ 10565102 w 20114139"/>
              <a:gd name="connsiteY58" fmla="*/ 447483 h 4445012"/>
              <a:gd name="connsiteX59" fmla="*/ 11226112 w 20114139"/>
              <a:gd name="connsiteY59" fmla="*/ 600823 h 4445012"/>
              <a:gd name="connsiteX60" fmla="*/ 11627785 w 20114139"/>
              <a:gd name="connsiteY60" fmla="*/ 685688 h 4445012"/>
              <a:gd name="connsiteX61" fmla="*/ 12102668 w 20114139"/>
              <a:gd name="connsiteY61" fmla="*/ 871693 h 4445012"/>
              <a:gd name="connsiteX62" fmla="*/ 12576930 w 20114139"/>
              <a:gd name="connsiteY62" fmla="*/ 879505 h 4445012"/>
              <a:gd name="connsiteX63" fmla="*/ 12863235 w 20114139"/>
              <a:gd name="connsiteY63" fmla="*/ 1141396 h 4445012"/>
              <a:gd name="connsiteX64" fmla="*/ 13309320 w 20114139"/>
              <a:gd name="connsiteY64" fmla="*/ 1287941 h 4445012"/>
              <a:gd name="connsiteX65" fmla="*/ 13810127 w 20114139"/>
              <a:gd name="connsiteY65" fmla="*/ 1496767 h 4445012"/>
              <a:gd name="connsiteX66" fmla="*/ 14193189 w 20114139"/>
              <a:gd name="connsiteY66" fmla="*/ 1758125 h 4445012"/>
              <a:gd name="connsiteX67" fmla="*/ 14586732 w 20114139"/>
              <a:gd name="connsiteY67" fmla="*/ 1918068 h 4445012"/>
              <a:gd name="connsiteX68" fmla="*/ 14981936 w 20114139"/>
              <a:gd name="connsiteY68" fmla="*/ 1943598 h 4445012"/>
              <a:gd name="connsiteX69" fmla="*/ 15156606 w 20114139"/>
              <a:gd name="connsiteY69" fmla="*/ 1941616 h 4445012"/>
              <a:gd name="connsiteX70" fmla="*/ 15440492 w 20114139"/>
              <a:gd name="connsiteY70" fmla="*/ 1964663 h 4445012"/>
              <a:gd name="connsiteX71" fmla="*/ 15397622 w 20114139"/>
              <a:gd name="connsiteY71" fmla="*/ 1726721 h 4445012"/>
              <a:gd name="connsiteX72" fmla="*/ 15707009 w 20114139"/>
              <a:gd name="connsiteY72" fmla="*/ 1642371 h 4445012"/>
              <a:gd name="connsiteX73" fmla="*/ 16087505 w 20114139"/>
              <a:gd name="connsiteY73" fmla="*/ 1623236 h 4445012"/>
              <a:gd name="connsiteX74" fmla="*/ 16109197 w 20114139"/>
              <a:gd name="connsiteY74" fmla="*/ 1174838 h 4445012"/>
              <a:gd name="connsiteX75" fmla="*/ 16247648 w 20114139"/>
              <a:gd name="connsiteY75" fmla="*/ 1260204 h 4445012"/>
              <a:gd name="connsiteX76" fmla="*/ 16760593 w 20114139"/>
              <a:gd name="connsiteY76" fmla="*/ 912407 h 4445012"/>
              <a:gd name="connsiteX77" fmla="*/ 17328139 w 20114139"/>
              <a:gd name="connsiteY77" fmla="*/ 795618 h 4445012"/>
              <a:gd name="connsiteX78" fmla="*/ 17711506 w 20114139"/>
              <a:gd name="connsiteY78" fmla="*/ 433840 h 4445012"/>
              <a:gd name="connsiteX79" fmla="*/ 18080315 w 20114139"/>
              <a:gd name="connsiteY79" fmla="*/ 412248 h 4445012"/>
              <a:gd name="connsiteX80" fmla="*/ 18776124 w 20114139"/>
              <a:gd name="connsiteY80" fmla="*/ 227572 h 4445012"/>
              <a:gd name="connsiteX81" fmla="*/ 19601223 w 20114139"/>
              <a:gd name="connsiteY81" fmla="*/ 1242 h 4445012"/>
              <a:gd name="connsiteX82" fmla="*/ 19966935 w 20114139"/>
              <a:gd name="connsiteY82" fmla="*/ 26696 h 4445012"/>
              <a:gd name="connsiteX83" fmla="*/ 20071313 w 20114139"/>
              <a:gd name="connsiteY83" fmla="*/ 62095 h 4445012"/>
              <a:gd name="connsiteX0" fmla="*/ 20071313 w 20114139"/>
              <a:gd name="connsiteY0" fmla="*/ 62095 h 4252728"/>
              <a:gd name="connsiteX1" fmla="*/ 19285396 w 20114139"/>
              <a:gd name="connsiteY1" fmla="*/ 200149 h 4252728"/>
              <a:gd name="connsiteX2" fmla="*/ 18975298 w 20114139"/>
              <a:gd name="connsiteY2" fmla="*/ 145366 h 4252728"/>
              <a:gd name="connsiteX3" fmla="*/ 18319109 w 20114139"/>
              <a:gd name="connsiteY3" fmla="*/ 361277 h 4252728"/>
              <a:gd name="connsiteX4" fmla="*/ 18499509 w 20114139"/>
              <a:gd name="connsiteY4" fmla="*/ 227033 h 4252728"/>
              <a:gd name="connsiteX5" fmla="*/ 17857743 w 20114139"/>
              <a:gd name="connsiteY5" fmla="*/ 473537 h 4252728"/>
              <a:gd name="connsiteX6" fmla="*/ 17517846 w 20114139"/>
              <a:gd name="connsiteY6" fmla="*/ 732155 h 4252728"/>
              <a:gd name="connsiteX7" fmla="*/ 17226014 w 20114139"/>
              <a:gd name="connsiteY7" fmla="*/ 943128 h 4252728"/>
              <a:gd name="connsiteX8" fmla="*/ 16899928 w 20114139"/>
              <a:gd name="connsiteY8" fmla="*/ 1381110 h 4252728"/>
              <a:gd name="connsiteX9" fmla="*/ 16692222 w 20114139"/>
              <a:gd name="connsiteY9" fmla="*/ 1478328 h 4252728"/>
              <a:gd name="connsiteX10" fmla="*/ 16317139 w 20114139"/>
              <a:gd name="connsiteY10" fmla="*/ 1915828 h 4252728"/>
              <a:gd name="connsiteX11" fmla="*/ 16115509 w 20114139"/>
              <a:gd name="connsiteY11" fmla="*/ 2369343 h 4252728"/>
              <a:gd name="connsiteX12" fmla="*/ 15687070 w 20114139"/>
              <a:gd name="connsiteY12" fmla="*/ 2694072 h 4252728"/>
              <a:gd name="connsiteX13" fmla="*/ 15508381 w 20114139"/>
              <a:gd name="connsiteY13" fmla="*/ 3050349 h 4252728"/>
              <a:gd name="connsiteX14" fmla="*/ 15165410 w 20114139"/>
              <a:gd name="connsiteY14" fmla="*/ 3244805 h 4252728"/>
              <a:gd name="connsiteX15" fmla="*/ 14285745 w 20114139"/>
              <a:gd name="connsiteY15" fmla="*/ 3996008 h 4252728"/>
              <a:gd name="connsiteX16" fmla="*/ 13772391 w 20114139"/>
              <a:gd name="connsiteY16" fmla="*/ 4252597 h 4252728"/>
              <a:gd name="connsiteX17" fmla="*/ 13357247 w 20114139"/>
              <a:gd name="connsiteY17" fmla="*/ 4025664 h 4252728"/>
              <a:gd name="connsiteX18" fmla="*/ 12859931 w 20114139"/>
              <a:gd name="connsiteY18" fmla="*/ 3624842 h 4252728"/>
              <a:gd name="connsiteX19" fmla="*/ 12332904 w 20114139"/>
              <a:gd name="connsiteY19" fmla="*/ 3595865 h 4252728"/>
              <a:gd name="connsiteX20" fmla="*/ 11786265 w 20114139"/>
              <a:gd name="connsiteY20" fmla="*/ 3328883 h 4252728"/>
              <a:gd name="connsiteX21" fmla="*/ 10961093 w 20114139"/>
              <a:gd name="connsiteY21" fmla="*/ 3232601 h 4252728"/>
              <a:gd name="connsiteX22" fmla="*/ 10308079 w 20114139"/>
              <a:gd name="connsiteY22" fmla="*/ 3039618 h 4252728"/>
              <a:gd name="connsiteX23" fmla="*/ 9829136 w 20114139"/>
              <a:gd name="connsiteY23" fmla="*/ 3010641 h 4252728"/>
              <a:gd name="connsiteX24" fmla="*/ 9349063 w 20114139"/>
              <a:gd name="connsiteY24" fmla="*/ 2830573 h 4252728"/>
              <a:gd name="connsiteX25" fmla="*/ 8580232 w 20114139"/>
              <a:gd name="connsiteY25" fmla="*/ 2801596 h 4252728"/>
              <a:gd name="connsiteX26" fmla="*/ 7895119 w 20114139"/>
              <a:gd name="connsiteY26" fmla="*/ 2862661 h 4252728"/>
              <a:gd name="connsiteX27" fmla="*/ 7267113 w 20114139"/>
              <a:gd name="connsiteY27" fmla="*/ 2833666 h 4252728"/>
              <a:gd name="connsiteX28" fmla="*/ 6406306 w 20114139"/>
              <a:gd name="connsiteY28" fmla="*/ 2862643 h 4252728"/>
              <a:gd name="connsiteX29" fmla="*/ 5570927 w 20114139"/>
              <a:gd name="connsiteY29" fmla="*/ 2923709 h 4252728"/>
              <a:gd name="connsiteX30" fmla="*/ 4768813 w 20114139"/>
              <a:gd name="connsiteY30" fmla="*/ 2952686 h 4252728"/>
              <a:gd name="connsiteX31" fmla="*/ 3869291 w 20114139"/>
              <a:gd name="connsiteY31" fmla="*/ 3100665 h 4252728"/>
              <a:gd name="connsiteX32" fmla="*/ 3262046 w 20114139"/>
              <a:gd name="connsiteY32" fmla="*/ 3251756 h 4252728"/>
              <a:gd name="connsiteX33" fmla="*/ 2819485 w 20114139"/>
              <a:gd name="connsiteY33" fmla="*/ 3280733 h 4252728"/>
              <a:gd name="connsiteX34" fmla="*/ 2254509 w 20114139"/>
              <a:gd name="connsiteY34" fmla="*/ 3431841 h 4252728"/>
              <a:gd name="connsiteX35" fmla="*/ 1587769 w 20114139"/>
              <a:gd name="connsiteY35" fmla="*/ 3521866 h 4252728"/>
              <a:gd name="connsiteX36" fmla="*/ 1236035 w 20114139"/>
              <a:gd name="connsiteY36" fmla="*/ 3544639 h 4252728"/>
              <a:gd name="connsiteX37" fmla="*/ 1040000 w 20114139"/>
              <a:gd name="connsiteY37" fmla="*/ 3487174 h 4252728"/>
              <a:gd name="connsiteX38" fmla="*/ 376819 w 20114139"/>
              <a:gd name="connsiteY38" fmla="*/ 3947668 h 4252728"/>
              <a:gd name="connsiteX39" fmla="*/ 168271 w 20114139"/>
              <a:gd name="connsiteY39" fmla="*/ 3771205 h 4252728"/>
              <a:gd name="connsiteX40" fmla="*/ 23892 w 20114139"/>
              <a:gd name="connsiteY40" fmla="*/ 3434321 h 4252728"/>
              <a:gd name="connsiteX41" fmla="*/ 7850 w 20114139"/>
              <a:gd name="connsiteY41" fmla="*/ 3033268 h 4252728"/>
              <a:gd name="connsiteX42" fmla="*/ 104103 w 20114139"/>
              <a:gd name="connsiteY42" fmla="*/ 2552005 h 4252728"/>
              <a:gd name="connsiteX43" fmla="*/ 248482 w 20114139"/>
              <a:gd name="connsiteY43" fmla="*/ 2183037 h 4252728"/>
              <a:gd name="connsiteX44" fmla="*/ 473071 w 20114139"/>
              <a:gd name="connsiteY44" fmla="*/ 1926363 h 4252728"/>
              <a:gd name="connsiteX45" fmla="*/ 729745 w 20114139"/>
              <a:gd name="connsiteY45" fmla="*/ 1669689 h 4252728"/>
              <a:gd name="connsiteX46" fmla="*/ 1034545 w 20114139"/>
              <a:gd name="connsiteY46" fmla="*/ 1364889 h 4252728"/>
              <a:gd name="connsiteX47" fmla="*/ 1483724 w 20114139"/>
              <a:gd name="connsiteY47" fmla="*/ 947795 h 4252728"/>
              <a:gd name="connsiteX48" fmla="*/ 1852692 w 20114139"/>
              <a:gd name="connsiteY48" fmla="*/ 803416 h 4252728"/>
              <a:gd name="connsiteX49" fmla="*/ 2847303 w 20114139"/>
              <a:gd name="connsiteY49" fmla="*/ 594868 h 4252728"/>
              <a:gd name="connsiteX50" fmla="*/ 3472945 w 20114139"/>
              <a:gd name="connsiteY50" fmla="*/ 514658 h 4252728"/>
              <a:gd name="connsiteX51" fmla="*/ 4515682 w 20114139"/>
              <a:gd name="connsiteY51" fmla="*/ 450489 h 4252728"/>
              <a:gd name="connsiteX52" fmla="*/ 5141324 w 20114139"/>
              <a:gd name="connsiteY52" fmla="*/ 338195 h 4252728"/>
              <a:gd name="connsiteX53" fmla="*/ 6585113 w 20114139"/>
              <a:gd name="connsiteY53" fmla="*/ 274026 h 4252728"/>
              <a:gd name="connsiteX54" fmla="*/ 7611808 w 20114139"/>
              <a:gd name="connsiteY54" fmla="*/ 257984 h 4252728"/>
              <a:gd name="connsiteX55" fmla="*/ 8632333 w 20114139"/>
              <a:gd name="connsiteY55" fmla="*/ 313823 h 4252728"/>
              <a:gd name="connsiteX56" fmla="*/ 9264762 w 20114139"/>
              <a:gd name="connsiteY56" fmla="*/ 332950 h 4252728"/>
              <a:gd name="connsiteX57" fmla="*/ 9622933 w 20114139"/>
              <a:gd name="connsiteY57" fmla="*/ 473627 h 4252728"/>
              <a:gd name="connsiteX58" fmla="*/ 10565102 w 20114139"/>
              <a:gd name="connsiteY58" fmla="*/ 447483 h 4252728"/>
              <a:gd name="connsiteX59" fmla="*/ 11226112 w 20114139"/>
              <a:gd name="connsiteY59" fmla="*/ 600823 h 4252728"/>
              <a:gd name="connsiteX60" fmla="*/ 11627785 w 20114139"/>
              <a:gd name="connsiteY60" fmla="*/ 685688 h 4252728"/>
              <a:gd name="connsiteX61" fmla="*/ 12102668 w 20114139"/>
              <a:gd name="connsiteY61" fmla="*/ 871693 h 4252728"/>
              <a:gd name="connsiteX62" fmla="*/ 12576930 w 20114139"/>
              <a:gd name="connsiteY62" fmla="*/ 879505 h 4252728"/>
              <a:gd name="connsiteX63" fmla="*/ 12863235 w 20114139"/>
              <a:gd name="connsiteY63" fmla="*/ 1141396 h 4252728"/>
              <a:gd name="connsiteX64" fmla="*/ 13309320 w 20114139"/>
              <a:gd name="connsiteY64" fmla="*/ 1287941 h 4252728"/>
              <a:gd name="connsiteX65" fmla="*/ 13810127 w 20114139"/>
              <a:gd name="connsiteY65" fmla="*/ 1496767 h 4252728"/>
              <a:gd name="connsiteX66" fmla="*/ 14193189 w 20114139"/>
              <a:gd name="connsiteY66" fmla="*/ 1758125 h 4252728"/>
              <a:gd name="connsiteX67" fmla="*/ 14586732 w 20114139"/>
              <a:gd name="connsiteY67" fmla="*/ 1918068 h 4252728"/>
              <a:gd name="connsiteX68" fmla="*/ 14981936 w 20114139"/>
              <a:gd name="connsiteY68" fmla="*/ 1943598 h 4252728"/>
              <a:gd name="connsiteX69" fmla="*/ 15156606 w 20114139"/>
              <a:gd name="connsiteY69" fmla="*/ 1941616 h 4252728"/>
              <a:gd name="connsiteX70" fmla="*/ 15440492 w 20114139"/>
              <a:gd name="connsiteY70" fmla="*/ 1964663 h 4252728"/>
              <a:gd name="connsiteX71" fmla="*/ 15397622 w 20114139"/>
              <a:gd name="connsiteY71" fmla="*/ 1726721 h 4252728"/>
              <a:gd name="connsiteX72" fmla="*/ 15707009 w 20114139"/>
              <a:gd name="connsiteY72" fmla="*/ 1642371 h 4252728"/>
              <a:gd name="connsiteX73" fmla="*/ 16087505 w 20114139"/>
              <a:gd name="connsiteY73" fmla="*/ 1623236 h 4252728"/>
              <a:gd name="connsiteX74" fmla="*/ 16109197 w 20114139"/>
              <a:gd name="connsiteY74" fmla="*/ 1174838 h 4252728"/>
              <a:gd name="connsiteX75" fmla="*/ 16247648 w 20114139"/>
              <a:gd name="connsiteY75" fmla="*/ 1260204 h 4252728"/>
              <a:gd name="connsiteX76" fmla="*/ 16760593 w 20114139"/>
              <a:gd name="connsiteY76" fmla="*/ 912407 h 4252728"/>
              <a:gd name="connsiteX77" fmla="*/ 17328139 w 20114139"/>
              <a:gd name="connsiteY77" fmla="*/ 795618 h 4252728"/>
              <a:gd name="connsiteX78" fmla="*/ 17711506 w 20114139"/>
              <a:gd name="connsiteY78" fmla="*/ 433840 h 4252728"/>
              <a:gd name="connsiteX79" fmla="*/ 18080315 w 20114139"/>
              <a:gd name="connsiteY79" fmla="*/ 412248 h 4252728"/>
              <a:gd name="connsiteX80" fmla="*/ 18776124 w 20114139"/>
              <a:gd name="connsiteY80" fmla="*/ 227572 h 4252728"/>
              <a:gd name="connsiteX81" fmla="*/ 19601223 w 20114139"/>
              <a:gd name="connsiteY81" fmla="*/ 1242 h 4252728"/>
              <a:gd name="connsiteX82" fmla="*/ 19966935 w 20114139"/>
              <a:gd name="connsiteY82" fmla="*/ 26696 h 4252728"/>
              <a:gd name="connsiteX83" fmla="*/ 20071313 w 20114139"/>
              <a:gd name="connsiteY83" fmla="*/ 62095 h 4252728"/>
              <a:gd name="connsiteX0" fmla="*/ 20071313 w 20114139"/>
              <a:gd name="connsiteY0" fmla="*/ 62095 h 4252728"/>
              <a:gd name="connsiteX1" fmla="*/ 19285396 w 20114139"/>
              <a:gd name="connsiteY1" fmla="*/ 200149 h 4252728"/>
              <a:gd name="connsiteX2" fmla="*/ 18975298 w 20114139"/>
              <a:gd name="connsiteY2" fmla="*/ 145366 h 4252728"/>
              <a:gd name="connsiteX3" fmla="*/ 18319109 w 20114139"/>
              <a:gd name="connsiteY3" fmla="*/ 361277 h 4252728"/>
              <a:gd name="connsiteX4" fmla="*/ 18499509 w 20114139"/>
              <a:gd name="connsiteY4" fmla="*/ 227033 h 4252728"/>
              <a:gd name="connsiteX5" fmla="*/ 17857743 w 20114139"/>
              <a:gd name="connsiteY5" fmla="*/ 473537 h 4252728"/>
              <a:gd name="connsiteX6" fmla="*/ 17517846 w 20114139"/>
              <a:gd name="connsiteY6" fmla="*/ 732155 h 4252728"/>
              <a:gd name="connsiteX7" fmla="*/ 17226014 w 20114139"/>
              <a:gd name="connsiteY7" fmla="*/ 943128 h 4252728"/>
              <a:gd name="connsiteX8" fmla="*/ 16899928 w 20114139"/>
              <a:gd name="connsiteY8" fmla="*/ 1381110 h 4252728"/>
              <a:gd name="connsiteX9" fmla="*/ 16692222 w 20114139"/>
              <a:gd name="connsiteY9" fmla="*/ 1478328 h 4252728"/>
              <a:gd name="connsiteX10" fmla="*/ 16317139 w 20114139"/>
              <a:gd name="connsiteY10" fmla="*/ 1915828 h 4252728"/>
              <a:gd name="connsiteX11" fmla="*/ 16115509 w 20114139"/>
              <a:gd name="connsiteY11" fmla="*/ 2369343 h 4252728"/>
              <a:gd name="connsiteX12" fmla="*/ 15687070 w 20114139"/>
              <a:gd name="connsiteY12" fmla="*/ 2694072 h 4252728"/>
              <a:gd name="connsiteX13" fmla="*/ 15508381 w 20114139"/>
              <a:gd name="connsiteY13" fmla="*/ 3050349 h 4252728"/>
              <a:gd name="connsiteX14" fmla="*/ 15165410 w 20114139"/>
              <a:gd name="connsiteY14" fmla="*/ 3244805 h 4252728"/>
              <a:gd name="connsiteX15" fmla="*/ 14285745 w 20114139"/>
              <a:gd name="connsiteY15" fmla="*/ 3996008 h 4252728"/>
              <a:gd name="connsiteX16" fmla="*/ 13772391 w 20114139"/>
              <a:gd name="connsiteY16" fmla="*/ 4252597 h 4252728"/>
              <a:gd name="connsiteX17" fmla="*/ 13357247 w 20114139"/>
              <a:gd name="connsiteY17" fmla="*/ 4025664 h 4252728"/>
              <a:gd name="connsiteX18" fmla="*/ 12859931 w 20114139"/>
              <a:gd name="connsiteY18" fmla="*/ 3624842 h 4252728"/>
              <a:gd name="connsiteX19" fmla="*/ 12332904 w 20114139"/>
              <a:gd name="connsiteY19" fmla="*/ 3595865 h 4252728"/>
              <a:gd name="connsiteX20" fmla="*/ 11786265 w 20114139"/>
              <a:gd name="connsiteY20" fmla="*/ 3328883 h 4252728"/>
              <a:gd name="connsiteX21" fmla="*/ 10961093 w 20114139"/>
              <a:gd name="connsiteY21" fmla="*/ 3232601 h 4252728"/>
              <a:gd name="connsiteX22" fmla="*/ 10308079 w 20114139"/>
              <a:gd name="connsiteY22" fmla="*/ 3039618 h 4252728"/>
              <a:gd name="connsiteX23" fmla="*/ 9829136 w 20114139"/>
              <a:gd name="connsiteY23" fmla="*/ 3010641 h 4252728"/>
              <a:gd name="connsiteX24" fmla="*/ 9349063 w 20114139"/>
              <a:gd name="connsiteY24" fmla="*/ 2830573 h 4252728"/>
              <a:gd name="connsiteX25" fmla="*/ 8580232 w 20114139"/>
              <a:gd name="connsiteY25" fmla="*/ 2801596 h 4252728"/>
              <a:gd name="connsiteX26" fmla="*/ 7895119 w 20114139"/>
              <a:gd name="connsiteY26" fmla="*/ 2862661 h 4252728"/>
              <a:gd name="connsiteX27" fmla="*/ 7267113 w 20114139"/>
              <a:gd name="connsiteY27" fmla="*/ 2833666 h 4252728"/>
              <a:gd name="connsiteX28" fmla="*/ 6406306 w 20114139"/>
              <a:gd name="connsiteY28" fmla="*/ 2862643 h 4252728"/>
              <a:gd name="connsiteX29" fmla="*/ 5570927 w 20114139"/>
              <a:gd name="connsiteY29" fmla="*/ 2923709 h 4252728"/>
              <a:gd name="connsiteX30" fmla="*/ 4768813 w 20114139"/>
              <a:gd name="connsiteY30" fmla="*/ 2952686 h 4252728"/>
              <a:gd name="connsiteX31" fmla="*/ 3869291 w 20114139"/>
              <a:gd name="connsiteY31" fmla="*/ 3100665 h 4252728"/>
              <a:gd name="connsiteX32" fmla="*/ 3262046 w 20114139"/>
              <a:gd name="connsiteY32" fmla="*/ 3251756 h 4252728"/>
              <a:gd name="connsiteX33" fmla="*/ 2819485 w 20114139"/>
              <a:gd name="connsiteY33" fmla="*/ 3280733 h 4252728"/>
              <a:gd name="connsiteX34" fmla="*/ 2254509 w 20114139"/>
              <a:gd name="connsiteY34" fmla="*/ 3431841 h 4252728"/>
              <a:gd name="connsiteX35" fmla="*/ 1587769 w 20114139"/>
              <a:gd name="connsiteY35" fmla="*/ 3521866 h 4252728"/>
              <a:gd name="connsiteX36" fmla="*/ 1236035 w 20114139"/>
              <a:gd name="connsiteY36" fmla="*/ 3544639 h 4252728"/>
              <a:gd name="connsiteX37" fmla="*/ 1040000 w 20114139"/>
              <a:gd name="connsiteY37" fmla="*/ 3487174 h 4252728"/>
              <a:gd name="connsiteX38" fmla="*/ 376819 w 20114139"/>
              <a:gd name="connsiteY38" fmla="*/ 3947668 h 4252728"/>
              <a:gd name="connsiteX39" fmla="*/ 168271 w 20114139"/>
              <a:gd name="connsiteY39" fmla="*/ 3771205 h 4252728"/>
              <a:gd name="connsiteX40" fmla="*/ 23892 w 20114139"/>
              <a:gd name="connsiteY40" fmla="*/ 3434321 h 4252728"/>
              <a:gd name="connsiteX41" fmla="*/ 7850 w 20114139"/>
              <a:gd name="connsiteY41" fmla="*/ 3033268 h 4252728"/>
              <a:gd name="connsiteX42" fmla="*/ 104103 w 20114139"/>
              <a:gd name="connsiteY42" fmla="*/ 2552005 h 4252728"/>
              <a:gd name="connsiteX43" fmla="*/ 248482 w 20114139"/>
              <a:gd name="connsiteY43" fmla="*/ 2183037 h 4252728"/>
              <a:gd name="connsiteX44" fmla="*/ 473071 w 20114139"/>
              <a:gd name="connsiteY44" fmla="*/ 1926363 h 4252728"/>
              <a:gd name="connsiteX45" fmla="*/ 729745 w 20114139"/>
              <a:gd name="connsiteY45" fmla="*/ 1669689 h 4252728"/>
              <a:gd name="connsiteX46" fmla="*/ 1034545 w 20114139"/>
              <a:gd name="connsiteY46" fmla="*/ 1364889 h 4252728"/>
              <a:gd name="connsiteX47" fmla="*/ 1483724 w 20114139"/>
              <a:gd name="connsiteY47" fmla="*/ 947795 h 4252728"/>
              <a:gd name="connsiteX48" fmla="*/ 1852692 w 20114139"/>
              <a:gd name="connsiteY48" fmla="*/ 803416 h 4252728"/>
              <a:gd name="connsiteX49" fmla="*/ 3082050 w 20114139"/>
              <a:gd name="connsiteY49" fmla="*/ 639875 h 4252728"/>
              <a:gd name="connsiteX50" fmla="*/ 3472945 w 20114139"/>
              <a:gd name="connsiteY50" fmla="*/ 514658 h 4252728"/>
              <a:gd name="connsiteX51" fmla="*/ 4515682 w 20114139"/>
              <a:gd name="connsiteY51" fmla="*/ 450489 h 4252728"/>
              <a:gd name="connsiteX52" fmla="*/ 5141324 w 20114139"/>
              <a:gd name="connsiteY52" fmla="*/ 338195 h 4252728"/>
              <a:gd name="connsiteX53" fmla="*/ 6585113 w 20114139"/>
              <a:gd name="connsiteY53" fmla="*/ 274026 h 4252728"/>
              <a:gd name="connsiteX54" fmla="*/ 7611808 w 20114139"/>
              <a:gd name="connsiteY54" fmla="*/ 257984 h 4252728"/>
              <a:gd name="connsiteX55" fmla="*/ 8632333 w 20114139"/>
              <a:gd name="connsiteY55" fmla="*/ 313823 h 4252728"/>
              <a:gd name="connsiteX56" fmla="*/ 9264762 w 20114139"/>
              <a:gd name="connsiteY56" fmla="*/ 332950 h 4252728"/>
              <a:gd name="connsiteX57" fmla="*/ 9622933 w 20114139"/>
              <a:gd name="connsiteY57" fmla="*/ 473627 h 4252728"/>
              <a:gd name="connsiteX58" fmla="*/ 10565102 w 20114139"/>
              <a:gd name="connsiteY58" fmla="*/ 447483 h 4252728"/>
              <a:gd name="connsiteX59" fmla="*/ 11226112 w 20114139"/>
              <a:gd name="connsiteY59" fmla="*/ 600823 h 4252728"/>
              <a:gd name="connsiteX60" fmla="*/ 11627785 w 20114139"/>
              <a:gd name="connsiteY60" fmla="*/ 685688 h 4252728"/>
              <a:gd name="connsiteX61" fmla="*/ 12102668 w 20114139"/>
              <a:gd name="connsiteY61" fmla="*/ 871693 h 4252728"/>
              <a:gd name="connsiteX62" fmla="*/ 12576930 w 20114139"/>
              <a:gd name="connsiteY62" fmla="*/ 879505 h 4252728"/>
              <a:gd name="connsiteX63" fmla="*/ 12863235 w 20114139"/>
              <a:gd name="connsiteY63" fmla="*/ 1141396 h 4252728"/>
              <a:gd name="connsiteX64" fmla="*/ 13309320 w 20114139"/>
              <a:gd name="connsiteY64" fmla="*/ 1287941 h 4252728"/>
              <a:gd name="connsiteX65" fmla="*/ 13810127 w 20114139"/>
              <a:gd name="connsiteY65" fmla="*/ 1496767 h 4252728"/>
              <a:gd name="connsiteX66" fmla="*/ 14193189 w 20114139"/>
              <a:gd name="connsiteY66" fmla="*/ 1758125 h 4252728"/>
              <a:gd name="connsiteX67" fmla="*/ 14586732 w 20114139"/>
              <a:gd name="connsiteY67" fmla="*/ 1918068 h 4252728"/>
              <a:gd name="connsiteX68" fmla="*/ 14981936 w 20114139"/>
              <a:gd name="connsiteY68" fmla="*/ 1943598 h 4252728"/>
              <a:gd name="connsiteX69" fmla="*/ 15156606 w 20114139"/>
              <a:gd name="connsiteY69" fmla="*/ 1941616 h 4252728"/>
              <a:gd name="connsiteX70" fmla="*/ 15440492 w 20114139"/>
              <a:gd name="connsiteY70" fmla="*/ 1964663 h 4252728"/>
              <a:gd name="connsiteX71" fmla="*/ 15397622 w 20114139"/>
              <a:gd name="connsiteY71" fmla="*/ 1726721 h 4252728"/>
              <a:gd name="connsiteX72" fmla="*/ 15707009 w 20114139"/>
              <a:gd name="connsiteY72" fmla="*/ 1642371 h 4252728"/>
              <a:gd name="connsiteX73" fmla="*/ 16087505 w 20114139"/>
              <a:gd name="connsiteY73" fmla="*/ 1623236 h 4252728"/>
              <a:gd name="connsiteX74" fmla="*/ 16109197 w 20114139"/>
              <a:gd name="connsiteY74" fmla="*/ 1174838 h 4252728"/>
              <a:gd name="connsiteX75" fmla="*/ 16247648 w 20114139"/>
              <a:gd name="connsiteY75" fmla="*/ 1260204 h 4252728"/>
              <a:gd name="connsiteX76" fmla="*/ 16760593 w 20114139"/>
              <a:gd name="connsiteY76" fmla="*/ 912407 h 4252728"/>
              <a:gd name="connsiteX77" fmla="*/ 17328139 w 20114139"/>
              <a:gd name="connsiteY77" fmla="*/ 795618 h 4252728"/>
              <a:gd name="connsiteX78" fmla="*/ 17711506 w 20114139"/>
              <a:gd name="connsiteY78" fmla="*/ 433840 h 4252728"/>
              <a:gd name="connsiteX79" fmla="*/ 18080315 w 20114139"/>
              <a:gd name="connsiteY79" fmla="*/ 412248 h 4252728"/>
              <a:gd name="connsiteX80" fmla="*/ 18776124 w 20114139"/>
              <a:gd name="connsiteY80" fmla="*/ 227572 h 4252728"/>
              <a:gd name="connsiteX81" fmla="*/ 19601223 w 20114139"/>
              <a:gd name="connsiteY81" fmla="*/ 1242 h 4252728"/>
              <a:gd name="connsiteX82" fmla="*/ 19966935 w 20114139"/>
              <a:gd name="connsiteY82" fmla="*/ 26696 h 4252728"/>
              <a:gd name="connsiteX83" fmla="*/ 20071313 w 20114139"/>
              <a:gd name="connsiteY83" fmla="*/ 62095 h 4252728"/>
              <a:gd name="connsiteX0" fmla="*/ 20071313 w 20114139"/>
              <a:gd name="connsiteY0" fmla="*/ 62095 h 4252728"/>
              <a:gd name="connsiteX1" fmla="*/ 19285396 w 20114139"/>
              <a:gd name="connsiteY1" fmla="*/ 200149 h 4252728"/>
              <a:gd name="connsiteX2" fmla="*/ 18975298 w 20114139"/>
              <a:gd name="connsiteY2" fmla="*/ 145366 h 4252728"/>
              <a:gd name="connsiteX3" fmla="*/ 18319109 w 20114139"/>
              <a:gd name="connsiteY3" fmla="*/ 361277 h 4252728"/>
              <a:gd name="connsiteX4" fmla="*/ 18499509 w 20114139"/>
              <a:gd name="connsiteY4" fmla="*/ 227033 h 4252728"/>
              <a:gd name="connsiteX5" fmla="*/ 17857743 w 20114139"/>
              <a:gd name="connsiteY5" fmla="*/ 473537 h 4252728"/>
              <a:gd name="connsiteX6" fmla="*/ 17517846 w 20114139"/>
              <a:gd name="connsiteY6" fmla="*/ 732155 h 4252728"/>
              <a:gd name="connsiteX7" fmla="*/ 17226014 w 20114139"/>
              <a:gd name="connsiteY7" fmla="*/ 943128 h 4252728"/>
              <a:gd name="connsiteX8" fmla="*/ 16899928 w 20114139"/>
              <a:gd name="connsiteY8" fmla="*/ 1381110 h 4252728"/>
              <a:gd name="connsiteX9" fmla="*/ 16692222 w 20114139"/>
              <a:gd name="connsiteY9" fmla="*/ 1478328 h 4252728"/>
              <a:gd name="connsiteX10" fmla="*/ 16317139 w 20114139"/>
              <a:gd name="connsiteY10" fmla="*/ 1915828 h 4252728"/>
              <a:gd name="connsiteX11" fmla="*/ 16115509 w 20114139"/>
              <a:gd name="connsiteY11" fmla="*/ 2369343 h 4252728"/>
              <a:gd name="connsiteX12" fmla="*/ 15687070 w 20114139"/>
              <a:gd name="connsiteY12" fmla="*/ 2694072 h 4252728"/>
              <a:gd name="connsiteX13" fmla="*/ 15508381 w 20114139"/>
              <a:gd name="connsiteY13" fmla="*/ 3050349 h 4252728"/>
              <a:gd name="connsiteX14" fmla="*/ 15165410 w 20114139"/>
              <a:gd name="connsiteY14" fmla="*/ 3244805 h 4252728"/>
              <a:gd name="connsiteX15" fmla="*/ 14285745 w 20114139"/>
              <a:gd name="connsiteY15" fmla="*/ 3996008 h 4252728"/>
              <a:gd name="connsiteX16" fmla="*/ 13772391 w 20114139"/>
              <a:gd name="connsiteY16" fmla="*/ 4252597 h 4252728"/>
              <a:gd name="connsiteX17" fmla="*/ 13357247 w 20114139"/>
              <a:gd name="connsiteY17" fmla="*/ 4025664 h 4252728"/>
              <a:gd name="connsiteX18" fmla="*/ 12859931 w 20114139"/>
              <a:gd name="connsiteY18" fmla="*/ 3624842 h 4252728"/>
              <a:gd name="connsiteX19" fmla="*/ 12332904 w 20114139"/>
              <a:gd name="connsiteY19" fmla="*/ 3595865 h 4252728"/>
              <a:gd name="connsiteX20" fmla="*/ 11786265 w 20114139"/>
              <a:gd name="connsiteY20" fmla="*/ 3328883 h 4252728"/>
              <a:gd name="connsiteX21" fmla="*/ 10961093 w 20114139"/>
              <a:gd name="connsiteY21" fmla="*/ 3232601 h 4252728"/>
              <a:gd name="connsiteX22" fmla="*/ 10308079 w 20114139"/>
              <a:gd name="connsiteY22" fmla="*/ 3039618 h 4252728"/>
              <a:gd name="connsiteX23" fmla="*/ 9829136 w 20114139"/>
              <a:gd name="connsiteY23" fmla="*/ 3010641 h 4252728"/>
              <a:gd name="connsiteX24" fmla="*/ 9349063 w 20114139"/>
              <a:gd name="connsiteY24" fmla="*/ 2830573 h 4252728"/>
              <a:gd name="connsiteX25" fmla="*/ 8580232 w 20114139"/>
              <a:gd name="connsiteY25" fmla="*/ 2801596 h 4252728"/>
              <a:gd name="connsiteX26" fmla="*/ 7895119 w 20114139"/>
              <a:gd name="connsiteY26" fmla="*/ 2862661 h 4252728"/>
              <a:gd name="connsiteX27" fmla="*/ 7267113 w 20114139"/>
              <a:gd name="connsiteY27" fmla="*/ 2833666 h 4252728"/>
              <a:gd name="connsiteX28" fmla="*/ 6406306 w 20114139"/>
              <a:gd name="connsiteY28" fmla="*/ 2862643 h 4252728"/>
              <a:gd name="connsiteX29" fmla="*/ 5570927 w 20114139"/>
              <a:gd name="connsiteY29" fmla="*/ 2923709 h 4252728"/>
              <a:gd name="connsiteX30" fmla="*/ 4768813 w 20114139"/>
              <a:gd name="connsiteY30" fmla="*/ 2952686 h 4252728"/>
              <a:gd name="connsiteX31" fmla="*/ 3869291 w 20114139"/>
              <a:gd name="connsiteY31" fmla="*/ 3100665 h 4252728"/>
              <a:gd name="connsiteX32" fmla="*/ 3262046 w 20114139"/>
              <a:gd name="connsiteY32" fmla="*/ 3251756 h 4252728"/>
              <a:gd name="connsiteX33" fmla="*/ 2819485 w 20114139"/>
              <a:gd name="connsiteY33" fmla="*/ 3280733 h 4252728"/>
              <a:gd name="connsiteX34" fmla="*/ 2254509 w 20114139"/>
              <a:gd name="connsiteY34" fmla="*/ 3431841 h 4252728"/>
              <a:gd name="connsiteX35" fmla="*/ 1587769 w 20114139"/>
              <a:gd name="connsiteY35" fmla="*/ 3521866 h 4252728"/>
              <a:gd name="connsiteX36" fmla="*/ 1236035 w 20114139"/>
              <a:gd name="connsiteY36" fmla="*/ 3544639 h 4252728"/>
              <a:gd name="connsiteX37" fmla="*/ 1040000 w 20114139"/>
              <a:gd name="connsiteY37" fmla="*/ 3487174 h 4252728"/>
              <a:gd name="connsiteX38" fmla="*/ 376819 w 20114139"/>
              <a:gd name="connsiteY38" fmla="*/ 3947668 h 4252728"/>
              <a:gd name="connsiteX39" fmla="*/ 168271 w 20114139"/>
              <a:gd name="connsiteY39" fmla="*/ 3771205 h 4252728"/>
              <a:gd name="connsiteX40" fmla="*/ 23892 w 20114139"/>
              <a:gd name="connsiteY40" fmla="*/ 3434321 h 4252728"/>
              <a:gd name="connsiteX41" fmla="*/ 7850 w 20114139"/>
              <a:gd name="connsiteY41" fmla="*/ 3033268 h 4252728"/>
              <a:gd name="connsiteX42" fmla="*/ 104103 w 20114139"/>
              <a:gd name="connsiteY42" fmla="*/ 2552005 h 4252728"/>
              <a:gd name="connsiteX43" fmla="*/ 248482 w 20114139"/>
              <a:gd name="connsiteY43" fmla="*/ 2183037 h 4252728"/>
              <a:gd name="connsiteX44" fmla="*/ 473071 w 20114139"/>
              <a:gd name="connsiteY44" fmla="*/ 1926363 h 4252728"/>
              <a:gd name="connsiteX45" fmla="*/ 729745 w 20114139"/>
              <a:gd name="connsiteY45" fmla="*/ 1669689 h 4252728"/>
              <a:gd name="connsiteX46" fmla="*/ 1034545 w 20114139"/>
              <a:gd name="connsiteY46" fmla="*/ 1364889 h 4252728"/>
              <a:gd name="connsiteX47" fmla="*/ 1483724 w 20114139"/>
              <a:gd name="connsiteY47" fmla="*/ 947795 h 4252728"/>
              <a:gd name="connsiteX48" fmla="*/ 2463030 w 20114139"/>
              <a:gd name="connsiteY48" fmla="*/ 1073520 h 4252728"/>
              <a:gd name="connsiteX49" fmla="*/ 3082050 w 20114139"/>
              <a:gd name="connsiteY49" fmla="*/ 639875 h 4252728"/>
              <a:gd name="connsiteX50" fmla="*/ 3472945 w 20114139"/>
              <a:gd name="connsiteY50" fmla="*/ 514658 h 4252728"/>
              <a:gd name="connsiteX51" fmla="*/ 4515682 w 20114139"/>
              <a:gd name="connsiteY51" fmla="*/ 450489 h 4252728"/>
              <a:gd name="connsiteX52" fmla="*/ 5141324 w 20114139"/>
              <a:gd name="connsiteY52" fmla="*/ 338195 h 4252728"/>
              <a:gd name="connsiteX53" fmla="*/ 6585113 w 20114139"/>
              <a:gd name="connsiteY53" fmla="*/ 274026 h 4252728"/>
              <a:gd name="connsiteX54" fmla="*/ 7611808 w 20114139"/>
              <a:gd name="connsiteY54" fmla="*/ 257984 h 4252728"/>
              <a:gd name="connsiteX55" fmla="*/ 8632333 w 20114139"/>
              <a:gd name="connsiteY55" fmla="*/ 313823 h 4252728"/>
              <a:gd name="connsiteX56" fmla="*/ 9264762 w 20114139"/>
              <a:gd name="connsiteY56" fmla="*/ 332950 h 4252728"/>
              <a:gd name="connsiteX57" fmla="*/ 9622933 w 20114139"/>
              <a:gd name="connsiteY57" fmla="*/ 473627 h 4252728"/>
              <a:gd name="connsiteX58" fmla="*/ 10565102 w 20114139"/>
              <a:gd name="connsiteY58" fmla="*/ 447483 h 4252728"/>
              <a:gd name="connsiteX59" fmla="*/ 11226112 w 20114139"/>
              <a:gd name="connsiteY59" fmla="*/ 600823 h 4252728"/>
              <a:gd name="connsiteX60" fmla="*/ 11627785 w 20114139"/>
              <a:gd name="connsiteY60" fmla="*/ 685688 h 4252728"/>
              <a:gd name="connsiteX61" fmla="*/ 12102668 w 20114139"/>
              <a:gd name="connsiteY61" fmla="*/ 871693 h 4252728"/>
              <a:gd name="connsiteX62" fmla="*/ 12576930 w 20114139"/>
              <a:gd name="connsiteY62" fmla="*/ 879505 h 4252728"/>
              <a:gd name="connsiteX63" fmla="*/ 12863235 w 20114139"/>
              <a:gd name="connsiteY63" fmla="*/ 1141396 h 4252728"/>
              <a:gd name="connsiteX64" fmla="*/ 13309320 w 20114139"/>
              <a:gd name="connsiteY64" fmla="*/ 1287941 h 4252728"/>
              <a:gd name="connsiteX65" fmla="*/ 13810127 w 20114139"/>
              <a:gd name="connsiteY65" fmla="*/ 1496767 h 4252728"/>
              <a:gd name="connsiteX66" fmla="*/ 14193189 w 20114139"/>
              <a:gd name="connsiteY66" fmla="*/ 1758125 h 4252728"/>
              <a:gd name="connsiteX67" fmla="*/ 14586732 w 20114139"/>
              <a:gd name="connsiteY67" fmla="*/ 1918068 h 4252728"/>
              <a:gd name="connsiteX68" fmla="*/ 14981936 w 20114139"/>
              <a:gd name="connsiteY68" fmla="*/ 1943598 h 4252728"/>
              <a:gd name="connsiteX69" fmla="*/ 15156606 w 20114139"/>
              <a:gd name="connsiteY69" fmla="*/ 1941616 h 4252728"/>
              <a:gd name="connsiteX70" fmla="*/ 15440492 w 20114139"/>
              <a:gd name="connsiteY70" fmla="*/ 1964663 h 4252728"/>
              <a:gd name="connsiteX71" fmla="*/ 15397622 w 20114139"/>
              <a:gd name="connsiteY71" fmla="*/ 1726721 h 4252728"/>
              <a:gd name="connsiteX72" fmla="*/ 15707009 w 20114139"/>
              <a:gd name="connsiteY72" fmla="*/ 1642371 h 4252728"/>
              <a:gd name="connsiteX73" fmla="*/ 16087505 w 20114139"/>
              <a:gd name="connsiteY73" fmla="*/ 1623236 h 4252728"/>
              <a:gd name="connsiteX74" fmla="*/ 16109197 w 20114139"/>
              <a:gd name="connsiteY74" fmla="*/ 1174838 h 4252728"/>
              <a:gd name="connsiteX75" fmla="*/ 16247648 w 20114139"/>
              <a:gd name="connsiteY75" fmla="*/ 1260204 h 4252728"/>
              <a:gd name="connsiteX76" fmla="*/ 16760593 w 20114139"/>
              <a:gd name="connsiteY76" fmla="*/ 912407 h 4252728"/>
              <a:gd name="connsiteX77" fmla="*/ 17328139 w 20114139"/>
              <a:gd name="connsiteY77" fmla="*/ 795618 h 4252728"/>
              <a:gd name="connsiteX78" fmla="*/ 17711506 w 20114139"/>
              <a:gd name="connsiteY78" fmla="*/ 433840 h 4252728"/>
              <a:gd name="connsiteX79" fmla="*/ 18080315 w 20114139"/>
              <a:gd name="connsiteY79" fmla="*/ 412248 h 4252728"/>
              <a:gd name="connsiteX80" fmla="*/ 18776124 w 20114139"/>
              <a:gd name="connsiteY80" fmla="*/ 227572 h 4252728"/>
              <a:gd name="connsiteX81" fmla="*/ 19601223 w 20114139"/>
              <a:gd name="connsiteY81" fmla="*/ 1242 h 4252728"/>
              <a:gd name="connsiteX82" fmla="*/ 19966935 w 20114139"/>
              <a:gd name="connsiteY82" fmla="*/ 26696 h 4252728"/>
              <a:gd name="connsiteX83" fmla="*/ 20071313 w 20114139"/>
              <a:gd name="connsiteY83" fmla="*/ 62095 h 4252728"/>
              <a:gd name="connsiteX0" fmla="*/ 20071313 w 20114139"/>
              <a:gd name="connsiteY0" fmla="*/ 62095 h 4252728"/>
              <a:gd name="connsiteX1" fmla="*/ 19285396 w 20114139"/>
              <a:gd name="connsiteY1" fmla="*/ 200149 h 4252728"/>
              <a:gd name="connsiteX2" fmla="*/ 18975298 w 20114139"/>
              <a:gd name="connsiteY2" fmla="*/ 145366 h 4252728"/>
              <a:gd name="connsiteX3" fmla="*/ 18319109 w 20114139"/>
              <a:gd name="connsiteY3" fmla="*/ 361277 h 4252728"/>
              <a:gd name="connsiteX4" fmla="*/ 18499509 w 20114139"/>
              <a:gd name="connsiteY4" fmla="*/ 227033 h 4252728"/>
              <a:gd name="connsiteX5" fmla="*/ 17857743 w 20114139"/>
              <a:gd name="connsiteY5" fmla="*/ 473537 h 4252728"/>
              <a:gd name="connsiteX6" fmla="*/ 17517846 w 20114139"/>
              <a:gd name="connsiteY6" fmla="*/ 732155 h 4252728"/>
              <a:gd name="connsiteX7" fmla="*/ 17226014 w 20114139"/>
              <a:gd name="connsiteY7" fmla="*/ 943128 h 4252728"/>
              <a:gd name="connsiteX8" fmla="*/ 16899928 w 20114139"/>
              <a:gd name="connsiteY8" fmla="*/ 1381110 h 4252728"/>
              <a:gd name="connsiteX9" fmla="*/ 16692222 w 20114139"/>
              <a:gd name="connsiteY9" fmla="*/ 1478328 h 4252728"/>
              <a:gd name="connsiteX10" fmla="*/ 16317139 w 20114139"/>
              <a:gd name="connsiteY10" fmla="*/ 1915828 h 4252728"/>
              <a:gd name="connsiteX11" fmla="*/ 16115509 w 20114139"/>
              <a:gd name="connsiteY11" fmla="*/ 2369343 h 4252728"/>
              <a:gd name="connsiteX12" fmla="*/ 15687070 w 20114139"/>
              <a:gd name="connsiteY12" fmla="*/ 2694072 h 4252728"/>
              <a:gd name="connsiteX13" fmla="*/ 15508381 w 20114139"/>
              <a:gd name="connsiteY13" fmla="*/ 3050349 h 4252728"/>
              <a:gd name="connsiteX14" fmla="*/ 15165410 w 20114139"/>
              <a:gd name="connsiteY14" fmla="*/ 3244805 h 4252728"/>
              <a:gd name="connsiteX15" fmla="*/ 14285745 w 20114139"/>
              <a:gd name="connsiteY15" fmla="*/ 3996008 h 4252728"/>
              <a:gd name="connsiteX16" fmla="*/ 13772391 w 20114139"/>
              <a:gd name="connsiteY16" fmla="*/ 4252597 h 4252728"/>
              <a:gd name="connsiteX17" fmla="*/ 13357247 w 20114139"/>
              <a:gd name="connsiteY17" fmla="*/ 4025664 h 4252728"/>
              <a:gd name="connsiteX18" fmla="*/ 12859931 w 20114139"/>
              <a:gd name="connsiteY18" fmla="*/ 3624842 h 4252728"/>
              <a:gd name="connsiteX19" fmla="*/ 12332904 w 20114139"/>
              <a:gd name="connsiteY19" fmla="*/ 3595865 h 4252728"/>
              <a:gd name="connsiteX20" fmla="*/ 11786265 w 20114139"/>
              <a:gd name="connsiteY20" fmla="*/ 3328883 h 4252728"/>
              <a:gd name="connsiteX21" fmla="*/ 10961093 w 20114139"/>
              <a:gd name="connsiteY21" fmla="*/ 3232601 h 4252728"/>
              <a:gd name="connsiteX22" fmla="*/ 10308079 w 20114139"/>
              <a:gd name="connsiteY22" fmla="*/ 3039618 h 4252728"/>
              <a:gd name="connsiteX23" fmla="*/ 9829136 w 20114139"/>
              <a:gd name="connsiteY23" fmla="*/ 3010641 h 4252728"/>
              <a:gd name="connsiteX24" fmla="*/ 9349063 w 20114139"/>
              <a:gd name="connsiteY24" fmla="*/ 2830573 h 4252728"/>
              <a:gd name="connsiteX25" fmla="*/ 8580232 w 20114139"/>
              <a:gd name="connsiteY25" fmla="*/ 2801596 h 4252728"/>
              <a:gd name="connsiteX26" fmla="*/ 7895119 w 20114139"/>
              <a:gd name="connsiteY26" fmla="*/ 2862661 h 4252728"/>
              <a:gd name="connsiteX27" fmla="*/ 7267113 w 20114139"/>
              <a:gd name="connsiteY27" fmla="*/ 2833666 h 4252728"/>
              <a:gd name="connsiteX28" fmla="*/ 6406306 w 20114139"/>
              <a:gd name="connsiteY28" fmla="*/ 2862643 h 4252728"/>
              <a:gd name="connsiteX29" fmla="*/ 5570927 w 20114139"/>
              <a:gd name="connsiteY29" fmla="*/ 2923709 h 4252728"/>
              <a:gd name="connsiteX30" fmla="*/ 4768813 w 20114139"/>
              <a:gd name="connsiteY30" fmla="*/ 2952686 h 4252728"/>
              <a:gd name="connsiteX31" fmla="*/ 3869291 w 20114139"/>
              <a:gd name="connsiteY31" fmla="*/ 3100665 h 4252728"/>
              <a:gd name="connsiteX32" fmla="*/ 3262046 w 20114139"/>
              <a:gd name="connsiteY32" fmla="*/ 3251756 h 4252728"/>
              <a:gd name="connsiteX33" fmla="*/ 2819485 w 20114139"/>
              <a:gd name="connsiteY33" fmla="*/ 3280733 h 4252728"/>
              <a:gd name="connsiteX34" fmla="*/ 2254509 w 20114139"/>
              <a:gd name="connsiteY34" fmla="*/ 3431841 h 4252728"/>
              <a:gd name="connsiteX35" fmla="*/ 1587769 w 20114139"/>
              <a:gd name="connsiteY35" fmla="*/ 3521866 h 4252728"/>
              <a:gd name="connsiteX36" fmla="*/ 1236035 w 20114139"/>
              <a:gd name="connsiteY36" fmla="*/ 3544639 h 4252728"/>
              <a:gd name="connsiteX37" fmla="*/ 1040000 w 20114139"/>
              <a:gd name="connsiteY37" fmla="*/ 3487174 h 4252728"/>
              <a:gd name="connsiteX38" fmla="*/ 376819 w 20114139"/>
              <a:gd name="connsiteY38" fmla="*/ 3947668 h 4252728"/>
              <a:gd name="connsiteX39" fmla="*/ 168271 w 20114139"/>
              <a:gd name="connsiteY39" fmla="*/ 3771205 h 4252728"/>
              <a:gd name="connsiteX40" fmla="*/ 23892 w 20114139"/>
              <a:gd name="connsiteY40" fmla="*/ 3434321 h 4252728"/>
              <a:gd name="connsiteX41" fmla="*/ 7850 w 20114139"/>
              <a:gd name="connsiteY41" fmla="*/ 3033268 h 4252728"/>
              <a:gd name="connsiteX42" fmla="*/ 104103 w 20114139"/>
              <a:gd name="connsiteY42" fmla="*/ 2552005 h 4252728"/>
              <a:gd name="connsiteX43" fmla="*/ 248482 w 20114139"/>
              <a:gd name="connsiteY43" fmla="*/ 2183037 h 4252728"/>
              <a:gd name="connsiteX44" fmla="*/ 473071 w 20114139"/>
              <a:gd name="connsiteY44" fmla="*/ 1926363 h 4252728"/>
              <a:gd name="connsiteX45" fmla="*/ 729745 w 20114139"/>
              <a:gd name="connsiteY45" fmla="*/ 1669689 h 4252728"/>
              <a:gd name="connsiteX46" fmla="*/ 1034545 w 20114139"/>
              <a:gd name="connsiteY46" fmla="*/ 1364889 h 4252728"/>
              <a:gd name="connsiteX47" fmla="*/ 2187979 w 20114139"/>
              <a:gd name="connsiteY47" fmla="*/ 1533013 h 4252728"/>
              <a:gd name="connsiteX48" fmla="*/ 2463030 w 20114139"/>
              <a:gd name="connsiteY48" fmla="*/ 1073520 h 4252728"/>
              <a:gd name="connsiteX49" fmla="*/ 3082050 w 20114139"/>
              <a:gd name="connsiteY49" fmla="*/ 639875 h 4252728"/>
              <a:gd name="connsiteX50" fmla="*/ 3472945 w 20114139"/>
              <a:gd name="connsiteY50" fmla="*/ 514658 h 4252728"/>
              <a:gd name="connsiteX51" fmla="*/ 4515682 w 20114139"/>
              <a:gd name="connsiteY51" fmla="*/ 450489 h 4252728"/>
              <a:gd name="connsiteX52" fmla="*/ 5141324 w 20114139"/>
              <a:gd name="connsiteY52" fmla="*/ 338195 h 4252728"/>
              <a:gd name="connsiteX53" fmla="*/ 6585113 w 20114139"/>
              <a:gd name="connsiteY53" fmla="*/ 274026 h 4252728"/>
              <a:gd name="connsiteX54" fmla="*/ 7611808 w 20114139"/>
              <a:gd name="connsiteY54" fmla="*/ 257984 h 4252728"/>
              <a:gd name="connsiteX55" fmla="*/ 8632333 w 20114139"/>
              <a:gd name="connsiteY55" fmla="*/ 313823 h 4252728"/>
              <a:gd name="connsiteX56" fmla="*/ 9264762 w 20114139"/>
              <a:gd name="connsiteY56" fmla="*/ 332950 h 4252728"/>
              <a:gd name="connsiteX57" fmla="*/ 9622933 w 20114139"/>
              <a:gd name="connsiteY57" fmla="*/ 473627 h 4252728"/>
              <a:gd name="connsiteX58" fmla="*/ 10565102 w 20114139"/>
              <a:gd name="connsiteY58" fmla="*/ 447483 h 4252728"/>
              <a:gd name="connsiteX59" fmla="*/ 11226112 w 20114139"/>
              <a:gd name="connsiteY59" fmla="*/ 600823 h 4252728"/>
              <a:gd name="connsiteX60" fmla="*/ 11627785 w 20114139"/>
              <a:gd name="connsiteY60" fmla="*/ 685688 h 4252728"/>
              <a:gd name="connsiteX61" fmla="*/ 12102668 w 20114139"/>
              <a:gd name="connsiteY61" fmla="*/ 871693 h 4252728"/>
              <a:gd name="connsiteX62" fmla="*/ 12576930 w 20114139"/>
              <a:gd name="connsiteY62" fmla="*/ 879505 h 4252728"/>
              <a:gd name="connsiteX63" fmla="*/ 12863235 w 20114139"/>
              <a:gd name="connsiteY63" fmla="*/ 1141396 h 4252728"/>
              <a:gd name="connsiteX64" fmla="*/ 13309320 w 20114139"/>
              <a:gd name="connsiteY64" fmla="*/ 1287941 h 4252728"/>
              <a:gd name="connsiteX65" fmla="*/ 13810127 w 20114139"/>
              <a:gd name="connsiteY65" fmla="*/ 1496767 h 4252728"/>
              <a:gd name="connsiteX66" fmla="*/ 14193189 w 20114139"/>
              <a:gd name="connsiteY66" fmla="*/ 1758125 h 4252728"/>
              <a:gd name="connsiteX67" fmla="*/ 14586732 w 20114139"/>
              <a:gd name="connsiteY67" fmla="*/ 1918068 h 4252728"/>
              <a:gd name="connsiteX68" fmla="*/ 14981936 w 20114139"/>
              <a:gd name="connsiteY68" fmla="*/ 1943598 h 4252728"/>
              <a:gd name="connsiteX69" fmla="*/ 15156606 w 20114139"/>
              <a:gd name="connsiteY69" fmla="*/ 1941616 h 4252728"/>
              <a:gd name="connsiteX70" fmla="*/ 15440492 w 20114139"/>
              <a:gd name="connsiteY70" fmla="*/ 1964663 h 4252728"/>
              <a:gd name="connsiteX71" fmla="*/ 15397622 w 20114139"/>
              <a:gd name="connsiteY71" fmla="*/ 1726721 h 4252728"/>
              <a:gd name="connsiteX72" fmla="*/ 15707009 w 20114139"/>
              <a:gd name="connsiteY72" fmla="*/ 1642371 h 4252728"/>
              <a:gd name="connsiteX73" fmla="*/ 16087505 w 20114139"/>
              <a:gd name="connsiteY73" fmla="*/ 1623236 h 4252728"/>
              <a:gd name="connsiteX74" fmla="*/ 16109197 w 20114139"/>
              <a:gd name="connsiteY74" fmla="*/ 1174838 h 4252728"/>
              <a:gd name="connsiteX75" fmla="*/ 16247648 w 20114139"/>
              <a:gd name="connsiteY75" fmla="*/ 1260204 h 4252728"/>
              <a:gd name="connsiteX76" fmla="*/ 16760593 w 20114139"/>
              <a:gd name="connsiteY76" fmla="*/ 912407 h 4252728"/>
              <a:gd name="connsiteX77" fmla="*/ 17328139 w 20114139"/>
              <a:gd name="connsiteY77" fmla="*/ 795618 h 4252728"/>
              <a:gd name="connsiteX78" fmla="*/ 17711506 w 20114139"/>
              <a:gd name="connsiteY78" fmla="*/ 433840 h 4252728"/>
              <a:gd name="connsiteX79" fmla="*/ 18080315 w 20114139"/>
              <a:gd name="connsiteY79" fmla="*/ 412248 h 4252728"/>
              <a:gd name="connsiteX80" fmla="*/ 18776124 w 20114139"/>
              <a:gd name="connsiteY80" fmla="*/ 227572 h 4252728"/>
              <a:gd name="connsiteX81" fmla="*/ 19601223 w 20114139"/>
              <a:gd name="connsiteY81" fmla="*/ 1242 h 4252728"/>
              <a:gd name="connsiteX82" fmla="*/ 19966935 w 20114139"/>
              <a:gd name="connsiteY82" fmla="*/ 26696 h 4252728"/>
              <a:gd name="connsiteX83" fmla="*/ 20071313 w 20114139"/>
              <a:gd name="connsiteY83" fmla="*/ 62095 h 4252728"/>
              <a:gd name="connsiteX0" fmla="*/ 20071313 w 20114139"/>
              <a:gd name="connsiteY0" fmla="*/ 62095 h 4252728"/>
              <a:gd name="connsiteX1" fmla="*/ 19285396 w 20114139"/>
              <a:gd name="connsiteY1" fmla="*/ 200149 h 4252728"/>
              <a:gd name="connsiteX2" fmla="*/ 18975298 w 20114139"/>
              <a:gd name="connsiteY2" fmla="*/ 145366 h 4252728"/>
              <a:gd name="connsiteX3" fmla="*/ 18319109 w 20114139"/>
              <a:gd name="connsiteY3" fmla="*/ 361277 h 4252728"/>
              <a:gd name="connsiteX4" fmla="*/ 18499509 w 20114139"/>
              <a:gd name="connsiteY4" fmla="*/ 227033 h 4252728"/>
              <a:gd name="connsiteX5" fmla="*/ 17857743 w 20114139"/>
              <a:gd name="connsiteY5" fmla="*/ 473537 h 4252728"/>
              <a:gd name="connsiteX6" fmla="*/ 17517846 w 20114139"/>
              <a:gd name="connsiteY6" fmla="*/ 732155 h 4252728"/>
              <a:gd name="connsiteX7" fmla="*/ 17226014 w 20114139"/>
              <a:gd name="connsiteY7" fmla="*/ 943128 h 4252728"/>
              <a:gd name="connsiteX8" fmla="*/ 16899928 w 20114139"/>
              <a:gd name="connsiteY8" fmla="*/ 1381110 h 4252728"/>
              <a:gd name="connsiteX9" fmla="*/ 16692222 w 20114139"/>
              <a:gd name="connsiteY9" fmla="*/ 1478328 h 4252728"/>
              <a:gd name="connsiteX10" fmla="*/ 16317139 w 20114139"/>
              <a:gd name="connsiteY10" fmla="*/ 1915828 h 4252728"/>
              <a:gd name="connsiteX11" fmla="*/ 16115509 w 20114139"/>
              <a:gd name="connsiteY11" fmla="*/ 2369343 h 4252728"/>
              <a:gd name="connsiteX12" fmla="*/ 15687070 w 20114139"/>
              <a:gd name="connsiteY12" fmla="*/ 2694072 h 4252728"/>
              <a:gd name="connsiteX13" fmla="*/ 15508381 w 20114139"/>
              <a:gd name="connsiteY13" fmla="*/ 3050349 h 4252728"/>
              <a:gd name="connsiteX14" fmla="*/ 15165410 w 20114139"/>
              <a:gd name="connsiteY14" fmla="*/ 3244805 h 4252728"/>
              <a:gd name="connsiteX15" fmla="*/ 14285745 w 20114139"/>
              <a:gd name="connsiteY15" fmla="*/ 3996008 h 4252728"/>
              <a:gd name="connsiteX16" fmla="*/ 13772391 w 20114139"/>
              <a:gd name="connsiteY16" fmla="*/ 4252597 h 4252728"/>
              <a:gd name="connsiteX17" fmla="*/ 13357247 w 20114139"/>
              <a:gd name="connsiteY17" fmla="*/ 4025664 h 4252728"/>
              <a:gd name="connsiteX18" fmla="*/ 12859931 w 20114139"/>
              <a:gd name="connsiteY18" fmla="*/ 3624842 h 4252728"/>
              <a:gd name="connsiteX19" fmla="*/ 12332904 w 20114139"/>
              <a:gd name="connsiteY19" fmla="*/ 3595865 h 4252728"/>
              <a:gd name="connsiteX20" fmla="*/ 11786265 w 20114139"/>
              <a:gd name="connsiteY20" fmla="*/ 3328883 h 4252728"/>
              <a:gd name="connsiteX21" fmla="*/ 10961093 w 20114139"/>
              <a:gd name="connsiteY21" fmla="*/ 3232601 h 4252728"/>
              <a:gd name="connsiteX22" fmla="*/ 10308079 w 20114139"/>
              <a:gd name="connsiteY22" fmla="*/ 3039618 h 4252728"/>
              <a:gd name="connsiteX23" fmla="*/ 9829136 w 20114139"/>
              <a:gd name="connsiteY23" fmla="*/ 3010641 h 4252728"/>
              <a:gd name="connsiteX24" fmla="*/ 9349063 w 20114139"/>
              <a:gd name="connsiteY24" fmla="*/ 2830573 h 4252728"/>
              <a:gd name="connsiteX25" fmla="*/ 8580232 w 20114139"/>
              <a:gd name="connsiteY25" fmla="*/ 2801596 h 4252728"/>
              <a:gd name="connsiteX26" fmla="*/ 7895119 w 20114139"/>
              <a:gd name="connsiteY26" fmla="*/ 2862661 h 4252728"/>
              <a:gd name="connsiteX27" fmla="*/ 7267113 w 20114139"/>
              <a:gd name="connsiteY27" fmla="*/ 2833666 h 4252728"/>
              <a:gd name="connsiteX28" fmla="*/ 6406306 w 20114139"/>
              <a:gd name="connsiteY28" fmla="*/ 2862643 h 4252728"/>
              <a:gd name="connsiteX29" fmla="*/ 5570927 w 20114139"/>
              <a:gd name="connsiteY29" fmla="*/ 2923709 h 4252728"/>
              <a:gd name="connsiteX30" fmla="*/ 4768813 w 20114139"/>
              <a:gd name="connsiteY30" fmla="*/ 2952686 h 4252728"/>
              <a:gd name="connsiteX31" fmla="*/ 3869291 w 20114139"/>
              <a:gd name="connsiteY31" fmla="*/ 3100665 h 4252728"/>
              <a:gd name="connsiteX32" fmla="*/ 3262046 w 20114139"/>
              <a:gd name="connsiteY32" fmla="*/ 3251756 h 4252728"/>
              <a:gd name="connsiteX33" fmla="*/ 2819485 w 20114139"/>
              <a:gd name="connsiteY33" fmla="*/ 3280733 h 4252728"/>
              <a:gd name="connsiteX34" fmla="*/ 2254509 w 20114139"/>
              <a:gd name="connsiteY34" fmla="*/ 3431841 h 4252728"/>
              <a:gd name="connsiteX35" fmla="*/ 1587769 w 20114139"/>
              <a:gd name="connsiteY35" fmla="*/ 3521866 h 4252728"/>
              <a:gd name="connsiteX36" fmla="*/ 1236035 w 20114139"/>
              <a:gd name="connsiteY36" fmla="*/ 3544639 h 4252728"/>
              <a:gd name="connsiteX37" fmla="*/ 1040000 w 20114139"/>
              <a:gd name="connsiteY37" fmla="*/ 3487174 h 4252728"/>
              <a:gd name="connsiteX38" fmla="*/ 376819 w 20114139"/>
              <a:gd name="connsiteY38" fmla="*/ 3947668 h 4252728"/>
              <a:gd name="connsiteX39" fmla="*/ 168271 w 20114139"/>
              <a:gd name="connsiteY39" fmla="*/ 3771205 h 4252728"/>
              <a:gd name="connsiteX40" fmla="*/ 23892 w 20114139"/>
              <a:gd name="connsiteY40" fmla="*/ 3434321 h 4252728"/>
              <a:gd name="connsiteX41" fmla="*/ 7850 w 20114139"/>
              <a:gd name="connsiteY41" fmla="*/ 3033268 h 4252728"/>
              <a:gd name="connsiteX42" fmla="*/ 104103 w 20114139"/>
              <a:gd name="connsiteY42" fmla="*/ 2552005 h 4252728"/>
              <a:gd name="connsiteX43" fmla="*/ 248482 w 20114139"/>
              <a:gd name="connsiteY43" fmla="*/ 2183037 h 4252728"/>
              <a:gd name="connsiteX44" fmla="*/ 473071 w 20114139"/>
              <a:gd name="connsiteY44" fmla="*/ 1926363 h 4252728"/>
              <a:gd name="connsiteX45" fmla="*/ 729745 w 20114139"/>
              <a:gd name="connsiteY45" fmla="*/ 1669689 h 4252728"/>
              <a:gd name="connsiteX46" fmla="*/ 1879644 w 20114139"/>
              <a:gd name="connsiteY46" fmla="*/ 1905085 h 4252728"/>
              <a:gd name="connsiteX47" fmla="*/ 2187979 w 20114139"/>
              <a:gd name="connsiteY47" fmla="*/ 1533013 h 4252728"/>
              <a:gd name="connsiteX48" fmla="*/ 2463030 w 20114139"/>
              <a:gd name="connsiteY48" fmla="*/ 1073520 h 4252728"/>
              <a:gd name="connsiteX49" fmla="*/ 3082050 w 20114139"/>
              <a:gd name="connsiteY49" fmla="*/ 639875 h 4252728"/>
              <a:gd name="connsiteX50" fmla="*/ 3472945 w 20114139"/>
              <a:gd name="connsiteY50" fmla="*/ 514658 h 4252728"/>
              <a:gd name="connsiteX51" fmla="*/ 4515682 w 20114139"/>
              <a:gd name="connsiteY51" fmla="*/ 450489 h 4252728"/>
              <a:gd name="connsiteX52" fmla="*/ 5141324 w 20114139"/>
              <a:gd name="connsiteY52" fmla="*/ 338195 h 4252728"/>
              <a:gd name="connsiteX53" fmla="*/ 6585113 w 20114139"/>
              <a:gd name="connsiteY53" fmla="*/ 274026 h 4252728"/>
              <a:gd name="connsiteX54" fmla="*/ 7611808 w 20114139"/>
              <a:gd name="connsiteY54" fmla="*/ 257984 h 4252728"/>
              <a:gd name="connsiteX55" fmla="*/ 8632333 w 20114139"/>
              <a:gd name="connsiteY55" fmla="*/ 313823 h 4252728"/>
              <a:gd name="connsiteX56" fmla="*/ 9264762 w 20114139"/>
              <a:gd name="connsiteY56" fmla="*/ 332950 h 4252728"/>
              <a:gd name="connsiteX57" fmla="*/ 9622933 w 20114139"/>
              <a:gd name="connsiteY57" fmla="*/ 473627 h 4252728"/>
              <a:gd name="connsiteX58" fmla="*/ 10565102 w 20114139"/>
              <a:gd name="connsiteY58" fmla="*/ 447483 h 4252728"/>
              <a:gd name="connsiteX59" fmla="*/ 11226112 w 20114139"/>
              <a:gd name="connsiteY59" fmla="*/ 600823 h 4252728"/>
              <a:gd name="connsiteX60" fmla="*/ 11627785 w 20114139"/>
              <a:gd name="connsiteY60" fmla="*/ 685688 h 4252728"/>
              <a:gd name="connsiteX61" fmla="*/ 12102668 w 20114139"/>
              <a:gd name="connsiteY61" fmla="*/ 871693 h 4252728"/>
              <a:gd name="connsiteX62" fmla="*/ 12576930 w 20114139"/>
              <a:gd name="connsiteY62" fmla="*/ 879505 h 4252728"/>
              <a:gd name="connsiteX63" fmla="*/ 12863235 w 20114139"/>
              <a:gd name="connsiteY63" fmla="*/ 1141396 h 4252728"/>
              <a:gd name="connsiteX64" fmla="*/ 13309320 w 20114139"/>
              <a:gd name="connsiteY64" fmla="*/ 1287941 h 4252728"/>
              <a:gd name="connsiteX65" fmla="*/ 13810127 w 20114139"/>
              <a:gd name="connsiteY65" fmla="*/ 1496767 h 4252728"/>
              <a:gd name="connsiteX66" fmla="*/ 14193189 w 20114139"/>
              <a:gd name="connsiteY66" fmla="*/ 1758125 h 4252728"/>
              <a:gd name="connsiteX67" fmla="*/ 14586732 w 20114139"/>
              <a:gd name="connsiteY67" fmla="*/ 1918068 h 4252728"/>
              <a:gd name="connsiteX68" fmla="*/ 14981936 w 20114139"/>
              <a:gd name="connsiteY68" fmla="*/ 1943598 h 4252728"/>
              <a:gd name="connsiteX69" fmla="*/ 15156606 w 20114139"/>
              <a:gd name="connsiteY69" fmla="*/ 1941616 h 4252728"/>
              <a:gd name="connsiteX70" fmla="*/ 15440492 w 20114139"/>
              <a:gd name="connsiteY70" fmla="*/ 1964663 h 4252728"/>
              <a:gd name="connsiteX71" fmla="*/ 15397622 w 20114139"/>
              <a:gd name="connsiteY71" fmla="*/ 1726721 h 4252728"/>
              <a:gd name="connsiteX72" fmla="*/ 15707009 w 20114139"/>
              <a:gd name="connsiteY72" fmla="*/ 1642371 h 4252728"/>
              <a:gd name="connsiteX73" fmla="*/ 16087505 w 20114139"/>
              <a:gd name="connsiteY73" fmla="*/ 1623236 h 4252728"/>
              <a:gd name="connsiteX74" fmla="*/ 16109197 w 20114139"/>
              <a:gd name="connsiteY74" fmla="*/ 1174838 h 4252728"/>
              <a:gd name="connsiteX75" fmla="*/ 16247648 w 20114139"/>
              <a:gd name="connsiteY75" fmla="*/ 1260204 h 4252728"/>
              <a:gd name="connsiteX76" fmla="*/ 16760593 w 20114139"/>
              <a:gd name="connsiteY76" fmla="*/ 912407 h 4252728"/>
              <a:gd name="connsiteX77" fmla="*/ 17328139 w 20114139"/>
              <a:gd name="connsiteY77" fmla="*/ 795618 h 4252728"/>
              <a:gd name="connsiteX78" fmla="*/ 17711506 w 20114139"/>
              <a:gd name="connsiteY78" fmla="*/ 433840 h 4252728"/>
              <a:gd name="connsiteX79" fmla="*/ 18080315 w 20114139"/>
              <a:gd name="connsiteY79" fmla="*/ 412248 h 4252728"/>
              <a:gd name="connsiteX80" fmla="*/ 18776124 w 20114139"/>
              <a:gd name="connsiteY80" fmla="*/ 227572 h 4252728"/>
              <a:gd name="connsiteX81" fmla="*/ 19601223 w 20114139"/>
              <a:gd name="connsiteY81" fmla="*/ 1242 h 4252728"/>
              <a:gd name="connsiteX82" fmla="*/ 19966935 w 20114139"/>
              <a:gd name="connsiteY82" fmla="*/ 26696 h 4252728"/>
              <a:gd name="connsiteX83" fmla="*/ 20071313 w 20114139"/>
              <a:gd name="connsiteY83" fmla="*/ 62095 h 4252728"/>
              <a:gd name="connsiteX0" fmla="*/ 20071313 w 20114139"/>
              <a:gd name="connsiteY0" fmla="*/ 62095 h 4252728"/>
              <a:gd name="connsiteX1" fmla="*/ 19285396 w 20114139"/>
              <a:gd name="connsiteY1" fmla="*/ 200149 h 4252728"/>
              <a:gd name="connsiteX2" fmla="*/ 18975298 w 20114139"/>
              <a:gd name="connsiteY2" fmla="*/ 145366 h 4252728"/>
              <a:gd name="connsiteX3" fmla="*/ 18319109 w 20114139"/>
              <a:gd name="connsiteY3" fmla="*/ 361277 h 4252728"/>
              <a:gd name="connsiteX4" fmla="*/ 18499509 w 20114139"/>
              <a:gd name="connsiteY4" fmla="*/ 227033 h 4252728"/>
              <a:gd name="connsiteX5" fmla="*/ 17857743 w 20114139"/>
              <a:gd name="connsiteY5" fmla="*/ 473537 h 4252728"/>
              <a:gd name="connsiteX6" fmla="*/ 17517846 w 20114139"/>
              <a:gd name="connsiteY6" fmla="*/ 732155 h 4252728"/>
              <a:gd name="connsiteX7" fmla="*/ 17226014 w 20114139"/>
              <a:gd name="connsiteY7" fmla="*/ 943128 h 4252728"/>
              <a:gd name="connsiteX8" fmla="*/ 16899928 w 20114139"/>
              <a:gd name="connsiteY8" fmla="*/ 1381110 h 4252728"/>
              <a:gd name="connsiteX9" fmla="*/ 16692222 w 20114139"/>
              <a:gd name="connsiteY9" fmla="*/ 1478328 h 4252728"/>
              <a:gd name="connsiteX10" fmla="*/ 16317139 w 20114139"/>
              <a:gd name="connsiteY10" fmla="*/ 1915828 h 4252728"/>
              <a:gd name="connsiteX11" fmla="*/ 16115509 w 20114139"/>
              <a:gd name="connsiteY11" fmla="*/ 2369343 h 4252728"/>
              <a:gd name="connsiteX12" fmla="*/ 15687070 w 20114139"/>
              <a:gd name="connsiteY12" fmla="*/ 2694072 h 4252728"/>
              <a:gd name="connsiteX13" fmla="*/ 15508381 w 20114139"/>
              <a:gd name="connsiteY13" fmla="*/ 3050349 h 4252728"/>
              <a:gd name="connsiteX14" fmla="*/ 15165410 w 20114139"/>
              <a:gd name="connsiteY14" fmla="*/ 3244805 h 4252728"/>
              <a:gd name="connsiteX15" fmla="*/ 14285745 w 20114139"/>
              <a:gd name="connsiteY15" fmla="*/ 3996008 h 4252728"/>
              <a:gd name="connsiteX16" fmla="*/ 13772391 w 20114139"/>
              <a:gd name="connsiteY16" fmla="*/ 4252597 h 4252728"/>
              <a:gd name="connsiteX17" fmla="*/ 13357247 w 20114139"/>
              <a:gd name="connsiteY17" fmla="*/ 4025664 h 4252728"/>
              <a:gd name="connsiteX18" fmla="*/ 12859931 w 20114139"/>
              <a:gd name="connsiteY18" fmla="*/ 3624842 h 4252728"/>
              <a:gd name="connsiteX19" fmla="*/ 12332904 w 20114139"/>
              <a:gd name="connsiteY19" fmla="*/ 3595865 h 4252728"/>
              <a:gd name="connsiteX20" fmla="*/ 11786265 w 20114139"/>
              <a:gd name="connsiteY20" fmla="*/ 3328883 h 4252728"/>
              <a:gd name="connsiteX21" fmla="*/ 10961093 w 20114139"/>
              <a:gd name="connsiteY21" fmla="*/ 3232601 h 4252728"/>
              <a:gd name="connsiteX22" fmla="*/ 10308079 w 20114139"/>
              <a:gd name="connsiteY22" fmla="*/ 3039618 h 4252728"/>
              <a:gd name="connsiteX23" fmla="*/ 9829136 w 20114139"/>
              <a:gd name="connsiteY23" fmla="*/ 3010641 h 4252728"/>
              <a:gd name="connsiteX24" fmla="*/ 9349063 w 20114139"/>
              <a:gd name="connsiteY24" fmla="*/ 2830573 h 4252728"/>
              <a:gd name="connsiteX25" fmla="*/ 8580232 w 20114139"/>
              <a:gd name="connsiteY25" fmla="*/ 2801596 h 4252728"/>
              <a:gd name="connsiteX26" fmla="*/ 7895119 w 20114139"/>
              <a:gd name="connsiteY26" fmla="*/ 2862661 h 4252728"/>
              <a:gd name="connsiteX27" fmla="*/ 7267113 w 20114139"/>
              <a:gd name="connsiteY27" fmla="*/ 2833666 h 4252728"/>
              <a:gd name="connsiteX28" fmla="*/ 6406306 w 20114139"/>
              <a:gd name="connsiteY28" fmla="*/ 2862643 h 4252728"/>
              <a:gd name="connsiteX29" fmla="*/ 5570927 w 20114139"/>
              <a:gd name="connsiteY29" fmla="*/ 2923709 h 4252728"/>
              <a:gd name="connsiteX30" fmla="*/ 4768813 w 20114139"/>
              <a:gd name="connsiteY30" fmla="*/ 2952686 h 4252728"/>
              <a:gd name="connsiteX31" fmla="*/ 3869291 w 20114139"/>
              <a:gd name="connsiteY31" fmla="*/ 3100665 h 4252728"/>
              <a:gd name="connsiteX32" fmla="*/ 3262046 w 20114139"/>
              <a:gd name="connsiteY32" fmla="*/ 3251756 h 4252728"/>
              <a:gd name="connsiteX33" fmla="*/ 2819485 w 20114139"/>
              <a:gd name="connsiteY33" fmla="*/ 3280733 h 4252728"/>
              <a:gd name="connsiteX34" fmla="*/ 2254509 w 20114139"/>
              <a:gd name="connsiteY34" fmla="*/ 3431841 h 4252728"/>
              <a:gd name="connsiteX35" fmla="*/ 1587769 w 20114139"/>
              <a:gd name="connsiteY35" fmla="*/ 3521866 h 4252728"/>
              <a:gd name="connsiteX36" fmla="*/ 1236035 w 20114139"/>
              <a:gd name="connsiteY36" fmla="*/ 3544639 h 4252728"/>
              <a:gd name="connsiteX37" fmla="*/ 1040000 w 20114139"/>
              <a:gd name="connsiteY37" fmla="*/ 3487174 h 4252728"/>
              <a:gd name="connsiteX38" fmla="*/ 376819 w 20114139"/>
              <a:gd name="connsiteY38" fmla="*/ 3947668 h 4252728"/>
              <a:gd name="connsiteX39" fmla="*/ 168271 w 20114139"/>
              <a:gd name="connsiteY39" fmla="*/ 3771205 h 4252728"/>
              <a:gd name="connsiteX40" fmla="*/ 23892 w 20114139"/>
              <a:gd name="connsiteY40" fmla="*/ 3434321 h 4252728"/>
              <a:gd name="connsiteX41" fmla="*/ 7850 w 20114139"/>
              <a:gd name="connsiteY41" fmla="*/ 3033268 h 4252728"/>
              <a:gd name="connsiteX42" fmla="*/ 104103 w 20114139"/>
              <a:gd name="connsiteY42" fmla="*/ 2552005 h 4252728"/>
              <a:gd name="connsiteX43" fmla="*/ 248482 w 20114139"/>
              <a:gd name="connsiteY43" fmla="*/ 2183037 h 4252728"/>
              <a:gd name="connsiteX44" fmla="*/ 473071 w 20114139"/>
              <a:gd name="connsiteY44" fmla="*/ 1926363 h 4252728"/>
              <a:gd name="connsiteX45" fmla="*/ 1715707 w 20114139"/>
              <a:gd name="connsiteY45" fmla="*/ 2074841 h 4252728"/>
              <a:gd name="connsiteX46" fmla="*/ 1879644 w 20114139"/>
              <a:gd name="connsiteY46" fmla="*/ 1905085 h 4252728"/>
              <a:gd name="connsiteX47" fmla="*/ 2187979 w 20114139"/>
              <a:gd name="connsiteY47" fmla="*/ 1533013 h 4252728"/>
              <a:gd name="connsiteX48" fmla="*/ 2463030 w 20114139"/>
              <a:gd name="connsiteY48" fmla="*/ 1073520 h 4252728"/>
              <a:gd name="connsiteX49" fmla="*/ 3082050 w 20114139"/>
              <a:gd name="connsiteY49" fmla="*/ 639875 h 4252728"/>
              <a:gd name="connsiteX50" fmla="*/ 3472945 w 20114139"/>
              <a:gd name="connsiteY50" fmla="*/ 514658 h 4252728"/>
              <a:gd name="connsiteX51" fmla="*/ 4515682 w 20114139"/>
              <a:gd name="connsiteY51" fmla="*/ 450489 h 4252728"/>
              <a:gd name="connsiteX52" fmla="*/ 5141324 w 20114139"/>
              <a:gd name="connsiteY52" fmla="*/ 338195 h 4252728"/>
              <a:gd name="connsiteX53" fmla="*/ 6585113 w 20114139"/>
              <a:gd name="connsiteY53" fmla="*/ 274026 h 4252728"/>
              <a:gd name="connsiteX54" fmla="*/ 7611808 w 20114139"/>
              <a:gd name="connsiteY54" fmla="*/ 257984 h 4252728"/>
              <a:gd name="connsiteX55" fmla="*/ 8632333 w 20114139"/>
              <a:gd name="connsiteY55" fmla="*/ 313823 h 4252728"/>
              <a:gd name="connsiteX56" fmla="*/ 9264762 w 20114139"/>
              <a:gd name="connsiteY56" fmla="*/ 332950 h 4252728"/>
              <a:gd name="connsiteX57" fmla="*/ 9622933 w 20114139"/>
              <a:gd name="connsiteY57" fmla="*/ 473627 h 4252728"/>
              <a:gd name="connsiteX58" fmla="*/ 10565102 w 20114139"/>
              <a:gd name="connsiteY58" fmla="*/ 447483 h 4252728"/>
              <a:gd name="connsiteX59" fmla="*/ 11226112 w 20114139"/>
              <a:gd name="connsiteY59" fmla="*/ 600823 h 4252728"/>
              <a:gd name="connsiteX60" fmla="*/ 11627785 w 20114139"/>
              <a:gd name="connsiteY60" fmla="*/ 685688 h 4252728"/>
              <a:gd name="connsiteX61" fmla="*/ 12102668 w 20114139"/>
              <a:gd name="connsiteY61" fmla="*/ 871693 h 4252728"/>
              <a:gd name="connsiteX62" fmla="*/ 12576930 w 20114139"/>
              <a:gd name="connsiteY62" fmla="*/ 879505 h 4252728"/>
              <a:gd name="connsiteX63" fmla="*/ 12863235 w 20114139"/>
              <a:gd name="connsiteY63" fmla="*/ 1141396 h 4252728"/>
              <a:gd name="connsiteX64" fmla="*/ 13309320 w 20114139"/>
              <a:gd name="connsiteY64" fmla="*/ 1287941 h 4252728"/>
              <a:gd name="connsiteX65" fmla="*/ 13810127 w 20114139"/>
              <a:gd name="connsiteY65" fmla="*/ 1496767 h 4252728"/>
              <a:gd name="connsiteX66" fmla="*/ 14193189 w 20114139"/>
              <a:gd name="connsiteY66" fmla="*/ 1758125 h 4252728"/>
              <a:gd name="connsiteX67" fmla="*/ 14586732 w 20114139"/>
              <a:gd name="connsiteY67" fmla="*/ 1918068 h 4252728"/>
              <a:gd name="connsiteX68" fmla="*/ 14981936 w 20114139"/>
              <a:gd name="connsiteY68" fmla="*/ 1943598 h 4252728"/>
              <a:gd name="connsiteX69" fmla="*/ 15156606 w 20114139"/>
              <a:gd name="connsiteY69" fmla="*/ 1941616 h 4252728"/>
              <a:gd name="connsiteX70" fmla="*/ 15440492 w 20114139"/>
              <a:gd name="connsiteY70" fmla="*/ 1964663 h 4252728"/>
              <a:gd name="connsiteX71" fmla="*/ 15397622 w 20114139"/>
              <a:gd name="connsiteY71" fmla="*/ 1726721 h 4252728"/>
              <a:gd name="connsiteX72" fmla="*/ 15707009 w 20114139"/>
              <a:gd name="connsiteY72" fmla="*/ 1642371 h 4252728"/>
              <a:gd name="connsiteX73" fmla="*/ 16087505 w 20114139"/>
              <a:gd name="connsiteY73" fmla="*/ 1623236 h 4252728"/>
              <a:gd name="connsiteX74" fmla="*/ 16109197 w 20114139"/>
              <a:gd name="connsiteY74" fmla="*/ 1174838 h 4252728"/>
              <a:gd name="connsiteX75" fmla="*/ 16247648 w 20114139"/>
              <a:gd name="connsiteY75" fmla="*/ 1260204 h 4252728"/>
              <a:gd name="connsiteX76" fmla="*/ 16760593 w 20114139"/>
              <a:gd name="connsiteY76" fmla="*/ 912407 h 4252728"/>
              <a:gd name="connsiteX77" fmla="*/ 17328139 w 20114139"/>
              <a:gd name="connsiteY77" fmla="*/ 795618 h 4252728"/>
              <a:gd name="connsiteX78" fmla="*/ 17711506 w 20114139"/>
              <a:gd name="connsiteY78" fmla="*/ 433840 h 4252728"/>
              <a:gd name="connsiteX79" fmla="*/ 18080315 w 20114139"/>
              <a:gd name="connsiteY79" fmla="*/ 412248 h 4252728"/>
              <a:gd name="connsiteX80" fmla="*/ 18776124 w 20114139"/>
              <a:gd name="connsiteY80" fmla="*/ 227572 h 4252728"/>
              <a:gd name="connsiteX81" fmla="*/ 19601223 w 20114139"/>
              <a:gd name="connsiteY81" fmla="*/ 1242 h 4252728"/>
              <a:gd name="connsiteX82" fmla="*/ 19966935 w 20114139"/>
              <a:gd name="connsiteY82" fmla="*/ 26696 h 4252728"/>
              <a:gd name="connsiteX83" fmla="*/ 20071313 w 20114139"/>
              <a:gd name="connsiteY83" fmla="*/ 62095 h 4252728"/>
              <a:gd name="connsiteX0" fmla="*/ 20071313 w 20114139"/>
              <a:gd name="connsiteY0" fmla="*/ 62095 h 4252728"/>
              <a:gd name="connsiteX1" fmla="*/ 19285396 w 20114139"/>
              <a:gd name="connsiteY1" fmla="*/ 200149 h 4252728"/>
              <a:gd name="connsiteX2" fmla="*/ 18975298 w 20114139"/>
              <a:gd name="connsiteY2" fmla="*/ 145366 h 4252728"/>
              <a:gd name="connsiteX3" fmla="*/ 18319109 w 20114139"/>
              <a:gd name="connsiteY3" fmla="*/ 361277 h 4252728"/>
              <a:gd name="connsiteX4" fmla="*/ 18499509 w 20114139"/>
              <a:gd name="connsiteY4" fmla="*/ 227033 h 4252728"/>
              <a:gd name="connsiteX5" fmla="*/ 17857743 w 20114139"/>
              <a:gd name="connsiteY5" fmla="*/ 473537 h 4252728"/>
              <a:gd name="connsiteX6" fmla="*/ 17517846 w 20114139"/>
              <a:gd name="connsiteY6" fmla="*/ 732155 h 4252728"/>
              <a:gd name="connsiteX7" fmla="*/ 17226014 w 20114139"/>
              <a:gd name="connsiteY7" fmla="*/ 943128 h 4252728"/>
              <a:gd name="connsiteX8" fmla="*/ 16899928 w 20114139"/>
              <a:gd name="connsiteY8" fmla="*/ 1381110 h 4252728"/>
              <a:gd name="connsiteX9" fmla="*/ 16692222 w 20114139"/>
              <a:gd name="connsiteY9" fmla="*/ 1478328 h 4252728"/>
              <a:gd name="connsiteX10" fmla="*/ 16317139 w 20114139"/>
              <a:gd name="connsiteY10" fmla="*/ 1915828 h 4252728"/>
              <a:gd name="connsiteX11" fmla="*/ 16115509 w 20114139"/>
              <a:gd name="connsiteY11" fmla="*/ 2369343 h 4252728"/>
              <a:gd name="connsiteX12" fmla="*/ 15687070 w 20114139"/>
              <a:gd name="connsiteY12" fmla="*/ 2694072 h 4252728"/>
              <a:gd name="connsiteX13" fmla="*/ 15508381 w 20114139"/>
              <a:gd name="connsiteY13" fmla="*/ 3050349 h 4252728"/>
              <a:gd name="connsiteX14" fmla="*/ 15165410 w 20114139"/>
              <a:gd name="connsiteY14" fmla="*/ 3244805 h 4252728"/>
              <a:gd name="connsiteX15" fmla="*/ 14285745 w 20114139"/>
              <a:gd name="connsiteY15" fmla="*/ 3996008 h 4252728"/>
              <a:gd name="connsiteX16" fmla="*/ 13772391 w 20114139"/>
              <a:gd name="connsiteY16" fmla="*/ 4252597 h 4252728"/>
              <a:gd name="connsiteX17" fmla="*/ 13357247 w 20114139"/>
              <a:gd name="connsiteY17" fmla="*/ 4025664 h 4252728"/>
              <a:gd name="connsiteX18" fmla="*/ 12859931 w 20114139"/>
              <a:gd name="connsiteY18" fmla="*/ 3624842 h 4252728"/>
              <a:gd name="connsiteX19" fmla="*/ 12332904 w 20114139"/>
              <a:gd name="connsiteY19" fmla="*/ 3595865 h 4252728"/>
              <a:gd name="connsiteX20" fmla="*/ 11786265 w 20114139"/>
              <a:gd name="connsiteY20" fmla="*/ 3328883 h 4252728"/>
              <a:gd name="connsiteX21" fmla="*/ 10961093 w 20114139"/>
              <a:gd name="connsiteY21" fmla="*/ 3232601 h 4252728"/>
              <a:gd name="connsiteX22" fmla="*/ 10308079 w 20114139"/>
              <a:gd name="connsiteY22" fmla="*/ 3039618 h 4252728"/>
              <a:gd name="connsiteX23" fmla="*/ 9829136 w 20114139"/>
              <a:gd name="connsiteY23" fmla="*/ 3010641 h 4252728"/>
              <a:gd name="connsiteX24" fmla="*/ 9349063 w 20114139"/>
              <a:gd name="connsiteY24" fmla="*/ 2830573 h 4252728"/>
              <a:gd name="connsiteX25" fmla="*/ 8580232 w 20114139"/>
              <a:gd name="connsiteY25" fmla="*/ 2801596 h 4252728"/>
              <a:gd name="connsiteX26" fmla="*/ 7895119 w 20114139"/>
              <a:gd name="connsiteY26" fmla="*/ 2862661 h 4252728"/>
              <a:gd name="connsiteX27" fmla="*/ 7267113 w 20114139"/>
              <a:gd name="connsiteY27" fmla="*/ 2833666 h 4252728"/>
              <a:gd name="connsiteX28" fmla="*/ 6406306 w 20114139"/>
              <a:gd name="connsiteY28" fmla="*/ 2862643 h 4252728"/>
              <a:gd name="connsiteX29" fmla="*/ 5570927 w 20114139"/>
              <a:gd name="connsiteY29" fmla="*/ 2923709 h 4252728"/>
              <a:gd name="connsiteX30" fmla="*/ 4768813 w 20114139"/>
              <a:gd name="connsiteY30" fmla="*/ 2952686 h 4252728"/>
              <a:gd name="connsiteX31" fmla="*/ 3869291 w 20114139"/>
              <a:gd name="connsiteY31" fmla="*/ 3100665 h 4252728"/>
              <a:gd name="connsiteX32" fmla="*/ 3262046 w 20114139"/>
              <a:gd name="connsiteY32" fmla="*/ 3251756 h 4252728"/>
              <a:gd name="connsiteX33" fmla="*/ 2819485 w 20114139"/>
              <a:gd name="connsiteY33" fmla="*/ 3280733 h 4252728"/>
              <a:gd name="connsiteX34" fmla="*/ 2254509 w 20114139"/>
              <a:gd name="connsiteY34" fmla="*/ 3431841 h 4252728"/>
              <a:gd name="connsiteX35" fmla="*/ 1587769 w 20114139"/>
              <a:gd name="connsiteY35" fmla="*/ 3521866 h 4252728"/>
              <a:gd name="connsiteX36" fmla="*/ 1236035 w 20114139"/>
              <a:gd name="connsiteY36" fmla="*/ 3544639 h 4252728"/>
              <a:gd name="connsiteX37" fmla="*/ 1040000 w 20114139"/>
              <a:gd name="connsiteY37" fmla="*/ 3487174 h 4252728"/>
              <a:gd name="connsiteX38" fmla="*/ 376819 w 20114139"/>
              <a:gd name="connsiteY38" fmla="*/ 3947668 h 4252728"/>
              <a:gd name="connsiteX39" fmla="*/ 168271 w 20114139"/>
              <a:gd name="connsiteY39" fmla="*/ 3771205 h 4252728"/>
              <a:gd name="connsiteX40" fmla="*/ 23892 w 20114139"/>
              <a:gd name="connsiteY40" fmla="*/ 3434321 h 4252728"/>
              <a:gd name="connsiteX41" fmla="*/ 7850 w 20114139"/>
              <a:gd name="connsiteY41" fmla="*/ 3033268 h 4252728"/>
              <a:gd name="connsiteX42" fmla="*/ 104103 w 20114139"/>
              <a:gd name="connsiteY42" fmla="*/ 2552005 h 4252728"/>
              <a:gd name="connsiteX43" fmla="*/ 248482 w 20114139"/>
              <a:gd name="connsiteY43" fmla="*/ 2183037 h 4252728"/>
              <a:gd name="connsiteX44" fmla="*/ 1740697 w 20114139"/>
              <a:gd name="connsiteY44" fmla="*/ 2421536 h 4252728"/>
              <a:gd name="connsiteX45" fmla="*/ 1715707 w 20114139"/>
              <a:gd name="connsiteY45" fmla="*/ 2074841 h 4252728"/>
              <a:gd name="connsiteX46" fmla="*/ 1879644 w 20114139"/>
              <a:gd name="connsiteY46" fmla="*/ 1905085 h 4252728"/>
              <a:gd name="connsiteX47" fmla="*/ 2187979 w 20114139"/>
              <a:gd name="connsiteY47" fmla="*/ 1533013 h 4252728"/>
              <a:gd name="connsiteX48" fmla="*/ 2463030 w 20114139"/>
              <a:gd name="connsiteY48" fmla="*/ 1073520 h 4252728"/>
              <a:gd name="connsiteX49" fmla="*/ 3082050 w 20114139"/>
              <a:gd name="connsiteY49" fmla="*/ 639875 h 4252728"/>
              <a:gd name="connsiteX50" fmla="*/ 3472945 w 20114139"/>
              <a:gd name="connsiteY50" fmla="*/ 514658 h 4252728"/>
              <a:gd name="connsiteX51" fmla="*/ 4515682 w 20114139"/>
              <a:gd name="connsiteY51" fmla="*/ 450489 h 4252728"/>
              <a:gd name="connsiteX52" fmla="*/ 5141324 w 20114139"/>
              <a:gd name="connsiteY52" fmla="*/ 338195 h 4252728"/>
              <a:gd name="connsiteX53" fmla="*/ 6585113 w 20114139"/>
              <a:gd name="connsiteY53" fmla="*/ 274026 h 4252728"/>
              <a:gd name="connsiteX54" fmla="*/ 7611808 w 20114139"/>
              <a:gd name="connsiteY54" fmla="*/ 257984 h 4252728"/>
              <a:gd name="connsiteX55" fmla="*/ 8632333 w 20114139"/>
              <a:gd name="connsiteY55" fmla="*/ 313823 h 4252728"/>
              <a:gd name="connsiteX56" fmla="*/ 9264762 w 20114139"/>
              <a:gd name="connsiteY56" fmla="*/ 332950 h 4252728"/>
              <a:gd name="connsiteX57" fmla="*/ 9622933 w 20114139"/>
              <a:gd name="connsiteY57" fmla="*/ 473627 h 4252728"/>
              <a:gd name="connsiteX58" fmla="*/ 10565102 w 20114139"/>
              <a:gd name="connsiteY58" fmla="*/ 447483 h 4252728"/>
              <a:gd name="connsiteX59" fmla="*/ 11226112 w 20114139"/>
              <a:gd name="connsiteY59" fmla="*/ 600823 h 4252728"/>
              <a:gd name="connsiteX60" fmla="*/ 11627785 w 20114139"/>
              <a:gd name="connsiteY60" fmla="*/ 685688 h 4252728"/>
              <a:gd name="connsiteX61" fmla="*/ 12102668 w 20114139"/>
              <a:gd name="connsiteY61" fmla="*/ 871693 h 4252728"/>
              <a:gd name="connsiteX62" fmla="*/ 12576930 w 20114139"/>
              <a:gd name="connsiteY62" fmla="*/ 879505 h 4252728"/>
              <a:gd name="connsiteX63" fmla="*/ 12863235 w 20114139"/>
              <a:gd name="connsiteY63" fmla="*/ 1141396 h 4252728"/>
              <a:gd name="connsiteX64" fmla="*/ 13309320 w 20114139"/>
              <a:gd name="connsiteY64" fmla="*/ 1287941 h 4252728"/>
              <a:gd name="connsiteX65" fmla="*/ 13810127 w 20114139"/>
              <a:gd name="connsiteY65" fmla="*/ 1496767 h 4252728"/>
              <a:gd name="connsiteX66" fmla="*/ 14193189 w 20114139"/>
              <a:gd name="connsiteY66" fmla="*/ 1758125 h 4252728"/>
              <a:gd name="connsiteX67" fmla="*/ 14586732 w 20114139"/>
              <a:gd name="connsiteY67" fmla="*/ 1918068 h 4252728"/>
              <a:gd name="connsiteX68" fmla="*/ 14981936 w 20114139"/>
              <a:gd name="connsiteY68" fmla="*/ 1943598 h 4252728"/>
              <a:gd name="connsiteX69" fmla="*/ 15156606 w 20114139"/>
              <a:gd name="connsiteY69" fmla="*/ 1941616 h 4252728"/>
              <a:gd name="connsiteX70" fmla="*/ 15440492 w 20114139"/>
              <a:gd name="connsiteY70" fmla="*/ 1964663 h 4252728"/>
              <a:gd name="connsiteX71" fmla="*/ 15397622 w 20114139"/>
              <a:gd name="connsiteY71" fmla="*/ 1726721 h 4252728"/>
              <a:gd name="connsiteX72" fmla="*/ 15707009 w 20114139"/>
              <a:gd name="connsiteY72" fmla="*/ 1642371 h 4252728"/>
              <a:gd name="connsiteX73" fmla="*/ 16087505 w 20114139"/>
              <a:gd name="connsiteY73" fmla="*/ 1623236 h 4252728"/>
              <a:gd name="connsiteX74" fmla="*/ 16109197 w 20114139"/>
              <a:gd name="connsiteY74" fmla="*/ 1174838 h 4252728"/>
              <a:gd name="connsiteX75" fmla="*/ 16247648 w 20114139"/>
              <a:gd name="connsiteY75" fmla="*/ 1260204 h 4252728"/>
              <a:gd name="connsiteX76" fmla="*/ 16760593 w 20114139"/>
              <a:gd name="connsiteY76" fmla="*/ 912407 h 4252728"/>
              <a:gd name="connsiteX77" fmla="*/ 17328139 w 20114139"/>
              <a:gd name="connsiteY77" fmla="*/ 795618 h 4252728"/>
              <a:gd name="connsiteX78" fmla="*/ 17711506 w 20114139"/>
              <a:gd name="connsiteY78" fmla="*/ 433840 h 4252728"/>
              <a:gd name="connsiteX79" fmla="*/ 18080315 w 20114139"/>
              <a:gd name="connsiteY79" fmla="*/ 412248 h 4252728"/>
              <a:gd name="connsiteX80" fmla="*/ 18776124 w 20114139"/>
              <a:gd name="connsiteY80" fmla="*/ 227572 h 4252728"/>
              <a:gd name="connsiteX81" fmla="*/ 19601223 w 20114139"/>
              <a:gd name="connsiteY81" fmla="*/ 1242 h 4252728"/>
              <a:gd name="connsiteX82" fmla="*/ 19966935 w 20114139"/>
              <a:gd name="connsiteY82" fmla="*/ 26696 h 4252728"/>
              <a:gd name="connsiteX83" fmla="*/ 20071313 w 20114139"/>
              <a:gd name="connsiteY83" fmla="*/ 62095 h 4252728"/>
              <a:gd name="connsiteX0" fmla="*/ 20093569 w 20136395"/>
              <a:gd name="connsiteY0" fmla="*/ 62095 h 4252728"/>
              <a:gd name="connsiteX1" fmla="*/ 19307652 w 20136395"/>
              <a:gd name="connsiteY1" fmla="*/ 200149 h 4252728"/>
              <a:gd name="connsiteX2" fmla="*/ 18997554 w 20136395"/>
              <a:gd name="connsiteY2" fmla="*/ 145366 h 4252728"/>
              <a:gd name="connsiteX3" fmla="*/ 18341365 w 20136395"/>
              <a:gd name="connsiteY3" fmla="*/ 361277 h 4252728"/>
              <a:gd name="connsiteX4" fmla="*/ 18521765 w 20136395"/>
              <a:gd name="connsiteY4" fmla="*/ 227033 h 4252728"/>
              <a:gd name="connsiteX5" fmla="*/ 17879999 w 20136395"/>
              <a:gd name="connsiteY5" fmla="*/ 473537 h 4252728"/>
              <a:gd name="connsiteX6" fmla="*/ 17540102 w 20136395"/>
              <a:gd name="connsiteY6" fmla="*/ 732155 h 4252728"/>
              <a:gd name="connsiteX7" fmla="*/ 17248270 w 20136395"/>
              <a:gd name="connsiteY7" fmla="*/ 943128 h 4252728"/>
              <a:gd name="connsiteX8" fmla="*/ 16922184 w 20136395"/>
              <a:gd name="connsiteY8" fmla="*/ 1381110 h 4252728"/>
              <a:gd name="connsiteX9" fmla="*/ 16714478 w 20136395"/>
              <a:gd name="connsiteY9" fmla="*/ 1478328 h 4252728"/>
              <a:gd name="connsiteX10" fmla="*/ 16339395 w 20136395"/>
              <a:gd name="connsiteY10" fmla="*/ 1915828 h 4252728"/>
              <a:gd name="connsiteX11" fmla="*/ 16137765 w 20136395"/>
              <a:gd name="connsiteY11" fmla="*/ 2369343 h 4252728"/>
              <a:gd name="connsiteX12" fmla="*/ 15709326 w 20136395"/>
              <a:gd name="connsiteY12" fmla="*/ 2694072 h 4252728"/>
              <a:gd name="connsiteX13" fmla="*/ 15530637 w 20136395"/>
              <a:gd name="connsiteY13" fmla="*/ 3050349 h 4252728"/>
              <a:gd name="connsiteX14" fmla="*/ 15187666 w 20136395"/>
              <a:gd name="connsiteY14" fmla="*/ 3244805 h 4252728"/>
              <a:gd name="connsiteX15" fmla="*/ 14308001 w 20136395"/>
              <a:gd name="connsiteY15" fmla="*/ 3996008 h 4252728"/>
              <a:gd name="connsiteX16" fmla="*/ 13794647 w 20136395"/>
              <a:gd name="connsiteY16" fmla="*/ 4252597 h 4252728"/>
              <a:gd name="connsiteX17" fmla="*/ 13379503 w 20136395"/>
              <a:gd name="connsiteY17" fmla="*/ 4025664 h 4252728"/>
              <a:gd name="connsiteX18" fmla="*/ 12882187 w 20136395"/>
              <a:gd name="connsiteY18" fmla="*/ 3624842 h 4252728"/>
              <a:gd name="connsiteX19" fmla="*/ 12355160 w 20136395"/>
              <a:gd name="connsiteY19" fmla="*/ 3595865 h 4252728"/>
              <a:gd name="connsiteX20" fmla="*/ 11808521 w 20136395"/>
              <a:gd name="connsiteY20" fmla="*/ 3328883 h 4252728"/>
              <a:gd name="connsiteX21" fmla="*/ 10983349 w 20136395"/>
              <a:gd name="connsiteY21" fmla="*/ 3232601 h 4252728"/>
              <a:gd name="connsiteX22" fmla="*/ 10330335 w 20136395"/>
              <a:gd name="connsiteY22" fmla="*/ 3039618 h 4252728"/>
              <a:gd name="connsiteX23" fmla="*/ 9851392 w 20136395"/>
              <a:gd name="connsiteY23" fmla="*/ 3010641 h 4252728"/>
              <a:gd name="connsiteX24" fmla="*/ 9371319 w 20136395"/>
              <a:gd name="connsiteY24" fmla="*/ 2830573 h 4252728"/>
              <a:gd name="connsiteX25" fmla="*/ 8602488 w 20136395"/>
              <a:gd name="connsiteY25" fmla="*/ 2801596 h 4252728"/>
              <a:gd name="connsiteX26" fmla="*/ 7917375 w 20136395"/>
              <a:gd name="connsiteY26" fmla="*/ 2862661 h 4252728"/>
              <a:gd name="connsiteX27" fmla="*/ 7289369 w 20136395"/>
              <a:gd name="connsiteY27" fmla="*/ 2833666 h 4252728"/>
              <a:gd name="connsiteX28" fmla="*/ 6428562 w 20136395"/>
              <a:gd name="connsiteY28" fmla="*/ 2862643 h 4252728"/>
              <a:gd name="connsiteX29" fmla="*/ 5593183 w 20136395"/>
              <a:gd name="connsiteY29" fmla="*/ 2923709 h 4252728"/>
              <a:gd name="connsiteX30" fmla="*/ 4791069 w 20136395"/>
              <a:gd name="connsiteY30" fmla="*/ 2952686 h 4252728"/>
              <a:gd name="connsiteX31" fmla="*/ 3891547 w 20136395"/>
              <a:gd name="connsiteY31" fmla="*/ 3100665 h 4252728"/>
              <a:gd name="connsiteX32" fmla="*/ 3284302 w 20136395"/>
              <a:gd name="connsiteY32" fmla="*/ 3251756 h 4252728"/>
              <a:gd name="connsiteX33" fmla="*/ 2841741 w 20136395"/>
              <a:gd name="connsiteY33" fmla="*/ 3280733 h 4252728"/>
              <a:gd name="connsiteX34" fmla="*/ 2276765 w 20136395"/>
              <a:gd name="connsiteY34" fmla="*/ 3431841 h 4252728"/>
              <a:gd name="connsiteX35" fmla="*/ 1610025 w 20136395"/>
              <a:gd name="connsiteY35" fmla="*/ 3521866 h 4252728"/>
              <a:gd name="connsiteX36" fmla="*/ 1258291 w 20136395"/>
              <a:gd name="connsiteY36" fmla="*/ 3544639 h 4252728"/>
              <a:gd name="connsiteX37" fmla="*/ 1062256 w 20136395"/>
              <a:gd name="connsiteY37" fmla="*/ 3487174 h 4252728"/>
              <a:gd name="connsiteX38" fmla="*/ 399075 w 20136395"/>
              <a:gd name="connsiteY38" fmla="*/ 3947668 h 4252728"/>
              <a:gd name="connsiteX39" fmla="*/ 190527 w 20136395"/>
              <a:gd name="connsiteY39" fmla="*/ 3771205 h 4252728"/>
              <a:gd name="connsiteX40" fmla="*/ 46148 w 20136395"/>
              <a:gd name="connsiteY40" fmla="*/ 3434321 h 4252728"/>
              <a:gd name="connsiteX41" fmla="*/ 30106 w 20136395"/>
              <a:gd name="connsiteY41" fmla="*/ 3033268 h 4252728"/>
              <a:gd name="connsiteX42" fmla="*/ 126359 w 20136395"/>
              <a:gd name="connsiteY42" fmla="*/ 2552005 h 4252728"/>
              <a:gd name="connsiteX43" fmla="*/ 1350577 w 20136395"/>
              <a:gd name="connsiteY43" fmla="*/ 2633220 h 4252728"/>
              <a:gd name="connsiteX44" fmla="*/ 1762953 w 20136395"/>
              <a:gd name="connsiteY44" fmla="*/ 2421536 h 4252728"/>
              <a:gd name="connsiteX45" fmla="*/ 1737963 w 20136395"/>
              <a:gd name="connsiteY45" fmla="*/ 2074841 h 4252728"/>
              <a:gd name="connsiteX46" fmla="*/ 1901900 w 20136395"/>
              <a:gd name="connsiteY46" fmla="*/ 1905085 h 4252728"/>
              <a:gd name="connsiteX47" fmla="*/ 2210235 w 20136395"/>
              <a:gd name="connsiteY47" fmla="*/ 1533013 h 4252728"/>
              <a:gd name="connsiteX48" fmla="*/ 2485286 w 20136395"/>
              <a:gd name="connsiteY48" fmla="*/ 1073520 h 4252728"/>
              <a:gd name="connsiteX49" fmla="*/ 3104306 w 20136395"/>
              <a:gd name="connsiteY49" fmla="*/ 639875 h 4252728"/>
              <a:gd name="connsiteX50" fmla="*/ 3495201 w 20136395"/>
              <a:gd name="connsiteY50" fmla="*/ 514658 h 4252728"/>
              <a:gd name="connsiteX51" fmla="*/ 4537938 w 20136395"/>
              <a:gd name="connsiteY51" fmla="*/ 450489 h 4252728"/>
              <a:gd name="connsiteX52" fmla="*/ 5163580 w 20136395"/>
              <a:gd name="connsiteY52" fmla="*/ 338195 h 4252728"/>
              <a:gd name="connsiteX53" fmla="*/ 6607369 w 20136395"/>
              <a:gd name="connsiteY53" fmla="*/ 274026 h 4252728"/>
              <a:gd name="connsiteX54" fmla="*/ 7634064 w 20136395"/>
              <a:gd name="connsiteY54" fmla="*/ 257984 h 4252728"/>
              <a:gd name="connsiteX55" fmla="*/ 8654589 w 20136395"/>
              <a:gd name="connsiteY55" fmla="*/ 313823 h 4252728"/>
              <a:gd name="connsiteX56" fmla="*/ 9287018 w 20136395"/>
              <a:gd name="connsiteY56" fmla="*/ 332950 h 4252728"/>
              <a:gd name="connsiteX57" fmla="*/ 9645189 w 20136395"/>
              <a:gd name="connsiteY57" fmla="*/ 473627 h 4252728"/>
              <a:gd name="connsiteX58" fmla="*/ 10587358 w 20136395"/>
              <a:gd name="connsiteY58" fmla="*/ 447483 h 4252728"/>
              <a:gd name="connsiteX59" fmla="*/ 11248368 w 20136395"/>
              <a:gd name="connsiteY59" fmla="*/ 600823 h 4252728"/>
              <a:gd name="connsiteX60" fmla="*/ 11650041 w 20136395"/>
              <a:gd name="connsiteY60" fmla="*/ 685688 h 4252728"/>
              <a:gd name="connsiteX61" fmla="*/ 12124924 w 20136395"/>
              <a:gd name="connsiteY61" fmla="*/ 871693 h 4252728"/>
              <a:gd name="connsiteX62" fmla="*/ 12599186 w 20136395"/>
              <a:gd name="connsiteY62" fmla="*/ 879505 h 4252728"/>
              <a:gd name="connsiteX63" fmla="*/ 12885491 w 20136395"/>
              <a:gd name="connsiteY63" fmla="*/ 1141396 h 4252728"/>
              <a:gd name="connsiteX64" fmla="*/ 13331576 w 20136395"/>
              <a:gd name="connsiteY64" fmla="*/ 1287941 h 4252728"/>
              <a:gd name="connsiteX65" fmla="*/ 13832383 w 20136395"/>
              <a:gd name="connsiteY65" fmla="*/ 1496767 h 4252728"/>
              <a:gd name="connsiteX66" fmla="*/ 14215445 w 20136395"/>
              <a:gd name="connsiteY66" fmla="*/ 1758125 h 4252728"/>
              <a:gd name="connsiteX67" fmla="*/ 14608988 w 20136395"/>
              <a:gd name="connsiteY67" fmla="*/ 1918068 h 4252728"/>
              <a:gd name="connsiteX68" fmla="*/ 15004192 w 20136395"/>
              <a:gd name="connsiteY68" fmla="*/ 1943598 h 4252728"/>
              <a:gd name="connsiteX69" fmla="*/ 15178862 w 20136395"/>
              <a:gd name="connsiteY69" fmla="*/ 1941616 h 4252728"/>
              <a:gd name="connsiteX70" fmla="*/ 15462748 w 20136395"/>
              <a:gd name="connsiteY70" fmla="*/ 1964663 h 4252728"/>
              <a:gd name="connsiteX71" fmla="*/ 15419878 w 20136395"/>
              <a:gd name="connsiteY71" fmla="*/ 1726721 h 4252728"/>
              <a:gd name="connsiteX72" fmla="*/ 15729265 w 20136395"/>
              <a:gd name="connsiteY72" fmla="*/ 1642371 h 4252728"/>
              <a:gd name="connsiteX73" fmla="*/ 16109761 w 20136395"/>
              <a:gd name="connsiteY73" fmla="*/ 1623236 h 4252728"/>
              <a:gd name="connsiteX74" fmla="*/ 16131453 w 20136395"/>
              <a:gd name="connsiteY74" fmla="*/ 1174838 h 4252728"/>
              <a:gd name="connsiteX75" fmla="*/ 16269904 w 20136395"/>
              <a:gd name="connsiteY75" fmla="*/ 1260204 h 4252728"/>
              <a:gd name="connsiteX76" fmla="*/ 16782849 w 20136395"/>
              <a:gd name="connsiteY76" fmla="*/ 912407 h 4252728"/>
              <a:gd name="connsiteX77" fmla="*/ 17350395 w 20136395"/>
              <a:gd name="connsiteY77" fmla="*/ 795618 h 4252728"/>
              <a:gd name="connsiteX78" fmla="*/ 17733762 w 20136395"/>
              <a:gd name="connsiteY78" fmla="*/ 433840 h 4252728"/>
              <a:gd name="connsiteX79" fmla="*/ 18102571 w 20136395"/>
              <a:gd name="connsiteY79" fmla="*/ 412248 h 4252728"/>
              <a:gd name="connsiteX80" fmla="*/ 18798380 w 20136395"/>
              <a:gd name="connsiteY80" fmla="*/ 227572 h 4252728"/>
              <a:gd name="connsiteX81" fmla="*/ 19623479 w 20136395"/>
              <a:gd name="connsiteY81" fmla="*/ 1242 h 4252728"/>
              <a:gd name="connsiteX82" fmla="*/ 19989191 w 20136395"/>
              <a:gd name="connsiteY82" fmla="*/ 26696 h 4252728"/>
              <a:gd name="connsiteX83" fmla="*/ 20093569 w 20136395"/>
              <a:gd name="connsiteY83" fmla="*/ 62095 h 4252728"/>
              <a:gd name="connsiteX0" fmla="*/ 20140760 w 20183586"/>
              <a:gd name="connsiteY0" fmla="*/ 62095 h 4252728"/>
              <a:gd name="connsiteX1" fmla="*/ 19354843 w 20183586"/>
              <a:gd name="connsiteY1" fmla="*/ 200149 h 4252728"/>
              <a:gd name="connsiteX2" fmla="*/ 19044745 w 20183586"/>
              <a:gd name="connsiteY2" fmla="*/ 145366 h 4252728"/>
              <a:gd name="connsiteX3" fmla="*/ 18388556 w 20183586"/>
              <a:gd name="connsiteY3" fmla="*/ 361277 h 4252728"/>
              <a:gd name="connsiteX4" fmla="*/ 18568956 w 20183586"/>
              <a:gd name="connsiteY4" fmla="*/ 227033 h 4252728"/>
              <a:gd name="connsiteX5" fmla="*/ 17927190 w 20183586"/>
              <a:gd name="connsiteY5" fmla="*/ 473537 h 4252728"/>
              <a:gd name="connsiteX6" fmla="*/ 17587293 w 20183586"/>
              <a:gd name="connsiteY6" fmla="*/ 732155 h 4252728"/>
              <a:gd name="connsiteX7" fmla="*/ 17295461 w 20183586"/>
              <a:gd name="connsiteY7" fmla="*/ 943128 h 4252728"/>
              <a:gd name="connsiteX8" fmla="*/ 16969375 w 20183586"/>
              <a:gd name="connsiteY8" fmla="*/ 1381110 h 4252728"/>
              <a:gd name="connsiteX9" fmla="*/ 16761669 w 20183586"/>
              <a:gd name="connsiteY9" fmla="*/ 1478328 h 4252728"/>
              <a:gd name="connsiteX10" fmla="*/ 16386586 w 20183586"/>
              <a:gd name="connsiteY10" fmla="*/ 1915828 h 4252728"/>
              <a:gd name="connsiteX11" fmla="*/ 16184956 w 20183586"/>
              <a:gd name="connsiteY11" fmla="*/ 2369343 h 4252728"/>
              <a:gd name="connsiteX12" fmla="*/ 15756517 w 20183586"/>
              <a:gd name="connsiteY12" fmla="*/ 2694072 h 4252728"/>
              <a:gd name="connsiteX13" fmla="*/ 15577828 w 20183586"/>
              <a:gd name="connsiteY13" fmla="*/ 3050349 h 4252728"/>
              <a:gd name="connsiteX14" fmla="*/ 15234857 w 20183586"/>
              <a:gd name="connsiteY14" fmla="*/ 3244805 h 4252728"/>
              <a:gd name="connsiteX15" fmla="*/ 14355192 w 20183586"/>
              <a:gd name="connsiteY15" fmla="*/ 3996008 h 4252728"/>
              <a:gd name="connsiteX16" fmla="*/ 13841838 w 20183586"/>
              <a:gd name="connsiteY16" fmla="*/ 4252597 h 4252728"/>
              <a:gd name="connsiteX17" fmla="*/ 13426694 w 20183586"/>
              <a:gd name="connsiteY17" fmla="*/ 4025664 h 4252728"/>
              <a:gd name="connsiteX18" fmla="*/ 12929378 w 20183586"/>
              <a:gd name="connsiteY18" fmla="*/ 3624842 h 4252728"/>
              <a:gd name="connsiteX19" fmla="*/ 12402351 w 20183586"/>
              <a:gd name="connsiteY19" fmla="*/ 3595865 h 4252728"/>
              <a:gd name="connsiteX20" fmla="*/ 11855712 w 20183586"/>
              <a:gd name="connsiteY20" fmla="*/ 3328883 h 4252728"/>
              <a:gd name="connsiteX21" fmla="*/ 11030540 w 20183586"/>
              <a:gd name="connsiteY21" fmla="*/ 3232601 h 4252728"/>
              <a:gd name="connsiteX22" fmla="*/ 10377526 w 20183586"/>
              <a:gd name="connsiteY22" fmla="*/ 3039618 h 4252728"/>
              <a:gd name="connsiteX23" fmla="*/ 9898583 w 20183586"/>
              <a:gd name="connsiteY23" fmla="*/ 3010641 h 4252728"/>
              <a:gd name="connsiteX24" fmla="*/ 9418510 w 20183586"/>
              <a:gd name="connsiteY24" fmla="*/ 2830573 h 4252728"/>
              <a:gd name="connsiteX25" fmla="*/ 8649679 w 20183586"/>
              <a:gd name="connsiteY25" fmla="*/ 2801596 h 4252728"/>
              <a:gd name="connsiteX26" fmla="*/ 7964566 w 20183586"/>
              <a:gd name="connsiteY26" fmla="*/ 2862661 h 4252728"/>
              <a:gd name="connsiteX27" fmla="*/ 7336560 w 20183586"/>
              <a:gd name="connsiteY27" fmla="*/ 2833666 h 4252728"/>
              <a:gd name="connsiteX28" fmla="*/ 6475753 w 20183586"/>
              <a:gd name="connsiteY28" fmla="*/ 2862643 h 4252728"/>
              <a:gd name="connsiteX29" fmla="*/ 5640374 w 20183586"/>
              <a:gd name="connsiteY29" fmla="*/ 2923709 h 4252728"/>
              <a:gd name="connsiteX30" fmla="*/ 4838260 w 20183586"/>
              <a:gd name="connsiteY30" fmla="*/ 2952686 h 4252728"/>
              <a:gd name="connsiteX31" fmla="*/ 3938738 w 20183586"/>
              <a:gd name="connsiteY31" fmla="*/ 3100665 h 4252728"/>
              <a:gd name="connsiteX32" fmla="*/ 3331493 w 20183586"/>
              <a:gd name="connsiteY32" fmla="*/ 3251756 h 4252728"/>
              <a:gd name="connsiteX33" fmla="*/ 2888932 w 20183586"/>
              <a:gd name="connsiteY33" fmla="*/ 3280733 h 4252728"/>
              <a:gd name="connsiteX34" fmla="*/ 2323956 w 20183586"/>
              <a:gd name="connsiteY34" fmla="*/ 3431841 h 4252728"/>
              <a:gd name="connsiteX35" fmla="*/ 1657216 w 20183586"/>
              <a:gd name="connsiteY35" fmla="*/ 3521866 h 4252728"/>
              <a:gd name="connsiteX36" fmla="*/ 1305482 w 20183586"/>
              <a:gd name="connsiteY36" fmla="*/ 3544639 h 4252728"/>
              <a:gd name="connsiteX37" fmla="*/ 1109447 w 20183586"/>
              <a:gd name="connsiteY37" fmla="*/ 3487174 h 4252728"/>
              <a:gd name="connsiteX38" fmla="*/ 446266 w 20183586"/>
              <a:gd name="connsiteY38" fmla="*/ 3947668 h 4252728"/>
              <a:gd name="connsiteX39" fmla="*/ 237718 w 20183586"/>
              <a:gd name="connsiteY39" fmla="*/ 3771205 h 4252728"/>
              <a:gd name="connsiteX40" fmla="*/ 93339 w 20183586"/>
              <a:gd name="connsiteY40" fmla="*/ 3434321 h 4252728"/>
              <a:gd name="connsiteX41" fmla="*/ 77297 w 20183586"/>
              <a:gd name="connsiteY41" fmla="*/ 3033268 h 4252728"/>
              <a:gd name="connsiteX42" fmla="*/ 1112545 w 20183586"/>
              <a:gd name="connsiteY42" fmla="*/ 2957160 h 4252728"/>
              <a:gd name="connsiteX43" fmla="*/ 1397768 w 20183586"/>
              <a:gd name="connsiteY43" fmla="*/ 2633220 h 4252728"/>
              <a:gd name="connsiteX44" fmla="*/ 1810144 w 20183586"/>
              <a:gd name="connsiteY44" fmla="*/ 2421536 h 4252728"/>
              <a:gd name="connsiteX45" fmla="*/ 1785154 w 20183586"/>
              <a:gd name="connsiteY45" fmla="*/ 2074841 h 4252728"/>
              <a:gd name="connsiteX46" fmla="*/ 1949091 w 20183586"/>
              <a:gd name="connsiteY46" fmla="*/ 1905085 h 4252728"/>
              <a:gd name="connsiteX47" fmla="*/ 2257426 w 20183586"/>
              <a:gd name="connsiteY47" fmla="*/ 1533013 h 4252728"/>
              <a:gd name="connsiteX48" fmla="*/ 2532477 w 20183586"/>
              <a:gd name="connsiteY48" fmla="*/ 1073520 h 4252728"/>
              <a:gd name="connsiteX49" fmla="*/ 3151497 w 20183586"/>
              <a:gd name="connsiteY49" fmla="*/ 639875 h 4252728"/>
              <a:gd name="connsiteX50" fmla="*/ 3542392 w 20183586"/>
              <a:gd name="connsiteY50" fmla="*/ 514658 h 4252728"/>
              <a:gd name="connsiteX51" fmla="*/ 4585129 w 20183586"/>
              <a:gd name="connsiteY51" fmla="*/ 450489 h 4252728"/>
              <a:gd name="connsiteX52" fmla="*/ 5210771 w 20183586"/>
              <a:gd name="connsiteY52" fmla="*/ 338195 h 4252728"/>
              <a:gd name="connsiteX53" fmla="*/ 6654560 w 20183586"/>
              <a:gd name="connsiteY53" fmla="*/ 274026 h 4252728"/>
              <a:gd name="connsiteX54" fmla="*/ 7681255 w 20183586"/>
              <a:gd name="connsiteY54" fmla="*/ 257984 h 4252728"/>
              <a:gd name="connsiteX55" fmla="*/ 8701780 w 20183586"/>
              <a:gd name="connsiteY55" fmla="*/ 313823 h 4252728"/>
              <a:gd name="connsiteX56" fmla="*/ 9334209 w 20183586"/>
              <a:gd name="connsiteY56" fmla="*/ 332950 h 4252728"/>
              <a:gd name="connsiteX57" fmla="*/ 9692380 w 20183586"/>
              <a:gd name="connsiteY57" fmla="*/ 473627 h 4252728"/>
              <a:gd name="connsiteX58" fmla="*/ 10634549 w 20183586"/>
              <a:gd name="connsiteY58" fmla="*/ 447483 h 4252728"/>
              <a:gd name="connsiteX59" fmla="*/ 11295559 w 20183586"/>
              <a:gd name="connsiteY59" fmla="*/ 600823 h 4252728"/>
              <a:gd name="connsiteX60" fmla="*/ 11697232 w 20183586"/>
              <a:gd name="connsiteY60" fmla="*/ 685688 h 4252728"/>
              <a:gd name="connsiteX61" fmla="*/ 12172115 w 20183586"/>
              <a:gd name="connsiteY61" fmla="*/ 871693 h 4252728"/>
              <a:gd name="connsiteX62" fmla="*/ 12646377 w 20183586"/>
              <a:gd name="connsiteY62" fmla="*/ 879505 h 4252728"/>
              <a:gd name="connsiteX63" fmla="*/ 12932682 w 20183586"/>
              <a:gd name="connsiteY63" fmla="*/ 1141396 h 4252728"/>
              <a:gd name="connsiteX64" fmla="*/ 13378767 w 20183586"/>
              <a:gd name="connsiteY64" fmla="*/ 1287941 h 4252728"/>
              <a:gd name="connsiteX65" fmla="*/ 13879574 w 20183586"/>
              <a:gd name="connsiteY65" fmla="*/ 1496767 h 4252728"/>
              <a:gd name="connsiteX66" fmla="*/ 14262636 w 20183586"/>
              <a:gd name="connsiteY66" fmla="*/ 1758125 h 4252728"/>
              <a:gd name="connsiteX67" fmla="*/ 14656179 w 20183586"/>
              <a:gd name="connsiteY67" fmla="*/ 1918068 h 4252728"/>
              <a:gd name="connsiteX68" fmla="*/ 15051383 w 20183586"/>
              <a:gd name="connsiteY68" fmla="*/ 1943598 h 4252728"/>
              <a:gd name="connsiteX69" fmla="*/ 15226053 w 20183586"/>
              <a:gd name="connsiteY69" fmla="*/ 1941616 h 4252728"/>
              <a:gd name="connsiteX70" fmla="*/ 15509939 w 20183586"/>
              <a:gd name="connsiteY70" fmla="*/ 1964663 h 4252728"/>
              <a:gd name="connsiteX71" fmla="*/ 15467069 w 20183586"/>
              <a:gd name="connsiteY71" fmla="*/ 1726721 h 4252728"/>
              <a:gd name="connsiteX72" fmla="*/ 15776456 w 20183586"/>
              <a:gd name="connsiteY72" fmla="*/ 1642371 h 4252728"/>
              <a:gd name="connsiteX73" fmla="*/ 16156952 w 20183586"/>
              <a:gd name="connsiteY73" fmla="*/ 1623236 h 4252728"/>
              <a:gd name="connsiteX74" fmla="*/ 16178644 w 20183586"/>
              <a:gd name="connsiteY74" fmla="*/ 1174838 h 4252728"/>
              <a:gd name="connsiteX75" fmla="*/ 16317095 w 20183586"/>
              <a:gd name="connsiteY75" fmla="*/ 1260204 h 4252728"/>
              <a:gd name="connsiteX76" fmla="*/ 16830040 w 20183586"/>
              <a:gd name="connsiteY76" fmla="*/ 912407 h 4252728"/>
              <a:gd name="connsiteX77" fmla="*/ 17397586 w 20183586"/>
              <a:gd name="connsiteY77" fmla="*/ 795618 h 4252728"/>
              <a:gd name="connsiteX78" fmla="*/ 17780953 w 20183586"/>
              <a:gd name="connsiteY78" fmla="*/ 433840 h 4252728"/>
              <a:gd name="connsiteX79" fmla="*/ 18149762 w 20183586"/>
              <a:gd name="connsiteY79" fmla="*/ 412248 h 4252728"/>
              <a:gd name="connsiteX80" fmla="*/ 18845571 w 20183586"/>
              <a:gd name="connsiteY80" fmla="*/ 227572 h 4252728"/>
              <a:gd name="connsiteX81" fmla="*/ 19670670 w 20183586"/>
              <a:gd name="connsiteY81" fmla="*/ 1242 h 4252728"/>
              <a:gd name="connsiteX82" fmla="*/ 20036382 w 20183586"/>
              <a:gd name="connsiteY82" fmla="*/ 26696 h 4252728"/>
              <a:gd name="connsiteX83" fmla="*/ 20140760 w 20183586"/>
              <a:gd name="connsiteY83" fmla="*/ 62095 h 4252728"/>
              <a:gd name="connsiteX0" fmla="*/ 20066994 w 20109820"/>
              <a:gd name="connsiteY0" fmla="*/ 62095 h 4252728"/>
              <a:gd name="connsiteX1" fmla="*/ 19281077 w 20109820"/>
              <a:gd name="connsiteY1" fmla="*/ 200149 h 4252728"/>
              <a:gd name="connsiteX2" fmla="*/ 18970979 w 20109820"/>
              <a:gd name="connsiteY2" fmla="*/ 145366 h 4252728"/>
              <a:gd name="connsiteX3" fmla="*/ 18314790 w 20109820"/>
              <a:gd name="connsiteY3" fmla="*/ 361277 h 4252728"/>
              <a:gd name="connsiteX4" fmla="*/ 18495190 w 20109820"/>
              <a:gd name="connsiteY4" fmla="*/ 227033 h 4252728"/>
              <a:gd name="connsiteX5" fmla="*/ 17853424 w 20109820"/>
              <a:gd name="connsiteY5" fmla="*/ 473537 h 4252728"/>
              <a:gd name="connsiteX6" fmla="*/ 17513527 w 20109820"/>
              <a:gd name="connsiteY6" fmla="*/ 732155 h 4252728"/>
              <a:gd name="connsiteX7" fmla="*/ 17221695 w 20109820"/>
              <a:gd name="connsiteY7" fmla="*/ 943128 h 4252728"/>
              <a:gd name="connsiteX8" fmla="*/ 16895609 w 20109820"/>
              <a:gd name="connsiteY8" fmla="*/ 1381110 h 4252728"/>
              <a:gd name="connsiteX9" fmla="*/ 16687903 w 20109820"/>
              <a:gd name="connsiteY9" fmla="*/ 1478328 h 4252728"/>
              <a:gd name="connsiteX10" fmla="*/ 16312820 w 20109820"/>
              <a:gd name="connsiteY10" fmla="*/ 1915828 h 4252728"/>
              <a:gd name="connsiteX11" fmla="*/ 16111190 w 20109820"/>
              <a:gd name="connsiteY11" fmla="*/ 2369343 h 4252728"/>
              <a:gd name="connsiteX12" fmla="*/ 15682751 w 20109820"/>
              <a:gd name="connsiteY12" fmla="*/ 2694072 h 4252728"/>
              <a:gd name="connsiteX13" fmla="*/ 15504062 w 20109820"/>
              <a:gd name="connsiteY13" fmla="*/ 3050349 h 4252728"/>
              <a:gd name="connsiteX14" fmla="*/ 15161091 w 20109820"/>
              <a:gd name="connsiteY14" fmla="*/ 3244805 h 4252728"/>
              <a:gd name="connsiteX15" fmla="*/ 14281426 w 20109820"/>
              <a:gd name="connsiteY15" fmla="*/ 3996008 h 4252728"/>
              <a:gd name="connsiteX16" fmla="*/ 13768072 w 20109820"/>
              <a:gd name="connsiteY16" fmla="*/ 4252597 h 4252728"/>
              <a:gd name="connsiteX17" fmla="*/ 13352928 w 20109820"/>
              <a:gd name="connsiteY17" fmla="*/ 4025664 h 4252728"/>
              <a:gd name="connsiteX18" fmla="*/ 12855612 w 20109820"/>
              <a:gd name="connsiteY18" fmla="*/ 3624842 h 4252728"/>
              <a:gd name="connsiteX19" fmla="*/ 12328585 w 20109820"/>
              <a:gd name="connsiteY19" fmla="*/ 3595865 h 4252728"/>
              <a:gd name="connsiteX20" fmla="*/ 11781946 w 20109820"/>
              <a:gd name="connsiteY20" fmla="*/ 3328883 h 4252728"/>
              <a:gd name="connsiteX21" fmla="*/ 10956774 w 20109820"/>
              <a:gd name="connsiteY21" fmla="*/ 3232601 h 4252728"/>
              <a:gd name="connsiteX22" fmla="*/ 10303760 w 20109820"/>
              <a:gd name="connsiteY22" fmla="*/ 3039618 h 4252728"/>
              <a:gd name="connsiteX23" fmla="*/ 9824817 w 20109820"/>
              <a:gd name="connsiteY23" fmla="*/ 3010641 h 4252728"/>
              <a:gd name="connsiteX24" fmla="*/ 9344744 w 20109820"/>
              <a:gd name="connsiteY24" fmla="*/ 2830573 h 4252728"/>
              <a:gd name="connsiteX25" fmla="*/ 8575913 w 20109820"/>
              <a:gd name="connsiteY25" fmla="*/ 2801596 h 4252728"/>
              <a:gd name="connsiteX26" fmla="*/ 7890800 w 20109820"/>
              <a:gd name="connsiteY26" fmla="*/ 2862661 h 4252728"/>
              <a:gd name="connsiteX27" fmla="*/ 7262794 w 20109820"/>
              <a:gd name="connsiteY27" fmla="*/ 2833666 h 4252728"/>
              <a:gd name="connsiteX28" fmla="*/ 6401987 w 20109820"/>
              <a:gd name="connsiteY28" fmla="*/ 2862643 h 4252728"/>
              <a:gd name="connsiteX29" fmla="*/ 5566608 w 20109820"/>
              <a:gd name="connsiteY29" fmla="*/ 2923709 h 4252728"/>
              <a:gd name="connsiteX30" fmla="*/ 4764494 w 20109820"/>
              <a:gd name="connsiteY30" fmla="*/ 2952686 h 4252728"/>
              <a:gd name="connsiteX31" fmla="*/ 3864972 w 20109820"/>
              <a:gd name="connsiteY31" fmla="*/ 3100665 h 4252728"/>
              <a:gd name="connsiteX32" fmla="*/ 3257727 w 20109820"/>
              <a:gd name="connsiteY32" fmla="*/ 3251756 h 4252728"/>
              <a:gd name="connsiteX33" fmla="*/ 2815166 w 20109820"/>
              <a:gd name="connsiteY33" fmla="*/ 3280733 h 4252728"/>
              <a:gd name="connsiteX34" fmla="*/ 2250190 w 20109820"/>
              <a:gd name="connsiteY34" fmla="*/ 3431841 h 4252728"/>
              <a:gd name="connsiteX35" fmla="*/ 1583450 w 20109820"/>
              <a:gd name="connsiteY35" fmla="*/ 3521866 h 4252728"/>
              <a:gd name="connsiteX36" fmla="*/ 1231716 w 20109820"/>
              <a:gd name="connsiteY36" fmla="*/ 3544639 h 4252728"/>
              <a:gd name="connsiteX37" fmla="*/ 1035681 w 20109820"/>
              <a:gd name="connsiteY37" fmla="*/ 3487174 h 4252728"/>
              <a:gd name="connsiteX38" fmla="*/ 372500 w 20109820"/>
              <a:gd name="connsiteY38" fmla="*/ 3947668 h 4252728"/>
              <a:gd name="connsiteX39" fmla="*/ 163952 w 20109820"/>
              <a:gd name="connsiteY39" fmla="*/ 3771205 h 4252728"/>
              <a:gd name="connsiteX40" fmla="*/ 19573 w 20109820"/>
              <a:gd name="connsiteY40" fmla="*/ 3434321 h 4252728"/>
              <a:gd name="connsiteX41" fmla="*/ 613880 w 20109820"/>
              <a:gd name="connsiteY41" fmla="*/ 3213341 h 4252728"/>
              <a:gd name="connsiteX42" fmla="*/ 1038779 w 20109820"/>
              <a:gd name="connsiteY42" fmla="*/ 2957160 h 4252728"/>
              <a:gd name="connsiteX43" fmla="*/ 1324002 w 20109820"/>
              <a:gd name="connsiteY43" fmla="*/ 2633220 h 4252728"/>
              <a:gd name="connsiteX44" fmla="*/ 1736378 w 20109820"/>
              <a:gd name="connsiteY44" fmla="*/ 2421536 h 4252728"/>
              <a:gd name="connsiteX45" fmla="*/ 1711388 w 20109820"/>
              <a:gd name="connsiteY45" fmla="*/ 2074841 h 4252728"/>
              <a:gd name="connsiteX46" fmla="*/ 1875325 w 20109820"/>
              <a:gd name="connsiteY46" fmla="*/ 1905085 h 4252728"/>
              <a:gd name="connsiteX47" fmla="*/ 2183660 w 20109820"/>
              <a:gd name="connsiteY47" fmla="*/ 1533013 h 4252728"/>
              <a:gd name="connsiteX48" fmla="*/ 2458711 w 20109820"/>
              <a:gd name="connsiteY48" fmla="*/ 1073520 h 4252728"/>
              <a:gd name="connsiteX49" fmla="*/ 3077731 w 20109820"/>
              <a:gd name="connsiteY49" fmla="*/ 639875 h 4252728"/>
              <a:gd name="connsiteX50" fmla="*/ 3468626 w 20109820"/>
              <a:gd name="connsiteY50" fmla="*/ 514658 h 4252728"/>
              <a:gd name="connsiteX51" fmla="*/ 4511363 w 20109820"/>
              <a:gd name="connsiteY51" fmla="*/ 450489 h 4252728"/>
              <a:gd name="connsiteX52" fmla="*/ 5137005 w 20109820"/>
              <a:gd name="connsiteY52" fmla="*/ 338195 h 4252728"/>
              <a:gd name="connsiteX53" fmla="*/ 6580794 w 20109820"/>
              <a:gd name="connsiteY53" fmla="*/ 274026 h 4252728"/>
              <a:gd name="connsiteX54" fmla="*/ 7607489 w 20109820"/>
              <a:gd name="connsiteY54" fmla="*/ 257984 h 4252728"/>
              <a:gd name="connsiteX55" fmla="*/ 8628014 w 20109820"/>
              <a:gd name="connsiteY55" fmla="*/ 313823 h 4252728"/>
              <a:gd name="connsiteX56" fmla="*/ 9260443 w 20109820"/>
              <a:gd name="connsiteY56" fmla="*/ 332950 h 4252728"/>
              <a:gd name="connsiteX57" fmla="*/ 9618614 w 20109820"/>
              <a:gd name="connsiteY57" fmla="*/ 473627 h 4252728"/>
              <a:gd name="connsiteX58" fmla="*/ 10560783 w 20109820"/>
              <a:gd name="connsiteY58" fmla="*/ 447483 h 4252728"/>
              <a:gd name="connsiteX59" fmla="*/ 11221793 w 20109820"/>
              <a:gd name="connsiteY59" fmla="*/ 600823 h 4252728"/>
              <a:gd name="connsiteX60" fmla="*/ 11623466 w 20109820"/>
              <a:gd name="connsiteY60" fmla="*/ 685688 h 4252728"/>
              <a:gd name="connsiteX61" fmla="*/ 12098349 w 20109820"/>
              <a:gd name="connsiteY61" fmla="*/ 871693 h 4252728"/>
              <a:gd name="connsiteX62" fmla="*/ 12572611 w 20109820"/>
              <a:gd name="connsiteY62" fmla="*/ 879505 h 4252728"/>
              <a:gd name="connsiteX63" fmla="*/ 12858916 w 20109820"/>
              <a:gd name="connsiteY63" fmla="*/ 1141396 h 4252728"/>
              <a:gd name="connsiteX64" fmla="*/ 13305001 w 20109820"/>
              <a:gd name="connsiteY64" fmla="*/ 1287941 h 4252728"/>
              <a:gd name="connsiteX65" fmla="*/ 13805808 w 20109820"/>
              <a:gd name="connsiteY65" fmla="*/ 1496767 h 4252728"/>
              <a:gd name="connsiteX66" fmla="*/ 14188870 w 20109820"/>
              <a:gd name="connsiteY66" fmla="*/ 1758125 h 4252728"/>
              <a:gd name="connsiteX67" fmla="*/ 14582413 w 20109820"/>
              <a:gd name="connsiteY67" fmla="*/ 1918068 h 4252728"/>
              <a:gd name="connsiteX68" fmla="*/ 14977617 w 20109820"/>
              <a:gd name="connsiteY68" fmla="*/ 1943598 h 4252728"/>
              <a:gd name="connsiteX69" fmla="*/ 15152287 w 20109820"/>
              <a:gd name="connsiteY69" fmla="*/ 1941616 h 4252728"/>
              <a:gd name="connsiteX70" fmla="*/ 15436173 w 20109820"/>
              <a:gd name="connsiteY70" fmla="*/ 1964663 h 4252728"/>
              <a:gd name="connsiteX71" fmla="*/ 15393303 w 20109820"/>
              <a:gd name="connsiteY71" fmla="*/ 1726721 h 4252728"/>
              <a:gd name="connsiteX72" fmla="*/ 15702690 w 20109820"/>
              <a:gd name="connsiteY72" fmla="*/ 1642371 h 4252728"/>
              <a:gd name="connsiteX73" fmla="*/ 16083186 w 20109820"/>
              <a:gd name="connsiteY73" fmla="*/ 1623236 h 4252728"/>
              <a:gd name="connsiteX74" fmla="*/ 16104878 w 20109820"/>
              <a:gd name="connsiteY74" fmla="*/ 1174838 h 4252728"/>
              <a:gd name="connsiteX75" fmla="*/ 16243329 w 20109820"/>
              <a:gd name="connsiteY75" fmla="*/ 1260204 h 4252728"/>
              <a:gd name="connsiteX76" fmla="*/ 16756274 w 20109820"/>
              <a:gd name="connsiteY76" fmla="*/ 912407 h 4252728"/>
              <a:gd name="connsiteX77" fmla="*/ 17323820 w 20109820"/>
              <a:gd name="connsiteY77" fmla="*/ 795618 h 4252728"/>
              <a:gd name="connsiteX78" fmla="*/ 17707187 w 20109820"/>
              <a:gd name="connsiteY78" fmla="*/ 433840 h 4252728"/>
              <a:gd name="connsiteX79" fmla="*/ 18075996 w 20109820"/>
              <a:gd name="connsiteY79" fmla="*/ 412248 h 4252728"/>
              <a:gd name="connsiteX80" fmla="*/ 18771805 w 20109820"/>
              <a:gd name="connsiteY80" fmla="*/ 227572 h 4252728"/>
              <a:gd name="connsiteX81" fmla="*/ 19596904 w 20109820"/>
              <a:gd name="connsiteY81" fmla="*/ 1242 h 4252728"/>
              <a:gd name="connsiteX82" fmla="*/ 19962616 w 20109820"/>
              <a:gd name="connsiteY82" fmla="*/ 26696 h 4252728"/>
              <a:gd name="connsiteX83" fmla="*/ 20066994 w 20109820"/>
              <a:gd name="connsiteY83" fmla="*/ 62095 h 4252728"/>
              <a:gd name="connsiteX0" fmla="*/ 19903148 w 19945974"/>
              <a:gd name="connsiteY0" fmla="*/ 62095 h 4252728"/>
              <a:gd name="connsiteX1" fmla="*/ 19117231 w 19945974"/>
              <a:gd name="connsiteY1" fmla="*/ 200149 h 4252728"/>
              <a:gd name="connsiteX2" fmla="*/ 18807133 w 19945974"/>
              <a:gd name="connsiteY2" fmla="*/ 145366 h 4252728"/>
              <a:gd name="connsiteX3" fmla="*/ 18150944 w 19945974"/>
              <a:gd name="connsiteY3" fmla="*/ 361277 h 4252728"/>
              <a:gd name="connsiteX4" fmla="*/ 18331344 w 19945974"/>
              <a:gd name="connsiteY4" fmla="*/ 227033 h 4252728"/>
              <a:gd name="connsiteX5" fmla="*/ 17689578 w 19945974"/>
              <a:gd name="connsiteY5" fmla="*/ 473537 h 4252728"/>
              <a:gd name="connsiteX6" fmla="*/ 17349681 w 19945974"/>
              <a:gd name="connsiteY6" fmla="*/ 732155 h 4252728"/>
              <a:gd name="connsiteX7" fmla="*/ 17057849 w 19945974"/>
              <a:gd name="connsiteY7" fmla="*/ 943128 h 4252728"/>
              <a:gd name="connsiteX8" fmla="*/ 16731763 w 19945974"/>
              <a:gd name="connsiteY8" fmla="*/ 1381110 h 4252728"/>
              <a:gd name="connsiteX9" fmla="*/ 16524057 w 19945974"/>
              <a:gd name="connsiteY9" fmla="*/ 1478328 h 4252728"/>
              <a:gd name="connsiteX10" fmla="*/ 16148974 w 19945974"/>
              <a:gd name="connsiteY10" fmla="*/ 1915828 h 4252728"/>
              <a:gd name="connsiteX11" fmla="*/ 15947344 w 19945974"/>
              <a:gd name="connsiteY11" fmla="*/ 2369343 h 4252728"/>
              <a:gd name="connsiteX12" fmla="*/ 15518905 w 19945974"/>
              <a:gd name="connsiteY12" fmla="*/ 2694072 h 4252728"/>
              <a:gd name="connsiteX13" fmla="*/ 15340216 w 19945974"/>
              <a:gd name="connsiteY13" fmla="*/ 3050349 h 4252728"/>
              <a:gd name="connsiteX14" fmla="*/ 14997245 w 19945974"/>
              <a:gd name="connsiteY14" fmla="*/ 3244805 h 4252728"/>
              <a:gd name="connsiteX15" fmla="*/ 14117580 w 19945974"/>
              <a:gd name="connsiteY15" fmla="*/ 3996008 h 4252728"/>
              <a:gd name="connsiteX16" fmla="*/ 13604226 w 19945974"/>
              <a:gd name="connsiteY16" fmla="*/ 4252597 h 4252728"/>
              <a:gd name="connsiteX17" fmla="*/ 13189082 w 19945974"/>
              <a:gd name="connsiteY17" fmla="*/ 4025664 h 4252728"/>
              <a:gd name="connsiteX18" fmla="*/ 12691766 w 19945974"/>
              <a:gd name="connsiteY18" fmla="*/ 3624842 h 4252728"/>
              <a:gd name="connsiteX19" fmla="*/ 12164739 w 19945974"/>
              <a:gd name="connsiteY19" fmla="*/ 3595865 h 4252728"/>
              <a:gd name="connsiteX20" fmla="*/ 11618100 w 19945974"/>
              <a:gd name="connsiteY20" fmla="*/ 3328883 h 4252728"/>
              <a:gd name="connsiteX21" fmla="*/ 10792928 w 19945974"/>
              <a:gd name="connsiteY21" fmla="*/ 3232601 h 4252728"/>
              <a:gd name="connsiteX22" fmla="*/ 10139914 w 19945974"/>
              <a:gd name="connsiteY22" fmla="*/ 3039618 h 4252728"/>
              <a:gd name="connsiteX23" fmla="*/ 9660971 w 19945974"/>
              <a:gd name="connsiteY23" fmla="*/ 3010641 h 4252728"/>
              <a:gd name="connsiteX24" fmla="*/ 9180898 w 19945974"/>
              <a:gd name="connsiteY24" fmla="*/ 2830573 h 4252728"/>
              <a:gd name="connsiteX25" fmla="*/ 8412067 w 19945974"/>
              <a:gd name="connsiteY25" fmla="*/ 2801596 h 4252728"/>
              <a:gd name="connsiteX26" fmla="*/ 7726954 w 19945974"/>
              <a:gd name="connsiteY26" fmla="*/ 2862661 h 4252728"/>
              <a:gd name="connsiteX27" fmla="*/ 7098948 w 19945974"/>
              <a:gd name="connsiteY27" fmla="*/ 2833666 h 4252728"/>
              <a:gd name="connsiteX28" fmla="*/ 6238141 w 19945974"/>
              <a:gd name="connsiteY28" fmla="*/ 2862643 h 4252728"/>
              <a:gd name="connsiteX29" fmla="*/ 5402762 w 19945974"/>
              <a:gd name="connsiteY29" fmla="*/ 2923709 h 4252728"/>
              <a:gd name="connsiteX30" fmla="*/ 4600648 w 19945974"/>
              <a:gd name="connsiteY30" fmla="*/ 2952686 h 4252728"/>
              <a:gd name="connsiteX31" fmla="*/ 3701126 w 19945974"/>
              <a:gd name="connsiteY31" fmla="*/ 3100665 h 4252728"/>
              <a:gd name="connsiteX32" fmla="*/ 3093881 w 19945974"/>
              <a:gd name="connsiteY32" fmla="*/ 3251756 h 4252728"/>
              <a:gd name="connsiteX33" fmla="*/ 2651320 w 19945974"/>
              <a:gd name="connsiteY33" fmla="*/ 3280733 h 4252728"/>
              <a:gd name="connsiteX34" fmla="*/ 2086344 w 19945974"/>
              <a:gd name="connsiteY34" fmla="*/ 3431841 h 4252728"/>
              <a:gd name="connsiteX35" fmla="*/ 1419604 w 19945974"/>
              <a:gd name="connsiteY35" fmla="*/ 3521866 h 4252728"/>
              <a:gd name="connsiteX36" fmla="*/ 1067870 w 19945974"/>
              <a:gd name="connsiteY36" fmla="*/ 3544639 h 4252728"/>
              <a:gd name="connsiteX37" fmla="*/ 871835 w 19945974"/>
              <a:gd name="connsiteY37" fmla="*/ 3487174 h 4252728"/>
              <a:gd name="connsiteX38" fmla="*/ 208654 w 19945974"/>
              <a:gd name="connsiteY38" fmla="*/ 3947668 h 4252728"/>
              <a:gd name="connsiteX39" fmla="*/ 106 w 19945974"/>
              <a:gd name="connsiteY39" fmla="*/ 3771205 h 4252728"/>
              <a:gd name="connsiteX40" fmla="*/ 184370 w 19945974"/>
              <a:gd name="connsiteY40" fmla="*/ 3479344 h 4252728"/>
              <a:gd name="connsiteX41" fmla="*/ 450034 w 19945974"/>
              <a:gd name="connsiteY41" fmla="*/ 3213341 h 4252728"/>
              <a:gd name="connsiteX42" fmla="*/ 874933 w 19945974"/>
              <a:gd name="connsiteY42" fmla="*/ 2957160 h 4252728"/>
              <a:gd name="connsiteX43" fmla="*/ 1160156 w 19945974"/>
              <a:gd name="connsiteY43" fmla="*/ 2633220 h 4252728"/>
              <a:gd name="connsiteX44" fmla="*/ 1572532 w 19945974"/>
              <a:gd name="connsiteY44" fmla="*/ 2421536 h 4252728"/>
              <a:gd name="connsiteX45" fmla="*/ 1547542 w 19945974"/>
              <a:gd name="connsiteY45" fmla="*/ 2074841 h 4252728"/>
              <a:gd name="connsiteX46" fmla="*/ 1711479 w 19945974"/>
              <a:gd name="connsiteY46" fmla="*/ 1905085 h 4252728"/>
              <a:gd name="connsiteX47" fmla="*/ 2019814 w 19945974"/>
              <a:gd name="connsiteY47" fmla="*/ 1533013 h 4252728"/>
              <a:gd name="connsiteX48" fmla="*/ 2294865 w 19945974"/>
              <a:gd name="connsiteY48" fmla="*/ 1073520 h 4252728"/>
              <a:gd name="connsiteX49" fmla="*/ 2913885 w 19945974"/>
              <a:gd name="connsiteY49" fmla="*/ 639875 h 4252728"/>
              <a:gd name="connsiteX50" fmla="*/ 3304780 w 19945974"/>
              <a:gd name="connsiteY50" fmla="*/ 514658 h 4252728"/>
              <a:gd name="connsiteX51" fmla="*/ 4347517 w 19945974"/>
              <a:gd name="connsiteY51" fmla="*/ 450489 h 4252728"/>
              <a:gd name="connsiteX52" fmla="*/ 4973159 w 19945974"/>
              <a:gd name="connsiteY52" fmla="*/ 338195 h 4252728"/>
              <a:gd name="connsiteX53" fmla="*/ 6416948 w 19945974"/>
              <a:gd name="connsiteY53" fmla="*/ 274026 h 4252728"/>
              <a:gd name="connsiteX54" fmla="*/ 7443643 w 19945974"/>
              <a:gd name="connsiteY54" fmla="*/ 257984 h 4252728"/>
              <a:gd name="connsiteX55" fmla="*/ 8464168 w 19945974"/>
              <a:gd name="connsiteY55" fmla="*/ 313823 h 4252728"/>
              <a:gd name="connsiteX56" fmla="*/ 9096597 w 19945974"/>
              <a:gd name="connsiteY56" fmla="*/ 332950 h 4252728"/>
              <a:gd name="connsiteX57" fmla="*/ 9454768 w 19945974"/>
              <a:gd name="connsiteY57" fmla="*/ 473627 h 4252728"/>
              <a:gd name="connsiteX58" fmla="*/ 10396937 w 19945974"/>
              <a:gd name="connsiteY58" fmla="*/ 447483 h 4252728"/>
              <a:gd name="connsiteX59" fmla="*/ 11057947 w 19945974"/>
              <a:gd name="connsiteY59" fmla="*/ 600823 h 4252728"/>
              <a:gd name="connsiteX60" fmla="*/ 11459620 w 19945974"/>
              <a:gd name="connsiteY60" fmla="*/ 685688 h 4252728"/>
              <a:gd name="connsiteX61" fmla="*/ 11934503 w 19945974"/>
              <a:gd name="connsiteY61" fmla="*/ 871693 h 4252728"/>
              <a:gd name="connsiteX62" fmla="*/ 12408765 w 19945974"/>
              <a:gd name="connsiteY62" fmla="*/ 879505 h 4252728"/>
              <a:gd name="connsiteX63" fmla="*/ 12695070 w 19945974"/>
              <a:gd name="connsiteY63" fmla="*/ 1141396 h 4252728"/>
              <a:gd name="connsiteX64" fmla="*/ 13141155 w 19945974"/>
              <a:gd name="connsiteY64" fmla="*/ 1287941 h 4252728"/>
              <a:gd name="connsiteX65" fmla="*/ 13641962 w 19945974"/>
              <a:gd name="connsiteY65" fmla="*/ 1496767 h 4252728"/>
              <a:gd name="connsiteX66" fmla="*/ 14025024 w 19945974"/>
              <a:gd name="connsiteY66" fmla="*/ 1758125 h 4252728"/>
              <a:gd name="connsiteX67" fmla="*/ 14418567 w 19945974"/>
              <a:gd name="connsiteY67" fmla="*/ 1918068 h 4252728"/>
              <a:gd name="connsiteX68" fmla="*/ 14813771 w 19945974"/>
              <a:gd name="connsiteY68" fmla="*/ 1943598 h 4252728"/>
              <a:gd name="connsiteX69" fmla="*/ 14988441 w 19945974"/>
              <a:gd name="connsiteY69" fmla="*/ 1941616 h 4252728"/>
              <a:gd name="connsiteX70" fmla="*/ 15272327 w 19945974"/>
              <a:gd name="connsiteY70" fmla="*/ 1964663 h 4252728"/>
              <a:gd name="connsiteX71" fmla="*/ 15229457 w 19945974"/>
              <a:gd name="connsiteY71" fmla="*/ 1726721 h 4252728"/>
              <a:gd name="connsiteX72" fmla="*/ 15538844 w 19945974"/>
              <a:gd name="connsiteY72" fmla="*/ 1642371 h 4252728"/>
              <a:gd name="connsiteX73" fmla="*/ 15919340 w 19945974"/>
              <a:gd name="connsiteY73" fmla="*/ 1623236 h 4252728"/>
              <a:gd name="connsiteX74" fmla="*/ 15941032 w 19945974"/>
              <a:gd name="connsiteY74" fmla="*/ 1174838 h 4252728"/>
              <a:gd name="connsiteX75" fmla="*/ 16079483 w 19945974"/>
              <a:gd name="connsiteY75" fmla="*/ 1260204 h 4252728"/>
              <a:gd name="connsiteX76" fmla="*/ 16592428 w 19945974"/>
              <a:gd name="connsiteY76" fmla="*/ 912407 h 4252728"/>
              <a:gd name="connsiteX77" fmla="*/ 17159974 w 19945974"/>
              <a:gd name="connsiteY77" fmla="*/ 795618 h 4252728"/>
              <a:gd name="connsiteX78" fmla="*/ 17543341 w 19945974"/>
              <a:gd name="connsiteY78" fmla="*/ 433840 h 4252728"/>
              <a:gd name="connsiteX79" fmla="*/ 17912150 w 19945974"/>
              <a:gd name="connsiteY79" fmla="*/ 412248 h 4252728"/>
              <a:gd name="connsiteX80" fmla="*/ 18607959 w 19945974"/>
              <a:gd name="connsiteY80" fmla="*/ 227572 h 4252728"/>
              <a:gd name="connsiteX81" fmla="*/ 19433058 w 19945974"/>
              <a:gd name="connsiteY81" fmla="*/ 1242 h 4252728"/>
              <a:gd name="connsiteX82" fmla="*/ 19798770 w 19945974"/>
              <a:gd name="connsiteY82" fmla="*/ 26696 h 4252728"/>
              <a:gd name="connsiteX83" fmla="*/ 19903148 w 19945974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981473 w 19767291"/>
              <a:gd name="connsiteY43" fmla="*/ 2633220 h 4252728"/>
              <a:gd name="connsiteX44" fmla="*/ 1393849 w 19767291"/>
              <a:gd name="connsiteY44" fmla="*/ 2421536 h 4252728"/>
              <a:gd name="connsiteX45" fmla="*/ 1368859 w 19767291"/>
              <a:gd name="connsiteY45" fmla="*/ 2074841 h 4252728"/>
              <a:gd name="connsiteX46" fmla="*/ 1532796 w 19767291"/>
              <a:gd name="connsiteY46" fmla="*/ 1905085 h 4252728"/>
              <a:gd name="connsiteX47" fmla="*/ 1841131 w 19767291"/>
              <a:gd name="connsiteY47" fmla="*/ 1533013 h 4252728"/>
              <a:gd name="connsiteX48" fmla="*/ 2116182 w 19767291"/>
              <a:gd name="connsiteY48" fmla="*/ 1073520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516387 w 19767291"/>
              <a:gd name="connsiteY63" fmla="*/ 1141396 h 4252728"/>
              <a:gd name="connsiteX64" fmla="*/ 12962472 w 19767291"/>
              <a:gd name="connsiteY64" fmla="*/ 1287941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1 w 19767291"/>
              <a:gd name="connsiteY72" fmla="*/ 1642371 h 4252728"/>
              <a:gd name="connsiteX73" fmla="*/ 15740657 w 19767291"/>
              <a:gd name="connsiteY73" fmla="*/ 1623236 h 4252728"/>
              <a:gd name="connsiteX74" fmla="*/ 15762349 w 19767291"/>
              <a:gd name="connsiteY74" fmla="*/ 1174838 h 4252728"/>
              <a:gd name="connsiteX75" fmla="*/ 15900800 w 19767291"/>
              <a:gd name="connsiteY75" fmla="*/ 1260204 h 4252728"/>
              <a:gd name="connsiteX76" fmla="*/ 16413745 w 19767291"/>
              <a:gd name="connsiteY76" fmla="*/ 912407 h 4252728"/>
              <a:gd name="connsiteX77" fmla="*/ 16981291 w 19767291"/>
              <a:gd name="connsiteY77" fmla="*/ 79561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393849 w 19767291"/>
              <a:gd name="connsiteY44" fmla="*/ 2421536 h 4252728"/>
              <a:gd name="connsiteX45" fmla="*/ 1368859 w 19767291"/>
              <a:gd name="connsiteY45" fmla="*/ 2074841 h 4252728"/>
              <a:gd name="connsiteX46" fmla="*/ 1532796 w 19767291"/>
              <a:gd name="connsiteY46" fmla="*/ 1905085 h 4252728"/>
              <a:gd name="connsiteX47" fmla="*/ 1841131 w 19767291"/>
              <a:gd name="connsiteY47" fmla="*/ 1533013 h 4252728"/>
              <a:gd name="connsiteX48" fmla="*/ 2116182 w 19767291"/>
              <a:gd name="connsiteY48" fmla="*/ 1073520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516387 w 19767291"/>
              <a:gd name="connsiteY63" fmla="*/ 1141396 h 4252728"/>
              <a:gd name="connsiteX64" fmla="*/ 12962472 w 19767291"/>
              <a:gd name="connsiteY64" fmla="*/ 1287941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1 w 19767291"/>
              <a:gd name="connsiteY72" fmla="*/ 1642371 h 4252728"/>
              <a:gd name="connsiteX73" fmla="*/ 15740657 w 19767291"/>
              <a:gd name="connsiteY73" fmla="*/ 1623236 h 4252728"/>
              <a:gd name="connsiteX74" fmla="*/ 15762349 w 19767291"/>
              <a:gd name="connsiteY74" fmla="*/ 1174838 h 4252728"/>
              <a:gd name="connsiteX75" fmla="*/ 15900800 w 19767291"/>
              <a:gd name="connsiteY75" fmla="*/ 1260204 h 4252728"/>
              <a:gd name="connsiteX76" fmla="*/ 16413745 w 19767291"/>
              <a:gd name="connsiteY76" fmla="*/ 912407 h 4252728"/>
              <a:gd name="connsiteX77" fmla="*/ 16981291 w 19767291"/>
              <a:gd name="connsiteY77" fmla="*/ 79561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1368859 w 19767291"/>
              <a:gd name="connsiteY45" fmla="*/ 2074841 h 4252728"/>
              <a:gd name="connsiteX46" fmla="*/ 1532796 w 19767291"/>
              <a:gd name="connsiteY46" fmla="*/ 1905085 h 4252728"/>
              <a:gd name="connsiteX47" fmla="*/ 1841131 w 19767291"/>
              <a:gd name="connsiteY47" fmla="*/ 1533013 h 4252728"/>
              <a:gd name="connsiteX48" fmla="*/ 2116182 w 19767291"/>
              <a:gd name="connsiteY48" fmla="*/ 1073520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516387 w 19767291"/>
              <a:gd name="connsiteY63" fmla="*/ 1141396 h 4252728"/>
              <a:gd name="connsiteX64" fmla="*/ 12962472 w 19767291"/>
              <a:gd name="connsiteY64" fmla="*/ 1287941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1 w 19767291"/>
              <a:gd name="connsiteY72" fmla="*/ 1642371 h 4252728"/>
              <a:gd name="connsiteX73" fmla="*/ 15740657 w 19767291"/>
              <a:gd name="connsiteY73" fmla="*/ 1623236 h 4252728"/>
              <a:gd name="connsiteX74" fmla="*/ 15762349 w 19767291"/>
              <a:gd name="connsiteY74" fmla="*/ 1174838 h 4252728"/>
              <a:gd name="connsiteX75" fmla="*/ 15900800 w 19767291"/>
              <a:gd name="connsiteY75" fmla="*/ 1260204 h 4252728"/>
              <a:gd name="connsiteX76" fmla="*/ 16413745 w 19767291"/>
              <a:gd name="connsiteY76" fmla="*/ 912407 h 4252728"/>
              <a:gd name="connsiteX77" fmla="*/ 16981291 w 19767291"/>
              <a:gd name="connsiteY77" fmla="*/ 79561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1368859 w 19767291"/>
              <a:gd name="connsiteY45" fmla="*/ 2074841 h 4252728"/>
              <a:gd name="connsiteX46" fmla="*/ 187286 w 19767291"/>
              <a:gd name="connsiteY46" fmla="*/ 1655388 h 4252728"/>
              <a:gd name="connsiteX47" fmla="*/ 1841131 w 19767291"/>
              <a:gd name="connsiteY47" fmla="*/ 1533013 h 4252728"/>
              <a:gd name="connsiteX48" fmla="*/ 2116182 w 19767291"/>
              <a:gd name="connsiteY48" fmla="*/ 1073520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516387 w 19767291"/>
              <a:gd name="connsiteY63" fmla="*/ 1141396 h 4252728"/>
              <a:gd name="connsiteX64" fmla="*/ 12962472 w 19767291"/>
              <a:gd name="connsiteY64" fmla="*/ 1287941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1 w 19767291"/>
              <a:gd name="connsiteY72" fmla="*/ 1642371 h 4252728"/>
              <a:gd name="connsiteX73" fmla="*/ 15740657 w 19767291"/>
              <a:gd name="connsiteY73" fmla="*/ 1623236 h 4252728"/>
              <a:gd name="connsiteX74" fmla="*/ 15762349 w 19767291"/>
              <a:gd name="connsiteY74" fmla="*/ 1174838 h 4252728"/>
              <a:gd name="connsiteX75" fmla="*/ 15900800 w 19767291"/>
              <a:gd name="connsiteY75" fmla="*/ 1260204 h 4252728"/>
              <a:gd name="connsiteX76" fmla="*/ 16413745 w 19767291"/>
              <a:gd name="connsiteY76" fmla="*/ 912407 h 4252728"/>
              <a:gd name="connsiteX77" fmla="*/ 16981291 w 19767291"/>
              <a:gd name="connsiteY77" fmla="*/ 79561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1841131 w 19767291"/>
              <a:gd name="connsiteY47" fmla="*/ 1533013 h 4252728"/>
              <a:gd name="connsiteX48" fmla="*/ 2116182 w 19767291"/>
              <a:gd name="connsiteY48" fmla="*/ 1073520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516387 w 19767291"/>
              <a:gd name="connsiteY63" fmla="*/ 1141396 h 4252728"/>
              <a:gd name="connsiteX64" fmla="*/ 12962472 w 19767291"/>
              <a:gd name="connsiteY64" fmla="*/ 1287941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1 w 19767291"/>
              <a:gd name="connsiteY72" fmla="*/ 1642371 h 4252728"/>
              <a:gd name="connsiteX73" fmla="*/ 15740657 w 19767291"/>
              <a:gd name="connsiteY73" fmla="*/ 1623236 h 4252728"/>
              <a:gd name="connsiteX74" fmla="*/ 15762349 w 19767291"/>
              <a:gd name="connsiteY74" fmla="*/ 1174838 h 4252728"/>
              <a:gd name="connsiteX75" fmla="*/ 15900800 w 19767291"/>
              <a:gd name="connsiteY75" fmla="*/ 1260204 h 4252728"/>
              <a:gd name="connsiteX76" fmla="*/ 16413745 w 19767291"/>
              <a:gd name="connsiteY76" fmla="*/ 912407 h 4252728"/>
              <a:gd name="connsiteX77" fmla="*/ 16981291 w 19767291"/>
              <a:gd name="connsiteY77" fmla="*/ 79561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2116182 w 19767291"/>
              <a:gd name="connsiteY48" fmla="*/ 1073520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516387 w 19767291"/>
              <a:gd name="connsiteY63" fmla="*/ 1141396 h 4252728"/>
              <a:gd name="connsiteX64" fmla="*/ 12962472 w 19767291"/>
              <a:gd name="connsiteY64" fmla="*/ 1287941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1 w 19767291"/>
              <a:gd name="connsiteY72" fmla="*/ 1642371 h 4252728"/>
              <a:gd name="connsiteX73" fmla="*/ 15740657 w 19767291"/>
              <a:gd name="connsiteY73" fmla="*/ 1623236 h 4252728"/>
              <a:gd name="connsiteX74" fmla="*/ 15762349 w 19767291"/>
              <a:gd name="connsiteY74" fmla="*/ 1174838 h 4252728"/>
              <a:gd name="connsiteX75" fmla="*/ 15900800 w 19767291"/>
              <a:gd name="connsiteY75" fmla="*/ 1260204 h 4252728"/>
              <a:gd name="connsiteX76" fmla="*/ 16413745 w 19767291"/>
              <a:gd name="connsiteY76" fmla="*/ 912407 h 4252728"/>
              <a:gd name="connsiteX77" fmla="*/ 16981291 w 19767291"/>
              <a:gd name="connsiteY77" fmla="*/ 79561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516387 w 19767291"/>
              <a:gd name="connsiteY63" fmla="*/ 1141396 h 4252728"/>
              <a:gd name="connsiteX64" fmla="*/ 12962472 w 19767291"/>
              <a:gd name="connsiteY64" fmla="*/ 1287941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1 w 19767291"/>
              <a:gd name="connsiteY72" fmla="*/ 1642371 h 4252728"/>
              <a:gd name="connsiteX73" fmla="*/ 15740657 w 19767291"/>
              <a:gd name="connsiteY73" fmla="*/ 1623236 h 4252728"/>
              <a:gd name="connsiteX74" fmla="*/ 15762349 w 19767291"/>
              <a:gd name="connsiteY74" fmla="*/ 1174838 h 4252728"/>
              <a:gd name="connsiteX75" fmla="*/ 15900800 w 19767291"/>
              <a:gd name="connsiteY75" fmla="*/ 1260204 h 4252728"/>
              <a:gd name="connsiteX76" fmla="*/ 16413745 w 19767291"/>
              <a:gd name="connsiteY76" fmla="*/ 912407 h 4252728"/>
              <a:gd name="connsiteX77" fmla="*/ 16981291 w 19767291"/>
              <a:gd name="connsiteY77" fmla="*/ 79561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516387 w 19767291"/>
              <a:gd name="connsiteY63" fmla="*/ 1141396 h 4252728"/>
              <a:gd name="connsiteX64" fmla="*/ 12962472 w 19767291"/>
              <a:gd name="connsiteY64" fmla="*/ 1287941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1 w 19767291"/>
              <a:gd name="connsiteY72" fmla="*/ 1642371 h 4252728"/>
              <a:gd name="connsiteX73" fmla="*/ 15740657 w 19767291"/>
              <a:gd name="connsiteY73" fmla="*/ 1623236 h 4252728"/>
              <a:gd name="connsiteX74" fmla="*/ 15762349 w 19767291"/>
              <a:gd name="connsiteY74" fmla="*/ 1174838 h 4252728"/>
              <a:gd name="connsiteX75" fmla="*/ 15900800 w 19767291"/>
              <a:gd name="connsiteY75" fmla="*/ 1260204 h 4252728"/>
              <a:gd name="connsiteX76" fmla="*/ 16413745 w 19767291"/>
              <a:gd name="connsiteY76" fmla="*/ 912407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516387 w 19767291"/>
              <a:gd name="connsiteY63" fmla="*/ 1141396 h 4252728"/>
              <a:gd name="connsiteX64" fmla="*/ 12962472 w 19767291"/>
              <a:gd name="connsiteY64" fmla="*/ 1287941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1 w 19767291"/>
              <a:gd name="connsiteY72" fmla="*/ 1642371 h 4252728"/>
              <a:gd name="connsiteX73" fmla="*/ 15740657 w 19767291"/>
              <a:gd name="connsiteY73" fmla="*/ 1623236 h 4252728"/>
              <a:gd name="connsiteX74" fmla="*/ 15762349 w 19767291"/>
              <a:gd name="connsiteY74" fmla="*/ 1174838 h 4252728"/>
              <a:gd name="connsiteX75" fmla="*/ 15900800 w 19767291"/>
              <a:gd name="connsiteY75" fmla="*/ 1260204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516387 w 19767291"/>
              <a:gd name="connsiteY63" fmla="*/ 1141396 h 4252728"/>
              <a:gd name="connsiteX64" fmla="*/ 12962472 w 19767291"/>
              <a:gd name="connsiteY64" fmla="*/ 1287941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1 w 19767291"/>
              <a:gd name="connsiteY72" fmla="*/ 1642371 h 4252728"/>
              <a:gd name="connsiteX73" fmla="*/ 15740657 w 19767291"/>
              <a:gd name="connsiteY73" fmla="*/ 1623236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516387 w 19767291"/>
              <a:gd name="connsiteY63" fmla="*/ 1141396 h 4252728"/>
              <a:gd name="connsiteX64" fmla="*/ 12962472 w 19767291"/>
              <a:gd name="connsiteY64" fmla="*/ 1287941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1 w 19767291"/>
              <a:gd name="connsiteY72" fmla="*/ 16423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516387 w 19767291"/>
              <a:gd name="connsiteY63" fmla="*/ 1141396 h 4252728"/>
              <a:gd name="connsiteX64" fmla="*/ 12962472 w 19767291"/>
              <a:gd name="connsiteY64" fmla="*/ 1287941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516387 w 19767291"/>
              <a:gd name="connsiteY63" fmla="*/ 1141396 h 4252728"/>
              <a:gd name="connsiteX64" fmla="*/ 13222894 w 19767291"/>
              <a:gd name="connsiteY64" fmla="*/ 1121477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646598 w 19767291"/>
              <a:gd name="connsiteY63" fmla="*/ 933318 h 4252728"/>
              <a:gd name="connsiteX64" fmla="*/ 13222894 w 19767291"/>
              <a:gd name="connsiteY64" fmla="*/ 1121477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73484 w 19767291"/>
              <a:gd name="connsiteY62" fmla="*/ 754648 h 4252728"/>
              <a:gd name="connsiteX63" fmla="*/ 12646598 w 19767291"/>
              <a:gd name="connsiteY63" fmla="*/ 933318 h 4252728"/>
              <a:gd name="connsiteX64" fmla="*/ 13222894 w 19767291"/>
              <a:gd name="connsiteY64" fmla="*/ 1121477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886042 w 19767291"/>
              <a:gd name="connsiteY61" fmla="*/ 663609 h 4252728"/>
              <a:gd name="connsiteX62" fmla="*/ 12273484 w 19767291"/>
              <a:gd name="connsiteY62" fmla="*/ 754648 h 4252728"/>
              <a:gd name="connsiteX63" fmla="*/ 12646598 w 19767291"/>
              <a:gd name="connsiteY63" fmla="*/ 933318 h 4252728"/>
              <a:gd name="connsiteX64" fmla="*/ 13222894 w 19767291"/>
              <a:gd name="connsiteY64" fmla="*/ 1121477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324329 w 19767291"/>
              <a:gd name="connsiteY60" fmla="*/ 435969 h 4252728"/>
              <a:gd name="connsiteX61" fmla="*/ 11886042 w 19767291"/>
              <a:gd name="connsiteY61" fmla="*/ 663609 h 4252728"/>
              <a:gd name="connsiteX62" fmla="*/ 12273484 w 19767291"/>
              <a:gd name="connsiteY62" fmla="*/ 754648 h 4252728"/>
              <a:gd name="connsiteX63" fmla="*/ 12646598 w 19767291"/>
              <a:gd name="connsiteY63" fmla="*/ 933318 h 4252728"/>
              <a:gd name="connsiteX64" fmla="*/ 13222894 w 19767291"/>
              <a:gd name="connsiteY64" fmla="*/ 1121477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324329 w 19767291"/>
              <a:gd name="connsiteY60" fmla="*/ 435969 h 4252728"/>
              <a:gd name="connsiteX61" fmla="*/ 11886042 w 19767291"/>
              <a:gd name="connsiteY61" fmla="*/ 663609 h 4252728"/>
              <a:gd name="connsiteX62" fmla="*/ 12273484 w 19767291"/>
              <a:gd name="connsiteY62" fmla="*/ 754648 h 4252728"/>
              <a:gd name="connsiteX63" fmla="*/ 12646598 w 19767291"/>
              <a:gd name="connsiteY63" fmla="*/ 933318 h 4252728"/>
              <a:gd name="connsiteX64" fmla="*/ 13222894 w 19767291"/>
              <a:gd name="connsiteY64" fmla="*/ 1121477 h 4252728"/>
              <a:gd name="connsiteX65" fmla="*/ 13463279 w 19767291"/>
              <a:gd name="connsiteY65" fmla="*/ 1496767 h 4252728"/>
              <a:gd name="connsiteX66" fmla="*/ 13933160 w 19767291"/>
              <a:gd name="connsiteY66" fmla="*/ 1508423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324329 w 19767291"/>
              <a:gd name="connsiteY60" fmla="*/ 435969 h 4252728"/>
              <a:gd name="connsiteX61" fmla="*/ 11886042 w 19767291"/>
              <a:gd name="connsiteY61" fmla="*/ 663609 h 4252728"/>
              <a:gd name="connsiteX62" fmla="*/ 12273484 w 19767291"/>
              <a:gd name="connsiteY62" fmla="*/ 754648 h 4252728"/>
              <a:gd name="connsiteX63" fmla="*/ 12646598 w 19767291"/>
              <a:gd name="connsiteY63" fmla="*/ 933318 h 4252728"/>
              <a:gd name="connsiteX64" fmla="*/ 13222894 w 19767291"/>
              <a:gd name="connsiteY64" fmla="*/ 1121477 h 4252728"/>
              <a:gd name="connsiteX65" fmla="*/ 13463279 w 19767291"/>
              <a:gd name="connsiteY65" fmla="*/ 1496767 h 4252728"/>
              <a:gd name="connsiteX66" fmla="*/ 13933160 w 19767291"/>
              <a:gd name="connsiteY66" fmla="*/ 1508423 h 4252728"/>
              <a:gd name="connsiteX67" fmla="*/ 14370089 w 19767291"/>
              <a:gd name="connsiteY67" fmla="*/ 1501904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324329 w 19767291"/>
              <a:gd name="connsiteY60" fmla="*/ 435969 h 4252728"/>
              <a:gd name="connsiteX61" fmla="*/ 11886042 w 19767291"/>
              <a:gd name="connsiteY61" fmla="*/ 663609 h 4252728"/>
              <a:gd name="connsiteX62" fmla="*/ 12273484 w 19767291"/>
              <a:gd name="connsiteY62" fmla="*/ 754648 h 4252728"/>
              <a:gd name="connsiteX63" fmla="*/ 12646598 w 19767291"/>
              <a:gd name="connsiteY63" fmla="*/ 933318 h 4252728"/>
              <a:gd name="connsiteX64" fmla="*/ 13222894 w 19767291"/>
              <a:gd name="connsiteY64" fmla="*/ 1121477 h 4252728"/>
              <a:gd name="connsiteX65" fmla="*/ 13853926 w 19767291"/>
              <a:gd name="connsiteY65" fmla="*/ 1163824 h 4252728"/>
              <a:gd name="connsiteX66" fmla="*/ 13933160 w 19767291"/>
              <a:gd name="connsiteY66" fmla="*/ 1508423 h 4252728"/>
              <a:gd name="connsiteX67" fmla="*/ 14370089 w 19767291"/>
              <a:gd name="connsiteY67" fmla="*/ 1501904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324329 w 19767291"/>
              <a:gd name="connsiteY60" fmla="*/ 435969 h 4252728"/>
              <a:gd name="connsiteX61" fmla="*/ 11886042 w 19767291"/>
              <a:gd name="connsiteY61" fmla="*/ 663609 h 4252728"/>
              <a:gd name="connsiteX62" fmla="*/ 12273484 w 19767291"/>
              <a:gd name="connsiteY62" fmla="*/ 754648 h 4252728"/>
              <a:gd name="connsiteX63" fmla="*/ 12646598 w 19767291"/>
              <a:gd name="connsiteY63" fmla="*/ 933318 h 4252728"/>
              <a:gd name="connsiteX64" fmla="*/ 13439909 w 19767291"/>
              <a:gd name="connsiteY64" fmla="*/ 913394 h 4252728"/>
              <a:gd name="connsiteX65" fmla="*/ 13853926 w 19767291"/>
              <a:gd name="connsiteY65" fmla="*/ 1163824 h 4252728"/>
              <a:gd name="connsiteX66" fmla="*/ 13933160 w 19767291"/>
              <a:gd name="connsiteY66" fmla="*/ 1508423 h 4252728"/>
              <a:gd name="connsiteX67" fmla="*/ 14370089 w 19767291"/>
              <a:gd name="connsiteY67" fmla="*/ 1501904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324329 w 19767291"/>
              <a:gd name="connsiteY60" fmla="*/ 435969 h 4252728"/>
              <a:gd name="connsiteX61" fmla="*/ 11886042 w 19767291"/>
              <a:gd name="connsiteY61" fmla="*/ 663609 h 4252728"/>
              <a:gd name="connsiteX62" fmla="*/ 12273484 w 19767291"/>
              <a:gd name="connsiteY62" fmla="*/ 754648 h 4252728"/>
              <a:gd name="connsiteX63" fmla="*/ 12820214 w 19767291"/>
              <a:gd name="connsiteY63" fmla="*/ 808460 h 4252728"/>
              <a:gd name="connsiteX64" fmla="*/ 13439909 w 19767291"/>
              <a:gd name="connsiteY64" fmla="*/ 913394 h 4252728"/>
              <a:gd name="connsiteX65" fmla="*/ 13853926 w 19767291"/>
              <a:gd name="connsiteY65" fmla="*/ 1163824 h 4252728"/>
              <a:gd name="connsiteX66" fmla="*/ 13933160 w 19767291"/>
              <a:gd name="connsiteY66" fmla="*/ 1508423 h 4252728"/>
              <a:gd name="connsiteX67" fmla="*/ 14370089 w 19767291"/>
              <a:gd name="connsiteY67" fmla="*/ 1501904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11 w 19767291"/>
              <a:gd name="connsiteY60" fmla="*/ 560826 h 4252728"/>
              <a:gd name="connsiteX61" fmla="*/ 11886042 w 19767291"/>
              <a:gd name="connsiteY61" fmla="*/ 663609 h 4252728"/>
              <a:gd name="connsiteX62" fmla="*/ 12273484 w 19767291"/>
              <a:gd name="connsiteY62" fmla="*/ 754648 h 4252728"/>
              <a:gd name="connsiteX63" fmla="*/ 12820214 w 19767291"/>
              <a:gd name="connsiteY63" fmla="*/ 808460 h 4252728"/>
              <a:gd name="connsiteX64" fmla="*/ 13439909 w 19767291"/>
              <a:gd name="connsiteY64" fmla="*/ 913394 h 4252728"/>
              <a:gd name="connsiteX65" fmla="*/ 13853926 w 19767291"/>
              <a:gd name="connsiteY65" fmla="*/ 1163824 h 4252728"/>
              <a:gd name="connsiteX66" fmla="*/ 13933160 w 19767291"/>
              <a:gd name="connsiteY66" fmla="*/ 1508423 h 4252728"/>
              <a:gd name="connsiteX67" fmla="*/ 14370089 w 19767291"/>
              <a:gd name="connsiteY67" fmla="*/ 1501904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11 w 19767291"/>
              <a:gd name="connsiteY60" fmla="*/ 560826 h 4252728"/>
              <a:gd name="connsiteX61" fmla="*/ 11886042 w 19767291"/>
              <a:gd name="connsiteY61" fmla="*/ 663609 h 4252728"/>
              <a:gd name="connsiteX62" fmla="*/ 12273484 w 19767291"/>
              <a:gd name="connsiteY62" fmla="*/ 754648 h 4252728"/>
              <a:gd name="connsiteX63" fmla="*/ 12820214 w 19767291"/>
              <a:gd name="connsiteY63" fmla="*/ 808460 h 4252728"/>
              <a:gd name="connsiteX64" fmla="*/ 13439909 w 19767291"/>
              <a:gd name="connsiteY64" fmla="*/ 913394 h 4252728"/>
              <a:gd name="connsiteX65" fmla="*/ 13853926 w 19767291"/>
              <a:gd name="connsiteY65" fmla="*/ 1163824 h 4252728"/>
              <a:gd name="connsiteX66" fmla="*/ 14063377 w 19767291"/>
              <a:gd name="connsiteY66" fmla="*/ 1300339 h 4252728"/>
              <a:gd name="connsiteX67" fmla="*/ 14370089 w 19767291"/>
              <a:gd name="connsiteY67" fmla="*/ 1501904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11 w 19767291"/>
              <a:gd name="connsiteY60" fmla="*/ 560826 h 4252728"/>
              <a:gd name="connsiteX61" fmla="*/ 11886042 w 19767291"/>
              <a:gd name="connsiteY61" fmla="*/ 663609 h 4252728"/>
              <a:gd name="connsiteX62" fmla="*/ 12273484 w 19767291"/>
              <a:gd name="connsiteY62" fmla="*/ 754648 h 4252728"/>
              <a:gd name="connsiteX63" fmla="*/ 12820214 w 19767291"/>
              <a:gd name="connsiteY63" fmla="*/ 808460 h 4252728"/>
              <a:gd name="connsiteX64" fmla="*/ 13439909 w 19767291"/>
              <a:gd name="connsiteY64" fmla="*/ 913394 h 4252728"/>
              <a:gd name="connsiteX65" fmla="*/ 13853926 w 19767291"/>
              <a:gd name="connsiteY65" fmla="*/ 1163824 h 4252728"/>
              <a:gd name="connsiteX66" fmla="*/ 14063377 w 19767291"/>
              <a:gd name="connsiteY66" fmla="*/ 1300339 h 4252728"/>
              <a:gd name="connsiteX67" fmla="*/ 14370089 w 19767291"/>
              <a:gd name="connsiteY67" fmla="*/ 1501904 h 4252728"/>
              <a:gd name="connsiteX68" fmla="*/ 14635088 w 19767291"/>
              <a:gd name="connsiteY68" fmla="*/ 1943598 h 4252728"/>
              <a:gd name="connsiteX69" fmla="*/ 14809752 w 19767291"/>
              <a:gd name="connsiteY69" fmla="*/ 1733529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9767291" h="4252728">
                <a:moveTo>
                  <a:pt x="19724465" y="62095"/>
                </a:moveTo>
                <a:cubicBezTo>
                  <a:pt x="19610875" y="91004"/>
                  <a:pt x="19121217" y="186271"/>
                  <a:pt x="18938548" y="200149"/>
                </a:cubicBezTo>
                <a:cubicBezTo>
                  <a:pt x="18755879" y="214027"/>
                  <a:pt x="18789498" y="118511"/>
                  <a:pt x="18628450" y="145366"/>
                </a:cubicBezTo>
                <a:cubicBezTo>
                  <a:pt x="18467402" y="172221"/>
                  <a:pt x="18051559" y="347666"/>
                  <a:pt x="17972261" y="361277"/>
                </a:cubicBezTo>
                <a:cubicBezTo>
                  <a:pt x="17892963" y="374888"/>
                  <a:pt x="18229555" y="208323"/>
                  <a:pt x="18152661" y="227033"/>
                </a:cubicBezTo>
                <a:cubicBezTo>
                  <a:pt x="18075767" y="245743"/>
                  <a:pt x="17674505" y="389350"/>
                  <a:pt x="17510895" y="473537"/>
                </a:cubicBezTo>
                <a:cubicBezTo>
                  <a:pt x="17347285" y="557724"/>
                  <a:pt x="17276286" y="653890"/>
                  <a:pt x="17170998" y="732155"/>
                </a:cubicBezTo>
                <a:cubicBezTo>
                  <a:pt x="17065710" y="810420"/>
                  <a:pt x="16982152" y="834969"/>
                  <a:pt x="16879166" y="943128"/>
                </a:cubicBezTo>
                <a:cubicBezTo>
                  <a:pt x="16776180" y="1051287"/>
                  <a:pt x="16642045" y="1291910"/>
                  <a:pt x="16553080" y="1381110"/>
                </a:cubicBezTo>
                <a:cubicBezTo>
                  <a:pt x="16464115" y="1470310"/>
                  <a:pt x="16345374" y="1478328"/>
                  <a:pt x="16345374" y="1478328"/>
                </a:cubicBezTo>
                <a:lnTo>
                  <a:pt x="15970291" y="1915828"/>
                </a:lnTo>
                <a:cubicBezTo>
                  <a:pt x="15836607" y="1918502"/>
                  <a:pt x="15873672" y="2239636"/>
                  <a:pt x="15768661" y="2369343"/>
                </a:cubicBezTo>
                <a:cubicBezTo>
                  <a:pt x="15663650" y="2499050"/>
                  <a:pt x="15554117" y="2702093"/>
                  <a:pt x="15340222" y="2694072"/>
                </a:cubicBezTo>
                <a:lnTo>
                  <a:pt x="15161533" y="3050349"/>
                </a:lnTo>
                <a:cubicBezTo>
                  <a:pt x="15014480" y="3053023"/>
                  <a:pt x="14818562" y="3244805"/>
                  <a:pt x="14818562" y="3244805"/>
                </a:cubicBezTo>
                <a:cubicBezTo>
                  <a:pt x="14493116" y="3682293"/>
                  <a:pt x="14264343" y="3558520"/>
                  <a:pt x="13938897" y="3996008"/>
                </a:cubicBezTo>
                <a:cubicBezTo>
                  <a:pt x="13735697" y="3998682"/>
                  <a:pt x="13580293" y="4247654"/>
                  <a:pt x="13425543" y="4252597"/>
                </a:cubicBezTo>
                <a:cubicBezTo>
                  <a:pt x="13270793" y="4257540"/>
                  <a:pt x="13162476" y="4130290"/>
                  <a:pt x="13010399" y="4025664"/>
                </a:cubicBezTo>
                <a:cubicBezTo>
                  <a:pt x="12858322" y="3921038"/>
                  <a:pt x="12683807" y="3696475"/>
                  <a:pt x="12513083" y="3624842"/>
                </a:cubicBezTo>
                <a:cubicBezTo>
                  <a:pt x="12342359" y="3553209"/>
                  <a:pt x="12165000" y="3645191"/>
                  <a:pt x="11986056" y="3595865"/>
                </a:cubicBezTo>
                <a:cubicBezTo>
                  <a:pt x="11807112" y="3546539"/>
                  <a:pt x="11668052" y="3389427"/>
                  <a:pt x="11439417" y="3328883"/>
                </a:cubicBezTo>
                <a:cubicBezTo>
                  <a:pt x="11210782" y="3268339"/>
                  <a:pt x="10860609" y="3280812"/>
                  <a:pt x="10614245" y="3232601"/>
                </a:cubicBezTo>
                <a:cubicBezTo>
                  <a:pt x="10367881" y="3184390"/>
                  <a:pt x="10149890" y="3076611"/>
                  <a:pt x="9961231" y="3039618"/>
                </a:cubicBezTo>
                <a:cubicBezTo>
                  <a:pt x="9772572" y="3002625"/>
                  <a:pt x="9642124" y="3045482"/>
                  <a:pt x="9482288" y="3010641"/>
                </a:cubicBezTo>
                <a:cubicBezTo>
                  <a:pt x="9322452" y="2975800"/>
                  <a:pt x="9002215" y="2830573"/>
                  <a:pt x="9002215" y="2830573"/>
                </a:cubicBezTo>
                <a:lnTo>
                  <a:pt x="8233384" y="2801596"/>
                </a:lnTo>
                <a:lnTo>
                  <a:pt x="7548271" y="2862661"/>
                </a:lnTo>
                <a:cubicBezTo>
                  <a:pt x="7345071" y="2868008"/>
                  <a:pt x="7168400" y="2833669"/>
                  <a:pt x="6920265" y="2833666"/>
                </a:cubicBezTo>
                <a:cubicBezTo>
                  <a:pt x="6672130" y="2833663"/>
                  <a:pt x="6342156" y="2847636"/>
                  <a:pt x="6059458" y="2862643"/>
                </a:cubicBezTo>
                <a:cubicBezTo>
                  <a:pt x="5776760" y="2877650"/>
                  <a:pt x="5496994" y="2908702"/>
                  <a:pt x="5224079" y="2923709"/>
                </a:cubicBezTo>
                <a:cubicBezTo>
                  <a:pt x="4951164" y="2938716"/>
                  <a:pt x="4421965" y="2952686"/>
                  <a:pt x="4421965" y="2952686"/>
                </a:cubicBezTo>
                <a:lnTo>
                  <a:pt x="3522443" y="3100665"/>
                </a:lnTo>
                <a:cubicBezTo>
                  <a:pt x="3279138" y="3097991"/>
                  <a:pt x="3090166" y="3221745"/>
                  <a:pt x="2915198" y="3251756"/>
                </a:cubicBezTo>
                <a:cubicBezTo>
                  <a:pt x="2740230" y="3281767"/>
                  <a:pt x="2640560" y="3250719"/>
                  <a:pt x="2472637" y="3280733"/>
                </a:cubicBezTo>
                <a:cubicBezTo>
                  <a:pt x="2304714" y="3310747"/>
                  <a:pt x="2112947" y="3391652"/>
                  <a:pt x="1907661" y="3431841"/>
                </a:cubicBezTo>
                <a:cubicBezTo>
                  <a:pt x="1702375" y="3472030"/>
                  <a:pt x="1410667" y="3503066"/>
                  <a:pt x="1240921" y="3521866"/>
                </a:cubicBezTo>
                <a:cubicBezTo>
                  <a:pt x="1071175" y="3540666"/>
                  <a:pt x="980482" y="3550421"/>
                  <a:pt x="889187" y="3544639"/>
                </a:cubicBezTo>
                <a:cubicBezTo>
                  <a:pt x="797892" y="3538857"/>
                  <a:pt x="836355" y="3420003"/>
                  <a:pt x="693152" y="3487174"/>
                </a:cubicBezTo>
                <a:cubicBezTo>
                  <a:pt x="549949" y="3554345"/>
                  <a:pt x="128308" y="3885321"/>
                  <a:pt x="29971" y="3947668"/>
                </a:cubicBezTo>
                <a:cubicBezTo>
                  <a:pt x="-68366" y="4010015"/>
                  <a:pt x="107178" y="3939310"/>
                  <a:pt x="103131" y="3861256"/>
                </a:cubicBezTo>
                <a:cubicBezTo>
                  <a:pt x="99084" y="3783202"/>
                  <a:pt x="-22350" y="3587330"/>
                  <a:pt x="5687" y="3479344"/>
                </a:cubicBezTo>
                <a:cubicBezTo>
                  <a:pt x="33724" y="3371358"/>
                  <a:pt x="156257" y="3300372"/>
                  <a:pt x="271351" y="3213341"/>
                </a:cubicBezTo>
                <a:cubicBezTo>
                  <a:pt x="386445" y="3126310"/>
                  <a:pt x="657471" y="3081592"/>
                  <a:pt x="696250" y="2957160"/>
                </a:cubicBezTo>
                <a:cubicBezTo>
                  <a:pt x="735029" y="2832728"/>
                  <a:pt x="590310" y="2590701"/>
                  <a:pt x="504024" y="2466750"/>
                </a:cubicBezTo>
                <a:cubicBezTo>
                  <a:pt x="417739" y="2342799"/>
                  <a:pt x="208014" y="2278771"/>
                  <a:pt x="178537" y="2213453"/>
                </a:cubicBezTo>
                <a:cubicBezTo>
                  <a:pt x="149060" y="2148135"/>
                  <a:pt x="325705" y="2167852"/>
                  <a:pt x="327163" y="2074841"/>
                </a:cubicBezTo>
                <a:cubicBezTo>
                  <a:pt x="328621" y="1981830"/>
                  <a:pt x="173682" y="1773438"/>
                  <a:pt x="187286" y="1655388"/>
                </a:cubicBezTo>
                <a:cubicBezTo>
                  <a:pt x="200890" y="1537338"/>
                  <a:pt x="275386" y="1505140"/>
                  <a:pt x="408786" y="1366543"/>
                </a:cubicBezTo>
                <a:cubicBezTo>
                  <a:pt x="542186" y="1227946"/>
                  <a:pt x="599951" y="944916"/>
                  <a:pt x="987687" y="823805"/>
                </a:cubicBezTo>
                <a:cubicBezTo>
                  <a:pt x="1375423" y="702694"/>
                  <a:pt x="2378800" y="691400"/>
                  <a:pt x="2735202" y="639875"/>
                </a:cubicBezTo>
                <a:cubicBezTo>
                  <a:pt x="3091604" y="588351"/>
                  <a:pt x="2887158" y="546222"/>
                  <a:pt x="3126097" y="514658"/>
                </a:cubicBezTo>
                <a:cubicBezTo>
                  <a:pt x="3365036" y="483094"/>
                  <a:pt x="3890771" y="479899"/>
                  <a:pt x="4168834" y="450489"/>
                </a:cubicBezTo>
                <a:cubicBezTo>
                  <a:pt x="4446897" y="421078"/>
                  <a:pt x="4449571" y="367605"/>
                  <a:pt x="4794476" y="338195"/>
                </a:cubicBezTo>
                <a:cubicBezTo>
                  <a:pt x="5139381" y="308785"/>
                  <a:pt x="5826518" y="287394"/>
                  <a:pt x="6238265" y="274026"/>
                </a:cubicBezTo>
                <a:cubicBezTo>
                  <a:pt x="6650012" y="260658"/>
                  <a:pt x="6923757" y="251351"/>
                  <a:pt x="7264960" y="257984"/>
                </a:cubicBezTo>
                <a:cubicBezTo>
                  <a:pt x="7606163" y="264617"/>
                  <a:pt x="8009993" y="301329"/>
                  <a:pt x="8285485" y="313823"/>
                </a:cubicBezTo>
                <a:cubicBezTo>
                  <a:pt x="8560977" y="326317"/>
                  <a:pt x="8752814" y="306316"/>
                  <a:pt x="8917914" y="332950"/>
                </a:cubicBezTo>
                <a:cubicBezTo>
                  <a:pt x="9083014" y="359584"/>
                  <a:pt x="9059362" y="454538"/>
                  <a:pt x="9276085" y="473627"/>
                </a:cubicBezTo>
                <a:cubicBezTo>
                  <a:pt x="9492808" y="492716"/>
                  <a:pt x="9951057" y="426284"/>
                  <a:pt x="10218254" y="447483"/>
                </a:cubicBezTo>
                <a:cubicBezTo>
                  <a:pt x="10485451" y="468682"/>
                  <a:pt x="10702155" y="581933"/>
                  <a:pt x="10879264" y="600823"/>
                </a:cubicBezTo>
                <a:cubicBezTo>
                  <a:pt x="11056374" y="619714"/>
                  <a:pt x="11113115" y="550362"/>
                  <a:pt x="11280911" y="560826"/>
                </a:cubicBezTo>
                <a:cubicBezTo>
                  <a:pt x="11448707" y="571290"/>
                  <a:pt x="11720613" y="631305"/>
                  <a:pt x="11886042" y="663609"/>
                </a:cubicBezTo>
                <a:cubicBezTo>
                  <a:pt x="12051471" y="695913"/>
                  <a:pt x="12117789" y="730506"/>
                  <a:pt x="12273484" y="754648"/>
                </a:cubicBezTo>
                <a:cubicBezTo>
                  <a:pt x="12429179" y="778790"/>
                  <a:pt x="12625810" y="782002"/>
                  <a:pt x="12820214" y="808460"/>
                </a:cubicBezTo>
                <a:cubicBezTo>
                  <a:pt x="13014618" y="834918"/>
                  <a:pt x="13267624" y="854167"/>
                  <a:pt x="13439909" y="913394"/>
                </a:cubicBezTo>
                <a:cubicBezTo>
                  <a:pt x="13612194" y="972621"/>
                  <a:pt x="13750015" y="1099333"/>
                  <a:pt x="13853926" y="1163824"/>
                </a:cubicBezTo>
                <a:cubicBezTo>
                  <a:pt x="13957837" y="1228315"/>
                  <a:pt x="13977350" y="1243992"/>
                  <a:pt x="14063377" y="1300339"/>
                </a:cubicBezTo>
                <a:cubicBezTo>
                  <a:pt x="14149404" y="1356686"/>
                  <a:pt x="14274804" y="1394694"/>
                  <a:pt x="14370089" y="1501904"/>
                </a:cubicBezTo>
                <a:cubicBezTo>
                  <a:pt x="14465374" y="1609114"/>
                  <a:pt x="14561811" y="1904994"/>
                  <a:pt x="14635088" y="1943598"/>
                </a:cubicBezTo>
                <a:cubicBezTo>
                  <a:pt x="14708365" y="1982202"/>
                  <a:pt x="14733326" y="1730018"/>
                  <a:pt x="14809752" y="1733529"/>
                </a:cubicBezTo>
                <a:cubicBezTo>
                  <a:pt x="14886178" y="1737040"/>
                  <a:pt x="15053474" y="1965798"/>
                  <a:pt x="15093644" y="1964663"/>
                </a:cubicBezTo>
                <a:cubicBezTo>
                  <a:pt x="15133814" y="1963528"/>
                  <a:pt x="15006354" y="1822053"/>
                  <a:pt x="15050774" y="1726721"/>
                </a:cubicBezTo>
                <a:cubicBezTo>
                  <a:pt x="15095194" y="1631389"/>
                  <a:pt x="15245183" y="1430729"/>
                  <a:pt x="15360164" y="1392671"/>
                </a:cubicBezTo>
                <a:cubicBezTo>
                  <a:pt x="15475145" y="1354613"/>
                  <a:pt x="15673630" y="1534679"/>
                  <a:pt x="15740661" y="1498373"/>
                </a:cubicBezTo>
                <a:cubicBezTo>
                  <a:pt x="15807692" y="1462067"/>
                  <a:pt x="15735658" y="1214532"/>
                  <a:pt x="15762349" y="1174838"/>
                </a:cubicBezTo>
                <a:cubicBezTo>
                  <a:pt x="15789040" y="1135144"/>
                  <a:pt x="15792241" y="1303948"/>
                  <a:pt x="15900807" y="1260211"/>
                </a:cubicBezTo>
                <a:cubicBezTo>
                  <a:pt x="16009373" y="1216474"/>
                  <a:pt x="16226429" y="1010657"/>
                  <a:pt x="16413743" y="912415"/>
                </a:cubicBezTo>
                <a:cubicBezTo>
                  <a:pt x="16601057" y="814173"/>
                  <a:pt x="16835507" y="709688"/>
                  <a:pt x="17024689" y="670758"/>
                </a:cubicBezTo>
                <a:lnTo>
                  <a:pt x="17364658" y="433840"/>
                </a:lnTo>
                <a:cubicBezTo>
                  <a:pt x="17591921" y="441861"/>
                  <a:pt x="17733467" y="412248"/>
                  <a:pt x="17733467" y="412248"/>
                </a:cubicBezTo>
                <a:lnTo>
                  <a:pt x="18429276" y="227572"/>
                </a:lnTo>
                <a:cubicBezTo>
                  <a:pt x="18635150" y="240940"/>
                  <a:pt x="19182186" y="-20147"/>
                  <a:pt x="19254375" y="1242"/>
                </a:cubicBezTo>
                <a:cubicBezTo>
                  <a:pt x="19326564" y="22631"/>
                  <a:pt x="19541739" y="16554"/>
                  <a:pt x="19620087" y="26696"/>
                </a:cubicBezTo>
                <a:cubicBezTo>
                  <a:pt x="19698435" y="36838"/>
                  <a:pt x="19838055" y="33186"/>
                  <a:pt x="19724465" y="6209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2" name="Vrije vorm 81"/>
          <p:cNvSpPr>
            <a:spLocks noChangeAspect="1"/>
          </p:cNvSpPr>
          <p:nvPr/>
        </p:nvSpPr>
        <p:spPr>
          <a:xfrm>
            <a:off x="2469148" y="2139720"/>
            <a:ext cx="796742" cy="230266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4" name="Vrije vorm 83"/>
          <p:cNvSpPr>
            <a:spLocks noChangeAspect="1"/>
          </p:cNvSpPr>
          <p:nvPr/>
        </p:nvSpPr>
        <p:spPr>
          <a:xfrm>
            <a:off x="3190048" y="2130194"/>
            <a:ext cx="796742" cy="206059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5" name="Vrije vorm 84"/>
          <p:cNvSpPr>
            <a:spLocks noChangeAspect="1"/>
          </p:cNvSpPr>
          <p:nvPr/>
        </p:nvSpPr>
        <p:spPr>
          <a:xfrm>
            <a:off x="1706200" y="2146390"/>
            <a:ext cx="796742" cy="230266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6" name="Vrije vorm 85"/>
          <p:cNvSpPr>
            <a:spLocks noChangeAspect="1"/>
          </p:cNvSpPr>
          <p:nvPr/>
        </p:nvSpPr>
        <p:spPr>
          <a:xfrm>
            <a:off x="3938011" y="2136348"/>
            <a:ext cx="796742" cy="230266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7" name="Vrije vorm 86"/>
          <p:cNvSpPr/>
          <p:nvPr/>
        </p:nvSpPr>
        <p:spPr>
          <a:xfrm flipH="1">
            <a:off x="3738558" y="2259064"/>
            <a:ext cx="1003169" cy="215099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80742 w 14484434"/>
              <a:gd name="connsiteY30" fmla="*/ 30265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878598"/>
              <a:gd name="connsiteY0" fmla="*/ 2972155 h 4720649"/>
              <a:gd name="connsiteX1" fmla="*/ 421149 w 14878598"/>
              <a:gd name="connsiteY1" fmla="*/ 2972155 h 4720649"/>
              <a:gd name="connsiteX2" fmla="*/ 731392 w 14878598"/>
              <a:gd name="connsiteY2" fmla="*/ 2988484 h 4720649"/>
              <a:gd name="connsiteX3" fmla="*/ 1286563 w 14878598"/>
              <a:gd name="connsiteY3" fmla="*/ 3037470 h 4720649"/>
              <a:gd name="connsiteX4" fmla="*/ 1711106 w 14878598"/>
              <a:gd name="connsiteY4" fmla="*/ 3135441 h 4720649"/>
              <a:gd name="connsiteX5" fmla="*/ 2037678 w 14878598"/>
              <a:gd name="connsiteY5" fmla="*/ 3151770 h 4720649"/>
              <a:gd name="connsiteX6" fmla="*/ 2707149 w 14878598"/>
              <a:gd name="connsiteY6" fmla="*/ 3168098 h 4720649"/>
              <a:gd name="connsiteX7" fmla="*/ 3229663 w 14878598"/>
              <a:gd name="connsiteY7" fmla="*/ 3200755 h 4720649"/>
              <a:gd name="connsiteX8" fmla="*/ 3556235 w 14878598"/>
              <a:gd name="connsiteY8" fmla="*/ 3331384 h 4720649"/>
              <a:gd name="connsiteX9" fmla="*/ 4470635 w 14878598"/>
              <a:gd name="connsiteY9" fmla="*/ 3527327 h 4720649"/>
              <a:gd name="connsiteX10" fmla="*/ 4797206 w 14878598"/>
              <a:gd name="connsiteY10" fmla="*/ 3592641 h 4720649"/>
              <a:gd name="connsiteX11" fmla="*/ 5221749 w 14878598"/>
              <a:gd name="connsiteY11" fmla="*/ 3674284 h 4720649"/>
              <a:gd name="connsiteX12" fmla="*/ 5940206 w 14878598"/>
              <a:gd name="connsiteY12" fmla="*/ 3886555 h 4720649"/>
              <a:gd name="connsiteX13" fmla="*/ 6266778 w 14878598"/>
              <a:gd name="connsiteY13" fmla="*/ 4049841 h 4720649"/>
              <a:gd name="connsiteX14" fmla="*/ 6511706 w 14878598"/>
              <a:gd name="connsiteY14" fmla="*/ 4245784 h 4720649"/>
              <a:gd name="connsiteX15" fmla="*/ 6903592 w 14878598"/>
              <a:gd name="connsiteY15" fmla="*/ 4474384 h 4720649"/>
              <a:gd name="connsiteX16" fmla="*/ 7295478 w 14878598"/>
              <a:gd name="connsiteY16" fmla="*/ 4702984 h 4720649"/>
              <a:gd name="connsiteX17" fmla="*/ 7622049 w 14878598"/>
              <a:gd name="connsiteY17" fmla="*/ 4670327 h 4720649"/>
              <a:gd name="connsiteX18" fmla="*/ 8144563 w 14878598"/>
              <a:gd name="connsiteY18" fmla="*/ 4392741 h 4720649"/>
              <a:gd name="connsiteX19" fmla="*/ 8634421 w 14878598"/>
              <a:gd name="connsiteY19" fmla="*/ 4115155 h 4720649"/>
              <a:gd name="connsiteX20" fmla="*/ 8977321 w 14878598"/>
              <a:gd name="connsiteY20" fmla="*/ 3968198 h 4720649"/>
              <a:gd name="connsiteX21" fmla="*/ 9287563 w 14878598"/>
              <a:gd name="connsiteY21" fmla="*/ 3886555 h 4720649"/>
              <a:gd name="connsiteX22" fmla="*/ 10038678 w 14878598"/>
              <a:gd name="connsiteY22" fmla="*/ 3690612 h 4720649"/>
              <a:gd name="connsiteX23" fmla="*/ 10528535 w 14878598"/>
              <a:gd name="connsiteY23" fmla="*/ 3527327 h 4720649"/>
              <a:gd name="connsiteX24" fmla="*/ 10740806 w 14878598"/>
              <a:gd name="connsiteY24" fmla="*/ 3380370 h 4720649"/>
              <a:gd name="connsiteX25" fmla="*/ 11230663 w 14878598"/>
              <a:gd name="connsiteY25" fmla="*/ 3315055 h 4720649"/>
              <a:gd name="connsiteX26" fmla="*/ 12161392 w 14878598"/>
              <a:gd name="connsiteY26" fmla="*/ 3217084 h 4720649"/>
              <a:gd name="connsiteX27" fmla="*/ 12553278 w 14878598"/>
              <a:gd name="connsiteY27" fmla="*/ 3086455 h 4720649"/>
              <a:gd name="connsiteX28" fmla="*/ 12977821 w 14878598"/>
              <a:gd name="connsiteY28" fmla="*/ 3053798 h 4720649"/>
              <a:gd name="connsiteX29" fmla="*/ 13418692 w 14878598"/>
              <a:gd name="connsiteY29" fmla="*/ 3021141 h 4720649"/>
              <a:gd name="connsiteX30" fmla="*/ 14080742 w 14878598"/>
              <a:gd name="connsiteY30" fmla="*/ 3026584 h 4720649"/>
              <a:gd name="connsiteX31" fmla="*/ 14874904 w 14878598"/>
              <a:gd name="connsiteY31" fmla="*/ 2975618 h 4720649"/>
              <a:gd name="connsiteX32" fmla="*/ 14382078 w 14878598"/>
              <a:gd name="connsiteY32" fmla="*/ 2319012 h 4720649"/>
              <a:gd name="connsiteX33" fmla="*/ 14480049 w 14878598"/>
              <a:gd name="connsiteY33" fmla="*/ 1943455 h 4720649"/>
              <a:gd name="connsiteX34" fmla="*/ 14235121 w 14878598"/>
              <a:gd name="connsiteY34" fmla="*/ 1502584 h 4720649"/>
              <a:gd name="connsiteX35" fmla="*/ 14071835 w 14878598"/>
              <a:gd name="connsiteY35" fmla="*/ 1339298 h 4720649"/>
              <a:gd name="connsiteX36" fmla="*/ 13777921 w 14878598"/>
              <a:gd name="connsiteY36" fmla="*/ 1241327 h 4720649"/>
              <a:gd name="connsiteX37" fmla="*/ 13173763 w 14878598"/>
              <a:gd name="connsiteY37" fmla="*/ 898427 h 4720649"/>
              <a:gd name="connsiteX38" fmla="*/ 12781878 w 14878598"/>
              <a:gd name="connsiteY38" fmla="*/ 767798 h 4720649"/>
              <a:gd name="connsiteX39" fmla="*/ 12079749 w 14878598"/>
              <a:gd name="connsiteY39" fmla="*/ 539198 h 4720649"/>
              <a:gd name="connsiteX40" fmla="*/ 11589892 w 14878598"/>
              <a:gd name="connsiteY40" fmla="*/ 408570 h 4720649"/>
              <a:gd name="connsiteX41" fmla="*/ 10920421 w 14878598"/>
              <a:gd name="connsiteY41" fmla="*/ 261612 h 4720649"/>
              <a:gd name="connsiteX42" fmla="*/ 10495878 w 14878598"/>
              <a:gd name="connsiteY42" fmla="*/ 212627 h 4720649"/>
              <a:gd name="connsiteX43" fmla="*/ 10038678 w 14878598"/>
              <a:gd name="connsiteY43" fmla="*/ 179970 h 4720649"/>
              <a:gd name="connsiteX44" fmla="*/ 8895678 w 14878598"/>
              <a:gd name="connsiteY44" fmla="*/ 33012 h 4720649"/>
              <a:gd name="connsiteX45" fmla="*/ 7491421 w 14878598"/>
              <a:gd name="connsiteY45" fmla="*/ 16684 h 4720649"/>
              <a:gd name="connsiteX46" fmla="*/ 6805621 w 14878598"/>
              <a:gd name="connsiteY46" fmla="*/ 355 h 4720649"/>
              <a:gd name="connsiteX47" fmla="*/ 5662621 w 14878598"/>
              <a:gd name="connsiteY47" fmla="*/ 33012 h 4720649"/>
              <a:gd name="connsiteX48" fmla="*/ 5025806 w 14878598"/>
              <a:gd name="connsiteY48" fmla="*/ 98327 h 4720649"/>
              <a:gd name="connsiteX49" fmla="*/ 3899135 w 14878598"/>
              <a:gd name="connsiteY49" fmla="*/ 147312 h 4720649"/>
              <a:gd name="connsiteX50" fmla="*/ 3099035 w 14878598"/>
              <a:gd name="connsiteY50" fmla="*/ 326927 h 4720649"/>
              <a:gd name="connsiteX51" fmla="*/ 2266278 w 14878598"/>
              <a:gd name="connsiteY51" fmla="*/ 522870 h 4720649"/>
              <a:gd name="connsiteX52" fmla="*/ 1841735 w 14878598"/>
              <a:gd name="connsiteY52" fmla="*/ 686155 h 4720649"/>
              <a:gd name="connsiteX53" fmla="*/ 1417192 w 14878598"/>
              <a:gd name="connsiteY53" fmla="*/ 849441 h 4720649"/>
              <a:gd name="connsiteX54" fmla="*/ 862021 w 14878598"/>
              <a:gd name="connsiteY54" fmla="*/ 1176012 h 4720649"/>
              <a:gd name="connsiteX55" fmla="*/ 437478 w 14878598"/>
              <a:gd name="connsiteY55" fmla="*/ 1502584 h 4720649"/>
              <a:gd name="connsiteX56" fmla="*/ 159892 w 14878598"/>
              <a:gd name="connsiteY56" fmla="*/ 1861812 h 4720649"/>
              <a:gd name="connsiteX57" fmla="*/ 12935 w 14878598"/>
              <a:gd name="connsiteY57" fmla="*/ 2384327 h 4720649"/>
              <a:gd name="connsiteX58" fmla="*/ 12935 w 14878598"/>
              <a:gd name="connsiteY58" fmla="*/ 2694570 h 4720649"/>
              <a:gd name="connsiteX59" fmla="*/ 61921 w 14878598"/>
              <a:gd name="connsiteY59" fmla="*/ 2906841 h 4720649"/>
              <a:gd name="connsiteX60" fmla="*/ 143563 w 14878598"/>
              <a:gd name="connsiteY60" fmla="*/ 3021141 h 4720649"/>
              <a:gd name="connsiteX0" fmla="*/ 45592 w 16130919"/>
              <a:gd name="connsiteY0" fmla="*/ 2972155 h 4720649"/>
              <a:gd name="connsiteX1" fmla="*/ 421149 w 16130919"/>
              <a:gd name="connsiteY1" fmla="*/ 2972155 h 4720649"/>
              <a:gd name="connsiteX2" fmla="*/ 731392 w 16130919"/>
              <a:gd name="connsiteY2" fmla="*/ 2988484 h 4720649"/>
              <a:gd name="connsiteX3" fmla="*/ 1286563 w 16130919"/>
              <a:gd name="connsiteY3" fmla="*/ 3037470 h 4720649"/>
              <a:gd name="connsiteX4" fmla="*/ 1711106 w 16130919"/>
              <a:gd name="connsiteY4" fmla="*/ 3135441 h 4720649"/>
              <a:gd name="connsiteX5" fmla="*/ 2037678 w 16130919"/>
              <a:gd name="connsiteY5" fmla="*/ 3151770 h 4720649"/>
              <a:gd name="connsiteX6" fmla="*/ 2707149 w 16130919"/>
              <a:gd name="connsiteY6" fmla="*/ 3168098 h 4720649"/>
              <a:gd name="connsiteX7" fmla="*/ 3229663 w 16130919"/>
              <a:gd name="connsiteY7" fmla="*/ 3200755 h 4720649"/>
              <a:gd name="connsiteX8" fmla="*/ 3556235 w 16130919"/>
              <a:gd name="connsiteY8" fmla="*/ 3331384 h 4720649"/>
              <a:gd name="connsiteX9" fmla="*/ 4470635 w 16130919"/>
              <a:gd name="connsiteY9" fmla="*/ 3527327 h 4720649"/>
              <a:gd name="connsiteX10" fmla="*/ 4797206 w 16130919"/>
              <a:gd name="connsiteY10" fmla="*/ 3592641 h 4720649"/>
              <a:gd name="connsiteX11" fmla="*/ 5221749 w 16130919"/>
              <a:gd name="connsiteY11" fmla="*/ 3674284 h 4720649"/>
              <a:gd name="connsiteX12" fmla="*/ 5940206 w 16130919"/>
              <a:gd name="connsiteY12" fmla="*/ 3886555 h 4720649"/>
              <a:gd name="connsiteX13" fmla="*/ 6266778 w 16130919"/>
              <a:gd name="connsiteY13" fmla="*/ 4049841 h 4720649"/>
              <a:gd name="connsiteX14" fmla="*/ 6511706 w 16130919"/>
              <a:gd name="connsiteY14" fmla="*/ 4245784 h 4720649"/>
              <a:gd name="connsiteX15" fmla="*/ 6903592 w 16130919"/>
              <a:gd name="connsiteY15" fmla="*/ 4474384 h 4720649"/>
              <a:gd name="connsiteX16" fmla="*/ 7295478 w 16130919"/>
              <a:gd name="connsiteY16" fmla="*/ 4702984 h 4720649"/>
              <a:gd name="connsiteX17" fmla="*/ 7622049 w 16130919"/>
              <a:gd name="connsiteY17" fmla="*/ 4670327 h 4720649"/>
              <a:gd name="connsiteX18" fmla="*/ 8144563 w 16130919"/>
              <a:gd name="connsiteY18" fmla="*/ 4392741 h 4720649"/>
              <a:gd name="connsiteX19" fmla="*/ 8634421 w 16130919"/>
              <a:gd name="connsiteY19" fmla="*/ 4115155 h 4720649"/>
              <a:gd name="connsiteX20" fmla="*/ 8977321 w 16130919"/>
              <a:gd name="connsiteY20" fmla="*/ 3968198 h 4720649"/>
              <a:gd name="connsiteX21" fmla="*/ 9287563 w 16130919"/>
              <a:gd name="connsiteY21" fmla="*/ 3886555 h 4720649"/>
              <a:gd name="connsiteX22" fmla="*/ 10038678 w 16130919"/>
              <a:gd name="connsiteY22" fmla="*/ 3690612 h 4720649"/>
              <a:gd name="connsiteX23" fmla="*/ 10528535 w 16130919"/>
              <a:gd name="connsiteY23" fmla="*/ 3527327 h 4720649"/>
              <a:gd name="connsiteX24" fmla="*/ 10740806 w 16130919"/>
              <a:gd name="connsiteY24" fmla="*/ 3380370 h 4720649"/>
              <a:gd name="connsiteX25" fmla="*/ 11230663 w 16130919"/>
              <a:gd name="connsiteY25" fmla="*/ 3315055 h 4720649"/>
              <a:gd name="connsiteX26" fmla="*/ 12161392 w 16130919"/>
              <a:gd name="connsiteY26" fmla="*/ 3217084 h 4720649"/>
              <a:gd name="connsiteX27" fmla="*/ 12553278 w 16130919"/>
              <a:gd name="connsiteY27" fmla="*/ 3086455 h 4720649"/>
              <a:gd name="connsiteX28" fmla="*/ 12977821 w 16130919"/>
              <a:gd name="connsiteY28" fmla="*/ 3053798 h 4720649"/>
              <a:gd name="connsiteX29" fmla="*/ 13418692 w 16130919"/>
              <a:gd name="connsiteY29" fmla="*/ 3021141 h 4720649"/>
              <a:gd name="connsiteX30" fmla="*/ 14080742 w 16130919"/>
              <a:gd name="connsiteY30" fmla="*/ 3026584 h 4720649"/>
              <a:gd name="connsiteX31" fmla="*/ 14874904 w 16130919"/>
              <a:gd name="connsiteY31" fmla="*/ 2975618 h 4720649"/>
              <a:gd name="connsiteX32" fmla="*/ 16127751 w 16130919"/>
              <a:gd name="connsiteY32" fmla="*/ 3094867 h 4720649"/>
              <a:gd name="connsiteX33" fmla="*/ 14480049 w 16130919"/>
              <a:gd name="connsiteY33" fmla="*/ 1943455 h 4720649"/>
              <a:gd name="connsiteX34" fmla="*/ 14235121 w 16130919"/>
              <a:gd name="connsiteY34" fmla="*/ 1502584 h 4720649"/>
              <a:gd name="connsiteX35" fmla="*/ 14071835 w 16130919"/>
              <a:gd name="connsiteY35" fmla="*/ 1339298 h 4720649"/>
              <a:gd name="connsiteX36" fmla="*/ 13777921 w 16130919"/>
              <a:gd name="connsiteY36" fmla="*/ 1241327 h 4720649"/>
              <a:gd name="connsiteX37" fmla="*/ 13173763 w 16130919"/>
              <a:gd name="connsiteY37" fmla="*/ 898427 h 4720649"/>
              <a:gd name="connsiteX38" fmla="*/ 12781878 w 16130919"/>
              <a:gd name="connsiteY38" fmla="*/ 767798 h 4720649"/>
              <a:gd name="connsiteX39" fmla="*/ 12079749 w 16130919"/>
              <a:gd name="connsiteY39" fmla="*/ 539198 h 4720649"/>
              <a:gd name="connsiteX40" fmla="*/ 11589892 w 16130919"/>
              <a:gd name="connsiteY40" fmla="*/ 408570 h 4720649"/>
              <a:gd name="connsiteX41" fmla="*/ 10920421 w 16130919"/>
              <a:gd name="connsiteY41" fmla="*/ 261612 h 4720649"/>
              <a:gd name="connsiteX42" fmla="*/ 10495878 w 16130919"/>
              <a:gd name="connsiteY42" fmla="*/ 212627 h 4720649"/>
              <a:gd name="connsiteX43" fmla="*/ 10038678 w 16130919"/>
              <a:gd name="connsiteY43" fmla="*/ 179970 h 4720649"/>
              <a:gd name="connsiteX44" fmla="*/ 8895678 w 16130919"/>
              <a:gd name="connsiteY44" fmla="*/ 33012 h 4720649"/>
              <a:gd name="connsiteX45" fmla="*/ 7491421 w 16130919"/>
              <a:gd name="connsiteY45" fmla="*/ 16684 h 4720649"/>
              <a:gd name="connsiteX46" fmla="*/ 6805621 w 16130919"/>
              <a:gd name="connsiteY46" fmla="*/ 355 h 4720649"/>
              <a:gd name="connsiteX47" fmla="*/ 5662621 w 16130919"/>
              <a:gd name="connsiteY47" fmla="*/ 33012 h 4720649"/>
              <a:gd name="connsiteX48" fmla="*/ 5025806 w 16130919"/>
              <a:gd name="connsiteY48" fmla="*/ 98327 h 4720649"/>
              <a:gd name="connsiteX49" fmla="*/ 3899135 w 16130919"/>
              <a:gd name="connsiteY49" fmla="*/ 147312 h 4720649"/>
              <a:gd name="connsiteX50" fmla="*/ 3099035 w 16130919"/>
              <a:gd name="connsiteY50" fmla="*/ 326927 h 4720649"/>
              <a:gd name="connsiteX51" fmla="*/ 2266278 w 16130919"/>
              <a:gd name="connsiteY51" fmla="*/ 522870 h 4720649"/>
              <a:gd name="connsiteX52" fmla="*/ 1841735 w 16130919"/>
              <a:gd name="connsiteY52" fmla="*/ 686155 h 4720649"/>
              <a:gd name="connsiteX53" fmla="*/ 1417192 w 16130919"/>
              <a:gd name="connsiteY53" fmla="*/ 849441 h 4720649"/>
              <a:gd name="connsiteX54" fmla="*/ 862021 w 16130919"/>
              <a:gd name="connsiteY54" fmla="*/ 1176012 h 4720649"/>
              <a:gd name="connsiteX55" fmla="*/ 437478 w 16130919"/>
              <a:gd name="connsiteY55" fmla="*/ 1502584 h 4720649"/>
              <a:gd name="connsiteX56" fmla="*/ 159892 w 16130919"/>
              <a:gd name="connsiteY56" fmla="*/ 1861812 h 4720649"/>
              <a:gd name="connsiteX57" fmla="*/ 12935 w 16130919"/>
              <a:gd name="connsiteY57" fmla="*/ 2384327 h 4720649"/>
              <a:gd name="connsiteX58" fmla="*/ 12935 w 16130919"/>
              <a:gd name="connsiteY58" fmla="*/ 2694570 h 4720649"/>
              <a:gd name="connsiteX59" fmla="*/ 61921 w 16130919"/>
              <a:gd name="connsiteY59" fmla="*/ 2906841 h 4720649"/>
              <a:gd name="connsiteX60" fmla="*/ 143563 w 16130919"/>
              <a:gd name="connsiteY60" fmla="*/ 3021141 h 4720649"/>
              <a:gd name="connsiteX0" fmla="*/ 45592 w 16131178"/>
              <a:gd name="connsiteY0" fmla="*/ 2972155 h 4720649"/>
              <a:gd name="connsiteX1" fmla="*/ 421149 w 16131178"/>
              <a:gd name="connsiteY1" fmla="*/ 2972155 h 4720649"/>
              <a:gd name="connsiteX2" fmla="*/ 731392 w 16131178"/>
              <a:gd name="connsiteY2" fmla="*/ 2988484 h 4720649"/>
              <a:gd name="connsiteX3" fmla="*/ 1286563 w 16131178"/>
              <a:gd name="connsiteY3" fmla="*/ 3037470 h 4720649"/>
              <a:gd name="connsiteX4" fmla="*/ 1711106 w 16131178"/>
              <a:gd name="connsiteY4" fmla="*/ 3135441 h 4720649"/>
              <a:gd name="connsiteX5" fmla="*/ 2037678 w 16131178"/>
              <a:gd name="connsiteY5" fmla="*/ 3151770 h 4720649"/>
              <a:gd name="connsiteX6" fmla="*/ 2707149 w 16131178"/>
              <a:gd name="connsiteY6" fmla="*/ 3168098 h 4720649"/>
              <a:gd name="connsiteX7" fmla="*/ 3229663 w 16131178"/>
              <a:gd name="connsiteY7" fmla="*/ 3200755 h 4720649"/>
              <a:gd name="connsiteX8" fmla="*/ 3556235 w 16131178"/>
              <a:gd name="connsiteY8" fmla="*/ 3331384 h 4720649"/>
              <a:gd name="connsiteX9" fmla="*/ 4470635 w 16131178"/>
              <a:gd name="connsiteY9" fmla="*/ 3527327 h 4720649"/>
              <a:gd name="connsiteX10" fmla="*/ 4797206 w 16131178"/>
              <a:gd name="connsiteY10" fmla="*/ 3592641 h 4720649"/>
              <a:gd name="connsiteX11" fmla="*/ 5221749 w 16131178"/>
              <a:gd name="connsiteY11" fmla="*/ 3674284 h 4720649"/>
              <a:gd name="connsiteX12" fmla="*/ 5940206 w 16131178"/>
              <a:gd name="connsiteY12" fmla="*/ 3886555 h 4720649"/>
              <a:gd name="connsiteX13" fmla="*/ 6266778 w 16131178"/>
              <a:gd name="connsiteY13" fmla="*/ 4049841 h 4720649"/>
              <a:gd name="connsiteX14" fmla="*/ 6511706 w 16131178"/>
              <a:gd name="connsiteY14" fmla="*/ 4245784 h 4720649"/>
              <a:gd name="connsiteX15" fmla="*/ 6903592 w 16131178"/>
              <a:gd name="connsiteY15" fmla="*/ 4474384 h 4720649"/>
              <a:gd name="connsiteX16" fmla="*/ 7295478 w 16131178"/>
              <a:gd name="connsiteY16" fmla="*/ 4702984 h 4720649"/>
              <a:gd name="connsiteX17" fmla="*/ 7622049 w 16131178"/>
              <a:gd name="connsiteY17" fmla="*/ 4670327 h 4720649"/>
              <a:gd name="connsiteX18" fmla="*/ 8144563 w 16131178"/>
              <a:gd name="connsiteY18" fmla="*/ 4392741 h 4720649"/>
              <a:gd name="connsiteX19" fmla="*/ 8634421 w 16131178"/>
              <a:gd name="connsiteY19" fmla="*/ 4115155 h 4720649"/>
              <a:gd name="connsiteX20" fmla="*/ 8977321 w 16131178"/>
              <a:gd name="connsiteY20" fmla="*/ 3968198 h 4720649"/>
              <a:gd name="connsiteX21" fmla="*/ 9287563 w 16131178"/>
              <a:gd name="connsiteY21" fmla="*/ 3886555 h 4720649"/>
              <a:gd name="connsiteX22" fmla="*/ 10038678 w 16131178"/>
              <a:gd name="connsiteY22" fmla="*/ 3690612 h 4720649"/>
              <a:gd name="connsiteX23" fmla="*/ 10528535 w 16131178"/>
              <a:gd name="connsiteY23" fmla="*/ 3527327 h 4720649"/>
              <a:gd name="connsiteX24" fmla="*/ 10740806 w 16131178"/>
              <a:gd name="connsiteY24" fmla="*/ 3380370 h 4720649"/>
              <a:gd name="connsiteX25" fmla="*/ 11230663 w 16131178"/>
              <a:gd name="connsiteY25" fmla="*/ 3315055 h 4720649"/>
              <a:gd name="connsiteX26" fmla="*/ 12161392 w 16131178"/>
              <a:gd name="connsiteY26" fmla="*/ 3217084 h 4720649"/>
              <a:gd name="connsiteX27" fmla="*/ 12553278 w 16131178"/>
              <a:gd name="connsiteY27" fmla="*/ 3086455 h 4720649"/>
              <a:gd name="connsiteX28" fmla="*/ 12977821 w 16131178"/>
              <a:gd name="connsiteY28" fmla="*/ 3053798 h 4720649"/>
              <a:gd name="connsiteX29" fmla="*/ 13418692 w 16131178"/>
              <a:gd name="connsiteY29" fmla="*/ 3021141 h 4720649"/>
              <a:gd name="connsiteX30" fmla="*/ 14080742 w 16131178"/>
              <a:gd name="connsiteY30" fmla="*/ 3026584 h 4720649"/>
              <a:gd name="connsiteX31" fmla="*/ 14888758 w 16131178"/>
              <a:gd name="connsiteY31" fmla="*/ 3017182 h 4720649"/>
              <a:gd name="connsiteX32" fmla="*/ 16127751 w 16131178"/>
              <a:gd name="connsiteY32" fmla="*/ 3094867 h 4720649"/>
              <a:gd name="connsiteX33" fmla="*/ 14480049 w 16131178"/>
              <a:gd name="connsiteY33" fmla="*/ 1943455 h 4720649"/>
              <a:gd name="connsiteX34" fmla="*/ 14235121 w 16131178"/>
              <a:gd name="connsiteY34" fmla="*/ 1502584 h 4720649"/>
              <a:gd name="connsiteX35" fmla="*/ 14071835 w 16131178"/>
              <a:gd name="connsiteY35" fmla="*/ 1339298 h 4720649"/>
              <a:gd name="connsiteX36" fmla="*/ 13777921 w 16131178"/>
              <a:gd name="connsiteY36" fmla="*/ 1241327 h 4720649"/>
              <a:gd name="connsiteX37" fmla="*/ 13173763 w 16131178"/>
              <a:gd name="connsiteY37" fmla="*/ 898427 h 4720649"/>
              <a:gd name="connsiteX38" fmla="*/ 12781878 w 16131178"/>
              <a:gd name="connsiteY38" fmla="*/ 767798 h 4720649"/>
              <a:gd name="connsiteX39" fmla="*/ 12079749 w 16131178"/>
              <a:gd name="connsiteY39" fmla="*/ 539198 h 4720649"/>
              <a:gd name="connsiteX40" fmla="*/ 11589892 w 16131178"/>
              <a:gd name="connsiteY40" fmla="*/ 408570 h 4720649"/>
              <a:gd name="connsiteX41" fmla="*/ 10920421 w 16131178"/>
              <a:gd name="connsiteY41" fmla="*/ 261612 h 4720649"/>
              <a:gd name="connsiteX42" fmla="*/ 10495878 w 16131178"/>
              <a:gd name="connsiteY42" fmla="*/ 212627 h 4720649"/>
              <a:gd name="connsiteX43" fmla="*/ 10038678 w 16131178"/>
              <a:gd name="connsiteY43" fmla="*/ 179970 h 4720649"/>
              <a:gd name="connsiteX44" fmla="*/ 8895678 w 16131178"/>
              <a:gd name="connsiteY44" fmla="*/ 33012 h 4720649"/>
              <a:gd name="connsiteX45" fmla="*/ 7491421 w 16131178"/>
              <a:gd name="connsiteY45" fmla="*/ 16684 h 4720649"/>
              <a:gd name="connsiteX46" fmla="*/ 6805621 w 16131178"/>
              <a:gd name="connsiteY46" fmla="*/ 355 h 4720649"/>
              <a:gd name="connsiteX47" fmla="*/ 5662621 w 16131178"/>
              <a:gd name="connsiteY47" fmla="*/ 33012 h 4720649"/>
              <a:gd name="connsiteX48" fmla="*/ 5025806 w 16131178"/>
              <a:gd name="connsiteY48" fmla="*/ 98327 h 4720649"/>
              <a:gd name="connsiteX49" fmla="*/ 3899135 w 16131178"/>
              <a:gd name="connsiteY49" fmla="*/ 147312 h 4720649"/>
              <a:gd name="connsiteX50" fmla="*/ 3099035 w 16131178"/>
              <a:gd name="connsiteY50" fmla="*/ 326927 h 4720649"/>
              <a:gd name="connsiteX51" fmla="*/ 2266278 w 16131178"/>
              <a:gd name="connsiteY51" fmla="*/ 522870 h 4720649"/>
              <a:gd name="connsiteX52" fmla="*/ 1841735 w 16131178"/>
              <a:gd name="connsiteY52" fmla="*/ 686155 h 4720649"/>
              <a:gd name="connsiteX53" fmla="*/ 1417192 w 16131178"/>
              <a:gd name="connsiteY53" fmla="*/ 849441 h 4720649"/>
              <a:gd name="connsiteX54" fmla="*/ 862021 w 16131178"/>
              <a:gd name="connsiteY54" fmla="*/ 1176012 h 4720649"/>
              <a:gd name="connsiteX55" fmla="*/ 437478 w 16131178"/>
              <a:gd name="connsiteY55" fmla="*/ 1502584 h 4720649"/>
              <a:gd name="connsiteX56" fmla="*/ 159892 w 16131178"/>
              <a:gd name="connsiteY56" fmla="*/ 1861812 h 4720649"/>
              <a:gd name="connsiteX57" fmla="*/ 12935 w 16131178"/>
              <a:gd name="connsiteY57" fmla="*/ 2384327 h 4720649"/>
              <a:gd name="connsiteX58" fmla="*/ 12935 w 16131178"/>
              <a:gd name="connsiteY58" fmla="*/ 2694570 h 4720649"/>
              <a:gd name="connsiteX59" fmla="*/ 61921 w 16131178"/>
              <a:gd name="connsiteY59" fmla="*/ 2906841 h 4720649"/>
              <a:gd name="connsiteX60" fmla="*/ 143563 w 16131178"/>
              <a:gd name="connsiteY60" fmla="*/ 3021141 h 4720649"/>
              <a:gd name="connsiteX0" fmla="*/ 45592 w 17834585"/>
              <a:gd name="connsiteY0" fmla="*/ 2972155 h 4720649"/>
              <a:gd name="connsiteX1" fmla="*/ 421149 w 17834585"/>
              <a:gd name="connsiteY1" fmla="*/ 2972155 h 4720649"/>
              <a:gd name="connsiteX2" fmla="*/ 731392 w 17834585"/>
              <a:gd name="connsiteY2" fmla="*/ 2988484 h 4720649"/>
              <a:gd name="connsiteX3" fmla="*/ 1286563 w 17834585"/>
              <a:gd name="connsiteY3" fmla="*/ 3037470 h 4720649"/>
              <a:gd name="connsiteX4" fmla="*/ 1711106 w 17834585"/>
              <a:gd name="connsiteY4" fmla="*/ 3135441 h 4720649"/>
              <a:gd name="connsiteX5" fmla="*/ 2037678 w 17834585"/>
              <a:gd name="connsiteY5" fmla="*/ 3151770 h 4720649"/>
              <a:gd name="connsiteX6" fmla="*/ 2707149 w 17834585"/>
              <a:gd name="connsiteY6" fmla="*/ 3168098 h 4720649"/>
              <a:gd name="connsiteX7" fmla="*/ 3229663 w 17834585"/>
              <a:gd name="connsiteY7" fmla="*/ 3200755 h 4720649"/>
              <a:gd name="connsiteX8" fmla="*/ 3556235 w 17834585"/>
              <a:gd name="connsiteY8" fmla="*/ 3331384 h 4720649"/>
              <a:gd name="connsiteX9" fmla="*/ 4470635 w 17834585"/>
              <a:gd name="connsiteY9" fmla="*/ 3527327 h 4720649"/>
              <a:gd name="connsiteX10" fmla="*/ 4797206 w 17834585"/>
              <a:gd name="connsiteY10" fmla="*/ 3592641 h 4720649"/>
              <a:gd name="connsiteX11" fmla="*/ 5221749 w 17834585"/>
              <a:gd name="connsiteY11" fmla="*/ 3674284 h 4720649"/>
              <a:gd name="connsiteX12" fmla="*/ 5940206 w 17834585"/>
              <a:gd name="connsiteY12" fmla="*/ 3886555 h 4720649"/>
              <a:gd name="connsiteX13" fmla="*/ 6266778 w 17834585"/>
              <a:gd name="connsiteY13" fmla="*/ 4049841 h 4720649"/>
              <a:gd name="connsiteX14" fmla="*/ 6511706 w 17834585"/>
              <a:gd name="connsiteY14" fmla="*/ 4245784 h 4720649"/>
              <a:gd name="connsiteX15" fmla="*/ 6903592 w 17834585"/>
              <a:gd name="connsiteY15" fmla="*/ 4474384 h 4720649"/>
              <a:gd name="connsiteX16" fmla="*/ 7295478 w 17834585"/>
              <a:gd name="connsiteY16" fmla="*/ 4702984 h 4720649"/>
              <a:gd name="connsiteX17" fmla="*/ 7622049 w 17834585"/>
              <a:gd name="connsiteY17" fmla="*/ 4670327 h 4720649"/>
              <a:gd name="connsiteX18" fmla="*/ 8144563 w 17834585"/>
              <a:gd name="connsiteY18" fmla="*/ 4392741 h 4720649"/>
              <a:gd name="connsiteX19" fmla="*/ 8634421 w 17834585"/>
              <a:gd name="connsiteY19" fmla="*/ 4115155 h 4720649"/>
              <a:gd name="connsiteX20" fmla="*/ 8977321 w 17834585"/>
              <a:gd name="connsiteY20" fmla="*/ 3968198 h 4720649"/>
              <a:gd name="connsiteX21" fmla="*/ 9287563 w 17834585"/>
              <a:gd name="connsiteY21" fmla="*/ 3886555 h 4720649"/>
              <a:gd name="connsiteX22" fmla="*/ 10038678 w 17834585"/>
              <a:gd name="connsiteY22" fmla="*/ 3690612 h 4720649"/>
              <a:gd name="connsiteX23" fmla="*/ 10528535 w 17834585"/>
              <a:gd name="connsiteY23" fmla="*/ 3527327 h 4720649"/>
              <a:gd name="connsiteX24" fmla="*/ 10740806 w 17834585"/>
              <a:gd name="connsiteY24" fmla="*/ 3380370 h 4720649"/>
              <a:gd name="connsiteX25" fmla="*/ 11230663 w 17834585"/>
              <a:gd name="connsiteY25" fmla="*/ 3315055 h 4720649"/>
              <a:gd name="connsiteX26" fmla="*/ 12161392 w 17834585"/>
              <a:gd name="connsiteY26" fmla="*/ 3217084 h 4720649"/>
              <a:gd name="connsiteX27" fmla="*/ 12553278 w 17834585"/>
              <a:gd name="connsiteY27" fmla="*/ 3086455 h 4720649"/>
              <a:gd name="connsiteX28" fmla="*/ 12977821 w 17834585"/>
              <a:gd name="connsiteY28" fmla="*/ 3053798 h 4720649"/>
              <a:gd name="connsiteX29" fmla="*/ 13418692 w 17834585"/>
              <a:gd name="connsiteY29" fmla="*/ 3021141 h 4720649"/>
              <a:gd name="connsiteX30" fmla="*/ 14080742 w 17834585"/>
              <a:gd name="connsiteY30" fmla="*/ 3026584 h 4720649"/>
              <a:gd name="connsiteX31" fmla="*/ 14888758 w 17834585"/>
              <a:gd name="connsiteY31" fmla="*/ 3017182 h 4720649"/>
              <a:gd name="connsiteX32" fmla="*/ 16127751 w 17834585"/>
              <a:gd name="connsiteY32" fmla="*/ 3094867 h 4720649"/>
              <a:gd name="connsiteX33" fmla="*/ 17791285 w 17834585"/>
              <a:gd name="connsiteY33" fmla="*/ 3148800 h 4720649"/>
              <a:gd name="connsiteX34" fmla="*/ 14235121 w 17834585"/>
              <a:gd name="connsiteY34" fmla="*/ 1502584 h 4720649"/>
              <a:gd name="connsiteX35" fmla="*/ 14071835 w 17834585"/>
              <a:gd name="connsiteY35" fmla="*/ 1339298 h 4720649"/>
              <a:gd name="connsiteX36" fmla="*/ 13777921 w 17834585"/>
              <a:gd name="connsiteY36" fmla="*/ 1241327 h 4720649"/>
              <a:gd name="connsiteX37" fmla="*/ 13173763 w 17834585"/>
              <a:gd name="connsiteY37" fmla="*/ 898427 h 4720649"/>
              <a:gd name="connsiteX38" fmla="*/ 12781878 w 17834585"/>
              <a:gd name="connsiteY38" fmla="*/ 767798 h 4720649"/>
              <a:gd name="connsiteX39" fmla="*/ 12079749 w 17834585"/>
              <a:gd name="connsiteY39" fmla="*/ 539198 h 4720649"/>
              <a:gd name="connsiteX40" fmla="*/ 11589892 w 17834585"/>
              <a:gd name="connsiteY40" fmla="*/ 408570 h 4720649"/>
              <a:gd name="connsiteX41" fmla="*/ 10920421 w 17834585"/>
              <a:gd name="connsiteY41" fmla="*/ 261612 h 4720649"/>
              <a:gd name="connsiteX42" fmla="*/ 10495878 w 17834585"/>
              <a:gd name="connsiteY42" fmla="*/ 212627 h 4720649"/>
              <a:gd name="connsiteX43" fmla="*/ 10038678 w 17834585"/>
              <a:gd name="connsiteY43" fmla="*/ 179970 h 4720649"/>
              <a:gd name="connsiteX44" fmla="*/ 8895678 w 17834585"/>
              <a:gd name="connsiteY44" fmla="*/ 33012 h 4720649"/>
              <a:gd name="connsiteX45" fmla="*/ 7491421 w 17834585"/>
              <a:gd name="connsiteY45" fmla="*/ 16684 h 4720649"/>
              <a:gd name="connsiteX46" fmla="*/ 6805621 w 17834585"/>
              <a:gd name="connsiteY46" fmla="*/ 355 h 4720649"/>
              <a:gd name="connsiteX47" fmla="*/ 5662621 w 17834585"/>
              <a:gd name="connsiteY47" fmla="*/ 33012 h 4720649"/>
              <a:gd name="connsiteX48" fmla="*/ 5025806 w 17834585"/>
              <a:gd name="connsiteY48" fmla="*/ 98327 h 4720649"/>
              <a:gd name="connsiteX49" fmla="*/ 3899135 w 17834585"/>
              <a:gd name="connsiteY49" fmla="*/ 147312 h 4720649"/>
              <a:gd name="connsiteX50" fmla="*/ 3099035 w 17834585"/>
              <a:gd name="connsiteY50" fmla="*/ 326927 h 4720649"/>
              <a:gd name="connsiteX51" fmla="*/ 2266278 w 17834585"/>
              <a:gd name="connsiteY51" fmla="*/ 522870 h 4720649"/>
              <a:gd name="connsiteX52" fmla="*/ 1841735 w 17834585"/>
              <a:gd name="connsiteY52" fmla="*/ 686155 h 4720649"/>
              <a:gd name="connsiteX53" fmla="*/ 1417192 w 17834585"/>
              <a:gd name="connsiteY53" fmla="*/ 849441 h 4720649"/>
              <a:gd name="connsiteX54" fmla="*/ 862021 w 17834585"/>
              <a:gd name="connsiteY54" fmla="*/ 1176012 h 4720649"/>
              <a:gd name="connsiteX55" fmla="*/ 437478 w 17834585"/>
              <a:gd name="connsiteY55" fmla="*/ 1502584 h 4720649"/>
              <a:gd name="connsiteX56" fmla="*/ 159892 w 17834585"/>
              <a:gd name="connsiteY56" fmla="*/ 1861812 h 4720649"/>
              <a:gd name="connsiteX57" fmla="*/ 12935 w 17834585"/>
              <a:gd name="connsiteY57" fmla="*/ 2384327 h 4720649"/>
              <a:gd name="connsiteX58" fmla="*/ 12935 w 17834585"/>
              <a:gd name="connsiteY58" fmla="*/ 2694570 h 4720649"/>
              <a:gd name="connsiteX59" fmla="*/ 61921 w 17834585"/>
              <a:gd name="connsiteY59" fmla="*/ 2906841 h 4720649"/>
              <a:gd name="connsiteX60" fmla="*/ 143563 w 17834585"/>
              <a:gd name="connsiteY60" fmla="*/ 3021141 h 4720649"/>
              <a:gd name="connsiteX0" fmla="*/ 45592 w 17836372"/>
              <a:gd name="connsiteY0" fmla="*/ 2972155 h 4720649"/>
              <a:gd name="connsiteX1" fmla="*/ 421149 w 17836372"/>
              <a:gd name="connsiteY1" fmla="*/ 2972155 h 4720649"/>
              <a:gd name="connsiteX2" fmla="*/ 731392 w 17836372"/>
              <a:gd name="connsiteY2" fmla="*/ 2988484 h 4720649"/>
              <a:gd name="connsiteX3" fmla="*/ 1286563 w 17836372"/>
              <a:gd name="connsiteY3" fmla="*/ 3037470 h 4720649"/>
              <a:gd name="connsiteX4" fmla="*/ 1711106 w 17836372"/>
              <a:gd name="connsiteY4" fmla="*/ 3135441 h 4720649"/>
              <a:gd name="connsiteX5" fmla="*/ 2037678 w 17836372"/>
              <a:gd name="connsiteY5" fmla="*/ 3151770 h 4720649"/>
              <a:gd name="connsiteX6" fmla="*/ 2707149 w 17836372"/>
              <a:gd name="connsiteY6" fmla="*/ 3168098 h 4720649"/>
              <a:gd name="connsiteX7" fmla="*/ 3229663 w 17836372"/>
              <a:gd name="connsiteY7" fmla="*/ 3200755 h 4720649"/>
              <a:gd name="connsiteX8" fmla="*/ 3556235 w 17836372"/>
              <a:gd name="connsiteY8" fmla="*/ 3331384 h 4720649"/>
              <a:gd name="connsiteX9" fmla="*/ 4470635 w 17836372"/>
              <a:gd name="connsiteY9" fmla="*/ 3527327 h 4720649"/>
              <a:gd name="connsiteX10" fmla="*/ 4797206 w 17836372"/>
              <a:gd name="connsiteY10" fmla="*/ 3592641 h 4720649"/>
              <a:gd name="connsiteX11" fmla="*/ 5221749 w 17836372"/>
              <a:gd name="connsiteY11" fmla="*/ 3674284 h 4720649"/>
              <a:gd name="connsiteX12" fmla="*/ 5940206 w 17836372"/>
              <a:gd name="connsiteY12" fmla="*/ 3886555 h 4720649"/>
              <a:gd name="connsiteX13" fmla="*/ 6266778 w 17836372"/>
              <a:gd name="connsiteY13" fmla="*/ 4049841 h 4720649"/>
              <a:gd name="connsiteX14" fmla="*/ 6511706 w 17836372"/>
              <a:gd name="connsiteY14" fmla="*/ 4245784 h 4720649"/>
              <a:gd name="connsiteX15" fmla="*/ 6903592 w 17836372"/>
              <a:gd name="connsiteY15" fmla="*/ 4474384 h 4720649"/>
              <a:gd name="connsiteX16" fmla="*/ 7295478 w 17836372"/>
              <a:gd name="connsiteY16" fmla="*/ 4702984 h 4720649"/>
              <a:gd name="connsiteX17" fmla="*/ 7622049 w 17836372"/>
              <a:gd name="connsiteY17" fmla="*/ 4670327 h 4720649"/>
              <a:gd name="connsiteX18" fmla="*/ 8144563 w 17836372"/>
              <a:gd name="connsiteY18" fmla="*/ 4392741 h 4720649"/>
              <a:gd name="connsiteX19" fmla="*/ 8634421 w 17836372"/>
              <a:gd name="connsiteY19" fmla="*/ 4115155 h 4720649"/>
              <a:gd name="connsiteX20" fmla="*/ 8977321 w 17836372"/>
              <a:gd name="connsiteY20" fmla="*/ 3968198 h 4720649"/>
              <a:gd name="connsiteX21" fmla="*/ 9287563 w 17836372"/>
              <a:gd name="connsiteY21" fmla="*/ 3886555 h 4720649"/>
              <a:gd name="connsiteX22" fmla="*/ 10038678 w 17836372"/>
              <a:gd name="connsiteY22" fmla="*/ 3690612 h 4720649"/>
              <a:gd name="connsiteX23" fmla="*/ 10528535 w 17836372"/>
              <a:gd name="connsiteY23" fmla="*/ 3527327 h 4720649"/>
              <a:gd name="connsiteX24" fmla="*/ 10740806 w 17836372"/>
              <a:gd name="connsiteY24" fmla="*/ 3380370 h 4720649"/>
              <a:gd name="connsiteX25" fmla="*/ 11230663 w 17836372"/>
              <a:gd name="connsiteY25" fmla="*/ 3315055 h 4720649"/>
              <a:gd name="connsiteX26" fmla="*/ 12161392 w 17836372"/>
              <a:gd name="connsiteY26" fmla="*/ 3217084 h 4720649"/>
              <a:gd name="connsiteX27" fmla="*/ 12553278 w 17836372"/>
              <a:gd name="connsiteY27" fmla="*/ 3086455 h 4720649"/>
              <a:gd name="connsiteX28" fmla="*/ 12977821 w 17836372"/>
              <a:gd name="connsiteY28" fmla="*/ 3053798 h 4720649"/>
              <a:gd name="connsiteX29" fmla="*/ 13418692 w 17836372"/>
              <a:gd name="connsiteY29" fmla="*/ 3021141 h 4720649"/>
              <a:gd name="connsiteX30" fmla="*/ 14080742 w 17836372"/>
              <a:gd name="connsiteY30" fmla="*/ 3026584 h 4720649"/>
              <a:gd name="connsiteX31" fmla="*/ 14888758 w 17836372"/>
              <a:gd name="connsiteY31" fmla="*/ 3017182 h 4720649"/>
              <a:gd name="connsiteX32" fmla="*/ 16155460 w 17836372"/>
              <a:gd name="connsiteY32" fmla="*/ 3136431 h 4720649"/>
              <a:gd name="connsiteX33" fmla="*/ 17791285 w 17836372"/>
              <a:gd name="connsiteY33" fmla="*/ 3148800 h 4720649"/>
              <a:gd name="connsiteX34" fmla="*/ 14235121 w 17836372"/>
              <a:gd name="connsiteY34" fmla="*/ 1502584 h 4720649"/>
              <a:gd name="connsiteX35" fmla="*/ 14071835 w 17836372"/>
              <a:gd name="connsiteY35" fmla="*/ 1339298 h 4720649"/>
              <a:gd name="connsiteX36" fmla="*/ 13777921 w 17836372"/>
              <a:gd name="connsiteY36" fmla="*/ 1241327 h 4720649"/>
              <a:gd name="connsiteX37" fmla="*/ 13173763 w 17836372"/>
              <a:gd name="connsiteY37" fmla="*/ 898427 h 4720649"/>
              <a:gd name="connsiteX38" fmla="*/ 12781878 w 17836372"/>
              <a:gd name="connsiteY38" fmla="*/ 767798 h 4720649"/>
              <a:gd name="connsiteX39" fmla="*/ 12079749 w 17836372"/>
              <a:gd name="connsiteY39" fmla="*/ 539198 h 4720649"/>
              <a:gd name="connsiteX40" fmla="*/ 11589892 w 17836372"/>
              <a:gd name="connsiteY40" fmla="*/ 408570 h 4720649"/>
              <a:gd name="connsiteX41" fmla="*/ 10920421 w 17836372"/>
              <a:gd name="connsiteY41" fmla="*/ 261612 h 4720649"/>
              <a:gd name="connsiteX42" fmla="*/ 10495878 w 17836372"/>
              <a:gd name="connsiteY42" fmla="*/ 212627 h 4720649"/>
              <a:gd name="connsiteX43" fmla="*/ 10038678 w 17836372"/>
              <a:gd name="connsiteY43" fmla="*/ 179970 h 4720649"/>
              <a:gd name="connsiteX44" fmla="*/ 8895678 w 17836372"/>
              <a:gd name="connsiteY44" fmla="*/ 33012 h 4720649"/>
              <a:gd name="connsiteX45" fmla="*/ 7491421 w 17836372"/>
              <a:gd name="connsiteY45" fmla="*/ 16684 h 4720649"/>
              <a:gd name="connsiteX46" fmla="*/ 6805621 w 17836372"/>
              <a:gd name="connsiteY46" fmla="*/ 355 h 4720649"/>
              <a:gd name="connsiteX47" fmla="*/ 5662621 w 17836372"/>
              <a:gd name="connsiteY47" fmla="*/ 33012 h 4720649"/>
              <a:gd name="connsiteX48" fmla="*/ 5025806 w 17836372"/>
              <a:gd name="connsiteY48" fmla="*/ 98327 h 4720649"/>
              <a:gd name="connsiteX49" fmla="*/ 3899135 w 17836372"/>
              <a:gd name="connsiteY49" fmla="*/ 147312 h 4720649"/>
              <a:gd name="connsiteX50" fmla="*/ 3099035 w 17836372"/>
              <a:gd name="connsiteY50" fmla="*/ 326927 h 4720649"/>
              <a:gd name="connsiteX51" fmla="*/ 2266278 w 17836372"/>
              <a:gd name="connsiteY51" fmla="*/ 522870 h 4720649"/>
              <a:gd name="connsiteX52" fmla="*/ 1841735 w 17836372"/>
              <a:gd name="connsiteY52" fmla="*/ 686155 h 4720649"/>
              <a:gd name="connsiteX53" fmla="*/ 1417192 w 17836372"/>
              <a:gd name="connsiteY53" fmla="*/ 849441 h 4720649"/>
              <a:gd name="connsiteX54" fmla="*/ 862021 w 17836372"/>
              <a:gd name="connsiteY54" fmla="*/ 1176012 h 4720649"/>
              <a:gd name="connsiteX55" fmla="*/ 437478 w 17836372"/>
              <a:gd name="connsiteY55" fmla="*/ 1502584 h 4720649"/>
              <a:gd name="connsiteX56" fmla="*/ 159892 w 17836372"/>
              <a:gd name="connsiteY56" fmla="*/ 1861812 h 4720649"/>
              <a:gd name="connsiteX57" fmla="*/ 12935 w 17836372"/>
              <a:gd name="connsiteY57" fmla="*/ 2384327 h 4720649"/>
              <a:gd name="connsiteX58" fmla="*/ 12935 w 17836372"/>
              <a:gd name="connsiteY58" fmla="*/ 2694570 h 4720649"/>
              <a:gd name="connsiteX59" fmla="*/ 61921 w 17836372"/>
              <a:gd name="connsiteY59" fmla="*/ 2906841 h 4720649"/>
              <a:gd name="connsiteX60" fmla="*/ 143563 w 17836372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071835 w 17792413"/>
              <a:gd name="connsiteY35" fmla="*/ 1339298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487471 w 17792413"/>
              <a:gd name="connsiteY35" fmla="*/ 2683189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660"/>
              <a:gd name="connsiteY0" fmla="*/ 2972155 h 4720649"/>
              <a:gd name="connsiteX1" fmla="*/ 421149 w 17792660"/>
              <a:gd name="connsiteY1" fmla="*/ 2972155 h 4720649"/>
              <a:gd name="connsiteX2" fmla="*/ 731392 w 17792660"/>
              <a:gd name="connsiteY2" fmla="*/ 2988484 h 4720649"/>
              <a:gd name="connsiteX3" fmla="*/ 1286563 w 17792660"/>
              <a:gd name="connsiteY3" fmla="*/ 3037470 h 4720649"/>
              <a:gd name="connsiteX4" fmla="*/ 1711106 w 17792660"/>
              <a:gd name="connsiteY4" fmla="*/ 3135441 h 4720649"/>
              <a:gd name="connsiteX5" fmla="*/ 2037678 w 17792660"/>
              <a:gd name="connsiteY5" fmla="*/ 3151770 h 4720649"/>
              <a:gd name="connsiteX6" fmla="*/ 2707149 w 17792660"/>
              <a:gd name="connsiteY6" fmla="*/ 3168098 h 4720649"/>
              <a:gd name="connsiteX7" fmla="*/ 3229663 w 17792660"/>
              <a:gd name="connsiteY7" fmla="*/ 3200755 h 4720649"/>
              <a:gd name="connsiteX8" fmla="*/ 3556235 w 17792660"/>
              <a:gd name="connsiteY8" fmla="*/ 3331384 h 4720649"/>
              <a:gd name="connsiteX9" fmla="*/ 4470635 w 17792660"/>
              <a:gd name="connsiteY9" fmla="*/ 3527327 h 4720649"/>
              <a:gd name="connsiteX10" fmla="*/ 4797206 w 17792660"/>
              <a:gd name="connsiteY10" fmla="*/ 3592641 h 4720649"/>
              <a:gd name="connsiteX11" fmla="*/ 5221749 w 17792660"/>
              <a:gd name="connsiteY11" fmla="*/ 3674284 h 4720649"/>
              <a:gd name="connsiteX12" fmla="*/ 5940206 w 17792660"/>
              <a:gd name="connsiteY12" fmla="*/ 3886555 h 4720649"/>
              <a:gd name="connsiteX13" fmla="*/ 6266778 w 17792660"/>
              <a:gd name="connsiteY13" fmla="*/ 4049841 h 4720649"/>
              <a:gd name="connsiteX14" fmla="*/ 6511706 w 17792660"/>
              <a:gd name="connsiteY14" fmla="*/ 4245784 h 4720649"/>
              <a:gd name="connsiteX15" fmla="*/ 6903592 w 17792660"/>
              <a:gd name="connsiteY15" fmla="*/ 4474384 h 4720649"/>
              <a:gd name="connsiteX16" fmla="*/ 7295478 w 17792660"/>
              <a:gd name="connsiteY16" fmla="*/ 4702984 h 4720649"/>
              <a:gd name="connsiteX17" fmla="*/ 7622049 w 17792660"/>
              <a:gd name="connsiteY17" fmla="*/ 4670327 h 4720649"/>
              <a:gd name="connsiteX18" fmla="*/ 8144563 w 17792660"/>
              <a:gd name="connsiteY18" fmla="*/ 4392741 h 4720649"/>
              <a:gd name="connsiteX19" fmla="*/ 8634421 w 17792660"/>
              <a:gd name="connsiteY19" fmla="*/ 4115155 h 4720649"/>
              <a:gd name="connsiteX20" fmla="*/ 8977321 w 17792660"/>
              <a:gd name="connsiteY20" fmla="*/ 3968198 h 4720649"/>
              <a:gd name="connsiteX21" fmla="*/ 9287563 w 17792660"/>
              <a:gd name="connsiteY21" fmla="*/ 3886555 h 4720649"/>
              <a:gd name="connsiteX22" fmla="*/ 10038678 w 17792660"/>
              <a:gd name="connsiteY22" fmla="*/ 3690612 h 4720649"/>
              <a:gd name="connsiteX23" fmla="*/ 10528535 w 17792660"/>
              <a:gd name="connsiteY23" fmla="*/ 3527327 h 4720649"/>
              <a:gd name="connsiteX24" fmla="*/ 10740806 w 17792660"/>
              <a:gd name="connsiteY24" fmla="*/ 3380370 h 4720649"/>
              <a:gd name="connsiteX25" fmla="*/ 11230663 w 17792660"/>
              <a:gd name="connsiteY25" fmla="*/ 3315055 h 4720649"/>
              <a:gd name="connsiteX26" fmla="*/ 12161392 w 17792660"/>
              <a:gd name="connsiteY26" fmla="*/ 3217084 h 4720649"/>
              <a:gd name="connsiteX27" fmla="*/ 12553278 w 17792660"/>
              <a:gd name="connsiteY27" fmla="*/ 3086455 h 4720649"/>
              <a:gd name="connsiteX28" fmla="*/ 12977821 w 17792660"/>
              <a:gd name="connsiteY28" fmla="*/ 3053798 h 4720649"/>
              <a:gd name="connsiteX29" fmla="*/ 13418692 w 17792660"/>
              <a:gd name="connsiteY29" fmla="*/ 3021141 h 4720649"/>
              <a:gd name="connsiteX30" fmla="*/ 14080742 w 17792660"/>
              <a:gd name="connsiteY30" fmla="*/ 3026584 h 4720649"/>
              <a:gd name="connsiteX31" fmla="*/ 14888758 w 17792660"/>
              <a:gd name="connsiteY31" fmla="*/ 3017182 h 4720649"/>
              <a:gd name="connsiteX32" fmla="*/ 16155460 w 17792660"/>
              <a:gd name="connsiteY32" fmla="*/ 3136431 h 4720649"/>
              <a:gd name="connsiteX33" fmla="*/ 17791285 w 17792660"/>
              <a:gd name="connsiteY33" fmla="*/ 3148800 h 4720649"/>
              <a:gd name="connsiteX34" fmla="*/ 15869957 w 17792660"/>
              <a:gd name="connsiteY34" fmla="*/ 3040439 h 4720649"/>
              <a:gd name="connsiteX35" fmla="*/ 14487471 w 17792660"/>
              <a:gd name="connsiteY35" fmla="*/ 2683189 h 4720649"/>
              <a:gd name="connsiteX36" fmla="*/ 13777921 w 17792660"/>
              <a:gd name="connsiteY36" fmla="*/ 1241327 h 4720649"/>
              <a:gd name="connsiteX37" fmla="*/ 13173763 w 17792660"/>
              <a:gd name="connsiteY37" fmla="*/ 898427 h 4720649"/>
              <a:gd name="connsiteX38" fmla="*/ 12781878 w 17792660"/>
              <a:gd name="connsiteY38" fmla="*/ 767798 h 4720649"/>
              <a:gd name="connsiteX39" fmla="*/ 12079749 w 17792660"/>
              <a:gd name="connsiteY39" fmla="*/ 539198 h 4720649"/>
              <a:gd name="connsiteX40" fmla="*/ 11589892 w 17792660"/>
              <a:gd name="connsiteY40" fmla="*/ 408570 h 4720649"/>
              <a:gd name="connsiteX41" fmla="*/ 10920421 w 17792660"/>
              <a:gd name="connsiteY41" fmla="*/ 261612 h 4720649"/>
              <a:gd name="connsiteX42" fmla="*/ 10495878 w 17792660"/>
              <a:gd name="connsiteY42" fmla="*/ 212627 h 4720649"/>
              <a:gd name="connsiteX43" fmla="*/ 10038678 w 17792660"/>
              <a:gd name="connsiteY43" fmla="*/ 179970 h 4720649"/>
              <a:gd name="connsiteX44" fmla="*/ 8895678 w 17792660"/>
              <a:gd name="connsiteY44" fmla="*/ 33012 h 4720649"/>
              <a:gd name="connsiteX45" fmla="*/ 7491421 w 17792660"/>
              <a:gd name="connsiteY45" fmla="*/ 16684 h 4720649"/>
              <a:gd name="connsiteX46" fmla="*/ 6805621 w 17792660"/>
              <a:gd name="connsiteY46" fmla="*/ 355 h 4720649"/>
              <a:gd name="connsiteX47" fmla="*/ 5662621 w 17792660"/>
              <a:gd name="connsiteY47" fmla="*/ 33012 h 4720649"/>
              <a:gd name="connsiteX48" fmla="*/ 5025806 w 17792660"/>
              <a:gd name="connsiteY48" fmla="*/ 98327 h 4720649"/>
              <a:gd name="connsiteX49" fmla="*/ 3899135 w 17792660"/>
              <a:gd name="connsiteY49" fmla="*/ 147312 h 4720649"/>
              <a:gd name="connsiteX50" fmla="*/ 3099035 w 17792660"/>
              <a:gd name="connsiteY50" fmla="*/ 326927 h 4720649"/>
              <a:gd name="connsiteX51" fmla="*/ 2266278 w 17792660"/>
              <a:gd name="connsiteY51" fmla="*/ 522870 h 4720649"/>
              <a:gd name="connsiteX52" fmla="*/ 1841735 w 17792660"/>
              <a:gd name="connsiteY52" fmla="*/ 686155 h 4720649"/>
              <a:gd name="connsiteX53" fmla="*/ 1417192 w 17792660"/>
              <a:gd name="connsiteY53" fmla="*/ 849441 h 4720649"/>
              <a:gd name="connsiteX54" fmla="*/ 862021 w 17792660"/>
              <a:gd name="connsiteY54" fmla="*/ 1176012 h 4720649"/>
              <a:gd name="connsiteX55" fmla="*/ 437478 w 17792660"/>
              <a:gd name="connsiteY55" fmla="*/ 1502584 h 4720649"/>
              <a:gd name="connsiteX56" fmla="*/ 159892 w 17792660"/>
              <a:gd name="connsiteY56" fmla="*/ 1861812 h 4720649"/>
              <a:gd name="connsiteX57" fmla="*/ 12935 w 17792660"/>
              <a:gd name="connsiteY57" fmla="*/ 2384327 h 4720649"/>
              <a:gd name="connsiteX58" fmla="*/ 12935 w 17792660"/>
              <a:gd name="connsiteY58" fmla="*/ 2694570 h 4720649"/>
              <a:gd name="connsiteX59" fmla="*/ 61921 w 17792660"/>
              <a:gd name="connsiteY59" fmla="*/ 2906841 h 4720649"/>
              <a:gd name="connsiteX60" fmla="*/ 143563 w 17792660"/>
              <a:gd name="connsiteY60" fmla="*/ 3021141 h 4720649"/>
              <a:gd name="connsiteX0" fmla="*/ 45592 w 17791284"/>
              <a:gd name="connsiteY0" fmla="*/ 2972155 h 4720649"/>
              <a:gd name="connsiteX1" fmla="*/ 421149 w 17791284"/>
              <a:gd name="connsiteY1" fmla="*/ 2972155 h 4720649"/>
              <a:gd name="connsiteX2" fmla="*/ 731392 w 17791284"/>
              <a:gd name="connsiteY2" fmla="*/ 2988484 h 4720649"/>
              <a:gd name="connsiteX3" fmla="*/ 1286563 w 17791284"/>
              <a:gd name="connsiteY3" fmla="*/ 3037470 h 4720649"/>
              <a:gd name="connsiteX4" fmla="*/ 1711106 w 17791284"/>
              <a:gd name="connsiteY4" fmla="*/ 3135441 h 4720649"/>
              <a:gd name="connsiteX5" fmla="*/ 2037678 w 17791284"/>
              <a:gd name="connsiteY5" fmla="*/ 3151770 h 4720649"/>
              <a:gd name="connsiteX6" fmla="*/ 2707149 w 17791284"/>
              <a:gd name="connsiteY6" fmla="*/ 3168098 h 4720649"/>
              <a:gd name="connsiteX7" fmla="*/ 3229663 w 17791284"/>
              <a:gd name="connsiteY7" fmla="*/ 3200755 h 4720649"/>
              <a:gd name="connsiteX8" fmla="*/ 3556235 w 17791284"/>
              <a:gd name="connsiteY8" fmla="*/ 3331384 h 4720649"/>
              <a:gd name="connsiteX9" fmla="*/ 4470635 w 17791284"/>
              <a:gd name="connsiteY9" fmla="*/ 3527327 h 4720649"/>
              <a:gd name="connsiteX10" fmla="*/ 4797206 w 17791284"/>
              <a:gd name="connsiteY10" fmla="*/ 3592641 h 4720649"/>
              <a:gd name="connsiteX11" fmla="*/ 5221749 w 17791284"/>
              <a:gd name="connsiteY11" fmla="*/ 3674284 h 4720649"/>
              <a:gd name="connsiteX12" fmla="*/ 5940206 w 17791284"/>
              <a:gd name="connsiteY12" fmla="*/ 3886555 h 4720649"/>
              <a:gd name="connsiteX13" fmla="*/ 6266778 w 17791284"/>
              <a:gd name="connsiteY13" fmla="*/ 4049841 h 4720649"/>
              <a:gd name="connsiteX14" fmla="*/ 6511706 w 17791284"/>
              <a:gd name="connsiteY14" fmla="*/ 4245784 h 4720649"/>
              <a:gd name="connsiteX15" fmla="*/ 6903592 w 17791284"/>
              <a:gd name="connsiteY15" fmla="*/ 4474384 h 4720649"/>
              <a:gd name="connsiteX16" fmla="*/ 7295478 w 17791284"/>
              <a:gd name="connsiteY16" fmla="*/ 4702984 h 4720649"/>
              <a:gd name="connsiteX17" fmla="*/ 7622049 w 17791284"/>
              <a:gd name="connsiteY17" fmla="*/ 4670327 h 4720649"/>
              <a:gd name="connsiteX18" fmla="*/ 8144563 w 17791284"/>
              <a:gd name="connsiteY18" fmla="*/ 4392741 h 4720649"/>
              <a:gd name="connsiteX19" fmla="*/ 8634421 w 17791284"/>
              <a:gd name="connsiteY19" fmla="*/ 4115155 h 4720649"/>
              <a:gd name="connsiteX20" fmla="*/ 8977321 w 17791284"/>
              <a:gd name="connsiteY20" fmla="*/ 3968198 h 4720649"/>
              <a:gd name="connsiteX21" fmla="*/ 9287563 w 17791284"/>
              <a:gd name="connsiteY21" fmla="*/ 3886555 h 4720649"/>
              <a:gd name="connsiteX22" fmla="*/ 10038678 w 17791284"/>
              <a:gd name="connsiteY22" fmla="*/ 3690612 h 4720649"/>
              <a:gd name="connsiteX23" fmla="*/ 10528535 w 17791284"/>
              <a:gd name="connsiteY23" fmla="*/ 3527327 h 4720649"/>
              <a:gd name="connsiteX24" fmla="*/ 10740806 w 17791284"/>
              <a:gd name="connsiteY24" fmla="*/ 3380370 h 4720649"/>
              <a:gd name="connsiteX25" fmla="*/ 11230663 w 17791284"/>
              <a:gd name="connsiteY25" fmla="*/ 3315055 h 4720649"/>
              <a:gd name="connsiteX26" fmla="*/ 12161392 w 17791284"/>
              <a:gd name="connsiteY26" fmla="*/ 3217084 h 4720649"/>
              <a:gd name="connsiteX27" fmla="*/ 12553278 w 17791284"/>
              <a:gd name="connsiteY27" fmla="*/ 3086455 h 4720649"/>
              <a:gd name="connsiteX28" fmla="*/ 12977821 w 17791284"/>
              <a:gd name="connsiteY28" fmla="*/ 3053798 h 4720649"/>
              <a:gd name="connsiteX29" fmla="*/ 13418692 w 17791284"/>
              <a:gd name="connsiteY29" fmla="*/ 3021141 h 4720649"/>
              <a:gd name="connsiteX30" fmla="*/ 14080742 w 17791284"/>
              <a:gd name="connsiteY30" fmla="*/ 3026584 h 4720649"/>
              <a:gd name="connsiteX31" fmla="*/ 14888758 w 17791284"/>
              <a:gd name="connsiteY31" fmla="*/ 3017182 h 4720649"/>
              <a:gd name="connsiteX32" fmla="*/ 16155460 w 17791284"/>
              <a:gd name="connsiteY32" fmla="*/ 3136431 h 4720649"/>
              <a:gd name="connsiteX33" fmla="*/ 17791284 w 17791284"/>
              <a:gd name="connsiteY33" fmla="*/ 3273491 h 4720649"/>
              <a:gd name="connsiteX34" fmla="*/ 15869957 w 17791284"/>
              <a:gd name="connsiteY34" fmla="*/ 3040439 h 4720649"/>
              <a:gd name="connsiteX35" fmla="*/ 14487471 w 17791284"/>
              <a:gd name="connsiteY35" fmla="*/ 2683189 h 4720649"/>
              <a:gd name="connsiteX36" fmla="*/ 13777921 w 17791284"/>
              <a:gd name="connsiteY36" fmla="*/ 1241327 h 4720649"/>
              <a:gd name="connsiteX37" fmla="*/ 13173763 w 17791284"/>
              <a:gd name="connsiteY37" fmla="*/ 898427 h 4720649"/>
              <a:gd name="connsiteX38" fmla="*/ 12781878 w 17791284"/>
              <a:gd name="connsiteY38" fmla="*/ 767798 h 4720649"/>
              <a:gd name="connsiteX39" fmla="*/ 12079749 w 17791284"/>
              <a:gd name="connsiteY39" fmla="*/ 539198 h 4720649"/>
              <a:gd name="connsiteX40" fmla="*/ 11589892 w 17791284"/>
              <a:gd name="connsiteY40" fmla="*/ 408570 h 4720649"/>
              <a:gd name="connsiteX41" fmla="*/ 10920421 w 17791284"/>
              <a:gd name="connsiteY41" fmla="*/ 261612 h 4720649"/>
              <a:gd name="connsiteX42" fmla="*/ 10495878 w 17791284"/>
              <a:gd name="connsiteY42" fmla="*/ 212627 h 4720649"/>
              <a:gd name="connsiteX43" fmla="*/ 10038678 w 17791284"/>
              <a:gd name="connsiteY43" fmla="*/ 179970 h 4720649"/>
              <a:gd name="connsiteX44" fmla="*/ 8895678 w 17791284"/>
              <a:gd name="connsiteY44" fmla="*/ 33012 h 4720649"/>
              <a:gd name="connsiteX45" fmla="*/ 7491421 w 17791284"/>
              <a:gd name="connsiteY45" fmla="*/ 16684 h 4720649"/>
              <a:gd name="connsiteX46" fmla="*/ 6805621 w 17791284"/>
              <a:gd name="connsiteY46" fmla="*/ 355 h 4720649"/>
              <a:gd name="connsiteX47" fmla="*/ 5662621 w 17791284"/>
              <a:gd name="connsiteY47" fmla="*/ 33012 h 4720649"/>
              <a:gd name="connsiteX48" fmla="*/ 5025806 w 17791284"/>
              <a:gd name="connsiteY48" fmla="*/ 98327 h 4720649"/>
              <a:gd name="connsiteX49" fmla="*/ 3899135 w 17791284"/>
              <a:gd name="connsiteY49" fmla="*/ 147312 h 4720649"/>
              <a:gd name="connsiteX50" fmla="*/ 3099035 w 17791284"/>
              <a:gd name="connsiteY50" fmla="*/ 326927 h 4720649"/>
              <a:gd name="connsiteX51" fmla="*/ 2266278 w 17791284"/>
              <a:gd name="connsiteY51" fmla="*/ 522870 h 4720649"/>
              <a:gd name="connsiteX52" fmla="*/ 1841735 w 17791284"/>
              <a:gd name="connsiteY52" fmla="*/ 686155 h 4720649"/>
              <a:gd name="connsiteX53" fmla="*/ 1417192 w 17791284"/>
              <a:gd name="connsiteY53" fmla="*/ 849441 h 4720649"/>
              <a:gd name="connsiteX54" fmla="*/ 862021 w 17791284"/>
              <a:gd name="connsiteY54" fmla="*/ 1176012 h 4720649"/>
              <a:gd name="connsiteX55" fmla="*/ 437478 w 17791284"/>
              <a:gd name="connsiteY55" fmla="*/ 1502584 h 4720649"/>
              <a:gd name="connsiteX56" fmla="*/ 159892 w 17791284"/>
              <a:gd name="connsiteY56" fmla="*/ 1861812 h 4720649"/>
              <a:gd name="connsiteX57" fmla="*/ 12935 w 17791284"/>
              <a:gd name="connsiteY57" fmla="*/ 2384327 h 4720649"/>
              <a:gd name="connsiteX58" fmla="*/ 12935 w 17791284"/>
              <a:gd name="connsiteY58" fmla="*/ 2694570 h 4720649"/>
              <a:gd name="connsiteX59" fmla="*/ 61921 w 17791284"/>
              <a:gd name="connsiteY59" fmla="*/ 2906841 h 4720649"/>
              <a:gd name="connsiteX60" fmla="*/ 143563 w 17791284"/>
              <a:gd name="connsiteY60" fmla="*/ 3021141 h 4720649"/>
              <a:gd name="connsiteX0" fmla="*/ 45592 w 17926686"/>
              <a:gd name="connsiteY0" fmla="*/ 2972155 h 4720649"/>
              <a:gd name="connsiteX1" fmla="*/ 421149 w 17926686"/>
              <a:gd name="connsiteY1" fmla="*/ 2972155 h 4720649"/>
              <a:gd name="connsiteX2" fmla="*/ 731392 w 17926686"/>
              <a:gd name="connsiteY2" fmla="*/ 2988484 h 4720649"/>
              <a:gd name="connsiteX3" fmla="*/ 1286563 w 17926686"/>
              <a:gd name="connsiteY3" fmla="*/ 3037470 h 4720649"/>
              <a:gd name="connsiteX4" fmla="*/ 1711106 w 17926686"/>
              <a:gd name="connsiteY4" fmla="*/ 3135441 h 4720649"/>
              <a:gd name="connsiteX5" fmla="*/ 2037678 w 17926686"/>
              <a:gd name="connsiteY5" fmla="*/ 3151770 h 4720649"/>
              <a:gd name="connsiteX6" fmla="*/ 2707149 w 17926686"/>
              <a:gd name="connsiteY6" fmla="*/ 3168098 h 4720649"/>
              <a:gd name="connsiteX7" fmla="*/ 3229663 w 17926686"/>
              <a:gd name="connsiteY7" fmla="*/ 3200755 h 4720649"/>
              <a:gd name="connsiteX8" fmla="*/ 3556235 w 17926686"/>
              <a:gd name="connsiteY8" fmla="*/ 3331384 h 4720649"/>
              <a:gd name="connsiteX9" fmla="*/ 4470635 w 17926686"/>
              <a:gd name="connsiteY9" fmla="*/ 3527327 h 4720649"/>
              <a:gd name="connsiteX10" fmla="*/ 4797206 w 17926686"/>
              <a:gd name="connsiteY10" fmla="*/ 3592641 h 4720649"/>
              <a:gd name="connsiteX11" fmla="*/ 5221749 w 17926686"/>
              <a:gd name="connsiteY11" fmla="*/ 3674284 h 4720649"/>
              <a:gd name="connsiteX12" fmla="*/ 5940206 w 17926686"/>
              <a:gd name="connsiteY12" fmla="*/ 3886555 h 4720649"/>
              <a:gd name="connsiteX13" fmla="*/ 6266778 w 17926686"/>
              <a:gd name="connsiteY13" fmla="*/ 4049841 h 4720649"/>
              <a:gd name="connsiteX14" fmla="*/ 6511706 w 17926686"/>
              <a:gd name="connsiteY14" fmla="*/ 4245784 h 4720649"/>
              <a:gd name="connsiteX15" fmla="*/ 6903592 w 17926686"/>
              <a:gd name="connsiteY15" fmla="*/ 4474384 h 4720649"/>
              <a:gd name="connsiteX16" fmla="*/ 7295478 w 17926686"/>
              <a:gd name="connsiteY16" fmla="*/ 4702984 h 4720649"/>
              <a:gd name="connsiteX17" fmla="*/ 7622049 w 17926686"/>
              <a:gd name="connsiteY17" fmla="*/ 4670327 h 4720649"/>
              <a:gd name="connsiteX18" fmla="*/ 8144563 w 17926686"/>
              <a:gd name="connsiteY18" fmla="*/ 4392741 h 4720649"/>
              <a:gd name="connsiteX19" fmla="*/ 8634421 w 17926686"/>
              <a:gd name="connsiteY19" fmla="*/ 4115155 h 4720649"/>
              <a:gd name="connsiteX20" fmla="*/ 8977321 w 17926686"/>
              <a:gd name="connsiteY20" fmla="*/ 3968198 h 4720649"/>
              <a:gd name="connsiteX21" fmla="*/ 9287563 w 17926686"/>
              <a:gd name="connsiteY21" fmla="*/ 3886555 h 4720649"/>
              <a:gd name="connsiteX22" fmla="*/ 10038678 w 17926686"/>
              <a:gd name="connsiteY22" fmla="*/ 3690612 h 4720649"/>
              <a:gd name="connsiteX23" fmla="*/ 10528535 w 17926686"/>
              <a:gd name="connsiteY23" fmla="*/ 3527327 h 4720649"/>
              <a:gd name="connsiteX24" fmla="*/ 10740806 w 17926686"/>
              <a:gd name="connsiteY24" fmla="*/ 3380370 h 4720649"/>
              <a:gd name="connsiteX25" fmla="*/ 11230663 w 17926686"/>
              <a:gd name="connsiteY25" fmla="*/ 3315055 h 4720649"/>
              <a:gd name="connsiteX26" fmla="*/ 12161392 w 17926686"/>
              <a:gd name="connsiteY26" fmla="*/ 3217084 h 4720649"/>
              <a:gd name="connsiteX27" fmla="*/ 12553278 w 17926686"/>
              <a:gd name="connsiteY27" fmla="*/ 3086455 h 4720649"/>
              <a:gd name="connsiteX28" fmla="*/ 12977821 w 17926686"/>
              <a:gd name="connsiteY28" fmla="*/ 3053798 h 4720649"/>
              <a:gd name="connsiteX29" fmla="*/ 13418692 w 17926686"/>
              <a:gd name="connsiteY29" fmla="*/ 3021141 h 4720649"/>
              <a:gd name="connsiteX30" fmla="*/ 14080742 w 17926686"/>
              <a:gd name="connsiteY30" fmla="*/ 3026584 h 4720649"/>
              <a:gd name="connsiteX31" fmla="*/ 14888758 w 17926686"/>
              <a:gd name="connsiteY31" fmla="*/ 3017182 h 4720649"/>
              <a:gd name="connsiteX32" fmla="*/ 16155460 w 17926686"/>
              <a:gd name="connsiteY32" fmla="*/ 3136431 h 4720649"/>
              <a:gd name="connsiteX33" fmla="*/ 17791284 w 17926686"/>
              <a:gd name="connsiteY33" fmla="*/ 3273491 h 4720649"/>
              <a:gd name="connsiteX34" fmla="*/ 17614539 w 17926686"/>
              <a:gd name="connsiteY34" fmla="*/ 3140813 h 4720649"/>
              <a:gd name="connsiteX35" fmla="*/ 15869957 w 17926686"/>
              <a:gd name="connsiteY35" fmla="*/ 3040439 h 4720649"/>
              <a:gd name="connsiteX36" fmla="*/ 14487471 w 17926686"/>
              <a:gd name="connsiteY36" fmla="*/ 2683189 h 4720649"/>
              <a:gd name="connsiteX37" fmla="*/ 13777921 w 17926686"/>
              <a:gd name="connsiteY37" fmla="*/ 1241327 h 4720649"/>
              <a:gd name="connsiteX38" fmla="*/ 13173763 w 17926686"/>
              <a:gd name="connsiteY38" fmla="*/ 898427 h 4720649"/>
              <a:gd name="connsiteX39" fmla="*/ 12781878 w 17926686"/>
              <a:gd name="connsiteY39" fmla="*/ 767798 h 4720649"/>
              <a:gd name="connsiteX40" fmla="*/ 12079749 w 17926686"/>
              <a:gd name="connsiteY40" fmla="*/ 539198 h 4720649"/>
              <a:gd name="connsiteX41" fmla="*/ 11589892 w 17926686"/>
              <a:gd name="connsiteY41" fmla="*/ 408570 h 4720649"/>
              <a:gd name="connsiteX42" fmla="*/ 10920421 w 17926686"/>
              <a:gd name="connsiteY42" fmla="*/ 261612 h 4720649"/>
              <a:gd name="connsiteX43" fmla="*/ 10495878 w 17926686"/>
              <a:gd name="connsiteY43" fmla="*/ 212627 h 4720649"/>
              <a:gd name="connsiteX44" fmla="*/ 10038678 w 17926686"/>
              <a:gd name="connsiteY44" fmla="*/ 179970 h 4720649"/>
              <a:gd name="connsiteX45" fmla="*/ 8895678 w 17926686"/>
              <a:gd name="connsiteY45" fmla="*/ 33012 h 4720649"/>
              <a:gd name="connsiteX46" fmla="*/ 7491421 w 17926686"/>
              <a:gd name="connsiteY46" fmla="*/ 16684 h 4720649"/>
              <a:gd name="connsiteX47" fmla="*/ 6805621 w 17926686"/>
              <a:gd name="connsiteY47" fmla="*/ 355 h 4720649"/>
              <a:gd name="connsiteX48" fmla="*/ 5662621 w 17926686"/>
              <a:gd name="connsiteY48" fmla="*/ 33012 h 4720649"/>
              <a:gd name="connsiteX49" fmla="*/ 5025806 w 17926686"/>
              <a:gd name="connsiteY49" fmla="*/ 98327 h 4720649"/>
              <a:gd name="connsiteX50" fmla="*/ 3899135 w 17926686"/>
              <a:gd name="connsiteY50" fmla="*/ 147312 h 4720649"/>
              <a:gd name="connsiteX51" fmla="*/ 3099035 w 17926686"/>
              <a:gd name="connsiteY51" fmla="*/ 326927 h 4720649"/>
              <a:gd name="connsiteX52" fmla="*/ 2266278 w 17926686"/>
              <a:gd name="connsiteY52" fmla="*/ 522870 h 4720649"/>
              <a:gd name="connsiteX53" fmla="*/ 1841735 w 17926686"/>
              <a:gd name="connsiteY53" fmla="*/ 686155 h 4720649"/>
              <a:gd name="connsiteX54" fmla="*/ 1417192 w 17926686"/>
              <a:gd name="connsiteY54" fmla="*/ 849441 h 4720649"/>
              <a:gd name="connsiteX55" fmla="*/ 862021 w 17926686"/>
              <a:gd name="connsiteY55" fmla="*/ 1176012 h 4720649"/>
              <a:gd name="connsiteX56" fmla="*/ 437478 w 17926686"/>
              <a:gd name="connsiteY56" fmla="*/ 1502584 h 4720649"/>
              <a:gd name="connsiteX57" fmla="*/ 159892 w 17926686"/>
              <a:gd name="connsiteY57" fmla="*/ 1861812 h 4720649"/>
              <a:gd name="connsiteX58" fmla="*/ 12935 w 17926686"/>
              <a:gd name="connsiteY58" fmla="*/ 2384327 h 4720649"/>
              <a:gd name="connsiteX59" fmla="*/ 12935 w 17926686"/>
              <a:gd name="connsiteY59" fmla="*/ 2694570 h 4720649"/>
              <a:gd name="connsiteX60" fmla="*/ 61921 w 17926686"/>
              <a:gd name="connsiteY60" fmla="*/ 2906841 h 4720649"/>
              <a:gd name="connsiteX61" fmla="*/ 143563 w 17926686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69957 w 17848155"/>
              <a:gd name="connsiteY35" fmla="*/ 3040439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9833746 w 17848155"/>
              <a:gd name="connsiteY22" fmla="*/ 268855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164589 w 17848155"/>
              <a:gd name="connsiteY21" fmla="*/ 2705550 h 4720649"/>
              <a:gd name="connsiteX22" fmla="*/ 9833746 w 17848155"/>
              <a:gd name="connsiteY22" fmla="*/ 268855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9018316 w 17848155"/>
              <a:gd name="connsiteY20" fmla="*/ 2715619 h 4720649"/>
              <a:gd name="connsiteX21" fmla="*/ 9164589 w 17848155"/>
              <a:gd name="connsiteY21" fmla="*/ 2705550 h 4720649"/>
              <a:gd name="connsiteX22" fmla="*/ 9833746 w 17848155"/>
              <a:gd name="connsiteY22" fmla="*/ 268855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593441 w 17848155"/>
              <a:gd name="connsiteY19" fmla="*/ 2862589 h 4720649"/>
              <a:gd name="connsiteX20" fmla="*/ 9018316 w 17848155"/>
              <a:gd name="connsiteY20" fmla="*/ 2715619 h 4720649"/>
              <a:gd name="connsiteX21" fmla="*/ 9164589 w 17848155"/>
              <a:gd name="connsiteY21" fmla="*/ 2705550 h 4720649"/>
              <a:gd name="connsiteX22" fmla="*/ 9833746 w 17848155"/>
              <a:gd name="connsiteY22" fmla="*/ 268855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832571"/>
              <a:gd name="connsiteX1" fmla="*/ 421149 w 17848155"/>
              <a:gd name="connsiteY1" fmla="*/ 2972155 h 4832571"/>
              <a:gd name="connsiteX2" fmla="*/ 731392 w 17848155"/>
              <a:gd name="connsiteY2" fmla="*/ 2988484 h 4832571"/>
              <a:gd name="connsiteX3" fmla="*/ 1286563 w 17848155"/>
              <a:gd name="connsiteY3" fmla="*/ 3037470 h 4832571"/>
              <a:gd name="connsiteX4" fmla="*/ 1711106 w 17848155"/>
              <a:gd name="connsiteY4" fmla="*/ 3135441 h 4832571"/>
              <a:gd name="connsiteX5" fmla="*/ 2037678 w 17848155"/>
              <a:gd name="connsiteY5" fmla="*/ 3151770 h 4832571"/>
              <a:gd name="connsiteX6" fmla="*/ 2707149 w 17848155"/>
              <a:gd name="connsiteY6" fmla="*/ 3168098 h 4832571"/>
              <a:gd name="connsiteX7" fmla="*/ 3229663 w 17848155"/>
              <a:gd name="connsiteY7" fmla="*/ 3200755 h 4832571"/>
              <a:gd name="connsiteX8" fmla="*/ 3556235 w 17848155"/>
              <a:gd name="connsiteY8" fmla="*/ 3331384 h 4832571"/>
              <a:gd name="connsiteX9" fmla="*/ 4470635 w 17848155"/>
              <a:gd name="connsiteY9" fmla="*/ 3527327 h 4832571"/>
              <a:gd name="connsiteX10" fmla="*/ 4797206 w 17848155"/>
              <a:gd name="connsiteY10" fmla="*/ 3592641 h 4832571"/>
              <a:gd name="connsiteX11" fmla="*/ 5221749 w 17848155"/>
              <a:gd name="connsiteY11" fmla="*/ 3674284 h 4832571"/>
              <a:gd name="connsiteX12" fmla="*/ 5940206 w 17848155"/>
              <a:gd name="connsiteY12" fmla="*/ 3886555 h 4832571"/>
              <a:gd name="connsiteX13" fmla="*/ 6266778 w 17848155"/>
              <a:gd name="connsiteY13" fmla="*/ 4049841 h 4832571"/>
              <a:gd name="connsiteX14" fmla="*/ 6511706 w 17848155"/>
              <a:gd name="connsiteY14" fmla="*/ 4245784 h 4832571"/>
              <a:gd name="connsiteX15" fmla="*/ 6903592 w 17848155"/>
              <a:gd name="connsiteY15" fmla="*/ 4474384 h 4832571"/>
              <a:gd name="connsiteX16" fmla="*/ 7295478 w 17848155"/>
              <a:gd name="connsiteY16" fmla="*/ 4702984 h 4832571"/>
              <a:gd name="connsiteX17" fmla="*/ 7622049 w 17848155"/>
              <a:gd name="connsiteY17" fmla="*/ 4670327 h 4832571"/>
              <a:gd name="connsiteX18" fmla="*/ 8103587 w 17848155"/>
              <a:gd name="connsiteY18" fmla="*/ 2746504 h 4832571"/>
              <a:gd name="connsiteX19" fmla="*/ 8593441 w 17848155"/>
              <a:gd name="connsiteY19" fmla="*/ 2862589 h 4832571"/>
              <a:gd name="connsiteX20" fmla="*/ 9018316 w 17848155"/>
              <a:gd name="connsiteY20" fmla="*/ 2715619 h 4832571"/>
              <a:gd name="connsiteX21" fmla="*/ 9164589 w 17848155"/>
              <a:gd name="connsiteY21" fmla="*/ 2705550 h 4832571"/>
              <a:gd name="connsiteX22" fmla="*/ 9833746 w 17848155"/>
              <a:gd name="connsiteY22" fmla="*/ 2688552 h 4832571"/>
              <a:gd name="connsiteX23" fmla="*/ 10446549 w 17848155"/>
              <a:gd name="connsiteY23" fmla="*/ 2668413 h 4832571"/>
              <a:gd name="connsiteX24" fmla="*/ 10822765 w 17848155"/>
              <a:gd name="connsiteY24" fmla="*/ 2700395 h 4832571"/>
              <a:gd name="connsiteX25" fmla="*/ 11517586 w 17848155"/>
              <a:gd name="connsiteY25" fmla="*/ 2814030 h 4832571"/>
              <a:gd name="connsiteX26" fmla="*/ 12161388 w 17848155"/>
              <a:gd name="connsiteY26" fmla="*/ 2966560 h 4832571"/>
              <a:gd name="connsiteX27" fmla="*/ 12553278 w 17848155"/>
              <a:gd name="connsiteY27" fmla="*/ 3086455 h 4832571"/>
              <a:gd name="connsiteX28" fmla="*/ 12977821 w 17848155"/>
              <a:gd name="connsiteY28" fmla="*/ 3053798 h 4832571"/>
              <a:gd name="connsiteX29" fmla="*/ 13418692 w 17848155"/>
              <a:gd name="connsiteY29" fmla="*/ 3021141 h 4832571"/>
              <a:gd name="connsiteX30" fmla="*/ 14080742 w 17848155"/>
              <a:gd name="connsiteY30" fmla="*/ 3026584 h 4832571"/>
              <a:gd name="connsiteX31" fmla="*/ 14888758 w 17848155"/>
              <a:gd name="connsiteY31" fmla="*/ 3017182 h 4832571"/>
              <a:gd name="connsiteX32" fmla="*/ 16155460 w 17848155"/>
              <a:gd name="connsiteY32" fmla="*/ 3136431 h 4832571"/>
              <a:gd name="connsiteX33" fmla="*/ 17791284 w 17848155"/>
              <a:gd name="connsiteY33" fmla="*/ 3273491 h 4832571"/>
              <a:gd name="connsiteX34" fmla="*/ 17323595 w 17848155"/>
              <a:gd name="connsiteY34" fmla="*/ 3140813 h 4832571"/>
              <a:gd name="connsiteX35" fmla="*/ 15897666 w 17848155"/>
              <a:gd name="connsiteY35" fmla="*/ 2971166 h 4832571"/>
              <a:gd name="connsiteX36" fmla="*/ 14487471 w 17848155"/>
              <a:gd name="connsiteY36" fmla="*/ 2683189 h 4832571"/>
              <a:gd name="connsiteX37" fmla="*/ 13348430 w 17848155"/>
              <a:gd name="connsiteY37" fmla="*/ 1670818 h 4832571"/>
              <a:gd name="connsiteX38" fmla="*/ 12771981 w 17848155"/>
              <a:gd name="connsiteY38" fmla="*/ 1203227 h 4832571"/>
              <a:gd name="connsiteX39" fmla="*/ 12310824 w 17848155"/>
              <a:gd name="connsiteY39" fmla="*/ 1031035 h 4832571"/>
              <a:gd name="connsiteX40" fmla="*/ 11871930 w 17848155"/>
              <a:gd name="connsiteY40" fmla="*/ 857853 h 4832571"/>
              <a:gd name="connsiteX41" fmla="*/ 11423638 w 17848155"/>
              <a:gd name="connsiteY41" fmla="*/ 630243 h 4832571"/>
              <a:gd name="connsiteX42" fmla="*/ 10906566 w 17848155"/>
              <a:gd name="connsiteY42" fmla="*/ 441721 h 4832571"/>
              <a:gd name="connsiteX43" fmla="*/ 10495878 w 17848155"/>
              <a:gd name="connsiteY43" fmla="*/ 212627 h 4832571"/>
              <a:gd name="connsiteX44" fmla="*/ 10038678 w 17848155"/>
              <a:gd name="connsiteY44" fmla="*/ 179970 h 4832571"/>
              <a:gd name="connsiteX45" fmla="*/ 8895678 w 17848155"/>
              <a:gd name="connsiteY45" fmla="*/ 33012 h 4832571"/>
              <a:gd name="connsiteX46" fmla="*/ 7491421 w 17848155"/>
              <a:gd name="connsiteY46" fmla="*/ 16684 h 4832571"/>
              <a:gd name="connsiteX47" fmla="*/ 6805621 w 17848155"/>
              <a:gd name="connsiteY47" fmla="*/ 355 h 4832571"/>
              <a:gd name="connsiteX48" fmla="*/ 5662621 w 17848155"/>
              <a:gd name="connsiteY48" fmla="*/ 33012 h 4832571"/>
              <a:gd name="connsiteX49" fmla="*/ 5025806 w 17848155"/>
              <a:gd name="connsiteY49" fmla="*/ 98327 h 4832571"/>
              <a:gd name="connsiteX50" fmla="*/ 3899135 w 17848155"/>
              <a:gd name="connsiteY50" fmla="*/ 147312 h 4832571"/>
              <a:gd name="connsiteX51" fmla="*/ 3099035 w 17848155"/>
              <a:gd name="connsiteY51" fmla="*/ 326927 h 4832571"/>
              <a:gd name="connsiteX52" fmla="*/ 2266278 w 17848155"/>
              <a:gd name="connsiteY52" fmla="*/ 522870 h 4832571"/>
              <a:gd name="connsiteX53" fmla="*/ 1841735 w 17848155"/>
              <a:gd name="connsiteY53" fmla="*/ 686155 h 4832571"/>
              <a:gd name="connsiteX54" fmla="*/ 1417192 w 17848155"/>
              <a:gd name="connsiteY54" fmla="*/ 849441 h 4832571"/>
              <a:gd name="connsiteX55" fmla="*/ 862021 w 17848155"/>
              <a:gd name="connsiteY55" fmla="*/ 1176012 h 4832571"/>
              <a:gd name="connsiteX56" fmla="*/ 437478 w 17848155"/>
              <a:gd name="connsiteY56" fmla="*/ 1502584 h 4832571"/>
              <a:gd name="connsiteX57" fmla="*/ 159892 w 17848155"/>
              <a:gd name="connsiteY57" fmla="*/ 1861812 h 4832571"/>
              <a:gd name="connsiteX58" fmla="*/ 12935 w 17848155"/>
              <a:gd name="connsiteY58" fmla="*/ 2384327 h 4832571"/>
              <a:gd name="connsiteX59" fmla="*/ 12935 w 17848155"/>
              <a:gd name="connsiteY59" fmla="*/ 2694570 h 4832571"/>
              <a:gd name="connsiteX60" fmla="*/ 61921 w 17848155"/>
              <a:gd name="connsiteY60" fmla="*/ 2906841 h 4832571"/>
              <a:gd name="connsiteX61" fmla="*/ 143563 w 17848155"/>
              <a:gd name="connsiteY61" fmla="*/ 3021141 h 4832571"/>
              <a:gd name="connsiteX0" fmla="*/ 45592 w 17848155"/>
              <a:gd name="connsiteY0" fmla="*/ 2972155 h 4832571"/>
              <a:gd name="connsiteX1" fmla="*/ 421149 w 17848155"/>
              <a:gd name="connsiteY1" fmla="*/ 2972155 h 4832571"/>
              <a:gd name="connsiteX2" fmla="*/ 731392 w 17848155"/>
              <a:gd name="connsiteY2" fmla="*/ 2988484 h 4832571"/>
              <a:gd name="connsiteX3" fmla="*/ 1286563 w 17848155"/>
              <a:gd name="connsiteY3" fmla="*/ 3037470 h 4832571"/>
              <a:gd name="connsiteX4" fmla="*/ 1711106 w 17848155"/>
              <a:gd name="connsiteY4" fmla="*/ 3135441 h 4832571"/>
              <a:gd name="connsiteX5" fmla="*/ 2037678 w 17848155"/>
              <a:gd name="connsiteY5" fmla="*/ 3151770 h 4832571"/>
              <a:gd name="connsiteX6" fmla="*/ 2707149 w 17848155"/>
              <a:gd name="connsiteY6" fmla="*/ 3168098 h 4832571"/>
              <a:gd name="connsiteX7" fmla="*/ 3229663 w 17848155"/>
              <a:gd name="connsiteY7" fmla="*/ 3200755 h 4832571"/>
              <a:gd name="connsiteX8" fmla="*/ 3556235 w 17848155"/>
              <a:gd name="connsiteY8" fmla="*/ 3331384 h 4832571"/>
              <a:gd name="connsiteX9" fmla="*/ 4470635 w 17848155"/>
              <a:gd name="connsiteY9" fmla="*/ 3527327 h 4832571"/>
              <a:gd name="connsiteX10" fmla="*/ 4797206 w 17848155"/>
              <a:gd name="connsiteY10" fmla="*/ 3592641 h 4832571"/>
              <a:gd name="connsiteX11" fmla="*/ 5221749 w 17848155"/>
              <a:gd name="connsiteY11" fmla="*/ 3674284 h 4832571"/>
              <a:gd name="connsiteX12" fmla="*/ 5940206 w 17848155"/>
              <a:gd name="connsiteY12" fmla="*/ 3886555 h 4832571"/>
              <a:gd name="connsiteX13" fmla="*/ 6266778 w 17848155"/>
              <a:gd name="connsiteY13" fmla="*/ 4049841 h 4832571"/>
              <a:gd name="connsiteX14" fmla="*/ 6511706 w 17848155"/>
              <a:gd name="connsiteY14" fmla="*/ 4245784 h 4832571"/>
              <a:gd name="connsiteX15" fmla="*/ 6903592 w 17848155"/>
              <a:gd name="connsiteY15" fmla="*/ 4474384 h 4832571"/>
              <a:gd name="connsiteX16" fmla="*/ 7295478 w 17848155"/>
              <a:gd name="connsiteY16" fmla="*/ 4702984 h 4832571"/>
              <a:gd name="connsiteX17" fmla="*/ 7622049 w 17848155"/>
              <a:gd name="connsiteY17" fmla="*/ 4670327 h 4832571"/>
              <a:gd name="connsiteX18" fmla="*/ 8103587 w 17848155"/>
              <a:gd name="connsiteY18" fmla="*/ 2746504 h 4832571"/>
              <a:gd name="connsiteX19" fmla="*/ 8593441 w 17848155"/>
              <a:gd name="connsiteY19" fmla="*/ 2719437 h 4832571"/>
              <a:gd name="connsiteX20" fmla="*/ 9018316 w 17848155"/>
              <a:gd name="connsiteY20" fmla="*/ 2715619 h 4832571"/>
              <a:gd name="connsiteX21" fmla="*/ 9164589 w 17848155"/>
              <a:gd name="connsiteY21" fmla="*/ 2705550 h 4832571"/>
              <a:gd name="connsiteX22" fmla="*/ 9833746 w 17848155"/>
              <a:gd name="connsiteY22" fmla="*/ 2688552 h 4832571"/>
              <a:gd name="connsiteX23" fmla="*/ 10446549 w 17848155"/>
              <a:gd name="connsiteY23" fmla="*/ 2668413 h 4832571"/>
              <a:gd name="connsiteX24" fmla="*/ 10822765 w 17848155"/>
              <a:gd name="connsiteY24" fmla="*/ 2700395 h 4832571"/>
              <a:gd name="connsiteX25" fmla="*/ 11517586 w 17848155"/>
              <a:gd name="connsiteY25" fmla="*/ 2814030 h 4832571"/>
              <a:gd name="connsiteX26" fmla="*/ 12161388 w 17848155"/>
              <a:gd name="connsiteY26" fmla="*/ 2966560 h 4832571"/>
              <a:gd name="connsiteX27" fmla="*/ 12553278 w 17848155"/>
              <a:gd name="connsiteY27" fmla="*/ 3086455 h 4832571"/>
              <a:gd name="connsiteX28" fmla="*/ 12977821 w 17848155"/>
              <a:gd name="connsiteY28" fmla="*/ 3053798 h 4832571"/>
              <a:gd name="connsiteX29" fmla="*/ 13418692 w 17848155"/>
              <a:gd name="connsiteY29" fmla="*/ 3021141 h 4832571"/>
              <a:gd name="connsiteX30" fmla="*/ 14080742 w 17848155"/>
              <a:gd name="connsiteY30" fmla="*/ 3026584 h 4832571"/>
              <a:gd name="connsiteX31" fmla="*/ 14888758 w 17848155"/>
              <a:gd name="connsiteY31" fmla="*/ 3017182 h 4832571"/>
              <a:gd name="connsiteX32" fmla="*/ 16155460 w 17848155"/>
              <a:gd name="connsiteY32" fmla="*/ 3136431 h 4832571"/>
              <a:gd name="connsiteX33" fmla="*/ 17791284 w 17848155"/>
              <a:gd name="connsiteY33" fmla="*/ 3273491 h 4832571"/>
              <a:gd name="connsiteX34" fmla="*/ 17323595 w 17848155"/>
              <a:gd name="connsiteY34" fmla="*/ 3140813 h 4832571"/>
              <a:gd name="connsiteX35" fmla="*/ 15897666 w 17848155"/>
              <a:gd name="connsiteY35" fmla="*/ 2971166 h 4832571"/>
              <a:gd name="connsiteX36" fmla="*/ 14487471 w 17848155"/>
              <a:gd name="connsiteY36" fmla="*/ 2683189 h 4832571"/>
              <a:gd name="connsiteX37" fmla="*/ 13348430 w 17848155"/>
              <a:gd name="connsiteY37" fmla="*/ 1670818 h 4832571"/>
              <a:gd name="connsiteX38" fmla="*/ 12771981 w 17848155"/>
              <a:gd name="connsiteY38" fmla="*/ 1203227 h 4832571"/>
              <a:gd name="connsiteX39" fmla="*/ 12310824 w 17848155"/>
              <a:gd name="connsiteY39" fmla="*/ 1031035 h 4832571"/>
              <a:gd name="connsiteX40" fmla="*/ 11871930 w 17848155"/>
              <a:gd name="connsiteY40" fmla="*/ 857853 h 4832571"/>
              <a:gd name="connsiteX41" fmla="*/ 11423638 w 17848155"/>
              <a:gd name="connsiteY41" fmla="*/ 630243 h 4832571"/>
              <a:gd name="connsiteX42" fmla="*/ 10906566 w 17848155"/>
              <a:gd name="connsiteY42" fmla="*/ 441721 h 4832571"/>
              <a:gd name="connsiteX43" fmla="*/ 10495878 w 17848155"/>
              <a:gd name="connsiteY43" fmla="*/ 212627 h 4832571"/>
              <a:gd name="connsiteX44" fmla="*/ 10038678 w 17848155"/>
              <a:gd name="connsiteY44" fmla="*/ 179970 h 4832571"/>
              <a:gd name="connsiteX45" fmla="*/ 8895678 w 17848155"/>
              <a:gd name="connsiteY45" fmla="*/ 33012 h 4832571"/>
              <a:gd name="connsiteX46" fmla="*/ 7491421 w 17848155"/>
              <a:gd name="connsiteY46" fmla="*/ 16684 h 4832571"/>
              <a:gd name="connsiteX47" fmla="*/ 6805621 w 17848155"/>
              <a:gd name="connsiteY47" fmla="*/ 355 h 4832571"/>
              <a:gd name="connsiteX48" fmla="*/ 5662621 w 17848155"/>
              <a:gd name="connsiteY48" fmla="*/ 33012 h 4832571"/>
              <a:gd name="connsiteX49" fmla="*/ 5025806 w 17848155"/>
              <a:gd name="connsiteY49" fmla="*/ 98327 h 4832571"/>
              <a:gd name="connsiteX50" fmla="*/ 3899135 w 17848155"/>
              <a:gd name="connsiteY50" fmla="*/ 147312 h 4832571"/>
              <a:gd name="connsiteX51" fmla="*/ 3099035 w 17848155"/>
              <a:gd name="connsiteY51" fmla="*/ 326927 h 4832571"/>
              <a:gd name="connsiteX52" fmla="*/ 2266278 w 17848155"/>
              <a:gd name="connsiteY52" fmla="*/ 522870 h 4832571"/>
              <a:gd name="connsiteX53" fmla="*/ 1841735 w 17848155"/>
              <a:gd name="connsiteY53" fmla="*/ 686155 h 4832571"/>
              <a:gd name="connsiteX54" fmla="*/ 1417192 w 17848155"/>
              <a:gd name="connsiteY54" fmla="*/ 849441 h 4832571"/>
              <a:gd name="connsiteX55" fmla="*/ 862021 w 17848155"/>
              <a:gd name="connsiteY55" fmla="*/ 1176012 h 4832571"/>
              <a:gd name="connsiteX56" fmla="*/ 437478 w 17848155"/>
              <a:gd name="connsiteY56" fmla="*/ 1502584 h 4832571"/>
              <a:gd name="connsiteX57" fmla="*/ 159892 w 17848155"/>
              <a:gd name="connsiteY57" fmla="*/ 1861812 h 4832571"/>
              <a:gd name="connsiteX58" fmla="*/ 12935 w 17848155"/>
              <a:gd name="connsiteY58" fmla="*/ 2384327 h 4832571"/>
              <a:gd name="connsiteX59" fmla="*/ 12935 w 17848155"/>
              <a:gd name="connsiteY59" fmla="*/ 2694570 h 4832571"/>
              <a:gd name="connsiteX60" fmla="*/ 61921 w 17848155"/>
              <a:gd name="connsiteY60" fmla="*/ 2906841 h 4832571"/>
              <a:gd name="connsiteX61" fmla="*/ 143563 w 17848155"/>
              <a:gd name="connsiteY61" fmla="*/ 3021141 h 4832571"/>
              <a:gd name="connsiteX0" fmla="*/ 45592 w 17848155"/>
              <a:gd name="connsiteY0" fmla="*/ 2972155 h 4785350"/>
              <a:gd name="connsiteX1" fmla="*/ 421149 w 17848155"/>
              <a:gd name="connsiteY1" fmla="*/ 2972155 h 4785350"/>
              <a:gd name="connsiteX2" fmla="*/ 731392 w 17848155"/>
              <a:gd name="connsiteY2" fmla="*/ 2988484 h 4785350"/>
              <a:gd name="connsiteX3" fmla="*/ 1286563 w 17848155"/>
              <a:gd name="connsiteY3" fmla="*/ 3037470 h 4785350"/>
              <a:gd name="connsiteX4" fmla="*/ 1711106 w 17848155"/>
              <a:gd name="connsiteY4" fmla="*/ 3135441 h 4785350"/>
              <a:gd name="connsiteX5" fmla="*/ 2037678 w 17848155"/>
              <a:gd name="connsiteY5" fmla="*/ 3151770 h 4785350"/>
              <a:gd name="connsiteX6" fmla="*/ 2707149 w 17848155"/>
              <a:gd name="connsiteY6" fmla="*/ 3168098 h 4785350"/>
              <a:gd name="connsiteX7" fmla="*/ 3229663 w 17848155"/>
              <a:gd name="connsiteY7" fmla="*/ 3200755 h 4785350"/>
              <a:gd name="connsiteX8" fmla="*/ 3556235 w 17848155"/>
              <a:gd name="connsiteY8" fmla="*/ 3331384 h 4785350"/>
              <a:gd name="connsiteX9" fmla="*/ 4470635 w 17848155"/>
              <a:gd name="connsiteY9" fmla="*/ 3527327 h 4785350"/>
              <a:gd name="connsiteX10" fmla="*/ 4797206 w 17848155"/>
              <a:gd name="connsiteY10" fmla="*/ 3592641 h 4785350"/>
              <a:gd name="connsiteX11" fmla="*/ 5221749 w 17848155"/>
              <a:gd name="connsiteY11" fmla="*/ 3674284 h 4785350"/>
              <a:gd name="connsiteX12" fmla="*/ 5940206 w 17848155"/>
              <a:gd name="connsiteY12" fmla="*/ 3886555 h 4785350"/>
              <a:gd name="connsiteX13" fmla="*/ 6266778 w 17848155"/>
              <a:gd name="connsiteY13" fmla="*/ 4049841 h 4785350"/>
              <a:gd name="connsiteX14" fmla="*/ 6511706 w 17848155"/>
              <a:gd name="connsiteY14" fmla="*/ 4245784 h 4785350"/>
              <a:gd name="connsiteX15" fmla="*/ 6903592 w 17848155"/>
              <a:gd name="connsiteY15" fmla="*/ 4474384 h 4785350"/>
              <a:gd name="connsiteX16" fmla="*/ 7295478 w 17848155"/>
              <a:gd name="connsiteY16" fmla="*/ 4702984 h 4785350"/>
              <a:gd name="connsiteX17" fmla="*/ 7704031 w 17848155"/>
              <a:gd name="connsiteY17" fmla="*/ 2952508 h 4785350"/>
              <a:gd name="connsiteX18" fmla="*/ 8103587 w 17848155"/>
              <a:gd name="connsiteY18" fmla="*/ 2746504 h 4785350"/>
              <a:gd name="connsiteX19" fmla="*/ 8593441 w 17848155"/>
              <a:gd name="connsiteY19" fmla="*/ 2719437 h 4785350"/>
              <a:gd name="connsiteX20" fmla="*/ 9018316 w 17848155"/>
              <a:gd name="connsiteY20" fmla="*/ 2715619 h 4785350"/>
              <a:gd name="connsiteX21" fmla="*/ 9164589 w 17848155"/>
              <a:gd name="connsiteY21" fmla="*/ 2705550 h 4785350"/>
              <a:gd name="connsiteX22" fmla="*/ 9833746 w 17848155"/>
              <a:gd name="connsiteY22" fmla="*/ 2688552 h 4785350"/>
              <a:gd name="connsiteX23" fmla="*/ 10446549 w 17848155"/>
              <a:gd name="connsiteY23" fmla="*/ 2668413 h 4785350"/>
              <a:gd name="connsiteX24" fmla="*/ 10822765 w 17848155"/>
              <a:gd name="connsiteY24" fmla="*/ 2700395 h 4785350"/>
              <a:gd name="connsiteX25" fmla="*/ 11517586 w 17848155"/>
              <a:gd name="connsiteY25" fmla="*/ 2814030 h 4785350"/>
              <a:gd name="connsiteX26" fmla="*/ 12161388 w 17848155"/>
              <a:gd name="connsiteY26" fmla="*/ 2966560 h 4785350"/>
              <a:gd name="connsiteX27" fmla="*/ 12553278 w 17848155"/>
              <a:gd name="connsiteY27" fmla="*/ 3086455 h 4785350"/>
              <a:gd name="connsiteX28" fmla="*/ 12977821 w 17848155"/>
              <a:gd name="connsiteY28" fmla="*/ 3053798 h 4785350"/>
              <a:gd name="connsiteX29" fmla="*/ 13418692 w 17848155"/>
              <a:gd name="connsiteY29" fmla="*/ 3021141 h 4785350"/>
              <a:gd name="connsiteX30" fmla="*/ 14080742 w 17848155"/>
              <a:gd name="connsiteY30" fmla="*/ 3026584 h 4785350"/>
              <a:gd name="connsiteX31" fmla="*/ 14888758 w 17848155"/>
              <a:gd name="connsiteY31" fmla="*/ 3017182 h 4785350"/>
              <a:gd name="connsiteX32" fmla="*/ 16155460 w 17848155"/>
              <a:gd name="connsiteY32" fmla="*/ 3136431 h 4785350"/>
              <a:gd name="connsiteX33" fmla="*/ 17791284 w 17848155"/>
              <a:gd name="connsiteY33" fmla="*/ 3273491 h 4785350"/>
              <a:gd name="connsiteX34" fmla="*/ 17323595 w 17848155"/>
              <a:gd name="connsiteY34" fmla="*/ 3140813 h 4785350"/>
              <a:gd name="connsiteX35" fmla="*/ 15897666 w 17848155"/>
              <a:gd name="connsiteY35" fmla="*/ 2971166 h 4785350"/>
              <a:gd name="connsiteX36" fmla="*/ 14487471 w 17848155"/>
              <a:gd name="connsiteY36" fmla="*/ 2683189 h 4785350"/>
              <a:gd name="connsiteX37" fmla="*/ 13348430 w 17848155"/>
              <a:gd name="connsiteY37" fmla="*/ 1670818 h 4785350"/>
              <a:gd name="connsiteX38" fmla="*/ 12771981 w 17848155"/>
              <a:gd name="connsiteY38" fmla="*/ 1203227 h 4785350"/>
              <a:gd name="connsiteX39" fmla="*/ 12310824 w 17848155"/>
              <a:gd name="connsiteY39" fmla="*/ 1031035 h 4785350"/>
              <a:gd name="connsiteX40" fmla="*/ 11871930 w 17848155"/>
              <a:gd name="connsiteY40" fmla="*/ 857853 h 4785350"/>
              <a:gd name="connsiteX41" fmla="*/ 11423638 w 17848155"/>
              <a:gd name="connsiteY41" fmla="*/ 630243 h 4785350"/>
              <a:gd name="connsiteX42" fmla="*/ 10906566 w 17848155"/>
              <a:gd name="connsiteY42" fmla="*/ 441721 h 4785350"/>
              <a:gd name="connsiteX43" fmla="*/ 10495878 w 17848155"/>
              <a:gd name="connsiteY43" fmla="*/ 212627 h 4785350"/>
              <a:gd name="connsiteX44" fmla="*/ 10038678 w 17848155"/>
              <a:gd name="connsiteY44" fmla="*/ 179970 h 4785350"/>
              <a:gd name="connsiteX45" fmla="*/ 8895678 w 17848155"/>
              <a:gd name="connsiteY45" fmla="*/ 33012 h 4785350"/>
              <a:gd name="connsiteX46" fmla="*/ 7491421 w 17848155"/>
              <a:gd name="connsiteY46" fmla="*/ 16684 h 4785350"/>
              <a:gd name="connsiteX47" fmla="*/ 6805621 w 17848155"/>
              <a:gd name="connsiteY47" fmla="*/ 355 h 4785350"/>
              <a:gd name="connsiteX48" fmla="*/ 5662621 w 17848155"/>
              <a:gd name="connsiteY48" fmla="*/ 33012 h 4785350"/>
              <a:gd name="connsiteX49" fmla="*/ 5025806 w 17848155"/>
              <a:gd name="connsiteY49" fmla="*/ 98327 h 4785350"/>
              <a:gd name="connsiteX50" fmla="*/ 3899135 w 17848155"/>
              <a:gd name="connsiteY50" fmla="*/ 147312 h 4785350"/>
              <a:gd name="connsiteX51" fmla="*/ 3099035 w 17848155"/>
              <a:gd name="connsiteY51" fmla="*/ 326927 h 4785350"/>
              <a:gd name="connsiteX52" fmla="*/ 2266278 w 17848155"/>
              <a:gd name="connsiteY52" fmla="*/ 522870 h 4785350"/>
              <a:gd name="connsiteX53" fmla="*/ 1841735 w 17848155"/>
              <a:gd name="connsiteY53" fmla="*/ 686155 h 4785350"/>
              <a:gd name="connsiteX54" fmla="*/ 1417192 w 17848155"/>
              <a:gd name="connsiteY54" fmla="*/ 849441 h 4785350"/>
              <a:gd name="connsiteX55" fmla="*/ 862021 w 17848155"/>
              <a:gd name="connsiteY55" fmla="*/ 1176012 h 4785350"/>
              <a:gd name="connsiteX56" fmla="*/ 437478 w 17848155"/>
              <a:gd name="connsiteY56" fmla="*/ 1502584 h 4785350"/>
              <a:gd name="connsiteX57" fmla="*/ 159892 w 17848155"/>
              <a:gd name="connsiteY57" fmla="*/ 1861812 h 4785350"/>
              <a:gd name="connsiteX58" fmla="*/ 12935 w 17848155"/>
              <a:gd name="connsiteY58" fmla="*/ 2384327 h 4785350"/>
              <a:gd name="connsiteX59" fmla="*/ 12935 w 17848155"/>
              <a:gd name="connsiteY59" fmla="*/ 2694570 h 4785350"/>
              <a:gd name="connsiteX60" fmla="*/ 61921 w 17848155"/>
              <a:gd name="connsiteY60" fmla="*/ 2906841 h 4785350"/>
              <a:gd name="connsiteX61" fmla="*/ 143563 w 17848155"/>
              <a:gd name="connsiteY61" fmla="*/ 3021141 h 4785350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31392 w 17848155"/>
              <a:gd name="connsiteY2" fmla="*/ 2988484 h 4550476"/>
              <a:gd name="connsiteX3" fmla="*/ 1286563 w 17848155"/>
              <a:gd name="connsiteY3" fmla="*/ 3037470 h 4550476"/>
              <a:gd name="connsiteX4" fmla="*/ 1711106 w 17848155"/>
              <a:gd name="connsiteY4" fmla="*/ 3135441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286563 w 17848155"/>
              <a:gd name="connsiteY3" fmla="*/ 3037470 h 4550476"/>
              <a:gd name="connsiteX4" fmla="*/ 1711106 w 17848155"/>
              <a:gd name="connsiteY4" fmla="*/ 3135441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711106 w 17848155"/>
              <a:gd name="connsiteY4" fmla="*/ 3135441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752087 w 17848155"/>
              <a:gd name="connsiteY4" fmla="*/ 2884923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306678 w 17848155"/>
              <a:gd name="connsiteY9" fmla="*/ 2990502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306678 w 17848155"/>
              <a:gd name="connsiteY9" fmla="*/ 2990502 h 4550476"/>
              <a:gd name="connsiteX10" fmla="*/ 4797202 w 17848155"/>
              <a:gd name="connsiteY10" fmla="*/ 2876882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265695 w 17848155"/>
              <a:gd name="connsiteY9" fmla="*/ 2775782 h 4550476"/>
              <a:gd name="connsiteX10" fmla="*/ 4797202 w 17848155"/>
              <a:gd name="connsiteY10" fmla="*/ 2876882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265695 w 17848155"/>
              <a:gd name="connsiteY9" fmla="*/ 2775782 h 4550476"/>
              <a:gd name="connsiteX10" fmla="*/ 4797202 w 17848155"/>
              <a:gd name="connsiteY10" fmla="*/ 2876882 h 4550476"/>
              <a:gd name="connsiteX11" fmla="*/ 5098784 w 17848155"/>
              <a:gd name="connsiteY11" fmla="*/ 2886937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265695 w 17848155"/>
              <a:gd name="connsiteY9" fmla="*/ 2775782 h 4550476"/>
              <a:gd name="connsiteX10" fmla="*/ 4797202 w 17848155"/>
              <a:gd name="connsiteY10" fmla="*/ 2876882 h 4550476"/>
              <a:gd name="connsiteX11" fmla="*/ 5098784 w 17848155"/>
              <a:gd name="connsiteY11" fmla="*/ 2886937 h 4550476"/>
              <a:gd name="connsiteX12" fmla="*/ 5653305 w 17848155"/>
              <a:gd name="connsiteY12" fmla="*/ 2920271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75755"/>
              <a:gd name="connsiteX1" fmla="*/ 421149 w 17848155"/>
              <a:gd name="connsiteY1" fmla="*/ 2972155 h 4575755"/>
              <a:gd name="connsiteX2" fmla="*/ 772398 w 17848155"/>
              <a:gd name="connsiteY2" fmla="*/ 2881120 h 4575755"/>
              <a:gd name="connsiteX3" fmla="*/ 1327539 w 17848155"/>
              <a:gd name="connsiteY3" fmla="*/ 2822733 h 4575755"/>
              <a:gd name="connsiteX4" fmla="*/ 1834071 w 17848155"/>
              <a:gd name="connsiteY4" fmla="*/ 2634418 h 4575755"/>
              <a:gd name="connsiteX5" fmla="*/ 2119645 w 17848155"/>
              <a:gd name="connsiteY5" fmla="*/ 2686524 h 4575755"/>
              <a:gd name="connsiteX6" fmla="*/ 2707146 w 17848155"/>
              <a:gd name="connsiteY6" fmla="*/ 2774429 h 4575755"/>
              <a:gd name="connsiteX7" fmla="*/ 3229668 w 17848155"/>
              <a:gd name="connsiteY7" fmla="*/ 2807087 h 4575755"/>
              <a:gd name="connsiteX8" fmla="*/ 3597243 w 17848155"/>
              <a:gd name="connsiteY8" fmla="*/ 2830352 h 4575755"/>
              <a:gd name="connsiteX9" fmla="*/ 4265695 w 17848155"/>
              <a:gd name="connsiteY9" fmla="*/ 2775782 h 4575755"/>
              <a:gd name="connsiteX10" fmla="*/ 4797202 w 17848155"/>
              <a:gd name="connsiteY10" fmla="*/ 2876882 h 4575755"/>
              <a:gd name="connsiteX11" fmla="*/ 5098784 w 17848155"/>
              <a:gd name="connsiteY11" fmla="*/ 2886937 h 4575755"/>
              <a:gd name="connsiteX12" fmla="*/ 5653305 w 17848155"/>
              <a:gd name="connsiteY12" fmla="*/ 2920271 h 4575755"/>
              <a:gd name="connsiteX13" fmla="*/ 6061846 w 17848155"/>
              <a:gd name="connsiteY13" fmla="*/ 3047778 h 4575755"/>
              <a:gd name="connsiteX14" fmla="*/ 6511706 w 17848155"/>
              <a:gd name="connsiteY14" fmla="*/ 4245784 h 4575755"/>
              <a:gd name="connsiteX15" fmla="*/ 6903592 w 17848155"/>
              <a:gd name="connsiteY15" fmla="*/ 4474384 h 4575755"/>
              <a:gd name="connsiteX16" fmla="*/ 7172506 w 17848155"/>
              <a:gd name="connsiteY16" fmla="*/ 2806230 h 4575755"/>
              <a:gd name="connsiteX17" fmla="*/ 7704031 w 17848155"/>
              <a:gd name="connsiteY17" fmla="*/ 2952508 h 4575755"/>
              <a:gd name="connsiteX18" fmla="*/ 8103587 w 17848155"/>
              <a:gd name="connsiteY18" fmla="*/ 2746504 h 4575755"/>
              <a:gd name="connsiteX19" fmla="*/ 8593441 w 17848155"/>
              <a:gd name="connsiteY19" fmla="*/ 2719437 h 4575755"/>
              <a:gd name="connsiteX20" fmla="*/ 9018316 w 17848155"/>
              <a:gd name="connsiteY20" fmla="*/ 2715619 h 4575755"/>
              <a:gd name="connsiteX21" fmla="*/ 9164589 w 17848155"/>
              <a:gd name="connsiteY21" fmla="*/ 2705550 h 4575755"/>
              <a:gd name="connsiteX22" fmla="*/ 9833746 w 17848155"/>
              <a:gd name="connsiteY22" fmla="*/ 2688552 h 4575755"/>
              <a:gd name="connsiteX23" fmla="*/ 10446549 w 17848155"/>
              <a:gd name="connsiteY23" fmla="*/ 2668413 h 4575755"/>
              <a:gd name="connsiteX24" fmla="*/ 10822765 w 17848155"/>
              <a:gd name="connsiteY24" fmla="*/ 2700395 h 4575755"/>
              <a:gd name="connsiteX25" fmla="*/ 11517586 w 17848155"/>
              <a:gd name="connsiteY25" fmla="*/ 2814030 h 4575755"/>
              <a:gd name="connsiteX26" fmla="*/ 12161388 w 17848155"/>
              <a:gd name="connsiteY26" fmla="*/ 2966560 h 4575755"/>
              <a:gd name="connsiteX27" fmla="*/ 12553278 w 17848155"/>
              <a:gd name="connsiteY27" fmla="*/ 3086455 h 4575755"/>
              <a:gd name="connsiteX28" fmla="*/ 12977821 w 17848155"/>
              <a:gd name="connsiteY28" fmla="*/ 3053798 h 4575755"/>
              <a:gd name="connsiteX29" fmla="*/ 13418692 w 17848155"/>
              <a:gd name="connsiteY29" fmla="*/ 3021141 h 4575755"/>
              <a:gd name="connsiteX30" fmla="*/ 14080742 w 17848155"/>
              <a:gd name="connsiteY30" fmla="*/ 3026584 h 4575755"/>
              <a:gd name="connsiteX31" fmla="*/ 14888758 w 17848155"/>
              <a:gd name="connsiteY31" fmla="*/ 3017182 h 4575755"/>
              <a:gd name="connsiteX32" fmla="*/ 16155460 w 17848155"/>
              <a:gd name="connsiteY32" fmla="*/ 3136431 h 4575755"/>
              <a:gd name="connsiteX33" fmla="*/ 17791284 w 17848155"/>
              <a:gd name="connsiteY33" fmla="*/ 3273491 h 4575755"/>
              <a:gd name="connsiteX34" fmla="*/ 17323595 w 17848155"/>
              <a:gd name="connsiteY34" fmla="*/ 3140813 h 4575755"/>
              <a:gd name="connsiteX35" fmla="*/ 15897666 w 17848155"/>
              <a:gd name="connsiteY35" fmla="*/ 2971166 h 4575755"/>
              <a:gd name="connsiteX36" fmla="*/ 14487471 w 17848155"/>
              <a:gd name="connsiteY36" fmla="*/ 2683189 h 4575755"/>
              <a:gd name="connsiteX37" fmla="*/ 13348430 w 17848155"/>
              <a:gd name="connsiteY37" fmla="*/ 1670818 h 4575755"/>
              <a:gd name="connsiteX38" fmla="*/ 12771981 w 17848155"/>
              <a:gd name="connsiteY38" fmla="*/ 1203227 h 4575755"/>
              <a:gd name="connsiteX39" fmla="*/ 12310824 w 17848155"/>
              <a:gd name="connsiteY39" fmla="*/ 1031035 h 4575755"/>
              <a:gd name="connsiteX40" fmla="*/ 11871930 w 17848155"/>
              <a:gd name="connsiteY40" fmla="*/ 857853 h 4575755"/>
              <a:gd name="connsiteX41" fmla="*/ 11423638 w 17848155"/>
              <a:gd name="connsiteY41" fmla="*/ 630243 h 4575755"/>
              <a:gd name="connsiteX42" fmla="*/ 10906566 w 17848155"/>
              <a:gd name="connsiteY42" fmla="*/ 441721 h 4575755"/>
              <a:gd name="connsiteX43" fmla="*/ 10495878 w 17848155"/>
              <a:gd name="connsiteY43" fmla="*/ 212627 h 4575755"/>
              <a:gd name="connsiteX44" fmla="*/ 10038678 w 17848155"/>
              <a:gd name="connsiteY44" fmla="*/ 179970 h 4575755"/>
              <a:gd name="connsiteX45" fmla="*/ 8895678 w 17848155"/>
              <a:gd name="connsiteY45" fmla="*/ 33012 h 4575755"/>
              <a:gd name="connsiteX46" fmla="*/ 7491421 w 17848155"/>
              <a:gd name="connsiteY46" fmla="*/ 16684 h 4575755"/>
              <a:gd name="connsiteX47" fmla="*/ 6805621 w 17848155"/>
              <a:gd name="connsiteY47" fmla="*/ 355 h 4575755"/>
              <a:gd name="connsiteX48" fmla="*/ 5662621 w 17848155"/>
              <a:gd name="connsiteY48" fmla="*/ 33012 h 4575755"/>
              <a:gd name="connsiteX49" fmla="*/ 5025806 w 17848155"/>
              <a:gd name="connsiteY49" fmla="*/ 98327 h 4575755"/>
              <a:gd name="connsiteX50" fmla="*/ 3899135 w 17848155"/>
              <a:gd name="connsiteY50" fmla="*/ 147312 h 4575755"/>
              <a:gd name="connsiteX51" fmla="*/ 3099035 w 17848155"/>
              <a:gd name="connsiteY51" fmla="*/ 326927 h 4575755"/>
              <a:gd name="connsiteX52" fmla="*/ 2266278 w 17848155"/>
              <a:gd name="connsiteY52" fmla="*/ 522870 h 4575755"/>
              <a:gd name="connsiteX53" fmla="*/ 1841735 w 17848155"/>
              <a:gd name="connsiteY53" fmla="*/ 686155 h 4575755"/>
              <a:gd name="connsiteX54" fmla="*/ 1417192 w 17848155"/>
              <a:gd name="connsiteY54" fmla="*/ 849441 h 4575755"/>
              <a:gd name="connsiteX55" fmla="*/ 862021 w 17848155"/>
              <a:gd name="connsiteY55" fmla="*/ 1176012 h 4575755"/>
              <a:gd name="connsiteX56" fmla="*/ 437478 w 17848155"/>
              <a:gd name="connsiteY56" fmla="*/ 1502584 h 4575755"/>
              <a:gd name="connsiteX57" fmla="*/ 159892 w 17848155"/>
              <a:gd name="connsiteY57" fmla="*/ 1861812 h 4575755"/>
              <a:gd name="connsiteX58" fmla="*/ 12935 w 17848155"/>
              <a:gd name="connsiteY58" fmla="*/ 2384327 h 4575755"/>
              <a:gd name="connsiteX59" fmla="*/ 12935 w 17848155"/>
              <a:gd name="connsiteY59" fmla="*/ 2694570 h 4575755"/>
              <a:gd name="connsiteX60" fmla="*/ 61921 w 17848155"/>
              <a:gd name="connsiteY60" fmla="*/ 2906841 h 4575755"/>
              <a:gd name="connsiteX61" fmla="*/ 143563 w 17848155"/>
              <a:gd name="connsiteY61" fmla="*/ 3021141 h 4575755"/>
              <a:gd name="connsiteX0" fmla="*/ 45592 w 17848155"/>
              <a:gd name="connsiteY0" fmla="*/ 2972155 h 4475857"/>
              <a:gd name="connsiteX1" fmla="*/ 421149 w 17848155"/>
              <a:gd name="connsiteY1" fmla="*/ 2972155 h 4475857"/>
              <a:gd name="connsiteX2" fmla="*/ 772398 w 17848155"/>
              <a:gd name="connsiteY2" fmla="*/ 2881120 h 4475857"/>
              <a:gd name="connsiteX3" fmla="*/ 1327539 w 17848155"/>
              <a:gd name="connsiteY3" fmla="*/ 2822733 h 4475857"/>
              <a:gd name="connsiteX4" fmla="*/ 1834071 w 17848155"/>
              <a:gd name="connsiteY4" fmla="*/ 2634418 h 4475857"/>
              <a:gd name="connsiteX5" fmla="*/ 2119645 w 17848155"/>
              <a:gd name="connsiteY5" fmla="*/ 2686524 h 4475857"/>
              <a:gd name="connsiteX6" fmla="*/ 2707146 w 17848155"/>
              <a:gd name="connsiteY6" fmla="*/ 2774429 h 4475857"/>
              <a:gd name="connsiteX7" fmla="*/ 3229668 w 17848155"/>
              <a:gd name="connsiteY7" fmla="*/ 2807087 h 4475857"/>
              <a:gd name="connsiteX8" fmla="*/ 3597243 w 17848155"/>
              <a:gd name="connsiteY8" fmla="*/ 2830352 h 4475857"/>
              <a:gd name="connsiteX9" fmla="*/ 4265695 w 17848155"/>
              <a:gd name="connsiteY9" fmla="*/ 2775782 h 4475857"/>
              <a:gd name="connsiteX10" fmla="*/ 4797202 w 17848155"/>
              <a:gd name="connsiteY10" fmla="*/ 2876882 h 4475857"/>
              <a:gd name="connsiteX11" fmla="*/ 5098784 w 17848155"/>
              <a:gd name="connsiteY11" fmla="*/ 2886937 h 4475857"/>
              <a:gd name="connsiteX12" fmla="*/ 5653305 w 17848155"/>
              <a:gd name="connsiteY12" fmla="*/ 2920271 h 4475857"/>
              <a:gd name="connsiteX13" fmla="*/ 6061846 w 17848155"/>
              <a:gd name="connsiteY13" fmla="*/ 3047778 h 4475857"/>
              <a:gd name="connsiteX14" fmla="*/ 6429748 w 17848155"/>
              <a:gd name="connsiteY14" fmla="*/ 3100575 h 4475857"/>
              <a:gd name="connsiteX15" fmla="*/ 6903592 w 17848155"/>
              <a:gd name="connsiteY15" fmla="*/ 4474384 h 4475857"/>
              <a:gd name="connsiteX16" fmla="*/ 7172506 w 17848155"/>
              <a:gd name="connsiteY16" fmla="*/ 2806230 h 4475857"/>
              <a:gd name="connsiteX17" fmla="*/ 7704031 w 17848155"/>
              <a:gd name="connsiteY17" fmla="*/ 2952508 h 4475857"/>
              <a:gd name="connsiteX18" fmla="*/ 8103587 w 17848155"/>
              <a:gd name="connsiteY18" fmla="*/ 2746504 h 4475857"/>
              <a:gd name="connsiteX19" fmla="*/ 8593441 w 17848155"/>
              <a:gd name="connsiteY19" fmla="*/ 2719437 h 4475857"/>
              <a:gd name="connsiteX20" fmla="*/ 9018316 w 17848155"/>
              <a:gd name="connsiteY20" fmla="*/ 2715619 h 4475857"/>
              <a:gd name="connsiteX21" fmla="*/ 9164589 w 17848155"/>
              <a:gd name="connsiteY21" fmla="*/ 2705550 h 4475857"/>
              <a:gd name="connsiteX22" fmla="*/ 9833746 w 17848155"/>
              <a:gd name="connsiteY22" fmla="*/ 2688552 h 4475857"/>
              <a:gd name="connsiteX23" fmla="*/ 10446549 w 17848155"/>
              <a:gd name="connsiteY23" fmla="*/ 2668413 h 4475857"/>
              <a:gd name="connsiteX24" fmla="*/ 10822765 w 17848155"/>
              <a:gd name="connsiteY24" fmla="*/ 2700395 h 4475857"/>
              <a:gd name="connsiteX25" fmla="*/ 11517586 w 17848155"/>
              <a:gd name="connsiteY25" fmla="*/ 2814030 h 4475857"/>
              <a:gd name="connsiteX26" fmla="*/ 12161388 w 17848155"/>
              <a:gd name="connsiteY26" fmla="*/ 2966560 h 4475857"/>
              <a:gd name="connsiteX27" fmla="*/ 12553278 w 17848155"/>
              <a:gd name="connsiteY27" fmla="*/ 3086455 h 4475857"/>
              <a:gd name="connsiteX28" fmla="*/ 12977821 w 17848155"/>
              <a:gd name="connsiteY28" fmla="*/ 3053798 h 4475857"/>
              <a:gd name="connsiteX29" fmla="*/ 13418692 w 17848155"/>
              <a:gd name="connsiteY29" fmla="*/ 3021141 h 4475857"/>
              <a:gd name="connsiteX30" fmla="*/ 14080742 w 17848155"/>
              <a:gd name="connsiteY30" fmla="*/ 3026584 h 4475857"/>
              <a:gd name="connsiteX31" fmla="*/ 14888758 w 17848155"/>
              <a:gd name="connsiteY31" fmla="*/ 3017182 h 4475857"/>
              <a:gd name="connsiteX32" fmla="*/ 16155460 w 17848155"/>
              <a:gd name="connsiteY32" fmla="*/ 3136431 h 4475857"/>
              <a:gd name="connsiteX33" fmla="*/ 17791284 w 17848155"/>
              <a:gd name="connsiteY33" fmla="*/ 3273491 h 4475857"/>
              <a:gd name="connsiteX34" fmla="*/ 17323595 w 17848155"/>
              <a:gd name="connsiteY34" fmla="*/ 3140813 h 4475857"/>
              <a:gd name="connsiteX35" fmla="*/ 15897666 w 17848155"/>
              <a:gd name="connsiteY35" fmla="*/ 2971166 h 4475857"/>
              <a:gd name="connsiteX36" fmla="*/ 14487471 w 17848155"/>
              <a:gd name="connsiteY36" fmla="*/ 2683189 h 4475857"/>
              <a:gd name="connsiteX37" fmla="*/ 13348430 w 17848155"/>
              <a:gd name="connsiteY37" fmla="*/ 1670818 h 4475857"/>
              <a:gd name="connsiteX38" fmla="*/ 12771981 w 17848155"/>
              <a:gd name="connsiteY38" fmla="*/ 1203227 h 4475857"/>
              <a:gd name="connsiteX39" fmla="*/ 12310824 w 17848155"/>
              <a:gd name="connsiteY39" fmla="*/ 1031035 h 4475857"/>
              <a:gd name="connsiteX40" fmla="*/ 11871930 w 17848155"/>
              <a:gd name="connsiteY40" fmla="*/ 857853 h 4475857"/>
              <a:gd name="connsiteX41" fmla="*/ 11423638 w 17848155"/>
              <a:gd name="connsiteY41" fmla="*/ 630243 h 4475857"/>
              <a:gd name="connsiteX42" fmla="*/ 10906566 w 17848155"/>
              <a:gd name="connsiteY42" fmla="*/ 441721 h 4475857"/>
              <a:gd name="connsiteX43" fmla="*/ 10495878 w 17848155"/>
              <a:gd name="connsiteY43" fmla="*/ 212627 h 4475857"/>
              <a:gd name="connsiteX44" fmla="*/ 10038678 w 17848155"/>
              <a:gd name="connsiteY44" fmla="*/ 179970 h 4475857"/>
              <a:gd name="connsiteX45" fmla="*/ 8895678 w 17848155"/>
              <a:gd name="connsiteY45" fmla="*/ 33012 h 4475857"/>
              <a:gd name="connsiteX46" fmla="*/ 7491421 w 17848155"/>
              <a:gd name="connsiteY46" fmla="*/ 16684 h 4475857"/>
              <a:gd name="connsiteX47" fmla="*/ 6805621 w 17848155"/>
              <a:gd name="connsiteY47" fmla="*/ 355 h 4475857"/>
              <a:gd name="connsiteX48" fmla="*/ 5662621 w 17848155"/>
              <a:gd name="connsiteY48" fmla="*/ 33012 h 4475857"/>
              <a:gd name="connsiteX49" fmla="*/ 5025806 w 17848155"/>
              <a:gd name="connsiteY49" fmla="*/ 98327 h 4475857"/>
              <a:gd name="connsiteX50" fmla="*/ 3899135 w 17848155"/>
              <a:gd name="connsiteY50" fmla="*/ 147312 h 4475857"/>
              <a:gd name="connsiteX51" fmla="*/ 3099035 w 17848155"/>
              <a:gd name="connsiteY51" fmla="*/ 326927 h 4475857"/>
              <a:gd name="connsiteX52" fmla="*/ 2266278 w 17848155"/>
              <a:gd name="connsiteY52" fmla="*/ 522870 h 4475857"/>
              <a:gd name="connsiteX53" fmla="*/ 1841735 w 17848155"/>
              <a:gd name="connsiteY53" fmla="*/ 686155 h 4475857"/>
              <a:gd name="connsiteX54" fmla="*/ 1417192 w 17848155"/>
              <a:gd name="connsiteY54" fmla="*/ 849441 h 4475857"/>
              <a:gd name="connsiteX55" fmla="*/ 862021 w 17848155"/>
              <a:gd name="connsiteY55" fmla="*/ 1176012 h 4475857"/>
              <a:gd name="connsiteX56" fmla="*/ 437478 w 17848155"/>
              <a:gd name="connsiteY56" fmla="*/ 1502584 h 4475857"/>
              <a:gd name="connsiteX57" fmla="*/ 159892 w 17848155"/>
              <a:gd name="connsiteY57" fmla="*/ 1861812 h 4475857"/>
              <a:gd name="connsiteX58" fmla="*/ 12935 w 17848155"/>
              <a:gd name="connsiteY58" fmla="*/ 2384327 h 4475857"/>
              <a:gd name="connsiteX59" fmla="*/ 12935 w 17848155"/>
              <a:gd name="connsiteY59" fmla="*/ 2694570 h 4475857"/>
              <a:gd name="connsiteX60" fmla="*/ 61921 w 17848155"/>
              <a:gd name="connsiteY60" fmla="*/ 2906841 h 4475857"/>
              <a:gd name="connsiteX61" fmla="*/ 143563 w 17848155"/>
              <a:gd name="connsiteY61" fmla="*/ 3021141 h 4475857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98784 w 17848155"/>
              <a:gd name="connsiteY11" fmla="*/ 2886937 h 3273500"/>
              <a:gd name="connsiteX12" fmla="*/ 5653305 w 17848155"/>
              <a:gd name="connsiteY12" fmla="*/ 2920271 h 3273500"/>
              <a:gd name="connsiteX13" fmla="*/ 6061846 w 17848155"/>
              <a:gd name="connsiteY13" fmla="*/ 3047778 h 3273500"/>
              <a:gd name="connsiteX14" fmla="*/ 6429748 w 17848155"/>
              <a:gd name="connsiteY14" fmla="*/ 3100575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98784 w 17848155"/>
              <a:gd name="connsiteY11" fmla="*/ 2886937 h 3273500"/>
              <a:gd name="connsiteX12" fmla="*/ 5653305 w 17848155"/>
              <a:gd name="connsiteY12" fmla="*/ 2920271 h 3273500"/>
              <a:gd name="connsiteX13" fmla="*/ 6061846 w 17848155"/>
              <a:gd name="connsiteY13" fmla="*/ 3047778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98784 w 17848155"/>
              <a:gd name="connsiteY11" fmla="*/ 2886937 h 3273500"/>
              <a:gd name="connsiteX12" fmla="*/ 5653305 w 17848155"/>
              <a:gd name="connsiteY12" fmla="*/ 2920271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98784 w 17848155"/>
              <a:gd name="connsiteY11" fmla="*/ 2886937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57801 w 17848155"/>
              <a:gd name="connsiteY11" fmla="*/ 2708001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483211 h 3273500"/>
              <a:gd name="connsiteX11" fmla="*/ 5057801 w 17848155"/>
              <a:gd name="connsiteY11" fmla="*/ 2708001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483211 h 3273500"/>
              <a:gd name="connsiteX11" fmla="*/ 5057801 w 17848155"/>
              <a:gd name="connsiteY11" fmla="*/ 2708001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663048 w 17848155"/>
              <a:gd name="connsiteY17" fmla="*/ 2630420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483211 h 3273500"/>
              <a:gd name="connsiteX11" fmla="*/ 5057801 w 17848155"/>
              <a:gd name="connsiteY11" fmla="*/ 2708001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663048 w 17848155"/>
              <a:gd name="connsiteY17" fmla="*/ 2630420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64 w 17848155"/>
              <a:gd name="connsiteY36" fmla="*/ 2468467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51925"/>
              <a:gd name="connsiteY0" fmla="*/ 2972155 h 3274041"/>
              <a:gd name="connsiteX1" fmla="*/ 421149 w 17851925"/>
              <a:gd name="connsiteY1" fmla="*/ 2972155 h 3274041"/>
              <a:gd name="connsiteX2" fmla="*/ 772398 w 17851925"/>
              <a:gd name="connsiteY2" fmla="*/ 2881120 h 3274041"/>
              <a:gd name="connsiteX3" fmla="*/ 1327539 w 17851925"/>
              <a:gd name="connsiteY3" fmla="*/ 2822733 h 3274041"/>
              <a:gd name="connsiteX4" fmla="*/ 1834071 w 17851925"/>
              <a:gd name="connsiteY4" fmla="*/ 2634418 h 3274041"/>
              <a:gd name="connsiteX5" fmla="*/ 2119645 w 17851925"/>
              <a:gd name="connsiteY5" fmla="*/ 2686524 h 3274041"/>
              <a:gd name="connsiteX6" fmla="*/ 2707146 w 17851925"/>
              <a:gd name="connsiteY6" fmla="*/ 2774429 h 3274041"/>
              <a:gd name="connsiteX7" fmla="*/ 3229668 w 17851925"/>
              <a:gd name="connsiteY7" fmla="*/ 2807087 h 3274041"/>
              <a:gd name="connsiteX8" fmla="*/ 3597243 w 17851925"/>
              <a:gd name="connsiteY8" fmla="*/ 2830352 h 3274041"/>
              <a:gd name="connsiteX9" fmla="*/ 4265695 w 17851925"/>
              <a:gd name="connsiteY9" fmla="*/ 2775782 h 3274041"/>
              <a:gd name="connsiteX10" fmla="*/ 4797202 w 17851925"/>
              <a:gd name="connsiteY10" fmla="*/ 2483211 h 3274041"/>
              <a:gd name="connsiteX11" fmla="*/ 5057801 w 17851925"/>
              <a:gd name="connsiteY11" fmla="*/ 2708001 h 3274041"/>
              <a:gd name="connsiteX12" fmla="*/ 5653305 w 17851925"/>
              <a:gd name="connsiteY12" fmla="*/ 2669767 h 3274041"/>
              <a:gd name="connsiteX13" fmla="*/ 6102830 w 17851925"/>
              <a:gd name="connsiteY13" fmla="*/ 2761474 h 3274041"/>
              <a:gd name="connsiteX14" fmla="*/ 6429748 w 17851925"/>
              <a:gd name="connsiteY14" fmla="*/ 2814271 h 3274041"/>
              <a:gd name="connsiteX15" fmla="*/ 6821628 w 17851925"/>
              <a:gd name="connsiteY15" fmla="*/ 2756560 h 3274041"/>
              <a:gd name="connsiteX16" fmla="*/ 7172506 w 17851925"/>
              <a:gd name="connsiteY16" fmla="*/ 2806230 h 3274041"/>
              <a:gd name="connsiteX17" fmla="*/ 7663048 w 17851925"/>
              <a:gd name="connsiteY17" fmla="*/ 2630420 h 3274041"/>
              <a:gd name="connsiteX18" fmla="*/ 8103587 w 17851925"/>
              <a:gd name="connsiteY18" fmla="*/ 2746504 h 3274041"/>
              <a:gd name="connsiteX19" fmla="*/ 8593441 w 17851925"/>
              <a:gd name="connsiteY19" fmla="*/ 2719437 h 3274041"/>
              <a:gd name="connsiteX20" fmla="*/ 9018316 w 17851925"/>
              <a:gd name="connsiteY20" fmla="*/ 2715619 h 3274041"/>
              <a:gd name="connsiteX21" fmla="*/ 9164589 w 17851925"/>
              <a:gd name="connsiteY21" fmla="*/ 2705550 h 3274041"/>
              <a:gd name="connsiteX22" fmla="*/ 9833746 w 17851925"/>
              <a:gd name="connsiteY22" fmla="*/ 2688552 h 3274041"/>
              <a:gd name="connsiteX23" fmla="*/ 10446549 w 17851925"/>
              <a:gd name="connsiteY23" fmla="*/ 2668413 h 3274041"/>
              <a:gd name="connsiteX24" fmla="*/ 10822765 w 17851925"/>
              <a:gd name="connsiteY24" fmla="*/ 2700395 h 3274041"/>
              <a:gd name="connsiteX25" fmla="*/ 11517586 w 17851925"/>
              <a:gd name="connsiteY25" fmla="*/ 2814030 h 3274041"/>
              <a:gd name="connsiteX26" fmla="*/ 12161388 w 17851925"/>
              <a:gd name="connsiteY26" fmla="*/ 2966560 h 3274041"/>
              <a:gd name="connsiteX27" fmla="*/ 12553278 w 17851925"/>
              <a:gd name="connsiteY27" fmla="*/ 3086455 h 3274041"/>
              <a:gd name="connsiteX28" fmla="*/ 12977821 w 17851925"/>
              <a:gd name="connsiteY28" fmla="*/ 3053798 h 3274041"/>
              <a:gd name="connsiteX29" fmla="*/ 13418692 w 17851925"/>
              <a:gd name="connsiteY29" fmla="*/ 3021141 h 3274041"/>
              <a:gd name="connsiteX30" fmla="*/ 14080742 w 17851925"/>
              <a:gd name="connsiteY30" fmla="*/ 3026584 h 3274041"/>
              <a:gd name="connsiteX31" fmla="*/ 14888758 w 17851925"/>
              <a:gd name="connsiteY31" fmla="*/ 3017182 h 3274041"/>
              <a:gd name="connsiteX32" fmla="*/ 16155460 w 17851925"/>
              <a:gd name="connsiteY32" fmla="*/ 3136431 h 3274041"/>
              <a:gd name="connsiteX33" fmla="*/ 17791284 w 17851925"/>
              <a:gd name="connsiteY33" fmla="*/ 3273491 h 3274041"/>
              <a:gd name="connsiteX34" fmla="*/ 17323595 w 17851925"/>
              <a:gd name="connsiteY34" fmla="*/ 3140813 h 3274041"/>
              <a:gd name="connsiteX35" fmla="*/ 15651759 w 17851925"/>
              <a:gd name="connsiteY35" fmla="*/ 2398552 h 3274041"/>
              <a:gd name="connsiteX36" fmla="*/ 14487464 w 17851925"/>
              <a:gd name="connsiteY36" fmla="*/ 2468467 h 3274041"/>
              <a:gd name="connsiteX37" fmla="*/ 13348430 w 17851925"/>
              <a:gd name="connsiteY37" fmla="*/ 1670818 h 3274041"/>
              <a:gd name="connsiteX38" fmla="*/ 12771981 w 17851925"/>
              <a:gd name="connsiteY38" fmla="*/ 1203227 h 3274041"/>
              <a:gd name="connsiteX39" fmla="*/ 12310824 w 17851925"/>
              <a:gd name="connsiteY39" fmla="*/ 1031035 h 3274041"/>
              <a:gd name="connsiteX40" fmla="*/ 11871930 w 17851925"/>
              <a:gd name="connsiteY40" fmla="*/ 857853 h 3274041"/>
              <a:gd name="connsiteX41" fmla="*/ 11423638 w 17851925"/>
              <a:gd name="connsiteY41" fmla="*/ 630243 h 3274041"/>
              <a:gd name="connsiteX42" fmla="*/ 10906566 w 17851925"/>
              <a:gd name="connsiteY42" fmla="*/ 441721 h 3274041"/>
              <a:gd name="connsiteX43" fmla="*/ 10495878 w 17851925"/>
              <a:gd name="connsiteY43" fmla="*/ 212627 h 3274041"/>
              <a:gd name="connsiteX44" fmla="*/ 10038678 w 17851925"/>
              <a:gd name="connsiteY44" fmla="*/ 179970 h 3274041"/>
              <a:gd name="connsiteX45" fmla="*/ 8895678 w 17851925"/>
              <a:gd name="connsiteY45" fmla="*/ 33012 h 3274041"/>
              <a:gd name="connsiteX46" fmla="*/ 7491421 w 17851925"/>
              <a:gd name="connsiteY46" fmla="*/ 16684 h 3274041"/>
              <a:gd name="connsiteX47" fmla="*/ 6805621 w 17851925"/>
              <a:gd name="connsiteY47" fmla="*/ 355 h 3274041"/>
              <a:gd name="connsiteX48" fmla="*/ 5662621 w 17851925"/>
              <a:gd name="connsiteY48" fmla="*/ 33012 h 3274041"/>
              <a:gd name="connsiteX49" fmla="*/ 5025806 w 17851925"/>
              <a:gd name="connsiteY49" fmla="*/ 98327 h 3274041"/>
              <a:gd name="connsiteX50" fmla="*/ 3899135 w 17851925"/>
              <a:gd name="connsiteY50" fmla="*/ 147312 h 3274041"/>
              <a:gd name="connsiteX51" fmla="*/ 3099035 w 17851925"/>
              <a:gd name="connsiteY51" fmla="*/ 326927 h 3274041"/>
              <a:gd name="connsiteX52" fmla="*/ 2266278 w 17851925"/>
              <a:gd name="connsiteY52" fmla="*/ 522870 h 3274041"/>
              <a:gd name="connsiteX53" fmla="*/ 1841735 w 17851925"/>
              <a:gd name="connsiteY53" fmla="*/ 686155 h 3274041"/>
              <a:gd name="connsiteX54" fmla="*/ 1417192 w 17851925"/>
              <a:gd name="connsiteY54" fmla="*/ 849441 h 3274041"/>
              <a:gd name="connsiteX55" fmla="*/ 862021 w 17851925"/>
              <a:gd name="connsiteY55" fmla="*/ 1176012 h 3274041"/>
              <a:gd name="connsiteX56" fmla="*/ 437478 w 17851925"/>
              <a:gd name="connsiteY56" fmla="*/ 1502584 h 3274041"/>
              <a:gd name="connsiteX57" fmla="*/ 159892 w 17851925"/>
              <a:gd name="connsiteY57" fmla="*/ 1861812 h 3274041"/>
              <a:gd name="connsiteX58" fmla="*/ 12935 w 17851925"/>
              <a:gd name="connsiteY58" fmla="*/ 2384327 h 3274041"/>
              <a:gd name="connsiteX59" fmla="*/ 12935 w 17851925"/>
              <a:gd name="connsiteY59" fmla="*/ 2694570 h 3274041"/>
              <a:gd name="connsiteX60" fmla="*/ 61921 w 17851925"/>
              <a:gd name="connsiteY60" fmla="*/ 2906841 h 3274041"/>
              <a:gd name="connsiteX61" fmla="*/ 143563 w 17851925"/>
              <a:gd name="connsiteY61" fmla="*/ 3021141 h 3274041"/>
              <a:gd name="connsiteX0" fmla="*/ 45592 w 17795244"/>
              <a:gd name="connsiteY0" fmla="*/ 2972155 h 3321368"/>
              <a:gd name="connsiteX1" fmla="*/ 421149 w 17795244"/>
              <a:gd name="connsiteY1" fmla="*/ 2972155 h 3321368"/>
              <a:gd name="connsiteX2" fmla="*/ 772398 w 17795244"/>
              <a:gd name="connsiteY2" fmla="*/ 2881120 h 3321368"/>
              <a:gd name="connsiteX3" fmla="*/ 1327539 w 17795244"/>
              <a:gd name="connsiteY3" fmla="*/ 2822733 h 3321368"/>
              <a:gd name="connsiteX4" fmla="*/ 1834071 w 17795244"/>
              <a:gd name="connsiteY4" fmla="*/ 2634418 h 3321368"/>
              <a:gd name="connsiteX5" fmla="*/ 2119645 w 17795244"/>
              <a:gd name="connsiteY5" fmla="*/ 2686524 h 3321368"/>
              <a:gd name="connsiteX6" fmla="*/ 2707146 w 17795244"/>
              <a:gd name="connsiteY6" fmla="*/ 2774429 h 3321368"/>
              <a:gd name="connsiteX7" fmla="*/ 3229668 w 17795244"/>
              <a:gd name="connsiteY7" fmla="*/ 2807087 h 3321368"/>
              <a:gd name="connsiteX8" fmla="*/ 3597243 w 17795244"/>
              <a:gd name="connsiteY8" fmla="*/ 2830352 h 3321368"/>
              <a:gd name="connsiteX9" fmla="*/ 4265695 w 17795244"/>
              <a:gd name="connsiteY9" fmla="*/ 2775782 h 3321368"/>
              <a:gd name="connsiteX10" fmla="*/ 4797202 w 17795244"/>
              <a:gd name="connsiteY10" fmla="*/ 2483211 h 3321368"/>
              <a:gd name="connsiteX11" fmla="*/ 5057801 w 17795244"/>
              <a:gd name="connsiteY11" fmla="*/ 2708001 h 3321368"/>
              <a:gd name="connsiteX12" fmla="*/ 5653305 w 17795244"/>
              <a:gd name="connsiteY12" fmla="*/ 2669767 h 3321368"/>
              <a:gd name="connsiteX13" fmla="*/ 6102830 w 17795244"/>
              <a:gd name="connsiteY13" fmla="*/ 2761474 h 3321368"/>
              <a:gd name="connsiteX14" fmla="*/ 6429748 w 17795244"/>
              <a:gd name="connsiteY14" fmla="*/ 2814271 h 3321368"/>
              <a:gd name="connsiteX15" fmla="*/ 6821628 w 17795244"/>
              <a:gd name="connsiteY15" fmla="*/ 2756560 h 3321368"/>
              <a:gd name="connsiteX16" fmla="*/ 7172506 w 17795244"/>
              <a:gd name="connsiteY16" fmla="*/ 2806230 h 3321368"/>
              <a:gd name="connsiteX17" fmla="*/ 7663048 w 17795244"/>
              <a:gd name="connsiteY17" fmla="*/ 2630420 h 3321368"/>
              <a:gd name="connsiteX18" fmla="*/ 8103587 w 17795244"/>
              <a:gd name="connsiteY18" fmla="*/ 2746504 h 3321368"/>
              <a:gd name="connsiteX19" fmla="*/ 8593441 w 17795244"/>
              <a:gd name="connsiteY19" fmla="*/ 2719437 h 3321368"/>
              <a:gd name="connsiteX20" fmla="*/ 9018316 w 17795244"/>
              <a:gd name="connsiteY20" fmla="*/ 2715619 h 3321368"/>
              <a:gd name="connsiteX21" fmla="*/ 9164589 w 17795244"/>
              <a:gd name="connsiteY21" fmla="*/ 2705550 h 3321368"/>
              <a:gd name="connsiteX22" fmla="*/ 9833746 w 17795244"/>
              <a:gd name="connsiteY22" fmla="*/ 2688552 h 3321368"/>
              <a:gd name="connsiteX23" fmla="*/ 10446549 w 17795244"/>
              <a:gd name="connsiteY23" fmla="*/ 2668413 h 3321368"/>
              <a:gd name="connsiteX24" fmla="*/ 10822765 w 17795244"/>
              <a:gd name="connsiteY24" fmla="*/ 2700395 h 3321368"/>
              <a:gd name="connsiteX25" fmla="*/ 11517586 w 17795244"/>
              <a:gd name="connsiteY25" fmla="*/ 2814030 h 3321368"/>
              <a:gd name="connsiteX26" fmla="*/ 12161388 w 17795244"/>
              <a:gd name="connsiteY26" fmla="*/ 2966560 h 3321368"/>
              <a:gd name="connsiteX27" fmla="*/ 12553278 w 17795244"/>
              <a:gd name="connsiteY27" fmla="*/ 3086455 h 3321368"/>
              <a:gd name="connsiteX28" fmla="*/ 12977821 w 17795244"/>
              <a:gd name="connsiteY28" fmla="*/ 3053798 h 3321368"/>
              <a:gd name="connsiteX29" fmla="*/ 13418692 w 17795244"/>
              <a:gd name="connsiteY29" fmla="*/ 3021141 h 3321368"/>
              <a:gd name="connsiteX30" fmla="*/ 14080742 w 17795244"/>
              <a:gd name="connsiteY30" fmla="*/ 3026584 h 3321368"/>
              <a:gd name="connsiteX31" fmla="*/ 14888758 w 17795244"/>
              <a:gd name="connsiteY31" fmla="*/ 3017182 h 3321368"/>
              <a:gd name="connsiteX32" fmla="*/ 16155460 w 17795244"/>
              <a:gd name="connsiteY32" fmla="*/ 3136431 h 3321368"/>
              <a:gd name="connsiteX33" fmla="*/ 17791284 w 17795244"/>
              <a:gd name="connsiteY33" fmla="*/ 3273491 h 3321368"/>
              <a:gd name="connsiteX34" fmla="*/ 16585835 w 17795244"/>
              <a:gd name="connsiteY34" fmla="*/ 2246112 h 3321368"/>
              <a:gd name="connsiteX35" fmla="*/ 15651759 w 17795244"/>
              <a:gd name="connsiteY35" fmla="*/ 2398552 h 3321368"/>
              <a:gd name="connsiteX36" fmla="*/ 14487464 w 17795244"/>
              <a:gd name="connsiteY36" fmla="*/ 2468467 h 3321368"/>
              <a:gd name="connsiteX37" fmla="*/ 13348430 w 17795244"/>
              <a:gd name="connsiteY37" fmla="*/ 1670818 h 3321368"/>
              <a:gd name="connsiteX38" fmla="*/ 12771981 w 17795244"/>
              <a:gd name="connsiteY38" fmla="*/ 1203227 h 3321368"/>
              <a:gd name="connsiteX39" fmla="*/ 12310824 w 17795244"/>
              <a:gd name="connsiteY39" fmla="*/ 1031035 h 3321368"/>
              <a:gd name="connsiteX40" fmla="*/ 11871930 w 17795244"/>
              <a:gd name="connsiteY40" fmla="*/ 857853 h 3321368"/>
              <a:gd name="connsiteX41" fmla="*/ 11423638 w 17795244"/>
              <a:gd name="connsiteY41" fmla="*/ 630243 h 3321368"/>
              <a:gd name="connsiteX42" fmla="*/ 10906566 w 17795244"/>
              <a:gd name="connsiteY42" fmla="*/ 441721 h 3321368"/>
              <a:gd name="connsiteX43" fmla="*/ 10495878 w 17795244"/>
              <a:gd name="connsiteY43" fmla="*/ 212627 h 3321368"/>
              <a:gd name="connsiteX44" fmla="*/ 10038678 w 17795244"/>
              <a:gd name="connsiteY44" fmla="*/ 179970 h 3321368"/>
              <a:gd name="connsiteX45" fmla="*/ 8895678 w 17795244"/>
              <a:gd name="connsiteY45" fmla="*/ 33012 h 3321368"/>
              <a:gd name="connsiteX46" fmla="*/ 7491421 w 17795244"/>
              <a:gd name="connsiteY46" fmla="*/ 16684 h 3321368"/>
              <a:gd name="connsiteX47" fmla="*/ 6805621 w 17795244"/>
              <a:gd name="connsiteY47" fmla="*/ 355 h 3321368"/>
              <a:gd name="connsiteX48" fmla="*/ 5662621 w 17795244"/>
              <a:gd name="connsiteY48" fmla="*/ 33012 h 3321368"/>
              <a:gd name="connsiteX49" fmla="*/ 5025806 w 17795244"/>
              <a:gd name="connsiteY49" fmla="*/ 98327 h 3321368"/>
              <a:gd name="connsiteX50" fmla="*/ 3899135 w 17795244"/>
              <a:gd name="connsiteY50" fmla="*/ 147312 h 3321368"/>
              <a:gd name="connsiteX51" fmla="*/ 3099035 w 17795244"/>
              <a:gd name="connsiteY51" fmla="*/ 326927 h 3321368"/>
              <a:gd name="connsiteX52" fmla="*/ 2266278 w 17795244"/>
              <a:gd name="connsiteY52" fmla="*/ 522870 h 3321368"/>
              <a:gd name="connsiteX53" fmla="*/ 1841735 w 17795244"/>
              <a:gd name="connsiteY53" fmla="*/ 686155 h 3321368"/>
              <a:gd name="connsiteX54" fmla="*/ 1417192 w 17795244"/>
              <a:gd name="connsiteY54" fmla="*/ 849441 h 3321368"/>
              <a:gd name="connsiteX55" fmla="*/ 862021 w 17795244"/>
              <a:gd name="connsiteY55" fmla="*/ 1176012 h 3321368"/>
              <a:gd name="connsiteX56" fmla="*/ 437478 w 17795244"/>
              <a:gd name="connsiteY56" fmla="*/ 1502584 h 3321368"/>
              <a:gd name="connsiteX57" fmla="*/ 159892 w 17795244"/>
              <a:gd name="connsiteY57" fmla="*/ 1861812 h 3321368"/>
              <a:gd name="connsiteX58" fmla="*/ 12935 w 17795244"/>
              <a:gd name="connsiteY58" fmla="*/ 2384327 h 3321368"/>
              <a:gd name="connsiteX59" fmla="*/ 12935 w 17795244"/>
              <a:gd name="connsiteY59" fmla="*/ 2694570 h 3321368"/>
              <a:gd name="connsiteX60" fmla="*/ 61921 w 17795244"/>
              <a:gd name="connsiteY60" fmla="*/ 2906841 h 3321368"/>
              <a:gd name="connsiteX61" fmla="*/ 143563 w 17795244"/>
              <a:gd name="connsiteY61" fmla="*/ 3021141 h 3321368"/>
              <a:gd name="connsiteX0" fmla="*/ 45592 w 17795278"/>
              <a:gd name="connsiteY0" fmla="*/ 2972155 h 3321368"/>
              <a:gd name="connsiteX1" fmla="*/ 421149 w 17795278"/>
              <a:gd name="connsiteY1" fmla="*/ 2972155 h 3321368"/>
              <a:gd name="connsiteX2" fmla="*/ 772398 w 17795278"/>
              <a:gd name="connsiteY2" fmla="*/ 2881120 h 3321368"/>
              <a:gd name="connsiteX3" fmla="*/ 1327539 w 17795278"/>
              <a:gd name="connsiteY3" fmla="*/ 2822733 h 3321368"/>
              <a:gd name="connsiteX4" fmla="*/ 1834071 w 17795278"/>
              <a:gd name="connsiteY4" fmla="*/ 2634418 h 3321368"/>
              <a:gd name="connsiteX5" fmla="*/ 2119645 w 17795278"/>
              <a:gd name="connsiteY5" fmla="*/ 2686524 h 3321368"/>
              <a:gd name="connsiteX6" fmla="*/ 2707146 w 17795278"/>
              <a:gd name="connsiteY6" fmla="*/ 2774429 h 3321368"/>
              <a:gd name="connsiteX7" fmla="*/ 3229668 w 17795278"/>
              <a:gd name="connsiteY7" fmla="*/ 2807087 h 3321368"/>
              <a:gd name="connsiteX8" fmla="*/ 3597243 w 17795278"/>
              <a:gd name="connsiteY8" fmla="*/ 2830352 h 3321368"/>
              <a:gd name="connsiteX9" fmla="*/ 4265695 w 17795278"/>
              <a:gd name="connsiteY9" fmla="*/ 2775782 h 3321368"/>
              <a:gd name="connsiteX10" fmla="*/ 4797202 w 17795278"/>
              <a:gd name="connsiteY10" fmla="*/ 2483211 h 3321368"/>
              <a:gd name="connsiteX11" fmla="*/ 5057801 w 17795278"/>
              <a:gd name="connsiteY11" fmla="*/ 2708001 h 3321368"/>
              <a:gd name="connsiteX12" fmla="*/ 5653305 w 17795278"/>
              <a:gd name="connsiteY12" fmla="*/ 2669767 h 3321368"/>
              <a:gd name="connsiteX13" fmla="*/ 6102830 w 17795278"/>
              <a:gd name="connsiteY13" fmla="*/ 2761474 h 3321368"/>
              <a:gd name="connsiteX14" fmla="*/ 6429748 w 17795278"/>
              <a:gd name="connsiteY14" fmla="*/ 2814271 h 3321368"/>
              <a:gd name="connsiteX15" fmla="*/ 6821628 w 17795278"/>
              <a:gd name="connsiteY15" fmla="*/ 2756560 h 3321368"/>
              <a:gd name="connsiteX16" fmla="*/ 7172506 w 17795278"/>
              <a:gd name="connsiteY16" fmla="*/ 2806230 h 3321368"/>
              <a:gd name="connsiteX17" fmla="*/ 7663048 w 17795278"/>
              <a:gd name="connsiteY17" fmla="*/ 2630420 h 3321368"/>
              <a:gd name="connsiteX18" fmla="*/ 8103587 w 17795278"/>
              <a:gd name="connsiteY18" fmla="*/ 2746504 h 3321368"/>
              <a:gd name="connsiteX19" fmla="*/ 8593441 w 17795278"/>
              <a:gd name="connsiteY19" fmla="*/ 2719437 h 3321368"/>
              <a:gd name="connsiteX20" fmla="*/ 9018316 w 17795278"/>
              <a:gd name="connsiteY20" fmla="*/ 2715619 h 3321368"/>
              <a:gd name="connsiteX21" fmla="*/ 9164589 w 17795278"/>
              <a:gd name="connsiteY21" fmla="*/ 2705550 h 3321368"/>
              <a:gd name="connsiteX22" fmla="*/ 9833746 w 17795278"/>
              <a:gd name="connsiteY22" fmla="*/ 2688552 h 3321368"/>
              <a:gd name="connsiteX23" fmla="*/ 10446549 w 17795278"/>
              <a:gd name="connsiteY23" fmla="*/ 2668413 h 3321368"/>
              <a:gd name="connsiteX24" fmla="*/ 10822765 w 17795278"/>
              <a:gd name="connsiteY24" fmla="*/ 2700395 h 3321368"/>
              <a:gd name="connsiteX25" fmla="*/ 11517586 w 17795278"/>
              <a:gd name="connsiteY25" fmla="*/ 2814030 h 3321368"/>
              <a:gd name="connsiteX26" fmla="*/ 12161388 w 17795278"/>
              <a:gd name="connsiteY26" fmla="*/ 2966560 h 3321368"/>
              <a:gd name="connsiteX27" fmla="*/ 12553278 w 17795278"/>
              <a:gd name="connsiteY27" fmla="*/ 3086455 h 3321368"/>
              <a:gd name="connsiteX28" fmla="*/ 12977821 w 17795278"/>
              <a:gd name="connsiteY28" fmla="*/ 3053798 h 3321368"/>
              <a:gd name="connsiteX29" fmla="*/ 13418692 w 17795278"/>
              <a:gd name="connsiteY29" fmla="*/ 3021141 h 3321368"/>
              <a:gd name="connsiteX30" fmla="*/ 14080742 w 17795278"/>
              <a:gd name="connsiteY30" fmla="*/ 3026584 h 3321368"/>
              <a:gd name="connsiteX31" fmla="*/ 14888758 w 17795278"/>
              <a:gd name="connsiteY31" fmla="*/ 3017182 h 3321368"/>
              <a:gd name="connsiteX32" fmla="*/ 16155460 w 17795278"/>
              <a:gd name="connsiteY32" fmla="*/ 3136431 h 3321368"/>
              <a:gd name="connsiteX33" fmla="*/ 17791284 w 17795278"/>
              <a:gd name="connsiteY33" fmla="*/ 3273491 h 3321368"/>
              <a:gd name="connsiteX34" fmla="*/ 16585835 w 17795278"/>
              <a:gd name="connsiteY34" fmla="*/ 2246112 h 3321368"/>
              <a:gd name="connsiteX35" fmla="*/ 15610776 w 17795278"/>
              <a:gd name="connsiteY35" fmla="*/ 2291184 h 3321368"/>
              <a:gd name="connsiteX36" fmla="*/ 14487464 w 17795278"/>
              <a:gd name="connsiteY36" fmla="*/ 2468467 h 3321368"/>
              <a:gd name="connsiteX37" fmla="*/ 13348430 w 17795278"/>
              <a:gd name="connsiteY37" fmla="*/ 1670818 h 3321368"/>
              <a:gd name="connsiteX38" fmla="*/ 12771981 w 17795278"/>
              <a:gd name="connsiteY38" fmla="*/ 1203227 h 3321368"/>
              <a:gd name="connsiteX39" fmla="*/ 12310824 w 17795278"/>
              <a:gd name="connsiteY39" fmla="*/ 1031035 h 3321368"/>
              <a:gd name="connsiteX40" fmla="*/ 11871930 w 17795278"/>
              <a:gd name="connsiteY40" fmla="*/ 857853 h 3321368"/>
              <a:gd name="connsiteX41" fmla="*/ 11423638 w 17795278"/>
              <a:gd name="connsiteY41" fmla="*/ 630243 h 3321368"/>
              <a:gd name="connsiteX42" fmla="*/ 10906566 w 17795278"/>
              <a:gd name="connsiteY42" fmla="*/ 441721 h 3321368"/>
              <a:gd name="connsiteX43" fmla="*/ 10495878 w 17795278"/>
              <a:gd name="connsiteY43" fmla="*/ 212627 h 3321368"/>
              <a:gd name="connsiteX44" fmla="*/ 10038678 w 17795278"/>
              <a:gd name="connsiteY44" fmla="*/ 179970 h 3321368"/>
              <a:gd name="connsiteX45" fmla="*/ 8895678 w 17795278"/>
              <a:gd name="connsiteY45" fmla="*/ 33012 h 3321368"/>
              <a:gd name="connsiteX46" fmla="*/ 7491421 w 17795278"/>
              <a:gd name="connsiteY46" fmla="*/ 16684 h 3321368"/>
              <a:gd name="connsiteX47" fmla="*/ 6805621 w 17795278"/>
              <a:gd name="connsiteY47" fmla="*/ 355 h 3321368"/>
              <a:gd name="connsiteX48" fmla="*/ 5662621 w 17795278"/>
              <a:gd name="connsiteY48" fmla="*/ 33012 h 3321368"/>
              <a:gd name="connsiteX49" fmla="*/ 5025806 w 17795278"/>
              <a:gd name="connsiteY49" fmla="*/ 98327 h 3321368"/>
              <a:gd name="connsiteX50" fmla="*/ 3899135 w 17795278"/>
              <a:gd name="connsiteY50" fmla="*/ 147312 h 3321368"/>
              <a:gd name="connsiteX51" fmla="*/ 3099035 w 17795278"/>
              <a:gd name="connsiteY51" fmla="*/ 326927 h 3321368"/>
              <a:gd name="connsiteX52" fmla="*/ 2266278 w 17795278"/>
              <a:gd name="connsiteY52" fmla="*/ 522870 h 3321368"/>
              <a:gd name="connsiteX53" fmla="*/ 1841735 w 17795278"/>
              <a:gd name="connsiteY53" fmla="*/ 686155 h 3321368"/>
              <a:gd name="connsiteX54" fmla="*/ 1417192 w 17795278"/>
              <a:gd name="connsiteY54" fmla="*/ 849441 h 3321368"/>
              <a:gd name="connsiteX55" fmla="*/ 862021 w 17795278"/>
              <a:gd name="connsiteY55" fmla="*/ 1176012 h 3321368"/>
              <a:gd name="connsiteX56" fmla="*/ 437478 w 17795278"/>
              <a:gd name="connsiteY56" fmla="*/ 1502584 h 3321368"/>
              <a:gd name="connsiteX57" fmla="*/ 159892 w 17795278"/>
              <a:gd name="connsiteY57" fmla="*/ 1861812 h 3321368"/>
              <a:gd name="connsiteX58" fmla="*/ 12935 w 17795278"/>
              <a:gd name="connsiteY58" fmla="*/ 2384327 h 3321368"/>
              <a:gd name="connsiteX59" fmla="*/ 12935 w 17795278"/>
              <a:gd name="connsiteY59" fmla="*/ 2694570 h 3321368"/>
              <a:gd name="connsiteX60" fmla="*/ 61921 w 17795278"/>
              <a:gd name="connsiteY60" fmla="*/ 2906841 h 3321368"/>
              <a:gd name="connsiteX61" fmla="*/ 143563 w 17795278"/>
              <a:gd name="connsiteY61" fmla="*/ 3021141 h 3321368"/>
              <a:gd name="connsiteX0" fmla="*/ 45592 w 17144607"/>
              <a:gd name="connsiteY0" fmla="*/ 2972155 h 3168958"/>
              <a:gd name="connsiteX1" fmla="*/ 421149 w 17144607"/>
              <a:gd name="connsiteY1" fmla="*/ 2972155 h 3168958"/>
              <a:gd name="connsiteX2" fmla="*/ 772398 w 17144607"/>
              <a:gd name="connsiteY2" fmla="*/ 2881120 h 3168958"/>
              <a:gd name="connsiteX3" fmla="*/ 1327539 w 17144607"/>
              <a:gd name="connsiteY3" fmla="*/ 2822733 h 3168958"/>
              <a:gd name="connsiteX4" fmla="*/ 1834071 w 17144607"/>
              <a:gd name="connsiteY4" fmla="*/ 2634418 h 3168958"/>
              <a:gd name="connsiteX5" fmla="*/ 2119645 w 17144607"/>
              <a:gd name="connsiteY5" fmla="*/ 2686524 h 3168958"/>
              <a:gd name="connsiteX6" fmla="*/ 2707146 w 17144607"/>
              <a:gd name="connsiteY6" fmla="*/ 2774429 h 3168958"/>
              <a:gd name="connsiteX7" fmla="*/ 3229668 w 17144607"/>
              <a:gd name="connsiteY7" fmla="*/ 2807087 h 3168958"/>
              <a:gd name="connsiteX8" fmla="*/ 3597243 w 17144607"/>
              <a:gd name="connsiteY8" fmla="*/ 2830352 h 3168958"/>
              <a:gd name="connsiteX9" fmla="*/ 4265695 w 17144607"/>
              <a:gd name="connsiteY9" fmla="*/ 2775782 h 3168958"/>
              <a:gd name="connsiteX10" fmla="*/ 4797202 w 17144607"/>
              <a:gd name="connsiteY10" fmla="*/ 2483211 h 3168958"/>
              <a:gd name="connsiteX11" fmla="*/ 5057801 w 17144607"/>
              <a:gd name="connsiteY11" fmla="*/ 2708001 h 3168958"/>
              <a:gd name="connsiteX12" fmla="*/ 5653305 w 17144607"/>
              <a:gd name="connsiteY12" fmla="*/ 2669767 h 3168958"/>
              <a:gd name="connsiteX13" fmla="*/ 6102830 w 17144607"/>
              <a:gd name="connsiteY13" fmla="*/ 2761474 h 3168958"/>
              <a:gd name="connsiteX14" fmla="*/ 6429748 w 17144607"/>
              <a:gd name="connsiteY14" fmla="*/ 2814271 h 3168958"/>
              <a:gd name="connsiteX15" fmla="*/ 6821628 w 17144607"/>
              <a:gd name="connsiteY15" fmla="*/ 2756560 h 3168958"/>
              <a:gd name="connsiteX16" fmla="*/ 7172506 w 17144607"/>
              <a:gd name="connsiteY16" fmla="*/ 2806230 h 3168958"/>
              <a:gd name="connsiteX17" fmla="*/ 7663048 w 17144607"/>
              <a:gd name="connsiteY17" fmla="*/ 2630420 h 3168958"/>
              <a:gd name="connsiteX18" fmla="*/ 8103587 w 17144607"/>
              <a:gd name="connsiteY18" fmla="*/ 2746504 h 3168958"/>
              <a:gd name="connsiteX19" fmla="*/ 8593441 w 17144607"/>
              <a:gd name="connsiteY19" fmla="*/ 2719437 h 3168958"/>
              <a:gd name="connsiteX20" fmla="*/ 9018316 w 17144607"/>
              <a:gd name="connsiteY20" fmla="*/ 2715619 h 3168958"/>
              <a:gd name="connsiteX21" fmla="*/ 9164589 w 17144607"/>
              <a:gd name="connsiteY21" fmla="*/ 2705550 h 3168958"/>
              <a:gd name="connsiteX22" fmla="*/ 9833746 w 17144607"/>
              <a:gd name="connsiteY22" fmla="*/ 2688552 h 3168958"/>
              <a:gd name="connsiteX23" fmla="*/ 10446549 w 17144607"/>
              <a:gd name="connsiteY23" fmla="*/ 2668413 h 3168958"/>
              <a:gd name="connsiteX24" fmla="*/ 10822765 w 17144607"/>
              <a:gd name="connsiteY24" fmla="*/ 2700395 h 3168958"/>
              <a:gd name="connsiteX25" fmla="*/ 11517586 w 17144607"/>
              <a:gd name="connsiteY25" fmla="*/ 2814030 h 3168958"/>
              <a:gd name="connsiteX26" fmla="*/ 12161388 w 17144607"/>
              <a:gd name="connsiteY26" fmla="*/ 2966560 h 3168958"/>
              <a:gd name="connsiteX27" fmla="*/ 12553278 w 17144607"/>
              <a:gd name="connsiteY27" fmla="*/ 3086455 h 3168958"/>
              <a:gd name="connsiteX28" fmla="*/ 12977821 w 17144607"/>
              <a:gd name="connsiteY28" fmla="*/ 3053798 h 3168958"/>
              <a:gd name="connsiteX29" fmla="*/ 13418692 w 17144607"/>
              <a:gd name="connsiteY29" fmla="*/ 3021141 h 3168958"/>
              <a:gd name="connsiteX30" fmla="*/ 14080742 w 17144607"/>
              <a:gd name="connsiteY30" fmla="*/ 3026584 h 3168958"/>
              <a:gd name="connsiteX31" fmla="*/ 14888758 w 17144607"/>
              <a:gd name="connsiteY31" fmla="*/ 3017182 h 3168958"/>
              <a:gd name="connsiteX32" fmla="*/ 16155460 w 17144607"/>
              <a:gd name="connsiteY32" fmla="*/ 3136431 h 3168958"/>
              <a:gd name="connsiteX33" fmla="*/ 17135485 w 17144607"/>
              <a:gd name="connsiteY33" fmla="*/ 2342989 h 3168958"/>
              <a:gd name="connsiteX34" fmla="*/ 16585835 w 17144607"/>
              <a:gd name="connsiteY34" fmla="*/ 2246112 h 3168958"/>
              <a:gd name="connsiteX35" fmla="*/ 15610776 w 17144607"/>
              <a:gd name="connsiteY35" fmla="*/ 2291184 h 3168958"/>
              <a:gd name="connsiteX36" fmla="*/ 14487464 w 17144607"/>
              <a:gd name="connsiteY36" fmla="*/ 2468467 h 3168958"/>
              <a:gd name="connsiteX37" fmla="*/ 13348430 w 17144607"/>
              <a:gd name="connsiteY37" fmla="*/ 1670818 h 3168958"/>
              <a:gd name="connsiteX38" fmla="*/ 12771981 w 17144607"/>
              <a:gd name="connsiteY38" fmla="*/ 1203227 h 3168958"/>
              <a:gd name="connsiteX39" fmla="*/ 12310824 w 17144607"/>
              <a:gd name="connsiteY39" fmla="*/ 1031035 h 3168958"/>
              <a:gd name="connsiteX40" fmla="*/ 11871930 w 17144607"/>
              <a:gd name="connsiteY40" fmla="*/ 857853 h 3168958"/>
              <a:gd name="connsiteX41" fmla="*/ 11423638 w 17144607"/>
              <a:gd name="connsiteY41" fmla="*/ 630243 h 3168958"/>
              <a:gd name="connsiteX42" fmla="*/ 10906566 w 17144607"/>
              <a:gd name="connsiteY42" fmla="*/ 441721 h 3168958"/>
              <a:gd name="connsiteX43" fmla="*/ 10495878 w 17144607"/>
              <a:gd name="connsiteY43" fmla="*/ 212627 h 3168958"/>
              <a:gd name="connsiteX44" fmla="*/ 10038678 w 17144607"/>
              <a:gd name="connsiteY44" fmla="*/ 179970 h 3168958"/>
              <a:gd name="connsiteX45" fmla="*/ 8895678 w 17144607"/>
              <a:gd name="connsiteY45" fmla="*/ 33012 h 3168958"/>
              <a:gd name="connsiteX46" fmla="*/ 7491421 w 17144607"/>
              <a:gd name="connsiteY46" fmla="*/ 16684 h 3168958"/>
              <a:gd name="connsiteX47" fmla="*/ 6805621 w 17144607"/>
              <a:gd name="connsiteY47" fmla="*/ 355 h 3168958"/>
              <a:gd name="connsiteX48" fmla="*/ 5662621 w 17144607"/>
              <a:gd name="connsiteY48" fmla="*/ 33012 h 3168958"/>
              <a:gd name="connsiteX49" fmla="*/ 5025806 w 17144607"/>
              <a:gd name="connsiteY49" fmla="*/ 98327 h 3168958"/>
              <a:gd name="connsiteX50" fmla="*/ 3899135 w 17144607"/>
              <a:gd name="connsiteY50" fmla="*/ 147312 h 3168958"/>
              <a:gd name="connsiteX51" fmla="*/ 3099035 w 17144607"/>
              <a:gd name="connsiteY51" fmla="*/ 326927 h 3168958"/>
              <a:gd name="connsiteX52" fmla="*/ 2266278 w 17144607"/>
              <a:gd name="connsiteY52" fmla="*/ 522870 h 3168958"/>
              <a:gd name="connsiteX53" fmla="*/ 1841735 w 17144607"/>
              <a:gd name="connsiteY53" fmla="*/ 686155 h 3168958"/>
              <a:gd name="connsiteX54" fmla="*/ 1417192 w 17144607"/>
              <a:gd name="connsiteY54" fmla="*/ 849441 h 3168958"/>
              <a:gd name="connsiteX55" fmla="*/ 862021 w 17144607"/>
              <a:gd name="connsiteY55" fmla="*/ 1176012 h 3168958"/>
              <a:gd name="connsiteX56" fmla="*/ 437478 w 17144607"/>
              <a:gd name="connsiteY56" fmla="*/ 1502584 h 3168958"/>
              <a:gd name="connsiteX57" fmla="*/ 159892 w 17144607"/>
              <a:gd name="connsiteY57" fmla="*/ 1861812 h 3168958"/>
              <a:gd name="connsiteX58" fmla="*/ 12935 w 17144607"/>
              <a:gd name="connsiteY58" fmla="*/ 2384327 h 3168958"/>
              <a:gd name="connsiteX59" fmla="*/ 12935 w 17144607"/>
              <a:gd name="connsiteY59" fmla="*/ 2694570 h 3168958"/>
              <a:gd name="connsiteX60" fmla="*/ 61921 w 17144607"/>
              <a:gd name="connsiteY60" fmla="*/ 2906841 h 3168958"/>
              <a:gd name="connsiteX61" fmla="*/ 143563 w 17144607"/>
              <a:gd name="connsiteY61" fmla="*/ 3021141 h 3168958"/>
              <a:gd name="connsiteX0" fmla="*/ 45592 w 17142473"/>
              <a:gd name="connsiteY0" fmla="*/ 2972155 h 3168958"/>
              <a:gd name="connsiteX1" fmla="*/ 421149 w 17142473"/>
              <a:gd name="connsiteY1" fmla="*/ 2972155 h 3168958"/>
              <a:gd name="connsiteX2" fmla="*/ 772398 w 17142473"/>
              <a:gd name="connsiteY2" fmla="*/ 2881120 h 3168958"/>
              <a:gd name="connsiteX3" fmla="*/ 1327539 w 17142473"/>
              <a:gd name="connsiteY3" fmla="*/ 2822733 h 3168958"/>
              <a:gd name="connsiteX4" fmla="*/ 1834071 w 17142473"/>
              <a:gd name="connsiteY4" fmla="*/ 2634418 h 3168958"/>
              <a:gd name="connsiteX5" fmla="*/ 2119645 w 17142473"/>
              <a:gd name="connsiteY5" fmla="*/ 2686524 h 3168958"/>
              <a:gd name="connsiteX6" fmla="*/ 2707146 w 17142473"/>
              <a:gd name="connsiteY6" fmla="*/ 2774429 h 3168958"/>
              <a:gd name="connsiteX7" fmla="*/ 3229668 w 17142473"/>
              <a:gd name="connsiteY7" fmla="*/ 2807087 h 3168958"/>
              <a:gd name="connsiteX8" fmla="*/ 3597243 w 17142473"/>
              <a:gd name="connsiteY8" fmla="*/ 2830352 h 3168958"/>
              <a:gd name="connsiteX9" fmla="*/ 4265695 w 17142473"/>
              <a:gd name="connsiteY9" fmla="*/ 2775782 h 3168958"/>
              <a:gd name="connsiteX10" fmla="*/ 4797202 w 17142473"/>
              <a:gd name="connsiteY10" fmla="*/ 2483211 h 3168958"/>
              <a:gd name="connsiteX11" fmla="*/ 5057801 w 17142473"/>
              <a:gd name="connsiteY11" fmla="*/ 2708001 h 3168958"/>
              <a:gd name="connsiteX12" fmla="*/ 5653305 w 17142473"/>
              <a:gd name="connsiteY12" fmla="*/ 2669767 h 3168958"/>
              <a:gd name="connsiteX13" fmla="*/ 6102830 w 17142473"/>
              <a:gd name="connsiteY13" fmla="*/ 2761474 h 3168958"/>
              <a:gd name="connsiteX14" fmla="*/ 6429748 w 17142473"/>
              <a:gd name="connsiteY14" fmla="*/ 2814271 h 3168958"/>
              <a:gd name="connsiteX15" fmla="*/ 6821628 w 17142473"/>
              <a:gd name="connsiteY15" fmla="*/ 2756560 h 3168958"/>
              <a:gd name="connsiteX16" fmla="*/ 7172506 w 17142473"/>
              <a:gd name="connsiteY16" fmla="*/ 2806230 h 3168958"/>
              <a:gd name="connsiteX17" fmla="*/ 7663048 w 17142473"/>
              <a:gd name="connsiteY17" fmla="*/ 2630420 h 3168958"/>
              <a:gd name="connsiteX18" fmla="*/ 8103587 w 17142473"/>
              <a:gd name="connsiteY18" fmla="*/ 2746504 h 3168958"/>
              <a:gd name="connsiteX19" fmla="*/ 8593441 w 17142473"/>
              <a:gd name="connsiteY19" fmla="*/ 2719437 h 3168958"/>
              <a:gd name="connsiteX20" fmla="*/ 9018316 w 17142473"/>
              <a:gd name="connsiteY20" fmla="*/ 2715619 h 3168958"/>
              <a:gd name="connsiteX21" fmla="*/ 9164589 w 17142473"/>
              <a:gd name="connsiteY21" fmla="*/ 2705550 h 3168958"/>
              <a:gd name="connsiteX22" fmla="*/ 9833746 w 17142473"/>
              <a:gd name="connsiteY22" fmla="*/ 2688552 h 3168958"/>
              <a:gd name="connsiteX23" fmla="*/ 10446549 w 17142473"/>
              <a:gd name="connsiteY23" fmla="*/ 2668413 h 3168958"/>
              <a:gd name="connsiteX24" fmla="*/ 10822765 w 17142473"/>
              <a:gd name="connsiteY24" fmla="*/ 2700395 h 3168958"/>
              <a:gd name="connsiteX25" fmla="*/ 11517586 w 17142473"/>
              <a:gd name="connsiteY25" fmla="*/ 2814030 h 3168958"/>
              <a:gd name="connsiteX26" fmla="*/ 12161388 w 17142473"/>
              <a:gd name="connsiteY26" fmla="*/ 2966560 h 3168958"/>
              <a:gd name="connsiteX27" fmla="*/ 12553278 w 17142473"/>
              <a:gd name="connsiteY27" fmla="*/ 3086455 h 3168958"/>
              <a:gd name="connsiteX28" fmla="*/ 12977821 w 17142473"/>
              <a:gd name="connsiteY28" fmla="*/ 3053798 h 3168958"/>
              <a:gd name="connsiteX29" fmla="*/ 13418692 w 17142473"/>
              <a:gd name="connsiteY29" fmla="*/ 3021141 h 3168958"/>
              <a:gd name="connsiteX30" fmla="*/ 14080742 w 17142473"/>
              <a:gd name="connsiteY30" fmla="*/ 3026584 h 3168958"/>
              <a:gd name="connsiteX31" fmla="*/ 14888758 w 17142473"/>
              <a:gd name="connsiteY31" fmla="*/ 3017182 h 3168958"/>
              <a:gd name="connsiteX32" fmla="*/ 16155460 w 17142473"/>
              <a:gd name="connsiteY32" fmla="*/ 3136431 h 3168958"/>
              <a:gd name="connsiteX33" fmla="*/ 17135485 w 17142473"/>
              <a:gd name="connsiteY33" fmla="*/ 2342989 h 3168958"/>
              <a:gd name="connsiteX34" fmla="*/ 16544851 w 17142473"/>
              <a:gd name="connsiteY34" fmla="*/ 2067176 h 3168958"/>
              <a:gd name="connsiteX35" fmla="*/ 15610776 w 17142473"/>
              <a:gd name="connsiteY35" fmla="*/ 2291184 h 3168958"/>
              <a:gd name="connsiteX36" fmla="*/ 14487464 w 17142473"/>
              <a:gd name="connsiteY36" fmla="*/ 2468467 h 3168958"/>
              <a:gd name="connsiteX37" fmla="*/ 13348430 w 17142473"/>
              <a:gd name="connsiteY37" fmla="*/ 1670818 h 3168958"/>
              <a:gd name="connsiteX38" fmla="*/ 12771981 w 17142473"/>
              <a:gd name="connsiteY38" fmla="*/ 1203227 h 3168958"/>
              <a:gd name="connsiteX39" fmla="*/ 12310824 w 17142473"/>
              <a:gd name="connsiteY39" fmla="*/ 1031035 h 3168958"/>
              <a:gd name="connsiteX40" fmla="*/ 11871930 w 17142473"/>
              <a:gd name="connsiteY40" fmla="*/ 857853 h 3168958"/>
              <a:gd name="connsiteX41" fmla="*/ 11423638 w 17142473"/>
              <a:gd name="connsiteY41" fmla="*/ 630243 h 3168958"/>
              <a:gd name="connsiteX42" fmla="*/ 10906566 w 17142473"/>
              <a:gd name="connsiteY42" fmla="*/ 441721 h 3168958"/>
              <a:gd name="connsiteX43" fmla="*/ 10495878 w 17142473"/>
              <a:gd name="connsiteY43" fmla="*/ 212627 h 3168958"/>
              <a:gd name="connsiteX44" fmla="*/ 10038678 w 17142473"/>
              <a:gd name="connsiteY44" fmla="*/ 179970 h 3168958"/>
              <a:gd name="connsiteX45" fmla="*/ 8895678 w 17142473"/>
              <a:gd name="connsiteY45" fmla="*/ 33012 h 3168958"/>
              <a:gd name="connsiteX46" fmla="*/ 7491421 w 17142473"/>
              <a:gd name="connsiteY46" fmla="*/ 16684 h 3168958"/>
              <a:gd name="connsiteX47" fmla="*/ 6805621 w 17142473"/>
              <a:gd name="connsiteY47" fmla="*/ 355 h 3168958"/>
              <a:gd name="connsiteX48" fmla="*/ 5662621 w 17142473"/>
              <a:gd name="connsiteY48" fmla="*/ 33012 h 3168958"/>
              <a:gd name="connsiteX49" fmla="*/ 5025806 w 17142473"/>
              <a:gd name="connsiteY49" fmla="*/ 98327 h 3168958"/>
              <a:gd name="connsiteX50" fmla="*/ 3899135 w 17142473"/>
              <a:gd name="connsiteY50" fmla="*/ 147312 h 3168958"/>
              <a:gd name="connsiteX51" fmla="*/ 3099035 w 17142473"/>
              <a:gd name="connsiteY51" fmla="*/ 326927 h 3168958"/>
              <a:gd name="connsiteX52" fmla="*/ 2266278 w 17142473"/>
              <a:gd name="connsiteY52" fmla="*/ 522870 h 3168958"/>
              <a:gd name="connsiteX53" fmla="*/ 1841735 w 17142473"/>
              <a:gd name="connsiteY53" fmla="*/ 686155 h 3168958"/>
              <a:gd name="connsiteX54" fmla="*/ 1417192 w 17142473"/>
              <a:gd name="connsiteY54" fmla="*/ 849441 h 3168958"/>
              <a:gd name="connsiteX55" fmla="*/ 862021 w 17142473"/>
              <a:gd name="connsiteY55" fmla="*/ 1176012 h 3168958"/>
              <a:gd name="connsiteX56" fmla="*/ 437478 w 17142473"/>
              <a:gd name="connsiteY56" fmla="*/ 1502584 h 3168958"/>
              <a:gd name="connsiteX57" fmla="*/ 159892 w 17142473"/>
              <a:gd name="connsiteY57" fmla="*/ 1861812 h 3168958"/>
              <a:gd name="connsiteX58" fmla="*/ 12935 w 17142473"/>
              <a:gd name="connsiteY58" fmla="*/ 2384327 h 3168958"/>
              <a:gd name="connsiteX59" fmla="*/ 12935 w 17142473"/>
              <a:gd name="connsiteY59" fmla="*/ 2694570 h 3168958"/>
              <a:gd name="connsiteX60" fmla="*/ 61921 w 17142473"/>
              <a:gd name="connsiteY60" fmla="*/ 2906841 h 3168958"/>
              <a:gd name="connsiteX61" fmla="*/ 143563 w 17142473"/>
              <a:gd name="connsiteY61" fmla="*/ 3021141 h 3168958"/>
              <a:gd name="connsiteX0" fmla="*/ 45592 w 17142800"/>
              <a:gd name="connsiteY0" fmla="*/ 2972155 h 3168958"/>
              <a:gd name="connsiteX1" fmla="*/ 421149 w 17142800"/>
              <a:gd name="connsiteY1" fmla="*/ 2972155 h 3168958"/>
              <a:gd name="connsiteX2" fmla="*/ 772398 w 17142800"/>
              <a:gd name="connsiteY2" fmla="*/ 2881120 h 3168958"/>
              <a:gd name="connsiteX3" fmla="*/ 1327539 w 17142800"/>
              <a:gd name="connsiteY3" fmla="*/ 2822733 h 3168958"/>
              <a:gd name="connsiteX4" fmla="*/ 1834071 w 17142800"/>
              <a:gd name="connsiteY4" fmla="*/ 2634418 h 3168958"/>
              <a:gd name="connsiteX5" fmla="*/ 2119645 w 17142800"/>
              <a:gd name="connsiteY5" fmla="*/ 2686524 h 3168958"/>
              <a:gd name="connsiteX6" fmla="*/ 2707146 w 17142800"/>
              <a:gd name="connsiteY6" fmla="*/ 2774429 h 3168958"/>
              <a:gd name="connsiteX7" fmla="*/ 3229668 w 17142800"/>
              <a:gd name="connsiteY7" fmla="*/ 2807087 h 3168958"/>
              <a:gd name="connsiteX8" fmla="*/ 3597243 w 17142800"/>
              <a:gd name="connsiteY8" fmla="*/ 2830352 h 3168958"/>
              <a:gd name="connsiteX9" fmla="*/ 4265695 w 17142800"/>
              <a:gd name="connsiteY9" fmla="*/ 2775782 h 3168958"/>
              <a:gd name="connsiteX10" fmla="*/ 4797202 w 17142800"/>
              <a:gd name="connsiteY10" fmla="*/ 2483211 h 3168958"/>
              <a:gd name="connsiteX11" fmla="*/ 5057801 w 17142800"/>
              <a:gd name="connsiteY11" fmla="*/ 2708001 h 3168958"/>
              <a:gd name="connsiteX12" fmla="*/ 5653305 w 17142800"/>
              <a:gd name="connsiteY12" fmla="*/ 2669767 h 3168958"/>
              <a:gd name="connsiteX13" fmla="*/ 6102830 w 17142800"/>
              <a:gd name="connsiteY13" fmla="*/ 2761474 h 3168958"/>
              <a:gd name="connsiteX14" fmla="*/ 6429748 w 17142800"/>
              <a:gd name="connsiteY14" fmla="*/ 2814271 h 3168958"/>
              <a:gd name="connsiteX15" fmla="*/ 6821628 w 17142800"/>
              <a:gd name="connsiteY15" fmla="*/ 2756560 h 3168958"/>
              <a:gd name="connsiteX16" fmla="*/ 7172506 w 17142800"/>
              <a:gd name="connsiteY16" fmla="*/ 2806230 h 3168958"/>
              <a:gd name="connsiteX17" fmla="*/ 7663048 w 17142800"/>
              <a:gd name="connsiteY17" fmla="*/ 2630420 h 3168958"/>
              <a:gd name="connsiteX18" fmla="*/ 8103587 w 17142800"/>
              <a:gd name="connsiteY18" fmla="*/ 2746504 h 3168958"/>
              <a:gd name="connsiteX19" fmla="*/ 8593441 w 17142800"/>
              <a:gd name="connsiteY19" fmla="*/ 2719437 h 3168958"/>
              <a:gd name="connsiteX20" fmla="*/ 9018316 w 17142800"/>
              <a:gd name="connsiteY20" fmla="*/ 2715619 h 3168958"/>
              <a:gd name="connsiteX21" fmla="*/ 9164589 w 17142800"/>
              <a:gd name="connsiteY21" fmla="*/ 2705550 h 3168958"/>
              <a:gd name="connsiteX22" fmla="*/ 9833746 w 17142800"/>
              <a:gd name="connsiteY22" fmla="*/ 2688552 h 3168958"/>
              <a:gd name="connsiteX23" fmla="*/ 10446549 w 17142800"/>
              <a:gd name="connsiteY23" fmla="*/ 2668413 h 3168958"/>
              <a:gd name="connsiteX24" fmla="*/ 10822765 w 17142800"/>
              <a:gd name="connsiteY24" fmla="*/ 2700395 h 3168958"/>
              <a:gd name="connsiteX25" fmla="*/ 11517586 w 17142800"/>
              <a:gd name="connsiteY25" fmla="*/ 2814030 h 3168958"/>
              <a:gd name="connsiteX26" fmla="*/ 12161388 w 17142800"/>
              <a:gd name="connsiteY26" fmla="*/ 2966560 h 3168958"/>
              <a:gd name="connsiteX27" fmla="*/ 12553278 w 17142800"/>
              <a:gd name="connsiteY27" fmla="*/ 3086455 h 3168958"/>
              <a:gd name="connsiteX28" fmla="*/ 12977821 w 17142800"/>
              <a:gd name="connsiteY28" fmla="*/ 3053798 h 3168958"/>
              <a:gd name="connsiteX29" fmla="*/ 13418692 w 17142800"/>
              <a:gd name="connsiteY29" fmla="*/ 3021141 h 3168958"/>
              <a:gd name="connsiteX30" fmla="*/ 14080742 w 17142800"/>
              <a:gd name="connsiteY30" fmla="*/ 3026584 h 3168958"/>
              <a:gd name="connsiteX31" fmla="*/ 14888758 w 17142800"/>
              <a:gd name="connsiteY31" fmla="*/ 3017182 h 3168958"/>
              <a:gd name="connsiteX32" fmla="*/ 16155460 w 17142800"/>
              <a:gd name="connsiteY32" fmla="*/ 3136431 h 3168958"/>
              <a:gd name="connsiteX33" fmla="*/ 17135485 w 17142800"/>
              <a:gd name="connsiteY33" fmla="*/ 2342989 h 3168958"/>
              <a:gd name="connsiteX34" fmla="*/ 16544851 w 17142800"/>
              <a:gd name="connsiteY34" fmla="*/ 2067176 h 3168958"/>
              <a:gd name="connsiteX35" fmla="*/ 15487826 w 17142800"/>
              <a:gd name="connsiteY35" fmla="*/ 2219601 h 3168958"/>
              <a:gd name="connsiteX36" fmla="*/ 14487464 w 17142800"/>
              <a:gd name="connsiteY36" fmla="*/ 2468467 h 3168958"/>
              <a:gd name="connsiteX37" fmla="*/ 13348430 w 17142800"/>
              <a:gd name="connsiteY37" fmla="*/ 1670818 h 3168958"/>
              <a:gd name="connsiteX38" fmla="*/ 12771981 w 17142800"/>
              <a:gd name="connsiteY38" fmla="*/ 1203227 h 3168958"/>
              <a:gd name="connsiteX39" fmla="*/ 12310824 w 17142800"/>
              <a:gd name="connsiteY39" fmla="*/ 1031035 h 3168958"/>
              <a:gd name="connsiteX40" fmla="*/ 11871930 w 17142800"/>
              <a:gd name="connsiteY40" fmla="*/ 857853 h 3168958"/>
              <a:gd name="connsiteX41" fmla="*/ 11423638 w 17142800"/>
              <a:gd name="connsiteY41" fmla="*/ 630243 h 3168958"/>
              <a:gd name="connsiteX42" fmla="*/ 10906566 w 17142800"/>
              <a:gd name="connsiteY42" fmla="*/ 441721 h 3168958"/>
              <a:gd name="connsiteX43" fmla="*/ 10495878 w 17142800"/>
              <a:gd name="connsiteY43" fmla="*/ 212627 h 3168958"/>
              <a:gd name="connsiteX44" fmla="*/ 10038678 w 17142800"/>
              <a:gd name="connsiteY44" fmla="*/ 179970 h 3168958"/>
              <a:gd name="connsiteX45" fmla="*/ 8895678 w 17142800"/>
              <a:gd name="connsiteY45" fmla="*/ 33012 h 3168958"/>
              <a:gd name="connsiteX46" fmla="*/ 7491421 w 17142800"/>
              <a:gd name="connsiteY46" fmla="*/ 16684 h 3168958"/>
              <a:gd name="connsiteX47" fmla="*/ 6805621 w 17142800"/>
              <a:gd name="connsiteY47" fmla="*/ 355 h 3168958"/>
              <a:gd name="connsiteX48" fmla="*/ 5662621 w 17142800"/>
              <a:gd name="connsiteY48" fmla="*/ 33012 h 3168958"/>
              <a:gd name="connsiteX49" fmla="*/ 5025806 w 17142800"/>
              <a:gd name="connsiteY49" fmla="*/ 98327 h 3168958"/>
              <a:gd name="connsiteX50" fmla="*/ 3899135 w 17142800"/>
              <a:gd name="connsiteY50" fmla="*/ 147312 h 3168958"/>
              <a:gd name="connsiteX51" fmla="*/ 3099035 w 17142800"/>
              <a:gd name="connsiteY51" fmla="*/ 326927 h 3168958"/>
              <a:gd name="connsiteX52" fmla="*/ 2266278 w 17142800"/>
              <a:gd name="connsiteY52" fmla="*/ 522870 h 3168958"/>
              <a:gd name="connsiteX53" fmla="*/ 1841735 w 17142800"/>
              <a:gd name="connsiteY53" fmla="*/ 686155 h 3168958"/>
              <a:gd name="connsiteX54" fmla="*/ 1417192 w 17142800"/>
              <a:gd name="connsiteY54" fmla="*/ 849441 h 3168958"/>
              <a:gd name="connsiteX55" fmla="*/ 862021 w 17142800"/>
              <a:gd name="connsiteY55" fmla="*/ 1176012 h 3168958"/>
              <a:gd name="connsiteX56" fmla="*/ 437478 w 17142800"/>
              <a:gd name="connsiteY56" fmla="*/ 1502584 h 3168958"/>
              <a:gd name="connsiteX57" fmla="*/ 159892 w 17142800"/>
              <a:gd name="connsiteY57" fmla="*/ 1861812 h 3168958"/>
              <a:gd name="connsiteX58" fmla="*/ 12935 w 17142800"/>
              <a:gd name="connsiteY58" fmla="*/ 2384327 h 3168958"/>
              <a:gd name="connsiteX59" fmla="*/ 12935 w 17142800"/>
              <a:gd name="connsiteY59" fmla="*/ 2694570 h 3168958"/>
              <a:gd name="connsiteX60" fmla="*/ 61921 w 17142800"/>
              <a:gd name="connsiteY60" fmla="*/ 2906841 h 3168958"/>
              <a:gd name="connsiteX61" fmla="*/ 143563 w 17142800"/>
              <a:gd name="connsiteY61" fmla="*/ 3021141 h 3168958"/>
              <a:gd name="connsiteX0" fmla="*/ 45592 w 17142800"/>
              <a:gd name="connsiteY0" fmla="*/ 2972155 h 3168958"/>
              <a:gd name="connsiteX1" fmla="*/ 421149 w 17142800"/>
              <a:gd name="connsiteY1" fmla="*/ 2972155 h 3168958"/>
              <a:gd name="connsiteX2" fmla="*/ 772398 w 17142800"/>
              <a:gd name="connsiteY2" fmla="*/ 2881120 h 3168958"/>
              <a:gd name="connsiteX3" fmla="*/ 1327539 w 17142800"/>
              <a:gd name="connsiteY3" fmla="*/ 2822733 h 3168958"/>
              <a:gd name="connsiteX4" fmla="*/ 1834071 w 17142800"/>
              <a:gd name="connsiteY4" fmla="*/ 2634418 h 3168958"/>
              <a:gd name="connsiteX5" fmla="*/ 2119645 w 17142800"/>
              <a:gd name="connsiteY5" fmla="*/ 2686524 h 3168958"/>
              <a:gd name="connsiteX6" fmla="*/ 2707146 w 17142800"/>
              <a:gd name="connsiteY6" fmla="*/ 2774429 h 3168958"/>
              <a:gd name="connsiteX7" fmla="*/ 3229668 w 17142800"/>
              <a:gd name="connsiteY7" fmla="*/ 2807087 h 3168958"/>
              <a:gd name="connsiteX8" fmla="*/ 3597243 w 17142800"/>
              <a:gd name="connsiteY8" fmla="*/ 2830352 h 3168958"/>
              <a:gd name="connsiteX9" fmla="*/ 4265695 w 17142800"/>
              <a:gd name="connsiteY9" fmla="*/ 2775782 h 3168958"/>
              <a:gd name="connsiteX10" fmla="*/ 4797202 w 17142800"/>
              <a:gd name="connsiteY10" fmla="*/ 2483211 h 3168958"/>
              <a:gd name="connsiteX11" fmla="*/ 5057801 w 17142800"/>
              <a:gd name="connsiteY11" fmla="*/ 2708001 h 3168958"/>
              <a:gd name="connsiteX12" fmla="*/ 5653305 w 17142800"/>
              <a:gd name="connsiteY12" fmla="*/ 2669767 h 3168958"/>
              <a:gd name="connsiteX13" fmla="*/ 6102830 w 17142800"/>
              <a:gd name="connsiteY13" fmla="*/ 2761474 h 3168958"/>
              <a:gd name="connsiteX14" fmla="*/ 6429748 w 17142800"/>
              <a:gd name="connsiteY14" fmla="*/ 2814271 h 3168958"/>
              <a:gd name="connsiteX15" fmla="*/ 6821628 w 17142800"/>
              <a:gd name="connsiteY15" fmla="*/ 2756560 h 3168958"/>
              <a:gd name="connsiteX16" fmla="*/ 7172506 w 17142800"/>
              <a:gd name="connsiteY16" fmla="*/ 2806230 h 3168958"/>
              <a:gd name="connsiteX17" fmla="*/ 7663048 w 17142800"/>
              <a:gd name="connsiteY17" fmla="*/ 2630420 h 3168958"/>
              <a:gd name="connsiteX18" fmla="*/ 8103587 w 17142800"/>
              <a:gd name="connsiteY18" fmla="*/ 2746504 h 3168958"/>
              <a:gd name="connsiteX19" fmla="*/ 8593441 w 17142800"/>
              <a:gd name="connsiteY19" fmla="*/ 2719437 h 3168958"/>
              <a:gd name="connsiteX20" fmla="*/ 9018316 w 17142800"/>
              <a:gd name="connsiteY20" fmla="*/ 2715619 h 3168958"/>
              <a:gd name="connsiteX21" fmla="*/ 9164589 w 17142800"/>
              <a:gd name="connsiteY21" fmla="*/ 2705550 h 3168958"/>
              <a:gd name="connsiteX22" fmla="*/ 9833746 w 17142800"/>
              <a:gd name="connsiteY22" fmla="*/ 2688552 h 3168958"/>
              <a:gd name="connsiteX23" fmla="*/ 10446549 w 17142800"/>
              <a:gd name="connsiteY23" fmla="*/ 2668413 h 3168958"/>
              <a:gd name="connsiteX24" fmla="*/ 10822765 w 17142800"/>
              <a:gd name="connsiteY24" fmla="*/ 2700395 h 3168958"/>
              <a:gd name="connsiteX25" fmla="*/ 11517586 w 17142800"/>
              <a:gd name="connsiteY25" fmla="*/ 2814030 h 3168958"/>
              <a:gd name="connsiteX26" fmla="*/ 12161388 w 17142800"/>
              <a:gd name="connsiteY26" fmla="*/ 2966560 h 3168958"/>
              <a:gd name="connsiteX27" fmla="*/ 12553278 w 17142800"/>
              <a:gd name="connsiteY27" fmla="*/ 3086455 h 3168958"/>
              <a:gd name="connsiteX28" fmla="*/ 12977821 w 17142800"/>
              <a:gd name="connsiteY28" fmla="*/ 3053798 h 3168958"/>
              <a:gd name="connsiteX29" fmla="*/ 13418692 w 17142800"/>
              <a:gd name="connsiteY29" fmla="*/ 3021141 h 3168958"/>
              <a:gd name="connsiteX30" fmla="*/ 14080742 w 17142800"/>
              <a:gd name="connsiteY30" fmla="*/ 3026584 h 3168958"/>
              <a:gd name="connsiteX31" fmla="*/ 14888758 w 17142800"/>
              <a:gd name="connsiteY31" fmla="*/ 3017182 h 3168958"/>
              <a:gd name="connsiteX32" fmla="*/ 16155460 w 17142800"/>
              <a:gd name="connsiteY32" fmla="*/ 3136431 h 3168958"/>
              <a:gd name="connsiteX33" fmla="*/ 17135485 w 17142800"/>
              <a:gd name="connsiteY33" fmla="*/ 2342989 h 3168958"/>
              <a:gd name="connsiteX34" fmla="*/ 16544851 w 17142800"/>
              <a:gd name="connsiteY34" fmla="*/ 2067176 h 3168958"/>
              <a:gd name="connsiteX35" fmla="*/ 15487826 w 17142800"/>
              <a:gd name="connsiteY35" fmla="*/ 2219601 h 3168958"/>
              <a:gd name="connsiteX36" fmla="*/ 14487464 w 17142800"/>
              <a:gd name="connsiteY36" fmla="*/ 2361100 h 3168958"/>
              <a:gd name="connsiteX37" fmla="*/ 13348430 w 17142800"/>
              <a:gd name="connsiteY37" fmla="*/ 1670818 h 3168958"/>
              <a:gd name="connsiteX38" fmla="*/ 12771981 w 17142800"/>
              <a:gd name="connsiteY38" fmla="*/ 1203227 h 3168958"/>
              <a:gd name="connsiteX39" fmla="*/ 12310824 w 17142800"/>
              <a:gd name="connsiteY39" fmla="*/ 1031035 h 3168958"/>
              <a:gd name="connsiteX40" fmla="*/ 11871930 w 17142800"/>
              <a:gd name="connsiteY40" fmla="*/ 857853 h 3168958"/>
              <a:gd name="connsiteX41" fmla="*/ 11423638 w 17142800"/>
              <a:gd name="connsiteY41" fmla="*/ 630243 h 3168958"/>
              <a:gd name="connsiteX42" fmla="*/ 10906566 w 17142800"/>
              <a:gd name="connsiteY42" fmla="*/ 441721 h 3168958"/>
              <a:gd name="connsiteX43" fmla="*/ 10495878 w 17142800"/>
              <a:gd name="connsiteY43" fmla="*/ 212627 h 3168958"/>
              <a:gd name="connsiteX44" fmla="*/ 10038678 w 17142800"/>
              <a:gd name="connsiteY44" fmla="*/ 179970 h 3168958"/>
              <a:gd name="connsiteX45" fmla="*/ 8895678 w 17142800"/>
              <a:gd name="connsiteY45" fmla="*/ 33012 h 3168958"/>
              <a:gd name="connsiteX46" fmla="*/ 7491421 w 17142800"/>
              <a:gd name="connsiteY46" fmla="*/ 16684 h 3168958"/>
              <a:gd name="connsiteX47" fmla="*/ 6805621 w 17142800"/>
              <a:gd name="connsiteY47" fmla="*/ 355 h 3168958"/>
              <a:gd name="connsiteX48" fmla="*/ 5662621 w 17142800"/>
              <a:gd name="connsiteY48" fmla="*/ 33012 h 3168958"/>
              <a:gd name="connsiteX49" fmla="*/ 5025806 w 17142800"/>
              <a:gd name="connsiteY49" fmla="*/ 98327 h 3168958"/>
              <a:gd name="connsiteX50" fmla="*/ 3899135 w 17142800"/>
              <a:gd name="connsiteY50" fmla="*/ 147312 h 3168958"/>
              <a:gd name="connsiteX51" fmla="*/ 3099035 w 17142800"/>
              <a:gd name="connsiteY51" fmla="*/ 326927 h 3168958"/>
              <a:gd name="connsiteX52" fmla="*/ 2266278 w 17142800"/>
              <a:gd name="connsiteY52" fmla="*/ 522870 h 3168958"/>
              <a:gd name="connsiteX53" fmla="*/ 1841735 w 17142800"/>
              <a:gd name="connsiteY53" fmla="*/ 686155 h 3168958"/>
              <a:gd name="connsiteX54" fmla="*/ 1417192 w 17142800"/>
              <a:gd name="connsiteY54" fmla="*/ 849441 h 3168958"/>
              <a:gd name="connsiteX55" fmla="*/ 862021 w 17142800"/>
              <a:gd name="connsiteY55" fmla="*/ 1176012 h 3168958"/>
              <a:gd name="connsiteX56" fmla="*/ 437478 w 17142800"/>
              <a:gd name="connsiteY56" fmla="*/ 1502584 h 3168958"/>
              <a:gd name="connsiteX57" fmla="*/ 159892 w 17142800"/>
              <a:gd name="connsiteY57" fmla="*/ 1861812 h 3168958"/>
              <a:gd name="connsiteX58" fmla="*/ 12935 w 17142800"/>
              <a:gd name="connsiteY58" fmla="*/ 2384327 h 3168958"/>
              <a:gd name="connsiteX59" fmla="*/ 12935 w 17142800"/>
              <a:gd name="connsiteY59" fmla="*/ 2694570 h 3168958"/>
              <a:gd name="connsiteX60" fmla="*/ 61921 w 17142800"/>
              <a:gd name="connsiteY60" fmla="*/ 2906841 h 3168958"/>
              <a:gd name="connsiteX61" fmla="*/ 143563 w 17142800"/>
              <a:gd name="connsiteY61" fmla="*/ 3021141 h 3168958"/>
              <a:gd name="connsiteX0" fmla="*/ 45592 w 17145640"/>
              <a:gd name="connsiteY0" fmla="*/ 2972155 h 3089229"/>
              <a:gd name="connsiteX1" fmla="*/ 421149 w 17145640"/>
              <a:gd name="connsiteY1" fmla="*/ 2972155 h 3089229"/>
              <a:gd name="connsiteX2" fmla="*/ 772398 w 17145640"/>
              <a:gd name="connsiteY2" fmla="*/ 2881120 h 3089229"/>
              <a:gd name="connsiteX3" fmla="*/ 1327539 w 17145640"/>
              <a:gd name="connsiteY3" fmla="*/ 2822733 h 3089229"/>
              <a:gd name="connsiteX4" fmla="*/ 1834071 w 17145640"/>
              <a:gd name="connsiteY4" fmla="*/ 2634418 h 3089229"/>
              <a:gd name="connsiteX5" fmla="*/ 2119645 w 17145640"/>
              <a:gd name="connsiteY5" fmla="*/ 2686524 h 3089229"/>
              <a:gd name="connsiteX6" fmla="*/ 2707146 w 17145640"/>
              <a:gd name="connsiteY6" fmla="*/ 2774429 h 3089229"/>
              <a:gd name="connsiteX7" fmla="*/ 3229668 w 17145640"/>
              <a:gd name="connsiteY7" fmla="*/ 2807087 h 3089229"/>
              <a:gd name="connsiteX8" fmla="*/ 3597243 w 17145640"/>
              <a:gd name="connsiteY8" fmla="*/ 2830352 h 3089229"/>
              <a:gd name="connsiteX9" fmla="*/ 4265695 w 17145640"/>
              <a:gd name="connsiteY9" fmla="*/ 2775782 h 3089229"/>
              <a:gd name="connsiteX10" fmla="*/ 4797202 w 17145640"/>
              <a:gd name="connsiteY10" fmla="*/ 2483211 h 3089229"/>
              <a:gd name="connsiteX11" fmla="*/ 5057801 w 17145640"/>
              <a:gd name="connsiteY11" fmla="*/ 2708001 h 3089229"/>
              <a:gd name="connsiteX12" fmla="*/ 5653305 w 17145640"/>
              <a:gd name="connsiteY12" fmla="*/ 2669767 h 3089229"/>
              <a:gd name="connsiteX13" fmla="*/ 6102830 w 17145640"/>
              <a:gd name="connsiteY13" fmla="*/ 2761474 h 3089229"/>
              <a:gd name="connsiteX14" fmla="*/ 6429748 w 17145640"/>
              <a:gd name="connsiteY14" fmla="*/ 2814271 h 3089229"/>
              <a:gd name="connsiteX15" fmla="*/ 6821628 w 17145640"/>
              <a:gd name="connsiteY15" fmla="*/ 2756560 h 3089229"/>
              <a:gd name="connsiteX16" fmla="*/ 7172506 w 17145640"/>
              <a:gd name="connsiteY16" fmla="*/ 2806230 h 3089229"/>
              <a:gd name="connsiteX17" fmla="*/ 7663048 w 17145640"/>
              <a:gd name="connsiteY17" fmla="*/ 2630420 h 3089229"/>
              <a:gd name="connsiteX18" fmla="*/ 8103587 w 17145640"/>
              <a:gd name="connsiteY18" fmla="*/ 2746504 h 3089229"/>
              <a:gd name="connsiteX19" fmla="*/ 8593441 w 17145640"/>
              <a:gd name="connsiteY19" fmla="*/ 2719437 h 3089229"/>
              <a:gd name="connsiteX20" fmla="*/ 9018316 w 17145640"/>
              <a:gd name="connsiteY20" fmla="*/ 2715619 h 3089229"/>
              <a:gd name="connsiteX21" fmla="*/ 9164589 w 17145640"/>
              <a:gd name="connsiteY21" fmla="*/ 2705550 h 3089229"/>
              <a:gd name="connsiteX22" fmla="*/ 9833746 w 17145640"/>
              <a:gd name="connsiteY22" fmla="*/ 2688552 h 3089229"/>
              <a:gd name="connsiteX23" fmla="*/ 10446549 w 17145640"/>
              <a:gd name="connsiteY23" fmla="*/ 2668413 h 3089229"/>
              <a:gd name="connsiteX24" fmla="*/ 10822765 w 17145640"/>
              <a:gd name="connsiteY24" fmla="*/ 2700395 h 3089229"/>
              <a:gd name="connsiteX25" fmla="*/ 11517586 w 17145640"/>
              <a:gd name="connsiteY25" fmla="*/ 2814030 h 3089229"/>
              <a:gd name="connsiteX26" fmla="*/ 12161388 w 17145640"/>
              <a:gd name="connsiteY26" fmla="*/ 2966560 h 3089229"/>
              <a:gd name="connsiteX27" fmla="*/ 12553278 w 17145640"/>
              <a:gd name="connsiteY27" fmla="*/ 3086455 h 3089229"/>
              <a:gd name="connsiteX28" fmla="*/ 12977821 w 17145640"/>
              <a:gd name="connsiteY28" fmla="*/ 3053798 h 3089229"/>
              <a:gd name="connsiteX29" fmla="*/ 13418692 w 17145640"/>
              <a:gd name="connsiteY29" fmla="*/ 3021141 h 3089229"/>
              <a:gd name="connsiteX30" fmla="*/ 14080742 w 17145640"/>
              <a:gd name="connsiteY30" fmla="*/ 3026584 h 3089229"/>
              <a:gd name="connsiteX31" fmla="*/ 14888758 w 17145640"/>
              <a:gd name="connsiteY31" fmla="*/ 3017182 h 3089229"/>
              <a:gd name="connsiteX32" fmla="*/ 16073502 w 17145640"/>
              <a:gd name="connsiteY32" fmla="*/ 2492243 h 3089229"/>
              <a:gd name="connsiteX33" fmla="*/ 17135485 w 17145640"/>
              <a:gd name="connsiteY33" fmla="*/ 2342989 h 3089229"/>
              <a:gd name="connsiteX34" fmla="*/ 16544851 w 17145640"/>
              <a:gd name="connsiteY34" fmla="*/ 2067176 h 3089229"/>
              <a:gd name="connsiteX35" fmla="*/ 15487826 w 17145640"/>
              <a:gd name="connsiteY35" fmla="*/ 2219601 h 3089229"/>
              <a:gd name="connsiteX36" fmla="*/ 14487464 w 17145640"/>
              <a:gd name="connsiteY36" fmla="*/ 2361100 h 3089229"/>
              <a:gd name="connsiteX37" fmla="*/ 13348430 w 17145640"/>
              <a:gd name="connsiteY37" fmla="*/ 1670818 h 3089229"/>
              <a:gd name="connsiteX38" fmla="*/ 12771981 w 17145640"/>
              <a:gd name="connsiteY38" fmla="*/ 1203227 h 3089229"/>
              <a:gd name="connsiteX39" fmla="*/ 12310824 w 17145640"/>
              <a:gd name="connsiteY39" fmla="*/ 1031035 h 3089229"/>
              <a:gd name="connsiteX40" fmla="*/ 11871930 w 17145640"/>
              <a:gd name="connsiteY40" fmla="*/ 857853 h 3089229"/>
              <a:gd name="connsiteX41" fmla="*/ 11423638 w 17145640"/>
              <a:gd name="connsiteY41" fmla="*/ 630243 h 3089229"/>
              <a:gd name="connsiteX42" fmla="*/ 10906566 w 17145640"/>
              <a:gd name="connsiteY42" fmla="*/ 441721 h 3089229"/>
              <a:gd name="connsiteX43" fmla="*/ 10495878 w 17145640"/>
              <a:gd name="connsiteY43" fmla="*/ 212627 h 3089229"/>
              <a:gd name="connsiteX44" fmla="*/ 10038678 w 17145640"/>
              <a:gd name="connsiteY44" fmla="*/ 179970 h 3089229"/>
              <a:gd name="connsiteX45" fmla="*/ 8895678 w 17145640"/>
              <a:gd name="connsiteY45" fmla="*/ 33012 h 3089229"/>
              <a:gd name="connsiteX46" fmla="*/ 7491421 w 17145640"/>
              <a:gd name="connsiteY46" fmla="*/ 16684 h 3089229"/>
              <a:gd name="connsiteX47" fmla="*/ 6805621 w 17145640"/>
              <a:gd name="connsiteY47" fmla="*/ 355 h 3089229"/>
              <a:gd name="connsiteX48" fmla="*/ 5662621 w 17145640"/>
              <a:gd name="connsiteY48" fmla="*/ 33012 h 3089229"/>
              <a:gd name="connsiteX49" fmla="*/ 5025806 w 17145640"/>
              <a:gd name="connsiteY49" fmla="*/ 98327 h 3089229"/>
              <a:gd name="connsiteX50" fmla="*/ 3899135 w 17145640"/>
              <a:gd name="connsiteY50" fmla="*/ 147312 h 3089229"/>
              <a:gd name="connsiteX51" fmla="*/ 3099035 w 17145640"/>
              <a:gd name="connsiteY51" fmla="*/ 326927 h 3089229"/>
              <a:gd name="connsiteX52" fmla="*/ 2266278 w 17145640"/>
              <a:gd name="connsiteY52" fmla="*/ 522870 h 3089229"/>
              <a:gd name="connsiteX53" fmla="*/ 1841735 w 17145640"/>
              <a:gd name="connsiteY53" fmla="*/ 686155 h 3089229"/>
              <a:gd name="connsiteX54" fmla="*/ 1417192 w 17145640"/>
              <a:gd name="connsiteY54" fmla="*/ 849441 h 3089229"/>
              <a:gd name="connsiteX55" fmla="*/ 862021 w 17145640"/>
              <a:gd name="connsiteY55" fmla="*/ 1176012 h 3089229"/>
              <a:gd name="connsiteX56" fmla="*/ 437478 w 17145640"/>
              <a:gd name="connsiteY56" fmla="*/ 1502584 h 3089229"/>
              <a:gd name="connsiteX57" fmla="*/ 159892 w 17145640"/>
              <a:gd name="connsiteY57" fmla="*/ 1861812 h 3089229"/>
              <a:gd name="connsiteX58" fmla="*/ 12935 w 17145640"/>
              <a:gd name="connsiteY58" fmla="*/ 2384327 h 3089229"/>
              <a:gd name="connsiteX59" fmla="*/ 12935 w 17145640"/>
              <a:gd name="connsiteY59" fmla="*/ 2694570 h 3089229"/>
              <a:gd name="connsiteX60" fmla="*/ 61921 w 17145640"/>
              <a:gd name="connsiteY60" fmla="*/ 2906841 h 3089229"/>
              <a:gd name="connsiteX61" fmla="*/ 143563 w 17145640"/>
              <a:gd name="connsiteY61" fmla="*/ 3021141 h 3089229"/>
              <a:gd name="connsiteX0" fmla="*/ 45592 w 17145640"/>
              <a:gd name="connsiteY0" fmla="*/ 2972155 h 3089229"/>
              <a:gd name="connsiteX1" fmla="*/ 421149 w 17145640"/>
              <a:gd name="connsiteY1" fmla="*/ 2972155 h 3089229"/>
              <a:gd name="connsiteX2" fmla="*/ 772398 w 17145640"/>
              <a:gd name="connsiteY2" fmla="*/ 2881120 h 3089229"/>
              <a:gd name="connsiteX3" fmla="*/ 1327539 w 17145640"/>
              <a:gd name="connsiteY3" fmla="*/ 2822733 h 3089229"/>
              <a:gd name="connsiteX4" fmla="*/ 1834071 w 17145640"/>
              <a:gd name="connsiteY4" fmla="*/ 2634418 h 3089229"/>
              <a:gd name="connsiteX5" fmla="*/ 2119645 w 17145640"/>
              <a:gd name="connsiteY5" fmla="*/ 2686524 h 3089229"/>
              <a:gd name="connsiteX6" fmla="*/ 2707146 w 17145640"/>
              <a:gd name="connsiteY6" fmla="*/ 2774429 h 3089229"/>
              <a:gd name="connsiteX7" fmla="*/ 3229668 w 17145640"/>
              <a:gd name="connsiteY7" fmla="*/ 2807087 h 3089229"/>
              <a:gd name="connsiteX8" fmla="*/ 3597243 w 17145640"/>
              <a:gd name="connsiteY8" fmla="*/ 2830352 h 3089229"/>
              <a:gd name="connsiteX9" fmla="*/ 4265695 w 17145640"/>
              <a:gd name="connsiteY9" fmla="*/ 2775782 h 3089229"/>
              <a:gd name="connsiteX10" fmla="*/ 4797202 w 17145640"/>
              <a:gd name="connsiteY10" fmla="*/ 2483211 h 3089229"/>
              <a:gd name="connsiteX11" fmla="*/ 5057801 w 17145640"/>
              <a:gd name="connsiteY11" fmla="*/ 2708001 h 3089229"/>
              <a:gd name="connsiteX12" fmla="*/ 5653305 w 17145640"/>
              <a:gd name="connsiteY12" fmla="*/ 2669767 h 3089229"/>
              <a:gd name="connsiteX13" fmla="*/ 6102830 w 17145640"/>
              <a:gd name="connsiteY13" fmla="*/ 2761474 h 3089229"/>
              <a:gd name="connsiteX14" fmla="*/ 6429748 w 17145640"/>
              <a:gd name="connsiteY14" fmla="*/ 2814271 h 3089229"/>
              <a:gd name="connsiteX15" fmla="*/ 6821628 w 17145640"/>
              <a:gd name="connsiteY15" fmla="*/ 2756560 h 3089229"/>
              <a:gd name="connsiteX16" fmla="*/ 7172506 w 17145640"/>
              <a:gd name="connsiteY16" fmla="*/ 2806230 h 3089229"/>
              <a:gd name="connsiteX17" fmla="*/ 7663048 w 17145640"/>
              <a:gd name="connsiteY17" fmla="*/ 2630420 h 3089229"/>
              <a:gd name="connsiteX18" fmla="*/ 8103587 w 17145640"/>
              <a:gd name="connsiteY18" fmla="*/ 2746504 h 3089229"/>
              <a:gd name="connsiteX19" fmla="*/ 8593441 w 17145640"/>
              <a:gd name="connsiteY19" fmla="*/ 2719437 h 3089229"/>
              <a:gd name="connsiteX20" fmla="*/ 9018316 w 17145640"/>
              <a:gd name="connsiteY20" fmla="*/ 2715619 h 3089229"/>
              <a:gd name="connsiteX21" fmla="*/ 9164589 w 17145640"/>
              <a:gd name="connsiteY21" fmla="*/ 2705550 h 3089229"/>
              <a:gd name="connsiteX22" fmla="*/ 9833746 w 17145640"/>
              <a:gd name="connsiteY22" fmla="*/ 2688552 h 3089229"/>
              <a:gd name="connsiteX23" fmla="*/ 10446549 w 17145640"/>
              <a:gd name="connsiteY23" fmla="*/ 2668413 h 3089229"/>
              <a:gd name="connsiteX24" fmla="*/ 10822765 w 17145640"/>
              <a:gd name="connsiteY24" fmla="*/ 2700395 h 3089229"/>
              <a:gd name="connsiteX25" fmla="*/ 11517586 w 17145640"/>
              <a:gd name="connsiteY25" fmla="*/ 2814030 h 3089229"/>
              <a:gd name="connsiteX26" fmla="*/ 12161388 w 17145640"/>
              <a:gd name="connsiteY26" fmla="*/ 2966560 h 3089229"/>
              <a:gd name="connsiteX27" fmla="*/ 12553278 w 17145640"/>
              <a:gd name="connsiteY27" fmla="*/ 3086455 h 3089229"/>
              <a:gd name="connsiteX28" fmla="*/ 12977821 w 17145640"/>
              <a:gd name="connsiteY28" fmla="*/ 3053798 h 3089229"/>
              <a:gd name="connsiteX29" fmla="*/ 13418692 w 17145640"/>
              <a:gd name="connsiteY29" fmla="*/ 3021141 h 3089229"/>
              <a:gd name="connsiteX30" fmla="*/ 14080742 w 17145640"/>
              <a:gd name="connsiteY30" fmla="*/ 3026584 h 3089229"/>
              <a:gd name="connsiteX31" fmla="*/ 15052709 w 17145640"/>
              <a:gd name="connsiteY31" fmla="*/ 2587723 h 3089229"/>
              <a:gd name="connsiteX32" fmla="*/ 16073502 w 17145640"/>
              <a:gd name="connsiteY32" fmla="*/ 2492243 h 3089229"/>
              <a:gd name="connsiteX33" fmla="*/ 17135485 w 17145640"/>
              <a:gd name="connsiteY33" fmla="*/ 2342989 h 3089229"/>
              <a:gd name="connsiteX34" fmla="*/ 16544851 w 17145640"/>
              <a:gd name="connsiteY34" fmla="*/ 2067176 h 3089229"/>
              <a:gd name="connsiteX35" fmla="*/ 15487826 w 17145640"/>
              <a:gd name="connsiteY35" fmla="*/ 2219601 h 3089229"/>
              <a:gd name="connsiteX36" fmla="*/ 14487464 w 17145640"/>
              <a:gd name="connsiteY36" fmla="*/ 2361100 h 3089229"/>
              <a:gd name="connsiteX37" fmla="*/ 13348430 w 17145640"/>
              <a:gd name="connsiteY37" fmla="*/ 1670818 h 3089229"/>
              <a:gd name="connsiteX38" fmla="*/ 12771981 w 17145640"/>
              <a:gd name="connsiteY38" fmla="*/ 1203227 h 3089229"/>
              <a:gd name="connsiteX39" fmla="*/ 12310824 w 17145640"/>
              <a:gd name="connsiteY39" fmla="*/ 1031035 h 3089229"/>
              <a:gd name="connsiteX40" fmla="*/ 11871930 w 17145640"/>
              <a:gd name="connsiteY40" fmla="*/ 857853 h 3089229"/>
              <a:gd name="connsiteX41" fmla="*/ 11423638 w 17145640"/>
              <a:gd name="connsiteY41" fmla="*/ 630243 h 3089229"/>
              <a:gd name="connsiteX42" fmla="*/ 10906566 w 17145640"/>
              <a:gd name="connsiteY42" fmla="*/ 441721 h 3089229"/>
              <a:gd name="connsiteX43" fmla="*/ 10495878 w 17145640"/>
              <a:gd name="connsiteY43" fmla="*/ 212627 h 3089229"/>
              <a:gd name="connsiteX44" fmla="*/ 10038678 w 17145640"/>
              <a:gd name="connsiteY44" fmla="*/ 179970 h 3089229"/>
              <a:gd name="connsiteX45" fmla="*/ 8895678 w 17145640"/>
              <a:gd name="connsiteY45" fmla="*/ 33012 h 3089229"/>
              <a:gd name="connsiteX46" fmla="*/ 7491421 w 17145640"/>
              <a:gd name="connsiteY46" fmla="*/ 16684 h 3089229"/>
              <a:gd name="connsiteX47" fmla="*/ 6805621 w 17145640"/>
              <a:gd name="connsiteY47" fmla="*/ 355 h 3089229"/>
              <a:gd name="connsiteX48" fmla="*/ 5662621 w 17145640"/>
              <a:gd name="connsiteY48" fmla="*/ 33012 h 3089229"/>
              <a:gd name="connsiteX49" fmla="*/ 5025806 w 17145640"/>
              <a:gd name="connsiteY49" fmla="*/ 98327 h 3089229"/>
              <a:gd name="connsiteX50" fmla="*/ 3899135 w 17145640"/>
              <a:gd name="connsiteY50" fmla="*/ 147312 h 3089229"/>
              <a:gd name="connsiteX51" fmla="*/ 3099035 w 17145640"/>
              <a:gd name="connsiteY51" fmla="*/ 326927 h 3089229"/>
              <a:gd name="connsiteX52" fmla="*/ 2266278 w 17145640"/>
              <a:gd name="connsiteY52" fmla="*/ 522870 h 3089229"/>
              <a:gd name="connsiteX53" fmla="*/ 1841735 w 17145640"/>
              <a:gd name="connsiteY53" fmla="*/ 686155 h 3089229"/>
              <a:gd name="connsiteX54" fmla="*/ 1417192 w 17145640"/>
              <a:gd name="connsiteY54" fmla="*/ 849441 h 3089229"/>
              <a:gd name="connsiteX55" fmla="*/ 862021 w 17145640"/>
              <a:gd name="connsiteY55" fmla="*/ 1176012 h 3089229"/>
              <a:gd name="connsiteX56" fmla="*/ 437478 w 17145640"/>
              <a:gd name="connsiteY56" fmla="*/ 1502584 h 3089229"/>
              <a:gd name="connsiteX57" fmla="*/ 159892 w 17145640"/>
              <a:gd name="connsiteY57" fmla="*/ 1861812 h 3089229"/>
              <a:gd name="connsiteX58" fmla="*/ 12935 w 17145640"/>
              <a:gd name="connsiteY58" fmla="*/ 2384327 h 3089229"/>
              <a:gd name="connsiteX59" fmla="*/ 12935 w 17145640"/>
              <a:gd name="connsiteY59" fmla="*/ 2694570 h 3089229"/>
              <a:gd name="connsiteX60" fmla="*/ 61921 w 17145640"/>
              <a:gd name="connsiteY60" fmla="*/ 2906841 h 3089229"/>
              <a:gd name="connsiteX61" fmla="*/ 143563 w 17145640"/>
              <a:gd name="connsiteY61" fmla="*/ 3021141 h 3089229"/>
              <a:gd name="connsiteX0" fmla="*/ 45592 w 17145640"/>
              <a:gd name="connsiteY0" fmla="*/ 2972155 h 3089229"/>
              <a:gd name="connsiteX1" fmla="*/ 421149 w 17145640"/>
              <a:gd name="connsiteY1" fmla="*/ 2972155 h 3089229"/>
              <a:gd name="connsiteX2" fmla="*/ 772398 w 17145640"/>
              <a:gd name="connsiteY2" fmla="*/ 2881120 h 3089229"/>
              <a:gd name="connsiteX3" fmla="*/ 1327539 w 17145640"/>
              <a:gd name="connsiteY3" fmla="*/ 2822733 h 3089229"/>
              <a:gd name="connsiteX4" fmla="*/ 1834071 w 17145640"/>
              <a:gd name="connsiteY4" fmla="*/ 2634418 h 3089229"/>
              <a:gd name="connsiteX5" fmla="*/ 2119645 w 17145640"/>
              <a:gd name="connsiteY5" fmla="*/ 2686524 h 3089229"/>
              <a:gd name="connsiteX6" fmla="*/ 2707146 w 17145640"/>
              <a:gd name="connsiteY6" fmla="*/ 2774429 h 3089229"/>
              <a:gd name="connsiteX7" fmla="*/ 3229668 w 17145640"/>
              <a:gd name="connsiteY7" fmla="*/ 2807087 h 3089229"/>
              <a:gd name="connsiteX8" fmla="*/ 3597243 w 17145640"/>
              <a:gd name="connsiteY8" fmla="*/ 2830352 h 3089229"/>
              <a:gd name="connsiteX9" fmla="*/ 4265695 w 17145640"/>
              <a:gd name="connsiteY9" fmla="*/ 2775782 h 3089229"/>
              <a:gd name="connsiteX10" fmla="*/ 4797202 w 17145640"/>
              <a:gd name="connsiteY10" fmla="*/ 2483211 h 3089229"/>
              <a:gd name="connsiteX11" fmla="*/ 5057801 w 17145640"/>
              <a:gd name="connsiteY11" fmla="*/ 2708001 h 3089229"/>
              <a:gd name="connsiteX12" fmla="*/ 5653305 w 17145640"/>
              <a:gd name="connsiteY12" fmla="*/ 2669767 h 3089229"/>
              <a:gd name="connsiteX13" fmla="*/ 6102830 w 17145640"/>
              <a:gd name="connsiteY13" fmla="*/ 2761474 h 3089229"/>
              <a:gd name="connsiteX14" fmla="*/ 6429748 w 17145640"/>
              <a:gd name="connsiteY14" fmla="*/ 2814271 h 3089229"/>
              <a:gd name="connsiteX15" fmla="*/ 6821628 w 17145640"/>
              <a:gd name="connsiteY15" fmla="*/ 2756560 h 3089229"/>
              <a:gd name="connsiteX16" fmla="*/ 7172506 w 17145640"/>
              <a:gd name="connsiteY16" fmla="*/ 2806230 h 3089229"/>
              <a:gd name="connsiteX17" fmla="*/ 7663048 w 17145640"/>
              <a:gd name="connsiteY17" fmla="*/ 2630420 h 3089229"/>
              <a:gd name="connsiteX18" fmla="*/ 8103587 w 17145640"/>
              <a:gd name="connsiteY18" fmla="*/ 2746504 h 3089229"/>
              <a:gd name="connsiteX19" fmla="*/ 8593441 w 17145640"/>
              <a:gd name="connsiteY19" fmla="*/ 2719437 h 3089229"/>
              <a:gd name="connsiteX20" fmla="*/ 9018316 w 17145640"/>
              <a:gd name="connsiteY20" fmla="*/ 2715619 h 3089229"/>
              <a:gd name="connsiteX21" fmla="*/ 9164589 w 17145640"/>
              <a:gd name="connsiteY21" fmla="*/ 2705550 h 3089229"/>
              <a:gd name="connsiteX22" fmla="*/ 9833746 w 17145640"/>
              <a:gd name="connsiteY22" fmla="*/ 2688552 h 3089229"/>
              <a:gd name="connsiteX23" fmla="*/ 10446549 w 17145640"/>
              <a:gd name="connsiteY23" fmla="*/ 2668413 h 3089229"/>
              <a:gd name="connsiteX24" fmla="*/ 10822765 w 17145640"/>
              <a:gd name="connsiteY24" fmla="*/ 2700395 h 3089229"/>
              <a:gd name="connsiteX25" fmla="*/ 11517586 w 17145640"/>
              <a:gd name="connsiteY25" fmla="*/ 2814030 h 3089229"/>
              <a:gd name="connsiteX26" fmla="*/ 12161388 w 17145640"/>
              <a:gd name="connsiteY26" fmla="*/ 2966560 h 3089229"/>
              <a:gd name="connsiteX27" fmla="*/ 12553278 w 17145640"/>
              <a:gd name="connsiteY27" fmla="*/ 3086455 h 3089229"/>
              <a:gd name="connsiteX28" fmla="*/ 12977821 w 17145640"/>
              <a:gd name="connsiteY28" fmla="*/ 3053798 h 3089229"/>
              <a:gd name="connsiteX29" fmla="*/ 13418692 w 17145640"/>
              <a:gd name="connsiteY29" fmla="*/ 3021141 h 3089229"/>
              <a:gd name="connsiteX30" fmla="*/ 14162714 w 17145640"/>
              <a:gd name="connsiteY30" fmla="*/ 2847651 h 3089229"/>
              <a:gd name="connsiteX31" fmla="*/ 15052709 w 17145640"/>
              <a:gd name="connsiteY31" fmla="*/ 2587723 h 3089229"/>
              <a:gd name="connsiteX32" fmla="*/ 16073502 w 17145640"/>
              <a:gd name="connsiteY32" fmla="*/ 2492243 h 3089229"/>
              <a:gd name="connsiteX33" fmla="*/ 17135485 w 17145640"/>
              <a:gd name="connsiteY33" fmla="*/ 2342989 h 3089229"/>
              <a:gd name="connsiteX34" fmla="*/ 16544851 w 17145640"/>
              <a:gd name="connsiteY34" fmla="*/ 2067176 h 3089229"/>
              <a:gd name="connsiteX35" fmla="*/ 15487826 w 17145640"/>
              <a:gd name="connsiteY35" fmla="*/ 2219601 h 3089229"/>
              <a:gd name="connsiteX36" fmla="*/ 14487464 w 17145640"/>
              <a:gd name="connsiteY36" fmla="*/ 2361100 h 3089229"/>
              <a:gd name="connsiteX37" fmla="*/ 13348430 w 17145640"/>
              <a:gd name="connsiteY37" fmla="*/ 1670818 h 3089229"/>
              <a:gd name="connsiteX38" fmla="*/ 12771981 w 17145640"/>
              <a:gd name="connsiteY38" fmla="*/ 1203227 h 3089229"/>
              <a:gd name="connsiteX39" fmla="*/ 12310824 w 17145640"/>
              <a:gd name="connsiteY39" fmla="*/ 1031035 h 3089229"/>
              <a:gd name="connsiteX40" fmla="*/ 11871930 w 17145640"/>
              <a:gd name="connsiteY40" fmla="*/ 857853 h 3089229"/>
              <a:gd name="connsiteX41" fmla="*/ 11423638 w 17145640"/>
              <a:gd name="connsiteY41" fmla="*/ 630243 h 3089229"/>
              <a:gd name="connsiteX42" fmla="*/ 10906566 w 17145640"/>
              <a:gd name="connsiteY42" fmla="*/ 441721 h 3089229"/>
              <a:gd name="connsiteX43" fmla="*/ 10495878 w 17145640"/>
              <a:gd name="connsiteY43" fmla="*/ 212627 h 3089229"/>
              <a:gd name="connsiteX44" fmla="*/ 10038678 w 17145640"/>
              <a:gd name="connsiteY44" fmla="*/ 179970 h 3089229"/>
              <a:gd name="connsiteX45" fmla="*/ 8895678 w 17145640"/>
              <a:gd name="connsiteY45" fmla="*/ 33012 h 3089229"/>
              <a:gd name="connsiteX46" fmla="*/ 7491421 w 17145640"/>
              <a:gd name="connsiteY46" fmla="*/ 16684 h 3089229"/>
              <a:gd name="connsiteX47" fmla="*/ 6805621 w 17145640"/>
              <a:gd name="connsiteY47" fmla="*/ 355 h 3089229"/>
              <a:gd name="connsiteX48" fmla="*/ 5662621 w 17145640"/>
              <a:gd name="connsiteY48" fmla="*/ 33012 h 3089229"/>
              <a:gd name="connsiteX49" fmla="*/ 5025806 w 17145640"/>
              <a:gd name="connsiteY49" fmla="*/ 98327 h 3089229"/>
              <a:gd name="connsiteX50" fmla="*/ 3899135 w 17145640"/>
              <a:gd name="connsiteY50" fmla="*/ 147312 h 3089229"/>
              <a:gd name="connsiteX51" fmla="*/ 3099035 w 17145640"/>
              <a:gd name="connsiteY51" fmla="*/ 326927 h 3089229"/>
              <a:gd name="connsiteX52" fmla="*/ 2266278 w 17145640"/>
              <a:gd name="connsiteY52" fmla="*/ 522870 h 3089229"/>
              <a:gd name="connsiteX53" fmla="*/ 1841735 w 17145640"/>
              <a:gd name="connsiteY53" fmla="*/ 686155 h 3089229"/>
              <a:gd name="connsiteX54" fmla="*/ 1417192 w 17145640"/>
              <a:gd name="connsiteY54" fmla="*/ 849441 h 3089229"/>
              <a:gd name="connsiteX55" fmla="*/ 862021 w 17145640"/>
              <a:gd name="connsiteY55" fmla="*/ 1176012 h 3089229"/>
              <a:gd name="connsiteX56" fmla="*/ 437478 w 17145640"/>
              <a:gd name="connsiteY56" fmla="*/ 1502584 h 3089229"/>
              <a:gd name="connsiteX57" fmla="*/ 159892 w 17145640"/>
              <a:gd name="connsiteY57" fmla="*/ 1861812 h 3089229"/>
              <a:gd name="connsiteX58" fmla="*/ 12935 w 17145640"/>
              <a:gd name="connsiteY58" fmla="*/ 2384327 h 3089229"/>
              <a:gd name="connsiteX59" fmla="*/ 12935 w 17145640"/>
              <a:gd name="connsiteY59" fmla="*/ 2694570 h 3089229"/>
              <a:gd name="connsiteX60" fmla="*/ 61921 w 17145640"/>
              <a:gd name="connsiteY60" fmla="*/ 2906841 h 3089229"/>
              <a:gd name="connsiteX61" fmla="*/ 143563 w 17145640"/>
              <a:gd name="connsiteY61" fmla="*/ 3021141 h 3089229"/>
              <a:gd name="connsiteX0" fmla="*/ 45592 w 17145640"/>
              <a:gd name="connsiteY0" fmla="*/ 2972155 h 3232742"/>
              <a:gd name="connsiteX1" fmla="*/ 421149 w 17145640"/>
              <a:gd name="connsiteY1" fmla="*/ 2972155 h 3232742"/>
              <a:gd name="connsiteX2" fmla="*/ 772398 w 17145640"/>
              <a:gd name="connsiteY2" fmla="*/ 2881120 h 3232742"/>
              <a:gd name="connsiteX3" fmla="*/ 1327539 w 17145640"/>
              <a:gd name="connsiteY3" fmla="*/ 2822733 h 3232742"/>
              <a:gd name="connsiteX4" fmla="*/ 1834071 w 17145640"/>
              <a:gd name="connsiteY4" fmla="*/ 2634418 h 3232742"/>
              <a:gd name="connsiteX5" fmla="*/ 2119645 w 17145640"/>
              <a:gd name="connsiteY5" fmla="*/ 2686524 h 3232742"/>
              <a:gd name="connsiteX6" fmla="*/ 2707146 w 17145640"/>
              <a:gd name="connsiteY6" fmla="*/ 2774429 h 3232742"/>
              <a:gd name="connsiteX7" fmla="*/ 3229668 w 17145640"/>
              <a:gd name="connsiteY7" fmla="*/ 2807087 h 3232742"/>
              <a:gd name="connsiteX8" fmla="*/ 3597243 w 17145640"/>
              <a:gd name="connsiteY8" fmla="*/ 2830352 h 3232742"/>
              <a:gd name="connsiteX9" fmla="*/ 4265695 w 17145640"/>
              <a:gd name="connsiteY9" fmla="*/ 2775782 h 3232742"/>
              <a:gd name="connsiteX10" fmla="*/ 4797202 w 17145640"/>
              <a:gd name="connsiteY10" fmla="*/ 2483211 h 3232742"/>
              <a:gd name="connsiteX11" fmla="*/ 5057801 w 17145640"/>
              <a:gd name="connsiteY11" fmla="*/ 2708001 h 3232742"/>
              <a:gd name="connsiteX12" fmla="*/ 5653305 w 17145640"/>
              <a:gd name="connsiteY12" fmla="*/ 2669767 h 3232742"/>
              <a:gd name="connsiteX13" fmla="*/ 6102830 w 17145640"/>
              <a:gd name="connsiteY13" fmla="*/ 2761474 h 3232742"/>
              <a:gd name="connsiteX14" fmla="*/ 6429748 w 17145640"/>
              <a:gd name="connsiteY14" fmla="*/ 2814271 h 3232742"/>
              <a:gd name="connsiteX15" fmla="*/ 6821628 w 17145640"/>
              <a:gd name="connsiteY15" fmla="*/ 2756560 h 3232742"/>
              <a:gd name="connsiteX16" fmla="*/ 7172506 w 17145640"/>
              <a:gd name="connsiteY16" fmla="*/ 2806230 h 3232742"/>
              <a:gd name="connsiteX17" fmla="*/ 7663048 w 17145640"/>
              <a:gd name="connsiteY17" fmla="*/ 2630420 h 3232742"/>
              <a:gd name="connsiteX18" fmla="*/ 8103587 w 17145640"/>
              <a:gd name="connsiteY18" fmla="*/ 2746504 h 3232742"/>
              <a:gd name="connsiteX19" fmla="*/ 8593441 w 17145640"/>
              <a:gd name="connsiteY19" fmla="*/ 2719437 h 3232742"/>
              <a:gd name="connsiteX20" fmla="*/ 9018316 w 17145640"/>
              <a:gd name="connsiteY20" fmla="*/ 2715619 h 3232742"/>
              <a:gd name="connsiteX21" fmla="*/ 9164589 w 17145640"/>
              <a:gd name="connsiteY21" fmla="*/ 2705550 h 3232742"/>
              <a:gd name="connsiteX22" fmla="*/ 9833746 w 17145640"/>
              <a:gd name="connsiteY22" fmla="*/ 2688552 h 3232742"/>
              <a:gd name="connsiteX23" fmla="*/ 10446549 w 17145640"/>
              <a:gd name="connsiteY23" fmla="*/ 2668413 h 3232742"/>
              <a:gd name="connsiteX24" fmla="*/ 10822765 w 17145640"/>
              <a:gd name="connsiteY24" fmla="*/ 2700395 h 3232742"/>
              <a:gd name="connsiteX25" fmla="*/ 11517586 w 17145640"/>
              <a:gd name="connsiteY25" fmla="*/ 2814030 h 3232742"/>
              <a:gd name="connsiteX26" fmla="*/ 12161388 w 17145640"/>
              <a:gd name="connsiteY26" fmla="*/ 2966560 h 3232742"/>
              <a:gd name="connsiteX27" fmla="*/ 12553278 w 17145640"/>
              <a:gd name="connsiteY27" fmla="*/ 3086455 h 3232742"/>
              <a:gd name="connsiteX28" fmla="*/ 12977816 w 17145640"/>
              <a:gd name="connsiteY28" fmla="*/ 3232742 h 3232742"/>
              <a:gd name="connsiteX29" fmla="*/ 13418692 w 17145640"/>
              <a:gd name="connsiteY29" fmla="*/ 3021141 h 3232742"/>
              <a:gd name="connsiteX30" fmla="*/ 14162714 w 17145640"/>
              <a:gd name="connsiteY30" fmla="*/ 2847651 h 3232742"/>
              <a:gd name="connsiteX31" fmla="*/ 15052709 w 17145640"/>
              <a:gd name="connsiteY31" fmla="*/ 2587723 h 3232742"/>
              <a:gd name="connsiteX32" fmla="*/ 16073502 w 17145640"/>
              <a:gd name="connsiteY32" fmla="*/ 2492243 h 3232742"/>
              <a:gd name="connsiteX33" fmla="*/ 17135485 w 17145640"/>
              <a:gd name="connsiteY33" fmla="*/ 2342989 h 3232742"/>
              <a:gd name="connsiteX34" fmla="*/ 16544851 w 17145640"/>
              <a:gd name="connsiteY34" fmla="*/ 2067176 h 3232742"/>
              <a:gd name="connsiteX35" fmla="*/ 15487826 w 17145640"/>
              <a:gd name="connsiteY35" fmla="*/ 2219601 h 3232742"/>
              <a:gd name="connsiteX36" fmla="*/ 14487464 w 17145640"/>
              <a:gd name="connsiteY36" fmla="*/ 2361100 h 3232742"/>
              <a:gd name="connsiteX37" fmla="*/ 13348430 w 17145640"/>
              <a:gd name="connsiteY37" fmla="*/ 1670818 h 3232742"/>
              <a:gd name="connsiteX38" fmla="*/ 12771981 w 17145640"/>
              <a:gd name="connsiteY38" fmla="*/ 1203227 h 3232742"/>
              <a:gd name="connsiteX39" fmla="*/ 12310824 w 17145640"/>
              <a:gd name="connsiteY39" fmla="*/ 1031035 h 3232742"/>
              <a:gd name="connsiteX40" fmla="*/ 11871930 w 17145640"/>
              <a:gd name="connsiteY40" fmla="*/ 857853 h 3232742"/>
              <a:gd name="connsiteX41" fmla="*/ 11423638 w 17145640"/>
              <a:gd name="connsiteY41" fmla="*/ 630243 h 3232742"/>
              <a:gd name="connsiteX42" fmla="*/ 10906566 w 17145640"/>
              <a:gd name="connsiteY42" fmla="*/ 441721 h 3232742"/>
              <a:gd name="connsiteX43" fmla="*/ 10495878 w 17145640"/>
              <a:gd name="connsiteY43" fmla="*/ 212627 h 3232742"/>
              <a:gd name="connsiteX44" fmla="*/ 10038678 w 17145640"/>
              <a:gd name="connsiteY44" fmla="*/ 179970 h 3232742"/>
              <a:gd name="connsiteX45" fmla="*/ 8895678 w 17145640"/>
              <a:gd name="connsiteY45" fmla="*/ 33012 h 3232742"/>
              <a:gd name="connsiteX46" fmla="*/ 7491421 w 17145640"/>
              <a:gd name="connsiteY46" fmla="*/ 16684 h 3232742"/>
              <a:gd name="connsiteX47" fmla="*/ 6805621 w 17145640"/>
              <a:gd name="connsiteY47" fmla="*/ 355 h 3232742"/>
              <a:gd name="connsiteX48" fmla="*/ 5662621 w 17145640"/>
              <a:gd name="connsiteY48" fmla="*/ 33012 h 3232742"/>
              <a:gd name="connsiteX49" fmla="*/ 5025806 w 17145640"/>
              <a:gd name="connsiteY49" fmla="*/ 98327 h 3232742"/>
              <a:gd name="connsiteX50" fmla="*/ 3899135 w 17145640"/>
              <a:gd name="connsiteY50" fmla="*/ 147312 h 3232742"/>
              <a:gd name="connsiteX51" fmla="*/ 3099035 w 17145640"/>
              <a:gd name="connsiteY51" fmla="*/ 326927 h 3232742"/>
              <a:gd name="connsiteX52" fmla="*/ 2266278 w 17145640"/>
              <a:gd name="connsiteY52" fmla="*/ 522870 h 3232742"/>
              <a:gd name="connsiteX53" fmla="*/ 1841735 w 17145640"/>
              <a:gd name="connsiteY53" fmla="*/ 686155 h 3232742"/>
              <a:gd name="connsiteX54" fmla="*/ 1417192 w 17145640"/>
              <a:gd name="connsiteY54" fmla="*/ 849441 h 3232742"/>
              <a:gd name="connsiteX55" fmla="*/ 862021 w 17145640"/>
              <a:gd name="connsiteY55" fmla="*/ 1176012 h 3232742"/>
              <a:gd name="connsiteX56" fmla="*/ 437478 w 17145640"/>
              <a:gd name="connsiteY56" fmla="*/ 1502584 h 3232742"/>
              <a:gd name="connsiteX57" fmla="*/ 159892 w 17145640"/>
              <a:gd name="connsiteY57" fmla="*/ 1861812 h 3232742"/>
              <a:gd name="connsiteX58" fmla="*/ 12935 w 17145640"/>
              <a:gd name="connsiteY58" fmla="*/ 2384327 h 3232742"/>
              <a:gd name="connsiteX59" fmla="*/ 12935 w 17145640"/>
              <a:gd name="connsiteY59" fmla="*/ 2694570 h 3232742"/>
              <a:gd name="connsiteX60" fmla="*/ 61921 w 17145640"/>
              <a:gd name="connsiteY60" fmla="*/ 2906841 h 3232742"/>
              <a:gd name="connsiteX61" fmla="*/ 143563 w 17145640"/>
              <a:gd name="connsiteY61" fmla="*/ 3021141 h 3232742"/>
              <a:gd name="connsiteX0" fmla="*/ 45592 w 17148256"/>
              <a:gd name="connsiteY0" fmla="*/ 2972155 h 3232742"/>
              <a:gd name="connsiteX1" fmla="*/ 421149 w 17148256"/>
              <a:gd name="connsiteY1" fmla="*/ 2972155 h 3232742"/>
              <a:gd name="connsiteX2" fmla="*/ 772398 w 17148256"/>
              <a:gd name="connsiteY2" fmla="*/ 2881120 h 3232742"/>
              <a:gd name="connsiteX3" fmla="*/ 1327539 w 17148256"/>
              <a:gd name="connsiteY3" fmla="*/ 2822733 h 3232742"/>
              <a:gd name="connsiteX4" fmla="*/ 1834071 w 17148256"/>
              <a:gd name="connsiteY4" fmla="*/ 2634418 h 3232742"/>
              <a:gd name="connsiteX5" fmla="*/ 2119645 w 17148256"/>
              <a:gd name="connsiteY5" fmla="*/ 2686524 h 3232742"/>
              <a:gd name="connsiteX6" fmla="*/ 2707146 w 17148256"/>
              <a:gd name="connsiteY6" fmla="*/ 2774429 h 3232742"/>
              <a:gd name="connsiteX7" fmla="*/ 3229668 w 17148256"/>
              <a:gd name="connsiteY7" fmla="*/ 2807087 h 3232742"/>
              <a:gd name="connsiteX8" fmla="*/ 3597243 w 17148256"/>
              <a:gd name="connsiteY8" fmla="*/ 2830352 h 3232742"/>
              <a:gd name="connsiteX9" fmla="*/ 4265695 w 17148256"/>
              <a:gd name="connsiteY9" fmla="*/ 2775782 h 3232742"/>
              <a:gd name="connsiteX10" fmla="*/ 4797202 w 17148256"/>
              <a:gd name="connsiteY10" fmla="*/ 2483211 h 3232742"/>
              <a:gd name="connsiteX11" fmla="*/ 5057801 w 17148256"/>
              <a:gd name="connsiteY11" fmla="*/ 2708001 h 3232742"/>
              <a:gd name="connsiteX12" fmla="*/ 5653305 w 17148256"/>
              <a:gd name="connsiteY12" fmla="*/ 2669767 h 3232742"/>
              <a:gd name="connsiteX13" fmla="*/ 6102830 w 17148256"/>
              <a:gd name="connsiteY13" fmla="*/ 2761474 h 3232742"/>
              <a:gd name="connsiteX14" fmla="*/ 6429748 w 17148256"/>
              <a:gd name="connsiteY14" fmla="*/ 2814271 h 3232742"/>
              <a:gd name="connsiteX15" fmla="*/ 6821628 w 17148256"/>
              <a:gd name="connsiteY15" fmla="*/ 2756560 h 3232742"/>
              <a:gd name="connsiteX16" fmla="*/ 7172506 w 17148256"/>
              <a:gd name="connsiteY16" fmla="*/ 2806230 h 3232742"/>
              <a:gd name="connsiteX17" fmla="*/ 7663048 w 17148256"/>
              <a:gd name="connsiteY17" fmla="*/ 2630420 h 3232742"/>
              <a:gd name="connsiteX18" fmla="*/ 8103587 w 17148256"/>
              <a:gd name="connsiteY18" fmla="*/ 2746504 h 3232742"/>
              <a:gd name="connsiteX19" fmla="*/ 8593441 w 17148256"/>
              <a:gd name="connsiteY19" fmla="*/ 2719437 h 3232742"/>
              <a:gd name="connsiteX20" fmla="*/ 9018316 w 17148256"/>
              <a:gd name="connsiteY20" fmla="*/ 2715619 h 3232742"/>
              <a:gd name="connsiteX21" fmla="*/ 9164589 w 17148256"/>
              <a:gd name="connsiteY21" fmla="*/ 2705550 h 3232742"/>
              <a:gd name="connsiteX22" fmla="*/ 9833746 w 17148256"/>
              <a:gd name="connsiteY22" fmla="*/ 2688552 h 3232742"/>
              <a:gd name="connsiteX23" fmla="*/ 10446549 w 17148256"/>
              <a:gd name="connsiteY23" fmla="*/ 2668413 h 3232742"/>
              <a:gd name="connsiteX24" fmla="*/ 10822765 w 17148256"/>
              <a:gd name="connsiteY24" fmla="*/ 2700395 h 3232742"/>
              <a:gd name="connsiteX25" fmla="*/ 11517586 w 17148256"/>
              <a:gd name="connsiteY25" fmla="*/ 2814030 h 3232742"/>
              <a:gd name="connsiteX26" fmla="*/ 12161388 w 17148256"/>
              <a:gd name="connsiteY26" fmla="*/ 2966560 h 3232742"/>
              <a:gd name="connsiteX27" fmla="*/ 12553278 w 17148256"/>
              <a:gd name="connsiteY27" fmla="*/ 3086455 h 3232742"/>
              <a:gd name="connsiteX28" fmla="*/ 12977816 w 17148256"/>
              <a:gd name="connsiteY28" fmla="*/ 3232742 h 3232742"/>
              <a:gd name="connsiteX29" fmla="*/ 13418692 w 17148256"/>
              <a:gd name="connsiteY29" fmla="*/ 3021141 h 3232742"/>
              <a:gd name="connsiteX30" fmla="*/ 14162714 w 17148256"/>
              <a:gd name="connsiteY30" fmla="*/ 2847651 h 3232742"/>
              <a:gd name="connsiteX31" fmla="*/ 15052709 w 17148256"/>
              <a:gd name="connsiteY31" fmla="*/ 2587723 h 3232742"/>
              <a:gd name="connsiteX32" fmla="*/ 16073502 w 17148256"/>
              <a:gd name="connsiteY32" fmla="*/ 2492243 h 3232742"/>
              <a:gd name="connsiteX33" fmla="*/ 17135485 w 17148256"/>
              <a:gd name="connsiteY33" fmla="*/ 2342989 h 3232742"/>
              <a:gd name="connsiteX34" fmla="*/ 16585835 w 17148256"/>
              <a:gd name="connsiteY34" fmla="*/ 2246112 h 3232742"/>
              <a:gd name="connsiteX35" fmla="*/ 15487826 w 17148256"/>
              <a:gd name="connsiteY35" fmla="*/ 2219601 h 3232742"/>
              <a:gd name="connsiteX36" fmla="*/ 14487464 w 17148256"/>
              <a:gd name="connsiteY36" fmla="*/ 2361100 h 3232742"/>
              <a:gd name="connsiteX37" fmla="*/ 13348430 w 17148256"/>
              <a:gd name="connsiteY37" fmla="*/ 1670818 h 3232742"/>
              <a:gd name="connsiteX38" fmla="*/ 12771981 w 17148256"/>
              <a:gd name="connsiteY38" fmla="*/ 1203227 h 3232742"/>
              <a:gd name="connsiteX39" fmla="*/ 12310824 w 17148256"/>
              <a:gd name="connsiteY39" fmla="*/ 1031035 h 3232742"/>
              <a:gd name="connsiteX40" fmla="*/ 11871930 w 17148256"/>
              <a:gd name="connsiteY40" fmla="*/ 857853 h 3232742"/>
              <a:gd name="connsiteX41" fmla="*/ 11423638 w 17148256"/>
              <a:gd name="connsiteY41" fmla="*/ 630243 h 3232742"/>
              <a:gd name="connsiteX42" fmla="*/ 10906566 w 17148256"/>
              <a:gd name="connsiteY42" fmla="*/ 441721 h 3232742"/>
              <a:gd name="connsiteX43" fmla="*/ 10495878 w 17148256"/>
              <a:gd name="connsiteY43" fmla="*/ 212627 h 3232742"/>
              <a:gd name="connsiteX44" fmla="*/ 10038678 w 17148256"/>
              <a:gd name="connsiteY44" fmla="*/ 179970 h 3232742"/>
              <a:gd name="connsiteX45" fmla="*/ 8895678 w 17148256"/>
              <a:gd name="connsiteY45" fmla="*/ 33012 h 3232742"/>
              <a:gd name="connsiteX46" fmla="*/ 7491421 w 17148256"/>
              <a:gd name="connsiteY46" fmla="*/ 16684 h 3232742"/>
              <a:gd name="connsiteX47" fmla="*/ 6805621 w 17148256"/>
              <a:gd name="connsiteY47" fmla="*/ 355 h 3232742"/>
              <a:gd name="connsiteX48" fmla="*/ 5662621 w 17148256"/>
              <a:gd name="connsiteY48" fmla="*/ 33012 h 3232742"/>
              <a:gd name="connsiteX49" fmla="*/ 5025806 w 17148256"/>
              <a:gd name="connsiteY49" fmla="*/ 98327 h 3232742"/>
              <a:gd name="connsiteX50" fmla="*/ 3899135 w 17148256"/>
              <a:gd name="connsiteY50" fmla="*/ 147312 h 3232742"/>
              <a:gd name="connsiteX51" fmla="*/ 3099035 w 17148256"/>
              <a:gd name="connsiteY51" fmla="*/ 326927 h 3232742"/>
              <a:gd name="connsiteX52" fmla="*/ 2266278 w 17148256"/>
              <a:gd name="connsiteY52" fmla="*/ 522870 h 3232742"/>
              <a:gd name="connsiteX53" fmla="*/ 1841735 w 17148256"/>
              <a:gd name="connsiteY53" fmla="*/ 686155 h 3232742"/>
              <a:gd name="connsiteX54" fmla="*/ 1417192 w 17148256"/>
              <a:gd name="connsiteY54" fmla="*/ 849441 h 3232742"/>
              <a:gd name="connsiteX55" fmla="*/ 862021 w 17148256"/>
              <a:gd name="connsiteY55" fmla="*/ 1176012 h 3232742"/>
              <a:gd name="connsiteX56" fmla="*/ 437478 w 17148256"/>
              <a:gd name="connsiteY56" fmla="*/ 1502584 h 3232742"/>
              <a:gd name="connsiteX57" fmla="*/ 159892 w 17148256"/>
              <a:gd name="connsiteY57" fmla="*/ 1861812 h 3232742"/>
              <a:gd name="connsiteX58" fmla="*/ 12935 w 17148256"/>
              <a:gd name="connsiteY58" fmla="*/ 2384327 h 3232742"/>
              <a:gd name="connsiteX59" fmla="*/ 12935 w 17148256"/>
              <a:gd name="connsiteY59" fmla="*/ 2694570 h 3232742"/>
              <a:gd name="connsiteX60" fmla="*/ 61921 w 17148256"/>
              <a:gd name="connsiteY60" fmla="*/ 2906841 h 3232742"/>
              <a:gd name="connsiteX61" fmla="*/ 143563 w 17148256"/>
              <a:gd name="connsiteY61" fmla="*/ 3021141 h 3232742"/>
              <a:gd name="connsiteX0" fmla="*/ 45592 w 17148067"/>
              <a:gd name="connsiteY0" fmla="*/ 2972155 h 3232742"/>
              <a:gd name="connsiteX1" fmla="*/ 421149 w 17148067"/>
              <a:gd name="connsiteY1" fmla="*/ 2972155 h 3232742"/>
              <a:gd name="connsiteX2" fmla="*/ 772398 w 17148067"/>
              <a:gd name="connsiteY2" fmla="*/ 2881120 h 3232742"/>
              <a:gd name="connsiteX3" fmla="*/ 1327539 w 17148067"/>
              <a:gd name="connsiteY3" fmla="*/ 2822733 h 3232742"/>
              <a:gd name="connsiteX4" fmla="*/ 1834071 w 17148067"/>
              <a:gd name="connsiteY4" fmla="*/ 2634418 h 3232742"/>
              <a:gd name="connsiteX5" fmla="*/ 2119645 w 17148067"/>
              <a:gd name="connsiteY5" fmla="*/ 2686524 h 3232742"/>
              <a:gd name="connsiteX6" fmla="*/ 2707146 w 17148067"/>
              <a:gd name="connsiteY6" fmla="*/ 2774429 h 3232742"/>
              <a:gd name="connsiteX7" fmla="*/ 3229668 w 17148067"/>
              <a:gd name="connsiteY7" fmla="*/ 2807087 h 3232742"/>
              <a:gd name="connsiteX8" fmla="*/ 3597243 w 17148067"/>
              <a:gd name="connsiteY8" fmla="*/ 2830352 h 3232742"/>
              <a:gd name="connsiteX9" fmla="*/ 4265695 w 17148067"/>
              <a:gd name="connsiteY9" fmla="*/ 2775782 h 3232742"/>
              <a:gd name="connsiteX10" fmla="*/ 4797202 w 17148067"/>
              <a:gd name="connsiteY10" fmla="*/ 2483211 h 3232742"/>
              <a:gd name="connsiteX11" fmla="*/ 5057801 w 17148067"/>
              <a:gd name="connsiteY11" fmla="*/ 2708001 h 3232742"/>
              <a:gd name="connsiteX12" fmla="*/ 5653305 w 17148067"/>
              <a:gd name="connsiteY12" fmla="*/ 2669767 h 3232742"/>
              <a:gd name="connsiteX13" fmla="*/ 6102830 w 17148067"/>
              <a:gd name="connsiteY13" fmla="*/ 2761474 h 3232742"/>
              <a:gd name="connsiteX14" fmla="*/ 6429748 w 17148067"/>
              <a:gd name="connsiteY14" fmla="*/ 2814271 h 3232742"/>
              <a:gd name="connsiteX15" fmla="*/ 6821628 w 17148067"/>
              <a:gd name="connsiteY15" fmla="*/ 2756560 h 3232742"/>
              <a:gd name="connsiteX16" fmla="*/ 7172506 w 17148067"/>
              <a:gd name="connsiteY16" fmla="*/ 2806230 h 3232742"/>
              <a:gd name="connsiteX17" fmla="*/ 7663048 w 17148067"/>
              <a:gd name="connsiteY17" fmla="*/ 2630420 h 3232742"/>
              <a:gd name="connsiteX18" fmla="*/ 8103587 w 17148067"/>
              <a:gd name="connsiteY18" fmla="*/ 2746504 h 3232742"/>
              <a:gd name="connsiteX19" fmla="*/ 8593441 w 17148067"/>
              <a:gd name="connsiteY19" fmla="*/ 2719437 h 3232742"/>
              <a:gd name="connsiteX20" fmla="*/ 9018316 w 17148067"/>
              <a:gd name="connsiteY20" fmla="*/ 2715619 h 3232742"/>
              <a:gd name="connsiteX21" fmla="*/ 9164589 w 17148067"/>
              <a:gd name="connsiteY21" fmla="*/ 2705550 h 3232742"/>
              <a:gd name="connsiteX22" fmla="*/ 9833746 w 17148067"/>
              <a:gd name="connsiteY22" fmla="*/ 2688552 h 3232742"/>
              <a:gd name="connsiteX23" fmla="*/ 10446549 w 17148067"/>
              <a:gd name="connsiteY23" fmla="*/ 2668413 h 3232742"/>
              <a:gd name="connsiteX24" fmla="*/ 10822765 w 17148067"/>
              <a:gd name="connsiteY24" fmla="*/ 2700395 h 3232742"/>
              <a:gd name="connsiteX25" fmla="*/ 11517586 w 17148067"/>
              <a:gd name="connsiteY25" fmla="*/ 2814030 h 3232742"/>
              <a:gd name="connsiteX26" fmla="*/ 12161388 w 17148067"/>
              <a:gd name="connsiteY26" fmla="*/ 2966560 h 3232742"/>
              <a:gd name="connsiteX27" fmla="*/ 12553278 w 17148067"/>
              <a:gd name="connsiteY27" fmla="*/ 3086455 h 3232742"/>
              <a:gd name="connsiteX28" fmla="*/ 12977816 w 17148067"/>
              <a:gd name="connsiteY28" fmla="*/ 3232742 h 3232742"/>
              <a:gd name="connsiteX29" fmla="*/ 13418692 w 17148067"/>
              <a:gd name="connsiteY29" fmla="*/ 3021141 h 3232742"/>
              <a:gd name="connsiteX30" fmla="*/ 14162714 w 17148067"/>
              <a:gd name="connsiteY30" fmla="*/ 2847651 h 3232742"/>
              <a:gd name="connsiteX31" fmla="*/ 15052709 w 17148067"/>
              <a:gd name="connsiteY31" fmla="*/ 2587723 h 3232742"/>
              <a:gd name="connsiteX32" fmla="*/ 16073502 w 17148067"/>
              <a:gd name="connsiteY32" fmla="*/ 2492243 h 3232742"/>
              <a:gd name="connsiteX33" fmla="*/ 17135485 w 17148067"/>
              <a:gd name="connsiteY33" fmla="*/ 2342989 h 3232742"/>
              <a:gd name="connsiteX34" fmla="*/ 16585835 w 17148067"/>
              <a:gd name="connsiteY34" fmla="*/ 2246112 h 3232742"/>
              <a:gd name="connsiteX35" fmla="*/ 15528809 w 17148067"/>
              <a:gd name="connsiteY35" fmla="*/ 2326969 h 3232742"/>
              <a:gd name="connsiteX36" fmla="*/ 14487464 w 17148067"/>
              <a:gd name="connsiteY36" fmla="*/ 2361100 h 3232742"/>
              <a:gd name="connsiteX37" fmla="*/ 13348430 w 17148067"/>
              <a:gd name="connsiteY37" fmla="*/ 1670818 h 3232742"/>
              <a:gd name="connsiteX38" fmla="*/ 12771981 w 17148067"/>
              <a:gd name="connsiteY38" fmla="*/ 1203227 h 3232742"/>
              <a:gd name="connsiteX39" fmla="*/ 12310824 w 17148067"/>
              <a:gd name="connsiteY39" fmla="*/ 1031035 h 3232742"/>
              <a:gd name="connsiteX40" fmla="*/ 11871930 w 17148067"/>
              <a:gd name="connsiteY40" fmla="*/ 857853 h 3232742"/>
              <a:gd name="connsiteX41" fmla="*/ 11423638 w 17148067"/>
              <a:gd name="connsiteY41" fmla="*/ 630243 h 3232742"/>
              <a:gd name="connsiteX42" fmla="*/ 10906566 w 17148067"/>
              <a:gd name="connsiteY42" fmla="*/ 441721 h 3232742"/>
              <a:gd name="connsiteX43" fmla="*/ 10495878 w 17148067"/>
              <a:gd name="connsiteY43" fmla="*/ 212627 h 3232742"/>
              <a:gd name="connsiteX44" fmla="*/ 10038678 w 17148067"/>
              <a:gd name="connsiteY44" fmla="*/ 179970 h 3232742"/>
              <a:gd name="connsiteX45" fmla="*/ 8895678 w 17148067"/>
              <a:gd name="connsiteY45" fmla="*/ 33012 h 3232742"/>
              <a:gd name="connsiteX46" fmla="*/ 7491421 w 17148067"/>
              <a:gd name="connsiteY46" fmla="*/ 16684 h 3232742"/>
              <a:gd name="connsiteX47" fmla="*/ 6805621 w 17148067"/>
              <a:gd name="connsiteY47" fmla="*/ 355 h 3232742"/>
              <a:gd name="connsiteX48" fmla="*/ 5662621 w 17148067"/>
              <a:gd name="connsiteY48" fmla="*/ 33012 h 3232742"/>
              <a:gd name="connsiteX49" fmla="*/ 5025806 w 17148067"/>
              <a:gd name="connsiteY49" fmla="*/ 98327 h 3232742"/>
              <a:gd name="connsiteX50" fmla="*/ 3899135 w 17148067"/>
              <a:gd name="connsiteY50" fmla="*/ 147312 h 3232742"/>
              <a:gd name="connsiteX51" fmla="*/ 3099035 w 17148067"/>
              <a:gd name="connsiteY51" fmla="*/ 326927 h 3232742"/>
              <a:gd name="connsiteX52" fmla="*/ 2266278 w 17148067"/>
              <a:gd name="connsiteY52" fmla="*/ 522870 h 3232742"/>
              <a:gd name="connsiteX53" fmla="*/ 1841735 w 17148067"/>
              <a:gd name="connsiteY53" fmla="*/ 686155 h 3232742"/>
              <a:gd name="connsiteX54" fmla="*/ 1417192 w 17148067"/>
              <a:gd name="connsiteY54" fmla="*/ 849441 h 3232742"/>
              <a:gd name="connsiteX55" fmla="*/ 862021 w 17148067"/>
              <a:gd name="connsiteY55" fmla="*/ 1176012 h 3232742"/>
              <a:gd name="connsiteX56" fmla="*/ 437478 w 17148067"/>
              <a:gd name="connsiteY56" fmla="*/ 1502584 h 3232742"/>
              <a:gd name="connsiteX57" fmla="*/ 159892 w 17148067"/>
              <a:gd name="connsiteY57" fmla="*/ 1861812 h 3232742"/>
              <a:gd name="connsiteX58" fmla="*/ 12935 w 17148067"/>
              <a:gd name="connsiteY58" fmla="*/ 2384327 h 3232742"/>
              <a:gd name="connsiteX59" fmla="*/ 12935 w 17148067"/>
              <a:gd name="connsiteY59" fmla="*/ 2694570 h 3232742"/>
              <a:gd name="connsiteX60" fmla="*/ 61921 w 17148067"/>
              <a:gd name="connsiteY60" fmla="*/ 2906841 h 3232742"/>
              <a:gd name="connsiteX61" fmla="*/ 143563 w 17148067"/>
              <a:gd name="connsiteY61" fmla="*/ 3021141 h 3232742"/>
              <a:gd name="connsiteX0" fmla="*/ 45592 w 17268658"/>
              <a:gd name="connsiteY0" fmla="*/ 2972155 h 3232742"/>
              <a:gd name="connsiteX1" fmla="*/ 421149 w 17268658"/>
              <a:gd name="connsiteY1" fmla="*/ 2972155 h 3232742"/>
              <a:gd name="connsiteX2" fmla="*/ 772398 w 17268658"/>
              <a:gd name="connsiteY2" fmla="*/ 2881120 h 3232742"/>
              <a:gd name="connsiteX3" fmla="*/ 1327539 w 17268658"/>
              <a:gd name="connsiteY3" fmla="*/ 2822733 h 3232742"/>
              <a:gd name="connsiteX4" fmla="*/ 1834071 w 17268658"/>
              <a:gd name="connsiteY4" fmla="*/ 2634418 h 3232742"/>
              <a:gd name="connsiteX5" fmla="*/ 2119645 w 17268658"/>
              <a:gd name="connsiteY5" fmla="*/ 2686524 h 3232742"/>
              <a:gd name="connsiteX6" fmla="*/ 2707146 w 17268658"/>
              <a:gd name="connsiteY6" fmla="*/ 2774429 h 3232742"/>
              <a:gd name="connsiteX7" fmla="*/ 3229668 w 17268658"/>
              <a:gd name="connsiteY7" fmla="*/ 2807087 h 3232742"/>
              <a:gd name="connsiteX8" fmla="*/ 3597243 w 17268658"/>
              <a:gd name="connsiteY8" fmla="*/ 2830352 h 3232742"/>
              <a:gd name="connsiteX9" fmla="*/ 4265695 w 17268658"/>
              <a:gd name="connsiteY9" fmla="*/ 2775782 h 3232742"/>
              <a:gd name="connsiteX10" fmla="*/ 4797202 w 17268658"/>
              <a:gd name="connsiteY10" fmla="*/ 2483211 h 3232742"/>
              <a:gd name="connsiteX11" fmla="*/ 5057801 w 17268658"/>
              <a:gd name="connsiteY11" fmla="*/ 2708001 h 3232742"/>
              <a:gd name="connsiteX12" fmla="*/ 5653305 w 17268658"/>
              <a:gd name="connsiteY12" fmla="*/ 2669767 h 3232742"/>
              <a:gd name="connsiteX13" fmla="*/ 6102830 w 17268658"/>
              <a:gd name="connsiteY13" fmla="*/ 2761474 h 3232742"/>
              <a:gd name="connsiteX14" fmla="*/ 6429748 w 17268658"/>
              <a:gd name="connsiteY14" fmla="*/ 2814271 h 3232742"/>
              <a:gd name="connsiteX15" fmla="*/ 6821628 w 17268658"/>
              <a:gd name="connsiteY15" fmla="*/ 2756560 h 3232742"/>
              <a:gd name="connsiteX16" fmla="*/ 7172506 w 17268658"/>
              <a:gd name="connsiteY16" fmla="*/ 2806230 h 3232742"/>
              <a:gd name="connsiteX17" fmla="*/ 7663048 w 17268658"/>
              <a:gd name="connsiteY17" fmla="*/ 2630420 h 3232742"/>
              <a:gd name="connsiteX18" fmla="*/ 8103587 w 17268658"/>
              <a:gd name="connsiteY18" fmla="*/ 2746504 h 3232742"/>
              <a:gd name="connsiteX19" fmla="*/ 8593441 w 17268658"/>
              <a:gd name="connsiteY19" fmla="*/ 2719437 h 3232742"/>
              <a:gd name="connsiteX20" fmla="*/ 9018316 w 17268658"/>
              <a:gd name="connsiteY20" fmla="*/ 2715619 h 3232742"/>
              <a:gd name="connsiteX21" fmla="*/ 9164589 w 17268658"/>
              <a:gd name="connsiteY21" fmla="*/ 2705550 h 3232742"/>
              <a:gd name="connsiteX22" fmla="*/ 9833746 w 17268658"/>
              <a:gd name="connsiteY22" fmla="*/ 2688552 h 3232742"/>
              <a:gd name="connsiteX23" fmla="*/ 10446549 w 17268658"/>
              <a:gd name="connsiteY23" fmla="*/ 2668413 h 3232742"/>
              <a:gd name="connsiteX24" fmla="*/ 10822765 w 17268658"/>
              <a:gd name="connsiteY24" fmla="*/ 2700395 h 3232742"/>
              <a:gd name="connsiteX25" fmla="*/ 11517586 w 17268658"/>
              <a:gd name="connsiteY25" fmla="*/ 2814030 h 3232742"/>
              <a:gd name="connsiteX26" fmla="*/ 12161388 w 17268658"/>
              <a:gd name="connsiteY26" fmla="*/ 2966560 h 3232742"/>
              <a:gd name="connsiteX27" fmla="*/ 12553278 w 17268658"/>
              <a:gd name="connsiteY27" fmla="*/ 3086455 h 3232742"/>
              <a:gd name="connsiteX28" fmla="*/ 12977816 w 17268658"/>
              <a:gd name="connsiteY28" fmla="*/ 3232742 h 3232742"/>
              <a:gd name="connsiteX29" fmla="*/ 13418692 w 17268658"/>
              <a:gd name="connsiteY29" fmla="*/ 3021141 h 3232742"/>
              <a:gd name="connsiteX30" fmla="*/ 14162714 w 17268658"/>
              <a:gd name="connsiteY30" fmla="*/ 2847651 h 3232742"/>
              <a:gd name="connsiteX31" fmla="*/ 15052709 w 17268658"/>
              <a:gd name="connsiteY31" fmla="*/ 2587723 h 3232742"/>
              <a:gd name="connsiteX32" fmla="*/ 16073502 w 17268658"/>
              <a:gd name="connsiteY32" fmla="*/ 2492243 h 3232742"/>
              <a:gd name="connsiteX33" fmla="*/ 17258451 w 17268658"/>
              <a:gd name="connsiteY33" fmla="*/ 2056686 h 3232742"/>
              <a:gd name="connsiteX34" fmla="*/ 16585835 w 17268658"/>
              <a:gd name="connsiteY34" fmla="*/ 2246112 h 3232742"/>
              <a:gd name="connsiteX35" fmla="*/ 15528809 w 17268658"/>
              <a:gd name="connsiteY35" fmla="*/ 2326969 h 3232742"/>
              <a:gd name="connsiteX36" fmla="*/ 14487464 w 17268658"/>
              <a:gd name="connsiteY36" fmla="*/ 2361100 h 3232742"/>
              <a:gd name="connsiteX37" fmla="*/ 13348430 w 17268658"/>
              <a:gd name="connsiteY37" fmla="*/ 1670818 h 3232742"/>
              <a:gd name="connsiteX38" fmla="*/ 12771981 w 17268658"/>
              <a:gd name="connsiteY38" fmla="*/ 1203227 h 3232742"/>
              <a:gd name="connsiteX39" fmla="*/ 12310824 w 17268658"/>
              <a:gd name="connsiteY39" fmla="*/ 1031035 h 3232742"/>
              <a:gd name="connsiteX40" fmla="*/ 11871930 w 17268658"/>
              <a:gd name="connsiteY40" fmla="*/ 857853 h 3232742"/>
              <a:gd name="connsiteX41" fmla="*/ 11423638 w 17268658"/>
              <a:gd name="connsiteY41" fmla="*/ 630243 h 3232742"/>
              <a:gd name="connsiteX42" fmla="*/ 10906566 w 17268658"/>
              <a:gd name="connsiteY42" fmla="*/ 441721 h 3232742"/>
              <a:gd name="connsiteX43" fmla="*/ 10495878 w 17268658"/>
              <a:gd name="connsiteY43" fmla="*/ 212627 h 3232742"/>
              <a:gd name="connsiteX44" fmla="*/ 10038678 w 17268658"/>
              <a:gd name="connsiteY44" fmla="*/ 179970 h 3232742"/>
              <a:gd name="connsiteX45" fmla="*/ 8895678 w 17268658"/>
              <a:gd name="connsiteY45" fmla="*/ 33012 h 3232742"/>
              <a:gd name="connsiteX46" fmla="*/ 7491421 w 17268658"/>
              <a:gd name="connsiteY46" fmla="*/ 16684 h 3232742"/>
              <a:gd name="connsiteX47" fmla="*/ 6805621 w 17268658"/>
              <a:gd name="connsiteY47" fmla="*/ 355 h 3232742"/>
              <a:gd name="connsiteX48" fmla="*/ 5662621 w 17268658"/>
              <a:gd name="connsiteY48" fmla="*/ 33012 h 3232742"/>
              <a:gd name="connsiteX49" fmla="*/ 5025806 w 17268658"/>
              <a:gd name="connsiteY49" fmla="*/ 98327 h 3232742"/>
              <a:gd name="connsiteX50" fmla="*/ 3899135 w 17268658"/>
              <a:gd name="connsiteY50" fmla="*/ 147312 h 3232742"/>
              <a:gd name="connsiteX51" fmla="*/ 3099035 w 17268658"/>
              <a:gd name="connsiteY51" fmla="*/ 326927 h 3232742"/>
              <a:gd name="connsiteX52" fmla="*/ 2266278 w 17268658"/>
              <a:gd name="connsiteY52" fmla="*/ 522870 h 3232742"/>
              <a:gd name="connsiteX53" fmla="*/ 1841735 w 17268658"/>
              <a:gd name="connsiteY53" fmla="*/ 686155 h 3232742"/>
              <a:gd name="connsiteX54" fmla="*/ 1417192 w 17268658"/>
              <a:gd name="connsiteY54" fmla="*/ 849441 h 3232742"/>
              <a:gd name="connsiteX55" fmla="*/ 862021 w 17268658"/>
              <a:gd name="connsiteY55" fmla="*/ 1176012 h 3232742"/>
              <a:gd name="connsiteX56" fmla="*/ 437478 w 17268658"/>
              <a:gd name="connsiteY56" fmla="*/ 1502584 h 3232742"/>
              <a:gd name="connsiteX57" fmla="*/ 159892 w 17268658"/>
              <a:gd name="connsiteY57" fmla="*/ 1861812 h 3232742"/>
              <a:gd name="connsiteX58" fmla="*/ 12935 w 17268658"/>
              <a:gd name="connsiteY58" fmla="*/ 2384327 h 3232742"/>
              <a:gd name="connsiteX59" fmla="*/ 12935 w 17268658"/>
              <a:gd name="connsiteY59" fmla="*/ 2694570 h 3232742"/>
              <a:gd name="connsiteX60" fmla="*/ 61921 w 17268658"/>
              <a:gd name="connsiteY60" fmla="*/ 2906841 h 3232742"/>
              <a:gd name="connsiteX61" fmla="*/ 143563 w 17268658"/>
              <a:gd name="connsiteY61" fmla="*/ 3021141 h 3232742"/>
              <a:gd name="connsiteX0" fmla="*/ 45592 w 17266661"/>
              <a:gd name="connsiteY0" fmla="*/ 2972155 h 3232742"/>
              <a:gd name="connsiteX1" fmla="*/ 421149 w 17266661"/>
              <a:gd name="connsiteY1" fmla="*/ 2972155 h 3232742"/>
              <a:gd name="connsiteX2" fmla="*/ 772398 w 17266661"/>
              <a:gd name="connsiteY2" fmla="*/ 2881120 h 3232742"/>
              <a:gd name="connsiteX3" fmla="*/ 1327539 w 17266661"/>
              <a:gd name="connsiteY3" fmla="*/ 2822733 h 3232742"/>
              <a:gd name="connsiteX4" fmla="*/ 1834071 w 17266661"/>
              <a:gd name="connsiteY4" fmla="*/ 2634418 h 3232742"/>
              <a:gd name="connsiteX5" fmla="*/ 2119645 w 17266661"/>
              <a:gd name="connsiteY5" fmla="*/ 2686524 h 3232742"/>
              <a:gd name="connsiteX6" fmla="*/ 2707146 w 17266661"/>
              <a:gd name="connsiteY6" fmla="*/ 2774429 h 3232742"/>
              <a:gd name="connsiteX7" fmla="*/ 3229668 w 17266661"/>
              <a:gd name="connsiteY7" fmla="*/ 2807087 h 3232742"/>
              <a:gd name="connsiteX8" fmla="*/ 3597243 w 17266661"/>
              <a:gd name="connsiteY8" fmla="*/ 2830352 h 3232742"/>
              <a:gd name="connsiteX9" fmla="*/ 4265695 w 17266661"/>
              <a:gd name="connsiteY9" fmla="*/ 2775782 h 3232742"/>
              <a:gd name="connsiteX10" fmla="*/ 4797202 w 17266661"/>
              <a:gd name="connsiteY10" fmla="*/ 2483211 h 3232742"/>
              <a:gd name="connsiteX11" fmla="*/ 5057801 w 17266661"/>
              <a:gd name="connsiteY11" fmla="*/ 2708001 h 3232742"/>
              <a:gd name="connsiteX12" fmla="*/ 5653305 w 17266661"/>
              <a:gd name="connsiteY12" fmla="*/ 2669767 h 3232742"/>
              <a:gd name="connsiteX13" fmla="*/ 6102830 w 17266661"/>
              <a:gd name="connsiteY13" fmla="*/ 2761474 h 3232742"/>
              <a:gd name="connsiteX14" fmla="*/ 6429748 w 17266661"/>
              <a:gd name="connsiteY14" fmla="*/ 2814271 h 3232742"/>
              <a:gd name="connsiteX15" fmla="*/ 6821628 w 17266661"/>
              <a:gd name="connsiteY15" fmla="*/ 2756560 h 3232742"/>
              <a:gd name="connsiteX16" fmla="*/ 7172506 w 17266661"/>
              <a:gd name="connsiteY16" fmla="*/ 2806230 h 3232742"/>
              <a:gd name="connsiteX17" fmla="*/ 7663048 w 17266661"/>
              <a:gd name="connsiteY17" fmla="*/ 2630420 h 3232742"/>
              <a:gd name="connsiteX18" fmla="*/ 8103587 w 17266661"/>
              <a:gd name="connsiteY18" fmla="*/ 2746504 h 3232742"/>
              <a:gd name="connsiteX19" fmla="*/ 8593441 w 17266661"/>
              <a:gd name="connsiteY19" fmla="*/ 2719437 h 3232742"/>
              <a:gd name="connsiteX20" fmla="*/ 9018316 w 17266661"/>
              <a:gd name="connsiteY20" fmla="*/ 2715619 h 3232742"/>
              <a:gd name="connsiteX21" fmla="*/ 9164589 w 17266661"/>
              <a:gd name="connsiteY21" fmla="*/ 2705550 h 3232742"/>
              <a:gd name="connsiteX22" fmla="*/ 9833746 w 17266661"/>
              <a:gd name="connsiteY22" fmla="*/ 2688552 h 3232742"/>
              <a:gd name="connsiteX23" fmla="*/ 10446549 w 17266661"/>
              <a:gd name="connsiteY23" fmla="*/ 2668413 h 3232742"/>
              <a:gd name="connsiteX24" fmla="*/ 10822765 w 17266661"/>
              <a:gd name="connsiteY24" fmla="*/ 2700395 h 3232742"/>
              <a:gd name="connsiteX25" fmla="*/ 11517586 w 17266661"/>
              <a:gd name="connsiteY25" fmla="*/ 2814030 h 3232742"/>
              <a:gd name="connsiteX26" fmla="*/ 12161388 w 17266661"/>
              <a:gd name="connsiteY26" fmla="*/ 2966560 h 3232742"/>
              <a:gd name="connsiteX27" fmla="*/ 12553278 w 17266661"/>
              <a:gd name="connsiteY27" fmla="*/ 3086455 h 3232742"/>
              <a:gd name="connsiteX28" fmla="*/ 12977816 w 17266661"/>
              <a:gd name="connsiteY28" fmla="*/ 3232742 h 3232742"/>
              <a:gd name="connsiteX29" fmla="*/ 13418692 w 17266661"/>
              <a:gd name="connsiteY29" fmla="*/ 3021141 h 3232742"/>
              <a:gd name="connsiteX30" fmla="*/ 14162714 w 17266661"/>
              <a:gd name="connsiteY30" fmla="*/ 2847651 h 3232742"/>
              <a:gd name="connsiteX31" fmla="*/ 15052709 w 17266661"/>
              <a:gd name="connsiteY31" fmla="*/ 2587723 h 3232742"/>
              <a:gd name="connsiteX32" fmla="*/ 16073502 w 17266661"/>
              <a:gd name="connsiteY32" fmla="*/ 2492243 h 3232742"/>
              <a:gd name="connsiteX33" fmla="*/ 17258451 w 17266661"/>
              <a:gd name="connsiteY33" fmla="*/ 2056686 h 3232742"/>
              <a:gd name="connsiteX34" fmla="*/ 16544851 w 17266661"/>
              <a:gd name="connsiteY34" fmla="*/ 2031377 h 3232742"/>
              <a:gd name="connsiteX35" fmla="*/ 15528809 w 17266661"/>
              <a:gd name="connsiteY35" fmla="*/ 2326969 h 3232742"/>
              <a:gd name="connsiteX36" fmla="*/ 14487464 w 17266661"/>
              <a:gd name="connsiteY36" fmla="*/ 2361100 h 3232742"/>
              <a:gd name="connsiteX37" fmla="*/ 13348430 w 17266661"/>
              <a:gd name="connsiteY37" fmla="*/ 1670818 h 3232742"/>
              <a:gd name="connsiteX38" fmla="*/ 12771981 w 17266661"/>
              <a:gd name="connsiteY38" fmla="*/ 1203227 h 3232742"/>
              <a:gd name="connsiteX39" fmla="*/ 12310824 w 17266661"/>
              <a:gd name="connsiteY39" fmla="*/ 1031035 h 3232742"/>
              <a:gd name="connsiteX40" fmla="*/ 11871930 w 17266661"/>
              <a:gd name="connsiteY40" fmla="*/ 857853 h 3232742"/>
              <a:gd name="connsiteX41" fmla="*/ 11423638 w 17266661"/>
              <a:gd name="connsiteY41" fmla="*/ 630243 h 3232742"/>
              <a:gd name="connsiteX42" fmla="*/ 10906566 w 17266661"/>
              <a:gd name="connsiteY42" fmla="*/ 441721 h 3232742"/>
              <a:gd name="connsiteX43" fmla="*/ 10495878 w 17266661"/>
              <a:gd name="connsiteY43" fmla="*/ 212627 h 3232742"/>
              <a:gd name="connsiteX44" fmla="*/ 10038678 w 17266661"/>
              <a:gd name="connsiteY44" fmla="*/ 179970 h 3232742"/>
              <a:gd name="connsiteX45" fmla="*/ 8895678 w 17266661"/>
              <a:gd name="connsiteY45" fmla="*/ 33012 h 3232742"/>
              <a:gd name="connsiteX46" fmla="*/ 7491421 w 17266661"/>
              <a:gd name="connsiteY46" fmla="*/ 16684 h 3232742"/>
              <a:gd name="connsiteX47" fmla="*/ 6805621 w 17266661"/>
              <a:gd name="connsiteY47" fmla="*/ 355 h 3232742"/>
              <a:gd name="connsiteX48" fmla="*/ 5662621 w 17266661"/>
              <a:gd name="connsiteY48" fmla="*/ 33012 h 3232742"/>
              <a:gd name="connsiteX49" fmla="*/ 5025806 w 17266661"/>
              <a:gd name="connsiteY49" fmla="*/ 98327 h 3232742"/>
              <a:gd name="connsiteX50" fmla="*/ 3899135 w 17266661"/>
              <a:gd name="connsiteY50" fmla="*/ 147312 h 3232742"/>
              <a:gd name="connsiteX51" fmla="*/ 3099035 w 17266661"/>
              <a:gd name="connsiteY51" fmla="*/ 326927 h 3232742"/>
              <a:gd name="connsiteX52" fmla="*/ 2266278 w 17266661"/>
              <a:gd name="connsiteY52" fmla="*/ 522870 h 3232742"/>
              <a:gd name="connsiteX53" fmla="*/ 1841735 w 17266661"/>
              <a:gd name="connsiteY53" fmla="*/ 686155 h 3232742"/>
              <a:gd name="connsiteX54" fmla="*/ 1417192 w 17266661"/>
              <a:gd name="connsiteY54" fmla="*/ 849441 h 3232742"/>
              <a:gd name="connsiteX55" fmla="*/ 862021 w 17266661"/>
              <a:gd name="connsiteY55" fmla="*/ 1176012 h 3232742"/>
              <a:gd name="connsiteX56" fmla="*/ 437478 w 17266661"/>
              <a:gd name="connsiteY56" fmla="*/ 1502584 h 3232742"/>
              <a:gd name="connsiteX57" fmla="*/ 159892 w 17266661"/>
              <a:gd name="connsiteY57" fmla="*/ 1861812 h 3232742"/>
              <a:gd name="connsiteX58" fmla="*/ 12935 w 17266661"/>
              <a:gd name="connsiteY58" fmla="*/ 2384327 h 3232742"/>
              <a:gd name="connsiteX59" fmla="*/ 12935 w 17266661"/>
              <a:gd name="connsiteY59" fmla="*/ 2694570 h 3232742"/>
              <a:gd name="connsiteX60" fmla="*/ 61921 w 17266661"/>
              <a:gd name="connsiteY60" fmla="*/ 2906841 h 3232742"/>
              <a:gd name="connsiteX61" fmla="*/ 143563 w 17266661"/>
              <a:gd name="connsiteY61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9 w 17267143"/>
              <a:gd name="connsiteY36" fmla="*/ 2326969 h 3232742"/>
              <a:gd name="connsiteX37" fmla="*/ 14487464 w 17267143"/>
              <a:gd name="connsiteY37" fmla="*/ 2361100 h 3232742"/>
              <a:gd name="connsiteX38" fmla="*/ 13348430 w 17267143"/>
              <a:gd name="connsiteY38" fmla="*/ 1670818 h 3232742"/>
              <a:gd name="connsiteX39" fmla="*/ 12771981 w 17267143"/>
              <a:gd name="connsiteY39" fmla="*/ 120322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423638 w 17267143"/>
              <a:gd name="connsiteY42" fmla="*/ 630243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348430 w 17267143"/>
              <a:gd name="connsiteY38" fmla="*/ 1670818 h 3232742"/>
              <a:gd name="connsiteX39" fmla="*/ 12771981 w 17267143"/>
              <a:gd name="connsiteY39" fmla="*/ 120322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423638 w 17267143"/>
              <a:gd name="connsiteY42" fmla="*/ 630243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405842 w 17267143"/>
              <a:gd name="connsiteY36" fmla="*/ 2183817 h 3232742"/>
              <a:gd name="connsiteX37" fmla="*/ 14487464 w 17267143"/>
              <a:gd name="connsiteY37" fmla="*/ 2361100 h 3232742"/>
              <a:gd name="connsiteX38" fmla="*/ 13348430 w 17267143"/>
              <a:gd name="connsiteY38" fmla="*/ 1670818 h 3232742"/>
              <a:gd name="connsiteX39" fmla="*/ 12771981 w 17267143"/>
              <a:gd name="connsiteY39" fmla="*/ 120322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423638 w 17267143"/>
              <a:gd name="connsiteY42" fmla="*/ 630243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405842 w 17267143"/>
              <a:gd name="connsiteY36" fmla="*/ 2183817 h 3232742"/>
              <a:gd name="connsiteX37" fmla="*/ 14487464 w 17267143"/>
              <a:gd name="connsiteY37" fmla="*/ 2253732 h 3232742"/>
              <a:gd name="connsiteX38" fmla="*/ 13348430 w 17267143"/>
              <a:gd name="connsiteY38" fmla="*/ 1670818 h 3232742"/>
              <a:gd name="connsiteX39" fmla="*/ 12771981 w 17267143"/>
              <a:gd name="connsiteY39" fmla="*/ 120322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423638 w 17267143"/>
              <a:gd name="connsiteY42" fmla="*/ 630243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7267143" h="3232742">
                <a:moveTo>
                  <a:pt x="45592" y="2972155"/>
                </a:moveTo>
                <a:cubicBezTo>
                  <a:pt x="176220" y="2970794"/>
                  <a:pt x="300015" y="2987327"/>
                  <a:pt x="421149" y="2972155"/>
                </a:cubicBezTo>
                <a:cubicBezTo>
                  <a:pt x="542283" y="2956983"/>
                  <a:pt x="621333" y="2906024"/>
                  <a:pt x="772398" y="2881120"/>
                </a:cubicBezTo>
                <a:cubicBezTo>
                  <a:pt x="923463" y="2856216"/>
                  <a:pt x="1150594" y="2863850"/>
                  <a:pt x="1327539" y="2822733"/>
                </a:cubicBezTo>
                <a:cubicBezTo>
                  <a:pt x="1504484" y="2781616"/>
                  <a:pt x="1702053" y="2657119"/>
                  <a:pt x="1834071" y="2634418"/>
                </a:cubicBezTo>
                <a:cubicBezTo>
                  <a:pt x="1966089" y="2611717"/>
                  <a:pt x="2119645" y="2686524"/>
                  <a:pt x="2119645" y="2686524"/>
                </a:cubicBezTo>
                <a:lnTo>
                  <a:pt x="2707146" y="2774429"/>
                </a:lnTo>
                <a:cubicBezTo>
                  <a:pt x="2905810" y="2782593"/>
                  <a:pt x="3081319" y="2797767"/>
                  <a:pt x="3229668" y="2807087"/>
                </a:cubicBezTo>
                <a:cubicBezTo>
                  <a:pt x="3378017" y="2816407"/>
                  <a:pt x="3424572" y="2835569"/>
                  <a:pt x="3597243" y="2830352"/>
                </a:cubicBezTo>
                <a:cubicBezTo>
                  <a:pt x="3769914" y="2825135"/>
                  <a:pt x="4065702" y="2833639"/>
                  <a:pt x="4265695" y="2775782"/>
                </a:cubicBezTo>
                <a:cubicBezTo>
                  <a:pt x="4465688" y="2717925"/>
                  <a:pt x="4665184" y="2494508"/>
                  <a:pt x="4797202" y="2483211"/>
                </a:cubicBezTo>
                <a:cubicBezTo>
                  <a:pt x="4929220" y="2471914"/>
                  <a:pt x="4915117" y="2676908"/>
                  <a:pt x="5057801" y="2708001"/>
                </a:cubicBezTo>
                <a:cubicBezTo>
                  <a:pt x="5200485" y="2739094"/>
                  <a:pt x="5479134" y="2660855"/>
                  <a:pt x="5653305" y="2669767"/>
                </a:cubicBezTo>
                <a:cubicBezTo>
                  <a:pt x="5827477" y="2678679"/>
                  <a:pt x="5973423" y="2737390"/>
                  <a:pt x="6102830" y="2761474"/>
                </a:cubicBezTo>
                <a:cubicBezTo>
                  <a:pt x="6232237" y="2785558"/>
                  <a:pt x="6309948" y="2815090"/>
                  <a:pt x="6429748" y="2814271"/>
                </a:cubicBezTo>
                <a:cubicBezTo>
                  <a:pt x="6549548" y="2813452"/>
                  <a:pt x="6697835" y="2757900"/>
                  <a:pt x="6821628" y="2756560"/>
                </a:cubicBezTo>
                <a:cubicBezTo>
                  <a:pt x="6945421" y="2755220"/>
                  <a:pt x="7032269" y="2827253"/>
                  <a:pt x="7172506" y="2806230"/>
                </a:cubicBezTo>
                <a:cubicBezTo>
                  <a:pt x="7312743" y="2785207"/>
                  <a:pt x="7507868" y="2640374"/>
                  <a:pt x="7663048" y="2630420"/>
                </a:cubicBezTo>
                <a:cubicBezTo>
                  <a:pt x="7818228" y="2620466"/>
                  <a:pt x="7948522" y="2731668"/>
                  <a:pt x="8103587" y="2746504"/>
                </a:cubicBezTo>
                <a:cubicBezTo>
                  <a:pt x="8258652" y="2761340"/>
                  <a:pt x="8440986" y="2724584"/>
                  <a:pt x="8593441" y="2719437"/>
                </a:cubicBezTo>
                <a:cubicBezTo>
                  <a:pt x="8745896" y="2714290"/>
                  <a:pt x="8923125" y="2717934"/>
                  <a:pt x="9018316" y="2715619"/>
                </a:cubicBezTo>
                <a:cubicBezTo>
                  <a:pt x="9113507" y="2713305"/>
                  <a:pt x="9028684" y="2710061"/>
                  <a:pt x="9164589" y="2705550"/>
                </a:cubicBezTo>
                <a:lnTo>
                  <a:pt x="9833746" y="2688552"/>
                </a:lnTo>
                <a:cubicBezTo>
                  <a:pt x="10047406" y="2682363"/>
                  <a:pt x="10281713" y="2666439"/>
                  <a:pt x="10446549" y="2668413"/>
                </a:cubicBezTo>
                <a:cubicBezTo>
                  <a:pt x="10611385" y="2670387"/>
                  <a:pt x="10644259" y="2676126"/>
                  <a:pt x="10822765" y="2700395"/>
                </a:cubicBezTo>
                <a:cubicBezTo>
                  <a:pt x="11001271" y="2724665"/>
                  <a:pt x="11294482" y="2769669"/>
                  <a:pt x="11517586" y="2814030"/>
                </a:cubicBezTo>
                <a:cubicBezTo>
                  <a:pt x="11740690" y="2858391"/>
                  <a:pt x="11988773" y="2921156"/>
                  <a:pt x="12161388" y="2966560"/>
                </a:cubicBezTo>
                <a:cubicBezTo>
                  <a:pt x="12334003" y="3011964"/>
                  <a:pt x="12417207" y="3042091"/>
                  <a:pt x="12553278" y="3086455"/>
                </a:cubicBezTo>
                <a:cubicBezTo>
                  <a:pt x="12689349" y="3130819"/>
                  <a:pt x="12977816" y="3232742"/>
                  <a:pt x="12977816" y="3232742"/>
                </a:cubicBezTo>
                <a:cubicBezTo>
                  <a:pt x="13122052" y="3221856"/>
                  <a:pt x="13221209" y="3085323"/>
                  <a:pt x="13418692" y="3021141"/>
                </a:cubicBezTo>
                <a:cubicBezTo>
                  <a:pt x="13616175" y="2956959"/>
                  <a:pt x="13890378" y="2919887"/>
                  <a:pt x="14162714" y="2847651"/>
                </a:cubicBezTo>
                <a:cubicBezTo>
                  <a:pt x="14435050" y="2775415"/>
                  <a:pt x="14734244" y="2646958"/>
                  <a:pt x="15052709" y="2587723"/>
                </a:cubicBezTo>
                <a:cubicBezTo>
                  <a:pt x="15371174" y="2528488"/>
                  <a:pt x="15768068" y="2530169"/>
                  <a:pt x="16073502" y="2492243"/>
                </a:cubicBezTo>
                <a:cubicBezTo>
                  <a:pt x="16378937" y="2454317"/>
                  <a:pt x="16687825" y="2432761"/>
                  <a:pt x="16885316" y="2360168"/>
                </a:cubicBezTo>
                <a:cubicBezTo>
                  <a:pt x="17082807" y="2287575"/>
                  <a:pt x="17315195" y="2111485"/>
                  <a:pt x="17258451" y="2056686"/>
                </a:cubicBezTo>
                <a:cubicBezTo>
                  <a:pt x="17201707" y="2001887"/>
                  <a:pt x="16853619" y="2010188"/>
                  <a:pt x="16544851" y="2031377"/>
                </a:cubicBezTo>
                <a:cubicBezTo>
                  <a:pt x="16236083" y="2052566"/>
                  <a:pt x="15748740" y="2146758"/>
                  <a:pt x="15405842" y="2183817"/>
                </a:cubicBezTo>
                <a:cubicBezTo>
                  <a:pt x="15062944" y="2220876"/>
                  <a:pt x="14830366" y="2339232"/>
                  <a:pt x="14487464" y="2253732"/>
                </a:cubicBezTo>
                <a:cubicBezTo>
                  <a:pt x="14144562" y="2168232"/>
                  <a:pt x="13634344" y="1845902"/>
                  <a:pt x="13348430" y="1670818"/>
                </a:cubicBezTo>
                <a:cubicBezTo>
                  <a:pt x="13062516" y="1495734"/>
                  <a:pt x="12944915" y="1309858"/>
                  <a:pt x="12771981" y="1203227"/>
                </a:cubicBezTo>
                <a:cubicBezTo>
                  <a:pt x="12599047" y="1096597"/>
                  <a:pt x="12310824" y="1031035"/>
                  <a:pt x="12310824" y="1031035"/>
                </a:cubicBezTo>
                <a:lnTo>
                  <a:pt x="11871930" y="857853"/>
                </a:lnTo>
                <a:cubicBezTo>
                  <a:pt x="11673266" y="797982"/>
                  <a:pt x="11584532" y="699598"/>
                  <a:pt x="11423638" y="630243"/>
                </a:cubicBezTo>
                <a:cubicBezTo>
                  <a:pt x="11262744" y="560888"/>
                  <a:pt x="11061193" y="511324"/>
                  <a:pt x="10906566" y="441721"/>
                </a:cubicBezTo>
                <a:cubicBezTo>
                  <a:pt x="10751939" y="372118"/>
                  <a:pt x="10640526" y="256252"/>
                  <a:pt x="10495878" y="212627"/>
                </a:cubicBezTo>
                <a:cubicBezTo>
                  <a:pt x="10351230" y="169002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8" name="Vrije vorm 87"/>
          <p:cNvSpPr/>
          <p:nvPr/>
        </p:nvSpPr>
        <p:spPr>
          <a:xfrm>
            <a:off x="2480625" y="2252367"/>
            <a:ext cx="1003169" cy="215099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80742 w 14484434"/>
              <a:gd name="connsiteY30" fmla="*/ 30265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878598"/>
              <a:gd name="connsiteY0" fmla="*/ 2972155 h 4720649"/>
              <a:gd name="connsiteX1" fmla="*/ 421149 w 14878598"/>
              <a:gd name="connsiteY1" fmla="*/ 2972155 h 4720649"/>
              <a:gd name="connsiteX2" fmla="*/ 731392 w 14878598"/>
              <a:gd name="connsiteY2" fmla="*/ 2988484 h 4720649"/>
              <a:gd name="connsiteX3" fmla="*/ 1286563 w 14878598"/>
              <a:gd name="connsiteY3" fmla="*/ 3037470 h 4720649"/>
              <a:gd name="connsiteX4" fmla="*/ 1711106 w 14878598"/>
              <a:gd name="connsiteY4" fmla="*/ 3135441 h 4720649"/>
              <a:gd name="connsiteX5" fmla="*/ 2037678 w 14878598"/>
              <a:gd name="connsiteY5" fmla="*/ 3151770 h 4720649"/>
              <a:gd name="connsiteX6" fmla="*/ 2707149 w 14878598"/>
              <a:gd name="connsiteY6" fmla="*/ 3168098 h 4720649"/>
              <a:gd name="connsiteX7" fmla="*/ 3229663 w 14878598"/>
              <a:gd name="connsiteY7" fmla="*/ 3200755 h 4720649"/>
              <a:gd name="connsiteX8" fmla="*/ 3556235 w 14878598"/>
              <a:gd name="connsiteY8" fmla="*/ 3331384 h 4720649"/>
              <a:gd name="connsiteX9" fmla="*/ 4470635 w 14878598"/>
              <a:gd name="connsiteY9" fmla="*/ 3527327 h 4720649"/>
              <a:gd name="connsiteX10" fmla="*/ 4797206 w 14878598"/>
              <a:gd name="connsiteY10" fmla="*/ 3592641 h 4720649"/>
              <a:gd name="connsiteX11" fmla="*/ 5221749 w 14878598"/>
              <a:gd name="connsiteY11" fmla="*/ 3674284 h 4720649"/>
              <a:gd name="connsiteX12" fmla="*/ 5940206 w 14878598"/>
              <a:gd name="connsiteY12" fmla="*/ 3886555 h 4720649"/>
              <a:gd name="connsiteX13" fmla="*/ 6266778 w 14878598"/>
              <a:gd name="connsiteY13" fmla="*/ 4049841 h 4720649"/>
              <a:gd name="connsiteX14" fmla="*/ 6511706 w 14878598"/>
              <a:gd name="connsiteY14" fmla="*/ 4245784 h 4720649"/>
              <a:gd name="connsiteX15" fmla="*/ 6903592 w 14878598"/>
              <a:gd name="connsiteY15" fmla="*/ 4474384 h 4720649"/>
              <a:gd name="connsiteX16" fmla="*/ 7295478 w 14878598"/>
              <a:gd name="connsiteY16" fmla="*/ 4702984 h 4720649"/>
              <a:gd name="connsiteX17" fmla="*/ 7622049 w 14878598"/>
              <a:gd name="connsiteY17" fmla="*/ 4670327 h 4720649"/>
              <a:gd name="connsiteX18" fmla="*/ 8144563 w 14878598"/>
              <a:gd name="connsiteY18" fmla="*/ 4392741 h 4720649"/>
              <a:gd name="connsiteX19" fmla="*/ 8634421 w 14878598"/>
              <a:gd name="connsiteY19" fmla="*/ 4115155 h 4720649"/>
              <a:gd name="connsiteX20" fmla="*/ 8977321 w 14878598"/>
              <a:gd name="connsiteY20" fmla="*/ 3968198 h 4720649"/>
              <a:gd name="connsiteX21" fmla="*/ 9287563 w 14878598"/>
              <a:gd name="connsiteY21" fmla="*/ 3886555 h 4720649"/>
              <a:gd name="connsiteX22" fmla="*/ 10038678 w 14878598"/>
              <a:gd name="connsiteY22" fmla="*/ 3690612 h 4720649"/>
              <a:gd name="connsiteX23" fmla="*/ 10528535 w 14878598"/>
              <a:gd name="connsiteY23" fmla="*/ 3527327 h 4720649"/>
              <a:gd name="connsiteX24" fmla="*/ 10740806 w 14878598"/>
              <a:gd name="connsiteY24" fmla="*/ 3380370 h 4720649"/>
              <a:gd name="connsiteX25" fmla="*/ 11230663 w 14878598"/>
              <a:gd name="connsiteY25" fmla="*/ 3315055 h 4720649"/>
              <a:gd name="connsiteX26" fmla="*/ 12161392 w 14878598"/>
              <a:gd name="connsiteY26" fmla="*/ 3217084 h 4720649"/>
              <a:gd name="connsiteX27" fmla="*/ 12553278 w 14878598"/>
              <a:gd name="connsiteY27" fmla="*/ 3086455 h 4720649"/>
              <a:gd name="connsiteX28" fmla="*/ 12977821 w 14878598"/>
              <a:gd name="connsiteY28" fmla="*/ 3053798 h 4720649"/>
              <a:gd name="connsiteX29" fmla="*/ 13418692 w 14878598"/>
              <a:gd name="connsiteY29" fmla="*/ 3021141 h 4720649"/>
              <a:gd name="connsiteX30" fmla="*/ 14080742 w 14878598"/>
              <a:gd name="connsiteY30" fmla="*/ 3026584 h 4720649"/>
              <a:gd name="connsiteX31" fmla="*/ 14874904 w 14878598"/>
              <a:gd name="connsiteY31" fmla="*/ 2975618 h 4720649"/>
              <a:gd name="connsiteX32" fmla="*/ 14382078 w 14878598"/>
              <a:gd name="connsiteY32" fmla="*/ 2319012 h 4720649"/>
              <a:gd name="connsiteX33" fmla="*/ 14480049 w 14878598"/>
              <a:gd name="connsiteY33" fmla="*/ 1943455 h 4720649"/>
              <a:gd name="connsiteX34" fmla="*/ 14235121 w 14878598"/>
              <a:gd name="connsiteY34" fmla="*/ 1502584 h 4720649"/>
              <a:gd name="connsiteX35" fmla="*/ 14071835 w 14878598"/>
              <a:gd name="connsiteY35" fmla="*/ 1339298 h 4720649"/>
              <a:gd name="connsiteX36" fmla="*/ 13777921 w 14878598"/>
              <a:gd name="connsiteY36" fmla="*/ 1241327 h 4720649"/>
              <a:gd name="connsiteX37" fmla="*/ 13173763 w 14878598"/>
              <a:gd name="connsiteY37" fmla="*/ 898427 h 4720649"/>
              <a:gd name="connsiteX38" fmla="*/ 12781878 w 14878598"/>
              <a:gd name="connsiteY38" fmla="*/ 767798 h 4720649"/>
              <a:gd name="connsiteX39" fmla="*/ 12079749 w 14878598"/>
              <a:gd name="connsiteY39" fmla="*/ 539198 h 4720649"/>
              <a:gd name="connsiteX40" fmla="*/ 11589892 w 14878598"/>
              <a:gd name="connsiteY40" fmla="*/ 408570 h 4720649"/>
              <a:gd name="connsiteX41" fmla="*/ 10920421 w 14878598"/>
              <a:gd name="connsiteY41" fmla="*/ 261612 h 4720649"/>
              <a:gd name="connsiteX42" fmla="*/ 10495878 w 14878598"/>
              <a:gd name="connsiteY42" fmla="*/ 212627 h 4720649"/>
              <a:gd name="connsiteX43" fmla="*/ 10038678 w 14878598"/>
              <a:gd name="connsiteY43" fmla="*/ 179970 h 4720649"/>
              <a:gd name="connsiteX44" fmla="*/ 8895678 w 14878598"/>
              <a:gd name="connsiteY44" fmla="*/ 33012 h 4720649"/>
              <a:gd name="connsiteX45" fmla="*/ 7491421 w 14878598"/>
              <a:gd name="connsiteY45" fmla="*/ 16684 h 4720649"/>
              <a:gd name="connsiteX46" fmla="*/ 6805621 w 14878598"/>
              <a:gd name="connsiteY46" fmla="*/ 355 h 4720649"/>
              <a:gd name="connsiteX47" fmla="*/ 5662621 w 14878598"/>
              <a:gd name="connsiteY47" fmla="*/ 33012 h 4720649"/>
              <a:gd name="connsiteX48" fmla="*/ 5025806 w 14878598"/>
              <a:gd name="connsiteY48" fmla="*/ 98327 h 4720649"/>
              <a:gd name="connsiteX49" fmla="*/ 3899135 w 14878598"/>
              <a:gd name="connsiteY49" fmla="*/ 147312 h 4720649"/>
              <a:gd name="connsiteX50" fmla="*/ 3099035 w 14878598"/>
              <a:gd name="connsiteY50" fmla="*/ 326927 h 4720649"/>
              <a:gd name="connsiteX51" fmla="*/ 2266278 w 14878598"/>
              <a:gd name="connsiteY51" fmla="*/ 522870 h 4720649"/>
              <a:gd name="connsiteX52" fmla="*/ 1841735 w 14878598"/>
              <a:gd name="connsiteY52" fmla="*/ 686155 h 4720649"/>
              <a:gd name="connsiteX53" fmla="*/ 1417192 w 14878598"/>
              <a:gd name="connsiteY53" fmla="*/ 849441 h 4720649"/>
              <a:gd name="connsiteX54" fmla="*/ 862021 w 14878598"/>
              <a:gd name="connsiteY54" fmla="*/ 1176012 h 4720649"/>
              <a:gd name="connsiteX55" fmla="*/ 437478 w 14878598"/>
              <a:gd name="connsiteY55" fmla="*/ 1502584 h 4720649"/>
              <a:gd name="connsiteX56" fmla="*/ 159892 w 14878598"/>
              <a:gd name="connsiteY56" fmla="*/ 1861812 h 4720649"/>
              <a:gd name="connsiteX57" fmla="*/ 12935 w 14878598"/>
              <a:gd name="connsiteY57" fmla="*/ 2384327 h 4720649"/>
              <a:gd name="connsiteX58" fmla="*/ 12935 w 14878598"/>
              <a:gd name="connsiteY58" fmla="*/ 2694570 h 4720649"/>
              <a:gd name="connsiteX59" fmla="*/ 61921 w 14878598"/>
              <a:gd name="connsiteY59" fmla="*/ 2906841 h 4720649"/>
              <a:gd name="connsiteX60" fmla="*/ 143563 w 14878598"/>
              <a:gd name="connsiteY60" fmla="*/ 3021141 h 4720649"/>
              <a:gd name="connsiteX0" fmla="*/ 45592 w 16130919"/>
              <a:gd name="connsiteY0" fmla="*/ 2972155 h 4720649"/>
              <a:gd name="connsiteX1" fmla="*/ 421149 w 16130919"/>
              <a:gd name="connsiteY1" fmla="*/ 2972155 h 4720649"/>
              <a:gd name="connsiteX2" fmla="*/ 731392 w 16130919"/>
              <a:gd name="connsiteY2" fmla="*/ 2988484 h 4720649"/>
              <a:gd name="connsiteX3" fmla="*/ 1286563 w 16130919"/>
              <a:gd name="connsiteY3" fmla="*/ 3037470 h 4720649"/>
              <a:gd name="connsiteX4" fmla="*/ 1711106 w 16130919"/>
              <a:gd name="connsiteY4" fmla="*/ 3135441 h 4720649"/>
              <a:gd name="connsiteX5" fmla="*/ 2037678 w 16130919"/>
              <a:gd name="connsiteY5" fmla="*/ 3151770 h 4720649"/>
              <a:gd name="connsiteX6" fmla="*/ 2707149 w 16130919"/>
              <a:gd name="connsiteY6" fmla="*/ 3168098 h 4720649"/>
              <a:gd name="connsiteX7" fmla="*/ 3229663 w 16130919"/>
              <a:gd name="connsiteY7" fmla="*/ 3200755 h 4720649"/>
              <a:gd name="connsiteX8" fmla="*/ 3556235 w 16130919"/>
              <a:gd name="connsiteY8" fmla="*/ 3331384 h 4720649"/>
              <a:gd name="connsiteX9" fmla="*/ 4470635 w 16130919"/>
              <a:gd name="connsiteY9" fmla="*/ 3527327 h 4720649"/>
              <a:gd name="connsiteX10" fmla="*/ 4797206 w 16130919"/>
              <a:gd name="connsiteY10" fmla="*/ 3592641 h 4720649"/>
              <a:gd name="connsiteX11" fmla="*/ 5221749 w 16130919"/>
              <a:gd name="connsiteY11" fmla="*/ 3674284 h 4720649"/>
              <a:gd name="connsiteX12" fmla="*/ 5940206 w 16130919"/>
              <a:gd name="connsiteY12" fmla="*/ 3886555 h 4720649"/>
              <a:gd name="connsiteX13" fmla="*/ 6266778 w 16130919"/>
              <a:gd name="connsiteY13" fmla="*/ 4049841 h 4720649"/>
              <a:gd name="connsiteX14" fmla="*/ 6511706 w 16130919"/>
              <a:gd name="connsiteY14" fmla="*/ 4245784 h 4720649"/>
              <a:gd name="connsiteX15" fmla="*/ 6903592 w 16130919"/>
              <a:gd name="connsiteY15" fmla="*/ 4474384 h 4720649"/>
              <a:gd name="connsiteX16" fmla="*/ 7295478 w 16130919"/>
              <a:gd name="connsiteY16" fmla="*/ 4702984 h 4720649"/>
              <a:gd name="connsiteX17" fmla="*/ 7622049 w 16130919"/>
              <a:gd name="connsiteY17" fmla="*/ 4670327 h 4720649"/>
              <a:gd name="connsiteX18" fmla="*/ 8144563 w 16130919"/>
              <a:gd name="connsiteY18" fmla="*/ 4392741 h 4720649"/>
              <a:gd name="connsiteX19" fmla="*/ 8634421 w 16130919"/>
              <a:gd name="connsiteY19" fmla="*/ 4115155 h 4720649"/>
              <a:gd name="connsiteX20" fmla="*/ 8977321 w 16130919"/>
              <a:gd name="connsiteY20" fmla="*/ 3968198 h 4720649"/>
              <a:gd name="connsiteX21" fmla="*/ 9287563 w 16130919"/>
              <a:gd name="connsiteY21" fmla="*/ 3886555 h 4720649"/>
              <a:gd name="connsiteX22" fmla="*/ 10038678 w 16130919"/>
              <a:gd name="connsiteY22" fmla="*/ 3690612 h 4720649"/>
              <a:gd name="connsiteX23" fmla="*/ 10528535 w 16130919"/>
              <a:gd name="connsiteY23" fmla="*/ 3527327 h 4720649"/>
              <a:gd name="connsiteX24" fmla="*/ 10740806 w 16130919"/>
              <a:gd name="connsiteY24" fmla="*/ 3380370 h 4720649"/>
              <a:gd name="connsiteX25" fmla="*/ 11230663 w 16130919"/>
              <a:gd name="connsiteY25" fmla="*/ 3315055 h 4720649"/>
              <a:gd name="connsiteX26" fmla="*/ 12161392 w 16130919"/>
              <a:gd name="connsiteY26" fmla="*/ 3217084 h 4720649"/>
              <a:gd name="connsiteX27" fmla="*/ 12553278 w 16130919"/>
              <a:gd name="connsiteY27" fmla="*/ 3086455 h 4720649"/>
              <a:gd name="connsiteX28" fmla="*/ 12977821 w 16130919"/>
              <a:gd name="connsiteY28" fmla="*/ 3053798 h 4720649"/>
              <a:gd name="connsiteX29" fmla="*/ 13418692 w 16130919"/>
              <a:gd name="connsiteY29" fmla="*/ 3021141 h 4720649"/>
              <a:gd name="connsiteX30" fmla="*/ 14080742 w 16130919"/>
              <a:gd name="connsiteY30" fmla="*/ 3026584 h 4720649"/>
              <a:gd name="connsiteX31" fmla="*/ 14874904 w 16130919"/>
              <a:gd name="connsiteY31" fmla="*/ 2975618 h 4720649"/>
              <a:gd name="connsiteX32" fmla="*/ 16127751 w 16130919"/>
              <a:gd name="connsiteY32" fmla="*/ 3094867 h 4720649"/>
              <a:gd name="connsiteX33" fmla="*/ 14480049 w 16130919"/>
              <a:gd name="connsiteY33" fmla="*/ 1943455 h 4720649"/>
              <a:gd name="connsiteX34" fmla="*/ 14235121 w 16130919"/>
              <a:gd name="connsiteY34" fmla="*/ 1502584 h 4720649"/>
              <a:gd name="connsiteX35" fmla="*/ 14071835 w 16130919"/>
              <a:gd name="connsiteY35" fmla="*/ 1339298 h 4720649"/>
              <a:gd name="connsiteX36" fmla="*/ 13777921 w 16130919"/>
              <a:gd name="connsiteY36" fmla="*/ 1241327 h 4720649"/>
              <a:gd name="connsiteX37" fmla="*/ 13173763 w 16130919"/>
              <a:gd name="connsiteY37" fmla="*/ 898427 h 4720649"/>
              <a:gd name="connsiteX38" fmla="*/ 12781878 w 16130919"/>
              <a:gd name="connsiteY38" fmla="*/ 767798 h 4720649"/>
              <a:gd name="connsiteX39" fmla="*/ 12079749 w 16130919"/>
              <a:gd name="connsiteY39" fmla="*/ 539198 h 4720649"/>
              <a:gd name="connsiteX40" fmla="*/ 11589892 w 16130919"/>
              <a:gd name="connsiteY40" fmla="*/ 408570 h 4720649"/>
              <a:gd name="connsiteX41" fmla="*/ 10920421 w 16130919"/>
              <a:gd name="connsiteY41" fmla="*/ 261612 h 4720649"/>
              <a:gd name="connsiteX42" fmla="*/ 10495878 w 16130919"/>
              <a:gd name="connsiteY42" fmla="*/ 212627 h 4720649"/>
              <a:gd name="connsiteX43" fmla="*/ 10038678 w 16130919"/>
              <a:gd name="connsiteY43" fmla="*/ 179970 h 4720649"/>
              <a:gd name="connsiteX44" fmla="*/ 8895678 w 16130919"/>
              <a:gd name="connsiteY44" fmla="*/ 33012 h 4720649"/>
              <a:gd name="connsiteX45" fmla="*/ 7491421 w 16130919"/>
              <a:gd name="connsiteY45" fmla="*/ 16684 h 4720649"/>
              <a:gd name="connsiteX46" fmla="*/ 6805621 w 16130919"/>
              <a:gd name="connsiteY46" fmla="*/ 355 h 4720649"/>
              <a:gd name="connsiteX47" fmla="*/ 5662621 w 16130919"/>
              <a:gd name="connsiteY47" fmla="*/ 33012 h 4720649"/>
              <a:gd name="connsiteX48" fmla="*/ 5025806 w 16130919"/>
              <a:gd name="connsiteY48" fmla="*/ 98327 h 4720649"/>
              <a:gd name="connsiteX49" fmla="*/ 3899135 w 16130919"/>
              <a:gd name="connsiteY49" fmla="*/ 147312 h 4720649"/>
              <a:gd name="connsiteX50" fmla="*/ 3099035 w 16130919"/>
              <a:gd name="connsiteY50" fmla="*/ 326927 h 4720649"/>
              <a:gd name="connsiteX51" fmla="*/ 2266278 w 16130919"/>
              <a:gd name="connsiteY51" fmla="*/ 522870 h 4720649"/>
              <a:gd name="connsiteX52" fmla="*/ 1841735 w 16130919"/>
              <a:gd name="connsiteY52" fmla="*/ 686155 h 4720649"/>
              <a:gd name="connsiteX53" fmla="*/ 1417192 w 16130919"/>
              <a:gd name="connsiteY53" fmla="*/ 849441 h 4720649"/>
              <a:gd name="connsiteX54" fmla="*/ 862021 w 16130919"/>
              <a:gd name="connsiteY54" fmla="*/ 1176012 h 4720649"/>
              <a:gd name="connsiteX55" fmla="*/ 437478 w 16130919"/>
              <a:gd name="connsiteY55" fmla="*/ 1502584 h 4720649"/>
              <a:gd name="connsiteX56" fmla="*/ 159892 w 16130919"/>
              <a:gd name="connsiteY56" fmla="*/ 1861812 h 4720649"/>
              <a:gd name="connsiteX57" fmla="*/ 12935 w 16130919"/>
              <a:gd name="connsiteY57" fmla="*/ 2384327 h 4720649"/>
              <a:gd name="connsiteX58" fmla="*/ 12935 w 16130919"/>
              <a:gd name="connsiteY58" fmla="*/ 2694570 h 4720649"/>
              <a:gd name="connsiteX59" fmla="*/ 61921 w 16130919"/>
              <a:gd name="connsiteY59" fmla="*/ 2906841 h 4720649"/>
              <a:gd name="connsiteX60" fmla="*/ 143563 w 16130919"/>
              <a:gd name="connsiteY60" fmla="*/ 3021141 h 4720649"/>
              <a:gd name="connsiteX0" fmla="*/ 45592 w 16131178"/>
              <a:gd name="connsiteY0" fmla="*/ 2972155 h 4720649"/>
              <a:gd name="connsiteX1" fmla="*/ 421149 w 16131178"/>
              <a:gd name="connsiteY1" fmla="*/ 2972155 h 4720649"/>
              <a:gd name="connsiteX2" fmla="*/ 731392 w 16131178"/>
              <a:gd name="connsiteY2" fmla="*/ 2988484 h 4720649"/>
              <a:gd name="connsiteX3" fmla="*/ 1286563 w 16131178"/>
              <a:gd name="connsiteY3" fmla="*/ 3037470 h 4720649"/>
              <a:gd name="connsiteX4" fmla="*/ 1711106 w 16131178"/>
              <a:gd name="connsiteY4" fmla="*/ 3135441 h 4720649"/>
              <a:gd name="connsiteX5" fmla="*/ 2037678 w 16131178"/>
              <a:gd name="connsiteY5" fmla="*/ 3151770 h 4720649"/>
              <a:gd name="connsiteX6" fmla="*/ 2707149 w 16131178"/>
              <a:gd name="connsiteY6" fmla="*/ 3168098 h 4720649"/>
              <a:gd name="connsiteX7" fmla="*/ 3229663 w 16131178"/>
              <a:gd name="connsiteY7" fmla="*/ 3200755 h 4720649"/>
              <a:gd name="connsiteX8" fmla="*/ 3556235 w 16131178"/>
              <a:gd name="connsiteY8" fmla="*/ 3331384 h 4720649"/>
              <a:gd name="connsiteX9" fmla="*/ 4470635 w 16131178"/>
              <a:gd name="connsiteY9" fmla="*/ 3527327 h 4720649"/>
              <a:gd name="connsiteX10" fmla="*/ 4797206 w 16131178"/>
              <a:gd name="connsiteY10" fmla="*/ 3592641 h 4720649"/>
              <a:gd name="connsiteX11" fmla="*/ 5221749 w 16131178"/>
              <a:gd name="connsiteY11" fmla="*/ 3674284 h 4720649"/>
              <a:gd name="connsiteX12" fmla="*/ 5940206 w 16131178"/>
              <a:gd name="connsiteY12" fmla="*/ 3886555 h 4720649"/>
              <a:gd name="connsiteX13" fmla="*/ 6266778 w 16131178"/>
              <a:gd name="connsiteY13" fmla="*/ 4049841 h 4720649"/>
              <a:gd name="connsiteX14" fmla="*/ 6511706 w 16131178"/>
              <a:gd name="connsiteY14" fmla="*/ 4245784 h 4720649"/>
              <a:gd name="connsiteX15" fmla="*/ 6903592 w 16131178"/>
              <a:gd name="connsiteY15" fmla="*/ 4474384 h 4720649"/>
              <a:gd name="connsiteX16" fmla="*/ 7295478 w 16131178"/>
              <a:gd name="connsiteY16" fmla="*/ 4702984 h 4720649"/>
              <a:gd name="connsiteX17" fmla="*/ 7622049 w 16131178"/>
              <a:gd name="connsiteY17" fmla="*/ 4670327 h 4720649"/>
              <a:gd name="connsiteX18" fmla="*/ 8144563 w 16131178"/>
              <a:gd name="connsiteY18" fmla="*/ 4392741 h 4720649"/>
              <a:gd name="connsiteX19" fmla="*/ 8634421 w 16131178"/>
              <a:gd name="connsiteY19" fmla="*/ 4115155 h 4720649"/>
              <a:gd name="connsiteX20" fmla="*/ 8977321 w 16131178"/>
              <a:gd name="connsiteY20" fmla="*/ 3968198 h 4720649"/>
              <a:gd name="connsiteX21" fmla="*/ 9287563 w 16131178"/>
              <a:gd name="connsiteY21" fmla="*/ 3886555 h 4720649"/>
              <a:gd name="connsiteX22" fmla="*/ 10038678 w 16131178"/>
              <a:gd name="connsiteY22" fmla="*/ 3690612 h 4720649"/>
              <a:gd name="connsiteX23" fmla="*/ 10528535 w 16131178"/>
              <a:gd name="connsiteY23" fmla="*/ 3527327 h 4720649"/>
              <a:gd name="connsiteX24" fmla="*/ 10740806 w 16131178"/>
              <a:gd name="connsiteY24" fmla="*/ 3380370 h 4720649"/>
              <a:gd name="connsiteX25" fmla="*/ 11230663 w 16131178"/>
              <a:gd name="connsiteY25" fmla="*/ 3315055 h 4720649"/>
              <a:gd name="connsiteX26" fmla="*/ 12161392 w 16131178"/>
              <a:gd name="connsiteY26" fmla="*/ 3217084 h 4720649"/>
              <a:gd name="connsiteX27" fmla="*/ 12553278 w 16131178"/>
              <a:gd name="connsiteY27" fmla="*/ 3086455 h 4720649"/>
              <a:gd name="connsiteX28" fmla="*/ 12977821 w 16131178"/>
              <a:gd name="connsiteY28" fmla="*/ 3053798 h 4720649"/>
              <a:gd name="connsiteX29" fmla="*/ 13418692 w 16131178"/>
              <a:gd name="connsiteY29" fmla="*/ 3021141 h 4720649"/>
              <a:gd name="connsiteX30" fmla="*/ 14080742 w 16131178"/>
              <a:gd name="connsiteY30" fmla="*/ 3026584 h 4720649"/>
              <a:gd name="connsiteX31" fmla="*/ 14888758 w 16131178"/>
              <a:gd name="connsiteY31" fmla="*/ 3017182 h 4720649"/>
              <a:gd name="connsiteX32" fmla="*/ 16127751 w 16131178"/>
              <a:gd name="connsiteY32" fmla="*/ 3094867 h 4720649"/>
              <a:gd name="connsiteX33" fmla="*/ 14480049 w 16131178"/>
              <a:gd name="connsiteY33" fmla="*/ 1943455 h 4720649"/>
              <a:gd name="connsiteX34" fmla="*/ 14235121 w 16131178"/>
              <a:gd name="connsiteY34" fmla="*/ 1502584 h 4720649"/>
              <a:gd name="connsiteX35" fmla="*/ 14071835 w 16131178"/>
              <a:gd name="connsiteY35" fmla="*/ 1339298 h 4720649"/>
              <a:gd name="connsiteX36" fmla="*/ 13777921 w 16131178"/>
              <a:gd name="connsiteY36" fmla="*/ 1241327 h 4720649"/>
              <a:gd name="connsiteX37" fmla="*/ 13173763 w 16131178"/>
              <a:gd name="connsiteY37" fmla="*/ 898427 h 4720649"/>
              <a:gd name="connsiteX38" fmla="*/ 12781878 w 16131178"/>
              <a:gd name="connsiteY38" fmla="*/ 767798 h 4720649"/>
              <a:gd name="connsiteX39" fmla="*/ 12079749 w 16131178"/>
              <a:gd name="connsiteY39" fmla="*/ 539198 h 4720649"/>
              <a:gd name="connsiteX40" fmla="*/ 11589892 w 16131178"/>
              <a:gd name="connsiteY40" fmla="*/ 408570 h 4720649"/>
              <a:gd name="connsiteX41" fmla="*/ 10920421 w 16131178"/>
              <a:gd name="connsiteY41" fmla="*/ 261612 h 4720649"/>
              <a:gd name="connsiteX42" fmla="*/ 10495878 w 16131178"/>
              <a:gd name="connsiteY42" fmla="*/ 212627 h 4720649"/>
              <a:gd name="connsiteX43" fmla="*/ 10038678 w 16131178"/>
              <a:gd name="connsiteY43" fmla="*/ 179970 h 4720649"/>
              <a:gd name="connsiteX44" fmla="*/ 8895678 w 16131178"/>
              <a:gd name="connsiteY44" fmla="*/ 33012 h 4720649"/>
              <a:gd name="connsiteX45" fmla="*/ 7491421 w 16131178"/>
              <a:gd name="connsiteY45" fmla="*/ 16684 h 4720649"/>
              <a:gd name="connsiteX46" fmla="*/ 6805621 w 16131178"/>
              <a:gd name="connsiteY46" fmla="*/ 355 h 4720649"/>
              <a:gd name="connsiteX47" fmla="*/ 5662621 w 16131178"/>
              <a:gd name="connsiteY47" fmla="*/ 33012 h 4720649"/>
              <a:gd name="connsiteX48" fmla="*/ 5025806 w 16131178"/>
              <a:gd name="connsiteY48" fmla="*/ 98327 h 4720649"/>
              <a:gd name="connsiteX49" fmla="*/ 3899135 w 16131178"/>
              <a:gd name="connsiteY49" fmla="*/ 147312 h 4720649"/>
              <a:gd name="connsiteX50" fmla="*/ 3099035 w 16131178"/>
              <a:gd name="connsiteY50" fmla="*/ 326927 h 4720649"/>
              <a:gd name="connsiteX51" fmla="*/ 2266278 w 16131178"/>
              <a:gd name="connsiteY51" fmla="*/ 522870 h 4720649"/>
              <a:gd name="connsiteX52" fmla="*/ 1841735 w 16131178"/>
              <a:gd name="connsiteY52" fmla="*/ 686155 h 4720649"/>
              <a:gd name="connsiteX53" fmla="*/ 1417192 w 16131178"/>
              <a:gd name="connsiteY53" fmla="*/ 849441 h 4720649"/>
              <a:gd name="connsiteX54" fmla="*/ 862021 w 16131178"/>
              <a:gd name="connsiteY54" fmla="*/ 1176012 h 4720649"/>
              <a:gd name="connsiteX55" fmla="*/ 437478 w 16131178"/>
              <a:gd name="connsiteY55" fmla="*/ 1502584 h 4720649"/>
              <a:gd name="connsiteX56" fmla="*/ 159892 w 16131178"/>
              <a:gd name="connsiteY56" fmla="*/ 1861812 h 4720649"/>
              <a:gd name="connsiteX57" fmla="*/ 12935 w 16131178"/>
              <a:gd name="connsiteY57" fmla="*/ 2384327 h 4720649"/>
              <a:gd name="connsiteX58" fmla="*/ 12935 w 16131178"/>
              <a:gd name="connsiteY58" fmla="*/ 2694570 h 4720649"/>
              <a:gd name="connsiteX59" fmla="*/ 61921 w 16131178"/>
              <a:gd name="connsiteY59" fmla="*/ 2906841 h 4720649"/>
              <a:gd name="connsiteX60" fmla="*/ 143563 w 16131178"/>
              <a:gd name="connsiteY60" fmla="*/ 3021141 h 4720649"/>
              <a:gd name="connsiteX0" fmla="*/ 45592 w 17834585"/>
              <a:gd name="connsiteY0" fmla="*/ 2972155 h 4720649"/>
              <a:gd name="connsiteX1" fmla="*/ 421149 w 17834585"/>
              <a:gd name="connsiteY1" fmla="*/ 2972155 h 4720649"/>
              <a:gd name="connsiteX2" fmla="*/ 731392 w 17834585"/>
              <a:gd name="connsiteY2" fmla="*/ 2988484 h 4720649"/>
              <a:gd name="connsiteX3" fmla="*/ 1286563 w 17834585"/>
              <a:gd name="connsiteY3" fmla="*/ 3037470 h 4720649"/>
              <a:gd name="connsiteX4" fmla="*/ 1711106 w 17834585"/>
              <a:gd name="connsiteY4" fmla="*/ 3135441 h 4720649"/>
              <a:gd name="connsiteX5" fmla="*/ 2037678 w 17834585"/>
              <a:gd name="connsiteY5" fmla="*/ 3151770 h 4720649"/>
              <a:gd name="connsiteX6" fmla="*/ 2707149 w 17834585"/>
              <a:gd name="connsiteY6" fmla="*/ 3168098 h 4720649"/>
              <a:gd name="connsiteX7" fmla="*/ 3229663 w 17834585"/>
              <a:gd name="connsiteY7" fmla="*/ 3200755 h 4720649"/>
              <a:gd name="connsiteX8" fmla="*/ 3556235 w 17834585"/>
              <a:gd name="connsiteY8" fmla="*/ 3331384 h 4720649"/>
              <a:gd name="connsiteX9" fmla="*/ 4470635 w 17834585"/>
              <a:gd name="connsiteY9" fmla="*/ 3527327 h 4720649"/>
              <a:gd name="connsiteX10" fmla="*/ 4797206 w 17834585"/>
              <a:gd name="connsiteY10" fmla="*/ 3592641 h 4720649"/>
              <a:gd name="connsiteX11" fmla="*/ 5221749 w 17834585"/>
              <a:gd name="connsiteY11" fmla="*/ 3674284 h 4720649"/>
              <a:gd name="connsiteX12" fmla="*/ 5940206 w 17834585"/>
              <a:gd name="connsiteY12" fmla="*/ 3886555 h 4720649"/>
              <a:gd name="connsiteX13" fmla="*/ 6266778 w 17834585"/>
              <a:gd name="connsiteY13" fmla="*/ 4049841 h 4720649"/>
              <a:gd name="connsiteX14" fmla="*/ 6511706 w 17834585"/>
              <a:gd name="connsiteY14" fmla="*/ 4245784 h 4720649"/>
              <a:gd name="connsiteX15" fmla="*/ 6903592 w 17834585"/>
              <a:gd name="connsiteY15" fmla="*/ 4474384 h 4720649"/>
              <a:gd name="connsiteX16" fmla="*/ 7295478 w 17834585"/>
              <a:gd name="connsiteY16" fmla="*/ 4702984 h 4720649"/>
              <a:gd name="connsiteX17" fmla="*/ 7622049 w 17834585"/>
              <a:gd name="connsiteY17" fmla="*/ 4670327 h 4720649"/>
              <a:gd name="connsiteX18" fmla="*/ 8144563 w 17834585"/>
              <a:gd name="connsiteY18" fmla="*/ 4392741 h 4720649"/>
              <a:gd name="connsiteX19" fmla="*/ 8634421 w 17834585"/>
              <a:gd name="connsiteY19" fmla="*/ 4115155 h 4720649"/>
              <a:gd name="connsiteX20" fmla="*/ 8977321 w 17834585"/>
              <a:gd name="connsiteY20" fmla="*/ 3968198 h 4720649"/>
              <a:gd name="connsiteX21" fmla="*/ 9287563 w 17834585"/>
              <a:gd name="connsiteY21" fmla="*/ 3886555 h 4720649"/>
              <a:gd name="connsiteX22" fmla="*/ 10038678 w 17834585"/>
              <a:gd name="connsiteY22" fmla="*/ 3690612 h 4720649"/>
              <a:gd name="connsiteX23" fmla="*/ 10528535 w 17834585"/>
              <a:gd name="connsiteY23" fmla="*/ 3527327 h 4720649"/>
              <a:gd name="connsiteX24" fmla="*/ 10740806 w 17834585"/>
              <a:gd name="connsiteY24" fmla="*/ 3380370 h 4720649"/>
              <a:gd name="connsiteX25" fmla="*/ 11230663 w 17834585"/>
              <a:gd name="connsiteY25" fmla="*/ 3315055 h 4720649"/>
              <a:gd name="connsiteX26" fmla="*/ 12161392 w 17834585"/>
              <a:gd name="connsiteY26" fmla="*/ 3217084 h 4720649"/>
              <a:gd name="connsiteX27" fmla="*/ 12553278 w 17834585"/>
              <a:gd name="connsiteY27" fmla="*/ 3086455 h 4720649"/>
              <a:gd name="connsiteX28" fmla="*/ 12977821 w 17834585"/>
              <a:gd name="connsiteY28" fmla="*/ 3053798 h 4720649"/>
              <a:gd name="connsiteX29" fmla="*/ 13418692 w 17834585"/>
              <a:gd name="connsiteY29" fmla="*/ 3021141 h 4720649"/>
              <a:gd name="connsiteX30" fmla="*/ 14080742 w 17834585"/>
              <a:gd name="connsiteY30" fmla="*/ 3026584 h 4720649"/>
              <a:gd name="connsiteX31" fmla="*/ 14888758 w 17834585"/>
              <a:gd name="connsiteY31" fmla="*/ 3017182 h 4720649"/>
              <a:gd name="connsiteX32" fmla="*/ 16127751 w 17834585"/>
              <a:gd name="connsiteY32" fmla="*/ 3094867 h 4720649"/>
              <a:gd name="connsiteX33" fmla="*/ 17791285 w 17834585"/>
              <a:gd name="connsiteY33" fmla="*/ 3148800 h 4720649"/>
              <a:gd name="connsiteX34" fmla="*/ 14235121 w 17834585"/>
              <a:gd name="connsiteY34" fmla="*/ 1502584 h 4720649"/>
              <a:gd name="connsiteX35" fmla="*/ 14071835 w 17834585"/>
              <a:gd name="connsiteY35" fmla="*/ 1339298 h 4720649"/>
              <a:gd name="connsiteX36" fmla="*/ 13777921 w 17834585"/>
              <a:gd name="connsiteY36" fmla="*/ 1241327 h 4720649"/>
              <a:gd name="connsiteX37" fmla="*/ 13173763 w 17834585"/>
              <a:gd name="connsiteY37" fmla="*/ 898427 h 4720649"/>
              <a:gd name="connsiteX38" fmla="*/ 12781878 w 17834585"/>
              <a:gd name="connsiteY38" fmla="*/ 767798 h 4720649"/>
              <a:gd name="connsiteX39" fmla="*/ 12079749 w 17834585"/>
              <a:gd name="connsiteY39" fmla="*/ 539198 h 4720649"/>
              <a:gd name="connsiteX40" fmla="*/ 11589892 w 17834585"/>
              <a:gd name="connsiteY40" fmla="*/ 408570 h 4720649"/>
              <a:gd name="connsiteX41" fmla="*/ 10920421 w 17834585"/>
              <a:gd name="connsiteY41" fmla="*/ 261612 h 4720649"/>
              <a:gd name="connsiteX42" fmla="*/ 10495878 w 17834585"/>
              <a:gd name="connsiteY42" fmla="*/ 212627 h 4720649"/>
              <a:gd name="connsiteX43" fmla="*/ 10038678 w 17834585"/>
              <a:gd name="connsiteY43" fmla="*/ 179970 h 4720649"/>
              <a:gd name="connsiteX44" fmla="*/ 8895678 w 17834585"/>
              <a:gd name="connsiteY44" fmla="*/ 33012 h 4720649"/>
              <a:gd name="connsiteX45" fmla="*/ 7491421 w 17834585"/>
              <a:gd name="connsiteY45" fmla="*/ 16684 h 4720649"/>
              <a:gd name="connsiteX46" fmla="*/ 6805621 w 17834585"/>
              <a:gd name="connsiteY46" fmla="*/ 355 h 4720649"/>
              <a:gd name="connsiteX47" fmla="*/ 5662621 w 17834585"/>
              <a:gd name="connsiteY47" fmla="*/ 33012 h 4720649"/>
              <a:gd name="connsiteX48" fmla="*/ 5025806 w 17834585"/>
              <a:gd name="connsiteY48" fmla="*/ 98327 h 4720649"/>
              <a:gd name="connsiteX49" fmla="*/ 3899135 w 17834585"/>
              <a:gd name="connsiteY49" fmla="*/ 147312 h 4720649"/>
              <a:gd name="connsiteX50" fmla="*/ 3099035 w 17834585"/>
              <a:gd name="connsiteY50" fmla="*/ 326927 h 4720649"/>
              <a:gd name="connsiteX51" fmla="*/ 2266278 w 17834585"/>
              <a:gd name="connsiteY51" fmla="*/ 522870 h 4720649"/>
              <a:gd name="connsiteX52" fmla="*/ 1841735 w 17834585"/>
              <a:gd name="connsiteY52" fmla="*/ 686155 h 4720649"/>
              <a:gd name="connsiteX53" fmla="*/ 1417192 w 17834585"/>
              <a:gd name="connsiteY53" fmla="*/ 849441 h 4720649"/>
              <a:gd name="connsiteX54" fmla="*/ 862021 w 17834585"/>
              <a:gd name="connsiteY54" fmla="*/ 1176012 h 4720649"/>
              <a:gd name="connsiteX55" fmla="*/ 437478 w 17834585"/>
              <a:gd name="connsiteY55" fmla="*/ 1502584 h 4720649"/>
              <a:gd name="connsiteX56" fmla="*/ 159892 w 17834585"/>
              <a:gd name="connsiteY56" fmla="*/ 1861812 h 4720649"/>
              <a:gd name="connsiteX57" fmla="*/ 12935 w 17834585"/>
              <a:gd name="connsiteY57" fmla="*/ 2384327 h 4720649"/>
              <a:gd name="connsiteX58" fmla="*/ 12935 w 17834585"/>
              <a:gd name="connsiteY58" fmla="*/ 2694570 h 4720649"/>
              <a:gd name="connsiteX59" fmla="*/ 61921 w 17834585"/>
              <a:gd name="connsiteY59" fmla="*/ 2906841 h 4720649"/>
              <a:gd name="connsiteX60" fmla="*/ 143563 w 17834585"/>
              <a:gd name="connsiteY60" fmla="*/ 3021141 h 4720649"/>
              <a:gd name="connsiteX0" fmla="*/ 45592 w 17836372"/>
              <a:gd name="connsiteY0" fmla="*/ 2972155 h 4720649"/>
              <a:gd name="connsiteX1" fmla="*/ 421149 w 17836372"/>
              <a:gd name="connsiteY1" fmla="*/ 2972155 h 4720649"/>
              <a:gd name="connsiteX2" fmla="*/ 731392 w 17836372"/>
              <a:gd name="connsiteY2" fmla="*/ 2988484 h 4720649"/>
              <a:gd name="connsiteX3" fmla="*/ 1286563 w 17836372"/>
              <a:gd name="connsiteY3" fmla="*/ 3037470 h 4720649"/>
              <a:gd name="connsiteX4" fmla="*/ 1711106 w 17836372"/>
              <a:gd name="connsiteY4" fmla="*/ 3135441 h 4720649"/>
              <a:gd name="connsiteX5" fmla="*/ 2037678 w 17836372"/>
              <a:gd name="connsiteY5" fmla="*/ 3151770 h 4720649"/>
              <a:gd name="connsiteX6" fmla="*/ 2707149 w 17836372"/>
              <a:gd name="connsiteY6" fmla="*/ 3168098 h 4720649"/>
              <a:gd name="connsiteX7" fmla="*/ 3229663 w 17836372"/>
              <a:gd name="connsiteY7" fmla="*/ 3200755 h 4720649"/>
              <a:gd name="connsiteX8" fmla="*/ 3556235 w 17836372"/>
              <a:gd name="connsiteY8" fmla="*/ 3331384 h 4720649"/>
              <a:gd name="connsiteX9" fmla="*/ 4470635 w 17836372"/>
              <a:gd name="connsiteY9" fmla="*/ 3527327 h 4720649"/>
              <a:gd name="connsiteX10" fmla="*/ 4797206 w 17836372"/>
              <a:gd name="connsiteY10" fmla="*/ 3592641 h 4720649"/>
              <a:gd name="connsiteX11" fmla="*/ 5221749 w 17836372"/>
              <a:gd name="connsiteY11" fmla="*/ 3674284 h 4720649"/>
              <a:gd name="connsiteX12" fmla="*/ 5940206 w 17836372"/>
              <a:gd name="connsiteY12" fmla="*/ 3886555 h 4720649"/>
              <a:gd name="connsiteX13" fmla="*/ 6266778 w 17836372"/>
              <a:gd name="connsiteY13" fmla="*/ 4049841 h 4720649"/>
              <a:gd name="connsiteX14" fmla="*/ 6511706 w 17836372"/>
              <a:gd name="connsiteY14" fmla="*/ 4245784 h 4720649"/>
              <a:gd name="connsiteX15" fmla="*/ 6903592 w 17836372"/>
              <a:gd name="connsiteY15" fmla="*/ 4474384 h 4720649"/>
              <a:gd name="connsiteX16" fmla="*/ 7295478 w 17836372"/>
              <a:gd name="connsiteY16" fmla="*/ 4702984 h 4720649"/>
              <a:gd name="connsiteX17" fmla="*/ 7622049 w 17836372"/>
              <a:gd name="connsiteY17" fmla="*/ 4670327 h 4720649"/>
              <a:gd name="connsiteX18" fmla="*/ 8144563 w 17836372"/>
              <a:gd name="connsiteY18" fmla="*/ 4392741 h 4720649"/>
              <a:gd name="connsiteX19" fmla="*/ 8634421 w 17836372"/>
              <a:gd name="connsiteY19" fmla="*/ 4115155 h 4720649"/>
              <a:gd name="connsiteX20" fmla="*/ 8977321 w 17836372"/>
              <a:gd name="connsiteY20" fmla="*/ 3968198 h 4720649"/>
              <a:gd name="connsiteX21" fmla="*/ 9287563 w 17836372"/>
              <a:gd name="connsiteY21" fmla="*/ 3886555 h 4720649"/>
              <a:gd name="connsiteX22" fmla="*/ 10038678 w 17836372"/>
              <a:gd name="connsiteY22" fmla="*/ 3690612 h 4720649"/>
              <a:gd name="connsiteX23" fmla="*/ 10528535 w 17836372"/>
              <a:gd name="connsiteY23" fmla="*/ 3527327 h 4720649"/>
              <a:gd name="connsiteX24" fmla="*/ 10740806 w 17836372"/>
              <a:gd name="connsiteY24" fmla="*/ 3380370 h 4720649"/>
              <a:gd name="connsiteX25" fmla="*/ 11230663 w 17836372"/>
              <a:gd name="connsiteY25" fmla="*/ 3315055 h 4720649"/>
              <a:gd name="connsiteX26" fmla="*/ 12161392 w 17836372"/>
              <a:gd name="connsiteY26" fmla="*/ 3217084 h 4720649"/>
              <a:gd name="connsiteX27" fmla="*/ 12553278 w 17836372"/>
              <a:gd name="connsiteY27" fmla="*/ 3086455 h 4720649"/>
              <a:gd name="connsiteX28" fmla="*/ 12977821 w 17836372"/>
              <a:gd name="connsiteY28" fmla="*/ 3053798 h 4720649"/>
              <a:gd name="connsiteX29" fmla="*/ 13418692 w 17836372"/>
              <a:gd name="connsiteY29" fmla="*/ 3021141 h 4720649"/>
              <a:gd name="connsiteX30" fmla="*/ 14080742 w 17836372"/>
              <a:gd name="connsiteY30" fmla="*/ 3026584 h 4720649"/>
              <a:gd name="connsiteX31" fmla="*/ 14888758 w 17836372"/>
              <a:gd name="connsiteY31" fmla="*/ 3017182 h 4720649"/>
              <a:gd name="connsiteX32" fmla="*/ 16155460 w 17836372"/>
              <a:gd name="connsiteY32" fmla="*/ 3136431 h 4720649"/>
              <a:gd name="connsiteX33" fmla="*/ 17791285 w 17836372"/>
              <a:gd name="connsiteY33" fmla="*/ 3148800 h 4720649"/>
              <a:gd name="connsiteX34" fmla="*/ 14235121 w 17836372"/>
              <a:gd name="connsiteY34" fmla="*/ 1502584 h 4720649"/>
              <a:gd name="connsiteX35" fmla="*/ 14071835 w 17836372"/>
              <a:gd name="connsiteY35" fmla="*/ 1339298 h 4720649"/>
              <a:gd name="connsiteX36" fmla="*/ 13777921 w 17836372"/>
              <a:gd name="connsiteY36" fmla="*/ 1241327 h 4720649"/>
              <a:gd name="connsiteX37" fmla="*/ 13173763 w 17836372"/>
              <a:gd name="connsiteY37" fmla="*/ 898427 h 4720649"/>
              <a:gd name="connsiteX38" fmla="*/ 12781878 w 17836372"/>
              <a:gd name="connsiteY38" fmla="*/ 767798 h 4720649"/>
              <a:gd name="connsiteX39" fmla="*/ 12079749 w 17836372"/>
              <a:gd name="connsiteY39" fmla="*/ 539198 h 4720649"/>
              <a:gd name="connsiteX40" fmla="*/ 11589892 w 17836372"/>
              <a:gd name="connsiteY40" fmla="*/ 408570 h 4720649"/>
              <a:gd name="connsiteX41" fmla="*/ 10920421 w 17836372"/>
              <a:gd name="connsiteY41" fmla="*/ 261612 h 4720649"/>
              <a:gd name="connsiteX42" fmla="*/ 10495878 w 17836372"/>
              <a:gd name="connsiteY42" fmla="*/ 212627 h 4720649"/>
              <a:gd name="connsiteX43" fmla="*/ 10038678 w 17836372"/>
              <a:gd name="connsiteY43" fmla="*/ 179970 h 4720649"/>
              <a:gd name="connsiteX44" fmla="*/ 8895678 w 17836372"/>
              <a:gd name="connsiteY44" fmla="*/ 33012 h 4720649"/>
              <a:gd name="connsiteX45" fmla="*/ 7491421 w 17836372"/>
              <a:gd name="connsiteY45" fmla="*/ 16684 h 4720649"/>
              <a:gd name="connsiteX46" fmla="*/ 6805621 w 17836372"/>
              <a:gd name="connsiteY46" fmla="*/ 355 h 4720649"/>
              <a:gd name="connsiteX47" fmla="*/ 5662621 w 17836372"/>
              <a:gd name="connsiteY47" fmla="*/ 33012 h 4720649"/>
              <a:gd name="connsiteX48" fmla="*/ 5025806 w 17836372"/>
              <a:gd name="connsiteY48" fmla="*/ 98327 h 4720649"/>
              <a:gd name="connsiteX49" fmla="*/ 3899135 w 17836372"/>
              <a:gd name="connsiteY49" fmla="*/ 147312 h 4720649"/>
              <a:gd name="connsiteX50" fmla="*/ 3099035 w 17836372"/>
              <a:gd name="connsiteY50" fmla="*/ 326927 h 4720649"/>
              <a:gd name="connsiteX51" fmla="*/ 2266278 w 17836372"/>
              <a:gd name="connsiteY51" fmla="*/ 522870 h 4720649"/>
              <a:gd name="connsiteX52" fmla="*/ 1841735 w 17836372"/>
              <a:gd name="connsiteY52" fmla="*/ 686155 h 4720649"/>
              <a:gd name="connsiteX53" fmla="*/ 1417192 w 17836372"/>
              <a:gd name="connsiteY53" fmla="*/ 849441 h 4720649"/>
              <a:gd name="connsiteX54" fmla="*/ 862021 w 17836372"/>
              <a:gd name="connsiteY54" fmla="*/ 1176012 h 4720649"/>
              <a:gd name="connsiteX55" fmla="*/ 437478 w 17836372"/>
              <a:gd name="connsiteY55" fmla="*/ 1502584 h 4720649"/>
              <a:gd name="connsiteX56" fmla="*/ 159892 w 17836372"/>
              <a:gd name="connsiteY56" fmla="*/ 1861812 h 4720649"/>
              <a:gd name="connsiteX57" fmla="*/ 12935 w 17836372"/>
              <a:gd name="connsiteY57" fmla="*/ 2384327 h 4720649"/>
              <a:gd name="connsiteX58" fmla="*/ 12935 w 17836372"/>
              <a:gd name="connsiteY58" fmla="*/ 2694570 h 4720649"/>
              <a:gd name="connsiteX59" fmla="*/ 61921 w 17836372"/>
              <a:gd name="connsiteY59" fmla="*/ 2906841 h 4720649"/>
              <a:gd name="connsiteX60" fmla="*/ 143563 w 17836372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071835 w 17792413"/>
              <a:gd name="connsiteY35" fmla="*/ 1339298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487471 w 17792413"/>
              <a:gd name="connsiteY35" fmla="*/ 2683189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660"/>
              <a:gd name="connsiteY0" fmla="*/ 2972155 h 4720649"/>
              <a:gd name="connsiteX1" fmla="*/ 421149 w 17792660"/>
              <a:gd name="connsiteY1" fmla="*/ 2972155 h 4720649"/>
              <a:gd name="connsiteX2" fmla="*/ 731392 w 17792660"/>
              <a:gd name="connsiteY2" fmla="*/ 2988484 h 4720649"/>
              <a:gd name="connsiteX3" fmla="*/ 1286563 w 17792660"/>
              <a:gd name="connsiteY3" fmla="*/ 3037470 h 4720649"/>
              <a:gd name="connsiteX4" fmla="*/ 1711106 w 17792660"/>
              <a:gd name="connsiteY4" fmla="*/ 3135441 h 4720649"/>
              <a:gd name="connsiteX5" fmla="*/ 2037678 w 17792660"/>
              <a:gd name="connsiteY5" fmla="*/ 3151770 h 4720649"/>
              <a:gd name="connsiteX6" fmla="*/ 2707149 w 17792660"/>
              <a:gd name="connsiteY6" fmla="*/ 3168098 h 4720649"/>
              <a:gd name="connsiteX7" fmla="*/ 3229663 w 17792660"/>
              <a:gd name="connsiteY7" fmla="*/ 3200755 h 4720649"/>
              <a:gd name="connsiteX8" fmla="*/ 3556235 w 17792660"/>
              <a:gd name="connsiteY8" fmla="*/ 3331384 h 4720649"/>
              <a:gd name="connsiteX9" fmla="*/ 4470635 w 17792660"/>
              <a:gd name="connsiteY9" fmla="*/ 3527327 h 4720649"/>
              <a:gd name="connsiteX10" fmla="*/ 4797206 w 17792660"/>
              <a:gd name="connsiteY10" fmla="*/ 3592641 h 4720649"/>
              <a:gd name="connsiteX11" fmla="*/ 5221749 w 17792660"/>
              <a:gd name="connsiteY11" fmla="*/ 3674284 h 4720649"/>
              <a:gd name="connsiteX12" fmla="*/ 5940206 w 17792660"/>
              <a:gd name="connsiteY12" fmla="*/ 3886555 h 4720649"/>
              <a:gd name="connsiteX13" fmla="*/ 6266778 w 17792660"/>
              <a:gd name="connsiteY13" fmla="*/ 4049841 h 4720649"/>
              <a:gd name="connsiteX14" fmla="*/ 6511706 w 17792660"/>
              <a:gd name="connsiteY14" fmla="*/ 4245784 h 4720649"/>
              <a:gd name="connsiteX15" fmla="*/ 6903592 w 17792660"/>
              <a:gd name="connsiteY15" fmla="*/ 4474384 h 4720649"/>
              <a:gd name="connsiteX16" fmla="*/ 7295478 w 17792660"/>
              <a:gd name="connsiteY16" fmla="*/ 4702984 h 4720649"/>
              <a:gd name="connsiteX17" fmla="*/ 7622049 w 17792660"/>
              <a:gd name="connsiteY17" fmla="*/ 4670327 h 4720649"/>
              <a:gd name="connsiteX18" fmla="*/ 8144563 w 17792660"/>
              <a:gd name="connsiteY18" fmla="*/ 4392741 h 4720649"/>
              <a:gd name="connsiteX19" fmla="*/ 8634421 w 17792660"/>
              <a:gd name="connsiteY19" fmla="*/ 4115155 h 4720649"/>
              <a:gd name="connsiteX20" fmla="*/ 8977321 w 17792660"/>
              <a:gd name="connsiteY20" fmla="*/ 3968198 h 4720649"/>
              <a:gd name="connsiteX21" fmla="*/ 9287563 w 17792660"/>
              <a:gd name="connsiteY21" fmla="*/ 3886555 h 4720649"/>
              <a:gd name="connsiteX22" fmla="*/ 10038678 w 17792660"/>
              <a:gd name="connsiteY22" fmla="*/ 3690612 h 4720649"/>
              <a:gd name="connsiteX23" fmla="*/ 10528535 w 17792660"/>
              <a:gd name="connsiteY23" fmla="*/ 3527327 h 4720649"/>
              <a:gd name="connsiteX24" fmla="*/ 10740806 w 17792660"/>
              <a:gd name="connsiteY24" fmla="*/ 3380370 h 4720649"/>
              <a:gd name="connsiteX25" fmla="*/ 11230663 w 17792660"/>
              <a:gd name="connsiteY25" fmla="*/ 3315055 h 4720649"/>
              <a:gd name="connsiteX26" fmla="*/ 12161392 w 17792660"/>
              <a:gd name="connsiteY26" fmla="*/ 3217084 h 4720649"/>
              <a:gd name="connsiteX27" fmla="*/ 12553278 w 17792660"/>
              <a:gd name="connsiteY27" fmla="*/ 3086455 h 4720649"/>
              <a:gd name="connsiteX28" fmla="*/ 12977821 w 17792660"/>
              <a:gd name="connsiteY28" fmla="*/ 3053798 h 4720649"/>
              <a:gd name="connsiteX29" fmla="*/ 13418692 w 17792660"/>
              <a:gd name="connsiteY29" fmla="*/ 3021141 h 4720649"/>
              <a:gd name="connsiteX30" fmla="*/ 14080742 w 17792660"/>
              <a:gd name="connsiteY30" fmla="*/ 3026584 h 4720649"/>
              <a:gd name="connsiteX31" fmla="*/ 14888758 w 17792660"/>
              <a:gd name="connsiteY31" fmla="*/ 3017182 h 4720649"/>
              <a:gd name="connsiteX32" fmla="*/ 16155460 w 17792660"/>
              <a:gd name="connsiteY32" fmla="*/ 3136431 h 4720649"/>
              <a:gd name="connsiteX33" fmla="*/ 17791285 w 17792660"/>
              <a:gd name="connsiteY33" fmla="*/ 3148800 h 4720649"/>
              <a:gd name="connsiteX34" fmla="*/ 15869957 w 17792660"/>
              <a:gd name="connsiteY34" fmla="*/ 3040439 h 4720649"/>
              <a:gd name="connsiteX35" fmla="*/ 14487471 w 17792660"/>
              <a:gd name="connsiteY35" fmla="*/ 2683189 h 4720649"/>
              <a:gd name="connsiteX36" fmla="*/ 13777921 w 17792660"/>
              <a:gd name="connsiteY36" fmla="*/ 1241327 h 4720649"/>
              <a:gd name="connsiteX37" fmla="*/ 13173763 w 17792660"/>
              <a:gd name="connsiteY37" fmla="*/ 898427 h 4720649"/>
              <a:gd name="connsiteX38" fmla="*/ 12781878 w 17792660"/>
              <a:gd name="connsiteY38" fmla="*/ 767798 h 4720649"/>
              <a:gd name="connsiteX39" fmla="*/ 12079749 w 17792660"/>
              <a:gd name="connsiteY39" fmla="*/ 539198 h 4720649"/>
              <a:gd name="connsiteX40" fmla="*/ 11589892 w 17792660"/>
              <a:gd name="connsiteY40" fmla="*/ 408570 h 4720649"/>
              <a:gd name="connsiteX41" fmla="*/ 10920421 w 17792660"/>
              <a:gd name="connsiteY41" fmla="*/ 261612 h 4720649"/>
              <a:gd name="connsiteX42" fmla="*/ 10495878 w 17792660"/>
              <a:gd name="connsiteY42" fmla="*/ 212627 h 4720649"/>
              <a:gd name="connsiteX43" fmla="*/ 10038678 w 17792660"/>
              <a:gd name="connsiteY43" fmla="*/ 179970 h 4720649"/>
              <a:gd name="connsiteX44" fmla="*/ 8895678 w 17792660"/>
              <a:gd name="connsiteY44" fmla="*/ 33012 h 4720649"/>
              <a:gd name="connsiteX45" fmla="*/ 7491421 w 17792660"/>
              <a:gd name="connsiteY45" fmla="*/ 16684 h 4720649"/>
              <a:gd name="connsiteX46" fmla="*/ 6805621 w 17792660"/>
              <a:gd name="connsiteY46" fmla="*/ 355 h 4720649"/>
              <a:gd name="connsiteX47" fmla="*/ 5662621 w 17792660"/>
              <a:gd name="connsiteY47" fmla="*/ 33012 h 4720649"/>
              <a:gd name="connsiteX48" fmla="*/ 5025806 w 17792660"/>
              <a:gd name="connsiteY48" fmla="*/ 98327 h 4720649"/>
              <a:gd name="connsiteX49" fmla="*/ 3899135 w 17792660"/>
              <a:gd name="connsiteY49" fmla="*/ 147312 h 4720649"/>
              <a:gd name="connsiteX50" fmla="*/ 3099035 w 17792660"/>
              <a:gd name="connsiteY50" fmla="*/ 326927 h 4720649"/>
              <a:gd name="connsiteX51" fmla="*/ 2266278 w 17792660"/>
              <a:gd name="connsiteY51" fmla="*/ 522870 h 4720649"/>
              <a:gd name="connsiteX52" fmla="*/ 1841735 w 17792660"/>
              <a:gd name="connsiteY52" fmla="*/ 686155 h 4720649"/>
              <a:gd name="connsiteX53" fmla="*/ 1417192 w 17792660"/>
              <a:gd name="connsiteY53" fmla="*/ 849441 h 4720649"/>
              <a:gd name="connsiteX54" fmla="*/ 862021 w 17792660"/>
              <a:gd name="connsiteY54" fmla="*/ 1176012 h 4720649"/>
              <a:gd name="connsiteX55" fmla="*/ 437478 w 17792660"/>
              <a:gd name="connsiteY55" fmla="*/ 1502584 h 4720649"/>
              <a:gd name="connsiteX56" fmla="*/ 159892 w 17792660"/>
              <a:gd name="connsiteY56" fmla="*/ 1861812 h 4720649"/>
              <a:gd name="connsiteX57" fmla="*/ 12935 w 17792660"/>
              <a:gd name="connsiteY57" fmla="*/ 2384327 h 4720649"/>
              <a:gd name="connsiteX58" fmla="*/ 12935 w 17792660"/>
              <a:gd name="connsiteY58" fmla="*/ 2694570 h 4720649"/>
              <a:gd name="connsiteX59" fmla="*/ 61921 w 17792660"/>
              <a:gd name="connsiteY59" fmla="*/ 2906841 h 4720649"/>
              <a:gd name="connsiteX60" fmla="*/ 143563 w 17792660"/>
              <a:gd name="connsiteY60" fmla="*/ 3021141 h 4720649"/>
              <a:gd name="connsiteX0" fmla="*/ 45592 w 17791284"/>
              <a:gd name="connsiteY0" fmla="*/ 2972155 h 4720649"/>
              <a:gd name="connsiteX1" fmla="*/ 421149 w 17791284"/>
              <a:gd name="connsiteY1" fmla="*/ 2972155 h 4720649"/>
              <a:gd name="connsiteX2" fmla="*/ 731392 w 17791284"/>
              <a:gd name="connsiteY2" fmla="*/ 2988484 h 4720649"/>
              <a:gd name="connsiteX3" fmla="*/ 1286563 w 17791284"/>
              <a:gd name="connsiteY3" fmla="*/ 3037470 h 4720649"/>
              <a:gd name="connsiteX4" fmla="*/ 1711106 w 17791284"/>
              <a:gd name="connsiteY4" fmla="*/ 3135441 h 4720649"/>
              <a:gd name="connsiteX5" fmla="*/ 2037678 w 17791284"/>
              <a:gd name="connsiteY5" fmla="*/ 3151770 h 4720649"/>
              <a:gd name="connsiteX6" fmla="*/ 2707149 w 17791284"/>
              <a:gd name="connsiteY6" fmla="*/ 3168098 h 4720649"/>
              <a:gd name="connsiteX7" fmla="*/ 3229663 w 17791284"/>
              <a:gd name="connsiteY7" fmla="*/ 3200755 h 4720649"/>
              <a:gd name="connsiteX8" fmla="*/ 3556235 w 17791284"/>
              <a:gd name="connsiteY8" fmla="*/ 3331384 h 4720649"/>
              <a:gd name="connsiteX9" fmla="*/ 4470635 w 17791284"/>
              <a:gd name="connsiteY9" fmla="*/ 3527327 h 4720649"/>
              <a:gd name="connsiteX10" fmla="*/ 4797206 w 17791284"/>
              <a:gd name="connsiteY10" fmla="*/ 3592641 h 4720649"/>
              <a:gd name="connsiteX11" fmla="*/ 5221749 w 17791284"/>
              <a:gd name="connsiteY11" fmla="*/ 3674284 h 4720649"/>
              <a:gd name="connsiteX12" fmla="*/ 5940206 w 17791284"/>
              <a:gd name="connsiteY12" fmla="*/ 3886555 h 4720649"/>
              <a:gd name="connsiteX13" fmla="*/ 6266778 w 17791284"/>
              <a:gd name="connsiteY13" fmla="*/ 4049841 h 4720649"/>
              <a:gd name="connsiteX14" fmla="*/ 6511706 w 17791284"/>
              <a:gd name="connsiteY14" fmla="*/ 4245784 h 4720649"/>
              <a:gd name="connsiteX15" fmla="*/ 6903592 w 17791284"/>
              <a:gd name="connsiteY15" fmla="*/ 4474384 h 4720649"/>
              <a:gd name="connsiteX16" fmla="*/ 7295478 w 17791284"/>
              <a:gd name="connsiteY16" fmla="*/ 4702984 h 4720649"/>
              <a:gd name="connsiteX17" fmla="*/ 7622049 w 17791284"/>
              <a:gd name="connsiteY17" fmla="*/ 4670327 h 4720649"/>
              <a:gd name="connsiteX18" fmla="*/ 8144563 w 17791284"/>
              <a:gd name="connsiteY18" fmla="*/ 4392741 h 4720649"/>
              <a:gd name="connsiteX19" fmla="*/ 8634421 w 17791284"/>
              <a:gd name="connsiteY19" fmla="*/ 4115155 h 4720649"/>
              <a:gd name="connsiteX20" fmla="*/ 8977321 w 17791284"/>
              <a:gd name="connsiteY20" fmla="*/ 3968198 h 4720649"/>
              <a:gd name="connsiteX21" fmla="*/ 9287563 w 17791284"/>
              <a:gd name="connsiteY21" fmla="*/ 3886555 h 4720649"/>
              <a:gd name="connsiteX22" fmla="*/ 10038678 w 17791284"/>
              <a:gd name="connsiteY22" fmla="*/ 3690612 h 4720649"/>
              <a:gd name="connsiteX23" fmla="*/ 10528535 w 17791284"/>
              <a:gd name="connsiteY23" fmla="*/ 3527327 h 4720649"/>
              <a:gd name="connsiteX24" fmla="*/ 10740806 w 17791284"/>
              <a:gd name="connsiteY24" fmla="*/ 3380370 h 4720649"/>
              <a:gd name="connsiteX25" fmla="*/ 11230663 w 17791284"/>
              <a:gd name="connsiteY25" fmla="*/ 3315055 h 4720649"/>
              <a:gd name="connsiteX26" fmla="*/ 12161392 w 17791284"/>
              <a:gd name="connsiteY26" fmla="*/ 3217084 h 4720649"/>
              <a:gd name="connsiteX27" fmla="*/ 12553278 w 17791284"/>
              <a:gd name="connsiteY27" fmla="*/ 3086455 h 4720649"/>
              <a:gd name="connsiteX28" fmla="*/ 12977821 w 17791284"/>
              <a:gd name="connsiteY28" fmla="*/ 3053798 h 4720649"/>
              <a:gd name="connsiteX29" fmla="*/ 13418692 w 17791284"/>
              <a:gd name="connsiteY29" fmla="*/ 3021141 h 4720649"/>
              <a:gd name="connsiteX30" fmla="*/ 14080742 w 17791284"/>
              <a:gd name="connsiteY30" fmla="*/ 3026584 h 4720649"/>
              <a:gd name="connsiteX31" fmla="*/ 14888758 w 17791284"/>
              <a:gd name="connsiteY31" fmla="*/ 3017182 h 4720649"/>
              <a:gd name="connsiteX32" fmla="*/ 16155460 w 17791284"/>
              <a:gd name="connsiteY32" fmla="*/ 3136431 h 4720649"/>
              <a:gd name="connsiteX33" fmla="*/ 17791284 w 17791284"/>
              <a:gd name="connsiteY33" fmla="*/ 3273491 h 4720649"/>
              <a:gd name="connsiteX34" fmla="*/ 15869957 w 17791284"/>
              <a:gd name="connsiteY34" fmla="*/ 3040439 h 4720649"/>
              <a:gd name="connsiteX35" fmla="*/ 14487471 w 17791284"/>
              <a:gd name="connsiteY35" fmla="*/ 2683189 h 4720649"/>
              <a:gd name="connsiteX36" fmla="*/ 13777921 w 17791284"/>
              <a:gd name="connsiteY36" fmla="*/ 1241327 h 4720649"/>
              <a:gd name="connsiteX37" fmla="*/ 13173763 w 17791284"/>
              <a:gd name="connsiteY37" fmla="*/ 898427 h 4720649"/>
              <a:gd name="connsiteX38" fmla="*/ 12781878 w 17791284"/>
              <a:gd name="connsiteY38" fmla="*/ 767798 h 4720649"/>
              <a:gd name="connsiteX39" fmla="*/ 12079749 w 17791284"/>
              <a:gd name="connsiteY39" fmla="*/ 539198 h 4720649"/>
              <a:gd name="connsiteX40" fmla="*/ 11589892 w 17791284"/>
              <a:gd name="connsiteY40" fmla="*/ 408570 h 4720649"/>
              <a:gd name="connsiteX41" fmla="*/ 10920421 w 17791284"/>
              <a:gd name="connsiteY41" fmla="*/ 261612 h 4720649"/>
              <a:gd name="connsiteX42" fmla="*/ 10495878 w 17791284"/>
              <a:gd name="connsiteY42" fmla="*/ 212627 h 4720649"/>
              <a:gd name="connsiteX43" fmla="*/ 10038678 w 17791284"/>
              <a:gd name="connsiteY43" fmla="*/ 179970 h 4720649"/>
              <a:gd name="connsiteX44" fmla="*/ 8895678 w 17791284"/>
              <a:gd name="connsiteY44" fmla="*/ 33012 h 4720649"/>
              <a:gd name="connsiteX45" fmla="*/ 7491421 w 17791284"/>
              <a:gd name="connsiteY45" fmla="*/ 16684 h 4720649"/>
              <a:gd name="connsiteX46" fmla="*/ 6805621 w 17791284"/>
              <a:gd name="connsiteY46" fmla="*/ 355 h 4720649"/>
              <a:gd name="connsiteX47" fmla="*/ 5662621 w 17791284"/>
              <a:gd name="connsiteY47" fmla="*/ 33012 h 4720649"/>
              <a:gd name="connsiteX48" fmla="*/ 5025806 w 17791284"/>
              <a:gd name="connsiteY48" fmla="*/ 98327 h 4720649"/>
              <a:gd name="connsiteX49" fmla="*/ 3899135 w 17791284"/>
              <a:gd name="connsiteY49" fmla="*/ 147312 h 4720649"/>
              <a:gd name="connsiteX50" fmla="*/ 3099035 w 17791284"/>
              <a:gd name="connsiteY50" fmla="*/ 326927 h 4720649"/>
              <a:gd name="connsiteX51" fmla="*/ 2266278 w 17791284"/>
              <a:gd name="connsiteY51" fmla="*/ 522870 h 4720649"/>
              <a:gd name="connsiteX52" fmla="*/ 1841735 w 17791284"/>
              <a:gd name="connsiteY52" fmla="*/ 686155 h 4720649"/>
              <a:gd name="connsiteX53" fmla="*/ 1417192 w 17791284"/>
              <a:gd name="connsiteY53" fmla="*/ 849441 h 4720649"/>
              <a:gd name="connsiteX54" fmla="*/ 862021 w 17791284"/>
              <a:gd name="connsiteY54" fmla="*/ 1176012 h 4720649"/>
              <a:gd name="connsiteX55" fmla="*/ 437478 w 17791284"/>
              <a:gd name="connsiteY55" fmla="*/ 1502584 h 4720649"/>
              <a:gd name="connsiteX56" fmla="*/ 159892 w 17791284"/>
              <a:gd name="connsiteY56" fmla="*/ 1861812 h 4720649"/>
              <a:gd name="connsiteX57" fmla="*/ 12935 w 17791284"/>
              <a:gd name="connsiteY57" fmla="*/ 2384327 h 4720649"/>
              <a:gd name="connsiteX58" fmla="*/ 12935 w 17791284"/>
              <a:gd name="connsiteY58" fmla="*/ 2694570 h 4720649"/>
              <a:gd name="connsiteX59" fmla="*/ 61921 w 17791284"/>
              <a:gd name="connsiteY59" fmla="*/ 2906841 h 4720649"/>
              <a:gd name="connsiteX60" fmla="*/ 143563 w 17791284"/>
              <a:gd name="connsiteY60" fmla="*/ 3021141 h 4720649"/>
              <a:gd name="connsiteX0" fmla="*/ 45592 w 17926686"/>
              <a:gd name="connsiteY0" fmla="*/ 2972155 h 4720649"/>
              <a:gd name="connsiteX1" fmla="*/ 421149 w 17926686"/>
              <a:gd name="connsiteY1" fmla="*/ 2972155 h 4720649"/>
              <a:gd name="connsiteX2" fmla="*/ 731392 w 17926686"/>
              <a:gd name="connsiteY2" fmla="*/ 2988484 h 4720649"/>
              <a:gd name="connsiteX3" fmla="*/ 1286563 w 17926686"/>
              <a:gd name="connsiteY3" fmla="*/ 3037470 h 4720649"/>
              <a:gd name="connsiteX4" fmla="*/ 1711106 w 17926686"/>
              <a:gd name="connsiteY4" fmla="*/ 3135441 h 4720649"/>
              <a:gd name="connsiteX5" fmla="*/ 2037678 w 17926686"/>
              <a:gd name="connsiteY5" fmla="*/ 3151770 h 4720649"/>
              <a:gd name="connsiteX6" fmla="*/ 2707149 w 17926686"/>
              <a:gd name="connsiteY6" fmla="*/ 3168098 h 4720649"/>
              <a:gd name="connsiteX7" fmla="*/ 3229663 w 17926686"/>
              <a:gd name="connsiteY7" fmla="*/ 3200755 h 4720649"/>
              <a:gd name="connsiteX8" fmla="*/ 3556235 w 17926686"/>
              <a:gd name="connsiteY8" fmla="*/ 3331384 h 4720649"/>
              <a:gd name="connsiteX9" fmla="*/ 4470635 w 17926686"/>
              <a:gd name="connsiteY9" fmla="*/ 3527327 h 4720649"/>
              <a:gd name="connsiteX10" fmla="*/ 4797206 w 17926686"/>
              <a:gd name="connsiteY10" fmla="*/ 3592641 h 4720649"/>
              <a:gd name="connsiteX11" fmla="*/ 5221749 w 17926686"/>
              <a:gd name="connsiteY11" fmla="*/ 3674284 h 4720649"/>
              <a:gd name="connsiteX12" fmla="*/ 5940206 w 17926686"/>
              <a:gd name="connsiteY12" fmla="*/ 3886555 h 4720649"/>
              <a:gd name="connsiteX13" fmla="*/ 6266778 w 17926686"/>
              <a:gd name="connsiteY13" fmla="*/ 4049841 h 4720649"/>
              <a:gd name="connsiteX14" fmla="*/ 6511706 w 17926686"/>
              <a:gd name="connsiteY14" fmla="*/ 4245784 h 4720649"/>
              <a:gd name="connsiteX15" fmla="*/ 6903592 w 17926686"/>
              <a:gd name="connsiteY15" fmla="*/ 4474384 h 4720649"/>
              <a:gd name="connsiteX16" fmla="*/ 7295478 w 17926686"/>
              <a:gd name="connsiteY16" fmla="*/ 4702984 h 4720649"/>
              <a:gd name="connsiteX17" fmla="*/ 7622049 w 17926686"/>
              <a:gd name="connsiteY17" fmla="*/ 4670327 h 4720649"/>
              <a:gd name="connsiteX18" fmla="*/ 8144563 w 17926686"/>
              <a:gd name="connsiteY18" fmla="*/ 4392741 h 4720649"/>
              <a:gd name="connsiteX19" fmla="*/ 8634421 w 17926686"/>
              <a:gd name="connsiteY19" fmla="*/ 4115155 h 4720649"/>
              <a:gd name="connsiteX20" fmla="*/ 8977321 w 17926686"/>
              <a:gd name="connsiteY20" fmla="*/ 3968198 h 4720649"/>
              <a:gd name="connsiteX21" fmla="*/ 9287563 w 17926686"/>
              <a:gd name="connsiteY21" fmla="*/ 3886555 h 4720649"/>
              <a:gd name="connsiteX22" fmla="*/ 10038678 w 17926686"/>
              <a:gd name="connsiteY22" fmla="*/ 3690612 h 4720649"/>
              <a:gd name="connsiteX23" fmla="*/ 10528535 w 17926686"/>
              <a:gd name="connsiteY23" fmla="*/ 3527327 h 4720649"/>
              <a:gd name="connsiteX24" fmla="*/ 10740806 w 17926686"/>
              <a:gd name="connsiteY24" fmla="*/ 3380370 h 4720649"/>
              <a:gd name="connsiteX25" fmla="*/ 11230663 w 17926686"/>
              <a:gd name="connsiteY25" fmla="*/ 3315055 h 4720649"/>
              <a:gd name="connsiteX26" fmla="*/ 12161392 w 17926686"/>
              <a:gd name="connsiteY26" fmla="*/ 3217084 h 4720649"/>
              <a:gd name="connsiteX27" fmla="*/ 12553278 w 17926686"/>
              <a:gd name="connsiteY27" fmla="*/ 3086455 h 4720649"/>
              <a:gd name="connsiteX28" fmla="*/ 12977821 w 17926686"/>
              <a:gd name="connsiteY28" fmla="*/ 3053798 h 4720649"/>
              <a:gd name="connsiteX29" fmla="*/ 13418692 w 17926686"/>
              <a:gd name="connsiteY29" fmla="*/ 3021141 h 4720649"/>
              <a:gd name="connsiteX30" fmla="*/ 14080742 w 17926686"/>
              <a:gd name="connsiteY30" fmla="*/ 3026584 h 4720649"/>
              <a:gd name="connsiteX31" fmla="*/ 14888758 w 17926686"/>
              <a:gd name="connsiteY31" fmla="*/ 3017182 h 4720649"/>
              <a:gd name="connsiteX32" fmla="*/ 16155460 w 17926686"/>
              <a:gd name="connsiteY32" fmla="*/ 3136431 h 4720649"/>
              <a:gd name="connsiteX33" fmla="*/ 17791284 w 17926686"/>
              <a:gd name="connsiteY33" fmla="*/ 3273491 h 4720649"/>
              <a:gd name="connsiteX34" fmla="*/ 17614539 w 17926686"/>
              <a:gd name="connsiteY34" fmla="*/ 3140813 h 4720649"/>
              <a:gd name="connsiteX35" fmla="*/ 15869957 w 17926686"/>
              <a:gd name="connsiteY35" fmla="*/ 3040439 h 4720649"/>
              <a:gd name="connsiteX36" fmla="*/ 14487471 w 17926686"/>
              <a:gd name="connsiteY36" fmla="*/ 2683189 h 4720649"/>
              <a:gd name="connsiteX37" fmla="*/ 13777921 w 17926686"/>
              <a:gd name="connsiteY37" fmla="*/ 1241327 h 4720649"/>
              <a:gd name="connsiteX38" fmla="*/ 13173763 w 17926686"/>
              <a:gd name="connsiteY38" fmla="*/ 898427 h 4720649"/>
              <a:gd name="connsiteX39" fmla="*/ 12781878 w 17926686"/>
              <a:gd name="connsiteY39" fmla="*/ 767798 h 4720649"/>
              <a:gd name="connsiteX40" fmla="*/ 12079749 w 17926686"/>
              <a:gd name="connsiteY40" fmla="*/ 539198 h 4720649"/>
              <a:gd name="connsiteX41" fmla="*/ 11589892 w 17926686"/>
              <a:gd name="connsiteY41" fmla="*/ 408570 h 4720649"/>
              <a:gd name="connsiteX42" fmla="*/ 10920421 w 17926686"/>
              <a:gd name="connsiteY42" fmla="*/ 261612 h 4720649"/>
              <a:gd name="connsiteX43" fmla="*/ 10495878 w 17926686"/>
              <a:gd name="connsiteY43" fmla="*/ 212627 h 4720649"/>
              <a:gd name="connsiteX44" fmla="*/ 10038678 w 17926686"/>
              <a:gd name="connsiteY44" fmla="*/ 179970 h 4720649"/>
              <a:gd name="connsiteX45" fmla="*/ 8895678 w 17926686"/>
              <a:gd name="connsiteY45" fmla="*/ 33012 h 4720649"/>
              <a:gd name="connsiteX46" fmla="*/ 7491421 w 17926686"/>
              <a:gd name="connsiteY46" fmla="*/ 16684 h 4720649"/>
              <a:gd name="connsiteX47" fmla="*/ 6805621 w 17926686"/>
              <a:gd name="connsiteY47" fmla="*/ 355 h 4720649"/>
              <a:gd name="connsiteX48" fmla="*/ 5662621 w 17926686"/>
              <a:gd name="connsiteY48" fmla="*/ 33012 h 4720649"/>
              <a:gd name="connsiteX49" fmla="*/ 5025806 w 17926686"/>
              <a:gd name="connsiteY49" fmla="*/ 98327 h 4720649"/>
              <a:gd name="connsiteX50" fmla="*/ 3899135 w 17926686"/>
              <a:gd name="connsiteY50" fmla="*/ 147312 h 4720649"/>
              <a:gd name="connsiteX51" fmla="*/ 3099035 w 17926686"/>
              <a:gd name="connsiteY51" fmla="*/ 326927 h 4720649"/>
              <a:gd name="connsiteX52" fmla="*/ 2266278 w 17926686"/>
              <a:gd name="connsiteY52" fmla="*/ 522870 h 4720649"/>
              <a:gd name="connsiteX53" fmla="*/ 1841735 w 17926686"/>
              <a:gd name="connsiteY53" fmla="*/ 686155 h 4720649"/>
              <a:gd name="connsiteX54" fmla="*/ 1417192 w 17926686"/>
              <a:gd name="connsiteY54" fmla="*/ 849441 h 4720649"/>
              <a:gd name="connsiteX55" fmla="*/ 862021 w 17926686"/>
              <a:gd name="connsiteY55" fmla="*/ 1176012 h 4720649"/>
              <a:gd name="connsiteX56" fmla="*/ 437478 w 17926686"/>
              <a:gd name="connsiteY56" fmla="*/ 1502584 h 4720649"/>
              <a:gd name="connsiteX57" fmla="*/ 159892 w 17926686"/>
              <a:gd name="connsiteY57" fmla="*/ 1861812 h 4720649"/>
              <a:gd name="connsiteX58" fmla="*/ 12935 w 17926686"/>
              <a:gd name="connsiteY58" fmla="*/ 2384327 h 4720649"/>
              <a:gd name="connsiteX59" fmla="*/ 12935 w 17926686"/>
              <a:gd name="connsiteY59" fmla="*/ 2694570 h 4720649"/>
              <a:gd name="connsiteX60" fmla="*/ 61921 w 17926686"/>
              <a:gd name="connsiteY60" fmla="*/ 2906841 h 4720649"/>
              <a:gd name="connsiteX61" fmla="*/ 143563 w 17926686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69957 w 17848155"/>
              <a:gd name="connsiteY35" fmla="*/ 3040439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9833746 w 17848155"/>
              <a:gd name="connsiteY22" fmla="*/ 268855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164589 w 17848155"/>
              <a:gd name="connsiteY21" fmla="*/ 2705550 h 4720649"/>
              <a:gd name="connsiteX22" fmla="*/ 9833746 w 17848155"/>
              <a:gd name="connsiteY22" fmla="*/ 268855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9018316 w 17848155"/>
              <a:gd name="connsiteY20" fmla="*/ 2715619 h 4720649"/>
              <a:gd name="connsiteX21" fmla="*/ 9164589 w 17848155"/>
              <a:gd name="connsiteY21" fmla="*/ 2705550 h 4720649"/>
              <a:gd name="connsiteX22" fmla="*/ 9833746 w 17848155"/>
              <a:gd name="connsiteY22" fmla="*/ 268855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593441 w 17848155"/>
              <a:gd name="connsiteY19" fmla="*/ 2862589 h 4720649"/>
              <a:gd name="connsiteX20" fmla="*/ 9018316 w 17848155"/>
              <a:gd name="connsiteY20" fmla="*/ 2715619 h 4720649"/>
              <a:gd name="connsiteX21" fmla="*/ 9164589 w 17848155"/>
              <a:gd name="connsiteY21" fmla="*/ 2705550 h 4720649"/>
              <a:gd name="connsiteX22" fmla="*/ 9833746 w 17848155"/>
              <a:gd name="connsiteY22" fmla="*/ 268855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832571"/>
              <a:gd name="connsiteX1" fmla="*/ 421149 w 17848155"/>
              <a:gd name="connsiteY1" fmla="*/ 2972155 h 4832571"/>
              <a:gd name="connsiteX2" fmla="*/ 731392 w 17848155"/>
              <a:gd name="connsiteY2" fmla="*/ 2988484 h 4832571"/>
              <a:gd name="connsiteX3" fmla="*/ 1286563 w 17848155"/>
              <a:gd name="connsiteY3" fmla="*/ 3037470 h 4832571"/>
              <a:gd name="connsiteX4" fmla="*/ 1711106 w 17848155"/>
              <a:gd name="connsiteY4" fmla="*/ 3135441 h 4832571"/>
              <a:gd name="connsiteX5" fmla="*/ 2037678 w 17848155"/>
              <a:gd name="connsiteY5" fmla="*/ 3151770 h 4832571"/>
              <a:gd name="connsiteX6" fmla="*/ 2707149 w 17848155"/>
              <a:gd name="connsiteY6" fmla="*/ 3168098 h 4832571"/>
              <a:gd name="connsiteX7" fmla="*/ 3229663 w 17848155"/>
              <a:gd name="connsiteY7" fmla="*/ 3200755 h 4832571"/>
              <a:gd name="connsiteX8" fmla="*/ 3556235 w 17848155"/>
              <a:gd name="connsiteY8" fmla="*/ 3331384 h 4832571"/>
              <a:gd name="connsiteX9" fmla="*/ 4470635 w 17848155"/>
              <a:gd name="connsiteY9" fmla="*/ 3527327 h 4832571"/>
              <a:gd name="connsiteX10" fmla="*/ 4797206 w 17848155"/>
              <a:gd name="connsiteY10" fmla="*/ 3592641 h 4832571"/>
              <a:gd name="connsiteX11" fmla="*/ 5221749 w 17848155"/>
              <a:gd name="connsiteY11" fmla="*/ 3674284 h 4832571"/>
              <a:gd name="connsiteX12" fmla="*/ 5940206 w 17848155"/>
              <a:gd name="connsiteY12" fmla="*/ 3886555 h 4832571"/>
              <a:gd name="connsiteX13" fmla="*/ 6266778 w 17848155"/>
              <a:gd name="connsiteY13" fmla="*/ 4049841 h 4832571"/>
              <a:gd name="connsiteX14" fmla="*/ 6511706 w 17848155"/>
              <a:gd name="connsiteY14" fmla="*/ 4245784 h 4832571"/>
              <a:gd name="connsiteX15" fmla="*/ 6903592 w 17848155"/>
              <a:gd name="connsiteY15" fmla="*/ 4474384 h 4832571"/>
              <a:gd name="connsiteX16" fmla="*/ 7295478 w 17848155"/>
              <a:gd name="connsiteY16" fmla="*/ 4702984 h 4832571"/>
              <a:gd name="connsiteX17" fmla="*/ 7622049 w 17848155"/>
              <a:gd name="connsiteY17" fmla="*/ 4670327 h 4832571"/>
              <a:gd name="connsiteX18" fmla="*/ 8103587 w 17848155"/>
              <a:gd name="connsiteY18" fmla="*/ 2746504 h 4832571"/>
              <a:gd name="connsiteX19" fmla="*/ 8593441 w 17848155"/>
              <a:gd name="connsiteY19" fmla="*/ 2862589 h 4832571"/>
              <a:gd name="connsiteX20" fmla="*/ 9018316 w 17848155"/>
              <a:gd name="connsiteY20" fmla="*/ 2715619 h 4832571"/>
              <a:gd name="connsiteX21" fmla="*/ 9164589 w 17848155"/>
              <a:gd name="connsiteY21" fmla="*/ 2705550 h 4832571"/>
              <a:gd name="connsiteX22" fmla="*/ 9833746 w 17848155"/>
              <a:gd name="connsiteY22" fmla="*/ 2688552 h 4832571"/>
              <a:gd name="connsiteX23" fmla="*/ 10446549 w 17848155"/>
              <a:gd name="connsiteY23" fmla="*/ 2668413 h 4832571"/>
              <a:gd name="connsiteX24" fmla="*/ 10822765 w 17848155"/>
              <a:gd name="connsiteY24" fmla="*/ 2700395 h 4832571"/>
              <a:gd name="connsiteX25" fmla="*/ 11517586 w 17848155"/>
              <a:gd name="connsiteY25" fmla="*/ 2814030 h 4832571"/>
              <a:gd name="connsiteX26" fmla="*/ 12161388 w 17848155"/>
              <a:gd name="connsiteY26" fmla="*/ 2966560 h 4832571"/>
              <a:gd name="connsiteX27" fmla="*/ 12553278 w 17848155"/>
              <a:gd name="connsiteY27" fmla="*/ 3086455 h 4832571"/>
              <a:gd name="connsiteX28" fmla="*/ 12977821 w 17848155"/>
              <a:gd name="connsiteY28" fmla="*/ 3053798 h 4832571"/>
              <a:gd name="connsiteX29" fmla="*/ 13418692 w 17848155"/>
              <a:gd name="connsiteY29" fmla="*/ 3021141 h 4832571"/>
              <a:gd name="connsiteX30" fmla="*/ 14080742 w 17848155"/>
              <a:gd name="connsiteY30" fmla="*/ 3026584 h 4832571"/>
              <a:gd name="connsiteX31" fmla="*/ 14888758 w 17848155"/>
              <a:gd name="connsiteY31" fmla="*/ 3017182 h 4832571"/>
              <a:gd name="connsiteX32" fmla="*/ 16155460 w 17848155"/>
              <a:gd name="connsiteY32" fmla="*/ 3136431 h 4832571"/>
              <a:gd name="connsiteX33" fmla="*/ 17791284 w 17848155"/>
              <a:gd name="connsiteY33" fmla="*/ 3273491 h 4832571"/>
              <a:gd name="connsiteX34" fmla="*/ 17323595 w 17848155"/>
              <a:gd name="connsiteY34" fmla="*/ 3140813 h 4832571"/>
              <a:gd name="connsiteX35" fmla="*/ 15897666 w 17848155"/>
              <a:gd name="connsiteY35" fmla="*/ 2971166 h 4832571"/>
              <a:gd name="connsiteX36" fmla="*/ 14487471 w 17848155"/>
              <a:gd name="connsiteY36" fmla="*/ 2683189 h 4832571"/>
              <a:gd name="connsiteX37" fmla="*/ 13348430 w 17848155"/>
              <a:gd name="connsiteY37" fmla="*/ 1670818 h 4832571"/>
              <a:gd name="connsiteX38" fmla="*/ 12771981 w 17848155"/>
              <a:gd name="connsiteY38" fmla="*/ 1203227 h 4832571"/>
              <a:gd name="connsiteX39" fmla="*/ 12310824 w 17848155"/>
              <a:gd name="connsiteY39" fmla="*/ 1031035 h 4832571"/>
              <a:gd name="connsiteX40" fmla="*/ 11871930 w 17848155"/>
              <a:gd name="connsiteY40" fmla="*/ 857853 h 4832571"/>
              <a:gd name="connsiteX41" fmla="*/ 11423638 w 17848155"/>
              <a:gd name="connsiteY41" fmla="*/ 630243 h 4832571"/>
              <a:gd name="connsiteX42" fmla="*/ 10906566 w 17848155"/>
              <a:gd name="connsiteY42" fmla="*/ 441721 h 4832571"/>
              <a:gd name="connsiteX43" fmla="*/ 10495878 w 17848155"/>
              <a:gd name="connsiteY43" fmla="*/ 212627 h 4832571"/>
              <a:gd name="connsiteX44" fmla="*/ 10038678 w 17848155"/>
              <a:gd name="connsiteY44" fmla="*/ 179970 h 4832571"/>
              <a:gd name="connsiteX45" fmla="*/ 8895678 w 17848155"/>
              <a:gd name="connsiteY45" fmla="*/ 33012 h 4832571"/>
              <a:gd name="connsiteX46" fmla="*/ 7491421 w 17848155"/>
              <a:gd name="connsiteY46" fmla="*/ 16684 h 4832571"/>
              <a:gd name="connsiteX47" fmla="*/ 6805621 w 17848155"/>
              <a:gd name="connsiteY47" fmla="*/ 355 h 4832571"/>
              <a:gd name="connsiteX48" fmla="*/ 5662621 w 17848155"/>
              <a:gd name="connsiteY48" fmla="*/ 33012 h 4832571"/>
              <a:gd name="connsiteX49" fmla="*/ 5025806 w 17848155"/>
              <a:gd name="connsiteY49" fmla="*/ 98327 h 4832571"/>
              <a:gd name="connsiteX50" fmla="*/ 3899135 w 17848155"/>
              <a:gd name="connsiteY50" fmla="*/ 147312 h 4832571"/>
              <a:gd name="connsiteX51" fmla="*/ 3099035 w 17848155"/>
              <a:gd name="connsiteY51" fmla="*/ 326927 h 4832571"/>
              <a:gd name="connsiteX52" fmla="*/ 2266278 w 17848155"/>
              <a:gd name="connsiteY52" fmla="*/ 522870 h 4832571"/>
              <a:gd name="connsiteX53" fmla="*/ 1841735 w 17848155"/>
              <a:gd name="connsiteY53" fmla="*/ 686155 h 4832571"/>
              <a:gd name="connsiteX54" fmla="*/ 1417192 w 17848155"/>
              <a:gd name="connsiteY54" fmla="*/ 849441 h 4832571"/>
              <a:gd name="connsiteX55" fmla="*/ 862021 w 17848155"/>
              <a:gd name="connsiteY55" fmla="*/ 1176012 h 4832571"/>
              <a:gd name="connsiteX56" fmla="*/ 437478 w 17848155"/>
              <a:gd name="connsiteY56" fmla="*/ 1502584 h 4832571"/>
              <a:gd name="connsiteX57" fmla="*/ 159892 w 17848155"/>
              <a:gd name="connsiteY57" fmla="*/ 1861812 h 4832571"/>
              <a:gd name="connsiteX58" fmla="*/ 12935 w 17848155"/>
              <a:gd name="connsiteY58" fmla="*/ 2384327 h 4832571"/>
              <a:gd name="connsiteX59" fmla="*/ 12935 w 17848155"/>
              <a:gd name="connsiteY59" fmla="*/ 2694570 h 4832571"/>
              <a:gd name="connsiteX60" fmla="*/ 61921 w 17848155"/>
              <a:gd name="connsiteY60" fmla="*/ 2906841 h 4832571"/>
              <a:gd name="connsiteX61" fmla="*/ 143563 w 17848155"/>
              <a:gd name="connsiteY61" fmla="*/ 3021141 h 4832571"/>
              <a:gd name="connsiteX0" fmla="*/ 45592 w 17848155"/>
              <a:gd name="connsiteY0" fmla="*/ 2972155 h 4832571"/>
              <a:gd name="connsiteX1" fmla="*/ 421149 w 17848155"/>
              <a:gd name="connsiteY1" fmla="*/ 2972155 h 4832571"/>
              <a:gd name="connsiteX2" fmla="*/ 731392 w 17848155"/>
              <a:gd name="connsiteY2" fmla="*/ 2988484 h 4832571"/>
              <a:gd name="connsiteX3" fmla="*/ 1286563 w 17848155"/>
              <a:gd name="connsiteY3" fmla="*/ 3037470 h 4832571"/>
              <a:gd name="connsiteX4" fmla="*/ 1711106 w 17848155"/>
              <a:gd name="connsiteY4" fmla="*/ 3135441 h 4832571"/>
              <a:gd name="connsiteX5" fmla="*/ 2037678 w 17848155"/>
              <a:gd name="connsiteY5" fmla="*/ 3151770 h 4832571"/>
              <a:gd name="connsiteX6" fmla="*/ 2707149 w 17848155"/>
              <a:gd name="connsiteY6" fmla="*/ 3168098 h 4832571"/>
              <a:gd name="connsiteX7" fmla="*/ 3229663 w 17848155"/>
              <a:gd name="connsiteY7" fmla="*/ 3200755 h 4832571"/>
              <a:gd name="connsiteX8" fmla="*/ 3556235 w 17848155"/>
              <a:gd name="connsiteY8" fmla="*/ 3331384 h 4832571"/>
              <a:gd name="connsiteX9" fmla="*/ 4470635 w 17848155"/>
              <a:gd name="connsiteY9" fmla="*/ 3527327 h 4832571"/>
              <a:gd name="connsiteX10" fmla="*/ 4797206 w 17848155"/>
              <a:gd name="connsiteY10" fmla="*/ 3592641 h 4832571"/>
              <a:gd name="connsiteX11" fmla="*/ 5221749 w 17848155"/>
              <a:gd name="connsiteY11" fmla="*/ 3674284 h 4832571"/>
              <a:gd name="connsiteX12" fmla="*/ 5940206 w 17848155"/>
              <a:gd name="connsiteY12" fmla="*/ 3886555 h 4832571"/>
              <a:gd name="connsiteX13" fmla="*/ 6266778 w 17848155"/>
              <a:gd name="connsiteY13" fmla="*/ 4049841 h 4832571"/>
              <a:gd name="connsiteX14" fmla="*/ 6511706 w 17848155"/>
              <a:gd name="connsiteY14" fmla="*/ 4245784 h 4832571"/>
              <a:gd name="connsiteX15" fmla="*/ 6903592 w 17848155"/>
              <a:gd name="connsiteY15" fmla="*/ 4474384 h 4832571"/>
              <a:gd name="connsiteX16" fmla="*/ 7295478 w 17848155"/>
              <a:gd name="connsiteY16" fmla="*/ 4702984 h 4832571"/>
              <a:gd name="connsiteX17" fmla="*/ 7622049 w 17848155"/>
              <a:gd name="connsiteY17" fmla="*/ 4670327 h 4832571"/>
              <a:gd name="connsiteX18" fmla="*/ 8103587 w 17848155"/>
              <a:gd name="connsiteY18" fmla="*/ 2746504 h 4832571"/>
              <a:gd name="connsiteX19" fmla="*/ 8593441 w 17848155"/>
              <a:gd name="connsiteY19" fmla="*/ 2719437 h 4832571"/>
              <a:gd name="connsiteX20" fmla="*/ 9018316 w 17848155"/>
              <a:gd name="connsiteY20" fmla="*/ 2715619 h 4832571"/>
              <a:gd name="connsiteX21" fmla="*/ 9164589 w 17848155"/>
              <a:gd name="connsiteY21" fmla="*/ 2705550 h 4832571"/>
              <a:gd name="connsiteX22" fmla="*/ 9833746 w 17848155"/>
              <a:gd name="connsiteY22" fmla="*/ 2688552 h 4832571"/>
              <a:gd name="connsiteX23" fmla="*/ 10446549 w 17848155"/>
              <a:gd name="connsiteY23" fmla="*/ 2668413 h 4832571"/>
              <a:gd name="connsiteX24" fmla="*/ 10822765 w 17848155"/>
              <a:gd name="connsiteY24" fmla="*/ 2700395 h 4832571"/>
              <a:gd name="connsiteX25" fmla="*/ 11517586 w 17848155"/>
              <a:gd name="connsiteY25" fmla="*/ 2814030 h 4832571"/>
              <a:gd name="connsiteX26" fmla="*/ 12161388 w 17848155"/>
              <a:gd name="connsiteY26" fmla="*/ 2966560 h 4832571"/>
              <a:gd name="connsiteX27" fmla="*/ 12553278 w 17848155"/>
              <a:gd name="connsiteY27" fmla="*/ 3086455 h 4832571"/>
              <a:gd name="connsiteX28" fmla="*/ 12977821 w 17848155"/>
              <a:gd name="connsiteY28" fmla="*/ 3053798 h 4832571"/>
              <a:gd name="connsiteX29" fmla="*/ 13418692 w 17848155"/>
              <a:gd name="connsiteY29" fmla="*/ 3021141 h 4832571"/>
              <a:gd name="connsiteX30" fmla="*/ 14080742 w 17848155"/>
              <a:gd name="connsiteY30" fmla="*/ 3026584 h 4832571"/>
              <a:gd name="connsiteX31" fmla="*/ 14888758 w 17848155"/>
              <a:gd name="connsiteY31" fmla="*/ 3017182 h 4832571"/>
              <a:gd name="connsiteX32" fmla="*/ 16155460 w 17848155"/>
              <a:gd name="connsiteY32" fmla="*/ 3136431 h 4832571"/>
              <a:gd name="connsiteX33" fmla="*/ 17791284 w 17848155"/>
              <a:gd name="connsiteY33" fmla="*/ 3273491 h 4832571"/>
              <a:gd name="connsiteX34" fmla="*/ 17323595 w 17848155"/>
              <a:gd name="connsiteY34" fmla="*/ 3140813 h 4832571"/>
              <a:gd name="connsiteX35" fmla="*/ 15897666 w 17848155"/>
              <a:gd name="connsiteY35" fmla="*/ 2971166 h 4832571"/>
              <a:gd name="connsiteX36" fmla="*/ 14487471 w 17848155"/>
              <a:gd name="connsiteY36" fmla="*/ 2683189 h 4832571"/>
              <a:gd name="connsiteX37" fmla="*/ 13348430 w 17848155"/>
              <a:gd name="connsiteY37" fmla="*/ 1670818 h 4832571"/>
              <a:gd name="connsiteX38" fmla="*/ 12771981 w 17848155"/>
              <a:gd name="connsiteY38" fmla="*/ 1203227 h 4832571"/>
              <a:gd name="connsiteX39" fmla="*/ 12310824 w 17848155"/>
              <a:gd name="connsiteY39" fmla="*/ 1031035 h 4832571"/>
              <a:gd name="connsiteX40" fmla="*/ 11871930 w 17848155"/>
              <a:gd name="connsiteY40" fmla="*/ 857853 h 4832571"/>
              <a:gd name="connsiteX41" fmla="*/ 11423638 w 17848155"/>
              <a:gd name="connsiteY41" fmla="*/ 630243 h 4832571"/>
              <a:gd name="connsiteX42" fmla="*/ 10906566 w 17848155"/>
              <a:gd name="connsiteY42" fmla="*/ 441721 h 4832571"/>
              <a:gd name="connsiteX43" fmla="*/ 10495878 w 17848155"/>
              <a:gd name="connsiteY43" fmla="*/ 212627 h 4832571"/>
              <a:gd name="connsiteX44" fmla="*/ 10038678 w 17848155"/>
              <a:gd name="connsiteY44" fmla="*/ 179970 h 4832571"/>
              <a:gd name="connsiteX45" fmla="*/ 8895678 w 17848155"/>
              <a:gd name="connsiteY45" fmla="*/ 33012 h 4832571"/>
              <a:gd name="connsiteX46" fmla="*/ 7491421 w 17848155"/>
              <a:gd name="connsiteY46" fmla="*/ 16684 h 4832571"/>
              <a:gd name="connsiteX47" fmla="*/ 6805621 w 17848155"/>
              <a:gd name="connsiteY47" fmla="*/ 355 h 4832571"/>
              <a:gd name="connsiteX48" fmla="*/ 5662621 w 17848155"/>
              <a:gd name="connsiteY48" fmla="*/ 33012 h 4832571"/>
              <a:gd name="connsiteX49" fmla="*/ 5025806 w 17848155"/>
              <a:gd name="connsiteY49" fmla="*/ 98327 h 4832571"/>
              <a:gd name="connsiteX50" fmla="*/ 3899135 w 17848155"/>
              <a:gd name="connsiteY50" fmla="*/ 147312 h 4832571"/>
              <a:gd name="connsiteX51" fmla="*/ 3099035 w 17848155"/>
              <a:gd name="connsiteY51" fmla="*/ 326927 h 4832571"/>
              <a:gd name="connsiteX52" fmla="*/ 2266278 w 17848155"/>
              <a:gd name="connsiteY52" fmla="*/ 522870 h 4832571"/>
              <a:gd name="connsiteX53" fmla="*/ 1841735 w 17848155"/>
              <a:gd name="connsiteY53" fmla="*/ 686155 h 4832571"/>
              <a:gd name="connsiteX54" fmla="*/ 1417192 w 17848155"/>
              <a:gd name="connsiteY54" fmla="*/ 849441 h 4832571"/>
              <a:gd name="connsiteX55" fmla="*/ 862021 w 17848155"/>
              <a:gd name="connsiteY55" fmla="*/ 1176012 h 4832571"/>
              <a:gd name="connsiteX56" fmla="*/ 437478 w 17848155"/>
              <a:gd name="connsiteY56" fmla="*/ 1502584 h 4832571"/>
              <a:gd name="connsiteX57" fmla="*/ 159892 w 17848155"/>
              <a:gd name="connsiteY57" fmla="*/ 1861812 h 4832571"/>
              <a:gd name="connsiteX58" fmla="*/ 12935 w 17848155"/>
              <a:gd name="connsiteY58" fmla="*/ 2384327 h 4832571"/>
              <a:gd name="connsiteX59" fmla="*/ 12935 w 17848155"/>
              <a:gd name="connsiteY59" fmla="*/ 2694570 h 4832571"/>
              <a:gd name="connsiteX60" fmla="*/ 61921 w 17848155"/>
              <a:gd name="connsiteY60" fmla="*/ 2906841 h 4832571"/>
              <a:gd name="connsiteX61" fmla="*/ 143563 w 17848155"/>
              <a:gd name="connsiteY61" fmla="*/ 3021141 h 4832571"/>
              <a:gd name="connsiteX0" fmla="*/ 45592 w 17848155"/>
              <a:gd name="connsiteY0" fmla="*/ 2972155 h 4785350"/>
              <a:gd name="connsiteX1" fmla="*/ 421149 w 17848155"/>
              <a:gd name="connsiteY1" fmla="*/ 2972155 h 4785350"/>
              <a:gd name="connsiteX2" fmla="*/ 731392 w 17848155"/>
              <a:gd name="connsiteY2" fmla="*/ 2988484 h 4785350"/>
              <a:gd name="connsiteX3" fmla="*/ 1286563 w 17848155"/>
              <a:gd name="connsiteY3" fmla="*/ 3037470 h 4785350"/>
              <a:gd name="connsiteX4" fmla="*/ 1711106 w 17848155"/>
              <a:gd name="connsiteY4" fmla="*/ 3135441 h 4785350"/>
              <a:gd name="connsiteX5" fmla="*/ 2037678 w 17848155"/>
              <a:gd name="connsiteY5" fmla="*/ 3151770 h 4785350"/>
              <a:gd name="connsiteX6" fmla="*/ 2707149 w 17848155"/>
              <a:gd name="connsiteY6" fmla="*/ 3168098 h 4785350"/>
              <a:gd name="connsiteX7" fmla="*/ 3229663 w 17848155"/>
              <a:gd name="connsiteY7" fmla="*/ 3200755 h 4785350"/>
              <a:gd name="connsiteX8" fmla="*/ 3556235 w 17848155"/>
              <a:gd name="connsiteY8" fmla="*/ 3331384 h 4785350"/>
              <a:gd name="connsiteX9" fmla="*/ 4470635 w 17848155"/>
              <a:gd name="connsiteY9" fmla="*/ 3527327 h 4785350"/>
              <a:gd name="connsiteX10" fmla="*/ 4797206 w 17848155"/>
              <a:gd name="connsiteY10" fmla="*/ 3592641 h 4785350"/>
              <a:gd name="connsiteX11" fmla="*/ 5221749 w 17848155"/>
              <a:gd name="connsiteY11" fmla="*/ 3674284 h 4785350"/>
              <a:gd name="connsiteX12" fmla="*/ 5940206 w 17848155"/>
              <a:gd name="connsiteY12" fmla="*/ 3886555 h 4785350"/>
              <a:gd name="connsiteX13" fmla="*/ 6266778 w 17848155"/>
              <a:gd name="connsiteY13" fmla="*/ 4049841 h 4785350"/>
              <a:gd name="connsiteX14" fmla="*/ 6511706 w 17848155"/>
              <a:gd name="connsiteY14" fmla="*/ 4245784 h 4785350"/>
              <a:gd name="connsiteX15" fmla="*/ 6903592 w 17848155"/>
              <a:gd name="connsiteY15" fmla="*/ 4474384 h 4785350"/>
              <a:gd name="connsiteX16" fmla="*/ 7295478 w 17848155"/>
              <a:gd name="connsiteY16" fmla="*/ 4702984 h 4785350"/>
              <a:gd name="connsiteX17" fmla="*/ 7704031 w 17848155"/>
              <a:gd name="connsiteY17" fmla="*/ 2952508 h 4785350"/>
              <a:gd name="connsiteX18" fmla="*/ 8103587 w 17848155"/>
              <a:gd name="connsiteY18" fmla="*/ 2746504 h 4785350"/>
              <a:gd name="connsiteX19" fmla="*/ 8593441 w 17848155"/>
              <a:gd name="connsiteY19" fmla="*/ 2719437 h 4785350"/>
              <a:gd name="connsiteX20" fmla="*/ 9018316 w 17848155"/>
              <a:gd name="connsiteY20" fmla="*/ 2715619 h 4785350"/>
              <a:gd name="connsiteX21" fmla="*/ 9164589 w 17848155"/>
              <a:gd name="connsiteY21" fmla="*/ 2705550 h 4785350"/>
              <a:gd name="connsiteX22" fmla="*/ 9833746 w 17848155"/>
              <a:gd name="connsiteY22" fmla="*/ 2688552 h 4785350"/>
              <a:gd name="connsiteX23" fmla="*/ 10446549 w 17848155"/>
              <a:gd name="connsiteY23" fmla="*/ 2668413 h 4785350"/>
              <a:gd name="connsiteX24" fmla="*/ 10822765 w 17848155"/>
              <a:gd name="connsiteY24" fmla="*/ 2700395 h 4785350"/>
              <a:gd name="connsiteX25" fmla="*/ 11517586 w 17848155"/>
              <a:gd name="connsiteY25" fmla="*/ 2814030 h 4785350"/>
              <a:gd name="connsiteX26" fmla="*/ 12161388 w 17848155"/>
              <a:gd name="connsiteY26" fmla="*/ 2966560 h 4785350"/>
              <a:gd name="connsiteX27" fmla="*/ 12553278 w 17848155"/>
              <a:gd name="connsiteY27" fmla="*/ 3086455 h 4785350"/>
              <a:gd name="connsiteX28" fmla="*/ 12977821 w 17848155"/>
              <a:gd name="connsiteY28" fmla="*/ 3053798 h 4785350"/>
              <a:gd name="connsiteX29" fmla="*/ 13418692 w 17848155"/>
              <a:gd name="connsiteY29" fmla="*/ 3021141 h 4785350"/>
              <a:gd name="connsiteX30" fmla="*/ 14080742 w 17848155"/>
              <a:gd name="connsiteY30" fmla="*/ 3026584 h 4785350"/>
              <a:gd name="connsiteX31" fmla="*/ 14888758 w 17848155"/>
              <a:gd name="connsiteY31" fmla="*/ 3017182 h 4785350"/>
              <a:gd name="connsiteX32" fmla="*/ 16155460 w 17848155"/>
              <a:gd name="connsiteY32" fmla="*/ 3136431 h 4785350"/>
              <a:gd name="connsiteX33" fmla="*/ 17791284 w 17848155"/>
              <a:gd name="connsiteY33" fmla="*/ 3273491 h 4785350"/>
              <a:gd name="connsiteX34" fmla="*/ 17323595 w 17848155"/>
              <a:gd name="connsiteY34" fmla="*/ 3140813 h 4785350"/>
              <a:gd name="connsiteX35" fmla="*/ 15897666 w 17848155"/>
              <a:gd name="connsiteY35" fmla="*/ 2971166 h 4785350"/>
              <a:gd name="connsiteX36" fmla="*/ 14487471 w 17848155"/>
              <a:gd name="connsiteY36" fmla="*/ 2683189 h 4785350"/>
              <a:gd name="connsiteX37" fmla="*/ 13348430 w 17848155"/>
              <a:gd name="connsiteY37" fmla="*/ 1670818 h 4785350"/>
              <a:gd name="connsiteX38" fmla="*/ 12771981 w 17848155"/>
              <a:gd name="connsiteY38" fmla="*/ 1203227 h 4785350"/>
              <a:gd name="connsiteX39" fmla="*/ 12310824 w 17848155"/>
              <a:gd name="connsiteY39" fmla="*/ 1031035 h 4785350"/>
              <a:gd name="connsiteX40" fmla="*/ 11871930 w 17848155"/>
              <a:gd name="connsiteY40" fmla="*/ 857853 h 4785350"/>
              <a:gd name="connsiteX41" fmla="*/ 11423638 w 17848155"/>
              <a:gd name="connsiteY41" fmla="*/ 630243 h 4785350"/>
              <a:gd name="connsiteX42" fmla="*/ 10906566 w 17848155"/>
              <a:gd name="connsiteY42" fmla="*/ 441721 h 4785350"/>
              <a:gd name="connsiteX43" fmla="*/ 10495878 w 17848155"/>
              <a:gd name="connsiteY43" fmla="*/ 212627 h 4785350"/>
              <a:gd name="connsiteX44" fmla="*/ 10038678 w 17848155"/>
              <a:gd name="connsiteY44" fmla="*/ 179970 h 4785350"/>
              <a:gd name="connsiteX45" fmla="*/ 8895678 w 17848155"/>
              <a:gd name="connsiteY45" fmla="*/ 33012 h 4785350"/>
              <a:gd name="connsiteX46" fmla="*/ 7491421 w 17848155"/>
              <a:gd name="connsiteY46" fmla="*/ 16684 h 4785350"/>
              <a:gd name="connsiteX47" fmla="*/ 6805621 w 17848155"/>
              <a:gd name="connsiteY47" fmla="*/ 355 h 4785350"/>
              <a:gd name="connsiteX48" fmla="*/ 5662621 w 17848155"/>
              <a:gd name="connsiteY48" fmla="*/ 33012 h 4785350"/>
              <a:gd name="connsiteX49" fmla="*/ 5025806 w 17848155"/>
              <a:gd name="connsiteY49" fmla="*/ 98327 h 4785350"/>
              <a:gd name="connsiteX50" fmla="*/ 3899135 w 17848155"/>
              <a:gd name="connsiteY50" fmla="*/ 147312 h 4785350"/>
              <a:gd name="connsiteX51" fmla="*/ 3099035 w 17848155"/>
              <a:gd name="connsiteY51" fmla="*/ 326927 h 4785350"/>
              <a:gd name="connsiteX52" fmla="*/ 2266278 w 17848155"/>
              <a:gd name="connsiteY52" fmla="*/ 522870 h 4785350"/>
              <a:gd name="connsiteX53" fmla="*/ 1841735 w 17848155"/>
              <a:gd name="connsiteY53" fmla="*/ 686155 h 4785350"/>
              <a:gd name="connsiteX54" fmla="*/ 1417192 w 17848155"/>
              <a:gd name="connsiteY54" fmla="*/ 849441 h 4785350"/>
              <a:gd name="connsiteX55" fmla="*/ 862021 w 17848155"/>
              <a:gd name="connsiteY55" fmla="*/ 1176012 h 4785350"/>
              <a:gd name="connsiteX56" fmla="*/ 437478 w 17848155"/>
              <a:gd name="connsiteY56" fmla="*/ 1502584 h 4785350"/>
              <a:gd name="connsiteX57" fmla="*/ 159892 w 17848155"/>
              <a:gd name="connsiteY57" fmla="*/ 1861812 h 4785350"/>
              <a:gd name="connsiteX58" fmla="*/ 12935 w 17848155"/>
              <a:gd name="connsiteY58" fmla="*/ 2384327 h 4785350"/>
              <a:gd name="connsiteX59" fmla="*/ 12935 w 17848155"/>
              <a:gd name="connsiteY59" fmla="*/ 2694570 h 4785350"/>
              <a:gd name="connsiteX60" fmla="*/ 61921 w 17848155"/>
              <a:gd name="connsiteY60" fmla="*/ 2906841 h 4785350"/>
              <a:gd name="connsiteX61" fmla="*/ 143563 w 17848155"/>
              <a:gd name="connsiteY61" fmla="*/ 3021141 h 4785350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31392 w 17848155"/>
              <a:gd name="connsiteY2" fmla="*/ 2988484 h 4550476"/>
              <a:gd name="connsiteX3" fmla="*/ 1286563 w 17848155"/>
              <a:gd name="connsiteY3" fmla="*/ 3037470 h 4550476"/>
              <a:gd name="connsiteX4" fmla="*/ 1711106 w 17848155"/>
              <a:gd name="connsiteY4" fmla="*/ 3135441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286563 w 17848155"/>
              <a:gd name="connsiteY3" fmla="*/ 3037470 h 4550476"/>
              <a:gd name="connsiteX4" fmla="*/ 1711106 w 17848155"/>
              <a:gd name="connsiteY4" fmla="*/ 3135441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711106 w 17848155"/>
              <a:gd name="connsiteY4" fmla="*/ 3135441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752087 w 17848155"/>
              <a:gd name="connsiteY4" fmla="*/ 2884923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306678 w 17848155"/>
              <a:gd name="connsiteY9" fmla="*/ 2990502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306678 w 17848155"/>
              <a:gd name="connsiteY9" fmla="*/ 2990502 h 4550476"/>
              <a:gd name="connsiteX10" fmla="*/ 4797202 w 17848155"/>
              <a:gd name="connsiteY10" fmla="*/ 2876882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265695 w 17848155"/>
              <a:gd name="connsiteY9" fmla="*/ 2775782 h 4550476"/>
              <a:gd name="connsiteX10" fmla="*/ 4797202 w 17848155"/>
              <a:gd name="connsiteY10" fmla="*/ 2876882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265695 w 17848155"/>
              <a:gd name="connsiteY9" fmla="*/ 2775782 h 4550476"/>
              <a:gd name="connsiteX10" fmla="*/ 4797202 w 17848155"/>
              <a:gd name="connsiteY10" fmla="*/ 2876882 h 4550476"/>
              <a:gd name="connsiteX11" fmla="*/ 5098784 w 17848155"/>
              <a:gd name="connsiteY11" fmla="*/ 2886937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265695 w 17848155"/>
              <a:gd name="connsiteY9" fmla="*/ 2775782 h 4550476"/>
              <a:gd name="connsiteX10" fmla="*/ 4797202 w 17848155"/>
              <a:gd name="connsiteY10" fmla="*/ 2876882 h 4550476"/>
              <a:gd name="connsiteX11" fmla="*/ 5098784 w 17848155"/>
              <a:gd name="connsiteY11" fmla="*/ 2886937 h 4550476"/>
              <a:gd name="connsiteX12" fmla="*/ 5653305 w 17848155"/>
              <a:gd name="connsiteY12" fmla="*/ 2920271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75755"/>
              <a:gd name="connsiteX1" fmla="*/ 421149 w 17848155"/>
              <a:gd name="connsiteY1" fmla="*/ 2972155 h 4575755"/>
              <a:gd name="connsiteX2" fmla="*/ 772398 w 17848155"/>
              <a:gd name="connsiteY2" fmla="*/ 2881120 h 4575755"/>
              <a:gd name="connsiteX3" fmla="*/ 1327539 w 17848155"/>
              <a:gd name="connsiteY3" fmla="*/ 2822733 h 4575755"/>
              <a:gd name="connsiteX4" fmla="*/ 1834071 w 17848155"/>
              <a:gd name="connsiteY4" fmla="*/ 2634418 h 4575755"/>
              <a:gd name="connsiteX5" fmla="*/ 2119645 w 17848155"/>
              <a:gd name="connsiteY5" fmla="*/ 2686524 h 4575755"/>
              <a:gd name="connsiteX6" fmla="*/ 2707146 w 17848155"/>
              <a:gd name="connsiteY6" fmla="*/ 2774429 h 4575755"/>
              <a:gd name="connsiteX7" fmla="*/ 3229668 w 17848155"/>
              <a:gd name="connsiteY7" fmla="*/ 2807087 h 4575755"/>
              <a:gd name="connsiteX8" fmla="*/ 3597243 w 17848155"/>
              <a:gd name="connsiteY8" fmla="*/ 2830352 h 4575755"/>
              <a:gd name="connsiteX9" fmla="*/ 4265695 w 17848155"/>
              <a:gd name="connsiteY9" fmla="*/ 2775782 h 4575755"/>
              <a:gd name="connsiteX10" fmla="*/ 4797202 w 17848155"/>
              <a:gd name="connsiteY10" fmla="*/ 2876882 h 4575755"/>
              <a:gd name="connsiteX11" fmla="*/ 5098784 w 17848155"/>
              <a:gd name="connsiteY11" fmla="*/ 2886937 h 4575755"/>
              <a:gd name="connsiteX12" fmla="*/ 5653305 w 17848155"/>
              <a:gd name="connsiteY12" fmla="*/ 2920271 h 4575755"/>
              <a:gd name="connsiteX13" fmla="*/ 6061846 w 17848155"/>
              <a:gd name="connsiteY13" fmla="*/ 3047778 h 4575755"/>
              <a:gd name="connsiteX14" fmla="*/ 6511706 w 17848155"/>
              <a:gd name="connsiteY14" fmla="*/ 4245784 h 4575755"/>
              <a:gd name="connsiteX15" fmla="*/ 6903592 w 17848155"/>
              <a:gd name="connsiteY15" fmla="*/ 4474384 h 4575755"/>
              <a:gd name="connsiteX16" fmla="*/ 7172506 w 17848155"/>
              <a:gd name="connsiteY16" fmla="*/ 2806230 h 4575755"/>
              <a:gd name="connsiteX17" fmla="*/ 7704031 w 17848155"/>
              <a:gd name="connsiteY17" fmla="*/ 2952508 h 4575755"/>
              <a:gd name="connsiteX18" fmla="*/ 8103587 w 17848155"/>
              <a:gd name="connsiteY18" fmla="*/ 2746504 h 4575755"/>
              <a:gd name="connsiteX19" fmla="*/ 8593441 w 17848155"/>
              <a:gd name="connsiteY19" fmla="*/ 2719437 h 4575755"/>
              <a:gd name="connsiteX20" fmla="*/ 9018316 w 17848155"/>
              <a:gd name="connsiteY20" fmla="*/ 2715619 h 4575755"/>
              <a:gd name="connsiteX21" fmla="*/ 9164589 w 17848155"/>
              <a:gd name="connsiteY21" fmla="*/ 2705550 h 4575755"/>
              <a:gd name="connsiteX22" fmla="*/ 9833746 w 17848155"/>
              <a:gd name="connsiteY22" fmla="*/ 2688552 h 4575755"/>
              <a:gd name="connsiteX23" fmla="*/ 10446549 w 17848155"/>
              <a:gd name="connsiteY23" fmla="*/ 2668413 h 4575755"/>
              <a:gd name="connsiteX24" fmla="*/ 10822765 w 17848155"/>
              <a:gd name="connsiteY24" fmla="*/ 2700395 h 4575755"/>
              <a:gd name="connsiteX25" fmla="*/ 11517586 w 17848155"/>
              <a:gd name="connsiteY25" fmla="*/ 2814030 h 4575755"/>
              <a:gd name="connsiteX26" fmla="*/ 12161388 w 17848155"/>
              <a:gd name="connsiteY26" fmla="*/ 2966560 h 4575755"/>
              <a:gd name="connsiteX27" fmla="*/ 12553278 w 17848155"/>
              <a:gd name="connsiteY27" fmla="*/ 3086455 h 4575755"/>
              <a:gd name="connsiteX28" fmla="*/ 12977821 w 17848155"/>
              <a:gd name="connsiteY28" fmla="*/ 3053798 h 4575755"/>
              <a:gd name="connsiteX29" fmla="*/ 13418692 w 17848155"/>
              <a:gd name="connsiteY29" fmla="*/ 3021141 h 4575755"/>
              <a:gd name="connsiteX30" fmla="*/ 14080742 w 17848155"/>
              <a:gd name="connsiteY30" fmla="*/ 3026584 h 4575755"/>
              <a:gd name="connsiteX31" fmla="*/ 14888758 w 17848155"/>
              <a:gd name="connsiteY31" fmla="*/ 3017182 h 4575755"/>
              <a:gd name="connsiteX32" fmla="*/ 16155460 w 17848155"/>
              <a:gd name="connsiteY32" fmla="*/ 3136431 h 4575755"/>
              <a:gd name="connsiteX33" fmla="*/ 17791284 w 17848155"/>
              <a:gd name="connsiteY33" fmla="*/ 3273491 h 4575755"/>
              <a:gd name="connsiteX34" fmla="*/ 17323595 w 17848155"/>
              <a:gd name="connsiteY34" fmla="*/ 3140813 h 4575755"/>
              <a:gd name="connsiteX35" fmla="*/ 15897666 w 17848155"/>
              <a:gd name="connsiteY35" fmla="*/ 2971166 h 4575755"/>
              <a:gd name="connsiteX36" fmla="*/ 14487471 w 17848155"/>
              <a:gd name="connsiteY36" fmla="*/ 2683189 h 4575755"/>
              <a:gd name="connsiteX37" fmla="*/ 13348430 w 17848155"/>
              <a:gd name="connsiteY37" fmla="*/ 1670818 h 4575755"/>
              <a:gd name="connsiteX38" fmla="*/ 12771981 w 17848155"/>
              <a:gd name="connsiteY38" fmla="*/ 1203227 h 4575755"/>
              <a:gd name="connsiteX39" fmla="*/ 12310824 w 17848155"/>
              <a:gd name="connsiteY39" fmla="*/ 1031035 h 4575755"/>
              <a:gd name="connsiteX40" fmla="*/ 11871930 w 17848155"/>
              <a:gd name="connsiteY40" fmla="*/ 857853 h 4575755"/>
              <a:gd name="connsiteX41" fmla="*/ 11423638 w 17848155"/>
              <a:gd name="connsiteY41" fmla="*/ 630243 h 4575755"/>
              <a:gd name="connsiteX42" fmla="*/ 10906566 w 17848155"/>
              <a:gd name="connsiteY42" fmla="*/ 441721 h 4575755"/>
              <a:gd name="connsiteX43" fmla="*/ 10495878 w 17848155"/>
              <a:gd name="connsiteY43" fmla="*/ 212627 h 4575755"/>
              <a:gd name="connsiteX44" fmla="*/ 10038678 w 17848155"/>
              <a:gd name="connsiteY44" fmla="*/ 179970 h 4575755"/>
              <a:gd name="connsiteX45" fmla="*/ 8895678 w 17848155"/>
              <a:gd name="connsiteY45" fmla="*/ 33012 h 4575755"/>
              <a:gd name="connsiteX46" fmla="*/ 7491421 w 17848155"/>
              <a:gd name="connsiteY46" fmla="*/ 16684 h 4575755"/>
              <a:gd name="connsiteX47" fmla="*/ 6805621 w 17848155"/>
              <a:gd name="connsiteY47" fmla="*/ 355 h 4575755"/>
              <a:gd name="connsiteX48" fmla="*/ 5662621 w 17848155"/>
              <a:gd name="connsiteY48" fmla="*/ 33012 h 4575755"/>
              <a:gd name="connsiteX49" fmla="*/ 5025806 w 17848155"/>
              <a:gd name="connsiteY49" fmla="*/ 98327 h 4575755"/>
              <a:gd name="connsiteX50" fmla="*/ 3899135 w 17848155"/>
              <a:gd name="connsiteY50" fmla="*/ 147312 h 4575755"/>
              <a:gd name="connsiteX51" fmla="*/ 3099035 w 17848155"/>
              <a:gd name="connsiteY51" fmla="*/ 326927 h 4575755"/>
              <a:gd name="connsiteX52" fmla="*/ 2266278 w 17848155"/>
              <a:gd name="connsiteY52" fmla="*/ 522870 h 4575755"/>
              <a:gd name="connsiteX53" fmla="*/ 1841735 w 17848155"/>
              <a:gd name="connsiteY53" fmla="*/ 686155 h 4575755"/>
              <a:gd name="connsiteX54" fmla="*/ 1417192 w 17848155"/>
              <a:gd name="connsiteY54" fmla="*/ 849441 h 4575755"/>
              <a:gd name="connsiteX55" fmla="*/ 862021 w 17848155"/>
              <a:gd name="connsiteY55" fmla="*/ 1176012 h 4575755"/>
              <a:gd name="connsiteX56" fmla="*/ 437478 w 17848155"/>
              <a:gd name="connsiteY56" fmla="*/ 1502584 h 4575755"/>
              <a:gd name="connsiteX57" fmla="*/ 159892 w 17848155"/>
              <a:gd name="connsiteY57" fmla="*/ 1861812 h 4575755"/>
              <a:gd name="connsiteX58" fmla="*/ 12935 w 17848155"/>
              <a:gd name="connsiteY58" fmla="*/ 2384327 h 4575755"/>
              <a:gd name="connsiteX59" fmla="*/ 12935 w 17848155"/>
              <a:gd name="connsiteY59" fmla="*/ 2694570 h 4575755"/>
              <a:gd name="connsiteX60" fmla="*/ 61921 w 17848155"/>
              <a:gd name="connsiteY60" fmla="*/ 2906841 h 4575755"/>
              <a:gd name="connsiteX61" fmla="*/ 143563 w 17848155"/>
              <a:gd name="connsiteY61" fmla="*/ 3021141 h 4575755"/>
              <a:gd name="connsiteX0" fmla="*/ 45592 w 17848155"/>
              <a:gd name="connsiteY0" fmla="*/ 2972155 h 4475857"/>
              <a:gd name="connsiteX1" fmla="*/ 421149 w 17848155"/>
              <a:gd name="connsiteY1" fmla="*/ 2972155 h 4475857"/>
              <a:gd name="connsiteX2" fmla="*/ 772398 w 17848155"/>
              <a:gd name="connsiteY2" fmla="*/ 2881120 h 4475857"/>
              <a:gd name="connsiteX3" fmla="*/ 1327539 w 17848155"/>
              <a:gd name="connsiteY3" fmla="*/ 2822733 h 4475857"/>
              <a:gd name="connsiteX4" fmla="*/ 1834071 w 17848155"/>
              <a:gd name="connsiteY4" fmla="*/ 2634418 h 4475857"/>
              <a:gd name="connsiteX5" fmla="*/ 2119645 w 17848155"/>
              <a:gd name="connsiteY5" fmla="*/ 2686524 h 4475857"/>
              <a:gd name="connsiteX6" fmla="*/ 2707146 w 17848155"/>
              <a:gd name="connsiteY6" fmla="*/ 2774429 h 4475857"/>
              <a:gd name="connsiteX7" fmla="*/ 3229668 w 17848155"/>
              <a:gd name="connsiteY7" fmla="*/ 2807087 h 4475857"/>
              <a:gd name="connsiteX8" fmla="*/ 3597243 w 17848155"/>
              <a:gd name="connsiteY8" fmla="*/ 2830352 h 4475857"/>
              <a:gd name="connsiteX9" fmla="*/ 4265695 w 17848155"/>
              <a:gd name="connsiteY9" fmla="*/ 2775782 h 4475857"/>
              <a:gd name="connsiteX10" fmla="*/ 4797202 w 17848155"/>
              <a:gd name="connsiteY10" fmla="*/ 2876882 h 4475857"/>
              <a:gd name="connsiteX11" fmla="*/ 5098784 w 17848155"/>
              <a:gd name="connsiteY11" fmla="*/ 2886937 h 4475857"/>
              <a:gd name="connsiteX12" fmla="*/ 5653305 w 17848155"/>
              <a:gd name="connsiteY12" fmla="*/ 2920271 h 4475857"/>
              <a:gd name="connsiteX13" fmla="*/ 6061846 w 17848155"/>
              <a:gd name="connsiteY13" fmla="*/ 3047778 h 4475857"/>
              <a:gd name="connsiteX14" fmla="*/ 6429748 w 17848155"/>
              <a:gd name="connsiteY14" fmla="*/ 3100575 h 4475857"/>
              <a:gd name="connsiteX15" fmla="*/ 6903592 w 17848155"/>
              <a:gd name="connsiteY15" fmla="*/ 4474384 h 4475857"/>
              <a:gd name="connsiteX16" fmla="*/ 7172506 w 17848155"/>
              <a:gd name="connsiteY16" fmla="*/ 2806230 h 4475857"/>
              <a:gd name="connsiteX17" fmla="*/ 7704031 w 17848155"/>
              <a:gd name="connsiteY17" fmla="*/ 2952508 h 4475857"/>
              <a:gd name="connsiteX18" fmla="*/ 8103587 w 17848155"/>
              <a:gd name="connsiteY18" fmla="*/ 2746504 h 4475857"/>
              <a:gd name="connsiteX19" fmla="*/ 8593441 w 17848155"/>
              <a:gd name="connsiteY19" fmla="*/ 2719437 h 4475857"/>
              <a:gd name="connsiteX20" fmla="*/ 9018316 w 17848155"/>
              <a:gd name="connsiteY20" fmla="*/ 2715619 h 4475857"/>
              <a:gd name="connsiteX21" fmla="*/ 9164589 w 17848155"/>
              <a:gd name="connsiteY21" fmla="*/ 2705550 h 4475857"/>
              <a:gd name="connsiteX22" fmla="*/ 9833746 w 17848155"/>
              <a:gd name="connsiteY22" fmla="*/ 2688552 h 4475857"/>
              <a:gd name="connsiteX23" fmla="*/ 10446549 w 17848155"/>
              <a:gd name="connsiteY23" fmla="*/ 2668413 h 4475857"/>
              <a:gd name="connsiteX24" fmla="*/ 10822765 w 17848155"/>
              <a:gd name="connsiteY24" fmla="*/ 2700395 h 4475857"/>
              <a:gd name="connsiteX25" fmla="*/ 11517586 w 17848155"/>
              <a:gd name="connsiteY25" fmla="*/ 2814030 h 4475857"/>
              <a:gd name="connsiteX26" fmla="*/ 12161388 w 17848155"/>
              <a:gd name="connsiteY26" fmla="*/ 2966560 h 4475857"/>
              <a:gd name="connsiteX27" fmla="*/ 12553278 w 17848155"/>
              <a:gd name="connsiteY27" fmla="*/ 3086455 h 4475857"/>
              <a:gd name="connsiteX28" fmla="*/ 12977821 w 17848155"/>
              <a:gd name="connsiteY28" fmla="*/ 3053798 h 4475857"/>
              <a:gd name="connsiteX29" fmla="*/ 13418692 w 17848155"/>
              <a:gd name="connsiteY29" fmla="*/ 3021141 h 4475857"/>
              <a:gd name="connsiteX30" fmla="*/ 14080742 w 17848155"/>
              <a:gd name="connsiteY30" fmla="*/ 3026584 h 4475857"/>
              <a:gd name="connsiteX31" fmla="*/ 14888758 w 17848155"/>
              <a:gd name="connsiteY31" fmla="*/ 3017182 h 4475857"/>
              <a:gd name="connsiteX32" fmla="*/ 16155460 w 17848155"/>
              <a:gd name="connsiteY32" fmla="*/ 3136431 h 4475857"/>
              <a:gd name="connsiteX33" fmla="*/ 17791284 w 17848155"/>
              <a:gd name="connsiteY33" fmla="*/ 3273491 h 4475857"/>
              <a:gd name="connsiteX34" fmla="*/ 17323595 w 17848155"/>
              <a:gd name="connsiteY34" fmla="*/ 3140813 h 4475857"/>
              <a:gd name="connsiteX35" fmla="*/ 15897666 w 17848155"/>
              <a:gd name="connsiteY35" fmla="*/ 2971166 h 4475857"/>
              <a:gd name="connsiteX36" fmla="*/ 14487471 w 17848155"/>
              <a:gd name="connsiteY36" fmla="*/ 2683189 h 4475857"/>
              <a:gd name="connsiteX37" fmla="*/ 13348430 w 17848155"/>
              <a:gd name="connsiteY37" fmla="*/ 1670818 h 4475857"/>
              <a:gd name="connsiteX38" fmla="*/ 12771981 w 17848155"/>
              <a:gd name="connsiteY38" fmla="*/ 1203227 h 4475857"/>
              <a:gd name="connsiteX39" fmla="*/ 12310824 w 17848155"/>
              <a:gd name="connsiteY39" fmla="*/ 1031035 h 4475857"/>
              <a:gd name="connsiteX40" fmla="*/ 11871930 w 17848155"/>
              <a:gd name="connsiteY40" fmla="*/ 857853 h 4475857"/>
              <a:gd name="connsiteX41" fmla="*/ 11423638 w 17848155"/>
              <a:gd name="connsiteY41" fmla="*/ 630243 h 4475857"/>
              <a:gd name="connsiteX42" fmla="*/ 10906566 w 17848155"/>
              <a:gd name="connsiteY42" fmla="*/ 441721 h 4475857"/>
              <a:gd name="connsiteX43" fmla="*/ 10495878 w 17848155"/>
              <a:gd name="connsiteY43" fmla="*/ 212627 h 4475857"/>
              <a:gd name="connsiteX44" fmla="*/ 10038678 w 17848155"/>
              <a:gd name="connsiteY44" fmla="*/ 179970 h 4475857"/>
              <a:gd name="connsiteX45" fmla="*/ 8895678 w 17848155"/>
              <a:gd name="connsiteY45" fmla="*/ 33012 h 4475857"/>
              <a:gd name="connsiteX46" fmla="*/ 7491421 w 17848155"/>
              <a:gd name="connsiteY46" fmla="*/ 16684 h 4475857"/>
              <a:gd name="connsiteX47" fmla="*/ 6805621 w 17848155"/>
              <a:gd name="connsiteY47" fmla="*/ 355 h 4475857"/>
              <a:gd name="connsiteX48" fmla="*/ 5662621 w 17848155"/>
              <a:gd name="connsiteY48" fmla="*/ 33012 h 4475857"/>
              <a:gd name="connsiteX49" fmla="*/ 5025806 w 17848155"/>
              <a:gd name="connsiteY49" fmla="*/ 98327 h 4475857"/>
              <a:gd name="connsiteX50" fmla="*/ 3899135 w 17848155"/>
              <a:gd name="connsiteY50" fmla="*/ 147312 h 4475857"/>
              <a:gd name="connsiteX51" fmla="*/ 3099035 w 17848155"/>
              <a:gd name="connsiteY51" fmla="*/ 326927 h 4475857"/>
              <a:gd name="connsiteX52" fmla="*/ 2266278 w 17848155"/>
              <a:gd name="connsiteY52" fmla="*/ 522870 h 4475857"/>
              <a:gd name="connsiteX53" fmla="*/ 1841735 w 17848155"/>
              <a:gd name="connsiteY53" fmla="*/ 686155 h 4475857"/>
              <a:gd name="connsiteX54" fmla="*/ 1417192 w 17848155"/>
              <a:gd name="connsiteY54" fmla="*/ 849441 h 4475857"/>
              <a:gd name="connsiteX55" fmla="*/ 862021 w 17848155"/>
              <a:gd name="connsiteY55" fmla="*/ 1176012 h 4475857"/>
              <a:gd name="connsiteX56" fmla="*/ 437478 w 17848155"/>
              <a:gd name="connsiteY56" fmla="*/ 1502584 h 4475857"/>
              <a:gd name="connsiteX57" fmla="*/ 159892 w 17848155"/>
              <a:gd name="connsiteY57" fmla="*/ 1861812 h 4475857"/>
              <a:gd name="connsiteX58" fmla="*/ 12935 w 17848155"/>
              <a:gd name="connsiteY58" fmla="*/ 2384327 h 4475857"/>
              <a:gd name="connsiteX59" fmla="*/ 12935 w 17848155"/>
              <a:gd name="connsiteY59" fmla="*/ 2694570 h 4475857"/>
              <a:gd name="connsiteX60" fmla="*/ 61921 w 17848155"/>
              <a:gd name="connsiteY60" fmla="*/ 2906841 h 4475857"/>
              <a:gd name="connsiteX61" fmla="*/ 143563 w 17848155"/>
              <a:gd name="connsiteY61" fmla="*/ 3021141 h 4475857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98784 w 17848155"/>
              <a:gd name="connsiteY11" fmla="*/ 2886937 h 3273500"/>
              <a:gd name="connsiteX12" fmla="*/ 5653305 w 17848155"/>
              <a:gd name="connsiteY12" fmla="*/ 2920271 h 3273500"/>
              <a:gd name="connsiteX13" fmla="*/ 6061846 w 17848155"/>
              <a:gd name="connsiteY13" fmla="*/ 3047778 h 3273500"/>
              <a:gd name="connsiteX14" fmla="*/ 6429748 w 17848155"/>
              <a:gd name="connsiteY14" fmla="*/ 3100575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98784 w 17848155"/>
              <a:gd name="connsiteY11" fmla="*/ 2886937 h 3273500"/>
              <a:gd name="connsiteX12" fmla="*/ 5653305 w 17848155"/>
              <a:gd name="connsiteY12" fmla="*/ 2920271 h 3273500"/>
              <a:gd name="connsiteX13" fmla="*/ 6061846 w 17848155"/>
              <a:gd name="connsiteY13" fmla="*/ 3047778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98784 w 17848155"/>
              <a:gd name="connsiteY11" fmla="*/ 2886937 h 3273500"/>
              <a:gd name="connsiteX12" fmla="*/ 5653305 w 17848155"/>
              <a:gd name="connsiteY12" fmla="*/ 2920271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98784 w 17848155"/>
              <a:gd name="connsiteY11" fmla="*/ 2886937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57801 w 17848155"/>
              <a:gd name="connsiteY11" fmla="*/ 2708001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483211 h 3273500"/>
              <a:gd name="connsiteX11" fmla="*/ 5057801 w 17848155"/>
              <a:gd name="connsiteY11" fmla="*/ 2708001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483211 h 3273500"/>
              <a:gd name="connsiteX11" fmla="*/ 5057801 w 17848155"/>
              <a:gd name="connsiteY11" fmla="*/ 2708001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663048 w 17848155"/>
              <a:gd name="connsiteY17" fmla="*/ 2630420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483211 h 3273500"/>
              <a:gd name="connsiteX11" fmla="*/ 5057801 w 17848155"/>
              <a:gd name="connsiteY11" fmla="*/ 2708001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663048 w 17848155"/>
              <a:gd name="connsiteY17" fmla="*/ 2630420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64 w 17848155"/>
              <a:gd name="connsiteY36" fmla="*/ 2468467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51925"/>
              <a:gd name="connsiteY0" fmla="*/ 2972155 h 3274041"/>
              <a:gd name="connsiteX1" fmla="*/ 421149 w 17851925"/>
              <a:gd name="connsiteY1" fmla="*/ 2972155 h 3274041"/>
              <a:gd name="connsiteX2" fmla="*/ 772398 w 17851925"/>
              <a:gd name="connsiteY2" fmla="*/ 2881120 h 3274041"/>
              <a:gd name="connsiteX3" fmla="*/ 1327539 w 17851925"/>
              <a:gd name="connsiteY3" fmla="*/ 2822733 h 3274041"/>
              <a:gd name="connsiteX4" fmla="*/ 1834071 w 17851925"/>
              <a:gd name="connsiteY4" fmla="*/ 2634418 h 3274041"/>
              <a:gd name="connsiteX5" fmla="*/ 2119645 w 17851925"/>
              <a:gd name="connsiteY5" fmla="*/ 2686524 h 3274041"/>
              <a:gd name="connsiteX6" fmla="*/ 2707146 w 17851925"/>
              <a:gd name="connsiteY6" fmla="*/ 2774429 h 3274041"/>
              <a:gd name="connsiteX7" fmla="*/ 3229668 w 17851925"/>
              <a:gd name="connsiteY7" fmla="*/ 2807087 h 3274041"/>
              <a:gd name="connsiteX8" fmla="*/ 3597243 w 17851925"/>
              <a:gd name="connsiteY8" fmla="*/ 2830352 h 3274041"/>
              <a:gd name="connsiteX9" fmla="*/ 4265695 w 17851925"/>
              <a:gd name="connsiteY9" fmla="*/ 2775782 h 3274041"/>
              <a:gd name="connsiteX10" fmla="*/ 4797202 w 17851925"/>
              <a:gd name="connsiteY10" fmla="*/ 2483211 h 3274041"/>
              <a:gd name="connsiteX11" fmla="*/ 5057801 w 17851925"/>
              <a:gd name="connsiteY11" fmla="*/ 2708001 h 3274041"/>
              <a:gd name="connsiteX12" fmla="*/ 5653305 w 17851925"/>
              <a:gd name="connsiteY12" fmla="*/ 2669767 h 3274041"/>
              <a:gd name="connsiteX13" fmla="*/ 6102830 w 17851925"/>
              <a:gd name="connsiteY13" fmla="*/ 2761474 h 3274041"/>
              <a:gd name="connsiteX14" fmla="*/ 6429748 w 17851925"/>
              <a:gd name="connsiteY14" fmla="*/ 2814271 h 3274041"/>
              <a:gd name="connsiteX15" fmla="*/ 6821628 w 17851925"/>
              <a:gd name="connsiteY15" fmla="*/ 2756560 h 3274041"/>
              <a:gd name="connsiteX16" fmla="*/ 7172506 w 17851925"/>
              <a:gd name="connsiteY16" fmla="*/ 2806230 h 3274041"/>
              <a:gd name="connsiteX17" fmla="*/ 7663048 w 17851925"/>
              <a:gd name="connsiteY17" fmla="*/ 2630420 h 3274041"/>
              <a:gd name="connsiteX18" fmla="*/ 8103587 w 17851925"/>
              <a:gd name="connsiteY18" fmla="*/ 2746504 h 3274041"/>
              <a:gd name="connsiteX19" fmla="*/ 8593441 w 17851925"/>
              <a:gd name="connsiteY19" fmla="*/ 2719437 h 3274041"/>
              <a:gd name="connsiteX20" fmla="*/ 9018316 w 17851925"/>
              <a:gd name="connsiteY20" fmla="*/ 2715619 h 3274041"/>
              <a:gd name="connsiteX21" fmla="*/ 9164589 w 17851925"/>
              <a:gd name="connsiteY21" fmla="*/ 2705550 h 3274041"/>
              <a:gd name="connsiteX22" fmla="*/ 9833746 w 17851925"/>
              <a:gd name="connsiteY22" fmla="*/ 2688552 h 3274041"/>
              <a:gd name="connsiteX23" fmla="*/ 10446549 w 17851925"/>
              <a:gd name="connsiteY23" fmla="*/ 2668413 h 3274041"/>
              <a:gd name="connsiteX24" fmla="*/ 10822765 w 17851925"/>
              <a:gd name="connsiteY24" fmla="*/ 2700395 h 3274041"/>
              <a:gd name="connsiteX25" fmla="*/ 11517586 w 17851925"/>
              <a:gd name="connsiteY25" fmla="*/ 2814030 h 3274041"/>
              <a:gd name="connsiteX26" fmla="*/ 12161388 w 17851925"/>
              <a:gd name="connsiteY26" fmla="*/ 2966560 h 3274041"/>
              <a:gd name="connsiteX27" fmla="*/ 12553278 w 17851925"/>
              <a:gd name="connsiteY27" fmla="*/ 3086455 h 3274041"/>
              <a:gd name="connsiteX28" fmla="*/ 12977821 w 17851925"/>
              <a:gd name="connsiteY28" fmla="*/ 3053798 h 3274041"/>
              <a:gd name="connsiteX29" fmla="*/ 13418692 w 17851925"/>
              <a:gd name="connsiteY29" fmla="*/ 3021141 h 3274041"/>
              <a:gd name="connsiteX30" fmla="*/ 14080742 w 17851925"/>
              <a:gd name="connsiteY30" fmla="*/ 3026584 h 3274041"/>
              <a:gd name="connsiteX31" fmla="*/ 14888758 w 17851925"/>
              <a:gd name="connsiteY31" fmla="*/ 3017182 h 3274041"/>
              <a:gd name="connsiteX32" fmla="*/ 16155460 w 17851925"/>
              <a:gd name="connsiteY32" fmla="*/ 3136431 h 3274041"/>
              <a:gd name="connsiteX33" fmla="*/ 17791284 w 17851925"/>
              <a:gd name="connsiteY33" fmla="*/ 3273491 h 3274041"/>
              <a:gd name="connsiteX34" fmla="*/ 17323595 w 17851925"/>
              <a:gd name="connsiteY34" fmla="*/ 3140813 h 3274041"/>
              <a:gd name="connsiteX35" fmla="*/ 15651759 w 17851925"/>
              <a:gd name="connsiteY35" fmla="*/ 2398552 h 3274041"/>
              <a:gd name="connsiteX36" fmla="*/ 14487464 w 17851925"/>
              <a:gd name="connsiteY36" fmla="*/ 2468467 h 3274041"/>
              <a:gd name="connsiteX37" fmla="*/ 13348430 w 17851925"/>
              <a:gd name="connsiteY37" fmla="*/ 1670818 h 3274041"/>
              <a:gd name="connsiteX38" fmla="*/ 12771981 w 17851925"/>
              <a:gd name="connsiteY38" fmla="*/ 1203227 h 3274041"/>
              <a:gd name="connsiteX39" fmla="*/ 12310824 w 17851925"/>
              <a:gd name="connsiteY39" fmla="*/ 1031035 h 3274041"/>
              <a:gd name="connsiteX40" fmla="*/ 11871930 w 17851925"/>
              <a:gd name="connsiteY40" fmla="*/ 857853 h 3274041"/>
              <a:gd name="connsiteX41" fmla="*/ 11423638 w 17851925"/>
              <a:gd name="connsiteY41" fmla="*/ 630243 h 3274041"/>
              <a:gd name="connsiteX42" fmla="*/ 10906566 w 17851925"/>
              <a:gd name="connsiteY42" fmla="*/ 441721 h 3274041"/>
              <a:gd name="connsiteX43" fmla="*/ 10495878 w 17851925"/>
              <a:gd name="connsiteY43" fmla="*/ 212627 h 3274041"/>
              <a:gd name="connsiteX44" fmla="*/ 10038678 w 17851925"/>
              <a:gd name="connsiteY44" fmla="*/ 179970 h 3274041"/>
              <a:gd name="connsiteX45" fmla="*/ 8895678 w 17851925"/>
              <a:gd name="connsiteY45" fmla="*/ 33012 h 3274041"/>
              <a:gd name="connsiteX46" fmla="*/ 7491421 w 17851925"/>
              <a:gd name="connsiteY46" fmla="*/ 16684 h 3274041"/>
              <a:gd name="connsiteX47" fmla="*/ 6805621 w 17851925"/>
              <a:gd name="connsiteY47" fmla="*/ 355 h 3274041"/>
              <a:gd name="connsiteX48" fmla="*/ 5662621 w 17851925"/>
              <a:gd name="connsiteY48" fmla="*/ 33012 h 3274041"/>
              <a:gd name="connsiteX49" fmla="*/ 5025806 w 17851925"/>
              <a:gd name="connsiteY49" fmla="*/ 98327 h 3274041"/>
              <a:gd name="connsiteX50" fmla="*/ 3899135 w 17851925"/>
              <a:gd name="connsiteY50" fmla="*/ 147312 h 3274041"/>
              <a:gd name="connsiteX51" fmla="*/ 3099035 w 17851925"/>
              <a:gd name="connsiteY51" fmla="*/ 326927 h 3274041"/>
              <a:gd name="connsiteX52" fmla="*/ 2266278 w 17851925"/>
              <a:gd name="connsiteY52" fmla="*/ 522870 h 3274041"/>
              <a:gd name="connsiteX53" fmla="*/ 1841735 w 17851925"/>
              <a:gd name="connsiteY53" fmla="*/ 686155 h 3274041"/>
              <a:gd name="connsiteX54" fmla="*/ 1417192 w 17851925"/>
              <a:gd name="connsiteY54" fmla="*/ 849441 h 3274041"/>
              <a:gd name="connsiteX55" fmla="*/ 862021 w 17851925"/>
              <a:gd name="connsiteY55" fmla="*/ 1176012 h 3274041"/>
              <a:gd name="connsiteX56" fmla="*/ 437478 w 17851925"/>
              <a:gd name="connsiteY56" fmla="*/ 1502584 h 3274041"/>
              <a:gd name="connsiteX57" fmla="*/ 159892 w 17851925"/>
              <a:gd name="connsiteY57" fmla="*/ 1861812 h 3274041"/>
              <a:gd name="connsiteX58" fmla="*/ 12935 w 17851925"/>
              <a:gd name="connsiteY58" fmla="*/ 2384327 h 3274041"/>
              <a:gd name="connsiteX59" fmla="*/ 12935 w 17851925"/>
              <a:gd name="connsiteY59" fmla="*/ 2694570 h 3274041"/>
              <a:gd name="connsiteX60" fmla="*/ 61921 w 17851925"/>
              <a:gd name="connsiteY60" fmla="*/ 2906841 h 3274041"/>
              <a:gd name="connsiteX61" fmla="*/ 143563 w 17851925"/>
              <a:gd name="connsiteY61" fmla="*/ 3021141 h 3274041"/>
              <a:gd name="connsiteX0" fmla="*/ 45592 w 17795244"/>
              <a:gd name="connsiteY0" fmla="*/ 2972155 h 3321368"/>
              <a:gd name="connsiteX1" fmla="*/ 421149 w 17795244"/>
              <a:gd name="connsiteY1" fmla="*/ 2972155 h 3321368"/>
              <a:gd name="connsiteX2" fmla="*/ 772398 w 17795244"/>
              <a:gd name="connsiteY2" fmla="*/ 2881120 h 3321368"/>
              <a:gd name="connsiteX3" fmla="*/ 1327539 w 17795244"/>
              <a:gd name="connsiteY3" fmla="*/ 2822733 h 3321368"/>
              <a:gd name="connsiteX4" fmla="*/ 1834071 w 17795244"/>
              <a:gd name="connsiteY4" fmla="*/ 2634418 h 3321368"/>
              <a:gd name="connsiteX5" fmla="*/ 2119645 w 17795244"/>
              <a:gd name="connsiteY5" fmla="*/ 2686524 h 3321368"/>
              <a:gd name="connsiteX6" fmla="*/ 2707146 w 17795244"/>
              <a:gd name="connsiteY6" fmla="*/ 2774429 h 3321368"/>
              <a:gd name="connsiteX7" fmla="*/ 3229668 w 17795244"/>
              <a:gd name="connsiteY7" fmla="*/ 2807087 h 3321368"/>
              <a:gd name="connsiteX8" fmla="*/ 3597243 w 17795244"/>
              <a:gd name="connsiteY8" fmla="*/ 2830352 h 3321368"/>
              <a:gd name="connsiteX9" fmla="*/ 4265695 w 17795244"/>
              <a:gd name="connsiteY9" fmla="*/ 2775782 h 3321368"/>
              <a:gd name="connsiteX10" fmla="*/ 4797202 w 17795244"/>
              <a:gd name="connsiteY10" fmla="*/ 2483211 h 3321368"/>
              <a:gd name="connsiteX11" fmla="*/ 5057801 w 17795244"/>
              <a:gd name="connsiteY11" fmla="*/ 2708001 h 3321368"/>
              <a:gd name="connsiteX12" fmla="*/ 5653305 w 17795244"/>
              <a:gd name="connsiteY12" fmla="*/ 2669767 h 3321368"/>
              <a:gd name="connsiteX13" fmla="*/ 6102830 w 17795244"/>
              <a:gd name="connsiteY13" fmla="*/ 2761474 h 3321368"/>
              <a:gd name="connsiteX14" fmla="*/ 6429748 w 17795244"/>
              <a:gd name="connsiteY14" fmla="*/ 2814271 h 3321368"/>
              <a:gd name="connsiteX15" fmla="*/ 6821628 w 17795244"/>
              <a:gd name="connsiteY15" fmla="*/ 2756560 h 3321368"/>
              <a:gd name="connsiteX16" fmla="*/ 7172506 w 17795244"/>
              <a:gd name="connsiteY16" fmla="*/ 2806230 h 3321368"/>
              <a:gd name="connsiteX17" fmla="*/ 7663048 w 17795244"/>
              <a:gd name="connsiteY17" fmla="*/ 2630420 h 3321368"/>
              <a:gd name="connsiteX18" fmla="*/ 8103587 w 17795244"/>
              <a:gd name="connsiteY18" fmla="*/ 2746504 h 3321368"/>
              <a:gd name="connsiteX19" fmla="*/ 8593441 w 17795244"/>
              <a:gd name="connsiteY19" fmla="*/ 2719437 h 3321368"/>
              <a:gd name="connsiteX20" fmla="*/ 9018316 w 17795244"/>
              <a:gd name="connsiteY20" fmla="*/ 2715619 h 3321368"/>
              <a:gd name="connsiteX21" fmla="*/ 9164589 w 17795244"/>
              <a:gd name="connsiteY21" fmla="*/ 2705550 h 3321368"/>
              <a:gd name="connsiteX22" fmla="*/ 9833746 w 17795244"/>
              <a:gd name="connsiteY22" fmla="*/ 2688552 h 3321368"/>
              <a:gd name="connsiteX23" fmla="*/ 10446549 w 17795244"/>
              <a:gd name="connsiteY23" fmla="*/ 2668413 h 3321368"/>
              <a:gd name="connsiteX24" fmla="*/ 10822765 w 17795244"/>
              <a:gd name="connsiteY24" fmla="*/ 2700395 h 3321368"/>
              <a:gd name="connsiteX25" fmla="*/ 11517586 w 17795244"/>
              <a:gd name="connsiteY25" fmla="*/ 2814030 h 3321368"/>
              <a:gd name="connsiteX26" fmla="*/ 12161388 w 17795244"/>
              <a:gd name="connsiteY26" fmla="*/ 2966560 h 3321368"/>
              <a:gd name="connsiteX27" fmla="*/ 12553278 w 17795244"/>
              <a:gd name="connsiteY27" fmla="*/ 3086455 h 3321368"/>
              <a:gd name="connsiteX28" fmla="*/ 12977821 w 17795244"/>
              <a:gd name="connsiteY28" fmla="*/ 3053798 h 3321368"/>
              <a:gd name="connsiteX29" fmla="*/ 13418692 w 17795244"/>
              <a:gd name="connsiteY29" fmla="*/ 3021141 h 3321368"/>
              <a:gd name="connsiteX30" fmla="*/ 14080742 w 17795244"/>
              <a:gd name="connsiteY30" fmla="*/ 3026584 h 3321368"/>
              <a:gd name="connsiteX31" fmla="*/ 14888758 w 17795244"/>
              <a:gd name="connsiteY31" fmla="*/ 3017182 h 3321368"/>
              <a:gd name="connsiteX32" fmla="*/ 16155460 w 17795244"/>
              <a:gd name="connsiteY32" fmla="*/ 3136431 h 3321368"/>
              <a:gd name="connsiteX33" fmla="*/ 17791284 w 17795244"/>
              <a:gd name="connsiteY33" fmla="*/ 3273491 h 3321368"/>
              <a:gd name="connsiteX34" fmla="*/ 16585835 w 17795244"/>
              <a:gd name="connsiteY34" fmla="*/ 2246112 h 3321368"/>
              <a:gd name="connsiteX35" fmla="*/ 15651759 w 17795244"/>
              <a:gd name="connsiteY35" fmla="*/ 2398552 h 3321368"/>
              <a:gd name="connsiteX36" fmla="*/ 14487464 w 17795244"/>
              <a:gd name="connsiteY36" fmla="*/ 2468467 h 3321368"/>
              <a:gd name="connsiteX37" fmla="*/ 13348430 w 17795244"/>
              <a:gd name="connsiteY37" fmla="*/ 1670818 h 3321368"/>
              <a:gd name="connsiteX38" fmla="*/ 12771981 w 17795244"/>
              <a:gd name="connsiteY38" fmla="*/ 1203227 h 3321368"/>
              <a:gd name="connsiteX39" fmla="*/ 12310824 w 17795244"/>
              <a:gd name="connsiteY39" fmla="*/ 1031035 h 3321368"/>
              <a:gd name="connsiteX40" fmla="*/ 11871930 w 17795244"/>
              <a:gd name="connsiteY40" fmla="*/ 857853 h 3321368"/>
              <a:gd name="connsiteX41" fmla="*/ 11423638 w 17795244"/>
              <a:gd name="connsiteY41" fmla="*/ 630243 h 3321368"/>
              <a:gd name="connsiteX42" fmla="*/ 10906566 w 17795244"/>
              <a:gd name="connsiteY42" fmla="*/ 441721 h 3321368"/>
              <a:gd name="connsiteX43" fmla="*/ 10495878 w 17795244"/>
              <a:gd name="connsiteY43" fmla="*/ 212627 h 3321368"/>
              <a:gd name="connsiteX44" fmla="*/ 10038678 w 17795244"/>
              <a:gd name="connsiteY44" fmla="*/ 179970 h 3321368"/>
              <a:gd name="connsiteX45" fmla="*/ 8895678 w 17795244"/>
              <a:gd name="connsiteY45" fmla="*/ 33012 h 3321368"/>
              <a:gd name="connsiteX46" fmla="*/ 7491421 w 17795244"/>
              <a:gd name="connsiteY46" fmla="*/ 16684 h 3321368"/>
              <a:gd name="connsiteX47" fmla="*/ 6805621 w 17795244"/>
              <a:gd name="connsiteY47" fmla="*/ 355 h 3321368"/>
              <a:gd name="connsiteX48" fmla="*/ 5662621 w 17795244"/>
              <a:gd name="connsiteY48" fmla="*/ 33012 h 3321368"/>
              <a:gd name="connsiteX49" fmla="*/ 5025806 w 17795244"/>
              <a:gd name="connsiteY49" fmla="*/ 98327 h 3321368"/>
              <a:gd name="connsiteX50" fmla="*/ 3899135 w 17795244"/>
              <a:gd name="connsiteY50" fmla="*/ 147312 h 3321368"/>
              <a:gd name="connsiteX51" fmla="*/ 3099035 w 17795244"/>
              <a:gd name="connsiteY51" fmla="*/ 326927 h 3321368"/>
              <a:gd name="connsiteX52" fmla="*/ 2266278 w 17795244"/>
              <a:gd name="connsiteY52" fmla="*/ 522870 h 3321368"/>
              <a:gd name="connsiteX53" fmla="*/ 1841735 w 17795244"/>
              <a:gd name="connsiteY53" fmla="*/ 686155 h 3321368"/>
              <a:gd name="connsiteX54" fmla="*/ 1417192 w 17795244"/>
              <a:gd name="connsiteY54" fmla="*/ 849441 h 3321368"/>
              <a:gd name="connsiteX55" fmla="*/ 862021 w 17795244"/>
              <a:gd name="connsiteY55" fmla="*/ 1176012 h 3321368"/>
              <a:gd name="connsiteX56" fmla="*/ 437478 w 17795244"/>
              <a:gd name="connsiteY56" fmla="*/ 1502584 h 3321368"/>
              <a:gd name="connsiteX57" fmla="*/ 159892 w 17795244"/>
              <a:gd name="connsiteY57" fmla="*/ 1861812 h 3321368"/>
              <a:gd name="connsiteX58" fmla="*/ 12935 w 17795244"/>
              <a:gd name="connsiteY58" fmla="*/ 2384327 h 3321368"/>
              <a:gd name="connsiteX59" fmla="*/ 12935 w 17795244"/>
              <a:gd name="connsiteY59" fmla="*/ 2694570 h 3321368"/>
              <a:gd name="connsiteX60" fmla="*/ 61921 w 17795244"/>
              <a:gd name="connsiteY60" fmla="*/ 2906841 h 3321368"/>
              <a:gd name="connsiteX61" fmla="*/ 143563 w 17795244"/>
              <a:gd name="connsiteY61" fmla="*/ 3021141 h 3321368"/>
              <a:gd name="connsiteX0" fmla="*/ 45592 w 17795278"/>
              <a:gd name="connsiteY0" fmla="*/ 2972155 h 3321368"/>
              <a:gd name="connsiteX1" fmla="*/ 421149 w 17795278"/>
              <a:gd name="connsiteY1" fmla="*/ 2972155 h 3321368"/>
              <a:gd name="connsiteX2" fmla="*/ 772398 w 17795278"/>
              <a:gd name="connsiteY2" fmla="*/ 2881120 h 3321368"/>
              <a:gd name="connsiteX3" fmla="*/ 1327539 w 17795278"/>
              <a:gd name="connsiteY3" fmla="*/ 2822733 h 3321368"/>
              <a:gd name="connsiteX4" fmla="*/ 1834071 w 17795278"/>
              <a:gd name="connsiteY4" fmla="*/ 2634418 h 3321368"/>
              <a:gd name="connsiteX5" fmla="*/ 2119645 w 17795278"/>
              <a:gd name="connsiteY5" fmla="*/ 2686524 h 3321368"/>
              <a:gd name="connsiteX6" fmla="*/ 2707146 w 17795278"/>
              <a:gd name="connsiteY6" fmla="*/ 2774429 h 3321368"/>
              <a:gd name="connsiteX7" fmla="*/ 3229668 w 17795278"/>
              <a:gd name="connsiteY7" fmla="*/ 2807087 h 3321368"/>
              <a:gd name="connsiteX8" fmla="*/ 3597243 w 17795278"/>
              <a:gd name="connsiteY8" fmla="*/ 2830352 h 3321368"/>
              <a:gd name="connsiteX9" fmla="*/ 4265695 w 17795278"/>
              <a:gd name="connsiteY9" fmla="*/ 2775782 h 3321368"/>
              <a:gd name="connsiteX10" fmla="*/ 4797202 w 17795278"/>
              <a:gd name="connsiteY10" fmla="*/ 2483211 h 3321368"/>
              <a:gd name="connsiteX11" fmla="*/ 5057801 w 17795278"/>
              <a:gd name="connsiteY11" fmla="*/ 2708001 h 3321368"/>
              <a:gd name="connsiteX12" fmla="*/ 5653305 w 17795278"/>
              <a:gd name="connsiteY12" fmla="*/ 2669767 h 3321368"/>
              <a:gd name="connsiteX13" fmla="*/ 6102830 w 17795278"/>
              <a:gd name="connsiteY13" fmla="*/ 2761474 h 3321368"/>
              <a:gd name="connsiteX14" fmla="*/ 6429748 w 17795278"/>
              <a:gd name="connsiteY14" fmla="*/ 2814271 h 3321368"/>
              <a:gd name="connsiteX15" fmla="*/ 6821628 w 17795278"/>
              <a:gd name="connsiteY15" fmla="*/ 2756560 h 3321368"/>
              <a:gd name="connsiteX16" fmla="*/ 7172506 w 17795278"/>
              <a:gd name="connsiteY16" fmla="*/ 2806230 h 3321368"/>
              <a:gd name="connsiteX17" fmla="*/ 7663048 w 17795278"/>
              <a:gd name="connsiteY17" fmla="*/ 2630420 h 3321368"/>
              <a:gd name="connsiteX18" fmla="*/ 8103587 w 17795278"/>
              <a:gd name="connsiteY18" fmla="*/ 2746504 h 3321368"/>
              <a:gd name="connsiteX19" fmla="*/ 8593441 w 17795278"/>
              <a:gd name="connsiteY19" fmla="*/ 2719437 h 3321368"/>
              <a:gd name="connsiteX20" fmla="*/ 9018316 w 17795278"/>
              <a:gd name="connsiteY20" fmla="*/ 2715619 h 3321368"/>
              <a:gd name="connsiteX21" fmla="*/ 9164589 w 17795278"/>
              <a:gd name="connsiteY21" fmla="*/ 2705550 h 3321368"/>
              <a:gd name="connsiteX22" fmla="*/ 9833746 w 17795278"/>
              <a:gd name="connsiteY22" fmla="*/ 2688552 h 3321368"/>
              <a:gd name="connsiteX23" fmla="*/ 10446549 w 17795278"/>
              <a:gd name="connsiteY23" fmla="*/ 2668413 h 3321368"/>
              <a:gd name="connsiteX24" fmla="*/ 10822765 w 17795278"/>
              <a:gd name="connsiteY24" fmla="*/ 2700395 h 3321368"/>
              <a:gd name="connsiteX25" fmla="*/ 11517586 w 17795278"/>
              <a:gd name="connsiteY25" fmla="*/ 2814030 h 3321368"/>
              <a:gd name="connsiteX26" fmla="*/ 12161388 w 17795278"/>
              <a:gd name="connsiteY26" fmla="*/ 2966560 h 3321368"/>
              <a:gd name="connsiteX27" fmla="*/ 12553278 w 17795278"/>
              <a:gd name="connsiteY27" fmla="*/ 3086455 h 3321368"/>
              <a:gd name="connsiteX28" fmla="*/ 12977821 w 17795278"/>
              <a:gd name="connsiteY28" fmla="*/ 3053798 h 3321368"/>
              <a:gd name="connsiteX29" fmla="*/ 13418692 w 17795278"/>
              <a:gd name="connsiteY29" fmla="*/ 3021141 h 3321368"/>
              <a:gd name="connsiteX30" fmla="*/ 14080742 w 17795278"/>
              <a:gd name="connsiteY30" fmla="*/ 3026584 h 3321368"/>
              <a:gd name="connsiteX31" fmla="*/ 14888758 w 17795278"/>
              <a:gd name="connsiteY31" fmla="*/ 3017182 h 3321368"/>
              <a:gd name="connsiteX32" fmla="*/ 16155460 w 17795278"/>
              <a:gd name="connsiteY32" fmla="*/ 3136431 h 3321368"/>
              <a:gd name="connsiteX33" fmla="*/ 17791284 w 17795278"/>
              <a:gd name="connsiteY33" fmla="*/ 3273491 h 3321368"/>
              <a:gd name="connsiteX34" fmla="*/ 16585835 w 17795278"/>
              <a:gd name="connsiteY34" fmla="*/ 2246112 h 3321368"/>
              <a:gd name="connsiteX35" fmla="*/ 15610776 w 17795278"/>
              <a:gd name="connsiteY35" fmla="*/ 2291184 h 3321368"/>
              <a:gd name="connsiteX36" fmla="*/ 14487464 w 17795278"/>
              <a:gd name="connsiteY36" fmla="*/ 2468467 h 3321368"/>
              <a:gd name="connsiteX37" fmla="*/ 13348430 w 17795278"/>
              <a:gd name="connsiteY37" fmla="*/ 1670818 h 3321368"/>
              <a:gd name="connsiteX38" fmla="*/ 12771981 w 17795278"/>
              <a:gd name="connsiteY38" fmla="*/ 1203227 h 3321368"/>
              <a:gd name="connsiteX39" fmla="*/ 12310824 w 17795278"/>
              <a:gd name="connsiteY39" fmla="*/ 1031035 h 3321368"/>
              <a:gd name="connsiteX40" fmla="*/ 11871930 w 17795278"/>
              <a:gd name="connsiteY40" fmla="*/ 857853 h 3321368"/>
              <a:gd name="connsiteX41" fmla="*/ 11423638 w 17795278"/>
              <a:gd name="connsiteY41" fmla="*/ 630243 h 3321368"/>
              <a:gd name="connsiteX42" fmla="*/ 10906566 w 17795278"/>
              <a:gd name="connsiteY42" fmla="*/ 441721 h 3321368"/>
              <a:gd name="connsiteX43" fmla="*/ 10495878 w 17795278"/>
              <a:gd name="connsiteY43" fmla="*/ 212627 h 3321368"/>
              <a:gd name="connsiteX44" fmla="*/ 10038678 w 17795278"/>
              <a:gd name="connsiteY44" fmla="*/ 179970 h 3321368"/>
              <a:gd name="connsiteX45" fmla="*/ 8895678 w 17795278"/>
              <a:gd name="connsiteY45" fmla="*/ 33012 h 3321368"/>
              <a:gd name="connsiteX46" fmla="*/ 7491421 w 17795278"/>
              <a:gd name="connsiteY46" fmla="*/ 16684 h 3321368"/>
              <a:gd name="connsiteX47" fmla="*/ 6805621 w 17795278"/>
              <a:gd name="connsiteY47" fmla="*/ 355 h 3321368"/>
              <a:gd name="connsiteX48" fmla="*/ 5662621 w 17795278"/>
              <a:gd name="connsiteY48" fmla="*/ 33012 h 3321368"/>
              <a:gd name="connsiteX49" fmla="*/ 5025806 w 17795278"/>
              <a:gd name="connsiteY49" fmla="*/ 98327 h 3321368"/>
              <a:gd name="connsiteX50" fmla="*/ 3899135 w 17795278"/>
              <a:gd name="connsiteY50" fmla="*/ 147312 h 3321368"/>
              <a:gd name="connsiteX51" fmla="*/ 3099035 w 17795278"/>
              <a:gd name="connsiteY51" fmla="*/ 326927 h 3321368"/>
              <a:gd name="connsiteX52" fmla="*/ 2266278 w 17795278"/>
              <a:gd name="connsiteY52" fmla="*/ 522870 h 3321368"/>
              <a:gd name="connsiteX53" fmla="*/ 1841735 w 17795278"/>
              <a:gd name="connsiteY53" fmla="*/ 686155 h 3321368"/>
              <a:gd name="connsiteX54" fmla="*/ 1417192 w 17795278"/>
              <a:gd name="connsiteY54" fmla="*/ 849441 h 3321368"/>
              <a:gd name="connsiteX55" fmla="*/ 862021 w 17795278"/>
              <a:gd name="connsiteY55" fmla="*/ 1176012 h 3321368"/>
              <a:gd name="connsiteX56" fmla="*/ 437478 w 17795278"/>
              <a:gd name="connsiteY56" fmla="*/ 1502584 h 3321368"/>
              <a:gd name="connsiteX57" fmla="*/ 159892 w 17795278"/>
              <a:gd name="connsiteY57" fmla="*/ 1861812 h 3321368"/>
              <a:gd name="connsiteX58" fmla="*/ 12935 w 17795278"/>
              <a:gd name="connsiteY58" fmla="*/ 2384327 h 3321368"/>
              <a:gd name="connsiteX59" fmla="*/ 12935 w 17795278"/>
              <a:gd name="connsiteY59" fmla="*/ 2694570 h 3321368"/>
              <a:gd name="connsiteX60" fmla="*/ 61921 w 17795278"/>
              <a:gd name="connsiteY60" fmla="*/ 2906841 h 3321368"/>
              <a:gd name="connsiteX61" fmla="*/ 143563 w 17795278"/>
              <a:gd name="connsiteY61" fmla="*/ 3021141 h 3321368"/>
              <a:gd name="connsiteX0" fmla="*/ 45592 w 17144607"/>
              <a:gd name="connsiteY0" fmla="*/ 2972155 h 3168958"/>
              <a:gd name="connsiteX1" fmla="*/ 421149 w 17144607"/>
              <a:gd name="connsiteY1" fmla="*/ 2972155 h 3168958"/>
              <a:gd name="connsiteX2" fmla="*/ 772398 w 17144607"/>
              <a:gd name="connsiteY2" fmla="*/ 2881120 h 3168958"/>
              <a:gd name="connsiteX3" fmla="*/ 1327539 w 17144607"/>
              <a:gd name="connsiteY3" fmla="*/ 2822733 h 3168958"/>
              <a:gd name="connsiteX4" fmla="*/ 1834071 w 17144607"/>
              <a:gd name="connsiteY4" fmla="*/ 2634418 h 3168958"/>
              <a:gd name="connsiteX5" fmla="*/ 2119645 w 17144607"/>
              <a:gd name="connsiteY5" fmla="*/ 2686524 h 3168958"/>
              <a:gd name="connsiteX6" fmla="*/ 2707146 w 17144607"/>
              <a:gd name="connsiteY6" fmla="*/ 2774429 h 3168958"/>
              <a:gd name="connsiteX7" fmla="*/ 3229668 w 17144607"/>
              <a:gd name="connsiteY7" fmla="*/ 2807087 h 3168958"/>
              <a:gd name="connsiteX8" fmla="*/ 3597243 w 17144607"/>
              <a:gd name="connsiteY8" fmla="*/ 2830352 h 3168958"/>
              <a:gd name="connsiteX9" fmla="*/ 4265695 w 17144607"/>
              <a:gd name="connsiteY9" fmla="*/ 2775782 h 3168958"/>
              <a:gd name="connsiteX10" fmla="*/ 4797202 w 17144607"/>
              <a:gd name="connsiteY10" fmla="*/ 2483211 h 3168958"/>
              <a:gd name="connsiteX11" fmla="*/ 5057801 w 17144607"/>
              <a:gd name="connsiteY11" fmla="*/ 2708001 h 3168958"/>
              <a:gd name="connsiteX12" fmla="*/ 5653305 w 17144607"/>
              <a:gd name="connsiteY12" fmla="*/ 2669767 h 3168958"/>
              <a:gd name="connsiteX13" fmla="*/ 6102830 w 17144607"/>
              <a:gd name="connsiteY13" fmla="*/ 2761474 h 3168958"/>
              <a:gd name="connsiteX14" fmla="*/ 6429748 w 17144607"/>
              <a:gd name="connsiteY14" fmla="*/ 2814271 h 3168958"/>
              <a:gd name="connsiteX15" fmla="*/ 6821628 w 17144607"/>
              <a:gd name="connsiteY15" fmla="*/ 2756560 h 3168958"/>
              <a:gd name="connsiteX16" fmla="*/ 7172506 w 17144607"/>
              <a:gd name="connsiteY16" fmla="*/ 2806230 h 3168958"/>
              <a:gd name="connsiteX17" fmla="*/ 7663048 w 17144607"/>
              <a:gd name="connsiteY17" fmla="*/ 2630420 h 3168958"/>
              <a:gd name="connsiteX18" fmla="*/ 8103587 w 17144607"/>
              <a:gd name="connsiteY18" fmla="*/ 2746504 h 3168958"/>
              <a:gd name="connsiteX19" fmla="*/ 8593441 w 17144607"/>
              <a:gd name="connsiteY19" fmla="*/ 2719437 h 3168958"/>
              <a:gd name="connsiteX20" fmla="*/ 9018316 w 17144607"/>
              <a:gd name="connsiteY20" fmla="*/ 2715619 h 3168958"/>
              <a:gd name="connsiteX21" fmla="*/ 9164589 w 17144607"/>
              <a:gd name="connsiteY21" fmla="*/ 2705550 h 3168958"/>
              <a:gd name="connsiteX22" fmla="*/ 9833746 w 17144607"/>
              <a:gd name="connsiteY22" fmla="*/ 2688552 h 3168958"/>
              <a:gd name="connsiteX23" fmla="*/ 10446549 w 17144607"/>
              <a:gd name="connsiteY23" fmla="*/ 2668413 h 3168958"/>
              <a:gd name="connsiteX24" fmla="*/ 10822765 w 17144607"/>
              <a:gd name="connsiteY24" fmla="*/ 2700395 h 3168958"/>
              <a:gd name="connsiteX25" fmla="*/ 11517586 w 17144607"/>
              <a:gd name="connsiteY25" fmla="*/ 2814030 h 3168958"/>
              <a:gd name="connsiteX26" fmla="*/ 12161388 w 17144607"/>
              <a:gd name="connsiteY26" fmla="*/ 2966560 h 3168958"/>
              <a:gd name="connsiteX27" fmla="*/ 12553278 w 17144607"/>
              <a:gd name="connsiteY27" fmla="*/ 3086455 h 3168958"/>
              <a:gd name="connsiteX28" fmla="*/ 12977821 w 17144607"/>
              <a:gd name="connsiteY28" fmla="*/ 3053798 h 3168958"/>
              <a:gd name="connsiteX29" fmla="*/ 13418692 w 17144607"/>
              <a:gd name="connsiteY29" fmla="*/ 3021141 h 3168958"/>
              <a:gd name="connsiteX30" fmla="*/ 14080742 w 17144607"/>
              <a:gd name="connsiteY30" fmla="*/ 3026584 h 3168958"/>
              <a:gd name="connsiteX31" fmla="*/ 14888758 w 17144607"/>
              <a:gd name="connsiteY31" fmla="*/ 3017182 h 3168958"/>
              <a:gd name="connsiteX32" fmla="*/ 16155460 w 17144607"/>
              <a:gd name="connsiteY32" fmla="*/ 3136431 h 3168958"/>
              <a:gd name="connsiteX33" fmla="*/ 17135485 w 17144607"/>
              <a:gd name="connsiteY33" fmla="*/ 2342989 h 3168958"/>
              <a:gd name="connsiteX34" fmla="*/ 16585835 w 17144607"/>
              <a:gd name="connsiteY34" fmla="*/ 2246112 h 3168958"/>
              <a:gd name="connsiteX35" fmla="*/ 15610776 w 17144607"/>
              <a:gd name="connsiteY35" fmla="*/ 2291184 h 3168958"/>
              <a:gd name="connsiteX36" fmla="*/ 14487464 w 17144607"/>
              <a:gd name="connsiteY36" fmla="*/ 2468467 h 3168958"/>
              <a:gd name="connsiteX37" fmla="*/ 13348430 w 17144607"/>
              <a:gd name="connsiteY37" fmla="*/ 1670818 h 3168958"/>
              <a:gd name="connsiteX38" fmla="*/ 12771981 w 17144607"/>
              <a:gd name="connsiteY38" fmla="*/ 1203227 h 3168958"/>
              <a:gd name="connsiteX39" fmla="*/ 12310824 w 17144607"/>
              <a:gd name="connsiteY39" fmla="*/ 1031035 h 3168958"/>
              <a:gd name="connsiteX40" fmla="*/ 11871930 w 17144607"/>
              <a:gd name="connsiteY40" fmla="*/ 857853 h 3168958"/>
              <a:gd name="connsiteX41" fmla="*/ 11423638 w 17144607"/>
              <a:gd name="connsiteY41" fmla="*/ 630243 h 3168958"/>
              <a:gd name="connsiteX42" fmla="*/ 10906566 w 17144607"/>
              <a:gd name="connsiteY42" fmla="*/ 441721 h 3168958"/>
              <a:gd name="connsiteX43" fmla="*/ 10495878 w 17144607"/>
              <a:gd name="connsiteY43" fmla="*/ 212627 h 3168958"/>
              <a:gd name="connsiteX44" fmla="*/ 10038678 w 17144607"/>
              <a:gd name="connsiteY44" fmla="*/ 179970 h 3168958"/>
              <a:gd name="connsiteX45" fmla="*/ 8895678 w 17144607"/>
              <a:gd name="connsiteY45" fmla="*/ 33012 h 3168958"/>
              <a:gd name="connsiteX46" fmla="*/ 7491421 w 17144607"/>
              <a:gd name="connsiteY46" fmla="*/ 16684 h 3168958"/>
              <a:gd name="connsiteX47" fmla="*/ 6805621 w 17144607"/>
              <a:gd name="connsiteY47" fmla="*/ 355 h 3168958"/>
              <a:gd name="connsiteX48" fmla="*/ 5662621 w 17144607"/>
              <a:gd name="connsiteY48" fmla="*/ 33012 h 3168958"/>
              <a:gd name="connsiteX49" fmla="*/ 5025806 w 17144607"/>
              <a:gd name="connsiteY49" fmla="*/ 98327 h 3168958"/>
              <a:gd name="connsiteX50" fmla="*/ 3899135 w 17144607"/>
              <a:gd name="connsiteY50" fmla="*/ 147312 h 3168958"/>
              <a:gd name="connsiteX51" fmla="*/ 3099035 w 17144607"/>
              <a:gd name="connsiteY51" fmla="*/ 326927 h 3168958"/>
              <a:gd name="connsiteX52" fmla="*/ 2266278 w 17144607"/>
              <a:gd name="connsiteY52" fmla="*/ 522870 h 3168958"/>
              <a:gd name="connsiteX53" fmla="*/ 1841735 w 17144607"/>
              <a:gd name="connsiteY53" fmla="*/ 686155 h 3168958"/>
              <a:gd name="connsiteX54" fmla="*/ 1417192 w 17144607"/>
              <a:gd name="connsiteY54" fmla="*/ 849441 h 3168958"/>
              <a:gd name="connsiteX55" fmla="*/ 862021 w 17144607"/>
              <a:gd name="connsiteY55" fmla="*/ 1176012 h 3168958"/>
              <a:gd name="connsiteX56" fmla="*/ 437478 w 17144607"/>
              <a:gd name="connsiteY56" fmla="*/ 1502584 h 3168958"/>
              <a:gd name="connsiteX57" fmla="*/ 159892 w 17144607"/>
              <a:gd name="connsiteY57" fmla="*/ 1861812 h 3168958"/>
              <a:gd name="connsiteX58" fmla="*/ 12935 w 17144607"/>
              <a:gd name="connsiteY58" fmla="*/ 2384327 h 3168958"/>
              <a:gd name="connsiteX59" fmla="*/ 12935 w 17144607"/>
              <a:gd name="connsiteY59" fmla="*/ 2694570 h 3168958"/>
              <a:gd name="connsiteX60" fmla="*/ 61921 w 17144607"/>
              <a:gd name="connsiteY60" fmla="*/ 2906841 h 3168958"/>
              <a:gd name="connsiteX61" fmla="*/ 143563 w 17144607"/>
              <a:gd name="connsiteY61" fmla="*/ 3021141 h 3168958"/>
              <a:gd name="connsiteX0" fmla="*/ 45592 w 17142473"/>
              <a:gd name="connsiteY0" fmla="*/ 2972155 h 3168958"/>
              <a:gd name="connsiteX1" fmla="*/ 421149 w 17142473"/>
              <a:gd name="connsiteY1" fmla="*/ 2972155 h 3168958"/>
              <a:gd name="connsiteX2" fmla="*/ 772398 w 17142473"/>
              <a:gd name="connsiteY2" fmla="*/ 2881120 h 3168958"/>
              <a:gd name="connsiteX3" fmla="*/ 1327539 w 17142473"/>
              <a:gd name="connsiteY3" fmla="*/ 2822733 h 3168958"/>
              <a:gd name="connsiteX4" fmla="*/ 1834071 w 17142473"/>
              <a:gd name="connsiteY4" fmla="*/ 2634418 h 3168958"/>
              <a:gd name="connsiteX5" fmla="*/ 2119645 w 17142473"/>
              <a:gd name="connsiteY5" fmla="*/ 2686524 h 3168958"/>
              <a:gd name="connsiteX6" fmla="*/ 2707146 w 17142473"/>
              <a:gd name="connsiteY6" fmla="*/ 2774429 h 3168958"/>
              <a:gd name="connsiteX7" fmla="*/ 3229668 w 17142473"/>
              <a:gd name="connsiteY7" fmla="*/ 2807087 h 3168958"/>
              <a:gd name="connsiteX8" fmla="*/ 3597243 w 17142473"/>
              <a:gd name="connsiteY8" fmla="*/ 2830352 h 3168958"/>
              <a:gd name="connsiteX9" fmla="*/ 4265695 w 17142473"/>
              <a:gd name="connsiteY9" fmla="*/ 2775782 h 3168958"/>
              <a:gd name="connsiteX10" fmla="*/ 4797202 w 17142473"/>
              <a:gd name="connsiteY10" fmla="*/ 2483211 h 3168958"/>
              <a:gd name="connsiteX11" fmla="*/ 5057801 w 17142473"/>
              <a:gd name="connsiteY11" fmla="*/ 2708001 h 3168958"/>
              <a:gd name="connsiteX12" fmla="*/ 5653305 w 17142473"/>
              <a:gd name="connsiteY12" fmla="*/ 2669767 h 3168958"/>
              <a:gd name="connsiteX13" fmla="*/ 6102830 w 17142473"/>
              <a:gd name="connsiteY13" fmla="*/ 2761474 h 3168958"/>
              <a:gd name="connsiteX14" fmla="*/ 6429748 w 17142473"/>
              <a:gd name="connsiteY14" fmla="*/ 2814271 h 3168958"/>
              <a:gd name="connsiteX15" fmla="*/ 6821628 w 17142473"/>
              <a:gd name="connsiteY15" fmla="*/ 2756560 h 3168958"/>
              <a:gd name="connsiteX16" fmla="*/ 7172506 w 17142473"/>
              <a:gd name="connsiteY16" fmla="*/ 2806230 h 3168958"/>
              <a:gd name="connsiteX17" fmla="*/ 7663048 w 17142473"/>
              <a:gd name="connsiteY17" fmla="*/ 2630420 h 3168958"/>
              <a:gd name="connsiteX18" fmla="*/ 8103587 w 17142473"/>
              <a:gd name="connsiteY18" fmla="*/ 2746504 h 3168958"/>
              <a:gd name="connsiteX19" fmla="*/ 8593441 w 17142473"/>
              <a:gd name="connsiteY19" fmla="*/ 2719437 h 3168958"/>
              <a:gd name="connsiteX20" fmla="*/ 9018316 w 17142473"/>
              <a:gd name="connsiteY20" fmla="*/ 2715619 h 3168958"/>
              <a:gd name="connsiteX21" fmla="*/ 9164589 w 17142473"/>
              <a:gd name="connsiteY21" fmla="*/ 2705550 h 3168958"/>
              <a:gd name="connsiteX22" fmla="*/ 9833746 w 17142473"/>
              <a:gd name="connsiteY22" fmla="*/ 2688552 h 3168958"/>
              <a:gd name="connsiteX23" fmla="*/ 10446549 w 17142473"/>
              <a:gd name="connsiteY23" fmla="*/ 2668413 h 3168958"/>
              <a:gd name="connsiteX24" fmla="*/ 10822765 w 17142473"/>
              <a:gd name="connsiteY24" fmla="*/ 2700395 h 3168958"/>
              <a:gd name="connsiteX25" fmla="*/ 11517586 w 17142473"/>
              <a:gd name="connsiteY25" fmla="*/ 2814030 h 3168958"/>
              <a:gd name="connsiteX26" fmla="*/ 12161388 w 17142473"/>
              <a:gd name="connsiteY26" fmla="*/ 2966560 h 3168958"/>
              <a:gd name="connsiteX27" fmla="*/ 12553278 w 17142473"/>
              <a:gd name="connsiteY27" fmla="*/ 3086455 h 3168958"/>
              <a:gd name="connsiteX28" fmla="*/ 12977821 w 17142473"/>
              <a:gd name="connsiteY28" fmla="*/ 3053798 h 3168958"/>
              <a:gd name="connsiteX29" fmla="*/ 13418692 w 17142473"/>
              <a:gd name="connsiteY29" fmla="*/ 3021141 h 3168958"/>
              <a:gd name="connsiteX30" fmla="*/ 14080742 w 17142473"/>
              <a:gd name="connsiteY30" fmla="*/ 3026584 h 3168958"/>
              <a:gd name="connsiteX31" fmla="*/ 14888758 w 17142473"/>
              <a:gd name="connsiteY31" fmla="*/ 3017182 h 3168958"/>
              <a:gd name="connsiteX32" fmla="*/ 16155460 w 17142473"/>
              <a:gd name="connsiteY32" fmla="*/ 3136431 h 3168958"/>
              <a:gd name="connsiteX33" fmla="*/ 17135485 w 17142473"/>
              <a:gd name="connsiteY33" fmla="*/ 2342989 h 3168958"/>
              <a:gd name="connsiteX34" fmla="*/ 16544851 w 17142473"/>
              <a:gd name="connsiteY34" fmla="*/ 2067176 h 3168958"/>
              <a:gd name="connsiteX35" fmla="*/ 15610776 w 17142473"/>
              <a:gd name="connsiteY35" fmla="*/ 2291184 h 3168958"/>
              <a:gd name="connsiteX36" fmla="*/ 14487464 w 17142473"/>
              <a:gd name="connsiteY36" fmla="*/ 2468467 h 3168958"/>
              <a:gd name="connsiteX37" fmla="*/ 13348430 w 17142473"/>
              <a:gd name="connsiteY37" fmla="*/ 1670818 h 3168958"/>
              <a:gd name="connsiteX38" fmla="*/ 12771981 w 17142473"/>
              <a:gd name="connsiteY38" fmla="*/ 1203227 h 3168958"/>
              <a:gd name="connsiteX39" fmla="*/ 12310824 w 17142473"/>
              <a:gd name="connsiteY39" fmla="*/ 1031035 h 3168958"/>
              <a:gd name="connsiteX40" fmla="*/ 11871930 w 17142473"/>
              <a:gd name="connsiteY40" fmla="*/ 857853 h 3168958"/>
              <a:gd name="connsiteX41" fmla="*/ 11423638 w 17142473"/>
              <a:gd name="connsiteY41" fmla="*/ 630243 h 3168958"/>
              <a:gd name="connsiteX42" fmla="*/ 10906566 w 17142473"/>
              <a:gd name="connsiteY42" fmla="*/ 441721 h 3168958"/>
              <a:gd name="connsiteX43" fmla="*/ 10495878 w 17142473"/>
              <a:gd name="connsiteY43" fmla="*/ 212627 h 3168958"/>
              <a:gd name="connsiteX44" fmla="*/ 10038678 w 17142473"/>
              <a:gd name="connsiteY44" fmla="*/ 179970 h 3168958"/>
              <a:gd name="connsiteX45" fmla="*/ 8895678 w 17142473"/>
              <a:gd name="connsiteY45" fmla="*/ 33012 h 3168958"/>
              <a:gd name="connsiteX46" fmla="*/ 7491421 w 17142473"/>
              <a:gd name="connsiteY46" fmla="*/ 16684 h 3168958"/>
              <a:gd name="connsiteX47" fmla="*/ 6805621 w 17142473"/>
              <a:gd name="connsiteY47" fmla="*/ 355 h 3168958"/>
              <a:gd name="connsiteX48" fmla="*/ 5662621 w 17142473"/>
              <a:gd name="connsiteY48" fmla="*/ 33012 h 3168958"/>
              <a:gd name="connsiteX49" fmla="*/ 5025806 w 17142473"/>
              <a:gd name="connsiteY49" fmla="*/ 98327 h 3168958"/>
              <a:gd name="connsiteX50" fmla="*/ 3899135 w 17142473"/>
              <a:gd name="connsiteY50" fmla="*/ 147312 h 3168958"/>
              <a:gd name="connsiteX51" fmla="*/ 3099035 w 17142473"/>
              <a:gd name="connsiteY51" fmla="*/ 326927 h 3168958"/>
              <a:gd name="connsiteX52" fmla="*/ 2266278 w 17142473"/>
              <a:gd name="connsiteY52" fmla="*/ 522870 h 3168958"/>
              <a:gd name="connsiteX53" fmla="*/ 1841735 w 17142473"/>
              <a:gd name="connsiteY53" fmla="*/ 686155 h 3168958"/>
              <a:gd name="connsiteX54" fmla="*/ 1417192 w 17142473"/>
              <a:gd name="connsiteY54" fmla="*/ 849441 h 3168958"/>
              <a:gd name="connsiteX55" fmla="*/ 862021 w 17142473"/>
              <a:gd name="connsiteY55" fmla="*/ 1176012 h 3168958"/>
              <a:gd name="connsiteX56" fmla="*/ 437478 w 17142473"/>
              <a:gd name="connsiteY56" fmla="*/ 1502584 h 3168958"/>
              <a:gd name="connsiteX57" fmla="*/ 159892 w 17142473"/>
              <a:gd name="connsiteY57" fmla="*/ 1861812 h 3168958"/>
              <a:gd name="connsiteX58" fmla="*/ 12935 w 17142473"/>
              <a:gd name="connsiteY58" fmla="*/ 2384327 h 3168958"/>
              <a:gd name="connsiteX59" fmla="*/ 12935 w 17142473"/>
              <a:gd name="connsiteY59" fmla="*/ 2694570 h 3168958"/>
              <a:gd name="connsiteX60" fmla="*/ 61921 w 17142473"/>
              <a:gd name="connsiteY60" fmla="*/ 2906841 h 3168958"/>
              <a:gd name="connsiteX61" fmla="*/ 143563 w 17142473"/>
              <a:gd name="connsiteY61" fmla="*/ 3021141 h 3168958"/>
              <a:gd name="connsiteX0" fmla="*/ 45592 w 17142800"/>
              <a:gd name="connsiteY0" fmla="*/ 2972155 h 3168958"/>
              <a:gd name="connsiteX1" fmla="*/ 421149 w 17142800"/>
              <a:gd name="connsiteY1" fmla="*/ 2972155 h 3168958"/>
              <a:gd name="connsiteX2" fmla="*/ 772398 w 17142800"/>
              <a:gd name="connsiteY2" fmla="*/ 2881120 h 3168958"/>
              <a:gd name="connsiteX3" fmla="*/ 1327539 w 17142800"/>
              <a:gd name="connsiteY3" fmla="*/ 2822733 h 3168958"/>
              <a:gd name="connsiteX4" fmla="*/ 1834071 w 17142800"/>
              <a:gd name="connsiteY4" fmla="*/ 2634418 h 3168958"/>
              <a:gd name="connsiteX5" fmla="*/ 2119645 w 17142800"/>
              <a:gd name="connsiteY5" fmla="*/ 2686524 h 3168958"/>
              <a:gd name="connsiteX6" fmla="*/ 2707146 w 17142800"/>
              <a:gd name="connsiteY6" fmla="*/ 2774429 h 3168958"/>
              <a:gd name="connsiteX7" fmla="*/ 3229668 w 17142800"/>
              <a:gd name="connsiteY7" fmla="*/ 2807087 h 3168958"/>
              <a:gd name="connsiteX8" fmla="*/ 3597243 w 17142800"/>
              <a:gd name="connsiteY8" fmla="*/ 2830352 h 3168958"/>
              <a:gd name="connsiteX9" fmla="*/ 4265695 w 17142800"/>
              <a:gd name="connsiteY9" fmla="*/ 2775782 h 3168958"/>
              <a:gd name="connsiteX10" fmla="*/ 4797202 w 17142800"/>
              <a:gd name="connsiteY10" fmla="*/ 2483211 h 3168958"/>
              <a:gd name="connsiteX11" fmla="*/ 5057801 w 17142800"/>
              <a:gd name="connsiteY11" fmla="*/ 2708001 h 3168958"/>
              <a:gd name="connsiteX12" fmla="*/ 5653305 w 17142800"/>
              <a:gd name="connsiteY12" fmla="*/ 2669767 h 3168958"/>
              <a:gd name="connsiteX13" fmla="*/ 6102830 w 17142800"/>
              <a:gd name="connsiteY13" fmla="*/ 2761474 h 3168958"/>
              <a:gd name="connsiteX14" fmla="*/ 6429748 w 17142800"/>
              <a:gd name="connsiteY14" fmla="*/ 2814271 h 3168958"/>
              <a:gd name="connsiteX15" fmla="*/ 6821628 w 17142800"/>
              <a:gd name="connsiteY15" fmla="*/ 2756560 h 3168958"/>
              <a:gd name="connsiteX16" fmla="*/ 7172506 w 17142800"/>
              <a:gd name="connsiteY16" fmla="*/ 2806230 h 3168958"/>
              <a:gd name="connsiteX17" fmla="*/ 7663048 w 17142800"/>
              <a:gd name="connsiteY17" fmla="*/ 2630420 h 3168958"/>
              <a:gd name="connsiteX18" fmla="*/ 8103587 w 17142800"/>
              <a:gd name="connsiteY18" fmla="*/ 2746504 h 3168958"/>
              <a:gd name="connsiteX19" fmla="*/ 8593441 w 17142800"/>
              <a:gd name="connsiteY19" fmla="*/ 2719437 h 3168958"/>
              <a:gd name="connsiteX20" fmla="*/ 9018316 w 17142800"/>
              <a:gd name="connsiteY20" fmla="*/ 2715619 h 3168958"/>
              <a:gd name="connsiteX21" fmla="*/ 9164589 w 17142800"/>
              <a:gd name="connsiteY21" fmla="*/ 2705550 h 3168958"/>
              <a:gd name="connsiteX22" fmla="*/ 9833746 w 17142800"/>
              <a:gd name="connsiteY22" fmla="*/ 2688552 h 3168958"/>
              <a:gd name="connsiteX23" fmla="*/ 10446549 w 17142800"/>
              <a:gd name="connsiteY23" fmla="*/ 2668413 h 3168958"/>
              <a:gd name="connsiteX24" fmla="*/ 10822765 w 17142800"/>
              <a:gd name="connsiteY24" fmla="*/ 2700395 h 3168958"/>
              <a:gd name="connsiteX25" fmla="*/ 11517586 w 17142800"/>
              <a:gd name="connsiteY25" fmla="*/ 2814030 h 3168958"/>
              <a:gd name="connsiteX26" fmla="*/ 12161388 w 17142800"/>
              <a:gd name="connsiteY26" fmla="*/ 2966560 h 3168958"/>
              <a:gd name="connsiteX27" fmla="*/ 12553278 w 17142800"/>
              <a:gd name="connsiteY27" fmla="*/ 3086455 h 3168958"/>
              <a:gd name="connsiteX28" fmla="*/ 12977821 w 17142800"/>
              <a:gd name="connsiteY28" fmla="*/ 3053798 h 3168958"/>
              <a:gd name="connsiteX29" fmla="*/ 13418692 w 17142800"/>
              <a:gd name="connsiteY29" fmla="*/ 3021141 h 3168958"/>
              <a:gd name="connsiteX30" fmla="*/ 14080742 w 17142800"/>
              <a:gd name="connsiteY30" fmla="*/ 3026584 h 3168958"/>
              <a:gd name="connsiteX31" fmla="*/ 14888758 w 17142800"/>
              <a:gd name="connsiteY31" fmla="*/ 3017182 h 3168958"/>
              <a:gd name="connsiteX32" fmla="*/ 16155460 w 17142800"/>
              <a:gd name="connsiteY32" fmla="*/ 3136431 h 3168958"/>
              <a:gd name="connsiteX33" fmla="*/ 17135485 w 17142800"/>
              <a:gd name="connsiteY33" fmla="*/ 2342989 h 3168958"/>
              <a:gd name="connsiteX34" fmla="*/ 16544851 w 17142800"/>
              <a:gd name="connsiteY34" fmla="*/ 2067176 h 3168958"/>
              <a:gd name="connsiteX35" fmla="*/ 15487826 w 17142800"/>
              <a:gd name="connsiteY35" fmla="*/ 2219601 h 3168958"/>
              <a:gd name="connsiteX36" fmla="*/ 14487464 w 17142800"/>
              <a:gd name="connsiteY36" fmla="*/ 2468467 h 3168958"/>
              <a:gd name="connsiteX37" fmla="*/ 13348430 w 17142800"/>
              <a:gd name="connsiteY37" fmla="*/ 1670818 h 3168958"/>
              <a:gd name="connsiteX38" fmla="*/ 12771981 w 17142800"/>
              <a:gd name="connsiteY38" fmla="*/ 1203227 h 3168958"/>
              <a:gd name="connsiteX39" fmla="*/ 12310824 w 17142800"/>
              <a:gd name="connsiteY39" fmla="*/ 1031035 h 3168958"/>
              <a:gd name="connsiteX40" fmla="*/ 11871930 w 17142800"/>
              <a:gd name="connsiteY40" fmla="*/ 857853 h 3168958"/>
              <a:gd name="connsiteX41" fmla="*/ 11423638 w 17142800"/>
              <a:gd name="connsiteY41" fmla="*/ 630243 h 3168958"/>
              <a:gd name="connsiteX42" fmla="*/ 10906566 w 17142800"/>
              <a:gd name="connsiteY42" fmla="*/ 441721 h 3168958"/>
              <a:gd name="connsiteX43" fmla="*/ 10495878 w 17142800"/>
              <a:gd name="connsiteY43" fmla="*/ 212627 h 3168958"/>
              <a:gd name="connsiteX44" fmla="*/ 10038678 w 17142800"/>
              <a:gd name="connsiteY44" fmla="*/ 179970 h 3168958"/>
              <a:gd name="connsiteX45" fmla="*/ 8895678 w 17142800"/>
              <a:gd name="connsiteY45" fmla="*/ 33012 h 3168958"/>
              <a:gd name="connsiteX46" fmla="*/ 7491421 w 17142800"/>
              <a:gd name="connsiteY46" fmla="*/ 16684 h 3168958"/>
              <a:gd name="connsiteX47" fmla="*/ 6805621 w 17142800"/>
              <a:gd name="connsiteY47" fmla="*/ 355 h 3168958"/>
              <a:gd name="connsiteX48" fmla="*/ 5662621 w 17142800"/>
              <a:gd name="connsiteY48" fmla="*/ 33012 h 3168958"/>
              <a:gd name="connsiteX49" fmla="*/ 5025806 w 17142800"/>
              <a:gd name="connsiteY49" fmla="*/ 98327 h 3168958"/>
              <a:gd name="connsiteX50" fmla="*/ 3899135 w 17142800"/>
              <a:gd name="connsiteY50" fmla="*/ 147312 h 3168958"/>
              <a:gd name="connsiteX51" fmla="*/ 3099035 w 17142800"/>
              <a:gd name="connsiteY51" fmla="*/ 326927 h 3168958"/>
              <a:gd name="connsiteX52" fmla="*/ 2266278 w 17142800"/>
              <a:gd name="connsiteY52" fmla="*/ 522870 h 3168958"/>
              <a:gd name="connsiteX53" fmla="*/ 1841735 w 17142800"/>
              <a:gd name="connsiteY53" fmla="*/ 686155 h 3168958"/>
              <a:gd name="connsiteX54" fmla="*/ 1417192 w 17142800"/>
              <a:gd name="connsiteY54" fmla="*/ 849441 h 3168958"/>
              <a:gd name="connsiteX55" fmla="*/ 862021 w 17142800"/>
              <a:gd name="connsiteY55" fmla="*/ 1176012 h 3168958"/>
              <a:gd name="connsiteX56" fmla="*/ 437478 w 17142800"/>
              <a:gd name="connsiteY56" fmla="*/ 1502584 h 3168958"/>
              <a:gd name="connsiteX57" fmla="*/ 159892 w 17142800"/>
              <a:gd name="connsiteY57" fmla="*/ 1861812 h 3168958"/>
              <a:gd name="connsiteX58" fmla="*/ 12935 w 17142800"/>
              <a:gd name="connsiteY58" fmla="*/ 2384327 h 3168958"/>
              <a:gd name="connsiteX59" fmla="*/ 12935 w 17142800"/>
              <a:gd name="connsiteY59" fmla="*/ 2694570 h 3168958"/>
              <a:gd name="connsiteX60" fmla="*/ 61921 w 17142800"/>
              <a:gd name="connsiteY60" fmla="*/ 2906841 h 3168958"/>
              <a:gd name="connsiteX61" fmla="*/ 143563 w 17142800"/>
              <a:gd name="connsiteY61" fmla="*/ 3021141 h 3168958"/>
              <a:gd name="connsiteX0" fmla="*/ 45592 w 17142800"/>
              <a:gd name="connsiteY0" fmla="*/ 2972155 h 3168958"/>
              <a:gd name="connsiteX1" fmla="*/ 421149 w 17142800"/>
              <a:gd name="connsiteY1" fmla="*/ 2972155 h 3168958"/>
              <a:gd name="connsiteX2" fmla="*/ 772398 w 17142800"/>
              <a:gd name="connsiteY2" fmla="*/ 2881120 h 3168958"/>
              <a:gd name="connsiteX3" fmla="*/ 1327539 w 17142800"/>
              <a:gd name="connsiteY3" fmla="*/ 2822733 h 3168958"/>
              <a:gd name="connsiteX4" fmla="*/ 1834071 w 17142800"/>
              <a:gd name="connsiteY4" fmla="*/ 2634418 h 3168958"/>
              <a:gd name="connsiteX5" fmla="*/ 2119645 w 17142800"/>
              <a:gd name="connsiteY5" fmla="*/ 2686524 h 3168958"/>
              <a:gd name="connsiteX6" fmla="*/ 2707146 w 17142800"/>
              <a:gd name="connsiteY6" fmla="*/ 2774429 h 3168958"/>
              <a:gd name="connsiteX7" fmla="*/ 3229668 w 17142800"/>
              <a:gd name="connsiteY7" fmla="*/ 2807087 h 3168958"/>
              <a:gd name="connsiteX8" fmla="*/ 3597243 w 17142800"/>
              <a:gd name="connsiteY8" fmla="*/ 2830352 h 3168958"/>
              <a:gd name="connsiteX9" fmla="*/ 4265695 w 17142800"/>
              <a:gd name="connsiteY9" fmla="*/ 2775782 h 3168958"/>
              <a:gd name="connsiteX10" fmla="*/ 4797202 w 17142800"/>
              <a:gd name="connsiteY10" fmla="*/ 2483211 h 3168958"/>
              <a:gd name="connsiteX11" fmla="*/ 5057801 w 17142800"/>
              <a:gd name="connsiteY11" fmla="*/ 2708001 h 3168958"/>
              <a:gd name="connsiteX12" fmla="*/ 5653305 w 17142800"/>
              <a:gd name="connsiteY12" fmla="*/ 2669767 h 3168958"/>
              <a:gd name="connsiteX13" fmla="*/ 6102830 w 17142800"/>
              <a:gd name="connsiteY13" fmla="*/ 2761474 h 3168958"/>
              <a:gd name="connsiteX14" fmla="*/ 6429748 w 17142800"/>
              <a:gd name="connsiteY14" fmla="*/ 2814271 h 3168958"/>
              <a:gd name="connsiteX15" fmla="*/ 6821628 w 17142800"/>
              <a:gd name="connsiteY15" fmla="*/ 2756560 h 3168958"/>
              <a:gd name="connsiteX16" fmla="*/ 7172506 w 17142800"/>
              <a:gd name="connsiteY16" fmla="*/ 2806230 h 3168958"/>
              <a:gd name="connsiteX17" fmla="*/ 7663048 w 17142800"/>
              <a:gd name="connsiteY17" fmla="*/ 2630420 h 3168958"/>
              <a:gd name="connsiteX18" fmla="*/ 8103587 w 17142800"/>
              <a:gd name="connsiteY18" fmla="*/ 2746504 h 3168958"/>
              <a:gd name="connsiteX19" fmla="*/ 8593441 w 17142800"/>
              <a:gd name="connsiteY19" fmla="*/ 2719437 h 3168958"/>
              <a:gd name="connsiteX20" fmla="*/ 9018316 w 17142800"/>
              <a:gd name="connsiteY20" fmla="*/ 2715619 h 3168958"/>
              <a:gd name="connsiteX21" fmla="*/ 9164589 w 17142800"/>
              <a:gd name="connsiteY21" fmla="*/ 2705550 h 3168958"/>
              <a:gd name="connsiteX22" fmla="*/ 9833746 w 17142800"/>
              <a:gd name="connsiteY22" fmla="*/ 2688552 h 3168958"/>
              <a:gd name="connsiteX23" fmla="*/ 10446549 w 17142800"/>
              <a:gd name="connsiteY23" fmla="*/ 2668413 h 3168958"/>
              <a:gd name="connsiteX24" fmla="*/ 10822765 w 17142800"/>
              <a:gd name="connsiteY24" fmla="*/ 2700395 h 3168958"/>
              <a:gd name="connsiteX25" fmla="*/ 11517586 w 17142800"/>
              <a:gd name="connsiteY25" fmla="*/ 2814030 h 3168958"/>
              <a:gd name="connsiteX26" fmla="*/ 12161388 w 17142800"/>
              <a:gd name="connsiteY26" fmla="*/ 2966560 h 3168958"/>
              <a:gd name="connsiteX27" fmla="*/ 12553278 w 17142800"/>
              <a:gd name="connsiteY27" fmla="*/ 3086455 h 3168958"/>
              <a:gd name="connsiteX28" fmla="*/ 12977821 w 17142800"/>
              <a:gd name="connsiteY28" fmla="*/ 3053798 h 3168958"/>
              <a:gd name="connsiteX29" fmla="*/ 13418692 w 17142800"/>
              <a:gd name="connsiteY29" fmla="*/ 3021141 h 3168958"/>
              <a:gd name="connsiteX30" fmla="*/ 14080742 w 17142800"/>
              <a:gd name="connsiteY30" fmla="*/ 3026584 h 3168958"/>
              <a:gd name="connsiteX31" fmla="*/ 14888758 w 17142800"/>
              <a:gd name="connsiteY31" fmla="*/ 3017182 h 3168958"/>
              <a:gd name="connsiteX32" fmla="*/ 16155460 w 17142800"/>
              <a:gd name="connsiteY32" fmla="*/ 3136431 h 3168958"/>
              <a:gd name="connsiteX33" fmla="*/ 17135485 w 17142800"/>
              <a:gd name="connsiteY33" fmla="*/ 2342989 h 3168958"/>
              <a:gd name="connsiteX34" fmla="*/ 16544851 w 17142800"/>
              <a:gd name="connsiteY34" fmla="*/ 2067176 h 3168958"/>
              <a:gd name="connsiteX35" fmla="*/ 15487826 w 17142800"/>
              <a:gd name="connsiteY35" fmla="*/ 2219601 h 3168958"/>
              <a:gd name="connsiteX36" fmla="*/ 14487464 w 17142800"/>
              <a:gd name="connsiteY36" fmla="*/ 2361100 h 3168958"/>
              <a:gd name="connsiteX37" fmla="*/ 13348430 w 17142800"/>
              <a:gd name="connsiteY37" fmla="*/ 1670818 h 3168958"/>
              <a:gd name="connsiteX38" fmla="*/ 12771981 w 17142800"/>
              <a:gd name="connsiteY38" fmla="*/ 1203227 h 3168958"/>
              <a:gd name="connsiteX39" fmla="*/ 12310824 w 17142800"/>
              <a:gd name="connsiteY39" fmla="*/ 1031035 h 3168958"/>
              <a:gd name="connsiteX40" fmla="*/ 11871930 w 17142800"/>
              <a:gd name="connsiteY40" fmla="*/ 857853 h 3168958"/>
              <a:gd name="connsiteX41" fmla="*/ 11423638 w 17142800"/>
              <a:gd name="connsiteY41" fmla="*/ 630243 h 3168958"/>
              <a:gd name="connsiteX42" fmla="*/ 10906566 w 17142800"/>
              <a:gd name="connsiteY42" fmla="*/ 441721 h 3168958"/>
              <a:gd name="connsiteX43" fmla="*/ 10495878 w 17142800"/>
              <a:gd name="connsiteY43" fmla="*/ 212627 h 3168958"/>
              <a:gd name="connsiteX44" fmla="*/ 10038678 w 17142800"/>
              <a:gd name="connsiteY44" fmla="*/ 179970 h 3168958"/>
              <a:gd name="connsiteX45" fmla="*/ 8895678 w 17142800"/>
              <a:gd name="connsiteY45" fmla="*/ 33012 h 3168958"/>
              <a:gd name="connsiteX46" fmla="*/ 7491421 w 17142800"/>
              <a:gd name="connsiteY46" fmla="*/ 16684 h 3168958"/>
              <a:gd name="connsiteX47" fmla="*/ 6805621 w 17142800"/>
              <a:gd name="connsiteY47" fmla="*/ 355 h 3168958"/>
              <a:gd name="connsiteX48" fmla="*/ 5662621 w 17142800"/>
              <a:gd name="connsiteY48" fmla="*/ 33012 h 3168958"/>
              <a:gd name="connsiteX49" fmla="*/ 5025806 w 17142800"/>
              <a:gd name="connsiteY49" fmla="*/ 98327 h 3168958"/>
              <a:gd name="connsiteX50" fmla="*/ 3899135 w 17142800"/>
              <a:gd name="connsiteY50" fmla="*/ 147312 h 3168958"/>
              <a:gd name="connsiteX51" fmla="*/ 3099035 w 17142800"/>
              <a:gd name="connsiteY51" fmla="*/ 326927 h 3168958"/>
              <a:gd name="connsiteX52" fmla="*/ 2266278 w 17142800"/>
              <a:gd name="connsiteY52" fmla="*/ 522870 h 3168958"/>
              <a:gd name="connsiteX53" fmla="*/ 1841735 w 17142800"/>
              <a:gd name="connsiteY53" fmla="*/ 686155 h 3168958"/>
              <a:gd name="connsiteX54" fmla="*/ 1417192 w 17142800"/>
              <a:gd name="connsiteY54" fmla="*/ 849441 h 3168958"/>
              <a:gd name="connsiteX55" fmla="*/ 862021 w 17142800"/>
              <a:gd name="connsiteY55" fmla="*/ 1176012 h 3168958"/>
              <a:gd name="connsiteX56" fmla="*/ 437478 w 17142800"/>
              <a:gd name="connsiteY56" fmla="*/ 1502584 h 3168958"/>
              <a:gd name="connsiteX57" fmla="*/ 159892 w 17142800"/>
              <a:gd name="connsiteY57" fmla="*/ 1861812 h 3168958"/>
              <a:gd name="connsiteX58" fmla="*/ 12935 w 17142800"/>
              <a:gd name="connsiteY58" fmla="*/ 2384327 h 3168958"/>
              <a:gd name="connsiteX59" fmla="*/ 12935 w 17142800"/>
              <a:gd name="connsiteY59" fmla="*/ 2694570 h 3168958"/>
              <a:gd name="connsiteX60" fmla="*/ 61921 w 17142800"/>
              <a:gd name="connsiteY60" fmla="*/ 2906841 h 3168958"/>
              <a:gd name="connsiteX61" fmla="*/ 143563 w 17142800"/>
              <a:gd name="connsiteY61" fmla="*/ 3021141 h 3168958"/>
              <a:gd name="connsiteX0" fmla="*/ 45592 w 17145640"/>
              <a:gd name="connsiteY0" fmla="*/ 2972155 h 3089229"/>
              <a:gd name="connsiteX1" fmla="*/ 421149 w 17145640"/>
              <a:gd name="connsiteY1" fmla="*/ 2972155 h 3089229"/>
              <a:gd name="connsiteX2" fmla="*/ 772398 w 17145640"/>
              <a:gd name="connsiteY2" fmla="*/ 2881120 h 3089229"/>
              <a:gd name="connsiteX3" fmla="*/ 1327539 w 17145640"/>
              <a:gd name="connsiteY3" fmla="*/ 2822733 h 3089229"/>
              <a:gd name="connsiteX4" fmla="*/ 1834071 w 17145640"/>
              <a:gd name="connsiteY4" fmla="*/ 2634418 h 3089229"/>
              <a:gd name="connsiteX5" fmla="*/ 2119645 w 17145640"/>
              <a:gd name="connsiteY5" fmla="*/ 2686524 h 3089229"/>
              <a:gd name="connsiteX6" fmla="*/ 2707146 w 17145640"/>
              <a:gd name="connsiteY6" fmla="*/ 2774429 h 3089229"/>
              <a:gd name="connsiteX7" fmla="*/ 3229668 w 17145640"/>
              <a:gd name="connsiteY7" fmla="*/ 2807087 h 3089229"/>
              <a:gd name="connsiteX8" fmla="*/ 3597243 w 17145640"/>
              <a:gd name="connsiteY8" fmla="*/ 2830352 h 3089229"/>
              <a:gd name="connsiteX9" fmla="*/ 4265695 w 17145640"/>
              <a:gd name="connsiteY9" fmla="*/ 2775782 h 3089229"/>
              <a:gd name="connsiteX10" fmla="*/ 4797202 w 17145640"/>
              <a:gd name="connsiteY10" fmla="*/ 2483211 h 3089229"/>
              <a:gd name="connsiteX11" fmla="*/ 5057801 w 17145640"/>
              <a:gd name="connsiteY11" fmla="*/ 2708001 h 3089229"/>
              <a:gd name="connsiteX12" fmla="*/ 5653305 w 17145640"/>
              <a:gd name="connsiteY12" fmla="*/ 2669767 h 3089229"/>
              <a:gd name="connsiteX13" fmla="*/ 6102830 w 17145640"/>
              <a:gd name="connsiteY13" fmla="*/ 2761474 h 3089229"/>
              <a:gd name="connsiteX14" fmla="*/ 6429748 w 17145640"/>
              <a:gd name="connsiteY14" fmla="*/ 2814271 h 3089229"/>
              <a:gd name="connsiteX15" fmla="*/ 6821628 w 17145640"/>
              <a:gd name="connsiteY15" fmla="*/ 2756560 h 3089229"/>
              <a:gd name="connsiteX16" fmla="*/ 7172506 w 17145640"/>
              <a:gd name="connsiteY16" fmla="*/ 2806230 h 3089229"/>
              <a:gd name="connsiteX17" fmla="*/ 7663048 w 17145640"/>
              <a:gd name="connsiteY17" fmla="*/ 2630420 h 3089229"/>
              <a:gd name="connsiteX18" fmla="*/ 8103587 w 17145640"/>
              <a:gd name="connsiteY18" fmla="*/ 2746504 h 3089229"/>
              <a:gd name="connsiteX19" fmla="*/ 8593441 w 17145640"/>
              <a:gd name="connsiteY19" fmla="*/ 2719437 h 3089229"/>
              <a:gd name="connsiteX20" fmla="*/ 9018316 w 17145640"/>
              <a:gd name="connsiteY20" fmla="*/ 2715619 h 3089229"/>
              <a:gd name="connsiteX21" fmla="*/ 9164589 w 17145640"/>
              <a:gd name="connsiteY21" fmla="*/ 2705550 h 3089229"/>
              <a:gd name="connsiteX22" fmla="*/ 9833746 w 17145640"/>
              <a:gd name="connsiteY22" fmla="*/ 2688552 h 3089229"/>
              <a:gd name="connsiteX23" fmla="*/ 10446549 w 17145640"/>
              <a:gd name="connsiteY23" fmla="*/ 2668413 h 3089229"/>
              <a:gd name="connsiteX24" fmla="*/ 10822765 w 17145640"/>
              <a:gd name="connsiteY24" fmla="*/ 2700395 h 3089229"/>
              <a:gd name="connsiteX25" fmla="*/ 11517586 w 17145640"/>
              <a:gd name="connsiteY25" fmla="*/ 2814030 h 3089229"/>
              <a:gd name="connsiteX26" fmla="*/ 12161388 w 17145640"/>
              <a:gd name="connsiteY26" fmla="*/ 2966560 h 3089229"/>
              <a:gd name="connsiteX27" fmla="*/ 12553278 w 17145640"/>
              <a:gd name="connsiteY27" fmla="*/ 3086455 h 3089229"/>
              <a:gd name="connsiteX28" fmla="*/ 12977821 w 17145640"/>
              <a:gd name="connsiteY28" fmla="*/ 3053798 h 3089229"/>
              <a:gd name="connsiteX29" fmla="*/ 13418692 w 17145640"/>
              <a:gd name="connsiteY29" fmla="*/ 3021141 h 3089229"/>
              <a:gd name="connsiteX30" fmla="*/ 14080742 w 17145640"/>
              <a:gd name="connsiteY30" fmla="*/ 3026584 h 3089229"/>
              <a:gd name="connsiteX31" fmla="*/ 14888758 w 17145640"/>
              <a:gd name="connsiteY31" fmla="*/ 3017182 h 3089229"/>
              <a:gd name="connsiteX32" fmla="*/ 16073502 w 17145640"/>
              <a:gd name="connsiteY32" fmla="*/ 2492243 h 3089229"/>
              <a:gd name="connsiteX33" fmla="*/ 17135485 w 17145640"/>
              <a:gd name="connsiteY33" fmla="*/ 2342989 h 3089229"/>
              <a:gd name="connsiteX34" fmla="*/ 16544851 w 17145640"/>
              <a:gd name="connsiteY34" fmla="*/ 2067176 h 3089229"/>
              <a:gd name="connsiteX35" fmla="*/ 15487826 w 17145640"/>
              <a:gd name="connsiteY35" fmla="*/ 2219601 h 3089229"/>
              <a:gd name="connsiteX36" fmla="*/ 14487464 w 17145640"/>
              <a:gd name="connsiteY36" fmla="*/ 2361100 h 3089229"/>
              <a:gd name="connsiteX37" fmla="*/ 13348430 w 17145640"/>
              <a:gd name="connsiteY37" fmla="*/ 1670818 h 3089229"/>
              <a:gd name="connsiteX38" fmla="*/ 12771981 w 17145640"/>
              <a:gd name="connsiteY38" fmla="*/ 1203227 h 3089229"/>
              <a:gd name="connsiteX39" fmla="*/ 12310824 w 17145640"/>
              <a:gd name="connsiteY39" fmla="*/ 1031035 h 3089229"/>
              <a:gd name="connsiteX40" fmla="*/ 11871930 w 17145640"/>
              <a:gd name="connsiteY40" fmla="*/ 857853 h 3089229"/>
              <a:gd name="connsiteX41" fmla="*/ 11423638 w 17145640"/>
              <a:gd name="connsiteY41" fmla="*/ 630243 h 3089229"/>
              <a:gd name="connsiteX42" fmla="*/ 10906566 w 17145640"/>
              <a:gd name="connsiteY42" fmla="*/ 441721 h 3089229"/>
              <a:gd name="connsiteX43" fmla="*/ 10495878 w 17145640"/>
              <a:gd name="connsiteY43" fmla="*/ 212627 h 3089229"/>
              <a:gd name="connsiteX44" fmla="*/ 10038678 w 17145640"/>
              <a:gd name="connsiteY44" fmla="*/ 179970 h 3089229"/>
              <a:gd name="connsiteX45" fmla="*/ 8895678 w 17145640"/>
              <a:gd name="connsiteY45" fmla="*/ 33012 h 3089229"/>
              <a:gd name="connsiteX46" fmla="*/ 7491421 w 17145640"/>
              <a:gd name="connsiteY46" fmla="*/ 16684 h 3089229"/>
              <a:gd name="connsiteX47" fmla="*/ 6805621 w 17145640"/>
              <a:gd name="connsiteY47" fmla="*/ 355 h 3089229"/>
              <a:gd name="connsiteX48" fmla="*/ 5662621 w 17145640"/>
              <a:gd name="connsiteY48" fmla="*/ 33012 h 3089229"/>
              <a:gd name="connsiteX49" fmla="*/ 5025806 w 17145640"/>
              <a:gd name="connsiteY49" fmla="*/ 98327 h 3089229"/>
              <a:gd name="connsiteX50" fmla="*/ 3899135 w 17145640"/>
              <a:gd name="connsiteY50" fmla="*/ 147312 h 3089229"/>
              <a:gd name="connsiteX51" fmla="*/ 3099035 w 17145640"/>
              <a:gd name="connsiteY51" fmla="*/ 326927 h 3089229"/>
              <a:gd name="connsiteX52" fmla="*/ 2266278 w 17145640"/>
              <a:gd name="connsiteY52" fmla="*/ 522870 h 3089229"/>
              <a:gd name="connsiteX53" fmla="*/ 1841735 w 17145640"/>
              <a:gd name="connsiteY53" fmla="*/ 686155 h 3089229"/>
              <a:gd name="connsiteX54" fmla="*/ 1417192 w 17145640"/>
              <a:gd name="connsiteY54" fmla="*/ 849441 h 3089229"/>
              <a:gd name="connsiteX55" fmla="*/ 862021 w 17145640"/>
              <a:gd name="connsiteY55" fmla="*/ 1176012 h 3089229"/>
              <a:gd name="connsiteX56" fmla="*/ 437478 w 17145640"/>
              <a:gd name="connsiteY56" fmla="*/ 1502584 h 3089229"/>
              <a:gd name="connsiteX57" fmla="*/ 159892 w 17145640"/>
              <a:gd name="connsiteY57" fmla="*/ 1861812 h 3089229"/>
              <a:gd name="connsiteX58" fmla="*/ 12935 w 17145640"/>
              <a:gd name="connsiteY58" fmla="*/ 2384327 h 3089229"/>
              <a:gd name="connsiteX59" fmla="*/ 12935 w 17145640"/>
              <a:gd name="connsiteY59" fmla="*/ 2694570 h 3089229"/>
              <a:gd name="connsiteX60" fmla="*/ 61921 w 17145640"/>
              <a:gd name="connsiteY60" fmla="*/ 2906841 h 3089229"/>
              <a:gd name="connsiteX61" fmla="*/ 143563 w 17145640"/>
              <a:gd name="connsiteY61" fmla="*/ 3021141 h 3089229"/>
              <a:gd name="connsiteX0" fmla="*/ 45592 w 17145640"/>
              <a:gd name="connsiteY0" fmla="*/ 2972155 h 3089229"/>
              <a:gd name="connsiteX1" fmla="*/ 421149 w 17145640"/>
              <a:gd name="connsiteY1" fmla="*/ 2972155 h 3089229"/>
              <a:gd name="connsiteX2" fmla="*/ 772398 w 17145640"/>
              <a:gd name="connsiteY2" fmla="*/ 2881120 h 3089229"/>
              <a:gd name="connsiteX3" fmla="*/ 1327539 w 17145640"/>
              <a:gd name="connsiteY3" fmla="*/ 2822733 h 3089229"/>
              <a:gd name="connsiteX4" fmla="*/ 1834071 w 17145640"/>
              <a:gd name="connsiteY4" fmla="*/ 2634418 h 3089229"/>
              <a:gd name="connsiteX5" fmla="*/ 2119645 w 17145640"/>
              <a:gd name="connsiteY5" fmla="*/ 2686524 h 3089229"/>
              <a:gd name="connsiteX6" fmla="*/ 2707146 w 17145640"/>
              <a:gd name="connsiteY6" fmla="*/ 2774429 h 3089229"/>
              <a:gd name="connsiteX7" fmla="*/ 3229668 w 17145640"/>
              <a:gd name="connsiteY7" fmla="*/ 2807087 h 3089229"/>
              <a:gd name="connsiteX8" fmla="*/ 3597243 w 17145640"/>
              <a:gd name="connsiteY8" fmla="*/ 2830352 h 3089229"/>
              <a:gd name="connsiteX9" fmla="*/ 4265695 w 17145640"/>
              <a:gd name="connsiteY9" fmla="*/ 2775782 h 3089229"/>
              <a:gd name="connsiteX10" fmla="*/ 4797202 w 17145640"/>
              <a:gd name="connsiteY10" fmla="*/ 2483211 h 3089229"/>
              <a:gd name="connsiteX11" fmla="*/ 5057801 w 17145640"/>
              <a:gd name="connsiteY11" fmla="*/ 2708001 h 3089229"/>
              <a:gd name="connsiteX12" fmla="*/ 5653305 w 17145640"/>
              <a:gd name="connsiteY12" fmla="*/ 2669767 h 3089229"/>
              <a:gd name="connsiteX13" fmla="*/ 6102830 w 17145640"/>
              <a:gd name="connsiteY13" fmla="*/ 2761474 h 3089229"/>
              <a:gd name="connsiteX14" fmla="*/ 6429748 w 17145640"/>
              <a:gd name="connsiteY14" fmla="*/ 2814271 h 3089229"/>
              <a:gd name="connsiteX15" fmla="*/ 6821628 w 17145640"/>
              <a:gd name="connsiteY15" fmla="*/ 2756560 h 3089229"/>
              <a:gd name="connsiteX16" fmla="*/ 7172506 w 17145640"/>
              <a:gd name="connsiteY16" fmla="*/ 2806230 h 3089229"/>
              <a:gd name="connsiteX17" fmla="*/ 7663048 w 17145640"/>
              <a:gd name="connsiteY17" fmla="*/ 2630420 h 3089229"/>
              <a:gd name="connsiteX18" fmla="*/ 8103587 w 17145640"/>
              <a:gd name="connsiteY18" fmla="*/ 2746504 h 3089229"/>
              <a:gd name="connsiteX19" fmla="*/ 8593441 w 17145640"/>
              <a:gd name="connsiteY19" fmla="*/ 2719437 h 3089229"/>
              <a:gd name="connsiteX20" fmla="*/ 9018316 w 17145640"/>
              <a:gd name="connsiteY20" fmla="*/ 2715619 h 3089229"/>
              <a:gd name="connsiteX21" fmla="*/ 9164589 w 17145640"/>
              <a:gd name="connsiteY21" fmla="*/ 2705550 h 3089229"/>
              <a:gd name="connsiteX22" fmla="*/ 9833746 w 17145640"/>
              <a:gd name="connsiteY22" fmla="*/ 2688552 h 3089229"/>
              <a:gd name="connsiteX23" fmla="*/ 10446549 w 17145640"/>
              <a:gd name="connsiteY23" fmla="*/ 2668413 h 3089229"/>
              <a:gd name="connsiteX24" fmla="*/ 10822765 w 17145640"/>
              <a:gd name="connsiteY24" fmla="*/ 2700395 h 3089229"/>
              <a:gd name="connsiteX25" fmla="*/ 11517586 w 17145640"/>
              <a:gd name="connsiteY25" fmla="*/ 2814030 h 3089229"/>
              <a:gd name="connsiteX26" fmla="*/ 12161388 w 17145640"/>
              <a:gd name="connsiteY26" fmla="*/ 2966560 h 3089229"/>
              <a:gd name="connsiteX27" fmla="*/ 12553278 w 17145640"/>
              <a:gd name="connsiteY27" fmla="*/ 3086455 h 3089229"/>
              <a:gd name="connsiteX28" fmla="*/ 12977821 w 17145640"/>
              <a:gd name="connsiteY28" fmla="*/ 3053798 h 3089229"/>
              <a:gd name="connsiteX29" fmla="*/ 13418692 w 17145640"/>
              <a:gd name="connsiteY29" fmla="*/ 3021141 h 3089229"/>
              <a:gd name="connsiteX30" fmla="*/ 14080742 w 17145640"/>
              <a:gd name="connsiteY30" fmla="*/ 3026584 h 3089229"/>
              <a:gd name="connsiteX31" fmla="*/ 15052709 w 17145640"/>
              <a:gd name="connsiteY31" fmla="*/ 2587723 h 3089229"/>
              <a:gd name="connsiteX32" fmla="*/ 16073502 w 17145640"/>
              <a:gd name="connsiteY32" fmla="*/ 2492243 h 3089229"/>
              <a:gd name="connsiteX33" fmla="*/ 17135485 w 17145640"/>
              <a:gd name="connsiteY33" fmla="*/ 2342989 h 3089229"/>
              <a:gd name="connsiteX34" fmla="*/ 16544851 w 17145640"/>
              <a:gd name="connsiteY34" fmla="*/ 2067176 h 3089229"/>
              <a:gd name="connsiteX35" fmla="*/ 15487826 w 17145640"/>
              <a:gd name="connsiteY35" fmla="*/ 2219601 h 3089229"/>
              <a:gd name="connsiteX36" fmla="*/ 14487464 w 17145640"/>
              <a:gd name="connsiteY36" fmla="*/ 2361100 h 3089229"/>
              <a:gd name="connsiteX37" fmla="*/ 13348430 w 17145640"/>
              <a:gd name="connsiteY37" fmla="*/ 1670818 h 3089229"/>
              <a:gd name="connsiteX38" fmla="*/ 12771981 w 17145640"/>
              <a:gd name="connsiteY38" fmla="*/ 1203227 h 3089229"/>
              <a:gd name="connsiteX39" fmla="*/ 12310824 w 17145640"/>
              <a:gd name="connsiteY39" fmla="*/ 1031035 h 3089229"/>
              <a:gd name="connsiteX40" fmla="*/ 11871930 w 17145640"/>
              <a:gd name="connsiteY40" fmla="*/ 857853 h 3089229"/>
              <a:gd name="connsiteX41" fmla="*/ 11423638 w 17145640"/>
              <a:gd name="connsiteY41" fmla="*/ 630243 h 3089229"/>
              <a:gd name="connsiteX42" fmla="*/ 10906566 w 17145640"/>
              <a:gd name="connsiteY42" fmla="*/ 441721 h 3089229"/>
              <a:gd name="connsiteX43" fmla="*/ 10495878 w 17145640"/>
              <a:gd name="connsiteY43" fmla="*/ 212627 h 3089229"/>
              <a:gd name="connsiteX44" fmla="*/ 10038678 w 17145640"/>
              <a:gd name="connsiteY44" fmla="*/ 179970 h 3089229"/>
              <a:gd name="connsiteX45" fmla="*/ 8895678 w 17145640"/>
              <a:gd name="connsiteY45" fmla="*/ 33012 h 3089229"/>
              <a:gd name="connsiteX46" fmla="*/ 7491421 w 17145640"/>
              <a:gd name="connsiteY46" fmla="*/ 16684 h 3089229"/>
              <a:gd name="connsiteX47" fmla="*/ 6805621 w 17145640"/>
              <a:gd name="connsiteY47" fmla="*/ 355 h 3089229"/>
              <a:gd name="connsiteX48" fmla="*/ 5662621 w 17145640"/>
              <a:gd name="connsiteY48" fmla="*/ 33012 h 3089229"/>
              <a:gd name="connsiteX49" fmla="*/ 5025806 w 17145640"/>
              <a:gd name="connsiteY49" fmla="*/ 98327 h 3089229"/>
              <a:gd name="connsiteX50" fmla="*/ 3899135 w 17145640"/>
              <a:gd name="connsiteY50" fmla="*/ 147312 h 3089229"/>
              <a:gd name="connsiteX51" fmla="*/ 3099035 w 17145640"/>
              <a:gd name="connsiteY51" fmla="*/ 326927 h 3089229"/>
              <a:gd name="connsiteX52" fmla="*/ 2266278 w 17145640"/>
              <a:gd name="connsiteY52" fmla="*/ 522870 h 3089229"/>
              <a:gd name="connsiteX53" fmla="*/ 1841735 w 17145640"/>
              <a:gd name="connsiteY53" fmla="*/ 686155 h 3089229"/>
              <a:gd name="connsiteX54" fmla="*/ 1417192 w 17145640"/>
              <a:gd name="connsiteY54" fmla="*/ 849441 h 3089229"/>
              <a:gd name="connsiteX55" fmla="*/ 862021 w 17145640"/>
              <a:gd name="connsiteY55" fmla="*/ 1176012 h 3089229"/>
              <a:gd name="connsiteX56" fmla="*/ 437478 w 17145640"/>
              <a:gd name="connsiteY56" fmla="*/ 1502584 h 3089229"/>
              <a:gd name="connsiteX57" fmla="*/ 159892 w 17145640"/>
              <a:gd name="connsiteY57" fmla="*/ 1861812 h 3089229"/>
              <a:gd name="connsiteX58" fmla="*/ 12935 w 17145640"/>
              <a:gd name="connsiteY58" fmla="*/ 2384327 h 3089229"/>
              <a:gd name="connsiteX59" fmla="*/ 12935 w 17145640"/>
              <a:gd name="connsiteY59" fmla="*/ 2694570 h 3089229"/>
              <a:gd name="connsiteX60" fmla="*/ 61921 w 17145640"/>
              <a:gd name="connsiteY60" fmla="*/ 2906841 h 3089229"/>
              <a:gd name="connsiteX61" fmla="*/ 143563 w 17145640"/>
              <a:gd name="connsiteY61" fmla="*/ 3021141 h 3089229"/>
              <a:gd name="connsiteX0" fmla="*/ 45592 w 17145640"/>
              <a:gd name="connsiteY0" fmla="*/ 2972155 h 3089229"/>
              <a:gd name="connsiteX1" fmla="*/ 421149 w 17145640"/>
              <a:gd name="connsiteY1" fmla="*/ 2972155 h 3089229"/>
              <a:gd name="connsiteX2" fmla="*/ 772398 w 17145640"/>
              <a:gd name="connsiteY2" fmla="*/ 2881120 h 3089229"/>
              <a:gd name="connsiteX3" fmla="*/ 1327539 w 17145640"/>
              <a:gd name="connsiteY3" fmla="*/ 2822733 h 3089229"/>
              <a:gd name="connsiteX4" fmla="*/ 1834071 w 17145640"/>
              <a:gd name="connsiteY4" fmla="*/ 2634418 h 3089229"/>
              <a:gd name="connsiteX5" fmla="*/ 2119645 w 17145640"/>
              <a:gd name="connsiteY5" fmla="*/ 2686524 h 3089229"/>
              <a:gd name="connsiteX6" fmla="*/ 2707146 w 17145640"/>
              <a:gd name="connsiteY6" fmla="*/ 2774429 h 3089229"/>
              <a:gd name="connsiteX7" fmla="*/ 3229668 w 17145640"/>
              <a:gd name="connsiteY7" fmla="*/ 2807087 h 3089229"/>
              <a:gd name="connsiteX8" fmla="*/ 3597243 w 17145640"/>
              <a:gd name="connsiteY8" fmla="*/ 2830352 h 3089229"/>
              <a:gd name="connsiteX9" fmla="*/ 4265695 w 17145640"/>
              <a:gd name="connsiteY9" fmla="*/ 2775782 h 3089229"/>
              <a:gd name="connsiteX10" fmla="*/ 4797202 w 17145640"/>
              <a:gd name="connsiteY10" fmla="*/ 2483211 h 3089229"/>
              <a:gd name="connsiteX11" fmla="*/ 5057801 w 17145640"/>
              <a:gd name="connsiteY11" fmla="*/ 2708001 h 3089229"/>
              <a:gd name="connsiteX12" fmla="*/ 5653305 w 17145640"/>
              <a:gd name="connsiteY12" fmla="*/ 2669767 h 3089229"/>
              <a:gd name="connsiteX13" fmla="*/ 6102830 w 17145640"/>
              <a:gd name="connsiteY13" fmla="*/ 2761474 h 3089229"/>
              <a:gd name="connsiteX14" fmla="*/ 6429748 w 17145640"/>
              <a:gd name="connsiteY14" fmla="*/ 2814271 h 3089229"/>
              <a:gd name="connsiteX15" fmla="*/ 6821628 w 17145640"/>
              <a:gd name="connsiteY15" fmla="*/ 2756560 h 3089229"/>
              <a:gd name="connsiteX16" fmla="*/ 7172506 w 17145640"/>
              <a:gd name="connsiteY16" fmla="*/ 2806230 h 3089229"/>
              <a:gd name="connsiteX17" fmla="*/ 7663048 w 17145640"/>
              <a:gd name="connsiteY17" fmla="*/ 2630420 h 3089229"/>
              <a:gd name="connsiteX18" fmla="*/ 8103587 w 17145640"/>
              <a:gd name="connsiteY18" fmla="*/ 2746504 h 3089229"/>
              <a:gd name="connsiteX19" fmla="*/ 8593441 w 17145640"/>
              <a:gd name="connsiteY19" fmla="*/ 2719437 h 3089229"/>
              <a:gd name="connsiteX20" fmla="*/ 9018316 w 17145640"/>
              <a:gd name="connsiteY20" fmla="*/ 2715619 h 3089229"/>
              <a:gd name="connsiteX21" fmla="*/ 9164589 w 17145640"/>
              <a:gd name="connsiteY21" fmla="*/ 2705550 h 3089229"/>
              <a:gd name="connsiteX22" fmla="*/ 9833746 w 17145640"/>
              <a:gd name="connsiteY22" fmla="*/ 2688552 h 3089229"/>
              <a:gd name="connsiteX23" fmla="*/ 10446549 w 17145640"/>
              <a:gd name="connsiteY23" fmla="*/ 2668413 h 3089229"/>
              <a:gd name="connsiteX24" fmla="*/ 10822765 w 17145640"/>
              <a:gd name="connsiteY24" fmla="*/ 2700395 h 3089229"/>
              <a:gd name="connsiteX25" fmla="*/ 11517586 w 17145640"/>
              <a:gd name="connsiteY25" fmla="*/ 2814030 h 3089229"/>
              <a:gd name="connsiteX26" fmla="*/ 12161388 w 17145640"/>
              <a:gd name="connsiteY26" fmla="*/ 2966560 h 3089229"/>
              <a:gd name="connsiteX27" fmla="*/ 12553278 w 17145640"/>
              <a:gd name="connsiteY27" fmla="*/ 3086455 h 3089229"/>
              <a:gd name="connsiteX28" fmla="*/ 12977821 w 17145640"/>
              <a:gd name="connsiteY28" fmla="*/ 3053798 h 3089229"/>
              <a:gd name="connsiteX29" fmla="*/ 13418692 w 17145640"/>
              <a:gd name="connsiteY29" fmla="*/ 3021141 h 3089229"/>
              <a:gd name="connsiteX30" fmla="*/ 14162714 w 17145640"/>
              <a:gd name="connsiteY30" fmla="*/ 2847651 h 3089229"/>
              <a:gd name="connsiteX31" fmla="*/ 15052709 w 17145640"/>
              <a:gd name="connsiteY31" fmla="*/ 2587723 h 3089229"/>
              <a:gd name="connsiteX32" fmla="*/ 16073502 w 17145640"/>
              <a:gd name="connsiteY32" fmla="*/ 2492243 h 3089229"/>
              <a:gd name="connsiteX33" fmla="*/ 17135485 w 17145640"/>
              <a:gd name="connsiteY33" fmla="*/ 2342989 h 3089229"/>
              <a:gd name="connsiteX34" fmla="*/ 16544851 w 17145640"/>
              <a:gd name="connsiteY34" fmla="*/ 2067176 h 3089229"/>
              <a:gd name="connsiteX35" fmla="*/ 15487826 w 17145640"/>
              <a:gd name="connsiteY35" fmla="*/ 2219601 h 3089229"/>
              <a:gd name="connsiteX36" fmla="*/ 14487464 w 17145640"/>
              <a:gd name="connsiteY36" fmla="*/ 2361100 h 3089229"/>
              <a:gd name="connsiteX37" fmla="*/ 13348430 w 17145640"/>
              <a:gd name="connsiteY37" fmla="*/ 1670818 h 3089229"/>
              <a:gd name="connsiteX38" fmla="*/ 12771981 w 17145640"/>
              <a:gd name="connsiteY38" fmla="*/ 1203227 h 3089229"/>
              <a:gd name="connsiteX39" fmla="*/ 12310824 w 17145640"/>
              <a:gd name="connsiteY39" fmla="*/ 1031035 h 3089229"/>
              <a:gd name="connsiteX40" fmla="*/ 11871930 w 17145640"/>
              <a:gd name="connsiteY40" fmla="*/ 857853 h 3089229"/>
              <a:gd name="connsiteX41" fmla="*/ 11423638 w 17145640"/>
              <a:gd name="connsiteY41" fmla="*/ 630243 h 3089229"/>
              <a:gd name="connsiteX42" fmla="*/ 10906566 w 17145640"/>
              <a:gd name="connsiteY42" fmla="*/ 441721 h 3089229"/>
              <a:gd name="connsiteX43" fmla="*/ 10495878 w 17145640"/>
              <a:gd name="connsiteY43" fmla="*/ 212627 h 3089229"/>
              <a:gd name="connsiteX44" fmla="*/ 10038678 w 17145640"/>
              <a:gd name="connsiteY44" fmla="*/ 179970 h 3089229"/>
              <a:gd name="connsiteX45" fmla="*/ 8895678 w 17145640"/>
              <a:gd name="connsiteY45" fmla="*/ 33012 h 3089229"/>
              <a:gd name="connsiteX46" fmla="*/ 7491421 w 17145640"/>
              <a:gd name="connsiteY46" fmla="*/ 16684 h 3089229"/>
              <a:gd name="connsiteX47" fmla="*/ 6805621 w 17145640"/>
              <a:gd name="connsiteY47" fmla="*/ 355 h 3089229"/>
              <a:gd name="connsiteX48" fmla="*/ 5662621 w 17145640"/>
              <a:gd name="connsiteY48" fmla="*/ 33012 h 3089229"/>
              <a:gd name="connsiteX49" fmla="*/ 5025806 w 17145640"/>
              <a:gd name="connsiteY49" fmla="*/ 98327 h 3089229"/>
              <a:gd name="connsiteX50" fmla="*/ 3899135 w 17145640"/>
              <a:gd name="connsiteY50" fmla="*/ 147312 h 3089229"/>
              <a:gd name="connsiteX51" fmla="*/ 3099035 w 17145640"/>
              <a:gd name="connsiteY51" fmla="*/ 326927 h 3089229"/>
              <a:gd name="connsiteX52" fmla="*/ 2266278 w 17145640"/>
              <a:gd name="connsiteY52" fmla="*/ 522870 h 3089229"/>
              <a:gd name="connsiteX53" fmla="*/ 1841735 w 17145640"/>
              <a:gd name="connsiteY53" fmla="*/ 686155 h 3089229"/>
              <a:gd name="connsiteX54" fmla="*/ 1417192 w 17145640"/>
              <a:gd name="connsiteY54" fmla="*/ 849441 h 3089229"/>
              <a:gd name="connsiteX55" fmla="*/ 862021 w 17145640"/>
              <a:gd name="connsiteY55" fmla="*/ 1176012 h 3089229"/>
              <a:gd name="connsiteX56" fmla="*/ 437478 w 17145640"/>
              <a:gd name="connsiteY56" fmla="*/ 1502584 h 3089229"/>
              <a:gd name="connsiteX57" fmla="*/ 159892 w 17145640"/>
              <a:gd name="connsiteY57" fmla="*/ 1861812 h 3089229"/>
              <a:gd name="connsiteX58" fmla="*/ 12935 w 17145640"/>
              <a:gd name="connsiteY58" fmla="*/ 2384327 h 3089229"/>
              <a:gd name="connsiteX59" fmla="*/ 12935 w 17145640"/>
              <a:gd name="connsiteY59" fmla="*/ 2694570 h 3089229"/>
              <a:gd name="connsiteX60" fmla="*/ 61921 w 17145640"/>
              <a:gd name="connsiteY60" fmla="*/ 2906841 h 3089229"/>
              <a:gd name="connsiteX61" fmla="*/ 143563 w 17145640"/>
              <a:gd name="connsiteY61" fmla="*/ 3021141 h 3089229"/>
              <a:gd name="connsiteX0" fmla="*/ 45592 w 17145640"/>
              <a:gd name="connsiteY0" fmla="*/ 2972155 h 3232742"/>
              <a:gd name="connsiteX1" fmla="*/ 421149 w 17145640"/>
              <a:gd name="connsiteY1" fmla="*/ 2972155 h 3232742"/>
              <a:gd name="connsiteX2" fmla="*/ 772398 w 17145640"/>
              <a:gd name="connsiteY2" fmla="*/ 2881120 h 3232742"/>
              <a:gd name="connsiteX3" fmla="*/ 1327539 w 17145640"/>
              <a:gd name="connsiteY3" fmla="*/ 2822733 h 3232742"/>
              <a:gd name="connsiteX4" fmla="*/ 1834071 w 17145640"/>
              <a:gd name="connsiteY4" fmla="*/ 2634418 h 3232742"/>
              <a:gd name="connsiteX5" fmla="*/ 2119645 w 17145640"/>
              <a:gd name="connsiteY5" fmla="*/ 2686524 h 3232742"/>
              <a:gd name="connsiteX6" fmla="*/ 2707146 w 17145640"/>
              <a:gd name="connsiteY6" fmla="*/ 2774429 h 3232742"/>
              <a:gd name="connsiteX7" fmla="*/ 3229668 w 17145640"/>
              <a:gd name="connsiteY7" fmla="*/ 2807087 h 3232742"/>
              <a:gd name="connsiteX8" fmla="*/ 3597243 w 17145640"/>
              <a:gd name="connsiteY8" fmla="*/ 2830352 h 3232742"/>
              <a:gd name="connsiteX9" fmla="*/ 4265695 w 17145640"/>
              <a:gd name="connsiteY9" fmla="*/ 2775782 h 3232742"/>
              <a:gd name="connsiteX10" fmla="*/ 4797202 w 17145640"/>
              <a:gd name="connsiteY10" fmla="*/ 2483211 h 3232742"/>
              <a:gd name="connsiteX11" fmla="*/ 5057801 w 17145640"/>
              <a:gd name="connsiteY11" fmla="*/ 2708001 h 3232742"/>
              <a:gd name="connsiteX12" fmla="*/ 5653305 w 17145640"/>
              <a:gd name="connsiteY12" fmla="*/ 2669767 h 3232742"/>
              <a:gd name="connsiteX13" fmla="*/ 6102830 w 17145640"/>
              <a:gd name="connsiteY13" fmla="*/ 2761474 h 3232742"/>
              <a:gd name="connsiteX14" fmla="*/ 6429748 w 17145640"/>
              <a:gd name="connsiteY14" fmla="*/ 2814271 h 3232742"/>
              <a:gd name="connsiteX15" fmla="*/ 6821628 w 17145640"/>
              <a:gd name="connsiteY15" fmla="*/ 2756560 h 3232742"/>
              <a:gd name="connsiteX16" fmla="*/ 7172506 w 17145640"/>
              <a:gd name="connsiteY16" fmla="*/ 2806230 h 3232742"/>
              <a:gd name="connsiteX17" fmla="*/ 7663048 w 17145640"/>
              <a:gd name="connsiteY17" fmla="*/ 2630420 h 3232742"/>
              <a:gd name="connsiteX18" fmla="*/ 8103587 w 17145640"/>
              <a:gd name="connsiteY18" fmla="*/ 2746504 h 3232742"/>
              <a:gd name="connsiteX19" fmla="*/ 8593441 w 17145640"/>
              <a:gd name="connsiteY19" fmla="*/ 2719437 h 3232742"/>
              <a:gd name="connsiteX20" fmla="*/ 9018316 w 17145640"/>
              <a:gd name="connsiteY20" fmla="*/ 2715619 h 3232742"/>
              <a:gd name="connsiteX21" fmla="*/ 9164589 w 17145640"/>
              <a:gd name="connsiteY21" fmla="*/ 2705550 h 3232742"/>
              <a:gd name="connsiteX22" fmla="*/ 9833746 w 17145640"/>
              <a:gd name="connsiteY22" fmla="*/ 2688552 h 3232742"/>
              <a:gd name="connsiteX23" fmla="*/ 10446549 w 17145640"/>
              <a:gd name="connsiteY23" fmla="*/ 2668413 h 3232742"/>
              <a:gd name="connsiteX24" fmla="*/ 10822765 w 17145640"/>
              <a:gd name="connsiteY24" fmla="*/ 2700395 h 3232742"/>
              <a:gd name="connsiteX25" fmla="*/ 11517586 w 17145640"/>
              <a:gd name="connsiteY25" fmla="*/ 2814030 h 3232742"/>
              <a:gd name="connsiteX26" fmla="*/ 12161388 w 17145640"/>
              <a:gd name="connsiteY26" fmla="*/ 2966560 h 3232742"/>
              <a:gd name="connsiteX27" fmla="*/ 12553278 w 17145640"/>
              <a:gd name="connsiteY27" fmla="*/ 3086455 h 3232742"/>
              <a:gd name="connsiteX28" fmla="*/ 12977816 w 17145640"/>
              <a:gd name="connsiteY28" fmla="*/ 3232742 h 3232742"/>
              <a:gd name="connsiteX29" fmla="*/ 13418692 w 17145640"/>
              <a:gd name="connsiteY29" fmla="*/ 3021141 h 3232742"/>
              <a:gd name="connsiteX30" fmla="*/ 14162714 w 17145640"/>
              <a:gd name="connsiteY30" fmla="*/ 2847651 h 3232742"/>
              <a:gd name="connsiteX31" fmla="*/ 15052709 w 17145640"/>
              <a:gd name="connsiteY31" fmla="*/ 2587723 h 3232742"/>
              <a:gd name="connsiteX32" fmla="*/ 16073502 w 17145640"/>
              <a:gd name="connsiteY32" fmla="*/ 2492243 h 3232742"/>
              <a:gd name="connsiteX33" fmla="*/ 17135485 w 17145640"/>
              <a:gd name="connsiteY33" fmla="*/ 2342989 h 3232742"/>
              <a:gd name="connsiteX34" fmla="*/ 16544851 w 17145640"/>
              <a:gd name="connsiteY34" fmla="*/ 2067176 h 3232742"/>
              <a:gd name="connsiteX35" fmla="*/ 15487826 w 17145640"/>
              <a:gd name="connsiteY35" fmla="*/ 2219601 h 3232742"/>
              <a:gd name="connsiteX36" fmla="*/ 14487464 w 17145640"/>
              <a:gd name="connsiteY36" fmla="*/ 2361100 h 3232742"/>
              <a:gd name="connsiteX37" fmla="*/ 13348430 w 17145640"/>
              <a:gd name="connsiteY37" fmla="*/ 1670818 h 3232742"/>
              <a:gd name="connsiteX38" fmla="*/ 12771981 w 17145640"/>
              <a:gd name="connsiteY38" fmla="*/ 1203227 h 3232742"/>
              <a:gd name="connsiteX39" fmla="*/ 12310824 w 17145640"/>
              <a:gd name="connsiteY39" fmla="*/ 1031035 h 3232742"/>
              <a:gd name="connsiteX40" fmla="*/ 11871930 w 17145640"/>
              <a:gd name="connsiteY40" fmla="*/ 857853 h 3232742"/>
              <a:gd name="connsiteX41" fmla="*/ 11423638 w 17145640"/>
              <a:gd name="connsiteY41" fmla="*/ 630243 h 3232742"/>
              <a:gd name="connsiteX42" fmla="*/ 10906566 w 17145640"/>
              <a:gd name="connsiteY42" fmla="*/ 441721 h 3232742"/>
              <a:gd name="connsiteX43" fmla="*/ 10495878 w 17145640"/>
              <a:gd name="connsiteY43" fmla="*/ 212627 h 3232742"/>
              <a:gd name="connsiteX44" fmla="*/ 10038678 w 17145640"/>
              <a:gd name="connsiteY44" fmla="*/ 179970 h 3232742"/>
              <a:gd name="connsiteX45" fmla="*/ 8895678 w 17145640"/>
              <a:gd name="connsiteY45" fmla="*/ 33012 h 3232742"/>
              <a:gd name="connsiteX46" fmla="*/ 7491421 w 17145640"/>
              <a:gd name="connsiteY46" fmla="*/ 16684 h 3232742"/>
              <a:gd name="connsiteX47" fmla="*/ 6805621 w 17145640"/>
              <a:gd name="connsiteY47" fmla="*/ 355 h 3232742"/>
              <a:gd name="connsiteX48" fmla="*/ 5662621 w 17145640"/>
              <a:gd name="connsiteY48" fmla="*/ 33012 h 3232742"/>
              <a:gd name="connsiteX49" fmla="*/ 5025806 w 17145640"/>
              <a:gd name="connsiteY49" fmla="*/ 98327 h 3232742"/>
              <a:gd name="connsiteX50" fmla="*/ 3899135 w 17145640"/>
              <a:gd name="connsiteY50" fmla="*/ 147312 h 3232742"/>
              <a:gd name="connsiteX51" fmla="*/ 3099035 w 17145640"/>
              <a:gd name="connsiteY51" fmla="*/ 326927 h 3232742"/>
              <a:gd name="connsiteX52" fmla="*/ 2266278 w 17145640"/>
              <a:gd name="connsiteY52" fmla="*/ 522870 h 3232742"/>
              <a:gd name="connsiteX53" fmla="*/ 1841735 w 17145640"/>
              <a:gd name="connsiteY53" fmla="*/ 686155 h 3232742"/>
              <a:gd name="connsiteX54" fmla="*/ 1417192 w 17145640"/>
              <a:gd name="connsiteY54" fmla="*/ 849441 h 3232742"/>
              <a:gd name="connsiteX55" fmla="*/ 862021 w 17145640"/>
              <a:gd name="connsiteY55" fmla="*/ 1176012 h 3232742"/>
              <a:gd name="connsiteX56" fmla="*/ 437478 w 17145640"/>
              <a:gd name="connsiteY56" fmla="*/ 1502584 h 3232742"/>
              <a:gd name="connsiteX57" fmla="*/ 159892 w 17145640"/>
              <a:gd name="connsiteY57" fmla="*/ 1861812 h 3232742"/>
              <a:gd name="connsiteX58" fmla="*/ 12935 w 17145640"/>
              <a:gd name="connsiteY58" fmla="*/ 2384327 h 3232742"/>
              <a:gd name="connsiteX59" fmla="*/ 12935 w 17145640"/>
              <a:gd name="connsiteY59" fmla="*/ 2694570 h 3232742"/>
              <a:gd name="connsiteX60" fmla="*/ 61921 w 17145640"/>
              <a:gd name="connsiteY60" fmla="*/ 2906841 h 3232742"/>
              <a:gd name="connsiteX61" fmla="*/ 143563 w 17145640"/>
              <a:gd name="connsiteY61" fmla="*/ 3021141 h 3232742"/>
              <a:gd name="connsiteX0" fmla="*/ 45592 w 17148256"/>
              <a:gd name="connsiteY0" fmla="*/ 2972155 h 3232742"/>
              <a:gd name="connsiteX1" fmla="*/ 421149 w 17148256"/>
              <a:gd name="connsiteY1" fmla="*/ 2972155 h 3232742"/>
              <a:gd name="connsiteX2" fmla="*/ 772398 w 17148256"/>
              <a:gd name="connsiteY2" fmla="*/ 2881120 h 3232742"/>
              <a:gd name="connsiteX3" fmla="*/ 1327539 w 17148256"/>
              <a:gd name="connsiteY3" fmla="*/ 2822733 h 3232742"/>
              <a:gd name="connsiteX4" fmla="*/ 1834071 w 17148256"/>
              <a:gd name="connsiteY4" fmla="*/ 2634418 h 3232742"/>
              <a:gd name="connsiteX5" fmla="*/ 2119645 w 17148256"/>
              <a:gd name="connsiteY5" fmla="*/ 2686524 h 3232742"/>
              <a:gd name="connsiteX6" fmla="*/ 2707146 w 17148256"/>
              <a:gd name="connsiteY6" fmla="*/ 2774429 h 3232742"/>
              <a:gd name="connsiteX7" fmla="*/ 3229668 w 17148256"/>
              <a:gd name="connsiteY7" fmla="*/ 2807087 h 3232742"/>
              <a:gd name="connsiteX8" fmla="*/ 3597243 w 17148256"/>
              <a:gd name="connsiteY8" fmla="*/ 2830352 h 3232742"/>
              <a:gd name="connsiteX9" fmla="*/ 4265695 w 17148256"/>
              <a:gd name="connsiteY9" fmla="*/ 2775782 h 3232742"/>
              <a:gd name="connsiteX10" fmla="*/ 4797202 w 17148256"/>
              <a:gd name="connsiteY10" fmla="*/ 2483211 h 3232742"/>
              <a:gd name="connsiteX11" fmla="*/ 5057801 w 17148256"/>
              <a:gd name="connsiteY11" fmla="*/ 2708001 h 3232742"/>
              <a:gd name="connsiteX12" fmla="*/ 5653305 w 17148256"/>
              <a:gd name="connsiteY12" fmla="*/ 2669767 h 3232742"/>
              <a:gd name="connsiteX13" fmla="*/ 6102830 w 17148256"/>
              <a:gd name="connsiteY13" fmla="*/ 2761474 h 3232742"/>
              <a:gd name="connsiteX14" fmla="*/ 6429748 w 17148256"/>
              <a:gd name="connsiteY14" fmla="*/ 2814271 h 3232742"/>
              <a:gd name="connsiteX15" fmla="*/ 6821628 w 17148256"/>
              <a:gd name="connsiteY15" fmla="*/ 2756560 h 3232742"/>
              <a:gd name="connsiteX16" fmla="*/ 7172506 w 17148256"/>
              <a:gd name="connsiteY16" fmla="*/ 2806230 h 3232742"/>
              <a:gd name="connsiteX17" fmla="*/ 7663048 w 17148256"/>
              <a:gd name="connsiteY17" fmla="*/ 2630420 h 3232742"/>
              <a:gd name="connsiteX18" fmla="*/ 8103587 w 17148256"/>
              <a:gd name="connsiteY18" fmla="*/ 2746504 h 3232742"/>
              <a:gd name="connsiteX19" fmla="*/ 8593441 w 17148256"/>
              <a:gd name="connsiteY19" fmla="*/ 2719437 h 3232742"/>
              <a:gd name="connsiteX20" fmla="*/ 9018316 w 17148256"/>
              <a:gd name="connsiteY20" fmla="*/ 2715619 h 3232742"/>
              <a:gd name="connsiteX21" fmla="*/ 9164589 w 17148256"/>
              <a:gd name="connsiteY21" fmla="*/ 2705550 h 3232742"/>
              <a:gd name="connsiteX22" fmla="*/ 9833746 w 17148256"/>
              <a:gd name="connsiteY22" fmla="*/ 2688552 h 3232742"/>
              <a:gd name="connsiteX23" fmla="*/ 10446549 w 17148256"/>
              <a:gd name="connsiteY23" fmla="*/ 2668413 h 3232742"/>
              <a:gd name="connsiteX24" fmla="*/ 10822765 w 17148256"/>
              <a:gd name="connsiteY24" fmla="*/ 2700395 h 3232742"/>
              <a:gd name="connsiteX25" fmla="*/ 11517586 w 17148256"/>
              <a:gd name="connsiteY25" fmla="*/ 2814030 h 3232742"/>
              <a:gd name="connsiteX26" fmla="*/ 12161388 w 17148256"/>
              <a:gd name="connsiteY26" fmla="*/ 2966560 h 3232742"/>
              <a:gd name="connsiteX27" fmla="*/ 12553278 w 17148256"/>
              <a:gd name="connsiteY27" fmla="*/ 3086455 h 3232742"/>
              <a:gd name="connsiteX28" fmla="*/ 12977816 w 17148256"/>
              <a:gd name="connsiteY28" fmla="*/ 3232742 h 3232742"/>
              <a:gd name="connsiteX29" fmla="*/ 13418692 w 17148256"/>
              <a:gd name="connsiteY29" fmla="*/ 3021141 h 3232742"/>
              <a:gd name="connsiteX30" fmla="*/ 14162714 w 17148256"/>
              <a:gd name="connsiteY30" fmla="*/ 2847651 h 3232742"/>
              <a:gd name="connsiteX31" fmla="*/ 15052709 w 17148256"/>
              <a:gd name="connsiteY31" fmla="*/ 2587723 h 3232742"/>
              <a:gd name="connsiteX32" fmla="*/ 16073502 w 17148256"/>
              <a:gd name="connsiteY32" fmla="*/ 2492243 h 3232742"/>
              <a:gd name="connsiteX33" fmla="*/ 17135485 w 17148256"/>
              <a:gd name="connsiteY33" fmla="*/ 2342989 h 3232742"/>
              <a:gd name="connsiteX34" fmla="*/ 16585835 w 17148256"/>
              <a:gd name="connsiteY34" fmla="*/ 2246112 h 3232742"/>
              <a:gd name="connsiteX35" fmla="*/ 15487826 w 17148256"/>
              <a:gd name="connsiteY35" fmla="*/ 2219601 h 3232742"/>
              <a:gd name="connsiteX36" fmla="*/ 14487464 w 17148256"/>
              <a:gd name="connsiteY36" fmla="*/ 2361100 h 3232742"/>
              <a:gd name="connsiteX37" fmla="*/ 13348430 w 17148256"/>
              <a:gd name="connsiteY37" fmla="*/ 1670818 h 3232742"/>
              <a:gd name="connsiteX38" fmla="*/ 12771981 w 17148256"/>
              <a:gd name="connsiteY38" fmla="*/ 1203227 h 3232742"/>
              <a:gd name="connsiteX39" fmla="*/ 12310824 w 17148256"/>
              <a:gd name="connsiteY39" fmla="*/ 1031035 h 3232742"/>
              <a:gd name="connsiteX40" fmla="*/ 11871930 w 17148256"/>
              <a:gd name="connsiteY40" fmla="*/ 857853 h 3232742"/>
              <a:gd name="connsiteX41" fmla="*/ 11423638 w 17148256"/>
              <a:gd name="connsiteY41" fmla="*/ 630243 h 3232742"/>
              <a:gd name="connsiteX42" fmla="*/ 10906566 w 17148256"/>
              <a:gd name="connsiteY42" fmla="*/ 441721 h 3232742"/>
              <a:gd name="connsiteX43" fmla="*/ 10495878 w 17148256"/>
              <a:gd name="connsiteY43" fmla="*/ 212627 h 3232742"/>
              <a:gd name="connsiteX44" fmla="*/ 10038678 w 17148256"/>
              <a:gd name="connsiteY44" fmla="*/ 179970 h 3232742"/>
              <a:gd name="connsiteX45" fmla="*/ 8895678 w 17148256"/>
              <a:gd name="connsiteY45" fmla="*/ 33012 h 3232742"/>
              <a:gd name="connsiteX46" fmla="*/ 7491421 w 17148256"/>
              <a:gd name="connsiteY46" fmla="*/ 16684 h 3232742"/>
              <a:gd name="connsiteX47" fmla="*/ 6805621 w 17148256"/>
              <a:gd name="connsiteY47" fmla="*/ 355 h 3232742"/>
              <a:gd name="connsiteX48" fmla="*/ 5662621 w 17148256"/>
              <a:gd name="connsiteY48" fmla="*/ 33012 h 3232742"/>
              <a:gd name="connsiteX49" fmla="*/ 5025806 w 17148256"/>
              <a:gd name="connsiteY49" fmla="*/ 98327 h 3232742"/>
              <a:gd name="connsiteX50" fmla="*/ 3899135 w 17148256"/>
              <a:gd name="connsiteY50" fmla="*/ 147312 h 3232742"/>
              <a:gd name="connsiteX51" fmla="*/ 3099035 w 17148256"/>
              <a:gd name="connsiteY51" fmla="*/ 326927 h 3232742"/>
              <a:gd name="connsiteX52" fmla="*/ 2266278 w 17148256"/>
              <a:gd name="connsiteY52" fmla="*/ 522870 h 3232742"/>
              <a:gd name="connsiteX53" fmla="*/ 1841735 w 17148256"/>
              <a:gd name="connsiteY53" fmla="*/ 686155 h 3232742"/>
              <a:gd name="connsiteX54" fmla="*/ 1417192 w 17148256"/>
              <a:gd name="connsiteY54" fmla="*/ 849441 h 3232742"/>
              <a:gd name="connsiteX55" fmla="*/ 862021 w 17148256"/>
              <a:gd name="connsiteY55" fmla="*/ 1176012 h 3232742"/>
              <a:gd name="connsiteX56" fmla="*/ 437478 w 17148256"/>
              <a:gd name="connsiteY56" fmla="*/ 1502584 h 3232742"/>
              <a:gd name="connsiteX57" fmla="*/ 159892 w 17148256"/>
              <a:gd name="connsiteY57" fmla="*/ 1861812 h 3232742"/>
              <a:gd name="connsiteX58" fmla="*/ 12935 w 17148256"/>
              <a:gd name="connsiteY58" fmla="*/ 2384327 h 3232742"/>
              <a:gd name="connsiteX59" fmla="*/ 12935 w 17148256"/>
              <a:gd name="connsiteY59" fmla="*/ 2694570 h 3232742"/>
              <a:gd name="connsiteX60" fmla="*/ 61921 w 17148256"/>
              <a:gd name="connsiteY60" fmla="*/ 2906841 h 3232742"/>
              <a:gd name="connsiteX61" fmla="*/ 143563 w 17148256"/>
              <a:gd name="connsiteY61" fmla="*/ 3021141 h 3232742"/>
              <a:gd name="connsiteX0" fmla="*/ 45592 w 17148067"/>
              <a:gd name="connsiteY0" fmla="*/ 2972155 h 3232742"/>
              <a:gd name="connsiteX1" fmla="*/ 421149 w 17148067"/>
              <a:gd name="connsiteY1" fmla="*/ 2972155 h 3232742"/>
              <a:gd name="connsiteX2" fmla="*/ 772398 w 17148067"/>
              <a:gd name="connsiteY2" fmla="*/ 2881120 h 3232742"/>
              <a:gd name="connsiteX3" fmla="*/ 1327539 w 17148067"/>
              <a:gd name="connsiteY3" fmla="*/ 2822733 h 3232742"/>
              <a:gd name="connsiteX4" fmla="*/ 1834071 w 17148067"/>
              <a:gd name="connsiteY4" fmla="*/ 2634418 h 3232742"/>
              <a:gd name="connsiteX5" fmla="*/ 2119645 w 17148067"/>
              <a:gd name="connsiteY5" fmla="*/ 2686524 h 3232742"/>
              <a:gd name="connsiteX6" fmla="*/ 2707146 w 17148067"/>
              <a:gd name="connsiteY6" fmla="*/ 2774429 h 3232742"/>
              <a:gd name="connsiteX7" fmla="*/ 3229668 w 17148067"/>
              <a:gd name="connsiteY7" fmla="*/ 2807087 h 3232742"/>
              <a:gd name="connsiteX8" fmla="*/ 3597243 w 17148067"/>
              <a:gd name="connsiteY8" fmla="*/ 2830352 h 3232742"/>
              <a:gd name="connsiteX9" fmla="*/ 4265695 w 17148067"/>
              <a:gd name="connsiteY9" fmla="*/ 2775782 h 3232742"/>
              <a:gd name="connsiteX10" fmla="*/ 4797202 w 17148067"/>
              <a:gd name="connsiteY10" fmla="*/ 2483211 h 3232742"/>
              <a:gd name="connsiteX11" fmla="*/ 5057801 w 17148067"/>
              <a:gd name="connsiteY11" fmla="*/ 2708001 h 3232742"/>
              <a:gd name="connsiteX12" fmla="*/ 5653305 w 17148067"/>
              <a:gd name="connsiteY12" fmla="*/ 2669767 h 3232742"/>
              <a:gd name="connsiteX13" fmla="*/ 6102830 w 17148067"/>
              <a:gd name="connsiteY13" fmla="*/ 2761474 h 3232742"/>
              <a:gd name="connsiteX14" fmla="*/ 6429748 w 17148067"/>
              <a:gd name="connsiteY14" fmla="*/ 2814271 h 3232742"/>
              <a:gd name="connsiteX15" fmla="*/ 6821628 w 17148067"/>
              <a:gd name="connsiteY15" fmla="*/ 2756560 h 3232742"/>
              <a:gd name="connsiteX16" fmla="*/ 7172506 w 17148067"/>
              <a:gd name="connsiteY16" fmla="*/ 2806230 h 3232742"/>
              <a:gd name="connsiteX17" fmla="*/ 7663048 w 17148067"/>
              <a:gd name="connsiteY17" fmla="*/ 2630420 h 3232742"/>
              <a:gd name="connsiteX18" fmla="*/ 8103587 w 17148067"/>
              <a:gd name="connsiteY18" fmla="*/ 2746504 h 3232742"/>
              <a:gd name="connsiteX19" fmla="*/ 8593441 w 17148067"/>
              <a:gd name="connsiteY19" fmla="*/ 2719437 h 3232742"/>
              <a:gd name="connsiteX20" fmla="*/ 9018316 w 17148067"/>
              <a:gd name="connsiteY20" fmla="*/ 2715619 h 3232742"/>
              <a:gd name="connsiteX21" fmla="*/ 9164589 w 17148067"/>
              <a:gd name="connsiteY21" fmla="*/ 2705550 h 3232742"/>
              <a:gd name="connsiteX22" fmla="*/ 9833746 w 17148067"/>
              <a:gd name="connsiteY22" fmla="*/ 2688552 h 3232742"/>
              <a:gd name="connsiteX23" fmla="*/ 10446549 w 17148067"/>
              <a:gd name="connsiteY23" fmla="*/ 2668413 h 3232742"/>
              <a:gd name="connsiteX24" fmla="*/ 10822765 w 17148067"/>
              <a:gd name="connsiteY24" fmla="*/ 2700395 h 3232742"/>
              <a:gd name="connsiteX25" fmla="*/ 11517586 w 17148067"/>
              <a:gd name="connsiteY25" fmla="*/ 2814030 h 3232742"/>
              <a:gd name="connsiteX26" fmla="*/ 12161388 w 17148067"/>
              <a:gd name="connsiteY26" fmla="*/ 2966560 h 3232742"/>
              <a:gd name="connsiteX27" fmla="*/ 12553278 w 17148067"/>
              <a:gd name="connsiteY27" fmla="*/ 3086455 h 3232742"/>
              <a:gd name="connsiteX28" fmla="*/ 12977816 w 17148067"/>
              <a:gd name="connsiteY28" fmla="*/ 3232742 h 3232742"/>
              <a:gd name="connsiteX29" fmla="*/ 13418692 w 17148067"/>
              <a:gd name="connsiteY29" fmla="*/ 3021141 h 3232742"/>
              <a:gd name="connsiteX30" fmla="*/ 14162714 w 17148067"/>
              <a:gd name="connsiteY30" fmla="*/ 2847651 h 3232742"/>
              <a:gd name="connsiteX31" fmla="*/ 15052709 w 17148067"/>
              <a:gd name="connsiteY31" fmla="*/ 2587723 h 3232742"/>
              <a:gd name="connsiteX32" fmla="*/ 16073502 w 17148067"/>
              <a:gd name="connsiteY32" fmla="*/ 2492243 h 3232742"/>
              <a:gd name="connsiteX33" fmla="*/ 17135485 w 17148067"/>
              <a:gd name="connsiteY33" fmla="*/ 2342989 h 3232742"/>
              <a:gd name="connsiteX34" fmla="*/ 16585835 w 17148067"/>
              <a:gd name="connsiteY34" fmla="*/ 2246112 h 3232742"/>
              <a:gd name="connsiteX35" fmla="*/ 15528809 w 17148067"/>
              <a:gd name="connsiteY35" fmla="*/ 2326969 h 3232742"/>
              <a:gd name="connsiteX36" fmla="*/ 14487464 w 17148067"/>
              <a:gd name="connsiteY36" fmla="*/ 2361100 h 3232742"/>
              <a:gd name="connsiteX37" fmla="*/ 13348430 w 17148067"/>
              <a:gd name="connsiteY37" fmla="*/ 1670818 h 3232742"/>
              <a:gd name="connsiteX38" fmla="*/ 12771981 w 17148067"/>
              <a:gd name="connsiteY38" fmla="*/ 1203227 h 3232742"/>
              <a:gd name="connsiteX39" fmla="*/ 12310824 w 17148067"/>
              <a:gd name="connsiteY39" fmla="*/ 1031035 h 3232742"/>
              <a:gd name="connsiteX40" fmla="*/ 11871930 w 17148067"/>
              <a:gd name="connsiteY40" fmla="*/ 857853 h 3232742"/>
              <a:gd name="connsiteX41" fmla="*/ 11423638 w 17148067"/>
              <a:gd name="connsiteY41" fmla="*/ 630243 h 3232742"/>
              <a:gd name="connsiteX42" fmla="*/ 10906566 w 17148067"/>
              <a:gd name="connsiteY42" fmla="*/ 441721 h 3232742"/>
              <a:gd name="connsiteX43" fmla="*/ 10495878 w 17148067"/>
              <a:gd name="connsiteY43" fmla="*/ 212627 h 3232742"/>
              <a:gd name="connsiteX44" fmla="*/ 10038678 w 17148067"/>
              <a:gd name="connsiteY44" fmla="*/ 179970 h 3232742"/>
              <a:gd name="connsiteX45" fmla="*/ 8895678 w 17148067"/>
              <a:gd name="connsiteY45" fmla="*/ 33012 h 3232742"/>
              <a:gd name="connsiteX46" fmla="*/ 7491421 w 17148067"/>
              <a:gd name="connsiteY46" fmla="*/ 16684 h 3232742"/>
              <a:gd name="connsiteX47" fmla="*/ 6805621 w 17148067"/>
              <a:gd name="connsiteY47" fmla="*/ 355 h 3232742"/>
              <a:gd name="connsiteX48" fmla="*/ 5662621 w 17148067"/>
              <a:gd name="connsiteY48" fmla="*/ 33012 h 3232742"/>
              <a:gd name="connsiteX49" fmla="*/ 5025806 w 17148067"/>
              <a:gd name="connsiteY49" fmla="*/ 98327 h 3232742"/>
              <a:gd name="connsiteX50" fmla="*/ 3899135 w 17148067"/>
              <a:gd name="connsiteY50" fmla="*/ 147312 h 3232742"/>
              <a:gd name="connsiteX51" fmla="*/ 3099035 w 17148067"/>
              <a:gd name="connsiteY51" fmla="*/ 326927 h 3232742"/>
              <a:gd name="connsiteX52" fmla="*/ 2266278 w 17148067"/>
              <a:gd name="connsiteY52" fmla="*/ 522870 h 3232742"/>
              <a:gd name="connsiteX53" fmla="*/ 1841735 w 17148067"/>
              <a:gd name="connsiteY53" fmla="*/ 686155 h 3232742"/>
              <a:gd name="connsiteX54" fmla="*/ 1417192 w 17148067"/>
              <a:gd name="connsiteY54" fmla="*/ 849441 h 3232742"/>
              <a:gd name="connsiteX55" fmla="*/ 862021 w 17148067"/>
              <a:gd name="connsiteY55" fmla="*/ 1176012 h 3232742"/>
              <a:gd name="connsiteX56" fmla="*/ 437478 w 17148067"/>
              <a:gd name="connsiteY56" fmla="*/ 1502584 h 3232742"/>
              <a:gd name="connsiteX57" fmla="*/ 159892 w 17148067"/>
              <a:gd name="connsiteY57" fmla="*/ 1861812 h 3232742"/>
              <a:gd name="connsiteX58" fmla="*/ 12935 w 17148067"/>
              <a:gd name="connsiteY58" fmla="*/ 2384327 h 3232742"/>
              <a:gd name="connsiteX59" fmla="*/ 12935 w 17148067"/>
              <a:gd name="connsiteY59" fmla="*/ 2694570 h 3232742"/>
              <a:gd name="connsiteX60" fmla="*/ 61921 w 17148067"/>
              <a:gd name="connsiteY60" fmla="*/ 2906841 h 3232742"/>
              <a:gd name="connsiteX61" fmla="*/ 143563 w 17148067"/>
              <a:gd name="connsiteY61" fmla="*/ 3021141 h 3232742"/>
              <a:gd name="connsiteX0" fmla="*/ 45592 w 17268658"/>
              <a:gd name="connsiteY0" fmla="*/ 2972155 h 3232742"/>
              <a:gd name="connsiteX1" fmla="*/ 421149 w 17268658"/>
              <a:gd name="connsiteY1" fmla="*/ 2972155 h 3232742"/>
              <a:gd name="connsiteX2" fmla="*/ 772398 w 17268658"/>
              <a:gd name="connsiteY2" fmla="*/ 2881120 h 3232742"/>
              <a:gd name="connsiteX3" fmla="*/ 1327539 w 17268658"/>
              <a:gd name="connsiteY3" fmla="*/ 2822733 h 3232742"/>
              <a:gd name="connsiteX4" fmla="*/ 1834071 w 17268658"/>
              <a:gd name="connsiteY4" fmla="*/ 2634418 h 3232742"/>
              <a:gd name="connsiteX5" fmla="*/ 2119645 w 17268658"/>
              <a:gd name="connsiteY5" fmla="*/ 2686524 h 3232742"/>
              <a:gd name="connsiteX6" fmla="*/ 2707146 w 17268658"/>
              <a:gd name="connsiteY6" fmla="*/ 2774429 h 3232742"/>
              <a:gd name="connsiteX7" fmla="*/ 3229668 w 17268658"/>
              <a:gd name="connsiteY7" fmla="*/ 2807087 h 3232742"/>
              <a:gd name="connsiteX8" fmla="*/ 3597243 w 17268658"/>
              <a:gd name="connsiteY8" fmla="*/ 2830352 h 3232742"/>
              <a:gd name="connsiteX9" fmla="*/ 4265695 w 17268658"/>
              <a:gd name="connsiteY9" fmla="*/ 2775782 h 3232742"/>
              <a:gd name="connsiteX10" fmla="*/ 4797202 w 17268658"/>
              <a:gd name="connsiteY10" fmla="*/ 2483211 h 3232742"/>
              <a:gd name="connsiteX11" fmla="*/ 5057801 w 17268658"/>
              <a:gd name="connsiteY11" fmla="*/ 2708001 h 3232742"/>
              <a:gd name="connsiteX12" fmla="*/ 5653305 w 17268658"/>
              <a:gd name="connsiteY12" fmla="*/ 2669767 h 3232742"/>
              <a:gd name="connsiteX13" fmla="*/ 6102830 w 17268658"/>
              <a:gd name="connsiteY13" fmla="*/ 2761474 h 3232742"/>
              <a:gd name="connsiteX14" fmla="*/ 6429748 w 17268658"/>
              <a:gd name="connsiteY14" fmla="*/ 2814271 h 3232742"/>
              <a:gd name="connsiteX15" fmla="*/ 6821628 w 17268658"/>
              <a:gd name="connsiteY15" fmla="*/ 2756560 h 3232742"/>
              <a:gd name="connsiteX16" fmla="*/ 7172506 w 17268658"/>
              <a:gd name="connsiteY16" fmla="*/ 2806230 h 3232742"/>
              <a:gd name="connsiteX17" fmla="*/ 7663048 w 17268658"/>
              <a:gd name="connsiteY17" fmla="*/ 2630420 h 3232742"/>
              <a:gd name="connsiteX18" fmla="*/ 8103587 w 17268658"/>
              <a:gd name="connsiteY18" fmla="*/ 2746504 h 3232742"/>
              <a:gd name="connsiteX19" fmla="*/ 8593441 w 17268658"/>
              <a:gd name="connsiteY19" fmla="*/ 2719437 h 3232742"/>
              <a:gd name="connsiteX20" fmla="*/ 9018316 w 17268658"/>
              <a:gd name="connsiteY20" fmla="*/ 2715619 h 3232742"/>
              <a:gd name="connsiteX21" fmla="*/ 9164589 w 17268658"/>
              <a:gd name="connsiteY21" fmla="*/ 2705550 h 3232742"/>
              <a:gd name="connsiteX22" fmla="*/ 9833746 w 17268658"/>
              <a:gd name="connsiteY22" fmla="*/ 2688552 h 3232742"/>
              <a:gd name="connsiteX23" fmla="*/ 10446549 w 17268658"/>
              <a:gd name="connsiteY23" fmla="*/ 2668413 h 3232742"/>
              <a:gd name="connsiteX24" fmla="*/ 10822765 w 17268658"/>
              <a:gd name="connsiteY24" fmla="*/ 2700395 h 3232742"/>
              <a:gd name="connsiteX25" fmla="*/ 11517586 w 17268658"/>
              <a:gd name="connsiteY25" fmla="*/ 2814030 h 3232742"/>
              <a:gd name="connsiteX26" fmla="*/ 12161388 w 17268658"/>
              <a:gd name="connsiteY26" fmla="*/ 2966560 h 3232742"/>
              <a:gd name="connsiteX27" fmla="*/ 12553278 w 17268658"/>
              <a:gd name="connsiteY27" fmla="*/ 3086455 h 3232742"/>
              <a:gd name="connsiteX28" fmla="*/ 12977816 w 17268658"/>
              <a:gd name="connsiteY28" fmla="*/ 3232742 h 3232742"/>
              <a:gd name="connsiteX29" fmla="*/ 13418692 w 17268658"/>
              <a:gd name="connsiteY29" fmla="*/ 3021141 h 3232742"/>
              <a:gd name="connsiteX30" fmla="*/ 14162714 w 17268658"/>
              <a:gd name="connsiteY30" fmla="*/ 2847651 h 3232742"/>
              <a:gd name="connsiteX31" fmla="*/ 15052709 w 17268658"/>
              <a:gd name="connsiteY31" fmla="*/ 2587723 h 3232742"/>
              <a:gd name="connsiteX32" fmla="*/ 16073502 w 17268658"/>
              <a:gd name="connsiteY32" fmla="*/ 2492243 h 3232742"/>
              <a:gd name="connsiteX33" fmla="*/ 17258451 w 17268658"/>
              <a:gd name="connsiteY33" fmla="*/ 2056686 h 3232742"/>
              <a:gd name="connsiteX34" fmla="*/ 16585835 w 17268658"/>
              <a:gd name="connsiteY34" fmla="*/ 2246112 h 3232742"/>
              <a:gd name="connsiteX35" fmla="*/ 15528809 w 17268658"/>
              <a:gd name="connsiteY35" fmla="*/ 2326969 h 3232742"/>
              <a:gd name="connsiteX36" fmla="*/ 14487464 w 17268658"/>
              <a:gd name="connsiteY36" fmla="*/ 2361100 h 3232742"/>
              <a:gd name="connsiteX37" fmla="*/ 13348430 w 17268658"/>
              <a:gd name="connsiteY37" fmla="*/ 1670818 h 3232742"/>
              <a:gd name="connsiteX38" fmla="*/ 12771981 w 17268658"/>
              <a:gd name="connsiteY38" fmla="*/ 1203227 h 3232742"/>
              <a:gd name="connsiteX39" fmla="*/ 12310824 w 17268658"/>
              <a:gd name="connsiteY39" fmla="*/ 1031035 h 3232742"/>
              <a:gd name="connsiteX40" fmla="*/ 11871930 w 17268658"/>
              <a:gd name="connsiteY40" fmla="*/ 857853 h 3232742"/>
              <a:gd name="connsiteX41" fmla="*/ 11423638 w 17268658"/>
              <a:gd name="connsiteY41" fmla="*/ 630243 h 3232742"/>
              <a:gd name="connsiteX42" fmla="*/ 10906566 w 17268658"/>
              <a:gd name="connsiteY42" fmla="*/ 441721 h 3232742"/>
              <a:gd name="connsiteX43" fmla="*/ 10495878 w 17268658"/>
              <a:gd name="connsiteY43" fmla="*/ 212627 h 3232742"/>
              <a:gd name="connsiteX44" fmla="*/ 10038678 w 17268658"/>
              <a:gd name="connsiteY44" fmla="*/ 179970 h 3232742"/>
              <a:gd name="connsiteX45" fmla="*/ 8895678 w 17268658"/>
              <a:gd name="connsiteY45" fmla="*/ 33012 h 3232742"/>
              <a:gd name="connsiteX46" fmla="*/ 7491421 w 17268658"/>
              <a:gd name="connsiteY46" fmla="*/ 16684 h 3232742"/>
              <a:gd name="connsiteX47" fmla="*/ 6805621 w 17268658"/>
              <a:gd name="connsiteY47" fmla="*/ 355 h 3232742"/>
              <a:gd name="connsiteX48" fmla="*/ 5662621 w 17268658"/>
              <a:gd name="connsiteY48" fmla="*/ 33012 h 3232742"/>
              <a:gd name="connsiteX49" fmla="*/ 5025806 w 17268658"/>
              <a:gd name="connsiteY49" fmla="*/ 98327 h 3232742"/>
              <a:gd name="connsiteX50" fmla="*/ 3899135 w 17268658"/>
              <a:gd name="connsiteY50" fmla="*/ 147312 h 3232742"/>
              <a:gd name="connsiteX51" fmla="*/ 3099035 w 17268658"/>
              <a:gd name="connsiteY51" fmla="*/ 326927 h 3232742"/>
              <a:gd name="connsiteX52" fmla="*/ 2266278 w 17268658"/>
              <a:gd name="connsiteY52" fmla="*/ 522870 h 3232742"/>
              <a:gd name="connsiteX53" fmla="*/ 1841735 w 17268658"/>
              <a:gd name="connsiteY53" fmla="*/ 686155 h 3232742"/>
              <a:gd name="connsiteX54" fmla="*/ 1417192 w 17268658"/>
              <a:gd name="connsiteY54" fmla="*/ 849441 h 3232742"/>
              <a:gd name="connsiteX55" fmla="*/ 862021 w 17268658"/>
              <a:gd name="connsiteY55" fmla="*/ 1176012 h 3232742"/>
              <a:gd name="connsiteX56" fmla="*/ 437478 w 17268658"/>
              <a:gd name="connsiteY56" fmla="*/ 1502584 h 3232742"/>
              <a:gd name="connsiteX57" fmla="*/ 159892 w 17268658"/>
              <a:gd name="connsiteY57" fmla="*/ 1861812 h 3232742"/>
              <a:gd name="connsiteX58" fmla="*/ 12935 w 17268658"/>
              <a:gd name="connsiteY58" fmla="*/ 2384327 h 3232742"/>
              <a:gd name="connsiteX59" fmla="*/ 12935 w 17268658"/>
              <a:gd name="connsiteY59" fmla="*/ 2694570 h 3232742"/>
              <a:gd name="connsiteX60" fmla="*/ 61921 w 17268658"/>
              <a:gd name="connsiteY60" fmla="*/ 2906841 h 3232742"/>
              <a:gd name="connsiteX61" fmla="*/ 143563 w 17268658"/>
              <a:gd name="connsiteY61" fmla="*/ 3021141 h 3232742"/>
              <a:gd name="connsiteX0" fmla="*/ 45592 w 17266661"/>
              <a:gd name="connsiteY0" fmla="*/ 2972155 h 3232742"/>
              <a:gd name="connsiteX1" fmla="*/ 421149 w 17266661"/>
              <a:gd name="connsiteY1" fmla="*/ 2972155 h 3232742"/>
              <a:gd name="connsiteX2" fmla="*/ 772398 w 17266661"/>
              <a:gd name="connsiteY2" fmla="*/ 2881120 h 3232742"/>
              <a:gd name="connsiteX3" fmla="*/ 1327539 w 17266661"/>
              <a:gd name="connsiteY3" fmla="*/ 2822733 h 3232742"/>
              <a:gd name="connsiteX4" fmla="*/ 1834071 w 17266661"/>
              <a:gd name="connsiteY4" fmla="*/ 2634418 h 3232742"/>
              <a:gd name="connsiteX5" fmla="*/ 2119645 w 17266661"/>
              <a:gd name="connsiteY5" fmla="*/ 2686524 h 3232742"/>
              <a:gd name="connsiteX6" fmla="*/ 2707146 w 17266661"/>
              <a:gd name="connsiteY6" fmla="*/ 2774429 h 3232742"/>
              <a:gd name="connsiteX7" fmla="*/ 3229668 w 17266661"/>
              <a:gd name="connsiteY7" fmla="*/ 2807087 h 3232742"/>
              <a:gd name="connsiteX8" fmla="*/ 3597243 w 17266661"/>
              <a:gd name="connsiteY8" fmla="*/ 2830352 h 3232742"/>
              <a:gd name="connsiteX9" fmla="*/ 4265695 w 17266661"/>
              <a:gd name="connsiteY9" fmla="*/ 2775782 h 3232742"/>
              <a:gd name="connsiteX10" fmla="*/ 4797202 w 17266661"/>
              <a:gd name="connsiteY10" fmla="*/ 2483211 h 3232742"/>
              <a:gd name="connsiteX11" fmla="*/ 5057801 w 17266661"/>
              <a:gd name="connsiteY11" fmla="*/ 2708001 h 3232742"/>
              <a:gd name="connsiteX12" fmla="*/ 5653305 w 17266661"/>
              <a:gd name="connsiteY12" fmla="*/ 2669767 h 3232742"/>
              <a:gd name="connsiteX13" fmla="*/ 6102830 w 17266661"/>
              <a:gd name="connsiteY13" fmla="*/ 2761474 h 3232742"/>
              <a:gd name="connsiteX14" fmla="*/ 6429748 w 17266661"/>
              <a:gd name="connsiteY14" fmla="*/ 2814271 h 3232742"/>
              <a:gd name="connsiteX15" fmla="*/ 6821628 w 17266661"/>
              <a:gd name="connsiteY15" fmla="*/ 2756560 h 3232742"/>
              <a:gd name="connsiteX16" fmla="*/ 7172506 w 17266661"/>
              <a:gd name="connsiteY16" fmla="*/ 2806230 h 3232742"/>
              <a:gd name="connsiteX17" fmla="*/ 7663048 w 17266661"/>
              <a:gd name="connsiteY17" fmla="*/ 2630420 h 3232742"/>
              <a:gd name="connsiteX18" fmla="*/ 8103587 w 17266661"/>
              <a:gd name="connsiteY18" fmla="*/ 2746504 h 3232742"/>
              <a:gd name="connsiteX19" fmla="*/ 8593441 w 17266661"/>
              <a:gd name="connsiteY19" fmla="*/ 2719437 h 3232742"/>
              <a:gd name="connsiteX20" fmla="*/ 9018316 w 17266661"/>
              <a:gd name="connsiteY20" fmla="*/ 2715619 h 3232742"/>
              <a:gd name="connsiteX21" fmla="*/ 9164589 w 17266661"/>
              <a:gd name="connsiteY21" fmla="*/ 2705550 h 3232742"/>
              <a:gd name="connsiteX22" fmla="*/ 9833746 w 17266661"/>
              <a:gd name="connsiteY22" fmla="*/ 2688552 h 3232742"/>
              <a:gd name="connsiteX23" fmla="*/ 10446549 w 17266661"/>
              <a:gd name="connsiteY23" fmla="*/ 2668413 h 3232742"/>
              <a:gd name="connsiteX24" fmla="*/ 10822765 w 17266661"/>
              <a:gd name="connsiteY24" fmla="*/ 2700395 h 3232742"/>
              <a:gd name="connsiteX25" fmla="*/ 11517586 w 17266661"/>
              <a:gd name="connsiteY25" fmla="*/ 2814030 h 3232742"/>
              <a:gd name="connsiteX26" fmla="*/ 12161388 w 17266661"/>
              <a:gd name="connsiteY26" fmla="*/ 2966560 h 3232742"/>
              <a:gd name="connsiteX27" fmla="*/ 12553278 w 17266661"/>
              <a:gd name="connsiteY27" fmla="*/ 3086455 h 3232742"/>
              <a:gd name="connsiteX28" fmla="*/ 12977816 w 17266661"/>
              <a:gd name="connsiteY28" fmla="*/ 3232742 h 3232742"/>
              <a:gd name="connsiteX29" fmla="*/ 13418692 w 17266661"/>
              <a:gd name="connsiteY29" fmla="*/ 3021141 h 3232742"/>
              <a:gd name="connsiteX30" fmla="*/ 14162714 w 17266661"/>
              <a:gd name="connsiteY30" fmla="*/ 2847651 h 3232742"/>
              <a:gd name="connsiteX31" fmla="*/ 15052709 w 17266661"/>
              <a:gd name="connsiteY31" fmla="*/ 2587723 h 3232742"/>
              <a:gd name="connsiteX32" fmla="*/ 16073502 w 17266661"/>
              <a:gd name="connsiteY32" fmla="*/ 2492243 h 3232742"/>
              <a:gd name="connsiteX33" fmla="*/ 17258451 w 17266661"/>
              <a:gd name="connsiteY33" fmla="*/ 2056686 h 3232742"/>
              <a:gd name="connsiteX34" fmla="*/ 16544851 w 17266661"/>
              <a:gd name="connsiteY34" fmla="*/ 2031377 h 3232742"/>
              <a:gd name="connsiteX35" fmla="*/ 15528809 w 17266661"/>
              <a:gd name="connsiteY35" fmla="*/ 2326969 h 3232742"/>
              <a:gd name="connsiteX36" fmla="*/ 14487464 w 17266661"/>
              <a:gd name="connsiteY36" fmla="*/ 2361100 h 3232742"/>
              <a:gd name="connsiteX37" fmla="*/ 13348430 w 17266661"/>
              <a:gd name="connsiteY37" fmla="*/ 1670818 h 3232742"/>
              <a:gd name="connsiteX38" fmla="*/ 12771981 w 17266661"/>
              <a:gd name="connsiteY38" fmla="*/ 1203227 h 3232742"/>
              <a:gd name="connsiteX39" fmla="*/ 12310824 w 17266661"/>
              <a:gd name="connsiteY39" fmla="*/ 1031035 h 3232742"/>
              <a:gd name="connsiteX40" fmla="*/ 11871930 w 17266661"/>
              <a:gd name="connsiteY40" fmla="*/ 857853 h 3232742"/>
              <a:gd name="connsiteX41" fmla="*/ 11423638 w 17266661"/>
              <a:gd name="connsiteY41" fmla="*/ 630243 h 3232742"/>
              <a:gd name="connsiteX42" fmla="*/ 10906566 w 17266661"/>
              <a:gd name="connsiteY42" fmla="*/ 441721 h 3232742"/>
              <a:gd name="connsiteX43" fmla="*/ 10495878 w 17266661"/>
              <a:gd name="connsiteY43" fmla="*/ 212627 h 3232742"/>
              <a:gd name="connsiteX44" fmla="*/ 10038678 w 17266661"/>
              <a:gd name="connsiteY44" fmla="*/ 179970 h 3232742"/>
              <a:gd name="connsiteX45" fmla="*/ 8895678 w 17266661"/>
              <a:gd name="connsiteY45" fmla="*/ 33012 h 3232742"/>
              <a:gd name="connsiteX46" fmla="*/ 7491421 w 17266661"/>
              <a:gd name="connsiteY46" fmla="*/ 16684 h 3232742"/>
              <a:gd name="connsiteX47" fmla="*/ 6805621 w 17266661"/>
              <a:gd name="connsiteY47" fmla="*/ 355 h 3232742"/>
              <a:gd name="connsiteX48" fmla="*/ 5662621 w 17266661"/>
              <a:gd name="connsiteY48" fmla="*/ 33012 h 3232742"/>
              <a:gd name="connsiteX49" fmla="*/ 5025806 w 17266661"/>
              <a:gd name="connsiteY49" fmla="*/ 98327 h 3232742"/>
              <a:gd name="connsiteX50" fmla="*/ 3899135 w 17266661"/>
              <a:gd name="connsiteY50" fmla="*/ 147312 h 3232742"/>
              <a:gd name="connsiteX51" fmla="*/ 3099035 w 17266661"/>
              <a:gd name="connsiteY51" fmla="*/ 326927 h 3232742"/>
              <a:gd name="connsiteX52" fmla="*/ 2266278 w 17266661"/>
              <a:gd name="connsiteY52" fmla="*/ 522870 h 3232742"/>
              <a:gd name="connsiteX53" fmla="*/ 1841735 w 17266661"/>
              <a:gd name="connsiteY53" fmla="*/ 686155 h 3232742"/>
              <a:gd name="connsiteX54" fmla="*/ 1417192 w 17266661"/>
              <a:gd name="connsiteY54" fmla="*/ 849441 h 3232742"/>
              <a:gd name="connsiteX55" fmla="*/ 862021 w 17266661"/>
              <a:gd name="connsiteY55" fmla="*/ 1176012 h 3232742"/>
              <a:gd name="connsiteX56" fmla="*/ 437478 w 17266661"/>
              <a:gd name="connsiteY56" fmla="*/ 1502584 h 3232742"/>
              <a:gd name="connsiteX57" fmla="*/ 159892 w 17266661"/>
              <a:gd name="connsiteY57" fmla="*/ 1861812 h 3232742"/>
              <a:gd name="connsiteX58" fmla="*/ 12935 w 17266661"/>
              <a:gd name="connsiteY58" fmla="*/ 2384327 h 3232742"/>
              <a:gd name="connsiteX59" fmla="*/ 12935 w 17266661"/>
              <a:gd name="connsiteY59" fmla="*/ 2694570 h 3232742"/>
              <a:gd name="connsiteX60" fmla="*/ 61921 w 17266661"/>
              <a:gd name="connsiteY60" fmla="*/ 2906841 h 3232742"/>
              <a:gd name="connsiteX61" fmla="*/ 143563 w 17266661"/>
              <a:gd name="connsiteY61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9 w 17267143"/>
              <a:gd name="connsiteY36" fmla="*/ 2326969 h 3232742"/>
              <a:gd name="connsiteX37" fmla="*/ 14487464 w 17267143"/>
              <a:gd name="connsiteY37" fmla="*/ 2361100 h 3232742"/>
              <a:gd name="connsiteX38" fmla="*/ 13348430 w 17267143"/>
              <a:gd name="connsiteY38" fmla="*/ 1670818 h 3232742"/>
              <a:gd name="connsiteX39" fmla="*/ 12771981 w 17267143"/>
              <a:gd name="connsiteY39" fmla="*/ 120322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423638 w 17267143"/>
              <a:gd name="connsiteY42" fmla="*/ 630243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348430 w 17267143"/>
              <a:gd name="connsiteY38" fmla="*/ 1670818 h 3232742"/>
              <a:gd name="connsiteX39" fmla="*/ 12771981 w 17267143"/>
              <a:gd name="connsiteY39" fmla="*/ 120322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423638 w 17267143"/>
              <a:gd name="connsiteY42" fmla="*/ 630243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348430 w 17267143"/>
              <a:gd name="connsiteY38" fmla="*/ 1670818 h 3232742"/>
              <a:gd name="connsiteX39" fmla="*/ 12771981 w 17267143"/>
              <a:gd name="connsiteY39" fmla="*/ 120322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594354 w 17267143"/>
              <a:gd name="connsiteY38" fmla="*/ 1670814 h 3232742"/>
              <a:gd name="connsiteX39" fmla="*/ 12771981 w 17267143"/>
              <a:gd name="connsiteY39" fmla="*/ 120322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594354 w 17267143"/>
              <a:gd name="connsiteY38" fmla="*/ 1670814 h 3232742"/>
              <a:gd name="connsiteX39" fmla="*/ 12894937 w 17267143"/>
              <a:gd name="connsiteY39" fmla="*/ 106007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594354 w 17267143"/>
              <a:gd name="connsiteY38" fmla="*/ 1670814 h 3232742"/>
              <a:gd name="connsiteX39" fmla="*/ 12894937 w 17267143"/>
              <a:gd name="connsiteY39" fmla="*/ 1060077 h 3232742"/>
              <a:gd name="connsiteX40" fmla="*/ 12474778 w 17267143"/>
              <a:gd name="connsiteY40" fmla="*/ 780521 h 3232742"/>
              <a:gd name="connsiteX41" fmla="*/ 11871930 w 17267143"/>
              <a:gd name="connsiteY41" fmla="*/ 857853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594354 w 17267143"/>
              <a:gd name="connsiteY38" fmla="*/ 1670814 h 3232742"/>
              <a:gd name="connsiteX39" fmla="*/ 12894937 w 17267143"/>
              <a:gd name="connsiteY39" fmla="*/ 1060077 h 3232742"/>
              <a:gd name="connsiteX40" fmla="*/ 12474778 w 17267143"/>
              <a:gd name="connsiteY40" fmla="*/ 780521 h 3232742"/>
              <a:gd name="connsiteX41" fmla="*/ 11994890 w 17267143"/>
              <a:gd name="connsiteY41" fmla="*/ 678909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528447 w 17267143"/>
              <a:gd name="connsiteY37" fmla="*/ 2217948 h 3232742"/>
              <a:gd name="connsiteX38" fmla="*/ 13594354 w 17267143"/>
              <a:gd name="connsiteY38" fmla="*/ 1670814 h 3232742"/>
              <a:gd name="connsiteX39" fmla="*/ 12894937 w 17267143"/>
              <a:gd name="connsiteY39" fmla="*/ 1060077 h 3232742"/>
              <a:gd name="connsiteX40" fmla="*/ 12474778 w 17267143"/>
              <a:gd name="connsiteY40" fmla="*/ 780521 h 3232742"/>
              <a:gd name="connsiteX41" fmla="*/ 11994890 w 17267143"/>
              <a:gd name="connsiteY41" fmla="*/ 678909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69809 w 17267143"/>
              <a:gd name="connsiteY36" fmla="*/ 2219601 h 3232742"/>
              <a:gd name="connsiteX37" fmla="*/ 14528447 w 17267143"/>
              <a:gd name="connsiteY37" fmla="*/ 2217948 h 3232742"/>
              <a:gd name="connsiteX38" fmla="*/ 13594354 w 17267143"/>
              <a:gd name="connsiteY38" fmla="*/ 1670814 h 3232742"/>
              <a:gd name="connsiteX39" fmla="*/ 12894937 w 17267143"/>
              <a:gd name="connsiteY39" fmla="*/ 1060077 h 3232742"/>
              <a:gd name="connsiteX40" fmla="*/ 12474778 w 17267143"/>
              <a:gd name="connsiteY40" fmla="*/ 780521 h 3232742"/>
              <a:gd name="connsiteX41" fmla="*/ 11994890 w 17267143"/>
              <a:gd name="connsiteY41" fmla="*/ 678909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7267143" h="3232742">
                <a:moveTo>
                  <a:pt x="45592" y="2972155"/>
                </a:moveTo>
                <a:cubicBezTo>
                  <a:pt x="176220" y="2970794"/>
                  <a:pt x="300015" y="2987327"/>
                  <a:pt x="421149" y="2972155"/>
                </a:cubicBezTo>
                <a:cubicBezTo>
                  <a:pt x="542283" y="2956983"/>
                  <a:pt x="621333" y="2906024"/>
                  <a:pt x="772398" y="2881120"/>
                </a:cubicBezTo>
                <a:cubicBezTo>
                  <a:pt x="923463" y="2856216"/>
                  <a:pt x="1150594" y="2863850"/>
                  <a:pt x="1327539" y="2822733"/>
                </a:cubicBezTo>
                <a:cubicBezTo>
                  <a:pt x="1504484" y="2781616"/>
                  <a:pt x="1702053" y="2657119"/>
                  <a:pt x="1834071" y="2634418"/>
                </a:cubicBezTo>
                <a:cubicBezTo>
                  <a:pt x="1966089" y="2611717"/>
                  <a:pt x="2119645" y="2686524"/>
                  <a:pt x="2119645" y="2686524"/>
                </a:cubicBezTo>
                <a:lnTo>
                  <a:pt x="2707146" y="2774429"/>
                </a:lnTo>
                <a:cubicBezTo>
                  <a:pt x="2905810" y="2782593"/>
                  <a:pt x="3081319" y="2797767"/>
                  <a:pt x="3229668" y="2807087"/>
                </a:cubicBezTo>
                <a:cubicBezTo>
                  <a:pt x="3378017" y="2816407"/>
                  <a:pt x="3424572" y="2835569"/>
                  <a:pt x="3597243" y="2830352"/>
                </a:cubicBezTo>
                <a:cubicBezTo>
                  <a:pt x="3769914" y="2825135"/>
                  <a:pt x="4065702" y="2833639"/>
                  <a:pt x="4265695" y="2775782"/>
                </a:cubicBezTo>
                <a:cubicBezTo>
                  <a:pt x="4465688" y="2717925"/>
                  <a:pt x="4665184" y="2494508"/>
                  <a:pt x="4797202" y="2483211"/>
                </a:cubicBezTo>
                <a:cubicBezTo>
                  <a:pt x="4929220" y="2471914"/>
                  <a:pt x="4915117" y="2676908"/>
                  <a:pt x="5057801" y="2708001"/>
                </a:cubicBezTo>
                <a:cubicBezTo>
                  <a:pt x="5200485" y="2739094"/>
                  <a:pt x="5479134" y="2660855"/>
                  <a:pt x="5653305" y="2669767"/>
                </a:cubicBezTo>
                <a:cubicBezTo>
                  <a:pt x="5827477" y="2678679"/>
                  <a:pt x="5973423" y="2737390"/>
                  <a:pt x="6102830" y="2761474"/>
                </a:cubicBezTo>
                <a:cubicBezTo>
                  <a:pt x="6232237" y="2785558"/>
                  <a:pt x="6309948" y="2815090"/>
                  <a:pt x="6429748" y="2814271"/>
                </a:cubicBezTo>
                <a:cubicBezTo>
                  <a:pt x="6549548" y="2813452"/>
                  <a:pt x="6697835" y="2757900"/>
                  <a:pt x="6821628" y="2756560"/>
                </a:cubicBezTo>
                <a:cubicBezTo>
                  <a:pt x="6945421" y="2755220"/>
                  <a:pt x="7032269" y="2827253"/>
                  <a:pt x="7172506" y="2806230"/>
                </a:cubicBezTo>
                <a:cubicBezTo>
                  <a:pt x="7312743" y="2785207"/>
                  <a:pt x="7507868" y="2640374"/>
                  <a:pt x="7663048" y="2630420"/>
                </a:cubicBezTo>
                <a:cubicBezTo>
                  <a:pt x="7818228" y="2620466"/>
                  <a:pt x="7948522" y="2731668"/>
                  <a:pt x="8103587" y="2746504"/>
                </a:cubicBezTo>
                <a:cubicBezTo>
                  <a:pt x="8258652" y="2761340"/>
                  <a:pt x="8440986" y="2724584"/>
                  <a:pt x="8593441" y="2719437"/>
                </a:cubicBezTo>
                <a:cubicBezTo>
                  <a:pt x="8745896" y="2714290"/>
                  <a:pt x="8923125" y="2717934"/>
                  <a:pt x="9018316" y="2715619"/>
                </a:cubicBezTo>
                <a:cubicBezTo>
                  <a:pt x="9113507" y="2713305"/>
                  <a:pt x="9028684" y="2710061"/>
                  <a:pt x="9164589" y="2705550"/>
                </a:cubicBezTo>
                <a:lnTo>
                  <a:pt x="9833746" y="2688552"/>
                </a:lnTo>
                <a:cubicBezTo>
                  <a:pt x="10047406" y="2682363"/>
                  <a:pt x="10281713" y="2666439"/>
                  <a:pt x="10446549" y="2668413"/>
                </a:cubicBezTo>
                <a:cubicBezTo>
                  <a:pt x="10611385" y="2670387"/>
                  <a:pt x="10644259" y="2676126"/>
                  <a:pt x="10822765" y="2700395"/>
                </a:cubicBezTo>
                <a:cubicBezTo>
                  <a:pt x="11001271" y="2724665"/>
                  <a:pt x="11294482" y="2769669"/>
                  <a:pt x="11517586" y="2814030"/>
                </a:cubicBezTo>
                <a:cubicBezTo>
                  <a:pt x="11740690" y="2858391"/>
                  <a:pt x="11988773" y="2921156"/>
                  <a:pt x="12161388" y="2966560"/>
                </a:cubicBezTo>
                <a:cubicBezTo>
                  <a:pt x="12334003" y="3011964"/>
                  <a:pt x="12417207" y="3042091"/>
                  <a:pt x="12553278" y="3086455"/>
                </a:cubicBezTo>
                <a:cubicBezTo>
                  <a:pt x="12689349" y="3130819"/>
                  <a:pt x="12977816" y="3232742"/>
                  <a:pt x="12977816" y="3232742"/>
                </a:cubicBezTo>
                <a:cubicBezTo>
                  <a:pt x="13122052" y="3221856"/>
                  <a:pt x="13221209" y="3085323"/>
                  <a:pt x="13418692" y="3021141"/>
                </a:cubicBezTo>
                <a:cubicBezTo>
                  <a:pt x="13616175" y="2956959"/>
                  <a:pt x="13890378" y="2919887"/>
                  <a:pt x="14162714" y="2847651"/>
                </a:cubicBezTo>
                <a:cubicBezTo>
                  <a:pt x="14435050" y="2775415"/>
                  <a:pt x="14734244" y="2646958"/>
                  <a:pt x="15052709" y="2587723"/>
                </a:cubicBezTo>
                <a:cubicBezTo>
                  <a:pt x="15371174" y="2528488"/>
                  <a:pt x="15768068" y="2530169"/>
                  <a:pt x="16073502" y="2492243"/>
                </a:cubicBezTo>
                <a:cubicBezTo>
                  <a:pt x="16378937" y="2454317"/>
                  <a:pt x="16687825" y="2432761"/>
                  <a:pt x="16885316" y="2360168"/>
                </a:cubicBezTo>
                <a:cubicBezTo>
                  <a:pt x="17082807" y="2287575"/>
                  <a:pt x="17315195" y="2111485"/>
                  <a:pt x="17258451" y="2056686"/>
                </a:cubicBezTo>
                <a:cubicBezTo>
                  <a:pt x="17201707" y="2001887"/>
                  <a:pt x="16826291" y="2004225"/>
                  <a:pt x="16544851" y="2031377"/>
                </a:cubicBezTo>
                <a:cubicBezTo>
                  <a:pt x="16263411" y="2058529"/>
                  <a:pt x="15905876" y="2188506"/>
                  <a:pt x="15569809" y="2219601"/>
                </a:cubicBezTo>
                <a:cubicBezTo>
                  <a:pt x="15233742" y="2250696"/>
                  <a:pt x="14857689" y="2309412"/>
                  <a:pt x="14528447" y="2217948"/>
                </a:cubicBezTo>
                <a:cubicBezTo>
                  <a:pt x="14199205" y="2126484"/>
                  <a:pt x="13866606" y="1863793"/>
                  <a:pt x="13594354" y="1670814"/>
                </a:cubicBezTo>
                <a:cubicBezTo>
                  <a:pt x="13322102" y="1477836"/>
                  <a:pt x="13081533" y="1208459"/>
                  <a:pt x="12894937" y="1060077"/>
                </a:cubicBezTo>
                <a:cubicBezTo>
                  <a:pt x="12708341" y="911695"/>
                  <a:pt x="12474778" y="780521"/>
                  <a:pt x="12474778" y="780521"/>
                </a:cubicBezTo>
                <a:lnTo>
                  <a:pt x="11994890" y="678909"/>
                </a:lnTo>
                <a:cubicBezTo>
                  <a:pt x="11796226" y="619038"/>
                  <a:pt x="11727992" y="633992"/>
                  <a:pt x="11546605" y="594461"/>
                </a:cubicBezTo>
                <a:cubicBezTo>
                  <a:pt x="11365218" y="554930"/>
                  <a:pt x="11081687" y="505360"/>
                  <a:pt x="10906566" y="441721"/>
                </a:cubicBezTo>
                <a:cubicBezTo>
                  <a:pt x="10731445" y="378082"/>
                  <a:pt x="10640526" y="256252"/>
                  <a:pt x="10495878" y="212627"/>
                </a:cubicBezTo>
                <a:cubicBezTo>
                  <a:pt x="10351230" y="169002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9" name="Vrije vorm 88"/>
          <p:cNvSpPr/>
          <p:nvPr/>
        </p:nvSpPr>
        <p:spPr>
          <a:xfrm>
            <a:off x="1695547" y="2287478"/>
            <a:ext cx="1003169" cy="215099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80742 w 14484434"/>
              <a:gd name="connsiteY30" fmla="*/ 30265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878598"/>
              <a:gd name="connsiteY0" fmla="*/ 2972155 h 4720649"/>
              <a:gd name="connsiteX1" fmla="*/ 421149 w 14878598"/>
              <a:gd name="connsiteY1" fmla="*/ 2972155 h 4720649"/>
              <a:gd name="connsiteX2" fmla="*/ 731392 w 14878598"/>
              <a:gd name="connsiteY2" fmla="*/ 2988484 h 4720649"/>
              <a:gd name="connsiteX3" fmla="*/ 1286563 w 14878598"/>
              <a:gd name="connsiteY3" fmla="*/ 3037470 h 4720649"/>
              <a:gd name="connsiteX4" fmla="*/ 1711106 w 14878598"/>
              <a:gd name="connsiteY4" fmla="*/ 3135441 h 4720649"/>
              <a:gd name="connsiteX5" fmla="*/ 2037678 w 14878598"/>
              <a:gd name="connsiteY5" fmla="*/ 3151770 h 4720649"/>
              <a:gd name="connsiteX6" fmla="*/ 2707149 w 14878598"/>
              <a:gd name="connsiteY6" fmla="*/ 3168098 h 4720649"/>
              <a:gd name="connsiteX7" fmla="*/ 3229663 w 14878598"/>
              <a:gd name="connsiteY7" fmla="*/ 3200755 h 4720649"/>
              <a:gd name="connsiteX8" fmla="*/ 3556235 w 14878598"/>
              <a:gd name="connsiteY8" fmla="*/ 3331384 h 4720649"/>
              <a:gd name="connsiteX9" fmla="*/ 4470635 w 14878598"/>
              <a:gd name="connsiteY9" fmla="*/ 3527327 h 4720649"/>
              <a:gd name="connsiteX10" fmla="*/ 4797206 w 14878598"/>
              <a:gd name="connsiteY10" fmla="*/ 3592641 h 4720649"/>
              <a:gd name="connsiteX11" fmla="*/ 5221749 w 14878598"/>
              <a:gd name="connsiteY11" fmla="*/ 3674284 h 4720649"/>
              <a:gd name="connsiteX12" fmla="*/ 5940206 w 14878598"/>
              <a:gd name="connsiteY12" fmla="*/ 3886555 h 4720649"/>
              <a:gd name="connsiteX13" fmla="*/ 6266778 w 14878598"/>
              <a:gd name="connsiteY13" fmla="*/ 4049841 h 4720649"/>
              <a:gd name="connsiteX14" fmla="*/ 6511706 w 14878598"/>
              <a:gd name="connsiteY14" fmla="*/ 4245784 h 4720649"/>
              <a:gd name="connsiteX15" fmla="*/ 6903592 w 14878598"/>
              <a:gd name="connsiteY15" fmla="*/ 4474384 h 4720649"/>
              <a:gd name="connsiteX16" fmla="*/ 7295478 w 14878598"/>
              <a:gd name="connsiteY16" fmla="*/ 4702984 h 4720649"/>
              <a:gd name="connsiteX17" fmla="*/ 7622049 w 14878598"/>
              <a:gd name="connsiteY17" fmla="*/ 4670327 h 4720649"/>
              <a:gd name="connsiteX18" fmla="*/ 8144563 w 14878598"/>
              <a:gd name="connsiteY18" fmla="*/ 4392741 h 4720649"/>
              <a:gd name="connsiteX19" fmla="*/ 8634421 w 14878598"/>
              <a:gd name="connsiteY19" fmla="*/ 4115155 h 4720649"/>
              <a:gd name="connsiteX20" fmla="*/ 8977321 w 14878598"/>
              <a:gd name="connsiteY20" fmla="*/ 3968198 h 4720649"/>
              <a:gd name="connsiteX21" fmla="*/ 9287563 w 14878598"/>
              <a:gd name="connsiteY21" fmla="*/ 3886555 h 4720649"/>
              <a:gd name="connsiteX22" fmla="*/ 10038678 w 14878598"/>
              <a:gd name="connsiteY22" fmla="*/ 3690612 h 4720649"/>
              <a:gd name="connsiteX23" fmla="*/ 10528535 w 14878598"/>
              <a:gd name="connsiteY23" fmla="*/ 3527327 h 4720649"/>
              <a:gd name="connsiteX24" fmla="*/ 10740806 w 14878598"/>
              <a:gd name="connsiteY24" fmla="*/ 3380370 h 4720649"/>
              <a:gd name="connsiteX25" fmla="*/ 11230663 w 14878598"/>
              <a:gd name="connsiteY25" fmla="*/ 3315055 h 4720649"/>
              <a:gd name="connsiteX26" fmla="*/ 12161392 w 14878598"/>
              <a:gd name="connsiteY26" fmla="*/ 3217084 h 4720649"/>
              <a:gd name="connsiteX27" fmla="*/ 12553278 w 14878598"/>
              <a:gd name="connsiteY27" fmla="*/ 3086455 h 4720649"/>
              <a:gd name="connsiteX28" fmla="*/ 12977821 w 14878598"/>
              <a:gd name="connsiteY28" fmla="*/ 3053798 h 4720649"/>
              <a:gd name="connsiteX29" fmla="*/ 13418692 w 14878598"/>
              <a:gd name="connsiteY29" fmla="*/ 3021141 h 4720649"/>
              <a:gd name="connsiteX30" fmla="*/ 14080742 w 14878598"/>
              <a:gd name="connsiteY30" fmla="*/ 3026584 h 4720649"/>
              <a:gd name="connsiteX31" fmla="*/ 14874904 w 14878598"/>
              <a:gd name="connsiteY31" fmla="*/ 2975618 h 4720649"/>
              <a:gd name="connsiteX32" fmla="*/ 14382078 w 14878598"/>
              <a:gd name="connsiteY32" fmla="*/ 2319012 h 4720649"/>
              <a:gd name="connsiteX33" fmla="*/ 14480049 w 14878598"/>
              <a:gd name="connsiteY33" fmla="*/ 1943455 h 4720649"/>
              <a:gd name="connsiteX34" fmla="*/ 14235121 w 14878598"/>
              <a:gd name="connsiteY34" fmla="*/ 1502584 h 4720649"/>
              <a:gd name="connsiteX35" fmla="*/ 14071835 w 14878598"/>
              <a:gd name="connsiteY35" fmla="*/ 1339298 h 4720649"/>
              <a:gd name="connsiteX36" fmla="*/ 13777921 w 14878598"/>
              <a:gd name="connsiteY36" fmla="*/ 1241327 h 4720649"/>
              <a:gd name="connsiteX37" fmla="*/ 13173763 w 14878598"/>
              <a:gd name="connsiteY37" fmla="*/ 898427 h 4720649"/>
              <a:gd name="connsiteX38" fmla="*/ 12781878 w 14878598"/>
              <a:gd name="connsiteY38" fmla="*/ 767798 h 4720649"/>
              <a:gd name="connsiteX39" fmla="*/ 12079749 w 14878598"/>
              <a:gd name="connsiteY39" fmla="*/ 539198 h 4720649"/>
              <a:gd name="connsiteX40" fmla="*/ 11589892 w 14878598"/>
              <a:gd name="connsiteY40" fmla="*/ 408570 h 4720649"/>
              <a:gd name="connsiteX41" fmla="*/ 10920421 w 14878598"/>
              <a:gd name="connsiteY41" fmla="*/ 261612 h 4720649"/>
              <a:gd name="connsiteX42" fmla="*/ 10495878 w 14878598"/>
              <a:gd name="connsiteY42" fmla="*/ 212627 h 4720649"/>
              <a:gd name="connsiteX43" fmla="*/ 10038678 w 14878598"/>
              <a:gd name="connsiteY43" fmla="*/ 179970 h 4720649"/>
              <a:gd name="connsiteX44" fmla="*/ 8895678 w 14878598"/>
              <a:gd name="connsiteY44" fmla="*/ 33012 h 4720649"/>
              <a:gd name="connsiteX45" fmla="*/ 7491421 w 14878598"/>
              <a:gd name="connsiteY45" fmla="*/ 16684 h 4720649"/>
              <a:gd name="connsiteX46" fmla="*/ 6805621 w 14878598"/>
              <a:gd name="connsiteY46" fmla="*/ 355 h 4720649"/>
              <a:gd name="connsiteX47" fmla="*/ 5662621 w 14878598"/>
              <a:gd name="connsiteY47" fmla="*/ 33012 h 4720649"/>
              <a:gd name="connsiteX48" fmla="*/ 5025806 w 14878598"/>
              <a:gd name="connsiteY48" fmla="*/ 98327 h 4720649"/>
              <a:gd name="connsiteX49" fmla="*/ 3899135 w 14878598"/>
              <a:gd name="connsiteY49" fmla="*/ 147312 h 4720649"/>
              <a:gd name="connsiteX50" fmla="*/ 3099035 w 14878598"/>
              <a:gd name="connsiteY50" fmla="*/ 326927 h 4720649"/>
              <a:gd name="connsiteX51" fmla="*/ 2266278 w 14878598"/>
              <a:gd name="connsiteY51" fmla="*/ 522870 h 4720649"/>
              <a:gd name="connsiteX52" fmla="*/ 1841735 w 14878598"/>
              <a:gd name="connsiteY52" fmla="*/ 686155 h 4720649"/>
              <a:gd name="connsiteX53" fmla="*/ 1417192 w 14878598"/>
              <a:gd name="connsiteY53" fmla="*/ 849441 h 4720649"/>
              <a:gd name="connsiteX54" fmla="*/ 862021 w 14878598"/>
              <a:gd name="connsiteY54" fmla="*/ 1176012 h 4720649"/>
              <a:gd name="connsiteX55" fmla="*/ 437478 w 14878598"/>
              <a:gd name="connsiteY55" fmla="*/ 1502584 h 4720649"/>
              <a:gd name="connsiteX56" fmla="*/ 159892 w 14878598"/>
              <a:gd name="connsiteY56" fmla="*/ 1861812 h 4720649"/>
              <a:gd name="connsiteX57" fmla="*/ 12935 w 14878598"/>
              <a:gd name="connsiteY57" fmla="*/ 2384327 h 4720649"/>
              <a:gd name="connsiteX58" fmla="*/ 12935 w 14878598"/>
              <a:gd name="connsiteY58" fmla="*/ 2694570 h 4720649"/>
              <a:gd name="connsiteX59" fmla="*/ 61921 w 14878598"/>
              <a:gd name="connsiteY59" fmla="*/ 2906841 h 4720649"/>
              <a:gd name="connsiteX60" fmla="*/ 143563 w 14878598"/>
              <a:gd name="connsiteY60" fmla="*/ 3021141 h 4720649"/>
              <a:gd name="connsiteX0" fmla="*/ 45592 w 16130919"/>
              <a:gd name="connsiteY0" fmla="*/ 2972155 h 4720649"/>
              <a:gd name="connsiteX1" fmla="*/ 421149 w 16130919"/>
              <a:gd name="connsiteY1" fmla="*/ 2972155 h 4720649"/>
              <a:gd name="connsiteX2" fmla="*/ 731392 w 16130919"/>
              <a:gd name="connsiteY2" fmla="*/ 2988484 h 4720649"/>
              <a:gd name="connsiteX3" fmla="*/ 1286563 w 16130919"/>
              <a:gd name="connsiteY3" fmla="*/ 3037470 h 4720649"/>
              <a:gd name="connsiteX4" fmla="*/ 1711106 w 16130919"/>
              <a:gd name="connsiteY4" fmla="*/ 3135441 h 4720649"/>
              <a:gd name="connsiteX5" fmla="*/ 2037678 w 16130919"/>
              <a:gd name="connsiteY5" fmla="*/ 3151770 h 4720649"/>
              <a:gd name="connsiteX6" fmla="*/ 2707149 w 16130919"/>
              <a:gd name="connsiteY6" fmla="*/ 3168098 h 4720649"/>
              <a:gd name="connsiteX7" fmla="*/ 3229663 w 16130919"/>
              <a:gd name="connsiteY7" fmla="*/ 3200755 h 4720649"/>
              <a:gd name="connsiteX8" fmla="*/ 3556235 w 16130919"/>
              <a:gd name="connsiteY8" fmla="*/ 3331384 h 4720649"/>
              <a:gd name="connsiteX9" fmla="*/ 4470635 w 16130919"/>
              <a:gd name="connsiteY9" fmla="*/ 3527327 h 4720649"/>
              <a:gd name="connsiteX10" fmla="*/ 4797206 w 16130919"/>
              <a:gd name="connsiteY10" fmla="*/ 3592641 h 4720649"/>
              <a:gd name="connsiteX11" fmla="*/ 5221749 w 16130919"/>
              <a:gd name="connsiteY11" fmla="*/ 3674284 h 4720649"/>
              <a:gd name="connsiteX12" fmla="*/ 5940206 w 16130919"/>
              <a:gd name="connsiteY12" fmla="*/ 3886555 h 4720649"/>
              <a:gd name="connsiteX13" fmla="*/ 6266778 w 16130919"/>
              <a:gd name="connsiteY13" fmla="*/ 4049841 h 4720649"/>
              <a:gd name="connsiteX14" fmla="*/ 6511706 w 16130919"/>
              <a:gd name="connsiteY14" fmla="*/ 4245784 h 4720649"/>
              <a:gd name="connsiteX15" fmla="*/ 6903592 w 16130919"/>
              <a:gd name="connsiteY15" fmla="*/ 4474384 h 4720649"/>
              <a:gd name="connsiteX16" fmla="*/ 7295478 w 16130919"/>
              <a:gd name="connsiteY16" fmla="*/ 4702984 h 4720649"/>
              <a:gd name="connsiteX17" fmla="*/ 7622049 w 16130919"/>
              <a:gd name="connsiteY17" fmla="*/ 4670327 h 4720649"/>
              <a:gd name="connsiteX18" fmla="*/ 8144563 w 16130919"/>
              <a:gd name="connsiteY18" fmla="*/ 4392741 h 4720649"/>
              <a:gd name="connsiteX19" fmla="*/ 8634421 w 16130919"/>
              <a:gd name="connsiteY19" fmla="*/ 4115155 h 4720649"/>
              <a:gd name="connsiteX20" fmla="*/ 8977321 w 16130919"/>
              <a:gd name="connsiteY20" fmla="*/ 3968198 h 4720649"/>
              <a:gd name="connsiteX21" fmla="*/ 9287563 w 16130919"/>
              <a:gd name="connsiteY21" fmla="*/ 3886555 h 4720649"/>
              <a:gd name="connsiteX22" fmla="*/ 10038678 w 16130919"/>
              <a:gd name="connsiteY22" fmla="*/ 3690612 h 4720649"/>
              <a:gd name="connsiteX23" fmla="*/ 10528535 w 16130919"/>
              <a:gd name="connsiteY23" fmla="*/ 3527327 h 4720649"/>
              <a:gd name="connsiteX24" fmla="*/ 10740806 w 16130919"/>
              <a:gd name="connsiteY24" fmla="*/ 3380370 h 4720649"/>
              <a:gd name="connsiteX25" fmla="*/ 11230663 w 16130919"/>
              <a:gd name="connsiteY25" fmla="*/ 3315055 h 4720649"/>
              <a:gd name="connsiteX26" fmla="*/ 12161392 w 16130919"/>
              <a:gd name="connsiteY26" fmla="*/ 3217084 h 4720649"/>
              <a:gd name="connsiteX27" fmla="*/ 12553278 w 16130919"/>
              <a:gd name="connsiteY27" fmla="*/ 3086455 h 4720649"/>
              <a:gd name="connsiteX28" fmla="*/ 12977821 w 16130919"/>
              <a:gd name="connsiteY28" fmla="*/ 3053798 h 4720649"/>
              <a:gd name="connsiteX29" fmla="*/ 13418692 w 16130919"/>
              <a:gd name="connsiteY29" fmla="*/ 3021141 h 4720649"/>
              <a:gd name="connsiteX30" fmla="*/ 14080742 w 16130919"/>
              <a:gd name="connsiteY30" fmla="*/ 3026584 h 4720649"/>
              <a:gd name="connsiteX31" fmla="*/ 14874904 w 16130919"/>
              <a:gd name="connsiteY31" fmla="*/ 2975618 h 4720649"/>
              <a:gd name="connsiteX32" fmla="*/ 16127751 w 16130919"/>
              <a:gd name="connsiteY32" fmla="*/ 3094867 h 4720649"/>
              <a:gd name="connsiteX33" fmla="*/ 14480049 w 16130919"/>
              <a:gd name="connsiteY33" fmla="*/ 1943455 h 4720649"/>
              <a:gd name="connsiteX34" fmla="*/ 14235121 w 16130919"/>
              <a:gd name="connsiteY34" fmla="*/ 1502584 h 4720649"/>
              <a:gd name="connsiteX35" fmla="*/ 14071835 w 16130919"/>
              <a:gd name="connsiteY35" fmla="*/ 1339298 h 4720649"/>
              <a:gd name="connsiteX36" fmla="*/ 13777921 w 16130919"/>
              <a:gd name="connsiteY36" fmla="*/ 1241327 h 4720649"/>
              <a:gd name="connsiteX37" fmla="*/ 13173763 w 16130919"/>
              <a:gd name="connsiteY37" fmla="*/ 898427 h 4720649"/>
              <a:gd name="connsiteX38" fmla="*/ 12781878 w 16130919"/>
              <a:gd name="connsiteY38" fmla="*/ 767798 h 4720649"/>
              <a:gd name="connsiteX39" fmla="*/ 12079749 w 16130919"/>
              <a:gd name="connsiteY39" fmla="*/ 539198 h 4720649"/>
              <a:gd name="connsiteX40" fmla="*/ 11589892 w 16130919"/>
              <a:gd name="connsiteY40" fmla="*/ 408570 h 4720649"/>
              <a:gd name="connsiteX41" fmla="*/ 10920421 w 16130919"/>
              <a:gd name="connsiteY41" fmla="*/ 261612 h 4720649"/>
              <a:gd name="connsiteX42" fmla="*/ 10495878 w 16130919"/>
              <a:gd name="connsiteY42" fmla="*/ 212627 h 4720649"/>
              <a:gd name="connsiteX43" fmla="*/ 10038678 w 16130919"/>
              <a:gd name="connsiteY43" fmla="*/ 179970 h 4720649"/>
              <a:gd name="connsiteX44" fmla="*/ 8895678 w 16130919"/>
              <a:gd name="connsiteY44" fmla="*/ 33012 h 4720649"/>
              <a:gd name="connsiteX45" fmla="*/ 7491421 w 16130919"/>
              <a:gd name="connsiteY45" fmla="*/ 16684 h 4720649"/>
              <a:gd name="connsiteX46" fmla="*/ 6805621 w 16130919"/>
              <a:gd name="connsiteY46" fmla="*/ 355 h 4720649"/>
              <a:gd name="connsiteX47" fmla="*/ 5662621 w 16130919"/>
              <a:gd name="connsiteY47" fmla="*/ 33012 h 4720649"/>
              <a:gd name="connsiteX48" fmla="*/ 5025806 w 16130919"/>
              <a:gd name="connsiteY48" fmla="*/ 98327 h 4720649"/>
              <a:gd name="connsiteX49" fmla="*/ 3899135 w 16130919"/>
              <a:gd name="connsiteY49" fmla="*/ 147312 h 4720649"/>
              <a:gd name="connsiteX50" fmla="*/ 3099035 w 16130919"/>
              <a:gd name="connsiteY50" fmla="*/ 326927 h 4720649"/>
              <a:gd name="connsiteX51" fmla="*/ 2266278 w 16130919"/>
              <a:gd name="connsiteY51" fmla="*/ 522870 h 4720649"/>
              <a:gd name="connsiteX52" fmla="*/ 1841735 w 16130919"/>
              <a:gd name="connsiteY52" fmla="*/ 686155 h 4720649"/>
              <a:gd name="connsiteX53" fmla="*/ 1417192 w 16130919"/>
              <a:gd name="connsiteY53" fmla="*/ 849441 h 4720649"/>
              <a:gd name="connsiteX54" fmla="*/ 862021 w 16130919"/>
              <a:gd name="connsiteY54" fmla="*/ 1176012 h 4720649"/>
              <a:gd name="connsiteX55" fmla="*/ 437478 w 16130919"/>
              <a:gd name="connsiteY55" fmla="*/ 1502584 h 4720649"/>
              <a:gd name="connsiteX56" fmla="*/ 159892 w 16130919"/>
              <a:gd name="connsiteY56" fmla="*/ 1861812 h 4720649"/>
              <a:gd name="connsiteX57" fmla="*/ 12935 w 16130919"/>
              <a:gd name="connsiteY57" fmla="*/ 2384327 h 4720649"/>
              <a:gd name="connsiteX58" fmla="*/ 12935 w 16130919"/>
              <a:gd name="connsiteY58" fmla="*/ 2694570 h 4720649"/>
              <a:gd name="connsiteX59" fmla="*/ 61921 w 16130919"/>
              <a:gd name="connsiteY59" fmla="*/ 2906841 h 4720649"/>
              <a:gd name="connsiteX60" fmla="*/ 143563 w 16130919"/>
              <a:gd name="connsiteY60" fmla="*/ 3021141 h 4720649"/>
              <a:gd name="connsiteX0" fmla="*/ 45592 w 16131178"/>
              <a:gd name="connsiteY0" fmla="*/ 2972155 h 4720649"/>
              <a:gd name="connsiteX1" fmla="*/ 421149 w 16131178"/>
              <a:gd name="connsiteY1" fmla="*/ 2972155 h 4720649"/>
              <a:gd name="connsiteX2" fmla="*/ 731392 w 16131178"/>
              <a:gd name="connsiteY2" fmla="*/ 2988484 h 4720649"/>
              <a:gd name="connsiteX3" fmla="*/ 1286563 w 16131178"/>
              <a:gd name="connsiteY3" fmla="*/ 3037470 h 4720649"/>
              <a:gd name="connsiteX4" fmla="*/ 1711106 w 16131178"/>
              <a:gd name="connsiteY4" fmla="*/ 3135441 h 4720649"/>
              <a:gd name="connsiteX5" fmla="*/ 2037678 w 16131178"/>
              <a:gd name="connsiteY5" fmla="*/ 3151770 h 4720649"/>
              <a:gd name="connsiteX6" fmla="*/ 2707149 w 16131178"/>
              <a:gd name="connsiteY6" fmla="*/ 3168098 h 4720649"/>
              <a:gd name="connsiteX7" fmla="*/ 3229663 w 16131178"/>
              <a:gd name="connsiteY7" fmla="*/ 3200755 h 4720649"/>
              <a:gd name="connsiteX8" fmla="*/ 3556235 w 16131178"/>
              <a:gd name="connsiteY8" fmla="*/ 3331384 h 4720649"/>
              <a:gd name="connsiteX9" fmla="*/ 4470635 w 16131178"/>
              <a:gd name="connsiteY9" fmla="*/ 3527327 h 4720649"/>
              <a:gd name="connsiteX10" fmla="*/ 4797206 w 16131178"/>
              <a:gd name="connsiteY10" fmla="*/ 3592641 h 4720649"/>
              <a:gd name="connsiteX11" fmla="*/ 5221749 w 16131178"/>
              <a:gd name="connsiteY11" fmla="*/ 3674284 h 4720649"/>
              <a:gd name="connsiteX12" fmla="*/ 5940206 w 16131178"/>
              <a:gd name="connsiteY12" fmla="*/ 3886555 h 4720649"/>
              <a:gd name="connsiteX13" fmla="*/ 6266778 w 16131178"/>
              <a:gd name="connsiteY13" fmla="*/ 4049841 h 4720649"/>
              <a:gd name="connsiteX14" fmla="*/ 6511706 w 16131178"/>
              <a:gd name="connsiteY14" fmla="*/ 4245784 h 4720649"/>
              <a:gd name="connsiteX15" fmla="*/ 6903592 w 16131178"/>
              <a:gd name="connsiteY15" fmla="*/ 4474384 h 4720649"/>
              <a:gd name="connsiteX16" fmla="*/ 7295478 w 16131178"/>
              <a:gd name="connsiteY16" fmla="*/ 4702984 h 4720649"/>
              <a:gd name="connsiteX17" fmla="*/ 7622049 w 16131178"/>
              <a:gd name="connsiteY17" fmla="*/ 4670327 h 4720649"/>
              <a:gd name="connsiteX18" fmla="*/ 8144563 w 16131178"/>
              <a:gd name="connsiteY18" fmla="*/ 4392741 h 4720649"/>
              <a:gd name="connsiteX19" fmla="*/ 8634421 w 16131178"/>
              <a:gd name="connsiteY19" fmla="*/ 4115155 h 4720649"/>
              <a:gd name="connsiteX20" fmla="*/ 8977321 w 16131178"/>
              <a:gd name="connsiteY20" fmla="*/ 3968198 h 4720649"/>
              <a:gd name="connsiteX21" fmla="*/ 9287563 w 16131178"/>
              <a:gd name="connsiteY21" fmla="*/ 3886555 h 4720649"/>
              <a:gd name="connsiteX22" fmla="*/ 10038678 w 16131178"/>
              <a:gd name="connsiteY22" fmla="*/ 3690612 h 4720649"/>
              <a:gd name="connsiteX23" fmla="*/ 10528535 w 16131178"/>
              <a:gd name="connsiteY23" fmla="*/ 3527327 h 4720649"/>
              <a:gd name="connsiteX24" fmla="*/ 10740806 w 16131178"/>
              <a:gd name="connsiteY24" fmla="*/ 3380370 h 4720649"/>
              <a:gd name="connsiteX25" fmla="*/ 11230663 w 16131178"/>
              <a:gd name="connsiteY25" fmla="*/ 3315055 h 4720649"/>
              <a:gd name="connsiteX26" fmla="*/ 12161392 w 16131178"/>
              <a:gd name="connsiteY26" fmla="*/ 3217084 h 4720649"/>
              <a:gd name="connsiteX27" fmla="*/ 12553278 w 16131178"/>
              <a:gd name="connsiteY27" fmla="*/ 3086455 h 4720649"/>
              <a:gd name="connsiteX28" fmla="*/ 12977821 w 16131178"/>
              <a:gd name="connsiteY28" fmla="*/ 3053798 h 4720649"/>
              <a:gd name="connsiteX29" fmla="*/ 13418692 w 16131178"/>
              <a:gd name="connsiteY29" fmla="*/ 3021141 h 4720649"/>
              <a:gd name="connsiteX30" fmla="*/ 14080742 w 16131178"/>
              <a:gd name="connsiteY30" fmla="*/ 3026584 h 4720649"/>
              <a:gd name="connsiteX31" fmla="*/ 14888758 w 16131178"/>
              <a:gd name="connsiteY31" fmla="*/ 3017182 h 4720649"/>
              <a:gd name="connsiteX32" fmla="*/ 16127751 w 16131178"/>
              <a:gd name="connsiteY32" fmla="*/ 3094867 h 4720649"/>
              <a:gd name="connsiteX33" fmla="*/ 14480049 w 16131178"/>
              <a:gd name="connsiteY33" fmla="*/ 1943455 h 4720649"/>
              <a:gd name="connsiteX34" fmla="*/ 14235121 w 16131178"/>
              <a:gd name="connsiteY34" fmla="*/ 1502584 h 4720649"/>
              <a:gd name="connsiteX35" fmla="*/ 14071835 w 16131178"/>
              <a:gd name="connsiteY35" fmla="*/ 1339298 h 4720649"/>
              <a:gd name="connsiteX36" fmla="*/ 13777921 w 16131178"/>
              <a:gd name="connsiteY36" fmla="*/ 1241327 h 4720649"/>
              <a:gd name="connsiteX37" fmla="*/ 13173763 w 16131178"/>
              <a:gd name="connsiteY37" fmla="*/ 898427 h 4720649"/>
              <a:gd name="connsiteX38" fmla="*/ 12781878 w 16131178"/>
              <a:gd name="connsiteY38" fmla="*/ 767798 h 4720649"/>
              <a:gd name="connsiteX39" fmla="*/ 12079749 w 16131178"/>
              <a:gd name="connsiteY39" fmla="*/ 539198 h 4720649"/>
              <a:gd name="connsiteX40" fmla="*/ 11589892 w 16131178"/>
              <a:gd name="connsiteY40" fmla="*/ 408570 h 4720649"/>
              <a:gd name="connsiteX41" fmla="*/ 10920421 w 16131178"/>
              <a:gd name="connsiteY41" fmla="*/ 261612 h 4720649"/>
              <a:gd name="connsiteX42" fmla="*/ 10495878 w 16131178"/>
              <a:gd name="connsiteY42" fmla="*/ 212627 h 4720649"/>
              <a:gd name="connsiteX43" fmla="*/ 10038678 w 16131178"/>
              <a:gd name="connsiteY43" fmla="*/ 179970 h 4720649"/>
              <a:gd name="connsiteX44" fmla="*/ 8895678 w 16131178"/>
              <a:gd name="connsiteY44" fmla="*/ 33012 h 4720649"/>
              <a:gd name="connsiteX45" fmla="*/ 7491421 w 16131178"/>
              <a:gd name="connsiteY45" fmla="*/ 16684 h 4720649"/>
              <a:gd name="connsiteX46" fmla="*/ 6805621 w 16131178"/>
              <a:gd name="connsiteY46" fmla="*/ 355 h 4720649"/>
              <a:gd name="connsiteX47" fmla="*/ 5662621 w 16131178"/>
              <a:gd name="connsiteY47" fmla="*/ 33012 h 4720649"/>
              <a:gd name="connsiteX48" fmla="*/ 5025806 w 16131178"/>
              <a:gd name="connsiteY48" fmla="*/ 98327 h 4720649"/>
              <a:gd name="connsiteX49" fmla="*/ 3899135 w 16131178"/>
              <a:gd name="connsiteY49" fmla="*/ 147312 h 4720649"/>
              <a:gd name="connsiteX50" fmla="*/ 3099035 w 16131178"/>
              <a:gd name="connsiteY50" fmla="*/ 326927 h 4720649"/>
              <a:gd name="connsiteX51" fmla="*/ 2266278 w 16131178"/>
              <a:gd name="connsiteY51" fmla="*/ 522870 h 4720649"/>
              <a:gd name="connsiteX52" fmla="*/ 1841735 w 16131178"/>
              <a:gd name="connsiteY52" fmla="*/ 686155 h 4720649"/>
              <a:gd name="connsiteX53" fmla="*/ 1417192 w 16131178"/>
              <a:gd name="connsiteY53" fmla="*/ 849441 h 4720649"/>
              <a:gd name="connsiteX54" fmla="*/ 862021 w 16131178"/>
              <a:gd name="connsiteY54" fmla="*/ 1176012 h 4720649"/>
              <a:gd name="connsiteX55" fmla="*/ 437478 w 16131178"/>
              <a:gd name="connsiteY55" fmla="*/ 1502584 h 4720649"/>
              <a:gd name="connsiteX56" fmla="*/ 159892 w 16131178"/>
              <a:gd name="connsiteY56" fmla="*/ 1861812 h 4720649"/>
              <a:gd name="connsiteX57" fmla="*/ 12935 w 16131178"/>
              <a:gd name="connsiteY57" fmla="*/ 2384327 h 4720649"/>
              <a:gd name="connsiteX58" fmla="*/ 12935 w 16131178"/>
              <a:gd name="connsiteY58" fmla="*/ 2694570 h 4720649"/>
              <a:gd name="connsiteX59" fmla="*/ 61921 w 16131178"/>
              <a:gd name="connsiteY59" fmla="*/ 2906841 h 4720649"/>
              <a:gd name="connsiteX60" fmla="*/ 143563 w 16131178"/>
              <a:gd name="connsiteY60" fmla="*/ 3021141 h 4720649"/>
              <a:gd name="connsiteX0" fmla="*/ 45592 w 17834585"/>
              <a:gd name="connsiteY0" fmla="*/ 2972155 h 4720649"/>
              <a:gd name="connsiteX1" fmla="*/ 421149 w 17834585"/>
              <a:gd name="connsiteY1" fmla="*/ 2972155 h 4720649"/>
              <a:gd name="connsiteX2" fmla="*/ 731392 w 17834585"/>
              <a:gd name="connsiteY2" fmla="*/ 2988484 h 4720649"/>
              <a:gd name="connsiteX3" fmla="*/ 1286563 w 17834585"/>
              <a:gd name="connsiteY3" fmla="*/ 3037470 h 4720649"/>
              <a:gd name="connsiteX4" fmla="*/ 1711106 w 17834585"/>
              <a:gd name="connsiteY4" fmla="*/ 3135441 h 4720649"/>
              <a:gd name="connsiteX5" fmla="*/ 2037678 w 17834585"/>
              <a:gd name="connsiteY5" fmla="*/ 3151770 h 4720649"/>
              <a:gd name="connsiteX6" fmla="*/ 2707149 w 17834585"/>
              <a:gd name="connsiteY6" fmla="*/ 3168098 h 4720649"/>
              <a:gd name="connsiteX7" fmla="*/ 3229663 w 17834585"/>
              <a:gd name="connsiteY7" fmla="*/ 3200755 h 4720649"/>
              <a:gd name="connsiteX8" fmla="*/ 3556235 w 17834585"/>
              <a:gd name="connsiteY8" fmla="*/ 3331384 h 4720649"/>
              <a:gd name="connsiteX9" fmla="*/ 4470635 w 17834585"/>
              <a:gd name="connsiteY9" fmla="*/ 3527327 h 4720649"/>
              <a:gd name="connsiteX10" fmla="*/ 4797206 w 17834585"/>
              <a:gd name="connsiteY10" fmla="*/ 3592641 h 4720649"/>
              <a:gd name="connsiteX11" fmla="*/ 5221749 w 17834585"/>
              <a:gd name="connsiteY11" fmla="*/ 3674284 h 4720649"/>
              <a:gd name="connsiteX12" fmla="*/ 5940206 w 17834585"/>
              <a:gd name="connsiteY12" fmla="*/ 3886555 h 4720649"/>
              <a:gd name="connsiteX13" fmla="*/ 6266778 w 17834585"/>
              <a:gd name="connsiteY13" fmla="*/ 4049841 h 4720649"/>
              <a:gd name="connsiteX14" fmla="*/ 6511706 w 17834585"/>
              <a:gd name="connsiteY14" fmla="*/ 4245784 h 4720649"/>
              <a:gd name="connsiteX15" fmla="*/ 6903592 w 17834585"/>
              <a:gd name="connsiteY15" fmla="*/ 4474384 h 4720649"/>
              <a:gd name="connsiteX16" fmla="*/ 7295478 w 17834585"/>
              <a:gd name="connsiteY16" fmla="*/ 4702984 h 4720649"/>
              <a:gd name="connsiteX17" fmla="*/ 7622049 w 17834585"/>
              <a:gd name="connsiteY17" fmla="*/ 4670327 h 4720649"/>
              <a:gd name="connsiteX18" fmla="*/ 8144563 w 17834585"/>
              <a:gd name="connsiteY18" fmla="*/ 4392741 h 4720649"/>
              <a:gd name="connsiteX19" fmla="*/ 8634421 w 17834585"/>
              <a:gd name="connsiteY19" fmla="*/ 4115155 h 4720649"/>
              <a:gd name="connsiteX20" fmla="*/ 8977321 w 17834585"/>
              <a:gd name="connsiteY20" fmla="*/ 3968198 h 4720649"/>
              <a:gd name="connsiteX21" fmla="*/ 9287563 w 17834585"/>
              <a:gd name="connsiteY21" fmla="*/ 3886555 h 4720649"/>
              <a:gd name="connsiteX22" fmla="*/ 10038678 w 17834585"/>
              <a:gd name="connsiteY22" fmla="*/ 3690612 h 4720649"/>
              <a:gd name="connsiteX23" fmla="*/ 10528535 w 17834585"/>
              <a:gd name="connsiteY23" fmla="*/ 3527327 h 4720649"/>
              <a:gd name="connsiteX24" fmla="*/ 10740806 w 17834585"/>
              <a:gd name="connsiteY24" fmla="*/ 3380370 h 4720649"/>
              <a:gd name="connsiteX25" fmla="*/ 11230663 w 17834585"/>
              <a:gd name="connsiteY25" fmla="*/ 3315055 h 4720649"/>
              <a:gd name="connsiteX26" fmla="*/ 12161392 w 17834585"/>
              <a:gd name="connsiteY26" fmla="*/ 3217084 h 4720649"/>
              <a:gd name="connsiteX27" fmla="*/ 12553278 w 17834585"/>
              <a:gd name="connsiteY27" fmla="*/ 3086455 h 4720649"/>
              <a:gd name="connsiteX28" fmla="*/ 12977821 w 17834585"/>
              <a:gd name="connsiteY28" fmla="*/ 3053798 h 4720649"/>
              <a:gd name="connsiteX29" fmla="*/ 13418692 w 17834585"/>
              <a:gd name="connsiteY29" fmla="*/ 3021141 h 4720649"/>
              <a:gd name="connsiteX30" fmla="*/ 14080742 w 17834585"/>
              <a:gd name="connsiteY30" fmla="*/ 3026584 h 4720649"/>
              <a:gd name="connsiteX31" fmla="*/ 14888758 w 17834585"/>
              <a:gd name="connsiteY31" fmla="*/ 3017182 h 4720649"/>
              <a:gd name="connsiteX32" fmla="*/ 16127751 w 17834585"/>
              <a:gd name="connsiteY32" fmla="*/ 3094867 h 4720649"/>
              <a:gd name="connsiteX33" fmla="*/ 17791285 w 17834585"/>
              <a:gd name="connsiteY33" fmla="*/ 3148800 h 4720649"/>
              <a:gd name="connsiteX34" fmla="*/ 14235121 w 17834585"/>
              <a:gd name="connsiteY34" fmla="*/ 1502584 h 4720649"/>
              <a:gd name="connsiteX35" fmla="*/ 14071835 w 17834585"/>
              <a:gd name="connsiteY35" fmla="*/ 1339298 h 4720649"/>
              <a:gd name="connsiteX36" fmla="*/ 13777921 w 17834585"/>
              <a:gd name="connsiteY36" fmla="*/ 1241327 h 4720649"/>
              <a:gd name="connsiteX37" fmla="*/ 13173763 w 17834585"/>
              <a:gd name="connsiteY37" fmla="*/ 898427 h 4720649"/>
              <a:gd name="connsiteX38" fmla="*/ 12781878 w 17834585"/>
              <a:gd name="connsiteY38" fmla="*/ 767798 h 4720649"/>
              <a:gd name="connsiteX39" fmla="*/ 12079749 w 17834585"/>
              <a:gd name="connsiteY39" fmla="*/ 539198 h 4720649"/>
              <a:gd name="connsiteX40" fmla="*/ 11589892 w 17834585"/>
              <a:gd name="connsiteY40" fmla="*/ 408570 h 4720649"/>
              <a:gd name="connsiteX41" fmla="*/ 10920421 w 17834585"/>
              <a:gd name="connsiteY41" fmla="*/ 261612 h 4720649"/>
              <a:gd name="connsiteX42" fmla="*/ 10495878 w 17834585"/>
              <a:gd name="connsiteY42" fmla="*/ 212627 h 4720649"/>
              <a:gd name="connsiteX43" fmla="*/ 10038678 w 17834585"/>
              <a:gd name="connsiteY43" fmla="*/ 179970 h 4720649"/>
              <a:gd name="connsiteX44" fmla="*/ 8895678 w 17834585"/>
              <a:gd name="connsiteY44" fmla="*/ 33012 h 4720649"/>
              <a:gd name="connsiteX45" fmla="*/ 7491421 w 17834585"/>
              <a:gd name="connsiteY45" fmla="*/ 16684 h 4720649"/>
              <a:gd name="connsiteX46" fmla="*/ 6805621 w 17834585"/>
              <a:gd name="connsiteY46" fmla="*/ 355 h 4720649"/>
              <a:gd name="connsiteX47" fmla="*/ 5662621 w 17834585"/>
              <a:gd name="connsiteY47" fmla="*/ 33012 h 4720649"/>
              <a:gd name="connsiteX48" fmla="*/ 5025806 w 17834585"/>
              <a:gd name="connsiteY48" fmla="*/ 98327 h 4720649"/>
              <a:gd name="connsiteX49" fmla="*/ 3899135 w 17834585"/>
              <a:gd name="connsiteY49" fmla="*/ 147312 h 4720649"/>
              <a:gd name="connsiteX50" fmla="*/ 3099035 w 17834585"/>
              <a:gd name="connsiteY50" fmla="*/ 326927 h 4720649"/>
              <a:gd name="connsiteX51" fmla="*/ 2266278 w 17834585"/>
              <a:gd name="connsiteY51" fmla="*/ 522870 h 4720649"/>
              <a:gd name="connsiteX52" fmla="*/ 1841735 w 17834585"/>
              <a:gd name="connsiteY52" fmla="*/ 686155 h 4720649"/>
              <a:gd name="connsiteX53" fmla="*/ 1417192 w 17834585"/>
              <a:gd name="connsiteY53" fmla="*/ 849441 h 4720649"/>
              <a:gd name="connsiteX54" fmla="*/ 862021 w 17834585"/>
              <a:gd name="connsiteY54" fmla="*/ 1176012 h 4720649"/>
              <a:gd name="connsiteX55" fmla="*/ 437478 w 17834585"/>
              <a:gd name="connsiteY55" fmla="*/ 1502584 h 4720649"/>
              <a:gd name="connsiteX56" fmla="*/ 159892 w 17834585"/>
              <a:gd name="connsiteY56" fmla="*/ 1861812 h 4720649"/>
              <a:gd name="connsiteX57" fmla="*/ 12935 w 17834585"/>
              <a:gd name="connsiteY57" fmla="*/ 2384327 h 4720649"/>
              <a:gd name="connsiteX58" fmla="*/ 12935 w 17834585"/>
              <a:gd name="connsiteY58" fmla="*/ 2694570 h 4720649"/>
              <a:gd name="connsiteX59" fmla="*/ 61921 w 17834585"/>
              <a:gd name="connsiteY59" fmla="*/ 2906841 h 4720649"/>
              <a:gd name="connsiteX60" fmla="*/ 143563 w 17834585"/>
              <a:gd name="connsiteY60" fmla="*/ 3021141 h 4720649"/>
              <a:gd name="connsiteX0" fmla="*/ 45592 w 17836372"/>
              <a:gd name="connsiteY0" fmla="*/ 2972155 h 4720649"/>
              <a:gd name="connsiteX1" fmla="*/ 421149 w 17836372"/>
              <a:gd name="connsiteY1" fmla="*/ 2972155 h 4720649"/>
              <a:gd name="connsiteX2" fmla="*/ 731392 w 17836372"/>
              <a:gd name="connsiteY2" fmla="*/ 2988484 h 4720649"/>
              <a:gd name="connsiteX3" fmla="*/ 1286563 w 17836372"/>
              <a:gd name="connsiteY3" fmla="*/ 3037470 h 4720649"/>
              <a:gd name="connsiteX4" fmla="*/ 1711106 w 17836372"/>
              <a:gd name="connsiteY4" fmla="*/ 3135441 h 4720649"/>
              <a:gd name="connsiteX5" fmla="*/ 2037678 w 17836372"/>
              <a:gd name="connsiteY5" fmla="*/ 3151770 h 4720649"/>
              <a:gd name="connsiteX6" fmla="*/ 2707149 w 17836372"/>
              <a:gd name="connsiteY6" fmla="*/ 3168098 h 4720649"/>
              <a:gd name="connsiteX7" fmla="*/ 3229663 w 17836372"/>
              <a:gd name="connsiteY7" fmla="*/ 3200755 h 4720649"/>
              <a:gd name="connsiteX8" fmla="*/ 3556235 w 17836372"/>
              <a:gd name="connsiteY8" fmla="*/ 3331384 h 4720649"/>
              <a:gd name="connsiteX9" fmla="*/ 4470635 w 17836372"/>
              <a:gd name="connsiteY9" fmla="*/ 3527327 h 4720649"/>
              <a:gd name="connsiteX10" fmla="*/ 4797206 w 17836372"/>
              <a:gd name="connsiteY10" fmla="*/ 3592641 h 4720649"/>
              <a:gd name="connsiteX11" fmla="*/ 5221749 w 17836372"/>
              <a:gd name="connsiteY11" fmla="*/ 3674284 h 4720649"/>
              <a:gd name="connsiteX12" fmla="*/ 5940206 w 17836372"/>
              <a:gd name="connsiteY12" fmla="*/ 3886555 h 4720649"/>
              <a:gd name="connsiteX13" fmla="*/ 6266778 w 17836372"/>
              <a:gd name="connsiteY13" fmla="*/ 4049841 h 4720649"/>
              <a:gd name="connsiteX14" fmla="*/ 6511706 w 17836372"/>
              <a:gd name="connsiteY14" fmla="*/ 4245784 h 4720649"/>
              <a:gd name="connsiteX15" fmla="*/ 6903592 w 17836372"/>
              <a:gd name="connsiteY15" fmla="*/ 4474384 h 4720649"/>
              <a:gd name="connsiteX16" fmla="*/ 7295478 w 17836372"/>
              <a:gd name="connsiteY16" fmla="*/ 4702984 h 4720649"/>
              <a:gd name="connsiteX17" fmla="*/ 7622049 w 17836372"/>
              <a:gd name="connsiteY17" fmla="*/ 4670327 h 4720649"/>
              <a:gd name="connsiteX18" fmla="*/ 8144563 w 17836372"/>
              <a:gd name="connsiteY18" fmla="*/ 4392741 h 4720649"/>
              <a:gd name="connsiteX19" fmla="*/ 8634421 w 17836372"/>
              <a:gd name="connsiteY19" fmla="*/ 4115155 h 4720649"/>
              <a:gd name="connsiteX20" fmla="*/ 8977321 w 17836372"/>
              <a:gd name="connsiteY20" fmla="*/ 3968198 h 4720649"/>
              <a:gd name="connsiteX21" fmla="*/ 9287563 w 17836372"/>
              <a:gd name="connsiteY21" fmla="*/ 3886555 h 4720649"/>
              <a:gd name="connsiteX22" fmla="*/ 10038678 w 17836372"/>
              <a:gd name="connsiteY22" fmla="*/ 3690612 h 4720649"/>
              <a:gd name="connsiteX23" fmla="*/ 10528535 w 17836372"/>
              <a:gd name="connsiteY23" fmla="*/ 3527327 h 4720649"/>
              <a:gd name="connsiteX24" fmla="*/ 10740806 w 17836372"/>
              <a:gd name="connsiteY24" fmla="*/ 3380370 h 4720649"/>
              <a:gd name="connsiteX25" fmla="*/ 11230663 w 17836372"/>
              <a:gd name="connsiteY25" fmla="*/ 3315055 h 4720649"/>
              <a:gd name="connsiteX26" fmla="*/ 12161392 w 17836372"/>
              <a:gd name="connsiteY26" fmla="*/ 3217084 h 4720649"/>
              <a:gd name="connsiteX27" fmla="*/ 12553278 w 17836372"/>
              <a:gd name="connsiteY27" fmla="*/ 3086455 h 4720649"/>
              <a:gd name="connsiteX28" fmla="*/ 12977821 w 17836372"/>
              <a:gd name="connsiteY28" fmla="*/ 3053798 h 4720649"/>
              <a:gd name="connsiteX29" fmla="*/ 13418692 w 17836372"/>
              <a:gd name="connsiteY29" fmla="*/ 3021141 h 4720649"/>
              <a:gd name="connsiteX30" fmla="*/ 14080742 w 17836372"/>
              <a:gd name="connsiteY30" fmla="*/ 3026584 h 4720649"/>
              <a:gd name="connsiteX31" fmla="*/ 14888758 w 17836372"/>
              <a:gd name="connsiteY31" fmla="*/ 3017182 h 4720649"/>
              <a:gd name="connsiteX32" fmla="*/ 16155460 w 17836372"/>
              <a:gd name="connsiteY32" fmla="*/ 3136431 h 4720649"/>
              <a:gd name="connsiteX33" fmla="*/ 17791285 w 17836372"/>
              <a:gd name="connsiteY33" fmla="*/ 3148800 h 4720649"/>
              <a:gd name="connsiteX34" fmla="*/ 14235121 w 17836372"/>
              <a:gd name="connsiteY34" fmla="*/ 1502584 h 4720649"/>
              <a:gd name="connsiteX35" fmla="*/ 14071835 w 17836372"/>
              <a:gd name="connsiteY35" fmla="*/ 1339298 h 4720649"/>
              <a:gd name="connsiteX36" fmla="*/ 13777921 w 17836372"/>
              <a:gd name="connsiteY36" fmla="*/ 1241327 h 4720649"/>
              <a:gd name="connsiteX37" fmla="*/ 13173763 w 17836372"/>
              <a:gd name="connsiteY37" fmla="*/ 898427 h 4720649"/>
              <a:gd name="connsiteX38" fmla="*/ 12781878 w 17836372"/>
              <a:gd name="connsiteY38" fmla="*/ 767798 h 4720649"/>
              <a:gd name="connsiteX39" fmla="*/ 12079749 w 17836372"/>
              <a:gd name="connsiteY39" fmla="*/ 539198 h 4720649"/>
              <a:gd name="connsiteX40" fmla="*/ 11589892 w 17836372"/>
              <a:gd name="connsiteY40" fmla="*/ 408570 h 4720649"/>
              <a:gd name="connsiteX41" fmla="*/ 10920421 w 17836372"/>
              <a:gd name="connsiteY41" fmla="*/ 261612 h 4720649"/>
              <a:gd name="connsiteX42" fmla="*/ 10495878 w 17836372"/>
              <a:gd name="connsiteY42" fmla="*/ 212627 h 4720649"/>
              <a:gd name="connsiteX43" fmla="*/ 10038678 w 17836372"/>
              <a:gd name="connsiteY43" fmla="*/ 179970 h 4720649"/>
              <a:gd name="connsiteX44" fmla="*/ 8895678 w 17836372"/>
              <a:gd name="connsiteY44" fmla="*/ 33012 h 4720649"/>
              <a:gd name="connsiteX45" fmla="*/ 7491421 w 17836372"/>
              <a:gd name="connsiteY45" fmla="*/ 16684 h 4720649"/>
              <a:gd name="connsiteX46" fmla="*/ 6805621 w 17836372"/>
              <a:gd name="connsiteY46" fmla="*/ 355 h 4720649"/>
              <a:gd name="connsiteX47" fmla="*/ 5662621 w 17836372"/>
              <a:gd name="connsiteY47" fmla="*/ 33012 h 4720649"/>
              <a:gd name="connsiteX48" fmla="*/ 5025806 w 17836372"/>
              <a:gd name="connsiteY48" fmla="*/ 98327 h 4720649"/>
              <a:gd name="connsiteX49" fmla="*/ 3899135 w 17836372"/>
              <a:gd name="connsiteY49" fmla="*/ 147312 h 4720649"/>
              <a:gd name="connsiteX50" fmla="*/ 3099035 w 17836372"/>
              <a:gd name="connsiteY50" fmla="*/ 326927 h 4720649"/>
              <a:gd name="connsiteX51" fmla="*/ 2266278 w 17836372"/>
              <a:gd name="connsiteY51" fmla="*/ 522870 h 4720649"/>
              <a:gd name="connsiteX52" fmla="*/ 1841735 w 17836372"/>
              <a:gd name="connsiteY52" fmla="*/ 686155 h 4720649"/>
              <a:gd name="connsiteX53" fmla="*/ 1417192 w 17836372"/>
              <a:gd name="connsiteY53" fmla="*/ 849441 h 4720649"/>
              <a:gd name="connsiteX54" fmla="*/ 862021 w 17836372"/>
              <a:gd name="connsiteY54" fmla="*/ 1176012 h 4720649"/>
              <a:gd name="connsiteX55" fmla="*/ 437478 w 17836372"/>
              <a:gd name="connsiteY55" fmla="*/ 1502584 h 4720649"/>
              <a:gd name="connsiteX56" fmla="*/ 159892 w 17836372"/>
              <a:gd name="connsiteY56" fmla="*/ 1861812 h 4720649"/>
              <a:gd name="connsiteX57" fmla="*/ 12935 w 17836372"/>
              <a:gd name="connsiteY57" fmla="*/ 2384327 h 4720649"/>
              <a:gd name="connsiteX58" fmla="*/ 12935 w 17836372"/>
              <a:gd name="connsiteY58" fmla="*/ 2694570 h 4720649"/>
              <a:gd name="connsiteX59" fmla="*/ 61921 w 17836372"/>
              <a:gd name="connsiteY59" fmla="*/ 2906841 h 4720649"/>
              <a:gd name="connsiteX60" fmla="*/ 143563 w 17836372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071835 w 17792413"/>
              <a:gd name="connsiteY35" fmla="*/ 1339298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487471 w 17792413"/>
              <a:gd name="connsiteY35" fmla="*/ 2683189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660"/>
              <a:gd name="connsiteY0" fmla="*/ 2972155 h 4720649"/>
              <a:gd name="connsiteX1" fmla="*/ 421149 w 17792660"/>
              <a:gd name="connsiteY1" fmla="*/ 2972155 h 4720649"/>
              <a:gd name="connsiteX2" fmla="*/ 731392 w 17792660"/>
              <a:gd name="connsiteY2" fmla="*/ 2988484 h 4720649"/>
              <a:gd name="connsiteX3" fmla="*/ 1286563 w 17792660"/>
              <a:gd name="connsiteY3" fmla="*/ 3037470 h 4720649"/>
              <a:gd name="connsiteX4" fmla="*/ 1711106 w 17792660"/>
              <a:gd name="connsiteY4" fmla="*/ 3135441 h 4720649"/>
              <a:gd name="connsiteX5" fmla="*/ 2037678 w 17792660"/>
              <a:gd name="connsiteY5" fmla="*/ 3151770 h 4720649"/>
              <a:gd name="connsiteX6" fmla="*/ 2707149 w 17792660"/>
              <a:gd name="connsiteY6" fmla="*/ 3168098 h 4720649"/>
              <a:gd name="connsiteX7" fmla="*/ 3229663 w 17792660"/>
              <a:gd name="connsiteY7" fmla="*/ 3200755 h 4720649"/>
              <a:gd name="connsiteX8" fmla="*/ 3556235 w 17792660"/>
              <a:gd name="connsiteY8" fmla="*/ 3331384 h 4720649"/>
              <a:gd name="connsiteX9" fmla="*/ 4470635 w 17792660"/>
              <a:gd name="connsiteY9" fmla="*/ 3527327 h 4720649"/>
              <a:gd name="connsiteX10" fmla="*/ 4797206 w 17792660"/>
              <a:gd name="connsiteY10" fmla="*/ 3592641 h 4720649"/>
              <a:gd name="connsiteX11" fmla="*/ 5221749 w 17792660"/>
              <a:gd name="connsiteY11" fmla="*/ 3674284 h 4720649"/>
              <a:gd name="connsiteX12" fmla="*/ 5940206 w 17792660"/>
              <a:gd name="connsiteY12" fmla="*/ 3886555 h 4720649"/>
              <a:gd name="connsiteX13" fmla="*/ 6266778 w 17792660"/>
              <a:gd name="connsiteY13" fmla="*/ 4049841 h 4720649"/>
              <a:gd name="connsiteX14" fmla="*/ 6511706 w 17792660"/>
              <a:gd name="connsiteY14" fmla="*/ 4245784 h 4720649"/>
              <a:gd name="connsiteX15" fmla="*/ 6903592 w 17792660"/>
              <a:gd name="connsiteY15" fmla="*/ 4474384 h 4720649"/>
              <a:gd name="connsiteX16" fmla="*/ 7295478 w 17792660"/>
              <a:gd name="connsiteY16" fmla="*/ 4702984 h 4720649"/>
              <a:gd name="connsiteX17" fmla="*/ 7622049 w 17792660"/>
              <a:gd name="connsiteY17" fmla="*/ 4670327 h 4720649"/>
              <a:gd name="connsiteX18" fmla="*/ 8144563 w 17792660"/>
              <a:gd name="connsiteY18" fmla="*/ 4392741 h 4720649"/>
              <a:gd name="connsiteX19" fmla="*/ 8634421 w 17792660"/>
              <a:gd name="connsiteY19" fmla="*/ 4115155 h 4720649"/>
              <a:gd name="connsiteX20" fmla="*/ 8977321 w 17792660"/>
              <a:gd name="connsiteY20" fmla="*/ 3968198 h 4720649"/>
              <a:gd name="connsiteX21" fmla="*/ 9287563 w 17792660"/>
              <a:gd name="connsiteY21" fmla="*/ 3886555 h 4720649"/>
              <a:gd name="connsiteX22" fmla="*/ 10038678 w 17792660"/>
              <a:gd name="connsiteY22" fmla="*/ 3690612 h 4720649"/>
              <a:gd name="connsiteX23" fmla="*/ 10528535 w 17792660"/>
              <a:gd name="connsiteY23" fmla="*/ 3527327 h 4720649"/>
              <a:gd name="connsiteX24" fmla="*/ 10740806 w 17792660"/>
              <a:gd name="connsiteY24" fmla="*/ 3380370 h 4720649"/>
              <a:gd name="connsiteX25" fmla="*/ 11230663 w 17792660"/>
              <a:gd name="connsiteY25" fmla="*/ 3315055 h 4720649"/>
              <a:gd name="connsiteX26" fmla="*/ 12161392 w 17792660"/>
              <a:gd name="connsiteY26" fmla="*/ 3217084 h 4720649"/>
              <a:gd name="connsiteX27" fmla="*/ 12553278 w 17792660"/>
              <a:gd name="connsiteY27" fmla="*/ 3086455 h 4720649"/>
              <a:gd name="connsiteX28" fmla="*/ 12977821 w 17792660"/>
              <a:gd name="connsiteY28" fmla="*/ 3053798 h 4720649"/>
              <a:gd name="connsiteX29" fmla="*/ 13418692 w 17792660"/>
              <a:gd name="connsiteY29" fmla="*/ 3021141 h 4720649"/>
              <a:gd name="connsiteX30" fmla="*/ 14080742 w 17792660"/>
              <a:gd name="connsiteY30" fmla="*/ 3026584 h 4720649"/>
              <a:gd name="connsiteX31" fmla="*/ 14888758 w 17792660"/>
              <a:gd name="connsiteY31" fmla="*/ 3017182 h 4720649"/>
              <a:gd name="connsiteX32" fmla="*/ 16155460 w 17792660"/>
              <a:gd name="connsiteY32" fmla="*/ 3136431 h 4720649"/>
              <a:gd name="connsiteX33" fmla="*/ 17791285 w 17792660"/>
              <a:gd name="connsiteY33" fmla="*/ 3148800 h 4720649"/>
              <a:gd name="connsiteX34" fmla="*/ 15869957 w 17792660"/>
              <a:gd name="connsiteY34" fmla="*/ 3040439 h 4720649"/>
              <a:gd name="connsiteX35" fmla="*/ 14487471 w 17792660"/>
              <a:gd name="connsiteY35" fmla="*/ 2683189 h 4720649"/>
              <a:gd name="connsiteX36" fmla="*/ 13777921 w 17792660"/>
              <a:gd name="connsiteY36" fmla="*/ 1241327 h 4720649"/>
              <a:gd name="connsiteX37" fmla="*/ 13173763 w 17792660"/>
              <a:gd name="connsiteY37" fmla="*/ 898427 h 4720649"/>
              <a:gd name="connsiteX38" fmla="*/ 12781878 w 17792660"/>
              <a:gd name="connsiteY38" fmla="*/ 767798 h 4720649"/>
              <a:gd name="connsiteX39" fmla="*/ 12079749 w 17792660"/>
              <a:gd name="connsiteY39" fmla="*/ 539198 h 4720649"/>
              <a:gd name="connsiteX40" fmla="*/ 11589892 w 17792660"/>
              <a:gd name="connsiteY40" fmla="*/ 408570 h 4720649"/>
              <a:gd name="connsiteX41" fmla="*/ 10920421 w 17792660"/>
              <a:gd name="connsiteY41" fmla="*/ 261612 h 4720649"/>
              <a:gd name="connsiteX42" fmla="*/ 10495878 w 17792660"/>
              <a:gd name="connsiteY42" fmla="*/ 212627 h 4720649"/>
              <a:gd name="connsiteX43" fmla="*/ 10038678 w 17792660"/>
              <a:gd name="connsiteY43" fmla="*/ 179970 h 4720649"/>
              <a:gd name="connsiteX44" fmla="*/ 8895678 w 17792660"/>
              <a:gd name="connsiteY44" fmla="*/ 33012 h 4720649"/>
              <a:gd name="connsiteX45" fmla="*/ 7491421 w 17792660"/>
              <a:gd name="connsiteY45" fmla="*/ 16684 h 4720649"/>
              <a:gd name="connsiteX46" fmla="*/ 6805621 w 17792660"/>
              <a:gd name="connsiteY46" fmla="*/ 355 h 4720649"/>
              <a:gd name="connsiteX47" fmla="*/ 5662621 w 17792660"/>
              <a:gd name="connsiteY47" fmla="*/ 33012 h 4720649"/>
              <a:gd name="connsiteX48" fmla="*/ 5025806 w 17792660"/>
              <a:gd name="connsiteY48" fmla="*/ 98327 h 4720649"/>
              <a:gd name="connsiteX49" fmla="*/ 3899135 w 17792660"/>
              <a:gd name="connsiteY49" fmla="*/ 147312 h 4720649"/>
              <a:gd name="connsiteX50" fmla="*/ 3099035 w 17792660"/>
              <a:gd name="connsiteY50" fmla="*/ 326927 h 4720649"/>
              <a:gd name="connsiteX51" fmla="*/ 2266278 w 17792660"/>
              <a:gd name="connsiteY51" fmla="*/ 522870 h 4720649"/>
              <a:gd name="connsiteX52" fmla="*/ 1841735 w 17792660"/>
              <a:gd name="connsiteY52" fmla="*/ 686155 h 4720649"/>
              <a:gd name="connsiteX53" fmla="*/ 1417192 w 17792660"/>
              <a:gd name="connsiteY53" fmla="*/ 849441 h 4720649"/>
              <a:gd name="connsiteX54" fmla="*/ 862021 w 17792660"/>
              <a:gd name="connsiteY54" fmla="*/ 1176012 h 4720649"/>
              <a:gd name="connsiteX55" fmla="*/ 437478 w 17792660"/>
              <a:gd name="connsiteY55" fmla="*/ 1502584 h 4720649"/>
              <a:gd name="connsiteX56" fmla="*/ 159892 w 17792660"/>
              <a:gd name="connsiteY56" fmla="*/ 1861812 h 4720649"/>
              <a:gd name="connsiteX57" fmla="*/ 12935 w 17792660"/>
              <a:gd name="connsiteY57" fmla="*/ 2384327 h 4720649"/>
              <a:gd name="connsiteX58" fmla="*/ 12935 w 17792660"/>
              <a:gd name="connsiteY58" fmla="*/ 2694570 h 4720649"/>
              <a:gd name="connsiteX59" fmla="*/ 61921 w 17792660"/>
              <a:gd name="connsiteY59" fmla="*/ 2906841 h 4720649"/>
              <a:gd name="connsiteX60" fmla="*/ 143563 w 17792660"/>
              <a:gd name="connsiteY60" fmla="*/ 3021141 h 4720649"/>
              <a:gd name="connsiteX0" fmla="*/ 45592 w 17791284"/>
              <a:gd name="connsiteY0" fmla="*/ 2972155 h 4720649"/>
              <a:gd name="connsiteX1" fmla="*/ 421149 w 17791284"/>
              <a:gd name="connsiteY1" fmla="*/ 2972155 h 4720649"/>
              <a:gd name="connsiteX2" fmla="*/ 731392 w 17791284"/>
              <a:gd name="connsiteY2" fmla="*/ 2988484 h 4720649"/>
              <a:gd name="connsiteX3" fmla="*/ 1286563 w 17791284"/>
              <a:gd name="connsiteY3" fmla="*/ 3037470 h 4720649"/>
              <a:gd name="connsiteX4" fmla="*/ 1711106 w 17791284"/>
              <a:gd name="connsiteY4" fmla="*/ 3135441 h 4720649"/>
              <a:gd name="connsiteX5" fmla="*/ 2037678 w 17791284"/>
              <a:gd name="connsiteY5" fmla="*/ 3151770 h 4720649"/>
              <a:gd name="connsiteX6" fmla="*/ 2707149 w 17791284"/>
              <a:gd name="connsiteY6" fmla="*/ 3168098 h 4720649"/>
              <a:gd name="connsiteX7" fmla="*/ 3229663 w 17791284"/>
              <a:gd name="connsiteY7" fmla="*/ 3200755 h 4720649"/>
              <a:gd name="connsiteX8" fmla="*/ 3556235 w 17791284"/>
              <a:gd name="connsiteY8" fmla="*/ 3331384 h 4720649"/>
              <a:gd name="connsiteX9" fmla="*/ 4470635 w 17791284"/>
              <a:gd name="connsiteY9" fmla="*/ 3527327 h 4720649"/>
              <a:gd name="connsiteX10" fmla="*/ 4797206 w 17791284"/>
              <a:gd name="connsiteY10" fmla="*/ 3592641 h 4720649"/>
              <a:gd name="connsiteX11" fmla="*/ 5221749 w 17791284"/>
              <a:gd name="connsiteY11" fmla="*/ 3674284 h 4720649"/>
              <a:gd name="connsiteX12" fmla="*/ 5940206 w 17791284"/>
              <a:gd name="connsiteY12" fmla="*/ 3886555 h 4720649"/>
              <a:gd name="connsiteX13" fmla="*/ 6266778 w 17791284"/>
              <a:gd name="connsiteY13" fmla="*/ 4049841 h 4720649"/>
              <a:gd name="connsiteX14" fmla="*/ 6511706 w 17791284"/>
              <a:gd name="connsiteY14" fmla="*/ 4245784 h 4720649"/>
              <a:gd name="connsiteX15" fmla="*/ 6903592 w 17791284"/>
              <a:gd name="connsiteY15" fmla="*/ 4474384 h 4720649"/>
              <a:gd name="connsiteX16" fmla="*/ 7295478 w 17791284"/>
              <a:gd name="connsiteY16" fmla="*/ 4702984 h 4720649"/>
              <a:gd name="connsiteX17" fmla="*/ 7622049 w 17791284"/>
              <a:gd name="connsiteY17" fmla="*/ 4670327 h 4720649"/>
              <a:gd name="connsiteX18" fmla="*/ 8144563 w 17791284"/>
              <a:gd name="connsiteY18" fmla="*/ 4392741 h 4720649"/>
              <a:gd name="connsiteX19" fmla="*/ 8634421 w 17791284"/>
              <a:gd name="connsiteY19" fmla="*/ 4115155 h 4720649"/>
              <a:gd name="connsiteX20" fmla="*/ 8977321 w 17791284"/>
              <a:gd name="connsiteY20" fmla="*/ 3968198 h 4720649"/>
              <a:gd name="connsiteX21" fmla="*/ 9287563 w 17791284"/>
              <a:gd name="connsiteY21" fmla="*/ 3886555 h 4720649"/>
              <a:gd name="connsiteX22" fmla="*/ 10038678 w 17791284"/>
              <a:gd name="connsiteY22" fmla="*/ 3690612 h 4720649"/>
              <a:gd name="connsiteX23" fmla="*/ 10528535 w 17791284"/>
              <a:gd name="connsiteY23" fmla="*/ 3527327 h 4720649"/>
              <a:gd name="connsiteX24" fmla="*/ 10740806 w 17791284"/>
              <a:gd name="connsiteY24" fmla="*/ 3380370 h 4720649"/>
              <a:gd name="connsiteX25" fmla="*/ 11230663 w 17791284"/>
              <a:gd name="connsiteY25" fmla="*/ 3315055 h 4720649"/>
              <a:gd name="connsiteX26" fmla="*/ 12161392 w 17791284"/>
              <a:gd name="connsiteY26" fmla="*/ 3217084 h 4720649"/>
              <a:gd name="connsiteX27" fmla="*/ 12553278 w 17791284"/>
              <a:gd name="connsiteY27" fmla="*/ 3086455 h 4720649"/>
              <a:gd name="connsiteX28" fmla="*/ 12977821 w 17791284"/>
              <a:gd name="connsiteY28" fmla="*/ 3053798 h 4720649"/>
              <a:gd name="connsiteX29" fmla="*/ 13418692 w 17791284"/>
              <a:gd name="connsiteY29" fmla="*/ 3021141 h 4720649"/>
              <a:gd name="connsiteX30" fmla="*/ 14080742 w 17791284"/>
              <a:gd name="connsiteY30" fmla="*/ 3026584 h 4720649"/>
              <a:gd name="connsiteX31" fmla="*/ 14888758 w 17791284"/>
              <a:gd name="connsiteY31" fmla="*/ 3017182 h 4720649"/>
              <a:gd name="connsiteX32" fmla="*/ 16155460 w 17791284"/>
              <a:gd name="connsiteY32" fmla="*/ 3136431 h 4720649"/>
              <a:gd name="connsiteX33" fmla="*/ 17791284 w 17791284"/>
              <a:gd name="connsiteY33" fmla="*/ 3273491 h 4720649"/>
              <a:gd name="connsiteX34" fmla="*/ 15869957 w 17791284"/>
              <a:gd name="connsiteY34" fmla="*/ 3040439 h 4720649"/>
              <a:gd name="connsiteX35" fmla="*/ 14487471 w 17791284"/>
              <a:gd name="connsiteY35" fmla="*/ 2683189 h 4720649"/>
              <a:gd name="connsiteX36" fmla="*/ 13777921 w 17791284"/>
              <a:gd name="connsiteY36" fmla="*/ 1241327 h 4720649"/>
              <a:gd name="connsiteX37" fmla="*/ 13173763 w 17791284"/>
              <a:gd name="connsiteY37" fmla="*/ 898427 h 4720649"/>
              <a:gd name="connsiteX38" fmla="*/ 12781878 w 17791284"/>
              <a:gd name="connsiteY38" fmla="*/ 767798 h 4720649"/>
              <a:gd name="connsiteX39" fmla="*/ 12079749 w 17791284"/>
              <a:gd name="connsiteY39" fmla="*/ 539198 h 4720649"/>
              <a:gd name="connsiteX40" fmla="*/ 11589892 w 17791284"/>
              <a:gd name="connsiteY40" fmla="*/ 408570 h 4720649"/>
              <a:gd name="connsiteX41" fmla="*/ 10920421 w 17791284"/>
              <a:gd name="connsiteY41" fmla="*/ 261612 h 4720649"/>
              <a:gd name="connsiteX42" fmla="*/ 10495878 w 17791284"/>
              <a:gd name="connsiteY42" fmla="*/ 212627 h 4720649"/>
              <a:gd name="connsiteX43" fmla="*/ 10038678 w 17791284"/>
              <a:gd name="connsiteY43" fmla="*/ 179970 h 4720649"/>
              <a:gd name="connsiteX44" fmla="*/ 8895678 w 17791284"/>
              <a:gd name="connsiteY44" fmla="*/ 33012 h 4720649"/>
              <a:gd name="connsiteX45" fmla="*/ 7491421 w 17791284"/>
              <a:gd name="connsiteY45" fmla="*/ 16684 h 4720649"/>
              <a:gd name="connsiteX46" fmla="*/ 6805621 w 17791284"/>
              <a:gd name="connsiteY46" fmla="*/ 355 h 4720649"/>
              <a:gd name="connsiteX47" fmla="*/ 5662621 w 17791284"/>
              <a:gd name="connsiteY47" fmla="*/ 33012 h 4720649"/>
              <a:gd name="connsiteX48" fmla="*/ 5025806 w 17791284"/>
              <a:gd name="connsiteY48" fmla="*/ 98327 h 4720649"/>
              <a:gd name="connsiteX49" fmla="*/ 3899135 w 17791284"/>
              <a:gd name="connsiteY49" fmla="*/ 147312 h 4720649"/>
              <a:gd name="connsiteX50" fmla="*/ 3099035 w 17791284"/>
              <a:gd name="connsiteY50" fmla="*/ 326927 h 4720649"/>
              <a:gd name="connsiteX51" fmla="*/ 2266278 w 17791284"/>
              <a:gd name="connsiteY51" fmla="*/ 522870 h 4720649"/>
              <a:gd name="connsiteX52" fmla="*/ 1841735 w 17791284"/>
              <a:gd name="connsiteY52" fmla="*/ 686155 h 4720649"/>
              <a:gd name="connsiteX53" fmla="*/ 1417192 w 17791284"/>
              <a:gd name="connsiteY53" fmla="*/ 849441 h 4720649"/>
              <a:gd name="connsiteX54" fmla="*/ 862021 w 17791284"/>
              <a:gd name="connsiteY54" fmla="*/ 1176012 h 4720649"/>
              <a:gd name="connsiteX55" fmla="*/ 437478 w 17791284"/>
              <a:gd name="connsiteY55" fmla="*/ 1502584 h 4720649"/>
              <a:gd name="connsiteX56" fmla="*/ 159892 w 17791284"/>
              <a:gd name="connsiteY56" fmla="*/ 1861812 h 4720649"/>
              <a:gd name="connsiteX57" fmla="*/ 12935 w 17791284"/>
              <a:gd name="connsiteY57" fmla="*/ 2384327 h 4720649"/>
              <a:gd name="connsiteX58" fmla="*/ 12935 w 17791284"/>
              <a:gd name="connsiteY58" fmla="*/ 2694570 h 4720649"/>
              <a:gd name="connsiteX59" fmla="*/ 61921 w 17791284"/>
              <a:gd name="connsiteY59" fmla="*/ 2906841 h 4720649"/>
              <a:gd name="connsiteX60" fmla="*/ 143563 w 17791284"/>
              <a:gd name="connsiteY60" fmla="*/ 3021141 h 4720649"/>
              <a:gd name="connsiteX0" fmla="*/ 45592 w 17926686"/>
              <a:gd name="connsiteY0" fmla="*/ 2972155 h 4720649"/>
              <a:gd name="connsiteX1" fmla="*/ 421149 w 17926686"/>
              <a:gd name="connsiteY1" fmla="*/ 2972155 h 4720649"/>
              <a:gd name="connsiteX2" fmla="*/ 731392 w 17926686"/>
              <a:gd name="connsiteY2" fmla="*/ 2988484 h 4720649"/>
              <a:gd name="connsiteX3" fmla="*/ 1286563 w 17926686"/>
              <a:gd name="connsiteY3" fmla="*/ 3037470 h 4720649"/>
              <a:gd name="connsiteX4" fmla="*/ 1711106 w 17926686"/>
              <a:gd name="connsiteY4" fmla="*/ 3135441 h 4720649"/>
              <a:gd name="connsiteX5" fmla="*/ 2037678 w 17926686"/>
              <a:gd name="connsiteY5" fmla="*/ 3151770 h 4720649"/>
              <a:gd name="connsiteX6" fmla="*/ 2707149 w 17926686"/>
              <a:gd name="connsiteY6" fmla="*/ 3168098 h 4720649"/>
              <a:gd name="connsiteX7" fmla="*/ 3229663 w 17926686"/>
              <a:gd name="connsiteY7" fmla="*/ 3200755 h 4720649"/>
              <a:gd name="connsiteX8" fmla="*/ 3556235 w 17926686"/>
              <a:gd name="connsiteY8" fmla="*/ 3331384 h 4720649"/>
              <a:gd name="connsiteX9" fmla="*/ 4470635 w 17926686"/>
              <a:gd name="connsiteY9" fmla="*/ 3527327 h 4720649"/>
              <a:gd name="connsiteX10" fmla="*/ 4797206 w 17926686"/>
              <a:gd name="connsiteY10" fmla="*/ 3592641 h 4720649"/>
              <a:gd name="connsiteX11" fmla="*/ 5221749 w 17926686"/>
              <a:gd name="connsiteY11" fmla="*/ 3674284 h 4720649"/>
              <a:gd name="connsiteX12" fmla="*/ 5940206 w 17926686"/>
              <a:gd name="connsiteY12" fmla="*/ 3886555 h 4720649"/>
              <a:gd name="connsiteX13" fmla="*/ 6266778 w 17926686"/>
              <a:gd name="connsiteY13" fmla="*/ 4049841 h 4720649"/>
              <a:gd name="connsiteX14" fmla="*/ 6511706 w 17926686"/>
              <a:gd name="connsiteY14" fmla="*/ 4245784 h 4720649"/>
              <a:gd name="connsiteX15" fmla="*/ 6903592 w 17926686"/>
              <a:gd name="connsiteY15" fmla="*/ 4474384 h 4720649"/>
              <a:gd name="connsiteX16" fmla="*/ 7295478 w 17926686"/>
              <a:gd name="connsiteY16" fmla="*/ 4702984 h 4720649"/>
              <a:gd name="connsiteX17" fmla="*/ 7622049 w 17926686"/>
              <a:gd name="connsiteY17" fmla="*/ 4670327 h 4720649"/>
              <a:gd name="connsiteX18" fmla="*/ 8144563 w 17926686"/>
              <a:gd name="connsiteY18" fmla="*/ 4392741 h 4720649"/>
              <a:gd name="connsiteX19" fmla="*/ 8634421 w 17926686"/>
              <a:gd name="connsiteY19" fmla="*/ 4115155 h 4720649"/>
              <a:gd name="connsiteX20" fmla="*/ 8977321 w 17926686"/>
              <a:gd name="connsiteY20" fmla="*/ 3968198 h 4720649"/>
              <a:gd name="connsiteX21" fmla="*/ 9287563 w 17926686"/>
              <a:gd name="connsiteY21" fmla="*/ 3886555 h 4720649"/>
              <a:gd name="connsiteX22" fmla="*/ 10038678 w 17926686"/>
              <a:gd name="connsiteY22" fmla="*/ 3690612 h 4720649"/>
              <a:gd name="connsiteX23" fmla="*/ 10528535 w 17926686"/>
              <a:gd name="connsiteY23" fmla="*/ 3527327 h 4720649"/>
              <a:gd name="connsiteX24" fmla="*/ 10740806 w 17926686"/>
              <a:gd name="connsiteY24" fmla="*/ 3380370 h 4720649"/>
              <a:gd name="connsiteX25" fmla="*/ 11230663 w 17926686"/>
              <a:gd name="connsiteY25" fmla="*/ 3315055 h 4720649"/>
              <a:gd name="connsiteX26" fmla="*/ 12161392 w 17926686"/>
              <a:gd name="connsiteY26" fmla="*/ 3217084 h 4720649"/>
              <a:gd name="connsiteX27" fmla="*/ 12553278 w 17926686"/>
              <a:gd name="connsiteY27" fmla="*/ 3086455 h 4720649"/>
              <a:gd name="connsiteX28" fmla="*/ 12977821 w 17926686"/>
              <a:gd name="connsiteY28" fmla="*/ 3053798 h 4720649"/>
              <a:gd name="connsiteX29" fmla="*/ 13418692 w 17926686"/>
              <a:gd name="connsiteY29" fmla="*/ 3021141 h 4720649"/>
              <a:gd name="connsiteX30" fmla="*/ 14080742 w 17926686"/>
              <a:gd name="connsiteY30" fmla="*/ 3026584 h 4720649"/>
              <a:gd name="connsiteX31" fmla="*/ 14888758 w 17926686"/>
              <a:gd name="connsiteY31" fmla="*/ 3017182 h 4720649"/>
              <a:gd name="connsiteX32" fmla="*/ 16155460 w 17926686"/>
              <a:gd name="connsiteY32" fmla="*/ 3136431 h 4720649"/>
              <a:gd name="connsiteX33" fmla="*/ 17791284 w 17926686"/>
              <a:gd name="connsiteY33" fmla="*/ 3273491 h 4720649"/>
              <a:gd name="connsiteX34" fmla="*/ 17614539 w 17926686"/>
              <a:gd name="connsiteY34" fmla="*/ 3140813 h 4720649"/>
              <a:gd name="connsiteX35" fmla="*/ 15869957 w 17926686"/>
              <a:gd name="connsiteY35" fmla="*/ 3040439 h 4720649"/>
              <a:gd name="connsiteX36" fmla="*/ 14487471 w 17926686"/>
              <a:gd name="connsiteY36" fmla="*/ 2683189 h 4720649"/>
              <a:gd name="connsiteX37" fmla="*/ 13777921 w 17926686"/>
              <a:gd name="connsiteY37" fmla="*/ 1241327 h 4720649"/>
              <a:gd name="connsiteX38" fmla="*/ 13173763 w 17926686"/>
              <a:gd name="connsiteY38" fmla="*/ 898427 h 4720649"/>
              <a:gd name="connsiteX39" fmla="*/ 12781878 w 17926686"/>
              <a:gd name="connsiteY39" fmla="*/ 767798 h 4720649"/>
              <a:gd name="connsiteX40" fmla="*/ 12079749 w 17926686"/>
              <a:gd name="connsiteY40" fmla="*/ 539198 h 4720649"/>
              <a:gd name="connsiteX41" fmla="*/ 11589892 w 17926686"/>
              <a:gd name="connsiteY41" fmla="*/ 408570 h 4720649"/>
              <a:gd name="connsiteX42" fmla="*/ 10920421 w 17926686"/>
              <a:gd name="connsiteY42" fmla="*/ 261612 h 4720649"/>
              <a:gd name="connsiteX43" fmla="*/ 10495878 w 17926686"/>
              <a:gd name="connsiteY43" fmla="*/ 212627 h 4720649"/>
              <a:gd name="connsiteX44" fmla="*/ 10038678 w 17926686"/>
              <a:gd name="connsiteY44" fmla="*/ 179970 h 4720649"/>
              <a:gd name="connsiteX45" fmla="*/ 8895678 w 17926686"/>
              <a:gd name="connsiteY45" fmla="*/ 33012 h 4720649"/>
              <a:gd name="connsiteX46" fmla="*/ 7491421 w 17926686"/>
              <a:gd name="connsiteY46" fmla="*/ 16684 h 4720649"/>
              <a:gd name="connsiteX47" fmla="*/ 6805621 w 17926686"/>
              <a:gd name="connsiteY47" fmla="*/ 355 h 4720649"/>
              <a:gd name="connsiteX48" fmla="*/ 5662621 w 17926686"/>
              <a:gd name="connsiteY48" fmla="*/ 33012 h 4720649"/>
              <a:gd name="connsiteX49" fmla="*/ 5025806 w 17926686"/>
              <a:gd name="connsiteY49" fmla="*/ 98327 h 4720649"/>
              <a:gd name="connsiteX50" fmla="*/ 3899135 w 17926686"/>
              <a:gd name="connsiteY50" fmla="*/ 147312 h 4720649"/>
              <a:gd name="connsiteX51" fmla="*/ 3099035 w 17926686"/>
              <a:gd name="connsiteY51" fmla="*/ 326927 h 4720649"/>
              <a:gd name="connsiteX52" fmla="*/ 2266278 w 17926686"/>
              <a:gd name="connsiteY52" fmla="*/ 522870 h 4720649"/>
              <a:gd name="connsiteX53" fmla="*/ 1841735 w 17926686"/>
              <a:gd name="connsiteY53" fmla="*/ 686155 h 4720649"/>
              <a:gd name="connsiteX54" fmla="*/ 1417192 w 17926686"/>
              <a:gd name="connsiteY54" fmla="*/ 849441 h 4720649"/>
              <a:gd name="connsiteX55" fmla="*/ 862021 w 17926686"/>
              <a:gd name="connsiteY55" fmla="*/ 1176012 h 4720649"/>
              <a:gd name="connsiteX56" fmla="*/ 437478 w 17926686"/>
              <a:gd name="connsiteY56" fmla="*/ 1502584 h 4720649"/>
              <a:gd name="connsiteX57" fmla="*/ 159892 w 17926686"/>
              <a:gd name="connsiteY57" fmla="*/ 1861812 h 4720649"/>
              <a:gd name="connsiteX58" fmla="*/ 12935 w 17926686"/>
              <a:gd name="connsiteY58" fmla="*/ 2384327 h 4720649"/>
              <a:gd name="connsiteX59" fmla="*/ 12935 w 17926686"/>
              <a:gd name="connsiteY59" fmla="*/ 2694570 h 4720649"/>
              <a:gd name="connsiteX60" fmla="*/ 61921 w 17926686"/>
              <a:gd name="connsiteY60" fmla="*/ 2906841 h 4720649"/>
              <a:gd name="connsiteX61" fmla="*/ 143563 w 17926686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69957 w 17848155"/>
              <a:gd name="connsiteY35" fmla="*/ 3040439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9833746 w 17848155"/>
              <a:gd name="connsiteY22" fmla="*/ 268855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164589 w 17848155"/>
              <a:gd name="connsiteY21" fmla="*/ 2705550 h 4720649"/>
              <a:gd name="connsiteX22" fmla="*/ 9833746 w 17848155"/>
              <a:gd name="connsiteY22" fmla="*/ 268855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9018316 w 17848155"/>
              <a:gd name="connsiteY20" fmla="*/ 2715619 h 4720649"/>
              <a:gd name="connsiteX21" fmla="*/ 9164589 w 17848155"/>
              <a:gd name="connsiteY21" fmla="*/ 2705550 h 4720649"/>
              <a:gd name="connsiteX22" fmla="*/ 9833746 w 17848155"/>
              <a:gd name="connsiteY22" fmla="*/ 268855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593441 w 17848155"/>
              <a:gd name="connsiteY19" fmla="*/ 2862589 h 4720649"/>
              <a:gd name="connsiteX20" fmla="*/ 9018316 w 17848155"/>
              <a:gd name="connsiteY20" fmla="*/ 2715619 h 4720649"/>
              <a:gd name="connsiteX21" fmla="*/ 9164589 w 17848155"/>
              <a:gd name="connsiteY21" fmla="*/ 2705550 h 4720649"/>
              <a:gd name="connsiteX22" fmla="*/ 9833746 w 17848155"/>
              <a:gd name="connsiteY22" fmla="*/ 268855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832571"/>
              <a:gd name="connsiteX1" fmla="*/ 421149 w 17848155"/>
              <a:gd name="connsiteY1" fmla="*/ 2972155 h 4832571"/>
              <a:gd name="connsiteX2" fmla="*/ 731392 w 17848155"/>
              <a:gd name="connsiteY2" fmla="*/ 2988484 h 4832571"/>
              <a:gd name="connsiteX3" fmla="*/ 1286563 w 17848155"/>
              <a:gd name="connsiteY3" fmla="*/ 3037470 h 4832571"/>
              <a:gd name="connsiteX4" fmla="*/ 1711106 w 17848155"/>
              <a:gd name="connsiteY4" fmla="*/ 3135441 h 4832571"/>
              <a:gd name="connsiteX5" fmla="*/ 2037678 w 17848155"/>
              <a:gd name="connsiteY5" fmla="*/ 3151770 h 4832571"/>
              <a:gd name="connsiteX6" fmla="*/ 2707149 w 17848155"/>
              <a:gd name="connsiteY6" fmla="*/ 3168098 h 4832571"/>
              <a:gd name="connsiteX7" fmla="*/ 3229663 w 17848155"/>
              <a:gd name="connsiteY7" fmla="*/ 3200755 h 4832571"/>
              <a:gd name="connsiteX8" fmla="*/ 3556235 w 17848155"/>
              <a:gd name="connsiteY8" fmla="*/ 3331384 h 4832571"/>
              <a:gd name="connsiteX9" fmla="*/ 4470635 w 17848155"/>
              <a:gd name="connsiteY9" fmla="*/ 3527327 h 4832571"/>
              <a:gd name="connsiteX10" fmla="*/ 4797206 w 17848155"/>
              <a:gd name="connsiteY10" fmla="*/ 3592641 h 4832571"/>
              <a:gd name="connsiteX11" fmla="*/ 5221749 w 17848155"/>
              <a:gd name="connsiteY11" fmla="*/ 3674284 h 4832571"/>
              <a:gd name="connsiteX12" fmla="*/ 5940206 w 17848155"/>
              <a:gd name="connsiteY12" fmla="*/ 3886555 h 4832571"/>
              <a:gd name="connsiteX13" fmla="*/ 6266778 w 17848155"/>
              <a:gd name="connsiteY13" fmla="*/ 4049841 h 4832571"/>
              <a:gd name="connsiteX14" fmla="*/ 6511706 w 17848155"/>
              <a:gd name="connsiteY14" fmla="*/ 4245784 h 4832571"/>
              <a:gd name="connsiteX15" fmla="*/ 6903592 w 17848155"/>
              <a:gd name="connsiteY15" fmla="*/ 4474384 h 4832571"/>
              <a:gd name="connsiteX16" fmla="*/ 7295478 w 17848155"/>
              <a:gd name="connsiteY16" fmla="*/ 4702984 h 4832571"/>
              <a:gd name="connsiteX17" fmla="*/ 7622049 w 17848155"/>
              <a:gd name="connsiteY17" fmla="*/ 4670327 h 4832571"/>
              <a:gd name="connsiteX18" fmla="*/ 8103587 w 17848155"/>
              <a:gd name="connsiteY18" fmla="*/ 2746504 h 4832571"/>
              <a:gd name="connsiteX19" fmla="*/ 8593441 w 17848155"/>
              <a:gd name="connsiteY19" fmla="*/ 2862589 h 4832571"/>
              <a:gd name="connsiteX20" fmla="*/ 9018316 w 17848155"/>
              <a:gd name="connsiteY20" fmla="*/ 2715619 h 4832571"/>
              <a:gd name="connsiteX21" fmla="*/ 9164589 w 17848155"/>
              <a:gd name="connsiteY21" fmla="*/ 2705550 h 4832571"/>
              <a:gd name="connsiteX22" fmla="*/ 9833746 w 17848155"/>
              <a:gd name="connsiteY22" fmla="*/ 2688552 h 4832571"/>
              <a:gd name="connsiteX23" fmla="*/ 10446549 w 17848155"/>
              <a:gd name="connsiteY23" fmla="*/ 2668413 h 4832571"/>
              <a:gd name="connsiteX24" fmla="*/ 10822765 w 17848155"/>
              <a:gd name="connsiteY24" fmla="*/ 2700395 h 4832571"/>
              <a:gd name="connsiteX25" fmla="*/ 11517586 w 17848155"/>
              <a:gd name="connsiteY25" fmla="*/ 2814030 h 4832571"/>
              <a:gd name="connsiteX26" fmla="*/ 12161388 w 17848155"/>
              <a:gd name="connsiteY26" fmla="*/ 2966560 h 4832571"/>
              <a:gd name="connsiteX27" fmla="*/ 12553278 w 17848155"/>
              <a:gd name="connsiteY27" fmla="*/ 3086455 h 4832571"/>
              <a:gd name="connsiteX28" fmla="*/ 12977821 w 17848155"/>
              <a:gd name="connsiteY28" fmla="*/ 3053798 h 4832571"/>
              <a:gd name="connsiteX29" fmla="*/ 13418692 w 17848155"/>
              <a:gd name="connsiteY29" fmla="*/ 3021141 h 4832571"/>
              <a:gd name="connsiteX30" fmla="*/ 14080742 w 17848155"/>
              <a:gd name="connsiteY30" fmla="*/ 3026584 h 4832571"/>
              <a:gd name="connsiteX31" fmla="*/ 14888758 w 17848155"/>
              <a:gd name="connsiteY31" fmla="*/ 3017182 h 4832571"/>
              <a:gd name="connsiteX32" fmla="*/ 16155460 w 17848155"/>
              <a:gd name="connsiteY32" fmla="*/ 3136431 h 4832571"/>
              <a:gd name="connsiteX33" fmla="*/ 17791284 w 17848155"/>
              <a:gd name="connsiteY33" fmla="*/ 3273491 h 4832571"/>
              <a:gd name="connsiteX34" fmla="*/ 17323595 w 17848155"/>
              <a:gd name="connsiteY34" fmla="*/ 3140813 h 4832571"/>
              <a:gd name="connsiteX35" fmla="*/ 15897666 w 17848155"/>
              <a:gd name="connsiteY35" fmla="*/ 2971166 h 4832571"/>
              <a:gd name="connsiteX36" fmla="*/ 14487471 w 17848155"/>
              <a:gd name="connsiteY36" fmla="*/ 2683189 h 4832571"/>
              <a:gd name="connsiteX37" fmla="*/ 13348430 w 17848155"/>
              <a:gd name="connsiteY37" fmla="*/ 1670818 h 4832571"/>
              <a:gd name="connsiteX38" fmla="*/ 12771981 w 17848155"/>
              <a:gd name="connsiteY38" fmla="*/ 1203227 h 4832571"/>
              <a:gd name="connsiteX39" fmla="*/ 12310824 w 17848155"/>
              <a:gd name="connsiteY39" fmla="*/ 1031035 h 4832571"/>
              <a:gd name="connsiteX40" fmla="*/ 11871930 w 17848155"/>
              <a:gd name="connsiteY40" fmla="*/ 857853 h 4832571"/>
              <a:gd name="connsiteX41" fmla="*/ 11423638 w 17848155"/>
              <a:gd name="connsiteY41" fmla="*/ 630243 h 4832571"/>
              <a:gd name="connsiteX42" fmla="*/ 10906566 w 17848155"/>
              <a:gd name="connsiteY42" fmla="*/ 441721 h 4832571"/>
              <a:gd name="connsiteX43" fmla="*/ 10495878 w 17848155"/>
              <a:gd name="connsiteY43" fmla="*/ 212627 h 4832571"/>
              <a:gd name="connsiteX44" fmla="*/ 10038678 w 17848155"/>
              <a:gd name="connsiteY44" fmla="*/ 179970 h 4832571"/>
              <a:gd name="connsiteX45" fmla="*/ 8895678 w 17848155"/>
              <a:gd name="connsiteY45" fmla="*/ 33012 h 4832571"/>
              <a:gd name="connsiteX46" fmla="*/ 7491421 w 17848155"/>
              <a:gd name="connsiteY46" fmla="*/ 16684 h 4832571"/>
              <a:gd name="connsiteX47" fmla="*/ 6805621 w 17848155"/>
              <a:gd name="connsiteY47" fmla="*/ 355 h 4832571"/>
              <a:gd name="connsiteX48" fmla="*/ 5662621 w 17848155"/>
              <a:gd name="connsiteY48" fmla="*/ 33012 h 4832571"/>
              <a:gd name="connsiteX49" fmla="*/ 5025806 w 17848155"/>
              <a:gd name="connsiteY49" fmla="*/ 98327 h 4832571"/>
              <a:gd name="connsiteX50" fmla="*/ 3899135 w 17848155"/>
              <a:gd name="connsiteY50" fmla="*/ 147312 h 4832571"/>
              <a:gd name="connsiteX51" fmla="*/ 3099035 w 17848155"/>
              <a:gd name="connsiteY51" fmla="*/ 326927 h 4832571"/>
              <a:gd name="connsiteX52" fmla="*/ 2266278 w 17848155"/>
              <a:gd name="connsiteY52" fmla="*/ 522870 h 4832571"/>
              <a:gd name="connsiteX53" fmla="*/ 1841735 w 17848155"/>
              <a:gd name="connsiteY53" fmla="*/ 686155 h 4832571"/>
              <a:gd name="connsiteX54" fmla="*/ 1417192 w 17848155"/>
              <a:gd name="connsiteY54" fmla="*/ 849441 h 4832571"/>
              <a:gd name="connsiteX55" fmla="*/ 862021 w 17848155"/>
              <a:gd name="connsiteY55" fmla="*/ 1176012 h 4832571"/>
              <a:gd name="connsiteX56" fmla="*/ 437478 w 17848155"/>
              <a:gd name="connsiteY56" fmla="*/ 1502584 h 4832571"/>
              <a:gd name="connsiteX57" fmla="*/ 159892 w 17848155"/>
              <a:gd name="connsiteY57" fmla="*/ 1861812 h 4832571"/>
              <a:gd name="connsiteX58" fmla="*/ 12935 w 17848155"/>
              <a:gd name="connsiteY58" fmla="*/ 2384327 h 4832571"/>
              <a:gd name="connsiteX59" fmla="*/ 12935 w 17848155"/>
              <a:gd name="connsiteY59" fmla="*/ 2694570 h 4832571"/>
              <a:gd name="connsiteX60" fmla="*/ 61921 w 17848155"/>
              <a:gd name="connsiteY60" fmla="*/ 2906841 h 4832571"/>
              <a:gd name="connsiteX61" fmla="*/ 143563 w 17848155"/>
              <a:gd name="connsiteY61" fmla="*/ 3021141 h 4832571"/>
              <a:gd name="connsiteX0" fmla="*/ 45592 w 17848155"/>
              <a:gd name="connsiteY0" fmla="*/ 2972155 h 4832571"/>
              <a:gd name="connsiteX1" fmla="*/ 421149 w 17848155"/>
              <a:gd name="connsiteY1" fmla="*/ 2972155 h 4832571"/>
              <a:gd name="connsiteX2" fmla="*/ 731392 w 17848155"/>
              <a:gd name="connsiteY2" fmla="*/ 2988484 h 4832571"/>
              <a:gd name="connsiteX3" fmla="*/ 1286563 w 17848155"/>
              <a:gd name="connsiteY3" fmla="*/ 3037470 h 4832571"/>
              <a:gd name="connsiteX4" fmla="*/ 1711106 w 17848155"/>
              <a:gd name="connsiteY4" fmla="*/ 3135441 h 4832571"/>
              <a:gd name="connsiteX5" fmla="*/ 2037678 w 17848155"/>
              <a:gd name="connsiteY5" fmla="*/ 3151770 h 4832571"/>
              <a:gd name="connsiteX6" fmla="*/ 2707149 w 17848155"/>
              <a:gd name="connsiteY6" fmla="*/ 3168098 h 4832571"/>
              <a:gd name="connsiteX7" fmla="*/ 3229663 w 17848155"/>
              <a:gd name="connsiteY7" fmla="*/ 3200755 h 4832571"/>
              <a:gd name="connsiteX8" fmla="*/ 3556235 w 17848155"/>
              <a:gd name="connsiteY8" fmla="*/ 3331384 h 4832571"/>
              <a:gd name="connsiteX9" fmla="*/ 4470635 w 17848155"/>
              <a:gd name="connsiteY9" fmla="*/ 3527327 h 4832571"/>
              <a:gd name="connsiteX10" fmla="*/ 4797206 w 17848155"/>
              <a:gd name="connsiteY10" fmla="*/ 3592641 h 4832571"/>
              <a:gd name="connsiteX11" fmla="*/ 5221749 w 17848155"/>
              <a:gd name="connsiteY11" fmla="*/ 3674284 h 4832571"/>
              <a:gd name="connsiteX12" fmla="*/ 5940206 w 17848155"/>
              <a:gd name="connsiteY12" fmla="*/ 3886555 h 4832571"/>
              <a:gd name="connsiteX13" fmla="*/ 6266778 w 17848155"/>
              <a:gd name="connsiteY13" fmla="*/ 4049841 h 4832571"/>
              <a:gd name="connsiteX14" fmla="*/ 6511706 w 17848155"/>
              <a:gd name="connsiteY14" fmla="*/ 4245784 h 4832571"/>
              <a:gd name="connsiteX15" fmla="*/ 6903592 w 17848155"/>
              <a:gd name="connsiteY15" fmla="*/ 4474384 h 4832571"/>
              <a:gd name="connsiteX16" fmla="*/ 7295478 w 17848155"/>
              <a:gd name="connsiteY16" fmla="*/ 4702984 h 4832571"/>
              <a:gd name="connsiteX17" fmla="*/ 7622049 w 17848155"/>
              <a:gd name="connsiteY17" fmla="*/ 4670327 h 4832571"/>
              <a:gd name="connsiteX18" fmla="*/ 8103587 w 17848155"/>
              <a:gd name="connsiteY18" fmla="*/ 2746504 h 4832571"/>
              <a:gd name="connsiteX19" fmla="*/ 8593441 w 17848155"/>
              <a:gd name="connsiteY19" fmla="*/ 2719437 h 4832571"/>
              <a:gd name="connsiteX20" fmla="*/ 9018316 w 17848155"/>
              <a:gd name="connsiteY20" fmla="*/ 2715619 h 4832571"/>
              <a:gd name="connsiteX21" fmla="*/ 9164589 w 17848155"/>
              <a:gd name="connsiteY21" fmla="*/ 2705550 h 4832571"/>
              <a:gd name="connsiteX22" fmla="*/ 9833746 w 17848155"/>
              <a:gd name="connsiteY22" fmla="*/ 2688552 h 4832571"/>
              <a:gd name="connsiteX23" fmla="*/ 10446549 w 17848155"/>
              <a:gd name="connsiteY23" fmla="*/ 2668413 h 4832571"/>
              <a:gd name="connsiteX24" fmla="*/ 10822765 w 17848155"/>
              <a:gd name="connsiteY24" fmla="*/ 2700395 h 4832571"/>
              <a:gd name="connsiteX25" fmla="*/ 11517586 w 17848155"/>
              <a:gd name="connsiteY25" fmla="*/ 2814030 h 4832571"/>
              <a:gd name="connsiteX26" fmla="*/ 12161388 w 17848155"/>
              <a:gd name="connsiteY26" fmla="*/ 2966560 h 4832571"/>
              <a:gd name="connsiteX27" fmla="*/ 12553278 w 17848155"/>
              <a:gd name="connsiteY27" fmla="*/ 3086455 h 4832571"/>
              <a:gd name="connsiteX28" fmla="*/ 12977821 w 17848155"/>
              <a:gd name="connsiteY28" fmla="*/ 3053798 h 4832571"/>
              <a:gd name="connsiteX29" fmla="*/ 13418692 w 17848155"/>
              <a:gd name="connsiteY29" fmla="*/ 3021141 h 4832571"/>
              <a:gd name="connsiteX30" fmla="*/ 14080742 w 17848155"/>
              <a:gd name="connsiteY30" fmla="*/ 3026584 h 4832571"/>
              <a:gd name="connsiteX31" fmla="*/ 14888758 w 17848155"/>
              <a:gd name="connsiteY31" fmla="*/ 3017182 h 4832571"/>
              <a:gd name="connsiteX32" fmla="*/ 16155460 w 17848155"/>
              <a:gd name="connsiteY32" fmla="*/ 3136431 h 4832571"/>
              <a:gd name="connsiteX33" fmla="*/ 17791284 w 17848155"/>
              <a:gd name="connsiteY33" fmla="*/ 3273491 h 4832571"/>
              <a:gd name="connsiteX34" fmla="*/ 17323595 w 17848155"/>
              <a:gd name="connsiteY34" fmla="*/ 3140813 h 4832571"/>
              <a:gd name="connsiteX35" fmla="*/ 15897666 w 17848155"/>
              <a:gd name="connsiteY35" fmla="*/ 2971166 h 4832571"/>
              <a:gd name="connsiteX36" fmla="*/ 14487471 w 17848155"/>
              <a:gd name="connsiteY36" fmla="*/ 2683189 h 4832571"/>
              <a:gd name="connsiteX37" fmla="*/ 13348430 w 17848155"/>
              <a:gd name="connsiteY37" fmla="*/ 1670818 h 4832571"/>
              <a:gd name="connsiteX38" fmla="*/ 12771981 w 17848155"/>
              <a:gd name="connsiteY38" fmla="*/ 1203227 h 4832571"/>
              <a:gd name="connsiteX39" fmla="*/ 12310824 w 17848155"/>
              <a:gd name="connsiteY39" fmla="*/ 1031035 h 4832571"/>
              <a:gd name="connsiteX40" fmla="*/ 11871930 w 17848155"/>
              <a:gd name="connsiteY40" fmla="*/ 857853 h 4832571"/>
              <a:gd name="connsiteX41" fmla="*/ 11423638 w 17848155"/>
              <a:gd name="connsiteY41" fmla="*/ 630243 h 4832571"/>
              <a:gd name="connsiteX42" fmla="*/ 10906566 w 17848155"/>
              <a:gd name="connsiteY42" fmla="*/ 441721 h 4832571"/>
              <a:gd name="connsiteX43" fmla="*/ 10495878 w 17848155"/>
              <a:gd name="connsiteY43" fmla="*/ 212627 h 4832571"/>
              <a:gd name="connsiteX44" fmla="*/ 10038678 w 17848155"/>
              <a:gd name="connsiteY44" fmla="*/ 179970 h 4832571"/>
              <a:gd name="connsiteX45" fmla="*/ 8895678 w 17848155"/>
              <a:gd name="connsiteY45" fmla="*/ 33012 h 4832571"/>
              <a:gd name="connsiteX46" fmla="*/ 7491421 w 17848155"/>
              <a:gd name="connsiteY46" fmla="*/ 16684 h 4832571"/>
              <a:gd name="connsiteX47" fmla="*/ 6805621 w 17848155"/>
              <a:gd name="connsiteY47" fmla="*/ 355 h 4832571"/>
              <a:gd name="connsiteX48" fmla="*/ 5662621 w 17848155"/>
              <a:gd name="connsiteY48" fmla="*/ 33012 h 4832571"/>
              <a:gd name="connsiteX49" fmla="*/ 5025806 w 17848155"/>
              <a:gd name="connsiteY49" fmla="*/ 98327 h 4832571"/>
              <a:gd name="connsiteX50" fmla="*/ 3899135 w 17848155"/>
              <a:gd name="connsiteY50" fmla="*/ 147312 h 4832571"/>
              <a:gd name="connsiteX51" fmla="*/ 3099035 w 17848155"/>
              <a:gd name="connsiteY51" fmla="*/ 326927 h 4832571"/>
              <a:gd name="connsiteX52" fmla="*/ 2266278 w 17848155"/>
              <a:gd name="connsiteY52" fmla="*/ 522870 h 4832571"/>
              <a:gd name="connsiteX53" fmla="*/ 1841735 w 17848155"/>
              <a:gd name="connsiteY53" fmla="*/ 686155 h 4832571"/>
              <a:gd name="connsiteX54" fmla="*/ 1417192 w 17848155"/>
              <a:gd name="connsiteY54" fmla="*/ 849441 h 4832571"/>
              <a:gd name="connsiteX55" fmla="*/ 862021 w 17848155"/>
              <a:gd name="connsiteY55" fmla="*/ 1176012 h 4832571"/>
              <a:gd name="connsiteX56" fmla="*/ 437478 w 17848155"/>
              <a:gd name="connsiteY56" fmla="*/ 1502584 h 4832571"/>
              <a:gd name="connsiteX57" fmla="*/ 159892 w 17848155"/>
              <a:gd name="connsiteY57" fmla="*/ 1861812 h 4832571"/>
              <a:gd name="connsiteX58" fmla="*/ 12935 w 17848155"/>
              <a:gd name="connsiteY58" fmla="*/ 2384327 h 4832571"/>
              <a:gd name="connsiteX59" fmla="*/ 12935 w 17848155"/>
              <a:gd name="connsiteY59" fmla="*/ 2694570 h 4832571"/>
              <a:gd name="connsiteX60" fmla="*/ 61921 w 17848155"/>
              <a:gd name="connsiteY60" fmla="*/ 2906841 h 4832571"/>
              <a:gd name="connsiteX61" fmla="*/ 143563 w 17848155"/>
              <a:gd name="connsiteY61" fmla="*/ 3021141 h 4832571"/>
              <a:gd name="connsiteX0" fmla="*/ 45592 w 17848155"/>
              <a:gd name="connsiteY0" fmla="*/ 2972155 h 4785350"/>
              <a:gd name="connsiteX1" fmla="*/ 421149 w 17848155"/>
              <a:gd name="connsiteY1" fmla="*/ 2972155 h 4785350"/>
              <a:gd name="connsiteX2" fmla="*/ 731392 w 17848155"/>
              <a:gd name="connsiteY2" fmla="*/ 2988484 h 4785350"/>
              <a:gd name="connsiteX3" fmla="*/ 1286563 w 17848155"/>
              <a:gd name="connsiteY3" fmla="*/ 3037470 h 4785350"/>
              <a:gd name="connsiteX4" fmla="*/ 1711106 w 17848155"/>
              <a:gd name="connsiteY4" fmla="*/ 3135441 h 4785350"/>
              <a:gd name="connsiteX5" fmla="*/ 2037678 w 17848155"/>
              <a:gd name="connsiteY5" fmla="*/ 3151770 h 4785350"/>
              <a:gd name="connsiteX6" fmla="*/ 2707149 w 17848155"/>
              <a:gd name="connsiteY6" fmla="*/ 3168098 h 4785350"/>
              <a:gd name="connsiteX7" fmla="*/ 3229663 w 17848155"/>
              <a:gd name="connsiteY7" fmla="*/ 3200755 h 4785350"/>
              <a:gd name="connsiteX8" fmla="*/ 3556235 w 17848155"/>
              <a:gd name="connsiteY8" fmla="*/ 3331384 h 4785350"/>
              <a:gd name="connsiteX9" fmla="*/ 4470635 w 17848155"/>
              <a:gd name="connsiteY9" fmla="*/ 3527327 h 4785350"/>
              <a:gd name="connsiteX10" fmla="*/ 4797206 w 17848155"/>
              <a:gd name="connsiteY10" fmla="*/ 3592641 h 4785350"/>
              <a:gd name="connsiteX11" fmla="*/ 5221749 w 17848155"/>
              <a:gd name="connsiteY11" fmla="*/ 3674284 h 4785350"/>
              <a:gd name="connsiteX12" fmla="*/ 5940206 w 17848155"/>
              <a:gd name="connsiteY12" fmla="*/ 3886555 h 4785350"/>
              <a:gd name="connsiteX13" fmla="*/ 6266778 w 17848155"/>
              <a:gd name="connsiteY13" fmla="*/ 4049841 h 4785350"/>
              <a:gd name="connsiteX14" fmla="*/ 6511706 w 17848155"/>
              <a:gd name="connsiteY14" fmla="*/ 4245784 h 4785350"/>
              <a:gd name="connsiteX15" fmla="*/ 6903592 w 17848155"/>
              <a:gd name="connsiteY15" fmla="*/ 4474384 h 4785350"/>
              <a:gd name="connsiteX16" fmla="*/ 7295478 w 17848155"/>
              <a:gd name="connsiteY16" fmla="*/ 4702984 h 4785350"/>
              <a:gd name="connsiteX17" fmla="*/ 7704031 w 17848155"/>
              <a:gd name="connsiteY17" fmla="*/ 2952508 h 4785350"/>
              <a:gd name="connsiteX18" fmla="*/ 8103587 w 17848155"/>
              <a:gd name="connsiteY18" fmla="*/ 2746504 h 4785350"/>
              <a:gd name="connsiteX19" fmla="*/ 8593441 w 17848155"/>
              <a:gd name="connsiteY19" fmla="*/ 2719437 h 4785350"/>
              <a:gd name="connsiteX20" fmla="*/ 9018316 w 17848155"/>
              <a:gd name="connsiteY20" fmla="*/ 2715619 h 4785350"/>
              <a:gd name="connsiteX21" fmla="*/ 9164589 w 17848155"/>
              <a:gd name="connsiteY21" fmla="*/ 2705550 h 4785350"/>
              <a:gd name="connsiteX22" fmla="*/ 9833746 w 17848155"/>
              <a:gd name="connsiteY22" fmla="*/ 2688552 h 4785350"/>
              <a:gd name="connsiteX23" fmla="*/ 10446549 w 17848155"/>
              <a:gd name="connsiteY23" fmla="*/ 2668413 h 4785350"/>
              <a:gd name="connsiteX24" fmla="*/ 10822765 w 17848155"/>
              <a:gd name="connsiteY24" fmla="*/ 2700395 h 4785350"/>
              <a:gd name="connsiteX25" fmla="*/ 11517586 w 17848155"/>
              <a:gd name="connsiteY25" fmla="*/ 2814030 h 4785350"/>
              <a:gd name="connsiteX26" fmla="*/ 12161388 w 17848155"/>
              <a:gd name="connsiteY26" fmla="*/ 2966560 h 4785350"/>
              <a:gd name="connsiteX27" fmla="*/ 12553278 w 17848155"/>
              <a:gd name="connsiteY27" fmla="*/ 3086455 h 4785350"/>
              <a:gd name="connsiteX28" fmla="*/ 12977821 w 17848155"/>
              <a:gd name="connsiteY28" fmla="*/ 3053798 h 4785350"/>
              <a:gd name="connsiteX29" fmla="*/ 13418692 w 17848155"/>
              <a:gd name="connsiteY29" fmla="*/ 3021141 h 4785350"/>
              <a:gd name="connsiteX30" fmla="*/ 14080742 w 17848155"/>
              <a:gd name="connsiteY30" fmla="*/ 3026584 h 4785350"/>
              <a:gd name="connsiteX31" fmla="*/ 14888758 w 17848155"/>
              <a:gd name="connsiteY31" fmla="*/ 3017182 h 4785350"/>
              <a:gd name="connsiteX32" fmla="*/ 16155460 w 17848155"/>
              <a:gd name="connsiteY32" fmla="*/ 3136431 h 4785350"/>
              <a:gd name="connsiteX33" fmla="*/ 17791284 w 17848155"/>
              <a:gd name="connsiteY33" fmla="*/ 3273491 h 4785350"/>
              <a:gd name="connsiteX34" fmla="*/ 17323595 w 17848155"/>
              <a:gd name="connsiteY34" fmla="*/ 3140813 h 4785350"/>
              <a:gd name="connsiteX35" fmla="*/ 15897666 w 17848155"/>
              <a:gd name="connsiteY35" fmla="*/ 2971166 h 4785350"/>
              <a:gd name="connsiteX36" fmla="*/ 14487471 w 17848155"/>
              <a:gd name="connsiteY36" fmla="*/ 2683189 h 4785350"/>
              <a:gd name="connsiteX37" fmla="*/ 13348430 w 17848155"/>
              <a:gd name="connsiteY37" fmla="*/ 1670818 h 4785350"/>
              <a:gd name="connsiteX38" fmla="*/ 12771981 w 17848155"/>
              <a:gd name="connsiteY38" fmla="*/ 1203227 h 4785350"/>
              <a:gd name="connsiteX39" fmla="*/ 12310824 w 17848155"/>
              <a:gd name="connsiteY39" fmla="*/ 1031035 h 4785350"/>
              <a:gd name="connsiteX40" fmla="*/ 11871930 w 17848155"/>
              <a:gd name="connsiteY40" fmla="*/ 857853 h 4785350"/>
              <a:gd name="connsiteX41" fmla="*/ 11423638 w 17848155"/>
              <a:gd name="connsiteY41" fmla="*/ 630243 h 4785350"/>
              <a:gd name="connsiteX42" fmla="*/ 10906566 w 17848155"/>
              <a:gd name="connsiteY42" fmla="*/ 441721 h 4785350"/>
              <a:gd name="connsiteX43" fmla="*/ 10495878 w 17848155"/>
              <a:gd name="connsiteY43" fmla="*/ 212627 h 4785350"/>
              <a:gd name="connsiteX44" fmla="*/ 10038678 w 17848155"/>
              <a:gd name="connsiteY44" fmla="*/ 179970 h 4785350"/>
              <a:gd name="connsiteX45" fmla="*/ 8895678 w 17848155"/>
              <a:gd name="connsiteY45" fmla="*/ 33012 h 4785350"/>
              <a:gd name="connsiteX46" fmla="*/ 7491421 w 17848155"/>
              <a:gd name="connsiteY46" fmla="*/ 16684 h 4785350"/>
              <a:gd name="connsiteX47" fmla="*/ 6805621 w 17848155"/>
              <a:gd name="connsiteY47" fmla="*/ 355 h 4785350"/>
              <a:gd name="connsiteX48" fmla="*/ 5662621 w 17848155"/>
              <a:gd name="connsiteY48" fmla="*/ 33012 h 4785350"/>
              <a:gd name="connsiteX49" fmla="*/ 5025806 w 17848155"/>
              <a:gd name="connsiteY49" fmla="*/ 98327 h 4785350"/>
              <a:gd name="connsiteX50" fmla="*/ 3899135 w 17848155"/>
              <a:gd name="connsiteY50" fmla="*/ 147312 h 4785350"/>
              <a:gd name="connsiteX51" fmla="*/ 3099035 w 17848155"/>
              <a:gd name="connsiteY51" fmla="*/ 326927 h 4785350"/>
              <a:gd name="connsiteX52" fmla="*/ 2266278 w 17848155"/>
              <a:gd name="connsiteY52" fmla="*/ 522870 h 4785350"/>
              <a:gd name="connsiteX53" fmla="*/ 1841735 w 17848155"/>
              <a:gd name="connsiteY53" fmla="*/ 686155 h 4785350"/>
              <a:gd name="connsiteX54" fmla="*/ 1417192 w 17848155"/>
              <a:gd name="connsiteY54" fmla="*/ 849441 h 4785350"/>
              <a:gd name="connsiteX55" fmla="*/ 862021 w 17848155"/>
              <a:gd name="connsiteY55" fmla="*/ 1176012 h 4785350"/>
              <a:gd name="connsiteX56" fmla="*/ 437478 w 17848155"/>
              <a:gd name="connsiteY56" fmla="*/ 1502584 h 4785350"/>
              <a:gd name="connsiteX57" fmla="*/ 159892 w 17848155"/>
              <a:gd name="connsiteY57" fmla="*/ 1861812 h 4785350"/>
              <a:gd name="connsiteX58" fmla="*/ 12935 w 17848155"/>
              <a:gd name="connsiteY58" fmla="*/ 2384327 h 4785350"/>
              <a:gd name="connsiteX59" fmla="*/ 12935 w 17848155"/>
              <a:gd name="connsiteY59" fmla="*/ 2694570 h 4785350"/>
              <a:gd name="connsiteX60" fmla="*/ 61921 w 17848155"/>
              <a:gd name="connsiteY60" fmla="*/ 2906841 h 4785350"/>
              <a:gd name="connsiteX61" fmla="*/ 143563 w 17848155"/>
              <a:gd name="connsiteY61" fmla="*/ 3021141 h 4785350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31392 w 17848155"/>
              <a:gd name="connsiteY2" fmla="*/ 2988484 h 4550476"/>
              <a:gd name="connsiteX3" fmla="*/ 1286563 w 17848155"/>
              <a:gd name="connsiteY3" fmla="*/ 3037470 h 4550476"/>
              <a:gd name="connsiteX4" fmla="*/ 1711106 w 17848155"/>
              <a:gd name="connsiteY4" fmla="*/ 3135441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286563 w 17848155"/>
              <a:gd name="connsiteY3" fmla="*/ 3037470 h 4550476"/>
              <a:gd name="connsiteX4" fmla="*/ 1711106 w 17848155"/>
              <a:gd name="connsiteY4" fmla="*/ 3135441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711106 w 17848155"/>
              <a:gd name="connsiteY4" fmla="*/ 3135441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752087 w 17848155"/>
              <a:gd name="connsiteY4" fmla="*/ 2884923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306678 w 17848155"/>
              <a:gd name="connsiteY9" fmla="*/ 2990502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306678 w 17848155"/>
              <a:gd name="connsiteY9" fmla="*/ 2990502 h 4550476"/>
              <a:gd name="connsiteX10" fmla="*/ 4797202 w 17848155"/>
              <a:gd name="connsiteY10" fmla="*/ 2876882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265695 w 17848155"/>
              <a:gd name="connsiteY9" fmla="*/ 2775782 h 4550476"/>
              <a:gd name="connsiteX10" fmla="*/ 4797202 w 17848155"/>
              <a:gd name="connsiteY10" fmla="*/ 2876882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265695 w 17848155"/>
              <a:gd name="connsiteY9" fmla="*/ 2775782 h 4550476"/>
              <a:gd name="connsiteX10" fmla="*/ 4797202 w 17848155"/>
              <a:gd name="connsiteY10" fmla="*/ 2876882 h 4550476"/>
              <a:gd name="connsiteX11" fmla="*/ 5098784 w 17848155"/>
              <a:gd name="connsiteY11" fmla="*/ 2886937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265695 w 17848155"/>
              <a:gd name="connsiteY9" fmla="*/ 2775782 h 4550476"/>
              <a:gd name="connsiteX10" fmla="*/ 4797202 w 17848155"/>
              <a:gd name="connsiteY10" fmla="*/ 2876882 h 4550476"/>
              <a:gd name="connsiteX11" fmla="*/ 5098784 w 17848155"/>
              <a:gd name="connsiteY11" fmla="*/ 2886937 h 4550476"/>
              <a:gd name="connsiteX12" fmla="*/ 5653305 w 17848155"/>
              <a:gd name="connsiteY12" fmla="*/ 2920271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75755"/>
              <a:gd name="connsiteX1" fmla="*/ 421149 w 17848155"/>
              <a:gd name="connsiteY1" fmla="*/ 2972155 h 4575755"/>
              <a:gd name="connsiteX2" fmla="*/ 772398 w 17848155"/>
              <a:gd name="connsiteY2" fmla="*/ 2881120 h 4575755"/>
              <a:gd name="connsiteX3" fmla="*/ 1327539 w 17848155"/>
              <a:gd name="connsiteY3" fmla="*/ 2822733 h 4575755"/>
              <a:gd name="connsiteX4" fmla="*/ 1834071 w 17848155"/>
              <a:gd name="connsiteY4" fmla="*/ 2634418 h 4575755"/>
              <a:gd name="connsiteX5" fmla="*/ 2119645 w 17848155"/>
              <a:gd name="connsiteY5" fmla="*/ 2686524 h 4575755"/>
              <a:gd name="connsiteX6" fmla="*/ 2707146 w 17848155"/>
              <a:gd name="connsiteY6" fmla="*/ 2774429 h 4575755"/>
              <a:gd name="connsiteX7" fmla="*/ 3229668 w 17848155"/>
              <a:gd name="connsiteY7" fmla="*/ 2807087 h 4575755"/>
              <a:gd name="connsiteX8" fmla="*/ 3597243 w 17848155"/>
              <a:gd name="connsiteY8" fmla="*/ 2830352 h 4575755"/>
              <a:gd name="connsiteX9" fmla="*/ 4265695 w 17848155"/>
              <a:gd name="connsiteY9" fmla="*/ 2775782 h 4575755"/>
              <a:gd name="connsiteX10" fmla="*/ 4797202 w 17848155"/>
              <a:gd name="connsiteY10" fmla="*/ 2876882 h 4575755"/>
              <a:gd name="connsiteX11" fmla="*/ 5098784 w 17848155"/>
              <a:gd name="connsiteY11" fmla="*/ 2886937 h 4575755"/>
              <a:gd name="connsiteX12" fmla="*/ 5653305 w 17848155"/>
              <a:gd name="connsiteY12" fmla="*/ 2920271 h 4575755"/>
              <a:gd name="connsiteX13" fmla="*/ 6061846 w 17848155"/>
              <a:gd name="connsiteY13" fmla="*/ 3047778 h 4575755"/>
              <a:gd name="connsiteX14" fmla="*/ 6511706 w 17848155"/>
              <a:gd name="connsiteY14" fmla="*/ 4245784 h 4575755"/>
              <a:gd name="connsiteX15" fmla="*/ 6903592 w 17848155"/>
              <a:gd name="connsiteY15" fmla="*/ 4474384 h 4575755"/>
              <a:gd name="connsiteX16" fmla="*/ 7172506 w 17848155"/>
              <a:gd name="connsiteY16" fmla="*/ 2806230 h 4575755"/>
              <a:gd name="connsiteX17" fmla="*/ 7704031 w 17848155"/>
              <a:gd name="connsiteY17" fmla="*/ 2952508 h 4575755"/>
              <a:gd name="connsiteX18" fmla="*/ 8103587 w 17848155"/>
              <a:gd name="connsiteY18" fmla="*/ 2746504 h 4575755"/>
              <a:gd name="connsiteX19" fmla="*/ 8593441 w 17848155"/>
              <a:gd name="connsiteY19" fmla="*/ 2719437 h 4575755"/>
              <a:gd name="connsiteX20" fmla="*/ 9018316 w 17848155"/>
              <a:gd name="connsiteY20" fmla="*/ 2715619 h 4575755"/>
              <a:gd name="connsiteX21" fmla="*/ 9164589 w 17848155"/>
              <a:gd name="connsiteY21" fmla="*/ 2705550 h 4575755"/>
              <a:gd name="connsiteX22" fmla="*/ 9833746 w 17848155"/>
              <a:gd name="connsiteY22" fmla="*/ 2688552 h 4575755"/>
              <a:gd name="connsiteX23" fmla="*/ 10446549 w 17848155"/>
              <a:gd name="connsiteY23" fmla="*/ 2668413 h 4575755"/>
              <a:gd name="connsiteX24" fmla="*/ 10822765 w 17848155"/>
              <a:gd name="connsiteY24" fmla="*/ 2700395 h 4575755"/>
              <a:gd name="connsiteX25" fmla="*/ 11517586 w 17848155"/>
              <a:gd name="connsiteY25" fmla="*/ 2814030 h 4575755"/>
              <a:gd name="connsiteX26" fmla="*/ 12161388 w 17848155"/>
              <a:gd name="connsiteY26" fmla="*/ 2966560 h 4575755"/>
              <a:gd name="connsiteX27" fmla="*/ 12553278 w 17848155"/>
              <a:gd name="connsiteY27" fmla="*/ 3086455 h 4575755"/>
              <a:gd name="connsiteX28" fmla="*/ 12977821 w 17848155"/>
              <a:gd name="connsiteY28" fmla="*/ 3053798 h 4575755"/>
              <a:gd name="connsiteX29" fmla="*/ 13418692 w 17848155"/>
              <a:gd name="connsiteY29" fmla="*/ 3021141 h 4575755"/>
              <a:gd name="connsiteX30" fmla="*/ 14080742 w 17848155"/>
              <a:gd name="connsiteY30" fmla="*/ 3026584 h 4575755"/>
              <a:gd name="connsiteX31" fmla="*/ 14888758 w 17848155"/>
              <a:gd name="connsiteY31" fmla="*/ 3017182 h 4575755"/>
              <a:gd name="connsiteX32" fmla="*/ 16155460 w 17848155"/>
              <a:gd name="connsiteY32" fmla="*/ 3136431 h 4575755"/>
              <a:gd name="connsiteX33" fmla="*/ 17791284 w 17848155"/>
              <a:gd name="connsiteY33" fmla="*/ 3273491 h 4575755"/>
              <a:gd name="connsiteX34" fmla="*/ 17323595 w 17848155"/>
              <a:gd name="connsiteY34" fmla="*/ 3140813 h 4575755"/>
              <a:gd name="connsiteX35" fmla="*/ 15897666 w 17848155"/>
              <a:gd name="connsiteY35" fmla="*/ 2971166 h 4575755"/>
              <a:gd name="connsiteX36" fmla="*/ 14487471 w 17848155"/>
              <a:gd name="connsiteY36" fmla="*/ 2683189 h 4575755"/>
              <a:gd name="connsiteX37" fmla="*/ 13348430 w 17848155"/>
              <a:gd name="connsiteY37" fmla="*/ 1670818 h 4575755"/>
              <a:gd name="connsiteX38" fmla="*/ 12771981 w 17848155"/>
              <a:gd name="connsiteY38" fmla="*/ 1203227 h 4575755"/>
              <a:gd name="connsiteX39" fmla="*/ 12310824 w 17848155"/>
              <a:gd name="connsiteY39" fmla="*/ 1031035 h 4575755"/>
              <a:gd name="connsiteX40" fmla="*/ 11871930 w 17848155"/>
              <a:gd name="connsiteY40" fmla="*/ 857853 h 4575755"/>
              <a:gd name="connsiteX41" fmla="*/ 11423638 w 17848155"/>
              <a:gd name="connsiteY41" fmla="*/ 630243 h 4575755"/>
              <a:gd name="connsiteX42" fmla="*/ 10906566 w 17848155"/>
              <a:gd name="connsiteY42" fmla="*/ 441721 h 4575755"/>
              <a:gd name="connsiteX43" fmla="*/ 10495878 w 17848155"/>
              <a:gd name="connsiteY43" fmla="*/ 212627 h 4575755"/>
              <a:gd name="connsiteX44" fmla="*/ 10038678 w 17848155"/>
              <a:gd name="connsiteY44" fmla="*/ 179970 h 4575755"/>
              <a:gd name="connsiteX45" fmla="*/ 8895678 w 17848155"/>
              <a:gd name="connsiteY45" fmla="*/ 33012 h 4575755"/>
              <a:gd name="connsiteX46" fmla="*/ 7491421 w 17848155"/>
              <a:gd name="connsiteY46" fmla="*/ 16684 h 4575755"/>
              <a:gd name="connsiteX47" fmla="*/ 6805621 w 17848155"/>
              <a:gd name="connsiteY47" fmla="*/ 355 h 4575755"/>
              <a:gd name="connsiteX48" fmla="*/ 5662621 w 17848155"/>
              <a:gd name="connsiteY48" fmla="*/ 33012 h 4575755"/>
              <a:gd name="connsiteX49" fmla="*/ 5025806 w 17848155"/>
              <a:gd name="connsiteY49" fmla="*/ 98327 h 4575755"/>
              <a:gd name="connsiteX50" fmla="*/ 3899135 w 17848155"/>
              <a:gd name="connsiteY50" fmla="*/ 147312 h 4575755"/>
              <a:gd name="connsiteX51" fmla="*/ 3099035 w 17848155"/>
              <a:gd name="connsiteY51" fmla="*/ 326927 h 4575755"/>
              <a:gd name="connsiteX52" fmla="*/ 2266278 w 17848155"/>
              <a:gd name="connsiteY52" fmla="*/ 522870 h 4575755"/>
              <a:gd name="connsiteX53" fmla="*/ 1841735 w 17848155"/>
              <a:gd name="connsiteY53" fmla="*/ 686155 h 4575755"/>
              <a:gd name="connsiteX54" fmla="*/ 1417192 w 17848155"/>
              <a:gd name="connsiteY54" fmla="*/ 849441 h 4575755"/>
              <a:gd name="connsiteX55" fmla="*/ 862021 w 17848155"/>
              <a:gd name="connsiteY55" fmla="*/ 1176012 h 4575755"/>
              <a:gd name="connsiteX56" fmla="*/ 437478 w 17848155"/>
              <a:gd name="connsiteY56" fmla="*/ 1502584 h 4575755"/>
              <a:gd name="connsiteX57" fmla="*/ 159892 w 17848155"/>
              <a:gd name="connsiteY57" fmla="*/ 1861812 h 4575755"/>
              <a:gd name="connsiteX58" fmla="*/ 12935 w 17848155"/>
              <a:gd name="connsiteY58" fmla="*/ 2384327 h 4575755"/>
              <a:gd name="connsiteX59" fmla="*/ 12935 w 17848155"/>
              <a:gd name="connsiteY59" fmla="*/ 2694570 h 4575755"/>
              <a:gd name="connsiteX60" fmla="*/ 61921 w 17848155"/>
              <a:gd name="connsiteY60" fmla="*/ 2906841 h 4575755"/>
              <a:gd name="connsiteX61" fmla="*/ 143563 w 17848155"/>
              <a:gd name="connsiteY61" fmla="*/ 3021141 h 4575755"/>
              <a:gd name="connsiteX0" fmla="*/ 45592 w 17848155"/>
              <a:gd name="connsiteY0" fmla="*/ 2972155 h 4475857"/>
              <a:gd name="connsiteX1" fmla="*/ 421149 w 17848155"/>
              <a:gd name="connsiteY1" fmla="*/ 2972155 h 4475857"/>
              <a:gd name="connsiteX2" fmla="*/ 772398 w 17848155"/>
              <a:gd name="connsiteY2" fmla="*/ 2881120 h 4475857"/>
              <a:gd name="connsiteX3" fmla="*/ 1327539 w 17848155"/>
              <a:gd name="connsiteY3" fmla="*/ 2822733 h 4475857"/>
              <a:gd name="connsiteX4" fmla="*/ 1834071 w 17848155"/>
              <a:gd name="connsiteY4" fmla="*/ 2634418 h 4475857"/>
              <a:gd name="connsiteX5" fmla="*/ 2119645 w 17848155"/>
              <a:gd name="connsiteY5" fmla="*/ 2686524 h 4475857"/>
              <a:gd name="connsiteX6" fmla="*/ 2707146 w 17848155"/>
              <a:gd name="connsiteY6" fmla="*/ 2774429 h 4475857"/>
              <a:gd name="connsiteX7" fmla="*/ 3229668 w 17848155"/>
              <a:gd name="connsiteY7" fmla="*/ 2807087 h 4475857"/>
              <a:gd name="connsiteX8" fmla="*/ 3597243 w 17848155"/>
              <a:gd name="connsiteY8" fmla="*/ 2830352 h 4475857"/>
              <a:gd name="connsiteX9" fmla="*/ 4265695 w 17848155"/>
              <a:gd name="connsiteY9" fmla="*/ 2775782 h 4475857"/>
              <a:gd name="connsiteX10" fmla="*/ 4797202 w 17848155"/>
              <a:gd name="connsiteY10" fmla="*/ 2876882 h 4475857"/>
              <a:gd name="connsiteX11" fmla="*/ 5098784 w 17848155"/>
              <a:gd name="connsiteY11" fmla="*/ 2886937 h 4475857"/>
              <a:gd name="connsiteX12" fmla="*/ 5653305 w 17848155"/>
              <a:gd name="connsiteY12" fmla="*/ 2920271 h 4475857"/>
              <a:gd name="connsiteX13" fmla="*/ 6061846 w 17848155"/>
              <a:gd name="connsiteY13" fmla="*/ 3047778 h 4475857"/>
              <a:gd name="connsiteX14" fmla="*/ 6429748 w 17848155"/>
              <a:gd name="connsiteY14" fmla="*/ 3100575 h 4475857"/>
              <a:gd name="connsiteX15" fmla="*/ 6903592 w 17848155"/>
              <a:gd name="connsiteY15" fmla="*/ 4474384 h 4475857"/>
              <a:gd name="connsiteX16" fmla="*/ 7172506 w 17848155"/>
              <a:gd name="connsiteY16" fmla="*/ 2806230 h 4475857"/>
              <a:gd name="connsiteX17" fmla="*/ 7704031 w 17848155"/>
              <a:gd name="connsiteY17" fmla="*/ 2952508 h 4475857"/>
              <a:gd name="connsiteX18" fmla="*/ 8103587 w 17848155"/>
              <a:gd name="connsiteY18" fmla="*/ 2746504 h 4475857"/>
              <a:gd name="connsiteX19" fmla="*/ 8593441 w 17848155"/>
              <a:gd name="connsiteY19" fmla="*/ 2719437 h 4475857"/>
              <a:gd name="connsiteX20" fmla="*/ 9018316 w 17848155"/>
              <a:gd name="connsiteY20" fmla="*/ 2715619 h 4475857"/>
              <a:gd name="connsiteX21" fmla="*/ 9164589 w 17848155"/>
              <a:gd name="connsiteY21" fmla="*/ 2705550 h 4475857"/>
              <a:gd name="connsiteX22" fmla="*/ 9833746 w 17848155"/>
              <a:gd name="connsiteY22" fmla="*/ 2688552 h 4475857"/>
              <a:gd name="connsiteX23" fmla="*/ 10446549 w 17848155"/>
              <a:gd name="connsiteY23" fmla="*/ 2668413 h 4475857"/>
              <a:gd name="connsiteX24" fmla="*/ 10822765 w 17848155"/>
              <a:gd name="connsiteY24" fmla="*/ 2700395 h 4475857"/>
              <a:gd name="connsiteX25" fmla="*/ 11517586 w 17848155"/>
              <a:gd name="connsiteY25" fmla="*/ 2814030 h 4475857"/>
              <a:gd name="connsiteX26" fmla="*/ 12161388 w 17848155"/>
              <a:gd name="connsiteY26" fmla="*/ 2966560 h 4475857"/>
              <a:gd name="connsiteX27" fmla="*/ 12553278 w 17848155"/>
              <a:gd name="connsiteY27" fmla="*/ 3086455 h 4475857"/>
              <a:gd name="connsiteX28" fmla="*/ 12977821 w 17848155"/>
              <a:gd name="connsiteY28" fmla="*/ 3053798 h 4475857"/>
              <a:gd name="connsiteX29" fmla="*/ 13418692 w 17848155"/>
              <a:gd name="connsiteY29" fmla="*/ 3021141 h 4475857"/>
              <a:gd name="connsiteX30" fmla="*/ 14080742 w 17848155"/>
              <a:gd name="connsiteY30" fmla="*/ 3026584 h 4475857"/>
              <a:gd name="connsiteX31" fmla="*/ 14888758 w 17848155"/>
              <a:gd name="connsiteY31" fmla="*/ 3017182 h 4475857"/>
              <a:gd name="connsiteX32" fmla="*/ 16155460 w 17848155"/>
              <a:gd name="connsiteY32" fmla="*/ 3136431 h 4475857"/>
              <a:gd name="connsiteX33" fmla="*/ 17791284 w 17848155"/>
              <a:gd name="connsiteY33" fmla="*/ 3273491 h 4475857"/>
              <a:gd name="connsiteX34" fmla="*/ 17323595 w 17848155"/>
              <a:gd name="connsiteY34" fmla="*/ 3140813 h 4475857"/>
              <a:gd name="connsiteX35" fmla="*/ 15897666 w 17848155"/>
              <a:gd name="connsiteY35" fmla="*/ 2971166 h 4475857"/>
              <a:gd name="connsiteX36" fmla="*/ 14487471 w 17848155"/>
              <a:gd name="connsiteY36" fmla="*/ 2683189 h 4475857"/>
              <a:gd name="connsiteX37" fmla="*/ 13348430 w 17848155"/>
              <a:gd name="connsiteY37" fmla="*/ 1670818 h 4475857"/>
              <a:gd name="connsiteX38" fmla="*/ 12771981 w 17848155"/>
              <a:gd name="connsiteY38" fmla="*/ 1203227 h 4475857"/>
              <a:gd name="connsiteX39" fmla="*/ 12310824 w 17848155"/>
              <a:gd name="connsiteY39" fmla="*/ 1031035 h 4475857"/>
              <a:gd name="connsiteX40" fmla="*/ 11871930 w 17848155"/>
              <a:gd name="connsiteY40" fmla="*/ 857853 h 4475857"/>
              <a:gd name="connsiteX41" fmla="*/ 11423638 w 17848155"/>
              <a:gd name="connsiteY41" fmla="*/ 630243 h 4475857"/>
              <a:gd name="connsiteX42" fmla="*/ 10906566 w 17848155"/>
              <a:gd name="connsiteY42" fmla="*/ 441721 h 4475857"/>
              <a:gd name="connsiteX43" fmla="*/ 10495878 w 17848155"/>
              <a:gd name="connsiteY43" fmla="*/ 212627 h 4475857"/>
              <a:gd name="connsiteX44" fmla="*/ 10038678 w 17848155"/>
              <a:gd name="connsiteY44" fmla="*/ 179970 h 4475857"/>
              <a:gd name="connsiteX45" fmla="*/ 8895678 w 17848155"/>
              <a:gd name="connsiteY45" fmla="*/ 33012 h 4475857"/>
              <a:gd name="connsiteX46" fmla="*/ 7491421 w 17848155"/>
              <a:gd name="connsiteY46" fmla="*/ 16684 h 4475857"/>
              <a:gd name="connsiteX47" fmla="*/ 6805621 w 17848155"/>
              <a:gd name="connsiteY47" fmla="*/ 355 h 4475857"/>
              <a:gd name="connsiteX48" fmla="*/ 5662621 w 17848155"/>
              <a:gd name="connsiteY48" fmla="*/ 33012 h 4475857"/>
              <a:gd name="connsiteX49" fmla="*/ 5025806 w 17848155"/>
              <a:gd name="connsiteY49" fmla="*/ 98327 h 4475857"/>
              <a:gd name="connsiteX50" fmla="*/ 3899135 w 17848155"/>
              <a:gd name="connsiteY50" fmla="*/ 147312 h 4475857"/>
              <a:gd name="connsiteX51" fmla="*/ 3099035 w 17848155"/>
              <a:gd name="connsiteY51" fmla="*/ 326927 h 4475857"/>
              <a:gd name="connsiteX52" fmla="*/ 2266278 w 17848155"/>
              <a:gd name="connsiteY52" fmla="*/ 522870 h 4475857"/>
              <a:gd name="connsiteX53" fmla="*/ 1841735 w 17848155"/>
              <a:gd name="connsiteY53" fmla="*/ 686155 h 4475857"/>
              <a:gd name="connsiteX54" fmla="*/ 1417192 w 17848155"/>
              <a:gd name="connsiteY54" fmla="*/ 849441 h 4475857"/>
              <a:gd name="connsiteX55" fmla="*/ 862021 w 17848155"/>
              <a:gd name="connsiteY55" fmla="*/ 1176012 h 4475857"/>
              <a:gd name="connsiteX56" fmla="*/ 437478 w 17848155"/>
              <a:gd name="connsiteY56" fmla="*/ 1502584 h 4475857"/>
              <a:gd name="connsiteX57" fmla="*/ 159892 w 17848155"/>
              <a:gd name="connsiteY57" fmla="*/ 1861812 h 4475857"/>
              <a:gd name="connsiteX58" fmla="*/ 12935 w 17848155"/>
              <a:gd name="connsiteY58" fmla="*/ 2384327 h 4475857"/>
              <a:gd name="connsiteX59" fmla="*/ 12935 w 17848155"/>
              <a:gd name="connsiteY59" fmla="*/ 2694570 h 4475857"/>
              <a:gd name="connsiteX60" fmla="*/ 61921 w 17848155"/>
              <a:gd name="connsiteY60" fmla="*/ 2906841 h 4475857"/>
              <a:gd name="connsiteX61" fmla="*/ 143563 w 17848155"/>
              <a:gd name="connsiteY61" fmla="*/ 3021141 h 4475857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98784 w 17848155"/>
              <a:gd name="connsiteY11" fmla="*/ 2886937 h 3273500"/>
              <a:gd name="connsiteX12" fmla="*/ 5653305 w 17848155"/>
              <a:gd name="connsiteY12" fmla="*/ 2920271 h 3273500"/>
              <a:gd name="connsiteX13" fmla="*/ 6061846 w 17848155"/>
              <a:gd name="connsiteY13" fmla="*/ 3047778 h 3273500"/>
              <a:gd name="connsiteX14" fmla="*/ 6429748 w 17848155"/>
              <a:gd name="connsiteY14" fmla="*/ 3100575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98784 w 17848155"/>
              <a:gd name="connsiteY11" fmla="*/ 2886937 h 3273500"/>
              <a:gd name="connsiteX12" fmla="*/ 5653305 w 17848155"/>
              <a:gd name="connsiteY12" fmla="*/ 2920271 h 3273500"/>
              <a:gd name="connsiteX13" fmla="*/ 6061846 w 17848155"/>
              <a:gd name="connsiteY13" fmla="*/ 3047778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98784 w 17848155"/>
              <a:gd name="connsiteY11" fmla="*/ 2886937 h 3273500"/>
              <a:gd name="connsiteX12" fmla="*/ 5653305 w 17848155"/>
              <a:gd name="connsiteY12" fmla="*/ 2920271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98784 w 17848155"/>
              <a:gd name="connsiteY11" fmla="*/ 2886937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57801 w 17848155"/>
              <a:gd name="connsiteY11" fmla="*/ 2708001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483211 h 3273500"/>
              <a:gd name="connsiteX11" fmla="*/ 5057801 w 17848155"/>
              <a:gd name="connsiteY11" fmla="*/ 2708001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483211 h 3273500"/>
              <a:gd name="connsiteX11" fmla="*/ 5057801 w 17848155"/>
              <a:gd name="connsiteY11" fmla="*/ 2708001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663048 w 17848155"/>
              <a:gd name="connsiteY17" fmla="*/ 2630420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483211 h 3273500"/>
              <a:gd name="connsiteX11" fmla="*/ 5057801 w 17848155"/>
              <a:gd name="connsiteY11" fmla="*/ 2708001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663048 w 17848155"/>
              <a:gd name="connsiteY17" fmla="*/ 2630420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64 w 17848155"/>
              <a:gd name="connsiteY36" fmla="*/ 2468467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51925"/>
              <a:gd name="connsiteY0" fmla="*/ 2972155 h 3274041"/>
              <a:gd name="connsiteX1" fmla="*/ 421149 w 17851925"/>
              <a:gd name="connsiteY1" fmla="*/ 2972155 h 3274041"/>
              <a:gd name="connsiteX2" fmla="*/ 772398 w 17851925"/>
              <a:gd name="connsiteY2" fmla="*/ 2881120 h 3274041"/>
              <a:gd name="connsiteX3" fmla="*/ 1327539 w 17851925"/>
              <a:gd name="connsiteY3" fmla="*/ 2822733 h 3274041"/>
              <a:gd name="connsiteX4" fmla="*/ 1834071 w 17851925"/>
              <a:gd name="connsiteY4" fmla="*/ 2634418 h 3274041"/>
              <a:gd name="connsiteX5" fmla="*/ 2119645 w 17851925"/>
              <a:gd name="connsiteY5" fmla="*/ 2686524 h 3274041"/>
              <a:gd name="connsiteX6" fmla="*/ 2707146 w 17851925"/>
              <a:gd name="connsiteY6" fmla="*/ 2774429 h 3274041"/>
              <a:gd name="connsiteX7" fmla="*/ 3229668 w 17851925"/>
              <a:gd name="connsiteY7" fmla="*/ 2807087 h 3274041"/>
              <a:gd name="connsiteX8" fmla="*/ 3597243 w 17851925"/>
              <a:gd name="connsiteY8" fmla="*/ 2830352 h 3274041"/>
              <a:gd name="connsiteX9" fmla="*/ 4265695 w 17851925"/>
              <a:gd name="connsiteY9" fmla="*/ 2775782 h 3274041"/>
              <a:gd name="connsiteX10" fmla="*/ 4797202 w 17851925"/>
              <a:gd name="connsiteY10" fmla="*/ 2483211 h 3274041"/>
              <a:gd name="connsiteX11" fmla="*/ 5057801 w 17851925"/>
              <a:gd name="connsiteY11" fmla="*/ 2708001 h 3274041"/>
              <a:gd name="connsiteX12" fmla="*/ 5653305 w 17851925"/>
              <a:gd name="connsiteY12" fmla="*/ 2669767 h 3274041"/>
              <a:gd name="connsiteX13" fmla="*/ 6102830 w 17851925"/>
              <a:gd name="connsiteY13" fmla="*/ 2761474 h 3274041"/>
              <a:gd name="connsiteX14" fmla="*/ 6429748 w 17851925"/>
              <a:gd name="connsiteY14" fmla="*/ 2814271 h 3274041"/>
              <a:gd name="connsiteX15" fmla="*/ 6821628 w 17851925"/>
              <a:gd name="connsiteY15" fmla="*/ 2756560 h 3274041"/>
              <a:gd name="connsiteX16" fmla="*/ 7172506 w 17851925"/>
              <a:gd name="connsiteY16" fmla="*/ 2806230 h 3274041"/>
              <a:gd name="connsiteX17" fmla="*/ 7663048 w 17851925"/>
              <a:gd name="connsiteY17" fmla="*/ 2630420 h 3274041"/>
              <a:gd name="connsiteX18" fmla="*/ 8103587 w 17851925"/>
              <a:gd name="connsiteY18" fmla="*/ 2746504 h 3274041"/>
              <a:gd name="connsiteX19" fmla="*/ 8593441 w 17851925"/>
              <a:gd name="connsiteY19" fmla="*/ 2719437 h 3274041"/>
              <a:gd name="connsiteX20" fmla="*/ 9018316 w 17851925"/>
              <a:gd name="connsiteY20" fmla="*/ 2715619 h 3274041"/>
              <a:gd name="connsiteX21" fmla="*/ 9164589 w 17851925"/>
              <a:gd name="connsiteY21" fmla="*/ 2705550 h 3274041"/>
              <a:gd name="connsiteX22" fmla="*/ 9833746 w 17851925"/>
              <a:gd name="connsiteY22" fmla="*/ 2688552 h 3274041"/>
              <a:gd name="connsiteX23" fmla="*/ 10446549 w 17851925"/>
              <a:gd name="connsiteY23" fmla="*/ 2668413 h 3274041"/>
              <a:gd name="connsiteX24" fmla="*/ 10822765 w 17851925"/>
              <a:gd name="connsiteY24" fmla="*/ 2700395 h 3274041"/>
              <a:gd name="connsiteX25" fmla="*/ 11517586 w 17851925"/>
              <a:gd name="connsiteY25" fmla="*/ 2814030 h 3274041"/>
              <a:gd name="connsiteX26" fmla="*/ 12161388 w 17851925"/>
              <a:gd name="connsiteY26" fmla="*/ 2966560 h 3274041"/>
              <a:gd name="connsiteX27" fmla="*/ 12553278 w 17851925"/>
              <a:gd name="connsiteY27" fmla="*/ 3086455 h 3274041"/>
              <a:gd name="connsiteX28" fmla="*/ 12977821 w 17851925"/>
              <a:gd name="connsiteY28" fmla="*/ 3053798 h 3274041"/>
              <a:gd name="connsiteX29" fmla="*/ 13418692 w 17851925"/>
              <a:gd name="connsiteY29" fmla="*/ 3021141 h 3274041"/>
              <a:gd name="connsiteX30" fmla="*/ 14080742 w 17851925"/>
              <a:gd name="connsiteY30" fmla="*/ 3026584 h 3274041"/>
              <a:gd name="connsiteX31" fmla="*/ 14888758 w 17851925"/>
              <a:gd name="connsiteY31" fmla="*/ 3017182 h 3274041"/>
              <a:gd name="connsiteX32" fmla="*/ 16155460 w 17851925"/>
              <a:gd name="connsiteY32" fmla="*/ 3136431 h 3274041"/>
              <a:gd name="connsiteX33" fmla="*/ 17791284 w 17851925"/>
              <a:gd name="connsiteY33" fmla="*/ 3273491 h 3274041"/>
              <a:gd name="connsiteX34" fmla="*/ 17323595 w 17851925"/>
              <a:gd name="connsiteY34" fmla="*/ 3140813 h 3274041"/>
              <a:gd name="connsiteX35" fmla="*/ 15651759 w 17851925"/>
              <a:gd name="connsiteY35" fmla="*/ 2398552 h 3274041"/>
              <a:gd name="connsiteX36" fmla="*/ 14487464 w 17851925"/>
              <a:gd name="connsiteY36" fmla="*/ 2468467 h 3274041"/>
              <a:gd name="connsiteX37" fmla="*/ 13348430 w 17851925"/>
              <a:gd name="connsiteY37" fmla="*/ 1670818 h 3274041"/>
              <a:gd name="connsiteX38" fmla="*/ 12771981 w 17851925"/>
              <a:gd name="connsiteY38" fmla="*/ 1203227 h 3274041"/>
              <a:gd name="connsiteX39" fmla="*/ 12310824 w 17851925"/>
              <a:gd name="connsiteY39" fmla="*/ 1031035 h 3274041"/>
              <a:gd name="connsiteX40" fmla="*/ 11871930 w 17851925"/>
              <a:gd name="connsiteY40" fmla="*/ 857853 h 3274041"/>
              <a:gd name="connsiteX41" fmla="*/ 11423638 w 17851925"/>
              <a:gd name="connsiteY41" fmla="*/ 630243 h 3274041"/>
              <a:gd name="connsiteX42" fmla="*/ 10906566 w 17851925"/>
              <a:gd name="connsiteY42" fmla="*/ 441721 h 3274041"/>
              <a:gd name="connsiteX43" fmla="*/ 10495878 w 17851925"/>
              <a:gd name="connsiteY43" fmla="*/ 212627 h 3274041"/>
              <a:gd name="connsiteX44" fmla="*/ 10038678 w 17851925"/>
              <a:gd name="connsiteY44" fmla="*/ 179970 h 3274041"/>
              <a:gd name="connsiteX45" fmla="*/ 8895678 w 17851925"/>
              <a:gd name="connsiteY45" fmla="*/ 33012 h 3274041"/>
              <a:gd name="connsiteX46" fmla="*/ 7491421 w 17851925"/>
              <a:gd name="connsiteY46" fmla="*/ 16684 h 3274041"/>
              <a:gd name="connsiteX47" fmla="*/ 6805621 w 17851925"/>
              <a:gd name="connsiteY47" fmla="*/ 355 h 3274041"/>
              <a:gd name="connsiteX48" fmla="*/ 5662621 w 17851925"/>
              <a:gd name="connsiteY48" fmla="*/ 33012 h 3274041"/>
              <a:gd name="connsiteX49" fmla="*/ 5025806 w 17851925"/>
              <a:gd name="connsiteY49" fmla="*/ 98327 h 3274041"/>
              <a:gd name="connsiteX50" fmla="*/ 3899135 w 17851925"/>
              <a:gd name="connsiteY50" fmla="*/ 147312 h 3274041"/>
              <a:gd name="connsiteX51" fmla="*/ 3099035 w 17851925"/>
              <a:gd name="connsiteY51" fmla="*/ 326927 h 3274041"/>
              <a:gd name="connsiteX52" fmla="*/ 2266278 w 17851925"/>
              <a:gd name="connsiteY52" fmla="*/ 522870 h 3274041"/>
              <a:gd name="connsiteX53" fmla="*/ 1841735 w 17851925"/>
              <a:gd name="connsiteY53" fmla="*/ 686155 h 3274041"/>
              <a:gd name="connsiteX54" fmla="*/ 1417192 w 17851925"/>
              <a:gd name="connsiteY54" fmla="*/ 849441 h 3274041"/>
              <a:gd name="connsiteX55" fmla="*/ 862021 w 17851925"/>
              <a:gd name="connsiteY55" fmla="*/ 1176012 h 3274041"/>
              <a:gd name="connsiteX56" fmla="*/ 437478 w 17851925"/>
              <a:gd name="connsiteY56" fmla="*/ 1502584 h 3274041"/>
              <a:gd name="connsiteX57" fmla="*/ 159892 w 17851925"/>
              <a:gd name="connsiteY57" fmla="*/ 1861812 h 3274041"/>
              <a:gd name="connsiteX58" fmla="*/ 12935 w 17851925"/>
              <a:gd name="connsiteY58" fmla="*/ 2384327 h 3274041"/>
              <a:gd name="connsiteX59" fmla="*/ 12935 w 17851925"/>
              <a:gd name="connsiteY59" fmla="*/ 2694570 h 3274041"/>
              <a:gd name="connsiteX60" fmla="*/ 61921 w 17851925"/>
              <a:gd name="connsiteY60" fmla="*/ 2906841 h 3274041"/>
              <a:gd name="connsiteX61" fmla="*/ 143563 w 17851925"/>
              <a:gd name="connsiteY61" fmla="*/ 3021141 h 3274041"/>
              <a:gd name="connsiteX0" fmla="*/ 45592 w 17795244"/>
              <a:gd name="connsiteY0" fmla="*/ 2972155 h 3321368"/>
              <a:gd name="connsiteX1" fmla="*/ 421149 w 17795244"/>
              <a:gd name="connsiteY1" fmla="*/ 2972155 h 3321368"/>
              <a:gd name="connsiteX2" fmla="*/ 772398 w 17795244"/>
              <a:gd name="connsiteY2" fmla="*/ 2881120 h 3321368"/>
              <a:gd name="connsiteX3" fmla="*/ 1327539 w 17795244"/>
              <a:gd name="connsiteY3" fmla="*/ 2822733 h 3321368"/>
              <a:gd name="connsiteX4" fmla="*/ 1834071 w 17795244"/>
              <a:gd name="connsiteY4" fmla="*/ 2634418 h 3321368"/>
              <a:gd name="connsiteX5" fmla="*/ 2119645 w 17795244"/>
              <a:gd name="connsiteY5" fmla="*/ 2686524 h 3321368"/>
              <a:gd name="connsiteX6" fmla="*/ 2707146 w 17795244"/>
              <a:gd name="connsiteY6" fmla="*/ 2774429 h 3321368"/>
              <a:gd name="connsiteX7" fmla="*/ 3229668 w 17795244"/>
              <a:gd name="connsiteY7" fmla="*/ 2807087 h 3321368"/>
              <a:gd name="connsiteX8" fmla="*/ 3597243 w 17795244"/>
              <a:gd name="connsiteY8" fmla="*/ 2830352 h 3321368"/>
              <a:gd name="connsiteX9" fmla="*/ 4265695 w 17795244"/>
              <a:gd name="connsiteY9" fmla="*/ 2775782 h 3321368"/>
              <a:gd name="connsiteX10" fmla="*/ 4797202 w 17795244"/>
              <a:gd name="connsiteY10" fmla="*/ 2483211 h 3321368"/>
              <a:gd name="connsiteX11" fmla="*/ 5057801 w 17795244"/>
              <a:gd name="connsiteY11" fmla="*/ 2708001 h 3321368"/>
              <a:gd name="connsiteX12" fmla="*/ 5653305 w 17795244"/>
              <a:gd name="connsiteY12" fmla="*/ 2669767 h 3321368"/>
              <a:gd name="connsiteX13" fmla="*/ 6102830 w 17795244"/>
              <a:gd name="connsiteY13" fmla="*/ 2761474 h 3321368"/>
              <a:gd name="connsiteX14" fmla="*/ 6429748 w 17795244"/>
              <a:gd name="connsiteY14" fmla="*/ 2814271 h 3321368"/>
              <a:gd name="connsiteX15" fmla="*/ 6821628 w 17795244"/>
              <a:gd name="connsiteY15" fmla="*/ 2756560 h 3321368"/>
              <a:gd name="connsiteX16" fmla="*/ 7172506 w 17795244"/>
              <a:gd name="connsiteY16" fmla="*/ 2806230 h 3321368"/>
              <a:gd name="connsiteX17" fmla="*/ 7663048 w 17795244"/>
              <a:gd name="connsiteY17" fmla="*/ 2630420 h 3321368"/>
              <a:gd name="connsiteX18" fmla="*/ 8103587 w 17795244"/>
              <a:gd name="connsiteY18" fmla="*/ 2746504 h 3321368"/>
              <a:gd name="connsiteX19" fmla="*/ 8593441 w 17795244"/>
              <a:gd name="connsiteY19" fmla="*/ 2719437 h 3321368"/>
              <a:gd name="connsiteX20" fmla="*/ 9018316 w 17795244"/>
              <a:gd name="connsiteY20" fmla="*/ 2715619 h 3321368"/>
              <a:gd name="connsiteX21" fmla="*/ 9164589 w 17795244"/>
              <a:gd name="connsiteY21" fmla="*/ 2705550 h 3321368"/>
              <a:gd name="connsiteX22" fmla="*/ 9833746 w 17795244"/>
              <a:gd name="connsiteY22" fmla="*/ 2688552 h 3321368"/>
              <a:gd name="connsiteX23" fmla="*/ 10446549 w 17795244"/>
              <a:gd name="connsiteY23" fmla="*/ 2668413 h 3321368"/>
              <a:gd name="connsiteX24" fmla="*/ 10822765 w 17795244"/>
              <a:gd name="connsiteY24" fmla="*/ 2700395 h 3321368"/>
              <a:gd name="connsiteX25" fmla="*/ 11517586 w 17795244"/>
              <a:gd name="connsiteY25" fmla="*/ 2814030 h 3321368"/>
              <a:gd name="connsiteX26" fmla="*/ 12161388 w 17795244"/>
              <a:gd name="connsiteY26" fmla="*/ 2966560 h 3321368"/>
              <a:gd name="connsiteX27" fmla="*/ 12553278 w 17795244"/>
              <a:gd name="connsiteY27" fmla="*/ 3086455 h 3321368"/>
              <a:gd name="connsiteX28" fmla="*/ 12977821 w 17795244"/>
              <a:gd name="connsiteY28" fmla="*/ 3053798 h 3321368"/>
              <a:gd name="connsiteX29" fmla="*/ 13418692 w 17795244"/>
              <a:gd name="connsiteY29" fmla="*/ 3021141 h 3321368"/>
              <a:gd name="connsiteX30" fmla="*/ 14080742 w 17795244"/>
              <a:gd name="connsiteY30" fmla="*/ 3026584 h 3321368"/>
              <a:gd name="connsiteX31" fmla="*/ 14888758 w 17795244"/>
              <a:gd name="connsiteY31" fmla="*/ 3017182 h 3321368"/>
              <a:gd name="connsiteX32" fmla="*/ 16155460 w 17795244"/>
              <a:gd name="connsiteY32" fmla="*/ 3136431 h 3321368"/>
              <a:gd name="connsiteX33" fmla="*/ 17791284 w 17795244"/>
              <a:gd name="connsiteY33" fmla="*/ 3273491 h 3321368"/>
              <a:gd name="connsiteX34" fmla="*/ 16585835 w 17795244"/>
              <a:gd name="connsiteY34" fmla="*/ 2246112 h 3321368"/>
              <a:gd name="connsiteX35" fmla="*/ 15651759 w 17795244"/>
              <a:gd name="connsiteY35" fmla="*/ 2398552 h 3321368"/>
              <a:gd name="connsiteX36" fmla="*/ 14487464 w 17795244"/>
              <a:gd name="connsiteY36" fmla="*/ 2468467 h 3321368"/>
              <a:gd name="connsiteX37" fmla="*/ 13348430 w 17795244"/>
              <a:gd name="connsiteY37" fmla="*/ 1670818 h 3321368"/>
              <a:gd name="connsiteX38" fmla="*/ 12771981 w 17795244"/>
              <a:gd name="connsiteY38" fmla="*/ 1203227 h 3321368"/>
              <a:gd name="connsiteX39" fmla="*/ 12310824 w 17795244"/>
              <a:gd name="connsiteY39" fmla="*/ 1031035 h 3321368"/>
              <a:gd name="connsiteX40" fmla="*/ 11871930 w 17795244"/>
              <a:gd name="connsiteY40" fmla="*/ 857853 h 3321368"/>
              <a:gd name="connsiteX41" fmla="*/ 11423638 w 17795244"/>
              <a:gd name="connsiteY41" fmla="*/ 630243 h 3321368"/>
              <a:gd name="connsiteX42" fmla="*/ 10906566 w 17795244"/>
              <a:gd name="connsiteY42" fmla="*/ 441721 h 3321368"/>
              <a:gd name="connsiteX43" fmla="*/ 10495878 w 17795244"/>
              <a:gd name="connsiteY43" fmla="*/ 212627 h 3321368"/>
              <a:gd name="connsiteX44" fmla="*/ 10038678 w 17795244"/>
              <a:gd name="connsiteY44" fmla="*/ 179970 h 3321368"/>
              <a:gd name="connsiteX45" fmla="*/ 8895678 w 17795244"/>
              <a:gd name="connsiteY45" fmla="*/ 33012 h 3321368"/>
              <a:gd name="connsiteX46" fmla="*/ 7491421 w 17795244"/>
              <a:gd name="connsiteY46" fmla="*/ 16684 h 3321368"/>
              <a:gd name="connsiteX47" fmla="*/ 6805621 w 17795244"/>
              <a:gd name="connsiteY47" fmla="*/ 355 h 3321368"/>
              <a:gd name="connsiteX48" fmla="*/ 5662621 w 17795244"/>
              <a:gd name="connsiteY48" fmla="*/ 33012 h 3321368"/>
              <a:gd name="connsiteX49" fmla="*/ 5025806 w 17795244"/>
              <a:gd name="connsiteY49" fmla="*/ 98327 h 3321368"/>
              <a:gd name="connsiteX50" fmla="*/ 3899135 w 17795244"/>
              <a:gd name="connsiteY50" fmla="*/ 147312 h 3321368"/>
              <a:gd name="connsiteX51" fmla="*/ 3099035 w 17795244"/>
              <a:gd name="connsiteY51" fmla="*/ 326927 h 3321368"/>
              <a:gd name="connsiteX52" fmla="*/ 2266278 w 17795244"/>
              <a:gd name="connsiteY52" fmla="*/ 522870 h 3321368"/>
              <a:gd name="connsiteX53" fmla="*/ 1841735 w 17795244"/>
              <a:gd name="connsiteY53" fmla="*/ 686155 h 3321368"/>
              <a:gd name="connsiteX54" fmla="*/ 1417192 w 17795244"/>
              <a:gd name="connsiteY54" fmla="*/ 849441 h 3321368"/>
              <a:gd name="connsiteX55" fmla="*/ 862021 w 17795244"/>
              <a:gd name="connsiteY55" fmla="*/ 1176012 h 3321368"/>
              <a:gd name="connsiteX56" fmla="*/ 437478 w 17795244"/>
              <a:gd name="connsiteY56" fmla="*/ 1502584 h 3321368"/>
              <a:gd name="connsiteX57" fmla="*/ 159892 w 17795244"/>
              <a:gd name="connsiteY57" fmla="*/ 1861812 h 3321368"/>
              <a:gd name="connsiteX58" fmla="*/ 12935 w 17795244"/>
              <a:gd name="connsiteY58" fmla="*/ 2384327 h 3321368"/>
              <a:gd name="connsiteX59" fmla="*/ 12935 w 17795244"/>
              <a:gd name="connsiteY59" fmla="*/ 2694570 h 3321368"/>
              <a:gd name="connsiteX60" fmla="*/ 61921 w 17795244"/>
              <a:gd name="connsiteY60" fmla="*/ 2906841 h 3321368"/>
              <a:gd name="connsiteX61" fmla="*/ 143563 w 17795244"/>
              <a:gd name="connsiteY61" fmla="*/ 3021141 h 3321368"/>
              <a:gd name="connsiteX0" fmla="*/ 45592 w 17795278"/>
              <a:gd name="connsiteY0" fmla="*/ 2972155 h 3321368"/>
              <a:gd name="connsiteX1" fmla="*/ 421149 w 17795278"/>
              <a:gd name="connsiteY1" fmla="*/ 2972155 h 3321368"/>
              <a:gd name="connsiteX2" fmla="*/ 772398 w 17795278"/>
              <a:gd name="connsiteY2" fmla="*/ 2881120 h 3321368"/>
              <a:gd name="connsiteX3" fmla="*/ 1327539 w 17795278"/>
              <a:gd name="connsiteY3" fmla="*/ 2822733 h 3321368"/>
              <a:gd name="connsiteX4" fmla="*/ 1834071 w 17795278"/>
              <a:gd name="connsiteY4" fmla="*/ 2634418 h 3321368"/>
              <a:gd name="connsiteX5" fmla="*/ 2119645 w 17795278"/>
              <a:gd name="connsiteY5" fmla="*/ 2686524 h 3321368"/>
              <a:gd name="connsiteX6" fmla="*/ 2707146 w 17795278"/>
              <a:gd name="connsiteY6" fmla="*/ 2774429 h 3321368"/>
              <a:gd name="connsiteX7" fmla="*/ 3229668 w 17795278"/>
              <a:gd name="connsiteY7" fmla="*/ 2807087 h 3321368"/>
              <a:gd name="connsiteX8" fmla="*/ 3597243 w 17795278"/>
              <a:gd name="connsiteY8" fmla="*/ 2830352 h 3321368"/>
              <a:gd name="connsiteX9" fmla="*/ 4265695 w 17795278"/>
              <a:gd name="connsiteY9" fmla="*/ 2775782 h 3321368"/>
              <a:gd name="connsiteX10" fmla="*/ 4797202 w 17795278"/>
              <a:gd name="connsiteY10" fmla="*/ 2483211 h 3321368"/>
              <a:gd name="connsiteX11" fmla="*/ 5057801 w 17795278"/>
              <a:gd name="connsiteY11" fmla="*/ 2708001 h 3321368"/>
              <a:gd name="connsiteX12" fmla="*/ 5653305 w 17795278"/>
              <a:gd name="connsiteY12" fmla="*/ 2669767 h 3321368"/>
              <a:gd name="connsiteX13" fmla="*/ 6102830 w 17795278"/>
              <a:gd name="connsiteY13" fmla="*/ 2761474 h 3321368"/>
              <a:gd name="connsiteX14" fmla="*/ 6429748 w 17795278"/>
              <a:gd name="connsiteY14" fmla="*/ 2814271 h 3321368"/>
              <a:gd name="connsiteX15" fmla="*/ 6821628 w 17795278"/>
              <a:gd name="connsiteY15" fmla="*/ 2756560 h 3321368"/>
              <a:gd name="connsiteX16" fmla="*/ 7172506 w 17795278"/>
              <a:gd name="connsiteY16" fmla="*/ 2806230 h 3321368"/>
              <a:gd name="connsiteX17" fmla="*/ 7663048 w 17795278"/>
              <a:gd name="connsiteY17" fmla="*/ 2630420 h 3321368"/>
              <a:gd name="connsiteX18" fmla="*/ 8103587 w 17795278"/>
              <a:gd name="connsiteY18" fmla="*/ 2746504 h 3321368"/>
              <a:gd name="connsiteX19" fmla="*/ 8593441 w 17795278"/>
              <a:gd name="connsiteY19" fmla="*/ 2719437 h 3321368"/>
              <a:gd name="connsiteX20" fmla="*/ 9018316 w 17795278"/>
              <a:gd name="connsiteY20" fmla="*/ 2715619 h 3321368"/>
              <a:gd name="connsiteX21" fmla="*/ 9164589 w 17795278"/>
              <a:gd name="connsiteY21" fmla="*/ 2705550 h 3321368"/>
              <a:gd name="connsiteX22" fmla="*/ 9833746 w 17795278"/>
              <a:gd name="connsiteY22" fmla="*/ 2688552 h 3321368"/>
              <a:gd name="connsiteX23" fmla="*/ 10446549 w 17795278"/>
              <a:gd name="connsiteY23" fmla="*/ 2668413 h 3321368"/>
              <a:gd name="connsiteX24" fmla="*/ 10822765 w 17795278"/>
              <a:gd name="connsiteY24" fmla="*/ 2700395 h 3321368"/>
              <a:gd name="connsiteX25" fmla="*/ 11517586 w 17795278"/>
              <a:gd name="connsiteY25" fmla="*/ 2814030 h 3321368"/>
              <a:gd name="connsiteX26" fmla="*/ 12161388 w 17795278"/>
              <a:gd name="connsiteY26" fmla="*/ 2966560 h 3321368"/>
              <a:gd name="connsiteX27" fmla="*/ 12553278 w 17795278"/>
              <a:gd name="connsiteY27" fmla="*/ 3086455 h 3321368"/>
              <a:gd name="connsiteX28" fmla="*/ 12977821 w 17795278"/>
              <a:gd name="connsiteY28" fmla="*/ 3053798 h 3321368"/>
              <a:gd name="connsiteX29" fmla="*/ 13418692 w 17795278"/>
              <a:gd name="connsiteY29" fmla="*/ 3021141 h 3321368"/>
              <a:gd name="connsiteX30" fmla="*/ 14080742 w 17795278"/>
              <a:gd name="connsiteY30" fmla="*/ 3026584 h 3321368"/>
              <a:gd name="connsiteX31" fmla="*/ 14888758 w 17795278"/>
              <a:gd name="connsiteY31" fmla="*/ 3017182 h 3321368"/>
              <a:gd name="connsiteX32" fmla="*/ 16155460 w 17795278"/>
              <a:gd name="connsiteY32" fmla="*/ 3136431 h 3321368"/>
              <a:gd name="connsiteX33" fmla="*/ 17791284 w 17795278"/>
              <a:gd name="connsiteY33" fmla="*/ 3273491 h 3321368"/>
              <a:gd name="connsiteX34" fmla="*/ 16585835 w 17795278"/>
              <a:gd name="connsiteY34" fmla="*/ 2246112 h 3321368"/>
              <a:gd name="connsiteX35" fmla="*/ 15610776 w 17795278"/>
              <a:gd name="connsiteY35" fmla="*/ 2291184 h 3321368"/>
              <a:gd name="connsiteX36" fmla="*/ 14487464 w 17795278"/>
              <a:gd name="connsiteY36" fmla="*/ 2468467 h 3321368"/>
              <a:gd name="connsiteX37" fmla="*/ 13348430 w 17795278"/>
              <a:gd name="connsiteY37" fmla="*/ 1670818 h 3321368"/>
              <a:gd name="connsiteX38" fmla="*/ 12771981 w 17795278"/>
              <a:gd name="connsiteY38" fmla="*/ 1203227 h 3321368"/>
              <a:gd name="connsiteX39" fmla="*/ 12310824 w 17795278"/>
              <a:gd name="connsiteY39" fmla="*/ 1031035 h 3321368"/>
              <a:gd name="connsiteX40" fmla="*/ 11871930 w 17795278"/>
              <a:gd name="connsiteY40" fmla="*/ 857853 h 3321368"/>
              <a:gd name="connsiteX41" fmla="*/ 11423638 w 17795278"/>
              <a:gd name="connsiteY41" fmla="*/ 630243 h 3321368"/>
              <a:gd name="connsiteX42" fmla="*/ 10906566 w 17795278"/>
              <a:gd name="connsiteY42" fmla="*/ 441721 h 3321368"/>
              <a:gd name="connsiteX43" fmla="*/ 10495878 w 17795278"/>
              <a:gd name="connsiteY43" fmla="*/ 212627 h 3321368"/>
              <a:gd name="connsiteX44" fmla="*/ 10038678 w 17795278"/>
              <a:gd name="connsiteY44" fmla="*/ 179970 h 3321368"/>
              <a:gd name="connsiteX45" fmla="*/ 8895678 w 17795278"/>
              <a:gd name="connsiteY45" fmla="*/ 33012 h 3321368"/>
              <a:gd name="connsiteX46" fmla="*/ 7491421 w 17795278"/>
              <a:gd name="connsiteY46" fmla="*/ 16684 h 3321368"/>
              <a:gd name="connsiteX47" fmla="*/ 6805621 w 17795278"/>
              <a:gd name="connsiteY47" fmla="*/ 355 h 3321368"/>
              <a:gd name="connsiteX48" fmla="*/ 5662621 w 17795278"/>
              <a:gd name="connsiteY48" fmla="*/ 33012 h 3321368"/>
              <a:gd name="connsiteX49" fmla="*/ 5025806 w 17795278"/>
              <a:gd name="connsiteY49" fmla="*/ 98327 h 3321368"/>
              <a:gd name="connsiteX50" fmla="*/ 3899135 w 17795278"/>
              <a:gd name="connsiteY50" fmla="*/ 147312 h 3321368"/>
              <a:gd name="connsiteX51" fmla="*/ 3099035 w 17795278"/>
              <a:gd name="connsiteY51" fmla="*/ 326927 h 3321368"/>
              <a:gd name="connsiteX52" fmla="*/ 2266278 w 17795278"/>
              <a:gd name="connsiteY52" fmla="*/ 522870 h 3321368"/>
              <a:gd name="connsiteX53" fmla="*/ 1841735 w 17795278"/>
              <a:gd name="connsiteY53" fmla="*/ 686155 h 3321368"/>
              <a:gd name="connsiteX54" fmla="*/ 1417192 w 17795278"/>
              <a:gd name="connsiteY54" fmla="*/ 849441 h 3321368"/>
              <a:gd name="connsiteX55" fmla="*/ 862021 w 17795278"/>
              <a:gd name="connsiteY55" fmla="*/ 1176012 h 3321368"/>
              <a:gd name="connsiteX56" fmla="*/ 437478 w 17795278"/>
              <a:gd name="connsiteY56" fmla="*/ 1502584 h 3321368"/>
              <a:gd name="connsiteX57" fmla="*/ 159892 w 17795278"/>
              <a:gd name="connsiteY57" fmla="*/ 1861812 h 3321368"/>
              <a:gd name="connsiteX58" fmla="*/ 12935 w 17795278"/>
              <a:gd name="connsiteY58" fmla="*/ 2384327 h 3321368"/>
              <a:gd name="connsiteX59" fmla="*/ 12935 w 17795278"/>
              <a:gd name="connsiteY59" fmla="*/ 2694570 h 3321368"/>
              <a:gd name="connsiteX60" fmla="*/ 61921 w 17795278"/>
              <a:gd name="connsiteY60" fmla="*/ 2906841 h 3321368"/>
              <a:gd name="connsiteX61" fmla="*/ 143563 w 17795278"/>
              <a:gd name="connsiteY61" fmla="*/ 3021141 h 3321368"/>
              <a:gd name="connsiteX0" fmla="*/ 45592 w 17144607"/>
              <a:gd name="connsiteY0" fmla="*/ 2972155 h 3168958"/>
              <a:gd name="connsiteX1" fmla="*/ 421149 w 17144607"/>
              <a:gd name="connsiteY1" fmla="*/ 2972155 h 3168958"/>
              <a:gd name="connsiteX2" fmla="*/ 772398 w 17144607"/>
              <a:gd name="connsiteY2" fmla="*/ 2881120 h 3168958"/>
              <a:gd name="connsiteX3" fmla="*/ 1327539 w 17144607"/>
              <a:gd name="connsiteY3" fmla="*/ 2822733 h 3168958"/>
              <a:gd name="connsiteX4" fmla="*/ 1834071 w 17144607"/>
              <a:gd name="connsiteY4" fmla="*/ 2634418 h 3168958"/>
              <a:gd name="connsiteX5" fmla="*/ 2119645 w 17144607"/>
              <a:gd name="connsiteY5" fmla="*/ 2686524 h 3168958"/>
              <a:gd name="connsiteX6" fmla="*/ 2707146 w 17144607"/>
              <a:gd name="connsiteY6" fmla="*/ 2774429 h 3168958"/>
              <a:gd name="connsiteX7" fmla="*/ 3229668 w 17144607"/>
              <a:gd name="connsiteY7" fmla="*/ 2807087 h 3168958"/>
              <a:gd name="connsiteX8" fmla="*/ 3597243 w 17144607"/>
              <a:gd name="connsiteY8" fmla="*/ 2830352 h 3168958"/>
              <a:gd name="connsiteX9" fmla="*/ 4265695 w 17144607"/>
              <a:gd name="connsiteY9" fmla="*/ 2775782 h 3168958"/>
              <a:gd name="connsiteX10" fmla="*/ 4797202 w 17144607"/>
              <a:gd name="connsiteY10" fmla="*/ 2483211 h 3168958"/>
              <a:gd name="connsiteX11" fmla="*/ 5057801 w 17144607"/>
              <a:gd name="connsiteY11" fmla="*/ 2708001 h 3168958"/>
              <a:gd name="connsiteX12" fmla="*/ 5653305 w 17144607"/>
              <a:gd name="connsiteY12" fmla="*/ 2669767 h 3168958"/>
              <a:gd name="connsiteX13" fmla="*/ 6102830 w 17144607"/>
              <a:gd name="connsiteY13" fmla="*/ 2761474 h 3168958"/>
              <a:gd name="connsiteX14" fmla="*/ 6429748 w 17144607"/>
              <a:gd name="connsiteY14" fmla="*/ 2814271 h 3168958"/>
              <a:gd name="connsiteX15" fmla="*/ 6821628 w 17144607"/>
              <a:gd name="connsiteY15" fmla="*/ 2756560 h 3168958"/>
              <a:gd name="connsiteX16" fmla="*/ 7172506 w 17144607"/>
              <a:gd name="connsiteY16" fmla="*/ 2806230 h 3168958"/>
              <a:gd name="connsiteX17" fmla="*/ 7663048 w 17144607"/>
              <a:gd name="connsiteY17" fmla="*/ 2630420 h 3168958"/>
              <a:gd name="connsiteX18" fmla="*/ 8103587 w 17144607"/>
              <a:gd name="connsiteY18" fmla="*/ 2746504 h 3168958"/>
              <a:gd name="connsiteX19" fmla="*/ 8593441 w 17144607"/>
              <a:gd name="connsiteY19" fmla="*/ 2719437 h 3168958"/>
              <a:gd name="connsiteX20" fmla="*/ 9018316 w 17144607"/>
              <a:gd name="connsiteY20" fmla="*/ 2715619 h 3168958"/>
              <a:gd name="connsiteX21" fmla="*/ 9164589 w 17144607"/>
              <a:gd name="connsiteY21" fmla="*/ 2705550 h 3168958"/>
              <a:gd name="connsiteX22" fmla="*/ 9833746 w 17144607"/>
              <a:gd name="connsiteY22" fmla="*/ 2688552 h 3168958"/>
              <a:gd name="connsiteX23" fmla="*/ 10446549 w 17144607"/>
              <a:gd name="connsiteY23" fmla="*/ 2668413 h 3168958"/>
              <a:gd name="connsiteX24" fmla="*/ 10822765 w 17144607"/>
              <a:gd name="connsiteY24" fmla="*/ 2700395 h 3168958"/>
              <a:gd name="connsiteX25" fmla="*/ 11517586 w 17144607"/>
              <a:gd name="connsiteY25" fmla="*/ 2814030 h 3168958"/>
              <a:gd name="connsiteX26" fmla="*/ 12161388 w 17144607"/>
              <a:gd name="connsiteY26" fmla="*/ 2966560 h 3168958"/>
              <a:gd name="connsiteX27" fmla="*/ 12553278 w 17144607"/>
              <a:gd name="connsiteY27" fmla="*/ 3086455 h 3168958"/>
              <a:gd name="connsiteX28" fmla="*/ 12977821 w 17144607"/>
              <a:gd name="connsiteY28" fmla="*/ 3053798 h 3168958"/>
              <a:gd name="connsiteX29" fmla="*/ 13418692 w 17144607"/>
              <a:gd name="connsiteY29" fmla="*/ 3021141 h 3168958"/>
              <a:gd name="connsiteX30" fmla="*/ 14080742 w 17144607"/>
              <a:gd name="connsiteY30" fmla="*/ 3026584 h 3168958"/>
              <a:gd name="connsiteX31" fmla="*/ 14888758 w 17144607"/>
              <a:gd name="connsiteY31" fmla="*/ 3017182 h 3168958"/>
              <a:gd name="connsiteX32" fmla="*/ 16155460 w 17144607"/>
              <a:gd name="connsiteY32" fmla="*/ 3136431 h 3168958"/>
              <a:gd name="connsiteX33" fmla="*/ 17135485 w 17144607"/>
              <a:gd name="connsiteY33" fmla="*/ 2342989 h 3168958"/>
              <a:gd name="connsiteX34" fmla="*/ 16585835 w 17144607"/>
              <a:gd name="connsiteY34" fmla="*/ 2246112 h 3168958"/>
              <a:gd name="connsiteX35" fmla="*/ 15610776 w 17144607"/>
              <a:gd name="connsiteY35" fmla="*/ 2291184 h 3168958"/>
              <a:gd name="connsiteX36" fmla="*/ 14487464 w 17144607"/>
              <a:gd name="connsiteY36" fmla="*/ 2468467 h 3168958"/>
              <a:gd name="connsiteX37" fmla="*/ 13348430 w 17144607"/>
              <a:gd name="connsiteY37" fmla="*/ 1670818 h 3168958"/>
              <a:gd name="connsiteX38" fmla="*/ 12771981 w 17144607"/>
              <a:gd name="connsiteY38" fmla="*/ 1203227 h 3168958"/>
              <a:gd name="connsiteX39" fmla="*/ 12310824 w 17144607"/>
              <a:gd name="connsiteY39" fmla="*/ 1031035 h 3168958"/>
              <a:gd name="connsiteX40" fmla="*/ 11871930 w 17144607"/>
              <a:gd name="connsiteY40" fmla="*/ 857853 h 3168958"/>
              <a:gd name="connsiteX41" fmla="*/ 11423638 w 17144607"/>
              <a:gd name="connsiteY41" fmla="*/ 630243 h 3168958"/>
              <a:gd name="connsiteX42" fmla="*/ 10906566 w 17144607"/>
              <a:gd name="connsiteY42" fmla="*/ 441721 h 3168958"/>
              <a:gd name="connsiteX43" fmla="*/ 10495878 w 17144607"/>
              <a:gd name="connsiteY43" fmla="*/ 212627 h 3168958"/>
              <a:gd name="connsiteX44" fmla="*/ 10038678 w 17144607"/>
              <a:gd name="connsiteY44" fmla="*/ 179970 h 3168958"/>
              <a:gd name="connsiteX45" fmla="*/ 8895678 w 17144607"/>
              <a:gd name="connsiteY45" fmla="*/ 33012 h 3168958"/>
              <a:gd name="connsiteX46" fmla="*/ 7491421 w 17144607"/>
              <a:gd name="connsiteY46" fmla="*/ 16684 h 3168958"/>
              <a:gd name="connsiteX47" fmla="*/ 6805621 w 17144607"/>
              <a:gd name="connsiteY47" fmla="*/ 355 h 3168958"/>
              <a:gd name="connsiteX48" fmla="*/ 5662621 w 17144607"/>
              <a:gd name="connsiteY48" fmla="*/ 33012 h 3168958"/>
              <a:gd name="connsiteX49" fmla="*/ 5025806 w 17144607"/>
              <a:gd name="connsiteY49" fmla="*/ 98327 h 3168958"/>
              <a:gd name="connsiteX50" fmla="*/ 3899135 w 17144607"/>
              <a:gd name="connsiteY50" fmla="*/ 147312 h 3168958"/>
              <a:gd name="connsiteX51" fmla="*/ 3099035 w 17144607"/>
              <a:gd name="connsiteY51" fmla="*/ 326927 h 3168958"/>
              <a:gd name="connsiteX52" fmla="*/ 2266278 w 17144607"/>
              <a:gd name="connsiteY52" fmla="*/ 522870 h 3168958"/>
              <a:gd name="connsiteX53" fmla="*/ 1841735 w 17144607"/>
              <a:gd name="connsiteY53" fmla="*/ 686155 h 3168958"/>
              <a:gd name="connsiteX54" fmla="*/ 1417192 w 17144607"/>
              <a:gd name="connsiteY54" fmla="*/ 849441 h 3168958"/>
              <a:gd name="connsiteX55" fmla="*/ 862021 w 17144607"/>
              <a:gd name="connsiteY55" fmla="*/ 1176012 h 3168958"/>
              <a:gd name="connsiteX56" fmla="*/ 437478 w 17144607"/>
              <a:gd name="connsiteY56" fmla="*/ 1502584 h 3168958"/>
              <a:gd name="connsiteX57" fmla="*/ 159892 w 17144607"/>
              <a:gd name="connsiteY57" fmla="*/ 1861812 h 3168958"/>
              <a:gd name="connsiteX58" fmla="*/ 12935 w 17144607"/>
              <a:gd name="connsiteY58" fmla="*/ 2384327 h 3168958"/>
              <a:gd name="connsiteX59" fmla="*/ 12935 w 17144607"/>
              <a:gd name="connsiteY59" fmla="*/ 2694570 h 3168958"/>
              <a:gd name="connsiteX60" fmla="*/ 61921 w 17144607"/>
              <a:gd name="connsiteY60" fmla="*/ 2906841 h 3168958"/>
              <a:gd name="connsiteX61" fmla="*/ 143563 w 17144607"/>
              <a:gd name="connsiteY61" fmla="*/ 3021141 h 3168958"/>
              <a:gd name="connsiteX0" fmla="*/ 45592 w 17142473"/>
              <a:gd name="connsiteY0" fmla="*/ 2972155 h 3168958"/>
              <a:gd name="connsiteX1" fmla="*/ 421149 w 17142473"/>
              <a:gd name="connsiteY1" fmla="*/ 2972155 h 3168958"/>
              <a:gd name="connsiteX2" fmla="*/ 772398 w 17142473"/>
              <a:gd name="connsiteY2" fmla="*/ 2881120 h 3168958"/>
              <a:gd name="connsiteX3" fmla="*/ 1327539 w 17142473"/>
              <a:gd name="connsiteY3" fmla="*/ 2822733 h 3168958"/>
              <a:gd name="connsiteX4" fmla="*/ 1834071 w 17142473"/>
              <a:gd name="connsiteY4" fmla="*/ 2634418 h 3168958"/>
              <a:gd name="connsiteX5" fmla="*/ 2119645 w 17142473"/>
              <a:gd name="connsiteY5" fmla="*/ 2686524 h 3168958"/>
              <a:gd name="connsiteX6" fmla="*/ 2707146 w 17142473"/>
              <a:gd name="connsiteY6" fmla="*/ 2774429 h 3168958"/>
              <a:gd name="connsiteX7" fmla="*/ 3229668 w 17142473"/>
              <a:gd name="connsiteY7" fmla="*/ 2807087 h 3168958"/>
              <a:gd name="connsiteX8" fmla="*/ 3597243 w 17142473"/>
              <a:gd name="connsiteY8" fmla="*/ 2830352 h 3168958"/>
              <a:gd name="connsiteX9" fmla="*/ 4265695 w 17142473"/>
              <a:gd name="connsiteY9" fmla="*/ 2775782 h 3168958"/>
              <a:gd name="connsiteX10" fmla="*/ 4797202 w 17142473"/>
              <a:gd name="connsiteY10" fmla="*/ 2483211 h 3168958"/>
              <a:gd name="connsiteX11" fmla="*/ 5057801 w 17142473"/>
              <a:gd name="connsiteY11" fmla="*/ 2708001 h 3168958"/>
              <a:gd name="connsiteX12" fmla="*/ 5653305 w 17142473"/>
              <a:gd name="connsiteY12" fmla="*/ 2669767 h 3168958"/>
              <a:gd name="connsiteX13" fmla="*/ 6102830 w 17142473"/>
              <a:gd name="connsiteY13" fmla="*/ 2761474 h 3168958"/>
              <a:gd name="connsiteX14" fmla="*/ 6429748 w 17142473"/>
              <a:gd name="connsiteY14" fmla="*/ 2814271 h 3168958"/>
              <a:gd name="connsiteX15" fmla="*/ 6821628 w 17142473"/>
              <a:gd name="connsiteY15" fmla="*/ 2756560 h 3168958"/>
              <a:gd name="connsiteX16" fmla="*/ 7172506 w 17142473"/>
              <a:gd name="connsiteY16" fmla="*/ 2806230 h 3168958"/>
              <a:gd name="connsiteX17" fmla="*/ 7663048 w 17142473"/>
              <a:gd name="connsiteY17" fmla="*/ 2630420 h 3168958"/>
              <a:gd name="connsiteX18" fmla="*/ 8103587 w 17142473"/>
              <a:gd name="connsiteY18" fmla="*/ 2746504 h 3168958"/>
              <a:gd name="connsiteX19" fmla="*/ 8593441 w 17142473"/>
              <a:gd name="connsiteY19" fmla="*/ 2719437 h 3168958"/>
              <a:gd name="connsiteX20" fmla="*/ 9018316 w 17142473"/>
              <a:gd name="connsiteY20" fmla="*/ 2715619 h 3168958"/>
              <a:gd name="connsiteX21" fmla="*/ 9164589 w 17142473"/>
              <a:gd name="connsiteY21" fmla="*/ 2705550 h 3168958"/>
              <a:gd name="connsiteX22" fmla="*/ 9833746 w 17142473"/>
              <a:gd name="connsiteY22" fmla="*/ 2688552 h 3168958"/>
              <a:gd name="connsiteX23" fmla="*/ 10446549 w 17142473"/>
              <a:gd name="connsiteY23" fmla="*/ 2668413 h 3168958"/>
              <a:gd name="connsiteX24" fmla="*/ 10822765 w 17142473"/>
              <a:gd name="connsiteY24" fmla="*/ 2700395 h 3168958"/>
              <a:gd name="connsiteX25" fmla="*/ 11517586 w 17142473"/>
              <a:gd name="connsiteY25" fmla="*/ 2814030 h 3168958"/>
              <a:gd name="connsiteX26" fmla="*/ 12161388 w 17142473"/>
              <a:gd name="connsiteY26" fmla="*/ 2966560 h 3168958"/>
              <a:gd name="connsiteX27" fmla="*/ 12553278 w 17142473"/>
              <a:gd name="connsiteY27" fmla="*/ 3086455 h 3168958"/>
              <a:gd name="connsiteX28" fmla="*/ 12977821 w 17142473"/>
              <a:gd name="connsiteY28" fmla="*/ 3053798 h 3168958"/>
              <a:gd name="connsiteX29" fmla="*/ 13418692 w 17142473"/>
              <a:gd name="connsiteY29" fmla="*/ 3021141 h 3168958"/>
              <a:gd name="connsiteX30" fmla="*/ 14080742 w 17142473"/>
              <a:gd name="connsiteY30" fmla="*/ 3026584 h 3168958"/>
              <a:gd name="connsiteX31" fmla="*/ 14888758 w 17142473"/>
              <a:gd name="connsiteY31" fmla="*/ 3017182 h 3168958"/>
              <a:gd name="connsiteX32" fmla="*/ 16155460 w 17142473"/>
              <a:gd name="connsiteY32" fmla="*/ 3136431 h 3168958"/>
              <a:gd name="connsiteX33" fmla="*/ 17135485 w 17142473"/>
              <a:gd name="connsiteY33" fmla="*/ 2342989 h 3168958"/>
              <a:gd name="connsiteX34" fmla="*/ 16544851 w 17142473"/>
              <a:gd name="connsiteY34" fmla="*/ 2067176 h 3168958"/>
              <a:gd name="connsiteX35" fmla="*/ 15610776 w 17142473"/>
              <a:gd name="connsiteY35" fmla="*/ 2291184 h 3168958"/>
              <a:gd name="connsiteX36" fmla="*/ 14487464 w 17142473"/>
              <a:gd name="connsiteY36" fmla="*/ 2468467 h 3168958"/>
              <a:gd name="connsiteX37" fmla="*/ 13348430 w 17142473"/>
              <a:gd name="connsiteY37" fmla="*/ 1670818 h 3168958"/>
              <a:gd name="connsiteX38" fmla="*/ 12771981 w 17142473"/>
              <a:gd name="connsiteY38" fmla="*/ 1203227 h 3168958"/>
              <a:gd name="connsiteX39" fmla="*/ 12310824 w 17142473"/>
              <a:gd name="connsiteY39" fmla="*/ 1031035 h 3168958"/>
              <a:gd name="connsiteX40" fmla="*/ 11871930 w 17142473"/>
              <a:gd name="connsiteY40" fmla="*/ 857853 h 3168958"/>
              <a:gd name="connsiteX41" fmla="*/ 11423638 w 17142473"/>
              <a:gd name="connsiteY41" fmla="*/ 630243 h 3168958"/>
              <a:gd name="connsiteX42" fmla="*/ 10906566 w 17142473"/>
              <a:gd name="connsiteY42" fmla="*/ 441721 h 3168958"/>
              <a:gd name="connsiteX43" fmla="*/ 10495878 w 17142473"/>
              <a:gd name="connsiteY43" fmla="*/ 212627 h 3168958"/>
              <a:gd name="connsiteX44" fmla="*/ 10038678 w 17142473"/>
              <a:gd name="connsiteY44" fmla="*/ 179970 h 3168958"/>
              <a:gd name="connsiteX45" fmla="*/ 8895678 w 17142473"/>
              <a:gd name="connsiteY45" fmla="*/ 33012 h 3168958"/>
              <a:gd name="connsiteX46" fmla="*/ 7491421 w 17142473"/>
              <a:gd name="connsiteY46" fmla="*/ 16684 h 3168958"/>
              <a:gd name="connsiteX47" fmla="*/ 6805621 w 17142473"/>
              <a:gd name="connsiteY47" fmla="*/ 355 h 3168958"/>
              <a:gd name="connsiteX48" fmla="*/ 5662621 w 17142473"/>
              <a:gd name="connsiteY48" fmla="*/ 33012 h 3168958"/>
              <a:gd name="connsiteX49" fmla="*/ 5025806 w 17142473"/>
              <a:gd name="connsiteY49" fmla="*/ 98327 h 3168958"/>
              <a:gd name="connsiteX50" fmla="*/ 3899135 w 17142473"/>
              <a:gd name="connsiteY50" fmla="*/ 147312 h 3168958"/>
              <a:gd name="connsiteX51" fmla="*/ 3099035 w 17142473"/>
              <a:gd name="connsiteY51" fmla="*/ 326927 h 3168958"/>
              <a:gd name="connsiteX52" fmla="*/ 2266278 w 17142473"/>
              <a:gd name="connsiteY52" fmla="*/ 522870 h 3168958"/>
              <a:gd name="connsiteX53" fmla="*/ 1841735 w 17142473"/>
              <a:gd name="connsiteY53" fmla="*/ 686155 h 3168958"/>
              <a:gd name="connsiteX54" fmla="*/ 1417192 w 17142473"/>
              <a:gd name="connsiteY54" fmla="*/ 849441 h 3168958"/>
              <a:gd name="connsiteX55" fmla="*/ 862021 w 17142473"/>
              <a:gd name="connsiteY55" fmla="*/ 1176012 h 3168958"/>
              <a:gd name="connsiteX56" fmla="*/ 437478 w 17142473"/>
              <a:gd name="connsiteY56" fmla="*/ 1502584 h 3168958"/>
              <a:gd name="connsiteX57" fmla="*/ 159892 w 17142473"/>
              <a:gd name="connsiteY57" fmla="*/ 1861812 h 3168958"/>
              <a:gd name="connsiteX58" fmla="*/ 12935 w 17142473"/>
              <a:gd name="connsiteY58" fmla="*/ 2384327 h 3168958"/>
              <a:gd name="connsiteX59" fmla="*/ 12935 w 17142473"/>
              <a:gd name="connsiteY59" fmla="*/ 2694570 h 3168958"/>
              <a:gd name="connsiteX60" fmla="*/ 61921 w 17142473"/>
              <a:gd name="connsiteY60" fmla="*/ 2906841 h 3168958"/>
              <a:gd name="connsiteX61" fmla="*/ 143563 w 17142473"/>
              <a:gd name="connsiteY61" fmla="*/ 3021141 h 3168958"/>
              <a:gd name="connsiteX0" fmla="*/ 45592 w 17142800"/>
              <a:gd name="connsiteY0" fmla="*/ 2972155 h 3168958"/>
              <a:gd name="connsiteX1" fmla="*/ 421149 w 17142800"/>
              <a:gd name="connsiteY1" fmla="*/ 2972155 h 3168958"/>
              <a:gd name="connsiteX2" fmla="*/ 772398 w 17142800"/>
              <a:gd name="connsiteY2" fmla="*/ 2881120 h 3168958"/>
              <a:gd name="connsiteX3" fmla="*/ 1327539 w 17142800"/>
              <a:gd name="connsiteY3" fmla="*/ 2822733 h 3168958"/>
              <a:gd name="connsiteX4" fmla="*/ 1834071 w 17142800"/>
              <a:gd name="connsiteY4" fmla="*/ 2634418 h 3168958"/>
              <a:gd name="connsiteX5" fmla="*/ 2119645 w 17142800"/>
              <a:gd name="connsiteY5" fmla="*/ 2686524 h 3168958"/>
              <a:gd name="connsiteX6" fmla="*/ 2707146 w 17142800"/>
              <a:gd name="connsiteY6" fmla="*/ 2774429 h 3168958"/>
              <a:gd name="connsiteX7" fmla="*/ 3229668 w 17142800"/>
              <a:gd name="connsiteY7" fmla="*/ 2807087 h 3168958"/>
              <a:gd name="connsiteX8" fmla="*/ 3597243 w 17142800"/>
              <a:gd name="connsiteY8" fmla="*/ 2830352 h 3168958"/>
              <a:gd name="connsiteX9" fmla="*/ 4265695 w 17142800"/>
              <a:gd name="connsiteY9" fmla="*/ 2775782 h 3168958"/>
              <a:gd name="connsiteX10" fmla="*/ 4797202 w 17142800"/>
              <a:gd name="connsiteY10" fmla="*/ 2483211 h 3168958"/>
              <a:gd name="connsiteX11" fmla="*/ 5057801 w 17142800"/>
              <a:gd name="connsiteY11" fmla="*/ 2708001 h 3168958"/>
              <a:gd name="connsiteX12" fmla="*/ 5653305 w 17142800"/>
              <a:gd name="connsiteY12" fmla="*/ 2669767 h 3168958"/>
              <a:gd name="connsiteX13" fmla="*/ 6102830 w 17142800"/>
              <a:gd name="connsiteY13" fmla="*/ 2761474 h 3168958"/>
              <a:gd name="connsiteX14" fmla="*/ 6429748 w 17142800"/>
              <a:gd name="connsiteY14" fmla="*/ 2814271 h 3168958"/>
              <a:gd name="connsiteX15" fmla="*/ 6821628 w 17142800"/>
              <a:gd name="connsiteY15" fmla="*/ 2756560 h 3168958"/>
              <a:gd name="connsiteX16" fmla="*/ 7172506 w 17142800"/>
              <a:gd name="connsiteY16" fmla="*/ 2806230 h 3168958"/>
              <a:gd name="connsiteX17" fmla="*/ 7663048 w 17142800"/>
              <a:gd name="connsiteY17" fmla="*/ 2630420 h 3168958"/>
              <a:gd name="connsiteX18" fmla="*/ 8103587 w 17142800"/>
              <a:gd name="connsiteY18" fmla="*/ 2746504 h 3168958"/>
              <a:gd name="connsiteX19" fmla="*/ 8593441 w 17142800"/>
              <a:gd name="connsiteY19" fmla="*/ 2719437 h 3168958"/>
              <a:gd name="connsiteX20" fmla="*/ 9018316 w 17142800"/>
              <a:gd name="connsiteY20" fmla="*/ 2715619 h 3168958"/>
              <a:gd name="connsiteX21" fmla="*/ 9164589 w 17142800"/>
              <a:gd name="connsiteY21" fmla="*/ 2705550 h 3168958"/>
              <a:gd name="connsiteX22" fmla="*/ 9833746 w 17142800"/>
              <a:gd name="connsiteY22" fmla="*/ 2688552 h 3168958"/>
              <a:gd name="connsiteX23" fmla="*/ 10446549 w 17142800"/>
              <a:gd name="connsiteY23" fmla="*/ 2668413 h 3168958"/>
              <a:gd name="connsiteX24" fmla="*/ 10822765 w 17142800"/>
              <a:gd name="connsiteY24" fmla="*/ 2700395 h 3168958"/>
              <a:gd name="connsiteX25" fmla="*/ 11517586 w 17142800"/>
              <a:gd name="connsiteY25" fmla="*/ 2814030 h 3168958"/>
              <a:gd name="connsiteX26" fmla="*/ 12161388 w 17142800"/>
              <a:gd name="connsiteY26" fmla="*/ 2966560 h 3168958"/>
              <a:gd name="connsiteX27" fmla="*/ 12553278 w 17142800"/>
              <a:gd name="connsiteY27" fmla="*/ 3086455 h 3168958"/>
              <a:gd name="connsiteX28" fmla="*/ 12977821 w 17142800"/>
              <a:gd name="connsiteY28" fmla="*/ 3053798 h 3168958"/>
              <a:gd name="connsiteX29" fmla="*/ 13418692 w 17142800"/>
              <a:gd name="connsiteY29" fmla="*/ 3021141 h 3168958"/>
              <a:gd name="connsiteX30" fmla="*/ 14080742 w 17142800"/>
              <a:gd name="connsiteY30" fmla="*/ 3026584 h 3168958"/>
              <a:gd name="connsiteX31" fmla="*/ 14888758 w 17142800"/>
              <a:gd name="connsiteY31" fmla="*/ 3017182 h 3168958"/>
              <a:gd name="connsiteX32" fmla="*/ 16155460 w 17142800"/>
              <a:gd name="connsiteY32" fmla="*/ 3136431 h 3168958"/>
              <a:gd name="connsiteX33" fmla="*/ 17135485 w 17142800"/>
              <a:gd name="connsiteY33" fmla="*/ 2342989 h 3168958"/>
              <a:gd name="connsiteX34" fmla="*/ 16544851 w 17142800"/>
              <a:gd name="connsiteY34" fmla="*/ 2067176 h 3168958"/>
              <a:gd name="connsiteX35" fmla="*/ 15487826 w 17142800"/>
              <a:gd name="connsiteY35" fmla="*/ 2219601 h 3168958"/>
              <a:gd name="connsiteX36" fmla="*/ 14487464 w 17142800"/>
              <a:gd name="connsiteY36" fmla="*/ 2468467 h 3168958"/>
              <a:gd name="connsiteX37" fmla="*/ 13348430 w 17142800"/>
              <a:gd name="connsiteY37" fmla="*/ 1670818 h 3168958"/>
              <a:gd name="connsiteX38" fmla="*/ 12771981 w 17142800"/>
              <a:gd name="connsiteY38" fmla="*/ 1203227 h 3168958"/>
              <a:gd name="connsiteX39" fmla="*/ 12310824 w 17142800"/>
              <a:gd name="connsiteY39" fmla="*/ 1031035 h 3168958"/>
              <a:gd name="connsiteX40" fmla="*/ 11871930 w 17142800"/>
              <a:gd name="connsiteY40" fmla="*/ 857853 h 3168958"/>
              <a:gd name="connsiteX41" fmla="*/ 11423638 w 17142800"/>
              <a:gd name="connsiteY41" fmla="*/ 630243 h 3168958"/>
              <a:gd name="connsiteX42" fmla="*/ 10906566 w 17142800"/>
              <a:gd name="connsiteY42" fmla="*/ 441721 h 3168958"/>
              <a:gd name="connsiteX43" fmla="*/ 10495878 w 17142800"/>
              <a:gd name="connsiteY43" fmla="*/ 212627 h 3168958"/>
              <a:gd name="connsiteX44" fmla="*/ 10038678 w 17142800"/>
              <a:gd name="connsiteY44" fmla="*/ 179970 h 3168958"/>
              <a:gd name="connsiteX45" fmla="*/ 8895678 w 17142800"/>
              <a:gd name="connsiteY45" fmla="*/ 33012 h 3168958"/>
              <a:gd name="connsiteX46" fmla="*/ 7491421 w 17142800"/>
              <a:gd name="connsiteY46" fmla="*/ 16684 h 3168958"/>
              <a:gd name="connsiteX47" fmla="*/ 6805621 w 17142800"/>
              <a:gd name="connsiteY47" fmla="*/ 355 h 3168958"/>
              <a:gd name="connsiteX48" fmla="*/ 5662621 w 17142800"/>
              <a:gd name="connsiteY48" fmla="*/ 33012 h 3168958"/>
              <a:gd name="connsiteX49" fmla="*/ 5025806 w 17142800"/>
              <a:gd name="connsiteY49" fmla="*/ 98327 h 3168958"/>
              <a:gd name="connsiteX50" fmla="*/ 3899135 w 17142800"/>
              <a:gd name="connsiteY50" fmla="*/ 147312 h 3168958"/>
              <a:gd name="connsiteX51" fmla="*/ 3099035 w 17142800"/>
              <a:gd name="connsiteY51" fmla="*/ 326927 h 3168958"/>
              <a:gd name="connsiteX52" fmla="*/ 2266278 w 17142800"/>
              <a:gd name="connsiteY52" fmla="*/ 522870 h 3168958"/>
              <a:gd name="connsiteX53" fmla="*/ 1841735 w 17142800"/>
              <a:gd name="connsiteY53" fmla="*/ 686155 h 3168958"/>
              <a:gd name="connsiteX54" fmla="*/ 1417192 w 17142800"/>
              <a:gd name="connsiteY54" fmla="*/ 849441 h 3168958"/>
              <a:gd name="connsiteX55" fmla="*/ 862021 w 17142800"/>
              <a:gd name="connsiteY55" fmla="*/ 1176012 h 3168958"/>
              <a:gd name="connsiteX56" fmla="*/ 437478 w 17142800"/>
              <a:gd name="connsiteY56" fmla="*/ 1502584 h 3168958"/>
              <a:gd name="connsiteX57" fmla="*/ 159892 w 17142800"/>
              <a:gd name="connsiteY57" fmla="*/ 1861812 h 3168958"/>
              <a:gd name="connsiteX58" fmla="*/ 12935 w 17142800"/>
              <a:gd name="connsiteY58" fmla="*/ 2384327 h 3168958"/>
              <a:gd name="connsiteX59" fmla="*/ 12935 w 17142800"/>
              <a:gd name="connsiteY59" fmla="*/ 2694570 h 3168958"/>
              <a:gd name="connsiteX60" fmla="*/ 61921 w 17142800"/>
              <a:gd name="connsiteY60" fmla="*/ 2906841 h 3168958"/>
              <a:gd name="connsiteX61" fmla="*/ 143563 w 17142800"/>
              <a:gd name="connsiteY61" fmla="*/ 3021141 h 3168958"/>
              <a:gd name="connsiteX0" fmla="*/ 45592 w 17142800"/>
              <a:gd name="connsiteY0" fmla="*/ 2972155 h 3168958"/>
              <a:gd name="connsiteX1" fmla="*/ 421149 w 17142800"/>
              <a:gd name="connsiteY1" fmla="*/ 2972155 h 3168958"/>
              <a:gd name="connsiteX2" fmla="*/ 772398 w 17142800"/>
              <a:gd name="connsiteY2" fmla="*/ 2881120 h 3168958"/>
              <a:gd name="connsiteX3" fmla="*/ 1327539 w 17142800"/>
              <a:gd name="connsiteY3" fmla="*/ 2822733 h 3168958"/>
              <a:gd name="connsiteX4" fmla="*/ 1834071 w 17142800"/>
              <a:gd name="connsiteY4" fmla="*/ 2634418 h 3168958"/>
              <a:gd name="connsiteX5" fmla="*/ 2119645 w 17142800"/>
              <a:gd name="connsiteY5" fmla="*/ 2686524 h 3168958"/>
              <a:gd name="connsiteX6" fmla="*/ 2707146 w 17142800"/>
              <a:gd name="connsiteY6" fmla="*/ 2774429 h 3168958"/>
              <a:gd name="connsiteX7" fmla="*/ 3229668 w 17142800"/>
              <a:gd name="connsiteY7" fmla="*/ 2807087 h 3168958"/>
              <a:gd name="connsiteX8" fmla="*/ 3597243 w 17142800"/>
              <a:gd name="connsiteY8" fmla="*/ 2830352 h 3168958"/>
              <a:gd name="connsiteX9" fmla="*/ 4265695 w 17142800"/>
              <a:gd name="connsiteY9" fmla="*/ 2775782 h 3168958"/>
              <a:gd name="connsiteX10" fmla="*/ 4797202 w 17142800"/>
              <a:gd name="connsiteY10" fmla="*/ 2483211 h 3168958"/>
              <a:gd name="connsiteX11" fmla="*/ 5057801 w 17142800"/>
              <a:gd name="connsiteY11" fmla="*/ 2708001 h 3168958"/>
              <a:gd name="connsiteX12" fmla="*/ 5653305 w 17142800"/>
              <a:gd name="connsiteY12" fmla="*/ 2669767 h 3168958"/>
              <a:gd name="connsiteX13" fmla="*/ 6102830 w 17142800"/>
              <a:gd name="connsiteY13" fmla="*/ 2761474 h 3168958"/>
              <a:gd name="connsiteX14" fmla="*/ 6429748 w 17142800"/>
              <a:gd name="connsiteY14" fmla="*/ 2814271 h 3168958"/>
              <a:gd name="connsiteX15" fmla="*/ 6821628 w 17142800"/>
              <a:gd name="connsiteY15" fmla="*/ 2756560 h 3168958"/>
              <a:gd name="connsiteX16" fmla="*/ 7172506 w 17142800"/>
              <a:gd name="connsiteY16" fmla="*/ 2806230 h 3168958"/>
              <a:gd name="connsiteX17" fmla="*/ 7663048 w 17142800"/>
              <a:gd name="connsiteY17" fmla="*/ 2630420 h 3168958"/>
              <a:gd name="connsiteX18" fmla="*/ 8103587 w 17142800"/>
              <a:gd name="connsiteY18" fmla="*/ 2746504 h 3168958"/>
              <a:gd name="connsiteX19" fmla="*/ 8593441 w 17142800"/>
              <a:gd name="connsiteY19" fmla="*/ 2719437 h 3168958"/>
              <a:gd name="connsiteX20" fmla="*/ 9018316 w 17142800"/>
              <a:gd name="connsiteY20" fmla="*/ 2715619 h 3168958"/>
              <a:gd name="connsiteX21" fmla="*/ 9164589 w 17142800"/>
              <a:gd name="connsiteY21" fmla="*/ 2705550 h 3168958"/>
              <a:gd name="connsiteX22" fmla="*/ 9833746 w 17142800"/>
              <a:gd name="connsiteY22" fmla="*/ 2688552 h 3168958"/>
              <a:gd name="connsiteX23" fmla="*/ 10446549 w 17142800"/>
              <a:gd name="connsiteY23" fmla="*/ 2668413 h 3168958"/>
              <a:gd name="connsiteX24" fmla="*/ 10822765 w 17142800"/>
              <a:gd name="connsiteY24" fmla="*/ 2700395 h 3168958"/>
              <a:gd name="connsiteX25" fmla="*/ 11517586 w 17142800"/>
              <a:gd name="connsiteY25" fmla="*/ 2814030 h 3168958"/>
              <a:gd name="connsiteX26" fmla="*/ 12161388 w 17142800"/>
              <a:gd name="connsiteY26" fmla="*/ 2966560 h 3168958"/>
              <a:gd name="connsiteX27" fmla="*/ 12553278 w 17142800"/>
              <a:gd name="connsiteY27" fmla="*/ 3086455 h 3168958"/>
              <a:gd name="connsiteX28" fmla="*/ 12977821 w 17142800"/>
              <a:gd name="connsiteY28" fmla="*/ 3053798 h 3168958"/>
              <a:gd name="connsiteX29" fmla="*/ 13418692 w 17142800"/>
              <a:gd name="connsiteY29" fmla="*/ 3021141 h 3168958"/>
              <a:gd name="connsiteX30" fmla="*/ 14080742 w 17142800"/>
              <a:gd name="connsiteY30" fmla="*/ 3026584 h 3168958"/>
              <a:gd name="connsiteX31" fmla="*/ 14888758 w 17142800"/>
              <a:gd name="connsiteY31" fmla="*/ 3017182 h 3168958"/>
              <a:gd name="connsiteX32" fmla="*/ 16155460 w 17142800"/>
              <a:gd name="connsiteY32" fmla="*/ 3136431 h 3168958"/>
              <a:gd name="connsiteX33" fmla="*/ 17135485 w 17142800"/>
              <a:gd name="connsiteY33" fmla="*/ 2342989 h 3168958"/>
              <a:gd name="connsiteX34" fmla="*/ 16544851 w 17142800"/>
              <a:gd name="connsiteY34" fmla="*/ 2067176 h 3168958"/>
              <a:gd name="connsiteX35" fmla="*/ 15487826 w 17142800"/>
              <a:gd name="connsiteY35" fmla="*/ 2219601 h 3168958"/>
              <a:gd name="connsiteX36" fmla="*/ 14487464 w 17142800"/>
              <a:gd name="connsiteY36" fmla="*/ 2361100 h 3168958"/>
              <a:gd name="connsiteX37" fmla="*/ 13348430 w 17142800"/>
              <a:gd name="connsiteY37" fmla="*/ 1670818 h 3168958"/>
              <a:gd name="connsiteX38" fmla="*/ 12771981 w 17142800"/>
              <a:gd name="connsiteY38" fmla="*/ 1203227 h 3168958"/>
              <a:gd name="connsiteX39" fmla="*/ 12310824 w 17142800"/>
              <a:gd name="connsiteY39" fmla="*/ 1031035 h 3168958"/>
              <a:gd name="connsiteX40" fmla="*/ 11871930 w 17142800"/>
              <a:gd name="connsiteY40" fmla="*/ 857853 h 3168958"/>
              <a:gd name="connsiteX41" fmla="*/ 11423638 w 17142800"/>
              <a:gd name="connsiteY41" fmla="*/ 630243 h 3168958"/>
              <a:gd name="connsiteX42" fmla="*/ 10906566 w 17142800"/>
              <a:gd name="connsiteY42" fmla="*/ 441721 h 3168958"/>
              <a:gd name="connsiteX43" fmla="*/ 10495878 w 17142800"/>
              <a:gd name="connsiteY43" fmla="*/ 212627 h 3168958"/>
              <a:gd name="connsiteX44" fmla="*/ 10038678 w 17142800"/>
              <a:gd name="connsiteY44" fmla="*/ 179970 h 3168958"/>
              <a:gd name="connsiteX45" fmla="*/ 8895678 w 17142800"/>
              <a:gd name="connsiteY45" fmla="*/ 33012 h 3168958"/>
              <a:gd name="connsiteX46" fmla="*/ 7491421 w 17142800"/>
              <a:gd name="connsiteY46" fmla="*/ 16684 h 3168958"/>
              <a:gd name="connsiteX47" fmla="*/ 6805621 w 17142800"/>
              <a:gd name="connsiteY47" fmla="*/ 355 h 3168958"/>
              <a:gd name="connsiteX48" fmla="*/ 5662621 w 17142800"/>
              <a:gd name="connsiteY48" fmla="*/ 33012 h 3168958"/>
              <a:gd name="connsiteX49" fmla="*/ 5025806 w 17142800"/>
              <a:gd name="connsiteY49" fmla="*/ 98327 h 3168958"/>
              <a:gd name="connsiteX50" fmla="*/ 3899135 w 17142800"/>
              <a:gd name="connsiteY50" fmla="*/ 147312 h 3168958"/>
              <a:gd name="connsiteX51" fmla="*/ 3099035 w 17142800"/>
              <a:gd name="connsiteY51" fmla="*/ 326927 h 3168958"/>
              <a:gd name="connsiteX52" fmla="*/ 2266278 w 17142800"/>
              <a:gd name="connsiteY52" fmla="*/ 522870 h 3168958"/>
              <a:gd name="connsiteX53" fmla="*/ 1841735 w 17142800"/>
              <a:gd name="connsiteY53" fmla="*/ 686155 h 3168958"/>
              <a:gd name="connsiteX54" fmla="*/ 1417192 w 17142800"/>
              <a:gd name="connsiteY54" fmla="*/ 849441 h 3168958"/>
              <a:gd name="connsiteX55" fmla="*/ 862021 w 17142800"/>
              <a:gd name="connsiteY55" fmla="*/ 1176012 h 3168958"/>
              <a:gd name="connsiteX56" fmla="*/ 437478 w 17142800"/>
              <a:gd name="connsiteY56" fmla="*/ 1502584 h 3168958"/>
              <a:gd name="connsiteX57" fmla="*/ 159892 w 17142800"/>
              <a:gd name="connsiteY57" fmla="*/ 1861812 h 3168958"/>
              <a:gd name="connsiteX58" fmla="*/ 12935 w 17142800"/>
              <a:gd name="connsiteY58" fmla="*/ 2384327 h 3168958"/>
              <a:gd name="connsiteX59" fmla="*/ 12935 w 17142800"/>
              <a:gd name="connsiteY59" fmla="*/ 2694570 h 3168958"/>
              <a:gd name="connsiteX60" fmla="*/ 61921 w 17142800"/>
              <a:gd name="connsiteY60" fmla="*/ 2906841 h 3168958"/>
              <a:gd name="connsiteX61" fmla="*/ 143563 w 17142800"/>
              <a:gd name="connsiteY61" fmla="*/ 3021141 h 3168958"/>
              <a:gd name="connsiteX0" fmla="*/ 45592 w 17145640"/>
              <a:gd name="connsiteY0" fmla="*/ 2972155 h 3089229"/>
              <a:gd name="connsiteX1" fmla="*/ 421149 w 17145640"/>
              <a:gd name="connsiteY1" fmla="*/ 2972155 h 3089229"/>
              <a:gd name="connsiteX2" fmla="*/ 772398 w 17145640"/>
              <a:gd name="connsiteY2" fmla="*/ 2881120 h 3089229"/>
              <a:gd name="connsiteX3" fmla="*/ 1327539 w 17145640"/>
              <a:gd name="connsiteY3" fmla="*/ 2822733 h 3089229"/>
              <a:gd name="connsiteX4" fmla="*/ 1834071 w 17145640"/>
              <a:gd name="connsiteY4" fmla="*/ 2634418 h 3089229"/>
              <a:gd name="connsiteX5" fmla="*/ 2119645 w 17145640"/>
              <a:gd name="connsiteY5" fmla="*/ 2686524 h 3089229"/>
              <a:gd name="connsiteX6" fmla="*/ 2707146 w 17145640"/>
              <a:gd name="connsiteY6" fmla="*/ 2774429 h 3089229"/>
              <a:gd name="connsiteX7" fmla="*/ 3229668 w 17145640"/>
              <a:gd name="connsiteY7" fmla="*/ 2807087 h 3089229"/>
              <a:gd name="connsiteX8" fmla="*/ 3597243 w 17145640"/>
              <a:gd name="connsiteY8" fmla="*/ 2830352 h 3089229"/>
              <a:gd name="connsiteX9" fmla="*/ 4265695 w 17145640"/>
              <a:gd name="connsiteY9" fmla="*/ 2775782 h 3089229"/>
              <a:gd name="connsiteX10" fmla="*/ 4797202 w 17145640"/>
              <a:gd name="connsiteY10" fmla="*/ 2483211 h 3089229"/>
              <a:gd name="connsiteX11" fmla="*/ 5057801 w 17145640"/>
              <a:gd name="connsiteY11" fmla="*/ 2708001 h 3089229"/>
              <a:gd name="connsiteX12" fmla="*/ 5653305 w 17145640"/>
              <a:gd name="connsiteY12" fmla="*/ 2669767 h 3089229"/>
              <a:gd name="connsiteX13" fmla="*/ 6102830 w 17145640"/>
              <a:gd name="connsiteY13" fmla="*/ 2761474 h 3089229"/>
              <a:gd name="connsiteX14" fmla="*/ 6429748 w 17145640"/>
              <a:gd name="connsiteY14" fmla="*/ 2814271 h 3089229"/>
              <a:gd name="connsiteX15" fmla="*/ 6821628 w 17145640"/>
              <a:gd name="connsiteY15" fmla="*/ 2756560 h 3089229"/>
              <a:gd name="connsiteX16" fmla="*/ 7172506 w 17145640"/>
              <a:gd name="connsiteY16" fmla="*/ 2806230 h 3089229"/>
              <a:gd name="connsiteX17" fmla="*/ 7663048 w 17145640"/>
              <a:gd name="connsiteY17" fmla="*/ 2630420 h 3089229"/>
              <a:gd name="connsiteX18" fmla="*/ 8103587 w 17145640"/>
              <a:gd name="connsiteY18" fmla="*/ 2746504 h 3089229"/>
              <a:gd name="connsiteX19" fmla="*/ 8593441 w 17145640"/>
              <a:gd name="connsiteY19" fmla="*/ 2719437 h 3089229"/>
              <a:gd name="connsiteX20" fmla="*/ 9018316 w 17145640"/>
              <a:gd name="connsiteY20" fmla="*/ 2715619 h 3089229"/>
              <a:gd name="connsiteX21" fmla="*/ 9164589 w 17145640"/>
              <a:gd name="connsiteY21" fmla="*/ 2705550 h 3089229"/>
              <a:gd name="connsiteX22" fmla="*/ 9833746 w 17145640"/>
              <a:gd name="connsiteY22" fmla="*/ 2688552 h 3089229"/>
              <a:gd name="connsiteX23" fmla="*/ 10446549 w 17145640"/>
              <a:gd name="connsiteY23" fmla="*/ 2668413 h 3089229"/>
              <a:gd name="connsiteX24" fmla="*/ 10822765 w 17145640"/>
              <a:gd name="connsiteY24" fmla="*/ 2700395 h 3089229"/>
              <a:gd name="connsiteX25" fmla="*/ 11517586 w 17145640"/>
              <a:gd name="connsiteY25" fmla="*/ 2814030 h 3089229"/>
              <a:gd name="connsiteX26" fmla="*/ 12161388 w 17145640"/>
              <a:gd name="connsiteY26" fmla="*/ 2966560 h 3089229"/>
              <a:gd name="connsiteX27" fmla="*/ 12553278 w 17145640"/>
              <a:gd name="connsiteY27" fmla="*/ 3086455 h 3089229"/>
              <a:gd name="connsiteX28" fmla="*/ 12977821 w 17145640"/>
              <a:gd name="connsiteY28" fmla="*/ 3053798 h 3089229"/>
              <a:gd name="connsiteX29" fmla="*/ 13418692 w 17145640"/>
              <a:gd name="connsiteY29" fmla="*/ 3021141 h 3089229"/>
              <a:gd name="connsiteX30" fmla="*/ 14080742 w 17145640"/>
              <a:gd name="connsiteY30" fmla="*/ 3026584 h 3089229"/>
              <a:gd name="connsiteX31" fmla="*/ 14888758 w 17145640"/>
              <a:gd name="connsiteY31" fmla="*/ 3017182 h 3089229"/>
              <a:gd name="connsiteX32" fmla="*/ 16073502 w 17145640"/>
              <a:gd name="connsiteY32" fmla="*/ 2492243 h 3089229"/>
              <a:gd name="connsiteX33" fmla="*/ 17135485 w 17145640"/>
              <a:gd name="connsiteY33" fmla="*/ 2342989 h 3089229"/>
              <a:gd name="connsiteX34" fmla="*/ 16544851 w 17145640"/>
              <a:gd name="connsiteY34" fmla="*/ 2067176 h 3089229"/>
              <a:gd name="connsiteX35" fmla="*/ 15487826 w 17145640"/>
              <a:gd name="connsiteY35" fmla="*/ 2219601 h 3089229"/>
              <a:gd name="connsiteX36" fmla="*/ 14487464 w 17145640"/>
              <a:gd name="connsiteY36" fmla="*/ 2361100 h 3089229"/>
              <a:gd name="connsiteX37" fmla="*/ 13348430 w 17145640"/>
              <a:gd name="connsiteY37" fmla="*/ 1670818 h 3089229"/>
              <a:gd name="connsiteX38" fmla="*/ 12771981 w 17145640"/>
              <a:gd name="connsiteY38" fmla="*/ 1203227 h 3089229"/>
              <a:gd name="connsiteX39" fmla="*/ 12310824 w 17145640"/>
              <a:gd name="connsiteY39" fmla="*/ 1031035 h 3089229"/>
              <a:gd name="connsiteX40" fmla="*/ 11871930 w 17145640"/>
              <a:gd name="connsiteY40" fmla="*/ 857853 h 3089229"/>
              <a:gd name="connsiteX41" fmla="*/ 11423638 w 17145640"/>
              <a:gd name="connsiteY41" fmla="*/ 630243 h 3089229"/>
              <a:gd name="connsiteX42" fmla="*/ 10906566 w 17145640"/>
              <a:gd name="connsiteY42" fmla="*/ 441721 h 3089229"/>
              <a:gd name="connsiteX43" fmla="*/ 10495878 w 17145640"/>
              <a:gd name="connsiteY43" fmla="*/ 212627 h 3089229"/>
              <a:gd name="connsiteX44" fmla="*/ 10038678 w 17145640"/>
              <a:gd name="connsiteY44" fmla="*/ 179970 h 3089229"/>
              <a:gd name="connsiteX45" fmla="*/ 8895678 w 17145640"/>
              <a:gd name="connsiteY45" fmla="*/ 33012 h 3089229"/>
              <a:gd name="connsiteX46" fmla="*/ 7491421 w 17145640"/>
              <a:gd name="connsiteY46" fmla="*/ 16684 h 3089229"/>
              <a:gd name="connsiteX47" fmla="*/ 6805621 w 17145640"/>
              <a:gd name="connsiteY47" fmla="*/ 355 h 3089229"/>
              <a:gd name="connsiteX48" fmla="*/ 5662621 w 17145640"/>
              <a:gd name="connsiteY48" fmla="*/ 33012 h 3089229"/>
              <a:gd name="connsiteX49" fmla="*/ 5025806 w 17145640"/>
              <a:gd name="connsiteY49" fmla="*/ 98327 h 3089229"/>
              <a:gd name="connsiteX50" fmla="*/ 3899135 w 17145640"/>
              <a:gd name="connsiteY50" fmla="*/ 147312 h 3089229"/>
              <a:gd name="connsiteX51" fmla="*/ 3099035 w 17145640"/>
              <a:gd name="connsiteY51" fmla="*/ 326927 h 3089229"/>
              <a:gd name="connsiteX52" fmla="*/ 2266278 w 17145640"/>
              <a:gd name="connsiteY52" fmla="*/ 522870 h 3089229"/>
              <a:gd name="connsiteX53" fmla="*/ 1841735 w 17145640"/>
              <a:gd name="connsiteY53" fmla="*/ 686155 h 3089229"/>
              <a:gd name="connsiteX54" fmla="*/ 1417192 w 17145640"/>
              <a:gd name="connsiteY54" fmla="*/ 849441 h 3089229"/>
              <a:gd name="connsiteX55" fmla="*/ 862021 w 17145640"/>
              <a:gd name="connsiteY55" fmla="*/ 1176012 h 3089229"/>
              <a:gd name="connsiteX56" fmla="*/ 437478 w 17145640"/>
              <a:gd name="connsiteY56" fmla="*/ 1502584 h 3089229"/>
              <a:gd name="connsiteX57" fmla="*/ 159892 w 17145640"/>
              <a:gd name="connsiteY57" fmla="*/ 1861812 h 3089229"/>
              <a:gd name="connsiteX58" fmla="*/ 12935 w 17145640"/>
              <a:gd name="connsiteY58" fmla="*/ 2384327 h 3089229"/>
              <a:gd name="connsiteX59" fmla="*/ 12935 w 17145640"/>
              <a:gd name="connsiteY59" fmla="*/ 2694570 h 3089229"/>
              <a:gd name="connsiteX60" fmla="*/ 61921 w 17145640"/>
              <a:gd name="connsiteY60" fmla="*/ 2906841 h 3089229"/>
              <a:gd name="connsiteX61" fmla="*/ 143563 w 17145640"/>
              <a:gd name="connsiteY61" fmla="*/ 3021141 h 3089229"/>
              <a:gd name="connsiteX0" fmla="*/ 45592 w 17145640"/>
              <a:gd name="connsiteY0" fmla="*/ 2972155 h 3089229"/>
              <a:gd name="connsiteX1" fmla="*/ 421149 w 17145640"/>
              <a:gd name="connsiteY1" fmla="*/ 2972155 h 3089229"/>
              <a:gd name="connsiteX2" fmla="*/ 772398 w 17145640"/>
              <a:gd name="connsiteY2" fmla="*/ 2881120 h 3089229"/>
              <a:gd name="connsiteX3" fmla="*/ 1327539 w 17145640"/>
              <a:gd name="connsiteY3" fmla="*/ 2822733 h 3089229"/>
              <a:gd name="connsiteX4" fmla="*/ 1834071 w 17145640"/>
              <a:gd name="connsiteY4" fmla="*/ 2634418 h 3089229"/>
              <a:gd name="connsiteX5" fmla="*/ 2119645 w 17145640"/>
              <a:gd name="connsiteY5" fmla="*/ 2686524 h 3089229"/>
              <a:gd name="connsiteX6" fmla="*/ 2707146 w 17145640"/>
              <a:gd name="connsiteY6" fmla="*/ 2774429 h 3089229"/>
              <a:gd name="connsiteX7" fmla="*/ 3229668 w 17145640"/>
              <a:gd name="connsiteY7" fmla="*/ 2807087 h 3089229"/>
              <a:gd name="connsiteX8" fmla="*/ 3597243 w 17145640"/>
              <a:gd name="connsiteY8" fmla="*/ 2830352 h 3089229"/>
              <a:gd name="connsiteX9" fmla="*/ 4265695 w 17145640"/>
              <a:gd name="connsiteY9" fmla="*/ 2775782 h 3089229"/>
              <a:gd name="connsiteX10" fmla="*/ 4797202 w 17145640"/>
              <a:gd name="connsiteY10" fmla="*/ 2483211 h 3089229"/>
              <a:gd name="connsiteX11" fmla="*/ 5057801 w 17145640"/>
              <a:gd name="connsiteY11" fmla="*/ 2708001 h 3089229"/>
              <a:gd name="connsiteX12" fmla="*/ 5653305 w 17145640"/>
              <a:gd name="connsiteY12" fmla="*/ 2669767 h 3089229"/>
              <a:gd name="connsiteX13" fmla="*/ 6102830 w 17145640"/>
              <a:gd name="connsiteY13" fmla="*/ 2761474 h 3089229"/>
              <a:gd name="connsiteX14" fmla="*/ 6429748 w 17145640"/>
              <a:gd name="connsiteY14" fmla="*/ 2814271 h 3089229"/>
              <a:gd name="connsiteX15" fmla="*/ 6821628 w 17145640"/>
              <a:gd name="connsiteY15" fmla="*/ 2756560 h 3089229"/>
              <a:gd name="connsiteX16" fmla="*/ 7172506 w 17145640"/>
              <a:gd name="connsiteY16" fmla="*/ 2806230 h 3089229"/>
              <a:gd name="connsiteX17" fmla="*/ 7663048 w 17145640"/>
              <a:gd name="connsiteY17" fmla="*/ 2630420 h 3089229"/>
              <a:gd name="connsiteX18" fmla="*/ 8103587 w 17145640"/>
              <a:gd name="connsiteY18" fmla="*/ 2746504 h 3089229"/>
              <a:gd name="connsiteX19" fmla="*/ 8593441 w 17145640"/>
              <a:gd name="connsiteY19" fmla="*/ 2719437 h 3089229"/>
              <a:gd name="connsiteX20" fmla="*/ 9018316 w 17145640"/>
              <a:gd name="connsiteY20" fmla="*/ 2715619 h 3089229"/>
              <a:gd name="connsiteX21" fmla="*/ 9164589 w 17145640"/>
              <a:gd name="connsiteY21" fmla="*/ 2705550 h 3089229"/>
              <a:gd name="connsiteX22" fmla="*/ 9833746 w 17145640"/>
              <a:gd name="connsiteY22" fmla="*/ 2688552 h 3089229"/>
              <a:gd name="connsiteX23" fmla="*/ 10446549 w 17145640"/>
              <a:gd name="connsiteY23" fmla="*/ 2668413 h 3089229"/>
              <a:gd name="connsiteX24" fmla="*/ 10822765 w 17145640"/>
              <a:gd name="connsiteY24" fmla="*/ 2700395 h 3089229"/>
              <a:gd name="connsiteX25" fmla="*/ 11517586 w 17145640"/>
              <a:gd name="connsiteY25" fmla="*/ 2814030 h 3089229"/>
              <a:gd name="connsiteX26" fmla="*/ 12161388 w 17145640"/>
              <a:gd name="connsiteY26" fmla="*/ 2966560 h 3089229"/>
              <a:gd name="connsiteX27" fmla="*/ 12553278 w 17145640"/>
              <a:gd name="connsiteY27" fmla="*/ 3086455 h 3089229"/>
              <a:gd name="connsiteX28" fmla="*/ 12977821 w 17145640"/>
              <a:gd name="connsiteY28" fmla="*/ 3053798 h 3089229"/>
              <a:gd name="connsiteX29" fmla="*/ 13418692 w 17145640"/>
              <a:gd name="connsiteY29" fmla="*/ 3021141 h 3089229"/>
              <a:gd name="connsiteX30" fmla="*/ 14080742 w 17145640"/>
              <a:gd name="connsiteY30" fmla="*/ 3026584 h 3089229"/>
              <a:gd name="connsiteX31" fmla="*/ 15052709 w 17145640"/>
              <a:gd name="connsiteY31" fmla="*/ 2587723 h 3089229"/>
              <a:gd name="connsiteX32" fmla="*/ 16073502 w 17145640"/>
              <a:gd name="connsiteY32" fmla="*/ 2492243 h 3089229"/>
              <a:gd name="connsiteX33" fmla="*/ 17135485 w 17145640"/>
              <a:gd name="connsiteY33" fmla="*/ 2342989 h 3089229"/>
              <a:gd name="connsiteX34" fmla="*/ 16544851 w 17145640"/>
              <a:gd name="connsiteY34" fmla="*/ 2067176 h 3089229"/>
              <a:gd name="connsiteX35" fmla="*/ 15487826 w 17145640"/>
              <a:gd name="connsiteY35" fmla="*/ 2219601 h 3089229"/>
              <a:gd name="connsiteX36" fmla="*/ 14487464 w 17145640"/>
              <a:gd name="connsiteY36" fmla="*/ 2361100 h 3089229"/>
              <a:gd name="connsiteX37" fmla="*/ 13348430 w 17145640"/>
              <a:gd name="connsiteY37" fmla="*/ 1670818 h 3089229"/>
              <a:gd name="connsiteX38" fmla="*/ 12771981 w 17145640"/>
              <a:gd name="connsiteY38" fmla="*/ 1203227 h 3089229"/>
              <a:gd name="connsiteX39" fmla="*/ 12310824 w 17145640"/>
              <a:gd name="connsiteY39" fmla="*/ 1031035 h 3089229"/>
              <a:gd name="connsiteX40" fmla="*/ 11871930 w 17145640"/>
              <a:gd name="connsiteY40" fmla="*/ 857853 h 3089229"/>
              <a:gd name="connsiteX41" fmla="*/ 11423638 w 17145640"/>
              <a:gd name="connsiteY41" fmla="*/ 630243 h 3089229"/>
              <a:gd name="connsiteX42" fmla="*/ 10906566 w 17145640"/>
              <a:gd name="connsiteY42" fmla="*/ 441721 h 3089229"/>
              <a:gd name="connsiteX43" fmla="*/ 10495878 w 17145640"/>
              <a:gd name="connsiteY43" fmla="*/ 212627 h 3089229"/>
              <a:gd name="connsiteX44" fmla="*/ 10038678 w 17145640"/>
              <a:gd name="connsiteY44" fmla="*/ 179970 h 3089229"/>
              <a:gd name="connsiteX45" fmla="*/ 8895678 w 17145640"/>
              <a:gd name="connsiteY45" fmla="*/ 33012 h 3089229"/>
              <a:gd name="connsiteX46" fmla="*/ 7491421 w 17145640"/>
              <a:gd name="connsiteY46" fmla="*/ 16684 h 3089229"/>
              <a:gd name="connsiteX47" fmla="*/ 6805621 w 17145640"/>
              <a:gd name="connsiteY47" fmla="*/ 355 h 3089229"/>
              <a:gd name="connsiteX48" fmla="*/ 5662621 w 17145640"/>
              <a:gd name="connsiteY48" fmla="*/ 33012 h 3089229"/>
              <a:gd name="connsiteX49" fmla="*/ 5025806 w 17145640"/>
              <a:gd name="connsiteY49" fmla="*/ 98327 h 3089229"/>
              <a:gd name="connsiteX50" fmla="*/ 3899135 w 17145640"/>
              <a:gd name="connsiteY50" fmla="*/ 147312 h 3089229"/>
              <a:gd name="connsiteX51" fmla="*/ 3099035 w 17145640"/>
              <a:gd name="connsiteY51" fmla="*/ 326927 h 3089229"/>
              <a:gd name="connsiteX52" fmla="*/ 2266278 w 17145640"/>
              <a:gd name="connsiteY52" fmla="*/ 522870 h 3089229"/>
              <a:gd name="connsiteX53" fmla="*/ 1841735 w 17145640"/>
              <a:gd name="connsiteY53" fmla="*/ 686155 h 3089229"/>
              <a:gd name="connsiteX54" fmla="*/ 1417192 w 17145640"/>
              <a:gd name="connsiteY54" fmla="*/ 849441 h 3089229"/>
              <a:gd name="connsiteX55" fmla="*/ 862021 w 17145640"/>
              <a:gd name="connsiteY55" fmla="*/ 1176012 h 3089229"/>
              <a:gd name="connsiteX56" fmla="*/ 437478 w 17145640"/>
              <a:gd name="connsiteY56" fmla="*/ 1502584 h 3089229"/>
              <a:gd name="connsiteX57" fmla="*/ 159892 w 17145640"/>
              <a:gd name="connsiteY57" fmla="*/ 1861812 h 3089229"/>
              <a:gd name="connsiteX58" fmla="*/ 12935 w 17145640"/>
              <a:gd name="connsiteY58" fmla="*/ 2384327 h 3089229"/>
              <a:gd name="connsiteX59" fmla="*/ 12935 w 17145640"/>
              <a:gd name="connsiteY59" fmla="*/ 2694570 h 3089229"/>
              <a:gd name="connsiteX60" fmla="*/ 61921 w 17145640"/>
              <a:gd name="connsiteY60" fmla="*/ 2906841 h 3089229"/>
              <a:gd name="connsiteX61" fmla="*/ 143563 w 17145640"/>
              <a:gd name="connsiteY61" fmla="*/ 3021141 h 3089229"/>
              <a:gd name="connsiteX0" fmla="*/ 45592 w 17145640"/>
              <a:gd name="connsiteY0" fmla="*/ 2972155 h 3089229"/>
              <a:gd name="connsiteX1" fmla="*/ 421149 w 17145640"/>
              <a:gd name="connsiteY1" fmla="*/ 2972155 h 3089229"/>
              <a:gd name="connsiteX2" fmla="*/ 772398 w 17145640"/>
              <a:gd name="connsiteY2" fmla="*/ 2881120 h 3089229"/>
              <a:gd name="connsiteX3" fmla="*/ 1327539 w 17145640"/>
              <a:gd name="connsiteY3" fmla="*/ 2822733 h 3089229"/>
              <a:gd name="connsiteX4" fmla="*/ 1834071 w 17145640"/>
              <a:gd name="connsiteY4" fmla="*/ 2634418 h 3089229"/>
              <a:gd name="connsiteX5" fmla="*/ 2119645 w 17145640"/>
              <a:gd name="connsiteY5" fmla="*/ 2686524 h 3089229"/>
              <a:gd name="connsiteX6" fmla="*/ 2707146 w 17145640"/>
              <a:gd name="connsiteY6" fmla="*/ 2774429 h 3089229"/>
              <a:gd name="connsiteX7" fmla="*/ 3229668 w 17145640"/>
              <a:gd name="connsiteY7" fmla="*/ 2807087 h 3089229"/>
              <a:gd name="connsiteX8" fmla="*/ 3597243 w 17145640"/>
              <a:gd name="connsiteY8" fmla="*/ 2830352 h 3089229"/>
              <a:gd name="connsiteX9" fmla="*/ 4265695 w 17145640"/>
              <a:gd name="connsiteY9" fmla="*/ 2775782 h 3089229"/>
              <a:gd name="connsiteX10" fmla="*/ 4797202 w 17145640"/>
              <a:gd name="connsiteY10" fmla="*/ 2483211 h 3089229"/>
              <a:gd name="connsiteX11" fmla="*/ 5057801 w 17145640"/>
              <a:gd name="connsiteY11" fmla="*/ 2708001 h 3089229"/>
              <a:gd name="connsiteX12" fmla="*/ 5653305 w 17145640"/>
              <a:gd name="connsiteY12" fmla="*/ 2669767 h 3089229"/>
              <a:gd name="connsiteX13" fmla="*/ 6102830 w 17145640"/>
              <a:gd name="connsiteY13" fmla="*/ 2761474 h 3089229"/>
              <a:gd name="connsiteX14" fmla="*/ 6429748 w 17145640"/>
              <a:gd name="connsiteY14" fmla="*/ 2814271 h 3089229"/>
              <a:gd name="connsiteX15" fmla="*/ 6821628 w 17145640"/>
              <a:gd name="connsiteY15" fmla="*/ 2756560 h 3089229"/>
              <a:gd name="connsiteX16" fmla="*/ 7172506 w 17145640"/>
              <a:gd name="connsiteY16" fmla="*/ 2806230 h 3089229"/>
              <a:gd name="connsiteX17" fmla="*/ 7663048 w 17145640"/>
              <a:gd name="connsiteY17" fmla="*/ 2630420 h 3089229"/>
              <a:gd name="connsiteX18" fmla="*/ 8103587 w 17145640"/>
              <a:gd name="connsiteY18" fmla="*/ 2746504 h 3089229"/>
              <a:gd name="connsiteX19" fmla="*/ 8593441 w 17145640"/>
              <a:gd name="connsiteY19" fmla="*/ 2719437 h 3089229"/>
              <a:gd name="connsiteX20" fmla="*/ 9018316 w 17145640"/>
              <a:gd name="connsiteY20" fmla="*/ 2715619 h 3089229"/>
              <a:gd name="connsiteX21" fmla="*/ 9164589 w 17145640"/>
              <a:gd name="connsiteY21" fmla="*/ 2705550 h 3089229"/>
              <a:gd name="connsiteX22" fmla="*/ 9833746 w 17145640"/>
              <a:gd name="connsiteY22" fmla="*/ 2688552 h 3089229"/>
              <a:gd name="connsiteX23" fmla="*/ 10446549 w 17145640"/>
              <a:gd name="connsiteY23" fmla="*/ 2668413 h 3089229"/>
              <a:gd name="connsiteX24" fmla="*/ 10822765 w 17145640"/>
              <a:gd name="connsiteY24" fmla="*/ 2700395 h 3089229"/>
              <a:gd name="connsiteX25" fmla="*/ 11517586 w 17145640"/>
              <a:gd name="connsiteY25" fmla="*/ 2814030 h 3089229"/>
              <a:gd name="connsiteX26" fmla="*/ 12161388 w 17145640"/>
              <a:gd name="connsiteY26" fmla="*/ 2966560 h 3089229"/>
              <a:gd name="connsiteX27" fmla="*/ 12553278 w 17145640"/>
              <a:gd name="connsiteY27" fmla="*/ 3086455 h 3089229"/>
              <a:gd name="connsiteX28" fmla="*/ 12977821 w 17145640"/>
              <a:gd name="connsiteY28" fmla="*/ 3053798 h 3089229"/>
              <a:gd name="connsiteX29" fmla="*/ 13418692 w 17145640"/>
              <a:gd name="connsiteY29" fmla="*/ 3021141 h 3089229"/>
              <a:gd name="connsiteX30" fmla="*/ 14162714 w 17145640"/>
              <a:gd name="connsiteY30" fmla="*/ 2847651 h 3089229"/>
              <a:gd name="connsiteX31" fmla="*/ 15052709 w 17145640"/>
              <a:gd name="connsiteY31" fmla="*/ 2587723 h 3089229"/>
              <a:gd name="connsiteX32" fmla="*/ 16073502 w 17145640"/>
              <a:gd name="connsiteY32" fmla="*/ 2492243 h 3089229"/>
              <a:gd name="connsiteX33" fmla="*/ 17135485 w 17145640"/>
              <a:gd name="connsiteY33" fmla="*/ 2342989 h 3089229"/>
              <a:gd name="connsiteX34" fmla="*/ 16544851 w 17145640"/>
              <a:gd name="connsiteY34" fmla="*/ 2067176 h 3089229"/>
              <a:gd name="connsiteX35" fmla="*/ 15487826 w 17145640"/>
              <a:gd name="connsiteY35" fmla="*/ 2219601 h 3089229"/>
              <a:gd name="connsiteX36" fmla="*/ 14487464 w 17145640"/>
              <a:gd name="connsiteY36" fmla="*/ 2361100 h 3089229"/>
              <a:gd name="connsiteX37" fmla="*/ 13348430 w 17145640"/>
              <a:gd name="connsiteY37" fmla="*/ 1670818 h 3089229"/>
              <a:gd name="connsiteX38" fmla="*/ 12771981 w 17145640"/>
              <a:gd name="connsiteY38" fmla="*/ 1203227 h 3089229"/>
              <a:gd name="connsiteX39" fmla="*/ 12310824 w 17145640"/>
              <a:gd name="connsiteY39" fmla="*/ 1031035 h 3089229"/>
              <a:gd name="connsiteX40" fmla="*/ 11871930 w 17145640"/>
              <a:gd name="connsiteY40" fmla="*/ 857853 h 3089229"/>
              <a:gd name="connsiteX41" fmla="*/ 11423638 w 17145640"/>
              <a:gd name="connsiteY41" fmla="*/ 630243 h 3089229"/>
              <a:gd name="connsiteX42" fmla="*/ 10906566 w 17145640"/>
              <a:gd name="connsiteY42" fmla="*/ 441721 h 3089229"/>
              <a:gd name="connsiteX43" fmla="*/ 10495878 w 17145640"/>
              <a:gd name="connsiteY43" fmla="*/ 212627 h 3089229"/>
              <a:gd name="connsiteX44" fmla="*/ 10038678 w 17145640"/>
              <a:gd name="connsiteY44" fmla="*/ 179970 h 3089229"/>
              <a:gd name="connsiteX45" fmla="*/ 8895678 w 17145640"/>
              <a:gd name="connsiteY45" fmla="*/ 33012 h 3089229"/>
              <a:gd name="connsiteX46" fmla="*/ 7491421 w 17145640"/>
              <a:gd name="connsiteY46" fmla="*/ 16684 h 3089229"/>
              <a:gd name="connsiteX47" fmla="*/ 6805621 w 17145640"/>
              <a:gd name="connsiteY47" fmla="*/ 355 h 3089229"/>
              <a:gd name="connsiteX48" fmla="*/ 5662621 w 17145640"/>
              <a:gd name="connsiteY48" fmla="*/ 33012 h 3089229"/>
              <a:gd name="connsiteX49" fmla="*/ 5025806 w 17145640"/>
              <a:gd name="connsiteY49" fmla="*/ 98327 h 3089229"/>
              <a:gd name="connsiteX50" fmla="*/ 3899135 w 17145640"/>
              <a:gd name="connsiteY50" fmla="*/ 147312 h 3089229"/>
              <a:gd name="connsiteX51" fmla="*/ 3099035 w 17145640"/>
              <a:gd name="connsiteY51" fmla="*/ 326927 h 3089229"/>
              <a:gd name="connsiteX52" fmla="*/ 2266278 w 17145640"/>
              <a:gd name="connsiteY52" fmla="*/ 522870 h 3089229"/>
              <a:gd name="connsiteX53" fmla="*/ 1841735 w 17145640"/>
              <a:gd name="connsiteY53" fmla="*/ 686155 h 3089229"/>
              <a:gd name="connsiteX54" fmla="*/ 1417192 w 17145640"/>
              <a:gd name="connsiteY54" fmla="*/ 849441 h 3089229"/>
              <a:gd name="connsiteX55" fmla="*/ 862021 w 17145640"/>
              <a:gd name="connsiteY55" fmla="*/ 1176012 h 3089229"/>
              <a:gd name="connsiteX56" fmla="*/ 437478 w 17145640"/>
              <a:gd name="connsiteY56" fmla="*/ 1502584 h 3089229"/>
              <a:gd name="connsiteX57" fmla="*/ 159892 w 17145640"/>
              <a:gd name="connsiteY57" fmla="*/ 1861812 h 3089229"/>
              <a:gd name="connsiteX58" fmla="*/ 12935 w 17145640"/>
              <a:gd name="connsiteY58" fmla="*/ 2384327 h 3089229"/>
              <a:gd name="connsiteX59" fmla="*/ 12935 w 17145640"/>
              <a:gd name="connsiteY59" fmla="*/ 2694570 h 3089229"/>
              <a:gd name="connsiteX60" fmla="*/ 61921 w 17145640"/>
              <a:gd name="connsiteY60" fmla="*/ 2906841 h 3089229"/>
              <a:gd name="connsiteX61" fmla="*/ 143563 w 17145640"/>
              <a:gd name="connsiteY61" fmla="*/ 3021141 h 3089229"/>
              <a:gd name="connsiteX0" fmla="*/ 45592 w 17145640"/>
              <a:gd name="connsiteY0" fmla="*/ 2972155 h 3232742"/>
              <a:gd name="connsiteX1" fmla="*/ 421149 w 17145640"/>
              <a:gd name="connsiteY1" fmla="*/ 2972155 h 3232742"/>
              <a:gd name="connsiteX2" fmla="*/ 772398 w 17145640"/>
              <a:gd name="connsiteY2" fmla="*/ 2881120 h 3232742"/>
              <a:gd name="connsiteX3" fmla="*/ 1327539 w 17145640"/>
              <a:gd name="connsiteY3" fmla="*/ 2822733 h 3232742"/>
              <a:gd name="connsiteX4" fmla="*/ 1834071 w 17145640"/>
              <a:gd name="connsiteY4" fmla="*/ 2634418 h 3232742"/>
              <a:gd name="connsiteX5" fmla="*/ 2119645 w 17145640"/>
              <a:gd name="connsiteY5" fmla="*/ 2686524 h 3232742"/>
              <a:gd name="connsiteX6" fmla="*/ 2707146 w 17145640"/>
              <a:gd name="connsiteY6" fmla="*/ 2774429 h 3232742"/>
              <a:gd name="connsiteX7" fmla="*/ 3229668 w 17145640"/>
              <a:gd name="connsiteY7" fmla="*/ 2807087 h 3232742"/>
              <a:gd name="connsiteX8" fmla="*/ 3597243 w 17145640"/>
              <a:gd name="connsiteY8" fmla="*/ 2830352 h 3232742"/>
              <a:gd name="connsiteX9" fmla="*/ 4265695 w 17145640"/>
              <a:gd name="connsiteY9" fmla="*/ 2775782 h 3232742"/>
              <a:gd name="connsiteX10" fmla="*/ 4797202 w 17145640"/>
              <a:gd name="connsiteY10" fmla="*/ 2483211 h 3232742"/>
              <a:gd name="connsiteX11" fmla="*/ 5057801 w 17145640"/>
              <a:gd name="connsiteY11" fmla="*/ 2708001 h 3232742"/>
              <a:gd name="connsiteX12" fmla="*/ 5653305 w 17145640"/>
              <a:gd name="connsiteY12" fmla="*/ 2669767 h 3232742"/>
              <a:gd name="connsiteX13" fmla="*/ 6102830 w 17145640"/>
              <a:gd name="connsiteY13" fmla="*/ 2761474 h 3232742"/>
              <a:gd name="connsiteX14" fmla="*/ 6429748 w 17145640"/>
              <a:gd name="connsiteY14" fmla="*/ 2814271 h 3232742"/>
              <a:gd name="connsiteX15" fmla="*/ 6821628 w 17145640"/>
              <a:gd name="connsiteY15" fmla="*/ 2756560 h 3232742"/>
              <a:gd name="connsiteX16" fmla="*/ 7172506 w 17145640"/>
              <a:gd name="connsiteY16" fmla="*/ 2806230 h 3232742"/>
              <a:gd name="connsiteX17" fmla="*/ 7663048 w 17145640"/>
              <a:gd name="connsiteY17" fmla="*/ 2630420 h 3232742"/>
              <a:gd name="connsiteX18" fmla="*/ 8103587 w 17145640"/>
              <a:gd name="connsiteY18" fmla="*/ 2746504 h 3232742"/>
              <a:gd name="connsiteX19" fmla="*/ 8593441 w 17145640"/>
              <a:gd name="connsiteY19" fmla="*/ 2719437 h 3232742"/>
              <a:gd name="connsiteX20" fmla="*/ 9018316 w 17145640"/>
              <a:gd name="connsiteY20" fmla="*/ 2715619 h 3232742"/>
              <a:gd name="connsiteX21" fmla="*/ 9164589 w 17145640"/>
              <a:gd name="connsiteY21" fmla="*/ 2705550 h 3232742"/>
              <a:gd name="connsiteX22" fmla="*/ 9833746 w 17145640"/>
              <a:gd name="connsiteY22" fmla="*/ 2688552 h 3232742"/>
              <a:gd name="connsiteX23" fmla="*/ 10446549 w 17145640"/>
              <a:gd name="connsiteY23" fmla="*/ 2668413 h 3232742"/>
              <a:gd name="connsiteX24" fmla="*/ 10822765 w 17145640"/>
              <a:gd name="connsiteY24" fmla="*/ 2700395 h 3232742"/>
              <a:gd name="connsiteX25" fmla="*/ 11517586 w 17145640"/>
              <a:gd name="connsiteY25" fmla="*/ 2814030 h 3232742"/>
              <a:gd name="connsiteX26" fmla="*/ 12161388 w 17145640"/>
              <a:gd name="connsiteY26" fmla="*/ 2966560 h 3232742"/>
              <a:gd name="connsiteX27" fmla="*/ 12553278 w 17145640"/>
              <a:gd name="connsiteY27" fmla="*/ 3086455 h 3232742"/>
              <a:gd name="connsiteX28" fmla="*/ 12977816 w 17145640"/>
              <a:gd name="connsiteY28" fmla="*/ 3232742 h 3232742"/>
              <a:gd name="connsiteX29" fmla="*/ 13418692 w 17145640"/>
              <a:gd name="connsiteY29" fmla="*/ 3021141 h 3232742"/>
              <a:gd name="connsiteX30" fmla="*/ 14162714 w 17145640"/>
              <a:gd name="connsiteY30" fmla="*/ 2847651 h 3232742"/>
              <a:gd name="connsiteX31" fmla="*/ 15052709 w 17145640"/>
              <a:gd name="connsiteY31" fmla="*/ 2587723 h 3232742"/>
              <a:gd name="connsiteX32" fmla="*/ 16073502 w 17145640"/>
              <a:gd name="connsiteY32" fmla="*/ 2492243 h 3232742"/>
              <a:gd name="connsiteX33" fmla="*/ 17135485 w 17145640"/>
              <a:gd name="connsiteY33" fmla="*/ 2342989 h 3232742"/>
              <a:gd name="connsiteX34" fmla="*/ 16544851 w 17145640"/>
              <a:gd name="connsiteY34" fmla="*/ 2067176 h 3232742"/>
              <a:gd name="connsiteX35" fmla="*/ 15487826 w 17145640"/>
              <a:gd name="connsiteY35" fmla="*/ 2219601 h 3232742"/>
              <a:gd name="connsiteX36" fmla="*/ 14487464 w 17145640"/>
              <a:gd name="connsiteY36" fmla="*/ 2361100 h 3232742"/>
              <a:gd name="connsiteX37" fmla="*/ 13348430 w 17145640"/>
              <a:gd name="connsiteY37" fmla="*/ 1670818 h 3232742"/>
              <a:gd name="connsiteX38" fmla="*/ 12771981 w 17145640"/>
              <a:gd name="connsiteY38" fmla="*/ 1203227 h 3232742"/>
              <a:gd name="connsiteX39" fmla="*/ 12310824 w 17145640"/>
              <a:gd name="connsiteY39" fmla="*/ 1031035 h 3232742"/>
              <a:gd name="connsiteX40" fmla="*/ 11871930 w 17145640"/>
              <a:gd name="connsiteY40" fmla="*/ 857853 h 3232742"/>
              <a:gd name="connsiteX41" fmla="*/ 11423638 w 17145640"/>
              <a:gd name="connsiteY41" fmla="*/ 630243 h 3232742"/>
              <a:gd name="connsiteX42" fmla="*/ 10906566 w 17145640"/>
              <a:gd name="connsiteY42" fmla="*/ 441721 h 3232742"/>
              <a:gd name="connsiteX43" fmla="*/ 10495878 w 17145640"/>
              <a:gd name="connsiteY43" fmla="*/ 212627 h 3232742"/>
              <a:gd name="connsiteX44" fmla="*/ 10038678 w 17145640"/>
              <a:gd name="connsiteY44" fmla="*/ 179970 h 3232742"/>
              <a:gd name="connsiteX45" fmla="*/ 8895678 w 17145640"/>
              <a:gd name="connsiteY45" fmla="*/ 33012 h 3232742"/>
              <a:gd name="connsiteX46" fmla="*/ 7491421 w 17145640"/>
              <a:gd name="connsiteY46" fmla="*/ 16684 h 3232742"/>
              <a:gd name="connsiteX47" fmla="*/ 6805621 w 17145640"/>
              <a:gd name="connsiteY47" fmla="*/ 355 h 3232742"/>
              <a:gd name="connsiteX48" fmla="*/ 5662621 w 17145640"/>
              <a:gd name="connsiteY48" fmla="*/ 33012 h 3232742"/>
              <a:gd name="connsiteX49" fmla="*/ 5025806 w 17145640"/>
              <a:gd name="connsiteY49" fmla="*/ 98327 h 3232742"/>
              <a:gd name="connsiteX50" fmla="*/ 3899135 w 17145640"/>
              <a:gd name="connsiteY50" fmla="*/ 147312 h 3232742"/>
              <a:gd name="connsiteX51" fmla="*/ 3099035 w 17145640"/>
              <a:gd name="connsiteY51" fmla="*/ 326927 h 3232742"/>
              <a:gd name="connsiteX52" fmla="*/ 2266278 w 17145640"/>
              <a:gd name="connsiteY52" fmla="*/ 522870 h 3232742"/>
              <a:gd name="connsiteX53" fmla="*/ 1841735 w 17145640"/>
              <a:gd name="connsiteY53" fmla="*/ 686155 h 3232742"/>
              <a:gd name="connsiteX54" fmla="*/ 1417192 w 17145640"/>
              <a:gd name="connsiteY54" fmla="*/ 849441 h 3232742"/>
              <a:gd name="connsiteX55" fmla="*/ 862021 w 17145640"/>
              <a:gd name="connsiteY55" fmla="*/ 1176012 h 3232742"/>
              <a:gd name="connsiteX56" fmla="*/ 437478 w 17145640"/>
              <a:gd name="connsiteY56" fmla="*/ 1502584 h 3232742"/>
              <a:gd name="connsiteX57" fmla="*/ 159892 w 17145640"/>
              <a:gd name="connsiteY57" fmla="*/ 1861812 h 3232742"/>
              <a:gd name="connsiteX58" fmla="*/ 12935 w 17145640"/>
              <a:gd name="connsiteY58" fmla="*/ 2384327 h 3232742"/>
              <a:gd name="connsiteX59" fmla="*/ 12935 w 17145640"/>
              <a:gd name="connsiteY59" fmla="*/ 2694570 h 3232742"/>
              <a:gd name="connsiteX60" fmla="*/ 61921 w 17145640"/>
              <a:gd name="connsiteY60" fmla="*/ 2906841 h 3232742"/>
              <a:gd name="connsiteX61" fmla="*/ 143563 w 17145640"/>
              <a:gd name="connsiteY61" fmla="*/ 3021141 h 3232742"/>
              <a:gd name="connsiteX0" fmla="*/ 45592 w 17148256"/>
              <a:gd name="connsiteY0" fmla="*/ 2972155 h 3232742"/>
              <a:gd name="connsiteX1" fmla="*/ 421149 w 17148256"/>
              <a:gd name="connsiteY1" fmla="*/ 2972155 h 3232742"/>
              <a:gd name="connsiteX2" fmla="*/ 772398 w 17148256"/>
              <a:gd name="connsiteY2" fmla="*/ 2881120 h 3232742"/>
              <a:gd name="connsiteX3" fmla="*/ 1327539 w 17148256"/>
              <a:gd name="connsiteY3" fmla="*/ 2822733 h 3232742"/>
              <a:gd name="connsiteX4" fmla="*/ 1834071 w 17148256"/>
              <a:gd name="connsiteY4" fmla="*/ 2634418 h 3232742"/>
              <a:gd name="connsiteX5" fmla="*/ 2119645 w 17148256"/>
              <a:gd name="connsiteY5" fmla="*/ 2686524 h 3232742"/>
              <a:gd name="connsiteX6" fmla="*/ 2707146 w 17148256"/>
              <a:gd name="connsiteY6" fmla="*/ 2774429 h 3232742"/>
              <a:gd name="connsiteX7" fmla="*/ 3229668 w 17148256"/>
              <a:gd name="connsiteY7" fmla="*/ 2807087 h 3232742"/>
              <a:gd name="connsiteX8" fmla="*/ 3597243 w 17148256"/>
              <a:gd name="connsiteY8" fmla="*/ 2830352 h 3232742"/>
              <a:gd name="connsiteX9" fmla="*/ 4265695 w 17148256"/>
              <a:gd name="connsiteY9" fmla="*/ 2775782 h 3232742"/>
              <a:gd name="connsiteX10" fmla="*/ 4797202 w 17148256"/>
              <a:gd name="connsiteY10" fmla="*/ 2483211 h 3232742"/>
              <a:gd name="connsiteX11" fmla="*/ 5057801 w 17148256"/>
              <a:gd name="connsiteY11" fmla="*/ 2708001 h 3232742"/>
              <a:gd name="connsiteX12" fmla="*/ 5653305 w 17148256"/>
              <a:gd name="connsiteY12" fmla="*/ 2669767 h 3232742"/>
              <a:gd name="connsiteX13" fmla="*/ 6102830 w 17148256"/>
              <a:gd name="connsiteY13" fmla="*/ 2761474 h 3232742"/>
              <a:gd name="connsiteX14" fmla="*/ 6429748 w 17148256"/>
              <a:gd name="connsiteY14" fmla="*/ 2814271 h 3232742"/>
              <a:gd name="connsiteX15" fmla="*/ 6821628 w 17148256"/>
              <a:gd name="connsiteY15" fmla="*/ 2756560 h 3232742"/>
              <a:gd name="connsiteX16" fmla="*/ 7172506 w 17148256"/>
              <a:gd name="connsiteY16" fmla="*/ 2806230 h 3232742"/>
              <a:gd name="connsiteX17" fmla="*/ 7663048 w 17148256"/>
              <a:gd name="connsiteY17" fmla="*/ 2630420 h 3232742"/>
              <a:gd name="connsiteX18" fmla="*/ 8103587 w 17148256"/>
              <a:gd name="connsiteY18" fmla="*/ 2746504 h 3232742"/>
              <a:gd name="connsiteX19" fmla="*/ 8593441 w 17148256"/>
              <a:gd name="connsiteY19" fmla="*/ 2719437 h 3232742"/>
              <a:gd name="connsiteX20" fmla="*/ 9018316 w 17148256"/>
              <a:gd name="connsiteY20" fmla="*/ 2715619 h 3232742"/>
              <a:gd name="connsiteX21" fmla="*/ 9164589 w 17148256"/>
              <a:gd name="connsiteY21" fmla="*/ 2705550 h 3232742"/>
              <a:gd name="connsiteX22" fmla="*/ 9833746 w 17148256"/>
              <a:gd name="connsiteY22" fmla="*/ 2688552 h 3232742"/>
              <a:gd name="connsiteX23" fmla="*/ 10446549 w 17148256"/>
              <a:gd name="connsiteY23" fmla="*/ 2668413 h 3232742"/>
              <a:gd name="connsiteX24" fmla="*/ 10822765 w 17148256"/>
              <a:gd name="connsiteY24" fmla="*/ 2700395 h 3232742"/>
              <a:gd name="connsiteX25" fmla="*/ 11517586 w 17148256"/>
              <a:gd name="connsiteY25" fmla="*/ 2814030 h 3232742"/>
              <a:gd name="connsiteX26" fmla="*/ 12161388 w 17148256"/>
              <a:gd name="connsiteY26" fmla="*/ 2966560 h 3232742"/>
              <a:gd name="connsiteX27" fmla="*/ 12553278 w 17148256"/>
              <a:gd name="connsiteY27" fmla="*/ 3086455 h 3232742"/>
              <a:gd name="connsiteX28" fmla="*/ 12977816 w 17148256"/>
              <a:gd name="connsiteY28" fmla="*/ 3232742 h 3232742"/>
              <a:gd name="connsiteX29" fmla="*/ 13418692 w 17148256"/>
              <a:gd name="connsiteY29" fmla="*/ 3021141 h 3232742"/>
              <a:gd name="connsiteX30" fmla="*/ 14162714 w 17148256"/>
              <a:gd name="connsiteY30" fmla="*/ 2847651 h 3232742"/>
              <a:gd name="connsiteX31" fmla="*/ 15052709 w 17148256"/>
              <a:gd name="connsiteY31" fmla="*/ 2587723 h 3232742"/>
              <a:gd name="connsiteX32" fmla="*/ 16073502 w 17148256"/>
              <a:gd name="connsiteY32" fmla="*/ 2492243 h 3232742"/>
              <a:gd name="connsiteX33" fmla="*/ 17135485 w 17148256"/>
              <a:gd name="connsiteY33" fmla="*/ 2342989 h 3232742"/>
              <a:gd name="connsiteX34" fmla="*/ 16585835 w 17148256"/>
              <a:gd name="connsiteY34" fmla="*/ 2246112 h 3232742"/>
              <a:gd name="connsiteX35" fmla="*/ 15487826 w 17148256"/>
              <a:gd name="connsiteY35" fmla="*/ 2219601 h 3232742"/>
              <a:gd name="connsiteX36" fmla="*/ 14487464 w 17148256"/>
              <a:gd name="connsiteY36" fmla="*/ 2361100 h 3232742"/>
              <a:gd name="connsiteX37" fmla="*/ 13348430 w 17148256"/>
              <a:gd name="connsiteY37" fmla="*/ 1670818 h 3232742"/>
              <a:gd name="connsiteX38" fmla="*/ 12771981 w 17148256"/>
              <a:gd name="connsiteY38" fmla="*/ 1203227 h 3232742"/>
              <a:gd name="connsiteX39" fmla="*/ 12310824 w 17148256"/>
              <a:gd name="connsiteY39" fmla="*/ 1031035 h 3232742"/>
              <a:gd name="connsiteX40" fmla="*/ 11871930 w 17148256"/>
              <a:gd name="connsiteY40" fmla="*/ 857853 h 3232742"/>
              <a:gd name="connsiteX41" fmla="*/ 11423638 w 17148256"/>
              <a:gd name="connsiteY41" fmla="*/ 630243 h 3232742"/>
              <a:gd name="connsiteX42" fmla="*/ 10906566 w 17148256"/>
              <a:gd name="connsiteY42" fmla="*/ 441721 h 3232742"/>
              <a:gd name="connsiteX43" fmla="*/ 10495878 w 17148256"/>
              <a:gd name="connsiteY43" fmla="*/ 212627 h 3232742"/>
              <a:gd name="connsiteX44" fmla="*/ 10038678 w 17148256"/>
              <a:gd name="connsiteY44" fmla="*/ 179970 h 3232742"/>
              <a:gd name="connsiteX45" fmla="*/ 8895678 w 17148256"/>
              <a:gd name="connsiteY45" fmla="*/ 33012 h 3232742"/>
              <a:gd name="connsiteX46" fmla="*/ 7491421 w 17148256"/>
              <a:gd name="connsiteY46" fmla="*/ 16684 h 3232742"/>
              <a:gd name="connsiteX47" fmla="*/ 6805621 w 17148256"/>
              <a:gd name="connsiteY47" fmla="*/ 355 h 3232742"/>
              <a:gd name="connsiteX48" fmla="*/ 5662621 w 17148256"/>
              <a:gd name="connsiteY48" fmla="*/ 33012 h 3232742"/>
              <a:gd name="connsiteX49" fmla="*/ 5025806 w 17148256"/>
              <a:gd name="connsiteY49" fmla="*/ 98327 h 3232742"/>
              <a:gd name="connsiteX50" fmla="*/ 3899135 w 17148256"/>
              <a:gd name="connsiteY50" fmla="*/ 147312 h 3232742"/>
              <a:gd name="connsiteX51" fmla="*/ 3099035 w 17148256"/>
              <a:gd name="connsiteY51" fmla="*/ 326927 h 3232742"/>
              <a:gd name="connsiteX52" fmla="*/ 2266278 w 17148256"/>
              <a:gd name="connsiteY52" fmla="*/ 522870 h 3232742"/>
              <a:gd name="connsiteX53" fmla="*/ 1841735 w 17148256"/>
              <a:gd name="connsiteY53" fmla="*/ 686155 h 3232742"/>
              <a:gd name="connsiteX54" fmla="*/ 1417192 w 17148256"/>
              <a:gd name="connsiteY54" fmla="*/ 849441 h 3232742"/>
              <a:gd name="connsiteX55" fmla="*/ 862021 w 17148256"/>
              <a:gd name="connsiteY55" fmla="*/ 1176012 h 3232742"/>
              <a:gd name="connsiteX56" fmla="*/ 437478 w 17148256"/>
              <a:gd name="connsiteY56" fmla="*/ 1502584 h 3232742"/>
              <a:gd name="connsiteX57" fmla="*/ 159892 w 17148256"/>
              <a:gd name="connsiteY57" fmla="*/ 1861812 h 3232742"/>
              <a:gd name="connsiteX58" fmla="*/ 12935 w 17148256"/>
              <a:gd name="connsiteY58" fmla="*/ 2384327 h 3232742"/>
              <a:gd name="connsiteX59" fmla="*/ 12935 w 17148256"/>
              <a:gd name="connsiteY59" fmla="*/ 2694570 h 3232742"/>
              <a:gd name="connsiteX60" fmla="*/ 61921 w 17148256"/>
              <a:gd name="connsiteY60" fmla="*/ 2906841 h 3232742"/>
              <a:gd name="connsiteX61" fmla="*/ 143563 w 17148256"/>
              <a:gd name="connsiteY61" fmla="*/ 3021141 h 3232742"/>
              <a:gd name="connsiteX0" fmla="*/ 45592 w 17148067"/>
              <a:gd name="connsiteY0" fmla="*/ 2972155 h 3232742"/>
              <a:gd name="connsiteX1" fmla="*/ 421149 w 17148067"/>
              <a:gd name="connsiteY1" fmla="*/ 2972155 h 3232742"/>
              <a:gd name="connsiteX2" fmla="*/ 772398 w 17148067"/>
              <a:gd name="connsiteY2" fmla="*/ 2881120 h 3232742"/>
              <a:gd name="connsiteX3" fmla="*/ 1327539 w 17148067"/>
              <a:gd name="connsiteY3" fmla="*/ 2822733 h 3232742"/>
              <a:gd name="connsiteX4" fmla="*/ 1834071 w 17148067"/>
              <a:gd name="connsiteY4" fmla="*/ 2634418 h 3232742"/>
              <a:gd name="connsiteX5" fmla="*/ 2119645 w 17148067"/>
              <a:gd name="connsiteY5" fmla="*/ 2686524 h 3232742"/>
              <a:gd name="connsiteX6" fmla="*/ 2707146 w 17148067"/>
              <a:gd name="connsiteY6" fmla="*/ 2774429 h 3232742"/>
              <a:gd name="connsiteX7" fmla="*/ 3229668 w 17148067"/>
              <a:gd name="connsiteY7" fmla="*/ 2807087 h 3232742"/>
              <a:gd name="connsiteX8" fmla="*/ 3597243 w 17148067"/>
              <a:gd name="connsiteY8" fmla="*/ 2830352 h 3232742"/>
              <a:gd name="connsiteX9" fmla="*/ 4265695 w 17148067"/>
              <a:gd name="connsiteY9" fmla="*/ 2775782 h 3232742"/>
              <a:gd name="connsiteX10" fmla="*/ 4797202 w 17148067"/>
              <a:gd name="connsiteY10" fmla="*/ 2483211 h 3232742"/>
              <a:gd name="connsiteX11" fmla="*/ 5057801 w 17148067"/>
              <a:gd name="connsiteY11" fmla="*/ 2708001 h 3232742"/>
              <a:gd name="connsiteX12" fmla="*/ 5653305 w 17148067"/>
              <a:gd name="connsiteY12" fmla="*/ 2669767 h 3232742"/>
              <a:gd name="connsiteX13" fmla="*/ 6102830 w 17148067"/>
              <a:gd name="connsiteY13" fmla="*/ 2761474 h 3232742"/>
              <a:gd name="connsiteX14" fmla="*/ 6429748 w 17148067"/>
              <a:gd name="connsiteY14" fmla="*/ 2814271 h 3232742"/>
              <a:gd name="connsiteX15" fmla="*/ 6821628 w 17148067"/>
              <a:gd name="connsiteY15" fmla="*/ 2756560 h 3232742"/>
              <a:gd name="connsiteX16" fmla="*/ 7172506 w 17148067"/>
              <a:gd name="connsiteY16" fmla="*/ 2806230 h 3232742"/>
              <a:gd name="connsiteX17" fmla="*/ 7663048 w 17148067"/>
              <a:gd name="connsiteY17" fmla="*/ 2630420 h 3232742"/>
              <a:gd name="connsiteX18" fmla="*/ 8103587 w 17148067"/>
              <a:gd name="connsiteY18" fmla="*/ 2746504 h 3232742"/>
              <a:gd name="connsiteX19" fmla="*/ 8593441 w 17148067"/>
              <a:gd name="connsiteY19" fmla="*/ 2719437 h 3232742"/>
              <a:gd name="connsiteX20" fmla="*/ 9018316 w 17148067"/>
              <a:gd name="connsiteY20" fmla="*/ 2715619 h 3232742"/>
              <a:gd name="connsiteX21" fmla="*/ 9164589 w 17148067"/>
              <a:gd name="connsiteY21" fmla="*/ 2705550 h 3232742"/>
              <a:gd name="connsiteX22" fmla="*/ 9833746 w 17148067"/>
              <a:gd name="connsiteY22" fmla="*/ 2688552 h 3232742"/>
              <a:gd name="connsiteX23" fmla="*/ 10446549 w 17148067"/>
              <a:gd name="connsiteY23" fmla="*/ 2668413 h 3232742"/>
              <a:gd name="connsiteX24" fmla="*/ 10822765 w 17148067"/>
              <a:gd name="connsiteY24" fmla="*/ 2700395 h 3232742"/>
              <a:gd name="connsiteX25" fmla="*/ 11517586 w 17148067"/>
              <a:gd name="connsiteY25" fmla="*/ 2814030 h 3232742"/>
              <a:gd name="connsiteX26" fmla="*/ 12161388 w 17148067"/>
              <a:gd name="connsiteY26" fmla="*/ 2966560 h 3232742"/>
              <a:gd name="connsiteX27" fmla="*/ 12553278 w 17148067"/>
              <a:gd name="connsiteY27" fmla="*/ 3086455 h 3232742"/>
              <a:gd name="connsiteX28" fmla="*/ 12977816 w 17148067"/>
              <a:gd name="connsiteY28" fmla="*/ 3232742 h 3232742"/>
              <a:gd name="connsiteX29" fmla="*/ 13418692 w 17148067"/>
              <a:gd name="connsiteY29" fmla="*/ 3021141 h 3232742"/>
              <a:gd name="connsiteX30" fmla="*/ 14162714 w 17148067"/>
              <a:gd name="connsiteY30" fmla="*/ 2847651 h 3232742"/>
              <a:gd name="connsiteX31" fmla="*/ 15052709 w 17148067"/>
              <a:gd name="connsiteY31" fmla="*/ 2587723 h 3232742"/>
              <a:gd name="connsiteX32" fmla="*/ 16073502 w 17148067"/>
              <a:gd name="connsiteY32" fmla="*/ 2492243 h 3232742"/>
              <a:gd name="connsiteX33" fmla="*/ 17135485 w 17148067"/>
              <a:gd name="connsiteY33" fmla="*/ 2342989 h 3232742"/>
              <a:gd name="connsiteX34" fmla="*/ 16585835 w 17148067"/>
              <a:gd name="connsiteY34" fmla="*/ 2246112 h 3232742"/>
              <a:gd name="connsiteX35" fmla="*/ 15528809 w 17148067"/>
              <a:gd name="connsiteY35" fmla="*/ 2326969 h 3232742"/>
              <a:gd name="connsiteX36" fmla="*/ 14487464 w 17148067"/>
              <a:gd name="connsiteY36" fmla="*/ 2361100 h 3232742"/>
              <a:gd name="connsiteX37" fmla="*/ 13348430 w 17148067"/>
              <a:gd name="connsiteY37" fmla="*/ 1670818 h 3232742"/>
              <a:gd name="connsiteX38" fmla="*/ 12771981 w 17148067"/>
              <a:gd name="connsiteY38" fmla="*/ 1203227 h 3232742"/>
              <a:gd name="connsiteX39" fmla="*/ 12310824 w 17148067"/>
              <a:gd name="connsiteY39" fmla="*/ 1031035 h 3232742"/>
              <a:gd name="connsiteX40" fmla="*/ 11871930 w 17148067"/>
              <a:gd name="connsiteY40" fmla="*/ 857853 h 3232742"/>
              <a:gd name="connsiteX41" fmla="*/ 11423638 w 17148067"/>
              <a:gd name="connsiteY41" fmla="*/ 630243 h 3232742"/>
              <a:gd name="connsiteX42" fmla="*/ 10906566 w 17148067"/>
              <a:gd name="connsiteY42" fmla="*/ 441721 h 3232742"/>
              <a:gd name="connsiteX43" fmla="*/ 10495878 w 17148067"/>
              <a:gd name="connsiteY43" fmla="*/ 212627 h 3232742"/>
              <a:gd name="connsiteX44" fmla="*/ 10038678 w 17148067"/>
              <a:gd name="connsiteY44" fmla="*/ 179970 h 3232742"/>
              <a:gd name="connsiteX45" fmla="*/ 8895678 w 17148067"/>
              <a:gd name="connsiteY45" fmla="*/ 33012 h 3232742"/>
              <a:gd name="connsiteX46" fmla="*/ 7491421 w 17148067"/>
              <a:gd name="connsiteY46" fmla="*/ 16684 h 3232742"/>
              <a:gd name="connsiteX47" fmla="*/ 6805621 w 17148067"/>
              <a:gd name="connsiteY47" fmla="*/ 355 h 3232742"/>
              <a:gd name="connsiteX48" fmla="*/ 5662621 w 17148067"/>
              <a:gd name="connsiteY48" fmla="*/ 33012 h 3232742"/>
              <a:gd name="connsiteX49" fmla="*/ 5025806 w 17148067"/>
              <a:gd name="connsiteY49" fmla="*/ 98327 h 3232742"/>
              <a:gd name="connsiteX50" fmla="*/ 3899135 w 17148067"/>
              <a:gd name="connsiteY50" fmla="*/ 147312 h 3232742"/>
              <a:gd name="connsiteX51" fmla="*/ 3099035 w 17148067"/>
              <a:gd name="connsiteY51" fmla="*/ 326927 h 3232742"/>
              <a:gd name="connsiteX52" fmla="*/ 2266278 w 17148067"/>
              <a:gd name="connsiteY52" fmla="*/ 522870 h 3232742"/>
              <a:gd name="connsiteX53" fmla="*/ 1841735 w 17148067"/>
              <a:gd name="connsiteY53" fmla="*/ 686155 h 3232742"/>
              <a:gd name="connsiteX54" fmla="*/ 1417192 w 17148067"/>
              <a:gd name="connsiteY54" fmla="*/ 849441 h 3232742"/>
              <a:gd name="connsiteX55" fmla="*/ 862021 w 17148067"/>
              <a:gd name="connsiteY55" fmla="*/ 1176012 h 3232742"/>
              <a:gd name="connsiteX56" fmla="*/ 437478 w 17148067"/>
              <a:gd name="connsiteY56" fmla="*/ 1502584 h 3232742"/>
              <a:gd name="connsiteX57" fmla="*/ 159892 w 17148067"/>
              <a:gd name="connsiteY57" fmla="*/ 1861812 h 3232742"/>
              <a:gd name="connsiteX58" fmla="*/ 12935 w 17148067"/>
              <a:gd name="connsiteY58" fmla="*/ 2384327 h 3232742"/>
              <a:gd name="connsiteX59" fmla="*/ 12935 w 17148067"/>
              <a:gd name="connsiteY59" fmla="*/ 2694570 h 3232742"/>
              <a:gd name="connsiteX60" fmla="*/ 61921 w 17148067"/>
              <a:gd name="connsiteY60" fmla="*/ 2906841 h 3232742"/>
              <a:gd name="connsiteX61" fmla="*/ 143563 w 17148067"/>
              <a:gd name="connsiteY61" fmla="*/ 3021141 h 3232742"/>
              <a:gd name="connsiteX0" fmla="*/ 45592 w 17268658"/>
              <a:gd name="connsiteY0" fmla="*/ 2972155 h 3232742"/>
              <a:gd name="connsiteX1" fmla="*/ 421149 w 17268658"/>
              <a:gd name="connsiteY1" fmla="*/ 2972155 h 3232742"/>
              <a:gd name="connsiteX2" fmla="*/ 772398 w 17268658"/>
              <a:gd name="connsiteY2" fmla="*/ 2881120 h 3232742"/>
              <a:gd name="connsiteX3" fmla="*/ 1327539 w 17268658"/>
              <a:gd name="connsiteY3" fmla="*/ 2822733 h 3232742"/>
              <a:gd name="connsiteX4" fmla="*/ 1834071 w 17268658"/>
              <a:gd name="connsiteY4" fmla="*/ 2634418 h 3232742"/>
              <a:gd name="connsiteX5" fmla="*/ 2119645 w 17268658"/>
              <a:gd name="connsiteY5" fmla="*/ 2686524 h 3232742"/>
              <a:gd name="connsiteX6" fmla="*/ 2707146 w 17268658"/>
              <a:gd name="connsiteY6" fmla="*/ 2774429 h 3232742"/>
              <a:gd name="connsiteX7" fmla="*/ 3229668 w 17268658"/>
              <a:gd name="connsiteY7" fmla="*/ 2807087 h 3232742"/>
              <a:gd name="connsiteX8" fmla="*/ 3597243 w 17268658"/>
              <a:gd name="connsiteY8" fmla="*/ 2830352 h 3232742"/>
              <a:gd name="connsiteX9" fmla="*/ 4265695 w 17268658"/>
              <a:gd name="connsiteY9" fmla="*/ 2775782 h 3232742"/>
              <a:gd name="connsiteX10" fmla="*/ 4797202 w 17268658"/>
              <a:gd name="connsiteY10" fmla="*/ 2483211 h 3232742"/>
              <a:gd name="connsiteX11" fmla="*/ 5057801 w 17268658"/>
              <a:gd name="connsiteY11" fmla="*/ 2708001 h 3232742"/>
              <a:gd name="connsiteX12" fmla="*/ 5653305 w 17268658"/>
              <a:gd name="connsiteY12" fmla="*/ 2669767 h 3232742"/>
              <a:gd name="connsiteX13" fmla="*/ 6102830 w 17268658"/>
              <a:gd name="connsiteY13" fmla="*/ 2761474 h 3232742"/>
              <a:gd name="connsiteX14" fmla="*/ 6429748 w 17268658"/>
              <a:gd name="connsiteY14" fmla="*/ 2814271 h 3232742"/>
              <a:gd name="connsiteX15" fmla="*/ 6821628 w 17268658"/>
              <a:gd name="connsiteY15" fmla="*/ 2756560 h 3232742"/>
              <a:gd name="connsiteX16" fmla="*/ 7172506 w 17268658"/>
              <a:gd name="connsiteY16" fmla="*/ 2806230 h 3232742"/>
              <a:gd name="connsiteX17" fmla="*/ 7663048 w 17268658"/>
              <a:gd name="connsiteY17" fmla="*/ 2630420 h 3232742"/>
              <a:gd name="connsiteX18" fmla="*/ 8103587 w 17268658"/>
              <a:gd name="connsiteY18" fmla="*/ 2746504 h 3232742"/>
              <a:gd name="connsiteX19" fmla="*/ 8593441 w 17268658"/>
              <a:gd name="connsiteY19" fmla="*/ 2719437 h 3232742"/>
              <a:gd name="connsiteX20" fmla="*/ 9018316 w 17268658"/>
              <a:gd name="connsiteY20" fmla="*/ 2715619 h 3232742"/>
              <a:gd name="connsiteX21" fmla="*/ 9164589 w 17268658"/>
              <a:gd name="connsiteY21" fmla="*/ 2705550 h 3232742"/>
              <a:gd name="connsiteX22" fmla="*/ 9833746 w 17268658"/>
              <a:gd name="connsiteY22" fmla="*/ 2688552 h 3232742"/>
              <a:gd name="connsiteX23" fmla="*/ 10446549 w 17268658"/>
              <a:gd name="connsiteY23" fmla="*/ 2668413 h 3232742"/>
              <a:gd name="connsiteX24" fmla="*/ 10822765 w 17268658"/>
              <a:gd name="connsiteY24" fmla="*/ 2700395 h 3232742"/>
              <a:gd name="connsiteX25" fmla="*/ 11517586 w 17268658"/>
              <a:gd name="connsiteY25" fmla="*/ 2814030 h 3232742"/>
              <a:gd name="connsiteX26" fmla="*/ 12161388 w 17268658"/>
              <a:gd name="connsiteY26" fmla="*/ 2966560 h 3232742"/>
              <a:gd name="connsiteX27" fmla="*/ 12553278 w 17268658"/>
              <a:gd name="connsiteY27" fmla="*/ 3086455 h 3232742"/>
              <a:gd name="connsiteX28" fmla="*/ 12977816 w 17268658"/>
              <a:gd name="connsiteY28" fmla="*/ 3232742 h 3232742"/>
              <a:gd name="connsiteX29" fmla="*/ 13418692 w 17268658"/>
              <a:gd name="connsiteY29" fmla="*/ 3021141 h 3232742"/>
              <a:gd name="connsiteX30" fmla="*/ 14162714 w 17268658"/>
              <a:gd name="connsiteY30" fmla="*/ 2847651 h 3232742"/>
              <a:gd name="connsiteX31" fmla="*/ 15052709 w 17268658"/>
              <a:gd name="connsiteY31" fmla="*/ 2587723 h 3232742"/>
              <a:gd name="connsiteX32" fmla="*/ 16073502 w 17268658"/>
              <a:gd name="connsiteY32" fmla="*/ 2492243 h 3232742"/>
              <a:gd name="connsiteX33" fmla="*/ 17258451 w 17268658"/>
              <a:gd name="connsiteY33" fmla="*/ 2056686 h 3232742"/>
              <a:gd name="connsiteX34" fmla="*/ 16585835 w 17268658"/>
              <a:gd name="connsiteY34" fmla="*/ 2246112 h 3232742"/>
              <a:gd name="connsiteX35" fmla="*/ 15528809 w 17268658"/>
              <a:gd name="connsiteY35" fmla="*/ 2326969 h 3232742"/>
              <a:gd name="connsiteX36" fmla="*/ 14487464 w 17268658"/>
              <a:gd name="connsiteY36" fmla="*/ 2361100 h 3232742"/>
              <a:gd name="connsiteX37" fmla="*/ 13348430 w 17268658"/>
              <a:gd name="connsiteY37" fmla="*/ 1670818 h 3232742"/>
              <a:gd name="connsiteX38" fmla="*/ 12771981 w 17268658"/>
              <a:gd name="connsiteY38" fmla="*/ 1203227 h 3232742"/>
              <a:gd name="connsiteX39" fmla="*/ 12310824 w 17268658"/>
              <a:gd name="connsiteY39" fmla="*/ 1031035 h 3232742"/>
              <a:gd name="connsiteX40" fmla="*/ 11871930 w 17268658"/>
              <a:gd name="connsiteY40" fmla="*/ 857853 h 3232742"/>
              <a:gd name="connsiteX41" fmla="*/ 11423638 w 17268658"/>
              <a:gd name="connsiteY41" fmla="*/ 630243 h 3232742"/>
              <a:gd name="connsiteX42" fmla="*/ 10906566 w 17268658"/>
              <a:gd name="connsiteY42" fmla="*/ 441721 h 3232742"/>
              <a:gd name="connsiteX43" fmla="*/ 10495878 w 17268658"/>
              <a:gd name="connsiteY43" fmla="*/ 212627 h 3232742"/>
              <a:gd name="connsiteX44" fmla="*/ 10038678 w 17268658"/>
              <a:gd name="connsiteY44" fmla="*/ 179970 h 3232742"/>
              <a:gd name="connsiteX45" fmla="*/ 8895678 w 17268658"/>
              <a:gd name="connsiteY45" fmla="*/ 33012 h 3232742"/>
              <a:gd name="connsiteX46" fmla="*/ 7491421 w 17268658"/>
              <a:gd name="connsiteY46" fmla="*/ 16684 h 3232742"/>
              <a:gd name="connsiteX47" fmla="*/ 6805621 w 17268658"/>
              <a:gd name="connsiteY47" fmla="*/ 355 h 3232742"/>
              <a:gd name="connsiteX48" fmla="*/ 5662621 w 17268658"/>
              <a:gd name="connsiteY48" fmla="*/ 33012 h 3232742"/>
              <a:gd name="connsiteX49" fmla="*/ 5025806 w 17268658"/>
              <a:gd name="connsiteY49" fmla="*/ 98327 h 3232742"/>
              <a:gd name="connsiteX50" fmla="*/ 3899135 w 17268658"/>
              <a:gd name="connsiteY50" fmla="*/ 147312 h 3232742"/>
              <a:gd name="connsiteX51" fmla="*/ 3099035 w 17268658"/>
              <a:gd name="connsiteY51" fmla="*/ 326927 h 3232742"/>
              <a:gd name="connsiteX52" fmla="*/ 2266278 w 17268658"/>
              <a:gd name="connsiteY52" fmla="*/ 522870 h 3232742"/>
              <a:gd name="connsiteX53" fmla="*/ 1841735 w 17268658"/>
              <a:gd name="connsiteY53" fmla="*/ 686155 h 3232742"/>
              <a:gd name="connsiteX54" fmla="*/ 1417192 w 17268658"/>
              <a:gd name="connsiteY54" fmla="*/ 849441 h 3232742"/>
              <a:gd name="connsiteX55" fmla="*/ 862021 w 17268658"/>
              <a:gd name="connsiteY55" fmla="*/ 1176012 h 3232742"/>
              <a:gd name="connsiteX56" fmla="*/ 437478 w 17268658"/>
              <a:gd name="connsiteY56" fmla="*/ 1502584 h 3232742"/>
              <a:gd name="connsiteX57" fmla="*/ 159892 w 17268658"/>
              <a:gd name="connsiteY57" fmla="*/ 1861812 h 3232742"/>
              <a:gd name="connsiteX58" fmla="*/ 12935 w 17268658"/>
              <a:gd name="connsiteY58" fmla="*/ 2384327 h 3232742"/>
              <a:gd name="connsiteX59" fmla="*/ 12935 w 17268658"/>
              <a:gd name="connsiteY59" fmla="*/ 2694570 h 3232742"/>
              <a:gd name="connsiteX60" fmla="*/ 61921 w 17268658"/>
              <a:gd name="connsiteY60" fmla="*/ 2906841 h 3232742"/>
              <a:gd name="connsiteX61" fmla="*/ 143563 w 17268658"/>
              <a:gd name="connsiteY61" fmla="*/ 3021141 h 3232742"/>
              <a:gd name="connsiteX0" fmla="*/ 45592 w 17266661"/>
              <a:gd name="connsiteY0" fmla="*/ 2972155 h 3232742"/>
              <a:gd name="connsiteX1" fmla="*/ 421149 w 17266661"/>
              <a:gd name="connsiteY1" fmla="*/ 2972155 h 3232742"/>
              <a:gd name="connsiteX2" fmla="*/ 772398 w 17266661"/>
              <a:gd name="connsiteY2" fmla="*/ 2881120 h 3232742"/>
              <a:gd name="connsiteX3" fmla="*/ 1327539 w 17266661"/>
              <a:gd name="connsiteY3" fmla="*/ 2822733 h 3232742"/>
              <a:gd name="connsiteX4" fmla="*/ 1834071 w 17266661"/>
              <a:gd name="connsiteY4" fmla="*/ 2634418 h 3232742"/>
              <a:gd name="connsiteX5" fmla="*/ 2119645 w 17266661"/>
              <a:gd name="connsiteY5" fmla="*/ 2686524 h 3232742"/>
              <a:gd name="connsiteX6" fmla="*/ 2707146 w 17266661"/>
              <a:gd name="connsiteY6" fmla="*/ 2774429 h 3232742"/>
              <a:gd name="connsiteX7" fmla="*/ 3229668 w 17266661"/>
              <a:gd name="connsiteY7" fmla="*/ 2807087 h 3232742"/>
              <a:gd name="connsiteX8" fmla="*/ 3597243 w 17266661"/>
              <a:gd name="connsiteY8" fmla="*/ 2830352 h 3232742"/>
              <a:gd name="connsiteX9" fmla="*/ 4265695 w 17266661"/>
              <a:gd name="connsiteY9" fmla="*/ 2775782 h 3232742"/>
              <a:gd name="connsiteX10" fmla="*/ 4797202 w 17266661"/>
              <a:gd name="connsiteY10" fmla="*/ 2483211 h 3232742"/>
              <a:gd name="connsiteX11" fmla="*/ 5057801 w 17266661"/>
              <a:gd name="connsiteY11" fmla="*/ 2708001 h 3232742"/>
              <a:gd name="connsiteX12" fmla="*/ 5653305 w 17266661"/>
              <a:gd name="connsiteY12" fmla="*/ 2669767 h 3232742"/>
              <a:gd name="connsiteX13" fmla="*/ 6102830 w 17266661"/>
              <a:gd name="connsiteY13" fmla="*/ 2761474 h 3232742"/>
              <a:gd name="connsiteX14" fmla="*/ 6429748 w 17266661"/>
              <a:gd name="connsiteY14" fmla="*/ 2814271 h 3232742"/>
              <a:gd name="connsiteX15" fmla="*/ 6821628 w 17266661"/>
              <a:gd name="connsiteY15" fmla="*/ 2756560 h 3232742"/>
              <a:gd name="connsiteX16" fmla="*/ 7172506 w 17266661"/>
              <a:gd name="connsiteY16" fmla="*/ 2806230 h 3232742"/>
              <a:gd name="connsiteX17" fmla="*/ 7663048 w 17266661"/>
              <a:gd name="connsiteY17" fmla="*/ 2630420 h 3232742"/>
              <a:gd name="connsiteX18" fmla="*/ 8103587 w 17266661"/>
              <a:gd name="connsiteY18" fmla="*/ 2746504 h 3232742"/>
              <a:gd name="connsiteX19" fmla="*/ 8593441 w 17266661"/>
              <a:gd name="connsiteY19" fmla="*/ 2719437 h 3232742"/>
              <a:gd name="connsiteX20" fmla="*/ 9018316 w 17266661"/>
              <a:gd name="connsiteY20" fmla="*/ 2715619 h 3232742"/>
              <a:gd name="connsiteX21" fmla="*/ 9164589 w 17266661"/>
              <a:gd name="connsiteY21" fmla="*/ 2705550 h 3232742"/>
              <a:gd name="connsiteX22" fmla="*/ 9833746 w 17266661"/>
              <a:gd name="connsiteY22" fmla="*/ 2688552 h 3232742"/>
              <a:gd name="connsiteX23" fmla="*/ 10446549 w 17266661"/>
              <a:gd name="connsiteY23" fmla="*/ 2668413 h 3232742"/>
              <a:gd name="connsiteX24" fmla="*/ 10822765 w 17266661"/>
              <a:gd name="connsiteY24" fmla="*/ 2700395 h 3232742"/>
              <a:gd name="connsiteX25" fmla="*/ 11517586 w 17266661"/>
              <a:gd name="connsiteY25" fmla="*/ 2814030 h 3232742"/>
              <a:gd name="connsiteX26" fmla="*/ 12161388 w 17266661"/>
              <a:gd name="connsiteY26" fmla="*/ 2966560 h 3232742"/>
              <a:gd name="connsiteX27" fmla="*/ 12553278 w 17266661"/>
              <a:gd name="connsiteY27" fmla="*/ 3086455 h 3232742"/>
              <a:gd name="connsiteX28" fmla="*/ 12977816 w 17266661"/>
              <a:gd name="connsiteY28" fmla="*/ 3232742 h 3232742"/>
              <a:gd name="connsiteX29" fmla="*/ 13418692 w 17266661"/>
              <a:gd name="connsiteY29" fmla="*/ 3021141 h 3232742"/>
              <a:gd name="connsiteX30" fmla="*/ 14162714 w 17266661"/>
              <a:gd name="connsiteY30" fmla="*/ 2847651 h 3232742"/>
              <a:gd name="connsiteX31" fmla="*/ 15052709 w 17266661"/>
              <a:gd name="connsiteY31" fmla="*/ 2587723 h 3232742"/>
              <a:gd name="connsiteX32" fmla="*/ 16073502 w 17266661"/>
              <a:gd name="connsiteY32" fmla="*/ 2492243 h 3232742"/>
              <a:gd name="connsiteX33" fmla="*/ 17258451 w 17266661"/>
              <a:gd name="connsiteY33" fmla="*/ 2056686 h 3232742"/>
              <a:gd name="connsiteX34" fmla="*/ 16544851 w 17266661"/>
              <a:gd name="connsiteY34" fmla="*/ 2031377 h 3232742"/>
              <a:gd name="connsiteX35" fmla="*/ 15528809 w 17266661"/>
              <a:gd name="connsiteY35" fmla="*/ 2326969 h 3232742"/>
              <a:gd name="connsiteX36" fmla="*/ 14487464 w 17266661"/>
              <a:gd name="connsiteY36" fmla="*/ 2361100 h 3232742"/>
              <a:gd name="connsiteX37" fmla="*/ 13348430 w 17266661"/>
              <a:gd name="connsiteY37" fmla="*/ 1670818 h 3232742"/>
              <a:gd name="connsiteX38" fmla="*/ 12771981 w 17266661"/>
              <a:gd name="connsiteY38" fmla="*/ 1203227 h 3232742"/>
              <a:gd name="connsiteX39" fmla="*/ 12310824 w 17266661"/>
              <a:gd name="connsiteY39" fmla="*/ 1031035 h 3232742"/>
              <a:gd name="connsiteX40" fmla="*/ 11871930 w 17266661"/>
              <a:gd name="connsiteY40" fmla="*/ 857853 h 3232742"/>
              <a:gd name="connsiteX41" fmla="*/ 11423638 w 17266661"/>
              <a:gd name="connsiteY41" fmla="*/ 630243 h 3232742"/>
              <a:gd name="connsiteX42" fmla="*/ 10906566 w 17266661"/>
              <a:gd name="connsiteY42" fmla="*/ 441721 h 3232742"/>
              <a:gd name="connsiteX43" fmla="*/ 10495878 w 17266661"/>
              <a:gd name="connsiteY43" fmla="*/ 212627 h 3232742"/>
              <a:gd name="connsiteX44" fmla="*/ 10038678 w 17266661"/>
              <a:gd name="connsiteY44" fmla="*/ 179970 h 3232742"/>
              <a:gd name="connsiteX45" fmla="*/ 8895678 w 17266661"/>
              <a:gd name="connsiteY45" fmla="*/ 33012 h 3232742"/>
              <a:gd name="connsiteX46" fmla="*/ 7491421 w 17266661"/>
              <a:gd name="connsiteY46" fmla="*/ 16684 h 3232742"/>
              <a:gd name="connsiteX47" fmla="*/ 6805621 w 17266661"/>
              <a:gd name="connsiteY47" fmla="*/ 355 h 3232742"/>
              <a:gd name="connsiteX48" fmla="*/ 5662621 w 17266661"/>
              <a:gd name="connsiteY48" fmla="*/ 33012 h 3232742"/>
              <a:gd name="connsiteX49" fmla="*/ 5025806 w 17266661"/>
              <a:gd name="connsiteY49" fmla="*/ 98327 h 3232742"/>
              <a:gd name="connsiteX50" fmla="*/ 3899135 w 17266661"/>
              <a:gd name="connsiteY50" fmla="*/ 147312 h 3232742"/>
              <a:gd name="connsiteX51" fmla="*/ 3099035 w 17266661"/>
              <a:gd name="connsiteY51" fmla="*/ 326927 h 3232742"/>
              <a:gd name="connsiteX52" fmla="*/ 2266278 w 17266661"/>
              <a:gd name="connsiteY52" fmla="*/ 522870 h 3232742"/>
              <a:gd name="connsiteX53" fmla="*/ 1841735 w 17266661"/>
              <a:gd name="connsiteY53" fmla="*/ 686155 h 3232742"/>
              <a:gd name="connsiteX54" fmla="*/ 1417192 w 17266661"/>
              <a:gd name="connsiteY54" fmla="*/ 849441 h 3232742"/>
              <a:gd name="connsiteX55" fmla="*/ 862021 w 17266661"/>
              <a:gd name="connsiteY55" fmla="*/ 1176012 h 3232742"/>
              <a:gd name="connsiteX56" fmla="*/ 437478 w 17266661"/>
              <a:gd name="connsiteY56" fmla="*/ 1502584 h 3232742"/>
              <a:gd name="connsiteX57" fmla="*/ 159892 w 17266661"/>
              <a:gd name="connsiteY57" fmla="*/ 1861812 h 3232742"/>
              <a:gd name="connsiteX58" fmla="*/ 12935 w 17266661"/>
              <a:gd name="connsiteY58" fmla="*/ 2384327 h 3232742"/>
              <a:gd name="connsiteX59" fmla="*/ 12935 w 17266661"/>
              <a:gd name="connsiteY59" fmla="*/ 2694570 h 3232742"/>
              <a:gd name="connsiteX60" fmla="*/ 61921 w 17266661"/>
              <a:gd name="connsiteY60" fmla="*/ 2906841 h 3232742"/>
              <a:gd name="connsiteX61" fmla="*/ 143563 w 17266661"/>
              <a:gd name="connsiteY61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9 w 17267143"/>
              <a:gd name="connsiteY36" fmla="*/ 2326969 h 3232742"/>
              <a:gd name="connsiteX37" fmla="*/ 14487464 w 17267143"/>
              <a:gd name="connsiteY37" fmla="*/ 2361100 h 3232742"/>
              <a:gd name="connsiteX38" fmla="*/ 13348430 w 17267143"/>
              <a:gd name="connsiteY38" fmla="*/ 1670818 h 3232742"/>
              <a:gd name="connsiteX39" fmla="*/ 12771981 w 17267143"/>
              <a:gd name="connsiteY39" fmla="*/ 120322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423638 w 17267143"/>
              <a:gd name="connsiteY42" fmla="*/ 630243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348430 w 17267143"/>
              <a:gd name="connsiteY38" fmla="*/ 1670818 h 3232742"/>
              <a:gd name="connsiteX39" fmla="*/ 12771981 w 17267143"/>
              <a:gd name="connsiteY39" fmla="*/ 120322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423638 w 17267143"/>
              <a:gd name="connsiteY42" fmla="*/ 630243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348430 w 17267143"/>
              <a:gd name="connsiteY38" fmla="*/ 1670818 h 3232742"/>
              <a:gd name="connsiteX39" fmla="*/ 12771981 w 17267143"/>
              <a:gd name="connsiteY39" fmla="*/ 120322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594354 w 17267143"/>
              <a:gd name="connsiteY38" fmla="*/ 1670814 h 3232742"/>
              <a:gd name="connsiteX39" fmla="*/ 12771981 w 17267143"/>
              <a:gd name="connsiteY39" fmla="*/ 120322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594354 w 17267143"/>
              <a:gd name="connsiteY38" fmla="*/ 1670814 h 3232742"/>
              <a:gd name="connsiteX39" fmla="*/ 12894937 w 17267143"/>
              <a:gd name="connsiteY39" fmla="*/ 106007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594354 w 17267143"/>
              <a:gd name="connsiteY38" fmla="*/ 1670814 h 3232742"/>
              <a:gd name="connsiteX39" fmla="*/ 12894937 w 17267143"/>
              <a:gd name="connsiteY39" fmla="*/ 1060077 h 3232742"/>
              <a:gd name="connsiteX40" fmla="*/ 12474778 w 17267143"/>
              <a:gd name="connsiteY40" fmla="*/ 780521 h 3232742"/>
              <a:gd name="connsiteX41" fmla="*/ 11871930 w 17267143"/>
              <a:gd name="connsiteY41" fmla="*/ 857853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594354 w 17267143"/>
              <a:gd name="connsiteY38" fmla="*/ 1670814 h 3232742"/>
              <a:gd name="connsiteX39" fmla="*/ 12894937 w 17267143"/>
              <a:gd name="connsiteY39" fmla="*/ 1060077 h 3232742"/>
              <a:gd name="connsiteX40" fmla="*/ 12474778 w 17267143"/>
              <a:gd name="connsiteY40" fmla="*/ 780521 h 3232742"/>
              <a:gd name="connsiteX41" fmla="*/ 11994890 w 17267143"/>
              <a:gd name="connsiteY41" fmla="*/ 678909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380157 w 17267143"/>
              <a:gd name="connsiteY1" fmla="*/ 3186888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594354 w 17267143"/>
              <a:gd name="connsiteY38" fmla="*/ 1670814 h 3232742"/>
              <a:gd name="connsiteX39" fmla="*/ 12894937 w 17267143"/>
              <a:gd name="connsiteY39" fmla="*/ 1060077 h 3232742"/>
              <a:gd name="connsiteX40" fmla="*/ 12474778 w 17267143"/>
              <a:gd name="connsiteY40" fmla="*/ 780521 h 3232742"/>
              <a:gd name="connsiteX41" fmla="*/ 11994890 w 17267143"/>
              <a:gd name="connsiteY41" fmla="*/ 678909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380157 w 17267143"/>
              <a:gd name="connsiteY1" fmla="*/ 3186888 h 3232742"/>
              <a:gd name="connsiteX2" fmla="*/ 813381 w 17267143"/>
              <a:gd name="connsiteY2" fmla="*/ 3131641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594354 w 17267143"/>
              <a:gd name="connsiteY38" fmla="*/ 1670814 h 3232742"/>
              <a:gd name="connsiteX39" fmla="*/ 12894937 w 17267143"/>
              <a:gd name="connsiteY39" fmla="*/ 1060077 h 3232742"/>
              <a:gd name="connsiteX40" fmla="*/ 12474778 w 17267143"/>
              <a:gd name="connsiteY40" fmla="*/ 780521 h 3232742"/>
              <a:gd name="connsiteX41" fmla="*/ 11994890 w 17267143"/>
              <a:gd name="connsiteY41" fmla="*/ 678909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380157 w 17267143"/>
              <a:gd name="connsiteY1" fmla="*/ 3186888 h 3232742"/>
              <a:gd name="connsiteX2" fmla="*/ 813381 w 17267143"/>
              <a:gd name="connsiteY2" fmla="*/ 3131641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183802 h 3232742"/>
              <a:gd name="connsiteX37" fmla="*/ 14487464 w 17267143"/>
              <a:gd name="connsiteY37" fmla="*/ 2361100 h 3232742"/>
              <a:gd name="connsiteX38" fmla="*/ 13594354 w 17267143"/>
              <a:gd name="connsiteY38" fmla="*/ 1670814 h 3232742"/>
              <a:gd name="connsiteX39" fmla="*/ 12894937 w 17267143"/>
              <a:gd name="connsiteY39" fmla="*/ 1060077 h 3232742"/>
              <a:gd name="connsiteX40" fmla="*/ 12474778 w 17267143"/>
              <a:gd name="connsiteY40" fmla="*/ 780521 h 3232742"/>
              <a:gd name="connsiteX41" fmla="*/ 11994890 w 17267143"/>
              <a:gd name="connsiteY41" fmla="*/ 678909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380157 w 17267143"/>
              <a:gd name="connsiteY1" fmla="*/ 3186888 h 3232742"/>
              <a:gd name="connsiteX2" fmla="*/ 813381 w 17267143"/>
              <a:gd name="connsiteY2" fmla="*/ 3131641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183802 h 3232742"/>
              <a:gd name="connsiteX37" fmla="*/ 14487464 w 17267143"/>
              <a:gd name="connsiteY37" fmla="*/ 2361100 h 3232742"/>
              <a:gd name="connsiteX38" fmla="*/ 13594354 w 17267143"/>
              <a:gd name="connsiteY38" fmla="*/ 1670814 h 3232742"/>
              <a:gd name="connsiteX39" fmla="*/ 12894937 w 17267143"/>
              <a:gd name="connsiteY39" fmla="*/ 1060077 h 3232742"/>
              <a:gd name="connsiteX40" fmla="*/ 12474778 w 17267143"/>
              <a:gd name="connsiteY40" fmla="*/ 780521 h 3232742"/>
              <a:gd name="connsiteX41" fmla="*/ 11994890 w 17267143"/>
              <a:gd name="connsiteY41" fmla="*/ 678909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380157 w 17267143"/>
              <a:gd name="connsiteY1" fmla="*/ 3186888 h 3232742"/>
              <a:gd name="connsiteX2" fmla="*/ 813381 w 17267143"/>
              <a:gd name="connsiteY2" fmla="*/ 3131641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183802 h 3232742"/>
              <a:gd name="connsiteX37" fmla="*/ 14528447 w 17267143"/>
              <a:gd name="connsiteY37" fmla="*/ 2253732 h 3232742"/>
              <a:gd name="connsiteX38" fmla="*/ 13594354 w 17267143"/>
              <a:gd name="connsiteY38" fmla="*/ 1670814 h 3232742"/>
              <a:gd name="connsiteX39" fmla="*/ 12894937 w 17267143"/>
              <a:gd name="connsiteY39" fmla="*/ 1060077 h 3232742"/>
              <a:gd name="connsiteX40" fmla="*/ 12474778 w 17267143"/>
              <a:gd name="connsiteY40" fmla="*/ 780521 h 3232742"/>
              <a:gd name="connsiteX41" fmla="*/ 11994890 w 17267143"/>
              <a:gd name="connsiteY41" fmla="*/ 678909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7267143" h="3232742">
                <a:moveTo>
                  <a:pt x="45592" y="2972155"/>
                </a:moveTo>
                <a:cubicBezTo>
                  <a:pt x="176220" y="2970794"/>
                  <a:pt x="252192" y="3160307"/>
                  <a:pt x="380157" y="3186888"/>
                </a:cubicBezTo>
                <a:cubicBezTo>
                  <a:pt x="508122" y="3213469"/>
                  <a:pt x="655484" y="3192333"/>
                  <a:pt x="813381" y="3131641"/>
                </a:cubicBezTo>
                <a:cubicBezTo>
                  <a:pt x="971278" y="3070949"/>
                  <a:pt x="1157424" y="2905603"/>
                  <a:pt x="1327539" y="2822733"/>
                </a:cubicBezTo>
                <a:cubicBezTo>
                  <a:pt x="1497654" y="2739863"/>
                  <a:pt x="1702053" y="2657119"/>
                  <a:pt x="1834071" y="2634418"/>
                </a:cubicBezTo>
                <a:cubicBezTo>
                  <a:pt x="1966089" y="2611717"/>
                  <a:pt x="2119645" y="2686524"/>
                  <a:pt x="2119645" y="2686524"/>
                </a:cubicBezTo>
                <a:lnTo>
                  <a:pt x="2707146" y="2774429"/>
                </a:lnTo>
                <a:cubicBezTo>
                  <a:pt x="2905810" y="2782593"/>
                  <a:pt x="3081319" y="2797767"/>
                  <a:pt x="3229668" y="2807087"/>
                </a:cubicBezTo>
                <a:cubicBezTo>
                  <a:pt x="3378017" y="2816407"/>
                  <a:pt x="3424572" y="2835569"/>
                  <a:pt x="3597243" y="2830352"/>
                </a:cubicBezTo>
                <a:cubicBezTo>
                  <a:pt x="3769914" y="2825135"/>
                  <a:pt x="4065702" y="2833639"/>
                  <a:pt x="4265695" y="2775782"/>
                </a:cubicBezTo>
                <a:cubicBezTo>
                  <a:pt x="4465688" y="2717925"/>
                  <a:pt x="4665184" y="2494508"/>
                  <a:pt x="4797202" y="2483211"/>
                </a:cubicBezTo>
                <a:cubicBezTo>
                  <a:pt x="4929220" y="2471914"/>
                  <a:pt x="4915117" y="2676908"/>
                  <a:pt x="5057801" y="2708001"/>
                </a:cubicBezTo>
                <a:cubicBezTo>
                  <a:pt x="5200485" y="2739094"/>
                  <a:pt x="5479134" y="2660855"/>
                  <a:pt x="5653305" y="2669767"/>
                </a:cubicBezTo>
                <a:cubicBezTo>
                  <a:pt x="5827477" y="2678679"/>
                  <a:pt x="5973423" y="2737390"/>
                  <a:pt x="6102830" y="2761474"/>
                </a:cubicBezTo>
                <a:cubicBezTo>
                  <a:pt x="6232237" y="2785558"/>
                  <a:pt x="6309948" y="2815090"/>
                  <a:pt x="6429748" y="2814271"/>
                </a:cubicBezTo>
                <a:cubicBezTo>
                  <a:pt x="6549548" y="2813452"/>
                  <a:pt x="6697835" y="2757900"/>
                  <a:pt x="6821628" y="2756560"/>
                </a:cubicBezTo>
                <a:cubicBezTo>
                  <a:pt x="6945421" y="2755220"/>
                  <a:pt x="7032269" y="2827253"/>
                  <a:pt x="7172506" y="2806230"/>
                </a:cubicBezTo>
                <a:cubicBezTo>
                  <a:pt x="7312743" y="2785207"/>
                  <a:pt x="7507868" y="2640374"/>
                  <a:pt x="7663048" y="2630420"/>
                </a:cubicBezTo>
                <a:cubicBezTo>
                  <a:pt x="7818228" y="2620466"/>
                  <a:pt x="7948522" y="2731668"/>
                  <a:pt x="8103587" y="2746504"/>
                </a:cubicBezTo>
                <a:cubicBezTo>
                  <a:pt x="8258652" y="2761340"/>
                  <a:pt x="8440986" y="2724584"/>
                  <a:pt x="8593441" y="2719437"/>
                </a:cubicBezTo>
                <a:cubicBezTo>
                  <a:pt x="8745896" y="2714290"/>
                  <a:pt x="8923125" y="2717934"/>
                  <a:pt x="9018316" y="2715619"/>
                </a:cubicBezTo>
                <a:cubicBezTo>
                  <a:pt x="9113507" y="2713305"/>
                  <a:pt x="9028684" y="2710061"/>
                  <a:pt x="9164589" y="2705550"/>
                </a:cubicBezTo>
                <a:lnTo>
                  <a:pt x="9833746" y="2688552"/>
                </a:lnTo>
                <a:cubicBezTo>
                  <a:pt x="10047406" y="2682363"/>
                  <a:pt x="10281713" y="2666439"/>
                  <a:pt x="10446549" y="2668413"/>
                </a:cubicBezTo>
                <a:cubicBezTo>
                  <a:pt x="10611385" y="2670387"/>
                  <a:pt x="10644259" y="2676126"/>
                  <a:pt x="10822765" y="2700395"/>
                </a:cubicBezTo>
                <a:cubicBezTo>
                  <a:pt x="11001271" y="2724665"/>
                  <a:pt x="11294482" y="2769669"/>
                  <a:pt x="11517586" y="2814030"/>
                </a:cubicBezTo>
                <a:cubicBezTo>
                  <a:pt x="11740690" y="2858391"/>
                  <a:pt x="11988773" y="2921156"/>
                  <a:pt x="12161388" y="2966560"/>
                </a:cubicBezTo>
                <a:cubicBezTo>
                  <a:pt x="12334003" y="3011964"/>
                  <a:pt x="12417207" y="3042091"/>
                  <a:pt x="12553278" y="3086455"/>
                </a:cubicBezTo>
                <a:cubicBezTo>
                  <a:pt x="12689349" y="3130819"/>
                  <a:pt x="12977816" y="3232742"/>
                  <a:pt x="12977816" y="3232742"/>
                </a:cubicBezTo>
                <a:cubicBezTo>
                  <a:pt x="13122052" y="3221856"/>
                  <a:pt x="13221209" y="3085323"/>
                  <a:pt x="13418692" y="3021141"/>
                </a:cubicBezTo>
                <a:cubicBezTo>
                  <a:pt x="13616175" y="2956959"/>
                  <a:pt x="13890378" y="2919887"/>
                  <a:pt x="14162714" y="2847651"/>
                </a:cubicBezTo>
                <a:cubicBezTo>
                  <a:pt x="14435050" y="2775415"/>
                  <a:pt x="14734244" y="2646958"/>
                  <a:pt x="15052709" y="2587723"/>
                </a:cubicBezTo>
                <a:cubicBezTo>
                  <a:pt x="15371174" y="2528488"/>
                  <a:pt x="15768068" y="2530169"/>
                  <a:pt x="16073502" y="2492243"/>
                </a:cubicBezTo>
                <a:cubicBezTo>
                  <a:pt x="16378937" y="2454317"/>
                  <a:pt x="16687825" y="2432761"/>
                  <a:pt x="16885316" y="2360168"/>
                </a:cubicBezTo>
                <a:cubicBezTo>
                  <a:pt x="17082807" y="2287575"/>
                  <a:pt x="17315195" y="2111485"/>
                  <a:pt x="17258451" y="2056686"/>
                </a:cubicBezTo>
                <a:cubicBezTo>
                  <a:pt x="17201707" y="2001887"/>
                  <a:pt x="16833125" y="2010191"/>
                  <a:pt x="16544851" y="2031377"/>
                </a:cubicBezTo>
                <a:cubicBezTo>
                  <a:pt x="16256577" y="2052563"/>
                  <a:pt x="15864875" y="2146743"/>
                  <a:pt x="15528808" y="2183802"/>
                </a:cubicBezTo>
                <a:cubicBezTo>
                  <a:pt x="15192741" y="2220861"/>
                  <a:pt x="14850856" y="2339230"/>
                  <a:pt x="14528447" y="2253732"/>
                </a:cubicBezTo>
                <a:cubicBezTo>
                  <a:pt x="14206038" y="2168234"/>
                  <a:pt x="13866606" y="1869757"/>
                  <a:pt x="13594354" y="1670814"/>
                </a:cubicBezTo>
                <a:cubicBezTo>
                  <a:pt x="13322102" y="1471872"/>
                  <a:pt x="13081533" y="1208459"/>
                  <a:pt x="12894937" y="1060077"/>
                </a:cubicBezTo>
                <a:cubicBezTo>
                  <a:pt x="12708341" y="911695"/>
                  <a:pt x="12474778" y="780521"/>
                  <a:pt x="12474778" y="780521"/>
                </a:cubicBezTo>
                <a:lnTo>
                  <a:pt x="11994890" y="678909"/>
                </a:lnTo>
                <a:cubicBezTo>
                  <a:pt x="11796226" y="619038"/>
                  <a:pt x="11727992" y="633992"/>
                  <a:pt x="11546605" y="594461"/>
                </a:cubicBezTo>
                <a:cubicBezTo>
                  <a:pt x="11365218" y="554930"/>
                  <a:pt x="11081687" y="505360"/>
                  <a:pt x="10906566" y="441721"/>
                </a:cubicBezTo>
                <a:cubicBezTo>
                  <a:pt x="10731445" y="378082"/>
                  <a:pt x="10640526" y="256252"/>
                  <a:pt x="10495878" y="212627"/>
                </a:cubicBezTo>
                <a:cubicBezTo>
                  <a:pt x="10351230" y="169002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9" name="Vrije vorm 78"/>
          <p:cNvSpPr>
            <a:spLocks noChangeAspect="1"/>
          </p:cNvSpPr>
          <p:nvPr/>
        </p:nvSpPr>
        <p:spPr>
          <a:xfrm>
            <a:off x="3244048" y="2551221"/>
            <a:ext cx="1084483" cy="243330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125029 w 21635868"/>
              <a:gd name="connsiteY59" fmla="*/ 26968 h 4474641"/>
              <a:gd name="connsiteX60" fmla="*/ 11702545 w 21635868"/>
              <a:gd name="connsiteY60" fmla="*/ 139263 h 4474641"/>
              <a:gd name="connsiteX61" fmla="*/ 12296103 w 21635868"/>
              <a:gd name="connsiteY61" fmla="*/ 267599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1702545 w 21635868"/>
              <a:gd name="connsiteY60" fmla="*/ 139263 h 4474641"/>
              <a:gd name="connsiteX61" fmla="*/ 12296103 w 21635868"/>
              <a:gd name="connsiteY61" fmla="*/ 267599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296103 w 21635868"/>
              <a:gd name="connsiteY61" fmla="*/ 267599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403934 w 21635868"/>
              <a:gd name="connsiteY63" fmla="*/ 1084512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403934 w 21635868"/>
              <a:gd name="connsiteY63" fmla="*/ 1084512 h 4474641"/>
              <a:gd name="connsiteX64" fmla="*/ 13370924 w 21635868"/>
              <a:gd name="connsiteY64" fmla="*/ 1037620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403934 w 21635868"/>
              <a:gd name="connsiteY63" fmla="*/ 1084512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190596 w 21635868"/>
              <a:gd name="connsiteY61" fmla="*/ 707215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1597037 w 21635868"/>
              <a:gd name="connsiteY60" fmla="*/ 631633 h 4474641"/>
              <a:gd name="connsiteX61" fmla="*/ 12190596 w 21635868"/>
              <a:gd name="connsiteY61" fmla="*/ 707215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177783 w 21635868"/>
              <a:gd name="connsiteY59" fmla="*/ 484168 h 4474641"/>
              <a:gd name="connsiteX60" fmla="*/ 11597037 w 21635868"/>
              <a:gd name="connsiteY60" fmla="*/ 631633 h 4474641"/>
              <a:gd name="connsiteX61" fmla="*/ 12190596 w 21635868"/>
              <a:gd name="connsiteY61" fmla="*/ 707215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80726 h 4477241"/>
              <a:gd name="connsiteX1" fmla="*/ 21504271 w 21635868"/>
              <a:gd name="connsiteY1" fmla="*/ 4457189 h 4477241"/>
              <a:gd name="connsiteX2" fmla="*/ 20734250 w 21635868"/>
              <a:gd name="connsiteY2" fmla="*/ 4473231 h 4477241"/>
              <a:gd name="connsiteX3" fmla="*/ 19851934 w 21635868"/>
              <a:gd name="connsiteY3" fmla="*/ 4457189 h 4477241"/>
              <a:gd name="connsiteX4" fmla="*/ 19482966 w 21635868"/>
              <a:gd name="connsiteY4" fmla="*/ 4409063 h 4477241"/>
              <a:gd name="connsiteX5" fmla="*/ 19210250 w 21635868"/>
              <a:gd name="connsiteY5" fmla="*/ 4409063 h 4477241"/>
              <a:gd name="connsiteX6" fmla="*/ 18825240 w 21635868"/>
              <a:gd name="connsiteY6" fmla="*/ 4473231 h 4477241"/>
              <a:gd name="connsiteX7" fmla="*/ 18488355 w 21635868"/>
              <a:gd name="connsiteY7" fmla="*/ 4441147 h 4477241"/>
              <a:gd name="connsiteX8" fmla="*/ 17846671 w 21635868"/>
              <a:gd name="connsiteY8" fmla="*/ 4393020 h 4477241"/>
              <a:gd name="connsiteX9" fmla="*/ 17413534 w 21635868"/>
              <a:gd name="connsiteY9" fmla="*/ 4393020 h 4477241"/>
              <a:gd name="connsiteX10" fmla="*/ 16948313 w 21635868"/>
              <a:gd name="connsiteY10" fmla="*/ 4393020 h 4477241"/>
              <a:gd name="connsiteX11" fmla="*/ 16611429 w 21635868"/>
              <a:gd name="connsiteY11" fmla="*/ 4409063 h 4477241"/>
              <a:gd name="connsiteX12" fmla="*/ 15777240 w 21635868"/>
              <a:gd name="connsiteY12" fmla="*/ 4344894 h 4477241"/>
              <a:gd name="connsiteX13" fmla="*/ 15328061 w 21635868"/>
              <a:gd name="connsiteY13" fmla="*/ 4360936 h 4477241"/>
              <a:gd name="connsiteX14" fmla="*/ 14894924 w 21635868"/>
              <a:gd name="connsiteY14" fmla="*/ 4360936 h 4477241"/>
              <a:gd name="connsiteX15" fmla="*/ 14189071 w 21635868"/>
              <a:gd name="connsiteY15" fmla="*/ 4360936 h 4477241"/>
              <a:gd name="connsiteX16" fmla="*/ 13675724 w 21635868"/>
              <a:gd name="connsiteY16" fmla="*/ 4376978 h 4477241"/>
              <a:gd name="connsiteX17" fmla="*/ 13451134 w 21635868"/>
              <a:gd name="connsiteY17" fmla="*/ 4344894 h 4477241"/>
              <a:gd name="connsiteX18" fmla="*/ 12953829 w 21635868"/>
              <a:gd name="connsiteY18" fmla="*/ 4328852 h 4477241"/>
              <a:gd name="connsiteX19" fmla="*/ 12520692 w 21635868"/>
              <a:gd name="connsiteY19" fmla="*/ 4344894 h 4477241"/>
              <a:gd name="connsiteX20" fmla="*/ 11927134 w 21635868"/>
              <a:gd name="connsiteY20" fmla="*/ 4393020 h 4477241"/>
              <a:gd name="connsiteX21" fmla="*/ 10820229 w 21635868"/>
              <a:gd name="connsiteY21" fmla="*/ 4296768 h 4477241"/>
              <a:gd name="connsiteX22" fmla="*/ 10355008 w 21635868"/>
              <a:gd name="connsiteY22" fmla="*/ 4328852 h 4477241"/>
              <a:gd name="connsiteX23" fmla="*/ 9969997 w 21635868"/>
              <a:gd name="connsiteY23" fmla="*/ 4344894 h 4477241"/>
              <a:gd name="connsiteX24" fmla="*/ 9536861 w 21635868"/>
              <a:gd name="connsiteY24" fmla="*/ 4344894 h 4477241"/>
              <a:gd name="connsiteX25" fmla="*/ 8814966 w 21635868"/>
              <a:gd name="connsiteY25" fmla="*/ 4360936 h 4477241"/>
              <a:gd name="connsiteX26" fmla="*/ 8317661 w 21635868"/>
              <a:gd name="connsiteY26" fmla="*/ 4376978 h 4477241"/>
              <a:gd name="connsiteX27" fmla="*/ 7595766 w 21635868"/>
              <a:gd name="connsiteY27" fmla="*/ 4393020 h 4477241"/>
              <a:gd name="connsiteX28" fmla="*/ 6312397 w 21635868"/>
              <a:gd name="connsiteY28" fmla="*/ 4376978 h 4477241"/>
              <a:gd name="connsiteX29" fmla="*/ 5430082 w 21635868"/>
              <a:gd name="connsiteY29" fmla="*/ 4393020 h 4477241"/>
              <a:gd name="connsiteX30" fmla="*/ 4627976 w 21635868"/>
              <a:gd name="connsiteY30" fmla="*/ 4376978 h 4477241"/>
              <a:gd name="connsiteX31" fmla="*/ 3681492 w 21635868"/>
              <a:gd name="connsiteY31" fmla="*/ 4344894 h 4477241"/>
              <a:gd name="connsiteX32" fmla="*/ 3168145 w 21635868"/>
              <a:gd name="connsiteY32" fmla="*/ 4360936 h 4477241"/>
              <a:gd name="connsiteX33" fmla="*/ 2349997 w 21635868"/>
              <a:gd name="connsiteY33" fmla="*/ 4344894 h 4477241"/>
              <a:gd name="connsiteX34" fmla="*/ 1644145 w 21635868"/>
              <a:gd name="connsiteY34" fmla="*/ 4360936 h 4477241"/>
              <a:gd name="connsiteX35" fmla="*/ 1259134 w 21635868"/>
              <a:gd name="connsiteY35" fmla="*/ 4360936 h 4477241"/>
              <a:gd name="connsiteX36" fmla="*/ 954334 w 21635868"/>
              <a:gd name="connsiteY36" fmla="*/ 4248641 h 4477241"/>
              <a:gd name="connsiteX37" fmla="*/ 617450 w 21635868"/>
              <a:gd name="connsiteY37" fmla="*/ 4056136 h 4477241"/>
              <a:gd name="connsiteX38" fmla="*/ 376819 w 21635868"/>
              <a:gd name="connsiteY38" fmla="*/ 3751336 h 4477241"/>
              <a:gd name="connsiteX39" fmla="*/ 168271 w 21635868"/>
              <a:gd name="connsiteY39" fmla="*/ 3574873 h 4477241"/>
              <a:gd name="connsiteX40" fmla="*/ 23892 w 21635868"/>
              <a:gd name="connsiteY40" fmla="*/ 3237989 h 4477241"/>
              <a:gd name="connsiteX41" fmla="*/ 7850 w 21635868"/>
              <a:gd name="connsiteY41" fmla="*/ 2836936 h 4477241"/>
              <a:gd name="connsiteX42" fmla="*/ 104103 w 21635868"/>
              <a:gd name="connsiteY42" fmla="*/ 2355673 h 4477241"/>
              <a:gd name="connsiteX43" fmla="*/ 248482 w 21635868"/>
              <a:gd name="connsiteY43" fmla="*/ 1986705 h 4477241"/>
              <a:gd name="connsiteX44" fmla="*/ 473071 w 21635868"/>
              <a:gd name="connsiteY44" fmla="*/ 1730031 h 4477241"/>
              <a:gd name="connsiteX45" fmla="*/ 729745 w 21635868"/>
              <a:gd name="connsiteY45" fmla="*/ 1473357 h 4477241"/>
              <a:gd name="connsiteX46" fmla="*/ 1034545 w 21635868"/>
              <a:gd name="connsiteY46" fmla="*/ 1168557 h 4477241"/>
              <a:gd name="connsiteX47" fmla="*/ 1483724 w 21635868"/>
              <a:gd name="connsiteY47" fmla="*/ 751463 h 4477241"/>
              <a:gd name="connsiteX48" fmla="*/ 1852692 w 21635868"/>
              <a:gd name="connsiteY48" fmla="*/ 607084 h 4477241"/>
              <a:gd name="connsiteX49" fmla="*/ 2847303 w 21635868"/>
              <a:gd name="connsiteY49" fmla="*/ 398536 h 4477241"/>
              <a:gd name="connsiteX50" fmla="*/ 3472945 w 21635868"/>
              <a:gd name="connsiteY50" fmla="*/ 318326 h 4477241"/>
              <a:gd name="connsiteX51" fmla="*/ 4515682 w 21635868"/>
              <a:gd name="connsiteY51" fmla="*/ 254157 h 4477241"/>
              <a:gd name="connsiteX52" fmla="*/ 5141324 w 21635868"/>
              <a:gd name="connsiteY52" fmla="*/ 141863 h 4477241"/>
              <a:gd name="connsiteX53" fmla="*/ 6585113 w 21635868"/>
              <a:gd name="connsiteY53" fmla="*/ 77694 h 4477241"/>
              <a:gd name="connsiteX54" fmla="*/ 7611808 w 21635868"/>
              <a:gd name="connsiteY54" fmla="*/ 61652 h 4477241"/>
              <a:gd name="connsiteX55" fmla="*/ 8702671 w 21635868"/>
              <a:gd name="connsiteY55" fmla="*/ 29568 h 4477241"/>
              <a:gd name="connsiteX56" fmla="*/ 9440608 w 21635868"/>
              <a:gd name="connsiteY56" fmla="*/ 13526 h 4477241"/>
              <a:gd name="connsiteX57" fmla="*/ 9921871 w 21635868"/>
              <a:gd name="connsiteY57" fmla="*/ 13526 h 4477241"/>
              <a:gd name="connsiteX58" fmla="*/ 10547514 w 21635868"/>
              <a:gd name="connsiteY58" fmla="*/ 187829 h 4477241"/>
              <a:gd name="connsiteX59" fmla="*/ 11177783 w 21635868"/>
              <a:gd name="connsiteY59" fmla="*/ 486768 h 4477241"/>
              <a:gd name="connsiteX60" fmla="*/ 11597037 w 21635868"/>
              <a:gd name="connsiteY60" fmla="*/ 634233 h 4477241"/>
              <a:gd name="connsiteX61" fmla="*/ 12190596 w 21635868"/>
              <a:gd name="connsiteY61" fmla="*/ 709815 h 4477241"/>
              <a:gd name="connsiteX62" fmla="*/ 12642858 w 21635868"/>
              <a:gd name="connsiteY62" fmla="*/ 975743 h 4477241"/>
              <a:gd name="connsiteX63" fmla="*/ 12946734 w 21635868"/>
              <a:gd name="connsiteY63" fmla="*/ 1139866 h 4477241"/>
              <a:gd name="connsiteX64" fmla="*/ 13177493 w 21635868"/>
              <a:gd name="connsiteY64" fmla="*/ 1163313 h 4477241"/>
              <a:gd name="connsiteX65" fmla="*/ 13599215 w 21635868"/>
              <a:gd name="connsiteY65" fmla="*/ 1367232 h 4477241"/>
              <a:gd name="connsiteX66" fmla="*/ 13932397 w 21635868"/>
              <a:gd name="connsiteY66" fmla="*/ 1810241 h 4477241"/>
              <a:gd name="connsiteX67" fmla="*/ 14092819 w 21635868"/>
              <a:gd name="connsiteY67" fmla="*/ 2195252 h 4477241"/>
              <a:gd name="connsiteX68" fmla="*/ 14205113 w 21635868"/>
              <a:gd name="connsiteY68" fmla="*/ 2532136 h 4477241"/>
              <a:gd name="connsiteX69" fmla="*/ 14381576 w 21635868"/>
              <a:gd name="connsiteY69" fmla="*/ 2740684 h 4477241"/>
              <a:gd name="connsiteX70" fmla="*/ 14574082 w 21635868"/>
              <a:gd name="connsiteY70" fmla="*/ 3045484 h 4477241"/>
              <a:gd name="connsiteX71" fmla="*/ 14959092 w 21635868"/>
              <a:gd name="connsiteY71" fmla="*/ 3398410 h 4477241"/>
              <a:gd name="connsiteX72" fmla="*/ 15392229 w 21635868"/>
              <a:gd name="connsiteY72" fmla="*/ 3735294 h 4477241"/>
              <a:gd name="connsiteX73" fmla="*/ 15905576 w 21635868"/>
              <a:gd name="connsiteY73" fmla="*/ 3895715 h 4477241"/>
              <a:gd name="connsiteX74" fmla="*/ 16659555 w 21635868"/>
              <a:gd name="connsiteY74" fmla="*/ 4024052 h 4477241"/>
              <a:gd name="connsiteX75" fmla="*/ 17493745 w 21635868"/>
              <a:gd name="connsiteY75" fmla="*/ 4120305 h 4477241"/>
              <a:gd name="connsiteX76" fmla="*/ 18135429 w 21635868"/>
              <a:gd name="connsiteY76" fmla="*/ 4024052 h 4477241"/>
              <a:gd name="connsiteX77" fmla="*/ 18793155 w 21635868"/>
              <a:gd name="connsiteY77" fmla="*/ 4024052 h 4477241"/>
              <a:gd name="connsiteX78" fmla="*/ 19595261 w 21635868"/>
              <a:gd name="connsiteY78" fmla="*/ 4040094 h 4477241"/>
              <a:gd name="connsiteX79" fmla="*/ 20156734 w 21635868"/>
              <a:gd name="connsiteY79" fmla="*/ 4072178 h 4477241"/>
              <a:gd name="connsiteX80" fmla="*/ 21039050 w 21635868"/>
              <a:gd name="connsiteY80" fmla="*/ 4120305 h 4477241"/>
              <a:gd name="connsiteX81" fmla="*/ 21391976 w 21635868"/>
              <a:gd name="connsiteY81" fmla="*/ 4152389 h 4477241"/>
              <a:gd name="connsiteX82" fmla="*/ 21472187 w 21635868"/>
              <a:gd name="connsiteY82" fmla="*/ 4248641 h 4477241"/>
              <a:gd name="connsiteX83" fmla="*/ 21632608 w 21635868"/>
              <a:gd name="connsiteY83" fmla="*/ 4280726 h 4477241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547514 w 21635868"/>
              <a:gd name="connsiteY58" fmla="*/ 181317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90596 w 21635868"/>
              <a:gd name="connsiteY61" fmla="*/ 703303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177493 w 21635868"/>
              <a:gd name="connsiteY64" fmla="*/ 1156801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90596 w 21635868"/>
              <a:gd name="connsiteY61" fmla="*/ 703303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177493 w 21635868"/>
              <a:gd name="connsiteY64" fmla="*/ 1156801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73011 w 21635868"/>
              <a:gd name="connsiteY61" fmla="*/ 843980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177493 w 21635868"/>
              <a:gd name="connsiteY64" fmla="*/ 1156801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73011 w 21635868"/>
              <a:gd name="connsiteY61" fmla="*/ 843980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230247 w 21635868"/>
              <a:gd name="connsiteY64" fmla="*/ 1262309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73011 w 21635868"/>
              <a:gd name="connsiteY61" fmla="*/ 843980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230247 w 21635868"/>
              <a:gd name="connsiteY64" fmla="*/ 1262309 h 4470729"/>
              <a:gd name="connsiteX65" fmla="*/ 13634385 w 21635868"/>
              <a:gd name="connsiteY65" fmla="*/ 1554151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53886 h 4450401"/>
              <a:gd name="connsiteX1" fmla="*/ 21504271 w 21635868"/>
              <a:gd name="connsiteY1" fmla="*/ 4430349 h 4450401"/>
              <a:gd name="connsiteX2" fmla="*/ 20734250 w 21635868"/>
              <a:gd name="connsiteY2" fmla="*/ 4446391 h 4450401"/>
              <a:gd name="connsiteX3" fmla="*/ 19851934 w 21635868"/>
              <a:gd name="connsiteY3" fmla="*/ 4430349 h 4450401"/>
              <a:gd name="connsiteX4" fmla="*/ 19482966 w 21635868"/>
              <a:gd name="connsiteY4" fmla="*/ 4382223 h 4450401"/>
              <a:gd name="connsiteX5" fmla="*/ 19210250 w 21635868"/>
              <a:gd name="connsiteY5" fmla="*/ 4382223 h 4450401"/>
              <a:gd name="connsiteX6" fmla="*/ 18825240 w 21635868"/>
              <a:gd name="connsiteY6" fmla="*/ 4446391 h 4450401"/>
              <a:gd name="connsiteX7" fmla="*/ 18488355 w 21635868"/>
              <a:gd name="connsiteY7" fmla="*/ 4414307 h 4450401"/>
              <a:gd name="connsiteX8" fmla="*/ 17846671 w 21635868"/>
              <a:gd name="connsiteY8" fmla="*/ 4366180 h 4450401"/>
              <a:gd name="connsiteX9" fmla="*/ 17413534 w 21635868"/>
              <a:gd name="connsiteY9" fmla="*/ 4366180 h 4450401"/>
              <a:gd name="connsiteX10" fmla="*/ 16948313 w 21635868"/>
              <a:gd name="connsiteY10" fmla="*/ 4366180 h 4450401"/>
              <a:gd name="connsiteX11" fmla="*/ 16611429 w 21635868"/>
              <a:gd name="connsiteY11" fmla="*/ 4382223 h 4450401"/>
              <a:gd name="connsiteX12" fmla="*/ 15777240 w 21635868"/>
              <a:gd name="connsiteY12" fmla="*/ 4318054 h 4450401"/>
              <a:gd name="connsiteX13" fmla="*/ 15328061 w 21635868"/>
              <a:gd name="connsiteY13" fmla="*/ 4334096 h 4450401"/>
              <a:gd name="connsiteX14" fmla="*/ 14894924 w 21635868"/>
              <a:gd name="connsiteY14" fmla="*/ 4334096 h 4450401"/>
              <a:gd name="connsiteX15" fmla="*/ 14189071 w 21635868"/>
              <a:gd name="connsiteY15" fmla="*/ 4334096 h 4450401"/>
              <a:gd name="connsiteX16" fmla="*/ 13675724 w 21635868"/>
              <a:gd name="connsiteY16" fmla="*/ 4350138 h 4450401"/>
              <a:gd name="connsiteX17" fmla="*/ 13451134 w 21635868"/>
              <a:gd name="connsiteY17" fmla="*/ 4318054 h 4450401"/>
              <a:gd name="connsiteX18" fmla="*/ 12953829 w 21635868"/>
              <a:gd name="connsiteY18" fmla="*/ 4302012 h 4450401"/>
              <a:gd name="connsiteX19" fmla="*/ 12520692 w 21635868"/>
              <a:gd name="connsiteY19" fmla="*/ 4318054 h 4450401"/>
              <a:gd name="connsiteX20" fmla="*/ 11927134 w 21635868"/>
              <a:gd name="connsiteY20" fmla="*/ 4366180 h 4450401"/>
              <a:gd name="connsiteX21" fmla="*/ 10820229 w 21635868"/>
              <a:gd name="connsiteY21" fmla="*/ 4269928 h 4450401"/>
              <a:gd name="connsiteX22" fmla="*/ 10355008 w 21635868"/>
              <a:gd name="connsiteY22" fmla="*/ 4302012 h 4450401"/>
              <a:gd name="connsiteX23" fmla="*/ 9969997 w 21635868"/>
              <a:gd name="connsiteY23" fmla="*/ 4318054 h 4450401"/>
              <a:gd name="connsiteX24" fmla="*/ 9536861 w 21635868"/>
              <a:gd name="connsiteY24" fmla="*/ 4318054 h 4450401"/>
              <a:gd name="connsiteX25" fmla="*/ 8814966 w 21635868"/>
              <a:gd name="connsiteY25" fmla="*/ 4334096 h 4450401"/>
              <a:gd name="connsiteX26" fmla="*/ 8317661 w 21635868"/>
              <a:gd name="connsiteY26" fmla="*/ 4350138 h 4450401"/>
              <a:gd name="connsiteX27" fmla="*/ 7595766 w 21635868"/>
              <a:gd name="connsiteY27" fmla="*/ 4366180 h 4450401"/>
              <a:gd name="connsiteX28" fmla="*/ 6312397 w 21635868"/>
              <a:gd name="connsiteY28" fmla="*/ 4350138 h 4450401"/>
              <a:gd name="connsiteX29" fmla="*/ 5430082 w 21635868"/>
              <a:gd name="connsiteY29" fmla="*/ 4366180 h 4450401"/>
              <a:gd name="connsiteX30" fmla="*/ 4627976 w 21635868"/>
              <a:gd name="connsiteY30" fmla="*/ 4350138 h 4450401"/>
              <a:gd name="connsiteX31" fmla="*/ 3681492 w 21635868"/>
              <a:gd name="connsiteY31" fmla="*/ 4318054 h 4450401"/>
              <a:gd name="connsiteX32" fmla="*/ 3168145 w 21635868"/>
              <a:gd name="connsiteY32" fmla="*/ 4334096 h 4450401"/>
              <a:gd name="connsiteX33" fmla="*/ 2349997 w 21635868"/>
              <a:gd name="connsiteY33" fmla="*/ 4318054 h 4450401"/>
              <a:gd name="connsiteX34" fmla="*/ 1644145 w 21635868"/>
              <a:gd name="connsiteY34" fmla="*/ 4334096 h 4450401"/>
              <a:gd name="connsiteX35" fmla="*/ 1259134 w 21635868"/>
              <a:gd name="connsiteY35" fmla="*/ 4334096 h 4450401"/>
              <a:gd name="connsiteX36" fmla="*/ 954334 w 21635868"/>
              <a:gd name="connsiteY36" fmla="*/ 4221801 h 4450401"/>
              <a:gd name="connsiteX37" fmla="*/ 617450 w 21635868"/>
              <a:gd name="connsiteY37" fmla="*/ 4029296 h 4450401"/>
              <a:gd name="connsiteX38" fmla="*/ 376819 w 21635868"/>
              <a:gd name="connsiteY38" fmla="*/ 3724496 h 4450401"/>
              <a:gd name="connsiteX39" fmla="*/ 168271 w 21635868"/>
              <a:gd name="connsiteY39" fmla="*/ 3548033 h 4450401"/>
              <a:gd name="connsiteX40" fmla="*/ 23892 w 21635868"/>
              <a:gd name="connsiteY40" fmla="*/ 3211149 h 4450401"/>
              <a:gd name="connsiteX41" fmla="*/ 7850 w 21635868"/>
              <a:gd name="connsiteY41" fmla="*/ 2810096 h 4450401"/>
              <a:gd name="connsiteX42" fmla="*/ 104103 w 21635868"/>
              <a:gd name="connsiteY42" fmla="*/ 2328833 h 4450401"/>
              <a:gd name="connsiteX43" fmla="*/ 248482 w 21635868"/>
              <a:gd name="connsiteY43" fmla="*/ 1959865 h 4450401"/>
              <a:gd name="connsiteX44" fmla="*/ 473071 w 21635868"/>
              <a:gd name="connsiteY44" fmla="*/ 1703191 h 4450401"/>
              <a:gd name="connsiteX45" fmla="*/ 729745 w 21635868"/>
              <a:gd name="connsiteY45" fmla="*/ 1446517 h 4450401"/>
              <a:gd name="connsiteX46" fmla="*/ 1034545 w 21635868"/>
              <a:gd name="connsiteY46" fmla="*/ 1141717 h 4450401"/>
              <a:gd name="connsiteX47" fmla="*/ 1483724 w 21635868"/>
              <a:gd name="connsiteY47" fmla="*/ 724623 h 4450401"/>
              <a:gd name="connsiteX48" fmla="*/ 1852692 w 21635868"/>
              <a:gd name="connsiteY48" fmla="*/ 580244 h 4450401"/>
              <a:gd name="connsiteX49" fmla="*/ 2847303 w 21635868"/>
              <a:gd name="connsiteY49" fmla="*/ 371696 h 4450401"/>
              <a:gd name="connsiteX50" fmla="*/ 3472945 w 21635868"/>
              <a:gd name="connsiteY50" fmla="*/ 291486 h 4450401"/>
              <a:gd name="connsiteX51" fmla="*/ 4515682 w 21635868"/>
              <a:gd name="connsiteY51" fmla="*/ 227317 h 4450401"/>
              <a:gd name="connsiteX52" fmla="*/ 5141324 w 21635868"/>
              <a:gd name="connsiteY52" fmla="*/ 115023 h 4450401"/>
              <a:gd name="connsiteX53" fmla="*/ 6585113 w 21635868"/>
              <a:gd name="connsiteY53" fmla="*/ 50854 h 4450401"/>
              <a:gd name="connsiteX54" fmla="*/ 7611808 w 21635868"/>
              <a:gd name="connsiteY54" fmla="*/ 34812 h 4450401"/>
              <a:gd name="connsiteX55" fmla="*/ 8702671 w 21635868"/>
              <a:gd name="connsiteY55" fmla="*/ 2728 h 4450401"/>
              <a:gd name="connsiteX56" fmla="*/ 9264762 w 21635868"/>
              <a:gd name="connsiteY56" fmla="*/ 109778 h 4450401"/>
              <a:gd name="connsiteX57" fmla="*/ 9833948 w 21635868"/>
              <a:gd name="connsiteY57" fmla="*/ 127363 h 4450401"/>
              <a:gd name="connsiteX58" fmla="*/ 10494761 w 21635868"/>
              <a:gd name="connsiteY58" fmla="*/ 301666 h 4450401"/>
              <a:gd name="connsiteX59" fmla="*/ 11177783 w 21635868"/>
              <a:gd name="connsiteY59" fmla="*/ 459928 h 4450401"/>
              <a:gd name="connsiteX60" fmla="*/ 11597037 w 21635868"/>
              <a:gd name="connsiteY60" fmla="*/ 607393 h 4450401"/>
              <a:gd name="connsiteX61" fmla="*/ 12173011 w 21635868"/>
              <a:gd name="connsiteY61" fmla="*/ 823652 h 4450401"/>
              <a:gd name="connsiteX62" fmla="*/ 12642858 w 21635868"/>
              <a:gd name="connsiteY62" fmla="*/ 948903 h 4450401"/>
              <a:gd name="connsiteX63" fmla="*/ 12946734 w 21635868"/>
              <a:gd name="connsiteY63" fmla="*/ 1113026 h 4450401"/>
              <a:gd name="connsiteX64" fmla="*/ 13230247 w 21635868"/>
              <a:gd name="connsiteY64" fmla="*/ 1241981 h 4450401"/>
              <a:gd name="connsiteX65" fmla="*/ 13634385 w 21635868"/>
              <a:gd name="connsiteY65" fmla="*/ 1533823 h 4450401"/>
              <a:gd name="connsiteX66" fmla="*/ 13932397 w 21635868"/>
              <a:gd name="connsiteY66" fmla="*/ 1783401 h 4450401"/>
              <a:gd name="connsiteX67" fmla="*/ 14092819 w 21635868"/>
              <a:gd name="connsiteY67" fmla="*/ 2168412 h 4450401"/>
              <a:gd name="connsiteX68" fmla="*/ 14205113 w 21635868"/>
              <a:gd name="connsiteY68" fmla="*/ 2505296 h 4450401"/>
              <a:gd name="connsiteX69" fmla="*/ 14381576 w 21635868"/>
              <a:gd name="connsiteY69" fmla="*/ 2713844 h 4450401"/>
              <a:gd name="connsiteX70" fmla="*/ 14574082 w 21635868"/>
              <a:gd name="connsiteY70" fmla="*/ 3018644 h 4450401"/>
              <a:gd name="connsiteX71" fmla="*/ 14959092 w 21635868"/>
              <a:gd name="connsiteY71" fmla="*/ 3371570 h 4450401"/>
              <a:gd name="connsiteX72" fmla="*/ 15392229 w 21635868"/>
              <a:gd name="connsiteY72" fmla="*/ 3708454 h 4450401"/>
              <a:gd name="connsiteX73" fmla="*/ 15905576 w 21635868"/>
              <a:gd name="connsiteY73" fmla="*/ 3868875 h 4450401"/>
              <a:gd name="connsiteX74" fmla="*/ 16659555 w 21635868"/>
              <a:gd name="connsiteY74" fmla="*/ 3997212 h 4450401"/>
              <a:gd name="connsiteX75" fmla="*/ 17493745 w 21635868"/>
              <a:gd name="connsiteY75" fmla="*/ 4093465 h 4450401"/>
              <a:gd name="connsiteX76" fmla="*/ 18135429 w 21635868"/>
              <a:gd name="connsiteY76" fmla="*/ 3997212 h 4450401"/>
              <a:gd name="connsiteX77" fmla="*/ 18793155 w 21635868"/>
              <a:gd name="connsiteY77" fmla="*/ 3997212 h 4450401"/>
              <a:gd name="connsiteX78" fmla="*/ 19595261 w 21635868"/>
              <a:gd name="connsiteY78" fmla="*/ 4013254 h 4450401"/>
              <a:gd name="connsiteX79" fmla="*/ 20156734 w 21635868"/>
              <a:gd name="connsiteY79" fmla="*/ 4045338 h 4450401"/>
              <a:gd name="connsiteX80" fmla="*/ 21039050 w 21635868"/>
              <a:gd name="connsiteY80" fmla="*/ 4093465 h 4450401"/>
              <a:gd name="connsiteX81" fmla="*/ 21391976 w 21635868"/>
              <a:gd name="connsiteY81" fmla="*/ 4125549 h 4450401"/>
              <a:gd name="connsiteX82" fmla="*/ 21472187 w 21635868"/>
              <a:gd name="connsiteY82" fmla="*/ 4221801 h 4450401"/>
              <a:gd name="connsiteX83" fmla="*/ 21632608 w 21635868"/>
              <a:gd name="connsiteY83" fmla="*/ 4253886 h 445040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833948 w 21635868"/>
              <a:gd name="connsiteY57" fmla="*/ 94743 h 4417781"/>
              <a:gd name="connsiteX58" fmla="*/ 10494761 w 21635868"/>
              <a:gd name="connsiteY58" fmla="*/ 269046 h 4417781"/>
              <a:gd name="connsiteX59" fmla="*/ 11177783 w 21635868"/>
              <a:gd name="connsiteY59" fmla="*/ 427308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494761 w 21635868"/>
              <a:gd name="connsiteY58" fmla="*/ 269046 h 4417781"/>
              <a:gd name="connsiteX59" fmla="*/ 11177783 w 21635868"/>
              <a:gd name="connsiteY59" fmla="*/ 427308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427308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47832 w 21635868"/>
              <a:gd name="connsiteY64" fmla="*/ 1367622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47832 w 21635868"/>
              <a:gd name="connsiteY64" fmla="*/ 1367622 h 4417781"/>
              <a:gd name="connsiteX65" fmla="*/ 13616800 w 21635868"/>
              <a:gd name="connsiteY65" fmla="*/ 1641880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12662 w 21635868"/>
              <a:gd name="connsiteY64" fmla="*/ 1473130 h 4417781"/>
              <a:gd name="connsiteX65" fmla="*/ 13616800 w 21635868"/>
              <a:gd name="connsiteY65" fmla="*/ 1641880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12662 w 21635868"/>
              <a:gd name="connsiteY64" fmla="*/ 1473130 h 4417781"/>
              <a:gd name="connsiteX65" fmla="*/ 13616800 w 21635868"/>
              <a:gd name="connsiteY65" fmla="*/ 1641880 h 4417781"/>
              <a:gd name="connsiteX66" fmla="*/ 13774135 w 21635868"/>
              <a:gd name="connsiteY66" fmla="*/ 1803535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12662 w 21635868"/>
              <a:gd name="connsiteY64" fmla="*/ 1473130 h 4417781"/>
              <a:gd name="connsiteX65" fmla="*/ 13616800 w 21635868"/>
              <a:gd name="connsiteY65" fmla="*/ 1641880 h 4417781"/>
              <a:gd name="connsiteX66" fmla="*/ 13774135 w 21635868"/>
              <a:gd name="connsiteY66" fmla="*/ 1803535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47156 w 21635868"/>
              <a:gd name="connsiteY72" fmla="*/ 2023086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12662 w 21635868"/>
              <a:gd name="connsiteY64" fmla="*/ 1473130 h 4417781"/>
              <a:gd name="connsiteX65" fmla="*/ 13616800 w 21635868"/>
              <a:gd name="connsiteY65" fmla="*/ 1641880 h 4417781"/>
              <a:gd name="connsiteX66" fmla="*/ 13774135 w 21635868"/>
              <a:gd name="connsiteY66" fmla="*/ 1803535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47156 w 21635868"/>
              <a:gd name="connsiteY72" fmla="*/ 2023086 h 4417781"/>
              <a:gd name="connsiteX73" fmla="*/ 15860503 w 21635868"/>
              <a:gd name="connsiteY73" fmla="*/ 1259932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12662 w 21635868"/>
              <a:gd name="connsiteY64" fmla="*/ 1473130 h 4417781"/>
              <a:gd name="connsiteX65" fmla="*/ 13616800 w 21635868"/>
              <a:gd name="connsiteY65" fmla="*/ 1641880 h 4417781"/>
              <a:gd name="connsiteX66" fmla="*/ 13774135 w 21635868"/>
              <a:gd name="connsiteY66" fmla="*/ 1803535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47156 w 21635868"/>
              <a:gd name="connsiteY72" fmla="*/ 2023086 h 4417781"/>
              <a:gd name="connsiteX73" fmla="*/ 15860503 w 21635868"/>
              <a:gd name="connsiteY73" fmla="*/ 1259932 h 4417781"/>
              <a:gd name="connsiteX74" fmla="*/ 16614470 w 21635868"/>
              <a:gd name="connsiteY74" fmla="*/ 513297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12662 w 21635868"/>
              <a:gd name="connsiteY64" fmla="*/ 1473130 h 4417781"/>
              <a:gd name="connsiteX65" fmla="*/ 13616800 w 21635868"/>
              <a:gd name="connsiteY65" fmla="*/ 1641880 h 4417781"/>
              <a:gd name="connsiteX66" fmla="*/ 13774135 w 21635868"/>
              <a:gd name="connsiteY66" fmla="*/ 1803535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47156 w 21635868"/>
              <a:gd name="connsiteY72" fmla="*/ 2023086 h 4417781"/>
              <a:gd name="connsiteX73" fmla="*/ 15860503 w 21635868"/>
              <a:gd name="connsiteY73" fmla="*/ 1259932 h 4417781"/>
              <a:gd name="connsiteX74" fmla="*/ 16614470 w 21635868"/>
              <a:gd name="connsiteY74" fmla="*/ 513297 h 4417781"/>
              <a:gd name="connsiteX75" fmla="*/ 17133073 w 21635868"/>
              <a:gd name="connsiteY75" fmla="*/ 269268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553932 h 4750447"/>
              <a:gd name="connsiteX1" fmla="*/ 21504271 w 21635868"/>
              <a:gd name="connsiteY1" fmla="*/ 4730395 h 4750447"/>
              <a:gd name="connsiteX2" fmla="*/ 20734250 w 21635868"/>
              <a:gd name="connsiteY2" fmla="*/ 4746437 h 4750447"/>
              <a:gd name="connsiteX3" fmla="*/ 19851934 w 21635868"/>
              <a:gd name="connsiteY3" fmla="*/ 4730395 h 4750447"/>
              <a:gd name="connsiteX4" fmla="*/ 19482966 w 21635868"/>
              <a:gd name="connsiteY4" fmla="*/ 4682269 h 4750447"/>
              <a:gd name="connsiteX5" fmla="*/ 19210250 w 21635868"/>
              <a:gd name="connsiteY5" fmla="*/ 4682269 h 4750447"/>
              <a:gd name="connsiteX6" fmla="*/ 18825240 w 21635868"/>
              <a:gd name="connsiteY6" fmla="*/ 4746437 h 4750447"/>
              <a:gd name="connsiteX7" fmla="*/ 18488355 w 21635868"/>
              <a:gd name="connsiteY7" fmla="*/ 4714353 h 4750447"/>
              <a:gd name="connsiteX8" fmla="*/ 17846671 w 21635868"/>
              <a:gd name="connsiteY8" fmla="*/ 4666226 h 4750447"/>
              <a:gd name="connsiteX9" fmla="*/ 17413534 w 21635868"/>
              <a:gd name="connsiteY9" fmla="*/ 4666226 h 4750447"/>
              <a:gd name="connsiteX10" fmla="*/ 16948313 w 21635868"/>
              <a:gd name="connsiteY10" fmla="*/ 4666226 h 4750447"/>
              <a:gd name="connsiteX11" fmla="*/ 16611429 w 21635868"/>
              <a:gd name="connsiteY11" fmla="*/ 4682269 h 4750447"/>
              <a:gd name="connsiteX12" fmla="*/ 15777240 w 21635868"/>
              <a:gd name="connsiteY12" fmla="*/ 4618100 h 4750447"/>
              <a:gd name="connsiteX13" fmla="*/ 15328061 w 21635868"/>
              <a:gd name="connsiteY13" fmla="*/ 4634142 h 4750447"/>
              <a:gd name="connsiteX14" fmla="*/ 14894924 w 21635868"/>
              <a:gd name="connsiteY14" fmla="*/ 4634142 h 4750447"/>
              <a:gd name="connsiteX15" fmla="*/ 14189071 w 21635868"/>
              <a:gd name="connsiteY15" fmla="*/ 4634142 h 4750447"/>
              <a:gd name="connsiteX16" fmla="*/ 13675724 w 21635868"/>
              <a:gd name="connsiteY16" fmla="*/ 4650184 h 4750447"/>
              <a:gd name="connsiteX17" fmla="*/ 13451134 w 21635868"/>
              <a:gd name="connsiteY17" fmla="*/ 4618100 h 4750447"/>
              <a:gd name="connsiteX18" fmla="*/ 12953829 w 21635868"/>
              <a:gd name="connsiteY18" fmla="*/ 4602058 h 4750447"/>
              <a:gd name="connsiteX19" fmla="*/ 12520692 w 21635868"/>
              <a:gd name="connsiteY19" fmla="*/ 4618100 h 4750447"/>
              <a:gd name="connsiteX20" fmla="*/ 11927134 w 21635868"/>
              <a:gd name="connsiteY20" fmla="*/ 4666226 h 4750447"/>
              <a:gd name="connsiteX21" fmla="*/ 10820229 w 21635868"/>
              <a:gd name="connsiteY21" fmla="*/ 4569974 h 4750447"/>
              <a:gd name="connsiteX22" fmla="*/ 10355008 w 21635868"/>
              <a:gd name="connsiteY22" fmla="*/ 4602058 h 4750447"/>
              <a:gd name="connsiteX23" fmla="*/ 9969997 w 21635868"/>
              <a:gd name="connsiteY23" fmla="*/ 4618100 h 4750447"/>
              <a:gd name="connsiteX24" fmla="*/ 9536861 w 21635868"/>
              <a:gd name="connsiteY24" fmla="*/ 4618100 h 4750447"/>
              <a:gd name="connsiteX25" fmla="*/ 8814966 w 21635868"/>
              <a:gd name="connsiteY25" fmla="*/ 4634142 h 4750447"/>
              <a:gd name="connsiteX26" fmla="*/ 8317661 w 21635868"/>
              <a:gd name="connsiteY26" fmla="*/ 4650184 h 4750447"/>
              <a:gd name="connsiteX27" fmla="*/ 7595766 w 21635868"/>
              <a:gd name="connsiteY27" fmla="*/ 4666226 h 4750447"/>
              <a:gd name="connsiteX28" fmla="*/ 6312397 w 21635868"/>
              <a:gd name="connsiteY28" fmla="*/ 4650184 h 4750447"/>
              <a:gd name="connsiteX29" fmla="*/ 5430082 w 21635868"/>
              <a:gd name="connsiteY29" fmla="*/ 4666226 h 4750447"/>
              <a:gd name="connsiteX30" fmla="*/ 4627976 w 21635868"/>
              <a:gd name="connsiteY30" fmla="*/ 4650184 h 4750447"/>
              <a:gd name="connsiteX31" fmla="*/ 3681492 w 21635868"/>
              <a:gd name="connsiteY31" fmla="*/ 4618100 h 4750447"/>
              <a:gd name="connsiteX32" fmla="*/ 3168145 w 21635868"/>
              <a:gd name="connsiteY32" fmla="*/ 4634142 h 4750447"/>
              <a:gd name="connsiteX33" fmla="*/ 2349997 w 21635868"/>
              <a:gd name="connsiteY33" fmla="*/ 4618100 h 4750447"/>
              <a:gd name="connsiteX34" fmla="*/ 1644145 w 21635868"/>
              <a:gd name="connsiteY34" fmla="*/ 4634142 h 4750447"/>
              <a:gd name="connsiteX35" fmla="*/ 1259134 w 21635868"/>
              <a:gd name="connsiteY35" fmla="*/ 4634142 h 4750447"/>
              <a:gd name="connsiteX36" fmla="*/ 954334 w 21635868"/>
              <a:gd name="connsiteY36" fmla="*/ 4521847 h 4750447"/>
              <a:gd name="connsiteX37" fmla="*/ 617450 w 21635868"/>
              <a:gd name="connsiteY37" fmla="*/ 4329342 h 4750447"/>
              <a:gd name="connsiteX38" fmla="*/ 376819 w 21635868"/>
              <a:gd name="connsiteY38" fmla="*/ 4024542 h 4750447"/>
              <a:gd name="connsiteX39" fmla="*/ 168271 w 21635868"/>
              <a:gd name="connsiteY39" fmla="*/ 3848079 h 4750447"/>
              <a:gd name="connsiteX40" fmla="*/ 23892 w 21635868"/>
              <a:gd name="connsiteY40" fmla="*/ 3511195 h 4750447"/>
              <a:gd name="connsiteX41" fmla="*/ 7850 w 21635868"/>
              <a:gd name="connsiteY41" fmla="*/ 3110142 h 4750447"/>
              <a:gd name="connsiteX42" fmla="*/ 104103 w 21635868"/>
              <a:gd name="connsiteY42" fmla="*/ 2628879 h 4750447"/>
              <a:gd name="connsiteX43" fmla="*/ 248482 w 21635868"/>
              <a:gd name="connsiteY43" fmla="*/ 2259911 h 4750447"/>
              <a:gd name="connsiteX44" fmla="*/ 473071 w 21635868"/>
              <a:gd name="connsiteY44" fmla="*/ 2003237 h 4750447"/>
              <a:gd name="connsiteX45" fmla="*/ 729745 w 21635868"/>
              <a:gd name="connsiteY45" fmla="*/ 1746563 h 4750447"/>
              <a:gd name="connsiteX46" fmla="*/ 1034545 w 21635868"/>
              <a:gd name="connsiteY46" fmla="*/ 1441763 h 4750447"/>
              <a:gd name="connsiteX47" fmla="*/ 1483724 w 21635868"/>
              <a:gd name="connsiteY47" fmla="*/ 1024669 h 4750447"/>
              <a:gd name="connsiteX48" fmla="*/ 1852692 w 21635868"/>
              <a:gd name="connsiteY48" fmla="*/ 880290 h 4750447"/>
              <a:gd name="connsiteX49" fmla="*/ 2847303 w 21635868"/>
              <a:gd name="connsiteY49" fmla="*/ 671742 h 4750447"/>
              <a:gd name="connsiteX50" fmla="*/ 3472945 w 21635868"/>
              <a:gd name="connsiteY50" fmla="*/ 591532 h 4750447"/>
              <a:gd name="connsiteX51" fmla="*/ 4515682 w 21635868"/>
              <a:gd name="connsiteY51" fmla="*/ 527363 h 4750447"/>
              <a:gd name="connsiteX52" fmla="*/ 5141324 w 21635868"/>
              <a:gd name="connsiteY52" fmla="*/ 415069 h 4750447"/>
              <a:gd name="connsiteX53" fmla="*/ 6585113 w 21635868"/>
              <a:gd name="connsiteY53" fmla="*/ 350900 h 4750447"/>
              <a:gd name="connsiteX54" fmla="*/ 7611808 w 21635868"/>
              <a:gd name="connsiteY54" fmla="*/ 334858 h 4750447"/>
              <a:gd name="connsiteX55" fmla="*/ 8632333 w 21635868"/>
              <a:gd name="connsiteY55" fmla="*/ 390697 h 4750447"/>
              <a:gd name="connsiteX56" fmla="*/ 9264762 w 21635868"/>
              <a:gd name="connsiteY56" fmla="*/ 409824 h 4750447"/>
              <a:gd name="connsiteX57" fmla="*/ 9622933 w 21635868"/>
              <a:gd name="connsiteY57" fmla="*/ 550501 h 4750447"/>
              <a:gd name="connsiteX58" fmla="*/ 10565100 w 21635868"/>
              <a:gd name="connsiteY58" fmla="*/ 724805 h 4750447"/>
              <a:gd name="connsiteX59" fmla="*/ 11177783 w 21635868"/>
              <a:gd name="connsiteY59" fmla="*/ 918235 h 4750447"/>
              <a:gd name="connsiteX60" fmla="*/ 11579453 w 21635868"/>
              <a:gd name="connsiteY60" fmla="*/ 1083285 h 4750447"/>
              <a:gd name="connsiteX61" fmla="*/ 12102673 w 21635868"/>
              <a:gd name="connsiteY61" fmla="*/ 1229206 h 4750447"/>
              <a:gd name="connsiteX62" fmla="*/ 12625273 w 21635868"/>
              <a:gd name="connsiteY62" fmla="*/ 1477549 h 4750447"/>
              <a:gd name="connsiteX63" fmla="*/ 12911565 w 21635868"/>
              <a:gd name="connsiteY63" fmla="*/ 1659257 h 4750447"/>
              <a:gd name="connsiteX64" fmla="*/ 13212662 w 21635868"/>
              <a:gd name="connsiteY64" fmla="*/ 1805796 h 4750447"/>
              <a:gd name="connsiteX65" fmla="*/ 13616800 w 21635868"/>
              <a:gd name="connsiteY65" fmla="*/ 1974546 h 4750447"/>
              <a:gd name="connsiteX66" fmla="*/ 13774135 w 21635868"/>
              <a:gd name="connsiteY66" fmla="*/ 2136201 h 4750447"/>
              <a:gd name="connsiteX67" fmla="*/ 14092819 w 21635868"/>
              <a:gd name="connsiteY67" fmla="*/ 2468458 h 4750447"/>
              <a:gd name="connsiteX68" fmla="*/ 14205113 w 21635868"/>
              <a:gd name="connsiteY68" fmla="*/ 2805342 h 4750447"/>
              <a:gd name="connsiteX69" fmla="*/ 14381576 w 21635868"/>
              <a:gd name="connsiteY69" fmla="*/ 3013890 h 4750447"/>
              <a:gd name="connsiteX70" fmla="*/ 14574082 w 21635868"/>
              <a:gd name="connsiteY70" fmla="*/ 3318690 h 4750447"/>
              <a:gd name="connsiteX71" fmla="*/ 14959092 w 21635868"/>
              <a:gd name="connsiteY71" fmla="*/ 3671616 h 4750447"/>
              <a:gd name="connsiteX72" fmla="*/ 15347156 w 21635868"/>
              <a:gd name="connsiteY72" fmla="*/ 2355752 h 4750447"/>
              <a:gd name="connsiteX73" fmla="*/ 15860503 w 21635868"/>
              <a:gd name="connsiteY73" fmla="*/ 1592598 h 4750447"/>
              <a:gd name="connsiteX74" fmla="*/ 16614470 w 21635868"/>
              <a:gd name="connsiteY74" fmla="*/ 845963 h 4750447"/>
              <a:gd name="connsiteX75" fmla="*/ 17133073 w 21635868"/>
              <a:gd name="connsiteY75" fmla="*/ 601934 h 4750447"/>
              <a:gd name="connsiteX76" fmla="*/ 17549361 w 21635868"/>
              <a:gd name="connsiteY76" fmla="*/ 214027 h 4750447"/>
              <a:gd name="connsiteX77" fmla="*/ 18793155 w 21635868"/>
              <a:gd name="connsiteY77" fmla="*/ 4297258 h 4750447"/>
              <a:gd name="connsiteX78" fmla="*/ 19595261 w 21635868"/>
              <a:gd name="connsiteY78" fmla="*/ 4313300 h 4750447"/>
              <a:gd name="connsiteX79" fmla="*/ 20156734 w 21635868"/>
              <a:gd name="connsiteY79" fmla="*/ 4345384 h 4750447"/>
              <a:gd name="connsiteX80" fmla="*/ 21039050 w 21635868"/>
              <a:gd name="connsiteY80" fmla="*/ 4393511 h 4750447"/>
              <a:gd name="connsiteX81" fmla="*/ 21391976 w 21635868"/>
              <a:gd name="connsiteY81" fmla="*/ 4425595 h 4750447"/>
              <a:gd name="connsiteX82" fmla="*/ 21472187 w 21635868"/>
              <a:gd name="connsiteY82" fmla="*/ 4521847 h 4750447"/>
              <a:gd name="connsiteX83" fmla="*/ 21632608 w 21635868"/>
              <a:gd name="connsiteY83" fmla="*/ 4553932 h 4750447"/>
              <a:gd name="connsiteX0" fmla="*/ 21632608 w 21635868"/>
              <a:gd name="connsiteY0" fmla="*/ 4553932 h 4750447"/>
              <a:gd name="connsiteX1" fmla="*/ 21504271 w 21635868"/>
              <a:gd name="connsiteY1" fmla="*/ 4730395 h 4750447"/>
              <a:gd name="connsiteX2" fmla="*/ 20734250 w 21635868"/>
              <a:gd name="connsiteY2" fmla="*/ 4746437 h 4750447"/>
              <a:gd name="connsiteX3" fmla="*/ 19851934 w 21635868"/>
              <a:gd name="connsiteY3" fmla="*/ 4730395 h 4750447"/>
              <a:gd name="connsiteX4" fmla="*/ 19482966 w 21635868"/>
              <a:gd name="connsiteY4" fmla="*/ 4682269 h 4750447"/>
              <a:gd name="connsiteX5" fmla="*/ 19210250 w 21635868"/>
              <a:gd name="connsiteY5" fmla="*/ 4682269 h 4750447"/>
              <a:gd name="connsiteX6" fmla="*/ 18825240 w 21635868"/>
              <a:gd name="connsiteY6" fmla="*/ 4746437 h 4750447"/>
              <a:gd name="connsiteX7" fmla="*/ 18488355 w 21635868"/>
              <a:gd name="connsiteY7" fmla="*/ 4714353 h 4750447"/>
              <a:gd name="connsiteX8" fmla="*/ 17846671 w 21635868"/>
              <a:gd name="connsiteY8" fmla="*/ 4666226 h 4750447"/>
              <a:gd name="connsiteX9" fmla="*/ 17413534 w 21635868"/>
              <a:gd name="connsiteY9" fmla="*/ 4666226 h 4750447"/>
              <a:gd name="connsiteX10" fmla="*/ 16948313 w 21635868"/>
              <a:gd name="connsiteY10" fmla="*/ 4666226 h 4750447"/>
              <a:gd name="connsiteX11" fmla="*/ 16611429 w 21635868"/>
              <a:gd name="connsiteY11" fmla="*/ 4682269 h 4750447"/>
              <a:gd name="connsiteX12" fmla="*/ 15777240 w 21635868"/>
              <a:gd name="connsiteY12" fmla="*/ 4618100 h 4750447"/>
              <a:gd name="connsiteX13" fmla="*/ 15328061 w 21635868"/>
              <a:gd name="connsiteY13" fmla="*/ 4634142 h 4750447"/>
              <a:gd name="connsiteX14" fmla="*/ 14894924 w 21635868"/>
              <a:gd name="connsiteY14" fmla="*/ 4634142 h 4750447"/>
              <a:gd name="connsiteX15" fmla="*/ 14189071 w 21635868"/>
              <a:gd name="connsiteY15" fmla="*/ 4634142 h 4750447"/>
              <a:gd name="connsiteX16" fmla="*/ 13675724 w 21635868"/>
              <a:gd name="connsiteY16" fmla="*/ 4650184 h 4750447"/>
              <a:gd name="connsiteX17" fmla="*/ 13451134 w 21635868"/>
              <a:gd name="connsiteY17" fmla="*/ 4618100 h 4750447"/>
              <a:gd name="connsiteX18" fmla="*/ 12953829 w 21635868"/>
              <a:gd name="connsiteY18" fmla="*/ 4602058 h 4750447"/>
              <a:gd name="connsiteX19" fmla="*/ 12520692 w 21635868"/>
              <a:gd name="connsiteY19" fmla="*/ 4618100 h 4750447"/>
              <a:gd name="connsiteX20" fmla="*/ 11927134 w 21635868"/>
              <a:gd name="connsiteY20" fmla="*/ 4666226 h 4750447"/>
              <a:gd name="connsiteX21" fmla="*/ 10820229 w 21635868"/>
              <a:gd name="connsiteY21" fmla="*/ 4569974 h 4750447"/>
              <a:gd name="connsiteX22" fmla="*/ 10355008 w 21635868"/>
              <a:gd name="connsiteY22" fmla="*/ 4602058 h 4750447"/>
              <a:gd name="connsiteX23" fmla="*/ 9969997 w 21635868"/>
              <a:gd name="connsiteY23" fmla="*/ 4618100 h 4750447"/>
              <a:gd name="connsiteX24" fmla="*/ 9536861 w 21635868"/>
              <a:gd name="connsiteY24" fmla="*/ 4618100 h 4750447"/>
              <a:gd name="connsiteX25" fmla="*/ 8814966 w 21635868"/>
              <a:gd name="connsiteY25" fmla="*/ 4634142 h 4750447"/>
              <a:gd name="connsiteX26" fmla="*/ 8317661 w 21635868"/>
              <a:gd name="connsiteY26" fmla="*/ 4650184 h 4750447"/>
              <a:gd name="connsiteX27" fmla="*/ 7595766 w 21635868"/>
              <a:gd name="connsiteY27" fmla="*/ 4666226 h 4750447"/>
              <a:gd name="connsiteX28" fmla="*/ 6312397 w 21635868"/>
              <a:gd name="connsiteY28" fmla="*/ 4650184 h 4750447"/>
              <a:gd name="connsiteX29" fmla="*/ 5430082 w 21635868"/>
              <a:gd name="connsiteY29" fmla="*/ 4666226 h 4750447"/>
              <a:gd name="connsiteX30" fmla="*/ 4627976 w 21635868"/>
              <a:gd name="connsiteY30" fmla="*/ 4650184 h 4750447"/>
              <a:gd name="connsiteX31" fmla="*/ 3681492 w 21635868"/>
              <a:gd name="connsiteY31" fmla="*/ 4618100 h 4750447"/>
              <a:gd name="connsiteX32" fmla="*/ 3168145 w 21635868"/>
              <a:gd name="connsiteY32" fmla="*/ 4634142 h 4750447"/>
              <a:gd name="connsiteX33" fmla="*/ 2349997 w 21635868"/>
              <a:gd name="connsiteY33" fmla="*/ 4618100 h 4750447"/>
              <a:gd name="connsiteX34" fmla="*/ 1644145 w 21635868"/>
              <a:gd name="connsiteY34" fmla="*/ 4634142 h 4750447"/>
              <a:gd name="connsiteX35" fmla="*/ 1259134 w 21635868"/>
              <a:gd name="connsiteY35" fmla="*/ 4634142 h 4750447"/>
              <a:gd name="connsiteX36" fmla="*/ 954334 w 21635868"/>
              <a:gd name="connsiteY36" fmla="*/ 4521847 h 4750447"/>
              <a:gd name="connsiteX37" fmla="*/ 617450 w 21635868"/>
              <a:gd name="connsiteY37" fmla="*/ 4329342 h 4750447"/>
              <a:gd name="connsiteX38" fmla="*/ 376819 w 21635868"/>
              <a:gd name="connsiteY38" fmla="*/ 4024542 h 4750447"/>
              <a:gd name="connsiteX39" fmla="*/ 168271 w 21635868"/>
              <a:gd name="connsiteY39" fmla="*/ 3848079 h 4750447"/>
              <a:gd name="connsiteX40" fmla="*/ 23892 w 21635868"/>
              <a:gd name="connsiteY40" fmla="*/ 3511195 h 4750447"/>
              <a:gd name="connsiteX41" fmla="*/ 7850 w 21635868"/>
              <a:gd name="connsiteY41" fmla="*/ 3110142 h 4750447"/>
              <a:gd name="connsiteX42" fmla="*/ 104103 w 21635868"/>
              <a:gd name="connsiteY42" fmla="*/ 2628879 h 4750447"/>
              <a:gd name="connsiteX43" fmla="*/ 248482 w 21635868"/>
              <a:gd name="connsiteY43" fmla="*/ 2259911 h 4750447"/>
              <a:gd name="connsiteX44" fmla="*/ 473071 w 21635868"/>
              <a:gd name="connsiteY44" fmla="*/ 2003237 h 4750447"/>
              <a:gd name="connsiteX45" fmla="*/ 729745 w 21635868"/>
              <a:gd name="connsiteY45" fmla="*/ 1746563 h 4750447"/>
              <a:gd name="connsiteX46" fmla="*/ 1034545 w 21635868"/>
              <a:gd name="connsiteY46" fmla="*/ 1441763 h 4750447"/>
              <a:gd name="connsiteX47" fmla="*/ 1483724 w 21635868"/>
              <a:gd name="connsiteY47" fmla="*/ 1024669 h 4750447"/>
              <a:gd name="connsiteX48" fmla="*/ 1852692 w 21635868"/>
              <a:gd name="connsiteY48" fmla="*/ 880290 h 4750447"/>
              <a:gd name="connsiteX49" fmla="*/ 2847303 w 21635868"/>
              <a:gd name="connsiteY49" fmla="*/ 671742 h 4750447"/>
              <a:gd name="connsiteX50" fmla="*/ 3472945 w 21635868"/>
              <a:gd name="connsiteY50" fmla="*/ 591532 h 4750447"/>
              <a:gd name="connsiteX51" fmla="*/ 4515682 w 21635868"/>
              <a:gd name="connsiteY51" fmla="*/ 527363 h 4750447"/>
              <a:gd name="connsiteX52" fmla="*/ 5141324 w 21635868"/>
              <a:gd name="connsiteY52" fmla="*/ 415069 h 4750447"/>
              <a:gd name="connsiteX53" fmla="*/ 6585113 w 21635868"/>
              <a:gd name="connsiteY53" fmla="*/ 350900 h 4750447"/>
              <a:gd name="connsiteX54" fmla="*/ 7611808 w 21635868"/>
              <a:gd name="connsiteY54" fmla="*/ 334858 h 4750447"/>
              <a:gd name="connsiteX55" fmla="*/ 8632333 w 21635868"/>
              <a:gd name="connsiteY55" fmla="*/ 390697 h 4750447"/>
              <a:gd name="connsiteX56" fmla="*/ 9264762 w 21635868"/>
              <a:gd name="connsiteY56" fmla="*/ 409824 h 4750447"/>
              <a:gd name="connsiteX57" fmla="*/ 9622933 w 21635868"/>
              <a:gd name="connsiteY57" fmla="*/ 550501 h 4750447"/>
              <a:gd name="connsiteX58" fmla="*/ 10565100 w 21635868"/>
              <a:gd name="connsiteY58" fmla="*/ 724805 h 4750447"/>
              <a:gd name="connsiteX59" fmla="*/ 11177783 w 21635868"/>
              <a:gd name="connsiteY59" fmla="*/ 918235 h 4750447"/>
              <a:gd name="connsiteX60" fmla="*/ 11579453 w 21635868"/>
              <a:gd name="connsiteY60" fmla="*/ 1083285 h 4750447"/>
              <a:gd name="connsiteX61" fmla="*/ 12102673 w 21635868"/>
              <a:gd name="connsiteY61" fmla="*/ 1229206 h 4750447"/>
              <a:gd name="connsiteX62" fmla="*/ 12625273 w 21635868"/>
              <a:gd name="connsiteY62" fmla="*/ 1477549 h 4750447"/>
              <a:gd name="connsiteX63" fmla="*/ 12911565 w 21635868"/>
              <a:gd name="connsiteY63" fmla="*/ 1659257 h 4750447"/>
              <a:gd name="connsiteX64" fmla="*/ 13212662 w 21635868"/>
              <a:gd name="connsiteY64" fmla="*/ 1805796 h 4750447"/>
              <a:gd name="connsiteX65" fmla="*/ 13616800 w 21635868"/>
              <a:gd name="connsiteY65" fmla="*/ 1974546 h 4750447"/>
              <a:gd name="connsiteX66" fmla="*/ 13774135 w 21635868"/>
              <a:gd name="connsiteY66" fmla="*/ 2136201 h 4750447"/>
              <a:gd name="connsiteX67" fmla="*/ 14092819 w 21635868"/>
              <a:gd name="connsiteY67" fmla="*/ 2468458 h 4750447"/>
              <a:gd name="connsiteX68" fmla="*/ 14205113 w 21635868"/>
              <a:gd name="connsiteY68" fmla="*/ 2805342 h 4750447"/>
              <a:gd name="connsiteX69" fmla="*/ 14381576 w 21635868"/>
              <a:gd name="connsiteY69" fmla="*/ 3013890 h 4750447"/>
              <a:gd name="connsiteX70" fmla="*/ 14574082 w 21635868"/>
              <a:gd name="connsiteY70" fmla="*/ 3318690 h 4750447"/>
              <a:gd name="connsiteX71" fmla="*/ 14959092 w 21635868"/>
              <a:gd name="connsiteY71" fmla="*/ 3671616 h 4750447"/>
              <a:gd name="connsiteX72" fmla="*/ 15121745 w 21635868"/>
              <a:gd name="connsiteY72" fmla="*/ 2744643 h 4750447"/>
              <a:gd name="connsiteX73" fmla="*/ 15860503 w 21635868"/>
              <a:gd name="connsiteY73" fmla="*/ 1592598 h 4750447"/>
              <a:gd name="connsiteX74" fmla="*/ 16614470 w 21635868"/>
              <a:gd name="connsiteY74" fmla="*/ 845963 h 4750447"/>
              <a:gd name="connsiteX75" fmla="*/ 17133073 w 21635868"/>
              <a:gd name="connsiteY75" fmla="*/ 601934 h 4750447"/>
              <a:gd name="connsiteX76" fmla="*/ 17549361 w 21635868"/>
              <a:gd name="connsiteY76" fmla="*/ 214027 h 4750447"/>
              <a:gd name="connsiteX77" fmla="*/ 18793155 w 21635868"/>
              <a:gd name="connsiteY77" fmla="*/ 4297258 h 4750447"/>
              <a:gd name="connsiteX78" fmla="*/ 19595261 w 21635868"/>
              <a:gd name="connsiteY78" fmla="*/ 4313300 h 4750447"/>
              <a:gd name="connsiteX79" fmla="*/ 20156734 w 21635868"/>
              <a:gd name="connsiteY79" fmla="*/ 4345384 h 4750447"/>
              <a:gd name="connsiteX80" fmla="*/ 21039050 w 21635868"/>
              <a:gd name="connsiteY80" fmla="*/ 4393511 h 4750447"/>
              <a:gd name="connsiteX81" fmla="*/ 21391976 w 21635868"/>
              <a:gd name="connsiteY81" fmla="*/ 4425595 h 4750447"/>
              <a:gd name="connsiteX82" fmla="*/ 21472187 w 21635868"/>
              <a:gd name="connsiteY82" fmla="*/ 4521847 h 4750447"/>
              <a:gd name="connsiteX83" fmla="*/ 21632608 w 21635868"/>
              <a:gd name="connsiteY83" fmla="*/ 4553932 h 4750447"/>
              <a:gd name="connsiteX0" fmla="*/ 21632608 w 21635868"/>
              <a:gd name="connsiteY0" fmla="*/ 4553932 h 4750447"/>
              <a:gd name="connsiteX1" fmla="*/ 21504271 w 21635868"/>
              <a:gd name="connsiteY1" fmla="*/ 4730395 h 4750447"/>
              <a:gd name="connsiteX2" fmla="*/ 20734250 w 21635868"/>
              <a:gd name="connsiteY2" fmla="*/ 4746437 h 4750447"/>
              <a:gd name="connsiteX3" fmla="*/ 19851934 w 21635868"/>
              <a:gd name="connsiteY3" fmla="*/ 4730395 h 4750447"/>
              <a:gd name="connsiteX4" fmla="*/ 19482966 w 21635868"/>
              <a:gd name="connsiteY4" fmla="*/ 4682269 h 4750447"/>
              <a:gd name="connsiteX5" fmla="*/ 19210250 w 21635868"/>
              <a:gd name="connsiteY5" fmla="*/ 4682269 h 4750447"/>
              <a:gd name="connsiteX6" fmla="*/ 18825240 w 21635868"/>
              <a:gd name="connsiteY6" fmla="*/ 4746437 h 4750447"/>
              <a:gd name="connsiteX7" fmla="*/ 18488355 w 21635868"/>
              <a:gd name="connsiteY7" fmla="*/ 4714353 h 4750447"/>
              <a:gd name="connsiteX8" fmla="*/ 17846671 w 21635868"/>
              <a:gd name="connsiteY8" fmla="*/ 4666226 h 4750447"/>
              <a:gd name="connsiteX9" fmla="*/ 17413534 w 21635868"/>
              <a:gd name="connsiteY9" fmla="*/ 4666226 h 4750447"/>
              <a:gd name="connsiteX10" fmla="*/ 16948313 w 21635868"/>
              <a:gd name="connsiteY10" fmla="*/ 4666226 h 4750447"/>
              <a:gd name="connsiteX11" fmla="*/ 16611429 w 21635868"/>
              <a:gd name="connsiteY11" fmla="*/ 4682269 h 4750447"/>
              <a:gd name="connsiteX12" fmla="*/ 15777240 w 21635868"/>
              <a:gd name="connsiteY12" fmla="*/ 4618100 h 4750447"/>
              <a:gd name="connsiteX13" fmla="*/ 15328061 w 21635868"/>
              <a:gd name="connsiteY13" fmla="*/ 4634142 h 4750447"/>
              <a:gd name="connsiteX14" fmla="*/ 14894924 w 21635868"/>
              <a:gd name="connsiteY14" fmla="*/ 4634142 h 4750447"/>
              <a:gd name="connsiteX15" fmla="*/ 14189071 w 21635868"/>
              <a:gd name="connsiteY15" fmla="*/ 4634142 h 4750447"/>
              <a:gd name="connsiteX16" fmla="*/ 13675724 w 21635868"/>
              <a:gd name="connsiteY16" fmla="*/ 4650184 h 4750447"/>
              <a:gd name="connsiteX17" fmla="*/ 13451134 w 21635868"/>
              <a:gd name="connsiteY17" fmla="*/ 4618100 h 4750447"/>
              <a:gd name="connsiteX18" fmla="*/ 12953829 w 21635868"/>
              <a:gd name="connsiteY18" fmla="*/ 4602058 h 4750447"/>
              <a:gd name="connsiteX19" fmla="*/ 12520692 w 21635868"/>
              <a:gd name="connsiteY19" fmla="*/ 4618100 h 4750447"/>
              <a:gd name="connsiteX20" fmla="*/ 11927134 w 21635868"/>
              <a:gd name="connsiteY20" fmla="*/ 4666226 h 4750447"/>
              <a:gd name="connsiteX21" fmla="*/ 10820229 w 21635868"/>
              <a:gd name="connsiteY21" fmla="*/ 4569974 h 4750447"/>
              <a:gd name="connsiteX22" fmla="*/ 10355008 w 21635868"/>
              <a:gd name="connsiteY22" fmla="*/ 4602058 h 4750447"/>
              <a:gd name="connsiteX23" fmla="*/ 9969997 w 21635868"/>
              <a:gd name="connsiteY23" fmla="*/ 4618100 h 4750447"/>
              <a:gd name="connsiteX24" fmla="*/ 9536861 w 21635868"/>
              <a:gd name="connsiteY24" fmla="*/ 4618100 h 4750447"/>
              <a:gd name="connsiteX25" fmla="*/ 8814966 w 21635868"/>
              <a:gd name="connsiteY25" fmla="*/ 4634142 h 4750447"/>
              <a:gd name="connsiteX26" fmla="*/ 8317661 w 21635868"/>
              <a:gd name="connsiteY26" fmla="*/ 4650184 h 4750447"/>
              <a:gd name="connsiteX27" fmla="*/ 7595766 w 21635868"/>
              <a:gd name="connsiteY27" fmla="*/ 4666226 h 4750447"/>
              <a:gd name="connsiteX28" fmla="*/ 6312397 w 21635868"/>
              <a:gd name="connsiteY28" fmla="*/ 4650184 h 4750447"/>
              <a:gd name="connsiteX29" fmla="*/ 5430082 w 21635868"/>
              <a:gd name="connsiteY29" fmla="*/ 4666226 h 4750447"/>
              <a:gd name="connsiteX30" fmla="*/ 4627976 w 21635868"/>
              <a:gd name="connsiteY30" fmla="*/ 4650184 h 4750447"/>
              <a:gd name="connsiteX31" fmla="*/ 3681492 w 21635868"/>
              <a:gd name="connsiteY31" fmla="*/ 4618100 h 4750447"/>
              <a:gd name="connsiteX32" fmla="*/ 3168145 w 21635868"/>
              <a:gd name="connsiteY32" fmla="*/ 4634142 h 4750447"/>
              <a:gd name="connsiteX33" fmla="*/ 2349997 w 21635868"/>
              <a:gd name="connsiteY33" fmla="*/ 4618100 h 4750447"/>
              <a:gd name="connsiteX34" fmla="*/ 1644145 w 21635868"/>
              <a:gd name="connsiteY34" fmla="*/ 4634142 h 4750447"/>
              <a:gd name="connsiteX35" fmla="*/ 1259134 w 21635868"/>
              <a:gd name="connsiteY35" fmla="*/ 4634142 h 4750447"/>
              <a:gd name="connsiteX36" fmla="*/ 954334 w 21635868"/>
              <a:gd name="connsiteY36" fmla="*/ 4521847 h 4750447"/>
              <a:gd name="connsiteX37" fmla="*/ 617450 w 21635868"/>
              <a:gd name="connsiteY37" fmla="*/ 4329342 h 4750447"/>
              <a:gd name="connsiteX38" fmla="*/ 376819 w 21635868"/>
              <a:gd name="connsiteY38" fmla="*/ 4024542 h 4750447"/>
              <a:gd name="connsiteX39" fmla="*/ 168271 w 21635868"/>
              <a:gd name="connsiteY39" fmla="*/ 3848079 h 4750447"/>
              <a:gd name="connsiteX40" fmla="*/ 23892 w 21635868"/>
              <a:gd name="connsiteY40" fmla="*/ 3511195 h 4750447"/>
              <a:gd name="connsiteX41" fmla="*/ 7850 w 21635868"/>
              <a:gd name="connsiteY41" fmla="*/ 3110142 h 4750447"/>
              <a:gd name="connsiteX42" fmla="*/ 104103 w 21635868"/>
              <a:gd name="connsiteY42" fmla="*/ 2628879 h 4750447"/>
              <a:gd name="connsiteX43" fmla="*/ 248482 w 21635868"/>
              <a:gd name="connsiteY43" fmla="*/ 2259911 h 4750447"/>
              <a:gd name="connsiteX44" fmla="*/ 473071 w 21635868"/>
              <a:gd name="connsiteY44" fmla="*/ 2003237 h 4750447"/>
              <a:gd name="connsiteX45" fmla="*/ 729745 w 21635868"/>
              <a:gd name="connsiteY45" fmla="*/ 1746563 h 4750447"/>
              <a:gd name="connsiteX46" fmla="*/ 1034545 w 21635868"/>
              <a:gd name="connsiteY46" fmla="*/ 1441763 h 4750447"/>
              <a:gd name="connsiteX47" fmla="*/ 1483724 w 21635868"/>
              <a:gd name="connsiteY47" fmla="*/ 1024669 h 4750447"/>
              <a:gd name="connsiteX48" fmla="*/ 1852692 w 21635868"/>
              <a:gd name="connsiteY48" fmla="*/ 880290 h 4750447"/>
              <a:gd name="connsiteX49" fmla="*/ 2847303 w 21635868"/>
              <a:gd name="connsiteY49" fmla="*/ 671742 h 4750447"/>
              <a:gd name="connsiteX50" fmla="*/ 3472945 w 21635868"/>
              <a:gd name="connsiteY50" fmla="*/ 591532 h 4750447"/>
              <a:gd name="connsiteX51" fmla="*/ 4515682 w 21635868"/>
              <a:gd name="connsiteY51" fmla="*/ 527363 h 4750447"/>
              <a:gd name="connsiteX52" fmla="*/ 5141324 w 21635868"/>
              <a:gd name="connsiteY52" fmla="*/ 415069 h 4750447"/>
              <a:gd name="connsiteX53" fmla="*/ 6585113 w 21635868"/>
              <a:gd name="connsiteY53" fmla="*/ 350900 h 4750447"/>
              <a:gd name="connsiteX54" fmla="*/ 7611808 w 21635868"/>
              <a:gd name="connsiteY54" fmla="*/ 334858 h 4750447"/>
              <a:gd name="connsiteX55" fmla="*/ 8632333 w 21635868"/>
              <a:gd name="connsiteY55" fmla="*/ 390697 h 4750447"/>
              <a:gd name="connsiteX56" fmla="*/ 9264762 w 21635868"/>
              <a:gd name="connsiteY56" fmla="*/ 409824 h 4750447"/>
              <a:gd name="connsiteX57" fmla="*/ 9622933 w 21635868"/>
              <a:gd name="connsiteY57" fmla="*/ 550501 h 4750447"/>
              <a:gd name="connsiteX58" fmla="*/ 10565100 w 21635868"/>
              <a:gd name="connsiteY58" fmla="*/ 724805 h 4750447"/>
              <a:gd name="connsiteX59" fmla="*/ 11177783 w 21635868"/>
              <a:gd name="connsiteY59" fmla="*/ 918235 h 4750447"/>
              <a:gd name="connsiteX60" fmla="*/ 11579453 w 21635868"/>
              <a:gd name="connsiteY60" fmla="*/ 1083285 h 4750447"/>
              <a:gd name="connsiteX61" fmla="*/ 12102673 w 21635868"/>
              <a:gd name="connsiteY61" fmla="*/ 1229206 h 4750447"/>
              <a:gd name="connsiteX62" fmla="*/ 12625273 w 21635868"/>
              <a:gd name="connsiteY62" fmla="*/ 1477549 h 4750447"/>
              <a:gd name="connsiteX63" fmla="*/ 12911565 w 21635868"/>
              <a:gd name="connsiteY63" fmla="*/ 1659257 h 4750447"/>
              <a:gd name="connsiteX64" fmla="*/ 13212662 w 21635868"/>
              <a:gd name="connsiteY64" fmla="*/ 1805796 h 4750447"/>
              <a:gd name="connsiteX65" fmla="*/ 13616800 w 21635868"/>
              <a:gd name="connsiteY65" fmla="*/ 1974546 h 4750447"/>
              <a:gd name="connsiteX66" fmla="*/ 13774135 w 21635868"/>
              <a:gd name="connsiteY66" fmla="*/ 2136201 h 4750447"/>
              <a:gd name="connsiteX67" fmla="*/ 14092819 w 21635868"/>
              <a:gd name="connsiteY67" fmla="*/ 2468458 h 4750447"/>
              <a:gd name="connsiteX68" fmla="*/ 14205113 w 21635868"/>
              <a:gd name="connsiteY68" fmla="*/ 2805342 h 4750447"/>
              <a:gd name="connsiteX69" fmla="*/ 14381576 w 21635868"/>
              <a:gd name="connsiteY69" fmla="*/ 3013890 h 4750447"/>
              <a:gd name="connsiteX70" fmla="*/ 14574082 w 21635868"/>
              <a:gd name="connsiteY70" fmla="*/ 3318690 h 4750447"/>
              <a:gd name="connsiteX71" fmla="*/ 14959092 w 21635868"/>
              <a:gd name="connsiteY71" fmla="*/ 3671616 h 4750447"/>
              <a:gd name="connsiteX72" fmla="*/ 15121745 w 21635868"/>
              <a:gd name="connsiteY72" fmla="*/ 2744643 h 4750447"/>
              <a:gd name="connsiteX73" fmla="*/ 15319499 w 21635868"/>
              <a:gd name="connsiteY73" fmla="*/ 1981470 h 4750447"/>
              <a:gd name="connsiteX74" fmla="*/ 16614470 w 21635868"/>
              <a:gd name="connsiteY74" fmla="*/ 845963 h 4750447"/>
              <a:gd name="connsiteX75" fmla="*/ 17133073 w 21635868"/>
              <a:gd name="connsiteY75" fmla="*/ 601934 h 4750447"/>
              <a:gd name="connsiteX76" fmla="*/ 17549361 w 21635868"/>
              <a:gd name="connsiteY76" fmla="*/ 214027 h 4750447"/>
              <a:gd name="connsiteX77" fmla="*/ 18793155 w 21635868"/>
              <a:gd name="connsiteY77" fmla="*/ 4297258 h 4750447"/>
              <a:gd name="connsiteX78" fmla="*/ 19595261 w 21635868"/>
              <a:gd name="connsiteY78" fmla="*/ 4313300 h 4750447"/>
              <a:gd name="connsiteX79" fmla="*/ 20156734 w 21635868"/>
              <a:gd name="connsiteY79" fmla="*/ 4345384 h 4750447"/>
              <a:gd name="connsiteX80" fmla="*/ 21039050 w 21635868"/>
              <a:gd name="connsiteY80" fmla="*/ 4393511 h 4750447"/>
              <a:gd name="connsiteX81" fmla="*/ 21391976 w 21635868"/>
              <a:gd name="connsiteY81" fmla="*/ 4425595 h 4750447"/>
              <a:gd name="connsiteX82" fmla="*/ 21472187 w 21635868"/>
              <a:gd name="connsiteY82" fmla="*/ 4521847 h 4750447"/>
              <a:gd name="connsiteX83" fmla="*/ 21632608 w 21635868"/>
              <a:gd name="connsiteY83" fmla="*/ 4553932 h 4750447"/>
              <a:gd name="connsiteX0" fmla="*/ 21632608 w 21635868"/>
              <a:gd name="connsiteY0" fmla="*/ 4573745 h 4770260"/>
              <a:gd name="connsiteX1" fmla="*/ 21504271 w 21635868"/>
              <a:gd name="connsiteY1" fmla="*/ 4750208 h 4770260"/>
              <a:gd name="connsiteX2" fmla="*/ 20734250 w 21635868"/>
              <a:gd name="connsiteY2" fmla="*/ 4766250 h 4770260"/>
              <a:gd name="connsiteX3" fmla="*/ 19851934 w 21635868"/>
              <a:gd name="connsiteY3" fmla="*/ 4750208 h 4770260"/>
              <a:gd name="connsiteX4" fmla="*/ 19482966 w 21635868"/>
              <a:gd name="connsiteY4" fmla="*/ 4702082 h 4770260"/>
              <a:gd name="connsiteX5" fmla="*/ 19210250 w 21635868"/>
              <a:gd name="connsiteY5" fmla="*/ 4702082 h 4770260"/>
              <a:gd name="connsiteX6" fmla="*/ 18825240 w 21635868"/>
              <a:gd name="connsiteY6" fmla="*/ 4766250 h 4770260"/>
              <a:gd name="connsiteX7" fmla="*/ 18488355 w 21635868"/>
              <a:gd name="connsiteY7" fmla="*/ 4734166 h 4770260"/>
              <a:gd name="connsiteX8" fmla="*/ 17846671 w 21635868"/>
              <a:gd name="connsiteY8" fmla="*/ 4686039 h 4770260"/>
              <a:gd name="connsiteX9" fmla="*/ 17413534 w 21635868"/>
              <a:gd name="connsiteY9" fmla="*/ 4686039 h 4770260"/>
              <a:gd name="connsiteX10" fmla="*/ 16948313 w 21635868"/>
              <a:gd name="connsiteY10" fmla="*/ 4686039 h 4770260"/>
              <a:gd name="connsiteX11" fmla="*/ 16611429 w 21635868"/>
              <a:gd name="connsiteY11" fmla="*/ 4702082 h 4770260"/>
              <a:gd name="connsiteX12" fmla="*/ 15777240 w 21635868"/>
              <a:gd name="connsiteY12" fmla="*/ 4637913 h 4770260"/>
              <a:gd name="connsiteX13" fmla="*/ 15328061 w 21635868"/>
              <a:gd name="connsiteY13" fmla="*/ 4653955 h 4770260"/>
              <a:gd name="connsiteX14" fmla="*/ 14894924 w 21635868"/>
              <a:gd name="connsiteY14" fmla="*/ 4653955 h 4770260"/>
              <a:gd name="connsiteX15" fmla="*/ 14189071 w 21635868"/>
              <a:gd name="connsiteY15" fmla="*/ 4653955 h 4770260"/>
              <a:gd name="connsiteX16" fmla="*/ 13675724 w 21635868"/>
              <a:gd name="connsiteY16" fmla="*/ 4669997 h 4770260"/>
              <a:gd name="connsiteX17" fmla="*/ 13451134 w 21635868"/>
              <a:gd name="connsiteY17" fmla="*/ 4637913 h 4770260"/>
              <a:gd name="connsiteX18" fmla="*/ 12953829 w 21635868"/>
              <a:gd name="connsiteY18" fmla="*/ 4621871 h 4770260"/>
              <a:gd name="connsiteX19" fmla="*/ 12520692 w 21635868"/>
              <a:gd name="connsiteY19" fmla="*/ 4637913 h 4770260"/>
              <a:gd name="connsiteX20" fmla="*/ 11927134 w 21635868"/>
              <a:gd name="connsiteY20" fmla="*/ 4686039 h 4770260"/>
              <a:gd name="connsiteX21" fmla="*/ 10820229 w 21635868"/>
              <a:gd name="connsiteY21" fmla="*/ 4589787 h 4770260"/>
              <a:gd name="connsiteX22" fmla="*/ 10355008 w 21635868"/>
              <a:gd name="connsiteY22" fmla="*/ 4621871 h 4770260"/>
              <a:gd name="connsiteX23" fmla="*/ 9969997 w 21635868"/>
              <a:gd name="connsiteY23" fmla="*/ 4637913 h 4770260"/>
              <a:gd name="connsiteX24" fmla="*/ 9536861 w 21635868"/>
              <a:gd name="connsiteY24" fmla="*/ 4637913 h 4770260"/>
              <a:gd name="connsiteX25" fmla="*/ 8814966 w 21635868"/>
              <a:gd name="connsiteY25" fmla="*/ 4653955 h 4770260"/>
              <a:gd name="connsiteX26" fmla="*/ 8317661 w 21635868"/>
              <a:gd name="connsiteY26" fmla="*/ 4669997 h 4770260"/>
              <a:gd name="connsiteX27" fmla="*/ 7595766 w 21635868"/>
              <a:gd name="connsiteY27" fmla="*/ 4686039 h 4770260"/>
              <a:gd name="connsiteX28" fmla="*/ 6312397 w 21635868"/>
              <a:gd name="connsiteY28" fmla="*/ 4669997 h 4770260"/>
              <a:gd name="connsiteX29" fmla="*/ 5430082 w 21635868"/>
              <a:gd name="connsiteY29" fmla="*/ 4686039 h 4770260"/>
              <a:gd name="connsiteX30" fmla="*/ 4627976 w 21635868"/>
              <a:gd name="connsiteY30" fmla="*/ 4669997 h 4770260"/>
              <a:gd name="connsiteX31" fmla="*/ 3681492 w 21635868"/>
              <a:gd name="connsiteY31" fmla="*/ 4637913 h 4770260"/>
              <a:gd name="connsiteX32" fmla="*/ 3168145 w 21635868"/>
              <a:gd name="connsiteY32" fmla="*/ 4653955 h 4770260"/>
              <a:gd name="connsiteX33" fmla="*/ 2349997 w 21635868"/>
              <a:gd name="connsiteY33" fmla="*/ 4637913 h 4770260"/>
              <a:gd name="connsiteX34" fmla="*/ 1644145 w 21635868"/>
              <a:gd name="connsiteY34" fmla="*/ 4653955 h 4770260"/>
              <a:gd name="connsiteX35" fmla="*/ 1259134 w 21635868"/>
              <a:gd name="connsiteY35" fmla="*/ 4653955 h 4770260"/>
              <a:gd name="connsiteX36" fmla="*/ 954334 w 21635868"/>
              <a:gd name="connsiteY36" fmla="*/ 4541660 h 4770260"/>
              <a:gd name="connsiteX37" fmla="*/ 617450 w 21635868"/>
              <a:gd name="connsiteY37" fmla="*/ 4349155 h 4770260"/>
              <a:gd name="connsiteX38" fmla="*/ 376819 w 21635868"/>
              <a:gd name="connsiteY38" fmla="*/ 4044355 h 4770260"/>
              <a:gd name="connsiteX39" fmla="*/ 168271 w 21635868"/>
              <a:gd name="connsiteY39" fmla="*/ 3867892 h 4770260"/>
              <a:gd name="connsiteX40" fmla="*/ 23892 w 21635868"/>
              <a:gd name="connsiteY40" fmla="*/ 3531008 h 4770260"/>
              <a:gd name="connsiteX41" fmla="*/ 7850 w 21635868"/>
              <a:gd name="connsiteY41" fmla="*/ 3129955 h 4770260"/>
              <a:gd name="connsiteX42" fmla="*/ 104103 w 21635868"/>
              <a:gd name="connsiteY42" fmla="*/ 2648692 h 4770260"/>
              <a:gd name="connsiteX43" fmla="*/ 248482 w 21635868"/>
              <a:gd name="connsiteY43" fmla="*/ 2279724 h 4770260"/>
              <a:gd name="connsiteX44" fmla="*/ 473071 w 21635868"/>
              <a:gd name="connsiteY44" fmla="*/ 2023050 h 4770260"/>
              <a:gd name="connsiteX45" fmla="*/ 729745 w 21635868"/>
              <a:gd name="connsiteY45" fmla="*/ 1766376 h 4770260"/>
              <a:gd name="connsiteX46" fmla="*/ 1034545 w 21635868"/>
              <a:gd name="connsiteY46" fmla="*/ 1461576 h 4770260"/>
              <a:gd name="connsiteX47" fmla="*/ 1483724 w 21635868"/>
              <a:gd name="connsiteY47" fmla="*/ 1044482 h 4770260"/>
              <a:gd name="connsiteX48" fmla="*/ 1852692 w 21635868"/>
              <a:gd name="connsiteY48" fmla="*/ 900103 h 4770260"/>
              <a:gd name="connsiteX49" fmla="*/ 2847303 w 21635868"/>
              <a:gd name="connsiteY49" fmla="*/ 691555 h 4770260"/>
              <a:gd name="connsiteX50" fmla="*/ 3472945 w 21635868"/>
              <a:gd name="connsiteY50" fmla="*/ 611345 h 4770260"/>
              <a:gd name="connsiteX51" fmla="*/ 4515682 w 21635868"/>
              <a:gd name="connsiteY51" fmla="*/ 547176 h 4770260"/>
              <a:gd name="connsiteX52" fmla="*/ 5141324 w 21635868"/>
              <a:gd name="connsiteY52" fmla="*/ 434882 h 4770260"/>
              <a:gd name="connsiteX53" fmla="*/ 6585113 w 21635868"/>
              <a:gd name="connsiteY53" fmla="*/ 370713 h 4770260"/>
              <a:gd name="connsiteX54" fmla="*/ 7611808 w 21635868"/>
              <a:gd name="connsiteY54" fmla="*/ 354671 h 4770260"/>
              <a:gd name="connsiteX55" fmla="*/ 8632333 w 21635868"/>
              <a:gd name="connsiteY55" fmla="*/ 410510 h 4770260"/>
              <a:gd name="connsiteX56" fmla="*/ 9264762 w 21635868"/>
              <a:gd name="connsiteY56" fmla="*/ 429637 h 4770260"/>
              <a:gd name="connsiteX57" fmla="*/ 9622933 w 21635868"/>
              <a:gd name="connsiteY57" fmla="*/ 570314 h 4770260"/>
              <a:gd name="connsiteX58" fmla="*/ 10565100 w 21635868"/>
              <a:gd name="connsiteY58" fmla="*/ 744618 h 4770260"/>
              <a:gd name="connsiteX59" fmla="*/ 11177783 w 21635868"/>
              <a:gd name="connsiteY59" fmla="*/ 938048 h 4770260"/>
              <a:gd name="connsiteX60" fmla="*/ 11579453 w 21635868"/>
              <a:gd name="connsiteY60" fmla="*/ 1103098 h 4770260"/>
              <a:gd name="connsiteX61" fmla="*/ 12102673 w 21635868"/>
              <a:gd name="connsiteY61" fmla="*/ 1249019 h 4770260"/>
              <a:gd name="connsiteX62" fmla="*/ 12625273 w 21635868"/>
              <a:gd name="connsiteY62" fmla="*/ 1497362 h 4770260"/>
              <a:gd name="connsiteX63" fmla="*/ 12911565 w 21635868"/>
              <a:gd name="connsiteY63" fmla="*/ 1679070 h 4770260"/>
              <a:gd name="connsiteX64" fmla="*/ 13212662 w 21635868"/>
              <a:gd name="connsiteY64" fmla="*/ 1825609 h 4770260"/>
              <a:gd name="connsiteX65" fmla="*/ 13616800 w 21635868"/>
              <a:gd name="connsiteY65" fmla="*/ 1994359 h 4770260"/>
              <a:gd name="connsiteX66" fmla="*/ 13774135 w 21635868"/>
              <a:gd name="connsiteY66" fmla="*/ 2156014 h 4770260"/>
              <a:gd name="connsiteX67" fmla="*/ 14092819 w 21635868"/>
              <a:gd name="connsiteY67" fmla="*/ 2488271 h 4770260"/>
              <a:gd name="connsiteX68" fmla="*/ 14205113 w 21635868"/>
              <a:gd name="connsiteY68" fmla="*/ 2825155 h 4770260"/>
              <a:gd name="connsiteX69" fmla="*/ 14381576 w 21635868"/>
              <a:gd name="connsiteY69" fmla="*/ 3033703 h 4770260"/>
              <a:gd name="connsiteX70" fmla="*/ 14574082 w 21635868"/>
              <a:gd name="connsiteY70" fmla="*/ 3338503 h 4770260"/>
              <a:gd name="connsiteX71" fmla="*/ 14959092 w 21635868"/>
              <a:gd name="connsiteY71" fmla="*/ 3691429 h 4770260"/>
              <a:gd name="connsiteX72" fmla="*/ 15121745 w 21635868"/>
              <a:gd name="connsiteY72" fmla="*/ 2764456 h 4770260"/>
              <a:gd name="connsiteX73" fmla="*/ 15319499 w 21635868"/>
              <a:gd name="connsiteY73" fmla="*/ 2001283 h 4770260"/>
              <a:gd name="connsiteX74" fmla="*/ 15577561 w 21635868"/>
              <a:gd name="connsiteY74" fmla="*/ 1643538 h 4770260"/>
              <a:gd name="connsiteX75" fmla="*/ 17133073 w 21635868"/>
              <a:gd name="connsiteY75" fmla="*/ 621747 h 4770260"/>
              <a:gd name="connsiteX76" fmla="*/ 17549361 w 21635868"/>
              <a:gd name="connsiteY76" fmla="*/ 233840 h 4770260"/>
              <a:gd name="connsiteX77" fmla="*/ 18793155 w 21635868"/>
              <a:gd name="connsiteY77" fmla="*/ 4317071 h 4770260"/>
              <a:gd name="connsiteX78" fmla="*/ 19595261 w 21635868"/>
              <a:gd name="connsiteY78" fmla="*/ 4333113 h 4770260"/>
              <a:gd name="connsiteX79" fmla="*/ 20156734 w 21635868"/>
              <a:gd name="connsiteY79" fmla="*/ 4365197 h 4770260"/>
              <a:gd name="connsiteX80" fmla="*/ 21039050 w 21635868"/>
              <a:gd name="connsiteY80" fmla="*/ 4413324 h 4770260"/>
              <a:gd name="connsiteX81" fmla="*/ 21391976 w 21635868"/>
              <a:gd name="connsiteY81" fmla="*/ 4445408 h 4770260"/>
              <a:gd name="connsiteX82" fmla="*/ 21472187 w 21635868"/>
              <a:gd name="connsiteY82" fmla="*/ 4541660 h 4770260"/>
              <a:gd name="connsiteX83" fmla="*/ 21632608 w 21635868"/>
              <a:gd name="connsiteY83" fmla="*/ 4573745 h 4770260"/>
              <a:gd name="connsiteX0" fmla="*/ 21632608 w 21635868"/>
              <a:gd name="connsiteY0" fmla="*/ 4471062 h 4667577"/>
              <a:gd name="connsiteX1" fmla="*/ 21504271 w 21635868"/>
              <a:gd name="connsiteY1" fmla="*/ 4647525 h 4667577"/>
              <a:gd name="connsiteX2" fmla="*/ 20734250 w 21635868"/>
              <a:gd name="connsiteY2" fmla="*/ 4663567 h 4667577"/>
              <a:gd name="connsiteX3" fmla="*/ 19851934 w 21635868"/>
              <a:gd name="connsiteY3" fmla="*/ 4647525 h 4667577"/>
              <a:gd name="connsiteX4" fmla="*/ 19482966 w 21635868"/>
              <a:gd name="connsiteY4" fmla="*/ 4599399 h 4667577"/>
              <a:gd name="connsiteX5" fmla="*/ 19210250 w 21635868"/>
              <a:gd name="connsiteY5" fmla="*/ 4599399 h 4667577"/>
              <a:gd name="connsiteX6" fmla="*/ 18825240 w 21635868"/>
              <a:gd name="connsiteY6" fmla="*/ 4663567 h 4667577"/>
              <a:gd name="connsiteX7" fmla="*/ 18488355 w 21635868"/>
              <a:gd name="connsiteY7" fmla="*/ 4631483 h 4667577"/>
              <a:gd name="connsiteX8" fmla="*/ 17846671 w 21635868"/>
              <a:gd name="connsiteY8" fmla="*/ 4583356 h 4667577"/>
              <a:gd name="connsiteX9" fmla="*/ 17413534 w 21635868"/>
              <a:gd name="connsiteY9" fmla="*/ 4583356 h 4667577"/>
              <a:gd name="connsiteX10" fmla="*/ 16948313 w 21635868"/>
              <a:gd name="connsiteY10" fmla="*/ 4583356 h 4667577"/>
              <a:gd name="connsiteX11" fmla="*/ 16611429 w 21635868"/>
              <a:gd name="connsiteY11" fmla="*/ 4599399 h 4667577"/>
              <a:gd name="connsiteX12" fmla="*/ 15777240 w 21635868"/>
              <a:gd name="connsiteY12" fmla="*/ 4535230 h 4667577"/>
              <a:gd name="connsiteX13" fmla="*/ 15328061 w 21635868"/>
              <a:gd name="connsiteY13" fmla="*/ 4551272 h 4667577"/>
              <a:gd name="connsiteX14" fmla="*/ 14894924 w 21635868"/>
              <a:gd name="connsiteY14" fmla="*/ 4551272 h 4667577"/>
              <a:gd name="connsiteX15" fmla="*/ 14189071 w 21635868"/>
              <a:gd name="connsiteY15" fmla="*/ 4551272 h 4667577"/>
              <a:gd name="connsiteX16" fmla="*/ 13675724 w 21635868"/>
              <a:gd name="connsiteY16" fmla="*/ 4567314 h 4667577"/>
              <a:gd name="connsiteX17" fmla="*/ 13451134 w 21635868"/>
              <a:gd name="connsiteY17" fmla="*/ 4535230 h 4667577"/>
              <a:gd name="connsiteX18" fmla="*/ 12953829 w 21635868"/>
              <a:gd name="connsiteY18" fmla="*/ 4519188 h 4667577"/>
              <a:gd name="connsiteX19" fmla="*/ 12520692 w 21635868"/>
              <a:gd name="connsiteY19" fmla="*/ 4535230 h 4667577"/>
              <a:gd name="connsiteX20" fmla="*/ 11927134 w 21635868"/>
              <a:gd name="connsiteY20" fmla="*/ 4583356 h 4667577"/>
              <a:gd name="connsiteX21" fmla="*/ 10820229 w 21635868"/>
              <a:gd name="connsiteY21" fmla="*/ 4487104 h 4667577"/>
              <a:gd name="connsiteX22" fmla="*/ 10355008 w 21635868"/>
              <a:gd name="connsiteY22" fmla="*/ 4519188 h 4667577"/>
              <a:gd name="connsiteX23" fmla="*/ 9969997 w 21635868"/>
              <a:gd name="connsiteY23" fmla="*/ 4535230 h 4667577"/>
              <a:gd name="connsiteX24" fmla="*/ 9536861 w 21635868"/>
              <a:gd name="connsiteY24" fmla="*/ 4535230 h 4667577"/>
              <a:gd name="connsiteX25" fmla="*/ 8814966 w 21635868"/>
              <a:gd name="connsiteY25" fmla="*/ 4551272 h 4667577"/>
              <a:gd name="connsiteX26" fmla="*/ 8317661 w 21635868"/>
              <a:gd name="connsiteY26" fmla="*/ 4567314 h 4667577"/>
              <a:gd name="connsiteX27" fmla="*/ 7595766 w 21635868"/>
              <a:gd name="connsiteY27" fmla="*/ 4583356 h 4667577"/>
              <a:gd name="connsiteX28" fmla="*/ 6312397 w 21635868"/>
              <a:gd name="connsiteY28" fmla="*/ 4567314 h 4667577"/>
              <a:gd name="connsiteX29" fmla="*/ 5430082 w 21635868"/>
              <a:gd name="connsiteY29" fmla="*/ 4583356 h 4667577"/>
              <a:gd name="connsiteX30" fmla="*/ 4627976 w 21635868"/>
              <a:gd name="connsiteY30" fmla="*/ 4567314 h 4667577"/>
              <a:gd name="connsiteX31" fmla="*/ 3681492 w 21635868"/>
              <a:gd name="connsiteY31" fmla="*/ 4535230 h 4667577"/>
              <a:gd name="connsiteX32" fmla="*/ 3168145 w 21635868"/>
              <a:gd name="connsiteY32" fmla="*/ 4551272 h 4667577"/>
              <a:gd name="connsiteX33" fmla="*/ 2349997 w 21635868"/>
              <a:gd name="connsiteY33" fmla="*/ 4535230 h 4667577"/>
              <a:gd name="connsiteX34" fmla="*/ 1644145 w 21635868"/>
              <a:gd name="connsiteY34" fmla="*/ 4551272 h 4667577"/>
              <a:gd name="connsiteX35" fmla="*/ 1259134 w 21635868"/>
              <a:gd name="connsiteY35" fmla="*/ 4551272 h 4667577"/>
              <a:gd name="connsiteX36" fmla="*/ 954334 w 21635868"/>
              <a:gd name="connsiteY36" fmla="*/ 4438977 h 4667577"/>
              <a:gd name="connsiteX37" fmla="*/ 617450 w 21635868"/>
              <a:gd name="connsiteY37" fmla="*/ 4246472 h 4667577"/>
              <a:gd name="connsiteX38" fmla="*/ 376819 w 21635868"/>
              <a:gd name="connsiteY38" fmla="*/ 3941672 h 4667577"/>
              <a:gd name="connsiteX39" fmla="*/ 168271 w 21635868"/>
              <a:gd name="connsiteY39" fmla="*/ 3765209 h 4667577"/>
              <a:gd name="connsiteX40" fmla="*/ 23892 w 21635868"/>
              <a:gd name="connsiteY40" fmla="*/ 3428325 h 4667577"/>
              <a:gd name="connsiteX41" fmla="*/ 7850 w 21635868"/>
              <a:gd name="connsiteY41" fmla="*/ 3027272 h 4667577"/>
              <a:gd name="connsiteX42" fmla="*/ 104103 w 21635868"/>
              <a:gd name="connsiteY42" fmla="*/ 2546009 h 4667577"/>
              <a:gd name="connsiteX43" fmla="*/ 248482 w 21635868"/>
              <a:gd name="connsiteY43" fmla="*/ 2177041 h 4667577"/>
              <a:gd name="connsiteX44" fmla="*/ 473071 w 21635868"/>
              <a:gd name="connsiteY44" fmla="*/ 1920367 h 4667577"/>
              <a:gd name="connsiteX45" fmla="*/ 729745 w 21635868"/>
              <a:gd name="connsiteY45" fmla="*/ 1663693 h 4667577"/>
              <a:gd name="connsiteX46" fmla="*/ 1034545 w 21635868"/>
              <a:gd name="connsiteY46" fmla="*/ 1358893 h 4667577"/>
              <a:gd name="connsiteX47" fmla="*/ 1483724 w 21635868"/>
              <a:gd name="connsiteY47" fmla="*/ 941799 h 4667577"/>
              <a:gd name="connsiteX48" fmla="*/ 1852692 w 21635868"/>
              <a:gd name="connsiteY48" fmla="*/ 797420 h 4667577"/>
              <a:gd name="connsiteX49" fmla="*/ 2847303 w 21635868"/>
              <a:gd name="connsiteY49" fmla="*/ 588872 h 4667577"/>
              <a:gd name="connsiteX50" fmla="*/ 3472945 w 21635868"/>
              <a:gd name="connsiteY50" fmla="*/ 508662 h 4667577"/>
              <a:gd name="connsiteX51" fmla="*/ 4515682 w 21635868"/>
              <a:gd name="connsiteY51" fmla="*/ 444493 h 4667577"/>
              <a:gd name="connsiteX52" fmla="*/ 5141324 w 21635868"/>
              <a:gd name="connsiteY52" fmla="*/ 332199 h 4667577"/>
              <a:gd name="connsiteX53" fmla="*/ 6585113 w 21635868"/>
              <a:gd name="connsiteY53" fmla="*/ 268030 h 4667577"/>
              <a:gd name="connsiteX54" fmla="*/ 7611808 w 21635868"/>
              <a:gd name="connsiteY54" fmla="*/ 251988 h 4667577"/>
              <a:gd name="connsiteX55" fmla="*/ 8632333 w 21635868"/>
              <a:gd name="connsiteY55" fmla="*/ 307827 h 4667577"/>
              <a:gd name="connsiteX56" fmla="*/ 9264762 w 21635868"/>
              <a:gd name="connsiteY56" fmla="*/ 326954 h 4667577"/>
              <a:gd name="connsiteX57" fmla="*/ 9622933 w 21635868"/>
              <a:gd name="connsiteY57" fmla="*/ 467631 h 4667577"/>
              <a:gd name="connsiteX58" fmla="*/ 10565100 w 21635868"/>
              <a:gd name="connsiteY58" fmla="*/ 641935 h 4667577"/>
              <a:gd name="connsiteX59" fmla="*/ 11177783 w 21635868"/>
              <a:gd name="connsiteY59" fmla="*/ 835365 h 4667577"/>
              <a:gd name="connsiteX60" fmla="*/ 11579453 w 21635868"/>
              <a:gd name="connsiteY60" fmla="*/ 1000415 h 4667577"/>
              <a:gd name="connsiteX61" fmla="*/ 12102673 w 21635868"/>
              <a:gd name="connsiteY61" fmla="*/ 1146336 h 4667577"/>
              <a:gd name="connsiteX62" fmla="*/ 12625273 w 21635868"/>
              <a:gd name="connsiteY62" fmla="*/ 1394679 h 4667577"/>
              <a:gd name="connsiteX63" fmla="*/ 12911565 w 21635868"/>
              <a:gd name="connsiteY63" fmla="*/ 1576387 h 4667577"/>
              <a:gd name="connsiteX64" fmla="*/ 13212662 w 21635868"/>
              <a:gd name="connsiteY64" fmla="*/ 1722926 h 4667577"/>
              <a:gd name="connsiteX65" fmla="*/ 13616800 w 21635868"/>
              <a:gd name="connsiteY65" fmla="*/ 1891676 h 4667577"/>
              <a:gd name="connsiteX66" fmla="*/ 13774135 w 21635868"/>
              <a:gd name="connsiteY66" fmla="*/ 2053331 h 4667577"/>
              <a:gd name="connsiteX67" fmla="*/ 14092819 w 21635868"/>
              <a:gd name="connsiteY67" fmla="*/ 2385588 h 4667577"/>
              <a:gd name="connsiteX68" fmla="*/ 14205113 w 21635868"/>
              <a:gd name="connsiteY68" fmla="*/ 2722472 h 4667577"/>
              <a:gd name="connsiteX69" fmla="*/ 14381576 w 21635868"/>
              <a:gd name="connsiteY69" fmla="*/ 2931020 h 4667577"/>
              <a:gd name="connsiteX70" fmla="*/ 14574082 w 21635868"/>
              <a:gd name="connsiteY70" fmla="*/ 3235820 h 4667577"/>
              <a:gd name="connsiteX71" fmla="*/ 14959092 w 21635868"/>
              <a:gd name="connsiteY71" fmla="*/ 3588746 h 4667577"/>
              <a:gd name="connsiteX72" fmla="*/ 15121745 w 21635868"/>
              <a:gd name="connsiteY72" fmla="*/ 2661773 h 4667577"/>
              <a:gd name="connsiteX73" fmla="*/ 15319499 w 21635868"/>
              <a:gd name="connsiteY73" fmla="*/ 1898600 h 4667577"/>
              <a:gd name="connsiteX74" fmla="*/ 15577561 w 21635868"/>
              <a:gd name="connsiteY74" fmla="*/ 1540855 h 4667577"/>
              <a:gd name="connsiteX75" fmla="*/ 16006000 w 21635868"/>
              <a:gd name="connsiteY75" fmla="*/ 1053762 h 4667577"/>
              <a:gd name="connsiteX76" fmla="*/ 17549361 w 21635868"/>
              <a:gd name="connsiteY76" fmla="*/ 131157 h 4667577"/>
              <a:gd name="connsiteX77" fmla="*/ 18793155 w 21635868"/>
              <a:gd name="connsiteY77" fmla="*/ 4214388 h 4667577"/>
              <a:gd name="connsiteX78" fmla="*/ 19595261 w 21635868"/>
              <a:gd name="connsiteY78" fmla="*/ 4230430 h 4667577"/>
              <a:gd name="connsiteX79" fmla="*/ 20156734 w 21635868"/>
              <a:gd name="connsiteY79" fmla="*/ 4262514 h 4667577"/>
              <a:gd name="connsiteX80" fmla="*/ 21039050 w 21635868"/>
              <a:gd name="connsiteY80" fmla="*/ 4310641 h 4667577"/>
              <a:gd name="connsiteX81" fmla="*/ 21391976 w 21635868"/>
              <a:gd name="connsiteY81" fmla="*/ 4342725 h 4667577"/>
              <a:gd name="connsiteX82" fmla="*/ 21472187 w 21635868"/>
              <a:gd name="connsiteY82" fmla="*/ 4438977 h 4667577"/>
              <a:gd name="connsiteX83" fmla="*/ 21632608 w 21635868"/>
              <a:gd name="connsiteY83" fmla="*/ 4471062 h 4667577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12662 w 21635868"/>
              <a:gd name="connsiteY64" fmla="*/ 1473130 h 4417781"/>
              <a:gd name="connsiteX65" fmla="*/ 13616800 w 21635868"/>
              <a:gd name="connsiteY65" fmla="*/ 1641880 h 4417781"/>
              <a:gd name="connsiteX66" fmla="*/ 13774135 w 21635868"/>
              <a:gd name="connsiteY66" fmla="*/ 1803535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121745 w 21635868"/>
              <a:gd name="connsiteY72" fmla="*/ 2411977 h 4417781"/>
              <a:gd name="connsiteX73" fmla="*/ 15319499 w 21635868"/>
              <a:gd name="connsiteY73" fmla="*/ 1648804 h 4417781"/>
              <a:gd name="connsiteX74" fmla="*/ 15577561 w 21635868"/>
              <a:gd name="connsiteY74" fmla="*/ 1291059 h 4417781"/>
              <a:gd name="connsiteX75" fmla="*/ 16006000 w 21635868"/>
              <a:gd name="connsiteY75" fmla="*/ 803966 h 4417781"/>
              <a:gd name="connsiteX76" fmla="*/ 16422288 w 21635868"/>
              <a:gd name="connsiteY76" fmla="*/ 416079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42687 h 4439202"/>
              <a:gd name="connsiteX1" fmla="*/ 21504271 w 21635868"/>
              <a:gd name="connsiteY1" fmla="*/ 4419150 h 4439202"/>
              <a:gd name="connsiteX2" fmla="*/ 20734250 w 21635868"/>
              <a:gd name="connsiteY2" fmla="*/ 4435192 h 4439202"/>
              <a:gd name="connsiteX3" fmla="*/ 19851934 w 21635868"/>
              <a:gd name="connsiteY3" fmla="*/ 4419150 h 4439202"/>
              <a:gd name="connsiteX4" fmla="*/ 19482966 w 21635868"/>
              <a:gd name="connsiteY4" fmla="*/ 4371024 h 4439202"/>
              <a:gd name="connsiteX5" fmla="*/ 19210250 w 21635868"/>
              <a:gd name="connsiteY5" fmla="*/ 4371024 h 4439202"/>
              <a:gd name="connsiteX6" fmla="*/ 18825240 w 21635868"/>
              <a:gd name="connsiteY6" fmla="*/ 4435192 h 4439202"/>
              <a:gd name="connsiteX7" fmla="*/ 18488355 w 21635868"/>
              <a:gd name="connsiteY7" fmla="*/ 4403108 h 4439202"/>
              <a:gd name="connsiteX8" fmla="*/ 17846671 w 21635868"/>
              <a:gd name="connsiteY8" fmla="*/ 4354981 h 4439202"/>
              <a:gd name="connsiteX9" fmla="*/ 17413534 w 21635868"/>
              <a:gd name="connsiteY9" fmla="*/ 4354981 h 4439202"/>
              <a:gd name="connsiteX10" fmla="*/ 16948313 w 21635868"/>
              <a:gd name="connsiteY10" fmla="*/ 4354981 h 4439202"/>
              <a:gd name="connsiteX11" fmla="*/ 16611429 w 21635868"/>
              <a:gd name="connsiteY11" fmla="*/ 4371024 h 4439202"/>
              <a:gd name="connsiteX12" fmla="*/ 15777240 w 21635868"/>
              <a:gd name="connsiteY12" fmla="*/ 4306855 h 4439202"/>
              <a:gd name="connsiteX13" fmla="*/ 15328061 w 21635868"/>
              <a:gd name="connsiteY13" fmla="*/ 4322897 h 4439202"/>
              <a:gd name="connsiteX14" fmla="*/ 14894924 w 21635868"/>
              <a:gd name="connsiteY14" fmla="*/ 4322897 h 4439202"/>
              <a:gd name="connsiteX15" fmla="*/ 14189071 w 21635868"/>
              <a:gd name="connsiteY15" fmla="*/ 4322897 h 4439202"/>
              <a:gd name="connsiteX16" fmla="*/ 13675724 w 21635868"/>
              <a:gd name="connsiteY16" fmla="*/ 4338939 h 4439202"/>
              <a:gd name="connsiteX17" fmla="*/ 13451134 w 21635868"/>
              <a:gd name="connsiteY17" fmla="*/ 4306855 h 4439202"/>
              <a:gd name="connsiteX18" fmla="*/ 12953829 w 21635868"/>
              <a:gd name="connsiteY18" fmla="*/ 4290813 h 4439202"/>
              <a:gd name="connsiteX19" fmla="*/ 12520692 w 21635868"/>
              <a:gd name="connsiteY19" fmla="*/ 4306855 h 4439202"/>
              <a:gd name="connsiteX20" fmla="*/ 11927134 w 21635868"/>
              <a:gd name="connsiteY20" fmla="*/ 4354981 h 4439202"/>
              <a:gd name="connsiteX21" fmla="*/ 10820229 w 21635868"/>
              <a:gd name="connsiteY21" fmla="*/ 4258729 h 4439202"/>
              <a:gd name="connsiteX22" fmla="*/ 10355008 w 21635868"/>
              <a:gd name="connsiteY22" fmla="*/ 4290813 h 4439202"/>
              <a:gd name="connsiteX23" fmla="*/ 9969997 w 21635868"/>
              <a:gd name="connsiteY23" fmla="*/ 4306855 h 4439202"/>
              <a:gd name="connsiteX24" fmla="*/ 9536861 w 21635868"/>
              <a:gd name="connsiteY24" fmla="*/ 4306855 h 4439202"/>
              <a:gd name="connsiteX25" fmla="*/ 8814966 w 21635868"/>
              <a:gd name="connsiteY25" fmla="*/ 4322897 h 4439202"/>
              <a:gd name="connsiteX26" fmla="*/ 8317661 w 21635868"/>
              <a:gd name="connsiteY26" fmla="*/ 4338939 h 4439202"/>
              <a:gd name="connsiteX27" fmla="*/ 7595766 w 21635868"/>
              <a:gd name="connsiteY27" fmla="*/ 4354981 h 4439202"/>
              <a:gd name="connsiteX28" fmla="*/ 6312397 w 21635868"/>
              <a:gd name="connsiteY28" fmla="*/ 4338939 h 4439202"/>
              <a:gd name="connsiteX29" fmla="*/ 5430082 w 21635868"/>
              <a:gd name="connsiteY29" fmla="*/ 4354981 h 4439202"/>
              <a:gd name="connsiteX30" fmla="*/ 4627976 w 21635868"/>
              <a:gd name="connsiteY30" fmla="*/ 4338939 h 4439202"/>
              <a:gd name="connsiteX31" fmla="*/ 3681492 w 21635868"/>
              <a:gd name="connsiteY31" fmla="*/ 4306855 h 4439202"/>
              <a:gd name="connsiteX32" fmla="*/ 3168145 w 21635868"/>
              <a:gd name="connsiteY32" fmla="*/ 4322897 h 4439202"/>
              <a:gd name="connsiteX33" fmla="*/ 2349997 w 21635868"/>
              <a:gd name="connsiteY33" fmla="*/ 4306855 h 4439202"/>
              <a:gd name="connsiteX34" fmla="*/ 1644145 w 21635868"/>
              <a:gd name="connsiteY34" fmla="*/ 4322897 h 4439202"/>
              <a:gd name="connsiteX35" fmla="*/ 1259134 w 21635868"/>
              <a:gd name="connsiteY35" fmla="*/ 4322897 h 4439202"/>
              <a:gd name="connsiteX36" fmla="*/ 954334 w 21635868"/>
              <a:gd name="connsiteY36" fmla="*/ 4210602 h 4439202"/>
              <a:gd name="connsiteX37" fmla="*/ 617450 w 21635868"/>
              <a:gd name="connsiteY37" fmla="*/ 4018097 h 4439202"/>
              <a:gd name="connsiteX38" fmla="*/ 376819 w 21635868"/>
              <a:gd name="connsiteY38" fmla="*/ 3713297 h 4439202"/>
              <a:gd name="connsiteX39" fmla="*/ 168271 w 21635868"/>
              <a:gd name="connsiteY39" fmla="*/ 3536834 h 4439202"/>
              <a:gd name="connsiteX40" fmla="*/ 23892 w 21635868"/>
              <a:gd name="connsiteY40" fmla="*/ 3199950 h 4439202"/>
              <a:gd name="connsiteX41" fmla="*/ 7850 w 21635868"/>
              <a:gd name="connsiteY41" fmla="*/ 2798897 h 4439202"/>
              <a:gd name="connsiteX42" fmla="*/ 104103 w 21635868"/>
              <a:gd name="connsiteY42" fmla="*/ 2317634 h 4439202"/>
              <a:gd name="connsiteX43" fmla="*/ 248482 w 21635868"/>
              <a:gd name="connsiteY43" fmla="*/ 1948666 h 4439202"/>
              <a:gd name="connsiteX44" fmla="*/ 473071 w 21635868"/>
              <a:gd name="connsiteY44" fmla="*/ 1691992 h 4439202"/>
              <a:gd name="connsiteX45" fmla="*/ 729745 w 21635868"/>
              <a:gd name="connsiteY45" fmla="*/ 1435318 h 4439202"/>
              <a:gd name="connsiteX46" fmla="*/ 1034545 w 21635868"/>
              <a:gd name="connsiteY46" fmla="*/ 1130518 h 4439202"/>
              <a:gd name="connsiteX47" fmla="*/ 1483724 w 21635868"/>
              <a:gd name="connsiteY47" fmla="*/ 713424 h 4439202"/>
              <a:gd name="connsiteX48" fmla="*/ 1852692 w 21635868"/>
              <a:gd name="connsiteY48" fmla="*/ 569045 h 4439202"/>
              <a:gd name="connsiteX49" fmla="*/ 2847303 w 21635868"/>
              <a:gd name="connsiteY49" fmla="*/ 360497 h 4439202"/>
              <a:gd name="connsiteX50" fmla="*/ 3472945 w 21635868"/>
              <a:gd name="connsiteY50" fmla="*/ 280287 h 4439202"/>
              <a:gd name="connsiteX51" fmla="*/ 4515682 w 21635868"/>
              <a:gd name="connsiteY51" fmla="*/ 216118 h 4439202"/>
              <a:gd name="connsiteX52" fmla="*/ 5141324 w 21635868"/>
              <a:gd name="connsiteY52" fmla="*/ 103824 h 4439202"/>
              <a:gd name="connsiteX53" fmla="*/ 6585113 w 21635868"/>
              <a:gd name="connsiteY53" fmla="*/ 39655 h 4439202"/>
              <a:gd name="connsiteX54" fmla="*/ 7611808 w 21635868"/>
              <a:gd name="connsiteY54" fmla="*/ 23613 h 4439202"/>
              <a:gd name="connsiteX55" fmla="*/ 8632333 w 21635868"/>
              <a:gd name="connsiteY55" fmla="*/ 79452 h 4439202"/>
              <a:gd name="connsiteX56" fmla="*/ 9264762 w 21635868"/>
              <a:gd name="connsiteY56" fmla="*/ 98579 h 4439202"/>
              <a:gd name="connsiteX57" fmla="*/ 9622933 w 21635868"/>
              <a:gd name="connsiteY57" fmla="*/ 239256 h 4439202"/>
              <a:gd name="connsiteX58" fmla="*/ 10565100 w 21635868"/>
              <a:gd name="connsiteY58" fmla="*/ 413560 h 4439202"/>
              <a:gd name="connsiteX59" fmla="*/ 11177783 w 21635868"/>
              <a:gd name="connsiteY59" fmla="*/ 606990 h 4439202"/>
              <a:gd name="connsiteX60" fmla="*/ 11579453 w 21635868"/>
              <a:gd name="connsiteY60" fmla="*/ 772040 h 4439202"/>
              <a:gd name="connsiteX61" fmla="*/ 12102673 w 21635868"/>
              <a:gd name="connsiteY61" fmla="*/ 917961 h 4439202"/>
              <a:gd name="connsiteX62" fmla="*/ 12625273 w 21635868"/>
              <a:gd name="connsiteY62" fmla="*/ 1166304 h 4439202"/>
              <a:gd name="connsiteX63" fmla="*/ 12911565 w 21635868"/>
              <a:gd name="connsiteY63" fmla="*/ 1348012 h 4439202"/>
              <a:gd name="connsiteX64" fmla="*/ 13212662 w 21635868"/>
              <a:gd name="connsiteY64" fmla="*/ 1494551 h 4439202"/>
              <a:gd name="connsiteX65" fmla="*/ 13616800 w 21635868"/>
              <a:gd name="connsiteY65" fmla="*/ 1663301 h 4439202"/>
              <a:gd name="connsiteX66" fmla="*/ 13774135 w 21635868"/>
              <a:gd name="connsiteY66" fmla="*/ 1824956 h 4439202"/>
              <a:gd name="connsiteX67" fmla="*/ 14092819 w 21635868"/>
              <a:gd name="connsiteY67" fmla="*/ 2157213 h 4439202"/>
              <a:gd name="connsiteX68" fmla="*/ 14205113 w 21635868"/>
              <a:gd name="connsiteY68" fmla="*/ 2494097 h 4439202"/>
              <a:gd name="connsiteX69" fmla="*/ 14381576 w 21635868"/>
              <a:gd name="connsiteY69" fmla="*/ 2702645 h 4439202"/>
              <a:gd name="connsiteX70" fmla="*/ 14574082 w 21635868"/>
              <a:gd name="connsiteY70" fmla="*/ 3007445 h 4439202"/>
              <a:gd name="connsiteX71" fmla="*/ 14959092 w 21635868"/>
              <a:gd name="connsiteY71" fmla="*/ 3360371 h 4439202"/>
              <a:gd name="connsiteX72" fmla="*/ 15121745 w 21635868"/>
              <a:gd name="connsiteY72" fmla="*/ 2433398 h 4439202"/>
              <a:gd name="connsiteX73" fmla="*/ 15319499 w 21635868"/>
              <a:gd name="connsiteY73" fmla="*/ 1670225 h 4439202"/>
              <a:gd name="connsiteX74" fmla="*/ 15577561 w 21635868"/>
              <a:gd name="connsiteY74" fmla="*/ 1312480 h 4439202"/>
              <a:gd name="connsiteX75" fmla="*/ 16006000 w 21635868"/>
              <a:gd name="connsiteY75" fmla="*/ 825387 h 4439202"/>
              <a:gd name="connsiteX76" fmla="*/ 16422288 w 21635868"/>
              <a:gd name="connsiteY76" fmla="*/ 437500 h 4439202"/>
              <a:gd name="connsiteX77" fmla="*/ 16989832 w 21635868"/>
              <a:gd name="connsiteY77" fmla="*/ 0 h 4439202"/>
              <a:gd name="connsiteX78" fmla="*/ 19595261 w 21635868"/>
              <a:gd name="connsiteY78" fmla="*/ 4002055 h 4439202"/>
              <a:gd name="connsiteX79" fmla="*/ 20156734 w 21635868"/>
              <a:gd name="connsiteY79" fmla="*/ 4034139 h 4439202"/>
              <a:gd name="connsiteX80" fmla="*/ 21039050 w 21635868"/>
              <a:gd name="connsiteY80" fmla="*/ 4082266 h 4439202"/>
              <a:gd name="connsiteX81" fmla="*/ 21391976 w 21635868"/>
              <a:gd name="connsiteY81" fmla="*/ 4114350 h 4439202"/>
              <a:gd name="connsiteX82" fmla="*/ 21472187 w 21635868"/>
              <a:gd name="connsiteY82" fmla="*/ 4210602 h 4439202"/>
              <a:gd name="connsiteX83" fmla="*/ 21632608 w 21635868"/>
              <a:gd name="connsiteY83" fmla="*/ 4242687 h 4439202"/>
              <a:gd name="connsiteX0" fmla="*/ 21632608 w 21635868"/>
              <a:gd name="connsiteY0" fmla="*/ 4566894 h 4763409"/>
              <a:gd name="connsiteX1" fmla="*/ 21504271 w 21635868"/>
              <a:gd name="connsiteY1" fmla="*/ 4743357 h 4763409"/>
              <a:gd name="connsiteX2" fmla="*/ 20734250 w 21635868"/>
              <a:gd name="connsiteY2" fmla="*/ 4759399 h 4763409"/>
              <a:gd name="connsiteX3" fmla="*/ 19851934 w 21635868"/>
              <a:gd name="connsiteY3" fmla="*/ 4743357 h 4763409"/>
              <a:gd name="connsiteX4" fmla="*/ 19482966 w 21635868"/>
              <a:gd name="connsiteY4" fmla="*/ 4695231 h 4763409"/>
              <a:gd name="connsiteX5" fmla="*/ 19210250 w 21635868"/>
              <a:gd name="connsiteY5" fmla="*/ 4695231 h 4763409"/>
              <a:gd name="connsiteX6" fmla="*/ 18825240 w 21635868"/>
              <a:gd name="connsiteY6" fmla="*/ 4759399 h 4763409"/>
              <a:gd name="connsiteX7" fmla="*/ 18488355 w 21635868"/>
              <a:gd name="connsiteY7" fmla="*/ 4727315 h 4763409"/>
              <a:gd name="connsiteX8" fmla="*/ 17846671 w 21635868"/>
              <a:gd name="connsiteY8" fmla="*/ 4679188 h 4763409"/>
              <a:gd name="connsiteX9" fmla="*/ 17413534 w 21635868"/>
              <a:gd name="connsiteY9" fmla="*/ 4679188 h 4763409"/>
              <a:gd name="connsiteX10" fmla="*/ 16948313 w 21635868"/>
              <a:gd name="connsiteY10" fmla="*/ 4679188 h 4763409"/>
              <a:gd name="connsiteX11" fmla="*/ 16611429 w 21635868"/>
              <a:gd name="connsiteY11" fmla="*/ 4695231 h 4763409"/>
              <a:gd name="connsiteX12" fmla="*/ 15777240 w 21635868"/>
              <a:gd name="connsiteY12" fmla="*/ 4631062 h 4763409"/>
              <a:gd name="connsiteX13" fmla="*/ 15328061 w 21635868"/>
              <a:gd name="connsiteY13" fmla="*/ 4647104 h 4763409"/>
              <a:gd name="connsiteX14" fmla="*/ 14894924 w 21635868"/>
              <a:gd name="connsiteY14" fmla="*/ 4647104 h 4763409"/>
              <a:gd name="connsiteX15" fmla="*/ 14189071 w 21635868"/>
              <a:gd name="connsiteY15" fmla="*/ 4647104 h 4763409"/>
              <a:gd name="connsiteX16" fmla="*/ 13675724 w 21635868"/>
              <a:gd name="connsiteY16" fmla="*/ 4663146 h 4763409"/>
              <a:gd name="connsiteX17" fmla="*/ 13451134 w 21635868"/>
              <a:gd name="connsiteY17" fmla="*/ 4631062 h 4763409"/>
              <a:gd name="connsiteX18" fmla="*/ 12953829 w 21635868"/>
              <a:gd name="connsiteY18" fmla="*/ 4615020 h 4763409"/>
              <a:gd name="connsiteX19" fmla="*/ 12520692 w 21635868"/>
              <a:gd name="connsiteY19" fmla="*/ 4631062 h 4763409"/>
              <a:gd name="connsiteX20" fmla="*/ 11927134 w 21635868"/>
              <a:gd name="connsiteY20" fmla="*/ 4679188 h 4763409"/>
              <a:gd name="connsiteX21" fmla="*/ 10820229 w 21635868"/>
              <a:gd name="connsiteY21" fmla="*/ 4582936 h 4763409"/>
              <a:gd name="connsiteX22" fmla="*/ 10355008 w 21635868"/>
              <a:gd name="connsiteY22" fmla="*/ 4615020 h 4763409"/>
              <a:gd name="connsiteX23" fmla="*/ 9969997 w 21635868"/>
              <a:gd name="connsiteY23" fmla="*/ 4631062 h 4763409"/>
              <a:gd name="connsiteX24" fmla="*/ 9536861 w 21635868"/>
              <a:gd name="connsiteY24" fmla="*/ 4631062 h 4763409"/>
              <a:gd name="connsiteX25" fmla="*/ 8814966 w 21635868"/>
              <a:gd name="connsiteY25" fmla="*/ 4647104 h 4763409"/>
              <a:gd name="connsiteX26" fmla="*/ 8317661 w 21635868"/>
              <a:gd name="connsiteY26" fmla="*/ 4663146 h 4763409"/>
              <a:gd name="connsiteX27" fmla="*/ 7595766 w 21635868"/>
              <a:gd name="connsiteY27" fmla="*/ 4679188 h 4763409"/>
              <a:gd name="connsiteX28" fmla="*/ 6312397 w 21635868"/>
              <a:gd name="connsiteY28" fmla="*/ 4663146 h 4763409"/>
              <a:gd name="connsiteX29" fmla="*/ 5430082 w 21635868"/>
              <a:gd name="connsiteY29" fmla="*/ 4679188 h 4763409"/>
              <a:gd name="connsiteX30" fmla="*/ 4627976 w 21635868"/>
              <a:gd name="connsiteY30" fmla="*/ 4663146 h 4763409"/>
              <a:gd name="connsiteX31" fmla="*/ 3681492 w 21635868"/>
              <a:gd name="connsiteY31" fmla="*/ 4631062 h 4763409"/>
              <a:gd name="connsiteX32" fmla="*/ 3168145 w 21635868"/>
              <a:gd name="connsiteY32" fmla="*/ 4647104 h 4763409"/>
              <a:gd name="connsiteX33" fmla="*/ 2349997 w 21635868"/>
              <a:gd name="connsiteY33" fmla="*/ 4631062 h 4763409"/>
              <a:gd name="connsiteX34" fmla="*/ 1644145 w 21635868"/>
              <a:gd name="connsiteY34" fmla="*/ 4647104 h 4763409"/>
              <a:gd name="connsiteX35" fmla="*/ 1259134 w 21635868"/>
              <a:gd name="connsiteY35" fmla="*/ 4647104 h 4763409"/>
              <a:gd name="connsiteX36" fmla="*/ 954334 w 21635868"/>
              <a:gd name="connsiteY36" fmla="*/ 4534809 h 4763409"/>
              <a:gd name="connsiteX37" fmla="*/ 617450 w 21635868"/>
              <a:gd name="connsiteY37" fmla="*/ 4342304 h 4763409"/>
              <a:gd name="connsiteX38" fmla="*/ 376819 w 21635868"/>
              <a:gd name="connsiteY38" fmla="*/ 4037504 h 4763409"/>
              <a:gd name="connsiteX39" fmla="*/ 168271 w 21635868"/>
              <a:gd name="connsiteY39" fmla="*/ 3861041 h 4763409"/>
              <a:gd name="connsiteX40" fmla="*/ 23892 w 21635868"/>
              <a:gd name="connsiteY40" fmla="*/ 3524157 h 4763409"/>
              <a:gd name="connsiteX41" fmla="*/ 7850 w 21635868"/>
              <a:gd name="connsiteY41" fmla="*/ 3123104 h 4763409"/>
              <a:gd name="connsiteX42" fmla="*/ 104103 w 21635868"/>
              <a:gd name="connsiteY42" fmla="*/ 2641841 h 4763409"/>
              <a:gd name="connsiteX43" fmla="*/ 248482 w 21635868"/>
              <a:gd name="connsiteY43" fmla="*/ 2272873 h 4763409"/>
              <a:gd name="connsiteX44" fmla="*/ 473071 w 21635868"/>
              <a:gd name="connsiteY44" fmla="*/ 2016199 h 4763409"/>
              <a:gd name="connsiteX45" fmla="*/ 729745 w 21635868"/>
              <a:gd name="connsiteY45" fmla="*/ 1759525 h 4763409"/>
              <a:gd name="connsiteX46" fmla="*/ 1034545 w 21635868"/>
              <a:gd name="connsiteY46" fmla="*/ 1454725 h 4763409"/>
              <a:gd name="connsiteX47" fmla="*/ 1483724 w 21635868"/>
              <a:gd name="connsiteY47" fmla="*/ 1037631 h 4763409"/>
              <a:gd name="connsiteX48" fmla="*/ 1852692 w 21635868"/>
              <a:gd name="connsiteY48" fmla="*/ 893252 h 4763409"/>
              <a:gd name="connsiteX49" fmla="*/ 2847303 w 21635868"/>
              <a:gd name="connsiteY49" fmla="*/ 684704 h 4763409"/>
              <a:gd name="connsiteX50" fmla="*/ 3472945 w 21635868"/>
              <a:gd name="connsiteY50" fmla="*/ 604494 h 4763409"/>
              <a:gd name="connsiteX51" fmla="*/ 4515682 w 21635868"/>
              <a:gd name="connsiteY51" fmla="*/ 540325 h 4763409"/>
              <a:gd name="connsiteX52" fmla="*/ 5141324 w 21635868"/>
              <a:gd name="connsiteY52" fmla="*/ 428031 h 4763409"/>
              <a:gd name="connsiteX53" fmla="*/ 6585113 w 21635868"/>
              <a:gd name="connsiteY53" fmla="*/ 363862 h 4763409"/>
              <a:gd name="connsiteX54" fmla="*/ 7611808 w 21635868"/>
              <a:gd name="connsiteY54" fmla="*/ 347820 h 4763409"/>
              <a:gd name="connsiteX55" fmla="*/ 8632333 w 21635868"/>
              <a:gd name="connsiteY55" fmla="*/ 403659 h 4763409"/>
              <a:gd name="connsiteX56" fmla="*/ 9264762 w 21635868"/>
              <a:gd name="connsiteY56" fmla="*/ 422786 h 4763409"/>
              <a:gd name="connsiteX57" fmla="*/ 9622933 w 21635868"/>
              <a:gd name="connsiteY57" fmla="*/ 563463 h 4763409"/>
              <a:gd name="connsiteX58" fmla="*/ 10565100 w 21635868"/>
              <a:gd name="connsiteY58" fmla="*/ 737767 h 4763409"/>
              <a:gd name="connsiteX59" fmla="*/ 11177783 w 21635868"/>
              <a:gd name="connsiteY59" fmla="*/ 931197 h 4763409"/>
              <a:gd name="connsiteX60" fmla="*/ 11579453 w 21635868"/>
              <a:gd name="connsiteY60" fmla="*/ 1096247 h 4763409"/>
              <a:gd name="connsiteX61" fmla="*/ 12102673 w 21635868"/>
              <a:gd name="connsiteY61" fmla="*/ 1242168 h 4763409"/>
              <a:gd name="connsiteX62" fmla="*/ 12625273 w 21635868"/>
              <a:gd name="connsiteY62" fmla="*/ 1490511 h 4763409"/>
              <a:gd name="connsiteX63" fmla="*/ 12911565 w 21635868"/>
              <a:gd name="connsiteY63" fmla="*/ 1672219 h 4763409"/>
              <a:gd name="connsiteX64" fmla="*/ 13212662 w 21635868"/>
              <a:gd name="connsiteY64" fmla="*/ 1818758 h 4763409"/>
              <a:gd name="connsiteX65" fmla="*/ 13616800 w 21635868"/>
              <a:gd name="connsiteY65" fmla="*/ 1987508 h 4763409"/>
              <a:gd name="connsiteX66" fmla="*/ 13774135 w 21635868"/>
              <a:gd name="connsiteY66" fmla="*/ 2149163 h 4763409"/>
              <a:gd name="connsiteX67" fmla="*/ 14092819 w 21635868"/>
              <a:gd name="connsiteY67" fmla="*/ 2481420 h 4763409"/>
              <a:gd name="connsiteX68" fmla="*/ 14205113 w 21635868"/>
              <a:gd name="connsiteY68" fmla="*/ 2818304 h 4763409"/>
              <a:gd name="connsiteX69" fmla="*/ 14381576 w 21635868"/>
              <a:gd name="connsiteY69" fmla="*/ 3026852 h 4763409"/>
              <a:gd name="connsiteX70" fmla="*/ 14574082 w 21635868"/>
              <a:gd name="connsiteY70" fmla="*/ 3331652 h 4763409"/>
              <a:gd name="connsiteX71" fmla="*/ 14959092 w 21635868"/>
              <a:gd name="connsiteY71" fmla="*/ 3684578 h 4763409"/>
              <a:gd name="connsiteX72" fmla="*/ 15121745 w 21635868"/>
              <a:gd name="connsiteY72" fmla="*/ 2757605 h 4763409"/>
              <a:gd name="connsiteX73" fmla="*/ 15319499 w 21635868"/>
              <a:gd name="connsiteY73" fmla="*/ 1994432 h 4763409"/>
              <a:gd name="connsiteX74" fmla="*/ 15577561 w 21635868"/>
              <a:gd name="connsiteY74" fmla="*/ 1636687 h 4763409"/>
              <a:gd name="connsiteX75" fmla="*/ 16006000 w 21635868"/>
              <a:gd name="connsiteY75" fmla="*/ 1149594 h 4763409"/>
              <a:gd name="connsiteX76" fmla="*/ 16422288 w 21635868"/>
              <a:gd name="connsiteY76" fmla="*/ 761707 h 4763409"/>
              <a:gd name="connsiteX77" fmla="*/ 16989832 w 21635868"/>
              <a:gd name="connsiteY77" fmla="*/ 324207 h 4763409"/>
              <a:gd name="connsiteX78" fmla="*/ 17341096 w 21635868"/>
              <a:gd name="connsiteY78" fmla="*/ 0 h 4763409"/>
              <a:gd name="connsiteX79" fmla="*/ 20156734 w 21635868"/>
              <a:gd name="connsiteY79" fmla="*/ 4358346 h 4763409"/>
              <a:gd name="connsiteX80" fmla="*/ 21039050 w 21635868"/>
              <a:gd name="connsiteY80" fmla="*/ 4406473 h 4763409"/>
              <a:gd name="connsiteX81" fmla="*/ 21391976 w 21635868"/>
              <a:gd name="connsiteY81" fmla="*/ 4438557 h 4763409"/>
              <a:gd name="connsiteX82" fmla="*/ 21472187 w 21635868"/>
              <a:gd name="connsiteY82" fmla="*/ 4534809 h 4763409"/>
              <a:gd name="connsiteX83" fmla="*/ 21632608 w 21635868"/>
              <a:gd name="connsiteY83" fmla="*/ 4566894 h 4763409"/>
              <a:gd name="connsiteX0" fmla="*/ 21632608 w 21635868"/>
              <a:gd name="connsiteY0" fmla="*/ 4875085 h 5071600"/>
              <a:gd name="connsiteX1" fmla="*/ 21504271 w 21635868"/>
              <a:gd name="connsiteY1" fmla="*/ 5051548 h 5071600"/>
              <a:gd name="connsiteX2" fmla="*/ 20734250 w 21635868"/>
              <a:gd name="connsiteY2" fmla="*/ 5067590 h 5071600"/>
              <a:gd name="connsiteX3" fmla="*/ 19851934 w 21635868"/>
              <a:gd name="connsiteY3" fmla="*/ 5051548 h 5071600"/>
              <a:gd name="connsiteX4" fmla="*/ 19482966 w 21635868"/>
              <a:gd name="connsiteY4" fmla="*/ 5003422 h 5071600"/>
              <a:gd name="connsiteX5" fmla="*/ 19210250 w 21635868"/>
              <a:gd name="connsiteY5" fmla="*/ 5003422 h 5071600"/>
              <a:gd name="connsiteX6" fmla="*/ 18825240 w 21635868"/>
              <a:gd name="connsiteY6" fmla="*/ 5067590 h 5071600"/>
              <a:gd name="connsiteX7" fmla="*/ 18488355 w 21635868"/>
              <a:gd name="connsiteY7" fmla="*/ 5035506 h 5071600"/>
              <a:gd name="connsiteX8" fmla="*/ 17846671 w 21635868"/>
              <a:gd name="connsiteY8" fmla="*/ 4987379 h 5071600"/>
              <a:gd name="connsiteX9" fmla="*/ 17413534 w 21635868"/>
              <a:gd name="connsiteY9" fmla="*/ 4987379 h 5071600"/>
              <a:gd name="connsiteX10" fmla="*/ 16948313 w 21635868"/>
              <a:gd name="connsiteY10" fmla="*/ 4987379 h 5071600"/>
              <a:gd name="connsiteX11" fmla="*/ 16611429 w 21635868"/>
              <a:gd name="connsiteY11" fmla="*/ 5003422 h 5071600"/>
              <a:gd name="connsiteX12" fmla="*/ 15777240 w 21635868"/>
              <a:gd name="connsiteY12" fmla="*/ 4939253 h 5071600"/>
              <a:gd name="connsiteX13" fmla="*/ 15328061 w 21635868"/>
              <a:gd name="connsiteY13" fmla="*/ 4955295 h 5071600"/>
              <a:gd name="connsiteX14" fmla="*/ 14894924 w 21635868"/>
              <a:gd name="connsiteY14" fmla="*/ 4955295 h 5071600"/>
              <a:gd name="connsiteX15" fmla="*/ 14189071 w 21635868"/>
              <a:gd name="connsiteY15" fmla="*/ 4955295 h 5071600"/>
              <a:gd name="connsiteX16" fmla="*/ 13675724 w 21635868"/>
              <a:gd name="connsiteY16" fmla="*/ 4971337 h 5071600"/>
              <a:gd name="connsiteX17" fmla="*/ 13451134 w 21635868"/>
              <a:gd name="connsiteY17" fmla="*/ 4939253 h 5071600"/>
              <a:gd name="connsiteX18" fmla="*/ 12953829 w 21635868"/>
              <a:gd name="connsiteY18" fmla="*/ 4923211 h 5071600"/>
              <a:gd name="connsiteX19" fmla="*/ 12520692 w 21635868"/>
              <a:gd name="connsiteY19" fmla="*/ 4939253 h 5071600"/>
              <a:gd name="connsiteX20" fmla="*/ 11927134 w 21635868"/>
              <a:gd name="connsiteY20" fmla="*/ 4987379 h 5071600"/>
              <a:gd name="connsiteX21" fmla="*/ 10820229 w 21635868"/>
              <a:gd name="connsiteY21" fmla="*/ 4891127 h 5071600"/>
              <a:gd name="connsiteX22" fmla="*/ 10355008 w 21635868"/>
              <a:gd name="connsiteY22" fmla="*/ 4923211 h 5071600"/>
              <a:gd name="connsiteX23" fmla="*/ 9969997 w 21635868"/>
              <a:gd name="connsiteY23" fmla="*/ 4939253 h 5071600"/>
              <a:gd name="connsiteX24" fmla="*/ 9536861 w 21635868"/>
              <a:gd name="connsiteY24" fmla="*/ 4939253 h 5071600"/>
              <a:gd name="connsiteX25" fmla="*/ 8814966 w 21635868"/>
              <a:gd name="connsiteY25" fmla="*/ 4955295 h 5071600"/>
              <a:gd name="connsiteX26" fmla="*/ 8317661 w 21635868"/>
              <a:gd name="connsiteY26" fmla="*/ 4971337 h 5071600"/>
              <a:gd name="connsiteX27" fmla="*/ 7595766 w 21635868"/>
              <a:gd name="connsiteY27" fmla="*/ 4987379 h 5071600"/>
              <a:gd name="connsiteX28" fmla="*/ 6312397 w 21635868"/>
              <a:gd name="connsiteY28" fmla="*/ 4971337 h 5071600"/>
              <a:gd name="connsiteX29" fmla="*/ 5430082 w 21635868"/>
              <a:gd name="connsiteY29" fmla="*/ 4987379 h 5071600"/>
              <a:gd name="connsiteX30" fmla="*/ 4627976 w 21635868"/>
              <a:gd name="connsiteY30" fmla="*/ 4971337 h 5071600"/>
              <a:gd name="connsiteX31" fmla="*/ 3681492 w 21635868"/>
              <a:gd name="connsiteY31" fmla="*/ 4939253 h 5071600"/>
              <a:gd name="connsiteX32" fmla="*/ 3168145 w 21635868"/>
              <a:gd name="connsiteY32" fmla="*/ 4955295 h 5071600"/>
              <a:gd name="connsiteX33" fmla="*/ 2349997 w 21635868"/>
              <a:gd name="connsiteY33" fmla="*/ 4939253 h 5071600"/>
              <a:gd name="connsiteX34" fmla="*/ 1644145 w 21635868"/>
              <a:gd name="connsiteY34" fmla="*/ 4955295 h 5071600"/>
              <a:gd name="connsiteX35" fmla="*/ 1259134 w 21635868"/>
              <a:gd name="connsiteY35" fmla="*/ 4955295 h 5071600"/>
              <a:gd name="connsiteX36" fmla="*/ 954334 w 21635868"/>
              <a:gd name="connsiteY36" fmla="*/ 4843000 h 5071600"/>
              <a:gd name="connsiteX37" fmla="*/ 617450 w 21635868"/>
              <a:gd name="connsiteY37" fmla="*/ 4650495 h 5071600"/>
              <a:gd name="connsiteX38" fmla="*/ 376819 w 21635868"/>
              <a:gd name="connsiteY38" fmla="*/ 4345695 h 5071600"/>
              <a:gd name="connsiteX39" fmla="*/ 168271 w 21635868"/>
              <a:gd name="connsiteY39" fmla="*/ 4169232 h 5071600"/>
              <a:gd name="connsiteX40" fmla="*/ 23892 w 21635868"/>
              <a:gd name="connsiteY40" fmla="*/ 3832348 h 5071600"/>
              <a:gd name="connsiteX41" fmla="*/ 7850 w 21635868"/>
              <a:gd name="connsiteY41" fmla="*/ 3431295 h 5071600"/>
              <a:gd name="connsiteX42" fmla="*/ 104103 w 21635868"/>
              <a:gd name="connsiteY42" fmla="*/ 2950032 h 5071600"/>
              <a:gd name="connsiteX43" fmla="*/ 248482 w 21635868"/>
              <a:gd name="connsiteY43" fmla="*/ 2581064 h 5071600"/>
              <a:gd name="connsiteX44" fmla="*/ 473071 w 21635868"/>
              <a:gd name="connsiteY44" fmla="*/ 2324390 h 5071600"/>
              <a:gd name="connsiteX45" fmla="*/ 729745 w 21635868"/>
              <a:gd name="connsiteY45" fmla="*/ 2067716 h 5071600"/>
              <a:gd name="connsiteX46" fmla="*/ 1034545 w 21635868"/>
              <a:gd name="connsiteY46" fmla="*/ 1762916 h 5071600"/>
              <a:gd name="connsiteX47" fmla="*/ 1483724 w 21635868"/>
              <a:gd name="connsiteY47" fmla="*/ 1345822 h 5071600"/>
              <a:gd name="connsiteX48" fmla="*/ 1852692 w 21635868"/>
              <a:gd name="connsiteY48" fmla="*/ 1201443 h 5071600"/>
              <a:gd name="connsiteX49" fmla="*/ 2847303 w 21635868"/>
              <a:gd name="connsiteY49" fmla="*/ 992895 h 5071600"/>
              <a:gd name="connsiteX50" fmla="*/ 3472945 w 21635868"/>
              <a:gd name="connsiteY50" fmla="*/ 912685 h 5071600"/>
              <a:gd name="connsiteX51" fmla="*/ 4515682 w 21635868"/>
              <a:gd name="connsiteY51" fmla="*/ 848516 h 5071600"/>
              <a:gd name="connsiteX52" fmla="*/ 5141324 w 21635868"/>
              <a:gd name="connsiteY52" fmla="*/ 736222 h 5071600"/>
              <a:gd name="connsiteX53" fmla="*/ 6585113 w 21635868"/>
              <a:gd name="connsiteY53" fmla="*/ 672053 h 5071600"/>
              <a:gd name="connsiteX54" fmla="*/ 7611808 w 21635868"/>
              <a:gd name="connsiteY54" fmla="*/ 656011 h 5071600"/>
              <a:gd name="connsiteX55" fmla="*/ 8632333 w 21635868"/>
              <a:gd name="connsiteY55" fmla="*/ 711850 h 5071600"/>
              <a:gd name="connsiteX56" fmla="*/ 9264762 w 21635868"/>
              <a:gd name="connsiteY56" fmla="*/ 730977 h 5071600"/>
              <a:gd name="connsiteX57" fmla="*/ 9622933 w 21635868"/>
              <a:gd name="connsiteY57" fmla="*/ 871654 h 5071600"/>
              <a:gd name="connsiteX58" fmla="*/ 10565100 w 21635868"/>
              <a:gd name="connsiteY58" fmla="*/ 1045958 h 5071600"/>
              <a:gd name="connsiteX59" fmla="*/ 11177783 w 21635868"/>
              <a:gd name="connsiteY59" fmla="*/ 1239388 h 5071600"/>
              <a:gd name="connsiteX60" fmla="*/ 11579453 w 21635868"/>
              <a:gd name="connsiteY60" fmla="*/ 1404438 h 5071600"/>
              <a:gd name="connsiteX61" fmla="*/ 12102673 w 21635868"/>
              <a:gd name="connsiteY61" fmla="*/ 1550359 h 5071600"/>
              <a:gd name="connsiteX62" fmla="*/ 12625273 w 21635868"/>
              <a:gd name="connsiteY62" fmla="*/ 1798702 h 5071600"/>
              <a:gd name="connsiteX63" fmla="*/ 12911565 w 21635868"/>
              <a:gd name="connsiteY63" fmla="*/ 1980410 h 5071600"/>
              <a:gd name="connsiteX64" fmla="*/ 13212662 w 21635868"/>
              <a:gd name="connsiteY64" fmla="*/ 2126949 h 5071600"/>
              <a:gd name="connsiteX65" fmla="*/ 13616800 w 21635868"/>
              <a:gd name="connsiteY65" fmla="*/ 2295699 h 5071600"/>
              <a:gd name="connsiteX66" fmla="*/ 13774135 w 21635868"/>
              <a:gd name="connsiteY66" fmla="*/ 2457354 h 5071600"/>
              <a:gd name="connsiteX67" fmla="*/ 14092819 w 21635868"/>
              <a:gd name="connsiteY67" fmla="*/ 2789611 h 5071600"/>
              <a:gd name="connsiteX68" fmla="*/ 14205113 w 21635868"/>
              <a:gd name="connsiteY68" fmla="*/ 3126495 h 5071600"/>
              <a:gd name="connsiteX69" fmla="*/ 14381576 w 21635868"/>
              <a:gd name="connsiteY69" fmla="*/ 3335043 h 5071600"/>
              <a:gd name="connsiteX70" fmla="*/ 14574082 w 21635868"/>
              <a:gd name="connsiteY70" fmla="*/ 3639843 h 5071600"/>
              <a:gd name="connsiteX71" fmla="*/ 14959092 w 21635868"/>
              <a:gd name="connsiteY71" fmla="*/ 3992769 h 5071600"/>
              <a:gd name="connsiteX72" fmla="*/ 15121745 w 21635868"/>
              <a:gd name="connsiteY72" fmla="*/ 3065796 h 5071600"/>
              <a:gd name="connsiteX73" fmla="*/ 15319499 w 21635868"/>
              <a:gd name="connsiteY73" fmla="*/ 2302623 h 5071600"/>
              <a:gd name="connsiteX74" fmla="*/ 15577561 w 21635868"/>
              <a:gd name="connsiteY74" fmla="*/ 1944878 h 5071600"/>
              <a:gd name="connsiteX75" fmla="*/ 16006000 w 21635868"/>
              <a:gd name="connsiteY75" fmla="*/ 1457785 h 5071600"/>
              <a:gd name="connsiteX76" fmla="*/ 16422288 w 21635868"/>
              <a:gd name="connsiteY76" fmla="*/ 1069898 h 5071600"/>
              <a:gd name="connsiteX77" fmla="*/ 16989832 w 21635868"/>
              <a:gd name="connsiteY77" fmla="*/ 632398 h 5071600"/>
              <a:gd name="connsiteX78" fmla="*/ 17341096 w 21635868"/>
              <a:gd name="connsiteY78" fmla="*/ 308191 h 5071600"/>
              <a:gd name="connsiteX79" fmla="*/ 17812418 w 21635868"/>
              <a:gd name="connsiteY79" fmla="*/ 0 h 5071600"/>
              <a:gd name="connsiteX80" fmla="*/ 21039050 w 21635868"/>
              <a:gd name="connsiteY80" fmla="*/ 4714664 h 5071600"/>
              <a:gd name="connsiteX81" fmla="*/ 21391976 w 21635868"/>
              <a:gd name="connsiteY81" fmla="*/ 4746748 h 5071600"/>
              <a:gd name="connsiteX82" fmla="*/ 21472187 w 21635868"/>
              <a:gd name="connsiteY82" fmla="*/ 4843000 h 5071600"/>
              <a:gd name="connsiteX83" fmla="*/ 21632608 w 21635868"/>
              <a:gd name="connsiteY83" fmla="*/ 4875085 h 5071600"/>
              <a:gd name="connsiteX0" fmla="*/ 21632608 w 21635868"/>
              <a:gd name="connsiteY0" fmla="*/ 4972805 h 5169320"/>
              <a:gd name="connsiteX1" fmla="*/ 21504271 w 21635868"/>
              <a:gd name="connsiteY1" fmla="*/ 5149268 h 5169320"/>
              <a:gd name="connsiteX2" fmla="*/ 20734250 w 21635868"/>
              <a:gd name="connsiteY2" fmla="*/ 5165310 h 5169320"/>
              <a:gd name="connsiteX3" fmla="*/ 19851934 w 21635868"/>
              <a:gd name="connsiteY3" fmla="*/ 5149268 h 5169320"/>
              <a:gd name="connsiteX4" fmla="*/ 19482966 w 21635868"/>
              <a:gd name="connsiteY4" fmla="*/ 5101142 h 5169320"/>
              <a:gd name="connsiteX5" fmla="*/ 19210250 w 21635868"/>
              <a:gd name="connsiteY5" fmla="*/ 5101142 h 5169320"/>
              <a:gd name="connsiteX6" fmla="*/ 18825240 w 21635868"/>
              <a:gd name="connsiteY6" fmla="*/ 5165310 h 5169320"/>
              <a:gd name="connsiteX7" fmla="*/ 18488355 w 21635868"/>
              <a:gd name="connsiteY7" fmla="*/ 5133226 h 5169320"/>
              <a:gd name="connsiteX8" fmla="*/ 17846671 w 21635868"/>
              <a:gd name="connsiteY8" fmla="*/ 5085099 h 5169320"/>
              <a:gd name="connsiteX9" fmla="*/ 17413534 w 21635868"/>
              <a:gd name="connsiteY9" fmla="*/ 5085099 h 5169320"/>
              <a:gd name="connsiteX10" fmla="*/ 16948313 w 21635868"/>
              <a:gd name="connsiteY10" fmla="*/ 5085099 h 5169320"/>
              <a:gd name="connsiteX11" fmla="*/ 16611429 w 21635868"/>
              <a:gd name="connsiteY11" fmla="*/ 5101142 h 5169320"/>
              <a:gd name="connsiteX12" fmla="*/ 15777240 w 21635868"/>
              <a:gd name="connsiteY12" fmla="*/ 5036973 h 5169320"/>
              <a:gd name="connsiteX13" fmla="*/ 15328061 w 21635868"/>
              <a:gd name="connsiteY13" fmla="*/ 5053015 h 5169320"/>
              <a:gd name="connsiteX14" fmla="*/ 14894924 w 21635868"/>
              <a:gd name="connsiteY14" fmla="*/ 5053015 h 5169320"/>
              <a:gd name="connsiteX15" fmla="*/ 14189071 w 21635868"/>
              <a:gd name="connsiteY15" fmla="*/ 5053015 h 5169320"/>
              <a:gd name="connsiteX16" fmla="*/ 13675724 w 21635868"/>
              <a:gd name="connsiteY16" fmla="*/ 5069057 h 5169320"/>
              <a:gd name="connsiteX17" fmla="*/ 13451134 w 21635868"/>
              <a:gd name="connsiteY17" fmla="*/ 5036973 h 5169320"/>
              <a:gd name="connsiteX18" fmla="*/ 12953829 w 21635868"/>
              <a:gd name="connsiteY18" fmla="*/ 5020931 h 5169320"/>
              <a:gd name="connsiteX19" fmla="*/ 12520692 w 21635868"/>
              <a:gd name="connsiteY19" fmla="*/ 5036973 h 5169320"/>
              <a:gd name="connsiteX20" fmla="*/ 11927134 w 21635868"/>
              <a:gd name="connsiteY20" fmla="*/ 5085099 h 5169320"/>
              <a:gd name="connsiteX21" fmla="*/ 10820229 w 21635868"/>
              <a:gd name="connsiteY21" fmla="*/ 4988847 h 5169320"/>
              <a:gd name="connsiteX22" fmla="*/ 10355008 w 21635868"/>
              <a:gd name="connsiteY22" fmla="*/ 5020931 h 5169320"/>
              <a:gd name="connsiteX23" fmla="*/ 9969997 w 21635868"/>
              <a:gd name="connsiteY23" fmla="*/ 5036973 h 5169320"/>
              <a:gd name="connsiteX24" fmla="*/ 9536861 w 21635868"/>
              <a:gd name="connsiteY24" fmla="*/ 5036973 h 5169320"/>
              <a:gd name="connsiteX25" fmla="*/ 8814966 w 21635868"/>
              <a:gd name="connsiteY25" fmla="*/ 5053015 h 5169320"/>
              <a:gd name="connsiteX26" fmla="*/ 8317661 w 21635868"/>
              <a:gd name="connsiteY26" fmla="*/ 5069057 h 5169320"/>
              <a:gd name="connsiteX27" fmla="*/ 7595766 w 21635868"/>
              <a:gd name="connsiteY27" fmla="*/ 5085099 h 5169320"/>
              <a:gd name="connsiteX28" fmla="*/ 6312397 w 21635868"/>
              <a:gd name="connsiteY28" fmla="*/ 5069057 h 5169320"/>
              <a:gd name="connsiteX29" fmla="*/ 5430082 w 21635868"/>
              <a:gd name="connsiteY29" fmla="*/ 5085099 h 5169320"/>
              <a:gd name="connsiteX30" fmla="*/ 4627976 w 21635868"/>
              <a:gd name="connsiteY30" fmla="*/ 5069057 h 5169320"/>
              <a:gd name="connsiteX31" fmla="*/ 3681492 w 21635868"/>
              <a:gd name="connsiteY31" fmla="*/ 5036973 h 5169320"/>
              <a:gd name="connsiteX32" fmla="*/ 3168145 w 21635868"/>
              <a:gd name="connsiteY32" fmla="*/ 5053015 h 5169320"/>
              <a:gd name="connsiteX33" fmla="*/ 2349997 w 21635868"/>
              <a:gd name="connsiteY33" fmla="*/ 5036973 h 5169320"/>
              <a:gd name="connsiteX34" fmla="*/ 1644145 w 21635868"/>
              <a:gd name="connsiteY34" fmla="*/ 5053015 h 5169320"/>
              <a:gd name="connsiteX35" fmla="*/ 1259134 w 21635868"/>
              <a:gd name="connsiteY35" fmla="*/ 5053015 h 5169320"/>
              <a:gd name="connsiteX36" fmla="*/ 954334 w 21635868"/>
              <a:gd name="connsiteY36" fmla="*/ 4940720 h 5169320"/>
              <a:gd name="connsiteX37" fmla="*/ 617450 w 21635868"/>
              <a:gd name="connsiteY37" fmla="*/ 4748215 h 5169320"/>
              <a:gd name="connsiteX38" fmla="*/ 376819 w 21635868"/>
              <a:gd name="connsiteY38" fmla="*/ 4443415 h 5169320"/>
              <a:gd name="connsiteX39" fmla="*/ 168271 w 21635868"/>
              <a:gd name="connsiteY39" fmla="*/ 4266952 h 5169320"/>
              <a:gd name="connsiteX40" fmla="*/ 23892 w 21635868"/>
              <a:gd name="connsiteY40" fmla="*/ 3930068 h 5169320"/>
              <a:gd name="connsiteX41" fmla="*/ 7850 w 21635868"/>
              <a:gd name="connsiteY41" fmla="*/ 3529015 h 5169320"/>
              <a:gd name="connsiteX42" fmla="*/ 104103 w 21635868"/>
              <a:gd name="connsiteY42" fmla="*/ 3047752 h 5169320"/>
              <a:gd name="connsiteX43" fmla="*/ 248482 w 21635868"/>
              <a:gd name="connsiteY43" fmla="*/ 2678784 h 5169320"/>
              <a:gd name="connsiteX44" fmla="*/ 473071 w 21635868"/>
              <a:gd name="connsiteY44" fmla="*/ 2422110 h 5169320"/>
              <a:gd name="connsiteX45" fmla="*/ 729745 w 21635868"/>
              <a:gd name="connsiteY45" fmla="*/ 2165436 h 5169320"/>
              <a:gd name="connsiteX46" fmla="*/ 1034545 w 21635868"/>
              <a:gd name="connsiteY46" fmla="*/ 1860636 h 5169320"/>
              <a:gd name="connsiteX47" fmla="*/ 1483724 w 21635868"/>
              <a:gd name="connsiteY47" fmla="*/ 1443542 h 5169320"/>
              <a:gd name="connsiteX48" fmla="*/ 1852692 w 21635868"/>
              <a:gd name="connsiteY48" fmla="*/ 1299163 h 5169320"/>
              <a:gd name="connsiteX49" fmla="*/ 2847303 w 21635868"/>
              <a:gd name="connsiteY49" fmla="*/ 1090615 h 5169320"/>
              <a:gd name="connsiteX50" fmla="*/ 3472945 w 21635868"/>
              <a:gd name="connsiteY50" fmla="*/ 1010405 h 5169320"/>
              <a:gd name="connsiteX51" fmla="*/ 4515682 w 21635868"/>
              <a:gd name="connsiteY51" fmla="*/ 946236 h 5169320"/>
              <a:gd name="connsiteX52" fmla="*/ 5141324 w 21635868"/>
              <a:gd name="connsiteY52" fmla="*/ 833942 h 5169320"/>
              <a:gd name="connsiteX53" fmla="*/ 6585113 w 21635868"/>
              <a:gd name="connsiteY53" fmla="*/ 769773 h 5169320"/>
              <a:gd name="connsiteX54" fmla="*/ 7611808 w 21635868"/>
              <a:gd name="connsiteY54" fmla="*/ 753731 h 5169320"/>
              <a:gd name="connsiteX55" fmla="*/ 8632333 w 21635868"/>
              <a:gd name="connsiteY55" fmla="*/ 809570 h 5169320"/>
              <a:gd name="connsiteX56" fmla="*/ 9264762 w 21635868"/>
              <a:gd name="connsiteY56" fmla="*/ 828697 h 5169320"/>
              <a:gd name="connsiteX57" fmla="*/ 9622933 w 21635868"/>
              <a:gd name="connsiteY57" fmla="*/ 969374 h 5169320"/>
              <a:gd name="connsiteX58" fmla="*/ 10565100 w 21635868"/>
              <a:gd name="connsiteY58" fmla="*/ 1143678 h 5169320"/>
              <a:gd name="connsiteX59" fmla="*/ 11177783 w 21635868"/>
              <a:gd name="connsiteY59" fmla="*/ 1337108 h 5169320"/>
              <a:gd name="connsiteX60" fmla="*/ 11579453 w 21635868"/>
              <a:gd name="connsiteY60" fmla="*/ 1502158 h 5169320"/>
              <a:gd name="connsiteX61" fmla="*/ 12102673 w 21635868"/>
              <a:gd name="connsiteY61" fmla="*/ 1648079 h 5169320"/>
              <a:gd name="connsiteX62" fmla="*/ 12625273 w 21635868"/>
              <a:gd name="connsiteY62" fmla="*/ 1896422 h 5169320"/>
              <a:gd name="connsiteX63" fmla="*/ 12911565 w 21635868"/>
              <a:gd name="connsiteY63" fmla="*/ 2078130 h 5169320"/>
              <a:gd name="connsiteX64" fmla="*/ 13212662 w 21635868"/>
              <a:gd name="connsiteY64" fmla="*/ 2224669 h 5169320"/>
              <a:gd name="connsiteX65" fmla="*/ 13616800 w 21635868"/>
              <a:gd name="connsiteY65" fmla="*/ 2393419 h 5169320"/>
              <a:gd name="connsiteX66" fmla="*/ 13774135 w 21635868"/>
              <a:gd name="connsiteY66" fmla="*/ 2555074 h 5169320"/>
              <a:gd name="connsiteX67" fmla="*/ 14092819 w 21635868"/>
              <a:gd name="connsiteY67" fmla="*/ 2887331 h 5169320"/>
              <a:gd name="connsiteX68" fmla="*/ 14205113 w 21635868"/>
              <a:gd name="connsiteY68" fmla="*/ 3224215 h 5169320"/>
              <a:gd name="connsiteX69" fmla="*/ 14381576 w 21635868"/>
              <a:gd name="connsiteY69" fmla="*/ 3432763 h 5169320"/>
              <a:gd name="connsiteX70" fmla="*/ 14574082 w 21635868"/>
              <a:gd name="connsiteY70" fmla="*/ 3737563 h 5169320"/>
              <a:gd name="connsiteX71" fmla="*/ 14959092 w 21635868"/>
              <a:gd name="connsiteY71" fmla="*/ 4090489 h 5169320"/>
              <a:gd name="connsiteX72" fmla="*/ 15121745 w 21635868"/>
              <a:gd name="connsiteY72" fmla="*/ 3163516 h 5169320"/>
              <a:gd name="connsiteX73" fmla="*/ 15319499 w 21635868"/>
              <a:gd name="connsiteY73" fmla="*/ 2400343 h 5169320"/>
              <a:gd name="connsiteX74" fmla="*/ 15577561 w 21635868"/>
              <a:gd name="connsiteY74" fmla="*/ 2042598 h 5169320"/>
              <a:gd name="connsiteX75" fmla="*/ 16006000 w 21635868"/>
              <a:gd name="connsiteY75" fmla="*/ 1555505 h 5169320"/>
              <a:gd name="connsiteX76" fmla="*/ 16422288 w 21635868"/>
              <a:gd name="connsiteY76" fmla="*/ 1167618 h 5169320"/>
              <a:gd name="connsiteX77" fmla="*/ 16989832 w 21635868"/>
              <a:gd name="connsiteY77" fmla="*/ 730118 h 5169320"/>
              <a:gd name="connsiteX78" fmla="*/ 17341096 w 21635868"/>
              <a:gd name="connsiteY78" fmla="*/ 405911 h 5169320"/>
              <a:gd name="connsiteX79" fmla="*/ 17812418 w 21635868"/>
              <a:gd name="connsiteY79" fmla="*/ 97720 h 5169320"/>
              <a:gd name="connsiteX80" fmla="*/ 18243895 w 21635868"/>
              <a:gd name="connsiteY80" fmla="*/ 0 h 5169320"/>
              <a:gd name="connsiteX81" fmla="*/ 21391976 w 21635868"/>
              <a:gd name="connsiteY81" fmla="*/ 4844468 h 5169320"/>
              <a:gd name="connsiteX82" fmla="*/ 21472187 w 21635868"/>
              <a:gd name="connsiteY82" fmla="*/ 4940720 h 5169320"/>
              <a:gd name="connsiteX83" fmla="*/ 21632608 w 21635868"/>
              <a:gd name="connsiteY83" fmla="*/ 4972805 h 5169320"/>
              <a:gd name="connsiteX0" fmla="*/ 21632608 w 21818731"/>
              <a:gd name="connsiteY0" fmla="*/ 4972805 h 5384413"/>
              <a:gd name="connsiteX1" fmla="*/ 21504271 w 21818731"/>
              <a:gd name="connsiteY1" fmla="*/ 5149268 h 5384413"/>
              <a:gd name="connsiteX2" fmla="*/ 20734250 w 21818731"/>
              <a:gd name="connsiteY2" fmla="*/ 5165310 h 5384413"/>
              <a:gd name="connsiteX3" fmla="*/ 19851934 w 21818731"/>
              <a:gd name="connsiteY3" fmla="*/ 5149268 h 5384413"/>
              <a:gd name="connsiteX4" fmla="*/ 19482966 w 21818731"/>
              <a:gd name="connsiteY4" fmla="*/ 5101142 h 5384413"/>
              <a:gd name="connsiteX5" fmla="*/ 19210250 w 21818731"/>
              <a:gd name="connsiteY5" fmla="*/ 5101142 h 5384413"/>
              <a:gd name="connsiteX6" fmla="*/ 18825240 w 21818731"/>
              <a:gd name="connsiteY6" fmla="*/ 5165310 h 5384413"/>
              <a:gd name="connsiteX7" fmla="*/ 18488355 w 21818731"/>
              <a:gd name="connsiteY7" fmla="*/ 5133226 h 5384413"/>
              <a:gd name="connsiteX8" fmla="*/ 17846671 w 21818731"/>
              <a:gd name="connsiteY8" fmla="*/ 5085099 h 5384413"/>
              <a:gd name="connsiteX9" fmla="*/ 17413534 w 21818731"/>
              <a:gd name="connsiteY9" fmla="*/ 5085099 h 5384413"/>
              <a:gd name="connsiteX10" fmla="*/ 16948313 w 21818731"/>
              <a:gd name="connsiteY10" fmla="*/ 5085099 h 5384413"/>
              <a:gd name="connsiteX11" fmla="*/ 16611429 w 21818731"/>
              <a:gd name="connsiteY11" fmla="*/ 5101142 h 5384413"/>
              <a:gd name="connsiteX12" fmla="*/ 15777240 w 21818731"/>
              <a:gd name="connsiteY12" fmla="*/ 5036973 h 5384413"/>
              <a:gd name="connsiteX13" fmla="*/ 15328061 w 21818731"/>
              <a:gd name="connsiteY13" fmla="*/ 5053015 h 5384413"/>
              <a:gd name="connsiteX14" fmla="*/ 14894924 w 21818731"/>
              <a:gd name="connsiteY14" fmla="*/ 5053015 h 5384413"/>
              <a:gd name="connsiteX15" fmla="*/ 14189071 w 21818731"/>
              <a:gd name="connsiteY15" fmla="*/ 5053015 h 5384413"/>
              <a:gd name="connsiteX16" fmla="*/ 13675724 w 21818731"/>
              <a:gd name="connsiteY16" fmla="*/ 5069057 h 5384413"/>
              <a:gd name="connsiteX17" fmla="*/ 13451134 w 21818731"/>
              <a:gd name="connsiteY17" fmla="*/ 5036973 h 5384413"/>
              <a:gd name="connsiteX18" fmla="*/ 12953829 w 21818731"/>
              <a:gd name="connsiteY18" fmla="*/ 5020931 h 5384413"/>
              <a:gd name="connsiteX19" fmla="*/ 12520692 w 21818731"/>
              <a:gd name="connsiteY19" fmla="*/ 5036973 h 5384413"/>
              <a:gd name="connsiteX20" fmla="*/ 11927134 w 21818731"/>
              <a:gd name="connsiteY20" fmla="*/ 5085099 h 5384413"/>
              <a:gd name="connsiteX21" fmla="*/ 10820229 w 21818731"/>
              <a:gd name="connsiteY21" fmla="*/ 4988847 h 5384413"/>
              <a:gd name="connsiteX22" fmla="*/ 10355008 w 21818731"/>
              <a:gd name="connsiteY22" fmla="*/ 5020931 h 5384413"/>
              <a:gd name="connsiteX23" fmla="*/ 9969997 w 21818731"/>
              <a:gd name="connsiteY23" fmla="*/ 5036973 h 5384413"/>
              <a:gd name="connsiteX24" fmla="*/ 9536861 w 21818731"/>
              <a:gd name="connsiteY24" fmla="*/ 5036973 h 5384413"/>
              <a:gd name="connsiteX25" fmla="*/ 8814966 w 21818731"/>
              <a:gd name="connsiteY25" fmla="*/ 5053015 h 5384413"/>
              <a:gd name="connsiteX26" fmla="*/ 8317661 w 21818731"/>
              <a:gd name="connsiteY26" fmla="*/ 5069057 h 5384413"/>
              <a:gd name="connsiteX27" fmla="*/ 7595766 w 21818731"/>
              <a:gd name="connsiteY27" fmla="*/ 5085099 h 5384413"/>
              <a:gd name="connsiteX28" fmla="*/ 6312397 w 21818731"/>
              <a:gd name="connsiteY28" fmla="*/ 5069057 h 5384413"/>
              <a:gd name="connsiteX29" fmla="*/ 5430082 w 21818731"/>
              <a:gd name="connsiteY29" fmla="*/ 5085099 h 5384413"/>
              <a:gd name="connsiteX30" fmla="*/ 4627976 w 21818731"/>
              <a:gd name="connsiteY30" fmla="*/ 5069057 h 5384413"/>
              <a:gd name="connsiteX31" fmla="*/ 3681492 w 21818731"/>
              <a:gd name="connsiteY31" fmla="*/ 5036973 h 5384413"/>
              <a:gd name="connsiteX32" fmla="*/ 3168145 w 21818731"/>
              <a:gd name="connsiteY32" fmla="*/ 5053015 h 5384413"/>
              <a:gd name="connsiteX33" fmla="*/ 2349997 w 21818731"/>
              <a:gd name="connsiteY33" fmla="*/ 5036973 h 5384413"/>
              <a:gd name="connsiteX34" fmla="*/ 1644145 w 21818731"/>
              <a:gd name="connsiteY34" fmla="*/ 5053015 h 5384413"/>
              <a:gd name="connsiteX35" fmla="*/ 1259134 w 21818731"/>
              <a:gd name="connsiteY35" fmla="*/ 5053015 h 5384413"/>
              <a:gd name="connsiteX36" fmla="*/ 954334 w 21818731"/>
              <a:gd name="connsiteY36" fmla="*/ 4940720 h 5384413"/>
              <a:gd name="connsiteX37" fmla="*/ 617450 w 21818731"/>
              <a:gd name="connsiteY37" fmla="*/ 4748215 h 5384413"/>
              <a:gd name="connsiteX38" fmla="*/ 376819 w 21818731"/>
              <a:gd name="connsiteY38" fmla="*/ 4443415 h 5384413"/>
              <a:gd name="connsiteX39" fmla="*/ 168271 w 21818731"/>
              <a:gd name="connsiteY39" fmla="*/ 4266952 h 5384413"/>
              <a:gd name="connsiteX40" fmla="*/ 23892 w 21818731"/>
              <a:gd name="connsiteY40" fmla="*/ 3930068 h 5384413"/>
              <a:gd name="connsiteX41" fmla="*/ 7850 w 21818731"/>
              <a:gd name="connsiteY41" fmla="*/ 3529015 h 5384413"/>
              <a:gd name="connsiteX42" fmla="*/ 104103 w 21818731"/>
              <a:gd name="connsiteY42" fmla="*/ 3047752 h 5384413"/>
              <a:gd name="connsiteX43" fmla="*/ 248482 w 21818731"/>
              <a:gd name="connsiteY43" fmla="*/ 2678784 h 5384413"/>
              <a:gd name="connsiteX44" fmla="*/ 473071 w 21818731"/>
              <a:gd name="connsiteY44" fmla="*/ 2422110 h 5384413"/>
              <a:gd name="connsiteX45" fmla="*/ 729745 w 21818731"/>
              <a:gd name="connsiteY45" fmla="*/ 2165436 h 5384413"/>
              <a:gd name="connsiteX46" fmla="*/ 1034545 w 21818731"/>
              <a:gd name="connsiteY46" fmla="*/ 1860636 h 5384413"/>
              <a:gd name="connsiteX47" fmla="*/ 1483724 w 21818731"/>
              <a:gd name="connsiteY47" fmla="*/ 1443542 h 5384413"/>
              <a:gd name="connsiteX48" fmla="*/ 1852692 w 21818731"/>
              <a:gd name="connsiteY48" fmla="*/ 1299163 h 5384413"/>
              <a:gd name="connsiteX49" fmla="*/ 2847303 w 21818731"/>
              <a:gd name="connsiteY49" fmla="*/ 1090615 h 5384413"/>
              <a:gd name="connsiteX50" fmla="*/ 3472945 w 21818731"/>
              <a:gd name="connsiteY50" fmla="*/ 1010405 h 5384413"/>
              <a:gd name="connsiteX51" fmla="*/ 4515682 w 21818731"/>
              <a:gd name="connsiteY51" fmla="*/ 946236 h 5384413"/>
              <a:gd name="connsiteX52" fmla="*/ 5141324 w 21818731"/>
              <a:gd name="connsiteY52" fmla="*/ 833942 h 5384413"/>
              <a:gd name="connsiteX53" fmla="*/ 6585113 w 21818731"/>
              <a:gd name="connsiteY53" fmla="*/ 769773 h 5384413"/>
              <a:gd name="connsiteX54" fmla="*/ 7611808 w 21818731"/>
              <a:gd name="connsiteY54" fmla="*/ 753731 h 5384413"/>
              <a:gd name="connsiteX55" fmla="*/ 8632333 w 21818731"/>
              <a:gd name="connsiteY55" fmla="*/ 809570 h 5384413"/>
              <a:gd name="connsiteX56" fmla="*/ 9264762 w 21818731"/>
              <a:gd name="connsiteY56" fmla="*/ 828697 h 5384413"/>
              <a:gd name="connsiteX57" fmla="*/ 9622933 w 21818731"/>
              <a:gd name="connsiteY57" fmla="*/ 969374 h 5384413"/>
              <a:gd name="connsiteX58" fmla="*/ 10565100 w 21818731"/>
              <a:gd name="connsiteY58" fmla="*/ 1143678 h 5384413"/>
              <a:gd name="connsiteX59" fmla="*/ 11177783 w 21818731"/>
              <a:gd name="connsiteY59" fmla="*/ 1337108 h 5384413"/>
              <a:gd name="connsiteX60" fmla="*/ 11579453 w 21818731"/>
              <a:gd name="connsiteY60" fmla="*/ 1502158 h 5384413"/>
              <a:gd name="connsiteX61" fmla="*/ 12102673 w 21818731"/>
              <a:gd name="connsiteY61" fmla="*/ 1648079 h 5384413"/>
              <a:gd name="connsiteX62" fmla="*/ 12625273 w 21818731"/>
              <a:gd name="connsiteY62" fmla="*/ 1896422 h 5384413"/>
              <a:gd name="connsiteX63" fmla="*/ 12911565 w 21818731"/>
              <a:gd name="connsiteY63" fmla="*/ 2078130 h 5384413"/>
              <a:gd name="connsiteX64" fmla="*/ 13212662 w 21818731"/>
              <a:gd name="connsiteY64" fmla="*/ 2224669 h 5384413"/>
              <a:gd name="connsiteX65" fmla="*/ 13616800 w 21818731"/>
              <a:gd name="connsiteY65" fmla="*/ 2393419 h 5384413"/>
              <a:gd name="connsiteX66" fmla="*/ 13774135 w 21818731"/>
              <a:gd name="connsiteY66" fmla="*/ 2555074 h 5384413"/>
              <a:gd name="connsiteX67" fmla="*/ 14092819 w 21818731"/>
              <a:gd name="connsiteY67" fmla="*/ 2887331 h 5384413"/>
              <a:gd name="connsiteX68" fmla="*/ 14205113 w 21818731"/>
              <a:gd name="connsiteY68" fmla="*/ 3224215 h 5384413"/>
              <a:gd name="connsiteX69" fmla="*/ 14381576 w 21818731"/>
              <a:gd name="connsiteY69" fmla="*/ 3432763 h 5384413"/>
              <a:gd name="connsiteX70" fmla="*/ 14574082 w 21818731"/>
              <a:gd name="connsiteY70" fmla="*/ 3737563 h 5384413"/>
              <a:gd name="connsiteX71" fmla="*/ 14959092 w 21818731"/>
              <a:gd name="connsiteY71" fmla="*/ 4090489 h 5384413"/>
              <a:gd name="connsiteX72" fmla="*/ 15121745 w 21818731"/>
              <a:gd name="connsiteY72" fmla="*/ 3163516 h 5384413"/>
              <a:gd name="connsiteX73" fmla="*/ 15319499 w 21818731"/>
              <a:gd name="connsiteY73" fmla="*/ 2400343 h 5384413"/>
              <a:gd name="connsiteX74" fmla="*/ 15577561 w 21818731"/>
              <a:gd name="connsiteY74" fmla="*/ 2042598 h 5384413"/>
              <a:gd name="connsiteX75" fmla="*/ 16006000 w 21818731"/>
              <a:gd name="connsiteY75" fmla="*/ 1555505 h 5384413"/>
              <a:gd name="connsiteX76" fmla="*/ 16422288 w 21818731"/>
              <a:gd name="connsiteY76" fmla="*/ 1167618 h 5384413"/>
              <a:gd name="connsiteX77" fmla="*/ 16989832 w 21818731"/>
              <a:gd name="connsiteY77" fmla="*/ 730118 h 5384413"/>
              <a:gd name="connsiteX78" fmla="*/ 17341096 w 21818731"/>
              <a:gd name="connsiteY78" fmla="*/ 405911 h 5384413"/>
              <a:gd name="connsiteX79" fmla="*/ 17812418 w 21818731"/>
              <a:gd name="connsiteY79" fmla="*/ 97720 h 5384413"/>
              <a:gd name="connsiteX80" fmla="*/ 18243895 w 21818731"/>
              <a:gd name="connsiteY80" fmla="*/ 0 h 5384413"/>
              <a:gd name="connsiteX81" fmla="*/ 21391976 w 21818731"/>
              <a:gd name="connsiteY81" fmla="*/ 4844468 h 5384413"/>
              <a:gd name="connsiteX82" fmla="*/ 18992606 w 21818731"/>
              <a:gd name="connsiteY82" fmla="*/ 176973 h 5384413"/>
              <a:gd name="connsiteX83" fmla="*/ 21632608 w 21818731"/>
              <a:gd name="connsiteY83" fmla="*/ 4972805 h 5384413"/>
              <a:gd name="connsiteX0" fmla="*/ 21632608 w 21818731"/>
              <a:gd name="connsiteY0" fmla="*/ 5259435 h 5671043"/>
              <a:gd name="connsiteX1" fmla="*/ 21504271 w 21818731"/>
              <a:gd name="connsiteY1" fmla="*/ 5435898 h 5671043"/>
              <a:gd name="connsiteX2" fmla="*/ 20734250 w 21818731"/>
              <a:gd name="connsiteY2" fmla="*/ 5451940 h 5671043"/>
              <a:gd name="connsiteX3" fmla="*/ 19851934 w 21818731"/>
              <a:gd name="connsiteY3" fmla="*/ 5435898 h 5671043"/>
              <a:gd name="connsiteX4" fmla="*/ 19482966 w 21818731"/>
              <a:gd name="connsiteY4" fmla="*/ 5387772 h 5671043"/>
              <a:gd name="connsiteX5" fmla="*/ 19210250 w 21818731"/>
              <a:gd name="connsiteY5" fmla="*/ 5387772 h 5671043"/>
              <a:gd name="connsiteX6" fmla="*/ 18825240 w 21818731"/>
              <a:gd name="connsiteY6" fmla="*/ 5451940 h 5671043"/>
              <a:gd name="connsiteX7" fmla="*/ 18488355 w 21818731"/>
              <a:gd name="connsiteY7" fmla="*/ 5419856 h 5671043"/>
              <a:gd name="connsiteX8" fmla="*/ 17846671 w 21818731"/>
              <a:gd name="connsiteY8" fmla="*/ 5371729 h 5671043"/>
              <a:gd name="connsiteX9" fmla="*/ 17413534 w 21818731"/>
              <a:gd name="connsiteY9" fmla="*/ 5371729 h 5671043"/>
              <a:gd name="connsiteX10" fmla="*/ 16948313 w 21818731"/>
              <a:gd name="connsiteY10" fmla="*/ 5371729 h 5671043"/>
              <a:gd name="connsiteX11" fmla="*/ 16611429 w 21818731"/>
              <a:gd name="connsiteY11" fmla="*/ 5387772 h 5671043"/>
              <a:gd name="connsiteX12" fmla="*/ 15777240 w 21818731"/>
              <a:gd name="connsiteY12" fmla="*/ 5323603 h 5671043"/>
              <a:gd name="connsiteX13" fmla="*/ 15328061 w 21818731"/>
              <a:gd name="connsiteY13" fmla="*/ 5339645 h 5671043"/>
              <a:gd name="connsiteX14" fmla="*/ 14894924 w 21818731"/>
              <a:gd name="connsiteY14" fmla="*/ 5339645 h 5671043"/>
              <a:gd name="connsiteX15" fmla="*/ 14189071 w 21818731"/>
              <a:gd name="connsiteY15" fmla="*/ 5339645 h 5671043"/>
              <a:gd name="connsiteX16" fmla="*/ 13675724 w 21818731"/>
              <a:gd name="connsiteY16" fmla="*/ 5355687 h 5671043"/>
              <a:gd name="connsiteX17" fmla="*/ 13451134 w 21818731"/>
              <a:gd name="connsiteY17" fmla="*/ 5323603 h 5671043"/>
              <a:gd name="connsiteX18" fmla="*/ 12953829 w 21818731"/>
              <a:gd name="connsiteY18" fmla="*/ 5307561 h 5671043"/>
              <a:gd name="connsiteX19" fmla="*/ 12520692 w 21818731"/>
              <a:gd name="connsiteY19" fmla="*/ 5323603 h 5671043"/>
              <a:gd name="connsiteX20" fmla="*/ 11927134 w 21818731"/>
              <a:gd name="connsiteY20" fmla="*/ 5371729 h 5671043"/>
              <a:gd name="connsiteX21" fmla="*/ 10820229 w 21818731"/>
              <a:gd name="connsiteY21" fmla="*/ 5275477 h 5671043"/>
              <a:gd name="connsiteX22" fmla="*/ 10355008 w 21818731"/>
              <a:gd name="connsiteY22" fmla="*/ 5307561 h 5671043"/>
              <a:gd name="connsiteX23" fmla="*/ 9969997 w 21818731"/>
              <a:gd name="connsiteY23" fmla="*/ 5323603 h 5671043"/>
              <a:gd name="connsiteX24" fmla="*/ 9536861 w 21818731"/>
              <a:gd name="connsiteY24" fmla="*/ 5323603 h 5671043"/>
              <a:gd name="connsiteX25" fmla="*/ 8814966 w 21818731"/>
              <a:gd name="connsiteY25" fmla="*/ 5339645 h 5671043"/>
              <a:gd name="connsiteX26" fmla="*/ 8317661 w 21818731"/>
              <a:gd name="connsiteY26" fmla="*/ 5355687 h 5671043"/>
              <a:gd name="connsiteX27" fmla="*/ 7595766 w 21818731"/>
              <a:gd name="connsiteY27" fmla="*/ 5371729 h 5671043"/>
              <a:gd name="connsiteX28" fmla="*/ 6312397 w 21818731"/>
              <a:gd name="connsiteY28" fmla="*/ 5355687 h 5671043"/>
              <a:gd name="connsiteX29" fmla="*/ 5430082 w 21818731"/>
              <a:gd name="connsiteY29" fmla="*/ 5371729 h 5671043"/>
              <a:gd name="connsiteX30" fmla="*/ 4627976 w 21818731"/>
              <a:gd name="connsiteY30" fmla="*/ 5355687 h 5671043"/>
              <a:gd name="connsiteX31" fmla="*/ 3681492 w 21818731"/>
              <a:gd name="connsiteY31" fmla="*/ 5323603 h 5671043"/>
              <a:gd name="connsiteX32" fmla="*/ 3168145 w 21818731"/>
              <a:gd name="connsiteY32" fmla="*/ 5339645 h 5671043"/>
              <a:gd name="connsiteX33" fmla="*/ 2349997 w 21818731"/>
              <a:gd name="connsiteY33" fmla="*/ 5323603 h 5671043"/>
              <a:gd name="connsiteX34" fmla="*/ 1644145 w 21818731"/>
              <a:gd name="connsiteY34" fmla="*/ 5339645 h 5671043"/>
              <a:gd name="connsiteX35" fmla="*/ 1259134 w 21818731"/>
              <a:gd name="connsiteY35" fmla="*/ 5339645 h 5671043"/>
              <a:gd name="connsiteX36" fmla="*/ 954334 w 21818731"/>
              <a:gd name="connsiteY36" fmla="*/ 5227350 h 5671043"/>
              <a:gd name="connsiteX37" fmla="*/ 617450 w 21818731"/>
              <a:gd name="connsiteY37" fmla="*/ 5034845 h 5671043"/>
              <a:gd name="connsiteX38" fmla="*/ 376819 w 21818731"/>
              <a:gd name="connsiteY38" fmla="*/ 4730045 h 5671043"/>
              <a:gd name="connsiteX39" fmla="*/ 168271 w 21818731"/>
              <a:gd name="connsiteY39" fmla="*/ 4553582 h 5671043"/>
              <a:gd name="connsiteX40" fmla="*/ 23892 w 21818731"/>
              <a:gd name="connsiteY40" fmla="*/ 4216698 h 5671043"/>
              <a:gd name="connsiteX41" fmla="*/ 7850 w 21818731"/>
              <a:gd name="connsiteY41" fmla="*/ 3815645 h 5671043"/>
              <a:gd name="connsiteX42" fmla="*/ 104103 w 21818731"/>
              <a:gd name="connsiteY42" fmla="*/ 3334382 h 5671043"/>
              <a:gd name="connsiteX43" fmla="*/ 248482 w 21818731"/>
              <a:gd name="connsiteY43" fmla="*/ 2965414 h 5671043"/>
              <a:gd name="connsiteX44" fmla="*/ 473071 w 21818731"/>
              <a:gd name="connsiteY44" fmla="*/ 2708740 h 5671043"/>
              <a:gd name="connsiteX45" fmla="*/ 729745 w 21818731"/>
              <a:gd name="connsiteY45" fmla="*/ 2452066 h 5671043"/>
              <a:gd name="connsiteX46" fmla="*/ 1034545 w 21818731"/>
              <a:gd name="connsiteY46" fmla="*/ 2147266 h 5671043"/>
              <a:gd name="connsiteX47" fmla="*/ 1483724 w 21818731"/>
              <a:gd name="connsiteY47" fmla="*/ 1730172 h 5671043"/>
              <a:gd name="connsiteX48" fmla="*/ 1852692 w 21818731"/>
              <a:gd name="connsiteY48" fmla="*/ 1585793 h 5671043"/>
              <a:gd name="connsiteX49" fmla="*/ 2847303 w 21818731"/>
              <a:gd name="connsiteY49" fmla="*/ 1377245 h 5671043"/>
              <a:gd name="connsiteX50" fmla="*/ 3472945 w 21818731"/>
              <a:gd name="connsiteY50" fmla="*/ 1297035 h 5671043"/>
              <a:gd name="connsiteX51" fmla="*/ 4515682 w 21818731"/>
              <a:gd name="connsiteY51" fmla="*/ 1232866 h 5671043"/>
              <a:gd name="connsiteX52" fmla="*/ 5141324 w 21818731"/>
              <a:gd name="connsiteY52" fmla="*/ 1120572 h 5671043"/>
              <a:gd name="connsiteX53" fmla="*/ 6585113 w 21818731"/>
              <a:gd name="connsiteY53" fmla="*/ 1056403 h 5671043"/>
              <a:gd name="connsiteX54" fmla="*/ 7611808 w 21818731"/>
              <a:gd name="connsiteY54" fmla="*/ 1040361 h 5671043"/>
              <a:gd name="connsiteX55" fmla="*/ 8632333 w 21818731"/>
              <a:gd name="connsiteY55" fmla="*/ 1096200 h 5671043"/>
              <a:gd name="connsiteX56" fmla="*/ 9264762 w 21818731"/>
              <a:gd name="connsiteY56" fmla="*/ 1115327 h 5671043"/>
              <a:gd name="connsiteX57" fmla="*/ 9622933 w 21818731"/>
              <a:gd name="connsiteY57" fmla="*/ 1256004 h 5671043"/>
              <a:gd name="connsiteX58" fmla="*/ 10565100 w 21818731"/>
              <a:gd name="connsiteY58" fmla="*/ 1430308 h 5671043"/>
              <a:gd name="connsiteX59" fmla="*/ 11177783 w 21818731"/>
              <a:gd name="connsiteY59" fmla="*/ 1623738 h 5671043"/>
              <a:gd name="connsiteX60" fmla="*/ 11579453 w 21818731"/>
              <a:gd name="connsiteY60" fmla="*/ 1788788 h 5671043"/>
              <a:gd name="connsiteX61" fmla="*/ 12102673 w 21818731"/>
              <a:gd name="connsiteY61" fmla="*/ 1934709 h 5671043"/>
              <a:gd name="connsiteX62" fmla="*/ 12625273 w 21818731"/>
              <a:gd name="connsiteY62" fmla="*/ 2183052 h 5671043"/>
              <a:gd name="connsiteX63" fmla="*/ 12911565 w 21818731"/>
              <a:gd name="connsiteY63" fmla="*/ 2364760 h 5671043"/>
              <a:gd name="connsiteX64" fmla="*/ 13212662 w 21818731"/>
              <a:gd name="connsiteY64" fmla="*/ 2511299 h 5671043"/>
              <a:gd name="connsiteX65" fmla="*/ 13616800 w 21818731"/>
              <a:gd name="connsiteY65" fmla="*/ 2680049 h 5671043"/>
              <a:gd name="connsiteX66" fmla="*/ 13774135 w 21818731"/>
              <a:gd name="connsiteY66" fmla="*/ 2841704 h 5671043"/>
              <a:gd name="connsiteX67" fmla="*/ 14092819 w 21818731"/>
              <a:gd name="connsiteY67" fmla="*/ 3173961 h 5671043"/>
              <a:gd name="connsiteX68" fmla="*/ 14205113 w 21818731"/>
              <a:gd name="connsiteY68" fmla="*/ 3510845 h 5671043"/>
              <a:gd name="connsiteX69" fmla="*/ 14381576 w 21818731"/>
              <a:gd name="connsiteY69" fmla="*/ 3719393 h 5671043"/>
              <a:gd name="connsiteX70" fmla="*/ 14574082 w 21818731"/>
              <a:gd name="connsiteY70" fmla="*/ 4024193 h 5671043"/>
              <a:gd name="connsiteX71" fmla="*/ 14959092 w 21818731"/>
              <a:gd name="connsiteY71" fmla="*/ 4377119 h 5671043"/>
              <a:gd name="connsiteX72" fmla="*/ 15121745 w 21818731"/>
              <a:gd name="connsiteY72" fmla="*/ 3450146 h 5671043"/>
              <a:gd name="connsiteX73" fmla="*/ 15319499 w 21818731"/>
              <a:gd name="connsiteY73" fmla="*/ 2686973 h 5671043"/>
              <a:gd name="connsiteX74" fmla="*/ 15577561 w 21818731"/>
              <a:gd name="connsiteY74" fmla="*/ 2329228 h 5671043"/>
              <a:gd name="connsiteX75" fmla="*/ 16006000 w 21818731"/>
              <a:gd name="connsiteY75" fmla="*/ 1842135 h 5671043"/>
              <a:gd name="connsiteX76" fmla="*/ 16422288 w 21818731"/>
              <a:gd name="connsiteY76" fmla="*/ 1454248 h 5671043"/>
              <a:gd name="connsiteX77" fmla="*/ 16989832 w 21818731"/>
              <a:gd name="connsiteY77" fmla="*/ 1016748 h 5671043"/>
              <a:gd name="connsiteX78" fmla="*/ 17341096 w 21818731"/>
              <a:gd name="connsiteY78" fmla="*/ 692541 h 5671043"/>
              <a:gd name="connsiteX79" fmla="*/ 17812418 w 21818731"/>
              <a:gd name="connsiteY79" fmla="*/ 384350 h 5671043"/>
              <a:gd name="connsiteX80" fmla="*/ 18243895 w 21818731"/>
              <a:gd name="connsiteY80" fmla="*/ 286630 h 5671043"/>
              <a:gd name="connsiteX81" fmla="*/ 18641900 w 21818731"/>
              <a:gd name="connsiteY81" fmla="*/ 172894 h 5671043"/>
              <a:gd name="connsiteX82" fmla="*/ 18992606 w 21818731"/>
              <a:gd name="connsiteY82" fmla="*/ 463603 h 5671043"/>
              <a:gd name="connsiteX83" fmla="*/ 21632608 w 21818731"/>
              <a:gd name="connsiteY83" fmla="*/ 5259435 h 5671043"/>
              <a:gd name="connsiteX0" fmla="*/ 19153031 w 21559047"/>
              <a:gd name="connsiteY0" fmla="*/ 713781 h 5607644"/>
              <a:gd name="connsiteX1" fmla="*/ 21504271 w 21559047"/>
              <a:gd name="connsiteY1" fmla="*/ 5265114 h 5607644"/>
              <a:gd name="connsiteX2" fmla="*/ 20734250 w 21559047"/>
              <a:gd name="connsiteY2" fmla="*/ 5281156 h 5607644"/>
              <a:gd name="connsiteX3" fmla="*/ 19851934 w 21559047"/>
              <a:gd name="connsiteY3" fmla="*/ 5265114 h 5607644"/>
              <a:gd name="connsiteX4" fmla="*/ 19482966 w 21559047"/>
              <a:gd name="connsiteY4" fmla="*/ 5216988 h 5607644"/>
              <a:gd name="connsiteX5" fmla="*/ 19210250 w 21559047"/>
              <a:gd name="connsiteY5" fmla="*/ 5216988 h 5607644"/>
              <a:gd name="connsiteX6" fmla="*/ 18825240 w 21559047"/>
              <a:gd name="connsiteY6" fmla="*/ 5281156 h 5607644"/>
              <a:gd name="connsiteX7" fmla="*/ 18488355 w 21559047"/>
              <a:gd name="connsiteY7" fmla="*/ 5249072 h 5607644"/>
              <a:gd name="connsiteX8" fmla="*/ 17846671 w 21559047"/>
              <a:gd name="connsiteY8" fmla="*/ 5200945 h 5607644"/>
              <a:gd name="connsiteX9" fmla="*/ 17413534 w 21559047"/>
              <a:gd name="connsiteY9" fmla="*/ 5200945 h 5607644"/>
              <a:gd name="connsiteX10" fmla="*/ 16948313 w 21559047"/>
              <a:gd name="connsiteY10" fmla="*/ 5200945 h 5607644"/>
              <a:gd name="connsiteX11" fmla="*/ 16611429 w 21559047"/>
              <a:gd name="connsiteY11" fmla="*/ 5216988 h 5607644"/>
              <a:gd name="connsiteX12" fmla="*/ 15777240 w 21559047"/>
              <a:gd name="connsiteY12" fmla="*/ 5152819 h 5607644"/>
              <a:gd name="connsiteX13" fmla="*/ 15328061 w 21559047"/>
              <a:gd name="connsiteY13" fmla="*/ 5168861 h 5607644"/>
              <a:gd name="connsiteX14" fmla="*/ 14894924 w 21559047"/>
              <a:gd name="connsiteY14" fmla="*/ 5168861 h 5607644"/>
              <a:gd name="connsiteX15" fmla="*/ 14189071 w 21559047"/>
              <a:gd name="connsiteY15" fmla="*/ 5168861 h 5607644"/>
              <a:gd name="connsiteX16" fmla="*/ 13675724 w 21559047"/>
              <a:gd name="connsiteY16" fmla="*/ 5184903 h 5607644"/>
              <a:gd name="connsiteX17" fmla="*/ 13451134 w 21559047"/>
              <a:gd name="connsiteY17" fmla="*/ 5152819 h 5607644"/>
              <a:gd name="connsiteX18" fmla="*/ 12953829 w 21559047"/>
              <a:gd name="connsiteY18" fmla="*/ 5136777 h 5607644"/>
              <a:gd name="connsiteX19" fmla="*/ 12520692 w 21559047"/>
              <a:gd name="connsiteY19" fmla="*/ 5152819 h 5607644"/>
              <a:gd name="connsiteX20" fmla="*/ 11927134 w 21559047"/>
              <a:gd name="connsiteY20" fmla="*/ 5200945 h 5607644"/>
              <a:gd name="connsiteX21" fmla="*/ 10820229 w 21559047"/>
              <a:gd name="connsiteY21" fmla="*/ 5104693 h 5607644"/>
              <a:gd name="connsiteX22" fmla="*/ 10355008 w 21559047"/>
              <a:gd name="connsiteY22" fmla="*/ 5136777 h 5607644"/>
              <a:gd name="connsiteX23" fmla="*/ 9969997 w 21559047"/>
              <a:gd name="connsiteY23" fmla="*/ 5152819 h 5607644"/>
              <a:gd name="connsiteX24" fmla="*/ 9536861 w 21559047"/>
              <a:gd name="connsiteY24" fmla="*/ 5152819 h 5607644"/>
              <a:gd name="connsiteX25" fmla="*/ 8814966 w 21559047"/>
              <a:gd name="connsiteY25" fmla="*/ 5168861 h 5607644"/>
              <a:gd name="connsiteX26" fmla="*/ 8317661 w 21559047"/>
              <a:gd name="connsiteY26" fmla="*/ 5184903 h 5607644"/>
              <a:gd name="connsiteX27" fmla="*/ 7595766 w 21559047"/>
              <a:gd name="connsiteY27" fmla="*/ 5200945 h 5607644"/>
              <a:gd name="connsiteX28" fmla="*/ 6312397 w 21559047"/>
              <a:gd name="connsiteY28" fmla="*/ 5184903 h 5607644"/>
              <a:gd name="connsiteX29" fmla="*/ 5430082 w 21559047"/>
              <a:gd name="connsiteY29" fmla="*/ 5200945 h 5607644"/>
              <a:gd name="connsiteX30" fmla="*/ 4627976 w 21559047"/>
              <a:gd name="connsiteY30" fmla="*/ 5184903 h 5607644"/>
              <a:gd name="connsiteX31" fmla="*/ 3681492 w 21559047"/>
              <a:gd name="connsiteY31" fmla="*/ 5152819 h 5607644"/>
              <a:gd name="connsiteX32" fmla="*/ 3168145 w 21559047"/>
              <a:gd name="connsiteY32" fmla="*/ 5168861 h 5607644"/>
              <a:gd name="connsiteX33" fmla="*/ 2349997 w 21559047"/>
              <a:gd name="connsiteY33" fmla="*/ 5152819 h 5607644"/>
              <a:gd name="connsiteX34" fmla="*/ 1644145 w 21559047"/>
              <a:gd name="connsiteY34" fmla="*/ 5168861 h 5607644"/>
              <a:gd name="connsiteX35" fmla="*/ 1259134 w 21559047"/>
              <a:gd name="connsiteY35" fmla="*/ 5168861 h 5607644"/>
              <a:gd name="connsiteX36" fmla="*/ 954334 w 21559047"/>
              <a:gd name="connsiteY36" fmla="*/ 5056566 h 5607644"/>
              <a:gd name="connsiteX37" fmla="*/ 617450 w 21559047"/>
              <a:gd name="connsiteY37" fmla="*/ 4864061 h 5607644"/>
              <a:gd name="connsiteX38" fmla="*/ 376819 w 21559047"/>
              <a:gd name="connsiteY38" fmla="*/ 4559261 h 5607644"/>
              <a:gd name="connsiteX39" fmla="*/ 168271 w 21559047"/>
              <a:gd name="connsiteY39" fmla="*/ 4382798 h 5607644"/>
              <a:gd name="connsiteX40" fmla="*/ 23892 w 21559047"/>
              <a:gd name="connsiteY40" fmla="*/ 4045914 h 5607644"/>
              <a:gd name="connsiteX41" fmla="*/ 7850 w 21559047"/>
              <a:gd name="connsiteY41" fmla="*/ 3644861 h 5607644"/>
              <a:gd name="connsiteX42" fmla="*/ 104103 w 21559047"/>
              <a:gd name="connsiteY42" fmla="*/ 3163598 h 5607644"/>
              <a:gd name="connsiteX43" fmla="*/ 248482 w 21559047"/>
              <a:gd name="connsiteY43" fmla="*/ 2794630 h 5607644"/>
              <a:gd name="connsiteX44" fmla="*/ 473071 w 21559047"/>
              <a:gd name="connsiteY44" fmla="*/ 2537956 h 5607644"/>
              <a:gd name="connsiteX45" fmla="*/ 729745 w 21559047"/>
              <a:gd name="connsiteY45" fmla="*/ 2281282 h 5607644"/>
              <a:gd name="connsiteX46" fmla="*/ 1034545 w 21559047"/>
              <a:gd name="connsiteY46" fmla="*/ 1976482 h 5607644"/>
              <a:gd name="connsiteX47" fmla="*/ 1483724 w 21559047"/>
              <a:gd name="connsiteY47" fmla="*/ 1559388 h 5607644"/>
              <a:gd name="connsiteX48" fmla="*/ 1852692 w 21559047"/>
              <a:gd name="connsiteY48" fmla="*/ 1415009 h 5607644"/>
              <a:gd name="connsiteX49" fmla="*/ 2847303 w 21559047"/>
              <a:gd name="connsiteY49" fmla="*/ 1206461 h 5607644"/>
              <a:gd name="connsiteX50" fmla="*/ 3472945 w 21559047"/>
              <a:gd name="connsiteY50" fmla="*/ 1126251 h 5607644"/>
              <a:gd name="connsiteX51" fmla="*/ 4515682 w 21559047"/>
              <a:gd name="connsiteY51" fmla="*/ 1062082 h 5607644"/>
              <a:gd name="connsiteX52" fmla="*/ 5141324 w 21559047"/>
              <a:gd name="connsiteY52" fmla="*/ 949788 h 5607644"/>
              <a:gd name="connsiteX53" fmla="*/ 6585113 w 21559047"/>
              <a:gd name="connsiteY53" fmla="*/ 885619 h 5607644"/>
              <a:gd name="connsiteX54" fmla="*/ 7611808 w 21559047"/>
              <a:gd name="connsiteY54" fmla="*/ 869577 h 5607644"/>
              <a:gd name="connsiteX55" fmla="*/ 8632333 w 21559047"/>
              <a:gd name="connsiteY55" fmla="*/ 925416 h 5607644"/>
              <a:gd name="connsiteX56" fmla="*/ 9264762 w 21559047"/>
              <a:gd name="connsiteY56" fmla="*/ 944543 h 5607644"/>
              <a:gd name="connsiteX57" fmla="*/ 9622933 w 21559047"/>
              <a:gd name="connsiteY57" fmla="*/ 1085220 h 5607644"/>
              <a:gd name="connsiteX58" fmla="*/ 10565100 w 21559047"/>
              <a:gd name="connsiteY58" fmla="*/ 1259524 h 5607644"/>
              <a:gd name="connsiteX59" fmla="*/ 11177783 w 21559047"/>
              <a:gd name="connsiteY59" fmla="*/ 1452954 h 5607644"/>
              <a:gd name="connsiteX60" fmla="*/ 11579453 w 21559047"/>
              <a:gd name="connsiteY60" fmla="*/ 1618004 h 5607644"/>
              <a:gd name="connsiteX61" fmla="*/ 12102673 w 21559047"/>
              <a:gd name="connsiteY61" fmla="*/ 1763925 h 5607644"/>
              <a:gd name="connsiteX62" fmla="*/ 12625273 w 21559047"/>
              <a:gd name="connsiteY62" fmla="*/ 2012268 h 5607644"/>
              <a:gd name="connsiteX63" fmla="*/ 12911565 w 21559047"/>
              <a:gd name="connsiteY63" fmla="*/ 2193976 h 5607644"/>
              <a:gd name="connsiteX64" fmla="*/ 13212662 w 21559047"/>
              <a:gd name="connsiteY64" fmla="*/ 2340515 h 5607644"/>
              <a:gd name="connsiteX65" fmla="*/ 13616800 w 21559047"/>
              <a:gd name="connsiteY65" fmla="*/ 2509265 h 5607644"/>
              <a:gd name="connsiteX66" fmla="*/ 13774135 w 21559047"/>
              <a:gd name="connsiteY66" fmla="*/ 2670920 h 5607644"/>
              <a:gd name="connsiteX67" fmla="*/ 14092819 w 21559047"/>
              <a:gd name="connsiteY67" fmla="*/ 3003177 h 5607644"/>
              <a:gd name="connsiteX68" fmla="*/ 14205113 w 21559047"/>
              <a:gd name="connsiteY68" fmla="*/ 3340061 h 5607644"/>
              <a:gd name="connsiteX69" fmla="*/ 14381576 w 21559047"/>
              <a:gd name="connsiteY69" fmla="*/ 3548609 h 5607644"/>
              <a:gd name="connsiteX70" fmla="*/ 14574082 w 21559047"/>
              <a:gd name="connsiteY70" fmla="*/ 3853409 h 5607644"/>
              <a:gd name="connsiteX71" fmla="*/ 14959092 w 21559047"/>
              <a:gd name="connsiteY71" fmla="*/ 4206335 h 5607644"/>
              <a:gd name="connsiteX72" fmla="*/ 15121745 w 21559047"/>
              <a:gd name="connsiteY72" fmla="*/ 3279362 h 5607644"/>
              <a:gd name="connsiteX73" fmla="*/ 15319499 w 21559047"/>
              <a:gd name="connsiteY73" fmla="*/ 2516189 h 5607644"/>
              <a:gd name="connsiteX74" fmla="*/ 15577561 w 21559047"/>
              <a:gd name="connsiteY74" fmla="*/ 2158444 h 5607644"/>
              <a:gd name="connsiteX75" fmla="*/ 16006000 w 21559047"/>
              <a:gd name="connsiteY75" fmla="*/ 1671351 h 5607644"/>
              <a:gd name="connsiteX76" fmla="*/ 16422288 w 21559047"/>
              <a:gd name="connsiteY76" fmla="*/ 1283464 h 5607644"/>
              <a:gd name="connsiteX77" fmla="*/ 16989832 w 21559047"/>
              <a:gd name="connsiteY77" fmla="*/ 845964 h 5607644"/>
              <a:gd name="connsiteX78" fmla="*/ 17341096 w 21559047"/>
              <a:gd name="connsiteY78" fmla="*/ 521757 h 5607644"/>
              <a:gd name="connsiteX79" fmla="*/ 17812418 w 21559047"/>
              <a:gd name="connsiteY79" fmla="*/ 213566 h 5607644"/>
              <a:gd name="connsiteX80" fmla="*/ 18243895 w 21559047"/>
              <a:gd name="connsiteY80" fmla="*/ 115846 h 5607644"/>
              <a:gd name="connsiteX81" fmla="*/ 18641900 w 21559047"/>
              <a:gd name="connsiteY81" fmla="*/ 2110 h 5607644"/>
              <a:gd name="connsiteX82" fmla="*/ 18992606 w 21559047"/>
              <a:gd name="connsiteY82" fmla="*/ 292819 h 5607644"/>
              <a:gd name="connsiteX83" fmla="*/ 19153031 w 21559047"/>
              <a:gd name="connsiteY83" fmla="*/ 713781 h 5607644"/>
              <a:gd name="connsiteX0" fmla="*/ 19153031 w 20754594"/>
              <a:gd name="connsiteY0" fmla="*/ 713781 h 5607061"/>
              <a:gd name="connsiteX1" fmla="*/ 18889451 w 20754594"/>
              <a:gd name="connsiteY1" fmla="*/ 841603 h 5607061"/>
              <a:gd name="connsiteX2" fmla="*/ 20734250 w 20754594"/>
              <a:gd name="connsiteY2" fmla="*/ 5281156 h 5607061"/>
              <a:gd name="connsiteX3" fmla="*/ 19851934 w 20754594"/>
              <a:gd name="connsiteY3" fmla="*/ 5265114 h 5607061"/>
              <a:gd name="connsiteX4" fmla="*/ 19482966 w 20754594"/>
              <a:gd name="connsiteY4" fmla="*/ 5216988 h 5607061"/>
              <a:gd name="connsiteX5" fmla="*/ 19210250 w 20754594"/>
              <a:gd name="connsiteY5" fmla="*/ 5216988 h 5607061"/>
              <a:gd name="connsiteX6" fmla="*/ 18825240 w 20754594"/>
              <a:gd name="connsiteY6" fmla="*/ 5281156 h 5607061"/>
              <a:gd name="connsiteX7" fmla="*/ 18488355 w 20754594"/>
              <a:gd name="connsiteY7" fmla="*/ 5249072 h 5607061"/>
              <a:gd name="connsiteX8" fmla="*/ 17846671 w 20754594"/>
              <a:gd name="connsiteY8" fmla="*/ 5200945 h 5607061"/>
              <a:gd name="connsiteX9" fmla="*/ 17413534 w 20754594"/>
              <a:gd name="connsiteY9" fmla="*/ 5200945 h 5607061"/>
              <a:gd name="connsiteX10" fmla="*/ 16948313 w 20754594"/>
              <a:gd name="connsiteY10" fmla="*/ 5200945 h 5607061"/>
              <a:gd name="connsiteX11" fmla="*/ 16611429 w 20754594"/>
              <a:gd name="connsiteY11" fmla="*/ 5216988 h 5607061"/>
              <a:gd name="connsiteX12" fmla="*/ 15777240 w 20754594"/>
              <a:gd name="connsiteY12" fmla="*/ 5152819 h 5607061"/>
              <a:gd name="connsiteX13" fmla="*/ 15328061 w 20754594"/>
              <a:gd name="connsiteY13" fmla="*/ 5168861 h 5607061"/>
              <a:gd name="connsiteX14" fmla="*/ 14894924 w 20754594"/>
              <a:gd name="connsiteY14" fmla="*/ 5168861 h 5607061"/>
              <a:gd name="connsiteX15" fmla="*/ 14189071 w 20754594"/>
              <a:gd name="connsiteY15" fmla="*/ 5168861 h 5607061"/>
              <a:gd name="connsiteX16" fmla="*/ 13675724 w 20754594"/>
              <a:gd name="connsiteY16" fmla="*/ 5184903 h 5607061"/>
              <a:gd name="connsiteX17" fmla="*/ 13451134 w 20754594"/>
              <a:gd name="connsiteY17" fmla="*/ 5152819 h 5607061"/>
              <a:gd name="connsiteX18" fmla="*/ 12953829 w 20754594"/>
              <a:gd name="connsiteY18" fmla="*/ 5136777 h 5607061"/>
              <a:gd name="connsiteX19" fmla="*/ 12520692 w 20754594"/>
              <a:gd name="connsiteY19" fmla="*/ 5152819 h 5607061"/>
              <a:gd name="connsiteX20" fmla="*/ 11927134 w 20754594"/>
              <a:gd name="connsiteY20" fmla="*/ 5200945 h 5607061"/>
              <a:gd name="connsiteX21" fmla="*/ 10820229 w 20754594"/>
              <a:gd name="connsiteY21" fmla="*/ 5104693 h 5607061"/>
              <a:gd name="connsiteX22" fmla="*/ 10355008 w 20754594"/>
              <a:gd name="connsiteY22" fmla="*/ 5136777 h 5607061"/>
              <a:gd name="connsiteX23" fmla="*/ 9969997 w 20754594"/>
              <a:gd name="connsiteY23" fmla="*/ 5152819 h 5607061"/>
              <a:gd name="connsiteX24" fmla="*/ 9536861 w 20754594"/>
              <a:gd name="connsiteY24" fmla="*/ 5152819 h 5607061"/>
              <a:gd name="connsiteX25" fmla="*/ 8814966 w 20754594"/>
              <a:gd name="connsiteY25" fmla="*/ 5168861 h 5607061"/>
              <a:gd name="connsiteX26" fmla="*/ 8317661 w 20754594"/>
              <a:gd name="connsiteY26" fmla="*/ 5184903 h 5607061"/>
              <a:gd name="connsiteX27" fmla="*/ 7595766 w 20754594"/>
              <a:gd name="connsiteY27" fmla="*/ 5200945 h 5607061"/>
              <a:gd name="connsiteX28" fmla="*/ 6312397 w 20754594"/>
              <a:gd name="connsiteY28" fmla="*/ 5184903 h 5607061"/>
              <a:gd name="connsiteX29" fmla="*/ 5430082 w 20754594"/>
              <a:gd name="connsiteY29" fmla="*/ 5200945 h 5607061"/>
              <a:gd name="connsiteX30" fmla="*/ 4627976 w 20754594"/>
              <a:gd name="connsiteY30" fmla="*/ 5184903 h 5607061"/>
              <a:gd name="connsiteX31" fmla="*/ 3681492 w 20754594"/>
              <a:gd name="connsiteY31" fmla="*/ 5152819 h 5607061"/>
              <a:gd name="connsiteX32" fmla="*/ 3168145 w 20754594"/>
              <a:gd name="connsiteY32" fmla="*/ 5168861 h 5607061"/>
              <a:gd name="connsiteX33" fmla="*/ 2349997 w 20754594"/>
              <a:gd name="connsiteY33" fmla="*/ 5152819 h 5607061"/>
              <a:gd name="connsiteX34" fmla="*/ 1644145 w 20754594"/>
              <a:gd name="connsiteY34" fmla="*/ 5168861 h 5607061"/>
              <a:gd name="connsiteX35" fmla="*/ 1259134 w 20754594"/>
              <a:gd name="connsiteY35" fmla="*/ 5168861 h 5607061"/>
              <a:gd name="connsiteX36" fmla="*/ 954334 w 20754594"/>
              <a:gd name="connsiteY36" fmla="*/ 5056566 h 5607061"/>
              <a:gd name="connsiteX37" fmla="*/ 617450 w 20754594"/>
              <a:gd name="connsiteY37" fmla="*/ 4864061 h 5607061"/>
              <a:gd name="connsiteX38" fmla="*/ 376819 w 20754594"/>
              <a:gd name="connsiteY38" fmla="*/ 4559261 h 5607061"/>
              <a:gd name="connsiteX39" fmla="*/ 168271 w 20754594"/>
              <a:gd name="connsiteY39" fmla="*/ 4382798 h 5607061"/>
              <a:gd name="connsiteX40" fmla="*/ 23892 w 20754594"/>
              <a:gd name="connsiteY40" fmla="*/ 4045914 h 5607061"/>
              <a:gd name="connsiteX41" fmla="*/ 7850 w 20754594"/>
              <a:gd name="connsiteY41" fmla="*/ 3644861 h 5607061"/>
              <a:gd name="connsiteX42" fmla="*/ 104103 w 20754594"/>
              <a:gd name="connsiteY42" fmla="*/ 3163598 h 5607061"/>
              <a:gd name="connsiteX43" fmla="*/ 248482 w 20754594"/>
              <a:gd name="connsiteY43" fmla="*/ 2794630 h 5607061"/>
              <a:gd name="connsiteX44" fmla="*/ 473071 w 20754594"/>
              <a:gd name="connsiteY44" fmla="*/ 2537956 h 5607061"/>
              <a:gd name="connsiteX45" fmla="*/ 729745 w 20754594"/>
              <a:gd name="connsiteY45" fmla="*/ 2281282 h 5607061"/>
              <a:gd name="connsiteX46" fmla="*/ 1034545 w 20754594"/>
              <a:gd name="connsiteY46" fmla="*/ 1976482 h 5607061"/>
              <a:gd name="connsiteX47" fmla="*/ 1483724 w 20754594"/>
              <a:gd name="connsiteY47" fmla="*/ 1559388 h 5607061"/>
              <a:gd name="connsiteX48" fmla="*/ 1852692 w 20754594"/>
              <a:gd name="connsiteY48" fmla="*/ 1415009 h 5607061"/>
              <a:gd name="connsiteX49" fmla="*/ 2847303 w 20754594"/>
              <a:gd name="connsiteY49" fmla="*/ 1206461 h 5607061"/>
              <a:gd name="connsiteX50" fmla="*/ 3472945 w 20754594"/>
              <a:gd name="connsiteY50" fmla="*/ 1126251 h 5607061"/>
              <a:gd name="connsiteX51" fmla="*/ 4515682 w 20754594"/>
              <a:gd name="connsiteY51" fmla="*/ 1062082 h 5607061"/>
              <a:gd name="connsiteX52" fmla="*/ 5141324 w 20754594"/>
              <a:gd name="connsiteY52" fmla="*/ 949788 h 5607061"/>
              <a:gd name="connsiteX53" fmla="*/ 6585113 w 20754594"/>
              <a:gd name="connsiteY53" fmla="*/ 885619 h 5607061"/>
              <a:gd name="connsiteX54" fmla="*/ 7611808 w 20754594"/>
              <a:gd name="connsiteY54" fmla="*/ 869577 h 5607061"/>
              <a:gd name="connsiteX55" fmla="*/ 8632333 w 20754594"/>
              <a:gd name="connsiteY55" fmla="*/ 925416 h 5607061"/>
              <a:gd name="connsiteX56" fmla="*/ 9264762 w 20754594"/>
              <a:gd name="connsiteY56" fmla="*/ 944543 h 5607061"/>
              <a:gd name="connsiteX57" fmla="*/ 9622933 w 20754594"/>
              <a:gd name="connsiteY57" fmla="*/ 1085220 h 5607061"/>
              <a:gd name="connsiteX58" fmla="*/ 10565100 w 20754594"/>
              <a:gd name="connsiteY58" fmla="*/ 1259524 h 5607061"/>
              <a:gd name="connsiteX59" fmla="*/ 11177783 w 20754594"/>
              <a:gd name="connsiteY59" fmla="*/ 1452954 h 5607061"/>
              <a:gd name="connsiteX60" fmla="*/ 11579453 w 20754594"/>
              <a:gd name="connsiteY60" fmla="*/ 1618004 h 5607061"/>
              <a:gd name="connsiteX61" fmla="*/ 12102673 w 20754594"/>
              <a:gd name="connsiteY61" fmla="*/ 1763925 h 5607061"/>
              <a:gd name="connsiteX62" fmla="*/ 12625273 w 20754594"/>
              <a:gd name="connsiteY62" fmla="*/ 2012268 h 5607061"/>
              <a:gd name="connsiteX63" fmla="*/ 12911565 w 20754594"/>
              <a:gd name="connsiteY63" fmla="*/ 2193976 h 5607061"/>
              <a:gd name="connsiteX64" fmla="*/ 13212662 w 20754594"/>
              <a:gd name="connsiteY64" fmla="*/ 2340515 h 5607061"/>
              <a:gd name="connsiteX65" fmla="*/ 13616800 w 20754594"/>
              <a:gd name="connsiteY65" fmla="*/ 2509265 h 5607061"/>
              <a:gd name="connsiteX66" fmla="*/ 13774135 w 20754594"/>
              <a:gd name="connsiteY66" fmla="*/ 2670920 h 5607061"/>
              <a:gd name="connsiteX67" fmla="*/ 14092819 w 20754594"/>
              <a:gd name="connsiteY67" fmla="*/ 3003177 h 5607061"/>
              <a:gd name="connsiteX68" fmla="*/ 14205113 w 20754594"/>
              <a:gd name="connsiteY68" fmla="*/ 3340061 h 5607061"/>
              <a:gd name="connsiteX69" fmla="*/ 14381576 w 20754594"/>
              <a:gd name="connsiteY69" fmla="*/ 3548609 h 5607061"/>
              <a:gd name="connsiteX70" fmla="*/ 14574082 w 20754594"/>
              <a:gd name="connsiteY70" fmla="*/ 3853409 h 5607061"/>
              <a:gd name="connsiteX71" fmla="*/ 14959092 w 20754594"/>
              <a:gd name="connsiteY71" fmla="*/ 4206335 h 5607061"/>
              <a:gd name="connsiteX72" fmla="*/ 15121745 w 20754594"/>
              <a:gd name="connsiteY72" fmla="*/ 3279362 h 5607061"/>
              <a:gd name="connsiteX73" fmla="*/ 15319499 w 20754594"/>
              <a:gd name="connsiteY73" fmla="*/ 2516189 h 5607061"/>
              <a:gd name="connsiteX74" fmla="*/ 15577561 w 20754594"/>
              <a:gd name="connsiteY74" fmla="*/ 2158444 h 5607061"/>
              <a:gd name="connsiteX75" fmla="*/ 16006000 w 20754594"/>
              <a:gd name="connsiteY75" fmla="*/ 1671351 h 5607061"/>
              <a:gd name="connsiteX76" fmla="*/ 16422288 w 20754594"/>
              <a:gd name="connsiteY76" fmla="*/ 1283464 h 5607061"/>
              <a:gd name="connsiteX77" fmla="*/ 16989832 w 20754594"/>
              <a:gd name="connsiteY77" fmla="*/ 845964 h 5607061"/>
              <a:gd name="connsiteX78" fmla="*/ 17341096 w 20754594"/>
              <a:gd name="connsiteY78" fmla="*/ 521757 h 5607061"/>
              <a:gd name="connsiteX79" fmla="*/ 17812418 w 20754594"/>
              <a:gd name="connsiteY79" fmla="*/ 213566 h 5607061"/>
              <a:gd name="connsiteX80" fmla="*/ 18243895 w 20754594"/>
              <a:gd name="connsiteY80" fmla="*/ 115846 h 5607061"/>
              <a:gd name="connsiteX81" fmla="*/ 18641900 w 20754594"/>
              <a:gd name="connsiteY81" fmla="*/ 2110 h 5607061"/>
              <a:gd name="connsiteX82" fmla="*/ 18992606 w 20754594"/>
              <a:gd name="connsiteY82" fmla="*/ 292819 h 5607061"/>
              <a:gd name="connsiteX83" fmla="*/ 19153031 w 20754594"/>
              <a:gd name="connsiteY83" fmla="*/ 713781 h 5607061"/>
              <a:gd name="connsiteX0" fmla="*/ 19153031 w 19882676"/>
              <a:gd name="connsiteY0" fmla="*/ 713781 h 5574086"/>
              <a:gd name="connsiteX1" fmla="*/ 18889451 w 19882676"/>
              <a:gd name="connsiteY1" fmla="*/ 841603 h 5574086"/>
              <a:gd name="connsiteX2" fmla="*/ 18615343 w 19882676"/>
              <a:gd name="connsiteY2" fmla="*/ 906247 h 5574086"/>
              <a:gd name="connsiteX3" fmla="*/ 19851934 w 19882676"/>
              <a:gd name="connsiteY3" fmla="*/ 5265114 h 5574086"/>
              <a:gd name="connsiteX4" fmla="*/ 19482966 w 19882676"/>
              <a:gd name="connsiteY4" fmla="*/ 5216988 h 5574086"/>
              <a:gd name="connsiteX5" fmla="*/ 19210250 w 19882676"/>
              <a:gd name="connsiteY5" fmla="*/ 5216988 h 5574086"/>
              <a:gd name="connsiteX6" fmla="*/ 18825240 w 19882676"/>
              <a:gd name="connsiteY6" fmla="*/ 5281156 h 5574086"/>
              <a:gd name="connsiteX7" fmla="*/ 18488355 w 19882676"/>
              <a:gd name="connsiteY7" fmla="*/ 5249072 h 5574086"/>
              <a:gd name="connsiteX8" fmla="*/ 17846671 w 19882676"/>
              <a:gd name="connsiteY8" fmla="*/ 5200945 h 5574086"/>
              <a:gd name="connsiteX9" fmla="*/ 17413534 w 19882676"/>
              <a:gd name="connsiteY9" fmla="*/ 5200945 h 5574086"/>
              <a:gd name="connsiteX10" fmla="*/ 16948313 w 19882676"/>
              <a:gd name="connsiteY10" fmla="*/ 5200945 h 5574086"/>
              <a:gd name="connsiteX11" fmla="*/ 16611429 w 19882676"/>
              <a:gd name="connsiteY11" fmla="*/ 5216988 h 5574086"/>
              <a:gd name="connsiteX12" fmla="*/ 15777240 w 19882676"/>
              <a:gd name="connsiteY12" fmla="*/ 5152819 h 5574086"/>
              <a:gd name="connsiteX13" fmla="*/ 15328061 w 19882676"/>
              <a:gd name="connsiteY13" fmla="*/ 5168861 h 5574086"/>
              <a:gd name="connsiteX14" fmla="*/ 14894924 w 19882676"/>
              <a:gd name="connsiteY14" fmla="*/ 5168861 h 5574086"/>
              <a:gd name="connsiteX15" fmla="*/ 14189071 w 19882676"/>
              <a:gd name="connsiteY15" fmla="*/ 5168861 h 5574086"/>
              <a:gd name="connsiteX16" fmla="*/ 13675724 w 19882676"/>
              <a:gd name="connsiteY16" fmla="*/ 5184903 h 5574086"/>
              <a:gd name="connsiteX17" fmla="*/ 13451134 w 19882676"/>
              <a:gd name="connsiteY17" fmla="*/ 5152819 h 5574086"/>
              <a:gd name="connsiteX18" fmla="*/ 12953829 w 19882676"/>
              <a:gd name="connsiteY18" fmla="*/ 5136777 h 5574086"/>
              <a:gd name="connsiteX19" fmla="*/ 12520692 w 19882676"/>
              <a:gd name="connsiteY19" fmla="*/ 5152819 h 5574086"/>
              <a:gd name="connsiteX20" fmla="*/ 11927134 w 19882676"/>
              <a:gd name="connsiteY20" fmla="*/ 5200945 h 5574086"/>
              <a:gd name="connsiteX21" fmla="*/ 10820229 w 19882676"/>
              <a:gd name="connsiteY21" fmla="*/ 5104693 h 5574086"/>
              <a:gd name="connsiteX22" fmla="*/ 10355008 w 19882676"/>
              <a:gd name="connsiteY22" fmla="*/ 5136777 h 5574086"/>
              <a:gd name="connsiteX23" fmla="*/ 9969997 w 19882676"/>
              <a:gd name="connsiteY23" fmla="*/ 5152819 h 5574086"/>
              <a:gd name="connsiteX24" fmla="*/ 9536861 w 19882676"/>
              <a:gd name="connsiteY24" fmla="*/ 5152819 h 5574086"/>
              <a:gd name="connsiteX25" fmla="*/ 8814966 w 19882676"/>
              <a:gd name="connsiteY25" fmla="*/ 5168861 h 5574086"/>
              <a:gd name="connsiteX26" fmla="*/ 8317661 w 19882676"/>
              <a:gd name="connsiteY26" fmla="*/ 5184903 h 5574086"/>
              <a:gd name="connsiteX27" fmla="*/ 7595766 w 19882676"/>
              <a:gd name="connsiteY27" fmla="*/ 5200945 h 5574086"/>
              <a:gd name="connsiteX28" fmla="*/ 6312397 w 19882676"/>
              <a:gd name="connsiteY28" fmla="*/ 5184903 h 5574086"/>
              <a:gd name="connsiteX29" fmla="*/ 5430082 w 19882676"/>
              <a:gd name="connsiteY29" fmla="*/ 5200945 h 5574086"/>
              <a:gd name="connsiteX30" fmla="*/ 4627976 w 19882676"/>
              <a:gd name="connsiteY30" fmla="*/ 5184903 h 5574086"/>
              <a:gd name="connsiteX31" fmla="*/ 3681492 w 19882676"/>
              <a:gd name="connsiteY31" fmla="*/ 5152819 h 5574086"/>
              <a:gd name="connsiteX32" fmla="*/ 3168145 w 19882676"/>
              <a:gd name="connsiteY32" fmla="*/ 5168861 h 5574086"/>
              <a:gd name="connsiteX33" fmla="*/ 2349997 w 19882676"/>
              <a:gd name="connsiteY33" fmla="*/ 5152819 h 5574086"/>
              <a:gd name="connsiteX34" fmla="*/ 1644145 w 19882676"/>
              <a:gd name="connsiteY34" fmla="*/ 5168861 h 5574086"/>
              <a:gd name="connsiteX35" fmla="*/ 1259134 w 19882676"/>
              <a:gd name="connsiteY35" fmla="*/ 5168861 h 5574086"/>
              <a:gd name="connsiteX36" fmla="*/ 954334 w 19882676"/>
              <a:gd name="connsiteY36" fmla="*/ 5056566 h 5574086"/>
              <a:gd name="connsiteX37" fmla="*/ 617450 w 19882676"/>
              <a:gd name="connsiteY37" fmla="*/ 4864061 h 5574086"/>
              <a:gd name="connsiteX38" fmla="*/ 376819 w 19882676"/>
              <a:gd name="connsiteY38" fmla="*/ 4559261 h 5574086"/>
              <a:gd name="connsiteX39" fmla="*/ 168271 w 19882676"/>
              <a:gd name="connsiteY39" fmla="*/ 4382798 h 5574086"/>
              <a:gd name="connsiteX40" fmla="*/ 23892 w 19882676"/>
              <a:gd name="connsiteY40" fmla="*/ 4045914 h 5574086"/>
              <a:gd name="connsiteX41" fmla="*/ 7850 w 19882676"/>
              <a:gd name="connsiteY41" fmla="*/ 3644861 h 5574086"/>
              <a:gd name="connsiteX42" fmla="*/ 104103 w 19882676"/>
              <a:gd name="connsiteY42" fmla="*/ 3163598 h 5574086"/>
              <a:gd name="connsiteX43" fmla="*/ 248482 w 19882676"/>
              <a:gd name="connsiteY43" fmla="*/ 2794630 h 5574086"/>
              <a:gd name="connsiteX44" fmla="*/ 473071 w 19882676"/>
              <a:gd name="connsiteY44" fmla="*/ 2537956 h 5574086"/>
              <a:gd name="connsiteX45" fmla="*/ 729745 w 19882676"/>
              <a:gd name="connsiteY45" fmla="*/ 2281282 h 5574086"/>
              <a:gd name="connsiteX46" fmla="*/ 1034545 w 19882676"/>
              <a:gd name="connsiteY46" fmla="*/ 1976482 h 5574086"/>
              <a:gd name="connsiteX47" fmla="*/ 1483724 w 19882676"/>
              <a:gd name="connsiteY47" fmla="*/ 1559388 h 5574086"/>
              <a:gd name="connsiteX48" fmla="*/ 1852692 w 19882676"/>
              <a:gd name="connsiteY48" fmla="*/ 1415009 h 5574086"/>
              <a:gd name="connsiteX49" fmla="*/ 2847303 w 19882676"/>
              <a:gd name="connsiteY49" fmla="*/ 1206461 h 5574086"/>
              <a:gd name="connsiteX50" fmla="*/ 3472945 w 19882676"/>
              <a:gd name="connsiteY50" fmla="*/ 1126251 h 5574086"/>
              <a:gd name="connsiteX51" fmla="*/ 4515682 w 19882676"/>
              <a:gd name="connsiteY51" fmla="*/ 1062082 h 5574086"/>
              <a:gd name="connsiteX52" fmla="*/ 5141324 w 19882676"/>
              <a:gd name="connsiteY52" fmla="*/ 949788 h 5574086"/>
              <a:gd name="connsiteX53" fmla="*/ 6585113 w 19882676"/>
              <a:gd name="connsiteY53" fmla="*/ 885619 h 5574086"/>
              <a:gd name="connsiteX54" fmla="*/ 7611808 w 19882676"/>
              <a:gd name="connsiteY54" fmla="*/ 869577 h 5574086"/>
              <a:gd name="connsiteX55" fmla="*/ 8632333 w 19882676"/>
              <a:gd name="connsiteY55" fmla="*/ 925416 h 5574086"/>
              <a:gd name="connsiteX56" fmla="*/ 9264762 w 19882676"/>
              <a:gd name="connsiteY56" fmla="*/ 944543 h 5574086"/>
              <a:gd name="connsiteX57" fmla="*/ 9622933 w 19882676"/>
              <a:gd name="connsiteY57" fmla="*/ 1085220 h 5574086"/>
              <a:gd name="connsiteX58" fmla="*/ 10565100 w 19882676"/>
              <a:gd name="connsiteY58" fmla="*/ 1259524 h 5574086"/>
              <a:gd name="connsiteX59" fmla="*/ 11177783 w 19882676"/>
              <a:gd name="connsiteY59" fmla="*/ 1452954 h 5574086"/>
              <a:gd name="connsiteX60" fmla="*/ 11579453 w 19882676"/>
              <a:gd name="connsiteY60" fmla="*/ 1618004 h 5574086"/>
              <a:gd name="connsiteX61" fmla="*/ 12102673 w 19882676"/>
              <a:gd name="connsiteY61" fmla="*/ 1763925 h 5574086"/>
              <a:gd name="connsiteX62" fmla="*/ 12625273 w 19882676"/>
              <a:gd name="connsiteY62" fmla="*/ 2012268 h 5574086"/>
              <a:gd name="connsiteX63" fmla="*/ 12911565 w 19882676"/>
              <a:gd name="connsiteY63" fmla="*/ 2193976 h 5574086"/>
              <a:gd name="connsiteX64" fmla="*/ 13212662 w 19882676"/>
              <a:gd name="connsiteY64" fmla="*/ 2340515 h 5574086"/>
              <a:gd name="connsiteX65" fmla="*/ 13616800 w 19882676"/>
              <a:gd name="connsiteY65" fmla="*/ 2509265 h 5574086"/>
              <a:gd name="connsiteX66" fmla="*/ 13774135 w 19882676"/>
              <a:gd name="connsiteY66" fmla="*/ 2670920 h 5574086"/>
              <a:gd name="connsiteX67" fmla="*/ 14092819 w 19882676"/>
              <a:gd name="connsiteY67" fmla="*/ 3003177 h 5574086"/>
              <a:gd name="connsiteX68" fmla="*/ 14205113 w 19882676"/>
              <a:gd name="connsiteY68" fmla="*/ 3340061 h 5574086"/>
              <a:gd name="connsiteX69" fmla="*/ 14381576 w 19882676"/>
              <a:gd name="connsiteY69" fmla="*/ 3548609 h 5574086"/>
              <a:gd name="connsiteX70" fmla="*/ 14574082 w 19882676"/>
              <a:gd name="connsiteY70" fmla="*/ 3853409 h 5574086"/>
              <a:gd name="connsiteX71" fmla="*/ 14959092 w 19882676"/>
              <a:gd name="connsiteY71" fmla="*/ 4206335 h 5574086"/>
              <a:gd name="connsiteX72" fmla="*/ 15121745 w 19882676"/>
              <a:gd name="connsiteY72" fmla="*/ 3279362 h 5574086"/>
              <a:gd name="connsiteX73" fmla="*/ 15319499 w 19882676"/>
              <a:gd name="connsiteY73" fmla="*/ 2516189 h 5574086"/>
              <a:gd name="connsiteX74" fmla="*/ 15577561 w 19882676"/>
              <a:gd name="connsiteY74" fmla="*/ 2158444 h 5574086"/>
              <a:gd name="connsiteX75" fmla="*/ 16006000 w 19882676"/>
              <a:gd name="connsiteY75" fmla="*/ 1671351 h 5574086"/>
              <a:gd name="connsiteX76" fmla="*/ 16422288 w 19882676"/>
              <a:gd name="connsiteY76" fmla="*/ 1283464 h 5574086"/>
              <a:gd name="connsiteX77" fmla="*/ 16989832 w 19882676"/>
              <a:gd name="connsiteY77" fmla="*/ 845964 h 5574086"/>
              <a:gd name="connsiteX78" fmla="*/ 17341096 w 19882676"/>
              <a:gd name="connsiteY78" fmla="*/ 521757 h 5574086"/>
              <a:gd name="connsiteX79" fmla="*/ 17812418 w 19882676"/>
              <a:gd name="connsiteY79" fmla="*/ 213566 h 5574086"/>
              <a:gd name="connsiteX80" fmla="*/ 18243895 w 19882676"/>
              <a:gd name="connsiteY80" fmla="*/ 115846 h 5574086"/>
              <a:gd name="connsiteX81" fmla="*/ 18641900 w 19882676"/>
              <a:gd name="connsiteY81" fmla="*/ 2110 h 5574086"/>
              <a:gd name="connsiteX82" fmla="*/ 18992606 w 19882676"/>
              <a:gd name="connsiteY82" fmla="*/ 292819 h 5574086"/>
              <a:gd name="connsiteX83" fmla="*/ 19153031 w 19882676"/>
              <a:gd name="connsiteY83" fmla="*/ 713781 h 5574086"/>
              <a:gd name="connsiteX0" fmla="*/ 19153031 w 19882676"/>
              <a:gd name="connsiteY0" fmla="*/ 843130 h 5703435"/>
              <a:gd name="connsiteX1" fmla="*/ 18889451 w 19882676"/>
              <a:gd name="connsiteY1" fmla="*/ 970952 h 5703435"/>
              <a:gd name="connsiteX2" fmla="*/ 18615343 w 19882676"/>
              <a:gd name="connsiteY2" fmla="*/ 1035596 h 5703435"/>
              <a:gd name="connsiteX3" fmla="*/ 19851934 w 19882676"/>
              <a:gd name="connsiteY3" fmla="*/ 5394463 h 5703435"/>
              <a:gd name="connsiteX4" fmla="*/ 19482966 w 19882676"/>
              <a:gd name="connsiteY4" fmla="*/ 5346337 h 5703435"/>
              <a:gd name="connsiteX5" fmla="*/ 19210250 w 19882676"/>
              <a:gd name="connsiteY5" fmla="*/ 5346337 h 5703435"/>
              <a:gd name="connsiteX6" fmla="*/ 18825240 w 19882676"/>
              <a:gd name="connsiteY6" fmla="*/ 5410505 h 5703435"/>
              <a:gd name="connsiteX7" fmla="*/ 18488355 w 19882676"/>
              <a:gd name="connsiteY7" fmla="*/ 5378421 h 5703435"/>
              <a:gd name="connsiteX8" fmla="*/ 17846671 w 19882676"/>
              <a:gd name="connsiteY8" fmla="*/ 5330294 h 5703435"/>
              <a:gd name="connsiteX9" fmla="*/ 17413534 w 19882676"/>
              <a:gd name="connsiteY9" fmla="*/ 5330294 h 5703435"/>
              <a:gd name="connsiteX10" fmla="*/ 16948313 w 19882676"/>
              <a:gd name="connsiteY10" fmla="*/ 5330294 h 5703435"/>
              <a:gd name="connsiteX11" fmla="*/ 16611429 w 19882676"/>
              <a:gd name="connsiteY11" fmla="*/ 5346337 h 5703435"/>
              <a:gd name="connsiteX12" fmla="*/ 15777240 w 19882676"/>
              <a:gd name="connsiteY12" fmla="*/ 5282168 h 5703435"/>
              <a:gd name="connsiteX13" fmla="*/ 15328061 w 19882676"/>
              <a:gd name="connsiteY13" fmla="*/ 5298210 h 5703435"/>
              <a:gd name="connsiteX14" fmla="*/ 14894924 w 19882676"/>
              <a:gd name="connsiteY14" fmla="*/ 5298210 h 5703435"/>
              <a:gd name="connsiteX15" fmla="*/ 14189071 w 19882676"/>
              <a:gd name="connsiteY15" fmla="*/ 5298210 h 5703435"/>
              <a:gd name="connsiteX16" fmla="*/ 13675724 w 19882676"/>
              <a:gd name="connsiteY16" fmla="*/ 5314252 h 5703435"/>
              <a:gd name="connsiteX17" fmla="*/ 13451134 w 19882676"/>
              <a:gd name="connsiteY17" fmla="*/ 5282168 h 5703435"/>
              <a:gd name="connsiteX18" fmla="*/ 12953829 w 19882676"/>
              <a:gd name="connsiteY18" fmla="*/ 5266126 h 5703435"/>
              <a:gd name="connsiteX19" fmla="*/ 12520692 w 19882676"/>
              <a:gd name="connsiteY19" fmla="*/ 5282168 h 5703435"/>
              <a:gd name="connsiteX20" fmla="*/ 11927134 w 19882676"/>
              <a:gd name="connsiteY20" fmla="*/ 5330294 h 5703435"/>
              <a:gd name="connsiteX21" fmla="*/ 10820229 w 19882676"/>
              <a:gd name="connsiteY21" fmla="*/ 5234042 h 5703435"/>
              <a:gd name="connsiteX22" fmla="*/ 10355008 w 19882676"/>
              <a:gd name="connsiteY22" fmla="*/ 5266126 h 5703435"/>
              <a:gd name="connsiteX23" fmla="*/ 9969997 w 19882676"/>
              <a:gd name="connsiteY23" fmla="*/ 5282168 h 5703435"/>
              <a:gd name="connsiteX24" fmla="*/ 9536861 w 19882676"/>
              <a:gd name="connsiteY24" fmla="*/ 5282168 h 5703435"/>
              <a:gd name="connsiteX25" fmla="*/ 8814966 w 19882676"/>
              <a:gd name="connsiteY25" fmla="*/ 5298210 h 5703435"/>
              <a:gd name="connsiteX26" fmla="*/ 8317661 w 19882676"/>
              <a:gd name="connsiteY26" fmla="*/ 5314252 h 5703435"/>
              <a:gd name="connsiteX27" fmla="*/ 7595766 w 19882676"/>
              <a:gd name="connsiteY27" fmla="*/ 5330294 h 5703435"/>
              <a:gd name="connsiteX28" fmla="*/ 6312397 w 19882676"/>
              <a:gd name="connsiteY28" fmla="*/ 5314252 h 5703435"/>
              <a:gd name="connsiteX29" fmla="*/ 5430082 w 19882676"/>
              <a:gd name="connsiteY29" fmla="*/ 5330294 h 5703435"/>
              <a:gd name="connsiteX30" fmla="*/ 4627976 w 19882676"/>
              <a:gd name="connsiteY30" fmla="*/ 5314252 h 5703435"/>
              <a:gd name="connsiteX31" fmla="*/ 3681492 w 19882676"/>
              <a:gd name="connsiteY31" fmla="*/ 5282168 h 5703435"/>
              <a:gd name="connsiteX32" fmla="*/ 3168145 w 19882676"/>
              <a:gd name="connsiteY32" fmla="*/ 5298210 h 5703435"/>
              <a:gd name="connsiteX33" fmla="*/ 2349997 w 19882676"/>
              <a:gd name="connsiteY33" fmla="*/ 5282168 h 5703435"/>
              <a:gd name="connsiteX34" fmla="*/ 1644145 w 19882676"/>
              <a:gd name="connsiteY34" fmla="*/ 5298210 h 5703435"/>
              <a:gd name="connsiteX35" fmla="*/ 1259134 w 19882676"/>
              <a:gd name="connsiteY35" fmla="*/ 5298210 h 5703435"/>
              <a:gd name="connsiteX36" fmla="*/ 954334 w 19882676"/>
              <a:gd name="connsiteY36" fmla="*/ 5185915 h 5703435"/>
              <a:gd name="connsiteX37" fmla="*/ 617450 w 19882676"/>
              <a:gd name="connsiteY37" fmla="*/ 4993410 h 5703435"/>
              <a:gd name="connsiteX38" fmla="*/ 376819 w 19882676"/>
              <a:gd name="connsiteY38" fmla="*/ 4688610 h 5703435"/>
              <a:gd name="connsiteX39" fmla="*/ 168271 w 19882676"/>
              <a:gd name="connsiteY39" fmla="*/ 4512147 h 5703435"/>
              <a:gd name="connsiteX40" fmla="*/ 23892 w 19882676"/>
              <a:gd name="connsiteY40" fmla="*/ 4175263 h 5703435"/>
              <a:gd name="connsiteX41" fmla="*/ 7850 w 19882676"/>
              <a:gd name="connsiteY41" fmla="*/ 3774210 h 5703435"/>
              <a:gd name="connsiteX42" fmla="*/ 104103 w 19882676"/>
              <a:gd name="connsiteY42" fmla="*/ 3292947 h 5703435"/>
              <a:gd name="connsiteX43" fmla="*/ 248482 w 19882676"/>
              <a:gd name="connsiteY43" fmla="*/ 2923979 h 5703435"/>
              <a:gd name="connsiteX44" fmla="*/ 473071 w 19882676"/>
              <a:gd name="connsiteY44" fmla="*/ 2667305 h 5703435"/>
              <a:gd name="connsiteX45" fmla="*/ 729745 w 19882676"/>
              <a:gd name="connsiteY45" fmla="*/ 2410631 h 5703435"/>
              <a:gd name="connsiteX46" fmla="*/ 1034545 w 19882676"/>
              <a:gd name="connsiteY46" fmla="*/ 2105831 h 5703435"/>
              <a:gd name="connsiteX47" fmla="*/ 1483724 w 19882676"/>
              <a:gd name="connsiteY47" fmla="*/ 1688737 h 5703435"/>
              <a:gd name="connsiteX48" fmla="*/ 1852692 w 19882676"/>
              <a:gd name="connsiteY48" fmla="*/ 1544358 h 5703435"/>
              <a:gd name="connsiteX49" fmla="*/ 2847303 w 19882676"/>
              <a:gd name="connsiteY49" fmla="*/ 1335810 h 5703435"/>
              <a:gd name="connsiteX50" fmla="*/ 3472945 w 19882676"/>
              <a:gd name="connsiteY50" fmla="*/ 1255600 h 5703435"/>
              <a:gd name="connsiteX51" fmla="*/ 4515682 w 19882676"/>
              <a:gd name="connsiteY51" fmla="*/ 1191431 h 5703435"/>
              <a:gd name="connsiteX52" fmla="*/ 5141324 w 19882676"/>
              <a:gd name="connsiteY52" fmla="*/ 1079137 h 5703435"/>
              <a:gd name="connsiteX53" fmla="*/ 6585113 w 19882676"/>
              <a:gd name="connsiteY53" fmla="*/ 1014968 h 5703435"/>
              <a:gd name="connsiteX54" fmla="*/ 7611808 w 19882676"/>
              <a:gd name="connsiteY54" fmla="*/ 998926 h 5703435"/>
              <a:gd name="connsiteX55" fmla="*/ 8632333 w 19882676"/>
              <a:gd name="connsiteY55" fmla="*/ 1054765 h 5703435"/>
              <a:gd name="connsiteX56" fmla="*/ 9264762 w 19882676"/>
              <a:gd name="connsiteY56" fmla="*/ 1073892 h 5703435"/>
              <a:gd name="connsiteX57" fmla="*/ 9622933 w 19882676"/>
              <a:gd name="connsiteY57" fmla="*/ 1214569 h 5703435"/>
              <a:gd name="connsiteX58" fmla="*/ 10565100 w 19882676"/>
              <a:gd name="connsiteY58" fmla="*/ 1388873 h 5703435"/>
              <a:gd name="connsiteX59" fmla="*/ 11177783 w 19882676"/>
              <a:gd name="connsiteY59" fmla="*/ 1582303 h 5703435"/>
              <a:gd name="connsiteX60" fmla="*/ 11579453 w 19882676"/>
              <a:gd name="connsiteY60" fmla="*/ 1747353 h 5703435"/>
              <a:gd name="connsiteX61" fmla="*/ 12102673 w 19882676"/>
              <a:gd name="connsiteY61" fmla="*/ 1893274 h 5703435"/>
              <a:gd name="connsiteX62" fmla="*/ 12625273 w 19882676"/>
              <a:gd name="connsiteY62" fmla="*/ 2141617 h 5703435"/>
              <a:gd name="connsiteX63" fmla="*/ 12911565 w 19882676"/>
              <a:gd name="connsiteY63" fmla="*/ 2323325 h 5703435"/>
              <a:gd name="connsiteX64" fmla="*/ 13212662 w 19882676"/>
              <a:gd name="connsiteY64" fmla="*/ 2469864 h 5703435"/>
              <a:gd name="connsiteX65" fmla="*/ 13616800 w 19882676"/>
              <a:gd name="connsiteY65" fmla="*/ 2638614 h 5703435"/>
              <a:gd name="connsiteX66" fmla="*/ 13774135 w 19882676"/>
              <a:gd name="connsiteY66" fmla="*/ 2800269 h 5703435"/>
              <a:gd name="connsiteX67" fmla="*/ 14092819 w 19882676"/>
              <a:gd name="connsiteY67" fmla="*/ 3132526 h 5703435"/>
              <a:gd name="connsiteX68" fmla="*/ 14205113 w 19882676"/>
              <a:gd name="connsiteY68" fmla="*/ 3469410 h 5703435"/>
              <a:gd name="connsiteX69" fmla="*/ 14381576 w 19882676"/>
              <a:gd name="connsiteY69" fmla="*/ 3677958 h 5703435"/>
              <a:gd name="connsiteX70" fmla="*/ 14574082 w 19882676"/>
              <a:gd name="connsiteY70" fmla="*/ 3982758 h 5703435"/>
              <a:gd name="connsiteX71" fmla="*/ 14959092 w 19882676"/>
              <a:gd name="connsiteY71" fmla="*/ 4335684 h 5703435"/>
              <a:gd name="connsiteX72" fmla="*/ 15121745 w 19882676"/>
              <a:gd name="connsiteY72" fmla="*/ 3408711 h 5703435"/>
              <a:gd name="connsiteX73" fmla="*/ 15319499 w 19882676"/>
              <a:gd name="connsiteY73" fmla="*/ 2645538 h 5703435"/>
              <a:gd name="connsiteX74" fmla="*/ 15577561 w 19882676"/>
              <a:gd name="connsiteY74" fmla="*/ 2287793 h 5703435"/>
              <a:gd name="connsiteX75" fmla="*/ 16006000 w 19882676"/>
              <a:gd name="connsiteY75" fmla="*/ 1800700 h 5703435"/>
              <a:gd name="connsiteX76" fmla="*/ 16422288 w 19882676"/>
              <a:gd name="connsiteY76" fmla="*/ 1412813 h 5703435"/>
              <a:gd name="connsiteX77" fmla="*/ 16989832 w 19882676"/>
              <a:gd name="connsiteY77" fmla="*/ 975313 h 5703435"/>
              <a:gd name="connsiteX78" fmla="*/ 17341096 w 19882676"/>
              <a:gd name="connsiteY78" fmla="*/ 651106 h 5703435"/>
              <a:gd name="connsiteX79" fmla="*/ 17812418 w 19882676"/>
              <a:gd name="connsiteY79" fmla="*/ 342915 h 5703435"/>
              <a:gd name="connsiteX80" fmla="*/ 18243895 w 19882676"/>
              <a:gd name="connsiteY80" fmla="*/ 245195 h 5703435"/>
              <a:gd name="connsiteX81" fmla="*/ 18641900 w 19882676"/>
              <a:gd name="connsiteY81" fmla="*/ 131459 h 5703435"/>
              <a:gd name="connsiteX82" fmla="*/ 18947524 w 19882676"/>
              <a:gd name="connsiteY82" fmla="*/ 33277 h 5703435"/>
              <a:gd name="connsiteX83" fmla="*/ 19153031 w 19882676"/>
              <a:gd name="connsiteY83" fmla="*/ 843130 h 5703435"/>
              <a:gd name="connsiteX0" fmla="*/ 19153031 w 19882676"/>
              <a:gd name="connsiteY0" fmla="*/ 816826 h 5677131"/>
              <a:gd name="connsiteX1" fmla="*/ 18889451 w 19882676"/>
              <a:gd name="connsiteY1" fmla="*/ 944648 h 5677131"/>
              <a:gd name="connsiteX2" fmla="*/ 18615343 w 19882676"/>
              <a:gd name="connsiteY2" fmla="*/ 1009292 h 5677131"/>
              <a:gd name="connsiteX3" fmla="*/ 19851934 w 19882676"/>
              <a:gd name="connsiteY3" fmla="*/ 5368159 h 5677131"/>
              <a:gd name="connsiteX4" fmla="*/ 19482966 w 19882676"/>
              <a:gd name="connsiteY4" fmla="*/ 5320033 h 5677131"/>
              <a:gd name="connsiteX5" fmla="*/ 19210250 w 19882676"/>
              <a:gd name="connsiteY5" fmla="*/ 5320033 h 5677131"/>
              <a:gd name="connsiteX6" fmla="*/ 18825240 w 19882676"/>
              <a:gd name="connsiteY6" fmla="*/ 5384201 h 5677131"/>
              <a:gd name="connsiteX7" fmla="*/ 18488355 w 19882676"/>
              <a:gd name="connsiteY7" fmla="*/ 5352117 h 5677131"/>
              <a:gd name="connsiteX8" fmla="*/ 17846671 w 19882676"/>
              <a:gd name="connsiteY8" fmla="*/ 5303990 h 5677131"/>
              <a:gd name="connsiteX9" fmla="*/ 17413534 w 19882676"/>
              <a:gd name="connsiteY9" fmla="*/ 5303990 h 5677131"/>
              <a:gd name="connsiteX10" fmla="*/ 16948313 w 19882676"/>
              <a:gd name="connsiteY10" fmla="*/ 5303990 h 5677131"/>
              <a:gd name="connsiteX11" fmla="*/ 16611429 w 19882676"/>
              <a:gd name="connsiteY11" fmla="*/ 5320033 h 5677131"/>
              <a:gd name="connsiteX12" fmla="*/ 15777240 w 19882676"/>
              <a:gd name="connsiteY12" fmla="*/ 5255864 h 5677131"/>
              <a:gd name="connsiteX13" fmla="*/ 15328061 w 19882676"/>
              <a:gd name="connsiteY13" fmla="*/ 5271906 h 5677131"/>
              <a:gd name="connsiteX14" fmla="*/ 14894924 w 19882676"/>
              <a:gd name="connsiteY14" fmla="*/ 5271906 h 5677131"/>
              <a:gd name="connsiteX15" fmla="*/ 14189071 w 19882676"/>
              <a:gd name="connsiteY15" fmla="*/ 5271906 h 5677131"/>
              <a:gd name="connsiteX16" fmla="*/ 13675724 w 19882676"/>
              <a:gd name="connsiteY16" fmla="*/ 5287948 h 5677131"/>
              <a:gd name="connsiteX17" fmla="*/ 13451134 w 19882676"/>
              <a:gd name="connsiteY17" fmla="*/ 5255864 h 5677131"/>
              <a:gd name="connsiteX18" fmla="*/ 12953829 w 19882676"/>
              <a:gd name="connsiteY18" fmla="*/ 5239822 h 5677131"/>
              <a:gd name="connsiteX19" fmla="*/ 12520692 w 19882676"/>
              <a:gd name="connsiteY19" fmla="*/ 5255864 h 5677131"/>
              <a:gd name="connsiteX20" fmla="*/ 11927134 w 19882676"/>
              <a:gd name="connsiteY20" fmla="*/ 5303990 h 5677131"/>
              <a:gd name="connsiteX21" fmla="*/ 10820229 w 19882676"/>
              <a:gd name="connsiteY21" fmla="*/ 5207738 h 5677131"/>
              <a:gd name="connsiteX22" fmla="*/ 10355008 w 19882676"/>
              <a:gd name="connsiteY22" fmla="*/ 5239822 h 5677131"/>
              <a:gd name="connsiteX23" fmla="*/ 9969997 w 19882676"/>
              <a:gd name="connsiteY23" fmla="*/ 5255864 h 5677131"/>
              <a:gd name="connsiteX24" fmla="*/ 9536861 w 19882676"/>
              <a:gd name="connsiteY24" fmla="*/ 5255864 h 5677131"/>
              <a:gd name="connsiteX25" fmla="*/ 8814966 w 19882676"/>
              <a:gd name="connsiteY25" fmla="*/ 5271906 h 5677131"/>
              <a:gd name="connsiteX26" fmla="*/ 8317661 w 19882676"/>
              <a:gd name="connsiteY26" fmla="*/ 5287948 h 5677131"/>
              <a:gd name="connsiteX27" fmla="*/ 7595766 w 19882676"/>
              <a:gd name="connsiteY27" fmla="*/ 5303990 h 5677131"/>
              <a:gd name="connsiteX28" fmla="*/ 6312397 w 19882676"/>
              <a:gd name="connsiteY28" fmla="*/ 5287948 h 5677131"/>
              <a:gd name="connsiteX29" fmla="*/ 5430082 w 19882676"/>
              <a:gd name="connsiteY29" fmla="*/ 5303990 h 5677131"/>
              <a:gd name="connsiteX30" fmla="*/ 4627976 w 19882676"/>
              <a:gd name="connsiteY30" fmla="*/ 5287948 h 5677131"/>
              <a:gd name="connsiteX31" fmla="*/ 3681492 w 19882676"/>
              <a:gd name="connsiteY31" fmla="*/ 5255864 h 5677131"/>
              <a:gd name="connsiteX32" fmla="*/ 3168145 w 19882676"/>
              <a:gd name="connsiteY32" fmla="*/ 5271906 h 5677131"/>
              <a:gd name="connsiteX33" fmla="*/ 2349997 w 19882676"/>
              <a:gd name="connsiteY33" fmla="*/ 5255864 h 5677131"/>
              <a:gd name="connsiteX34" fmla="*/ 1644145 w 19882676"/>
              <a:gd name="connsiteY34" fmla="*/ 5271906 h 5677131"/>
              <a:gd name="connsiteX35" fmla="*/ 1259134 w 19882676"/>
              <a:gd name="connsiteY35" fmla="*/ 5271906 h 5677131"/>
              <a:gd name="connsiteX36" fmla="*/ 954334 w 19882676"/>
              <a:gd name="connsiteY36" fmla="*/ 5159611 h 5677131"/>
              <a:gd name="connsiteX37" fmla="*/ 617450 w 19882676"/>
              <a:gd name="connsiteY37" fmla="*/ 4967106 h 5677131"/>
              <a:gd name="connsiteX38" fmla="*/ 376819 w 19882676"/>
              <a:gd name="connsiteY38" fmla="*/ 4662306 h 5677131"/>
              <a:gd name="connsiteX39" fmla="*/ 168271 w 19882676"/>
              <a:gd name="connsiteY39" fmla="*/ 4485843 h 5677131"/>
              <a:gd name="connsiteX40" fmla="*/ 23892 w 19882676"/>
              <a:gd name="connsiteY40" fmla="*/ 4148959 h 5677131"/>
              <a:gd name="connsiteX41" fmla="*/ 7850 w 19882676"/>
              <a:gd name="connsiteY41" fmla="*/ 3747906 h 5677131"/>
              <a:gd name="connsiteX42" fmla="*/ 104103 w 19882676"/>
              <a:gd name="connsiteY42" fmla="*/ 3266643 h 5677131"/>
              <a:gd name="connsiteX43" fmla="*/ 248482 w 19882676"/>
              <a:gd name="connsiteY43" fmla="*/ 2897675 h 5677131"/>
              <a:gd name="connsiteX44" fmla="*/ 473071 w 19882676"/>
              <a:gd name="connsiteY44" fmla="*/ 2641001 h 5677131"/>
              <a:gd name="connsiteX45" fmla="*/ 729745 w 19882676"/>
              <a:gd name="connsiteY45" fmla="*/ 2384327 h 5677131"/>
              <a:gd name="connsiteX46" fmla="*/ 1034545 w 19882676"/>
              <a:gd name="connsiteY46" fmla="*/ 2079527 h 5677131"/>
              <a:gd name="connsiteX47" fmla="*/ 1483724 w 19882676"/>
              <a:gd name="connsiteY47" fmla="*/ 1662433 h 5677131"/>
              <a:gd name="connsiteX48" fmla="*/ 1852692 w 19882676"/>
              <a:gd name="connsiteY48" fmla="*/ 1518054 h 5677131"/>
              <a:gd name="connsiteX49" fmla="*/ 2847303 w 19882676"/>
              <a:gd name="connsiteY49" fmla="*/ 1309506 h 5677131"/>
              <a:gd name="connsiteX50" fmla="*/ 3472945 w 19882676"/>
              <a:gd name="connsiteY50" fmla="*/ 1229296 h 5677131"/>
              <a:gd name="connsiteX51" fmla="*/ 4515682 w 19882676"/>
              <a:gd name="connsiteY51" fmla="*/ 1165127 h 5677131"/>
              <a:gd name="connsiteX52" fmla="*/ 5141324 w 19882676"/>
              <a:gd name="connsiteY52" fmla="*/ 1052833 h 5677131"/>
              <a:gd name="connsiteX53" fmla="*/ 6585113 w 19882676"/>
              <a:gd name="connsiteY53" fmla="*/ 988664 h 5677131"/>
              <a:gd name="connsiteX54" fmla="*/ 7611808 w 19882676"/>
              <a:gd name="connsiteY54" fmla="*/ 972622 h 5677131"/>
              <a:gd name="connsiteX55" fmla="*/ 8632333 w 19882676"/>
              <a:gd name="connsiteY55" fmla="*/ 1028461 h 5677131"/>
              <a:gd name="connsiteX56" fmla="*/ 9264762 w 19882676"/>
              <a:gd name="connsiteY56" fmla="*/ 1047588 h 5677131"/>
              <a:gd name="connsiteX57" fmla="*/ 9622933 w 19882676"/>
              <a:gd name="connsiteY57" fmla="*/ 1188265 h 5677131"/>
              <a:gd name="connsiteX58" fmla="*/ 10565100 w 19882676"/>
              <a:gd name="connsiteY58" fmla="*/ 1362569 h 5677131"/>
              <a:gd name="connsiteX59" fmla="*/ 11177783 w 19882676"/>
              <a:gd name="connsiteY59" fmla="*/ 1555999 h 5677131"/>
              <a:gd name="connsiteX60" fmla="*/ 11579453 w 19882676"/>
              <a:gd name="connsiteY60" fmla="*/ 1721049 h 5677131"/>
              <a:gd name="connsiteX61" fmla="*/ 12102673 w 19882676"/>
              <a:gd name="connsiteY61" fmla="*/ 1866970 h 5677131"/>
              <a:gd name="connsiteX62" fmla="*/ 12625273 w 19882676"/>
              <a:gd name="connsiteY62" fmla="*/ 2115313 h 5677131"/>
              <a:gd name="connsiteX63" fmla="*/ 12911565 w 19882676"/>
              <a:gd name="connsiteY63" fmla="*/ 2297021 h 5677131"/>
              <a:gd name="connsiteX64" fmla="*/ 13212662 w 19882676"/>
              <a:gd name="connsiteY64" fmla="*/ 2443560 h 5677131"/>
              <a:gd name="connsiteX65" fmla="*/ 13616800 w 19882676"/>
              <a:gd name="connsiteY65" fmla="*/ 2612310 h 5677131"/>
              <a:gd name="connsiteX66" fmla="*/ 13774135 w 19882676"/>
              <a:gd name="connsiteY66" fmla="*/ 2773965 h 5677131"/>
              <a:gd name="connsiteX67" fmla="*/ 14092819 w 19882676"/>
              <a:gd name="connsiteY67" fmla="*/ 3106222 h 5677131"/>
              <a:gd name="connsiteX68" fmla="*/ 14205113 w 19882676"/>
              <a:gd name="connsiteY68" fmla="*/ 3443106 h 5677131"/>
              <a:gd name="connsiteX69" fmla="*/ 14381576 w 19882676"/>
              <a:gd name="connsiteY69" fmla="*/ 3651654 h 5677131"/>
              <a:gd name="connsiteX70" fmla="*/ 14574082 w 19882676"/>
              <a:gd name="connsiteY70" fmla="*/ 3956454 h 5677131"/>
              <a:gd name="connsiteX71" fmla="*/ 14959092 w 19882676"/>
              <a:gd name="connsiteY71" fmla="*/ 4309380 h 5677131"/>
              <a:gd name="connsiteX72" fmla="*/ 15121745 w 19882676"/>
              <a:gd name="connsiteY72" fmla="*/ 3382407 h 5677131"/>
              <a:gd name="connsiteX73" fmla="*/ 15319499 w 19882676"/>
              <a:gd name="connsiteY73" fmla="*/ 2619234 h 5677131"/>
              <a:gd name="connsiteX74" fmla="*/ 15577561 w 19882676"/>
              <a:gd name="connsiteY74" fmla="*/ 2261489 h 5677131"/>
              <a:gd name="connsiteX75" fmla="*/ 16006000 w 19882676"/>
              <a:gd name="connsiteY75" fmla="*/ 1774396 h 5677131"/>
              <a:gd name="connsiteX76" fmla="*/ 16422288 w 19882676"/>
              <a:gd name="connsiteY76" fmla="*/ 1386509 h 5677131"/>
              <a:gd name="connsiteX77" fmla="*/ 16989832 w 19882676"/>
              <a:gd name="connsiteY77" fmla="*/ 949009 h 5677131"/>
              <a:gd name="connsiteX78" fmla="*/ 17341096 w 19882676"/>
              <a:gd name="connsiteY78" fmla="*/ 624802 h 5677131"/>
              <a:gd name="connsiteX79" fmla="*/ 17812418 w 19882676"/>
              <a:gd name="connsiteY79" fmla="*/ 316611 h 5677131"/>
              <a:gd name="connsiteX80" fmla="*/ 18243895 w 19882676"/>
              <a:gd name="connsiteY80" fmla="*/ 218891 h 5677131"/>
              <a:gd name="connsiteX81" fmla="*/ 18686983 w 19882676"/>
              <a:gd name="connsiteY81" fmla="*/ 396828 h 5677131"/>
              <a:gd name="connsiteX82" fmla="*/ 18947524 w 19882676"/>
              <a:gd name="connsiteY82" fmla="*/ 6973 h 5677131"/>
              <a:gd name="connsiteX83" fmla="*/ 19153031 w 19882676"/>
              <a:gd name="connsiteY83" fmla="*/ 816826 h 5677131"/>
              <a:gd name="connsiteX0" fmla="*/ 19153031 w 19882676"/>
              <a:gd name="connsiteY0" fmla="*/ 816826 h 5677131"/>
              <a:gd name="connsiteX1" fmla="*/ 18889451 w 19882676"/>
              <a:gd name="connsiteY1" fmla="*/ 944648 h 5677131"/>
              <a:gd name="connsiteX2" fmla="*/ 18615343 w 19882676"/>
              <a:gd name="connsiteY2" fmla="*/ 1009292 h 5677131"/>
              <a:gd name="connsiteX3" fmla="*/ 19851934 w 19882676"/>
              <a:gd name="connsiteY3" fmla="*/ 5368159 h 5677131"/>
              <a:gd name="connsiteX4" fmla="*/ 19482966 w 19882676"/>
              <a:gd name="connsiteY4" fmla="*/ 5320033 h 5677131"/>
              <a:gd name="connsiteX5" fmla="*/ 19210250 w 19882676"/>
              <a:gd name="connsiteY5" fmla="*/ 5320033 h 5677131"/>
              <a:gd name="connsiteX6" fmla="*/ 18825240 w 19882676"/>
              <a:gd name="connsiteY6" fmla="*/ 5384201 h 5677131"/>
              <a:gd name="connsiteX7" fmla="*/ 18488355 w 19882676"/>
              <a:gd name="connsiteY7" fmla="*/ 5352117 h 5677131"/>
              <a:gd name="connsiteX8" fmla="*/ 17846671 w 19882676"/>
              <a:gd name="connsiteY8" fmla="*/ 5303990 h 5677131"/>
              <a:gd name="connsiteX9" fmla="*/ 17413534 w 19882676"/>
              <a:gd name="connsiteY9" fmla="*/ 5303990 h 5677131"/>
              <a:gd name="connsiteX10" fmla="*/ 16948313 w 19882676"/>
              <a:gd name="connsiteY10" fmla="*/ 5303990 h 5677131"/>
              <a:gd name="connsiteX11" fmla="*/ 16611429 w 19882676"/>
              <a:gd name="connsiteY11" fmla="*/ 5320033 h 5677131"/>
              <a:gd name="connsiteX12" fmla="*/ 15777240 w 19882676"/>
              <a:gd name="connsiteY12" fmla="*/ 5255864 h 5677131"/>
              <a:gd name="connsiteX13" fmla="*/ 15328061 w 19882676"/>
              <a:gd name="connsiteY13" fmla="*/ 5271906 h 5677131"/>
              <a:gd name="connsiteX14" fmla="*/ 14894924 w 19882676"/>
              <a:gd name="connsiteY14" fmla="*/ 5271906 h 5677131"/>
              <a:gd name="connsiteX15" fmla="*/ 14189071 w 19882676"/>
              <a:gd name="connsiteY15" fmla="*/ 5271906 h 5677131"/>
              <a:gd name="connsiteX16" fmla="*/ 13675724 w 19882676"/>
              <a:gd name="connsiteY16" fmla="*/ 5287948 h 5677131"/>
              <a:gd name="connsiteX17" fmla="*/ 13451134 w 19882676"/>
              <a:gd name="connsiteY17" fmla="*/ 5255864 h 5677131"/>
              <a:gd name="connsiteX18" fmla="*/ 12953829 w 19882676"/>
              <a:gd name="connsiteY18" fmla="*/ 5239822 h 5677131"/>
              <a:gd name="connsiteX19" fmla="*/ 12520692 w 19882676"/>
              <a:gd name="connsiteY19" fmla="*/ 5255864 h 5677131"/>
              <a:gd name="connsiteX20" fmla="*/ 11927134 w 19882676"/>
              <a:gd name="connsiteY20" fmla="*/ 5303990 h 5677131"/>
              <a:gd name="connsiteX21" fmla="*/ 10820229 w 19882676"/>
              <a:gd name="connsiteY21" fmla="*/ 5207738 h 5677131"/>
              <a:gd name="connsiteX22" fmla="*/ 10355008 w 19882676"/>
              <a:gd name="connsiteY22" fmla="*/ 5239822 h 5677131"/>
              <a:gd name="connsiteX23" fmla="*/ 9969997 w 19882676"/>
              <a:gd name="connsiteY23" fmla="*/ 5255864 h 5677131"/>
              <a:gd name="connsiteX24" fmla="*/ 9536861 w 19882676"/>
              <a:gd name="connsiteY24" fmla="*/ 5255864 h 5677131"/>
              <a:gd name="connsiteX25" fmla="*/ 8814966 w 19882676"/>
              <a:gd name="connsiteY25" fmla="*/ 5271906 h 5677131"/>
              <a:gd name="connsiteX26" fmla="*/ 8317661 w 19882676"/>
              <a:gd name="connsiteY26" fmla="*/ 5287948 h 5677131"/>
              <a:gd name="connsiteX27" fmla="*/ 7595766 w 19882676"/>
              <a:gd name="connsiteY27" fmla="*/ 5303990 h 5677131"/>
              <a:gd name="connsiteX28" fmla="*/ 6312397 w 19882676"/>
              <a:gd name="connsiteY28" fmla="*/ 5287948 h 5677131"/>
              <a:gd name="connsiteX29" fmla="*/ 5430082 w 19882676"/>
              <a:gd name="connsiteY29" fmla="*/ 5303990 h 5677131"/>
              <a:gd name="connsiteX30" fmla="*/ 4627976 w 19882676"/>
              <a:gd name="connsiteY30" fmla="*/ 5287948 h 5677131"/>
              <a:gd name="connsiteX31" fmla="*/ 3681492 w 19882676"/>
              <a:gd name="connsiteY31" fmla="*/ 5255864 h 5677131"/>
              <a:gd name="connsiteX32" fmla="*/ 3168145 w 19882676"/>
              <a:gd name="connsiteY32" fmla="*/ 5271906 h 5677131"/>
              <a:gd name="connsiteX33" fmla="*/ 2349997 w 19882676"/>
              <a:gd name="connsiteY33" fmla="*/ 5255864 h 5677131"/>
              <a:gd name="connsiteX34" fmla="*/ 1644145 w 19882676"/>
              <a:gd name="connsiteY34" fmla="*/ 5271906 h 5677131"/>
              <a:gd name="connsiteX35" fmla="*/ 1259134 w 19882676"/>
              <a:gd name="connsiteY35" fmla="*/ 5271906 h 5677131"/>
              <a:gd name="connsiteX36" fmla="*/ 954334 w 19882676"/>
              <a:gd name="connsiteY36" fmla="*/ 5159611 h 5677131"/>
              <a:gd name="connsiteX37" fmla="*/ 617450 w 19882676"/>
              <a:gd name="connsiteY37" fmla="*/ 4967106 h 5677131"/>
              <a:gd name="connsiteX38" fmla="*/ 376819 w 19882676"/>
              <a:gd name="connsiteY38" fmla="*/ 4662306 h 5677131"/>
              <a:gd name="connsiteX39" fmla="*/ 168271 w 19882676"/>
              <a:gd name="connsiteY39" fmla="*/ 4485843 h 5677131"/>
              <a:gd name="connsiteX40" fmla="*/ 23892 w 19882676"/>
              <a:gd name="connsiteY40" fmla="*/ 4148959 h 5677131"/>
              <a:gd name="connsiteX41" fmla="*/ 7850 w 19882676"/>
              <a:gd name="connsiteY41" fmla="*/ 3747906 h 5677131"/>
              <a:gd name="connsiteX42" fmla="*/ 104103 w 19882676"/>
              <a:gd name="connsiteY42" fmla="*/ 3266643 h 5677131"/>
              <a:gd name="connsiteX43" fmla="*/ 248482 w 19882676"/>
              <a:gd name="connsiteY43" fmla="*/ 2897675 h 5677131"/>
              <a:gd name="connsiteX44" fmla="*/ 473071 w 19882676"/>
              <a:gd name="connsiteY44" fmla="*/ 2641001 h 5677131"/>
              <a:gd name="connsiteX45" fmla="*/ 729745 w 19882676"/>
              <a:gd name="connsiteY45" fmla="*/ 2384327 h 5677131"/>
              <a:gd name="connsiteX46" fmla="*/ 1034545 w 19882676"/>
              <a:gd name="connsiteY46" fmla="*/ 2079527 h 5677131"/>
              <a:gd name="connsiteX47" fmla="*/ 1483724 w 19882676"/>
              <a:gd name="connsiteY47" fmla="*/ 1662433 h 5677131"/>
              <a:gd name="connsiteX48" fmla="*/ 1852692 w 19882676"/>
              <a:gd name="connsiteY48" fmla="*/ 1518054 h 5677131"/>
              <a:gd name="connsiteX49" fmla="*/ 2847303 w 19882676"/>
              <a:gd name="connsiteY49" fmla="*/ 1309506 h 5677131"/>
              <a:gd name="connsiteX50" fmla="*/ 3472945 w 19882676"/>
              <a:gd name="connsiteY50" fmla="*/ 1229296 h 5677131"/>
              <a:gd name="connsiteX51" fmla="*/ 4515682 w 19882676"/>
              <a:gd name="connsiteY51" fmla="*/ 1165127 h 5677131"/>
              <a:gd name="connsiteX52" fmla="*/ 5141324 w 19882676"/>
              <a:gd name="connsiteY52" fmla="*/ 1052833 h 5677131"/>
              <a:gd name="connsiteX53" fmla="*/ 6585113 w 19882676"/>
              <a:gd name="connsiteY53" fmla="*/ 988664 h 5677131"/>
              <a:gd name="connsiteX54" fmla="*/ 7611808 w 19882676"/>
              <a:gd name="connsiteY54" fmla="*/ 972622 h 5677131"/>
              <a:gd name="connsiteX55" fmla="*/ 8632333 w 19882676"/>
              <a:gd name="connsiteY55" fmla="*/ 1028461 h 5677131"/>
              <a:gd name="connsiteX56" fmla="*/ 9264762 w 19882676"/>
              <a:gd name="connsiteY56" fmla="*/ 1047588 h 5677131"/>
              <a:gd name="connsiteX57" fmla="*/ 9622933 w 19882676"/>
              <a:gd name="connsiteY57" fmla="*/ 1188265 h 5677131"/>
              <a:gd name="connsiteX58" fmla="*/ 10565100 w 19882676"/>
              <a:gd name="connsiteY58" fmla="*/ 1362569 h 5677131"/>
              <a:gd name="connsiteX59" fmla="*/ 11177783 w 19882676"/>
              <a:gd name="connsiteY59" fmla="*/ 1555999 h 5677131"/>
              <a:gd name="connsiteX60" fmla="*/ 11579453 w 19882676"/>
              <a:gd name="connsiteY60" fmla="*/ 1721049 h 5677131"/>
              <a:gd name="connsiteX61" fmla="*/ 12102673 w 19882676"/>
              <a:gd name="connsiteY61" fmla="*/ 1866970 h 5677131"/>
              <a:gd name="connsiteX62" fmla="*/ 12625273 w 19882676"/>
              <a:gd name="connsiteY62" fmla="*/ 2115313 h 5677131"/>
              <a:gd name="connsiteX63" fmla="*/ 12911565 w 19882676"/>
              <a:gd name="connsiteY63" fmla="*/ 2297021 h 5677131"/>
              <a:gd name="connsiteX64" fmla="*/ 13212662 w 19882676"/>
              <a:gd name="connsiteY64" fmla="*/ 2443560 h 5677131"/>
              <a:gd name="connsiteX65" fmla="*/ 13616800 w 19882676"/>
              <a:gd name="connsiteY65" fmla="*/ 2612310 h 5677131"/>
              <a:gd name="connsiteX66" fmla="*/ 13774135 w 19882676"/>
              <a:gd name="connsiteY66" fmla="*/ 2773965 h 5677131"/>
              <a:gd name="connsiteX67" fmla="*/ 14092819 w 19882676"/>
              <a:gd name="connsiteY67" fmla="*/ 3106222 h 5677131"/>
              <a:gd name="connsiteX68" fmla="*/ 14205113 w 19882676"/>
              <a:gd name="connsiteY68" fmla="*/ 3443106 h 5677131"/>
              <a:gd name="connsiteX69" fmla="*/ 14381576 w 19882676"/>
              <a:gd name="connsiteY69" fmla="*/ 3651654 h 5677131"/>
              <a:gd name="connsiteX70" fmla="*/ 14574082 w 19882676"/>
              <a:gd name="connsiteY70" fmla="*/ 3956454 h 5677131"/>
              <a:gd name="connsiteX71" fmla="*/ 14959092 w 19882676"/>
              <a:gd name="connsiteY71" fmla="*/ 4309380 h 5677131"/>
              <a:gd name="connsiteX72" fmla="*/ 15121745 w 19882676"/>
              <a:gd name="connsiteY72" fmla="*/ 3382407 h 5677131"/>
              <a:gd name="connsiteX73" fmla="*/ 15319499 w 19882676"/>
              <a:gd name="connsiteY73" fmla="*/ 2619234 h 5677131"/>
              <a:gd name="connsiteX74" fmla="*/ 15577561 w 19882676"/>
              <a:gd name="connsiteY74" fmla="*/ 2261489 h 5677131"/>
              <a:gd name="connsiteX75" fmla="*/ 16006000 w 19882676"/>
              <a:gd name="connsiteY75" fmla="*/ 1774396 h 5677131"/>
              <a:gd name="connsiteX76" fmla="*/ 16422288 w 19882676"/>
              <a:gd name="connsiteY76" fmla="*/ 1386509 h 5677131"/>
              <a:gd name="connsiteX77" fmla="*/ 16989832 w 19882676"/>
              <a:gd name="connsiteY77" fmla="*/ 949009 h 5677131"/>
              <a:gd name="connsiteX78" fmla="*/ 17341096 w 19882676"/>
              <a:gd name="connsiteY78" fmla="*/ 624802 h 5677131"/>
              <a:gd name="connsiteX79" fmla="*/ 17812418 w 19882676"/>
              <a:gd name="connsiteY79" fmla="*/ 316611 h 5677131"/>
              <a:gd name="connsiteX80" fmla="*/ 18379160 w 19882676"/>
              <a:gd name="connsiteY80" fmla="*/ 413326 h 5677131"/>
              <a:gd name="connsiteX81" fmla="*/ 18686983 w 19882676"/>
              <a:gd name="connsiteY81" fmla="*/ 396828 h 5677131"/>
              <a:gd name="connsiteX82" fmla="*/ 18947524 w 19882676"/>
              <a:gd name="connsiteY82" fmla="*/ 6973 h 5677131"/>
              <a:gd name="connsiteX83" fmla="*/ 19153031 w 19882676"/>
              <a:gd name="connsiteY83" fmla="*/ 816826 h 5677131"/>
              <a:gd name="connsiteX0" fmla="*/ 19153031 w 19882676"/>
              <a:gd name="connsiteY0" fmla="*/ 816826 h 5677131"/>
              <a:gd name="connsiteX1" fmla="*/ 18889451 w 19882676"/>
              <a:gd name="connsiteY1" fmla="*/ 944648 h 5677131"/>
              <a:gd name="connsiteX2" fmla="*/ 18615343 w 19882676"/>
              <a:gd name="connsiteY2" fmla="*/ 1009292 h 5677131"/>
              <a:gd name="connsiteX3" fmla="*/ 19851934 w 19882676"/>
              <a:gd name="connsiteY3" fmla="*/ 5368159 h 5677131"/>
              <a:gd name="connsiteX4" fmla="*/ 19482966 w 19882676"/>
              <a:gd name="connsiteY4" fmla="*/ 5320033 h 5677131"/>
              <a:gd name="connsiteX5" fmla="*/ 19210250 w 19882676"/>
              <a:gd name="connsiteY5" fmla="*/ 5320033 h 5677131"/>
              <a:gd name="connsiteX6" fmla="*/ 18825240 w 19882676"/>
              <a:gd name="connsiteY6" fmla="*/ 5384201 h 5677131"/>
              <a:gd name="connsiteX7" fmla="*/ 18488355 w 19882676"/>
              <a:gd name="connsiteY7" fmla="*/ 5352117 h 5677131"/>
              <a:gd name="connsiteX8" fmla="*/ 17846671 w 19882676"/>
              <a:gd name="connsiteY8" fmla="*/ 5303990 h 5677131"/>
              <a:gd name="connsiteX9" fmla="*/ 17413534 w 19882676"/>
              <a:gd name="connsiteY9" fmla="*/ 5303990 h 5677131"/>
              <a:gd name="connsiteX10" fmla="*/ 16948313 w 19882676"/>
              <a:gd name="connsiteY10" fmla="*/ 5303990 h 5677131"/>
              <a:gd name="connsiteX11" fmla="*/ 16611429 w 19882676"/>
              <a:gd name="connsiteY11" fmla="*/ 5320033 h 5677131"/>
              <a:gd name="connsiteX12" fmla="*/ 15777240 w 19882676"/>
              <a:gd name="connsiteY12" fmla="*/ 5255864 h 5677131"/>
              <a:gd name="connsiteX13" fmla="*/ 15328061 w 19882676"/>
              <a:gd name="connsiteY13" fmla="*/ 5271906 h 5677131"/>
              <a:gd name="connsiteX14" fmla="*/ 14894924 w 19882676"/>
              <a:gd name="connsiteY14" fmla="*/ 5271906 h 5677131"/>
              <a:gd name="connsiteX15" fmla="*/ 14189071 w 19882676"/>
              <a:gd name="connsiteY15" fmla="*/ 5271906 h 5677131"/>
              <a:gd name="connsiteX16" fmla="*/ 13675724 w 19882676"/>
              <a:gd name="connsiteY16" fmla="*/ 5287948 h 5677131"/>
              <a:gd name="connsiteX17" fmla="*/ 13451134 w 19882676"/>
              <a:gd name="connsiteY17" fmla="*/ 5255864 h 5677131"/>
              <a:gd name="connsiteX18" fmla="*/ 12953829 w 19882676"/>
              <a:gd name="connsiteY18" fmla="*/ 5239822 h 5677131"/>
              <a:gd name="connsiteX19" fmla="*/ 12520692 w 19882676"/>
              <a:gd name="connsiteY19" fmla="*/ 5255864 h 5677131"/>
              <a:gd name="connsiteX20" fmla="*/ 11927134 w 19882676"/>
              <a:gd name="connsiteY20" fmla="*/ 5303990 h 5677131"/>
              <a:gd name="connsiteX21" fmla="*/ 10820229 w 19882676"/>
              <a:gd name="connsiteY21" fmla="*/ 5207738 h 5677131"/>
              <a:gd name="connsiteX22" fmla="*/ 10355008 w 19882676"/>
              <a:gd name="connsiteY22" fmla="*/ 5239822 h 5677131"/>
              <a:gd name="connsiteX23" fmla="*/ 9969997 w 19882676"/>
              <a:gd name="connsiteY23" fmla="*/ 5255864 h 5677131"/>
              <a:gd name="connsiteX24" fmla="*/ 9536861 w 19882676"/>
              <a:gd name="connsiteY24" fmla="*/ 5255864 h 5677131"/>
              <a:gd name="connsiteX25" fmla="*/ 8814966 w 19882676"/>
              <a:gd name="connsiteY25" fmla="*/ 5271906 h 5677131"/>
              <a:gd name="connsiteX26" fmla="*/ 8317661 w 19882676"/>
              <a:gd name="connsiteY26" fmla="*/ 5287948 h 5677131"/>
              <a:gd name="connsiteX27" fmla="*/ 7595766 w 19882676"/>
              <a:gd name="connsiteY27" fmla="*/ 5303990 h 5677131"/>
              <a:gd name="connsiteX28" fmla="*/ 6312397 w 19882676"/>
              <a:gd name="connsiteY28" fmla="*/ 5287948 h 5677131"/>
              <a:gd name="connsiteX29" fmla="*/ 5430082 w 19882676"/>
              <a:gd name="connsiteY29" fmla="*/ 5303990 h 5677131"/>
              <a:gd name="connsiteX30" fmla="*/ 4627976 w 19882676"/>
              <a:gd name="connsiteY30" fmla="*/ 5287948 h 5677131"/>
              <a:gd name="connsiteX31" fmla="*/ 3681492 w 19882676"/>
              <a:gd name="connsiteY31" fmla="*/ 5255864 h 5677131"/>
              <a:gd name="connsiteX32" fmla="*/ 3168145 w 19882676"/>
              <a:gd name="connsiteY32" fmla="*/ 5271906 h 5677131"/>
              <a:gd name="connsiteX33" fmla="*/ 2349997 w 19882676"/>
              <a:gd name="connsiteY33" fmla="*/ 5255864 h 5677131"/>
              <a:gd name="connsiteX34" fmla="*/ 1644145 w 19882676"/>
              <a:gd name="connsiteY34" fmla="*/ 5271906 h 5677131"/>
              <a:gd name="connsiteX35" fmla="*/ 1259134 w 19882676"/>
              <a:gd name="connsiteY35" fmla="*/ 5271906 h 5677131"/>
              <a:gd name="connsiteX36" fmla="*/ 954334 w 19882676"/>
              <a:gd name="connsiteY36" fmla="*/ 5159611 h 5677131"/>
              <a:gd name="connsiteX37" fmla="*/ 617450 w 19882676"/>
              <a:gd name="connsiteY37" fmla="*/ 4967106 h 5677131"/>
              <a:gd name="connsiteX38" fmla="*/ 376819 w 19882676"/>
              <a:gd name="connsiteY38" fmla="*/ 4662306 h 5677131"/>
              <a:gd name="connsiteX39" fmla="*/ 168271 w 19882676"/>
              <a:gd name="connsiteY39" fmla="*/ 4485843 h 5677131"/>
              <a:gd name="connsiteX40" fmla="*/ 23892 w 19882676"/>
              <a:gd name="connsiteY40" fmla="*/ 4148959 h 5677131"/>
              <a:gd name="connsiteX41" fmla="*/ 7850 w 19882676"/>
              <a:gd name="connsiteY41" fmla="*/ 3747906 h 5677131"/>
              <a:gd name="connsiteX42" fmla="*/ 104103 w 19882676"/>
              <a:gd name="connsiteY42" fmla="*/ 3266643 h 5677131"/>
              <a:gd name="connsiteX43" fmla="*/ 248482 w 19882676"/>
              <a:gd name="connsiteY43" fmla="*/ 2897675 h 5677131"/>
              <a:gd name="connsiteX44" fmla="*/ 473071 w 19882676"/>
              <a:gd name="connsiteY44" fmla="*/ 2641001 h 5677131"/>
              <a:gd name="connsiteX45" fmla="*/ 729745 w 19882676"/>
              <a:gd name="connsiteY45" fmla="*/ 2384327 h 5677131"/>
              <a:gd name="connsiteX46" fmla="*/ 1034545 w 19882676"/>
              <a:gd name="connsiteY46" fmla="*/ 2079527 h 5677131"/>
              <a:gd name="connsiteX47" fmla="*/ 1483724 w 19882676"/>
              <a:gd name="connsiteY47" fmla="*/ 1662433 h 5677131"/>
              <a:gd name="connsiteX48" fmla="*/ 1852692 w 19882676"/>
              <a:gd name="connsiteY48" fmla="*/ 1518054 h 5677131"/>
              <a:gd name="connsiteX49" fmla="*/ 2847303 w 19882676"/>
              <a:gd name="connsiteY49" fmla="*/ 1309506 h 5677131"/>
              <a:gd name="connsiteX50" fmla="*/ 3472945 w 19882676"/>
              <a:gd name="connsiteY50" fmla="*/ 1229296 h 5677131"/>
              <a:gd name="connsiteX51" fmla="*/ 4515682 w 19882676"/>
              <a:gd name="connsiteY51" fmla="*/ 1165127 h 5677131"/>
              <a:gd name="connsiteX52" fmla="*/ 5141324 w 19882676"/>
              <a:gd name="connsiteY52" fmla="*/ 1052833 h 5677131"/>
              <a:gd name="connsiteX53" fmla="*/ 6585113 w 19882676"/>
              <a:gd name="connsiteY53" fmla="*/ 988664 h 5677131"/>
              <a:gd name="connsiteX54" fmla="*/ 7611808 w 19882676"/>
              <a:gd name="connsiteY54" fmla="*/ 972622 h 5677131"/>
              <a:gd name="connsiteX55" fmla="*/ 8632333 w 19882676"/>
              <a:gd name="connsiteY55" fmla="*/ 1028461 h 5677131"/>
              <a:gd name="connsiteX56" fmla="*/ 9264762 w 19882676"/>
              <a:gd name="connsiteY56" fmla="*/ 1047588 h 5677131"/>
              <a:gd name="connsiteX57" fmla="*/ 9622933 w 19882676"/>
              <a:gd name="connsiteY57" fmla="*/ 1188265 h 5677131"/>
              <a:gd name="connsiteX58" fmla="*/ 10565100 w 19882676"/>
              <a:gd name="connsiteY58" fmla="*/ 1362569 h 5677131"/>
              <a:gd name="connsiteX59" fmla="*/ 11177783 w 19882676"/>
              <a:gd name="connsiteY59" fmla="*/ 1555999 h 5677131"/>
              <a:gd name="connsiteX60" fmla="*/ 11579453 w 19882676"/>
              <a:gd name="connsiteY60" fmla="*/ 1721049 h 5677131"/>
              <a:gd name="connsiteX61" fmla="*/ 12102673 w 19882676"/>
              <a:gd name="connsiteY61" fmla="*/ 1866970 h 5677131"/>
              <a:gd name="connsiteX62" fmla="*/ 12625273 w 19882676"/>
              <a:gd name="connsiteY62" fmla="*/ 2115313 h 5677131"/>
              <a:gd name="connsiteX63" fmla="*/ 12911565 w 19882676"/>
              <a:gd name="connsiteY63" fmla="*/ 2297021 h 5677131"/>
              <a:gd name="connsiteX64" fmla="*/ 13212662 w 19882676"/>
              <a:gd name="connsiteY64" fmla="*/ 2443560 h 5677131"/>
              <a:gd name="connsiteX65" fmla="*/ 13616800 w 19882676"/>
              <a:gd name="connsiteY65" fmla="*/ 2612310 h 5677131"/>
              <a:gd name="connsiteX66" fmla="*/ 13774135 w 19882676"/>
              <a:gd name="connsiteY66" fmla="*/ 2773965 h 5677131"/>
              <a:gd name="connsiteX67" fmla="*/ 14092819 w 19882676"/>
              <a:gd name="connsiteY67" fmla="*/ 3106222 h 5677131"/>
              <a:gd name="connsiteX68" fmla="*/ 14205113 w 19882676"/>
              <a:gd name="connsiteY68" fmla="*/ 3443106 h 5677131"/>
              <a:gd name="connsiteX69" fmla="*/ 14381576 w 19882676"/>
              <a:gd name="connsiteY69" fmla="*/ 3651654 h 5677131"/>
              <a:gd name="connsiteX70" fmla="*/ 14574082 w 19882676"/>
              <a:gd name="connsiteY70" fmla="*/ 3956454 h 5677131"/>
              <a:gd name="connsiteX71" fmla="*/ 14959092 w 19882676"/>
              <a:gd name="connsiteY71" fmla="*/ 4309380 h 5677131"/>
              <a:gd name="connsiteX72" fmla="*/ 15121745 w 19882676"/>
              <a:gd name="connsiteY72" fmla="*/ 3382407 h 5677131"/>
              <a:gd name="connsiteX73" fmla="*/ 15319499 w 19882676"/>
              <a:gd name="connsiteY73" fmla="*/ 2619234 h 5677131"/>
              <a:gd name="connsiteX74" fmla="*/ 15577561 w 19882676"/>
              <a:gd name="connsiteY74" fmla="*/ 2261489 h 5677131"/>
              <a:gd name="connsiteX75" fmla="*/ 16006000 w 19882676"/>
              <a:gd name="connsiteY75" fmla="*/ 1774396 h 5677131"/>
              <a:gd name="connsiteX76" fmla="*/ 16422288 w 19882676"/>
              <a:gd name="connsiteY76" fmla="*/ 1386509 h 5677131"/>
              <a:gd name="connsiteX77" fmla="*/ 16989832 w 19882676"/>
              <a:gd name="connsiteY77" fmla="*/ 949009 h 5677131"/>
              <a:gd name="connsiteX78" fmla="*/ 17341096 w 19882676"/>
              <a:gd name="connsiteY78" fmla="*/ 624802 h 5677131"/>
              <a:gd name="connsiteX79" fmla="*/ 17947665 w 19882676"/>
              <a:gd name="connsiteY79" fmla="*/ 656873 h 5677131"/>
              <a:gd name="connsiteX80" fmla="*/ 18379160 w 19882676"/>
              <a:gd name="connsiteY80" fmla="*/ 413326 h 5677131"/>
              <a:gd name="connsiteX81" fmla="*/ 18686983 w 19882676"/>
              <a:gd name="connsiteY81" fmla="*/ 396828 h 5677131"/>
              <a:gd name="connsiteX82" fmla="*/ 18947524 w 19882676"/>
              <a:gd name="connsiteY82" fmla="*/ 6973 h 5677131"/>
              <a:gd name="connsiteX83" fmla="*/ 19153031 w 19882676"/>
              <a:gd name="connsiteY83" fmla="*/ 816826 h 5677131"/>
              <a:gd name="connsiteX0" fmla="*/ 19153031 w 19882676"/>
              <a:gd name="connsiteY0" fmla="*/ 816826 h 5677131"/>
              <a:gd name="connsiteX1" fmla="*/ 18889451 w 19882676"/>
              <a:gd name="connsiteY1" fmla="*/ 944648 h 5677131"/>
              <a:gd name="connsiteX2" fmla="*/ 18615343 w 19882676"/>
              <a:gd name="connsiteY2" fmla="*/ 1009292 h 5677131"/>
              <a:gd name="connsiteX3" fmla="*/ 19851934 w 19882676"/>
              <a:gd name="connsiteY3" fmla="*/ 5368159 h 5677131"/>
              <a:gd name="connsiteX4" fmla="*/ 19482966 w 19882676"/>
              <a:gd name="connsiteY4" fmla="*/ 5320033 h 5677131"/>
              <a:gd name="connsiteX5" fmla="*/ 19210250 w 19882676"/>
              <a:gd name="connsiteY5" fmla="*/ 5320033 h 5677131"/>
              <a:gd name="connsiteX6" fmla="*/ 18825240 w 19882676"/>
              <a:gd name="connsiteY6" fmla="*/ 5384201 h 5677131"/>
              <a:gd name="connsiteX7" fmla="*/ 18488355 w 19882676"/>
              <a:gd name="connsiteY7" fmla="*/ 5352117 h 5677131"/>
              <a:gd name="connsiteX8" fmla="*/ 17846671 w 19882676"/>
              <a:gd name="connsiteY8" fmla="*/ 5303990 h 5677131"/>
              <a:gd name="connsiteX9" fmla="*/ 17413534 w 19882676"/>
              <a:gd name="connsiteY9" fmla="*/ 5303990 h 5677131"/>
              <a:gd name="connsiteX10" fmla="*/ 16948313 w 19882676"/>
              <a:gd name="connsiteY10" fmla="*/ 5303990 h 5677131"/>
              <a:gd name="connsiteX11" fmla="*/ 16611429 w 19882676"/>
              <a:gd name="connsiteY11" fmla="*/ 5320033 h 5677131"/>
              <a:gd name="connsiteX12" fmla="*/ 15777240 w 19882676"/>
              <a:gd name="connsiteY12" fmla="*/ 5255864 h 5677131"/>
              <a:gd name="connsiteX13" fmla="*/ 15328061 w 19882676"/>
              <a:gd name="connsiteY13" fmla="*/ 5271906 h 5677131"/>
              <a:gd name="connsiteX14" fmla="*/ 14894924 w 19882676"/>
              <a:gd name="connsiteY14" fmla="*/ 5271906 h 5677131"/>
              <a:gd name="connsiteX15" fmla="*/ 14189071 w 19882676"/>
              <a:gd name="connsiteY15" fmla="*/ 5271906 h 5677131"/>
              <a:gd name="connsiteX16" fmla="*/ 13675724 w 19882676"/>
              <a:gd name="connsiteY16" fmla="*/ 5287948 h 5677131"/>
              <a:gd name="connsiteX17" fmla="*/ 13451134 w 19882676"/>
              <a:gd name="connsiteY17" fmla="*/ 5255864 h 5677131"/>
              <a:gd name="connsiteX18" fmla="*/ 12953829 w 19882676"/>
              <a:gd name="connsiteY18" fmla="*/ 5239822 h 5677131"/>
              <a:gd name="connsiteX19" fmla="*/ 12520692 w 19882676"/>
              <a:gd name="connsiteY19" fmla="*/ 5255864 h 5677131"/>
              <a:gd name="connsiteX20" fmla="*/ 11927134 w 19882676"/>
              <a:gd name="connsiteY20" fmla="*/ 5303990 h 5677131"/>
              <a:gd name="connsiteX21" fmla="*/ 10820229 w 19882676"/>
              <a:gd name="connsiteY21" fmla="*/ 5207738 h 5677131"/>
              <a:gd name="connsiteX22" fmla="*/ 10355008 w 19882676"/>
              <a:gd name="connsiteY22" fmla="*/ 5239822 h 5677131"/>
              <a:gd name="connsiteX23" fmla="*/ 9969997 w 19882676"/>
              <a:gd name="connsiteY23" fmla="*/ 5255864 h 5677131"/>
              <a:gd name="connsiteX24" fmla="*/ 9536861 w 19882676"/>
              <a:gd name="connsiteY24" fmla="*/ 5255864 h 5677131"/>
              <a:gd name="connsiteX25" fmla="*/ 8814966 w 19882676"/>
              <a:gd name="connsiteY25" fmla="*/ 5271906 h 5677131"/>
              <a:gd name="connsiteX26" fmla="*/ 8317661 w 19882676"/>
              <a:gd name="connsiteY26" fmla="*/ 5287948 h 5677131"/>
              <a:gd name="connsiteX27" fmla="*/ 7595766 w 19882676"/>
              <a:gd name="connsiteY27" fmla="*/ 5303990 h 5677131"/>
              <a:gd name="connsiteX28" fmla="*/ 6312397 w 19882676"/>
              <a:gd name="connsiteY28" fmla="*/ 5287948 h 5677131"/>
              <a:gd name="connsiteX29" fmla="*/ 5430082 w 19882676"/>
              <a:gd name="connsiteY29" fmla="*/ 5303990 h 5677131"/>
              <a:gd name="connsiteX30" fmla="*/ 4627976 w 19882676"/>
              <a:gd name="connsiteY30" fmla="*/ 5287948 h 5677131"/>
              <a:gd name="connsiteX31" fmla="*/ 3681492 w 19882676"/>
              <a:gd name="connsiteY31" fmla="*/ 5255864 h 5677131"/>
              <a:gd name="connsiteX32" fmla="*/ 3168145 w 19882676"/>
              <a:gd name="connsiteY32" fmla="*/ 5271906 h 5677131"/>
              <a:gd name="connsiteX33" fmla="*/ 2349997 w 19882676"/>
              <a:gd name="connsiteY33" fmla="*/ 5255864 h 5677131"/>
              <a:gd name="connsiteX34" fmla="*/ 1644145 w 19882676"/>
              <a:gd name="connsiteY34" fmla="*/ 5271906 h 5677131"/>
              <a:gd name="connsiteX35" fmla="*/ 1259134 w 19882676"/>
              <a:gd name="connsiteY35" fmla="*/ 5271906 h 5677131"/>
              <a:gd name="connsiteX36" fmla="*/ 954334 w 19882676"/>
              <a:gd name="connsiteY36" fmla="*/ 5159611 h 5677131"/>
              <a:gd name="connsiteX37" fmla="*/ 617450 w 19882676"/>
              <a:gd name="connsiteY37" fmla="*/ 4967106 h 5677131"/>
              <a:gd name="connsiteX38" fmla="*/ 376819 w 19882676"/>
              <a:gd name="connsiteY38" fmla="*/ 4662306 h 5677131"/>
              <a:gd name="connsiteX39" fmla="*/ 168271 w 19882676"/>
              <a:gd name="connsiteY39" fmla="*/ 4485843 h 5677131"/>
              <a:gd name="connsiteX40" fmla="*/ 23892 w 19882676"/>
              <a:gd name="connsiteY40" fmla="*/ 4148959 h 5677131"/>
              <a:gd name="connsiteX41" fmla="*/ 7850 w 19882676"/>
              <a:gd name="connsiteY41" fmla="*/ 3747906 h 5677131"/>
              <a:gd name="connsiteX42" fmla="*/ 104103 w 19882676"/>
              <a:gd name="connsiteY42" fmla="*/ 3266643 h 5677131"/>
              <a:gd name="connsiteX43" fmla="*/ 248482 w 19882676"/>
              <a:gd name="connsiteY43" fmla="*/ 2897675 h 5677131"/>
              <a:gd name="connsiteX44" fmla="*/ 473071 w 19882676"/>
              <a:gd name="connsiteY44" fmla="*/ 2641001 h 5677131"/>
              <a:gd name="connsiteX45" fmla="*/ 729745 w 19882676"/>
              <a:gd name="connsiteY45" fmla="*/ 2384327 h 5677131"/>
              <a:gd name="connsiteX46" fmla="*/ 1034545 w 19882676"/>
              <a:gd name="connsiteY46" fmla="*/ 2079527 h 5677131"/>
              <a:gd name="connsiteX47" fmla="*/ 1483724 w 19882676"/>
              <a:gd name="connsiteY47" fmla="*/ 1662433 h 5677131"/>
              <a:gd name="connsiteX48" fmla="*/ 1852692 w 19882676"/>
              <a:gd name="connsiteY48" fmla="*/ 1518054 h 5677131"/>
              <a:gd name="connsiteX49" fmla="*/ 2847303 w 19882676"/>
              <a:gd name="connsiteY49" fmla="*/ 1309506 h 5677131"/>
              <a:gd name="connsiteX50" fmla="*/ 3472945 w 19882676"/>
              <a:gd name="connsiteY50" fmla="*/ 1229296 h 5677131"/>
              <a:gd name="connsiteX51" fmla="*/ 4515682 w 19882676"/>
              <a:gd name="connsiteY51" fmla="*/ 1165127 h 5677131"/>
              <a:gd name="connsiteX52" fmla="*/ 5141324 w 19882676"/>
              <a:gd name="connsiteY52" fmla="*/ 1052833 h 5677131"/>
              <a:gd name="connsiteX53" fmla="*/ 6585113 w 19882676"/>
              <a:gd name="connsiteY53" fmla="*/ 988664 h 5677131"/>
              <a:gd name="connsiteX54" fmla="*/ 7611808 w 19882676"/>
              <a:gd name="connsiteY54" fmla="*/ 972622 h 5677131"/>
              <a:gd name="connsiteX55" fmla="*/ 8632333 w 19882676"/>
              <a:gd name="connsiteY55" fmla="*/ 1028461 h 5677131"/>
              <a:gd name="connsiteX56" fmla="*/ 9264762 w 19882676"/>
              <a:gd name="connsiteY56" fmla="*/ 1047588 h 5677131"/>
              <a:gd name="connsiteX57" fmla="*/ 9622933 w 19882676"/>
              <a:gd name="connsiteY57" fmla="*/ 1188265 h 5677131"/>
              <a:gd name="connsiteX58" fmla="*/ 10565100 w 19882676"/>
              <a:gd name="connsiteY58" fmla="*/ 1362569 h 5677131"/>
              <a:gd name="connsiteX59" fmla="*/ 11177783 w 19882676"/>
              <a:gd name="connsiteY59" fmla="*/ 1555999 h 5677131"/>
              <a:gd name="connsiteX60" fmla="*/ 11579453 w 19882676"/>
              <a:gd name="connsiteY60" fmla="*/ 1721049 h 5677131"/>
              <a:gd name="connsiteX61" fmla="*/ 12102673 w 19882676"/>
              <a:gd name="connsiteY61" fmla="*/ 1866970 h 5677131"/>
              <a:gd name="connsiteX62" fmla="*/ 12625273 w 19882676"/>
              <a:gd name="connsiteY62" fmla="*/ 2115313 h 5677131"/>
              <a:gd name="connsiteX63" fmla="*/ 12911565 w 19882676"/>
              <a:gd name="connsiteY63" fmla="*/ 2297021 h 5677131"/>
              <a:gd name="connsiteX64" fmla="*/ 13212662 w 19882676"/>
              <a:gd name="connsiteY64" fmla="*/ 2443560 h 5677131"/>
              <a:gd name="connsiteX65" fmla="*/ 13616800 w 19882676"/>
              <a:gd name="connsiteY65" fmla="*/ 2612310 h 5677131"/>
              <a:gd name="connsiteX66" fmla="*/ 13774135 w 19882676"/>
              <a:gd name="connsiteY66" fmla="*/ 2773965 h 5677131"/>
              <a:gd name="connsiteX67" fmla="*/ 14092819 w 19882676"/>
              <a:gd name="connsiteY67" fmla="*/ 3106222 h 5677131"/>
              <a:gd name="connsiteX68" fmla="*/ 14205113 w 19882676"/>
              <a:gd name="connsiteY68" fmla="*/ 3443106 h 5677131"/>
              <a:gd name="connsiteX69" fmla="*/ 14381576 w 19882676"/>
              <a:gd name="connsiteY69" fmla="*/ 3651654 h 5677131"/>
              <a:gd name="connsiteX70" fmla="*/ 14574082 w 19882676"/>
              <a:gd name="connsiteY70" fmla="*/ 3956454 h 5677131"/>
              <a:gd name="connsiteX71" fmla="*/ 14959092 w 19882676"/>
              <a:gd name="connsiteY71" fmla="*/ 4309380 h 5677131"/>
              <a:gd name="connsiteX72" fmla="*/ 15121745 w 19882676"/>
              <a:gd name="connsiteY72" fmla="*/ 3382407 h 5677131"/>
              <a:gd name="connsiteX73" fmla="*/ 15319499 w 19882676"/>
              <a:gd name="connsiteY73" fmla="*/ 2619234 h 5677131"/>
              <a:gd name="connsiteX74" fmla="*/ 15577561 w 19882676"/>
              <a:gd name="connsiteY74" fmla="*/ 2261489 h 5677131"/>
              <a:gd name="connsiteX75" fmla="*/ 16006000 w 19882676"/>
              <a:gd name="connsiteY75" fmla="*/ 1774396 h 5677131"/>
              <a:gd name="connsiteX76" fmla="*/ 16422288 w 19882676"/>
              <a:gd name="connsiteY76" fmla="*/ 1386509 h 5677131"/>
              <a:gd name="connsiteX77" fmla="*/ 16989832 w 19882676"/>
              <a:gd name="connsiteY77" fmla="*/ 949009 h 5677131"/>
              <a:gd name="connsiteX78" fmla="*/ 17566525 w 19882676"/>
              <a:gd name="connsiteY78" fmla="*/ 867846 h 5677131"/>
              <a:gd name="connsiteX79" fmla="*/ 17947665 w 19882676"/>
              <a:gd name="connsiteY79" fmla="*/ 656873 h 5677131"/>
              <a:gd name="connsiteX80" fmla="*/ 18379160 w 19882676"/>
              <a:gd name="connsiteY80" fmla="*/ 413326 h 5677131"/>
              <a:gd name="connsiteX81" fmla="*/ 18686983 w 19882676"/>
              <a:gd name="connsiteY81" fmla="*/ 396828 h 5677131"/>
              <a:gd name="connsiteX82" fmla="*/ 18947524 w 19882676"/>
              <a:gd name="connsiteY82" fmla="*/ 6973 h 5677131"/>
              <a:gd name="connsiteX83" fmla="*/ 19153031 w 19882676"/>
              <a:gd name="connsiteY83" fmla="*/ 816826 h 5677131"/>
              <a:gd name="connsiteX0" fmla="*/ 19153031 w 19522354"/>
              <a:gd name="connsiteY0" fmla="*/ 816826 h 5616566"/>
              <a:gd name="connsiteX1" fmla="*/ 18889451 w 19522354"/>
              <a:gd name="connsiteY1" fmla="*/ 944648 h 5616566"/>
              <a:gd name="connsiteX2" fmla="*/ 18615343 w 19522354"/>
              <a:gd name="connsiteY2" fmla="*/ 1009292 h 5616566"/>
              <a:gd name="connsiteX3" fmla="*/ 18319113 w 19522354"/>
              <a:gd name="connsiteY3" fmla="*/ 1284930 h 5616566"/>
              <a:gd name="connsiteX4" fmla="*/ 19482966 w 19522354"/>
              <a:gd name="connsiteY4" fmla="*/ 5320033 h 5616566"/>
              <a:gd name="connsiteX5" fmla="*/ 19210250 w 19522354"/>
              <a:gd name="connsiteY5" fmla="*/ 5320033 h 5616566"/>
              <a:gd name="connsiteX6" fmla="*/ 18825240 w 19522354"/>
              <a:gd name="connsiteY6" fmla="*/ 5384201 h 5616566"/>
              <a:gd name="connsiteX7" fmla="*/ 18488355 w 19522354"/>
              <a:gd name="connsiteY7" fmla="*/ 5352117 h 5616566"/>
              <a:gd name="connsiteX8" fmla="*/ 17846671 w 19522354"/>
              <a:gd name="connsiteY8" fmla="*/ 5303990 h 5616566"/>
              <a:gd name="connsiteX9" fmla="*/ 17413534 w 19522354"/>
              <a:gd name="connsiteY9" fmla="*/ 5303990 h 5616566"/>
              <a:gd name="connsiteX10" fmla="*/ 16948313 w 19522354"/>
              <a:gd name="connsiteY10" fmla="*/ 5303990 h 5616566"/>
              <a:gd name="connsiteX11" fmla="*/ 16611429 w 19522354"/>
              <a:gd name="connsiteY11" fmla="*/ 5320033 h 5616566"/>
              <a:gd name="connsiteX12" fmla="*/ 15777240 w 19522354"/>
              <a:gd name="connsiteY12" fmla="*/ 5255864 h 5616566"/>
              <a:gd name="connsiteX13" fmla="*/ 15328061 w 19522354"/>
              <a:gd name="connsiteY13" fmla="*/ 5271906 h 5616566"/>
              <a:gd name="connsiteX14" fmla="*/ 14894924 w 19522354"/>
              <a:gd name="connsiteY14" fmla="*/ 5271906 h 5616566"/>
              <a:gd name="connsiteX15" fmla="*/ 14189071 w 19522354"/>
              <a:gd name="connsiteY15" fmla="*/ 5271906 h 5616566"/>
              <a:gd name="connsiteX16" fmla="*/ 13675724 w 19522354"/>
              <a:gd name="connsiteY16" fmla="*/ 5287948 h 5616566"/>
              <a:gd name="connsiteX17" fmla="*/ 13451134 w 19522354"/>
              <a:gd name="connsiteY17" fmla="*/ 5255864 h 5616566"/>
              <a:gd name="connsiteX18" fmla="*/ 12953829 w 19522354"/>
              <a:gd name="connsiteY18" fmla="*/ 5239822 h 5616566"/>
              <a:gd name="connsiteX19" fmla="*/ 12520692 w 19522354"/>
              <a:gd name="connsiteY19" fmla="*/ 5255864 h 5616566"/>
              <a:gd name="connsiteX20" fmla="*/ 11927134 w 19522354"/>
              <a:gd name="connsiteY20" fmla="*/ 5303990 h 5616566"/>
              <a:gd name="connsiteX21" fmla="*/ 10820229 w 19522354"/>
              <a:gd name="connsiteY21" fmla="*/ 5207738 h 5616566"/>
              <a:gd name="connsiteX22" fmla="*/ 10355008 w 19522354"/>
              <a:gd name="connsiteY22" fmla="*/ 5239822 h 5616566"/>
              <a:gd name="connsiteX23" fmla="*/ 9969997 w 19522354"/>
              <a:gd name="connsiteY23" fmla="*/ 5255864 h 5616566"/>
              <a:gd name="connsiteX24" fmla="*/ 9536861 w 19522354"/>
              <a:gd name="connsiteY24" fmla="*/ 5255864 h 5616566"/>
              <a:gd name="connsiteX25" fmla="*/ 8814966 w 19522354"/>
              <a:gd name="connsiteY25" fmla="*/ 5271906 h 5616566"/>
              <a:gd name="connsiteX26" fmla="*/ 8317661 w 19522354"/>
              <a:gd name="connsiteY26" fmla="*/ 5287948 h 5616566"/>
              <a:gd name="connsiteX27" fmla="*/ 7595766 w 19522354"/>
              <a:gd name="connsiteY27" fmla="*/ 5303990 h 5616566"/>
              <a:gd name="connsiteX28" fmla="*/ 6312397 w 19522354"/>
              <a:gd name="connsiteY28" fmla="*/ 5287948 h 5616566"/>
              <a:gd name="connsiteX29" fmla="*/ 5430082 w 19522354"/>
              <a:gd name="connsiteY29" fmla="*/ 5303990 h 5616566"/>
              <a:gd name="connsiteX30" fmla="*/ 4627976 w 19522354"/>
              <a:gd name="connsiteY30" fmla="*/ 5287948 h 5616566"/>
              <a:gd name="connsiteX31" fmla="*/ 3681492 w 19522354"/>
              <a:gd name="connsiteY31" fmla="*/ 5255864 h 5616566"/>
              <a:gd name="connsiteX32" fmla="*/ 3168145 w 19522354"/>
              <a:gd name="connsiteY32" fmla="*/ 5271906 h 5616566"/>
              <a:gd name="connsiteX33" fmla="*/ 2349997 w 19522354"/>
              <a:gd name="connsiteY33" fmla="*/ 5255864 h 5616566"/>
              <a:gd name="connsiteX34" fmla="*/ 1644145 w 19522354"/>
              <a:gd name="connsiteY34" fmla="*/ 5271906 h 5616566"/>
              <a:gd name="connsiteX35" fmla="*/ 1259134 w 19522354"/>
              <a:gd name="connsiteY35" fmla="*/ 5271906 h 5616566"/>
              <a:gd name="connsiteX36" fmla="*/ 954334 w 19522354"/>
              <a:gd name="connsiteY36" fmla="*/ 5159611 h 5616566"/>
              <a:gd name="connsiteX37" fmla="*/ 617450 w 19522354"/>
              <a:gd name="connsiteY37" fmla="*/ 4967106 h 5616566"/>
              <a:gd name="connsiteX38" fmla="*/ 376819 w 19522354"/>
              <a:gd name="connsiteY38" fmla="*/ 4662306 h 5616566"/>
              <a:gd name="connsiteX39" fmla="*/ 168271 w 19522354"/>
              <a:gd name="connsiteY39" fmla="*/ 4485843 h 5616566"/>
              <a:gd name="connsiteX40" fmla="*/ 23892 w 19522354"/>
              <a:gd name="connsiteY40" fmla="*/ 4148959 h 5616566"/>
              <a:gd name="connsiteX41" fmla="*/ 7850 w 19522354"/>
              <a:gd name="connsiteY41" fmla="*/ 3747906 h 5616566"/>
              <a:gd name="connsiteX42" fmla="*/ 104103 w 19522354"/>
              <a:gd name="connsiteY42" fmla="*/ 3266643 h 5616566"/>
              <a:gd name="connsiteX43" fmla="*/ 248482 w 19522354"/>
              <a:gd name="connsiteY43" fmla="*/ 2897675 h 5616566"/>
              <a:gd name="connsiteX44" fmla="*/ 473071 w 19522354"/>
              <a:gd name="connsiteY44" fmla="*/ 2641001 h 5616566"/>
              <a:gd name="connsiteX45" fmla="*/ 729745 w 19522354"/>
              <a:gd name="connsiteY45" fmla="*/ 2384327 h 5616566"/>
              <a:gd name="connsiteX46" fmla="*/ 1034545 w 19522354"/>
              <a:gd name="connsiteY46" fmla="*/ 2079527 h 5616566"/>
              <a:gd name="connsiteX47" fmla="*/ 1483724 w 19522354"/>
              <a:gd name="connsiteY47" fmla="*/ 1662433 h 5616566"/>
              <a:gd name="connsiteX48" fmla="*/ 1852692 w 19522354"/>
              <a:gd name="connsiteY48" fmla="*/ 1518054 h 5616566"/>
              <a:gd name="connsiteX49" fmla="*/ 2847303 w 19522354"/>
              <a:gd name="connsiteY49" fmla="*/ 1309506 h 5616566"/>
              <a:gd name="connsiteX50" fmla="*/ 3472945 w 19522354"/>
              <a:gd name="connsiteY50" fmla="*/ 1229296 h 5616566"/>
              <a:gd name="connsiteX51" fmla="*/ 4515682 w 19522354"/>
              <a:gd name="connsiteY51" fmla="*/ 1165127 h 5616566"/>
              <a:gd name="connsiteX52" fmla="*/ 5141324 w 19522354"/>
              <a:gd name="connsiteY52" fmla="*/ 1052833 h 5616566"/>
              <a:gd name="connsiteX53" fmla="*/ 6585113 w 19522354"/>
              <a:gd name="connsiteY53" fmla="*/ 988664 h 5616566"/>
              <a:gd name="connsiteX54" fmla="*/ 7611808 w 19522354"/>
              <a:gd name="connsiteY54" fmla="*/ 972622 h 5616566"/>
              <a:gd name="connsiteX55" fmla="*/ 8632333 w 19522354"/>
              <a:gd name="connsiteY55" fmla="*/ 1028461 h 5616566"/>
              <a:gd name="connsiteX56" fmla="*/ 9264762 w 19522354"/>
              <a:gd name="connsiteY56" fmla="*/ 1047588 h 5616566"/>
              <a:gd name="connsiteX57" fmla="*/ 9622933 w 19522354"/>
              <a:gd name="connsiteY57" fmla="*/ 1188265 h 5616566"/>
              <a:gd name="connsiteX58" fmla="*/ 10565100 w 19522354"/>
              <a:gd name="connsiteY58" fmla="*/ 1362569 h 5616566"/>
              <a:gd name="connsiteX59" fmla="*/ 11177783 w 19522354"/>
              <a:gd name="connsiteY59" fmla="*/ 1555999 h 5616566"/>
              <a:gd name="connsiteX60" fmla="*/ 11579453 w 19522354"/>
              <a:gd name="connsiteY60" fmla="*/ 1721049 h 5616566"/>
              <a:gd name="connsiteX61" fmla="*/ 12102673 w 19522354"/>
              <a:gd name="connsiteY61" fmla="*/ 1866970 h 5616566"/>
              <a:gd name="connsiteX62" fmla="*/ 12625273 w 19522354"/>
              <a:gd name="connsiteY62" fmla="*/ 2115313 h 5616566"/>
              <a:gd name="connsiteX63" fmla="*/ 12911565 w 19522354"/>
              <a:gd name="connsiteY63" fmla="*/ 2297021 h 5616566"/>
              <a:gd name="connsiteX64" fmla="*/ 13212662 w 19522354"/>
              <a:gd name="connsiteY64" fmla="*/ 2443560 h 5616566"/>
              <a:gd name="connsiteX65" fmla="*/ 13616800 w 19522354"/>
              <a:gd name="connsiteY65" fmla="*/ 2612310 h 5616566"/>
              <a:gd name="connsiteX66" fmla="*/ 13774135 w 19522354"/>
              <a:gd name="connsiteY66" fmla="*/ 2773965 h 5616566"/>
              <a:gd name="connsiteX67" fmla="*/ 14092819 w 19522354"/>
              <a:gd name="connsiteY67" fmla="*/ 3106222 h 5616566"/>
              <a:gd name="connsiteX68" fmla="*/ 14205113 w 19522354"/>
              <a:gd name="connsiteY68" fmla="*/ 3443106 h 5616566"/>
              <a:gd name="connsiteX69" fmla="*/ 14381576 w 19522354"/>
              <a:gd name="connsiteY69" fmla="*/ 3651654 h 5616566"/>
              <a:gd name="connsiteX70" fmla="*/ 14574082 w 19522354"/>
              <a:gd name="connsiteY70" fmla="*/ 3956454 h 5616566"/>
              <a:gd name="connsiteX71" fmla="*/ 14959092 w 19522354"/>
              <a:gd name="connsiteY71" fmla="*/ 4309380 h 5616566"/>
              <a:gd name="connsiteX72" fmla="*/ 15121745 w 19522354"/>
              <a:gd name="connsiteY72" fmla="*/ 3382407 h 5616566"/>
              <a:gd name="connsiteX73" fmla="*/ 15319499 w 19522354"/>
              <a:gd name="connsiteY73" fmla="*/ 2619234 h 5616566"/>
              <a:gd name="connsiteX74" fmla="*/ 15577561 w 19522354"/>
              <a:gd name="connsiteY74" fmla="*/ 2261489 h 5616566"/>
              <a:gd name="connsiteX75" fmla="*/ 16006000 w 19522354"/>
              <a:gd name="connsiteY75" fmla="*/ 1774396 h 5616566"/>
              <a:gd name="connsiteX76" fmla="*/ 16422288 w 19522354"/>
              <a:gd name="connsiteY76" fmla="*/ 1386509 h 5616566"/>
              <a:gd name="connsiteX77" fmla="*/ 16989832 w 19522354"/>
              <a:gd name="connsiteY77" fmla="*/ 949009 h 5616566"/>
              <a:gd name="connsiteX78" fmla="*/ 17566525 w 19522354"/>
              <a:gd name="connsiteY78" fmla="*/ 867846 h 5616566"/>
              <a:gd name="connsiteX79" fmla="*/ 17947665 w 19522354"/>
              <a:gd name="connsiteY79" fmla="*/ 656873 h 5616566"/>
              <a:gd name="connsiteX80" fmla="*/ 18379160 w 19522354"/>
              <a:gd name="connsiteY80" fmla="*/ 413326 h 5616566"/>
              <a:gd name="connsiteX81" fmla="*/ 18686983 w 19522354"/>
              <a:gd name="connsiteY81" fmla="*/ 396828 h 5616566"/>
              <a:gd name="connsiteX82" fmla="*/ 18947524 w 19522354"/>
              <a:gd name="connsiteY82" fmla="*/ 6973 h 5616566"/>
              <a:gd name="connsiteX83" fmla="*/ 19153031 w 19522354"/>
              <a:gd name="connsiteY83" fmla="*/ 816826 h 5616566"/>
              <a:gd name="connsiteX0" fmla="*/ 19153031 w 19522354"/>
              <a:gd name="connsiteY0" fmla="*/ 425282 h 5225022"/>
              <a:gd name="connsiteX1" fmla="*/ 18889451 w 19522354"/>
              <a:gd name="connsiteY1" fmla="*/ 553104 h 5225022"/>
              <a:gd name="connsiteX2" fmla="*/ 18615343 w 19522354"/>
              <a:gd name="connsiteY2" fmla="*/ 617748 h 5225022"/>
              <a:gd name="connsiteX3" fmla="*/ 18319113 w 19522354"/>
              <a:gd name="connsiteY3" fmla="*/ 893386 h 5225022"/>
              <a:gd name="connsiteX4" fmla="*/ 19482966 w 19522354"/>
              <a:gd name="connsiteY4" fmla="*/ 4928489 h 5225022"/>
              <a:gd name="connsiteX5" fmla="*/ 19210250 w 19522354"/>
              <a:gd name="connsiteY5" fmla="*/ 4928489 h 5225022"/>
              <a:gd name="connsiteX6" fmla="*/ 18825240 w 19522354"/>
              <a:gd name="connsiteY6" fmla="*/ 4992657 h 5225022"/>
              <a:gd name="connsiteX7" fmla="*/ 18488355 w 19522354"/>
              <a:gd name="connsiteY7" fmla="*/ 4960573 h 5225022"/>
              <a:gd name="connsiteX8" fmla="*/ 17846671 w 19522354"/>
              <a:gd name="connsiteY8" fmla="*/ 4912446 h 5225022"/>
              <a:gd name="connsiteX9" fmla="*/ 17413534 w 19522354"/>
              <a:gd name="connsiteY9" fmla="*/ 4912446 h 5225022"/>
              <a:gd name="connsiteX10" fmla="*/ 16948313 w 19522354"/>
              <a:gd name="connsiteY10" fmla="*/ 4912446 h 5225022"/>
              <a:gd name="connsiteX11" fmla="*/ 16611429 w 19522354"/>
              <a:gd name="connsiteY11" fmla="*/ 4928489 h 5225022"/>
              <a:gd name="connsiteX12" fmla="*/ 15777240 w 19522354"/>
              <a:gd name="connsiteY12" fmla="*/ 4864320 h 5225022"/>
              <a:gd name="connsiteX13" fmla="*/ 15328061 w 19522354"/>
              <a:gd name="connsiteY13" fmla="*/ 4880362 h 5225022"/>
              <a:gd name="connsiteX14" fmla="*/ 14894924 w 19522354"/>
              <a:gd name="connsiteY14" fmla="*/ 4880362 h 5225022"/>
              <a:gd name="connsiteX15" fmla="*/ 14189071 w 19522354"/>
              <a:gd name="connsiteY15" fmla="*/ 4880362 h 5225022"/>
              <a:gd name="connsiteX16" fmla="*/ 13675724 w 19522354"/>
              <a:gd name="connsiteY16" fmla="*/ 4896404 h 5225022"/>
              <a:gd name="connsiteX17" fmla="*/ 13451134 w 19522354"/>
              <a:gd name="connsiteY17" fmla="*/ 4864320 h 5225022"/>
              <a:gd name="connsiteX18" fmla="*/ 12953829 w 19522354"/>
              <a:gd name="connsiteY18" fmla="*/ 4848278 h 5225022"/>
              <a:gd name="connsiteX19" fmla="*/ 12520692 w 19522354"/>
              <a:gd name="connsiteY19" fmla="*/ 4864320 h 5225022"/>
              <a:gd name="connsiteX20" fmla="*/ 11927134 w 19522354"/>
              <a:gd name="connsiteY20" fmla="*/ 4912446 h 5225022"/>
              <a:gd name="connsiteX21" fmla="*/ 10820229 w 19522354"/>
              <a:gd name="connsiteY21" fmla="*/ 4816194 h 5225022"/>
              <a:gd name="connsiteX22" fmla="*/ 10355008 w 19522354"/>
              <a:gd name="connsiteY22" fmla="*/ 4848278 h 5225022"/>
              <a:gd name="connsiteX23" fmla="*/ 9969997 w 19522354"/>
              <a:gd name="connsiteY23" fmla="*/ 4864320 h 5225022"/>
              <a:gd name="connsiteX24" fmla="*/ 9536861 w 19522354"/>
              <a:gd name="connsiteY24" fmla="*/ 4864320 h 5225022"/>
              <a:gd name="connsiteX25" fmla="*/ 8814966 w 19522354"/>
              <a:gd name="connsiteY25" fmla="*/ 4880362 h 5225022"/>
              <a:gd name="connsiteX26" fmla="*/ 8317661 w 19522354"/>
              <a:gd name="connsiteY26" fmla="*/ 4896404 h 5225022"/>
              <a:gd name="connsiteX27" fmla="*/ 7595766 w 19522354"/>
              <a:gd name="connsiteY27" fmla="*/ 4912446 h 5225022"/>
              <a:gd name="connsiteX28" fmla="*/ 6312397 w 19522354"/>
              <a:gd name="connsiteY28" fmla="*/ 4896404 h 5225022"/>
              <a:gd name="connsiteX29" fmla="*/ 5430082 w 19522354"/>
              <a:gd name="connsiteY29" fmla="*/ 4912446 h 5225022"/>
              <a:gd name="connsiteX30" fmla="*/ 4627976 w 19522354"/>
              <a:gd name="connsiteY30" fmla="*/ 4896404 h 5225022"/>
              <a:gd name="connsiteX31" fmla="*/ 3681492 w 19522354"/>
              <a:gd name="connsiteY31" fmla="*/ 4864320 h 5225022"/>
              <a:gd name="connsiteX32" fmla="*/ 3168145 w 19522354"/>
              <a:gd name="connsiteY32" fmla="*/ 4880362 h 5225022"/>
              <a:gd name="connsiteX33" fmla="*/ 2349997 w 19522354"/>
              <a:gd name="connsiteY33" fmla="*/ 4864320 h 5225022"/>
              <a:gd name="connsiteX34" fmla="*/ 1644145 w 19522354"/>
              <a:gd name="connsiteY34" fmla="*/ 4880362 h 5225022"/>
              <a:gd name="connsiteX35" fmla="*/ 1259134 w 19522354"/>
              <a:gd name="connsiteY35" fmla="*/ 4880362 h 5225022"/>
              <a:gd name="connsiteX36" fmla="*/ 954334 w 19522354"/>
              <a:gd name="connsiteY36" fmla="*/ 4768067 h 5225022"/>
              <a:gd name="connsiteX37" fmla="*/ 617450 w 19522354"/>
              <a:gd name="connsiteY37" fmla="*/ 4575562 h 5225022"/>
              <a:gd name="connsiteX38" fmla="*/ 376819 w 19522354"/>
              <a:gd name="connsiteY38" fmla="*/ 4270762 h 5225022"/>
              <a:gd name="connsiteX39" fmla="*/ 168271 w 19522354"/>
              <a:gd name="connsiteY39" fmla="*/ 4094299 h 5225022"/>
              <a:gd name="connsiteX40" fmla="*/ 23892 w 19522354"/>
              <a:gd name="connsiteY40" fmla="*/ 3757415 h 5225022"/>
              <a:gd name="connsiteX41" fmla="*/ 7850 w 19522354"/>
              <a:gd name="connsiteY41" fmla="*/ 3356362 h 5225022"/>
              <a:gd name="connsiteX42" fmla="*/ 104103 w 19522354"/>
              <a:gd name="connsiteY42" fmla="*/ 2875099 h 5225022"/>
              <a:gd name="connsiteX43" fmla="*/ 248482 w 19522354"/>
              <a:gd name="connsiteY43" fmla="*/ 2506131 h 5225022"/>
              <a:gd name="connsiteX44" fmla="*/ 473071 w 19522354"/>
              <a:gd name="connsiteY44" fmla="*/ 2249457 h 5225022"/>
              <a:gd name="connsiteX45" fmla="*/ 729745 w 19522354"/>
              <a:gd name="connsiteY45" fmla="*/ 1992783 h 5225022"/>
              <a:gd name="connsiteX46" fmla="*/ 1034545 w 19522354"/>
              <a:gd name="connsiteY46" fmla="*/ 1687983 h 5225022"/>
              <a:gd name="connsiteX47" fmla="*/ 1483724 w 19522354"/>
              <a:gd name="connsiteY47" fmla="*/ 1270889 h 5225022"/>
              <a:gd name="connsiteX48" fmla="*/ 1852692 w 19522354"/>
              <a:gd name="connsiteY48" fmla="*/ 1126510 h 5225022"/>
              <a:gd name="connsiteX49" fmla="*/ 2847303 w 19522354"/>
              <a:gd name="connsiteY49" fmla="*/ 917962 h 5225022"/>
              <a:gd name="connsiteX50" fmla="*/ 3472945 w 19522354"/>
              <a:gd name="connsiteY50" fmla="*/ 837752 h 5225022"/>
              <a:gd name="connsiteX51" fmla="*/ 4515682 w 19522354"/>
              <a:gd name="connsiteY51" fmla="*/ 773583 h 5225022"/>
              <a:gd name="connsiteX52" fmla="*/ 5141324 w 19522354"/>
              <a:gd name="connsiteY52" fmla="*/ 661289 h 5225022"/>
              <a:gd name="connsiteX53" fmla="*/ 6585113 w 19522354"/>
              <a:gd name="connsiteY53" fmla="*/ 597120 h 5225022"/>
              <a:gd name="connsiteX54" fmla="*/ 7611808 w 19522354"/>
              <a:gd name="connsiteY54" fmla="*/ 581078 h 5225022"/>
              <a:gd name="connsiteX55" fmla="*/ 8632333 w 19522354"/>
              <a:gd name="connsiteY55" fmla="*/ 636917 h 5225022"/>
              <a:gd name="connsiteX56" fmla="*/ 9264762 w 19522354"/>
              <a:gd name="connsiteY56" fmla="*/ 656044 h 5225022"/>
              <a:gd name="connsiteX57" fmla="*/ 9622933 w 19522354"/>
              <a:gd name="connsiteY57" fmla="*/ 796721 h 5225022"/>
              <a:gd name="connsiteX58" fmla="*/ 10565100 w 19522354"/>
              <a:gd name="connsiteY58" fmla="*/ 971025 h 5225022"/>
              <a:gd name="connsiteX59" fmla="*/ 11177783 w 19522354"/>
              <a:gd name="connsiteY59" fmla="*/ 1164455 h 5225022"/>
              <a:gd name="connsiteX60" fmla="*/ 11579453 w 19522354"/>
              <a:gd name="connsiteY60" fmla="*/ 1329505 h 5225022"/>
              <a:gd name="connsiteX61" fmla="*/ 12102673 w 19522354"/>
              <a:gd name="connsiteY61" fmla="*/ 1475426 h 5225022"/>
              <a:gd name="connsiteX62" fmla="*/ 12625273 w 19522354"/>
              <a:gd name="connsiteY62" fmla="*/ 1723769 h 5225022"/>
              <a:gd name="connsiteX63" fmla="*/ 12911565 w 19522354"/>
              <a:gd name="connsiteY63" fmla="*/ 1905477 h 5225022"/>
              <a:gd name="connsiteX64" fmla="*/ 13212662 w 19522354"/>
              <a:gd name="connsiteY64" fmla="*/ 2052016 h 5225022"/>
              <a:gd name="connsiteX65" fmla="*/ 13616800 w 19522354"/>
              <a:gd name="connsiteY65" fmla="*/ 2220766 h 5225022"/>
              <a:gd name="connsiteX66" fmla="*/ 13774135 w 19522354"/>
              <a:gd name="connsiteY66" fmla="*/ 2382421 h 5225022"/>
              <a:gd name="connsiteX67" fmla="*/ 14092819 w 19522354"/>
              <a:gd name="connsiteY67" fmla="*/ 2714678 h 5225022"/>
              <a:gd name="connsiteX68" fmla="*/ 14205113 w 19522354"/>
              <a:gd name="connsiteY68" fmla="*/ 3051562 h 5225022"/>
              <a:gd name="connsiteX69" fmla="*/ 14381576 w 19522354"/>
              <a:gd name="connsiteY69" fmla="*/ 3260110 h 5225022"/>
              <a:gd name="connsiteX70" fmla="*/ 14574082 w 19522354"/>
              <a:gd name="connsiteY70" fmla="*/ 3564910 h 5225022"/>
              <a:gd name="connsiteX71" fmla="*/ 14959092 w 19522354"/>
              <a:gd name="connsiteY71" fmla="*/ 3917836 h 5225022"/>
              <a:gd name="connsiteX72" fmla="*/ 15121745 w 19522354"/>
              <a:gd name="connsiteY72" fmla="*/ 2990863 h 5225022"/>
              <a:gd name="connsiteX73" fmla="*/ 15319499 w 19522354"/>
              <a:gd name="connsiteY73" fmla="*/ 2227690 h 5225022"/>
              <a:gd name="connsiteX74" fmla="*/ 15577561 w 19522354"/>
              <a:gd name="connsiteY74" fmla="*/ 1869945 h 5225022"/>
              <a:gd name="connsiteX75" fmla="*/ 16006000 w 19522354"/>
              <a:gd name="connsiteY75" fmla="*/ 1382852 h 5225022"/>
              <a:gd name="connsiteX76" fmla="*/ 16422288 w 19522354"/>
              <a:gd name="connsiteY76" fmla="*/ 994965 h 5225022"/>
              <a:gd name="connsiteX77" fmla="*/ 16989832 w 19522354"/>
              <a:gd name="connsiteY77" fmla="*/ 557465 h 5225022"/>
              <a:gd name="connsiteX78" fmla="*/ 17566525 w 19522354"/>
              <a:gd name="connsiteY78" fmla="*/ 476302 h 5225022"/>
              <a:gd name="connsiteX79" fmla="*/ 17947665 w 19522354"/>
              <a:gd name="connsiteY79" fmla="*/ 265329 h 5225022"/>
              <a:gd name="connsiteX80" fmla="*/ 18379160 w 19522354"/>
              <a:gd name="connsiteY80" fmla="*/ 21782 h 5225022"/>
              <a:gd name="connsiteX81" fmla="*/ 18686983 w 19522354"/>
              <a:gd name="connsiteY81" fmla="*/ 5284 h 5225022"/>
              <a:gd name="connsiteX82" fmla="*/ 18857359 w 19522354"/>
              <a:gd name="connsiteY82" fmla="*/ 101538 h 5225022"/>
              <a:gd name="connsiteX83" fmla="*/ 19153031 w 19522354"/>
              <a:gd name="connsiteY83" fmla="*/ 425282 h 5225022"/>
              <a:gd name="connsiteX0" fmla="*/ 19153031 w 19486832"/>
              <a:gd name="connsiteY0" fmla="*/ 425282 h 5293002"/>
              <a:gd name="connsiteX1" fmla="*/ 18889451 w 19486832"/>
              <a:gd name="connsiteY1" fmla="*/ 553104 h 5293002"/>
              <a:gd name="connsiteX2" fmla="*/ 18615343 w 19486832"/>
              <a:gd name="connsiteY2" fmla="*/ 617748 h 5293002"/>
              <a:gd name="connsiteX3" fmla="*/ 18319113 w 19486832"/>
              <a:gd name="connsiteY3" fmla="*/ 893386 h 5293002"/>
              <a:gd name="connsiteX4" fmla="*/ 19482966 w 19486832"/>
              <a:gd name="connsiteY4" fmla="*/ 4928489 h 5293002"/>
              <a:gd name="connsiteX5" fmla="*/ 17857743 w 19486832"/>
              <a:gd name="connsiteY5" fmla="*/ 796631 h 5293002"/>
              <a:gd name="connsiteX6" fmla="*/ 18825240 w 19486832"/>
              <a:gd name="connsiteY6" fmla="*/ 4992657 h 5293002"/>
              <a:gd name="connsiteX7" fmla="*/ 18488355 w 19486832"/>
              <a:gd name="connsiteY7" fmla="*/ 4960573 h 5293002"/>
              <a:gd name="connsiteX8" fmla="*/ 17846671 w 19486832"/>
              <a:gd name="connsiteY8" fmla="*/ 4912446 h 5293002"/>
              <a:gd name="connsiteX9" fmla="*/ 17413534 w 19486832"/>
              <a:gd name="connsiteY9" fmla="*/ 4912446 h 5293002"/>
              <a:gd name="connsiteX10" fmla="*/ 16948313 w 19486832"/>
              <a:gd name="connsiteY10" fmla="*/ 4912446 h 5293002"/>
              <a:gd name="connsiteX11" fmla="*/ 16611429 w 19486832"/>
              <a:gd name="connsiteY11" fmla="*/ 4928489 h 5293002"/>
              <a:gd name="connsiteX12" fmla="*/ 15777240 w 19486832"/>
              <a:gd name="connsiteY12" fmla="*/ 4864320 h 5293002"/>
              <a:gd name="connsiteX13" fmla="*/ 15328061 w 19486832"/>
              <a:gd name="connsiteY13" fmla="*/ 4880362 h 5293002"/>
              <a:gd name="connsiteX14" fmla="*/ 14894924 w 19486832"/>
              <a:gd name="connsiteY14" fmla="*/ 4880362 h 5293002"/>
              <a:gd name="connsiteX15" fmla="*/ 14189071 w 19486832"/>
              <a:gd name="connsiteY15" fmla="*/ 4880362 h 5293002"/>
              <a:gd name="connsiteX16" fmla="*/ 13675724 w 19486832"/>
              <a:gd name="connsiteY16" fmla="*/ 4896404 h 5293002"/>
              <a:gd name="connsiteX17" fmla="*/ 13451134 w 19486832"/>
              <a:gd name="connsiteY17" fmla="*/ 4864320 h 5293002"/>
              <a:gd name="connsiteX18" fmla="*/ 12953829 w 19486832"/>
              <a:gd name="connsiteY18" fmla="*/ 4848278 h 5293002"/>
              <a:gd name="connsiteX19" fmla="*/ 12520692 w 19486832"/>
              <a:gd name="connsiteY19" fmla="*/ 4864320 h 5293002"/>
              <a:gd name="connsiteX20" fmla="*/ 11927134 w 19486832"/>
              <a:gd name="connsiteY20" fmla="*/ 4912446 h 5293002"/>
              <a:gd name="connsiteX21" fmla="*/ 10820229 w 19486832"/>
              <a:gd name="connsiteY21" fmla="*/ 4816194 h 5293002"/>
              <a:gd name="connsiteX22" fmla="*/ 10355008 w 19486832"/>
              <a:gd name="connsiteY22" fmla="*/ 4848278 h 5293002"/>
              <a:gd name="connsiteX23" fmla="*/ 9969997 w 19486832"/>
              <a:gd name="connsiteY23" fmla="*/ 4864320 h 5293002"/>
              <a:gd name="connsiteX24" fmla="*/ 9536861 w 19486832"/>
              <a:gd name="connsiteY24" fmla="*/ 4864320 h 5293002"/>
              <a:gd name="connsiteX25" fmla="*/ 8814966 w 19486832"/>
              <a:gd name="connsiteY25" fmla="*/ 4880362 h 5293002"/>
              <a:gd name="connsiteX26" fmla="*/ 8317661 w 19486832"/>
              <a:gd name="connsiteY26" fmla="*/ 4896404 h 5293002"/>
              <a:gd name="connsiteX27" fmla="*/ 7595766 w 19486832"/>
              <a:gd name="connsiteY27" fmla="*/ 4912446 h 5293002"/>
              <a:gd name="connsiteX28" fmla="*/ 6312397 w 19486832"/>
              <a:gd name="connsiteY28" fmla="*/ 4896404 h 5293002"/>
              <a:gd name="connsiteX29" fmla="*/ 5430082 w 19486832"/>
              <a:gd name="connsiteY29" fmla="*/ 4912446 h 5293002"/>
              <a:gd name="connsiteX30" fmla="*/ 4627976 w 19486832"/>
              <a:gd name="connsiteY30" fmla="*/ 4896404 h 5293002"/>
              <a:gd name="connsiteX31" fmla="*/ 3681492 w 19486832"/>
              <a:gd name="connsiteY31" fmla="*/ 4864320 h 5293002"/>
              <a:gd name="connsiteX32" fmla="*/ 3168145 w 19486832"/>
              <a:gd name="connsiteY32" fmla="*/ 4880362 h 5293002"/>
              <a:gd name="connsiteX33" fmla="*/ 2349997 w 19486832"/>
              <a:gd name="connsiteY33" fmla="*/ 4864320 h 5293002"/>
              <a:gd name="connsiteX34" fmla="*/ 1644145 w 19486832"/>
              <a:gd name="connsiteY34" fmla="*/ 4880362 h 5293002"/>
              <a:gd name="connsiteX35" fmla="*/ 1259134 w 19486832"/>
              <a:gd name="connsiteY35" fmla="*/ 4880362 h 5293002"/>
              <a:gd name="connsiteX36" fmla="*/ 954334 w 19486832"/>
              <a:gd name="connsiteY36" fmla="*/ 4768067 h 5293002"/>
              <a:gd name="connsiteX37" fmla="*/ 617450 w 19486832"/>
              <a:gd name="connsiteY37" fmla="*/ 4575562 h 5293002"/>
              <a:gd name="connsiteX38" fmla="*/ 376819 w 19486832"/>
              <a:gd name="connsiteY38" fmla="*/ 4270762 h 5293002"/>
              <a:gd name="connsiteX39" fmla="*/ 168271 w 19486832"/>
              <a:gd name="connsiteY39" fmla="*/ 4094299 h 5293002"/>
              <a:gd name="connsiteX40" fmla="*/ 23892 w 19486832"/>
              <a:gd name="connsiteY40" fmla="*/ 3757415 h 5293002"/>
              <a:gd name="connsiteX41" fmla="*/ 7850 w 19486832"/>
              <a:gd name="connsiteY41" fmla="*/ 3356362 h 5293002"/>
              <a:gd name="connsiteX42" fmla="*/ 104103 w 19486832"/>
              <a:gd name="connsiteY42" fmla="*/ 2875099 h 5293002"/>
              <a:gd name="connsiteX43" fmla="*/ 248482 w 19486832"/>
              <a:gd name="connsiteY43" fmla="*/ 2506131 h 5293002"/>
              <a:gd name="connsiteX44" fmla="*/ 473071 w 19486832"/>
              <a:gd name="connsiteY44" fmla="*/ 2249457 h 5293002"/>
              <a:gd name="connsiteX45" fmla="*/ 729745 w 19486832"/>
              <a:gd name="connsiteY45" fmla="*/ 1992783 h 5293002"/>
              <a:gd name="connsiteX46" fmla="*/ 1034545 w 19486832"/>
              <a:gd name="connsiteY46" fmla="*/ 1687983 h 5293002"/>
              <a:gd name="connsiteX47" fmla="*/ 1483724 w 19486832"/>
              <a:gd name="connsiteY47" fmla="*/ 1270889 h 5293002"/>
              <a:gd name="connsiteX48" fmla="*/ 1852692 w 19486832"/>
              <a:gd name="connsiteY48" fmla="*/ 1126510 h 5293002"/>
              <a:gd name="connsiteX49" fmla="*/ 2847303 w 19486832"/>
              <a:gd name="connsiteY49" fmla="*/ 917962 h 5293002"/>
              <a:gd name="connsiteX50" fmla="*/ 3472945 w 19486832"/>
              <a:gd name="connsiteY50" fmla="*/ 837752 h 5293002"/>
              <a:gd name="connsiteX51" fmla="*/ 4515682 w 19486832"/>
              <a:gd name="connsiteY51" fmla="*/ 773583 h 5293002"/>
              <a:gd name="connsiteX52" fmla="*/ 5141324 w 19486832"/>
              <a:gd name="connsiteY52" fmla="*/ 661289 h 5293002"/>
              <a:gd name="connsiteX53" fmla="*/ 6585113 w 19486832"/>
              <a:gd name="connsiteY53" fmla="*/ 597120 h 5293002"/>
              <a:gd name="connsiteX54" fmla="*/ 7611808 w 19486832"/>
              <a:gd name="connsiteY54" fmla="*/ 581078 h 5293002"/>
              <a:gd name="connsiteX55" fmla="*/ 8632333 w 19486832"/>
              <a:gd name="connsiteY55" fmla="*/ 636917 h 5293002"/>
              <a:gd name="connsiteX56" fmla="*/ 9264762 w 19486832"/>
              <a:gd name="connsiteY56" fmla="*/ 656044 h 5293002"/>
              <a:gd name="connsiteX57" fmla="*/ 9622933 w 19486832"/>
              <a:gd name="connsiteY57" fmla="*/ 796721 h 5293002"/>
              <a:gd name="connsiteX58" fmla="*/ 10565100 w 19486832"/>
              <a:gd name="connsiteY58" fmla="*/ 971025 h 5293002"/>
              <a:gd name="connsiteX59" fmla="*/ 11177783 w 19486832"/>
              <a:gd name="connsiteY59" fmla="*/ 1164455 h 5293002"/>
              <a:gd name="connsiteX60" fmla="*/ 11579453 w 19486832"/>
              <a:gd name="connsiteY60" fmla="*/ 1329505 h 5293002"/>
              <a:gd name="connsiteX61" fmla="*/ 12102673 w 19486832"/>
              <a:gd name="connsiteY61" fmla="*/ 1475426 h 5293002"/>
              <a:gd name="connsiteX62" fmla="*/ 12625273 w 19486832"/>
              <a:gd name="connsiteY62" fmla="*/ 1723769 h 5293002"/>
              <a:gd name="connsiteX63" fmla="*/ 12911565 w 19486832"/>
              <a:gd name="connsiteY63" fmla="*/ 1905477 h 5293002"/>
              <a:gd name="connsiteX64" fmla="*/ 13212662 w 19486832"/>
              <a:gd name="connsiteY64" fmla="*/ 2052016 h 5293002"/>
              <a:gd name="connsiteX65" fmla="*/ 13616800 w 19486832"/>
              <a:gd name="connsiteY65" fmla="*/ 2220766 h 5293002"/>
              <a:gd name="connsiteX66" fmla="*/ 13774135 w 19486832"/>
              <a:gd name="connsiteY66" fmla="*/ 2382421 h 5293002"/>
              <a:gd name="connsiteX67" fmla="*/ 14092819 w 19486832"/>
              <a:gd name="connsiteY67" fmla="*/ 2714678 h 5293002"/>
              <a:gd name="connsiteX68" fmla="*/ 14205113 w 19486832"/>
              <a:gd name="connsiteY68" fmla="*/ 3051562 h 5293002"/>
              <a:gd name="connsiteX69" fmla="*/ 14381576 w 19486832"/>
              <a:gd name="connsiteY69" fmla="*/ 3260110 h 5293002"/>
              <a:gd name="connsiteX70" fmla="*/ 14574082 w 19486832"/>
              <a:gd name="connsiteY70" fmla="*/ 3564910 h 5293002"/>
              <a:gd name="connsiteX71" fmla="*/ 14959092 w 19486832"/>
              <a:gd name="connsiteY71" fmla="*/ 3917836 h 5293002"/>
              <a:gd name="connsiteX72" fmla="*/ 15121745 w 19486832"/>
              <a:gd name="connsiteY72" fmla="*/ 2990863 h 5293002"/>
              <a:gd name="connsiteX73" fmla="*/ 15319499 w 19486832"/>
              <a:gd name="connsiteY73" fmla="*/ 2227690 h 5293002"/>
              <a:gd name="connsiteX74" fmla="*/ 15577561 w 19486832"/>
              <a:gd name="connsiteY74" fmla="*/ 1869945 h 5293002"/>
              <a:gd name="connsiteX75" fmla="*/ 16006000 w 19486832"/>
              <a:gd name="connsiteY75" fmla="*/ 1382852 h 5293002"/>
              <a:gd name="connsiteX76" fmla="*/ 16422288 w 19486832"/>
              <a:gd name="connsiteY76" fmla="*/ 994965 h 5293002"/>
              <a:gd name="connsiteX77" fmla="*/ 16989832 w 19486832"/>
              <a:gd name="connsiteY77" fmla="*/ 557465 h 5293002"/>
              <a:gd name="connsiteX78" fmla="*/ 17566525 w 19486832"/>
              <a:gd name="connsiteY78" fmla="*/ 476302 h 5293002"/>
              <a:gd name="connsiteX79" fmla="*/ 17947665 w 19486832"/>
              <a:gd name="connsiteY79" fmla="*/ 265329 h 5293002"/>
              <a:gd name="connsiteX80" fmla="*/ 18379160 w 19486832"/>
              <a:gd name="connsiteY80" fmla="*/ 21782 h 5293002"/>
              <a:gd name="connsiteX81" fmla="*/ 18686983 w 19486832"/>
              <a:gd name="connsiteY81" fmla="*/ 5284 h 5293002"/>
              <a:gd name="connsiteX82" fmla="*/ 18857359 w 19486832"/>
              <a:gd name="connsiteY82" fmla="*/ 101538 h 5293002"/>
              <a:gd name="connsiteX83" fmla="*/ 19153031 w 19486832"/>
              <a:gd name="connsiteY83" fmla="*/ 425282 h 5293002"/>
              <a:gd name="connsiteX0" fmla="*/ 19153031 w 19153142"/>
              <a:gd name="connsiteY0" fmla="*/ 425282 h 5293002"/>
              <a:gd name="connsiteX1" fmla="*/ 18889451 w 19153142"/>
              <a:gd name="connsiteY1" fmla="*/ 553104 h 5293002"/>
              <a:gd name="connsiteX2" fmla="*/ 18615343 w 19153142"/>
              <a:gd name="connsiteY2" fmla="*/ 617748 h 5293002"/>
              <a:gd name="connsiteX3" fmla="*/ 18319113 w 19153142"/>
              <a:gd name="connsiteY3" fmla="*/ 893386 h 5293002"/>
              <a:gd name="connsiteX4" fmla="*/ 18175554 w 19153142"/>
              <a:gd name="connsiteY4" fmla="*/ 699413 h 5293002"/>
              <a:gd name="connsiteX5" fmla="*/ 17857743 w 19153142"/>
              <a:gd name="connsiteY5" fmla="*/ 796631 h 5293002"/>
              <a:gd name="connsiteX6" fmla="*/ 18825240 w 19153142"/>
              <a:gd name="connsiteY6" fmla="*/ 4992657 h 5293002"/>
              <a:gd name="connsiteX7" fmla="*/ 18488355 w 19153142"/>
              <a:gd name="connsiteY7" fmla="*/ 4960573 h 5293002"/>
              <a:gd name="connsiteX8" fmla="*/ 17846671 w 19153142"/>
              <a:gd name="connsiteY8" fmla="*/ 4912446 h 5293002"/>
              <a:gd name="connsiteX9" fmla="*/ 17413534 w 19153142"/>
              <a:gd name="connsiteY9" fmla="*/ 4912446 h 5293002"/>
              <a:gd name="connsiteX10" fmla="*/ 16948313 w 19153142"/>
              <a:gd name="connsiteY10" fmla="*/ 4912446 h 5293002"/>
              <a:gd name="connsiteX11" fmla="*/ 16611429 w 19153142"/>
              <a:gd name="connsiteY11" fmla="*/ 4928489 h 5293002"/>
              <a:gd name="connsiteX12" fmla="*/ 15777240 w 19153142"/>
              <a:gd name="connsiteY12" fmla="*/ 4864320 h 5293002"/>
              <a:gd name="connsiteX13" fmla="*/ 15328061 w 19153142"/>
              <a:gd name="connsiteY13" fmla="*/ 4880362 h 5293002"/>
              <a:gd name="connsiteX14" fmla="*/ 14894924 w 19153142"/>
              <a:gd name="connsiteY14" fmla="*/ 4880362 h 5293002"/>
              <a:gd name="connsiteX15" fmla="*/ 14189071 w 19153142"/>
              <a:gd name="connsiteY15" fmla="*/ 4880362 h 5293002"/>
              <a:gd name="connsiteX16" fmla="*/ 13675724 w 19153142"/>
              <a:gd name="connsiteY16" fmla="*/ 4896404 h 5293002"/>
              <a:gd name="connsiteX17" fmla="*/ 13451134 w 19153142"/>
              <a:gd name="connsiteY17" fmla="*/ 4864320 h 5293002"/>
              <a:gd name="connsiteX18" fmla="*/ 12953829 w 19153142"/>
              <a:gd name="connsiteY18" fmla="*/ 4848278 h 5293002"/>
              <a:gd name="connsiteX19" fmla="*/ 12520692 w 19153142"/>
              <a:gd name="connsiteY19" fmla="*/ 4864320 h 5293002"/>
              <a:gd name="connsiteX20" fmla="*/ 11927134 w 19153142"/>
              <a:gd name="connsiteY20" fmla="*/ 4912446 h 5293002"/>
              <a:gd name="connsiteX21" fmla="*/ 10820229 w 19153142"/>
              <a:gd name="connsiteY21" fmla="*/ 4816194 h 5293002"/>
              <a:gd name="connsiteX22" fmla="*/ 10355008 w 19153142"/>
              <a:gd name="connsiteY22" fmla="*/ 4848278 h 5293002"/>
              <a:gd name="connsiteX23" fmla="*/ 9969997 w 19153142"/>
              <a:gd name="connsiteY23" fmla="*/ 4864320 h 5293002"/>
              <a:gd name="connsiteX24" fmla="*/ 9536861 w 19153142"/>
              <a:gd name="connsiteY24" fmla="*/ 4864320 h 5293002"/>
              <a:gd name="connsiteX25" fmla="*/ 8814966 w 19153142"/>
              <a:gd name="connsiteY25" fmla="*/ 4880362 h 5293002"/>
              <a:gd name="connsiteX26" fmla="*/ 8317661 w 19153142"/>
              <a:gd name="connsiteY26" fmla="*/ 4896404 h 5293002"/>
              <a:gd name="connsiteX27" fmla="*/ 7595766 w 19153142"/>
              <a:gd name="connsiteY27" fmla="*/ 4912446 h 5293002"/>
              <a:gd name="connsiteX28" fmla="*/ 6312397 w 19153142"/>
              <a:gd name="connsiteY28" fmla="*/ 4896404 h 5293002"/>
              <a:gd name="connsiteX29" fmla="*/ 5430082 w 19153142"/>
              <a:gd name="connsiteY29" fmla="*/ 4912446 h 5293002"/>
              <a:gd name="connsiteX30" fmla="*/ 4627976 w 19153142"/>
              <a:gd name="connsiteY30" fmla="*/ 4896404 h 5293002"/>
              <a:gd name="connsiteX31" fmla="*/ 3681492 w 19153142"/>
              <a:gd name="connsiteY31" fmla="*/ 4864320 h 5293002"/>
              <a:gd name="connsiteX32" fmla="*/ 3168145 w 19153142"/>
              <a:gd name="connsiteY32" fmla="*/ 4880362 h 5293002"/>
              <a:gd name="connsiteX33" fmla="*/ 2349997 w 19153142"/>
              <a:gd name="connsiteY33" fmla="*/ 4864320 h 5293002"/>
              <a:gd name="connsiteX34" fmla="*/ 1644145 w 19153142"/>
              <a:gd name="connsiteY34" fmla="*/ 4880362 h 5293002"/>
              <a:gd name="connsiteX35" fmla="*/ 1259134 w 19153142"/>
              <a:gd name="connsiteY35" fmla="*/ 4880362 h 5293002"/>
              <a:gd name="connsiteX36" fmla="*/ 954334 w 19153142"/>
              <a:gd name="connsiteY36" fmla="*/ 4768067 h 5293002"/>
              <a:gd name="connsiteX37" fmla="*/ 617450 w 19153142"/>
              <a:gd name="connsiteY37" fmla="*/ 4575562 h 5293002"/>
              <a:gd name="connsiteX38" fmla="*/ 376819 w 19153142"/>
              <a:gd name="connsiteY38" fmla="*/ 4270762 h 5293002"/>
              <a:gd name="connsiteX39" fmla="*/ 168271 w 19153142"/>
              <a:gd name="connsiteY39" fmla="*/ 4094299 h 5293002"/>
              <a:gd name="connsiteX40" fmla="*/ 23892 w 19153142"/>
              <a:gd name="connsiteY40" fmla="*/ 3757415 h 5293002"/>
              <a:gd name="connsiteX41" fmla="*/ 7850 w 19153142"/>
              <a:gd name="connsiteY41" fmla="*/ 3356362 h 5293002"/>
              <a:gd name="connsiteX42" fmla="*/ 104103 w 19153142"/>
              <a:gd name="connsiteY42" fmla="*/ 2875099 h 5293002"/>
              <a:gd name="connsiteX43" fmla="*/ 248482 w 19153142"/>
              <a:gd name="connsiteY43" fmla="*/ 2506131 h 5293002"/>
              <a:gd name="connsiteX44" fmla="*/ 473071 w 19153142"/>
              <a:gd name="connsiteY44" fmla="*/ 2249457 h 5293002"/>
              <a:gd name="connsiteX45" fmla="*/ 729745 w 19153142"/>
              <a:gd name="connsiteY45" fmla="*/ 1992783 h 5293002"/>
              <a:gd name="connsiteX46" fmla="*/ 1034545 w 19153142"/>
              <a:gd name="connsiteY46" fmla="*/ 1687983 h 5293002"/>
              <a:gd name="connsiteX47" fmla="*/ 1483724 w 19153142"/>
              <a:gd name="connsiteY47" fmla="*/ 1270889 h 5293002"/>
              <a:gd name="connsiteX48" fmla="*/ 1852692 w 19153142"/>
              <a:gd name="connsiteY48" fmla="*/ 1126510 h 5293002"/>
              <a:gd name="connsiteX49" fmla="*/ 2847303 w 19153142"/>
              <a:gd name="connsiteY49" fmla="*/ 917962 h 5293002"/>
              <a:gd name="connsiteX50" fmla="*/ 3472945 w 19153142"/>
              <a:gd name="connsiteY50" fmla="*/ 837752 h 5293002"/>
              <a:gd name="connsiteX51" fmla="*/ 4515682 w 19153142"/>
              <a:gd name="connsiteY51" fmla="*/ 773583 h 5293002"/>
              <a:gd name="connsiteX52" fmla="*/ 5141324 w 19153142"/>
              <a:gd name="connsiteY52" fmla="*/ 661289 h 5293002"/>
              <a:gd name="connsiteX53" fmla="*/ 6585113 w 19153142"/>
              <a:gd name="connsiteY53" fmla="*/ 597120 h 5293002"/>
              <a:gd name="connsiteX54" fmla="*/ 7611808 w 19153142"/>
              <a:gd name="connsiteY54" fmla="*/ 581078 h 5293002"/>
              <a:gd name="connsiteX55" fmla="*/ 8632333 w 19153142"/>
              <a:gd name="connsiteY55" fmla="*/ 636917 h 5293002"/>
              <a:gd name="connsiteX56" fmla="*/ 9264762 w 19153142"/>
              <a:gd name="connsiteY56" fmla="*/ 656044 h 5293002"/>
              <a:gd name="connsiteX57" fmla="*/ 9622933 w 19153142"/>
              <a:gd name="connsiteY57" fmla="*/ 796721 h 5293002"/>
              <a:gd name="connsiteX58" fmla="*/ 10565100 w 19153142"/>
              <a:gd name="connsiteY58" fmla="*/ 971025 h 5293002"/>
              <a:gd name="connsiteX59" fmla="*/ 11177783 w 19153142"/>
              <a:gd name="connsiteY59" fmla="*/ 1164455 h 5293002"/>
              <a:gd name="connsiteX60" fmla="*/ 11579453 w 19153142"/>
              <a:gd name="connsiteY60" fmla="*/ 1329505 h 5293002"/>
              <a:gd name="connsiteX61" fmla="*/ 12102673 w 19153142"/>
              <a:gd name="connsiteY61" fmla="*/ 1475426 h 5293002"/>
              <a:gd name="connsiteX62" fmla="*/ 12625273 w 19153142"/>
              <a:gd name="connsiteY62" fmla="*/ 1723769 h 5293002"/>
              <a:gd name="connsiteX63" fmla="*/ 12911565 w 19153142"/>
              <a:gd name="connsiteY63" fmla="*/ 1905477 h 5293002"/>
              <a:gd name="connsiteX64" fmla="*/ 13212662 w 19153142"/>
              <a:gd name="connsiteY64" fmla="*/ 2052016 h 5293002"/>
              <a:gd name="connsiteX65" fmla="*/ 13616800 w 19153142"/>
              <a:gd name="connsiteY65" fmla="*/ 2220766 h 5293002"/>
              <a:gd name="connsiteX66" fmla="*/ 13774135 w 19153142"/>
              <a:gd name="connsiteY66" fmla="*/ 2382421 h 5293002"/>
              <a:gd name="connsiteX67" fmla="*/ 14092819 w 19153142"/>
              <a:gd name="connsiteY67" fmla="*/ 2714678 h 5293002"/>
              <a:gd name="connsiteX68" fmla="*/ 14205113 w 19153142"/>
              <a:gd name="connsiteY68" fmla="*/ 3051562 h 5293002"/>
              <a:gd name="connsiteX69" fmla="*/ 14381576 w 19153142"/>
              <a:gd name="connsiteY69" fmla="*/ 3260110 h 5293002"/>
              <a:gd name="connsiteX70" fmla="*/ 14574082 w 19153142"/>
              <a:gd name="connsiteY70" fmla="*/ 3564910 h 5293002"/>
              <a:gd name="connsiteX71" fmla="*/ 14959092 w 19153142"/>
              <a:gd name="connsiteY71" fmla="*/ 3917836 h 5293002"/>
              <a:gd name="connsiteX72" fmla="*/ 15121745 w 19153142"/>
              <a:gd name="connsiteY72" fmla="*/ 2990863 h 5293002"/>
              <a:gd name="connsiteX73" fmla="*/ 15319499 w 19153142"/>
              <a:gd name="connsiteY73" fmla="*/ 2227690 h 5293002"/>
              <a:gd name="connsiteX74" fmla="*/ 15577561 w 19153142"/>
              <a:gd name="connsiteY74" fmla="*/ 1869945 h 5293002"/>
              <a:gd name="connsiteX75" fmla="*/ 16006000 w 19153142"/>
              <a:gd name="connsiteY75" fmla="*/ 1382852 h 5293002"/>
              <a:gd name="connsiteX76" fmla="*/ 16422288 w 19153142"/>
              <a:gd name="connsiteY76" fmla="*/ 994965 h 5293002"/>
              <a:gd name="connsiteX77" fmla="*/ 16989832 w 19153142"/>
              <a:gd name="connsiteY77" fmla="*/ 557465 h 5293002"/>
              <a:gd name="connsiteX78" fmla="*/ 17566525 w 19153142"/>
              <a:gd name="connsiteY78" fmla="*/ 476302 h 5293002"/>
              <a:gd name="connsiteX79" fmla="*/ 17947665 w 19153142"/>
              <a:gd name="connsiteY79" fmla="*/ 265329 h 5293002"/>
              <a:gd name="connsiteX80" fmla="*/ 18379160 w 19153142"/>
              <a:gd name="connsiteY80" fmla="*/ 21782 h 5293002"/>
              <a:gd name="connsiteX81" fmla="*/ 18686983 w 19153142"/>
              <a:gd name="connsiteY81" fmla="*/ 5284 h 5293002"/>
              <a:gd name="connsiteX82" fmla="*/ 18857359 w 19153142"/>
              <a:gd name="connsiteY82" fmla="*/ 101538 h 5293002"/>
              <a:gd name="connsiteX83" fmla="*/ 19153031 w 19153142"/>
              <a:gd name="connsiteY83" fmla="*/ 425282 h 5293002"/>
              <a:gd name="connsiteX0" fmla="*/ 19153031 w 19153142"/>
              <a:gd name="connsiteY0" fmla="*/ 425282 h 5235994"/>
              <a:gd name="connsiteX1" fmla="*/ 18889451 w 19153142"/>
              <a:gd name="connsiteY1" fmla="*/ 553104 h 5235994"/>
              <a:gd name="connsiteX2" fmla="*/ 18615343 w 19153142"/>
              <a:gd name="connsiteY2" fmla="*/ 617748 h 5235994"/>
              <a:gd name="connsiteX3" fmla="*/ 18319113 w 19153142"/>
              <a:gd name="connsiteY3" fmla="*/ 893386 h 5235994"/>
              <a:gd name="connsiteX4" fmla="*/ 18175554 w 19153142"/>
              <a:gd name="connsiteY4" fmla="*/ 699413 h 5235994"/>
              <a:gd name="connsiteX5" fmla="*/ 17857743 w 19153142"/>
              <a:gd name="connsiteY5" fmla="*/ 796631 h 5235994"/>
              <a:gd name="connsiteX6" fmla="*/ 17517846 w 19153142"/>
              <a:gd name="connsiteY6" fmla="*/ 1055249 h 5235994"/>
              <a:gd name="connsiteX7" fmla="*/ 18488355 w 19153142"/>
              <a:gd name="connsiteY7" fmla="*/ 4960573 h 5235994"/>
              <a:gd name="connsiteX8" fmla="*/ 17846671 w 19153142"/>
              <a:gd name="connsiteY8" fmla="*/ 4912446 h 5235994"/>
              <a:gd name="connsiteX9" fmla="*/ 17413534 w 19153142"/>
              <a:gd name="connsiteY9" fmla="*/ 4912446 h 5235994"/>
              <a:gd name="connsiteX10" fmla="*/ 16948313 w 19153142"/>
              <a:gd name="connsiteY10" fmla="*/ 4912446 h 5235994"/>
              <a:gd name="connsiteX11" fmla="*/ 16611429 w 19153142"/>
              <a:gd name="connsiteY11" fmla="*/ 4928489 h 5235994"/>
              <a:gd name="connsiteX12" fmla="*/ 15777240 w 19153142"/>
              <a:gd name="connsiteY12" fmla="*/ 4864320 h 5235994"/>
              <a:gd name="connsiteX13" fmla="*/ 15328061 w 19153142"/>
              <a:gd name="connsiteY13" fmla="*/ 4880362 h 5235994"/>
              <a:gd name="connsiteX14" fmla="*/ 14894924 w 19153142"/>
              <a:gd name="connsiteY14" fmla="*/ 4880362 h 5235994"/>
              <a:gd name="connsiteX15" fmla="*/ 14189071 w 19153142"/>
              <a:gd name="connsiteY15" fmla="*/ 4880362 h 5235994"/>
              <a:gd name="connsiteX16" fmla="*/ 13675724 w 19153142"/>
              <a:gd name="connsiteY16" fmla="*/ 4896404 h 5235994"/>
              <a:gd name="connsiteX17" fmla="*/ 13451134 w 19153142"/>
              <a:gd name="connsiteY17" fmla="*/ 4864320 h 5235994"/>
              <a:gd name="connsiteX18" fmla="*/ 12953829 w 19153142"/>
              <a:gd name="connsiteY18" fmla="*/ 4848278 h 5235994"/>
              <a:gd name="connsiteX19" fmla="*/ 12520692 w 19153142"/>
              <a:gd name="connsiteY19" fmla="*/ 4864320 h 5235994"/>
              <a:gd name="connsiteX20" fmla="*/ 11927134 w 19153142"/>
              <a:gd name="connsiteY20" fmla="*/ 4912446 h 5235994"/>
              <a:gd name="connsiteX21" fmla="*/ 10820229 w 19153142"/>
              <a:gd name="connsiteY21" fmla="*/ 4816194 h 5235994"/>
              <a:gd name="connsiteX22" fmla="*/ 10355008 w 19153142"/>
              <a:gd name="connsiteY22" fmla="*/ 4848278 h 5235994"/>
              <a:gd name="connsiteX23" fmla="*/ 9969997 w 19153142"/>
              <a:gd name="connsiteY23" fmla="*/ 4864320 h 5235994"/>
              <a:gd name="connsiteX24" fmla="*/ 9536861 w 19153142"/>
              <a:gd name="connsiteY24" fmla="*/ 4864320 h 5235994"/>
              <a:gd name="connsiteX25" fmla="*/ 8814966 w 19153142"/>
              <a:gd name="connsiteY25" fmla="*/ 4880362 h 5235994"/>
              <a:gd name="connsiteX26" fmla="*/ 8317661 w 19153142"/>
              <a:gd name="connsiteY26" fmla="*/ 4896404 h 5235994"/>
              <a:gd name="connsiteX27" fmla="*/ 7595766 w 19153142"/>
              <a:gd name="connsiteY27" fmla="*/ 4912446 h 5235994"/>
              <a:gd name="connsiteX28" fmla="*/ 6312397 w 19153142"/>
              <a:gd name="connsiteY28" fmla="*/ 4896404 h 5235994"/>
              <a:gd name="connsiteX29" fmla="*/ 5430082 w 19153142"/>
              <a:gd name="connsiteY29" fmla="*/ 4912446 h 5235994"/>
              <a:gd name="connsiteX30" fmla="*/ 4627976 w 19153142"/>
              <a:gd name="connsiteY30" fmla="*/ 4896404 h 5235994"/>
              <a:gd name="connsiteX31" fmla="*/ 3681492 w 19153142"/>
              <a:gd name="connsiteY31" fmla="*/ 4864320 h 5235994"/>
              <a:gd name="connsiteX32" fmla="*/ 3168145 w 19153142"/>
              <a:gd name="connsiteY32" fmla="*/ 4880362 h 5235994"/>
              <a:gd name="connsiteX33" fmla="*/ 2349997 w 19153142"/>
              <a:gd name="connsiteY33" fmla="*/ 4864320 h 5235994"/>
              <a:gd name="connsiteX34" fmla="*/ 1644145 w 19153142"/>
              <a:gd name="connsiteY34" fmla="*/ 4880362 h 5235994"/>
              <a:gd name="connsiteX35" fmla="*/ 1259134 w 19153142"/>
              <a:gd name="connsiteY35" fmla="*/ 4880362 h 5235994"/>
              <a:gd name="connsiteX36" fmla="*/ 954334 w 19153142"/>
              <a:gd name="connsiteY36" fmla="*/ 4768067 h 5235994"/>
              <a:gd name="connsiteX37" fmla="*/ 617450 w 19153142"/>
              <a:gd name="connsiteY37" fmla="*/ 4575562 h 5235994"/>
              <a:gd name="connsiteX38" fmla="*/ 376819 w 19153142"/>
              <a:gd name="connsiteY38" fmla="*/ 4270762 h 5235994"/>
              <a:gd name="connsiteX39" fmla="*/ 168271 w 19153142"/>
              <a:gd name="connsiteY39" fmla="*/ 4094299 h 5235994"/>
              <a:gd name="connsiteX40" fmla="*/ 23892 w 19153142"/>
              <a:gd name="connsiteY40" fmla="*/ 3757415 h 5235994"/>
              <a:gd name="connsiteX41" fmla="*/ 7850 w 19153142"/>
              <a:gd name="connsiteY41" fmla="*/ 3356362 h 5235994"/>
              <a:gd name="connsiteX42" fmla="*/ 104103 w 19153142"/>
              <a:gd name="connsiteY42" fmla="*/ 2875099 h 5235994"/>
              <a:gd name="connsiteX43" fmla="*/ 248482 w 19153142"/>
              <a:gd name="connsiteY43" fmla="*/ 2506131 h 5235994"/>
              <a:gd name="connsiteX44" fmla="*/ 473071 w 19153142"/>
              <a:gd name="connsiteY44" fmla="*/ 2249457 h 5235994"/>
              <a:gd name="connsiteX45" fmla="*/ 729745 w 19153142"/>
              <a:gd name="connsiteY45" fmla="*/ 1992783 h 5235994"/>
              <a:gd name="connsiteX46" fmla="*/ 1034545 w 19153142"/>
              <a:gd name="connsiteY46" fmla="*/ 1687983 h 5235994"/>
              <a:gd name="connsiteX47" fmla="*/ 1483724 w 19153142"/>
              <a:gd name="connsiteY47" fmla="*/ 1270889 h 5235994"/>
              <a:gd name="connsiteX48" fmla="*/ 1852692 w 19153142"/>
              <a:gd name="connsiteY48" fmla="*/ 1126510 h 5235994"/>
              <a:gd name="connsiteX49" fmla="*/ 2847303 w 19153142"/>
              <a:gd name="connsiteY49" fmla="*/ 917962 h 5235994"/>
              <a:gd name="connsiteX50" fmla="*/ 3472945 w 19153142"/>
              <a:gd name="connsiteY50" fmla="*/ 837752 h 5235994"/>
              <a:gd name="connsiteX51" fmla="*/ 4515682 w 19153142"/>
              <a:gd name="connsiteY51" fmla="*/ 773583 h 5235994"/>
              <a:gd name="connsiteX52" fmla="*/ 5141324 w 19153142"/>
              <a:gd name="connsiteY52" fmla="*/ 661289 h 5235994"/>
              <a:gd name="connsiteX53" fmla="*/ 6585113 w 19153142"/>
              <a:gd name="connsiteY53" fmla="*/ 597120 h 5235994"/>
              <a:gd name="connsiteX54" fmla="*/ 7611808 w 19153142"/>
              <a:gd name="connsiteY54" fmla="*/ 581078 h 5235994"/>
              <a:gd name="connsiteX55" fmla="*/ 8632333 w 19153142"/>
              <a:gd name="connsiteY55" fmla="*/ 636917 h 5235994"/>
              <a:gd name="connsiteX56" fmla="*/ 9264762 w 19153142"/>
              <a:gd name="connsiteY56" fmla="*/ 656044 h 5235994"/>
              <a:gd name="connsiteX57" fmla="*/ 9622933 w 19153142"/>
              <a:gd name="connsiteY57" fmla="*/ 796721 h 5235994"/>
              <a:gd name="connsiteX58" fmla="*/ 10565100 w 19153142"/>
              <a:gd name="connsiteY58" fmla="*/ 971025 h 5235994"/>
              <a:gd name="connsiteX59" fmla="*/ 11177783 w 19153142"/>
              <a:gd name="connsiteY59" fmla="*/ 1164455 h 5235994"/>
              <a:gd name="connsiteX60" fmla="*/ 11579453 w 19153142"/>
              <a:gd name="connsiteY60" fmla="*/ 1329505 h 5235994"/>
              <a:gd name="connsiteX61" fmla="*/ 12102673 w 19153142"/>
              <a:gd name="connsiteY61" fmla="*/ 1475426 h 5235994"/>
              <a:gd name="connsiteX62" fmla="*/ 12625273 w 19153142"/>
              <a:gd name="connsiteY62" fmla="*/ 1723769 h 5235994"/>
              <a:gd name="connsiteX63" fmla="*/ 12911565 w 19153142"/>
              <a:gd name="connsiteY63" fmla="*/ 1905477 h 5235994"/>
              <a:gd name="connsiteX64" fmla="*/ 13212662 w 19153142"/>
              <a:gd name="connsiteY64" fmla="*/ 2052016 h 5235994"/>
              <a:gd name="connsiteX65" fmla="*/ 13616800 w 19153142"/>
              <a:gd name="connsiteY65" fmla="*/ 2220766 h 5235994"/>
              <a:gd name="connsiteX66" fmla="*/ 13774135 w 19153142"/>
              <a:gd name="connsiteY66" fmla="*/ 2382421 h 5235994"/>
              <a:gd name="connsiteX67" fmla="*/ 14092819 w 19153142"/>
              <a:gd name="connsiteY67" fmla="*/ 2714678 h 5235994"/>
              <a:gd name="connsiteX68" fmla="*/ 14205113 w 19153142"/>
              <a:gd name="connsiteY68" fmla="*/ 3051562 h 5235994"/>
              <a:gd name="connsiteX69" fmla="*/ 14381576 w 19153142"/>
              <a:gd name="connsiteY69" fmla="*/ 3260110 h 5235994"/>
              <a:gd name="connsiteX70" fmla="*/ 14574082 w 19153142"/>
              <a:gd name="connsiteY70" fmla="*/ 3564910 h 5235994"/>
              <a:gd name="connsiteX71" fmla="*/ 14959092 w 19153142"/>
              <a:gd name="connsiteY71" fmla="*/ 3917836 h 5235994"/>
              <a:gd name="connsiteX72" fmla="*/ 15121745 w 19153142"/>
              <a:gd name="connsiteY72" fmla="*/ 2990863 h 5235994"/>
              <a:gd name="connsiteX73" fmla="*/ 15319499 w 19153142"/>
              <a:gd name="connsiteY73" fmla="*/ 2227690 h 5235994"/>
              <a:gd name="connsiteX74" fmla="*/ 15577561 w 19153142"/>
              <a:gd name="connsiteY74" fmla="*/ 1869945 h 5235994"/>
              <a:gd name="connsiteX75" fmla="*/ 16006000 w 19153142"/>
              <a:gd name="connsiteY75" fmla="*/ 1382852 h 5235994"/>
              <a:gd name="connsiteX76" fmla="*/ 16422288 w 19153142"/>
              <a:gd name="connsiteY76" fmla="*/ 994965 h 5235994"/>
              <a:gd name="connsiteX77" fmla="*/ 16989832 w 19153142"/>
              <a:gd name="connsiteY77" fmla="*/ 557465 h 5235994"/>
              <a:gd name="connsiteX78" fmla="*/ 17566525 w 19153142"/>
              <a:gd name="connsiteY78" fmla="*/ 476302 h 5235994"/>
              <a:gd name="connsiteX79" fmla="*/ 17947665 w 19153142"/>
              <a:gd name="connsiteY79" fmla="*/ 265329 h 5235994"/>
              <a:gd name="connsiteX80" fmla="*/ 18379160 w 19153142"/>
              <a:gd name="connsiteY80" fmla="*/ 21782 h 5235994"/>
              <a:gd name="connsiteX81" fmla="*/ 18686983 w 19153142"/>
              <a:gd name="connsiteY81" fmla="*/ 5284 h 5235994"/>
              <a:gd name="connsiteX82" fmla="*/ 18857359 w 19153142"/>
              <a:gd name="connsiteY82" fmla="*/ 101538 h 5235994"/>
              <a:gd name="connsiteX83" fmla="*/ 19153031 w 19153142"/>
              <a:gd name="connsiteY83" fmla="*/ 425282 h 5235994"/>
              <a:gd name="connsiteX0" fmla="*/ 19153031 w 19153142"/>
              <a:gd name="connsiteY0" fmla="*/ 425282 h 5182542"/>
              <a:gd name="connsiteX1" fmla="*/ 18889451 w 19153142"/>
              <a:gd name="connsiteY1" fmla="*/ 553104 h 5182542"/>
              <a:gd name="connsiteX2" fmla="*/ 18615343 w 19153142"/>
              <a:gd name="connsiteY2" fmla="*/ 617748 h 5182542"/>
              <a:gd name="connsiteX3" fmla="*/ 18319113 w 19153142"/>
              <a:gd name="connsiteY3" fmla="*/ 893386 h 5182542"/>
              <a:gd name="connsiteX4" fmla="*/ 18175554 w 19153142"/>
              <a:gd name="connsiteY4" fmla="*/ 699413 h 5182542"/>
              <a:gd name="connsiteX5" fmla="*/ 17857743 w 19153142"/>
              <a:gd name="connsiteY5" fmla="*/ 796631 h 5182542"/>
              <a:gd name="connsiteX6" fmla="*/ 17517846 w 19153142"/>
              <a:gd name="connsiteY6" fmla="*/ 1055249 h 5182542"/>
              <a:gd name="connsiteX7" fmla="*/ 17226014 w 19153142"/>
              <a:gd name="connsiteY7" fmla="*/ 1266222 h 5182542"/>
              <a:gd name="connsiteX8" fmla="*/ 17846671 w 19153142"/>
              <a:gd name="connsiteY8" fmla="*/ 4912446 h 5182542"/>
              <a:gd name="connsiteX9" fmla="*/ 17413534 w 19153142"/>
              <a:gd name="connsiteY9" fmla="*/ 4912446 h 5182542"/>
              <a:gd name="connsiteX10" fmla="*/ 16948313 w 19153142"/>
              <a:gd name="connsiteY10" fmla="*/ 4912446 h 5182542"/>
              <a:gd name="connsiteX11" fmla="*/ 16611429 w 19153142"/>
              <a:gd name="connsiteY11" fmla="*/ 4928489 h 5182542"/>
              <a:gd name="connsiteX12" fmla="*/ 15777240 w 19153142"/>
              <a:gd name="connsiteY12" fmla="*/ 4864320 h 5182542"/>
              <a:gd name="connsiteX13" fmla="*/ 15328061 w 19153142"/>
              <a:gd name="connsiteY13" fmla="*/ 4880362 h 5182542"/>
              <a:gd name="connsiteX14" fmla="*/ 14894924 w 19153142"/>
              <a:gd name="connsiteY14" fmla="*/ 4880362 h 5182542"/>
              <a:gd name="connsiteX15" fmla="*/ 14189071 w 19153142"/>
              <a:gd name="connsiteY15" fmla="*/ 4880362 h 5182542"/>
              <a:gd name="connsiteX16" fmla="*/ 13675724 w 19153142"/>
              <a:gd name="connsiteY16" fmla="*/ 4896404 h 5182542"/>
              <a:gd name="connsiteX17" fmla="*/ 13451134 w 19153142"/>
              <a:gd name="connsiteY17" fmla="*/ 4864320 h 5182542"/>
              <a:gd name="connsiteX18" fmla="*/ 12953829 w 19153142"/>
              <a:gd name="connsiteY18" fmla="*/ 4848278 h 5182542"/>
              <a:gd name="connsiteX19" fmla="*/ 12520692 w 19153142"/>
              <a:gd name="connsiteY19" fmla="*/ 4864320 h 5182542"/>
              <a:gd name="connsiteX20" fmla="*/ 11927134 w 19153142"/>
              <a:gd name="connsiteY20" fmla="*/ 4912446 h 5182542"/>
              <a:gd name="connsiteX21" fmla="*/ 10820229 w 19153142"/>
              <a:gd name="connsiteY21" fmla="*/ 4816194 h 5182542"/>
              <a:gd name="connsiteX22" fmla="*/ 10355008 w 19153142"/>
              <a:gd name="connsiteY22" fmla="*/ 4848278 h 5182542"/>
              <a:gd name="connsiteX23" fmla="*/ 9969997 w 19153142"/>
              <a:gd name="connsiteY23" fmla="*/ 4864320 h 5182542"/>
              <a:gd name="connsiteX24" fmla="*/ 9536861 w 19153142"/>
              <a:gd name="connsiteY24" fmla="*/ 4864320 h 5182542"/>
              <a:gd name="connsiteX25" fmla="*/ 8814966 w 19153142"/>
              <a:gd name="connsiteY25" fmla="*/ 4880362 h 5182542"/>
              <a:gd name="connsiteX26" fmla="*/ 8317661 w 19153142"/>
              <a:gd name="connsiteY26" fmla="*/ 4896404 h 5182542"/>
              <a:gd name="connsiteX27" fmla="*/ 7595766 w 19153142"/>
              <a:gd name="connsiteY27" fmla="*/ 4912446 h 5182542"/>
              <a:gd name="connsiteX28" fmla="*/ 6312397 w 19153142"/>
              <a:gd name="connsiteY28" fmla="*/ 4896404 h 5182542"/>
              <a:gd name="connsiteX29" fmla="*/ 5430082 w 19153142"/>
              <a:gd name="connsiteY29" fmla="*/ 4912446 h 5182542"/>
              <a:gd name="connsiteX30" fmla="*/ 4627976 w 19153142"/>
              <a:gd name="connsiteY30" fmla="*/ 4896404 h 5182542"/>
              <a:gd name="connsiteX31" fmla="*/ 3681492 w 19153142"/>
              <a:gd name="connsiteY31" fmla="*/ 4864320 h 5182542"/>
              <a:gd name="connsiteX32" fmla="*/ 3168145 w 19153142"/>
              <a:gd name="connsiteY32" fmla="*/ 4880362 h 5182542"/>
              <a:gd name="connsiteX33" fmla="*/ 2349997 w 19153142"/>
              <a:gd name="connsiteY33" fmla="*/ 4864320 h 5182542"/>
              <a:gd name="connsiteX34" fmla="*/ 1644145 w 19153142"/>
              <a:gd name="connsiteY34" fmla="*/ 4880362 h 5182542"/>
              <a:gd name="connsiteX35" fmla="*/ 1259134 w 19153142"/>
              <a:gd name="connsiteY35" fmla="*/ 4880362 h 5182542"/>
              <a:gd name="connsiteX36" fmla="*/ 954334 w 19153142"/>
              <a:gd name="connsiteY36" fmla="*/ 4768067 h 5182542"/>
              <a:gd name="connsiteX37" fmla="*/ 617450 w 19153142"/>
              <a:gd name="connsiteY37" fmla="*/ 4575562 h 5182542"/>
              <a:gd name="connsiteX38" fmla="*/ 376819 w 19153142"/>
              <a:gd name="connsiteY38" fmla="*/ 4270762 h 5182542"/>
              <a:gd name="connsiteX39" fmla="*/ 168271 w 19153142"/>
              <a:gd name="connsiteY39" fmla="*/ 4094299 h 5182542"/>
              <a:gd name="connsiteX40" fmla="*/ 23892 w 19153142"/>
              <a:gd name="connsiteY40" fmla="*/ 3757415 h 5182542"/>
              <a:gd name="connsiteX41" fmla="*/ 7850 w 19153142"/>
              <a:gd name="connsiteY41" fmla="*/ 3356362 h 5182542"/>
              <a:gd name="connsiteX42" fmla="*/ 104103 w 19153142"/>
              <a:gd name="connsiteY42" fmla="*/ 2875099 h 5182542"/>
              <a:gd name="connsiteX43" fmla="*/ 248482 w 19153142"/>
              <a:gd name="connsiteY43" fmla="*/ 2506131 h 5182542"/>
              <a:gd name="connsiteX44" fmla="*/ 473071 w 19153142"/>
              <a:gd name="connsiteY44" fmla="*/ 2249457 h 5182542"/>
              <a:gd name="connsiteX45" fmla="*/ 729745 w 19153142"/>
              <a:gd name="connsiteY45" fmla="*/ 1992783 h 5182542"/>
              <a:gd name="connsiteX46" fmla="*/ 1034545 w 19153142"/>
              <a:gd name="connsiteY46" fmla="*/ 1687983 h 5182542"/>
              <a:gd name="connsiteX47" fmla="*/ 1483724 w 19153142"/>
              <a:gd name="connsiteY47" fmla="*/ 1270889 h 5182542"/>
              <a:gd name="connsiteX48" fmla="*/ 1852692 w 19153142"/>
              <a:gd name="connsiteY48" fmla="*/ 1126510 h 5182542"/>
              <a:gd name="connsiteX49" fmla="*/ 2847303 w 19153142"/>
              <a:gd name="connsiteY49" fmla="*/ 917962 h 5182542"/>
              <a:gd name="connsiteX50" fmla="*/ 3472945 w 19153142"/>
              <a:gd name="connsiteY50" fmla="*/ 837752 h 5182542"/>
              <a:gd name="connsiteX51" fmla="*/ 4515682 w 19153142"/>
              <a:gd name="connsiteY51" fmla="*/ 773583 h 5182542"/>
              <a:gd name="connsiteX52" fmla="*/ 5141324 w 19153142"/>
              <a:gd name="connsiteY52" fmla="*/ 661289 h 5182542"/>
              <a:gd name="connsiteX53" fmla="*/ 6585113 w 19153142"/>
              <a:gd name="connsiteY53" fmla="*/ 597120 h 5182542"/>
              <a:gd name="connsiteX54" fmla="*/ 7611808 w 19153142"/>
              <a:gd name="connsiteY54" fmla="*/ 581078 h 5182542"/>
              <a:gd name="connsiteX55" fmla="*/ 8632333 w 19153142"/>
              <a:gd name="connsiteY55" fmla="*/ 636917 h 5182542"/>
              <a:gd name="connsiteX56" fmla="*/ 9264762 w 19153142"/>
              <a:gd name="connsiteY56" fmla="*/ 656044 h 5182542"/>
              <a:gd name="connsiteX57" fmla="*/ 9622933 w 19153142"/>
              <a:gd name="connsiteY57" fmla="*/ 796721 h 5182542"/>
              <a:gd name="connsiteX58" fmla="*/ 10565100 w 19153142"/>
              <a:gd name="connsiteY58" fmla="*/ 971025 h 5182542"/>
              <a:gd name="connsiteX59" fmla="*/ 11177783 w 19153142"/>
              <a:gd name="connsiteY59" fmla="*/ 1164455 h 5182542"/>
              <a:gd name="connsiteX60" fmla="*/ 11579453 w 19153142"/>
              <a:gd name="connsiteY60" fmla="*/ 1329505 h 5182542"/>
              <a:gd name="connsiteX61" fmla="*/ 12102673 w 19153142"/>
              <a:gd name="connsiteY61" fmla="*/ 1475426 h 5182542"/>
              <a:gd name="connsiteX62" fmla="*/ 12625273 w 19153142"/>
              <a:gd name="connsiteY62" fmla="*/ 1723769 h 5182542"/>
              <a:gd name="connsiteX63" fmla="*/ 12911565 w 19153142"/>
              <a:gd name="connsiteY63" fmla="*/ 1905477 h 5182542"/>
              <a:gd name="connsiteX64" fmla="*/ 13212662 w 19153142"/>
              <a:gd name="connsiteY64" fmla="*/ 2052016 h 5182542"/>
              <a:gd name="connsiteX65" fmla="*/ 13616800 w 19153142"/>
              <a:gd name="connsiteY65" fmla="*/ 2220766 h 5182542"/>
              <a:gd name="connsiteX66" fmla="*/ 13774135 w 19153142"/>
              <a:gd name="connsiteY66" fmla="*/ 2382421 h 5182542"/>
              <a:gd name="connsiteX67" fmla="*/ 14092819 w 19153142"/>
              <a:gd name="connsiteY67" fmla="*/ 2714678 h 5182542"/>
              <a:gd name="connsiteX68" fmla="*/ 14205113 w 19153142"/>
              <a:gd name="connsiteY68" fmla="*/ 3051562 h 5182542"/>
              <a:gd name="connsiteX69" fmla="*/ 14381576 w 19153142"/>
              <a:gd name="connsiteY69" fmla="*/ 3260110 h 5182542"/>
              <a:gd name="connsiteX70" fmla="*/ 14574082 w 19153142"/>
              <a:gd name="connsiteY70" fmla="*/ 3564910 h 5182542"/>
              <a:gd name="connsiteX71" fmla="*/ 14959092 w 19153142"/>
              <a:gd name="connsiteY71" fmla="*/ 3917836 h 5182542"/>
              <a:gd name="connsiteX72" fmla="*/ 15121745 w 19153142"/>
              <a:gd name="connsiteY72" fmla="*/ 2990863 h 5182542"/>
              <a:gd name="connsiteX73" fmla="*/ 15319499 w 19153142"/>
              <a:gd name="connsiteY73" fmla="*/ 2227690 h 5182542"/>
              <a:gd name="connsiteX74" fmla="*/ 15577561 w 19153142"/>
              <a:gd name="connsiteY74" fmla="*/ 1869945 h 5182542"/>
              <a:gd name="connsiteX75" fmla="*/ 16006000 w 19153142"/>
              <a:gd name="connsiteY75" fmla="*/ 1382852 h 5182542"/>
              <a:gd name="connsiteX76" fmla="*/ 16422288 w 19153142"/>
              <a:gd name="connsiteY76" fmla="*/ 994965 h 5182542"/>
              <a:gd name="connsiteX77" fmla="*/ 16989832 w 19153142"/>
              <a:gd name="connsiteY77" fmla="*/ 557465 h 5182542"/>
              <a:gd name="connsiteX78" fmla="*/ 17566525 w 19153142"/>
              <a:gd name="connsiteY78" fmla="*/ 476302 h 5182542"/>
              <a:gd name="connsiteX79" fmla="*/ 17947665 w 19153142"/>
              <a:gd name="connsiteY79" fmla="*/ 265329 h 5182542"/>
              <a:gd name="connsiteX80" fmla="*/ 18379160 w 19153142"/>
              <a:gd name="connsiteY80" fmla="*/ 21782 h 5182542"/>
              <a:gd name="connsiteX81" fmla="*/ 18686983 w 19153142"/>
              <a:gd name="connsiteY81" fmla="*/ 5284 h 5182542"/>
              <a:gd name="connsiteX82" fmla="*/ 18857359 w 19153142"/>
              <a:gd name="connsiteY82" fmla="*/ 101538 h 5182542"/>
              <a:gd name="connsiteX83" fmla="*/ 19153031 w 19153142"/>
              <a:gd name="connsiteY83" fmla="*/ 425282 h 5182542"/>
              <a:gd name="connsiteX0" fmla="*/ 19153031 w 19153142"/>
              <a:gd name="connsiteY0" fmla="*/ 425282 h 4930274"/>
              <a:gd name="connsiteX1" fmla="*/ 18889451 w 19153142"/>
              <a:gd name="connsiteY1" fmla="*/ 553104 h 4930274"/>
              <a:gd name="connsiteX2" fmla="*/ 18615343 w 19153142"/>
              <a:gd name="connsiteY2" fmla="*/ 617748 h 4930274"/>
              <a:gd name="connsiteX3" fmla="*/ 18319113 w 19153142"/>
              <a:gd name="connsiteY3" fmla="*/ 893386 h 4930274"/>
              <a:gd name="connsiteX4" fmla="*/ 18175554 w 19153142"/>
              <a:gd name="connsiteY4" fmla="*/ 699413 h 4930274"/>
              <a:gd name="connsiteX5" fmla="*/ 17857743 w 19153142"/>
              <a:gd name="connsiteY5" fmla="*/ 796631 h 4930274"/>
              <a:gd name="connsiteX6" fmla="*/ 17517846 w 19153142"/>
              <a:gd name="connsiteY6" fmla="*/ 1055249 h 4930274"/>
              <a:gd name="connsiteX7" fmla="*/ 17226014 w 19153142"/>
              <a:gd name="connsiteY7" fmla="*/ 1266222 h 4930274"/>
              <a:gd name="connsiteX8" fmla="*/ 16899928 w 19153142"/>
              <a:gd name="connsiteY8" fmla="*/ 1704204 h 4930274"/>
              <a:gd name="connsiteX9" fmla="*/ 17413534 w 19153142"/>
              <a:gd name="connsiteY9" fmla="*/ 4912446 h 4930274"/>
              <a:gd name="connsiteX10" fmla="*/ 16948313 w 19153142"/>
              <a:gd name="connsiteY10" fmla="*/ 4912446 h 4930274"/>
              <a:gd name="connsiteX11" fmla="*/ 16611429 w 19153142"/>
              <a:gd name="connsiteY11" fmla="*/ 4928489 h 4930274"/>
              <a:gd name="connsiteX12" fmla="*/ 15777240 w 19153142"/>
              <a:gd name="connsiteY12" fmla="*/ 4864320 h 4930274"/>
              <a:gd name="connsiteX13" fmla="*/ 15328061 w 19153142"/>
              <a:gd name="connsiteY13" fmla="*/ 4880362 h 4930274"/>
              <a:gd name="connsiteX14" fmla="*/ 14894924 w 19153142"/>
              <a:gd name="connsiteY14" fmla="*/ 4880362 h 4930274"/>
              <a:gd name="connsiteX15" fmla="*/ 14189071 w 19153142"/>
              <a:gd name="connsiteY15" fmla="*/ 4880362 h 4930274"/>
              <a:gd name="connsiteX16" fmla="*/ 13675724 w 19153142"/>
              <a:gd name="connsiteY16" fmla="*/ 4896404 h 4930274"/>
              <a:gd name="connsiteX17" fmla="*/ 13451134 w 19153142"/>
              <a:gd name="connsiteY17" fmla="*/ 4864320 h 4930274"/>
              <a:gd name="connsiteX18" fmla="*/ 12953829 w 19153142"/>
              <a:gd name="connsiteY18" fmla="*/ 4848278 h 4930274"/>
              <a:gd name="connsiteX19" fmla="*/ 12520692 w 19153142"/>
              <a:gd name="connsiteY19" fmla="*/ 4864320 h 4930274"/>
              <a:gd name="connsiteX20" fmla="*/ 11927134 w 19153142"/>
              <a:gd name="connsiteY20" fmla="*/ 4912446 h 4930274"/>
              <a:gd name="connsiteX21" fmla="*/ 10820229 w 19153142"/>
              <a:gd name="connsiteY21" fmla="*/ 4816194 h 4930274"/>
              <a:gd name="connsiteX22" fmla="*/ 10355008 w 19153142"/>
              <a:gd name="connsiteY22" fmla="*/ 4848278 h 4930274"/>
              <a:gd name="connsiteX23" fmla="*/ 9969997 w 19153142"/>
              <a:gd name="connsiteY23" fmla="*/ 4864320 h 4930274"/>
              <a:gd name="connsiteX24" fmla="*/ 9536861 w 19153142"/>
              <a:gd name="connsiteY24" fmla="*/ 4864320 h 4930274"/>
              <a:gd name="connsiteX25" fmla="*/ 8814966 w 19153142"/>
              <a:gd name="connsiteY25" fmla="*/ 4880362 h 4930274"/>
              <a:gd name="connsiteX26" fmla="*/ 8317661 w 19153142"/>
              <a:gd name="connsiteY26" fmla="*/ 4896404 h 4930274"/>
              <a:gd name="connsiteX27" fmla="*/ 7595766 w 19153142"/>
              <a:gd name="connsiteY27" fmla="*/ 4912446 h 4930274"/>
              <a:gd name="connsiteX28" fmla="*/ 6312397 w 19153142"/>
              <a:gd name="connsiteY28" fmla="*/ 4896404 h 4930274"/>
              <a:gd name="connsiteX29" fmla="*/ 5430082 w 19153142"/>
              <a:gd name="connsiteY29" fmla="*/ 4912446 h 4930274"/>
              <a:gd name="connsiteX30" fmla="*/ 4627976 w 19153142"/>
              <a:gd name="connsiteY30" fmla="*/ 4896404 h 4930274"/>
              <a:gd name="connsiteX31" fmla="*/ 3681492 w 19153142"/>
              <a:gd name="connsiteY31" fmla="*/ 4864320 h 4930274"/>
              <a:gd name="connsiteX32" fmla="*/ 3168145 w 19153142"/>
              <a:gd name="connsiteY32" fmla="*/ 4880362 h 4930274"/>
              <a:gd name="connsiteX33" fmla="*/ 2349997 w 19153142"/>
              <a:gd name="connsiteY33" fmla="*/ 4864320 h 4930274"/>
              <a:gd name="connsiteX34" fmla="*/ 1644145 w 19153142"/>
              <a:gd name="connsiteY34" fmla="*/ 4880362 h 4930274"/>
              <a:gd name="connsiteX35" fmla="*/ 1259134 w 19153142"/>
              <a:gd name="connsiteY35" fmla="*/ 4880362 h 4930274"/>
              <a:gd name="connsiteX36" fmla="*/ 954334 w 19153142"/>
              <a:gd name="connsiteY36" fmla="*/ 4768067 h 4930274"/>
              <a:gd name="connsiteX37" fmla="*/ 617450 w 19153142"/>
              <a:gd name="connsiteY37" fmla="*/ 4575562 h 4930274"/>
              <a:gd name="connsiteX38" fmla="*/ 376819 w 19153142"/>
              <a:gd name="connsiteY38" fmla="*/ 4270762 h 4930274"/>
              <a:gd name="connsiteX39" fmla="*/ 168271 w 19153142"/>
              <a:gd name="connsiteY39" fmla="*/ 4094299 h 4930274"/>
              <a:gd name="connsiteX40" fmla="*/ 23892 w 19153142"/>
              <a:gd name="connsiteY40" fmla="*/ 3757415 h 4930274"/>
              <a:gd name="connsiteX41" fmla="*/ 7850 w 19153142"/>
              <a:gd name="connsiteY41" fmla="*/ 3356362 h 4930274"/>
              <a:gd name="connsiteX42" fmla="*/ 104103 w 19153142"/>
              <a:gd name="connsiteY42" fmla="*/ 2875099 h 4930274"/>
              <a:gd name="connsiteX43" fmla="*/ 248482 w 19153142"/>
              <a:gd name="connsiteY43" fmla="*/ 2506131 h 4930274"/>
              <a:gd name="connsiteX44" fmla="*/ 473071 w 19153142"/>
              <a:gd name="connsiteY44" fmla="*/ 2249457 h 4930274"/>
              <a:gd name="connsiteX45" fmla="*/ 729745 w 19153142"/>
              <a:gd name="connsiteY45" fmla="*/ 1992783 h 4930274"/>
              <a:gd name="connsiteX46" fmla="*/ 1034545 w 19153142"/>
              <a:gd name="connsiteY46" fmla="*/ 1687983 h 4930274"/>
              <a:gd name="connsiteX47" fmla="*/ 1483724 w 19153142"/>
              <a:gd name="connsiteY47" fmla="*/ 1270889 h 4930274"/>
              <a:gd name="connsiteX48" fmla="*/ 1852692 w 19153142"/>
              <a:gd name="connsiteY48" fmla="*/ 1126510 h 4930274"/>
              <a:gd name="connsiteX49" fmla="*/ 2847303 w 19153142"/>
              <a:gd name="connsiteY49" fmla="*/ 917962 h 4930274"/>
              <a:gd name="connsiteX50" fmla="*/ 3472945 w 19153142"/>
              <a:gd name="connsiteY50" fmla="*/ 837752 h 4930274"/>
              <a:gd name="connsiteX51" fmla="*/ 4515682 w 19153142"/>
              <a:gd name="connsiteY51" fmla="*/ 773583 h 4930274"/>
              <a:gd name="connsiteX52" fmla="*/ 5141324 w 19153142"/>
              <a:gd name="connsiteY52" fmla="*/ 661289 h 4930274"/>
              <a:gd name="connsiteX53" fmla="*/ 6585113 w 19153142"/>
              <a:gd name="connsiteY53" fmla="*/ 597120 h 4930274"/>
              <a:gd name="connsiteX54" fmla="*/ 7611808 w 19153142"/>
              <a:gd name="connsiteY54" fmla="*/ 581078 h 4930274"/>
              <a:gd name="connsiteX55" fmla="*/ 8632333 w 19153142"/>
              <a:gd name="connsiteY55" fmla="*/ 636917 h 4930274"/>
              <a:gd name="connsiteX56" fmla="*/ 9264762 w 19153142"/>
              <a:gd name="connsiteY56" fmla="*/ 656044 h 4930274"/>
              <a:gd name="connsiteX57" fmla="*/ 9622933 w 19153142"/>
              <a:gd name="connsiteY57" fmla="*/ 796721 h 4930274"/>
              <a:gd name="connsiteX58" fmla="*/ 10565100 w 19153142"/>
              <a:gd name="connsiteY58" fmla="*/ 971025 h 4930274"/>
              <a:gd name="connsiteX59" fmla="*/ 11177783 w 19153142"/>
              <a:gd name="connsiteY59" fmla="*/ 1164455 h 4930274"/>
              <a:gd name="connsiteX60" fmla="*/ 11579453 w 19153142"/>
              <a:gd name="connsiteY60" fmla="*/ 1329505 h 4930274"/>
              <a:gd name="connsiteX61" fmla="*/ 12102673 w 19153142"/>
              <a:gd name="connsiteY61" fmla="*/ 1475426 h 4930274"/>
              <a:gd name="connsiteX62" fmla="*/ 12625273 w 19153142"/>
              <a:gd name="connsiteY62" fmla="*/ 1723769 h 4930274"/>
              <a:gd name="connsiteX63" fmla="*/ 12911565 w 19153142"/>
              <a:gd name="connsiteY63" fmla="*/ 1905477 h 4930274"/>
              <a:gd name="connsiteX64" fmla="*/ 13212662 w 19153142"/>
              <a:gd name="connsiteY64" fmla="*/ 2052016 h 4930274"/>
              <a:gd name="connsiteX65" fmla="*/ 13616800 w 19153142"/>
              <a:gd name="connsiteY65" fmla="*/ 2220766 h 4930274"/>
              <a:gd name="connsiteX66" fmla="*/ 13774135 w 19153142"/>
              <a:gd name="connsiteY66" fmla="*/ 2382421 h 4930274"/>
              <a:gd name="connsiteX67" fmla="*/ 14092819 w 19153142"/>
              <a:gd name="connsiteY67" fmla="*/ 2714678 h 4930274"/>
              <a:gd name="connsiteX68" fmla="*/ 14205113 w 19153142"/>
              <a:gd name="connsiteY68" fmla="*/ 3051562 h 4930274"/>
              <a:gd name="connsiteX69" fmla="*/ 14381576 w 19153142"/>
              <a:gd name="connsiteY69" fmla="*/ 3260110 h 4930274"/>
              <a:gd name="connsiteX70" fmla="*/ 14574082 w 19153142"/>
              <a:gd name="connsiteY70" fmla="*/ 3564910 h 4930274"/>
              <a:gd name="connsiteX71" fmla="*/ 14959092 w 19153142"/>
              <a:gd name="connsiteY71" fmla="*/ 3917836 h 4930274"/>
              <a:gd name="connsiteX72" fmla="*/ 15121745 w 19153142"/>
              <a:gd name="connsiteY72" fmla="*/ 2990863 h 4930274"/>
              <a:gd name="connsiteX73" fmla="*/ 15319499 w 19153142"/>
              <a:gd name="connsiteY73" fmla="*/ 2227690 h 4930274"/>
              <a:gd name="connsiteX74" fmla="*/ 15577561 w 19153142"/>
              <a:gd name="connsiteY74" fmla="*/ 1869945 h 4930274"/>
              <a:gd name="connsiteX75" fmla="*/ 16006000 w 19153142"/>
              <a:gd name="connsiteY75" fmla="*/ 1382852 h 4930274"/>
              <a:gd name="connsiteX76" fmla="*/ 16422288 w 19153142"/>
              <a:gd name="connsiteY76" fmla="*/ 994965 h 4930274"/>
              <a:gd name="connsiteX77" fmla="*/ 16989832 w 19153142"/>
              <a:gd name="connsiteY77" fmla="*/ 557465 h 4930274"/>
              <a:gd name="connsiteX78" fmla="*/ 17566525 w 19153142"/>
              <a:gd name="connsiteY78" fmla="*/ 476302 h 4930274"/>
              <a:gd name="connsiteX79" fmla="*/ 17947665 w 19153142"/>
              <a:gd name="connsiteY79" fmla="*/ 265329 h 4930274"/>
              <a:gd name="connsiteX80" fmla="*/ 18379160 w 19153142"/>
              <a:gd name="connsiteY80" fmla="*/ 21782 h 4930274"/>
              <a:gd name="connsiteX81" fmla="*/ 18686983 w 19153142"/>
              <a:gd name="connsiteY81" fmla="*/ 5284 h 4930274"/>
              <a:gd name="connsiteX82" fmla="*/ 18857359 w 19153142"/>
              <a:gd name="connsiteY82" fmla="*/ 101538 h 4930274"/>
              <a:gd name="connsiteX83" fmla="*/ 19153031 w 19153142"/>
              <a:gd name="connsiteY83" fmla="*/ 425282 h 4930274"/>
              <a:gd name="connsiteX0" fmla="*/ 19153031 w 19153142"/>
              <a:gd name="connsiteY0" fmla="*/ 425282 h 4930274"/>
              <a:gd name="connsiteX1" fmla="*/ 18889451 w 19153142"/>
              <a:gd name="connsiteY1" fmla="*/ 553104 h 4930274"/>
              <a:gd name="connsiteX2" fmla="*/ 18615343 w 19153142"/>
              <a:gd name="connsiteY2" fmla="*/ 617748 h 4930274"/>
              <a:gd name="connsiteX3" fmla="*/ 18319113 w 19153142"/>
              <a:gd name="connsiteY3" fmla="*/ 893386 h 4930274"/>
              <a:gd name="connsiteX4" fmla="*/ 18175554 w 19153142"/>
              <a:gd name="connsiteY4" fmla="*/ 699413 h 4930274"/>
              <a:gd name="connsiteX5" fmla="*/ 17857743 w 19153142"/>
              <a:gd name="connsiteY5" fmla="*/ 796631 h 4930274"/>
              <a:gd name="connsiteX6" fmla="*/ 17517846 w 19153142"/>
              <a:gd name="connsiteY6" fmla="*/ 1055249 h 4930274"/>
              <a:gd name="connsiteX7" fmla="*/ 17226014 w 19153142"/>
              <a:gd name="connsiteY7" fmla="*/ 1266222 h 4930274"/>
              <a:gd name="connsiteX8" fmla="*/ 16899928 w 19153142"/>
              <a:gd name="connsiteY8" fmla="*/ 1704204 h 4930274"/>
              <a:gd name="connsiteX9" fmla="*/ 16692222 w 19153142"/>
              <a:gd name="connsiteY9" fmla="*/ 1801422 h 4930274"/>
              <a:gd name="connsiteX10" fmla="*/ 16948313 w 19153142"/>
              <a:gd name="connsiteY10" fmla="*/ 4912446 h 4930274"/>
              <a:gd name="connsiteX11" fmla="*/ 16611429 w 19153142"/>
              <a:gd name="connsiteY11" fmla="*/ 4928489 h 4930274"/>
              <a:gd name="connsiteX12" fmla="*/ 15777240 w 19153142"/>
              <a:gd name="connsiteY12" fmla="*/ 4864320 h 4930274"/>
              <a:gd name="connsiteX13" fmla="*/ 15328061 w 19153142"/>
              <a:gd name="connsiteY13" fmla="*/ 4880362 h 4930274"/>
              <a:gd name="connsiteX14" fmla="*/ 14894924 w 19153142"/>
              <a:gd name="connsiteY14" fmla="*/ 4880362 h 4930274"/>
              <a:gd name="connsiteX15" fmla="*/ 14189071 w 19153142"/>
              <a:gd name="connsiteY15" fmla="*/ 4880362 h 4930274"/>
              <a:gd name="connsiteX16" fmla="*/ 13675724 w 19153142"/>
              <a:gd name="connsiteY16" fmla="*/ 4896404 h 4930274"/>
              <a:gd name="connsiteX17" fmla="*/ 13451134 w 19153142"/>
              <a:gd name="connsiteY17" fmla="*/ 4864320 h 4930274"/>
              <a:gd name="connsiteX18" fmla="*/ 12953829 w 19153142"/>
              <a:gd name="connsiteY18" fmla="*/ 4848278 h 4930274"/>
              <a:gd name="connsiteX19" fmla="*/ 12520692 w 19153142"/>
              <a:gd name="connsiteY19" fmla="*/ 4864320 h 4930274"/>
              <a:gd name="connsiteX20" fmla="*/ 11927134 w 19153142"/>
              <a:gd name="connsiteY20" fmla="*/ 4912446 h 4930274"/>
              <a:gd name="connsiteX21" fmla="*/ 10820229 w 19153142"/>
              <a:gd name="connsiteY21" fmla="*/ 4816194 h 4930274"/>
              <a:gd name="connsiteX22" fmla="*/ 10355008 w 19153142"/>
              <a:gd name="connsiteY22" fmla="*/ 4848278 h 4930274"/>
              <a:gd name="connsiteX23" fmla="*/ 9969997 w 19153142"/>
              <a:gd name="connsiteY23" fmla="*/ 4864320 h 4930274"/>
              <a:gd name="connsiteX24" fmla="*/ 9536861 w 19153142"/>
              <a:gd name="connsiteY24" fmla="*/ 4864320 h 4930274"/>
              <a:gd name="connsiteX25" fmla="*/ 8814966 w 19153142"/>
              <a:gd name="connsiteY25" fmla="*/ 4880362 h 4930274"/>
              <a:gd name="connsiteX26" fmla="*/ 8317661 w 19153142"/>
              <a:gd name="connsiteY26" fmla="*/ 4896404 h 4930274"/>
              <a:gd name="connsiteX27" fmla="*/ 7595766 w 19153142"/>
              <a:gd name="connsiteY27" fmla="*/ 4912446 h 4930274"/>
              <a:gd name="connsiteX28" fmla="*/ 6312397 w 19153142"/>
              <a:gd name="connsiteY28" fmla="*/ 4896404 h 4930274"/>
              <a:gd name="connsiteX29" fmla="*/ 5430082 w 19153142"/>
              <a:gd name="connsiteY29" fmla="*/ 4912446 h 4930274"/>
              <a:gd name="connsiteX30" fmla="*/ 4627976 w 19153142"/>
              <a:gd name="connsiteY30" fmla="*/ 4896404 h 4930274"/>
              <a:gd name="connsiteX31" fmla="*/ 3681492 w 19153142"/>
              <a:gd name="connsiteY31" fmla="*/ 4864320 h 4930274"/>
              <a:gd name="connsiteX32" fmla="*/ 3168145 w 19153142"/>
              <a:gd name="connsiteY32" fmla="*/ 4880362 h 4930274"/>
              <a:gd name="connsiteX33" fmla="*/ 2349997 w 19153142"/>
              <a:gd name="connsiteY33" fmla="*/ 4864320 h 4930274"/>
              <a:gd name="connsiteX34" fmla="*/ 1644145 w 19153142"/>
              <a:gd name="connsiteY34" fmla="*/ 4880362 h 4930274"/>
              <a:gd name="connsiteX35" fmla="*/ 1259134 w 19153142"/>
              <a:gd name="connsiteY35" fmla="*/ 4880362 h 4930274"/>
              <a:gd name="connsiteX36" fmla="*/ 954334 w 19153142"/>
              <a:gd name="connsiteY36" fmla="*/ 4768067 h 4930274"/>
              <a:gd name="connsiteX37" fmla="*/ 617450 w 19153142"/>
              <a:gd name="connsiteY37" fmla="*/ 4575562 h 4930274"/>
              <a:gd name="connsiteX38" fmla="*/ 376819 w 19153142"/>
              <a:gd name="connsiteY38" fmla="*/ 4270762 h 4930274"/>
              <a:gd name="connsiteX39" fmla="*/ 168271 w 19153142"/>
              <a:gd name="connsiteY39" fmla="*/ 4094299 h 4930274"/>
              <a:gd name="connsiteX40" fmla="*/ 23892 w 19153142"/>
              <a:gd name="connsiteY40" fmla="*/ 3757415 h 4930274"/>
              <a:gd name="connsiteX41" fmla="*/ 7850 w 19153142"/>
              <a:gd name="connsiteY41" fmla="*/ 3356362 h 4930274"/>
              <a:gd name="connsiteX42" fmla="*/ 104103 w 19153142"/>
              <a:gd name="connsiteY42" fmla="*/ 2875099 h 4930274"/>
              <a:gd name="connsiteX43" fmla="*/ 248482 w 19153142"/>
              <a:gd name="connsiteY43" fmla="*/ 2506131 h 4930274"/>
              <a:gd name="connsiteX44" fmla="*/ 473071 w 19153142"/>
              <a:gd name="connsiteY44" fmla="*/ 2249457 h 4930274"/>
              <a:gd name="connsiteX45" fmla="*/ 729745 w 19153142"/>
              <a:gd name="connsiteY45" fmla="*/ 1992783 h 4930274"/>
              <a:gd name="connsiteX46" fmla="*/ 1034545 w 19153142"/>
              <a:gd name="connsiteY46" fmla="*/ 1687983 h 4930274"/>
              <a:gd name="connsiteX47" fmla="*/ 1483724 w 19153142"/>
              <a:gd name="connsiteY47" fmla="*/ 1270889 h 4930274"/>
              <a:gd name="connsiteX48" fmla="*/ 1852692 w 19153142"/>
              <a:gd name="connsiteY48" fmla="*/ 1126510 h 4930274"/>
              <a:gd name="connsiteX49" fmla="*/ 2847303 w 19153142"/>
              <a:gd name="connsiteY49" fmla="*/ 917962 h 4930274"/>
              <a:gd name="connsiteX50" fmla="*/ 3472945 w 19153142"/>
              <a:gd name="connsiteY50" fmla="*/ 837752 h 4930274"/>
              <a:gd name="connsiteX51" fmla="*/ 4515682 w 19153142"/>
              <a:gd name="connsiteY51" fmla="*/ 773583 h 4930274"/>
              <a:gd name="connsiteX52" fmla="*/ 5141324 w 19153142"/>
              <a:gd name="connsiteY52" fmla="*/ 661289 h 4930274"/>
              <a:gd name="connsiteX53" fmla="*/ 6585113 w 19153142"/>
              <a:gd name="connsiteY53" fmla="*/ 597120 h 4930274"/>
              <a:gd name="connsiteX54" fmla="*/ 7611808 w 19153142"/>
              <a:gd name="connsiteY54" fmla="*/ 581078 h 4930274"/>
              <a:gd name="connsiteX55" fmla="*/ 8632333 w 19153142"/>
              <a:gd name="connsiteY55" fmla="*/ 636917 h 4930274"/>
              <a:gd name="connsiteX56" fmla="*/ 9264762 w 19153142"/>
              <a:gd name="connsiteY56" fmla="*/ 656044 h 4930274"/>
              <a:gd name="connsiteX57" fmla="*/ 9622933 w 19153142"/>
              <a:gd name="connsiteY57" fmla="*/ 796721 h 4930274"/>
              <a:gd name="connsiteX58" fmla="*/ 10565100 w 19153142"/>
              <a:gd name="connsiteY58" fmla="*/ 971025 h 4930274"/>
              <a:gd name="connsiteX59" fmla="*/ 11177783 w 19153142"/>
              <a:gd name="connsiteY59" fmla="*/ 1164455 h 4930274"/>
              <a:gd name="connsiteX60" fmla="*/ 11579453 w 19153142"/>
              <a:gd name="connsiteY60" fmla="*/ 1329505 h 4930274"/>
              <a:gd name="connsiteX61" fmla="*/ 12102673 w 19153142"/>
              <a:gd name="connsiteY61" fmla="*/ 1475426 h 4930274"/>
              <a:gd name="connsiteX62" fmla="*/ 12625273 w 19153142"/>
              <a:gd name="connsiteY62" fmla="*/ 1723769 h 4930274"/>
              <a:gd name="connsiteX63" fmla="*/ 12911565 w 19153142"/>
              <a:gd name="connsiteY63" fmla="*/ 1905477 h 4930274"/>
              <a:gd name="connsiteX64" fmla="*/ 13212662 w 19153142"/>
              <a:gd name="connsiteY64" fmla="*/ 2052016 h 4930274"/>
              <a:gd name="connsiteX65" fmla="*/ 13616800 w 19153142"/>
              <a:gd name="connsiteY65" fmla="*/ 2220766 h 4930274"/>
              <a:gd name="connsiteX66" fmla="*/ 13774135 w 19153142"/>
              <a:gd name="connsiteY66" fmla="*/ 2382421 h 4930274"/>
              <a:gd name="connsiteX67" fmla="*/ 14092819 w 19153142"/>
              <a:gd name="connsiteY67" fmla="*/ 2714678 h 4930274"/>
              <a:gd name="connsiteX68" fmla="*/ 14205113 w 19153142"/>
              <a:gd name="connsiteY68" fmla="*/ 3051562 h 4930274"/>
              <a:gd name="connsiteX69" fmla="*/ 14381576 w 19153142"/>
              <a:gd name="connsiteY69" fmla="*/ 3260110 h 4930274"/>
              <a:gd name="connsiteX70" fmla="*/ 14574082 w 19153142"/>
              <a:gd name="connsiteY70" fmla="*/ 3564910 h 4930274"/>
              <a:gd name="connsiteX71" fmla="*/ 14959092 w 19153142"/>
              <a:gd name="connsiteY71" fmla="*/ 3917836 h 4930274"/>
              <a:gd name="connsiteX72" fmla="*/ 15121745 w 19153142"/>
              <a:gd name="connsiteY72" fmla="*/ 2990863 h 4930274"/>
              <a:gd name="connsiteX73" fmla="*/ 15319499 w 19153142"/>
              <a:gd name="connsiteY73" fmla="*/ 2227690 h 4930274"/>
              <a:gd name="connsiteX74" fmla="*/ 15577561 w 19153142"/>
              <a:gd name="connsiteY74" fmla="*/ 1869945 h 4930274"/>
              <a:gd name="connsiteX75" fmla="*/ 16006000 w 19153142"/>
              <a:gd name="connsiteY75" fmla="*/ 1382852 h 4930274"/>
              <a:gd name="connsiteX76" fmla="*/ 16422288 w 19153142"/>
              <a:gd name="connsiteY76" fmla="*/ 994965 h 4930274"/>
              <a:gd name="connsiteX77" fmla="*/ 16989832 w 19153142"/>
              <a:gd name="connsiteY77" fmla="*/ 557465 h 4930274"/>
              <a:gd name="connsiteX78" fmla="*/ 17566525 w 19153142"/>
              <a:gd name="connsiteY78" fmla="*/ 476302 h 4930274"/>
              <a:gd name="connsiteX79" fmla="*/ 17947665 w 19153142"/>
              <a:gd name="connsiteY79" fmla="*/ 265329 h 4930274"/>
              <a:gd name="connsiteX80" fmla="*/ 18379160 w 19153142"/>
              <a:gd name="connsiteY80" fmla="*/ 21782 h 4930274"/>
              <a:gd name="connsiteX81" fmla="*/ 18686983 w 19153142"/>
              <a:gd name="connsiteY81" fmla="*/ 5284 h 4930274"/>
              <a:gd name="connsiteX82" fmla="*/ 18857359 w 19153142"/>
              <a:gd name="connsiteY82" fmla="*/ 101538 h 4930274"/>
              <a:gd name="connsiteX83" fmla="*/ 19153031 w 19153142"/>
              <a:gd name="connsiteY83" fmla="*/ 425282 h 4930274"/>
              <a:gd name="connsiteX0" fmla="*/ 19153031 w 19153142"/>
              <a:gd name="connsiteY0" fmla="*/ 425282 h 5109176"/>
              <a:gd name="connsiteX1" fmla="*/ 18889451 w 19153142"/>
              <a:gd name="connsiteY1" fmla="*/ 553104 h 5109176"/>
              <a:gd name="connsiteX2" fmla="*/ 18615343 w 19153142"/>
              <a:gd name="connsiteY2" fmla="*/ 617748 h 5109176"/>
              <a:gd name="connsiteX3" fmla="*/ 18319113 w 19153142"/>
              <a:gd name="connsiteY3" fmla="*/ 893386 h 5109176"/>
              <a:gd name="connsiteX4" fmla="*/ 18175554 w 19153142"/>
              <a:gd name="connsiteY4" fmla="*/ 699413 h 5109176"/>
              <a:gd name="connsiteX5" fmla="*/ 17857743 w 19153142"/>
              <a:gd name="connsiteY5" fmla="*/ 796631 h 5109176"/>
              <a:gd name="connsiteX6" fmla="*/ 17517846 w 19153142"/>
              <a:gd name="connsiteY6" fmla="*/ 1055249 h 5109176"/>
              <a:gd name="connsiteX7" fmla="*/ 17226014 w 19153142"/>
              <a:gd name="connsiteY7" fmla="*/ 1266222 h 5109176"/>
              <a:gd name="connsiteX8" fmla="*/ 16899928 w 19153142"/>
              <a:gd name="connsiteY8" fmla="*/ 1704204 h 5109176"/>
              <a:gd name="connsiteX9" fmla="*/ 16692222 w 19153142"/>
              <a:gd name="connsiteY9" fmla="*/ 1801422 h 5109176"/>
              <a:gd name="connsiteX10" fmla="*/ 16317139 w 19153142"/>
              <a:gd name="connsiteY10" fmla="*/ 2238922 h 5109176"/>
              <a:gd name="connsiteX11" fmla="*/ 16611429 w 19153142"/>
              <a:gd name="connsiteY11" fmla="*/ 4928489 h 5109176"/>
              <a:gd name="connsiteX12" fmla="*/ 15777240 w 19153142"/>
              <a:gd name="connsiteY12" fmla="*/ 4864320 h 5109176"/>
              <a:gd name="connsiteX13" fmla="*/ 15328061 w 19153142"/>
              <a:gd name="connsiteY13" fmla="*/ 4880362 h 5109176"/>
              <a:gd name="connsiteX14" fmla="*/ 14894924 w 19153142"/>
              <a:gd name="connsiteY14" fmla="*/ 4880362 h 5109176"/>
              <a:gd name="connsiteX15" fmla="*/ 14189071 w 19153142"/>
              <a:gd name="connsiteY15" fmla="*/ 4880362 h 5109176"/>
              <a:gd name="connsiteX16" fmla="*/ 13675724 w 19153142"/>
              <a:gd name="connsiteY16" fmla="*/ 4896404 h 5109176"/>
              <a:gd name="connsiteX17" fmla="*/ 13451134 w 19153142"/>
              <a:gd name="connsiteY17" fmla="*/ 4864320 h 5109176"/>
              <a:gd name="connsiteX18" fmla="*/ 12953829 w 19153142"/>
              <a:gd name="connsiteY18" fmla="*/ 4848278 h 5109176"/>
              <a:gd name="connsiteX19" fmla="*/ 12520692 w 19153142"/>
              <a:gd name="connsiteY19" fmla="*/ 4864320 h 5109176"/>
              <a:gd name="connsiteX20" fmla="*/ 11927134 w 19153142"/>
              <a:gd name="connsiteY20" fmla="*/ 4912446 h 5109176"/>
              <a:gd name="connsiteX21" fmla="*/ 10820229 w 19153142"/>
              <a:gd name="connsiteY21" fmla="*/ 4816194 h 5109176"/>
              <a:gd name="connsiteX22" fmla="*/ 10355008 w 19153142"/>
              <a:gd name="connsiteY22" fmla="*/ 4848278 h 5109176"/>
              <a:gd name="connsiteX23" fmla="*/ 9969997 w 19153142"/>
              <a:gd name="connsiteY23" fmla="*/ 4864320 h 5109176"/>
              <a:gd name="connsiteX24" fmla="*/ 9536861 w 19153142"/>
              <a:gd name="connsiteY24" fmla="*/ 4864320 h 5109176"/>
              <a:gd name="connsiteX25" fmla="*/ 8814966 w 19153142"/>
              <a:gd name="connsiteY25" fmla="*/ 4880362 h 5109176"/>
              <a:gd name="connsiteX26" fmla="*/ 8317661 w 19153142"/>
              <a:gd name="connsiteY26" fmla="*/ 4896404 h 5109176"/>
              <a:gd name="connsiteX27" fmla="*/ 7595766 w 19153142"/>
              <a:gd name="connsiteY27" fmla="*/ 4912446 h 5109176"/>
              <a:gd name="connsiteX28" fmla="*/ 6312397 w 19153142"/>
              <a:gd name="connsiteY28" fmla="*/ 4896404 h 5109176"/>
              <a:gd name="connsiteX29" fmla="*/ 5430082 w 19153142"/>
              <a:gd name="connsiteY29" fmla="*/ 4912446 h 5109176"/>
              <a:gd name="connsiteX30" fmla="*/ 4627976 w 19153142"/>
              <a:gd name="connsiteY30" fmla="*/ 4896404 h 5109176"/>
              <a:gd name="connsiteX31" fmla="*/ 3681492 w 19153142"/>
              <a:gd name="connsiteY31" fmla="*/ 4864320 h 5109176"/>
              <a:gd name="connsiteX32" fmla="*/ 3168145 w 19153142"/>
              <a:gd name="connsiteY32" fmla="*/ 4880362 h 5109176"/>
              <a:gd name="connsiteX33" fmla="*/ 2349997 w 19153142"/>
              <a:gd name="connsiteY33" fmla="*/ 4864320 h 5109176"/>
              <a:gd name="connsiteX34" fmla="*/ 1644145 w 19153142"/>
              <a:gd name="connsiteY34" fmla="*/ 4880362 h 5109176"/>
              <a:gd name="connsiteX35" fmla="*/ 1259134 w 19153142"/>
              <a:gd name="connsiteY35" fmla="*/ 4880362 h 5109176"/>
              <a:gd name="connsiteX36" fmla="*/ 954334 w 19153142"/>
              <a:gd name="connsiteY36" fmla="*/ 4768067 h 5109176"/>
              <a:gd name="connsiteX37" fmla="*/ 617450 w 19153142"/>
              <a:gd name="connsiteY37" fmla="*/ 4575562 h 5109176"/>
              <a:gd name="connsiteX38" fmla="*/ 376819 w 19153142"/>
              <a:gd name="connsiteY38" fmla="*/ 4270762 h 5109176"/>
              <a:gd name="connsiteX39" fmla="*/ 168271 w 19153142"/>
              <a:gd name="connsiteY39" fmla="*/ 4094299 h 5109176"/>
              <a:gd name="connsiteX40" fmla="*/ 23892 w 19153142"/>
              <a:gd name="connsiteY40" fmla="*/ 3757415 h 5109176"/>
              <a:gd name="connsiteX41" fmla="*/ 7850 w 19153142"/>
              <a:gd name="connsiteY41" fmla="*/ 3356362 h 5109176"/>
              <a:gd name="connsiteX42" fmla="*/ 104103 w 19153142"/>
              <a:gd name="connsiteY42" fmla="*/ 2875099 h 5109176"/>
              <a:gd name="connsiteX43" fmla="*/ 248482 w 19153142"/>
              <a:gd name="connsiteY43" fmla="*/ 2506131 h 5109176"/>
              <a:gd name="connsiteX44" fmla="*/ 473071 w 19153142"/>
              <a:gd name="connsiteY44" fmla="*/ 2249457 h 5109176"/>
              <a:gd name="connsiteX45" fmla="*/ 729745 w 19153142"/>
              <a:gd name="connsiteY45" fmla="*/ 1992783 h 5109176"/>
              <a:gd name="connsiteX46" fmla="*/ 1034545 w 19153142"/>
              <a:gd name="connsiteY46" fmla="*/ 1687983 h 5109176"/>
              <a:gd name="connsiteX47" fmla="*/ 1483724 w 19153142"/>
              <a:gd name="connsiteY47" fmla="*/ 1270889 h 5109176"/>
              <a:gd name="connsiteX48" fmla="*/ 1852692 w 19153142"/>
              <a:gd name="connsiteY48" fmla="*/ 1126510 h 5109176"/>
              <a:gd name="connsiteX49" fmla="*/ 2847303 w 19153142"/>
              <a:gd name="connsiteY49" fmla="*/ 917962 h 5109176"/>
              <a:gd name="connsiteX50" fmla="*/ 3472945 w 19153142"/>
              <a:gd name="connsiteY50" fmla="*/ 837752 h 5109176"/>
              <a:gd name="connsiteX51" fmla="*/ 4515682 w 19153142"/>
              <a:gd name="connsiteY51" fmla="*/ 773583 h 5109176"/>
              <a:gd name="connsiteX52" fmla="*/ 5141324 w 19153142"/>
              <a:gd name="connsiteY52" fmla="*/ 661289 h 5109176"/>
              <a:gd name="connsiteX53" fmla="*/ 6585113 w 19153142"/>
              <a:gd name="connsiteY53" fmla="*/ 597120 h 5109176"/>
              <a:gd name="connsiteX54" fmla="*/ 7611808 w 19153142"/>
              <a:gd name="connsiteY54" fmla="*/ 581078 h 5109176"/>
              <a:gd name="connsiteX55" fmla="*/ 8632333 w 19153142"/>
              <a:gd name="connsiteY55" fmla="*/ 636917 h 5109176"/>
              <a:gd name="connsiteX56" fmla="*/ 9264762 w 19153142"/>
              <a:gd name="connsiteY56" fmla="*/ 656044 h 5109176"/>
              <a:gd name="connsiteX57" fmla="*/ 9622933 w 19153142"/>
              <a:gd name="connsiteY57" fmla="*/ 796721 h 5109176"/>
              <a:gd name="connsiteX58" fmla="*/ 10565100 w 19153142"/>
              <a:gd name="connsiteY58" fmla="*/ 971025 h 5109176"/>
              <a:gd name="connsiteX59" fmla="*/ 11177783 w 19153142"/>
              <a:gd name="connsiteY59" fmla="*/ 1164455 h 5109176"/>
              <a:gd name="connsiteX60" fmla="*/ 11579453 w 19153142"/>
              <a:gd name="connsiteY60" fmla="*/ 1329505 h 5109176"/>
              <a:gd name="connsiteX61" fmla="*/ 12102673 w 19153142"/>
              <a:gd name="connsiteY61" fmla="*/ 1475426 h 5109176"/>
              <a:gd name="connsiteX62" fmla="*/ 12625273 w 19153142"/>
              <a:gd name="connsiteY62" fmla="*/ 1723769 h 5109176"/>
              <a:gd name="connsiteX63" fmla="*/ 12911565 w 19153142"/>
              <a:gd name="connsiteY63" fmla="*/ 1905477 h 5109176"/>
              <a:gd name="connsiteX64" fmla="*/ 13212662 w 19153142"/>
              <a:gd name="connsiteY64" fmla="*/ 2052016 h 5109176"/>
              <a:gd name="connsiteX65" fmla="*/ 13616800 w 19153142"/>
              <a:gd name="connsiteY65" fmla="*/ 2220766 h 5109176"/>
              <a:gd name="connsiteX66" fmla="*/ 13774135 w 19153142"/>
              <a:gd name="connsiteY66" fmla="*/ 2382421 h 5109176"/>
              <a:gd name="connsiteX67" fmla="*/ 14092819 w 19153142"/>
              <a:gd name="connsiteY67" fmla="*/ 2714678 h 5109176"/>
              <a:gd name="connsiteX68" fmla="*/ 14205113 w 19153142"/>
              <a:gd name="connsiteY68" fmla="*/ 3051562 h 5109176"/>
              <a:gd name="connsiteX69" fmla="*/ 14381576 w 19153142"/>
              <a:gd name="connsiteY69" fmla="*/ 3260110 h 5109176"/>
              <a:gd name="connsiteX70" fmla="*/ 14574082 w 19153142"/>
              <a:gd name="connsiteY70" fmla="*/ 3564910 h 5109176"/>
              <a:gd name="connsiteX71" fmla="*/ 14959092 w 19153142"/>
              <a:gd name="connsiteY71" fmla="*/ 3917836 h 5109176"/>
              <a:gd name="connsiteX72" fmla="*/ 15121745 w 19153142"/>
              <a:gd name="connsiteY72" fmla="*/ 2990863 h 5109176"/>
              <a:gd name="connsiteX73" fmla="*/ 15319499 w 19153142"/>
              <a:gd name="connsiteY73" fmla="*/ 2227690 h 5109176"/>
              <a:gd name="connsiteX74" fmla="*/ 15577561 w 19153142"/>
              <a:gd name="connsiteY74" fmla="*/ 1869945 h 5109176"/>
              <a:gd name="connsiteX75" fmla="*/ 16006000 w 19153142"/>
              <a:gd name="connsiteY75" fmla="*/ 1382852 h 5109176"/>
              <a:gd name="connsiteX76" fmla="*/ 16422288 w 19153142"/>
              <a:gd name="connsiteY76" fmla="*/ 994965 h 5109176"/>
              <a:gd name="connsiteX77" fmla="*/ 16989832 w 19153142"/>
              <a:gd name="connsiteY77" fmla="*/ 557465 h 5109176"/>
              <a:gd name="connsiteX78" fmla="*/ 17566525 w 19153142"/>
              <a:gd name="connsiteY78" fmla="*/ 476302 h 5109176"/>
              <a:gd name="connsiteX79" fmla="*/ 17947665 w 19153142"/>
              <a:gd name="connsiteY79" fmla="*/ 265329 h 5109176"/>
              <a:gd name="connsiteX80" fmla="*/ 18379160 w 19153142"/>
              <a:gd name="connsiteY80" fmla="*/ 21782 h 5109176"/>
              <a:gd name="connsiteX81" fmla="*/ 18686983 w 19153142"/>
              <a:gd name="connsiteY81" fmla="*/ 5284 h 5109176"/>
              <a:gd name="connsiteX82" fmla="*/ 18857359 w 19153142"/>
              <a:gd name="connsiteY82" fmla="*/ 101538 h 5109176"/>
              <a:gd name="connsiteX83" fmla="*/ 19153031 w 19153142"/>
              <a:gd name="connsiteY83" fmla="*/ 425282 h 5109176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777240 w 19153142"/>
              <a:gd name="connsiteY12" fmla="*/ 4864320 h 4913394"/>
              <a:gd name="connsiteX13" fmla="*/ 15328061 w 19153142"/>
              <a:gd name="connsiteY13" fmla="*/ 4880362 h 4913394"/>
              <a:gd name="connsiteX14" fmla="*/ 14894924 w 19153142"/>
              <a:gd name="connsiteY14" fmla="*/ 4880362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774135 w 19153142"/>
              <a:gd name="connsiteY66" fmla="*/ 2382421 h 4913394"/>
              <a:gd name="connsiteX67" fmla="*/ 14092819 w 19153142"/>
              <a:gd name="connsiteY67" fmla="*/ 2714678 h 4913394"/>
              <a:gd name="connsiteX68" fmla="*/ 14205113 w 19153142"/>
              <a:gd name="connsiteY68" fmla="*/ 3051562 h 4913394"/>
              <a:gd name="connsiteX69" fmla="*/ 14381576 w 19153142"/>
              <a:gd name="connsiteY69" fmla="*/ 3260110 h 4913394"/>
              <a:gd name="connsiteX70" fmla="*/ 14574082 w 19153142"/>
              <a:gd name="connsiteY70" fmla="*/ 3564910 h 4913394"/>
              <a:gd name="connsiteX71" fmla="*/ 14959092 w 19153142"/>
              <a:gd name="connsiteY71" fmla="*/ 3917836 h 4913394"/>
              <a:gd name="connsiteX72" fmla="*/ 15121745 w 19153142"/>
              <a:gd name="connsiteY72" fmla="*/ 2990863 h 4913394"/>
              <a:gd name="connsiteX73" fmla="*/ 15319499 w 19153142"/>
              <a:gd name="connsiteY73" fmla="*/ 2227690 h 4913394"/>
              <a:gd name="connsiteX74" fmla="*/ 15577561 w 19153142"/>
              <a:gd name="connsiteY74" fmla="*/ 1869945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328061 w 19153142"/>
              <a:gd name="connsiteY13" fmla="*/ 4880362 h 4913394"/>
              <a:gd name="connsiteX14" fmla="*/ 14894924 w 19153142"/>
              <a:gd name="connsiteY14" fmla="*/ 4880362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774135 w 19153142"/>
              <a:gd name="connsiteY66" fmla="*/ 2382421 h 4913394"/>
              <a:gd name="connsiteX67" fmla="*/ 14092819 w 19153142"/>
              <a:gd name="connsiteY67" fmla="*/ 2714678 h 4913394"/>
              <a:gd name="connsiteX68" fmla="*/ 14205113 w 19153142"/>
              <a:gd name="connsiteY68" fmla="*/ 3051562 h 4913394"/>
              <a:gd name="connsiteX69" fmla="*/ 14381576 w 19153142"/>
              <a:gd name="connsiteY69" fmla="*/ 3260110 h 4913394"/>
              <a:gd name="connsiteX70" fmla="*/ 14574082 w 19153142"/>
              <a:gd name="connsiteY70" fmla="*/ 3564910 h 4913394"/>
              <a:gd name="connsiteX71" fmla="*/ 14959092 w 19153142"/>
              <a:gd name="connsiteY71" fmla="*/ 3917836 h 4913394"/>
              <a:gd name="connsiteX72" fmla="*/ 15121745 w 19153142"/>
              <a:gd name="connsiteY72" fmla="*/ 2990863 h 4913394"/>
              <a:gd name="connsiteX73" fmla="*/ 15319499 w 19153142"/>
              <a:gd name="connsiteY73" fmla="*/ 2227690 h 4913394"/>
              <a:gd name="connsiteX74" fmla="*/ 15577561 w 19153142"/>
              <a:gd name="connsiteY74" fmla="*/ 1869945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4894924 w 19153142"/>
              <a:gd name="connsiteY14" fmla="*/ 4880362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774135 w 19153142"/>
              <a:gd name="connsiteY66" fmla="*/ 2382421 h 4913394"/>
              <a:gd name="connsiteX67" fmla="*/ 14092819 w 19153142"/>
              <a:gd name="connsiteY67" fmla="*/ 2714678 h 4913394"/>
              <a:gd name="connsiteX68" fmla="*/ 14205113 w 19153142"/>
              <a:gd name="connsiteY68" fmla="*/ 3051562 h 4913394"/>
              <a:gd name="connsiteX69" fmla="*/ 14381576 w 19153142"/>
              <a:gd name="connsiteY69" fmla="*/ 3260110 h 4913394"/>
              <a:gd name="connsiteX70" fmla="*/ 14574082 w 19153142"/>
              <a:gd name="connsiteY70" fmla="*/ 3564910 h 4913394"/>
              <a:gd name="connsiteX71" fmla="*/ 14959092 w 19153142"/>
              <a:gd name="connsiteY71" fmla="*/ 3917836 h 4913394"/>
              <a:gd name="connsiteX72" fmla="*/ 15121745 w 19153142"/>
              <a:gd name="connsiteY72" fmla="*/ 2990863 h 4913394"/>
              <a:gd name="connsiteX73" fmla="*/ 15319499 w 19153142"/>
              <a:gd name="connsiteY73" fmla="*/ 2227690 h 4913394"/>
              <a:gd name="connsiteX74" fmla="*/ 15577561 w 19153142"/>
              <a:gd name="connsiteY74" fmla="*/ 1869945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774135 w 19153142"/>
              <a:gd name="connsiteY66" fmla="*/ 2382421 h 4913394"/>
              <a:gd name="connsiteX67" fmla="*/ 14092819 w 19153142"/>
              <a:gd name="connsiteY67" fmla="*/ 2714678 h 4913394"/>
              <a:gd name="connsiteX68" fmla="*/ 14205113 w 19153142"/>
              <a:gd name="connsiteY68" fmla="*/ 3051562 h 4913394"/>
              <a:gd name="connsiteX69" fmla="*/ 14381576 w 19153142"/>
              <a:gd name="connsiteY69" fmla="*/ 3260110 h 4913394"/>
              <a:gd name="connsiteX70" fmla="*/ 14574082 w 19153142"/>
              <a:gd name="connsiteY70" fmla="*/ 3564910 h 4913394"/>
              <a:gd name="connsiteX71" fmla="*/ 14959092 w 19153142"/>
              <a:gd name="connsiteY71" fmla="*/ 3917836 h 4913394"/>
              <a:gd name="connsiteX72" fmla="*/ 15121745 w 19153142"/>
              <a:gd name="connsiteY72" fmla="*/ 2990863 h 4913394"/>
              <a:gd name="connsiteX73" fmla="*/ 15319499 w 19153142"/>
              <a:gd name="connsiteY73" fmla="*/ 2227690 h 4913394"/>
              <a:gd name="connsiteX74" fmla="*/ 15577561 w 19153142"/>
              <a:gd name="connsiteY74" fmla="*/ 1869945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774135 w 19153142"/>
              <a:gd name="connsiteY66" fmla="*/ 2382421 h 4913394"/>
              <a:gd name="connsiteX67" fmla="*/ 14092819 w 19153142"/>
              <a:gd name="connsiteY67" fmla="*/ 2714678 h 4913394"/>
              <a:gd name="connsiteX68" fmla="*/ 14205113 w 19153142"/>
              <a:gd name="connsiteY68" fmla="*/ 3051562 h 4913394"/>
              <a:gd name="connsiteX69" fmla="*/ 14381576 w 19153142"/>
              <a:gd name="connsiteY69" fmla="*/ 3260110 h 4913394"/>
              <a:gd name="connsiteX70" fmla="*/ 14574082 w 19153142"/>
              <a:gd name="connsiteY70" fmla="*/ 3564910 h 4913394"/>
              <a:gd name="connsiteX71" fmla="*/ 14959092 w 19153142"/>
              <a:gd name="connsiteY71" fmla="*/ 3917836 h 4913394"/>
              <a:gd name="connsiteX72" fmla="*/ 15121745 w 19153142"/>
              <a:gd name="connsiteY72" fmla="*/ 2990863 h 4913394"/>
              <a:gd name="connsiteX73" fmla="*/ 15272944 w 19153142"/>
              <a:gd name="connsiteY73" fmla="*/ 1826058 h 4913394"/>
              <a:gd name="connsiteX74" fmla="*/ 15577561 w 19153142"/>
              <a:gd name="connsiteY74" fmla="*/ 1869945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774135 w 19153142"/>
              <a:gd name="connsiteY66" fmla="*/ 2382421 h 4913394"/>
              <a:gd name="connsiteX67" fmla="*/ 14092819 w 19153142"/>
              <a:gd name="connsiteY67" fmla="*/ 2714678 h 4913394"/>
              <a:gd name="connsiteX68" fmla="*/ 14205113 w 19153142"/>
              <a:gd name="connsiteY68" fmla="*/ 3051562 h 4913394"/>
              <a:gd name="connsiteX69" fmla="*/ 14381576 w 19153142"/>
              <a:gd name="connsiteY69" fmla="*/ 3260110 h 4913394"/>
              <a:gd name="connsiteX70" fmla="*/ 14574082 w 19153142"/>
              <a:gd name="connsiteY70" fmla="*/ 3564910 h 4913394"/>
              <a:gd name="connsiteX71" fmla="*/ 14959092 w 19153142"/>
              <a:gd name="connsiteY71" fmla="*/ 3917836 h 4913394"/>
              <a:gd name="connsiteX72" fmla="*/ 14982062 w 19153142"/>
              <a:gd name="connsiteY72" fmla="*/ 1936578 h 4913394"/>
              <a:gd name="connsiteX73" fmla="*/ 15272944 w 19153142"/>
              <a:gd name="connsiteY73" fmla="*/ 1826058 h 4913394"/>
              <a:gd name="connsiteX74" fmla="*/ 15577561 w 19153142"/>
              <a:gd name="connsiteY74" fmla="*/ 1869945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774135 w 19153142"/>
              <a:gd name="connsiteY66" fmla="*/ 2382421 h 4913394"/>
              <a:gd name="connsiteX67" fmla="*/ 14092819 w 19153142"/>
              <a:gd name="connsiteY67" fmla="*/ 2714678 h 4913394"/>
              <a:gd name="connsiteX68" fmla="*/ 14205113 w 19153142"/>
              <a:gd name="connsiteY68" fmla="*/ 3051562 h 4913394"/>
              <a:gd name="connsiteX69" fmla="*/ 14381576 w 19153142"/>
              <a:gd name="connsiteY69" fmla="*/ 3260110 h 4913394"/>
              <a:gd name="connsiteX70" fmla="*/ 14667214 w 19153142"/>
              <a:gd name="connsiteY70" fmla="*/ 2008597 h 4913394"/>
              <a:gd name="connsiteX71" fmla="*/ 14959092 w 19153142"/>
              <a:gd name="connsiteY71" fmla="*/ 3917836 h 4913394"/>
              <a:gd name="connsiteX72" fmla="*/ 14982062 w 19153142"/>
              <a:gd name="connsiteY72" fmla="*/ 1936578 h 4913394"/>
              <a:gd name="connsiteX73" fmla="*/ 15272944 w 19153142"/>
              <a:gd name="connsiteY73" fmla="*/ 1826058 h 4913394"/>
              <a:gd name="connsiteX74" fmla="*/ 15577561 w 19153142"/>
              <a:gd name="connsiteY74" fmla="*/ 1869945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774135 w 19153142"/>
              <a:gd name="connsiteY66" fmla="*/ 2382421 h 4913394"/>
              <a:gd name="connsiteX67" fmla="*/ 14092819 w 19153142"/>
              <a:gd name="connsiteY67" fmla="*/ 2714678 h 4913394"/>
              <a:gd name="connsiteX68" fmla="*/ 14205113 w 19153142"/>
              <a:gd name="connsiteY68" fmla="*/ 3051562 h 4913394"/>
              <a:gd name="connsiteX69" fmla="*/ 14334996 w 19153142"/>
              <a:gd name="connsiteY69" fmla="*/ 1502997 h 4913394"/>
              <a:gd name="connsiteX70" fmla="*/ 14667214 w 19153142"/>
              <a:gd name="connsiteY70" fmla="*/ 2008597 h 4913394"/>
              <a:gd name="connsiteX71" fmla="*/ 14959092 w 19153142"/>
              <a:gd name="connsiteY71" fmla="*/ 3917836 h 4913394"/>
              <a:gd name="connsiteX72" fmla="*/ 14982062 w 19153142"/>
              <a:gd name="connsiteY72" fmla="*/ 1936578 h 4913394"/>
              <a:gd name="connsiteX73" fmla="*/ 15272944 w 19153142"/>
              <a:gd name="connsiteY73" fmla="*/ 1826058 h 4913394"/>
              <a:gd name="connsiteX74" fmla="*/ 15577561 w 19153142"/>
              <a:gd name="connsiteY74" fmla="*/ 1869945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774135 w 19153142"/>
              <a:gd name="connsiteY66" fmla="*/ 2382421 h 4913394"/>
              <a:gd name="connsiteX67" fmla="*/ 14092819 w 19153142"/>
              <a:gd name="connsiteY67" fmla="*/ 2714678 h 4913394"/>
              <a:gd name="connsiteX68" fmla="*/ 14111989 w 19153142"/>
              <a:gd name="connsiteY68" fmla="*/ 1344631 h 4913394"/>
              <a:gd name="connsiteX69" fmla="*/ 14334996 w 19153142"/>
              <a:gd name="connsiteY69" fmla="*/ 1502997 h 4913394"/>
              <a:gd name="connsiteX70" fmla="*/ 14667214 w 19153142"/>
              <a:gd name="connsiteY70" fmla="*/ 2008597 h 4913394"/>
              <a:gd name="connsiteX71" fmla="*/ 14959092 w 19153142"/>
              <a:gd name="connsiteY71" fmla="*/ 3917836 h 4913394"/>
              <a:gd name="connsiteX72" fmla="*/ 14982062 w 19153142"/>
              <a:gd name="connsiteY72" fmla="*/ 1936578 h 4913394"/>
              <a:gd name="connsiteX73" fmla="*/ 15272944 w 19153142"/>
              <a:gd name="connsiteY73" fmla="*/ 1826058 h 4913394"/>
              <a:gd name="connsiteX74" fmla="*/ 15577561 w 19153142"/>
              <a:gd name="connsiteY74" fmla="*/ 1869945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774135 w 19153142"/>
              <a:gd name="connsiteY66" fmla="*/ 2382421 h 4913394"/>
              <a:gd name="connsiteX67" fmla="*/ 13813448 w 19153142"/>
              <a:gd name="connsiteY67" fmla="*/ 1359179 h 4913394"/>
              <a:gd name="connsiteX68" fmla="*/ 14111989 w 19153142"/>
              <a:gd name="connsiteY68" fmla="*/ 1344631 h 4913394"/>
              <a:gd name="connsiteX69" fmla="*/ 14334996 w 19153142"/>
              <a:gd name="connsiteY69" fmla="*/ 1502997 h 4913394"/>
              <a:gd name="connsiteX70" fmla="*/ 14667214 w 19153142"/>
              <a:gd name="connsiteY70" fmla="*/ 2008597 h 4913394"/>
              <a:gd name="connsiteX71" fmla="*/ 14959092 w 19153142"/>
              <a:gd name="connsiteY71" fmla="*/ 3917836 h 4913394"/>
              <a:gd name="connsiteX72" fmla="*/ 14982062 w 19153142"/>
              <a:gd name="connsiteY72" fmla="*/ 1936578 h 4913394"/>
              <a:gd name="connsiteX73" fmla="*/ 15272944 w 19153142"/>
              <a:gd name="connsiteY73" fmla="*/ 1826058 h 4913394"/>
              <a:gd name="connsiteX74" fmla="*/ 15577561 w 19153142"/>
              <a:gd name="connsiteY74" fmla="*/ 1869945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122287 w 19153142"/>
              <a:gd name="connsiteY66" fmla="*/ 1026935 h 4913394"/>
              <a:gd name="connsiteX67" fmla="*/ 13813448 w 19153142"/>
              <a:gd name="connsiteY67" fmla="*/ 1359179 h 4913394"/>
              <a:gd name="connsiteX68" fmla="*/ 14111989 w 19153142"/>
              <a:gd name="connsiteY68" fmla="*/ 1344631 h 4913394"/>
              <a:gd name="connsiteX69" fmla="*/ 14334996 w 19153142"/>
              <a:gd name="connsiteY69" fmla="*/ 1502997 h 4913394"/>
              <a:gd name="connsiteX70" fmla="*/ 14667214 w 19153142"/>
              <a:gd name="connsiteY70" fmla="*/ 2008597 h 4913394"/>
              <a:gd name="connsiteX71" fmla="*/ 14959092 w 19153142"/>
              <a:gd name="connsiteY71" fmla="*/ 3917836 h 4913394"/>
              <a:gd name="connsiteX72" fmla="*/ 14982062 w 19153142"/>
              <a:gd name="connsiteY72" fmla="*/ 1936578 h 4913394"/>
              <a:gd name="connsiteX73" fmla="*/ 15272944 w 19153142"/>
              <a:gd name="connsiteY73" fmla="*/ 1826058 h 4913394"/>
              <a:gd name="connsiteX74" fmla="*/ 15577561 w 19153142"/>
              <a:gd name="connsiteY74" fmla="*/ 1869945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122287 w 19153142"/>
              <a:gd name="connsiteY66" fmla="*/ 1026935 h 4913394"/>
              <a:gd name="connsiteX67" fmla="*/ 13813448 w 19153142"/>
              <a:gd name="connsiteY67" fmla="*/ 1359179 h 4913394"/>
              <a:gd name="connsiteX68" fmla="*/ 14111989 w 19153142"/>
              <a:gd name="connsiteY68" fmla="*/ 1344631 h 4913394"/>
              <a:gd name="connsiteX69" fmla="*/ 14334996 w 19153142"/>
              <a:gd name="connsiteY69" fmla="*/ 1502997 h 4913394"/>
              <a:gd name="connsiteX70" fmla="*/ 14667214 w 19153142"/>
              <a:gd name="connsiteY70" fmla="*/ 1205335 h 4913394"/>
              <a:gd name="connsiteX71" fmla="*/ 14959092 w 19153142"/>
              <a:gd name="connsiteY71" fmla="*/ 3917836 h 4913394"/>
              <a:gd name="connsiteX72" fmla="*/ 14982062 w 19153142"/>
              <a:gd name="connsiteY72" fmla="*/ 1936578 h 4913394"/>
              <a:gd name="connsiteX73" fmla="*/ 15272944 w 19153142"/>
              <a:gd name="connsiteY73" fmla="*/ 1826058 h 4913394"/>
              <a:gd name="connsiteX74" fmla="*/ 15577561 w 19153142"/>
              <a:gd name="connsiteY74" fmla="*/ 1869945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122287 w 19153142"/>
              <a:gd name="connsiteY66" fmla="*/ 1026935 h 4913394"/>
              <a:gd name="connsiteX67" fmla="*/ 13813448 w 19153142"/>
              <a:gd name="connsiteY67" fmla="*/ 1359179 h 4913394"/>
              <a:gd name="connsiteX68" fmla="*/ 14111989 w 19153142"/>
              <a:gd name="connsiteY68" fmla="*/ 1344631 h 4913394"/>
              <a:gd name="connsiteX69" fmla="*/ 14334996 w 19153142"/>
              <a:gd name="connsiteY69" fmla="*/ 1502997 h 4913394"/>
              <a:gd name="connsiteX70" fmla="*/ 14667214 w 19153142"/>
              <a:gd name="connsiteY70" fmla="*/ 1205335 h 4913394"/>
              <a:gd name="connsiteX71" fmla="*/ 14959092 w 19153142"/>
              <a:gd name="connsiteY71" fmla="*/ 3917836 h 4913394"/>
              <a:gd name="connsiteX72" fmla="*/ 14982062 w 19153142"/>
              <a:gd name="connsiteY72" fmla="*/ 1936578 h 4913394"/>
              <a:gd name="connsiteX73" fmla="*/ 15272944 w 19153142"/>
              <a:gd name="connsiteY73" fmla="*/ 1123208 h 4913394"/>
              <a:gd name="connsiteX74" fmla="*/ 15577561 w 19153142"/>
              <a:gd name="connsiteY74" fmla="*/ 1869945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122287 w 19153142"/>
              <a:gd name="connsiteY66" fmla="*/ 1026935 h 4913394"/>
              <a:gd name="connsiteX67" fmla="*/ 13813448 w 19153142"/>
              <a:gd name="connsiteY67" fmla="*/ 1359179 h 4913394"/>
              <a:gd name="connsiteX68" fmla="*/ 14111989 w 19153142"/>
              <a:gd name="connsiteY68" fmla="*/ 1344631 h 4913394"/>
              <a:gd name="connsiteX69" fmla="*/ 14334996 w 19153142"/>
              <a:gd name="connsiteY69" fmla="*/ 1502997 h 4913394"/>
              <a:gd name="connsiteX70" fmla="*/ 14667214 w 19153142"/>
              <a:gd name="connsiteY70" fmla="*/ 1205335 h 4913394"/>
              <a:gd name="connsiteX71" fmla="*/ 14959092 w 19153142"/>
              <a:gd name="connsiteY71" fmla="*/ 3917836 h 4913394"/>
              <a:gd name="connsiteX72" fmla="*/ 14982062 w 19153142"/>
              <a:gd name="connsiteY72" fmla="*/ 1936578 h 4913394"/>
              <a:gd name="connsiteX73" fmla="*/ 15272944 w 19153142"/>
              <a:gd name="connsiteY73" fmla="*/ 1123208 h 4913394"/>
              <a:gd name="connsiteX74" fmla="*/ 15577561 w 19153142"/>
              <a:gd name="connsiteY74" fmla="*/ 1217291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122287 w 19153142"/>
              <a:gd name="connsiteY66" fmla="*/ 1026935 h 4913394"/>
              <a:gd name="connsiteX67" fmla="*/ 13813448 w 19153142"/>
              <a:gd name="connsiteY67" fmla="*/ 1359179 h 4913394"/>
              <a:gd name="connsiteX68" fmla="*/ 14111989 w 19153142"/>
              <a:gd name="connsiteY68" fmla="*/ 1344631 h 4913394"/>
              <a:gd name="connsiteX69" fmla="*/ 14334996 w 19153142"/>
              <a:gd name="connsiteY69" fmla="*/ 1502997 h 4913394"/>
              <a:gd name="connsiteX70" fmla="*/ 14667214 w 19153142"/>
              <a:gd name="connsiteY70" fmla="*/ 1205335 h 4913394"/>
              <a:gd name="connsiteX71" fmla="*/ 14959092 w 19153142"/>
              <a:gd name="connsiteY71" fmla="*/ 3917836 h 4913394"/>
              <a:gd name="connsiteX72" fmla="*/ 14982062 w 19153142"/>
              <a:gd name="connsiteY72" fmla="*/ 1283945 h 4913394"/>
              <a:gd name="connsiteX73" fmla="*/ 15272944 w 19153142"/>
              <a:gd name="connsiteY73" fmla="*/ 1123208 h 4913394"/>
              <a:gd name="connsiteX74" fmla="*/ 15577561 w 19153142"/>
              <a:gd name="connsiteY74" fmla="*/ 1217291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3122287 w 19153142"/>
              <a:gd name="connsiteY66" fmla="*/ 1026935 h 4913394"/>
              <a:gd name="connsiteX67" fmla="*/ 13813448 w 19153142"/>
              <a:gd name="connsiteY67" fmla="*/ 1359179 h 4913394"/>
              <a:gd name="connsiteX68" fmla="*/ 14111989 w 19153142"/>
              <a:gd name="connsiteY68" fmla="*/ 1344631 h 4913394"/>
              <a:gd name="connsiteX69" fmla="*/ 14334996 w 19153142"/>
              <a:gd name="connsiteY69" fmla="*/ 1502997 h 4913394"/>
              <a:gd name="connsiteX70" fmla="*/ 14667214 w 19153142"/>
              <a:gd name="connsiteY70" fmla="*/ 1205335 h 4913394"/>
              <a:gd name="connsiteX71" fmla="*/ 14865974 w 19153142"/>
              <a:gd name="connsiteY71" fmla="*/ 1809279 h 4913394"/>
              <a:gd name="connsiteX72" fmla="*/ 14982062 w 19153142"/>
              <a:gd name="connsiteY72" fmla="*/ 1283945 h 4913394"/>
              <a:gd name="connsiteX73" fmla="*/ 15272944 w 19153142"/>
              <a:gd name="connsiteY73" fmla="*/ 1123208 h 4913394"/>
              <a:gd name="connsiteX74" fmla="*/ 15577561 w 19153142"/>
              <a:gd name="connsiteY74" fmla="*/ 1217291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4193189 w 19153142"/>
              <a:gd name="connsiteY66" fmla="*/ 2081219 h 4913394"/>
              <a:gd name="connsiteX67" fmla="*/ 13813448 w 19153142"/>
              <a:gd name="connsiteY67" fmla="*/ 1359179 h 4913394"/>
              <a:gd name="connsiteX68" fmla="*/ 14111989 w 19153142"/>
              <a:gd name="connsiteY68" fmla="*/ 1344631 h 4913394"/>
              <a:gd name="connsiteX69" fmla="*/ 14334996 w 19153142"/>
              <a:gd name="connsiteY69" fmla="*/ 1502997 h 4913394"/>
              <a:gd name="connsiteX70" fmla="*/ 14667214 w 19153142"/>
              <a:gd name="connsiteY70" fmla="*/ 1205335 h 4913394"/>
              <a:gd name="connsiteX71" fmla="*/ 14865974 w 19153142"/>
              <a:gd name="connsiteY71" fmla="*/ 1809279 h 4913394"/>
              <a:gd name="connsiteX72" fmla="*/ 14982062 w 19153142"/>
              <a:gd name="connsiteY72" fmla="*/ 1283945 h 4913394"/>
              <a:gd name="connsiteX73" fmla="*/ 15272944 w 19153142"/>
              <a:gd name="connsiteY73" fmla="*/ 1123208 h 4913394"/>
              <a:gd name="connsiteX74" fmla="*/ 15577561 w 19153142"/>
              <a:gd name="connsiteY74" fmla="*/ 1217291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82 h 4913394"/>
              <a:gd name="connsiteX1" fmla="*/ 18889451 w 19153142"/>
              <a:gd name="connsiteY1" fmla="*/ 553104 h 4913394"/>
              <a:gd name="connsiteX2" fmla="*/ 18615343 w 19153142"/>
              <a:gd name="connsiteY2" fmla="*/ 617748 h 4913394"/>
              <a:gd name="connsiteX3" fmla="*/ 18319113 w 19153142"/>
              <a:gd name="connsiteY3" fmla="*/ 893386 h 4913394"/>
              <a:gd name="connsiteX4" fmla="*/ 18175554 w 19153142"/>
              <a:gd name="connsiteY4" fmla="*/ 699413 h 4913394"/>
              <a:gd name="connsiteX5" fmla="*/ 17857743 w 19153142"/>
              <a:gd name="connsiteY5" fmla="*/ 796631 h 4913394"/>
              <a:gd name="connsiteX6" fmla="*/ 17517846 w 19153142"/>
              <a:gd name="connsiteY6" fmla="*/ 1055249 h 4913394"/>
              <a:gd name="connsiteX7" fmla="*/ 17226014 w 19153142"/>
              <a:gd name="connsiteY7" fmla="*/ 1266222 h 4913394"/>
              <a:gd name="connsiteX8" fmla="*/ 16899928 w 19153142"/>
              <a:gd name="connsiteY8" fmla="*/ 1704204 h 4913394"/>
              <a:gd name="connsiteX9" fmla="*/ 16692222 w 19153142"/>
              <a:gd name="connsiteY9" fmla="*/ 1801422 h 4913394"/>
              <a:gd name="connsiteX10" fmla="*/ 16317139 w 19153142"/>
              <a:gd name="connsiteY10" fmla="*/ 2238922 h 4913394"/>
              <a:gd name="connsiteX11" fmla="*/ 16115509 w 19153142"/>
              <a:gd name="connsiteY11" fmla="*/ 2692437 h 4913394"/>
              <a:gd name="connsiteX12" fmla="*/ 15687070 w 19153142"/>
              <a:gd name="connsiteY12" fmla="*/ 3017166 h 4913394"/>
              <a:gd name="connsiteX13" fmla="*/ 15508381 w 19153142"/>
              <a:gd name="connsiteY13" fmla="*/ 3373443 h 4913394"/>
              <a:gd name="connsiteX14" fmla="*/ 15165410 w 19153142"/>
              <a:gd name="connsiteY14" fmla="*/ 3567899 h 4913394"/>
              <a:gd name="connsiteX15" fmla="*/ 14189071 w 19153142"/>
              <a:gd name="connsiteY15" fmla="*/ 4880362 h 4913394"/>
              <a:gd name="connsiteX16" fmla="*/ 13675724 w 19153142"/>
              <a:gd name="connsiteY16" fmla="*/ 4896404 h 4913394"/>
              <a:gd name="connsiteX17" fmla="*/ 13451134 w 19153142"/>
              <a:gd name="connsiteY17" fmla="*/ 4864320 h 4913394"/>
              <a:gd name="connsiteX18" fmla="*/ 12953829 w 19153142"/>
              <a:gd name="connsiteY18" fmla="*/ 4848278 h 4913394"/>
              <a:gd name="connsiteX19" fmla="*/ 12520692 w 19153142"/>
              <a:gd name="connsiteY19" fmla="*/ 4864320 h 4913394"/>
              <a:gd name="connsiteX20" fmla="*/ 11927134 w 19153142"/>
              <a:gd name="connsiteY20" fmla="*/ 4912446 h 4913394"/>
              <a:gd name="connsiteX21" fmla="*/ 10820229 w 19153142"/>
              <a:gd name="connsiteY21" fmla="*/ 4816194 h 4913394"/>
              <a:gd name="connsiteX22" fmla="*/ 10355008 w 19153142"/>
              <a:gd name="connsiteY22" fmla="*/ 4848278 h 4913394"/>
              <a:gd name="connsiteX23" fmla="*/ 9969997 w 19153142"/>
              <a:gd name="connsiteY23" fmla="*/ 4864320 h 4913394"/>
              <a:gd name="connsiteX24" fmla="*/ 9536861 w 19153142"/>
              <a:gd name="connsiteY24" fmla="*/ 4864320 h 4913394"/>
              <a:gd name="connsiteX25" fmla="*/ 8814966 w 19153142"/>
              <a:gd name="connsiteY25" fmla="*/ 4880362 h 4913394"/>
              <a:gd name="connsiteX26" fmla="*/ 8317661 w 19153142"/>
              <a:gd name="connsiteY26" fmla="*/ 4896404 h 4913394"/>
              <a:gd name="connsiteX27" fmla="*/ 7595766 w 19153142"/>
              <a:gd name="connsiteY27" fmla="*/ 4912446 h 4913394"/>
              <a:gd name="connsiteX28" fmla="*/ 6312397 w 19153142"/>
              <a:gd name="connsiteY28" fmla="*/ 4896404 h 4913394"/>
              <a:gd name="connsiteX29" fmla="*/ 5430082 w 19153142"/>
              <a:gd name="connsiteY29" fmla="*/ 4912446 h 4913394"/>
              <a:gd name="connsiteX30" fmla="*/ 4627976 w 19153142"/>
              <a:gd name="connsiteY30" fmla="*/ 4896404 h 4913394"/>
              <a:gd name="connsiteX31" fmla="*/ 3681492 w 19153142"/>
              <a:gd name="connsiteY31" fmla="*/ 4864320 h 4913394"/>
              <a:gd name="connsiteX32" fmla="*/ 3168145 w 19153142"/>
              <a:gd name="connsiteY32" fmla="*/ 4880362 h 4913394"/>
              <a:gd name="connsiteX33" fmla="*/ 2349997 w 19153142"/>
              <a:gd name="connsiteY33" fmla="*/ 4864320 h 4913394"/>
              <a:gd name="connsiteX34" fmla="*/ 1644145 w 19153142"/>
              <a:gd name="connsiteY34" fmla="*/ 4880362 h 4913394"/>
              <a:gd name="connsiteX35" fmla="*/ 1259134 w 19153142"/>
              <a:gd name="connsiteY35" fmla="*/ 4880362 h 4913394"/>
              <a:gd name="connsiteX36" fmla="*/ 954334 w 19153142"/>
              <a:gd name="connsiteY36" fmla="*/ 4768067 h 4913394"/>
              <a:gd name="connsiteX37" fmla="*/ 617450 w 19153142"/>
              <a:gd name="connsiteY37" fmla="*/ 4575562 h 4913394"/>
              <a:gd name="connsiteX38" fmla="*/ 376819 w 19153142"/>
              <a:gd name="connsiteY38" fmla="*/ 4270762 h 4913394"/>
              <a:gd name="connsiteX39" fmla="*/ 168271 w 19153142"/>
              <a:gd name="connsiteY39" fmla="*/ 4094299 h 4913394"/>
              <a:gd name="connsiteX40" fmla="*/ 23892 w 19153142"/>
              <a:gd name="connsiteY40" fmla="*/ 3757415 h 4913394"/>
              <a:gd name="connsiteX41" fmla="*/ 7850 w 19153142"/>
              <a:gd name="connsiteY41" fmla="*/ 3356362 h 4913394"/>
              <a:gd name="connsiteX42" fmla="*/ 104103 w 19153142"/>
              <a:gd name="connsiteY42" fmla="*/ 2875099 h 4913394"/>
              <a:gd name="connsiteX43" fmla="*/ 248482 w 19153142"/>
              <a:gd name="connsiteY43" fmla="*/ 2506131 h 4913394"/>
              <a:gd name="connsiteX44" fmla="*/ 473071 w 19153142"/>
              <a:gd name="connsiteY44" fmla="*/ 2249457 h 4913394"/>
              <a:gd name="connsiteX45" fmla="*/ 729745 w 19153142"/>
              <a:gd name="connsiteY45" fmla="*/ 1992783 h 4913394"/>
              <a:gd name="connsiteX46" fmla="*/ 1034545 w 19153142"/>
              <a:gd name="connsiteY46" fmla="*/ 1687983 h 4913394"/>
              <a:gd name="connsiteX47" fmla="*/ 1483724 w 19153142"/>
              <a:gd name="connsiteY47" fmla="*/ 1270889 h 4913394"/>
              <a:gd name="connsiteX48" fmla="*/ 1852692 w 19153142"/>
              <a:gd name="connsiteY48" fmla="*/ 1126510 h 4913394"/>
              <a:gd name="connsiteX49" fmla="*/ 2847303 w 19153142"/>
              <a:gd name="connsiteY49" fmla="*/ 917962 h 4913394"/>
              <a:gd name="connsiteX50" fmla="*/ 3472945 w 19153142"/>
              <a:gd name="connsiteY50" fmla="*/ 837752 h 4913394"/>
              <a:gd name="connsiteX51" fmla="*/ 4515682 w 19153142"/>
              <a:gd name="connsiteY51" fmla="*/ 773583 h 4913394"/>
              <a:gd name="connsiteX52" fmla="*/ 5141324 w 19153142"/>
              <a:gd name="connsiteY52" fmla="*/ 661289 h 4913394"/>
              <a:gd name="connsiteX53" fmla="*/ 6585113 w 19153142"/>
              <a:gd name="connsiteY53" fmla="*/ 597120 h 4913394"/>
              <a:gd name="connsiteX54" fmla="*/ 7611808 w 19153142"/>
              <a:gd name="connsiteY54" fmla="*/ 581078 h 4913394"/>
              <a:gd name="connsiteX55" fmla="*/ 8632333 w 19153142"/>
              <a:gd name="connsiteY55" fmla="*/ 636917 h 4913394"/>
              <a:gd name="connsiteX56" fmla="*/ 9264762 w 19153142"/>
              <a:gd name="connsiteY56" fmla="*/ 656044 h 4913394"/>
              <a:gd name="connsiteX57" fmla="*/ 9622933 w 19153142"/>
              <a:gd name="connsiteY57" fmla="*/ 796721 h 4913394"/>
              <a:gd name="connsiteX58" fmla="*/ 10565100 w 19153142"/>
              <a:gd name="connsiteY58" fmla="*/ 971025 h 4913394"/>
              <a:gd name="connsiteX59" fmla="*/ 11177783 w 19153142"/>
              <a:gd name="connsiteY59" fmla="*/ 1164455 h 4913394"/>
              <a:gd name="connsiteX60" fmla="*/ 11579453 w 19153142"/>
              <a:gd name="connsiteY60" fmla="*/ 1329505 h 4913394"/>
              <a:gd name="connsiteX61" fmla="*/ 12102673 w 19153142"/>
              <a:gd name="connsiteY61" fmla="*/ 1475426 h 4913394"/>
              <a:gd name="connsiteX62" fmla="*/ 12625273 w 19153142"/>
              <a:gd name="connsiteY62" fmla="*/ 1723769 h 4913394"/>
              <a:gd name="connsiteX63" fmla="*/ 12911565 w 19153142"/>
              <a:gd name="connsiteY63" fmla="*/ 1905477 h 4913394"/>
              <a:gd name="connsiteX64" fmla="*/ 13212662 w 19153142"/>
              <a:gd name="connsiteY64" fmla="*/ 2052016 h 4913394"/>
              <a:gd name="connsiteX65" fmla="*/ 13616800 w 19153142"/>
              <a:gd name="connsiteY65" fmla="*/ 2220766 h 4913394"/>
              <a:gd name="connsiteX66" fmla="*/ 14193189 w 19153142"/>
              <a:gd name="connsiteY66" fmla="*/ 2081219 h 4913394"/>
              <a:gd name="connsiteX67" fmla="*/ 13813448 w 19153142"/>
              <a:gd name="connsiteY67" fmla="*/ 1359179 h 4913394"/>
              <a:gd name="connsiteX68" fmla="*/ 14111989 w 19153142"/>
              <a:gd name="connsiteY68" fmla="*/ 1344631 h 4913394"/>
              <a:gd name="connsiteX69" fmla="*/ 14334996 w 19153142"/>
              <a:gd name="connsiteY69" fmla="*/ 1502997 h 4913394"/>
              <a:gd name="connsiteX70" fmla="*/ 14667214 w 19153142"/>
              <a:gd name="connsiteY70" fmla="*/ 1205335 h 4913394"/>
              <a:gd name="connsiteX71" fmla="*/ 14865974 w 19153142"/>
              <a:gd name="connsiteY71" fmla="*/ 1809279 h 4913394"/>
              <a:gd name="connsiteX72" fmla="*/ 14982062 w 19153142"/>
              <a:gd name="connsiteY72" fmla="*/ 1283945 h 4913394"/>
              <a:gd name="connsiteX73" fmla="*/ 15459199 w 19153142"/>
              <a:gd name="connsiteY73" fmla="*/ 1826058 h 4913394"/>
              <a:gd name="connsiteX74" fmla="*/ 15577561 w 19153142"/>
              <a:gd name="connsiteY74" fmla="*/ 1217291 h 4913394"/>
              <a:gd name="connsiteX75" fmla="*/ 16006000 w 19153142"/>
              <a:gd name="connsiteY75" fmla="*/ 1382852 h 4913394"/>
              <a:gd name="connsiteX76" fmla="*/ 16422288 w 19153142"/>
              <a:gd name="connsiteY76" fmla="*/ 994965 h 4913394"/>
              <a:gd name="connsiteX77" fmla="*/ 16989832 w 19153142"/>
              <a:gd name="connsiteY77" fmla="*/ 557465 h 4913394"/>
              <a:gd name="connsiteX78" fmla="*/ 17566525 w 19153142"/>
              <a:gd name="connsiteY78" fmla="*/ 476302 h 4913394"/>
              <a:gd name="connsiteX79" fmla="*/ 17947665 w 19153142"/>
              <a:gd name="connsiteY79" fmla="*/ 265329 h 4913394"/>
              <a:gd name="connsiteX80" fmla="*/ 18379160 w 19153142"/>
              <a:gd name="connsiteY80" fmla="*/ 21782 h 4913394"/>
              <a:gd name="connsiteX81" fmla="*/ 18686983 w 19153142"/>
              <a:gd name="connsiteY81" fmla="*/ 5284 h 4913394"/>
              <a:gd name="connsiteX82" fmla="*/ 18857359 w 19153142"/>
              <a:gd name="connsiteY82" fmla="*/ 101538 h 4913394"/>
              <a:gd name="connsiteX83" fmla="*/ 19153031 w 19153142"/>
              <a:gd name="connsiteY83" fmla="*/ 425282 h 4913394"/>
              <a:gd name="connsiteX0" fmla="*/ 19153031 w 19153142"/>
              <a:gd name="connsiteY0" fmla="*/ 425295 h 4913407"/>
              <a:gd name="connsiteX1" fmla="*/ 18889451 w 19153142"/>
              <a:gd name="connsiteY1" fmla="*/ 553117 h 4913407"/>
              <a:gd name="connsiteX2" fmla="*/ 18615343 w 19153142"/>
              <a:gd name="connsiteY2" fmla="*/ 617761 h 4913407"/>
              <a:gd name="connsiteX3" fmla="*/ 18319113 w 19153142"/>
              <a:gd name="connsiteY3" fmla="*/ 893399 h 4913407"/>
              <a:gd name="connsiteX4" fmla="*/ 18175554 w 19153142"/>
              <a:gd name="connsiteY4" fmla="*/ 699426 h 4913407"/>
              <a:gd name="connsiteX5" fmla="*/ 17857743 w 19153142"/>
              <a:gd name="connsiteY5" fmla="*/ 796644 h 4913407"/>
              <a:gd name="connsiteX6" fmla="*/ 17517846 w 19153142"/>
              <a:gd name="connsiteY6" fmla="*/ 1055262 h 4913407"/>
              <a:gd name="connsiteX7" fmla="*/ 17226014 w 19153142"/>
              <a:gd name="connsiteY7" fmla="*/ 1266235 h 4913407"/>
              <a:gd name="connsiteX8" fmla="*/ 16899928 w 19153142"/>
              <a:gd name="connsiteY8" fmla="*/ 1704217 h 4913407"/>
              <a:gd name="connsiteX9" fmla="*/ 16692222 w 19153142"/>
              <a:gd name="connsiteY9" fmla="*/ 1801435 h 4913407"/>
              <a:gd name="connsiteX10" fmla="*/ 16317139 w 19153142"/>
              <a:gd name="connsiteY10" fmla="*/ 2238935 h 4913407"/>
              <a:gd name="connsiteX11" fmla="*/ 16115509 w 19153142"/>
              <a:gd name="connsiteY11" fmla="*/ 2692450 h 4913407"/>
              <a:gd name="connsiteX12" fmla="*/ 15687070 w 19153142"/>
              <a:gd name="connsiteY12" fmla="*/ 3017179 h 4913407"/>
              <a:gd name="connsiteX13" fmla="*/ 15508381 w 19153142"/>
              <a:gd name="connsiteY13" fmla="*/ 3373456 h 4913407"/>
              <a:gd name="connsiteX14" fmla="*/ 15165410 w 19153142"/>
              <a:gd name="connsiteY14" fmla="*/ 3567912 h 4913407"/>
              <a:gd name="connsiteX15" fmla="*/ 14189075 w 19153142"/>
              <a:gd name="connsiteY15" fmla="*/ 4599741 h 4913407"/>
              <a:gd name="connsiteX16" fmla="*/ 13675724 w 19153142"/>
              <a:gd name="connsiteY16" fmla="*/ 4896417 h 4913407"/>
              <a:gd name="connsiteX17" fmla="*/ 13451134 w 19153142"/>
              <a:gd name="connsiteY17" fmla="*/ 4864333 h 4913407"/>
              <a:gd name="connsiteX18" fmla="*/ 12953829 w 19153142"/>
              <a:gd name="connsiteY18" fmla="*/ 4848291 h 4913407"/>
              <a:gd name="connsiteX19" fmla="*/ 12520692 w 19153142"/>
              <a:gd name="connsiteY19" fmla="*/ 4864333 h 4913407"/>
              <a:gd name="connsiteX20" fmla="*/ 11927134 w 19153142"/>
              <a:gd name="connsiteY20" fmla="*/ 4912459 h 4913407"/>
              <a:gd name="connsiteX21" fmla="*/ 10820229 w 19153142"/>
              <a:gd name="connsiteY21" fmla="*/ 4816207 h 4913407"/>
              <a:gd name="connsiteX22" fmla="*/ 10355008 w 19153142"/>
              <a:gd name="connsiteY22" fmla="*/ 4848291 h 4913407"/>
              <a:gd name="connsiteX23" fmla="*/ 9969997 w 19153142"/>
              <a:gd name="connsiteY23" fmla="*/ 4864333 h 4913407"/>
              <a:gd name="connsiteX24" fmla="*/ 9536861 w 19153142"/>
              <a:gd name="connsiteY24" fmla="*/ 4864333 h 4913407"/>
              <a:gd name="connsiteX25" fmla="*/ 8814966 w 19153142"/>
              <a:gd name="connsiteY25" fmla="*/ 4880375 h 4913407"/>
              <a:gd name="connsiteX26" fmla="*/ 8317661 w 19153142"/>
              <a:gd name="connsiteY26" fmla="*/ 4896417 h 4913407"/>
              <a:gd name="connsiteX27" fmla="*/ 7595766 w 19153142"/>
              <a:gd name="connsiteY27" fmla="*/ 4912459 h 4913407"/>
              <a:gd name="connsiteX28" fmla="*/ 6312397 w 19153142"/>
              <a:gd name="connsiteY28" fmla="*/ 4896417 h 4913407"/>
              <a:gd name="connsiteX29" fmla="*/ 5430082 w 19153142"/>
              <a:gd name="connsiteY29" fmla="*/ 4912459 h 4913407"/>
              <a:gd name="connsiteX30" fmla="*/ 4627976 w 19153142"/>
              <a:gd name="connsiteY30" fmla="*/ 4896417 h 4913407"/>
              <a:gd name="connsiteX31" fmla="*/ 3681492 w 19153142"/>
              <a:gd name="connsiteY31" fmla="*/ 4864333 h 4913407"/>
              <a:gd name="connsiteX32" fmla="*/ 3168145 w 19153142"/>
              <a:gd name="connsiteY32" fmla="*/ 4880375 h 4913407"/>
              <a:gd name="connsiteX33" fmla="*/ 2349997 w 19153142"/>
              <a:gd name="connsiteY33" fmla="*/ 4864333 h 4913407"/>
              <a:gd name="connsiteX34" fmla="*/ 1644145 w 19153142"/>
              <a:gd name="connsiteY34" fmla="*/ 4880375 h 4913407"/>
              <a:gd name="connsiteX35" fmla="*/ 1259134 w 19153142"/>
              <a:gd name="connsiteY35" fmla="*/ 4880375 h 4913407"/>
              <a:gd name="connsiteX36" fmla="*/ 954334 w 19153142"/>
              <a:gd name="connsiteY36" fmla="*/ 4768080 h 4913407"/>
              <a:gd name="connsiteX37" fmla="*/ 617450 w 19153142"/>
              <a:gd name="connsiteY37" fmla="*/ 4575575 h 4913407"/>
              <a:gd name="connsiteX38" fmla="*/ 376819 w 19153142"/>
              <a:gd name="connsiteY38" fmla="*/ 4270775 h 4913407"/>
              <a:gd name="connsiteX39" fmla="*/ 168271 w 19153142"/>
              <a:gd name="connsiteY39" fmla="*/ 4094312 h 4913407"/>
              <a:gd name="connsiteX40" fmla="*/ 23892 w 19153142"/>
              <a:gd name="connsiteY40" fmla="*/ 3757428 h 4913407"/>
              <a:gd name="connsiteX41" fmla="*/ 7850 w 19153142"/>
              <a:gd name="connsiteY41" fmla="*/ 3356375 h 4913407"/>
              <a:gd name="connsiteX42" fmla="*/ 104103 w 19153142"/>
              <a:gd name="connsiteY42" fmla="*/ 2875112 h 4913407"/>
              <a:gd name="connsiteX43" fmla="*/ 248482 w 19153142"/>
              <a:gd name="connsiteY43" fmla="*/ 2506144 h 4913407"/>
              <a:gd name="connsiteX44" fmla="*/ 473071 w 19153142"/>
              <a:gd name="connsiteY44" fmla="*/ 2249470 h 4913407"/>
              <a:gd name="connsiteX45" fmla="*/ 729745 w 19153142"/>
              <a:gd name="connsiteY45" fmla="*/ 1992796 h 4913407"/>
              <a:gd name="connsiteX46" fmla="*/ 1034545 w 19153142"/>
              <a:gd name="connsiteY46" fmla="*/ 1687996 h 4913407"/>
              <a:gd name="connsiteX47" fmla="*/ 1483724 w 19153142"/>
              <a:gd name="connsiteY47" fmla="*/ 1270902 h 4913407"/>
              <a:gd name="connsiteX48" fmla="*/ 1852692 w 19153142"/>
              <a:gd name="connsiteY48" fmla="*/ 1126523 h 4913407"/>
              <a:gd name="connsiteX49" fmla="*/ 2847303 w 19153142"/>
              <a:gd name="connsiteY49" fmla="*/ 917975 h 4913407"/>
              <a:gd name="connsiteX50" fmla="*/ 3472945 w 19153142"/>
              <a:gd name="connsiteY50" fmla="*/ 837765 h 4913407"/>
              <a:gd name="connsiteX51" fmla="*/ 4515682 w 19153142"/>
              <a:gd name="connsiteY51" fmla="*/ 773596 h 4913407"/>
              <a:gd name="connsiteX52" fmla="*/ 5141324 w 19153142"/>
              <a:gd name="connsiteY52" fmla="*/ 661302 h 4913407"/>
              <a:gd name="connsiteX53" fmla="*/ 6585113 w 19153142"/>
              <a:gd name="connsiteY53" fmla="*/ 597133 h 4913407"/>
              <a:gd name="connsiteX54" fmla="*/ 7611808 w 19153142"/>
              <a:gd name="connsiteY54" fmla="*/ 581091 h 4913407"/>
              <a:gd name="connsiteX55" fmla="*/ 8632333 w 19153142"/>
              <a:gd name="connsiteY55" fmla="*/ 636930 h 4913407"/>
              <a:gd name="connsiteX56" fmla="*/ 9264762 w 19153142"/>
              <a:gd name="connsiteY56" fmla="*/ 656057 h 4913407"/>
              <a:gd name="connsiteX57" fmla="*/ 9622933 w 19153142"/>
              <a:gd name="connsiteY57" fmla="*/ 796734 h 4913407"/>
              <a:gd name="connsiteX58" fmla="*/ 10565100 w 19153142"/>
              <a:gd name="connsiteY58" fmla="*/ 971038 h 4913407"/>
              <a:gd name="connsiteX59" fmla="*/ 11177783 w 19153142"/>
              <a:gd name="connsiteY59" fmla="*/ 1164468 h 4913407"/>
              <a:gd name="connsiteX60" fmla="*/ 11579453 w 19153142"/>
              <a:gd name="connsiteY60" fmla="*/ 1329518 h 4913407"/>
              <a:gd name="connsiteX61" fmla="*/ 12102673 w 19153142"/>
              <a:gd name="connsiteY61" fmla="*/ 1475439 h 4913407"/>
              <a:gd name="connsiteX62" fmla="*/ 12625273 w 19153142"/>
              <a:gd name="connsiteY62" fmla="*/ 1723782 h 4913407"/>
              <a:gd name="connsiteX63" fmla="*/ 12911565 w 19153142"/>
              <a:gd name="connsiteY63" fmla="*/ 1905490 h 4913407"/>
              <a:gd name="connsiteX64" fmla="*/ 13212662 w 19153142"/>
              <a:gd name="connsiteY64" fmla="*/ 2052029 h 4913407"/>
              <a:gd name="connsiteX65" fmla="*/ 13616800 w 19153142"/>
              <a:gd name="connsiteY65" fmla="*/ 2220779 h 4913407"/>
              <a:gd name="connsiteX66" fmla="*/ 14193189 w 19153142"/>
              <a:gd name="connsiteY66" fmla="*/ 2081232 h 4913407"/>
              <a:gd name="connsiteX67" fmla="*/ 13813448 w 19153142"/>
              <a:gd name="connsiteY67" fmla="*/ 1359192 h 4913407"/>
              <a:gd name="connsiteX68" fmla="*/ 14111989 w 19153142"/>
              <a:gd name="connsiteY68" fmla="*/ 1344644 h 4913407"/>
              <a:gd name="connsiteX69" fmla="*/ 14334996 w 19153142"/>
              <a:gd name="connsiteY69" fmla="*/ 1503010 h 4913407"/>
              <a:gd name="connsiteX70" fmla="*/ 14667214 w 19153142"/>
              <a:gd name="connsiteY70" fmla="*/ 1205348 h 4913407"/>
              <a:gd name="connsiteX71" fmla="*/ 14865974 w 19153142"/>
              <a:gd name="connsiteY71" fmla="*/ 1809292 h 4913407"/>
              <a:gd name="connsiteX72" fmla="*/ 14982062 w 19153142"/>
              <a:gd name="connsiteY72" fmla="*/ 1283958 h 4913407"/>
              <a:gd name="connsiteX73" fmla="*/ 15459199 w 19153142"/>
              <a:gd name="connsiteY73" fmla="*/ 1826071 h 4913407"/>
              <a:gd name="connsiteX74" fmla="*/ 15577561 w 19153142"/>
              <a:gd name="connsiteY74" fmla="*/ 1217304 h 4913407"/>
              <a:gd name="connsiteX75" fmla="*/ 16006000 w 19153142"/>
              <a:gd name="connsiteY75" fmla="*/ 1382865 h 4913407"/>
              <a:gd name="connsiteX76" fmla="*/ 16422288 w 19153142"/>
              <a:gd name="connsiteY76" fmla="*/ 994978 h 4913407"/>
              <a:gd name="connsiteX77" fmla="*/ 16989832 w 19153142"/>
              <a:gd name="connsiteY77" fmla="*/ 557478 h 4913407"/>
              <a:gd name="connsiteX78" fmla="*/ 17566525 w 19153142"/>
              <a:gd name="connsiteY78" fmla="*/ 476315 h 4913407"/>
              <a:gd name="connsiteX79" fmla="*/ 17947665 w 19153142"/>
              <a:gd name="connsiteY79" fmla="*/ 265342 h 4913407"/>
              <a:gd name="connsiteX80" fmla="*/ 18379160 w 19153142"/>
              <a:gd name="connsiteY80" fmla="*/ 21795 h 4913407"/>
              <a:gd name="connsiteX81" fmla="*/ 18686983 w 19153142"/>
              <a:gd name="connsiteY81" fmla="*/ 5297 h 4913407"/>
              <a:gd name="connsiteX82" fmla="*/ 18857359 w 19153142"/>
              <a:gd name="connsiteY82" fmla="*/ 101551 h 4913407"/>
              <a:gd name="connsiteX83" fmla="*/ 19153031 w 19153142"/>
              <a:gd name="connsiteY83" fmla="*/ 425295 h 4913407"/>
              <a:gd name="connsiteX0" fmla="*/ 19153031 w 19153142"/>
              <a:gd name="connsiteY0" fmla="*/ 425295 h 4931213"/>
              <a:gd name="connsiteX1" fmla="*/ 18889451 w 19153142"/>
              <a:gd name="connsiteY1" fmla="*/ 553117 h 4931213"/>
              <a:gd name="connsiteX2" fmla="*/ 18615343 w 19153142"/>
              <a:gd name="connsiteY2" fmla="*/ 617761 h 4931213"/>
              <a:gd name="connsiteX3" fmla="*/ 18319113 w 19153142"/>
              <a:gd name="connsiteY3" fmla="*/ 893399 h 4931213"/>
              <a:gd name="connsiteX4" fmla="*/ 18175554 w 19153142"/>
              <a:gd name="connsiteY4" fmla="*/ 699426 h 4931213"/>
              <a:gd name="connsiteX5" fmla="*/ 17857743 w 19153142"/>
              <a:gd name="connsiteY5" fmla="*/ 796644 h 4931213"/>
              <a:gd name="connsiteX6" fmla="*/ 17517846 w 19153142"/>
              <a:gd name="connsiteY6" fmla="*/ 1055262 h 4931213"/>
              <a:gd name="connsiteX7" fmla="*/ 17226014 w 19153142"/>
              <a:gd name="connsiteY7" fmla="*/ 1266235 h 4931213"/>
              <a:gd name="connsiteX8" fmla="*/ 16899928 w 19153142"/>
              <a:gd name="connsiteY8" fmla="*/ 1704217 h 4931213"/>
              <a:gd name="connsiteX9" fmla="*/ 16692222 w 19153142"/>
              <a:gd name="connsiteY9" fmla="*/ 1801435 h 4931213"/>
              <a:gd name="connsiteX10" fmla="*/ 16317139 w 19153142"/>
              <a:gd name="connsiteY10" fmla="*/ 2238935 h 4931213"/>
              <a:gd name="connsiteX11" fmla="*/ 16115509 w 19153142"/>
              <a:gd name="connsiteY11" fmla="*/ 2692450 h 4931213"/>
              <a:gd name="connsiteX12" fmla="*/ 15687070 w 19153142"/>
              <a:gd name="connsiteY12" fmla="*/ 3017179 h 4931213"/>
              <a:gd name="connsiteX13" fmla="*/ 15508381 w 19153142"/>
              <a:gd name="connsiteY13" fmla="*/ 3373456 h 4931213"/>
              <a:gd name="connsiteX14" fmla="*/ 15165410 w 19153142"/>
              <a:gd name="connsiteY14" fmla="*/ 3567912 h 4931213"/>
              <a:gd name="connsiteX15" fmla="*/ 14285745 w 19153142"/>
              <a:gd name="connsiteY15" fmla="*/ 4319115 h 4931213"/>
              <a:gd name="connsiteX16" fmla="*/ 13675724 w 19153142"/>
              <a:gd name="connsiteY16" fmla="*/ 4896417 h 4931213"/>
              <a:gd name="connsiteX17" fmla="*/ 13451134 w 19153142"/>
              <a:gd name="connsiteY17" fmla="*/ 4864333 h 4931213"/>
              <a:gd name="connsiteX18" fmla="*/ 12953829 w 19153142"/>
              <a:gd name="connsiteY18" fmla="*/ 4848291 h 4931213"/>
              <a:gd name="connsiteX19" fmla="*/ 12520692 w 19153142"/>
              <a:gd name="connsiteY19" fmla="*/ 4864333 h 4931213"/>
              <a:gd name="connsiteX20" fmla="*/ 11927134 w 19153142"/>
              <a:gd name="connsiteY20" fmla="*/ 4912459 h 4931213"/>
              <a:gd name="connsiteX21" fmla="*/ 10820229 w 19153142"/>
              <a:gd name="connsiteY21" fmla="*/ 4816207 h 4931213"/>
              <a:gd name="connsiteX22" fmla="*/ 10355008 w 19153142"/>
              <a:gd name="connsiteY22" fmla="*/ 4848291 h 4931213"/>
              <a:gd name="connsiteX23" fmla="*/ 9969997 w 19153142"/>
              <a:gd name="connsiteY23" fmla="*/ 4864333 h 4931213"/>
              <a:gd name="connsiteX24" fmla="*/ 9536861 w 19153142"/>
              <a:gd name="connsiteY24" fmla="*/ 4864333 h 4931213"/>
              <a:gd name="connsiteX25" fmla="*/ 8814966 w 19153142"/>
              <a:gd name="connsiteY25" fmla="*/ 4880375 h 4931213"/>
              <a:gd name="connsiteX26" fmla="*/ 8317661 w 19153142"/>
              <a:gd name="connsiteY26" fmla="*/ 4896417 h 4931213"/>
              <a:gd name="connsiteX27" fmla="*/ 7595766 w 19153142"/>
              <a:gd name="connsiteY27" fmla="*/ 4912459 h 4931213"/>
              <a:gd name="connsiteX28" fmla="*/ 6312397 w 19153142"/>
              <a:gd name="connsiteY28" fmla="*/ 4896417 h 4931213"/>
              <a:gd name="connsiteX29" fmla="*/ 5430082 w 19153142"/>
              <a:gd name="connsiteY29" fmla="*/ 4912459 h 4931213"/>
              <a:gd name="connsiteX30" fmla="*/ 4627976 w 19153142"/>
              <a:gd name="connsiteY30" fmla="*/ 4896417 h 4931213"/>
              <a:gd name="connsiteX31" fmla="*/ 3681492 w 19153142"/>
              <a:gd name="connsiteY31" fmla="*/ 4864333 h 4931213"/>
              <a:gd name="connsiteX32" fmla="*/ 3168145 w 19153142"/>
              <a:gd name="connsiteY32" fmla="*/ 4880375 h 4931213"/>
              <a:gd name="connsiteX33" fmla="*/ 2349997 w 19153142"/>
              <a:gd name="connsiteY33" fmla="*/ 4864333 h 4931213"/>
              <a:gd name="connsiteX34" fmla="*/ 1644145 w 19153142"/>
              <a:gd name="connsiteY34" fmla="*/ 4880375 h 4931213"/>
              <a:gd name="connsiteX35" fmla="*/ 1259134 w 19153142"/>
              <a:gd name="connsiteY35" fmla="*/ 4880375 h 4931213"/>
              <a:gd name="connsiteX36" fmla="*/ 954334 w 19153142"/>
              <a:gd name="connsiteY36" fmla="*/ 4768080 h 4931213"/>
              <a:gd name="connsiteX37" fmla="*/ 617450 w 19153142"/>
              <a:gd name="connsiteY37" fmla="*/ 4575575 h 4931213"/>
              <a:gd name="connsiteX38" fmla="*/ 376819 w 19153142"/>
              <a:gd name="connsiteY38" fmla="*/ 4270775 h 4931213"/>
              <a:gd name="connsiteX39" fmla="*/ 168271 w 19153142"/>
              <a:gd name="connsiteY39" fmla="*/ 4094312 h 4931213"/>
              <a:gd name="connsiteX40" fmla="*/ 23892 w 19153142"/>
              <a:gd name="connsiteY40" fmla="*/ 3757428 h 4931213"/>
              <a:gd name="connsiteX41" fmla="*/ 7850 w 19153142"/>
              <a:gd name="connsiteY41" fmla="*/ 3356375 h 4931213"/>
              <a:gd name="connsiteX42" fmla="*/ 104103 w 19153142"/>
              <a:gd name="connsiteY42" fmla="*/ 2875112 h 4931213"/>
              <a:gd name="connsiteX43" fmla="*/ 248482 w 19153142"/>
              <a:gd name="connsiteY43" fmla="*/ 2506144 h 4931213"/>
              <a:gd name="connsiteX44" fmla="*/ 473071 w 19153142"/>
              <a:gd name="connsiteY44" fmla="*/ 2249470 h 4931213"/>
              <a:gd name="connsiteX45" fmla="*/ 729745 w 19153142"/>
              <a:gd name="connsiteY45" fmla="*/ 1992796 h 4931213"/>
              <a:gd name="connsiteX46" fmla="*/ 1034545 w 19153142"/>
              <a:gd name="connsiteY46" fmla="*/ 1687996 h 4931213"/>
              <a:gd name="connsiteX47" fmla="*/ 1483724 w 19153142"/>
              <a:gd name="connsiteY47" fmla="*/ 1270902 h 4931213"/>
              <a:gd name="connsiteX48" fmla="*/ 1852692 w 19153142"/>
              <a:gd name="connsiteY48" fmla="*/ 1126523 h 4931213"/>
              <a:gd name="connsiteX49" fmla="*/ 2847303 w 19153142"/>
              <a:gd name="connsiteY49" fmla="*/ 917975 h 4931213"/>
              <a:gd name="connsiteX50" fmla="*/ 3472945 w 19153142"/>
              <a:gd name="connsiteY50" fmla="*/ 837765 h 4931213"/>
              <a:gd name="connsiteX51" fmla="*/ 4515682 w 19153142"/>
              <a:gd name="connsiteY51" fmla="*/ 773596 h 4931213"/>
              <a:gd name="connsiteX52" fmla="*/ 5141324 w 19153142"/>
              <a:gd name="connsiteY52" fmla="*/ 661302 h 4931213"/>
              <a:gd name="connsiteX53" fmla="*/ 6585113 w 19153142"/>
              <a:gd name="connsiteY53" fmla="*/ 597133 h 4931213"/>
              <a:gd name="connsiteX54" fmla="*/ 7611808 w 19153142"/>
              <a:gd name="connsiteY54" fmla="*/ 581091 h 4931213"/>
              <a:gd name="connsiteX55" fmla="*/ 8632333 w 19153142"/>
              <a:gd name="connsiteY55" fmla="*/ 636930 h 4931213"/>
              <a:gd name="connsiteX56" fmla="*/ 9264762 w 19153142"/>
              <a:gd name="connsiteY56" fmla="*/ 656057 h 4931213"/>
              <a:gd name="connsiteX57" fmla="*/ 9622933 w 19153142"/>
              <a:gd name="connsiteY57" fmla="*/ 796734 h 4931213"/>
              <a:gd name="connsiteX58" fmla="*/ 10565100 w 19153142"/>
              <a:gd name="connsiteY58" fmla="*/ 971038 h 4931213"/>
              <a:gd name="connsiteX59" fmla="*/ 11177783 w 19153142"/>
              <a:gd name="connsiteY59" fmla="*/ 1164468 h 4931213"/>
              <a:gd name="connsiteX60" fmla="*/ 11579453 w 19153142"/>
              <a:gd name="connsiteY60" fmla="*/ 1329518 h 4931213"/>
              <a:gd name="connsiteX61" fmla="*/ 12102673 w 19153142"/>
              <a:gd name="connsiteY61" fmla="*/ 1475439 h 4931213"/>
              <a:gd name="connsiteX62" fmla="*/ 12625273 w 19153142"/>
              <a:gd name="connsiteY62" fmla="*/ 1723782 h 4931213"/>
              <a:gd name="connsiteX63" fmla="*/ 12911565 w 19153142"/>
              <a:gd name="connsiteY63" fmla="*/ 1905490 h 4931213"/>
              <a:gd name="connsiteX64" fmla="*/ 13212662 w 19153142"/>
              <a:gd name="connsiteY64" fmla="*/ 2052029 h 4931213"/>
              <a:gd name="connsiteX65" fmla="*/ 13616800 w 19153142"/>
              <a:gd name="connsiteY65" fmla="*/ 2220779 h 4931213"/>
              <a:gd name="connsiteX66" fmla="*/ 14193189 w 19153142"/>
              <a:gd name="connsiteY66" fmla="*/ 2081232 h 4931213"/>
              <a:gd name="connsiteX67" fmla="*/ 13813448 w 19153142"/>
              <a:gd name="connsiteY67" fmla="*/ 1359192 h 4931213"/>
              <a:gd name="connsiteX68" fmla="*/ 14111989 w 19153142"/>
              <a:gd name="connsiteY68" fmla="*/ 1344644 h 4931213"/>
              <a:gd name="connsiteX69" fmla="*/ 14334996 w 19153142"/>
              <a:gd name="connsiteY69" fmla="*/ 1503010 h 4931213"/>
              <a:gd name="connsiteX70" fmla="*/ 14667214 w 19153142"/>
              <a:gd name="connsiteY70" fmla="*/ 1205348 h 4931213"/>
              <a:gd name="connsiteX71" fmla="*/ 14865974 w 19153142"/>
              <a:gd name="connsiteY71" fmla="*/ 1809292 h 4931213"/>
              <a:gd name="connsiteX72" fmla="*/ 14982062 w 19153142"/>
              <a:gd name="connsiteY72" fmla="*/ 1283958 h 4931213"/>
              <a:gd name="connsiteX73" fmla="*/ 15459199 w 19153142"/>
              <a:gd name="connsiteY73" fmla="*/ 1826071 h 4931213"/>
              <a:gd name="connsiteX74" fmla="*/ 15577561 w 19153142"/>
              <a:gd name="connsiteY74" fmla="*/ 1217304 h 4931213"/>
              <a:gd name="connsiteX75" fmla="*/ 16006000 w 19153142"/>
              <a:gd name="connsiteY75" fmla="*/ 1382865 h 4931213"/>
              <a:gd name="connsiteX76" fmla="*/ 16422288 w 19153142"/>
              <a:gd name="connsiteY76" fmla="*/ 994978 h 4931213"/>
              <a:gd name="connsiteX77" fmla="*/ 16989832 w 19153142"/>
              <a:gd name="connsiteY77" fmla="*/ 557478 h 4931213"/>
              <a:gd name="connsiteX78" fmla="*/ 17566525 w 19153142"/>
              <a:gd name="connsiteY78" fmla="*/ 476315 h 4931213"/>
              <a:gd name="connsiteX79" fmla="*/ 17947665 w 19153142"/>
              <a:gd name="connsiteY79" fmla="*/ 265342 h 4931213"/>
              <a:gd name="connsiteX80" fmla="*/ 18379160 w 19153142"/>
              <a:gd name="connsiteY80" fmla="*/ 21795 h 4931213"/>
              <a:gd name="connsiteX81" fmla="*/ 18686983 w 19153142"/>
              <a:gd name="connsiteY81" fmla="*/ 5297 h 4931213"/>
              <a:gd name="connsiteX82" fmla="*/ 18857359 w 19153142"/>
              <a:gd name="connsiteY82" fmla="*/ 101551 h 4931213"/>
              <a:gd name="connsiteX83" fmla="*/ 19153031 w 19153142"/>
              <a:gd name="connsiteY83" fmla="*/ 425295 h 4931213"/>
              <a:gd name="connsiteX0" fmla="*/ 19153031 w 19153142"/>
              <a:gd name="connsiteY0" fmla="*/ 425295 h 4913407"/>
              <a:gd name="connsiteX1" fmla="*/ 18889451 w 19153142"/>
              <a:gd name="connsiteY1" fmla="*/ 553117 h 4913407"/>
              <a:gd name="connsiteX2" fmla="*/ 18615343 w 19153142"/>
              <a:gd name="connsiteY2" fmla="*/ 617761 h 4913407"/>
              <a:gd name="connsiteX3" fmla="*/ 18319113 w 19153142"/>
              <a:gd name="connsiteY3" fmla="*/ 893399 h 4913407"/>
              <a:gd name="connsiteX4" fmla="*/ 18175554 w 19153142"/>
              <a:gd name="connsiteY4" fmla="*/ 699426 h 4913407"/>
              <a:gd name="connsiteX5" fmla="*/ 17857743 w 19153142"/>
              <a:gd name="connsiteY5" fmla="*/ 796644 h 4913407"/>
              <a:gd name="connsiteX6" fmla="*/ 17517846 w 19153142"/>
              <a:gd name="connsiteY6" fmla="*/ 1055262 h 4913407"/>
              <a:gd name="connsiteX7" fmla="*/ 17226014 w 19153142"/>
              <a:gd name="connsiteY7" fmla="*/ 1266235 h 4913407"/>
              <a:gd name="connsiteX8" fmla="*/ 16899928 w 19153142"/>
              <a:gd name="connsiteY8" fmla="*/ 1704217 h 4913407"/>
              <a:gd name="connsiteX9" fmla="*/ 16692222 w 19153142"/>
              <a:gd name="connsiteY9" fmla="*/ 1801435 h 4913407"/>
              <a:gd name="connsiteX10" fmla="*/ 16317139 w 19153142"/>
              <a:gd name="connsiteY10" fmla="*/ 2238935 h 4913407"/>
              <a:gd name="connsiteX11" fmla="*/ 16115509 w 19153142"/>
              <a:gd name="connsiteY11" fmla="*/ 2692450 h 4913407"/>
              <a:gd name="connsiteX12" fmla="*/ 15687070 w 19153142"/>
              <a:gd name="connsiteY12" fmla="*/ 3017179 h 4913407"/>
              <a:gd name="connsiteX13" fmla="*/ 15508381 w 19153142"/>
              <a:gd name="connsiteY13" fmla="*/ 3373456 h 4913407"/>
              <a:gd name="connsiteX14" fmla="*/ 15165410 w 19153142"/>
              <a:gd name="connsiteY14" fmla="*/ 3567912 h 4913407"/>
              <a:gd name="connsiteX15" fmla="*/ 14285745 w 19153142"/>
              <a:gd name="connsiteY15" fmla="*/ 4319115 h 4913407"/>
              <a:gd name="connsiteX16" fmla="*/ 13772391 w 19153142"/>
              <a:gd name="connsiteY16" fmla="*/ 4575704 h 4913407"/>
              <a:gd name="connsiteX17" fmla="*/ 13451134 w 19153142"/>
              <a:gd name="connsiteY17" fmla="*/ 4864333 h 4913407"/>
              <a:gd name="connsiteX18" fmla="*/ 12953829 w 19153142"/>
              <a:gd name="connsiteY18" fmla="*/ 4848291 h 4913407"/>
              <a:gd name="connsiteX19" fmla="*/ 12520692 w 19153142"/>
              <a:gd name="connsiteY19" fmla="*/ 4864333 h 4913407"/>
              <a:gd name="connsiteX20" fmla="*/ 11927134 w 19153142"/>
              <a:gd name="connsiteY20" fmla="*/ 4912459 h 4913407"/>
              <a:gd name="connsiteX21" fmla="*/ 10820229 w 19153142"/>
              <a:gd name="connsiteY21" fmla="*/ 4816207 h 4913407"/>
              <a:gd name="connsiteX22" fmla="*/ 10355008 w 19153142"/>
              <a:gd name="connsiteY22" fmla="*/ 4848291 h 4913407"/>
              <a:gd name="connsiteX23" fmla="*/ 9969997 w 19153142"/>
              <a:gd name="connsiteY23" fmla="*/ 4864333 h 4913407"/>
              <a:gd name="connsiteX24" fmla="*/ 9536861 w 19153142"/>
              <a:gd name="connsiteY24" fmla="*/ 4864333 h 4913407"/>
              <a:gd name="connsiteX25" fmla="*/ 8814966 w 19153142"/>
              <a:gd name="connsiteY25" fmla="*/ 4880375 h 4913407"/>
              <a:gd name="connsiteX26" fmla="*/ 8317661 w 19153142"/>
              <a:gd name="connsiteY26" fmla="*/ 4896417 h 4913407"/>
              <a:gd name="connsiteX27" fmla="*/ 7595766 w 19153142"/>
              <a:gd name="connsiteY27" fmla="*/ 4912459 h 4913407"/>
              <a:gd name="connsiteX28" fmla="*/ 6312397 w 19153142"/>
              <a:gd name="connsiteY28" fmla="*/ 4896417 h 4913407"/>
              <a:gd name="connsiteX29" fmla="*/ 5430082 w 19153142"/>
              <a:gd name="connsiteY29" fmla="*/ 4912459 h 4913407"/>
              <a:gd name="connsiteX30" fmla="*/ 4627976 w 19153142"/>
              <a:gd name="connsiteY30" fmla="*/ 4896417 h 4913407"/>
              <a:gd name="connsiteX31" fmla="*/ 3681492 w 19153142"/>
              <a:gd name="connsiteY31" fmla="*/ 4864333 h 4913407"/>
              <a:gd name="connsiteX32" fmla="*/ 3168145 w 19153142"/>
              <a:gd name="connsiteY32" fmla="*/ 4880375 h 4913407"/>
              <a:gd name="connsiteX33" fmla="*/ 2349997 w 19153142"/>
              <a:gd name="connsiteY33" fmla="*/ 4864333 h 4913407"/>
              <a:gd name="connsiteX34" fmla="*/ 1644145 w 19153142"/>
              <a:gd name="connsiteY34" fmla="*/ 4880375 h 4913407"/>
              <a:gd name="connsiteX35" fmla="*/ 1259134 w 19153142"/>
              <a:gd name="connsiteY35" fmla="*/ 4880375 h 4913407"/>
              <a:gd name="connsiteX36" fmla="*/ 954334 w 19153142"/>
              <a:gd name="connsiteY36" fmla="*/ 4768080 h 4913407"/>
              <a:gd name="connsiteX37" fmla="*/ 617450 w 19153142"/>
              <a:gd name="connsiteY37" fmla="*/ 4575575 h 4913407"/>
              <a:gd name="connsiteX38" fmla="*/ 376819 w 19153142"/>
              <a:gd name="connsiteY38" fmla="*/ 4270775 h 4913407"/>
              <a:gd name="connsiteX39" fmla="*/ 168271 w 19153142"/>
              <a:gd name="connsiteY39" fmla="*/ 4094312 h 4913407"/>
              <a:gd name="connsiteX40" fmla="*/ 23892 w 19153142"/>
              <a:gd name="connsiteY40" fmla="*/ 3757428 h 4913407"/>
              <a:gd name="connsiteX41" fmla="*/ 7850 w 19153142"/>
              <a:gd name="connsiteY41" fmla="*/ 3356375 h 4913407"/>
              <a:gd name="connsiteX42" fmla="*/ 104103 w 19153142"/>
              <a:gd name="connsiteY42" fmla="*/ 2875112 h 4913407"/>
              <a:gd name="connsiteX43" fmla="*/ 248482 w 19153142"/>
              <a:gd name="connsiteY43" fmla="*/ 2506144 h 4913407"/>
              <a:gd name="connsiteX44" fmla="*/ 473071 w 19153142"/>
              <a:gd name="connsiteY44" fmla="*/ 2249470 h 4913407"/>
              <a:gd name="connsiteX45" fmla="*/ 729745 w 19153142"/>
              <a:gd name="connsiteY45" fmla="*/ 1992796 h 4913407"/>
              <a:gd name="connsiteX46" fmla="*/ 1034545 w 19153142"/>
              <a:gd name="connsiteY46" fmla="*/ 1687996 h 4913407"/>
              <a:gd name="connsiteX47" fmla="*/ 1483724 w 19153142"/>
              <a:gd name="connsiteY47" fmla="*/ 1270902 h 4913407"/>
              <a:gd name="connsiteX48" fmla="*/ 1852692 w 19153142"/>
              <a:gd name="connsiteY48" fmla="*/ 1126523 h 4913407"/>
              <a:gd name="connsiteX49" fmla="*/ 2847303 w 19153142"/>
              <a:gd name="connsiteY49" fmla="*/ 917975 h 4913407"/>
              <a:gd name="connsiteX50" fmla="*/ 3472945 w 19153142"/>
              <a:gd name="connsiteY50" fmla="*/ 837765 h 4913407"/>
              <a:gd name="connsiteX51" fmla="*/ 4515682 w 19153142"/>
              <a:gd name="connsiteY51" fmla="*/ 773596 h 4913407"/>
              <a:gd name="connsiteX52" fmla="*/ 5141324 w 19153142"/>
              <a:gd name="connsiteY52" fmla="*/ 661302 h 4913407"/>
              <a:gd name="connsiteX53" fmla="*/ 6585113 w 19153142"/>
              <a:gd name="connsiteY53" fmla="*/ 597133 h 4913407"/>
              <a:gd name="connsiteX54" fmla="*/ 7611808 w 19153142"/>
              <a:gd name="connsiteY54" fmla="*/ 581091 h 4913407"/>
              <a:gd name="connsiteX55" fmla="*/ 8632333 w 19153142"/>
              <a:gd name="connsiteY55" fmla="*/ 636930 h 4913407"/>
              <a:gd name="connsiteX56" fmla="*/ 9264762 w 19153142"/>
              <a:gd name="connsiteY56" fmla="*/ 656057 h 4913407"/>
              <a:gd name="connsiteX57" fmla="*/ 9622933 w 19153142"/>
              <a:gd name="connsiteY57" fmla="*/ 796734 h 4913407"/>
              <a:gd name="connsiteX58" fmla="*/ 10565100 w 19153142"/>
              <a:gd name="connsiteY58" fmla="*/ 971038 h 4913407"/>
              <a:gd name="connsiteX59" fmla="*/ 11177783 w 19153142"/>
              <a:gd name="connsiteY59" fmla="*/ 1164468 h 4913407"/>
              <a:gd name="connsiteX60" fmla="*/ 11579453 w 19153142"/>
              <a:gd name="connsiteY60" fmla="*/ 1329518 h 4913407"/>
              <a:gd name="connsiteX61" fmla="*/ 12102673 w 19153142"/>
              <a:gd name="connsiteY61" fmla="*/ 1475439 h 4913407"/>
              <a:gd name="connsiteX62" fmla="*/ 12625273 w 19153142"/>
              <a:gd name="connsiteY62" fmla="*/ 1723782 h 4913407"/>
              <a:gd name="connsiteX63" fmla="*/ 12911565 w 19153142"/>
              <a:gd name="connsiteY63" fmla="*/ 1905490 h 4913407"/>
              <a:gd name="connsiteX64" fmla="*/ 13212662 w 19153142"/>
              <a:gd name="connsiteY64" fmla="*/ 2052029 h 4913407"/>
              <a:gd name="connsiteX65" fmla="*/ 13616800 w 19153142"/>
              <a:gd name="connsiteY65" fmla="*/ 2220779 h 4913407"/>
              <a:gd name="connsiteX66" fmla="*/ 14193189 w 19153142"/>
              <a:gd name="connsiteY66" fmla="*/ 2081232 h 4913407"/>
              <a:gd name="connsiteX67" fmla="*/ 13813448 w 19153142"/>
              <a:gd name="connsiteY67" fmla="*/ 1359192 h 4913407"/>
              <a:gd name="connsiteX68" fmla="*/ 14111989 w 19153142"/>
              <a:gd name="connsiteY68" fmla="*/ 1344644 h 4913407"/>
              <a:gd name="connsiteX69" fmla="*/ 14334996 w 19153142"/>
              <a:gd name="connsiteY69" fmla="*/ 1503010 h 4913407"/>
              <a:gd name="connsiteX70" fmla="*/ 14667214 w 19153142"/>
              <a:gd name="connsiteY70" fmla="*/ 1205348 h 4913407"/>
              <a:gd name="connsiteX71" fmla="*/ 14865974 w 19153142"/>
              <a:gd name="connsiteY71" fmla="*/ 1809292 h 4913407"/>
              <a:gd name="connsiteX72" fmla="*/ 14982062 w 19153142"/>
              <a:gd name="connsiteY72" fmla="*/ 1283958 h 4913407"/>
              <a:gd name="connsiteX73" fmla="*/ 15459199 w 19153142"/>
              <a:gd name="connsiteY73" fmla="*/ 1826071 h 4913407"/>
              <a:gd name="connsiteX74" fmla="*/ 15577561 w 19153142"/>
              <a:gd name="connsiteY74" fmla="*/ 1217304 h 4913407"/>
              <a:gd name="connsiteX75" fmla="*/ 16006000 w 19153142"/>
              <a:gd name="connsiteY75" fmla="*/ 1382865 h 4913407"/>
              <a:gd name="connsiteX76" fmla="*/ 16422288 w 19153142"/>
              <a:gd name="connsiteY76" fmla="*/ 994978 h 4913407"/>
              <a:gd name="connsiteX77" fmla="*/ 16989832 w 19153142"/>
              <a:gd name="connsiteY77" fmla="*/ 557478 h 4913407"/>
              <a:gd name="connsiteX78" fmla="*/ 17566525 w 19153142"/>
              <a:gd name="connsiteY78" fmla="*/ 476315 h 4913407"/>
              <a:gd name="connsiteX79" fmla="*/ 17947665 w 19153142"/>
              <a:gd name="connsiteY79" fmla="*/ 265342 h 4913407"/>
              <a:gd name="connsiteX80" fmla="*/ 18379160 w 19153142"/>
              <a:gd name="connsiteY80" fmla="*/ 21795 h 4913407"/>
              <a:gd name="connsiteX81" fmla="*/ 18686983 w 19153142"/>
              <a:gd name="connsiteY81" fmla="*/ 5297 h 4913407"/>
              <a:gd name="connsiteX82" fmla="*/ 18857359 w 19153142"/>
              <a:gd name="connsiteY82" fmla="*/ 101551 h 4913407"/>
              <a:gd name="connsiteX83" fmla="*/ 19153031 w 19153142"/>
              <a:gd name="connsiteY83" fmla="*/ 425295 h 4913407"/>
              <a:gd name="connsiteX0" fmla="*/ 19153031 w 19153142"/>
              <a:gd name="connsiteY0" fmla="*/ 425295 h 4913407"/>
              <a:gd name="connsiteX1" fmla="*/ 18889451 w 19153142"/>
              <a:gd name="connsiteY1" fmla="*/ 553117 h 4913407"/>
              <a:gd name="connsiteX2" fmla="*/ 18615343 w 19153142"/>
              <a:gd name="connsiteY2" fmla="*/ 617761 h 4913407"/>
              <a:gd name="connsiteX3" fmla="*/ 18319113 w 19153142"/>
              <a:gd name="connsiteY3" fmla="*/ 893399 h 4913407"/>
              <a:gd name="connsiteX4" fmla="*/ 18175554 w 19153142"/>
              <a:gd name="connsiteY4" fmla="*/ 699426 h 4913407"/>
              <a:gd name="connsiteX5" fmla="*/ 17857743 w 19153142"/>
              <a:gd name="connsiteY5" fmla="*/ 796644 h 4913407"/>
              <a:gd name="connsiteX6" fmla="*/ 17517846 w 19153142"/>
              <a:gd name="connsiteY6" fmla="*/ 1055262 h 4913407"/>
              <a:gd name="connsiteX7" fmla="*/ 17226014 w 19153142"/>
              <a:gd name="connsiteY7" fmla="*/ 1266235 h 4913407"/>
              <a:gd name="connsiteX8" fmla="*/ 16899928 w 19153142"/>
              <a:gd name="connsiteY8" fmla="*/ 1704217 h 4913407"/>
              <a:gd name="connsiteX9" fmla="*/ 16692222 w 19153142"/>
              <a:gd name="connsiteY9" fmla="*/ 1801435 h 4913407"/>
              <a:gd name="connsiteX10" fmla="*/ 16317139 w 19153142"/>
              <a:gd name="connsiteY10" fmla="*/ 2238935 h 4913407"/>
              <a:gd name="connsiteX11" fmla="*/ 16115509 w 19153142"/>
              <a:gd name="connsiteY11" fmla="*/ 2692450 h 4913407"/>
              <a:gd name="connsiteX12" fmla="*/ 15687070 w 19153142"/>
              <a:gd name="connsiteY12" fmla="*/ 3017179 h 4913407"/>
              <a:gd name="connsiteX13" fmla="*/ 15508381 w 19153142"/>
              <a:gd name="connsiteY13" fmla="*/ 3373456 h 4913407"/>
              <a:gd name="connsiteX14" fmla="*/ 15165410 w 19153142"/>
              <a:gd name="connsiteY14" fmla="*/ 3567912 h 4913407"/>
              <a:gd name="connsiteX15" fmla="*/ 14285745 w 19153142"/>
              <a:gd name="connsiteY15" fmla="*/ 4319115 h 4913407"/>
              <a:gd name="connsiteX16" fmla="*/ 13772391 w 19153142"/>
              <a:gd name="connsiteY16" fmla="*/ 4575704 h 4913407"/>
              <a:gd name="connsiteX17" fmla="*/ 13451137 w 19153142"/>
              <a:gd name="connsiteY17" fmla="*/ 4663878 h 4913407"/>
              <a:gd name="connsiteX18" fmla="*/ 12953829 w 19153142"/>
              <a:gd name="connsiteY18" fmla="*/ 4848291 h 4913407"/>
              <a:gd name="connsiteX19" fmla="*/ 12520692 w 19153142"/>
              <a:gd name="connsiteY19" fmla="*/ 4864333 h 4913407"/>
              <a:gd name="connsiteX20" fmla="*/ 11927134 w 19153142"/>
              <a:gd name="connsiteY20" fmla="*/ 4912459 h 4913407"/>
              <a:gd name="connsiteX21" fmla="*/ 10820229 w 19153142"/>
              <a:gd name="connsiteY21" fmla="*/ 4816207 h 4913407"/>
              <a:gd name="connsiteX22" fmla="*/ 10355008 w 19153142"/>
              <a:gd name="connsiteY22" fmla="*/ 4848291 h 4913407"/>
              <a:gd name="connsiteX23" fmla="*/ 9969997 w 19153142"/>
              <a:gd name="connsiteY23" fmla="*/ 4864333 h 4913407"/>
              <a:gd name="connsiteX24" fmla="*/ 9536861 w 19153142"/>
              <a:gd name="connsiteY24" fmla="*/ 4864333 h 4913407"/>
              <a:gd name="connsiteX25" fmla="*/ 8814966 w 19153142"/>
              <a:gd name="connsiteY25" fmla="*/ 4880375 h 4913407"/>
              <a:gd name="connsiteX26" fmla="*/ 8317661 w 19153142"/>
              <a:gd name="connsiteY26" fmla="*/ 4896417 h 4913407"/>
              <a:gd name="connsiteX27" fmla="*/ 7595766 w 19153142"/>
              <a:gd name="connsiteY27" fmla="*/ 4912459 h 4913407"/>
              <a:gd name="connsiteX28" fmla="*/ 6312397 w 19153142"/>
              <a:gd name="connsiteY28" fmla="*/ 4896417 h 4913407"/>
              <a:gd name="connsiteX29" fmla="*/ 5430082 w 19153142"/>
              <a:gd name="connsiteY29" fmla="*/ 4912459 h 4913407"/>
              <a:gd name="connsiteX30" fmla="*/ 4627976 w 19153142"/>
              <a:gd name="connsiteY30" fmla="*/ 4896417 h 4913407"/>
              <a:gd name="connsiteX31" fmla="*/ 3681492 w 19153142"/>
              <a:gd name="connsiteY31" fmla="*/ 4864333 h 4913407"/>
              <a:gd name="connsiteX32" fmla="*/ 3168145 w 19153142"/>
              <a:gd name="connsiteY32" fmla="*/ 4880375 h 4913407"/>
              <a:gd name="connsiteX33" fmla="*/ 2349997 w 19153142"/>
              <a:gd name="connsiteY33" fmla="*/ 4864333 h 4913407"/>
              <a:gd name="connsiteX34" fmla="*/ 1644145 w 19153142"/>
              <a:gd name="connsiteY34" fmla="*/ 4880375 h 4913407"/>
              <a:gd name="connsiteX35" fmla="*/ 1259134 w 19153142"/>
              <a:gd name="connsiteY35" fmla="*/ 4880375 h 4913407"/>
              <a:gd name="connsiteX36" fmla="*/ 954334 w 19153142"/>
              <a:gd name="connsiteY36" fmla="*/ 4768080 h 4913407"/>
              <a:gd name="connsiteX37" fmla="*/ 617450 w 19153142"/>
              <a:gd name="connsiteY37" fmla="*/ 4575575 h 4913407"/>
              <a:gd name="connsiteX38" fmla="*/ 376819 w 19153142"/>
              <a:gd name="connsiteY38" fmla="*/ 4270775 h 4913407"/>
              <a:gd name="connsiteX39" fmla="*/ 168271 w 19153142"/>
              <a:gd name="connsiteY39" fmla="*/ 4094312 h 4913407"/>
              <a:gd name="connsiteX40" fmla="*/ 23892 w 19153142"/>
              <a:gd name="connsiteY40" fmla="*/ 3757428 h 4913407"/>
              <a:gd name="connsiteX41" fmla="*/ 7850 w 19153142"/>
              <a:gd name="connsiteY41" fmla="*/ 3356375 h 4913407"/>
              <a:gd name="connsiteX42" fmla="*/ 104103 w 19153142"/>
              <a:gd name="connsiteY42" fmla="*/ 2875112 h 4913407"/>
              <a:gd name="connsiteX43" fmla="*/ 248482 w 19153142"/>
              <a:gd name="connsiteY43" fmla="*/ 2506144 h 4913407"/>
              <a:gd name="connsiteX44" fmla="*/ 473071 w 19153142"/>
              <a:gd name="connsiteY44" fmla="*/ 2249470 h 4913407"/>
              <a:gd name="connsiteX45" fmla="*/ 729745 w 19153142"/>
              <a:gd name="connsiteY45" fmla="*/ 1992796 h 4913407"/>
              <a:gd name="connsiteX46" fmla="*/ 1034545 w 19153142"/>
              <a:gd name="connsiteY46" fmla="*/ 1687996 h 4913407"/>
              <a:gd name="connsiteX47" fmla="*/ 1483724 w 19153142"/>
              <a:gd name="connsiteY47" fmla="*/ 1270902 h 4913407"/>
              <a:gd name="connsiteX48" fmla="*/ 1852692 w 19153142"/>
              <a:gd name="connsiteY48" fmla="*/ 1126523 h 4913407"/>
              <a:gd name="connsiteX49" fmla="*/ 2847303 w 19153142"/>
              <a:gd name="connsiteY49" fmla="*/ 917975 h 4913407"/>
              <a:gd name="connsiteX50" fmla="*/ 3472945 w 19153142"/>
              <a:gd name="connsiteY50" fmla="*/ 837765 h 4913407"/>
              <a:gd name="connsiteX51" fmla="*/ 4515682 w 19153142"/>
              <a:gd name="connsiteY51" fmla="*/ 773596 h 4913407"/>
              <a:gd name="connsiteX52" fmla="*/ 5141324 w 19153142"/>
              <a:gd name="connsiteY52" fmla="*/ 661302 h 4913407"/>
              <a:gd name="connsiteX53" fmla="*/ 6585113 w 19153142"/>
              <a:gd name="connsiteY53" fmla="*/ 597133 h 4913407"/>
              <a:gd name="connsiteX54" fmla="*/ 7611808 w 19153142"/>
              <a:gd name="connsiteY54" fmla="*/ 581091 h 4913407"/>
              <a:gd name="connsiteX55" fmla="*/ 8632333 w 19153142"/>
              <a:gd name="connsiteY55" fmla="*/ 636930 h 4913407"/>
              <a:gd name="connsiteX56" fmla="*/ 9264762 w 19153142"/>
              <a:gd name="connsiteY56" fmla="*/ 656057 h 4913407"/>
              <a:gd name="connsiteX57" fmla="*/ 9622933 w 19153142"/>
              <a:gd name="connsiteY57" fmla="*/ 796734 h 4913407"/>
              <a:gd name="connsiteX58" fmla="*/ 10565100 w 19153142"/>
              <a:gd name="connsiteY58" fmla="*/ 971038 h 4913407"/>
              <a:gd name="connsiteX59" fmla="*/ 11177783 w 19153142"/>
              <a:gd name="connsiteY59" fmla="*/ 1164468 h 4913407"/>
              <a:gd name="connsiteX60" fmla="*/ 11579453 w 19153142"/>
              <a:gd name="connsiteY60" fmla="*/ 1329518 h 4913407"/>
              <a:gd name="connsiteX61" fmla="*/ 12102673 w 19153142"/>
              <a:gd name="connsiteY61" fmla="*/ 1475439 h 4913407"/>
              <a:gd name="connsiteX62" fmla="*/ 12625273 w 19153142"/>
              <a:gd name="connsiteY62" fmla="*/ 1723782 h 4913407"/>
              <a:gd name="connsiteX63" fmla="*/ 12911565 w 19153142"/>
              <a:gd name="connsiteY63" fmla="*/ 1905490 h 4913407"/>
              <a:gd name="connsiteX64" fmla="*/ 13212662 w 19153142"/>
              <a:gd name="connsiteY64" fmla="*/ 2052029 h 4913407"/>
              <a:gd name="connsiteX65" fmla="*/ 13616800 w 19153142"/>
              <a:gd name="connsiteY65" fmla="*/ 2220779 h 4913407"/>
              <a:gd name="connsiteX66" fmla="*/ 14193189 w 19153142"/>
              <a:gd name="connsiteY66" fmla="*/ 2081232 h 4913407"/>
              <a:gd name="connsiteX67" fmla="*/ 13813448 w 19153142"/>
              <a:gd name="connsiteY67" fmla="*/ 1359192 h 4913407"/>
              <a:gd name="connsiteX68" fmla="*/ 14111989 w 19153142"/>
              <a:gd name="connsiteY68" fmla="*/ 1344644 h 4913407"/>
              <a:gd name="connsiteX69" fmla="*/ 14334996 w 19153142"/>
              <a:gd name="connsiteY69" fmla="*/ 1503010 h 4913407"/>
              <a:gd name="connsiteX70" fmla="*/ 14667214 w 19153142"/>
              <a:gd name="connsiteY70" fmla="*/ 1205348 h 4913407"/>
              <a:gd name="connsiteX71" fmla="*/ 14865974 w 19153142"/>
              <a:gd name="connsiteY71" fmla="*/ 1809292 h 4913407"/>
              <a:gd name="connsiteX72" fmla="*/ 14982062 w 19153142"/>
              <a:gd name="connsiteY72" fmla="*/ 1283958 h 4913407"/>
              <a:gd name="connsiteX73" fmla="*/ 15459199 w 19153142"/>
              <a:gd name="connsiteY73" fmla="*/ 1826071 h 4913407"/>
              <a:gd name="connsiteX74" fmla="*/ 15577561 w 19153142"/>
              <a:gd name="connsiteY74" fmla="*/ 1217304 h 4913407"/>
              <a:gd name="connsiteX75" fmla="*/ 16006000 w 19153142"/>
              <a:gd name="connsiteY75" fmla="*/ 1382865 h 4913407"/>
              <a:gd name="connsiteX76" fmla="*/ 16422288 w 19153142"/>
              <a:gd name="connsiteY76" fmla="*/ 994978 h 4913407"/>
              <a:gd name="connsiteX77" fmla="*/ 16989832 w 19153142"/>
              <a:gd name="connsiteY77" fmla="*/ 557478 h 4913407"/>
              <a:gd name="connsiteX78" fmla="*/ 17566525 w 19153142"/>
              <a:gd name="connsiteY78" fmla="*/ 476315 h 4913407"/>
              <a:gd name="connsiteX79" fmla="*/ 17947665 w 19153142"/>
              <a:gd name="connsiteY79" fmla="*/ 265342 h 4913407"/>
              <a:gd name="connsiteX80" fmla="*/ 18379160 w 19153142"/>
              <a:gd name="connsiteY80" fmla="*/ 21795 h 4913407"/>
              <a:gd name="connsiteX81" fmla="*/ 18686983 w 19153142"/>
              <a:gd name="connsiteY81" fmla="*/ 5297 h 4913407"/>
              <a:gd name="connsiteX82" fmla="*/ 18857359 w 19153142"/>
              <a:gd name="connsiteY82" fmla="*/ 101551 h 4913407"/>
              <a:gd name="connsiteX83" fmla="*/ 19153031 w 19153142"/>
              <a:gd name="connsiteY83" fmla="*/ 425295 h 4913407"/>
              <a:gd name="connsiteX0" fmla="*/ 20071313 w 20071329"/>
              <a:gd name="connsiteY0" fmla="*/ 385202 h 4913407"/>
              <a:gd name="connsiteX1" fmla="*/ 18889451 w 20071329"/>
              <a:gd name="connsiteY1" fmla="*/ 553117 h 4913407"/>
              <a:gd name="connsiteX2" fmla="*/ 18615343 w 20071329"/>
              <a:gd name="connsiteY2" fmla="*/ 617761 h 4913407"/>
              <a:gd name="connsiteX3" fmla="*/ 18319113 w 20071329"/>
              <a:gd name="connsiteY3" fmla="*/ 893399 h 4913407"/>
              <a:gd name="connsiteX4" fmla="*/ 18175554 w 20071329"/>
              <a:gd name="connsiteY4" fmla="*/ 699426 h 4913407"/>
              <a:gd name="connsiteX5" fmla="*/ 17857743 w 20071329"/>
              <a:gd name="connsiteY5" fmla="*/ 796644 h 4913407"/>
              <a:gd name="connsiteX6" fmla="*/ 17517846 w 20071329"/>
              <a:gd name="connsiteY6" fmla="*/ 1055262 h 4913407"/>
              <a:gd name="connsiteX7" fmla="*/ 17226014 w 20071329"/>
              <a:gd name="connsiteY7" fmla="*/ 1266235 h 4913407"/>
              <a:gd name="connsiteX8" fmla="*/ 16899928 w 20071329"/>
              <a:gd name="connsiteY8" fmla="*/ 1704217 h 4913407"/>
              <a:gd name="connsiteX9" fmla="*/ 16692222 w 20071329"/>
              <a:gd name="connsiteY9" fmla="*/ 1801435 h 4913407"/>
              <a:gd name="connsiteX10" fmla="*/ 16317139 w 20071329"/>
              <a:gd name="connsiteY10" fmla="*/ 2238935 h 4913407"/>
              <a:gd name="connsiteX11" fmla="*/ 16115509 w 20071329"/>
              <a:gd name="connsiteY11" fmla="*/ 2692450 h 4913407"/>
              <a:gd name="connsiteX12" fmla="*/ 15687070 w 20071329"/>
              <a:gd name="connsiteY12" fmla="*/ 3017179 h 4913407"/>
              <a:gd name="connsiteX13" fmla="*/ 15508381 w 20071329"/>
              <a:gd name="connsiteY13" fmla="*/ 3373456 h 4913407"/>
              <a:gd name="connsiteX14" fmla="*/ 15165410 w 20071329"/>
              <a:gd name="connsiteY14" fmla="*/ 3567912 h 4913407"/>
              <a:gd name="connsiteX15" fmla="*/ 14285745 w 20071329"/>
              <a:gd name="connsiteY15" fmla="*/ 4319115 h 4913407"/>
              <a:gd name="connsiteX16" fmla="*/ 13772391 w 20071329"/>
              <a:gd name="connsiteY16" fmla="*/ 4575704 h 4913407"/>
              <a:gd name="connsiteX17" fmla="*/ 13451137 w 20071329"/>
              <a:gd name="connsiteY17" fmla="*/ 4663878 h 4913407"/>
              <a:gd name="connsiteX18" fmla="*/ 12953829 w 20071329"/>
              <a:gd name="connsiteY18" fmla="*/ 4848291 h 4913407"/>
              <a:gd name="connsiteX19" fmla="*/ 12520692 w 20071329"/>
              <a:gd name="connsiteY19" fmla="*/ 4864333 h 4913407"/>
              <a:gd name="connsiteX20" fmla="*/ 11927134 w 20071329"/>
              <a:gd name="connsiteY20" fmla="*/ 4912459 h 4913407"/>
              <a:gd name="connsiteX21" fmla="*/ 10820229 w 20071329"/>
              <a:gd name="connsiteY21" fmla="*/ 4816207 h 4913407"/>
              <a:gd name="connsiteX22" fmla="*/ 10355008 w 20071329"/>
              <a:gd name="connsiteY22" fmla="*/ 4848291 h 4913407"/>
              <a:gd name="connsiteX23" fmla="*/ 9969997 w 20071329"/>
              <a:gd name="connsiteY23" fmla="*/ 4864333 h 4913407"/>
              <a:gd name="connsiteX24" fmla="*/ 9536861 w 20071329"/>
              <a:gd name="connsiteY24" fmla="*/ 4864333 h 4913407"/>
              <a:gd name="connsiteX25" fmla="*/ 8814966 w 20071329"/>
              <a:gd name="connsiteY25" fmla="*/ 4880375 h 4913407"/>
              <a:gd name="connsiteX26" fmla="*/ 8317661 w 20071329"/>
              <a:gd name="connsiteY26" fmla="*/ 4896417 h 4913407"/>
              <a:gd name="connsiteX27" fmla="*/ 7595766 w 20071329"/>
              <a:gd name="connsiteY27" fmla="*/ 4912459 h 4913407"/>
              <a:gd name="connsiteX28" fmla="*/ 6312397 w 20071329"/>
              <a:gd name="connsiteY28" fmla="*/ 4896417 h 4913407"/>
              <a:gd name="connsiteX29" fmla="*/ 5430082 w 20071329"/>
              <a:gd name="connsiteY29" fmla="*/ 4912459 h 4913407"/>
              <a:gd name="connsiteX30" fmla="*/ 4627976 w 20071329"/>
              <a:gd name="connsiteY30" fmla="*/ 4896417 h 4913407"/>
              <a:gd name="connsiteX31" fmla="*/ 3681492 w 20071329"/>
              <a:gd name="connsiteY31" fmla="*/ 4864333 h 4913407"/>
              <a:gd name="connsiteX32" fmla="*/ 3168145 w 20071329"/>
              <a:gd name="connsiteY32" fmla="*/ 4880375 h 4913407"/>
              <a:gd name="connsiteX33" fmla="*/ 2349997 w 20071329"/>
              <a:gd name="connsiteY33" fmla="*/ 4864333 h 4913407"/>
              <a:gd name="connsiteX34" fmla="*/ 1644145 w 20071329"/>
              <a:gd name="connsiteY34" fmla="*/ 4880375 h 4913407"/>
              <a:gd name="connsiteX35" fmla="*/ 1259134 w 20071329"/>
              <a:gd name="connsiteY35" fmla="*/ 4880375 h 4913407"/>
              <a:gd name="connsiteX36" fmla="*/ 954334 w 20071329"/>
              <a:gd name="connsiteY36" fmla="*/ 4768080 h 4913407"/>
              <a:gd name="connsiteX37" fmla="*/ 617450 w 20071329"/>
              <a:gd name="connsiteY37" fmla="*/ 4575575 h 4913407"/>
              <a:gd name="connsiteX38" fmla="*/ 376819 w 20071329"/>
              <a:gd name="connsiteY38" fmla="*/ 4270775 h 4913407"/>
              <a:gd name="connsiteX39" fmla="*/ 168271 w 20071329"/>
              <a:gd name="connsiteY39" fmla="*/ 4094312 h 4913407"/>
              <a:gd name="connsiteX40" fmla="*/ 23892 w 20071329"/>
              <a:gd name="connsiteY40" fmla="*/ 3757428 h 4913407"/>
              <a:gd name="connsiteX41" fmla="*/ 7850 w 20071329"/>
              <a:gd name="connsiteY41" fmla="*/ 3356375 h 4913407"/>
              <a:gd name="connsiteX42" fmla="*/ 104103 w 20071329"/>
              <a:gd name="connsiteY42" fmla="*/ 2875112 h 4913407"/>
              <a:gd name="connsiteX43" fmla="*/ 248482 w 20071329"/>
              <a:gd name="connsiteY43" fmla="*/ 2506144 h 4913407"/>
              <a:gd name="connsiteX44" fmla="*/ 473071 w 20071329"/>
              <a:gd name="connsiteY44" fmla="*/ 2249470 h 4913407"/>
              <a:gd name="connsiteX45" fmla="*/ 729745 w 20071329"/>
              <a:gd name="connsiteY45" fmla="*/ 1992796 h 4913407"/>
              <a:gd name="connsiteX46" fmla="*/ 1034545 w 20071329"/>
              <a:gd name="connsiteY46" fmla="*/ 1687996 h 4913407"/>
              <a:gd name="connsiteX47" fmla="*/ 1483724 w 20071329"/>
              <a:gd name="connsiteY47" fmla="*/ 1270902 h 4913407"/>
              <a:gd name="connsiteX48" fmla="*/ 1852692 w 20071329"/>
              <a:gd name="connsiteY48" fmla="*/ 1126523 h 4913407"/>
              <a:gd name="connsiteX49" fmla="*/ 2847303 w 20071329"/>
              <a:gd name="connsiteY49" fmla="*/ 917975 h 4913407"/>
              <a:gd name="connsiteX50" fmla="*/ 3472945 w 20071329"/>
              <a:gd name="connsiteY50" fmla="*/ 837765 h 4913407"/>
              <a:gd name="connsiteX51" fmla="*/ 4515682 w 20071329"/>
              <a:gd name="connsiteY51" fmla="*/ 773596 h 4913407"/>
              <a:gd name="connsiteX52" fmla="*/ 5141324 w 20071329"/>
              <a:gd name="connsiteY52" fmla="*/ 661302 h 4913407"/>
              <a:gd name="connsiteX53" fmla="*/ 6585113 w 20071329"/>
              <a:gd name="connsiteY53" fmla="*/ 597133 h 4913407"/>
              <a:gd name="connsiteX54" fmla="*/ 7611808 w 20071329"/>
              <a:gd name="connsiteY54" fmla="*/ 581091 h 4913407"/>
              <a:gd name="connsiteX55" fmla="*/ 8632333 w 20071329"/>
              <a:gd name="connsiteY55" fmla="*/ 636930 h 4913407"/>
              <a:gd name="connsiteX56" fmla="*/ 9264762 w 20071329"/>
              <a:gd name="connsiteY56" fmla="*/ 656057 h 4913407"/>
              <a:gd name="connsiteX57" fmla="*/ 9622933 w 20071329"/>
              <a:gd name="connsiteY57" fmla="*/ 796734 h 4913407"/>
              <a:gd name="connsiteX58" fmla="*/ 10565100 w 20071329"/>
              <a:gd name="connsiteY58" fmla="*/ 971038 h 4913407"/>
              <a:gd name="connsiteX59" fmla="*/ 11177783 w 20071329"/>
              <a:gd name="connsiteY59" fmla="*/ 1164468 h 4913407"/>
              <a:gd name="connsiteX60" fmla="*/ 11579453 w 20071329"/>
              <a:gd name="connsiteY60" fmla="*/ 1329518 h 4913407"/>
              <a:gd name="connsiteX61" fmla="*/ 12102673 w 20071329"/>
              <a:gd name="connsiteY61" fmla="*/ 1475439 h 4913407"/>
              <a:gd name="connsiteX62" fmla="*/ 12625273 w 20071329"/>
              <a:gd name="connsiteY62" fmla="*/ 1723782 h 4913407"/>
              <a:gd name="connsiteX63" fmla="*/ 12911565 w 20071329"/>
              <a:gd name="connsiteY63" fmla="*/ 1905490 h 4913407"/>
              <a:gd name="connsiteX64" fmla="*/ 13212662 w 20071329"/>
              <a:gd name="connsiteY64" fmla="*/ 2052029 h 4913407"/>
              <a:gd name="connsiteX65" fmla="*/ 13616800 w 20071329"/>
              <a:gd name="connsiteY65" fmla="*/ 2220779 h 4913407"/>
              <a:gd name="connsiteX66" fmla="*/ 14193189 w 20071329"/>
              <a:gd name="connsiteY66" fmla="*/ 2081232 h 4913407"/>
              <a:gd name="connsiteX67" fmla="*/ 13813448 w 20071329"/>
              <a:gd name="connsiteY67" fmla="*/ 1359192 h 4913407"/>
              <a:gd name="connsiteX68" fmla="*/ 14111989 w 20071329"/>
              <a:gd name="connsiteY68" fmla="*/ 1344644 h 4913407"/>
              <a:gd name="connsiteX69" fmla="*/ 14334996 w 20071329"/>
              <a:gd name="connsiteY69" fmla="*/ 1503010 h 4913407"/>
              <a:gd name="connsiteX70" fmla="*/ 14667214 w 20071329"/>
              <a:gd name="connsiteY70" fmla="*/ 1205348 h 4913407"/>
              <a:gd name="connsiteX71" fmla="*/ 14865974 w 20071329"/>
              <a:gd name="connsiteY71" fmla="*/ 1809292 h 4913407"/>
              <a:gd name="connsiteX72" fmla="*/ 14982062 w 20071329"/>
              <a:gd name="connsiteY72" fmla="*/ 1283958 h 4913407"/>
              <a:gd name="connsiteX73" fmla="*/ 15459199 w 20071329"/>
              <a:gd name="connsiteY73" fmla="*/ 1826071 h 4913407"/>
              <a:gd name="connsiteX74" fmla="*/ 15577561 w 20071329"/>
              <a:gd name="connsiteY74" fmla="*/ 1217304 h 4913407"/>
              <a:gd name="connsiteX75" fmla="*/ 16006000 w 20071329"/>
              <a:gd name="connsiteY75" fmla="*/ 1382865 h 4913407"/>
              <a:gd name="connsiteX76" fmla="*/ 16422288 w 20071329"/>
              <a:gd name="connsiteY76" fmla="*/ 994978 h 4913407"/>
              <a:gd name="connsiteX77" fmla="*/ 16989832 w 20071329"/>
              <a:gd name="connsiteY77" fmla="*/ 557478 h 4913407"/>
              <a:gd name="connsiteX78" fmla="*/ 17566525 w 20071329"/>
              <a:gd name="connsiteY78" fmla="*/ 476315 h 4913407"/>
              <a:gd name="connsiteX79" fmla="*/ 17947665 w 20071329"/>
              <a:gd name="connsiteY79" fmla="*/ 265342 h 4913407"/>
              <a:gd name="connsiteX80" fmla="*/ 18379160 w 20071329"/>
              <a:gd name="connsiteY80" fmla="*/ 21795 h 4913407"/>
              <a:gd name="connsiteX81" fmla="*/ 18686983 w 20071329"/>
              <a:gd name="connsiteY81" fmla="*/ 5297 h 4913407"/>
              <a:gd name="connsiteX82" fmla="*/ 18857359 w 20071329"/>
              <a:gd name="connsiteY82" fmla="*/ 101551 h 4913407"/>
              <a:gd name="connsiteX83" fmla="*/ 20071313 w 20071329"/>
              <a:gd name="connsiteY83" fmla="*/ 385202 h 4913407"/>
              <a:gd name="connsiteX0" fmla="*/ 20071313 w 20103996"/>
              <a:gd name="connsiteY0" fmla="*/ 391384 h 4919589"/>
              <a:gd name="connsiteX1" fmla="*/ 18889451 w 20103996"/>
              <a:gd name="connsiteY1" fmla="*/ 559299 h 4919589"/>
              <a:gd name="connsiteX2" fmla="*/ 18615343 w 20103996"/>
              <a:gd name="connsiteY2" fmla="*/ 623943 h 4919589"/>
              <a:gd name="connsiteX3" fmla="*/ 18319113 w 20103996"/>
              <a:gd name="connsiteY3" fmla="*/ 899581 h 4919589"/>
              <a:gd name="connsiteX4" fmla="*/ 18175554 w 20103996"/>
              <a:gd name="connsiteY4" fmla="*/ 705608 h 4919589"/>
              <a:gd name="connsiteX5" fmla="*/ 17857743 w 20103996"/>
              <a:gd name="connsiteY5" fmla="*/ 802826 h 4919589"/>
              <a:gd name="connsiteX6" fmla="*/ 17517846 w 20103996"/>
              <a:gd name="connsiteY6" fmla="*/ 1061444 h 4919589"/>
              <a:gd name="connsiteX7" fmla="*/ 17226014 w 20103996"/>
              <a:gd name="connsiteY7" fmla="*/ 1272417 h 4919589"/>
              <a:gd name="connsiteX8" fmla="*/ 16899928 w 20103996"/>
              <a:gd name="connsiteY8" fmla="*/ 1710399 h 4919589"/>
              <a:gd name="connsiteX9" fmla="*/ 16692222 w 20103996"/>
              <a:gd name="connsiteY9" fmla="*/ 1807617 h 4919589"/>
              <a:gd name="connsiteX10" fmla="*/ 16317139 w 20103996"/>
              <a:gd name="connsiteY10" fmla="*/ 2245117 h 4919589"/>
              <a:gd name="connsiteX11" fmla="*/ 16115509 w 20103996"/>
              <a:gd name="connsiteY11" fmla="*/ 2698632 h 4919589"/>
              <a:gd name="connsiteX12" fmla="*/ 15687070 w 20103996"/>
              <a:gd name="connsiteY12" fmla="*/ 3023361 h 4919589"/>
              <a:gd name="connsiteX13" fmla="*/ 15508381 w 20103996"/>
              <a:gd name="connsiteY13" fmla="*/ 3379638 h 4919589"/>
              <a:gd name="connsiteX14" fmla="*/ 15165410 w 20103996"/>
              <a:gd name="connsiteY14" fmla="*/ 3574094 h 4919589"/>
              <a:gd name="connsiteX15" fmla="*/ 14285745 w 20103996"/>
              <a:gd name="connsiteY15" fmla="*/ 4325297 h 4919589"/>
              <a:gd name="connsiteX16" fmla="*/ 13772391 w 20103996"/>
              <a:gd name="connsiteY16" fmla="*/ 4581886 h 4919589"/>
              <a:gd name="connsiteX17" fmla="*/ 13451137 w 20103996"/>
              <a:gd name="connsiteY17" fmla="*/ 4670060 h 4919589"/>
              <a:gd name="connsiteX18" fmla="*/ 12953829 w 20103996"/>
              <a:gd name="connsiteY18" fmla="*/ 4854473 h 4919589"/>
              <a:gd name="connsiteX19" fmla="*/ 12520692 w 20103996"/>
              <a:gd name="connsiteY19" fmla="*/ 4870515 h 4919589"/>
              <a:gd name="connsiteX20" fmla="*/ 11927134 w 20103996"/>
              <a:gd name="connsiteY20" fmla="*/ 4918641 h 4919589"/>
              <a:gd name="connsiteX21" fmla="*/ 10820229 w 20103996"/>
              <a:gd name="connsiteY21" fmla="*/ 4822389 h 4919589"/>
              <a:gd name="connsiteX22" fmla="*/ 10355008 w 20103996"/>
              <a:gd name="connsiteY22" fmla="*/ 4854473 h 4919589"/>
              <a:gd name="connsiteX23" fmla="*/ 9969997 w 20103996"/>
              <a:gd name="connsiteY23" fmla="*/ 4870515 h 4919589"/>
              <a:gd name="connsiteX24" fmla="*/ 9536861 w 20103996"/>
              <a:gd name="connsiteY24" fmla="*/ 4870515 h 4919589"/>
              <a:gd name="connsiteX25" fmla="*/ 8814966 w 20103996"/>
              <a:gd name="connsiteY25" fmla="*/ 4886557 h 4919589"/>
              <a:gd name="connsiteX26" fmla="*/ 8317661 w 20103996"/>
              <a:gd name="connsiteY26" fmla="*/ 4902599 h 4919589"/>
              <a:gd name="connsiteX27" fmla="*/ 7595766 w 20103996"/>
              <a:gd name="connsiteY27" fmla="*/ 4918641 h 4919589"/>
              <a:gd name="connsiteX28" fmla="*/ 6312397 w 20103996"/>
              <a:gd name="connsiteY28" fmla="*/ 4902599 h 4919589"/>
              <a:gd name="connsiteX29" fmla="*/ 5430082 w 20103996"/>
              <a:gd name="connsiteY29" fmla="*/ 4918641 h 4919589"/>
              <a:gd name="connsiteX30" fmla="*/ 4627976 w 20103996"/>
              <a:gd name="connsiteY30" fmla="*/ 4902599 h 4919589"/>
              <a:gd name="connsiteX31" fmla="*/ 3681492 w 20103996"/>
              <a:gd name="connsiteY31" fmla="*/ 4870515 h 4919589"/>
              <a:gd name="connsiteX32" fmla="*/ 3168145 w 20103996"/>
              <a:gd name="connsiteY32" fmla="*/ 4886557 h 4919589"/>
              <a:gd name="connsiteX33" fmla="*/ 2349997 w 20103996"/>
              <a:gd name="connsiteY33" fmla="*/ 4870515 h 4919589"/>
              <a:gd name="connsiteX34" fmla="*/ 1644145 w 20103996"/>
              <a:gd name="connsiteY34" fmla="*/ 4886557 h 4919589"/>
              <a:gd name="connsiteX35" fmla="*/ 1259134 w 20103996"/>
              <a:gd name="connsiteY35" fmla="*/ 4886557 h 4919589"/>
              <a:gd name="connsiteX36" fmla="*/ 954334 w 20103996"/>
              <a:gd name="connsiteY36" fmla="*/ 4774262 h 4919589"/>
              <a:gd name="connsiteX37" fmla="*/ 617450 w 20103996"/>
              <a:gd name="connsiteY37" fmla="*/ 4581757 h 4919589"/>
              <a:gd name="connsiteX38" fmla="*/ 376819 w 20103996"/>
              <a:gd name="connsiteY38" fmla="*/ 4276957 h 4919589"/>
              <a:gd name="connsiteX39" fmla="*/ 168271 w 20103996"/>
              <a:gd name="connsiteY39" fmla="*/ 4100494 h 4919589"/>
              <a:gd name="connsiteX40" fmla="*/ 23892 w 20103996"/>
              <a:gd name="connsiteY40" fmla="*/ 3763610 h 4919589"/>
              <a:gd name="connsiteX41" fmla="*/ 7850 w 20103996"/>
              <a:gd name="connsiteY41" fmla="*/ 3362557 h 4919589"/>
              <a:gd name="connsiteX42" fmla="*/ 104103 w 20103996"/>
              <a:gd name="connsiteY42" fmla="*/ 2881294 h 4919589"/>
              <a:gd name="connsiteX43" fmla="*/ 248482 w 20103996"/>
              <a:gd name="connsiteY43" fmla="*/ 2512326 h 4919589"/>
              <a:gd name="connsiteX44" fmla="*/ 473071 w 20103996"/>
              <a:gd name="connsiteY44" fmla="*/ 2255652 h 4919589"/>
              <a:gd name="connsiteX45" fmla="*/ 729745 w 20103996"/>
              <a:gd name="connsiteY45" fmla="*/ 1998978 h 4919589"/>
              <a:gd name="connsiteX46" fmla="*/ 1034545 w 20103996"/>
              <a:gd name="connsiteY46" fmla="*/ 1694178 h 4919589"/>
              <a:gd name="connsiteX47" fmla="*/ 1483724 w 20103996"/>
              <a:gd name="connsiteY47" fmla="*/ 1277084 h 4919589"/>
              <a:gd name="connsiteX48" fmla="*/ 1852692 w 20103996"/>
              <a:gd name="connsiteY48" fmla="*/ 1132705 h 4919589"/>
              <a:gd name="connsiteX49" fmla="*/ 2847303 w 20103996"/>
              <a:gd name="connsiteY49" fmla="*/ 924157 h 4919589"/>
              <a:gd name="connsiteX50" fmla="*/ 3472945 w 20103996"/>
              <a:gd name="connsiteY50" fmla="*/ 843947 h 4919589"/>
              <a:gd name="connsiteX51" fmla="*/ 4515682 w 20103996"/>
              <a:gd name="connsiteY51" fmla="*/ 779778 h 4919589"/>
              <a:gd name="connsiteX52" fmla="*/ 5141324 w 20103996"/>
              <a:gd name="connsiteY52" fmla="*/ 667484 h 4919589"/>
              <a:gd name="connsiteX53" fmla="*/ 6585113 w 20103996"/>
              <a:gd name="connsiteY53" fmla="*/ 603315 h 4919589"/>
              <a:gd name="connsiteX54" fmla="*/ 7611808 w 20103996"/>
              <a:gd name="connsiteY54" fmla="*/ 587273 h 4919589"/>
              <a:gd name="connsiteX55" fmla="*/ 8632333 w 20103996"/>
              <a:gd name="connsiteY55" fmla="*/ 643112 h 4919589"/>
              <a:gd name="connsiteX56" fmla="*/ 9264762 w 20103996"/>
              <a:gd name="connsiteY56" fmla="*/ 662239 h 4919589"/>
              <a:gd name="connsiteX57" fmla="*/ 9622933 w 20103996"/>
              <a:gd name="connsiteY57" fmla="*/ 802916 h 4919589"/>
              <a:gd name="connsiteX58" fmla="*/ 10565100 w 20103996"/>
              <a:gd name="connsiteY58" fmla="*/ 977220 h 4919589"/>
              <a:gd name="connsiteX59" fmla="*/ 11177783 w 20103996"/>
              <a:gd name="connsiteY59" fmla="*/ 1170650 h 4919589"/>
              <a:gd name="connsiteX60" fmla="*/ 11579453 w 20103996"/>
              <a:gd name="connsiteY60" fmla="*/ 1335700 h 4919589"/>
              <a:gd name="connsiteX61" fmla="*/ 12102673 w 20103996"/>
              <a:gd name="connsiteY61" fmla="*/ 1481621 h 4919589"/>
              <a:gd name="connsiteX62" fmla="*/ 12625273 w 20103996"/>
              <a:gd name="connsiteY62" fmla="*/ 1729964 h 4919589"/>
              <a:gd name="connsiteX63" fmla="*/ 12911565 w 20103996"/>
              <a:gd name="connsiteY63" fmla="*/ 1911672 h 4919589"/>
              <a:gd name="connsiteX64" fmla="*/ 13212662 w 20103996"/>
              <a:gd name="connsiteY64" fmla="*/ 2058211 h 4919589"/>
              <a:gd name="connsiteX65" fmla="*/ 13616800 w 20103996"/>
              <a:gd name="connsiteY65" fmla="*/ 2226961 h 4919589"/>
              <a:gd name="connsiteX66" fmla="*/ 14193189 w 20103996"/>
              <a:gd name="connsiteY66" fmla="*/ 2087414 h 4919589"/>
              <a:gd name="connsiteX67" fmla="*/ 13813448 w 20103996"/>
              <a:gd name="connsiteY67" fmla="*/ 1365374 h 4919589"/>
              <a:gd name="connsiteX68" fmla="*/ 14111989 w 20103996"/>
              <a:gd name="connsiteY68" fmla="*/ 1350826 h 4919589"/>
              <a:gd name="connsiteX69" fmla="*/ 14334996 w 20103996"/>
              <a:gd name="connsiteY69" fmla="*/ 1509192 h 4919589"/>
              <a:gd name="connsiteX70" fmla="*/ 14667214 w 20103996"/>
              <a:gd name="connsiteY70" fmla="*/ 1211530 h 4919589"/>
              <a:gd name="connsiteX71" fmla="*/ 14865974 w 20103996"/>
              <a:gd name="connsiteY71" fmla="*/ 1815474 h 4919589"/>
              <a:gd name="connsiteX72" fmla="*/ 14982062 w 20103996"/>
              <a:gd name="connsiteY72" fmla="*/ 1290140 h 4919589"/>
              <a:gd name="connsiteX73" fmla="*/ 15459199 w 20103996"/>
              <a:gd name="connsiteY73" fmla="*/ 1832253 h 4919589"/>
              <a:gd name="connsiteX74" fmla="*/ 15577561 w 20103996"/>
              <a:gd name="connsiteY74" fmla="*/ 1223486 h 4919589"/>
              <a:gd name="connsiteX75" fmla="*/ 16006000 w 20103996"/>
              <a:gd name="connsiteY75" fmla="*/ 1389047 h 4919589"/>
              <a:gd name="connsiteX76" fmla="*/ 16422288 w 20103996"/>
              <a:gd name="connsiteY76" fmla="*/ 1001160 h 4919589"/>
              <a:gd name="connsiteX77" fmla="*/ 16989832 w 20103996"/>
              <a:gd name="connsiteY77" fmla="*/ 563660 h 4919589"/>
              <a:gd name="connsiteX78" fmla="*/ 17566525 w 20103996"/>
              <a:gd name="connsiteY78" fmla="*/ 482497 h 4919589"/>
              <a:gd name="connsiteX79" fmla="*/ 17947665 w 20103996"/>
              <a:gd name="connsiteY79" fmla="*/ 271524 h 4919589"/>
              <a:gd name="connsiteX80" fmla="*/ 18379160 w 20103996"/>
              <a:gd name="connsiteY80" fmla="*/ 27977 h 4919589"/>
              <a:gd name="connsiteX81" fmla="*/ 18686983 w 20103996"/>
              <a:gd name="connsiteY81" fmla="*/ 11479 h 4919589"/>
              <a:gd name="connsiteX82" fmla="*/ 19678967 w 20103996"/>
              <a:gd name="connsiteY82" fmla="*/ 27549 h 4919589"/>
              <a:gd name="connsiteX83" fmla="*/ 20071313 w 20103996"/>
              <a:gd name="connsiteY83" fmla="*/ 391384 h 4919589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111989 w 20100277"/>
              <a:gd name="connsiteY68" fmla="*/ 1334425 h 4903188"/>
              <a:gd name="connsiteX69" fmla="*/ 14334996 w 20100277"/>
              <a:gd name="connsiteY69" fmla="*/ 1492791 h 4903188"/>
              <a:gd name="connsiteX70" fmla="*/ 14667214 w 20100277"/>
              <a:gd name="connsiteY70" fmla="*/ 1195129 h 4903188"/>
              <a:gd name="connsiteX71" fmla="*/ 14865974 w 20100277"/>
              <a:gd name="connsiteY71" fmla="*/ 1799073 h 4903188"/>
              <a:gd name="connsiteX72" fmla="*/ 14982062 w 20100277"/>
              <a:gd name="connsiteY72" fmla="*/ 1273739 h 4903188"/>
              <a:gd name="connsiteX73" fmla="*/ 15459199 w 20100277"/>
              <a:gd name="connsiteY73" fmla="*/ 1815852 h 4903188"/>
              <a:gd name="connsiteX74" fmla="*/ 15577561 w 20100277"/>
              <a:gd name="connsiteY74" fmla="*/ 1207085 h 4903188"/>
              <a:gd name="connsiteX75" fmla="*/ 16006000 w 20100277"/>
              <a:gd name="connsiteY75" fmla="*/ 1372646 h 4903188"/>
              <a:gd name="connsiteX76" fmla="*/ 16422288 w 20100277"/>
              <a:gd name="connsiteY76" fmla="*/ 984759 h 4903188"/>
              <a:gd name="connsiteX77" fmla="*/ 16989832 w 20100277"/>
              <a:gd name="connsiteY77" fmla="*/ 547259 h 4903188"/>
              <a:gd name="connsiteX78" fmla="*/ 17566525 w 20100277"/>
              <a:gd name="connsiteY78" fmla="*/ 466096 h 4903188"/>
              <a:gd name="connsiteX79" fmla="*/ 17947665 w 20100277"/>
              <a:gd name="connsiteY79" fmla="*/ 255123 h 4903188"/>
              <a:gd name="connsiteX80" fmla="*/ 18379160 w 20100277"/>
              <a:gd name="connsiteY80" fmla="*/ 11576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111989 w 20100277"/>
              <a:gd name="connsiteY68" fmla="*/ 1334425 h 4903188"/>
              <a:gd name="connsiteX69" fmla="*/ 14334996 w 20100277"/>
              <a:gd name="connsiteY69" fmla="*/ 1492791 h 4903188"/>
              <a:gd name="connsiteX70" fmla="*/ 14667214 w 20100277"/>
              <a:gd name="connsiteY70" fmla="*/ 1195129 h 4903188"/>
              <a:gd name="connsiteX71" fmla="*/ 14865974 w 20100277"/>
              <a:gd name="connsiteY71" fmla="*/ 1799073 h 4903188"/>
              <a:gd name="connsiteX72" fmla="*/ 14982062 w 20100277"/>
              <a:gd name="connsiteY72" fmla="*/ 1273739 h 4903188"/>
              <a:gd name="connsiteX73" fmla="*/ 15459199 w 20100277"/>
              <a:gd name="connsiteY73" fmla="*/ 1815852 h 4903188"/>
              <a:gd name="connsiteX74" fmla="*/ 15577561 w 20100277"/>
              <a:gd name="connsiteY74" fmla="*/ 1207085 h 4903188"/>
              <a:gd name="connsiteX75" fmla="*/ 16006000 w 20100277"/>
              <a:gd name="connsiteY75" fmla="*/ 1372646 h 4903188"/>
              <a:gd name="connsiteX76" fmla="*/ 16422288 w 20100277"/>
              <a:gd name="connsiteY76" fmla="*/ 984759 h 4903188"/>
              <a:gd name="connsiteX77" fmla="*/ 16989832 w 20100277"/>
              <a:gd name="connsiteY77" fmla="*/ 547259 h 4903188"/>
              <a:gd name="connsiteX78" fmla="*/ 17566525 w 20100277"/>
              <a:gd name="connsiteY78" fmla="*/ 466096 h 4903188"/>
              <a:gd name="connsiteX79" fmla="*/ 17947665 w 20100277"/>
              <a:gd name="connsiteY79" fmla="*/ 255123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111989 w 20100277"/>
              <a:gd name="connsiteY68" fmla="*/ 1334425 h 4903188"/>
              <a:gd name="connsiteX69" fmla="*/ 14334996 w 20100277"/>
              <a:gd name="connsiteY69" fmla="*/ 1492791 h 4903188"/>
              <a:gd name="connsiteX70" fmla="*/ 14667214 w 20100277"/>
              <a:gd name="connsiteY70" fmla="*/ 1195129 h 4903188"/>
              <a:gd name="connsiteX71" fmla="*/ 14865974 w 20100277"/>
              <a:gd name="connsiteY71" fmla="*/ 1799073 h 4903188"/>
              <a:gd name="connsiteX72" fmla="*/ 14982062 w 20100277"/>
              <a:gd name="connsiteY72" fmla="*/ 1273739 h 4903188"/>
              <a:gd name="connsiteX73" fmla="*/ 15459199 w 20100277"/>
              <a:gd name="connsiteY73" fmla="*/ 1815852 h 4903188"/>
              <a:gd name="connsiteX74" fmla="*/ 15577561 w 20100277"/>
              <a:gd name="connsiteY74" fmla="*/ 1207085 h 4903188"/>
              <a:gd name="connsiteX75" fmla="*/ 16006000 w 20100277"/>
              <a:gd name="connsiteY75" fmla="*/ 1372646 h 4903188"/>
              <a:gd name="connsiteX76" fmla="*/ 16422288 w 20100277"/>
              <a:gd name="connsiteY76" fmla="*/ 984759 h 4903188"/>
              <a:gd name="connsiteX77" fmla="*/ 16989832 w 20100277"/>
              <a:gd name="connsiteY77" fmla="*/ 547259 h 4903188"/>
              <a:gd name="connsiteX78" fmla="*/ 17566525 w 20100277"/>
              <a:gd name="connsiteY78" fmla="*/ 466096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111989 w 20100277"/>
              <a:gd name="connsiteY68" fmla="*/ 1334425 h 4903188"/>
              <a:gd name="connsiteX69" fmla="*/ 14334996 w 20100277"/>
              <a:gd name="connsiteY69" fmla="*/ 1492791 h 4903188"/>
              <a:gd name="connsiteX70" fmla="*/ 14667214 w 20100277"/>
              <a:gd name="connsiteY70" fmla="*/ 1195129 h 4903188"/>
              <a:gd name="connsiteX71" fmla="*/ 14865974 w 20100277"/>
              <a:gd name="connsiteY71" fmla="*/ 1799073 h 4903188"/>
              <a:gd name="connsiteX72" fmla="*/ 14982062 w 20100277"/>
              <a:gd name="connsiteY72" fmla="*/ 1273739 h 4903188"/>
              <a:gd name="connsiteX73" fmla="*/ 15459199 w 20100277"/>
              <a:gd name="connsiteY73" fmla="*/ 1815852 h 4903188"/>
              <a:gd name="connsiteX74" fmla="*/ 15577561 w 20100277"/>
              <a:gd name="connsiteY74" fmla="*/ 1207085 h 4903188"/>
              <a:gd name="connsiteX75" fmla="*/ 16006000 w 20100277"/>
              <a:gd name="connsiteY75" fmla="*/ 1372646 h 4903188"/>
              <a:gd name="connsiteX76" fmla="*/ 16422288 w 20100277"/>
              <a:gd name="connsiteY76" fmla="*/ 984759 h 4903188"/>
              <a:gd name="connsiteX77" fmla="*/ 16989832 w 20100277"/>
              <a:gd name="connsiteY77" fmla="*/ 547259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111989 w 20100277"/>
              <a:gd name="connsiteY68" fmla="*/ 1334425 h 4903188"/>
              <a:gd name="connsiteX69" fmla="*/ 14334996 w 20100277"/>
              <a:gd name="connsiteY69" fmla="*/ 1492791 h 4903188"/>
              <a:gd name="connsiteX70" fmla="*/ 14667214 w 20100277"/>
              <a:gd name="connsiteY70" fmla="*/ 1195129 h 4903188"/>
              <a:gd name="connsiteX71" fmla="*/ 14865974 w 20100277"/>
              <a:gd name="connsiteY71" fmla="*/ 1799073 h 4903188"/>
              <a:gd name="connsiteX72" fmla="*/ 14982062 w 20100277"/>
              <a:gd name="connsiteY72" fmla="*/ 1273739 h 4903188"/>
              <a:gd name="connsiteX73" fmla="*/ 15459199 w 20100277"/>
              <a:gd name="connsiteY73" fmla="*/ 1815852 h 4903188"/>
              <a:gd name="connsiteX74" fmla="*/ 15577561 w 20100277"/>
              <a:gd name="connsiteY74" fmla="*/ 1207085 h 4903188"/>
              <a:gd name="connsiteX75" fmla="*/ 16006000 w 20100277"/>
              <a:gd name="connsiteY75" fmla="*/ 1372646 h 4903188"/>
              <a:gd name="connsiteX76" fmla="*/ 16422288 w 20100277"/>
              <a:gd name="connsiteY76" fmla="*/ 984759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111989 w 20100277"/>
              <a:gd name="connsiteY68" fmla="*/ 1334425 h 4903188"/>
              <a:gd name="connsiteX69" fmla="*/ 14334996 w 20100277"/>
              <a:gd name="connsiteY69" fmla="*/ 1492791 h 4903188"/>
              <a:gd name="connsiteX70" fmla="*/ 14667214 w 20100277"/>
              <a:gd name="connsiteY70" fmla="*/ 1195129 h 4903188"/>
              <a:gd name="connsiteX71" fmla="*/ 14865974 w 20100277"/>
              <a:gd name="connsiteY71" fmla="*/ 1799073 h 4903188"/>
              <a:gd name="connsiteX72" fmla="*/ 14982062 w 20100277"/>
              <a:gd name="connsiteY72" fmla="*/ 1273739 h 4903188"/>
              <a:gd name="connsiteX73" fmla="*/ 15459199 w 20100277"/>
              <a:gd name="connsiteY73" fmla="*/ 1815852 h 4903188"/>
              <a:gd name="connsiteX74" fmla="*/ 15577561 w 20100277"/>
              <a:gd name="connsiteY74" fmla="*/ 1207085 h 4903188"/>
              <a:gd name="connsiteX75" fmla="*/ 16006000 w 20100277"/>
              <a:gd name="connsiteY75" fmla="*/ 1372646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111989 w 20100277"/>
              <a:gd name="connsiteY68" fmla="*/ 1334425 h 4903188"/>
              <a:gd name="connsiteX69" fmla="*/ 14334996 w 20100277"/>
              <a:gd name="connsiteY69" fmla="*/ 1492791 h 4903188"/>
              <a:gd name="connsiteX70" fmla="*/ 14667214 w 20100277"/>
              <a:gd name="connsiteY70" fmla="*/ 1195129 h 4903188"/>
              <a:gd name="connsiteX71" fmla="*/ 14865974 w 20100277"/>
              <a:gd name="connsiteY71" fmla="*/ 1799073 h 4903188"/>
              <a:gd name="connsiteX72" fmla="*/ 14982062 w 20100277"/>
              <a:gd name="connsiteY72" fmla="*/ 1273739 h 4903188"/>
              <a:gd name="connsiteX73" fmla="*/ 15459199 w 20100277"/>
              <a:gd name="connsiteY73" fmla="*/ 1815852 h 4903188"/>
              <a:gd name="connsiteX74" fmla="*/ 16109197 w 20100277"/>
              <a:gd name="connsiteY74" fmla="*/ 1487726 h 4903188"/>
              <a:gd name="connsiteX75" fmla="*/ 16006000 w 20100277"/>
              <a:gd name="connsiteY75" fmla="*/ 1372646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111989 w 20100277"/>
              <a:gd name="connsiteY68" fmla="*/ 1334425 h 4903188"/>
              <a:gd name="connsiteX69" fmla="*/ 14334996 w 20100277"/>
              <a:gd name="connsiteY69" fmla="*/ 1492791 h 4903188"/>
              <a:gd name="connsiteX70" fmla="*/ 14667214 w 20100277"/>
              <a:gd name="connsiteY70" fmla="*/ 1195129 h 4903188"/>
              <a:gd name="connsiteX71" fmla="*/ 14865974 w 20100277"/>
              <a:gd name="connsiteY71" fmla="*/ 1799073 h 4903188"/>
              <a:gd name="connsiteX72" fmla="*/ 14982062 w 20100277"/>
              <a:gd name="connsiteY72" fmla="*/ 1273739 h 4903188"/>
              <a:gd name="connsiteX73" fmla="*/ 15459199 w 20100277"/>
              <a:gd name="connsiteY73" fmla="*/ 1815852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111989 w 20100277"/>
              <a:gd name="connsiteY68" fmla="*/ 1334425 h 4903188"/>
              <a:gd name="connsiteX69" fmla="*/ 14334996 w 20100277"/>
              <a:gd name="connsiteY69" fmla="*/ 1492791 h 4903188"/>
              <a:gd name="connsiteX70" fmla="*/ 14667214 w 20100277"/>
              <a:gd name="connsiteY70" fmla="*/ 1195129 h 4903188"/>
              <a:gd name="connsiteX71" fmla="*/ 14865974 w 20100277"/>
              <a:gd name="connsiteY71" fmla="*/ 1799073 h 4903188"/>
              <a:gd name="connsiteX72" fmla="*/ 14982062 w 20100277"/>
              <a:gd name="connsiteY72" fmla="*/ 127373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111989 w 20100277"/>
              <a:gd name="connsiteY68" fmla="*/ 1334425 h 4903188"/>
              <a:gd name="connsiteX69" fmla="*/ 14334996 w 20100277"/>
              <a:gd name="connsiteY69" fmla="*/ 1492791 h 4903188"/>
              <a:gd name="connsiteX70" fmla="*/ 14667214 w 20100277"/>
              <a:gd name="connsiteY70" fmla="*/ 1195129 h 4903188"/>
              <a:gd name="connsiteX71" fmla="*/ 14865974 w 20100277"/>
              <a:gd name="connsiteY71" fmla="*/ 1799073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111989 w 20100277"/>
              <a:gd name="connsiteY68" fmla="*/ 1334425 h 4903188"/>
              <a:gd name="connsiteX69" fmla="*/ 14334996 w 20100277"/>
              <a:gd name="connsiteY69" fmla="*/ 1492791 h 4903188"/>
              <a:gd name="connsiteX70" fmla="*/ 14667214 w 20100277"/>
              <a:gd name="connsiteY70" fmla="*/ 1195129 h 4903188"/>
              <a:gd name="connsiteX71" fmla="*/ 15397622 w 20100277"/>
              <a:gd name="connsiteY71" fmla="*/ 2039609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111989 w 20100277"/>
              <a:gd name="connsiteY68" fmla="*/ 1334425 h 4903188"/>
              <a:gd name="connsiteX69" fmla="*/ 14334996 w 20100277"/>
              <a:gd name="connsiteY69" fmla="*/ 1492791 h 4903188"/>
              <a:gd name="connsiteX70" fmla="*/ 15440492 w 20100277"/>
              <a:gd name="connsiteY70" fmla="*/ 2277551 h 4903188"/>
              <a:gd name="connsiteX71" fmla="*/ 15397622 w 20100277"/>
              <a:gd name="connsiteY71" fmla="*/ 2039609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111989 w 20100277"/>
              <a:gd name="connsiteY68" fmla="*/ 1334425 h 4903188"/>
              <a:gd name="connsiteX69" fmla="*/ 15156606 w 20100277"/>
              <a:gd name="connsiteY69" fmla="*/ 2254504 h 4903188"/>
              <a:gd name="connsiteX70" fmla="*/ 15440492 w 20100277"/>
              <a:gd name="connsiteY70" fmla="*/ 2277551 h 4903188"/>
              <a:gd name="connsiteX71" fmla="*/ 15397622 w 20100277"/>
              <a:gd name="connsiteY71" fmla="*/ 2039609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3813448 w 20100277"/>
              <a:gd name="connsiteY67" fmla="*/ 1348973 h 4903188"/>
              <a:gd name="connsiteX68" fmla="*/ 14981936 w 20100277"/>
              <a:gd name="connsiteY68" fmla="*/ 2256486 h 4903188"/>
              <a:gd name="connsiteX69" fmla="*/ 15156606 w 20100277"/>
              <a:gd name="connsiteY69" fmla="*/ 2254504 h 4903188"/>
              <a:gd name="connsiteX70" fmla="*/ 15440492 w 20100277"/>
              <a:gd name="connsiteY70" fmla="*/ 2277551 h 4903188"/>
              <a:gd name="connsiteX71" fmla="*/ 15397622 w 20100277"/>
              <a:gd name="connsiteY71" fmla="*/ 2039609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616800 w 20100277"/>
              <a:gd name="connsiteY65" fmla="*/ 2210560 h 4903188"/>
              <a:gd name="connsiteX66" fmla="*/ 14193189 w 20100277"/>
              <a:gd name="connsiteY66" fmla="*/ 2071013 h 4903188"/>
              <a:gd name="connsiteX67" fmla="*/ 14586732 w 20100277"/>
              <a:gd name="connsiteY67" fmla="*/ 2230956 h 4903188"/>
              <a:gd name="connsiteX68" fmla="*/ 14981936 w 20100277"/>
              <a:gd name="connsiteY68" fmla="*/ 2256486 h 4903188"/>
              <a:gd name="connsiteX69" fmla="*/ 15156606 w 20100277"/>
              <a:gd name="connsiteY69" fmla="*/ 2254504 h 4903188"/>
              <a:gd name="connsiteX70" fmla="*/ 15440492 w 20100277"/>
              <a:gd name="connsiteY70" fmla="*/ 2277551 h 4903188"/>
              <a:gd name="connsiteX71" fmla="*/ 15397622 w 20100277"/>
              <a:gd name="connsiteY71" fmla="*/ 2039609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212662 w 20100277"/>
              <a:gd name="connsiteY64" fmla="*/ 2041810 h 4903188"/>
              <a:gd name="connsiteX65" fmla="*/ 13810127 w 20100277"/>
              <a:gd name="connsiteY65" fmla="*/ 1809655 h 4903188"/>
              <a:gd name="connsiteX66" fmla="*/ 14193189 w 20100277"/>
              <a:gd name="connsiteY66" fmla="*/ 2071013 h 4903188"/>
              <a:gd name="connsiteX67" fmla="*/ 14586732 w 20100277"/>
              <a:gd name="connsiteY67" fmla="*/ 2230956 h 4903188"/>
              <a:gd name="connsiteX68" fmla="*/ 14981936 w 20100277"/>
              <a:gd name="connsiteY68" fmla="*/ 2256486 h 4903188"/>
              <a:gd name="connsiteX69" fmla="*/ 15156606 w 20100277"/>
              <a:gd name="connsiteY69" fmla="*/ 2254504 h 4903188"/>
              <a:gd name="connsiteX70" fmla="*/ 15440492 w 20100277"/>
              <a:gd name="connsiteY70" fmla="*/ 2277551 h 4903188"/>
              <a:gd name="connsiteX71" fmla="*/ 15397622 w 20100277"/>
              <a:gd name="connsiteY71" fmla="*/ 2039609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911565 w 20100277"/>
              <a:gd name="connsiteY63" fmla="*/ 1895271 h 4903188"/>
              <a:gd name="connsiteX64" fmla="*/ 13309320 w 20100277"/>
              <a:gd name="connsiteY64" fmla="*/ 1600829 h 4903188"/>
              <a:gd name="connsiteX65" fmla="*/ 13810127 w 20100277"/>
              <a:gd name="connsiteY65" fmla="*/ 1809655 h 4903188"/>
              <a:gd name="connsiteX66" fmla="*/ 14193189 w 20100277"/>
              <a:gd name="connsiteY66" fmla="*/ 2071013 h 4903188"/>
              <a:gd name="connsiteX67" fmla="*/ 14586732 w 20100277"/>
              <a:gd name="connsiteY67" fmla="*/ 2230956 h 4903188"/>
              <a:gd name="connsiteX68" fmla="*/ 14981936 w 20100277"/>
              <a:gd name="connsiteY68" fmla="*/ 2256486 h 4903188"/>
              <a:gd name="connsiteX69" fmla="*/ 15156606 w 20100277"/>
              <a:gd name="connsiteY69" fmla="*/ 2254504 h 4903188"/>
              <a:gd name="connsiteX70" fmla="*/ 15440492 w 20100277"/>
              <a:gd name="connsiteY70" fmla="*/ 2277551 h 4903188"/>
              <a:gd name="connsiteX71" fmla="*/ 15397622 w 20100277"/>
              <a:gd name="connsiteY71" fmla="*/ 2039609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625273 w 20100277"/>
              <a:gd name="connsiteY62" fmla="*/ 1713563 h 4903188"/>
              <a:gd name="connsiteX63" fmla="*/ 12863235 w 20100277"/>
              <a:gd name="connsiteY63" fmla="*/ 1454284 h 4903188"/>
              <a:gd name="connsiteX64" fmla="*/ 13309320 w 20100277"/>
              <a:gd name="connsiteY64" fmla="*/ 1600829 h 4903188"/>
              <a:gd name="connsiteX65" fmla="*/ 13810127 w 20100277"/>
              <a:gd name="connsiteY65" fmla="*/ 1809655 h 4903188"/>
              <a:gd name="connsiteX66" fmla="*/ 14193189 w 20100277"/>
              <a:gd name="connsiteY66" fmla="*/ 2071013 h 4903188"/>
              <a:gd name="connsiteX67" fmla="*/ 14586732 w 20100277"/>
              <a:gd name="connsiteY67" fmla="*/ 2230956 h 4903188"/>
              <a:gd name="connsiteX68" fmla="*/ 14981936 w 20100277"/>
              <a:gd name="connsiteY68" fmla="*/ 2256486 h 4903188"/>
              <a:gd name="connsiteX69" fmla="*/ 15156606 w 20100277"/>
              <a:gd name="connsiteY69" fmla="*/ 2254504 h 4903188"/>
              <a:gd name="connsiteX70" fmla="*/ 15440492 w 20100277"/>
              <a:gd name="connsiteY70" fmla="*/ 2277551 h 4903188"/>
              <a:gd name="connsiteX71" fmla="*/ 15397622 w 20100277"/>
              <a:gd name="connsiteY71" fmla="*/ 2039609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73 w 20100277"/>
              <a:gd name="connsiteY61" fmla="*/ 1465220 h 4903188"/>
              <a:gd name="connsiteX62" fmla="*/ 12576930 w 20100277"/>
              <a:gd name="connsiteY62" fmla="*/ 1192393 h 4903188"/>
              <a:gd name="connsiteX63" fmla="*/ 12863235 w 20100277"/>
              <a:gd name="connsiteY63" fmla="*/ 1454284 h 4903188"/>
              <a:gd name="connsiteX64" fmla="*/ 13309320 w 20100277"/>
              <a:gd name="connsiteY64" fmla="*/ 1600829 h 4903188"/>
              <a:gd name="connsiteX65" fmla="*/ 13810127 w 20100277"/>
              <a:gd name="connsiteY65" fmla="*/ 1809655 h 4903188"/>
              <a:gd name="connsiteX66" fmla="*/ 14193189 w 20100277"/>
              <a:gd name="connsiteY66" fmla="*/ 2071013 h 4903188"/>
              <a:gd name="connsiteX67" fmla="*/ 14586732 w 20100277"/>
              <a:gd name="connsiteY67" fmla="*/ 2230956 h 4903188"/>
              <a:gd name="connsiteX68" fmla="*/ 14981936 w 20100277"/>
              <a:gd name="connsiteY68" fmla="*/ 2256486 h 4903188"/>
              <a:gd name="connsiteX69" fmla="*/ 15156606 w 20100277"/>
              <a:gd name="connsiteY69" fmla="*/ 2254504 h 4903188"/>
              <a:gd name="connsiteX70" fmla="*/ 15440492 w 20100277"/>
              <a:gd name="connsiteY70" fmla="*/ 2277551 h 4903188"/>
              <a:gd name="connsiteX71" fmla="*/ 15397622 w 20100277"/>
              <a:gd name="connsiteY71" fmla="*/ 2039609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579453 w 20100277"/>
              <a:gd name="connsiteY60" fmla="*/ 1319299 h 4903188"/>
              <a:gd name="connsiteX61" fmla="*/ 12102668 w 20100277"/>
              <a:gd name="connsiteY61" fmla="*/ 1184581 h 4903188"/>
              <a:gd name="connsiteX62" fmla="*/ 12576930 w 20100277"/>
              <a:gd name="connsiteY62" fmla="*/ 1192393 h 4903188"/>
              <a:gd name="connsiteX63" fmla="*/ 12863235 w 20100277"/>
              <a:gd name="connsiteY63" fmla="*/ 1454284 h 4903188"/>
              <a:gd name="connsiteX64" fmla="*/ 13309320 w 20100277"/>
              <a:gd name="connsiteY64" fmla="*/ 1600829 h 4903188"/>
              <a:gd name="connsiteX65" fmla="*/ 13810127 w 20100277"/>
              <a:gd name="connsiteY65" fmla="*/ 1809655 h 4903188"/>
              <a:gd name="connsiteX66" fmla="*/ 14193189 w 20100277"/>
              <a:gd name="connsiteY66" fmla="*/ 2071013 h 4903188"/>
              <a:gd name="connsiteX67" fmla="*/ 14586732 w 20100277"/>
              <a:gd name="connsiteY67" fmla="*/ 2230956 h 4903188"/>
              <a:gd name="connsiteX68" fmla="*/ 14981936 w 20100277"/>
              <a:gd name="connsiteY68" fmla="*/ 2256486 h 4903188"/>
              <a:gd name="connsiteX69" fmla="*/ 15156606 w 20100277"/>
              <a:gd name="connsiteY69" fmla="*/ 2254504 h 4903188"/>
              <a:gd name="connsiteX70" fmla="*/ 15440492 w 20100277"/>
              <a:gd name="connsiteY70" fmla="*/ 2277551 h 4903188"/>
              <a:gd name="connsiteX71" fmla="*/ 15397622 w 20100277"/>
              <a:gd name="connsiteY71" fmla="*/ 2039609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177783 w 20100277"/>
              <a:gd name="connsiteY59" fmla="*/ 1154249 h 4903188"/>
              <a:gd name="connsiteX60" fmla="*/ 11627785 w 20100277"/>
              <a:gd name="connsiteY60" fmla="*/ 998576 h 4903188"/>
              <a:gd name="connsiteX61" fmla="*/ 12102668 w 20100277"/>
              <a:gd name="connsiteY61" fmla="*/ 1184581 h 4903188"/>
              <a:gd name="connsiteX62" fmla="*/ 12576930 w 20100277"/>
              <a:gd name="connsiteY62" fmla="*/ 1192393 h 4903188"/>
              <a:gd name="connsiteX63" fmla="*/ 12863235 w 20100277"/>
              <a:gd name="connsiteY63" fmla="*/ 1454284 h 4903188"/>
              <a:gd name="connsiteX64" fmla="*/ 13309320 w 20100277"/>
              <a:gd name="connsiteY64" fmla="*/ 1600829 h 4903188"/>
              <a:gd name="connsiteX65" fmla="*/ 13810127 w 20100277"/>
              <a:gd name="connsiteY65" fmla="*/ 1809655 h 4903188"/>
              <a:gd name="connsiteX66" fmla="*/ 14193189 w 20100277"/>
              <a:gd name="connsiteY66" fmla="*/ 2071013 h 4903188"/>
              <a:gd name="connsiteX67" fmla="*/ 14586732 w 20100277"/>
              <a:gd name="connsiteY67" fmla="*/ 2230956 h 4903188"/>
              <a:gd name="connsiteX68" fmla="*/ 14981936 w 20100277"/>
              <a:gd name="connsiteY68" fmla="*/ 2256486 h 4903188"/>
              <a:gd name="connsiteX69" fmla="*/ 15156606 w 20100277"/>
              <a:gd name="connsiteY69" fmla="*/ 2254504 h 4903188"/>
              <a:gd name="connsiteX70" fmla="*/ 15440492 w 20100277"/>
              <a:gd name="connsiteY70" fmla="*/ 2277551 h 4903188"/>
              <a:gd name="connsiteX71" fmla="*/ 15397622 w 20100277"/>
              <a:gd name="connsiteY71" fmla="*/ 2039609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0 w 20100277"/>
              <a:gd name="connsiteY58" fmla="*/ 960819 h 4903188"/>
              <a:gd name="connsiteX59" fmla="*/ 11226112 w 20100277"/>
              <a:gd name="connsiteY59" fmla="*/ 913711 h 4903188"/>
              <a:gd name="connsiteX60" fmla="*/ 11627785 w 20100277"/>
              <a:gd name="connsiteY60" fmla="*/ 998576 h 4903188"/>
              <a:gd name="connsiteX61" fmla="*/ 12102668 w 20100277"/>
              <a:gd name="connsiteY61" fmla="*/ 1184581 h 4903188"/>
              <a:gd name="connsiteX62" fmla="*/ 12576930 w 20100277"/>
              <a:gd name="connsiteY62" fmla="*/ 1192393 h 4903188"/>
              <a:gd name="connsiteX63" fmla="*/ 12863235 w 20100277"/>
              <a:gd name="connsiteY63" fmla="*/ 1454284 h 4903188"/>
              <a:gd name="connsiteX64" fmla="*/ 13309320 w 20100277"/>
              <a:gd name="connsiteY64" fmla="*/ 1600829 h 4903188"/>
              <a:gd name="connsiteX65" fmla="*/ 13810127 w 20100277"/>
              <a:gd name="connsiteY65" fmla="*/ 1809655 h 4903188"/>
              <a:gd name="connsiteX66" fmla="*/ 14193189 w 20100277"/>
              <a:gd name="connsiteY66" fmla="*/ 2071013 h 4903188"/>
              <a:gd name="connsiteX67" fmla="*/ 14586732 w 20100277"/>
              <a:gd name="connsiteY67" fmla="*/ 2230956 h 4903188"/>
              <a:gd name="connsiteX68" fmla="*/ 14981936 w 20100277"/>
              <a:gd name="connsiteY68" fmla="*/ 2256486 h 4903188"/>
              <a:gd name="connsiteX69" fmla="*/ 15156606 w 20100277"/>
              <a:gd name="connsiteY69" fmla="*/ 2254504 h 4903188"/>
              <a:gd name="connsiteX70" fmla="*/ 15440492 w 20100277"/>
              <a:gd name="connsiteY70" fmla="*/ 2277551 h 4903188"/>
              <a:gd name="connsiteX71" fmla="*/ 15397622 w 20100277"/>
              <a:gd name="connsiteY71" fmla="*/ 2039609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00277"/>
              <a:gd name="connsiteY0" fmla="*/ 374983 h 4903188"/>
              <a:gd name="connsiteX1" fmla="*/ 18889451 w 20100277"/>
              <a:gd name="connsiteY1" fmla="*/ 542898 h 4903188"/>
              <a:gd name="connsiteX2" fmla="*/ 18615343 w 20100277"/>
              <a:gd name="connsiteY2" fmla="*/ 607542 h 4903188"/>
              <a:gd name="connsiteX3" fmla="*/ 18319113 w 20100277"/>
              <a:gd name="connsiteY3" fmla="*/ 883180 h 4903188"/>
              <a:gd name="connsiteX4" fmla="*/ 18175554 w 20100277"/>
              <a:gd name="connsiteY4" fmla="*/ 689207 h 4903188"/>
              <a:gd name="connsiteX5" fmla="*/ 17857743 w 20100277"/>
              <a:gd name="connsiteY5" fmla="*/ 786425 h 4903188"/>
              <a:gd name="connsiteX6" fmla="*/ 17517846 w 20100277"/>
              <a:gd name="connsiteY6" fmla="*/ 1045043 h 4903188"/>
              <a:gd name="connsiteX7" fmla="*/ 17226014 w 20100277"/>
              <a:gd name="connsiteY7" fmla="*/ 1256016 h 4903188"/>
              <a:gd name="connsiteX8" fmla="*/ 16899928 w 20100277"/>
              <a:gd name="connsiteY8" fmla="*/ 1693998 h 4903188"/>
              <a:gd name="connsiteX9" fmla="*/ 16692222 w 20100277"/>
              <a:gd name="connsiteY9" fmla="*/ 1791216 h 4903188"/>
              <a:gd name="connsiteX10" fmla="*/ 16317139 w 20100277"/>
              <a:gd name="connsiteY10" fmla="*/ 2228716 h 4903188"/>
              <a:gd name="connsiteX11" fmla="*/ 16115509 w 20100277"/>
              <a:gd name="connsiteY11" fmla="*/ 2682231 h 4903188"/>
              <a:gd name="connsiteX12" fmla="*/ 15687070 w 20100277"/>
              <a:gd name="connsiteY12" fmla="*/ 3006960 h 4903188"/>
              <a:gd name="connsiteX13" fmla="*/ 15508381 w 20100277"/>
              <a:gd name="connsiteY13" fmla="*/ 3363237 h 4903188"/>
              <a:gd name="connsiteX14" fmla="*/ 15165410 w 20100277"/>
              <a:gd name="connsiteY14" fmla="*/ 3557693 h 4903188"/>
              <a:gd name="connsiteX15" fmla="*/ 14285745 w 20100277"/>
              <a:gd name="connsiteY15" fmla="*/ 4308896 h 4903188"/>
              <a:gd name="connsiteX16" fmla="*/ 13772391 w 20100277"/>
              <a:gd name="connsiteY16" fmla="*/ 4565485 h 4903188"/>
              <a:gd name="connsiteX17" fmla="*/ 13451137 w 20100277"/>
              <a:gd name="connsiteY17" fmla="*/ 4653659 h 4903188"/>
              <a:gd name="connsiteX18" fmla="*/ 12953829 w 20100277"/>
              <a:gd name="connsiteY18" fmla="*/ 4838072 h 4903188"/>
              <a:gd name="connsiteX19" fmla="*/ 12520692 w 20100277"/>
              <a:gd name="connsiteY19" fmla="*/ 4854114 h 4903188"/>
              <a:gd name="connsiteX20" fmla="*/ 11927134 w 20100277"/>
              <a:gd name="connsiteY20" fmla="*/ 4902240 h 4903188"/>
              <a:gd name="connsiteX21" fmla="*/ 10820229 w 20100277"/>
              <a:gd name="connsiteY21" fmla="*/ 4805988 h 4903188"/>
              <a:gd name="connsiteX22" fmla="*/ 10355008 w 20100277"/>
              <a:gd name="connsiteY22" fmla="*/ 4838072 h 4903188"/>
              <a:gd name="connsiteX23" fmla="*/ 9969997 w 20100277"/>
              <a:gd name="connsiteY23" fmla="*/ 4854114 h 4903188"/>
              <a:gd name="connsiteX24" fmla="*/ 9536861 w 20100277"/>
              <a:gd name="connsiteY24" fmla="*/ 4854114 h 4903188"/>
              <a:gd name="connsiteX25" fmla="*/ 8814966 w 20100277"/>
              <a:gd name="connsiteY25" fmla="*/ 4870156 h 4903188"/>
              <a:gd name="connsiteX26" fmla="*/ 8317661 w 20100277"/>
              <a:gd name="connsiteY26" fmla="*/ 4886198 h 4903188"/>
              <a:gd name="connsiteX27" fmla="*/ 7595766 w 20100277"/>
              <a:gd name="connsiteY27" fmla="*/ 4902240 h 4903188"/>
              <a:gd name="connsiteX28" fmla="*/ 6312397 w 20100277"/>
              <a:gd name="connsiteY28" fmla="*/ 4886198 h 4903188"/>
              <a:gd name="connsiteX29" fmla="*/ 5430082 w 20100277"/>
              <a:gd name="connsiteY29" fmla="*/ 4902240 h 4903188"/>
              <a:gd name="connsiteX30" fmla="*/ 4627976 w 20100277"/>
              <a:gd name="connsiteY30" fmla="*/ 4886198 h 4903188"/>
              <a:gd name="connsiteX31" fmla="*/ 3681492 w 20100277"/>
              <a:gd name="connsiteY31" fmla="*/ 4854114 h 4903188"/>
              <a:gd name="connsiteX32" fmla="*/ 3168145 w 20100277"/>
              <a:gd name="connsiteY32" fmla="*/ 4870156 h 4903188"/>
              <a:gd name="connsiteX33" fmla="*/ 2349997 w 20100277"/>
              <a:gd name="connsiteY33" fmla="*/ 4854114 h 4903188"/>
              <a:gd name="connsiteX34" fmla="*/ 1644145 w 20100277"/>
              <a:gd name="connsiteY34" fmla="*/ 4870156 h 4903188"/>
              <a:gd name="connsiteX35" fmla="*/ 1259134 w 20100277"/>
              <a:gd name="connsiteY35" fmla="*/ 4870156 h 4903188"/>
              <a:gd name="connsiteX36" fmla="*/ 954334 w 20100277"/>
              <a:gd name="connsiteY36" fmla="*/ 4757861 h 4903188"/>
              <a:gd name="connsiteX37" fmla="*/ 617450 w 20100277"/>
              <a:gd name="connsiteY37" fmla="*/ 4565356 h 4903188"/>
              <a:gd name="connsiteX38" fmla="*/ 376819 w 20100277"/>
              <a:gd name="connsiteY38" fmla="*/ 4260556 h 4903188"/>
              <a:gd name="connsiteX39" fmla="*/ 168271 w 20100277"/>
              <a:gd name="connsiteY39" fmla="*/ 4084093 h 4903188"/>
              <a:gd name="connsiteX40" fmla="*/ 23892 w 20100277"/>
              <a:gd name="connsiteY40" fmla="*/ 3747209 h 4903188"/>
              <a:gd name="connsiteX41" fmla="*/ 7850 w 20100277"/>
              <a:gd name="connsiteY41" fmla="*/ 3346156 h 4903188"/>
              <a:gd name="connsiteX42" fmla="*/ 104103 w 20100277"/>
              <a:gd name="connsiteY42" fmla="*/ 2864893 h 4903188"/>
              <a:gd name="connsiteX43" fmla="*/ 248482 w 20100277"/>
              <a:gd name="connsiteY43" fmla="*/ 2495925 h 4903188"/>
              <a:gd name="connsiteX44" fmla="*/ 473071 w 20100277"/>
              <a:gd name="connsiteY44" fmla="*/ 2239251 h 4903188"/>
              <a:gd name="connsiteX45" fmla="*/ 729745 w 20100277"/>
              <a:gd name="connsiteY45" fmla="*/ 1982577 h 4903188"/>
              <a:gd name="connsiteX46" fmla="*/ 1034545 w 20100277"/>
              <a:gd name="connsiteY46" fmla="*/ 1677777 h 4903188"/>
              <a:gd name="connsiteX47" fmla="*/ 1483724 w 20100277"/>
              <a:gd name="connsiteY47" fmla="*/ 1260683 h 4903188"/>
              <a:gd name="connsiteX48" fmla="*/ 1852692 w 20100277"/>
              <a:gd name="connsiteY48" fmla="*/ 1116304 h 4903188"/>
              <a:gd name="connsiteX49" fmla="*/ 2847303 w 20100277"/>
              <a:gd name="connsiteY49" fmla="*/ 907756 h 4903188"/>
              <a:gd name="connsiteX50" fmla="*/ 3472945 w 20100277"/>
              <a:gd name="connsiteY50" fmla="*/ 827546 h 4903188"/>
              <a:gd name="connsiteX51" fmla="*/ 4515682 w 20100277"/>
              <a:gd name="connsiteY51" fmla="*/ 763377 h 4903188"/>
              <a:gd name="connsiteX52" fmla="*/ 5141324 w 20100277"/>
              <a:gd name="connsiteY52" fmla="*/ 651083 h 4903188"/>
              <a:gd name="connsiteX53" fmla="*/ 6585113 w 20100277"/>
              <a:gd name="connsiteY53" fmla="*/ 586914 h 4903188"/>
              <a:gd name="connsiteX54" fmla="*/ 7611808 w 20100277"/>
              <a:gd name="connsiteY54" fmla="*/ 570872 h 4903188"/>
              <a:gd name="connsiteX55" fmla="*/ 8632333 w 20100277"/>
              <a:gd name="connsiteY55" fmla="*/ 626711 h 4903188"/>
              <a:gd name="connsiteX56" fmla="*/ 9264762 w 20100277"/>
              <a:gd name="connsiteY56" fmla="*/ 645838 h 4903188"/>
              <a:gd name="connsiteX57" fmla="*/ 9622933 w 20100277"/>
              <a:gd name="connsiteY57" fmla="*/ 786515 h 4903188"/>
              <a:gd name="connsiteX58" fmla="*/ 10565102 w 20100277"/>
              <a:gd name="connsiteY58" fmla="*/ 760371 h 4903188"/>
              <a:gd name="connsiteX59" fmla="*/ 11226112 w 20100277"/>
              <a:gd name="connsiteY59" fmla="*/ 913711 h 4903188"/>
              <a:gd name="connsiteX60" fmla="*/ 11627785 w 20100277"/>
              <a:gd name="connsiteY60" fmla="*/ 998576 h 4903188"/>
              <a:gd name="connsiteX61" fmla="*/ 12102668 w 20100277"/>
              <a:gd name="connsiteY61" fmla="*/ 1184581 h 4903188"/>
              <a:gd name="connsiteX62" fmla="*/ 12576930 w 20100277"/>
              <a:gd name="connsiteY62" fmla="*/ 1192393 h 4903188"/>
              <a:gd name="connsiteX63" fmla="*/ 12863235 w 20100277"/>
              <a:gd name="connsiteY63" fmla="*/ 1454284 h 4903188"/>
              <a:gd name="connsiteX64" fmla="*/ 13309320 w 20100277"/>
              <a:gd name="connsiteY64" fmla="*/ 1600829 h 4903188"/>
              <a:gd name="connsiteX65" fmla="*/ 13810127 w 20100277"/>
              <a:gd name="connsiteY65" fmla="*/ 1809655 h 4903188"/>
              <a:gd name="connsiteX66" fmla="*/ 14193189 w 20100277"/>
              <a:gd name="connsiteY66" fmla="*/ 2071013 h 4903188"/>
              <a:gd name="connsiteX67" fmla="*/ 14586732 w 20100277"/>
              <a:gd name="connsiteY67" fmla="*/ 2230956 h 4903188"/>
              <a:gd name="connsiteX68" fmla="*/ 14981936 w 20100277"/>
              <a:gd name="connsiteY68" fmla="*/ 2256486 h 4903188"/>
              <a:gd name="connsiteX69" fmla="*/ 15156606 w 20100277"/>
              <a:gd name="connsiteY69" fmla="*/ 2254504 h 4903188"/>
              <a:gd name="connsiteX70" fmla="*/ 15440492 w 20100277"/>
              <a:gd name="connsiteY70" fmla="*/ 2277551 h 4903188"/>
              <a:gd name="connsiteX71" fmla="*/ 15397622 w 20100277"/>
              <a:gd name="connsiteY71" fmla="*/ 2039609 h 4903188"/>
              <a:gd name="connsiteX72" fmla="*/ 15707009 w 20100277"/>
              <a:gd name="connsiteY72" fmla="*/ 1955259 h 4903188"/>
              <a:gd name="connsiteX73" fmla="*/ 16087505 w 20100277"/>
              <a:gd name="connsiteY73" fmla="*/ 1936124 h 4903188"/>
              <a:gd name="connsiteX74" fmla="*/ 16109197 w 20100277"/>
              <a:gd name="connsiteY74" fmla="*/ 1487726 h 4903188"/>
              <a:gd name="connsiteX75" fmla="*/ 16247648 w 20100277"/>
              <a:gd name="connsiteY75" fmla="*/ 1573092 h 4903188"/>
              <a:gd name="connsiteX76" fmla="*/ 16760593 w 20100277"/>
              <a:gd name="connsiteY76" fmla="*/ 1225295 h 4903188"/>
              <a:gd name="connsiteX77" fmla="*/ 17328139 w 20100277"/>
              <a:gd name="connsiteY77" fmla="*/ 1108506 h 4903188"/>
              <a:gd name="connsiteX78" fmla="*/ 17711506 w 20100277"/>
              <a:gd name="connsiteY78" fmla="*/ 746728 h 4903188"/>
              <a:gd name="connsiteX79" fmla="*/ 18044324 w 20100277"/>
              <a:gd name="connsiteY79" fmla="*/ 575845 h 4903188"/>
              <a:gd name="connsiteX80" fmla="*/ 18524149 w 20100277"/>
              <a:gd name="connsiteY80" fmla="*/ 212024 h 4903188"/>
              <a:gd name="connsiteX81" fmla="*/ 19025289 w 20100277"/>
              <a:gd name="connsiteY81" fmla="*/ 75260 h 4903188"/>
              <a:gd name="connsiteX82" fmla="*/ 19678967 w 20100277"/>
              <a:gd name="connsiteY82" fmla="*/ 11148 h 4903188"/>
              <a:gd name="connsiteX83" fmla="*/ 20071313 w 20100277"/>
              <a:gd name="connsiteY83" fmla="*/ 374983 h 4903188"/>
              <a:gd name="connsiteX0" fmla="*/ 20071313 w 20163297"/>
              <a:gd name="connsiteY0" fmla="*/ 301567 h 4829772"/>
              <a:gd name="connsiteX1" fmla="*/ 18889451 w 20163297"/>
              <a:gd name="connsiteY1" fmla="*/ 469482 h 4829772"/>
              <a:gd name="connsiteX2" fmla="*/ 18615343 w 20163297"/>
              <a:gd name="connsiteY2" fmla="*/ 534126 h 4829772"/>
              <a:gd name="connsiteX3" fmla="*/ 18319113 w 20163297"/>
              <a:gd name="connsiteY3" fmla="*/ 809764 h 4829772"/>
              <a:gd name="connsiteX4" fmla="*/ 18175554 w 20163297"/>
              <a:gd name="connsiteY4" fmla="*/ 615791 h 4829772"/>
              <a:gd name="connsiteX5" fmla="*/ 17857743 w 20163297"/>
              <a:gd name="connsiteY5" fmla="*/ 713009 h 4829772"/>
              <a:gd name="connsiteX6" fmla="*/ 17517846 w 20163297"/>
              <a:gd name="connsiteY6" fmla="*/ 971627 h 4829772"/>
              <a:gd name="connsiteX7" fmla="*/ 17226014 w 20163297"/>
              <a:gd name="connsiteY7" fmla="*/ 1182600 h 4829772"/>
              <a:gd name="connsiteX8" fmla="*/ 16899928 w 20163297"/>
              <a:gd name="connsiteY8" fmla="*/ 1620582 h 4829772"/>
              <a:gd name="connsiteX9" fmla="*/ 16692222 w 20163297"/>
              <a:gd name="connsiteY9" fmla="*/ 1717800 h 4829772"/>
              <a:gd name="connsiteX10" fmla="*/ 16317139 w 20163297"/>
              <a:gd name="connsiteY10" fmla="*/ 2155300 h 4829772"/>
              <a:gd name="connsiteX11" fmla="*/ 16115509 w 20163297"/>
              <a:gd name="connsiteY11" fmla="*/ 2608815 h 4829772"/>
              <a:gd name="connsiteX12" fmla="*/ 15687070 w 20163297"/>
              <a:gd name="connsiteY12" fmla="*/ 2933544 h 4829772"/>
              <a:gd name="connsiteX13" fmla="*/ 15508381 w 20163297"/>
              <a:gd name="connsiteY13" fmla="*/ 3289821 h 4829772"/>
              <a:gd name="connsiteX14" fmla="*/ 15165410 w 20163297"/>
              <a:gd name="connsiteY14" fmla="*/ 3484277 h 4829772"/>
              <a:gd name="connsiteX15" fmla="*/ 14285745 w 20163297"/>
              <a:gd name="connsiteY15" fmla="*/ 4235480 h 4829772"/>
              <a:gd name="connsiteX16" fmla="*/ 13772391 w 20163297"/>
              <a:gd name="connsiteY16" fmla="*/ 4492069 h 4829772"/>
              <a:gd name="connsiteX17" fmla="*/ 13451137 w 20163297"/>
              <a:gd name="connsiteY17" fmla="*/ 4580243 h 4829772"/>
              <a:gd name="connsiteX18" fmla="*/ 12953829 w 20163297"/>
              <a:gd name="connsiteY18" fmla="*/ 4764656 h 4829772"/>
              <a:gd name="connsiteX19" fmla="*/ 12520692 w 20163297"/>
              <a:gd name="connsiteY19" fmla="*/ 4780698 h 4829772"/>
              <a:gd name="connsiteX20" fmla="*/ 11927134 w 20163297"/>
              <a:gd name="connsiteY20" fmla="*/ 4828824 h 4829772"/>
              <a:gd name="connsiteX21" fmla="*/ 10820229 w 20163297"/>
              <a:gd name="connsiteY21" fmla="*/ 4732572 h 4829772"/>
              <a:gd name="connsiteX22" fmla="*/ 10355008 w 20163297"/>
              <a:gd name="connsiteY22" fmla="*/ 4764656 h 4829772"/>
              <a:gd name="connsiteX23" fmla="*/ 9969997 w 20163297"/>
              <a:gd name="connsiteY23" fmla="*/ 4780698 h 4829772"/>
              <a:gd name="connsiteX24" fmla="*/ 9536861 w 20163297"/>
              <a:gd name="connsiteY24" fmla="*/ 4780698 h 4829772"/>
              <a:gd name="connsiteX25" fmla="*/ 8814966 w 20163297"/>
              <a:gd name="connsiteY25" fmla="*/ 4796740 h 4829772"/>
              <a:gd name="connsiteX26" fmla="*/ 8317661 w 20163297"/>
              <a:gd name="connsiteY26" fmla="*/ 4812782 h 4829772"/>
              <a:gd name="connsiteX27" fmla="*/ 7595766 w 20163297"/>
              <a:gd name="connsiteY27" fmla="*/ 4828824 h 4829772"/>
              <a:gd name="connsiteX28" fmla="*/ 6312397 w 20163297"/>
              <a:gd name="connsiteY28" fmla="*/ 4812782 h 4829772"/>
              <a:gd name="connsiteX29" fmla="*/ 5430082 w 20163297"/>
              <a:gd name="connsiteY29" fmla="*/ 4828824 h 4829772"/>
              <a:gd name="connsiteX30" fmla="*/ 4627976 w 20163297"/>
              <a:gd name="connsiteY30" fmla="*/ 4812782 h 4829772"/>
              <a:gd name="connsiteX31" fmla="*/ 3681492 w 20163297"/>
              <a:gd name="connsiteY31" fmla="*/ 4780698 h 4829772"/>
              <a:gd name="connsiteX32" fmla="*/ 3168145 w 20163297"/>
              <a:gd name="connsiteY32" fmla="*/ 4796740 h 4829772"/>
              <a:gd name="connsiteX33" fmla="*/ 2349997 w 20163297"/>
              <a:gd name="connsiteY33" fmla="*/ 4780698 h 4829772"/>
              <a:gd name="connsiteX34" fmla="*/ 1644145 w 20163297"/>
              <a:gd name="connsiteY34" fmla="*/ 4796740 h 4829772"/>
              <a:gd name="connsiteX35" fmla="*/ 1259134 w 20163297"/>
              <a:gd name="connsiteY35" fmla="*/ 4796740 h 4829772"/>
              <a:gd name="connsiteX36" fmla="*/ 954334 w 20163297"/>
              <a:gd name="connsiteY36" fmla="*/ 4684445 h 4829772"/>
              <a:gd name="connsiteX37" fmla="*/ 617450 w 20163297"/>
              <a:gd name="connsiteY37" fmla="*/ 4491940 h 4829772"/>
              <a:gd name="connsiteX38" fmla="*/ 376819 w 20163297"/>
              <a:gd name="connsiteY38" fmla="*/ 4187140 h 4829772"/>
              <a:gd name="connsiteX39" fmla="*/ 168271 w 20163297"/>
              <a:gd name="connsiteY39" fmla="*/ 4010677 h 4829772"/>
              <a:gd name="connsiteX40" fmla="*/ 23892 w 20163297"/>
              <a:gd name="connsiteY40" fmla="*/ 3673793 h 4829772"/>
              <a:gd name="connsiteX41" fmla="*/ 7850 w 20163297"/>
              <a:gd name="connsiteY41" fmla="*/ 3272740 h 4829772"/>
              <a:gd name="connsiteX42" fmla="*/ 104103 w 20163297"/>
              <a:gd name="connsiteY42" fmla="*/ 2791477 h 4829772"/>
              <a:gd name="connsiteX43" fmla="*/ 248482 w 20163297"/>
              <a:gd name="connsiteY43" fmla="*/ 2422509 h 4829772"/>
              <a:gd name="connsiteX44" fmla="*/ 473071 w 20163297"/>
              <a:gd name="connsiteY44" fmla="*/ 2165835 h 4829772"/>
              <a:gd name="connsiteX45" fmla="*/ 729745 w 20163297"/>
              <a:gd name="connsiteY45" fmla="*/ 1909161 h 4829772"/>
              <a:gd name="connsiteX46" fmla="*/ 1034545 w 20163297"/>
              <a:gd name="connsiteY46" fmla="*/ 1604361 h 4829772"/>
              <a:gd name="connsiteX47" fmla="*/ 1483724 w 20163297"/>
              <a:gd name="connsiteY47" fmla="*/ 1187267 h 4829772"/>
              <a:gd name="connsiteX48" fmla="*/ 1852692 w 20163297"/>
              <a:gd name="connsiteY48" fmla="*/ 1042888 h 4829772"/>
              <a:gd name="connsiteX49" fmla="*/ 2847303 w 20163297"/>
              <a:gd name="connsiteY49" fmla="*/ 834340 h 4829772"/>
              <a:gd name="connsiteX50" fmla="*/ 3472945 w 20163297"/>
              <a:gd name="connsiteY50" fmla="*/ 754130 h 4829772"/>
              <a:gd name="connsiteX51" fmla="*/ 4515682 w 20163297"/>
              <a:gd name="connsiteY51" fmla="*/ 689961 h 4829772"/>
              <a:gd name="connsiteX52" fmla="*/ 5141324 w 20163297"/>
              <a:gd name="connsiteY52" fmla="*/ 577667 h 4829772"/>
              <a:gd name="connsiteX53" fmla="*/ 6585113 w 20163297"/>
              <a:gd name="connsiteY53" fmla="*/ 513498 h 4829772"/>
              <a:gd name="connsiteX54" fmla="*/ 7611808 w 20163297"/>
              <a:gd name="connsiteY54" fmla="*/ 497456 h 4829772"/>
              <a:gd name="connsiteX55" fmla="*/ 8632333 w 20163297"/>
              <a:gd name="connsiteY55" fmla="*/ 553295 h 4829772"/>
              <a:gd name="connsiteX56" fmla="*/ 9264762 w 20163297"/>
              <a:gd name="connsiteY56" fmla="*/ 572422 h 4829772"/>
              <a:gd name="connsiteX57" fmla="*/ 9622933 w 20163297"/>
              <a:gd name="connsiteY57" fmla="*/ 713099 h 4829772"/>
              <a:gd name="connsiteX58" fmla="*/ 10565102 w 20163297"/>
              <a:gd name="connsiteY58" fmla="*/ 686955 h 4829772"/>
              <a:gd name="connsiteX59" fmla="*/ 11226112 w 20163297"/>
              <a:gd name="connsiteY59" fmla="*/ 840295 h 4829772"/>
              <a:gd name="connsiteX60" fmla="*/ 11627785 w 20163297"/>
              <a:gd name="connsiteY60" fmla="*/ 925160 h 4829772"/>
              <a:gd name="connsiteX61" fmla="*/ 12102668 w 20163297"/>
              <a:gd name="connsiteY61" fmla="*/ 1111165 h 4829772"/>
              <a:gd name="connsiteX62" fmla="*/ 12576930 w 20163297"/>
              <a:gd name="connsiteY62" fmla="*/ 1118977 h 4829772"/>
              <a:gd name="connsiteX63" fmla="*/ 12863235 w 20163297"/>
              <a:gd name="connsiteY63" fmla="*/ 1380868 h 4829772"/>
              <a:gd name="connsiteX64" fmla="*/ 13309320 w 20163297"/>
              <a:gd name="connsiteY64" fmla="*/ 1527413 h 4829772"/>
              <a:gd name="connsiteX65" fmla="*/ 13810127 w 20163297"/>
              <a:gd name="connsiteY65" fmla="*/ 1736239 h 4829772"/>
              <a:gd name="connsiteX66" fmla="*/ 14193189 w 20163297"/>
              <a:gd name="connsiteY66" fmla="*/ 1997597 h 4829772"/>
              <a:gd name="connsiteX67" fmla="*/ 14586732 w 20163297"/>
              <a:gd name="connsiteY67" fmla="*/ 2157540 h 4829772"/>
              <a:gd name="connsiteX68" fmla="*/ 14981936 w 20163297"/>
              <a:gd name="connsiteY68" fmla="*/ 2183070 h 4829772"/>
              <a:gd name="connsiteX69" fmla="*/ 15156606 w 20163297"/>
              <a:gd name="connsiteY69" fmla="*/ 2181088 h 4829772"/>
              <a:gd name="connsiteX70" fmla="*/ 15440492 w 20163297"/>
              <a:gd name="connsiteY70" fmla="*/ 2204135 h 4829772"/>
              <a:gd name="connsiteX71" fmla="*/ 15397622 w 20163297"/>
              <a:gd name="connsiteY71" fmla="*/ 1966193 h 4829772"/>
              <a:gd name="connsiteX72" fmla="*/ 15707009 w 20163297"/>
              <a:gd name="connsiteY72" fmla="*/ 1881843 h 4829772"/>
              <a:gd name="connsiteX73" fmla="*/ 16087505 w 20163297"/>
              <a:gd name="connsiteY73" fmla="*/ 1862708 h 4829772"/>
              <a:gd name="connsiteX74" fmla="*/ 16109197 w 20163297"/>
              <a:gd name="connsiteY74" fmla="*/ 1414310 h 4829772"/>
              <a:gd name="connsiteX75" fmla="*/ 16247648 w 20163297"/>
              <a:gd name="connsiteY75" fmla="*/ 1499676 h 4829772"/>
              <a:gd name="connsiteX76" fmla="*/ 16760593 w 20163297"/>
              <a:gd name="connsiteY76" fmla="*/ 1151879 h 4829772"/>
              <a:gd name="connsiteX77" fmla="*/ 17328139 w 20163297"/>
              <a:gd name="connsiteY77" fmla="*/ 1035090 h 4829772"/>
              <a:gd name="connsiteX78" fmla="*/ 17711506 w 20163297"/>
              <a:gd name="connsiteY78" fmla="*/ 673312 h 4829772"/>
              <a:gd name="connsiteX79" fmla="*/ 18044324 w 20163297"/>
              <a:gd name="connsiteY79" fmla="*/ 502429 h 4829772"/>
              <a:gd name="connsiteX80" fmla="*/ 18524149 w 20163297"/>
              <a:gd name="connsiteY80" fmla="*/ 138608 h 4829772"/>
              <a:gd name="connsiteX81" fmla="*/ 19025289 w 20163297"/>
              <a:gd name="connsiteY81" fmla="*/ 1844 h 4829772"/>
              <a:gd name="connsiteX82" fmla="*/ 19966935 w 20163297"/>
              <a:gd name="connsiteY82" fmla="*/ 266168 h 4829772"/>
              <a:gd name="connsiteX83" fmla="*/ 20071313 w 20163297"/>
              <a:gd name="connsiteY83" fmla="*/ 301567 h 4829772"/>
              <a:gd name="connsiteX0" fmla="*/ 20071313 w 20142860"/>
              <a:gd name="connsiteY0" fmla="*/ 162959 h 4691164"/>
              <a:gd name="connsiteX1" fmla="*/ 18889451 w 20142860"/>
              <a:gd name="connsiteY1" fmla="*/ 330874 h 4691164"/>
              <a:gd name="connsiteX2" fmla="*/ 18615343 w 20142860"/>
              <a:gd name="connsiteY2" fmla="*/ 395518 h 4691164"/>
              <a:gd name="connsiteX3" fmla="*/ 18319113 w 20142860"/>
              <a:gd name="connsiteY3" fmla="*/ 671156 h 4691164"/>
              <a:gd name="connsiteX4" fmla="*/ 18175554 w 20142860"/>
              <a:gd name="connsiteY4" fmla="*/ 477183 h 4691164"/>
              <a:gd name="connsiteX5" fmla="*/ 17857743 w 20142860"/>
              <a:gd name="connsiteY5" fmla="*/ 574401 h 4691164"/>
              <a:gd name="connsiteX6" fmla="*/ 17517846 w 20142860"/>
              <a:gd name="connsiteY6" fmla="*/ 833019 h 4691164"/>
              <a:gd name="connsiteX7" fmla="*/ 17226014 w 20142860"/>
              <a:gd name="connsiteY7" fmla="*/ 1043992 h 4691164"/>
              <a:gd name="connsiteX8" fmla="*/ 16899928 w 20142860"/>
              <a:gd name="connsiteY8" fmla="*/ 1481974 h 4691164"/>
              <a:gd name="connsiteX9" fmla="*/ 16692222 w 20142860"/>
              <a:gd name="connsiteY9" fmla="*/ 1579192 h 4691164"/>
              <a:gd name="connsiteX10" fmla="*/ 16317139 w 20142860"/>
              <a:gd name="connsiteY10" fmla="*/ 2016692 h 4691164"/>
              <a:gd name="connsiteX11" fmla="*/ 16115509 w 20142860"/>
              <a:gd name="connsiteY11" fmla="*/ 2470207 h 4691164"/>
              <a:gd name="connsiteX12" fmla="*/ 15687070 w 20142860"/>
              <a:gd name="connsiteY12" fmla="*/ 2794936 h 4691164"/>
              <a:gd name="connsiteX13" fmla="*/ 15508381 w 20142860"/>
              <a:gd name="connsiteY13" fmla="*/ 3151213 h 4691164"/>
              <a:gd name="connsiteX14" fmla="*/ 15165410 w 20142860"/>
              <a:gd name="connsiteY14" fmla="*/ 3345669 h 4691164"/>
              <a:gd name="connsiteX15" fmla="*/ 14285745 w 20142860"/>
              <a:gd name="connsiteY15" fmla="*/ 4096872 h 4691164"/>
              <a:gd name="connsiteX16" fmla="*/ 13772391 w 20142860"/>
              <a:gd name="connsiteY16" fmla="*/ 4353461 h 4691164"/>
              <a:gd name="connsiteX17" fmla="*/ 13451137 w 20142860"/>
              <a:gd name="connsiteY17" fmla="*/ 4441635 h 4691164"/>
              <a:gd name="connsiteX18" fmla="*/ 12953829 w 20142860"/>
              <a:gd name="connsiteY18" fmla="*/ 4626048 h 4691164"/>
              <a:gd name="connsiteX19" fmla="*/ 12520692 w 20142860"/>
              <a:gd name="connsiteY19" fmla="*/ 4642090 h 4691164"/>
              <a:gd name="connsiteX20" fmla="*/ 11927134 w 20142860"/>
              <a:gd name="connsiteY20" fmla="*/ 4690216 h 4691164"/>
              <a:gd name="connsiteX21" fmla="*/ 10820229 w 20142860"/>
              <a:gd name="connsiteY21" fmla="*/ 4593964 h 4691164"/>
              <a:gd name="connsiteX22" fmla="*/ 10355008 w 20142860"/>
              <a:gd name="connsiteY22" fmla="*/ 4626048 h 4691164"/>
              <a:gd name="connsiteX23" fmla="*/ 9969997 w 20142860"/>
              <a:gd name="connsiteY23" fmla="*/ 4642090 h 4691164"/>
              <a:gd name="connsiteX24" fmla="*/ 9536861 w 20142860"/>
              <a:gd name="connsiteY24" fmla="*/ 4642090 h 4691164"/>
              <a:gd name="connsiteX25" fmla="*/ 8814966 w 20142860"/>
              <a:gd name="connsiteY25" fmla="*/ 4658132 h 4691164"/>
              <a:gd name="connsiteX26" fmla="*/ 8317661 w 20142860"/>
              <a:gd name="connsiteY26" fmla="*/ 4674174 h 4691164"/>
              <a:gd name="connsiteX27" fmla="*/ 7595766 w 20142860"/>
              <a:gd name="connsiteY27" fmla="*/ 4690216 h 4691164"/>
              <a:gd name="connsiteX28" fmla="*/ 6312397 w 20142860"/>
              <a:gd name="connsiteY28" fmla="*/ 4674174 h 4691164"/>
              <a:gd name="connsiteX29" fmla="*/ 5430082 w 20142860"/>
              <a:gd name="connsiteY29" fmla="*/ 4690216 h 4691164"/>
              <a:gd name="connsiteX30" fmla="*/ 4627976 w 20142860"/>
              <a:gd name="connsiteY30" fmla="*/ 4674174 h 4691164"/>
              <a:gd name="connsiteX31" fmla="*/ 3681492 w 20142860"/>
              <a:gd name="connsiteY31" fmla="*/ 4642090 h 4691164"/>
              <a:gd name="connsiteX32" fmla="*/ 3168145 w 20142860"/>
              <a:gd name="connsiteY32" fmla="*/ 4658132 h 4691164"/>
              <a:gd name="connsiteX33" fmla="*/ 2349997 w 20142860"/>
              <a:gd name="connsiteY33" fmla="*/ 4642090 h 4691164"/>
              <a:gd name="connsiteX34" fmla="*/ 1644145 w 20142860"/>
              <a:gd name="connsiteY34" fmla="*/ 4658132 h 4691164"/>
              <a:gd name="connsiteX35" fmla="*/ 1259134 w 20142860"/>
              <a:gd name="connsiteY35" fmla="*/ 4658132 h 4691164"/>
              <a:gd name="connsiteX36" fmla="*/ 954334 w 20142860"/>
              <a:gd name="connsiteY36" fmla="*/ 4545837 h 4691164"/>
              <a:gd name="connsiteX37" fmla="*/ 617450 w 20142860"/>
              <a:gd name="connsiteY37" fmla="*/ 4353332 h 4691164"/>
              <a:gd name="connsiteX38" fmla="*/ 376819 w 20142860"/>
              <a:gd name="connsiteY38" fmla="*/ 4048532 h 4691164"/>
              <a:gd name="connsiteX39" fmla="*/ 168271 w 20142860"/>
              <a:gd name="connsiteY39" fmla="*/ 3872069 h 4691164"/>
              <a:gd name="connsiteX40" fmla="*/ 23892 w 20142860"/>
              <a:gd name="connsiteY40" fmla="*/ 3535185 h 4691164"/>
              <a:gd name="connsiteX41" fmla="*/ 7850 w 20142860"/>
              <a:gd name="connsiteY41" fmla="*/ 3134132 h 4691164"/>
              <a:gd name="connsiteX42" fmla="*/ 104103 w 20142860"/>
              <a:gd name="connsiteY42" fmla="*/ 2652869 h 4691164"/>
              <a:gd name="connsiteX43" fmla="*/ 248482 w 20142860"/>
              <a:gd name="connsiteY43" fmla="*/ 2283901 h 4691164"/>
              <a:gd name="connsiteX44" fmla="*/ 473071 w 20142860"/>
              <a:gd name="connsiteY44" fmla="*/ 2027227 h 4691164"/>
              <a:gd name="connsiteX45" fmla="*/ 729745 w 20142860"/>
              <a:gd name="connsiteY45" fmla="*/ 1770553 h 4691164"/>
              <a:gd name="connsiteX46" fmla="*/ 1034545 w 20142860"/>
              <a:gd name="connsiteY46" fmla="*/ 1465753 h 4691164"/>
              <a:gd name="connsiteX47" fmla="*/ 1483724 w 20142860"/>
              <a:gd name="connsiteY47" fmla="*/ 1048659 h 4691164"/>
              <a:gd name="connsiteX48" fmla="*/ 1852692 w 20142860"/>
              <a:gd name="connsiteY48" fmla="*/ 904280 h 4691164"/>
              <a:gd name="connsiteX49" fmla="*/ 2847303 w 20142860"/>
              <a:gd name="connsiteY49" fmla="*/ 695732 h 4691164"/>
              <a:gd name="connsiteX50" fmla="*/ 3472945 w 20142860"/>
              <a:gd name="connsiteY50" fmla="*/ 615522 h 4691164"/>
              <a:gd name="connsiteX51" fmla="*/ 4515682 w 20142860"/>
              <a:gd name="connsiteY51" fmla="*/ 551353 h 4691164"/>
              <a:gd name="connsiteX52" fmla="*/ 5141324 w 20142860"/>
              <a:gd name="connsiteY52" fmla="*/ 439059 h 4691164"/>
              <a:gd name="connsiteX53" fmla="*/ 6585113 w 20142860"/>
              <a:gd name="connsiteY53" fmla="*/ 374890 h 4691164"/>
              <a:gd name="connsiteX54" fmla="*/ 7611808 w 20142860"/>
              <a:gd name="connsiteY54" fmla="*/ 358848 h 4691164"/>
              <a:gd name="connsiteX55" fmla="*/ 8632333 w 20142860"/>
              <a:gd name="connsiteY55" fmla="*/ 414687 h 4691164"/>
              <a:gd name="connsiteX56" fmla="*/ 9264762 w 20142860"/>
              <a:gd name="connsiteY56" fmla="*/ 433814 h 4691164"/>
              <a:gd name="connsiteX57" fmla="*/ 9622933 w 20142860"/>
              <a:gd name="connsiteY57" fmla="*/ 574491 h 4691164"/>
              <a:gd name="connsiteX58" fmla="*/ 10565102 w 20142860"/>
              <a:gd name="connsiteY58" fmla="*/ 548347 h 4691164"/>
              <a:gd name="connsiteX59" fmla="*/ 11226112 w 20142860"/>
              <a:gd name="connsiteY59" fmla="*/ 701687 h 4691164"/>
              <a:gd name="connsiteX60" fmla="*/ 11627785 w 20142860"/>
              <a:gd name="connsiteY60" fmla="*/ 786552 h 4691164"/>
              <a:gd name="connsiteX61" fmla="*/ 12102668 w 20142860"/>
              <a:gd name="connsiteY61" fmla="*/ 972557 h 4691164"/>
              <a:gd name="connsiteX62" fmla="*/ 12576930 w 20142860"/>
              <a:gd name="connsiteY62" fmla="*/ 980369 h 4691164"/>
              <a:gd name="connsiteX63" fmla="*/ 12863235 w 20142860"/>
              <a:gd name="connsiteY63" fmla="*/ 1242260 h 4691164"/>
              <a:gd name="connsiteX64" fmla="*/ 13309320 w 20142860"/>
              <a:gd name="connsiteY64" fmla="*/ 1388805 h 4691164"/>
              <a:gd name="connsiteX65" fmla="*/ 13810127 w 20142860"/>
              <a:gd name="connsiteY65" fmla="*/ 1597631 h 4691164"/>
              <a:gd name="connsiteX66" fmla="*/ 14193189 w 20142860"/>
              <a:gd name="connsiteY66" fmla="*/ 1858989 h 4691164"/>
              <a:gd name="connsiteX67" fmla="*/ 14586732 w 20142860"/>
              <a:gd name="connsiteY67" fmla="*/ 2018932 h 4691164"/>
              <a:gd name="connsiteX68" fmla="*/ 14981936 w 20142860"/>
              <a:gd name="connsiteY68" fmla="*/ 2044462 h 4691164"/>
              <a:gd name="connsiteX69" fmla="*/ 15156606 w 20142860"/>
              <a:gd name="connsiteY69" fmla="*/ 2042480 h 4691164"/>
              <a:gd name="connsiteX70" fmla="*/ 15440492 w 20142860"/>
              <a:gd name="connsiteY70" fmla="*/ 2065527 h 4691164"/>
              <a:gd name="connsiteX71" fmla="*/ 15397622 w 20142860"/>
              <a:gd name="connsiteY71" fmla="*/ 1827585 h 4691164"/>
              <a:gd name="connsiteX72" fmla="*/ 15707009 w 20142860"/>
              <a:gd name="connsiteY72" fmla="*/ 1743235 h 4691164"/>
              <a:gd name="connsiteX73" fmla="*/ 16087505 w 20142860"/>
              <a:gd name="connsiteY73" fmla="*/ 1724100 h 4691164"/>
              <a:gd name="connsiteX74" fmla="*/ 16109197 w 20142860"/>
              <a:gd name="connsiteY74" fmla="*/ 1275702 h 4691164"/>
              <a:gd name="connsiteX75" fmla="*/ 16247648 w 20142860"/>
              <a:gd name="connsiteY75" fmla="*/ 1361068 h 4691164"/>
              <a:gd name="connsiteX76" fmla="*/ 16760593 w 20142860"/>
              <a:gd name="connsiteY76" fmla="*/ 1013271 h 4691164"/>
              <a:gd name="connsiteX77" fmla="*/ 17328139 w 20142860"/>
              <a:gd name="connsiteY77" fmla="*/ 896482 h 4691164"/>
              <a:gd name="connsiteX78" fmla="*/ 17711506 w 20142860"/>
              <a:gd name="connsiteY78" fmla="*/ 534704 h 4691164"/>
              <a:gd name="connsiteX79" fmla="*/ 18044324 w 20142860"/>
              <a:gd name="connsiteY79" fmla="*/ 363821 h 4691164"/>
              <a:gd name="connsiteX80" fmla="*/ 18524149 w 20142860"/>
              <a:gd name="connsiteY80" fmla="*/ 0 h 4691164"/>
              <a:gd name="connsiteX81" fmla="*/ 19601223 w 20142860"/>
              <a:gd name="connsiteY81" fmla="*/ 102106 h 4691164"/>
              <a:gd name="connsiteX82" fmla="*/ 19966935 w 20142860"/>
              <a:gd name="connsiteY82" fmla="*/ 127560 h 4691164"/>
              <a:gd name="connsiteX83" fmla="*/ 20071313 w 20142860"/>
              <a:gd name="connsiteY83" fmla="*/ 162959 h 4691164"/>
              <a:gd name="connsiteX0" fmla="*/ 20071313 w 20142860"/>
              <a:gd name="connsiteY0" fmla="*/ 103248 h 4631453"/>
              <a:gd name="connsiteX1" fmla="*/ 18889451 w 20142860"/>
              <a:gd name="connsiteY1" fmla="*/ 271163 h 4631453"/>
              <a:gd name="connsiteX2" fmla="*/ 18615343 w 20142860"/>
              <a:gd name="connsiteY2" fmla="*/ 335807 h 4631453"/>
              <a:gd name="connsiteX3" fmla="*/ 18319113 w 20142860"/>
              <a:gd name="connsiteY3" fmla="*/ 611445 h 4631453"/>
              <a:gd name="connsiteX4" fmla="*/ 18175554 w 20142860"/>
              <a:gd name="connsiteY4" fmla="*/ 417472 h 4631453"/>
              <a:gd name="connsiteX5" fmla="*/ 17857743 w 20142860"/>
              <a:gd name="connsiteY5" fmla="*/ 514690 h 4631453"/>
              <a:gd name="connsiteX6" fmla="*/ 17517846 w 20142860"/>
              <a:gd name="connsiteY6" fmla="*/ 773308 h 4631453"/>
              <a:gd name="connsiteX7" fmla="*/ 17226014 w 20142860"/>
              <a:gd name="connsiteY7" fmla="*/ 984281 h 4631453"/>
              <a:gd name="connsiteX8" fmla="*/ 16899928 w 20142860"/>
              <a:gd name="connsiteY8" fmla="*/ 1422263 h 4631453"/>
              <a:gd name="connsiteX9" fmla="*/ 16692222 w 20142860"/>
              <a:gd name="connsiteY9" fmla="*/ 1519481 h 4631453"/>
              <a:gd name="connsiteX10" fmla="*/ 16317139 w 20142860"/>
              <a:gd name="connsiteY10" fmla="*/ 1956981 h 4631453"/>
              <a:gd name="connsiteX11" fmla="*/ 16115509 w 20142860"/>
              <a:gd name="connsiteY11" fmla="*/ 2410496 h 4631453"/>
              <a:gd name="connsiteX12" fmla="*/ 15687070 w 20142860"/>
              <a:gd name="connsiteY12" fmla="*/ 2735225 h 4631453"/>
              <a:gd name="connsiteX13" fmla="*/ 15508381 w 20142860"/>
              <a:gd name="connsiteY13" fmla="*/ 3091502 h 4631453"/>
              <a:gd name="connsiteX14" fmla="*/ 15165410 w 20142860"/>
              <a:gd name="connsiteY14" fmla="*/ 3285958 h 4631453"/>
              <a:gd name="connsiteX15" fmla="*/ 14285745 w 20142860"/>
              <a:gd name="connsiteY15" fmla="*/ 4037161 h 4631453"/>
              <a:gd name="connsiteX16" fmla="*/ 13772391 w 20142860"/>
              <a:gd name="connsiteY16" fmla="*/ 4293750 h 4631453"/>
              <a:gd name="connsiteX17" fmla="*/ 13451137 w 20142860"/>
              <a:gd name="connsiteY17" fmla="*/ 4381924 h 4631453"/>
              <a:gd name="connsiteX18" fmla="*/ 12953829 w 20142860"/>
              <a:gd name="connsiteY18" fmla="*/ 4566337 h 4631453"/>
              <a:gd name="connsiteX19" fmla="*/ 12520692 w 20142860"/>
              <a:gd name="connsiteY19" fmla="*/ 4582379 h 4631453"/>
              <a:gd name="connsiteX20" fmla="*/ 11927134 w 20142860"/>
              <a:gd name="connsiteY20" fmla="*/ 4630505 h 4631453"/>
              <a:gd name="connsiteX21" fmla="*/ 10820229 w 20142860"/>
              <a:gd name="connsiteY21" fmla="*/ 4534253 h 4631453"/>
              <a:gd name="connsiteX22" fmla="*/ 10355008 w 20142860"/>
              <a:gd name="connsiteY22" fmla="*/ 4566337 h 4631453"/>
              <a:gd name="connsiteX23" fmla="*/ 9969997 w 20142860"/>
              <a:gd name="connsiteY23" fmla="*/ 4582379 h 4631453"/>
              <a:gd name="connsiteX24" fmla="*/ 9536861 w 20142860"/>
              <a:gd name="connsiteY24" fmla="*/ 4582379 h 4631453"/>
              <a:gd name="connsiteX25" fmla="*/ 8814966 w 20142860"/>
              <a:gd name="connsiteY25" fmla="*/ 4598421 h 4631453"/>
              <a:gd name="connsiteX26" fmla="*/ 8317661 w 20142860"/>
              <a:gd name="connsiteY26" fmla="*/ 4614463 h 4631453"/>
              <a:gd name="connsiteX27" fmla="*/ 7595766 w 20142860"/>
              <a:gd name="connsiteY27" fmla="*/ 4630505 h 4631453"/>
              <a:gd name="connsiteX28" fmla="*/ 6312397 w 20142860"/>
              <a:gd name="connsiteY28" fmla="*/ 4614463 h 4631453"/>
              <a:gd name="connsiteX29" fmla="*/ 5430082 w 20142860"/>
              <a:gd name="connsiteY29" fmla="*/ 4630505 h 4631453"/>
              <a:gd name="connsiteX30" fmla="*/ 4627976 w 20142860"/>
              <a:gd name="connsiteY30" fmla="*/ 4614463 h 4631453"/>
              <a:gd name="connsiteX31" fmla="*/ 3681492 w 20142860"/>
              <a:gd name="connsiteY31" fmla="*/ 4582379 h 4631453"/>
              <a:gd name="connsiteX32" fmla="*/ 3168145 w 20142860"/>
              <a:gd name="connsiteY32" fmla="*/ 4598421 h 4631453"/>
              <a:gd name="connsiteX33" fmla="*/ 2349997 w 20142860"/>
              <a:gd name="connsiteY33" fmla="*/ 4582379 h 4631453"/>
              <a:gd name="connsiteX34" fmla="*/ 1644145 w 20142860"/>
              <a:gd name="connsiteY34" fmla="*/ 4598421 h 4631453"/>
              <a:gd name="connsiteX35" fmla="*/ 1259134 w 20142860"/>
              <a:gd name="connsiteY35" fmla="*/ 4598421 h 4631453"/>
              <a:gd name="connsiteX36" fmla="*/ 954334 w 20142860"/>
              <a:gd name="connsiteY36" fmla="*/ 4486126 h 4631453"/>
              <a:gd name="connsiteX37" fmla="*/ 617450 w 20142860"/>
              <a:gd name="connsiteY37" fmla="*/ 4293621 h 4631453"/>
              <a:gd name="connsiteX38" fmla="*/ 376819 w 20142860"/>
              <a:gd name="connsiteY38" fmla="*/ 3988821 h 4631453"/>
              <a:gd name="connsiteX39" fmla="*/ 168271 w 20142860"/>
              <a:gd name="connsiteY39" fmla="*/ 3812358 h 4631453"/>
              <a:gd name="connsiteX40" fmla="*/ 23892 w 20142860"/>
              <a:gd name="connsiteY40" fmla="*/ 3475474 h 4631453"/>
              <a:gd name="connsiteX41" fmla="*/ 7850 w 20142860"/>
              <a:gd name="connsiteY41" fmla="*/ 3074421 h 4631453"/>
              <a:gd name="connsiteX42" fmla="*/ 104103 w 20142860"/>
              <a:gd name="connsiteY42" fmla="*/ 2593158 h 4631453"/>
              <a:gd name="connsiteX43" fmla="*/ 248482 w 20142860"/>
              <a:gd name="connsiteY43" fmla="*/ 2224190 h 4631453"/>
              <a:gd name="connsiteX44" fmla="*/ 473071 w 20142860"/>
              <a:gd name="connsiteY44" fmla="*/ 1967516 h 4631453"/>
              <a:gd name="connsiteX45" fmla="*/ 729745 w 20142860"/>
              <a:gd name="connsiteY45" fmla="*/ 1710842 h 4631453"/>
              <a:gd name="connsiteX46" fmla="*/ 1034545 w 20142860"/>
              <a:gd name="connsiteY46" fmla="*/ 1406042 h 4631453"/>
              <a:gd name="connsiteX47" fmla="*/ 1483724 w 20142860"/>
              <a:gd name="connsiteY47" fmla="*/ 988948 h 4631453"/>
              <a:gd name="connsiteX48" fmla="*/ 1852692 w 20142860"/>
              <a:gd name="connsiteY48" fmla="*/ 844569 h 4631453"/>
              <a:gd name="connsiteX49" fmla="*/ 2847303 w 20142860"/>
              <a:gd name="connsiteY49" fmla="*/ 636021 h 4631453"/>
              <a:gd name="connsiteX50" fmla="*/ 3472945 w 20142860"/>
              <a:gd name="connsiteY50" fmla="*/ 555811 h 4631453"/>
              <a:gd name="connsiteX51" fmla="*/ 4515682 w 20142860"/>
              <a:gd name="connsiteY51" fmla="*/ 491642 h 4631453"/>
              <a:gd name="connsiteX52" fmla="*/ 5141324 w 20142860"/>
              <a:gd name="connsiteY52" fmla="*/ 379348 h 4631453"/>
              <a:gd name="connsiteX53" fmla="*/ 6585113 w 20142860"/>
              <a:gd name="connsiteY53" fmla="*/ 315179 h 4631453"/>
              <a:gd name="connsiteX54" fmla="*/ 7611808 w 20142860"/>
              <a:gd name="connsiteY54" fmla="*/ 299137 h 4631453"/>
              <a:gd name="connsiteX55" fmla="*/ 8632333 w 20142860"/>
              <a:gd name="connsiteY55" fmla="*/ 354976 h 4631453"/>
              <a:gd name="connsiteX56" fmla="*/ 9264762 w 20142860"/>
              <a:gd name="connsiteY56" fmla="*/ 374103 h 4631453"/>
              <a:gd name="connsiteX57" fmla="*/ 9622933 w 20142860"/>
              <a:gd name="connsiteY57" fmla="*/ 514780 h 4631453"/>
              <a:gd name="connsiteX58" fmla="*/ 10565102 w 20142860"/>
              <a:gd name="connsiteY58" fmla="*/ 488636 h 4631453"/>
              <a:gd name="connsiteX59" fmla="*/ 11226112 w 20142860"/>
              <a:gd name="connsiteY59" fmla="*/ 641976 h 4631453"/>
              <a:gd name="connsiteX60" fmla="*/ 11627785 w 20142860"/>
              <a:gd name="connsiteY60" fmla="*/ 726841 h 4631453"/>
              <a:gd name="connsiteX61" fmla="*/ 12102668 w 20142860"/>
              <a:gd name="connsiteY61" fmla="*/ 912846 h 4631453"/>
              <a:gd name="connsiteX62" fmla="*/ 12576930 w 20142860"/>
              <a:gd name="connsiteY62" fmla="*/ 920658 h 4631453"/>
              <a:gd name="connsiteX63" fmla="*/ 12863235 w 20142860"/>
              <a:gd name="connsiteY63" fmla="*/ 1182549 h 4631453"/>
              <a:gd name="connsiteX64" fmla="*/ 13309320 w 20142860"/>
              <a:gd name="connsiteY64" fmla="*/ 1329094 h 4631453"/>
              <a:gd name="connsiteX65" fmla="*/ 13810127 w 20142860"/>
              <a:gd name="connsiteY65" fmla="*/ 1537920 h 4631453"/>
              <a:gd name="connsiteX66" fmla="*/ 14193189 w 20142860"/>
              <a:gd name="connsiteY66" fmla="*/ 1799278 h 4631453"/>
              <a:gd name="connsiteX67" fmla="*/ 14586732 w 20142860"/>
              <a:gd name="connsiteY67" fmla="*/ 1959221 h 4631453"/>
              <a:gd name="connsiteX68" fmla="*/ 14981936 w 20142860"/>
              <a:gd name="connsiteY68" fmla="*/ 1984751 h 4631453"/>
              <a:gd name="connsiteX69" fmla="*/ 15156606 w 20142860"/>
              <a:gd name="connsiteY69" fmla="*/ 1982769 h 4631453"/>
              <a:gd name="connsiteX70" fmla="*/ 15440492 w 20142860"/>
              <a:gd name="connsiteY70" fmla="*/ 2005816 h 4631453"/>
              <a:gd name="connsiteX71" fmla="*/ 15397622 w 20142860"/>
              <a:gd name="connsiteY71" fmla="*/ 1767874 h 4631453"/>
              <a:gd name="connsiteX72" fmla="*/ 15707009 w 20142860"/>
              <a:gd name="connsiteY72" fmla="*/ 1683524 h 4631453"/>
              <a:gd name="connsiteX73" fmla="*/ 16087505 w 20142860"/>
              <a:gd name="connsiteY73" fmla="*/ 1664389 h 4631453"/>
              <a:gd name="connsiteX74" fmla="*/ 16109197 w 20142860"/>
              <a:gd name="connsiteY74" fmla="*/ 1215991 h 4631453"/>
              <a:gd name="connsiteX75" fmla="*/ 16247648 w 20142860"/>
              <a:gd name="connsiteY75" fmla="*/ 1301357 h 4631453"/>
              <a:gd name="connsiteX76" fmla="*/ 16760593 w 20142860"/>
              <a:gd name="connsiteY76" fmla="*/ 953560 h 4631453"/>
              <a:gd name="connsiteX77" fmla="*/ 17328139 w 20142860"/>
              <a:gd name="connsiteY77" fmla="*/ 836771 h 4631453"/>
              <a:gd name="connsiteX78" fmla="*/ 17711506 w 20142860"/>
              <a:gd name="connsiteY78" fmla="*/ 474993 h 4631453"/>
              <a:gd name="connsiteX79" fmla="*/ 18044324 w 20142860"/>
              <a:gd name="connsiteY79" fmla="*/ 304110 h 4631453"/>
              <a:gd name="connsiteX80" fmla="*/ 18956100 w 20142860"/>
              <a:gd name="connsiteY80" fmla="*/ 0 h 4631453"/>
              <a:gd name="connsiteX81" fmla="*/ 19601223 w 20142860"/>
              <a:gd name="connsiteY81" fmla="*/ 42395 h 4631453"/>
              <a:gd name="connsiteX82" fmla="*/ 19966935 w 20142860"/>
              <a:gd name="connsiteY82" fmla="*/ 67849 h 4631453"/>
              <a:gd name="connsiteX83" fmla="*/ 20071313 w 20142860"/>
              <a:gd name="connsiteY83" fmla="*/ 103248 h 4631453"/>
              <a:gd name="connsiteX0" fmla="*/ 20071313 w 20114139"/>
              <a:gd name="connsiteY0" fmla="*/ 103248 h 4631453"/>
              <a:gd name="connsiteX1" fmla="*/ 19285396 w 20114139"/>
              <a:gd name="connsiteY1" fmla="*/ 241302 h 4631453"/>
              <a:gd name="connsiteX2" fmla="*/ 18615343 w 20114139"/>
              <a:gd name="connsiteY2" fmla="*/ 335807 h 4631453"/>
              <a:gd name="connsiteX3" fmla="*/ 18319113 w 20114139"/>
              <a:gd name="connsiteY3" fmla="*/ 611445 h 4631453"/>
              <a:gd name="connsiteX4" fmla="*/ 18175554 w 20114139"/>
              <a:gd name="connsiteY4" fmla="*/ 417472 h 4631453"/>
              <a:gd name="connsiteX5" fmla="*/ 17857743 w 20114139"/>
              <a:gd name="connsiteY5" fmla="*/ 514690 h 4631453"/>
              <a:gd name="connsiteX6" fmla="*/ 17517846 w 20114139"/>
              <a:gd name="connsiteY6" fmla="*/ 773308 h 4631453"/>
              <a:gd name="connsiteX7" fmla="*/ 17226014 w 20114139"/>
              <a:gd name="connsiteY7" fmla="*/ 984281 h 4631453"/>
              <a:gd name="connsiteX8" fmla="*/ 16899928 w 20114139"/>
              <a:gd name="connsiteY8" fmla="*/ 1422263 h 4631453"/>
              <a:gd name="connsiteX9" fmla="*/ 16692222 w 20114139"/>
              <a:gd name="connsiteY9" fmla="*/ 1519481 h 4631453"/>
              <a:gd name="connsiteX10" fmla="*/ 16317139 w 20114139"/>
              <a:gd name="connsiteY10" fmla="*/ 1956981 h 4631453"/>
              <a:gd name="connsiteX11" fmla="*/ 16115509 w 20114139"/>
              <a:gd name="connsiteY11" fmla="*/ 2410496 h 4631453"/>
              <a:gd name="connsiteX12" fmla="*/ 15687070 w 20114139"/>
              <a:gd name="connsiteY12" fmla="*/ 2735225 h 4631453"/>
              <a:gd name="connsiteX13" fmla="*/ 15508381 w 20114139"/>
              <a:gd name="connsiteY13" fmla="*/ 3091502 h 4631453"/>
              <a:gd name="connsiteX14" fmla="*/ 15165410 w 20114139"/>
              <a:gd name="connsiteY14" fmla="*/ 3285958 h 4631453"/>
              <a:gd name="connsiteX15" fmla="*/ 14285745 w 20114139"/>
              <a:gd name="connsiteY15" fmla="*/ 4037161 h 4631453"/>
              <a:gd name="connsiteX16" fmla="*/ 13772391 w 20114139"/>
              <a:gd name="connsiteY16" fmla="*/ 4293750 h 4631453"/>
              <a:gd name="connsiteX17" fmla="*/ 13451137 w 20114139"/>
              <a:gd name="connsiteY17" fmla="*/ 4381924 h 4631453"/>
              <a:gd name="connsiteX18" fmla="*/ 12953829 w 20114139"/>
              <a:gd name="connsiteY18" fmla="*/ 4566337 h 4631453"/>
              <a:gd name="connsiteX19" fmla="*/ 12520692 w 20114139"/>
              <a:gd name="connsiteY19" fmla="*/ 4582379 h 4631453"/>
              <a:gd name="connsiteX20" fmla="*/ 11927134 w 20114139"/>
              <a:gd name="connsiteY20" fmla="*/ 4630505 h 4631453"/>
              <a:gd name="connsiteX21" fmla="*/ 10820229 w 20114139"/>
              <a:gd name="connsiteY21" fmla="*/ 4534253 h 4631453"/>
              <a:gd name="connsiteX22" fmla="*/ 10355008 w 20114139"/>
              <a:gd name="connsiteY22" fmla="*/ 4566337 h 4631453"/>
              <a:gd name="connsiteX23" fmla="*/ 9969997 w 20114139"/>
              <a:gd name="connsiteY23" fmla="*/ 4582379 h 4631453"/>
              <a:gd name="connsiteX24" fmla="*/ 9536861 w 20114139"/>
              <a:gd name="connsiteY24" fmla="*/ 4582379 h 4631453"/>
              <a:gd name="connsiteX25" fmla="*/ 8814966 w 20114139"/>
              <a:gd name="connsiteY25" fmla="*/ 4598421 h 4631453"/>
              <a:gd name="connsiteX26" fmla="*/ 8317661 w 20114139"/>
              <a:gd name="connsiteY26" fmla="*/ 4614463 h 4631453"/>
              <a:gd name="connsiteX27" fmla="*/ 7595766 w 20114139"/>
              <a:gd name="connsiteY27" fmla="*/ 4630505 h 4631453"/>
              <a:gd name="connsiteX28" fmla="*/ 6312397 w 20114139"/>
              <a:gd name="connsiteY28" fmla="*/ 4614463 h 4631453"/>
              <a:gd name="connsiteX29" fmla="*/ 5430082 w 20114139"/>
              <a:gd name="connsiteY29" fmla="*/ 4630505 h 4631453"/>
              <a:gd name="connsiteX30" fmla="*/ 4627976 w 20114139"/>
              <a:gd name="connsiteY30" fmla="*/ 4614463 h 4631453"/>
              <a:gd name="connsiteX31" fmla="*/ 3681492 w 20114139"/>
              <a:gd name="connsiteY31" fmla="*/ 4582379 h 4631453"/>
              <a:gd name="connsiteX32" fmla="*/ 3168145 w 20114139"/>
              <a:gd name="connsiteY32" fmla="*/ 4598421 h 4631453"/>
              <a:gd name="connsiteX33" fmla="*/ 2349997 w 20114139"/>
              <a:gd name="connsiteY33" fmla="*/ 4582379 h 4631453"/>
              <a:gd name="connsiteX34" fmla="*/ 1644145 w 20114139"/>
              <a:gd name="connsiteY34" fmla="*/ 4598421 h 4631453"/>
              <a:gd name="connsiteX35" fmla="*/ 1259134 w 20114139"/>
              <a:gd name="connsiteY35" fmla="*/ 4598421 h 4631453"/>
              <a:gd name="connsiteX36" fmla="*/ 954334 w 20114139"/>
              <a:gd name="connsiteY36" fmla="*/ 4486126 h 4631453"/>
              <a:gd name="connsiteX37" fmla="*/ 617450 w 20114139"/>
              <a:gd name="connsiteY37" fmla="*/ 4293621 h 4631453"/>
              <a:gd name="connsiteX38" fmla="*/ 376819 w 20114139"/>
              <a:gd name="connsiteY38" fmla="*/ 3988821 h 4631453"/>
              <a:gd name="connsiteX39" fmla="*/ 168271 w 20114139"/>
              <a:gd name="connsiteY39" fmla="*/ 3812358 h 4631453"/>
              <a:gd name="connsiteX40" fmla="*/ 23892 w 20114139"/>
              <a:gd name="connsiteY40" fmla="*/ 3475474 h 4631453"/>
              <a:gd name="connsiteX41" fmla="*/ 7850 w 20114139"/>
              <a:gd name="connsiteY41" fmla="*/ 3074421 h 4631453"/>
              <a:gd name="connsiteX42" fmla="*/ 104103 w 20114139"/>
              <a:gd name="connsiteY42" fmla="*/ 2593158 h 4631453"/>
              <a:gd name="connsiteX43" fmla="*/ 248482 w 20114139"/>
              <a:gd name="connsiteY43" fmla="*/ 2224190 h 4631453"/>
              <a:gd name="connsiteX44" fmla="*/ 473071 w 20114139"/>
              <a:gd name="connsiteY44" fmla="*/ 1967516 h 4631453"/>
              <a:gd name="connsiteX45" fmla="*/ 729745 w 20114139"/>
              <a:gd name="connsiteY45" fmla="*/ 1710842 h 4631453"/>
              <a:gd name="connsiteX46" fmla="*/ 1034545 w 20114139"/>
              <a:gd name="connsiteY46" fmla="*/ 1406042 h 4631453"/>
              <a:gd name="connsiteX47" fmla="*/ 1483724 w 20114139"/>
              <a:gd name="connsiteY47" fmla="*/ 988948 h 4631453"/>
              <a:gd name="connsiteX48" fmla="*/ 1852692 w 20114139"/>
              <a:gd name="connsiteY48" fmla="*/ 844569 h 4631453"/>
              <a:gd name="connsiteX49" fmla="*/ 2847303 w 20114139"/>
              <a:gd name="connsiteY49" fmla="*/ 636021 h 4631453"/>
              <a:gd name="connsiteX50" fmla="*/ 3472945 w 20114139"/>
              <a:gd name="connsiteY50" fmla="*/ 555811 h 4631453"/>
              <a:gd name="connsiteX51" fmla="*/ 4515682 w 20114139"/>
              <a:gd name="connsiteY51" fmla="*/ 491642 h 4631453"/>
              <a:gd name="connsiteX52" fmla="*/ 5141324 w 20114139"/>
              <a:gd name="connsiteY52" fmla="*/ 379348 h 4631453"/>
              <a:gd name="connsiteX53" fmla="*/ 6585113 w 20114139"/>
              <a:gd name="connsiteY53" fmla="*/ 315179 h 4631453"/>
              <a:gd name="connsiteX54" fmla="*/ 7611808 w 20114139"/>
              <a:gd name="connsiteY54" fmla="*/ 299137 h 4631453"/>
              <a:gd name="connsiteX55" fmla="*/ 8632333 w 20114139"/>
              <a:gd name="connsiteY55" fmla="*/ 354976 h 4631453"/>
              <a:gd name="connsiteX56" fmla="*/ 9264762 w 20114139"/>
              <a:gd name="connsiteY56" fmla="*/ 374103 h 4631453"/>
              <a:gd name="connsiteX57" fmla="*/ 9622933 w 20114139"/>
              <a:gd name="connsiteY57" fmla="*/ 514780 h 4631453"/>
              <a:gd name="connsiteX58" fmla="*/ 10565102 w 20114139"/>
              <a:gd name="connsiteY58" fmla="*/ 488636 h 4631453"/>
              <a:gd name="connsiteX59" fmla="*/ 11226112 w 20114139"/>
              <a:gd name="connsiteY59" fmla="*/ 641976 h 4631453"/>
              <a:gd name="connsiteX60" fmla="*/ 11627785 w 20114139"/>
              <a:gd name="connsiteY60" fmla="*/ 726841 h 4631453"/>
              <a:gd name="connsiteX61" fmla="*/ 12102668 w 20114139"/>
              <a:gd name="connsiteY61" fmla="*/ 912846 h 4631453"/>
              <a:gd name="connsiteX62" fmla="*/ 12576930 w 20114139"/>
              <a:gd name="connsiteY62" fmla="*/ 920658 h 4631453"/>
              <a:gd name="connsiteX63" fmla="*/ 12863235 w 20114139"/>
              <a:gd name="connsiteY63" fmla="*/ 1182549 h 4631453"/>
              <a:gd name="connsiteX64" fmla="*/ 13309320 w 20114139"/>
              <a:gd name="connsiteY64" fmla="*/ 1329094 h 4631453"/>
              <a:gd name="connsiteX65" fmla="*/ 13810127 w 20114139"/>
              <a:gd name="connsiteY65" fmla="*/ 1537920 h 4631453"/>
              <a:gd name="connsiteX66" fmla="*/ 14193189 w 20114139"/>
              <a:gd name="connsiteY66" fmla="*/ 1799278 h 4631453"/>
              <a:gd name="connsiteX67" fmla="*/ 14586732 w 20114139"/>
              <a:gd name="connsiteY67" fmla="*/ 1959221 h 4631453"/>
              <a:gd name="connsiteX68" fmla="*/ 14981936 w 20114139"/>
              <a:gd name="connsiteY68" fmla="*/ 1984751 h 4631453"/>
              <a:gd name="connsiteX69" fmla="*/ 15156606 w 20114139"/>
              <a:gd name="connsiteY69" fmla="*/ 1982769 h 4631453"/>
              <a:gd name="connsiteX70" fmla="*/ 15440492 w 20114139"/>
              <a:gd name="connsiteY70" fmla="*/ 2005816 h 4631453"/>
              <a:gd name="connsiteX71" fmla="*/ 15397622 w 20114139"/>
              <a:gd name="connsiteY71" fmla="*/ 1767874 h 4631453"/>
              <a:gd name="connsiteX72" fmla="*/ 15707009 w 20114139"/>
              <a:gd name="connsiteY72" fmla="*/ 1683524 h 4631453"/>
              <a:gd name="connsiteX73" fmla="*/ 16087505 w 20114139"/>
              <a:gd name="connsiteY73" fmla="*/ 1664389 h 4631453"/>
              <a:gd name="connsiteX74" fmla="*/ 16109197 w 20114139"/>
              <a:gd name="connsiteY74" fmla="*/ 1215991 h 4631453"/>
              <a:gd name="connsiteX75" fmla="*/ 16247648 w 20114139"/>
              <a:gd name="connsiteY75" fmla="*/ 1301357 h 4631453"/>
              <a:gd name="connsiteX76" fmla="*/ 16760593 w 20114139"/>
              <a:gd name="connsiteY76" fmla="*/ 953560 h 4631453"/>
              <a:gd name="connsiteX77" fmla="*/ 17328139 w 20114139"/>
              <a:gd name="connsiteY77" fmla="*/ 836771 h 4631453"/>
              <a:gd name="connsiteX78" fmla="*/ 17711506 w 20114139"/>
              <a:gd name="connsiteY78" fmla="*/ 474993 h 4631453"/>
              <a:gd name="connsiteX79" fmla="*/ 18044324 w 20114139"/>
              <a:gd name="connsiteY79" fmla="*/ 304110 h 4631453"/>
              <a:gd name="connsiteX80" fmla="*/ 18956100 w 20114139"/>
              <a:gd name="connsiteY80" fmla="*/ 0 h 4631453"/>
              <a:gd name="connsiteX81" fmla="*/ 19601223 w 20114139"/>
              <a:gd name="connsiteY81" fmla="*/ 42395 h 4631453"/>
              <a:gd name="connsiteX82" fmla="*/ 19966935 w 20114139"/>
              <a:gd name="connsiteY82" fmla="*/ 67849 h 4631453"/>
              <a:gd name="connsiteX83" fmla="*/ 20071313 w 20114139"/>
              <a:gd name="connsiteY83" fmla="*/ 103248 h 4631453"/>
              <a:gd name="connsiteX0" fmla="*/ 20071313 w 20114139"/>
              <a:gd name="connsiteY0" fmla="*/ 103248 h 4631453"/>
              <a:gd name="connsiteX1" fmla="*/ 19285396 w 20114139"/>
              <a:gd name="connsiteY1" fmla="*/ 241302 h 4631453"/>
              <a:gd name="connsiteX2" fmla="*/ 19047297 w 20114139"/>
              <a:gd name="connsiteY2" fmla="*/ 395521 h 4631453"/>
              <a:gd name="connsiteX3" fmla="*/ 18319113 w 20114139"/>
              <a:gd name="connsiteY3" fmla="*/ 611445 h 4631453"/>
              <a:gd name="connsiteX4" fmla="*/ 18175554 w 20114139"/>
              <a:gd name="connsiteY4" fmla="*/ 417472 h 4631453"/>
              <a:gd name="connsiteX5" fmla="*/ 17857743 w 20114139"/>
              <a:gd name="connsiteY5" fmla="*/ 514690 h 4631453"/>
              <a:gd name="connsiteX6" fmla="*/ 17517846 w 20114139"/>
              <a:gd name="connsiteY6" fmla="*/ 773308 h 4631453"/>
              <a:gd name="connsiteX7" fmla="*/ 17226014 w 20114139"/>
              <a:gd name="connsiteY7" fmla="*/ 984281 h 4631453"/>
              <a:gd name="connsiteX8" fmla="*/ 16899928 w 20114139"/>
              <a:gd name="connsiteY8" fmla="*/ 1422263 h 4631453"/>
              <a:gd name="connsiteX9" fmla="*/ 16692222 w 20114139"/>
              <a:gd name="connsiteY9" fmla="*/ 1519481 h 4631453"/>
              <a:gd name="connsiteX10" fmla="*/ 16317139 w 20114139"/>
              <a:gd name="connsiteY10" fmla="*/ 1956981 h 4631453"/>
              <a:gd name="connsiteX11" fmla="*/ 16115509 w 20114139"/>
              <a:gd name="connsiteY11" fmla="*/ 2410496 h 4631453"/>
              <a:gd name="connsiteX12" fmla="*/ 15687070 w 20114139"/>
              <a:gd name="connsiteY12" fmla="*/ 2735225 h 4631453"/>
              <a:gd name="connsiteX13" fmla="*/ 15508381 w 20114139"/>
              <a:gd name="connsiteY13" fmla="*/ 3091502 h 4631453"/>
              <a:gd name="connsiteX14" fmla="*/ 15165410 w 20114139"/>
              <a:gd name="connsiteY14" fmla="*/ 3285958 h 4631453"/>
              <a:gd name="connsiteX15" fmla="*/ 14285745 w 20114139"/>
              <a:gd name="connsiteY15" fmla="*/ 4037161 h 4631453"/>
              <a:gd name="connsiteX16" fmla="*/ 13772391 w 20114139"/>
              <a:gd name="connsiteY16" fmla="*/ 4293750 h 4631453"/>
              <a:gd name="connsiteX17" fmla="*/ 13451137 w 20114139"/>
              <a:gd name="connsiteY17" fmla="*/ 4381924 h 4631453"/>
              <a:gd name="connsiteX18" fmla="*/ 12953829 w 20114139"/>
              <a:gd name="connsiteY18" fmla="*/ 4566337 h 4631453"/>
              <a:gd name="connsiteX19" fmla="*/ 12520692 w 20114139"/>
              <a:gd name="connsiteY19" fmla="*/ 4582379 h 4631453"/>
              <a:gd name="connsiteX20" fmla="*/ 11927134 w 20114139"/>
              <a:gd name="connsiteY20" fmla="*/ 4630505 h 4631453"/>
              <a:gd name="connsiteX21" fmla="*/ 10820229 w 20114139"/>
              <a:gd name="connsiteY21" fmla="*/ 4534253 h 4631453"/>
              <a:gd name="connsiteX22" fmla="*/ 10355008 w 20114139"/>
              <a:gd name="connsiteY22" fmla="*/ 4566337 h 4631453"/>
              <a:gd name="connsiteX23" fmla="*/ 9969997 w 20114139"/>
              <a:gd name="connsiteY23" fmla="*/ 4582379 h 4631453"/>
              <a:gd name="connsiteX24" fmla="*/ 9536861 w 20114139"/>
              <a:gd name="connsiteY24" fmla="*/ 4582379 h 4631453"/>
              <a:gd name="connsiteX25" fmla="*/ 8814966 w 20114139"/>
              <a:gd name="connsiteY25" fmla="*/ 4598421 h 4631453"/>
              <a:gd name="connsiteX26" fmla="*/ 8317661 w 20114139"/>
              <a:gd name="connsiteY26" fmla="*/ 4614463 h 4631453"/>
              <a:gd name="connsiteX27" fmla="*/ 7595766 w 20114139"/>
              <a:gd name="connsiteY27" fmla="*/ 4630505 h 4631453"/>
              <a:gd name="connsiteX28" fmla="*/ 6312397 w 20114139"/>
              <a:gd name="connsiteY28" fmla="*/ 4614463 h 4631453"/>
              <a:gd name="connsiteX29" fmla="*/ 5430082 w 20114139"/>
              <a:gd name="connsiteY29" fmla="*/ 4630505 h 4631453"/>
              <a:gd name="connsiteX30" fmla="*/ 4627976 w 20114139"/>
              <a:gd name="connsiteY30" fmla="*/ 4614463 h 4631453"/>
              <a:gd name="connsiteX31" fmla="*/ 3681492 w 20114139"/>
              <a:gd name="connsiteY31" fmla="*/ 4582379 h 4631453"/>
              <a:gd name="connsiteX32" fmla="*/ 3168145 w 20114139"/>
              <a:gd name="connsiteY32" fmla="*/ 4598421 h 4631453"/>
              <a:gd name="connsiteX33" fmla="*/ 2349997 w 20114139"/>
              <a:gd name="connsiteY33" fmla="*/ 4582379 h 4631453"/>
              <a:gd name="connsiteX34" fmla="*/ 1644145 w 20114139"/>
              <a:gd name="connsiteY34" fmla="*/ 4598421 h 4631453"/>
              <a:gd name="connsiteX35" fmla="*/ 1259134 w 20114139"/>
              <a:gd name="connsiteY35" fmla="*/ 4598421 h 4631453"/>
              <a:gd name="connsiteX36" fmla="*/ 954334 w 20114139"/>
              <a:gd name="connsiteY36" fmla="*/ 4486126 h 4631453"/>
              <a:gd name="connsiteX37" fmla="*/ 617450 w 20114139"/>
              <a:gd name="connsiteY37" fmla="*/ 4293621 h 4631453"/>
              <a:gd name="connsiteX38" fmla="*/ 376819 w 20114139"/>
              <a:gd name="connsiteY38" fmla="*/ 3988821 h 4631453"/>
              <a:gd name="connsiteX39" fmla="*/ 168271 w 20114139"/>
              <a:gd name="connsiteY39" fmla="*/ 3812358 h 4631453"/>
              <a:gd name="connsiteX40" fmla="*/ 23892 w 20114139"/>
              <a:gd name="connsiteY40" fmla="*/ 3475474 h 4631453"/>
              <a:gd name="connsiteX41" fmla="*/ 7850 w 20114139"/>
              <a:gd name="connsiteY41" fmla="*/ 3074421 h 4631453"/>
              <a:gd name="connsiteX42" fmla="*/ 104103 w 20114139"/>
              <a:gd name="connsiteY42" fmla="*/ 2593158 h 4631453"/>
              <a:gd name="connsiteX43" fmla="*/ 248482 w 20114139"/>
              <a:gd name="connsiteY43" fmla="*/ 2224190 h 4631453"/>
              <a:gd name="connsiteX44" fmla="*/ 473071 w 20114139"/>
              <a:gd name="connsiteY44" fmla="*/ 1967516 h 4631453"/>
              <a:gd name="connsiteX45" fmla="*/ 729745 w 20114139"/>
              <a:gd name="connsiteY45" fmla="*/ 1710842 h 4631453"/>
              <a:gd name="connsiteX46" fmla="*/ 1034545 w 20114139"/>
              <a:gd name="connsiteY46" fmla="*/ 1406042 h 4631453"/>
              <a:gd name="connsiteX47" fmla="*/ 1483724 w 20114139"/>
              <a:gd name="connsiteY47" fmla="*/ 988948 h 4631453"/>
              <a:gd name="connsiteX48" fmla="*/ 1852692 w 20114139"/>
              <a:gd name="connsiteY48" fmla="*/ 844569 h 4631453"/>
              <a:gd name="connsiteX49" fmla="*/ 2847303 w 20114139"/>
              <a:gd name="connsiteY49" fmla="*/ 636021 h 4631453"/>
              <a:gd name="connsiteX50" fmla="*/ 3472945 w 20114139"/>
              <a:gd name="connsiteY50" fmla="*/ 555811 h 4631453"/>
              <a:gd name="connsiteX51" fmla="*/ 4515682 w 20114139"/>
              <a:gd name="connsiteY51" fmla="*/ 491642 h 4631453"/>
              <a:gd name="connsiteX52" fmla="*/ 5141324 w 20114139"/>
              <a:gd name="connsiteY52" fmla="*/ 379348 h 4631453"/>
              <a:gd name="connsiteX53" fmla="*/ 6585113 w 20114139"/>
              <a:gd name="connsiteY53" fmla="*/ 315179 h 4631453"/>
              <a:gd name="connsiteX54" fmla="*/ 7611808 w 20114139"/>
              <a:gd name="connsiteY54" fmla="*/ 299137 h 4631453"/>
              <a:gd name="connsiteX55" fmla="*/ 8632333 w 20114139"/>
              <a:gd name="connsiteY55" fmla="*/ 354976 h 4631453"/>
              <a:gd name="connsiteX56" fmla="*/ 9264762 w 20114139"/>
              <a:gd name="connsiteY56" fmla="*/ 374103 h 4631453"/>
              <a:gd name="connsiteX57" fmla="*/ 9622933 w 20114139"/>
              <a:gd name="connsiteY57" fmla="*/ 514780 h 4631453"/>
              <a:gd name="connsiteX58" fmla="*/ 10565102 w 20114139"/>
              <a:gd name="connsiteY58" fmla="*/ 488636 h 4631453"/>
              <a:gd name="connsiteX59" fmla="*/ 11226112 w 20114139"/>
              <a:gd name="connsiteY59" fmla="*/ 641976 h 4631453"/>
              <a:gd name="connsiteX60" fmla="*/ 11627785 w 20114139"/>
              <a:gd name="connsiteY60" fmla="*/ 726841 h 4631453"/>
              <a:gd name="connsiteX61" fmla="*/ 12102668 w 20114139"/>
              <a:gd name="connsiteY61" fmla="*/ 912846 h 4631453"/>
              <a:gd name="connsiteX62" fmla="*/ 12576930 w 20114139"/>
              <a:gd name="connsiteY62" fmla="*/ 920658 h 4631453"/>
              <a:gd name="connsiteX63" fmla="*/ 12863235 w 20114139"/>
              <a:gd name="connsiteY63" fmla="*/ 1182549 h 4631453"/>
              <a:gd name="connsiteX64" fmla="*/ 13309320 w 20114139"/>
              <a:gd name="connsiteY64" fmla="*/ 1329094 h 4631453"/>
              <a:gd name="connsiteX65" fmla="*/ 13810127 w 20114139"/>
              <a:gd name="connsiteY65" fmla="*/ 1537920 h 4631453"/>
              <a:gd name="connsiteX66" fmla="*/ 14193189 w 20114139"/>
              <a:gd name="connsiteY66" fmla="*/ 1799278 h 4631453"/>
              <a:gd name="connsiteX67" fmla="*/ 14586732 w 20114139"/>
              <a:gd name="connsiteY67" fmla="*/ 1959221 h 4631453"/>
              <a:gd name="connsiteX68" fmla="*/ 14981936 w 20114139"/>
              <a:gd name="connsiteY68" fmla="*/ 1984751 h 4631453"/>
              <a:gd name="connsiteX69" fmla="*/ 15156606 w 20114139"/>
              <a:gd name="connsiteY69" fmla="*/ 1982769 h 4631453"/>
              <a:gd name="connsiteX70" fmla="*/ 15440492 w 20114139"/>
              <a:gd name="connsiteY70" fmla="*/ 2005816 h 4631453"/>
              <a:gd name="connsiteX71" fmla="*/ 15397622 w 20114139"/>
              <a:gd name="connsiteY71" fmla="*/ 1767874 h 4631453"/>
              <a:gd name="connsiteX72" fmla="*/ 15707009 w 20114139"/>
              <a:gd name="connsiteY72" fmla="*/ 1683524 h 4631453"/>
              <a:gd name="connsiteX73" fmla="*/ 16087505 w 20114139"/>
              <a:gd name="connsiteY73" fmla="*/ 1664389 h 4631453"/>
              <a:gd name="connsiteX74" fmla="*/ 16109197 w 20114139"/>
              <a:gd name="connsiteY74" fmla="*/ 1215991 h 4631453"/>
              <a:gd name="connsiteX75" fmla="*/ 16247648 w 20114139"/>
              <a:gd name="connsiteY75" fmla="*/ 1301357 h 4631453"/>
              <a:gd name="connsiteX76" fmla="*/ 16760593 w 20114139"/>
              <a:gd name="connsiteY76" fmla="*/ 953560 h 4631453"/>
              <a:gd name="connsiteX77" fmla="*/ 17328139 w 20114139"/>
              <a:gd name="connsiteY77" fmla="*/ 836771 h 4631453"/>
              <a:gd name="connsiteX78" fmla="*/ 17711506 w 20114139"/>
              <a:gd name="connsiteY78" fmla="*/ 474993 h 4631453"/>
              <a:gd name="connsiteX79" fmla="*/ 18044324 w 20114139"/>
              <a:gd name="connsiteY79" fmla="*/ 304110 h 4631453"/>
              <a:gd name="connsiteX80" fmla="*/ 18956100 w 20114139"/>
              <a:gd name="connsiteY80" fmla="*/ 0 h 4631453"/>
              <a:gd name="connsiteX81" fmla="*/ 19601223 w 20114139"/>
              <a:gd name="connsiteY81" fmla="*/ 42395 h 4631453"/>
              <a:gd name="connsiteX82" fmla="*/ 19966935 w 20114139"/>
              <a:gd name="connsiteY82" fmla="*/ 67849 h 4631453"/>
              <a:gd name="connsiteX83" fmla="*/ 20071313 w 20114139"/>
              <a:gd name="connsiteY83" fmla="*/ 103248 h 4631453"/>
              <a:gd name="connsiteX0" fmla="*/ 20071313 w 20114139"/>
              <a:gd name="connsiteY0" fmla="*/ 103248 h 4631453"/>
              <a:gd name="connsiteX1" fmla="*/ 19285396 w 20114139"/>
              <a:gd name="connsiteY1" fmla="*/ 241302 h 4631453"/>
              <a:gd name="connsiteX2" fmla="*/ 19047297 w 20114139"/>
              <a:gd name="connsiteY2" fmla="*/ 395521 h 4631453"/>
              <a:gd name="connsiteX3" fmla="*/ 18319113 w 20114139"/>
              <a:gd name="connsiteY3" fmla="*/ 611445 h 4631453"/>
              <a:gd name="connsiteX4" fmla="*/ 18499509 w 20114139"/>
              <a:gd name="connsiteY4" fmla="*/ 268186 h 4631453"/>
              <a:gd name="connsiteX5" fmla="*/ 17857743 w 20114139"/>
              <a:gd name="connsiteY5" fmla="*/ 514690 h 4631453"/>
              <a:gd name="connsiteX6" fmla="*/ 17517846 w 20114139"/>
              <a:gd name="connsiteY6" fmla="*/ 773308 h 4631453"/>
              <a:gd name="connsiteX7" fmla="*/ 17226014 w 20114139"/>
              <a:gd name="connsiteY7" fmla="*/ 984281 h 4631453"/>
              <a:gd name="connsiteX8" fmla="*/ 16899928 w 20114139"/>
              <a:gd name="connsiteY8" fmla="*/ 1422263 h 4631453"/>
              <a:gd name="connsiteX9" fmla="*/ 16692222 w 20114139"/>
              <a:gd name="connsiteY9" fmla="*/ 1519481 h 4631453"/>
              <a:gd name="connsiteX10" fmla="*/ 16317139 w 20114139"/>
              <a:gd name="connsiteY10" fmla="*/ 1956981 h 4631453"/>
              <a:gd name="connsiteX11" fmla="*/ 16115509 w 20114139"/>
              <a:gd name="connsiteY11" fmla="*/ 2410496 h 4631453"/>
              <a:gd name="connsiteX12" fmla="*/ 15687070 w 20114139"/>
              <a:gd name="connsiteY12" fmla="*/ 2735225 h 4631453"/>
              <a:gd name="connsiteX13" fmla="*/ 15508381 w 20114139"/>
              <a:gd name="connsiteY13" fmla="*/ 3091502 h 4631453"/>
              <a:gd name="connsiteX14" fmla="*/ 15165410 w 20114139"/>
              <a:gd name="connsiteY14" fmla="*/ 3285958 h 4631453"/>
              <a:gd name="connsiteX15" fmla="*/ 14285745 w 20114139"/>
              <a:gd name="connsiteY15" fmla="*/ 4037161 h 4631453"/>
              <a:gd name="connsiteX16" fmla="*/ 13772391 w 20114139"/>
              <a:gd name="connsiteY16" fmla="*/ 4293750 h 4631453"/>
              <a:gd name="connsiteX17" fmla="*/ 13451137 w 20114139"/>
              <a:gd name="connsiteY17" fmla="*/ 4381924 h 4631453"/>
              <a:gd name="connsiteX18" fmla="*/ 12953829 w 20114139"/>
              <a:gd name="connsiteY18" fmla="*/ 4566337 h 4631453"/>
              <a:gd name="connsiteX19" fmla="*/ 12520692 w 20114139"/>
              <a:gd name="connsiteY19" fmla="*/ 4582379 h 4631453"/>
              <a:gd name="connsiteX20" fmla="*/ 11927134 w 20114139"/>
              <a:gd name="connsiteY20" fmla="*/ 4630505 h 4631453"/>
              <a:gd name="connsiteX21" fmla="*/ 10820229 w 20114139"/>
              <a:gd name="connsiteY21" fmla="*/ 4534253 h 4631453"/>
              <a:gd name="connsiteX22" fmla="*/ 10355008 w 20114139"/>
              <a:gd name="connsiteY22" fmla="*/ 4566337 h 4631453"/>
              <a:gd name="connsiteX23" fmla="*/ 9969997 w 20114139"/>
              <a:gd name="connsiteY23" fmla="*/ 4582379 h 4631453"/>
              <a:gd name="connsiteX24" fmla="*/ 9536861 w 20114139"/>
              <a:gd name="connsiteY24" fmla="*/ 4582379 h 4631453"/>
              <a:gd name="connsiteX25" fmla="*/ 8814966 w 20114139"/>
              <a:gd name="connsiteY25" fmla="*/ 4598421 h 4631453"/>
              <a:gd name="connsiteX26" fmla="*/ 8317661 w 20114139"/>
              <a:gd name="connsiteY26" fmla="*/ 4614463 h 4631453"/>
              <a:gd name="connsiteX27" fmla="*/ 7595766 w 20114139"/>
              <a:gd name="connsiteY27" fmla="*/ 4630505 h 4631453"/>
              <a:gd name="connsiteX28" fmla="*/ 6312397 w 20114139"/>
              <a:gd name="connsiteY28" fmla="*/ 4614463 h 4631453"/>
              <a:gd name="connsiteX29" fmla="*/ 5430082 w 20114139"/>
              <a:gd name="connsiteY29" fmla="*/ 4630505 h 4631453"/>
              <a:gd name="connsiteX30" fmla="*/ 4627976 w 20114139"/>
              <a:gd name="connsiteY30" fmla="*/ 4614463 h 4631453"/>
              <a:gd name="connsiteX31" fmla="*/ 3681492 w 20114139"/>
              <a:gd name="connsiteY31" fmla="*/ 4582379 h 4631453"/>
              <a:gd name="connsiteX32" fmla="*/ 3168145 w 20114139"/>
              <a:gd name="connsiteY32" fmla="*/ 4598421 h 4631453"/>
              <a:gd name="connsiteX33" fmla="*/ 2349997 w 20114139"/>
              <a:gd name="connsiteY33" fmla="*/ 4582379 h 4631453"/>
              <a:gd name="connsiteX34" fmla="*/ 1644145 w 20114139"/>
              <a:gd name="connsiteY34" fmla="*/ 4598421 h 4631453"/>
              <a:gd name="connsiteX35" fmla="*/ 1259134 w 20114139"/>
              <a:gd name="connsiteY35" fmla="*/ 4598421 h 4631453"/>
              <a:gd name="connsiteX36" fmla="*/ 954334 w 20114139"/>
              <a:gd name="connsiteY36" fmla="*/ 4486126 h 4631453"/>
              <a:gd name="connsiteX37" fmla="*/ 617450 w 20114139"/>
              <a:gd name="connsiteY37" fmla="*/ 4293621 h 4631453"/>
              <a:gd name="connsiteX38" fmla="*/ 376819 w 20114139"/>
              <a:gd name="connsiteY38" fmla="*/ 3988821 h 4631453"/>
              <a:gd name="connsiteX39" fmla="*/ 168271 w 20114139"/>
              <a:gd name="connsiteY39" fmla="*/ 3812358 h 4631453"/>
              <a:gd name="connsiteX40" fmla="*/ 23892 w 20114139"/>
              <a:gd name="connsiteY40" fmla="*/ 3475474 h 4631453"/>
              <a:gd name="connsiteX41" fmla="*/ 7850 w 20114139"/>
              <a:gd name="connsiteY41" fmla="*/ 3074421 h 4631453"/>
              <a:gd name="connsiteX42" fmla="*/ 104103 w 20114139"/>
              <a:gd name="connsiteY42" fmla="*/ 2593158 h 4631453"/>
              <a:gd name="connsiteX43" fmla="*/ 248482 w 20114139"/>
              <a:gd name="connsiteY43" fmla="*/ 2224190 h 4631453"/>
              <a:gd name="connsiteX44" fmla="*/ 473071 w 20114139"/>
              <a:gd name="connsiteY44" fmla="*/ 1967516 h 4631453"/>
              <a:gd name="connsiteX45" fmla="*/ 729745 w 20114139"/>
              <a:gd name="connsiteY45" fmla="*/ 1710842 h 4631453"/>
              <a:gd name="connsiteX46" fmla="*/ 1034545 w 20114139"/>
              <a:gd name="connsiteY46" fmla="*/ 1406042 h 4631453"/>
              <a:gd name="connsiteX47" fmla="*/ 1483724 w 20114139"/>
              <a:gd name="connsiteY47" fmla="*/ 988948 h 4631453"/>
              <a:gd name="connsiteX48" fmla="*/ 1852692 w 20114139"/>
              <a:gd name="connsiteY48" fmla="*/ 844569 h 4631453"/>
              <a:gd name="connsiteX49" fmla="*/ 2847303 w 20114139"/>
              <a:gd name="connsiteY49" fmla="*/ 636021 h 4631453"/>
              <a:gd name="connsiteX50" fmla="*/ 3472945 w 20114139"/>
              <a:gd name="connsiteY50" fmla="*/ 555811 h 4631453"/>
              <a:gd name="connsiteX51" fmla="*/ 4515682 w 20114139"/>
              <a:gd name="connsiteY51" fmla="*/ 491642 h 4631453"/>
              <a:gd name="connsiteX52" fmla="*/ 5141324 w 20114139"/>
              <a:gd name="connsiteY52" fmla="*/ 379348 h 4631453"/>
              <a:gd name="connsiteX53" fmla="*/ 6585113 w 20114139"/>
              <a:gd name="connsiteY53" fmla="*/ 315179 h 4631453"/>
              <a:gd name="connsiteX54" fmla="*/ 7611808 w 20114139"/>
              <a:gd name="connsiteY54" fmla="*/ 299137 h 4631453"/>
              <a:gd name="connsiteX55" fmla="*/ 8632333 w 20114139"/>
              <a:gd name="connsiteY55" fmla="*/ 354976 h 4631453"/>
              <a:gd name="connsiteX56" fmla="*/ 9264762 w 20114139"/>
              <a:gd name="connsiteY56" fmla="*/ 374103 h 4631453"/>
              <a:gd name="connsiteX57" fmla="*/ 9622933 w 20114139"/>
              <a:gd name="connsiteY57" fmla="*/ 514780 h 4631453"/>
              <a:gd name="connsiteX58" fmla="*/ 10565102 w 20114139"/>
              <a:gd name="connsiteY58" fmla="*/ 488636 h 4631453"/>
              <a:gd name="connsiteX59" fmla="*/ 11226112 w 20114139"/>
              <a:gd name="connsiteY59" fmla="*/ 641976 h 4631453"/>
              <a:gd name="connsiteX60" fmla="*/ 11627785 w 20114139"/>
              <a:gd name="connsiteY60" fmla="*/ 726841 h 4631453"/>
              <a:gd name="connsiteX61" fmla="*/ 12102668 w 20114139"/>
              <a:gd name="connsiteY61" fmla="*/ 912846 h 4631453"/>
              <a:gd name="connsiteX62" fmla="*/ 12576930 w 20114139"/>
              <a:gd name="connsiteY62" fmla="*/ 920658 h 4631453"/>
              <a:gd name="connsiteX63" fmla="*/ 12863235 w 20114139"/>
              <a:gd name="connsiteY63" fmla="*/ 1182549 h 4631453"/>
              <a:gd name="connsiteX64" fmla="*/ 13309320 w 20114139"/>
              <a:gd name="connsiteY64" fmla="*/ 1329094 h 4631453"/>
              <a:gd name="connsiteX65" fmla="*/ 13810127 w 20114139"/>
              <a:gd name="connsiteY65" fmla="*/ 1537920 h 4631453"/>
              <a:gd name="connsiteX66" fmla="*/ 14193189 w 20114139"/>
              <a:gd name="connsiteY66" fmla="*/ 1799278 h 4631453"/>
              <a:gd name="connsiteX67" fmla="*/ 14586732 w 20114139"/>
              <a:gd name="connsiteY67" fmla="*/ 1959221 h 4631453"/>
              <a:gd name="connsiteX68" fmla="*/ 14981936 w 20114139"/>
              <a:gd name="connsiteY68" fmla="*/ 1984751 h 4631453"/>
              <a:gd name="connsiteX69" fmla="*/ 15156606 w 20114139"/>
              <a:gd name="connsiteY69" fmla="*/ 1982769 h 4631453"/>
              <a:gd name="connsiteX70" fmla="*/ 15440492 w 20114139"/>
              <a:gd name="connsiteY70" fmla="*/ 2005816 h 4631453"/>
              <a:gd name="connsiteX71" fmla="*/ 15397622 w 20114139"/>
              <a:gd name="connsiteY71" fmla="*/ 1767874 h 4631453"/>
              <a:gd name="connsiteX72" fmla="*/ 15707009 w 20114139"/>
              <a:gd name="connsiteY72" fmla="*/ 1683524 h 4631453"/>
              <a:gd name="connsiteX73" fmla="*/ 16087505 w 20114139"/>
              <a:gd name="connsiteY73" fmla="*/ 1664389 h 4631453"/>
              <a:gd name="connsiteX74" fmla="*/ 16109197 w 20114139"/>
              <a:gd name="connsiteY74" fmla="*/ 1215991 h 4631453"/>
              <a:gd name="connsiteX75" fmla="*/ 16247648 w 20114139"/>
              <a:gd name="connsiteY75" fmla="*/ 1301357 h 4631453"/>
              <a:gd name="connsiteX76" fmla="*/ 16760593 w 20114139"/>
              <a:gd name="connsiteY76" fmla="*/ 953560 h 4631453"/>
              <a:gd name="connsiteX77" fmla="*/ 17328139 w 20114139"/>
              <a:gd name="connsiteY77" fmla="*/ 836771 h 4631453"/>
              <a:gd name="connsiteX78" fmla="*/ 17711506 w 20114139"/>
              <a:gd name="connsiteY78" fmla="*/ 474993 h 4631453"/>
              <a:gd name="connsiteX79" fmla="*/ 18044324 w 20114139"/>
              <a:gd name="connsiteY79" fmla="*/ 304110 h 4631453"/>
              <a:gd name="connsiteX80" fmla="*/ 18956100 w 20114139"/>
              <a:gd name="connsiteY80" fmla="*/ 0 h 4631453"/>
              <a:gd name="connsiteX81" fmla="*/ 19601223 w 20114139"/>
              <a:gd name="connsiteY81" fmla="*/ 42395 h 4631453"/>
              <a:gd name="connsiteX82" fmla="*/ 19966935 w 20114139"/>
              <a:gd name="connsiteY82" fmla="*/ 67849 h 4631453"/>
              <a:gd name="connsiteX83" fmla="*/ 20071313 w 20114139"/>
              <a:gd name="connsiteY83" fmla="*/ 103248 h 4631453"/>
              <a:gd name="connsiteX0" fmla="*/ 20071313 w 20114139"/>
              <a:gd name="connsiteY0" fmla="*/ 103248 h 4631453"/>
              <a:gd name="connsiteX1" fmla="*/ 19285396 w 20114139"/>
              <a:gd name="connsiteY1" fmla="*/ 241302 h 4631453"/>
              <a:gd name="connsiteX2" fmla="*/ 18975298 w 20114139"/>
              <a:gd name="connsiteY2" fmla="*/ 186519 h 4631453"/>
              <a:gd name="connsiteX3" fmla="*/ 18319113 w 20114139"/>
              <a:gd name="connsiteY3" fmla="*/ 611445 h 4631453"/>
              <a:gd name="connsiteX4" fmla="*/ 18499509 w 20114139"/>
              <a:gd name="connsiteY4" fmla="*/ 268186 h 4631453"/>
              <a:gd name="connsiteX5" fmla="*/ 17857743 w 20114139"/>
              <a:gd name="connsiteY5" fmla="*/ 514690 h 4631453"/>
              <a:gd name="connsiteX6" fmla="*/ 17517846 w 20114139"/>
              <a:gd name="connsiteY6" fmla="*/ 773308 h 4631453"/>
              <a:gd name="connsiteX7" fmla="*/ 17226014 w 20114139"/>
              <a:gd name="connsiteY7" fmla="*/ 984281 h 4631453"/>
              <a:gd name="connsiteX8" fmla="*/ 16899928 w 20114139"/>
              <a:gd name="connsiteY8" fmla="*/ 1422263 h 4631453"/>
              <a:gd name="connsiteX9" fmla="*/ 16692222 w 20114139"/>
              <a:gd name="connsiteY9" fmla="*/ 1519481 h 4631453"/>
              <a:gd name="connsiteX10" fmla="*/ 16317139 w 20114139"/>
              <a:gd name="connsiteY10" fmla="*/ 1956981 h 4631453"/>
              <a:gd name="connsiteX11" fmla="*/ 16115509 w 20114139"/>
              <a:gd name="connsiteY11" fmla="*/ 2410496 h 4631453"/>
              <a:gd name="connsiteX12" fmla="*/ 15687070 w 20114139"/>
              <a:gd name="connsiteY12" fmla="*/ 2735225 h 4631453"/>
              <a:gd name="connsiteX13" fmla="*/ 15508381 w 20114139"/>
              <a:gd name="connsiteY13" fmla="*/ 3091502 h 4631453"/>
              <a:gd name="connsiteX14" fmla="*/ 15165410 w 20114139"/>
              <a:gd name="connsiteY14" fmla="*/ 3285958 h 4631453"/>
              <a:gd name="connsiteX15" fmla="*/ 14285745 w 20114139"/>
              <a:gd name="connsiteY15" fmla="*/ 4037161 h 4631453"/>
              <a:gd name="connsiteX16" fmla="*/ 13772391 w 20114139"/>
              <a:gd name="connsiteY16" fmla="*/ 4293750 h 4631453"/>
              <a:gd name="connsiteX17" fmla="*/ 13451137 w 20114139"/>
              <a:gd name="connsiteY17" fmla="*/ 4381924 h 4631453"/>
              <a:gd name="connsiteX18" fmla="*/ 12953829 w 20114139"/>
              <a:gd name="connsiteY18" fmla="*/ 4566337 h 4631453"/>
              <a:gd name="connsiteX19" fmla="*/ 12520692 w 20114139"/>
              <a:gd name="connsiteY19" fmla="*/ 4582379 h 4631453"/>
              <a:gd name="connsiteX20" fmla="*/ 11927134 w 20114139"/>
              <a:gd name="connsiteY20" fmla="*/ 4630505 h 4631453"/>
              <a:gd name="connsiteX21" fmla="*/ 10820229 w 20114139"/>
              <a:gd name="connsiteY21" fmla="*/ 4534253 h 4631453"/>
              <a:gd name="connsiteX22" fmla="*/ 10355008 w 20114139"/>
              <a:gd name="connsiteY22" fmla="*/ 4566337 h 4631453"/>
              <a:gd name="connsiteX23" fmla="*/ 9969997 w 20114139"/>
              <a:gd name="connsiteY23" fmla="*/ 4582379 h 4631453"/>
              <a:gd name="connsiteX24" fmla="*/ 9536861 w 20114139"/>
              <a:gd name="connsiteY24" fmla="*/ 4582379 h 4631453"/>
              <a:gd name="connsiteX25" fmla="*/ 8814966 w 20114139"/>
              <a:gd name="connsiteY25" fmla="*/ 4598421 h 4631453"/>
              <a:gd name="connsiteX26" fmla="*/ 8317661 w 20114139"/>
              <a:gd name="connsiteY26" fmla="*/ 4614463 h 4631453"/>
              <a:gd name="connsiteX27" fmla="*/ 7595766 w 20114139"/>
              <a:gd name="connsiteY27" fmla="*/ 4630505 h 4631453"/>
              <a:gd name="connsiteX28" fmla="*/ 6312397 w 20114139"/>
              <a:gd name="connsiteY28" fmla="*/ 4614463 h 4631453"/>
              <a:gd name="connsiteX29" fmla="*/ 5430082 w 20114139"/>
              <a:gd name="connsiteY29" fmla="*/ 4630505 h 4631453"/>
              <a:gd name="connsiteX30" fmla="*/ 4627976 w 20114139"/>
              <a:gd name="connsiteY30" fmla="*/ 4614463 h 4631453"/>
              <a:gd name="connsiteX31" fmla="*/ 3681492 w 20114139"/>
              <a:gd name="connsiteY31" fmla="*/ 4582379 h 4631453"/>
              <a:gd name="connsiteX32" fmla="*/ 3168145 w 20114139"/>
              <a:gd name="connsiteY32" fmla="*/ 4598421 h 4631453"/>
              <a:gd name="connsiteX33" fmla="*/ 2349997 w 20114139"/>
              <a:gd name="connsiteY33" fmla="*/ 4582379 h 4631453"/>
              <a:gd name="connsiteX34" fmla="*/ 1644145 w 20114139"/>
              <a:gd name="connsiteY34" fmla="*/ 4598421 h 4631453"/>
              <a:gd name="connsiteX35" fmla="*/ 1259134 w 20114139"/>
              <a:gd name="connsiteY35" fmla="*/ 4598421 h 4631453"/>
              <a:gd name="connsiteX36" fmla="*/ 954334 w 20114139"/>
              <a:gd name="connsiteY36" fmla="*/ 4486126 h 4631453"/>
              <a:gd name="connsiteX37" fmla="*/ 617450 w 20114139"/>
              <a:gd name="connsiteY37" fmla="*/ 4293621 h 4631453"/>
              <a:gd name="connsiteX38" fmla="*/ 376819 w 20114139"/>
              <a:gd name="connsiteY38" fmla="*/ 3988821 h 4631453"/>
              <a:gd name="connsiteX39" fmla="*/ 168271 w 20114139"/>
              <a:gd name="connsiteY39" fmla="*/ 3812358 h 4631453"/>
              <a:gd name="connsiteX40" fmla="*/ 23892 w 20114139"/>
              <a:gd name="connsiteY40" fmla="*/ 3475474 h 4631453"/>
              <a:gd name="connsiteX41" fmla="*/ 7850 w 20114139"/>
              <a:gd name="connsiteY41" fmla="*/ 3074421 h 4631453"/>
              <a:gd name="connsiteX42" fmla="*/ 104103 w 20114139"/>
              <a:gd name="connsiteY42" fmla="*/ 2593158 h 4631453"/>
              <a:gd name="connsiteX43" fmla="*/ 248482 w 20114139"/>
              <a:gd name="connsiteY43" fmla="*/ 2224190 h 4631453"/>
              <a:gd name="connsiteX44" fmla="*/ 473071 w 20114139"/>
              <a:gd name="connsiteY44" fmla="*/ 1967516 h 4631453"/>
              <a:gd name="connsiteX45" fmla="*/ 729745 w 20114139"/>
              <a:gd name="connsiteY45" fmla="*/ 1710842 h 4631453"/>
              <a:gd name="connsiteX46" fmla="*/ 1034545 w 20114139"/>
              <a:gd name="connsiteY46" fmla="*/ 1406042 h 4631453"/>
              <a:gd name="connsiteX47" fmla="*/ 1483724 w 20114139"/>
              <a:gd name="connsiteY47" fmla="*/ 988948 h 4631453"/>
              <a:gd name="connsiteX48" fmla="*/ 1852692 w 20114139"/>
              <a:gd name="connsiteY48" fmla="*/ 844569 h 4631453"/>
              <a:gd name="connsiteX49" fmla="*/ 2847303 w 20114139"/>
              <a:gd name="connsiteY49" fmla="*/ 636021 h 4631453"/>
              <a:gd name="connsiteX50" fmla="*/ 3472945 w 20114139"/>
              <a:gd name="connsiteY50" fmla="*/ 555811 h 4631453"/>
              <a:gd name="connsiteX51" fmla="*/ 4515682 w 20114139"/>
              <a:gd name="connsiteY51" fmla="*/ 491642 h 4631453"/>
              <a:gd name="connsiteX52" fmla="*/ 5141324 w 20114139"/>
              <a:gd name="connsiteY52" fmla="*/ 379348 h 4631453"/>
              <a:gd name="connsiteX53" fmla="*/ 6585113 w 20114139"/>
              <a:gd name="connsiteY53" fmla="*/ 315179 h 4631453"/>
              <a:gd name="connsiteX54" fmla="*/ 7611808 w 20114139"/>
              <a:gd name="connsiteY54" fmla="*/ 299137 h 4631453"/>
              <a:gd name="connsiteX55" fmla="*/ 8632333 w 20114139"/>
              <a:gd name="connsiteY55" fmla="*/ 354976 h 4631453"/>
              <a:gd name="connsiteX56" fmla="*/ 9264762 w 20114139"/>
              <a:gd name="connsiteY56" fmla="*/ 374103 h 4631453"/>
              <a:gd name="connsiteX57" fmla="*/ 9622933 w 20114139"/>
              <a:gd name="connsiteY57" fmla="*/ 514780 h 4631453"/>
              <a:gd name="connsiteX58" fmla="*/ 10565102 w 20114139"/>
              <a:gd name="connsiteY58" fmla="*/ 488636 h 4631453"/>
              <a:gd name="connsiteX59" fmla="*/ 11226112 w 20114139"/>
              <a:gd name="connsiteY59" fmla="*/ 641976 h 4631453"/>
              <a:gd name="connsiteX60" fmla="*/ 11627785 w 20114139"/>
              <a:gd name="connsiteY60" fmla="*/ 726841 h 4631453"/>
              <a:gd name="connsiteX61" fmla="*/ 12102668 w 20114139"/>
              <a:gd name="connsiteY61" fmla="*/ 912846 h 4631453"/>
              <a:gd name="connsiteX62" fmla="*/ 12576930 w 20114139"/>
              <a:gd name="connsiteY62" fmla="*/ 920658 h 4631453"/>
              <a:gd name="connsiteX63" fmla="*/ 12863235 w 20114139"/>
              <a:gd name="connsiteY63" fmla="*/ 1182549 h 4631453"/>
              <a:gd name="connsiteX64" fmla="*/ 13309320 w 20114139"/>
              <a:gd name="connsiteY64" fmla="*/ 1329094 h 4631453"/>
              <a:gd name="connsiteX65" fmla="*/ 13810127 w 20114139"/>
              <a:gd name="connsiteY65" fmla="*/ 1537920 h 4631453"/>
              <a:gd name="connsiteX66" fmla="*/ 14193189 w 20114139"/>
              <a:gd name="connsiteY66" fmla="*/ 1799278 h 4631453"/>
              <a:gd name="connsiteX67" fmla="*/ 14586732 w 20114139"/>
              <a:gd name="connsiteY67" fmla="*/ 1959221 h 4631453"/>
              <a:gd name="connsiteX68" fmla="*/ 14981936 w 20114139"/>
              <a:gd name="connsiteY68" fmla="*/ 1984751 h 4631453"/>
              <a:gd name="connsiteX69" fmla="*/ 15156606 w 20114139"/>
              <a:gd name="connsiteY69" fmla="*/ 1982769 h 4631453"/>
              <a:gd name="connsiteX70" fmla="*/ 15440492 w 20114139"/>
              <a:gd name="connsiteY70" fmla="*/ 2005816 h 4631453"/>
              <a:gd name="connsiteX71" fmla="*/ 15397622 w 20114139"/>
              <a:gd name="connsiteY71" fmla="*/ 1767874 h 4631453"/>
              <a:gd name="connsiteX72" fmla="*/ 15707009 w 20114139"/>
              <a:gd name="connsiteY72" fmla="*/ 1683524 h 4631453"/>
              <a:gd name="connsiteX73" fmla="*/ 16087505 w 20114139"/>
              <a:gd name="connsiteY73" fmla="*/ 1664389 h 4631453"/>
              <a:gd name="connsiteX74" fmla="*/ 16109197 w 20114139"/>
              <a:gd name="connsiteY74" fmla="*/ 1215991 h 4631453"/>
              <a:gd name="connsiteX75" fmla="*/ 16247648 w 20114139"/>
              <a:gd name="connsiteY75" fmla="*/ 1301357 h 4631453"/>
              <a:gd name="connsiteX76" fmla="*/ 16760593 w 20114139"/>
              <a:gd name="connsiteY76" fmla="*/ 953560 h 4631453"/>
              <a:gd name="connsiteX77" fmla="*/ 17328139 w 20114139"/>
              <a:gd name="connsiteY77" fmla="*/ 836771 h 4631453"/>
              <a:gd name="connsiteX78" fmla="*/ 17711506 w 20114139"/>
              <a:gd name="connsiteY78" fmla="*/ 474993 h 4631453"/>
              <a:gd name="connsiteX79" fmla="*/ 18044324 w 20114139"/>
              <a:gd name="connsiteY79" fmla="*/ 304110 h 4631453"/>
              <a:gd name="connsiteX80" fmla="*/ 18956100 w 20114139"/>
              <a:gd name="connsiteY80" fmla="*/ 0 h 4631453"/>
              <a:gd name="connsiteX81" fmla="*/ 19601223 w 20114139"/>
              <a:gd name="connsiteY81" fmla="*/ 42395 h 4631453"/>
              <a:gd name="connsiteX82" fmla="*/ 19966935 w 20114139"/>
              <a:gd name="connsiteY82" fmla="*/ 67849 h 4631453"/>
              <a:gd name="connsiteX83" fmla="*/ 20071313 w 20114139"/>
              <a:gd name="connsiteY83" fmla="*/ 103248 h 4631453"/>
              <a:gd name="connsiteX0" fmla="*/ 20071313 w 20114139"/>
              <a:gd name="connsiteY0" fmla="*/ 103248 h 4631453"/>
              <a:gd name="connsiteX1" fmla="*/ 19285396 w 20114139"/>
              <a:gd name="connsiteY1" fmla="*/ 241302 h 4631453"/>
              <a:gd name="connsiteX2" fmla="*/ 18975298 w 20114139"/>
              <a:gd name="connsiteY2" fmla="*/ 186519 h 4631453"/>
              <a:gd name="connsiteX3" fmla="*/ 18319109 w 20114139"/>
              <a:gd name="connsiteY3" fmla="*/ 402430 h 4631453"/>
              <a:gd name="connsiteX4" fmla="*/ 18499509 w 20114139"/>
              <a:gd name="connsiteY4" fmla="*/ 268186 h 4631453"/>
              <a:gd name="connsiteX5" fmla="*/ 17857743 w 20114139"/>
              <a:gd name="connsiteY5" fmla="*/ 514690 h 4631453"/>
              <a:gd name="connsiteX6" fmla="*/ 17517846 w 20114139"/>
              <a:gd name="connsiteY6" fmla="*/ 773308 h 4631453"/>
              <a:gd name="connsiteX7" fmla="*/ 17226014 w 20114139"/>
              <a:gd name="connsiteY7" fmla="*/ 984281 h 4631453"/>
              <a:gd name="connsiteX8" fmla="*/ 16899928 w 20114139"/>
              <a:gd name="connsiteY8" fmla="*/ 1422263 h 4631453"/>
              <a:gd name="connsiteX9" fmla="*/ 16692222 w 20114139"/>
              <a:gd name="connsiteY9" fmla="*/ 1519481 h 4631453"/>
              <a:gd name="connsiteX10" fmla="*/ 16317139 w 20114139"/>
              <a:gd name="connsiteY10" fmla="*/ 1956981 h 4631453"/>
              <a:gd name="connsiteX11" fmla="*/ 16115509 w 20114139"/>
              <a:gd name="connsiteY11" fmla="*/ 2410496 h 4631453"/>
              <a:gd name="connsiteX12" fmla="*/ 15687070 w 20114139"/>
              <a:gd name="connsiteY12" fmla="*/ 2735225 h 4631453"/>
              <a:gd name="connsiteX13" fmla="*/ 15508381 w 20114139"/>
              <a:gd name="connsiteY13" fmla="*/ 3091502 h 4631453"/>
              <a:gd name="connsiteX14" fmla="*/ 15165410 w 20114139"/>
              <a:gd name="connsiteY14" fmla="*/ 3285958 h 4631453"/>
              <a:gd name="connsiteX15" fmla="*/ 14285745 w 20114139"/>
              <a:gd name="connsiteY15" fmla="*/ 4037161 h 4631453"/>
              <a:gd name="connsiteX16" fmla="*/ 13772391 w 20114139"/>
              <a:gd name="connsiteY16" fmla="*/ 4293750 h 4631453"/>
              <a:gd name="connsiteX17" fmla="*/ 13451137 w 20114139"/>
              <a:gd name="connsiteY17" fmla="*/ 4381924 h 4631453"/>
              <a:gd name="connsiteX18" fmla="*/ 12953829 w 20114139"/>
              <a:gd name="connsiteY18" fmla="*/ 4566337 h 4631453"/>
              <a:gd name="connsiteX19" fmla="*/ 12520692 w 20114139"/>
              <a:gd name="connsiteY19" fmla="*/ 4582379 h 4631453"/>
              <a:gd name="connsiteX20" fmla="*/ 11927134 w 20114139"/>
              <a:gd name="connsiteY20" fmla="*/ 4630505 h 4631453"/>
              <a:gd name="connsiteX21" fmla="*/ 10820229 w 20114139"/>
              <a:gd name="connsiteY21" fmla="*/ 4534253 h 4631453"/>
              <a:gd name="connsiteX22" fmla="*/ 10355008 w 20114139"/>
              <a:gd name="connsiteY22" fmla="*/ 4566337 h 4631453"/>
              <a:gd name="connsiteX23" fmla="*/ 9969997 w 20114139"/>
              <a:gd name="connsiteY23" fmla="*/ 4582379 h 4631453"/>
              <a:gd name="connsiteX24" fmla="*/ 9536861 w 20114139"/>
              <a:gd name="connsiteY24" fmla="*/ 4582379 h 4631453"/>
              <a:gd name="connsiteX25" fmla="*/ 8814966 w 20114139"/>
              <a:gd name="connsiteY25" fmla="*/ 4598421 h 4631453"/>
              <a:gd name="connsiteX26" fmla="*/ 8317661 w 20114139"/>
              <a:gd name="connsiteY26" fmla="*/ 4614463 h 4631453"/>
              <a:gd name="connsiteX27" fmla="*/ 7595766 w 20114139"/>
              <a:gd name="connsiteY27" fmla="*/ 4630505 h 4631453"/>
              <a:gd name="connsiteX28" fmla="*/ 6312397 w 20114139"/>
              <a:gd name="connsiteY28" fmla="*/ 4614463 h 4631453"/>
              <a:gd name="connsiteX29" fmla="*/ 5430082 w 20114139"/>
              <a:gd name="connsiteY29" fmla="*/ 4630505 h 4631453"/>
              <a:gd name="connsiteX30" fmla="*/ 4627976 w 20114139"/>
              <a:gd name="connsiteY30" fmla="*/ 4614463 h 4631453"/>
              <a:gd name="connsiteX31" fmla="*/ 3681492 w 20114139"/>
              <a:gd name="connsiteY31" fmla="*/ 4582379 h 4631453"/>
              <a:gd name="connsiteX32" fmla="*/ 3168145 w 20114139"/>
              <a:gd name="connsiteY32" fmla="*/ 4598421 h 4631453"/>
              <a:gd name="connsiteX33" fmla="*/ 2349997 w 20114139"/>
              <a:gd name="connsiteY33" fmla="*/ 4582379 h 4631453"/>
              <a:gd name="connsiteX34" fmla="*/ 1644145 w 20114139"/>
              <a:gd name="connsiteY34" fmla="*/ 4598421 h 4631453"/>
              <a:gd name="connsiteX35" fmla="*/ 1259134 w 20114139"/>
              <a:gd name="connsiteY35" fmla="*/ 4598421 h 4631453"/>
              <a:gd name="connsiteX36" fmla="*/ 954334 w 20114139"/>
              <a:gd name="connsiteY36" fmla="*/ 4486126 h 4631453"/>
              <a:gd name="connsiteX37" fmla="*/ 617450 w 20114139"/>
              <a:gd name="connsiteY37" fmla="*/ 4293621 h 4631453"/>
              <a:gd name="connsiteX38" fmla="*/ 376819 w 20114139"/>
              <a:gd name="connsiteY38" fmla="*/ 3988821 h 4631453"/>
              <a:gd name="connsiteX39" fmla="*/ 168271 w 20114139"/>
              <a:gd name="connsiteY39" fmla="*/ 3812358 h 4631453"/>
              <a:gd name="connsiteX40" fmla="*/ 23892 w 20114139"/>
              <a:gd name="connsiteY40" fmla="*/ 3475474 h 4631453"/>
              <a:gd name="connsiteX41" fmla="*/ 7850 w 20114139"/>
              <a:gd name="connsiteY41" fmla="*/ 3074421 h 4631453"/>
              <a:gd name="connsiteX42" fmla="*/ 104103 w 20114139"/>
              <a:gd name="connsiteY42" fmla="*/ 2593158 h 4631453"/>
              <a:gd name="connsiteX43" fmla="*/ 248482 w 20114139"/>
              <a:gd name="connsiteY43" fmla="*/ 2224190 h 4631453"/>
              <a:gd name="connsiteX44" fmla="*/ 473071 w 20114139"/>
              <a:gd name="connsiteY44" fmla="*/ 1967516 h 4631453"/>
              <a:gd name="connsiteX45" fmla="*/ 729745 w 20114139"/>
              <a:gd name="connsiteY45" fmla="*/ 1710842 h 4631453"/>
              <a:gd name="connsiteX46" fmla="*/ 1034545 w 20114139"/>
              <a:gd name="connsiteY46" fmla="*/ 1406042 h 4631453"/>
              <a:gd name="connsiteX47" fmla="*/ 1483724 w 20114139"/>
              <a:gd name="connsiteY47" fmla="*/ 988948 h 4631453"/>
              <a:gd name="connsiteX48" fmla="*/ 1852692 w 20114139"/>
              <a:gd name="connsiteY48" fmla="*/ 844569 h 4631453"/>
              <a:gd name="connsiteX49" fmla="*/ 2847303 w 20114139"/>
              <a:gd name="connsiteY49" fmla="*/ 636021 h 4631453"/>
              <a:gd name="connsiteX50" fmla="*/ 3472945 w 20114139"/>
              <a:gd name="connsiteY50" fmla="*/ 555811 h 4631453"/>
              <a:gd name="connsiteX51" fmla="*/ 4515682 w 20114139"/>
              <a:gd name="connsiteY51" fmla="*/ 491642 h 4631453"/>
              <a:gd name="connsiteX52" fmla="*/ 5141324 w 20114139"/>
              <a:gd name="connsiteY52" fmla="*/ 379348 h 4631453"/>
              <a:gd name="connsiteX53" fmla="*/ 6585113 w 20114139"/>
              <a:gd name="connsiteY53" fmla="*/ 315179 h 4631453"/>
              <a:gd name="connsiteX54" fmla="*/ 7611808 w 20114139"/>
              <a:gd name="connsiteY54" fmla="*/ 299137 h 4631453"/>
              <a:gd name="connsiteX55" fmla="*/ 8632333 w 20114139"/>
              <a:gd name="connsiteY55" fmla="*/ 354976 h 4631453"/>
              <a:gd name="connsiteX56" fmla="*/ 9264762 w 20114139"/>
              <a:gd name="connsiteY56" fmla="*/ 374103 h 4631453"/>
              <a:gd name="connsiteX57" fmla="*/ 9622933 w 20114139"/>
              <a:gd name="connsiteY57" fmla="*/ 514780 h 4631453"/>
              <a:gd name="connsiteX58" fmla="*/ 10565102 w 20114139"/>
              <a:gd name="connsiteY58" fmla="*/ 488636 h 4631453"/>
              <a:gd name="connsiteX59" fmla="*/ 11226112 w 20114139"/>
              <a:gd name="connsiteY59" fmla="*/ 641976 h 4631453"/>
              <a:gd name="connsiteX60" fmla="*/ 11627785 w 20114139"/>
              <a:gd name="connsiteY60" fmla="*/ 726841 h 4631453"/>
              <a:gd name="connsiteX61" fmla="*/ 12102668 w 20114139"/>
              <a:gd name="connsiteY61" fmla="*/ 912846 h 4631453"/>
              <a:gd name="connsiteX62" fmla="*/ 12576930 w 20114139"/>
              <a:gd name="connsiteY62" fmla="*/ 920658 h 4631453"/>
              <a:gd name="connsiteX63" fmla="*/ 12863235 w 20114139"/>
              <a:gd name="connsiteY63" fmla="*/ 1182549 h 4631453"/>
              <a:gd name="connsiteX64" fmla="*/ 13309320 w 20114139"/>
              <a:gd name="connsiteY64" fmla="*/ 1329094 h 4631453"/>
              <a:gd name="connsiteX65" fmla="*/ 13810127 w 20114139"/>
              <a:gd name="connsiteY65" fmla="*/ 1537920 h 4631453"/>
              <a:gd name="connsiteX66" fmla="*/ 14193189 w 20114139"/>
              <a:gd name="connsiteY66" fmla="*/ 1799278 h 4631453"/>
              <a:gd name="connsiteX67" fmla="*/ 14586732 w 20114139"/>
              <a:gd name="connsiteY67" fmla="*/ 1959221 h 4631453"/>
              <a:gd name="connsiteX68" fmla="*/ 14981936 w 20114139"/>
              <a:gd name="connsiteY68" fmla="*/ 1984751 h 4631453"/>
              <a:gd name="connsiteX69" fmla="*/ 15156606 w 20114139"/>
              <a:gd name="connsiteY69" fmla="*/ 1982769 h 4631453"/>
              <a:gd name="connsiteX70" fmla="*/ 15440492 w 20114139"/>
              <a:gd name="connsiteY70" fmla="*/ 2005816 h 4631453"/>
              <a:gd name="connsiteX71" fmla="*/ 15397622 w 20114139"/>
              <a:gd name="connsiteY71" fmla="*/ 1767874 h 4631453"/>
              <a:gd name="connsiteX72" fmla="*/ 15707009 w 20114139"/>
              <a:gd name="connsiteY72" fmla="*/ 1683524 h 4631453"/>
              <a:gd name="connsiteX73" fmla="*/ 16087505 w 20114139"/>
              <a:gd name="connsiteY73" fmla="*/ 1664389 h 4631453"/>
              <a:gd name="connsiteX74" fmla="*/ 16109197 w 20114139"/>
              <a:gd name="connsiteY74" fmla="*/ 1215991 h 4631453"/>
              <a:gd name="connsiteX75" fmla="*/ 16247648 w 20114139"/>
              <a:gd name="connsiteY75" fmla="*/ 1301357 h 4631453"/>
              <a:gd name="connsiteX76" fmla="*/ 16760593 w 20114139"/>
              <a:gd name="connsiteY76" fmla="*/ 953560 h 4631453"/>
              <a:gd name="connsiteX77" fmla="*/ 17328139 w 20114139"/>
              <a:gd name="connsiteY77" fmla="*/ 836771 h 4631453"/>
              <a:gd name="connsiteX78" fmla="*/ 17711506 w 20114139"/>
              <a:gd name="connsiteY78" fmla="*/ 474993 h 4631453"/>
              <a:gd name="connsiteX79" fmla="*/ 18044324 w 20114139"/>
              <a:gd name="connsiteY79" fmla="*/ 304110 h 4631453"/>
              <a:gd name="connsiteX80" fmla="*/ 18956100 w 20114139"/>
              <a:gd name="connsiteY80" fmla="*/ 0 h 4631453"/>
              <a:gd name="connsiteX81" fmla="*/ 19601223 w 20114139"/>
              <a:gd name="connsiteY81" fmla="*/ 42395 h 4631453"/>
              <a:gd name="connsiteX82" fmla="*/ 19966935 w 20114139"/>
              <a:gd name="connsiteY82" fmla="*/ 67849 h 4631453"/>
              <a:gd name="connsiteX83" fmla="*/ 20071313 w 20114139"/>
              <a:gd name="connsiteY83" fmla="*/ 103248 h 4631453"/>
              <a:gd name="connsiteX0" fmla="*/ 20071313 w 20114139"/>
              <a:gd name="connsiteY0" fmla="*/ 62095 h 4590300"/>
              <a:gd name="connsiteX1" fmla="*/ 19285396 w 20114139"/>
              <a:gd name="connsiteY1" fmla="*/ 200149 h 4590300"/>
              <a:gd name="connsiteX2" fmla="*/ 18975298 w 20114139"/>
              <a:gd name="connsiteY2" fmla="*/ 145366 h 4590300"/>
              <a:gd name="connsiteX3" fmla="*/ 18319109 w 20114139"/>
              <a:gd name="connsiteY3" fmla="*/ 361277 h 4590300"/>
              <a:gd name="connsiteX4" fmla="*/ 18499509 w 20114139"/>
              <a:gd name="connsiteY4" fmla="*/ 227033 h 4590300"/>
              <a:gd name="connsiteX5" fmla="*/ 17857743 w 20114139"/>
              <a:gd name="connsiteY5" fmla="*/ 473537 h 4590300"/>
              <a:gd name="connsiteX6" fmla="*/ 17517846 w 20114139"/>
              <a:gd name="connsiteY6" fmla="*/ 732155 h 4590300"/>
              <a:gd name="connsiteX7" fmla="*/ 17226014 w 20114139"/>
              <a:gd name="connsiteY7" fmla="*/ 943128 h 4590300"/>
              <a:gd name="connsiteX8" fmla="*/ 16899928 w 20114139"/>
              <a:gd name="connsiteY8" fmla="*/ 1381110 h 4590300"/>
              <a:gd name="connsiteX9" fmla="*/ 16692222 w 20114139"/>
              <a:gd name="connsiteY9" fmla="*/ 1478328 h 4590300"/>
              <a:gd name="connsiteX10" fmla="*/ 16317139 w 20114139"/>
              <a:gd name="connsiteY10" fmla="*/ 1915828 h 4590300"/>
              <a:gd name="connsiteX11" fmla="*/ 16115509 w 20114139"/>
              <a:gd name="connsiteY11" fmla="*/ 2369343 h 4590300"/>
              <a:gd name="connsiteX12" fmla="*/ 15687070 w 20114139"/>
              <a:gd name="connsiteY12" fmla="*/ 2694072 h 4590300"/>
              <a:gd name="connsiteX13" fmla="*/ 15508381 w 20114139"/>
              <a:gd name="connsiteY13" fmla="*/ 3050349 h 4590300"/>
              <a:gd name="connsiteX14" fmla="*/ 15165410 w 20114139"/>
              <a:gd name="connsiteY14" fmla="*/ 3244805 h 4590300"/>
              <a:gd name="connsiteX15" fmla="*/ 14285745 w 20114139"/>
              <a:gd name="connsiteY15" fmla="*/ 3996008 h 4590300"/>
              <a:gd name="connsiteX16" fmla="*/ 13772391 w 20114139"/>
              <a:gd name="connsiteY16" fmla="*/ 4252597 h 4590300"/>
              <a:gd name="connsiteX17" fmla="*/ 13451137 w 20114139"/>
              <a:gd name="connsiteY17" fmla="*/ 4340771 h 4590300"/>
              <a:gd name="connsiteX18" fmla="*/ 12953829 w 20114139"/>
              <a:gd name="connsiteY18" fmla="*/ 4525184 h 4590300"/>
              <a:gd name="connsiteX19" fmla="*/ 12520692 w 20114139"/>
              <a:gd name="connsiteY19" fmla="*/ 4541226 h 4590300"/>
              <a:gd name="connsiteX20" fmla="*/ 11927134 w 20114139"/>
              <a:gd name="connsiteY20" fmla="*/ 4589352 h 4590300"/>
              <a:gd name="connsiteX21" fmla="*/ 10820229 w 20114139"/>
              <a:gd name="connsiteY21" fmla="*/ 4493100 h 4590300"/>
              <a:gd name="connsiteX22" fmla="*/ 10355008 w 20114139"/>
              <a:gd name="connsiteY22" fmla="*/ 4525184 h 4590300"/>
              <a:gd name="connsiteX23" fmla="*/ 9969997 w 20114139"/>
              <a:gd name="connsiteY23" fmla="*/ 4541226 h 4590300"/>
              <a:gd name="connsiteX24" fmla="*/ 9536861 w 20114139"/>
              <a:gd name="connsiteY24" fmla="*/ 4541226 h 4590300"/>
              <a:gd name="connsiteX25" fmla="*/ 8814966 w 20114139"/>
              <a:gd name="connsiteY25" fmla="*/ 4557268 h 4590300"/>
              <a:gd name="connsiteX26" fmla="*/ 8317661 w 20114139"/>
              <a:gd name="connsiteY26" fmla="*/ 4573310 h 4590300"/>
              <a:gd name="connsiteX27" fmla="*/ 7595766 w 20114139"/>
              <a:gd name="connsiteY27" fmla="*/ 4589352 h 4590300"/>
              <a:gd name="connsiteX28" fmla="*/ 6312397 w 20114139"/>
              <a:gd name="connsiteY28" fmla="*/ 4573310 h 4590300"/>
              <a:gd name="connsiteX29" fmla="*/ 5430082 w 20114139"/>
              <a:gd name="connsiteY29" fmla="*/ 4589352 h 4590300"/>
              <a:gd name="connsiteX30" fmla="*/ 4627976 w 20114139"/>
              <a:gd name="connsiteY30" fmla="*/ 4573310 h 4590300"/>
              <a:gd name="connsiteX31" fmla="*/ 3681492 w 20114139"/>
              <a:gd name="connsiteY31" fmla="*/ 4541226 h 4590300"/>
              <a:gd name="connsiteX32" fmla="*/ 3168145 w 20114139"/>
              <a:gd name="connsiteY32" fmla="*/ 4557268 h 4590300"/>
              <a:gd name="connsiteX33" fmla="*/ 2349997 w 20114139"/>
              <a:gd name="connsiteY33" fmla="*/ 4541226 h 4590300"/>
              <a:gd name="connsiteX34" fmla="*/ 1644145 w 20114139"/>
              <a:gd name="connsiteY34" fmla="*/ 4557268 h 4590300"/>
              <a:gd name="connsiteX35" fmla="*/ 1259134 w 20114139"/>
              <a:gd name="connsiteY35" fmla="*/ 4557268 h 4590300"/>
              <a:gd name="connsiteX36" fmla="*/ 954334 w 20114139"/>
              <a:gd name="connsiteY36" fmla="*/ 4444973 h 4590300"/>
              <a:gd name="connsiteX37" fmla="*/ 617450 w 20114139"/>
              <a:gd name="connsiteY37" fmla="*/ 4252468 h 4590300"/>
              <a:gd name="connsiteX38" fmla="*/ 376819 w 20114139"/>
              <a:gd name="connsiteY38" fmla="*/ 3947668 h 4590300"/>
              <a:gd name="connsiteX39" fmla="*/ 168271 w 20114139"/>
              <a:gd name="connsiteY39" fmla="*/ 3771205 h 4590300"/>
              <a:gd name="connsiteX40" fmla="*/ 23892 w 20114139"/>
              <a:gd name="connsiteY40" fmla="*/ 3434321 h 4590300"/>
              <a:gd name="connsiteX41" fmla="*/ 7850 w 20114139"/>
              <a:gd name="connsiteY41" fmla="*/ 3033268 h 4590300"/>
              <a:gd name="connsiteX42" fmla="*/ 104103 w 20114139"/>
              <a:gd name="connsiteY42" fmla="*/ 2552005 h 4590300"/>
              <a:gd name="connsiteX43" fmla="*/ 248482 w 20114139"/>
              <a:gd name="connsiteY43" fmla="*/ 2183037 h 4590300"/>
              <a:gd name="connsiteX44" fmla="*/ 473071 w 20114139"/>
              <a:gd name="connsiteY44" fmla="*/ 1926363 h 4590300"/>
              <a:gd name="connsiteX45" fmla="*/ 729745 w 20114139"/>
              <a:gd name="connsiteY45" fmla="*/ 1669689 h 4590300"/>
              <a:gd name="connsiteX46" fmla="*/ 1034545 w 20114139"/>
              <a:gd name="connsiteY46" fmla="*/ 1364889 h 4590300"/>
              <a:gd name="connsiteX47" fmla="*/ 1483724 w 20114139"/>
              <a:gd name="connsiteY47" fmla="*/ 947795 h 4590300"/>
              <a:gd name="connsiteX48" fmla="*/ 1852692 w 20114139"/>
              <a:gd name="connsiteY48" fmla="*/ 803416 h 4590300"/>
              <a:gd name="connsiteX49" fmla="*/ 2847303 w 20114139"/>
              <a:gd name="connsiteY49" fmla="*/ 594868 h 4590300"/>
              <a:gd name="connsiteX50" fmla="*/ 3472945 w 20114139"/>
              <a:gd name="connsiteY50" fmla="*/ 514658 h 4590300"/>
              <a:gd name="connsiteX51" fmla="*/ 4515682 w 20114139"/>
              <a:gd name="connsiteY51" fmla="*/ 450489 h 4590300"/>
              <a:gd name="connsiteX52" fmla="*/ 5141324 w 20114139"/>
              <a:gd name="connsiteY52" fmla="*/ 338195 h 4590300"/>
              <a:gd name="connsiteX53" fmla="*/ 6585113 w 20114139"/>
              <a:gd name="connsiteY53" fmla="*/ 274026 h 4590300"/>
              <a:gd name="connsiteX54" fmla="*/ 7611808 w 20114139"/>
              <a:gd name="connsiteY54" fmla="*/ 257984 h 4590300"/>
              <a:gd name="connsiteX55" fmla="*/ 8632333 w 20114139"/>
              <a:gd name="connsiteY55" fmla="*/ 313823 h 4590300"/>
              <a:gd name="connsiteX56" fmla="*/ 9264762 w 20114139"/>
              <a:gd name="connsiteY56" fmla="*/ 332950 h 4590300"/>
              <a:gd name="connsiteX57" fmla="*/ 9622933 w 20114139"/>
              <a:gd name="connsiteY57" fmla="*/ 473627 h 4590300"/>
              <a:gd name="connsiteX58" fmla="*/ 10565102 w 20114139"/>
              <a:gd name="connsiteY58" fmla="*/ 447483 h 4590300"/>
              <a:gd name="connsiteX59" fmla="*/ 11226112 w 20114139"/>
              <a:gd name="connsiteY59" fmla="*/ 600823 h 4590300"/>
              <a:gd name="connsiteX60" fmla="*/ 11627785 w 20114139"/>
              <a:gd name="connsiteY60" fmla="*/ 685688 h 4590300"/>
              <a:gd name="connsiteX61" fmla="*/ 12102668 w 20114139"/>
              <a:gd name="connsiteY61" fmla="*/ 871693 h 4590300"/>
              <a:gd name="connsiteX62" fmla="*/ 12576930 w 20114139"/>
              <a:gd name="connsiteY62" fmla="*/ 879505 h 4590300"/>
              <a:gd name="connsiteX63" fmla="*/ 12863235 w 20114139"/>
              <a:gd name="connsiteY63" fmla="*/ 1141396 h 4590300"/>
              <a:gd name="connsiteX64" fmla="*/ 13309320 w 20114139"/>
              <a:gd name="connsiteY64" fmla="*/ 1287941 h 4590300"/>
              <a:gd name="connsiteX65" fmla="*/ 13810127 w 20114139"/>
              <a:gd name="connsiteY65" fmla="*/ 1496767 h 4590300"/>
              <a:gd name="connsiteX66" fmla="*/ 14193189 w 20114139"/>
              <a:gd name="connsiteY66" fmla="*/ 1758125 h 4590300"/>
              <a:gd name="connsiteX67" fmla="*/ 14586732 w 20114139"/>
              <a:gd name="connsiteY67" fmla="*/ 1918068 h 4590300"/>
              <a:gd name="connsiteX68" fmla="*/ 14981936 w 20114139"/>
              <a:gd name="connsiteY68" fmla="*/ 1943598 h 4590300"/>
              <a:gd name="connsiteX69" fmla="*/ 15156606 w 20114139"/>
              <a:gd name="connsiteY69" fmla="*/ 1941616 h 4590300"/>
              <a:gd name="connsiteX70" fmla="*/ 15440492 w 20114139"/>
              <a:gd name="connsiteY70" fmla="*/ 1964663 h 4590300"/>
              <a:gd name="connsiteX71" fmla="*/ 15397622 w 20114139"/>
              <a:gd name="connsiteY71" fmla="*/ 1726721 h 4590300"/>
              <a:gd name="connsiteX72" fmla="*/ 15707009 w 20114139"/>
              <a:gd name="connsiteY72" fmla="*/ 1642371 h 4590300"/>
              <a:gd name="connsiteX73" fmla="*/ 16087505 w 20114139"/>
              <a:gd name="connsiteY73" fmla="*/ 1623236 h 4590300"/>
              <a:gd name="connsiteX74" fmla="*/ 16109197 w 20114139"/>
              <a:gd name="connsiteY74" fmla="*/ 1174838 h 4590300"/>
              <a:gd name="connsiteX75" fmla="*/ 16247648 w 20114139"/>
              <a:gd name="connsiteY75" fmla="*/ 1260204 h 4590300"/>
              <a:gd name="connsiteX76" fmla="*/ 16760593 w 20114139"/>
              <a:gd name="connsiteY76" fmla="*/ 912407 h 4590300"/>
              <a:gd name="connsiteX77" fmla="*/ 17328139 w 20114139"/>
              <a:gd name="connsiteY77" fmla="*/ 795618 h 4590300"/>
              <a:gd name="connsiteX78" fmla="*/ 17711506 w 20114139"/>
              <a:gd name="connsiteY78" fmla="*/ 433840 h 4590300"/>
              <a:gd name="connsiteX79" fmla="*/ 18044324 w 20114139"/>
              <a:gd name="connsiteY79" fmla="*/ 262957 h 4590300"/>
              <a:gd name="connsiteX80" fmla="*/ 18776124 w 20114139"/>
              <a:gd name="connsiteY80" fmla="*/ 227572 h 4590300"/>
              <a:gd name="connsiteX81" fmla="*/ 19601223 w 20114139"/>
              <a:gd name="connsiteY81" fmla="*/ 1242 h 4590300"/>
              <a:gd name="connsiteX82" fmla="*/ 19966935 w 20114139"/>
              <a:gd name="connsiteY82" fmla="*/ 26696 h 4590300"/>
              <a:gd name="connsiteX83" fmla="*/ 20071313 w 20114139"/>
              <a:gd name="connsiteY83" fmla="*/ 62095 h 4590300"/>
              <a:gd name="connsiteX0" fmla="*/ 20071313 w 20114139"/>
              <a:gd name="connsiteY0" fmla="*/ 62095 h 4590300"/>
              <a:gd name="connsiteX1" fmla="*/ 19285396 w 20114139"/>
              <a:gd name="connsiteY1" fmla="*/ 200149 h 4590300"/>
              <a:gd name="connsiteX2" fmla="*/ 18975298 w 20114139"/>
              <a:gd name="connsiteY2" fmla="*/ 145366 h 4590300"/>
              <a:gd name="connsiteX3" fmla="*/ 18319109 w 20114139"/>
              <a:gd name="connsiteY3" fmla="*/ 361277 h 4590300"/>
              <a:gd name="connsiteX4" fmla="*/ 18499509 w 20114139"/>
              <a:gd name="connsiteY4" fmla="*/ 227033 h 4590300"/>
              <a:gd name="connsiteX5" fmla="*/ 17857743 w 20114139"/>
              <a:gd name="connsiteY5" fmla="*/ 473537 h 4590300"/>
              <a:gd name="connsiteX6" fmla="*/ 17517846 w 20114139"/>
              <a:gd name="connsiteY6" fmla="*/ 732155 h 4590300"/>
              <a:gd name="connsiteX7" fmla="*/ 17226014 w 20114139"/>
              <a:gd name="connsiteY7" fmla="*/ 943128 h 4590300"/>
              <a:gd name="connsiteX8" fmla="*/ 16899928 w 20114139"/>
              <a:gd name="connsiteY8" fmla="*/ 1381110 h 4590300"/>
              <a:gd name="connsiteX9" fmla="*/ 16692222 w 20114139"/>
              <a:gd name="connsiteY9" fmla="*/ 1478328 h 4590300"/>
              <a:gd name="connsiteX10" fmla="*/ 16317139 w 20114139"/>
              <a:gd name="connsiteY10" fmla="*/ 1915828 h 4590300"/>
              <a:gd name="connsiteX11" fmla="*/ 16115509 w 20114139"/>
              <a:gd name="connsiteY11" fmla="*/ 2369343 h 4590300"/>
              <a:gd name="connsiteX12" fmla="*/ 15687070 w 20114139"/>
              <a:gd name="connsiteY12" fmla="*/ 2694072 h 4590300"/>
              <a:gd name="connsiteX13" fmla="*/ 15508381 w 20114139"/>
              <a:gd name="connsiteY13" fmla="*/ 3050349 h 4590300"/>
              <a:gd name="connsiteX14" fmla="*/ 15165410 w 20114139"/>
              <a:gd name="connsiteY14" fmla="*/ 3244805 h 4590300"/>
              <a:gd name="connsiteX15" fmla="*/ 14285745 w 20114139"/>
              <a:gd name="connsiteY15" fmla="*/ 3996008 h 4590300"/>
              <a:gd name="connsiteX16" fmla="*/ 13772391 w 20114139"/>
              <a:gd name="connsiteY16" fmla="*/ 4252597 h 4590300"/>
              <a:gd name="connsiteX17" fmla="*/ 13451137 w 20114139"/>
              <a:gd name="connsiteY17" fmla="*/ 4340771 h 4590300"/>
              <a:gd name="connsiteX18" fmla="*/ 12953829 w 20114139"/>
              <a:gd name="connsiteY18" fmla="*/ 4525184 h 4590300"/>
              <a:gd name="connsiteX19" fmla="*/ 12520692 w 20114139"/>
              <a:gd name="connsiteY19" fmla="*/ 4541226 h 4590300"/>
              <a:gd name="connsiteX20" fmla="*/ 11927134 w 20114139"/>
              <a:gd name="connsiteY20" fmla="*/ 4589352 h 4590300"/>
              <a:gd name="connsiteX21" fmla="*/ 10820229 w 20114139"/>
              <a:gd name="connsiteY21" fmla="*/ 4493100 h 4590300"/>
              <a:gd name="connsiteX22" fmla="*/ 10355008 w 20114139"/>
              <a:gd name="connsiteY22" fmla="*/ 4525184 h 4590300"/>
              <a:gd name="connsiteX23" fmla="*/ 9969997 w 20114139"/>
              <a:gd name="connsiteY23" fmla="*/ 4541226 h 4590300"/>
              <a:gd name="connsiteX24" fmla="*/ 9536861 w 20114139"/>
              <a:gd name="connsiteY24" fmla="*/ 4541226 h 4590300"/>
              <a:gd name="connsiteX25" fmla="*/ 8814966 w 20114139"/>
              <a:gd name="connsiteY25" fmla="*/ 4557268 h 4590300"/>
              <a:gd name="connsiteX26" fmla="*/ 8317661 w 20114139"/>
              <a:gd name="connsiteY26" fmla="*/ 4573310 h 4590300"/>
              <a:gd name="connsiteX27" fmla="*/ 7595766 w 20114139"/>
              <a:gd name="connsiteY27" fmla="*/ 4589352 h 4590300"/>
              <a:gd name="connsiteX28" fmla="*/ 6312397 w 20114139"/>
              <a:gd name="connsiteY28" fmla="*/ 4573310 h 4590300"/>
              <a:gd name="connsiteX29" fmla="*/ 5430082 w 20114139"/>
              <a:gd name="connsiteY29" fmla="*/ 4589352 h 4590300"/>
              <a:gd name="connsiteX30" fmla="*/ 4627976 w 20114139"/>
              <a:gd name="connsiteY30" fmla="*/ 4573310 h 4590300"/>
              <a:gd name="connsiteX31" fmla="*/ 3681492 w 20114139"/>
              <a:gd name="connsiteY31" fmla="*/ 4541226 h 4590300"/>
              <a:gd name="connsiteX32" fmla="*/ 3168145 w 20114139"/>
              <a:gd name="connsiteY32" fmla="*/ 4557268 h 4590300"/>
              <a:gd name="connsiteX33" fmla="*/ 2349997 w 20114139"/>
              <a:gd name="connsiteY33" fmla="*/ 4541226 h 4590300"/>
              <a:gd name="connsiteX34" fmla="*/ 1644145 w 20114139"/>
              <a:gd name="connsiteY34" fmla="*/ 4557268 h 4590300"/>
              <a:gd name="connsiteX35" fmla="*/ 1259134 w 20114139"/>
              <a:gd name="connsiteY35" fmla="*/ 4557268 h 4590300"/>
              <a:gd name="connsiteX36" fmla="*/ 954334 w 20114139"/>
              <a:gd name="connsiteY36" fmla="*/ 4444973 h 4590300"/>
              <a:gd name="connsiteX37" fmla="*/ 617450 w 20114139"/>
              <a:gd name="connsiteY37" fmla="*/ 4252468 h 4590300"/>
              <a:gd name="connsiteX38" fmla="*/ 376819 w 20114139"/>
              <a:gd name="connsiteY38" fmla="*/ 3947668 h 4590300"/>
              <a:gd name="connsiteX39" fmla="*/ 168271 w 20114139"/>
              <a:gd name="connsiteY39" fmla="*/ 3771205 h 4590300"/>
              <a:gd name="connsiteX40" fmla="*/ 23892 w 20114139"/>
              <a:gd name="connsiteY40" fmla="*/ 3434321 h 4590300"/>
              <a:gd name="connsiteX41" fmla="*/ 7850 w 20114139"/>
              <a:gd name="connsiteY41" fmla="*/ 3033268 h 4590300"/>
              <a:gd name="connsiteX42" fmla="*/ 104103 w 20114139"/>
              <a:gd name="connsiteY42" fmla="*/ 2552005 h 4590300"/>
              <a:gd name="connsiteX43" fmla="*/ 248482 w 20114139"/>
              <a:gd name="connsiteY43" fmla="*/ 2183037 h 4590300"/>
              <a:gd name="connsiteX44" fmla="*/ 473071 w 20114139"/>
              <a:gd name="connsiteY44" fmla="*/ 1926363 h 4590300"/>
              <a:gd name="connsiteX45" fmla="*/ 729745 w 20114139"/>
              <a:gd name="connsiteY45" fmla="*/ 1669689 h 4590300"/>
              <a:gd name="connsiteX46" fmla="*/ 1034545 w 20114139"/>
              <a:gd name="connsiteY46" fmla="*/ 1364889 h 4590300"/>
              <a:gd name="connsiteX47" fmla="*/ 1483724 w 20114139"/>
              <a:gd name="connsiteY47" fmla="*/ 947795 h 4590300"/>
              <a:gd name="connsiteX48" fmla="*/ 1852692 w 20114139"/>
              <a:gd name="connsiteY48" fmla="*/ 803416 h 4590300"/>
              <a:gd name="connsiteX49" fmla="*/ 2847303 w 20114139"/>
              <a:gd name="connsiteY49" fmla="*/ 594868 h 4590300"/>
              <a:gd name="connsiteX50" fmla="*/ 3472945 w 20114139"/>
              <a:gd name="connsiteY50" fmla="*/ 514658 h 4590300"/>
              <a:gd name="connsiteX51" fmla="*/ 4515682 w 20114139"/>
              <a:gd name="connsiteY51" fmla="*/ 450489 h 4590300"/>
              <a:gd name="connsiteX52" fmla="*/ 5141324 w 20114139"/>
              <a:gd name="connsiteY52" fmla="*/ 338195 h 4590300"/>
              <a:gd name="connsiteX53" fmla="*/ 6585113 w 20114139"/>
              <a:gd name="connsiteY53" fmla="*/ 274026 h 4590300"/>
              <a:gd name="connsiteX54" fmla="*/ 7611808 w 20114139"/>
              <a:gd name="connsiteY54" fmla="*/ 257984 h 4590300"/>
              <a:gd name="connsiteX55" fmla="*/ 8632333 w 20114139"/>
              <a:gd name="connsiteY55" fmla="*/ 313823 h 4590300"/>
              <a:gd name="connsiteX56" fmla="*/ 9264762 w 20114139"/>
              <a:gd name="connsiteY56" fmla="*/ 332950 h 4590300"/>
              <a:gd name="connsiteX57" fmla="*/ 9622933 w 20114139"/>
              <a:gd name="connsiteY57" fmla="*/ 473627 h 4590300"/>
              <a:gd name="connsiteX58" fmla="*/ 10565102 w 20114139"/>
              <a:gd name="connsiteY58" fmla="*/ 447483 h 4590300"/>
              <a:gd name="connsiteX59" fmla="*/ 11226112 w 20114139"/>
              <a:gd name="connsiteY59" fmla="*/ 600823 h 4590300"/>
              <a:gd name="connsiteX60" fmla="*/ 11627785 w 20114139"/>
              <a:gd name="connsiteY60" fmla="*/ 685688 h 4590300"/>
              <a:gd name="connsiteX61" fmla="*/ 12102668 w 20114139"/>
              <a:gd name="connsiteY61" fmla="*/ 871693 h 4590300"/>
              <a:gd name="connsiteX62" fmla="*/ 12576930 w 20114139"/>
              <a:gd name="connsiteY62" fmla="*/ 879505 h 4590300"/>
              <a:gd name="connsiteX63" fmla="*/ 12863235 w 20114139"/>
              <a:gd name="connsiteY63" fmla="*/ 1141396 h 4590300"/>
              <a:gd name="connsiteX64" fmla="*/ 13309320 w 20114139"/>
              <a:gd name="connsiteY64" fmla="*/ 1287941 h 4590300"/>
              <a:gd name="connsiteX65" fmla="*/ 13810127 w 20114139"/>
              <a:gd name="connsiteY65" fmla="*/ 1496767 h 4590300"/>
              <a:gd name="connsiteX66" fmla="*/ 14193189 w 20114139"/>
              <a:gd name="connsiteY66" fmla="*/ 1758125 h 4590300"/>
              <a:gd name="connsiteX67" fmla="*/ 14586732 w 20114139"/>
              <a:gd name="connsiteY67" fmla="*/ 1918068 h 4590300"/>
              <a:gd name="connsiteX68" fmla="*/ 14981936 w 20114139"/>
              <a:gd name="connsiteY68" fmla="*/ 1943598 h 4590300"/>
              <a:gd name="connsiteX69" fmla="*/ 15156606 w 20114139"/>
              <a:gd name="connsiteY69" fmla="*/ 1941616 h 4590300"/>
              <a:gd name="connsiteX70" fmla="*/ 15440492 w 20114139"/>
              <a:gd name="connsiteY70" fmla="*/ 1964663 h 4590300"/>
              <a:gd name="connsiteX71" fmla="*/ 15397622 w 20114139"/>
              <a:gd name="connsiteY71" fmla="*/ 1726721 h 4590300"/>
              <a:gd name="connsiteX72" fmla="*/ 15707009 w 20114139"/>
              <a:gd name="connsiteY72" fmla="*/ 1642371 h 4590300"/>
              <a:gd name="connsiteX73" fmla="*/ 16087505 w 20114139"/>
              <a:gd name="connsiteY73" fmla="*/ 1623236 h 4590300"/>
              <a:gd name="connsiteX74" fmla="*/ 16109197 w 20114139"/>
              <a:gd name="connsiteY74" fmla="*/ 1174838 h 4590300"/>
              <a:gd name="connsiteX75" fmla="*/ 16247648 w 20114139"/>
              <a:gd name="connsiteY75" fmla="*/ 1260204 h 4590300"/>
              <a:gd name="connsiteX76" fmla="*/ 16760593 w 20114139"/>
              <a:gd name="connsiteY76" fmla="*/ 912407 h 4590300"/>
              <a:gd name="connsiteX77" fmla="*/ 17328139 w 20114139"/>
              <a:gd name="connsiteY77" fmla="*/ 795618 h 4590300"/>
              <a:gd name="connsiteX78" fmla="*/ 17711506 w 20114139"/>
              <a:gd name="connsiteY78" fmla="*/ 433840 h 4590300"/>
              <a:gd name="connsiteX79" fmla="*/ 18080315 w 20114139"/>
              <a:gd name="connsiteY79" fmla="*/ 412248 h 4590300"/>
              <a:gd name="connsiteX80" fmla="*/ 18776124 w 20114139"/>
              <a:gd name="connsiteY80" fmla="*/ 227572 h 4590300"/>
              <a:gd name="connsiteX81" fmla="*/ 19601223 w 20114139"/>
              <a:gd name="connsiteY81" fmla="*/ 1242 h 4590300"/>
              <a:gd name="connsiteX82" fmla="*/ 19966935 w 20114139"/>
              <a:gd name="connsiteY82" fmla="*/ 26696 h 4590300"/>
              <a:gd name="connsiteX83" fmla="*/ 20071313 w 20114139"/>
              <a:gd name="connsiteY83" fmla="*/ 62095 h 4590300"/>
              <a:gd name="connsiteX0" fmla="*/ 20071313 w 20114139"/>
              <a:gd name="connsiteY0" fmla="*/ 62095 h 4590300"/>
              <a:gd name="connsiteX1" fmla="*/ 19285396 w 20114139"/>
              <a:gd name="connsiteY1" fmla="*/ 200149 h 4590300"/>
              <a:gd name="connsiteX2" fmla="*/ 18975298 w 20114139"/>
              <a:gd name="connsiteY2" fmla="*/ 145366 h 4590300"/>
              <a:gd name="connsiteX3" fmla="*/ 18319109 w 20114139"/>
              <a:gd name="connsiteY3" fmla="*/ 361277 h 4590300"/>
              <a:gd name="connsiteX4" fmla="*/ 18499509 w 20114139"/>
              <a:gd name="connsiteY4" fmla="*/ 227033 h 4590300"/>
              <a:gd name="connsiteX5" fmla="*/ 17857743 w 20114139"/>
              <a:gd name="connsiteY5" fmla="*/ 473537 h 4590300"/>
              <a:gd name="connsiteX6" fmla="*/ 17517846 w 20114139"/>
              <a:gd name="connsiteY6" fmla="*/ 732155 h 4590300"/>
              <a:gd name="connsiteX7" fmla="*/ 17226014 w 20114139"/>
              <a:gd name="connsiteY7" fmla="*/ 943128 h 4590300"/>
              <a:gd name="connsiteX8" fmla="*/ 16899928 w 20114139"/>
              <a:gd name="connsiteY8" fmla="*/ 1381110 h 4590300"/>
              <a:gd name="connsiteX9" fmla="*/ 16692222 w 20114139"/>
              <a:gd name="connsiteY9" fmla="*/ 1478328 h 4590300"/>
              <a:gd name="connsiteX10" fmla="*/ 16317139 w 20114139"/>
              <a:gd name="connsiteY10" fmla="*/ 1915828 h 4590300"/>
              <a:gd name="connsiteX11" fmla="*/ 16115509 w 20114139"/>
              <a:gd name="connsiteY11" fmla="*/ 2369343 h 4590300"/>
              <a:gd name="connsiteX12" fmla="*/ 15687070 w 20114139"/>
              <a:gd name="connsiteY12" fmla="*/ 2694072 h 4590300"/>
              <a:gd name="connsiteX13" fmla="*/ 15508381 w 20114139"/>
              <a:gd name="connsiteY13" fmla="*/ 3050349 h 4590300"/>
              <a:gd name="connsiteX14" fmla="*/ 15165410 w 20114139"/>
              <a:gd name="connsiteY14" fmla="*/ 3244805 h 4590300"/>
              <a:gd name="connsiteX15" fmla="*/ 14285745 w 20114139"/>
              <a:gd name="connsiteY15" fmla="*/ 3996008 h 4590300"/>
              <a:gd name="connsiteX16" fmla="*/ 13772391 w 20114139"/>
              <a:gd name="connsiteY16" fmla="*/ 4252597 h 4590300"/>
              <a:gd name="connsiteX17" fmla="*/ 13357247 w 20114139"/>
              <a:gd name="connsiteY17" fmla="*/ 4025664 h 4590300"/>
              <a:gd name="connsiteX18" fmla="*/ 12953829 w 20114139"/>
              <a:gd name="connsiteY18" fmla="*/ 4525184 h 4590300"/>
              <a:gd name="connsiteX19" fmla="*/ 12520692 w 20114139"/>
              <a:gd name="connsiteY19" fmla="*/ 4541226 h 4590300"/>
              <a:gd name="connsiteX20" fmla="*/ 11927134 w 20114139"/>
              <a:gd name="connsiteY20" fmla="*/ 4589352 h 4590300"/>
              <a:gd name="connsiteX21" fmla="*/ 10820229 w 20114139"/>
              <a:gd name="connsiteY21" fmla="*/ 4493100 h 4590300"/>
              <a:gd name="connsiteX22" fmla="*/ 10355008 w 20114139"/>
              <a:gd name="connsiteY22" fmla="*/ 4525184 h 4590300"/>
              <a:gd name="connsiteX23" fmla="*/ 9969997 w 20114139"/>
              <a:gd name="connsiteY23" fmla="*/ 4541226 h 4590300"/>
              <a:gd name="connsiteX24" fmla="*/ 9536861 w 20114139"/>
              <a:gd name="connsiteY24" fmla="*/ 4541226 h 4590300"/>
              <a:gd name="connsiteX25" fmla="*/ 8814966 w 20114139"/>
              <a:gd name="connsiteY25" fmla="*/ 4557268 h 4590300"/>
              <a:gd name="connsiteX26" fmla="*/ 8317661 w 20114139"/>
              <a:gd name="connsiteY26" fmla="*/ 4573310 h 4590300"/>
              <a:gd name="connsiteX27" fmla="*/ 7595766 w 20114139"/>
              <a:gd name="connsiteY27" fmla="*/ 4589352 h 4590300"/>
              <a:gd name="connsiteX28" fmla="*/ 6312397 w 20114139"/>
              <a:gd name="connsiteY28" fmla="*/ 4573310 h 4590300"/>
              <a:gd name="connsiteX29" fmla="*/ 5430082 w 20114139"/>
              <a:gd name="connsiteY29" fmla="*/ 4589352 h 4590300"/>
              <a:gd name="connsiteX30" fmla="*/ 4627976 w 20114139"/>
              <a:gd name="connsiteY30" fmla="*/ 4573310 h 4590300"/>
              <a:gd name="connsiteX31" fmla="*/ 3681492 w 20114139"/>
              <a:gd name="connsiteY31" fmla="*/ 4541226 h 4590300"/>
              <a:gd name="connsiteX32" fmla="*/ 3168145 w 20114139"/>
              <a:gd name="connsiteY32" fmla="*/ 4557268 h 4590300"/>
              <a:gd name="connsiteX33" fmla="*/ 2349997 w 20114139"/>
              <a:gd name="connsiteY33" fmla="*/ 4541226 h 4590300"/>
              <a:gd name="connsiteX34" fmla="*/ 1644145 w 20114139"/>
              <a:gd name="connsiteY34" fmla="*/ 4557268 h 4590300"/>
              <a:gd name="connsiteX35" fmla="*/ 1259134 w 20114139"/>
              <a:gd name="connsiteY35" fmla="*/ 4557268 h 4590300"/>
              <a:gd name="connsiteX36" fmla="*/ 954334 w 20114139"/>
              <a:gd name="connsiteY36" fmla="*/ 4444973 h 4590300"/>
              <a:gd name="connsiteX37" fmla="*/ 617450 w 20114139"/>
              <a:gd name="connsiteY37" fmla="*/ 4252468 h 4590300"/>
              <a:gd name="connsiteX38" fmla="*/ 376819 w 20114139"/>
              <a:gd name="connsiteY38" fmla="*/ 3947668 h 4590300"/>
              <a:gd name="connsiteX39" fmla="*/ 168271 w 20114139"/>
              <a:gd name="connsiteY39" fmla="*/ 3771205 h 4590300"/>
              <a:gd name="connsiteX40" fmla="*/ 23892 w 20114139"/>
              <a:gd name="connsiteY40" fmla="*/ 3434321 h 4590300"/>
              <a:gd name="connsiteX41" fmla="*/ 7850 w 20114139"/>
              <a:gd name="connsiteY41" fmla="*/ 3033268 h 4590300"/>
              <a:gd name="connsiteX42" fmla="*/ 104103 w 20114139"/>
              <a:gd name="connsiteY42" fmla="*/ 2552005 h 4590300"/>
              <a:gd name="connsiteX43" fmla="*/ 248482 w 20114139"/>
              <a:gd name="connsiteY43" fmla="*/ 2183037 h 4590300"/>
              <a:gd name="connsiteX44" fmla="*/ 473071 w 20114139"/>
              <a:gd name="connsiteY44" fmla="*/ 1926363 h 4590300"/>
              <a:gd name="connsiteX45" fmla="*/ 729745 w 20114139"/>
              <a:gd name="connsiteY45" fmla="*/ 1669689 h 4590300"/>
              <a:gd name="connsiteX46" fmla="*/ 1034545 w 20114139"/>
              <a:gd name="connsiteY46" fmla="*/ 1364889 h 4590300"/>
              <a:gd name="connsiteX47" fmla="*/ 1483724 w 20114139"/>
              <a:gd name="connsiteY47" fmla="*/ 947795 h 4590300"/>
              <a:gd name="connsiteX48" fmla="*/ 1852692 w 20114139"/>
              <a:gd name="connsiteY48" fmla="*/ 803416 h 4590300"/>
              <a:gd name="connsiteX49" fmla="*/ 2847303 w 20114139"/>
              <a:gd name="connsiteY49" fmla="*/ 594868 h 4590300"/>
              <a:gd name="connsiteX50" fmla="*/ 3472945 w 20114139"/>
              <a:gd name="connsiteY50" fmla="*/ 514658 h 4590300"/>
              <a:gd name="connsiteX51" fmla="*/ 4515682 w 20114139"/>
              <a:gd name="connsiteY51" fmla="*/ 450489 h 4590300"/>
              <a:gd name="connsiteX52" fmla="*/ 5141324 w 20114139"/>
              <a:gd name="connsiteY52" fmla="*/ 338195 h 4590300"/>
              <a:gd name="connsiteX53" fmla="*/ 6585113 w 20114139"/>
              <a:gd name="connsiteY53" fmla="*/ 274026 h 4590300"/>
              <a:gd name="connsiteX54" fmla="*/ 7611808 w 20114139"/>
              <a:gd name="connsiteY54" fmla="*/ 257984 h 4590300"/>
              <a:gd name="connsiteX55" fmla="*/ 8632333 w 20114139"/>
              <a:gd name="connsiteY55" fmla="*/ 313823 h 4590300"/>
              <a:gd name="connsiteX56" fmla="*/ 9264762 w 20114139"/>
              <a:gd name="connsiteY56" fmla="*/ 332950 h 4590300"/>
              <a:gd name="connsiteX57" fmla="*/ 9622933 w 20114139"/>
              <a:gd name="connsiteY57" fmla="*/ 473627 h 4590300"/>
              <a:gd name="connsiteX58" fmla="*/ 10565102 w 20114139"/>
              <a:gd name="connsiteY58" fmla="*/ 447483 h 4590300"/>
              <a:gd name="connsiteX59" fmla="*/ 11226112 w 20114139"/>
              <a:gd name="connsiteY59" fmla="*/ 600823 h 4590300"/>
              <a:gd name="connsiteX60" fmla="*/ 11627785 w 20114139"/>
              <a:gd name="connsiteY60" fmla="*/ 685688 h 4590300"/>
              <a:gd name="connsiteX61" fmla="*/ 12102668 w 20114139"/>
              <a:gd name="connsiteY61" fmla="*/ 871693 h 4590300"/>
              <a:gd name="connsiteX62" fmla="*/ 12576930 w 20114139"/>
              <a:gd name="connsiteY62" fmla="*/ 879505 h 4590300"/>
              <a:gd name="connsiteX63" fmla="*/ 12863235 w 20114139"/>
              <a:gd name="connsiteY63" fmla="*/ 1141396 h 4590300"/>
              <a:gd name="connsiteX64" fmla="*/ 13309320 w 20114139"/>
              <a:gd name="connsiteY64" fmla="*/ 1287941 h 4590300"/>
              <a:gd name="connsiteX65" fmla="*/ 13810127 w 20114139"/>
              <a:gd name="connsiteY65" fmla="*/ 1496767 h 4590300"/>
              <a:gd name="connsiteX66" fmla="*/ 14193189 w 20114139"/>
              <a:gd name="connsiteY66" fmla="*/ 1758125 h 4590300"/>
              <a:gd name="connsiteX67" fmla="*/ 14586732 w 20114139"/>
              <a:gd name="connsiteY67" fmla="*/ 1918068 h 4590300"/>
              <a:gd name="connsiteX68" fmla="*/ 14981936 w 20114139"/>
              <a:gd name="connsiteY68" fmla="*/ 1943598 h 4590300"/>
              <a:gd name="connsiteX69" fmla="*/ 15156606 w 20114139"/>
              <a:gd name="connsiteY69" fmla="*/ 1941616 h 4590300"/>
              <a:gd name="connsiteX70" fmla="*/ 15440492 w 20114139"/>
              <a:gd name="connsiteY70" fmla="*/ 1964663 h 4590300"/>
              <a:gd name="connsiteX71" fmla="*/ 15397622 w 20114139"/>
              <a:gd name="connsiteY71" fmla="*/ 1726721 h 4590300"/>
              <a:gd name="connsiteX72" fmla="*/ 15707009 w 20114139"/>
              <a:gd name="connsiteY72" fmla="*/ 1642371 h 4590300"/>
              <a:gd name="connsiteX73" fmla="*/ 16087505 w 20114139"/>
              <a:gd name="connsiteY73" fmla="*/ 1623236 h 4590300"/>
              <a:gd name="connsiteX74" fmla="*/ 16109197 w 20114139"/>
              <a:gd name="connsiteY74" fmla="*/ 1174838 h 4590300"/>
              <a:gd name="connsiteX75" fmla="*/ 16247648 w 20114139"/>
              <a:gd name="connsiteY75" fmla="*/ 1260204 h 4590300"/>
              <a:gd name="connsiteX76" fmla="*/ 16760593 w 20114139"/>
              <a:gd name="connsiteY76" fmla="*/ 912407 h 4590300"/>
              <a:gd name="connsiteX77" fmla="*/ 17328139 w 20114139"/>
              <a:gd name="connsiteY77" fmla="*/ 795618 h 4590300"/>
              <a:gd name="connsiteX78" fmla="*/ 17711506 w 20114139"/>
              <a:gd name="connsiteY78" fmla="*/ 433840 h 4590300"/>
              <a:gd name="connsiteX79" fmla="*/ 18080315 w 20114139"/>
              <a:gd name="connsiteY79" fmla="*/ 412248 h 4590300"/>
              <a:gd name="connsiteX80" fmla="*/ 18776124 w 20114139"/>
              <a:gd name="connsiteY80" fmla="*/ 227572 h 4590300"/>
              <a:gd name="connsiteX81" fmla="*/ 19601223 w 20114139"/>
              <a:gd name="connsiteY81" fmla="*/ 1242 h 4590300"/>
              <a:gd name="connsiteX82" fmla="*/ 19966935 w 20114139"/>
              <a:gd name="connsiteY82" fmla="*/ 26696 h 4590300"/>
              <a:gd name="connsiteX83" fmla="*/ 20071313 w 20114139"/>
              <a:gd name="connsiteY83" fmla="*/ 62095 h 4590300"/>
              <a:gd name="connsiteX0" fmla="*/ 20071313 w 20114139"/>
              <a:gd name="connsiteY0" fmla="*/ 62095 h 4630183"/>
              <a:gd name="connsiteX1" fmla="*/ 19285396 w 20114139"/>
              <a:gd name="connsiteY1" fmla="*/ 200149 h 4630183"/>
              <a:gd name="connsiteX2" fmla="*/ 18975298 w 20114139"/>
              <a:gd name="connsiteY2" fmla="*/ 145366 h 4630183"/>
              <a:gd name="connsiteX3" fmla="*/ 18319109 w 20114139"/>
              <a:gd name="connsiteY3" fmla="*/ 361277 h 4630183"/>
              <a:gd name="connsiteX4" fmla="*/ 18499509 w 20114139"/>
              <a:gd name="connsiteY4" fmla="*/ 227033 h 4630183"/>
              <a:gd name="connsiteX5" fmla="*/ 17857743 w 20114139"/>
              <a:gd name="connsiteY5" fmla="*/ 473537 h 4630183"/>
              <a:gd name="connsiteX6" fmla="*/ 17517846 w 20114139"/>
              <a:gd name="connsiteY6" fmla="*/ 732155 h 4630183"/>
              <a:gd name="connsiteX7" fmla="*/ 17226014 w 20114139"/>
              <a:gd name="connsiteY7" fmla="*/ 943128 h 4630183"/>
              <a:gd name="connsiteX8" fmla="*/ 16899928 w 20114139"/>
              <a:gd name="connsiteY8" fmla="*/ 1381110 h 4630183"/>
              <a:gd name="connsiteX9" fmla="*/ 16692222 w 20114139"/>
              <a:gd name="connsiteY9" fmla="*/ 1478328 h 4630183"/>
              <a:gd name="connsiteX10" fmla="*/ 16317139 w 20114139"/>
              <a:gd name="connsiteY10" fmla="*/ 1915828 h 4630183"/>
              <a:gd name="connsiteX11" fmla="*/ 16115509 w 20114139"/>
              <a:gd name="connsiteY11" fmla="*/ 2369343 h 4630183"/>
              <a:gd name="connsiteX12" fmla="*/ 15687070 w 20114139"/>
              <a:gd name="connsiteY12" fmla="*/ 2694072 h 4630183"/>
              <a:gd name="connsiteX13" fmla="*/ 15508381 w 20114139"/>
              <a:gd name="connsiteY13" fmla="*/ 3050349 h 4630183"/>
              <a:gd name="connsiteX14" fmla="*/ 15165410 w 20114139"/>
              <a:gd name="connsiteY14" fmla="*/ 3244805 h 4630183"/>
              <a:gd name="connsiteX15" fmla="*/ 14285745 w 20114139"/>
              <a:gd name="connsiteY15" fmla="*/ 3996008 h 4630183"/>
              <a:gd name="connsiteX16" fmla="*/ 13772391 w 20114139"/>
              <a:gd name="connsiteY16" fmla="*/ 4252597 h 4630183"/>
              <a:gd name="connsiteX17" fmla="*/ 13357247 w 20114139"/>
              <a:gd name="connsiteY17" fmla="*/ 4025664 h 4630183"/>
              <a:gd name="connsiteX18" fmla="*/ 12859931 w 20114139"/>
              <a:gd name="connsiteY18" fmla="*/ 3624842 h 4630183"/>
              <a:gd name="connsiteX19" fmla="*/ 12520692 w 20114139"/>
              <a:gd name="connsiteY19" fmla="*/ 4541226 h 4630183"/>
              <a:gd name="connsiteX20" fmla="*/ 11927134 w 20114139"/>
              <a:gd name="connsiteY20" fmla="*/ 4589352 h 4630183"/>
              <a:gd name="connsiteX21" fmla="*/ 10820229 w 20114139"/>
              <a:gd name="connsiteY21" fmla="*/ 4493100 h 4630183"/>
              <a:gd name="connsiteX22" fmla="*/ 10355008 w 20114139"/>
              <a:gd name="connsiteY22" fmla="*/ 4525184 h 4630183"/>
              <a:gd name="connsiteX23" fmla="*/ 9969997 w 20114139"/>
              <a:gd name="connsiteY23" fmla="*/ 4541226 h 4630183"/>
              <a:gd name="connsiteX24" fmla="*/ 9536861 w 20114139"/>
              <a:gd name="connsiteY24" fmla="*/ 4541226 h 4630183"/>
              <a:gd name="connsiteX25" fmla="*/ 8814966 w 20114139"/>
              <a:gd name="connsiteY25" fmla="*/ 4557268 h 4630183"/>
              <a:gd name="connsiteX26" fmla="*/ 8317661 w 20114139"/>
              <a:gd name="connsiteY26" fmla="*/ 4573310 h 4630183"/>
              <a:gd name="connsiteX27" fmla="*/ 7595766 w 20114139"/>
              <a:gd name="connsiteY27" fmla="*/ 4589352 h 4630183"/>
              <a:gd name="connsiteX28" fmla="*/ 6312397 w 20114139"/>
              <a:gd name="connsiteY28" fmla="*/ 4573310 h 4630183"/>
              <a:gd name="connsiteX29" fmla="*/ 5430082 w 20114139"/>
              <a:gd name="connsiteY29" fmla="*/ 4589352 h 4630183"/>
              <a:gd name="connsiteX30" fmla="*/ 4627976 w 20114139"/>
              <a:gd name="connsiteY30" fmla="*/ 4573310 h 4630183"/>
              <a:gd name="connsiteX31" fmla="*/ 3681492 w 20114139"/>
              <a:gd name="connsiteY31" fmla="*/ 4541226 h 4630183"/>
              <a:gd name="connsiteX32" fmla="*/ 3168145 w 20114139"/>
              <a:gd name="connsiteY32" fmla="*/ 4557268 h 4630183"/>
              <a:gd name="connsiteX33" fmla="*/ 2349997 w 20114139"/>
              <a:gd name="connsiteY33" fmla="*/ 4541226 h 4630183"/>
              <a:gd name="connsiteX34" fmla="*/ 1644145 w 20114139"/>
              <a:gd name="connsiteY34" fmla="*/ 4557268 h 4630183"/>
              <a:gd name="connsiteX35" fmla="*/ 1259134 w 20114139"/>
              <a:gd name="connsiteY35" fmla="*/ 4557268 h 4630183"/>
              <a:gd name="connsiteX36" fmla="*/ 954334 w 20114139"/>
              <a:gd name="connsiteY36" fmla="*/ 4444973 h 4630183"/>
              <a:gd name="connsiteX37" fmla="*/ 617450 w 20114139"/>
              <a:gd name="connsiteY37" fmla="*/ 4252468 h 4630183"/>
              <a:gd name="connsiteX38" fmla="*/ 376819 w 20114139"/>
              <a:gd name="connsiteY38" fmla="*/ 3947668 h 4630183"/>
              <a:gd name="connsiteX39" fmla="*/ 168271 w 20114139"/>
              <a:gd name="connsiteY39" fmla="*/ 3771205 h 4630183"/>
              <a:gd name="connsiteX40" fmla="*/ 23892 w 20114139"/>
              <a:gd name="connsiteY40" fmla="*/ 3434321 h 4630183"/>
              <a:gd name="connsiteX41" fmla="*/ 7850 w 20114139"/>
              <a:gd name="connsiteY41" fmla="*/ 3033268 h 4630183"/>
              <a:gd name="connsiteX42" fmla="*/ 104103 w 20114139"/>
              <a:gd name="connsiteY42" fmla="*/ 2552005 h 4630183"/>
              <a:gd name="connsiteX43" fmla="*/ 248482 w 20114139"/>
              <a:gd name="connsiteY43" fmla="*/ 2183037 h 4630183"/>
              <a:gd name="connsiteX44" fmla="*/ 473071 w 20114139"/>
              <a:gd name="connsiteY44" fmla="*/ 1926363 h 4630183"/>
              <a:gd name="connsiteX45" fmla="*/ 729745 w 20114139"/>
              <a:gd name="connsiteY45" fmla="*/ 1669689 h 4630183"/>
              <a:gd name="connsiteX46" fmla="*/ 1034545 w 20114139"/>
              <a:gd name="connsiteY46" fmla="*/ 1364889 h 4630183"/>
              <a:gd name="connsiteX47" fmla="*/ 1483724 w 20114139"/>
              <a:gd name="connsiteY47" fmla="*/ 947795 h 4630183"/>
              <a:gd name="connsiteX48" fmla="*/ 1852692 w 20114139"/>
              <a:gd name="connsiteY48" fmla="*/ 803416 h 4630183"/>
              <a:gd name="connsiteX49" fmla="*/ 2847303 w 20114139"/>
              <a:gd name="connsiteY49" fmla="*/ 594868 h 4630183"/>
              <a:gd name="connsiteX50" fmla="*/ 3472945 w 20114139"/>
              <a:gd name="connsiteY50" fmla="*/ 514658 h 4630183"/>
              <a:gd name="connsiteX51" fmla="*/ 4515682 w 20114139"/>
              <a:gd name="connsiteY51" fmla="*/ 450489 h 4630183"/>
              <a:gd name="connsiteX52" fmla="*/ 5141324 w 20114139"/>
              <a:gd name="connsiteY52" fmla="*/ 338195 h 4630183"/>
              <a:gd name="connsiteX53" fmla="*/ 6585113 w 20114139"/>
              <a:gd name="connsiteY53" fmla="*/ 274026 h 4630183"/>
              <a:gd name="connsiteX54" fmla="*/ 7611808 w 20114139"/>
              <a:gd name="connsiteY54" fmla="*/ 257984 h 4630183"/>
              <a:gd name="connsiteX55" fmla="*/ 8632333 w 20114139"/>
              <a:gd name="connsiteY55" fmla="*/ 313823 h 4630183"/>
              <a:gd name="connsiteX56" fmla="*/ 9264762 w 20114139"/>
              <a:gd name="connsiteY56" fmla="*/ 332950 h 4630183"/>
              <a:gd name="connsiteX57" fmla="*/ 9622933 w 20114139"/>
              <a:gd name="connsiteY57" fmla="*/ 473627 h 4630183"/>
              <a:gd name="connsiteX58" fmla="*/ 10565102 w 20114139"/>
              <a:gd name="connsiteY58" fmla="*/ 447483 h 4630183"/>
              <a:gd name="connsiteX59" fmla="*/ 11226112 w 20114139"/>
              <a:gd name="connsiteY59" fmla="*/ 600823 h 4630183"/>
              <a:gd name="connsiteX60" fmla="*/ 11627785 w 20114139"/>
              <a:gd name="connsiteY60" fmla="*/ 685688 h 4630183"/>
              <a:gd name="connsiteX61" fmla="*/ 12102668 w 20114139"/>
              <a:gd name="connsiteY61" fmla="*/ 871693 h 4630183"/>
              <a:gd name="connsiteX62" fmla="*/ 12576930 w 20114139"/>
              <a:gd name="connsiteY62" fmla="*/ 879505 h 4630183"/>
              <a:gd name="connsiteX63" fmla="*/ 12863235 w 20114139"/>
              <a:gd name="connsiteY63" fmla="*/ 1141396 h 4630183"/>
              <a:gd name="connsiteX64" fmla="*/ 13309320 w 20114139"/>
              <a:gd name="connsiteY64" fmla="*/ 1287941 h 4630183"/>
              <a:gd name="connsiteX65" fmla="*/ 13810127 w 20114139"/>
              <a:gd name="connsiteY65" fmla="*/ 1496767 h 4630183"/>
              <a:gd name="connsiteX66" fmla="*/ 14193189 w 20114139"/>
              <a:gd name="connsiteY66" fmla="*/ 1758125 h 4630183"/>
              <a:gd name="connsiteX67" fmla="*/ 14586732 w 20114139"/>
              <a:gd name="connsiteY67" fmla="*/ 1918068 h 4630183"/>
              <a:gd name="connsiteX68" fmla="*/ 14981936 w 20114139"/>
              <a:gd name="connsiteY68" fmla="*/ 1943598 h 4630183"/>
              <a:gd name="connsiteX69" fmla="*/ 15156606 w 20114139"/>
              <a:gd name="connsiteY69" fmla="*/ 1941616 h 4630183"/>
              <a:gd name="connsiteX70" fmla="*/ 15440492 w 20114139"/>
              <a:gd name="connsiteY70" fmla="*/ 1964663 h 4630183"/>
              <a:gd name="connsiteX71" fmla="*/ 15397622 w 20114139"/>
              <a:gd name="connsiteY71" fmla="*/ 1726721 h 4630183"/>
              <a:gd name="connsiteX72" fmla="*/ 15707009 w 20114139"/>
              <a:gd name="connsiteY72" fmla="*/ 1642371 h 4630183"/>
              <a:gd name="connsiteX73" fmla="*/ 16087505 w 20114139"/>
              <a:gd name="connsiteY73" fmla="*/ 1623236 h 4630183"/>
              <a:gd name="connsiteX74" fmla="*/ 16109197 w 20114139"/>
              <a:gd name="connsiteY74" fmla="*/ 1174838 h 4630183"/>
              <a:gd name="connsiteX75" fmla="*/ 16247648 w 20114139"/>
              <a:gd name="connsiteY75" fmla="*/ 1260204 h 4630183"/>
              <a:gd name="connsiteX76" fmla="*/ 16760593 w 20114139"/>
              <a:gd name="connsiteY76" fmla="*/ 912407 h 4630183"/>
              <a:gd name="connsiteX77" fmla="*/ 17328139 w 20114139"/>
              <a:gd name="connsiteY77" fmla="*/ 795618 h 4630183"/>
              <a:gd name="connsiteX78" fmla="*/ 17711506 w 20114139"/>
              <a:gd name="connsiteY78" fmla="*/ 433840 h 4630183"/>
              <a:gd name="connsiteX79" fmla="*/ 18080315 w 20114139"/>
              <a:gd name="connsiteY79" fmla="*/ 412248 h 4630183"/>
              <a:gd name="connsiteX80" fmla="*/ 18776124 w 20114139"/>
              <a:gd name="connsiteY80" fmla="*/ 227572 h 4630183"/>
              <a:gd name="connsiteX81" fmla="*/ 19601223 w 20114139"/>
              <a:gd name="connsiteY81" fmla="*/ 1242 h 4630183"/>
              <a:gd name="connsiteX82" fmla="*/ 19966935 w 20114139"/>
              <a:gd name="connsiteY82" fmla="*/ 26696 h 4630183"/>
              <a:gd name="connsiteX83" fmla="*/ 20071313 w 20114139"/>
              <a:gd name="connsiteY83" fmla="*/ 62095 h 4630183"/>
              <a:gd name="connsiteX0" fmla="*/ 20071313 w 20114139"/>
              <a:gd name="connsiteY0" fmla="*/ 62095 h 4638974"/>
              <a:gd name="connsiteX1" fmla="*/ 19285396 w 20114139"/>
              <a:gd name="connsiteY1" fmla="*/ 200149 h 4638974"/>
              <a:gd name="connsiteX2" fmla="*/ 18975298 w 20114139"/>
              <a:gd name="connsiteY2" fmla="*/ 145366 h 4638974"/>
              <a:gd name="connsiteX3" fmla="*/ 18319109 w 20114139"/>
              <a:gd name="connsiteY3" fmla="*/ 361277 h 4638974"/>
              <a:gd name="connsiteX4" fmla="*/ 18499509 w 20114139"/>
              <a:gd name="connsiteY4" fmla="*/ 227033 h 4638974"/>
              <a:gd name="connsiteX5" fmla="*/ 17857743 w 20114139"/>
              <a:gd name="connsiteY5" fmla="*/ 473537 h 4638974"/>
              <a:gd name="connsiteX6" fmla="*/ 17517846 w 20114139"/>
              <a:gd name="connsiteY6" fmla="*/ 732155 h 4638974"/>
              <a:gd name="connsiteX7" fmla="*/ 17226014 w 20114139"/>
              <a:gd name="connsiteY7" fmla="*/ 943128 h 4638974"/>
              <a:gd name="connsiteX8" fmla="*/ 16899928 w 20114139"/>
              <a:gd name="connsiteY8" fmla="*/ 1381110 h 4638974"/>
              <a:gd name="connsiteX9" fmla="*/ 16692222 w 20114139"/>
              <a:gd name="connsiteY9" fmla="*/ 1478328 h 4638974"/>
              <a:gd name="connsiteX10" fmla="*/ 16317139 w 20114139"/>
              <a:gd name="connsiteY10" fmla="*/ 1915828 h 4638974"/>
              <a:gd name="connsiteX11" fmla="*/ 16115509 w 20114139"/>
              <a:gd name="connsiteY11" fmla="*/ 2369343 h 4638974"/>
              <a:gd name="connsiteX12" fmla="*/ 15687070 w 20114139"/>
              <a:gd name="connsiteY12" fmla="*/ 2694072 h 4638974"/>
              <a:gd name="connsiteX13" fmla="*/ 15508381 w 20114139"/>
              <a:gd name="connsiteY13" fmla="*/ 3050349 h 4638974"/>
              <a:gd name="connsiteX14" fmla="*/ 15165410 w 20114139"/>
              <a:gd name="connsiteY14" fmla="*/ 3244805 h 4638974"/>
              <a:gd name="connsiteX15" fmla="*/ 14285745 w 20114139"/>
              <a:gd name="connsiteY15" fmla="*/ 3996008 h 4638974"/>
              <a:gd name="connsiteX16" fmla="*/ 13772391 w 20114139"/>
              <a:gd name="connsiteY16" fmla="*/ 4252597 h 4638974"/>
              <a:gd name="connsiteX17" fmla="*/ 13357247 w 20114139"/>
              <a:gd name="connsiteY17" fmla="*/ 4025664 h 4638974"/>
              <a:gd name="connsiteX18" fmla="*/ 12859931 w 20114139"/>
              <a:gd name="connsiteY18" fmla="*/ 3624842 h 4638974"/>
              <a:gd name="connsiteX19" fmla="*/ 12332904 w 20114139"/>
              <a:gd name="connsiteY19" fmla="*/ 3595865 h 4638974"/>
              <a:gd name="connsiteX20" fmla="*/ 11927134 w 20114139"/>
              <a:gd name="connsiteY20" fmla="*/ 4589352 h 4638974"/>
              <a:gd name="connsiteX21" fmla="*/ 10820229 w 20114139"/>
              <a:gd name="connsiteY21" fmla="*/ 4493100 h 4638974"/>
              <a:gd name="connsiteX22" fmla="*/ 10355008 w 20114139"/>
              <a:gd name="connsiteY22" fmla="*/ 4525184 h 4638974"/>
              <a:gd name="connsiteX23" fmla="*/ 9969997 w 20114139"/>
              <a:gd name="connsiteY23" fmla="*/ 4541226 h 4638974"/>
              <a:gd name="connsiteX24" fmla="*/ 9536861 w 20114139"/>
              <a:gd name="connsiteY24" fmla="*/ 4541226 h 4638974"/>
              <a:gd name="connsiteX25" fmla="*/ 8814966 w 20114139"/>
              <a:gd name="connsiteY25" fmla="*/ 4557268 h 4638974"/>
              <a:gd name="connsiteX26" fmla="*/ 8317661 w 20114139"/>
              <a:gd name="connsiteY26" fmla="*/ 4573310 h 4638974"/>
              <a:gd name="connsiteX27" fmla="*/ 7595766 w 20114139"/>
              <a:gd name="connsiteY27" fmla="*/ 4589352 h 4638974"/>
              <a:gd name="connsiteX28" fmla="*/ 6312397 w 20114139"/>
              <a:gd name="connsiteY28" fmla="*/ 4573310 h 4638974"/>
              <a:gd name="connsiteX29" fmla="*/ 5430082 w 20114139"/>
              <a:gd name="connsiteY29" fmla="*/ 4589352 h 4638974"/>
              <a:gd name="connsiteX30" fmla="*/ 4627976 w 20114139"/>
              <a:gd name="connsiteY30" fmla="*/ 4573310 h 4638974"/>
              <a:gd name="connsiteX31" fmla="*/ 3681492 w 20114139"/>
              <a:gd name="connsiteY31" fmla="*/ 4541226 h 4638974"/>
              <a:gd name="connsiteX32" fmla="*/ 3168145 w 20114139"/>
              <a:gd name="connsiteY32" fmla="*/ 4557268 h 4638974"/>
              <a:gd name="connsiteX33" fmla="*/ 2349997 w 20114139"/>
              <a:gd name="connsiteY33" fmla="*/ 4541226 h 4638974"/>
              <a:gd name="connsiteX34" fmla="*/ 1644145 w 20114139"/>
              <a:gd name="connsiteY34" fmla="*/ 4557268 h 4638974"/>
              <a:gd name="connsiteX35" fmla="*/ 1259134 w 20114139"/>
              <a:gd name="connsiteY35" fmla="*/ 4557268 h 4638974"/>
              <a:gd name="connsiteX36" fmla="*/ 954334 w 20114139"/>
              <a:gd name="connsiteY36" fmla="*/ 4444973 h 4638974"/>
              <a:gd name="connsiteX37" fmla="*/ 617450 w 20114139"/>
              <a:gd name="connsiteY37" fmla="*/ 4252468 h 4638974"/>
              <a:gd name="connsiteX38" fmla="*/ 376819 w 20114139"/>
              <a:gd name="connsiteY38" fmla="*/ 3947668 h 4638974"/>
              <a:gd name="connsiteX39" fmla="*/ 168271 w 20114139"/>
              <a:gd name="connsiteY39" fmla="*/ 3771205 h 4638974"/>
              <a:gd name="connsiteX40" fmla="*/ 23892 w 20114139"/>
              <a:gd name="connsiteY40" fmla="*/ 3434321 h 4638974"/>
              <a:gd name="connsiteX41" fmla="*/ 7850 w 20114139"/>
              <a:gd name="connsiteY41" fmla="*/ 3033268 h 4638974"/>
              <a:gd name="connsiteX42" fmla="*/ 104103 w 20114139"/>
              <a:gd name="connsiteY42" fmla="*/ 2552005 h 4638974"/>
              <a:gd name="connsiteX43" fmla="*/ 248482 w 20114139"/>
              <a:gd name="connsiteY43" fmla="*/ 2183037 h 4638974"/>
              <a:gd name="connsiteX44" fmla="*/ 473071 w 20114139"/>
              <a:gd name="connsiteY44" fmla="*/ 1926363 h 4638974"/>
              <a:gd name="connsiteX45" fmla="*/ 729745 w 20114139"/>
              <a:gd name="connsiteY45" fmla="*/ 1669689 h 4638974"/>
              <a:gd name="connsiteX46" fmla="*/ 1034545 w 20114139"/>
              <a:gd name="connsiteY46" fmla="*/ 1364889 h 4638974"/>
              <a:gd name="connsiteX47" fmla="*/ 1483724 w 20114139"/>
              <a:gd name="connsiteY47" fmla="*/ 947795 h 4638974"/>
              <a:gd name="connsiteX48" fmla="*/ 1852692 w 20114139"/>
              <a:gd name="connsiteY48" fmla="*/ 803416 h 4638974"/>
              <a:gd name="connsiteX49" fmla="*/ 2847303 w 20114139"/>
              <a:gd name="connsiteY49" fmla="*/ 594868 h 4638974"/>
              <a:gd name="connsiteX50" fmla="*/ 3472945 w 20114139"/>
              <a:gd name="connsiteY50" fmla="*/ 514658 h 4638974"/>
              <a:gd name="connsiteX51" fmla="*/ 4515682 w 20114139"/>
              <a:gd name="connsiteY51" fmla="*/ 450489 h 4638974"/>
              <a:gd name="connsiteX52" fmla="*/ 5141324 w 20114139"/>
              <a:gd name="connsiteY52" fmla="*/ 338195 h 4638974"/>
              <a:gd name="connsiteX53" fmla="*/ 6585113 w 20114139"/>
              <a:gd name="connsiteY53" fmla="*/ 274026 h 4638974"/>
              <a:gd name="connsiteX54" fmla="*/ 7611808 w 20114139"/>
              <a:gd name="connsiteY54" fmla="*/ 257984 h 4638974"/>
              <a:gd name="connsiteX55" fmla="*/ 8632333 w 20114139"/>
              <a:gd name="connsiteY55" fmla="*/ 313823 h 4638974"/>
              <a:gd name="connsiteX56" fmla="*/ 9264762 w 20114139"/>
              <a:gd name="connsiteY56" fmla="*/ 332950 h 4638974"/>
              <a:gd name="connsiteX57" fmla="*/ 9622933 w 20114139"/>
              <a:gd name="connsiteY57" fmla="*/ 473627 h 4638974"/>
              <a:gd name="connsiteX58" fmla="*/ 10565102 w 20114139"/>
              <a:gd name="connsiteY58" fmla="*/ 447483 h 4638974"/>
              <a:gd name="connsiteX59" fmla="*/ 11226112 w 20114139"/>
              <a:gd name="connsiteY59" fmla="*/ 600823 h 4638974"/>
              <a:gd name="connsiteX60" fmla="*/ 11627785 w 20114139"/>
              <a:gd name="connsiteY60" fmla="*/ 685688 h 4638974"/>
              <a:gd name="connsiteX61" fmla="*/ 12102668 w 20114139"/>
              <a:gd name="connsiteY61" fmla="*/ 871693 h 4638974"/>
              <a:gd name="connsiteX62" fmla="*/ 12576930 w 20114139"/>
              <a:gd name="connsiteY62" fmla="*/ 879505 h 4638974"/>
              <a:gd name="connsiteX63" fmla="*/ 12863235 w 20114139"/>
              <a:gd name="connsiteY63" fmla="*/ 1141396 h 4638974"/>
              <a:gd name="connsiteX64" fmla="*/ 13309320 w 20114139"/>
              <a:gd name="connsiteY64" fmla="*/ 1287941 h 4638974"/>
              <a:gd name="connsiteX65" fmla="*/ 13810127 w 20114139"/>
              <a:gd name="connsiteY65" fmla="*/ 1496767 h 4638974"/>
              <a:gd name="connsiteX66" fmla="*/ 14193189 w 20114139"/>
              <a:gd name="connsiteY66" fmla="*/ 1758125 h 4638974"/>
              <a:gd name="connsiteX67" fmla="*/ 14586732 w 20114139"/>
              <a:gd name="connsiteY67" fmla="*/ 1918068 h 4638974"/>
              <a:gd name="connsiteX68" fmla="*/ 14981936 w 20114139"/>
              <a:gd name="connsiteY68" fmla="*/ 1943598 h 4638974"/>
              <a:gd name="connsiteX69" fmla="*/ 15156606 w 20114139"/>
              <a:gd name="connsiteY69" fmla="*/ 1941616 h 4638974"/>
              <a:gd name="connsiteX70" fmla="*/ 15440492 w 20114139"/>
              <a:gd name="connsiteY70" fmla="*/ 1964663 h 4638974"/>
              <a:gd name="connsiteX71" fmla="*/ 15397622 w 20114139"/>
              <a:gd name="connsiteY71" fmla="*/ 1726721 h 4638974"/>
              <a:gd name="connsiteX72" fmla="*/ 15707009 w 20114139"/>
              <a:gd name="connsiteY72" fmla="*/ 1642371 h 4638974"/>
              <a:gd name="connsiteX73" fmla="*/ 16087505 w 20114139"/>
              <a:gd name="connsiteY73" fmla="*/ 1623236 h 4638974"/>
              <a:gd name="connsiteX74" fmla="*/ 16109197 w 20114139"/>
              <a:gd name="connsiteY74" fmla="*/ 1174838 h 4638974"/>
              <a:gd name="connsiteX75" fmla="*/ 16247648 w 20114139"/>
              <a:gd name="connsiteY75" fmla="*/ 1260204 h 4638974"/>
              <a:gd name="connsiteX76" fmla="*/ 16760593 w 20114139"/>
              <a:gd name="connsiteY76" fmla="*/ 912407 h 4638974"/>
              <a:gd name="connsiteX77" fmla="*/ 17328139 w 20114139"/>
              <a:gd name="connsiteY77" fmla="*/ 795618 h 4638974"/>
              <a:gd name="connsiteX78" fmla="*/ 17711506 w 20114139"/>
              <a:gd name="connsiteY78" fmla="*/ 433840 h 4638974"/>
              <a:gd name="connsiteX79" fmla="*/ 18080315 w 20114139"/>
              <a:gd name="connsiteY79" fmla="*/ 412248 h 4638974"/>
              <a:gd name="connsiteX80" fmla="*/ 18776124 w 20114139"/>
              <a:gd name="connsiteY80" fmla="*/ 227572 h 4638974"/>
              <a:gd name="connsiteX81" fmla="*/ 19601223 w 20114139"/>
              <a:gd name="connsiteY81" fmla="*/ 1242 h 4638974"/>
              <a:gd name="connsiteX82" fmla="*/ 19966935 w 20114139"/>
              <a:gd name="connsiteY82" fmla="*/ 26696 h 4638974"/>
              <a:gd name="connsiteX83" fmla="*/ 20071313 w 20114139"/>
              <a:gd name="connsiteY83" fmla="*/ 62095 h 4638974"/>
              <a:gd name="connsiteX0" fmla="*/ 20071313 w 20114139"/>
              <a:gd name="connsiteY0" fmla="*/ 62095 h 4589356"/>
              <a:gd name="connsiteX1" fmla="*/ 19285396 w 20114139"/>
              <a:gd name="connsiteY1" fmla="*/ 200149 h 4589356"/>
              <a:gd name="connsiteX2" fmla="*/ 18975298 w 20114139"/>
              <a:gd name="connsiteY2" fmla="*/ 145366 h 4589356"/>
              <a:gd name="connsiteX3" fmla="*/ 18319109 w 20114139"/>
              <a:gd name="connsiteY3" fmla="*/ 361277 h 4589356"/>
              <a:gd name="connsiteX4" fmla="*/ 18499509 w 20114139"/>
              <a:gd name="connsiteY4" fmla="*/ 227033 h 4589356"/>
              <a:gd name="connsiteX5" fmla="*/ 17857743 w 20114139"/>
              <a:gd name="connsiteY5" fmla="*/ 473537 h 4589356"/>
              <a:gd name="connsiteX6" fmla="*/ 17517846 w 20114139"/>
              <a:gd name="connsiteY6" fmla="*/ 732155 h 4589356"/>
              <a:gd name="connsiteX7" fmla="*/ 17226014 w 20114139"/>
              <a:gd name="connsiteY7" fmla="*/ 943128 h 4589356"/>
              <a:gd name="connsiteX8" fmla="*/ 16899928 w 20114139"/>
              <a:gd name="connsiteY8" fmla="*/ 1381110 h 4589356"/>
              <a:gd name="connsiteX9" fmla="*/ 16692222 w 20114139"/>
              <a:gd name="connsiteY9" fmla="*/ 1478328 h 4589356"/>
              <a:gd name="connsiteX10" fmla="*/ 16317139 w 20114139"/>
              <a:gd name="connsiteY10" fmla="*/ 1915828 h 4589356"/>
              <a:gd name="connsiteX11" fmla="*/ 16115509 w 20114139"/>
              <a:gd name="connsiteY11" fmla="*/ 2369343 h 4589356"/>
              <a:gd name="connsiteX12" fmla="*/ 15687070 w 20114139"/>
              <a:gd name="connsiteY12" fmla="*/ 2694072 h 4589356"/>
              <a:gd name="connsiteX13" fmla="*/ 15508381 w 20114139"/>
              <a:gd name="connsiteY13" fmla="*/ 3050349 h 4589356"/>
              <a:gd name="connsiteX14" fmla="*/ 15165410 w 20114139"/>
              <a:gd name="connsiteY14" fmla="*/ 3244805 h 4589356"/>
              <a:gd name="connsiteX15" fmla="*/ 14285745 w 20114139"/>
              <a:gd name="connsiteY15" fmla="*/ 3996008 h 4589356"/>
              <a:gd name="connsiteX16" fmla="*/ 13772391 w 20114139"/>
              <a:gd name="connsiteY16" fmla="*/ 4252597 h 4589356"/>
              <a:gd name="connsiteX17" fmla="*/ 13357247 w 20114139"/>
              <a:gd name="connsiteY17" fmla="*/ 4025664 h 4589356"/>
              <a:gd name="connsiteX18" fmla="*/ 12859931 w 20114139"/>
              <a:gd name="connsiteY18" fmla="*/ 3624842 h 4589356"/>
              <a:gd name="connsiteX19" fmla="*/ 12332904 w 20114139"/>
              <a:gd name="connsiteY19" fmla="*/ 3595865 h 4589356"/>
              <a:gd name="connsiteX20" fmla="*/ 11786265 w 20114139"/>
              <a:gd name="connsiteY20" fmla="*/ 3328883 h 4589356"/>
              <a:gd name="connsiteX21" fmla="*/ 10820229 w 20114139"/>
              <a:gd name="connsiteY21" fmla="*/ 4493100 h 4589356"/>
              <a:gd name="connsiteX22" fmla="*/ 10355008 w 20114139"/>
              <a:gd name="connsiteY22" fmla="*/ 4525184 h 4589356"/>
              <a:gd name="connsiteX23" fmla="*/ 9969997 w 20114139"/>
              <a:gd name="connsiteY23" fmla="*/ 4541226 h 4589356"/>
              <a:gd name="connsiteX24" fmla="*/ 9536861 w 20114139"/>
              <a:gd name="connsiteY24" fmla="*/ 4541226 h 4589356"/>
              <a:gd name="connsiteX25" fmla="*/ 8814966 w 20114139"/>
              <a:gd name="connsiteY25" fmla="*/ 4557268 h 4589356"/>
              <a:gd name="connsiteX26" fmla="*/ 8317661 w 20114139"/>
              <a:gd name="connsiteY26" fmla="*/ 4573310 h 4589356"/>
              <a:gd name="connsiteX27" fmla="*/ 7595766 w 20114139"/>
              <a:gd name="connsiteY27" fmla="*/ 4589352 h 4589356"/>
              <a:gd name="connsiteX28" fmla="*/ 6312397 w 20114139"/>
              <a:gd name="connsiteY28" fmla="*/ 4573310 h 4589356"/>
              <a:gd name="connsiteX29" fmla="*/ 5430082 w 20114139"/>
              <a:gd name="connsiteY29" fmla="*/ 4589352 h 4589356"/>
              <a:gd name="connsiteX30" fmla="*/ 4627976 w 20114139"/>
              <a:gd name="connsiteY30" fmla="*/ 4573310 h 4589356"/>
              <a:gd name="connsiteX31" fmla="*/ 3681492 w 20114139"/>
              <a:gd name="connsiteY31" fmla="*/ 4541226 h 4589356"/>
              <a:gd name="connsiteX32" fmla="*/ 3168145 w 20114139"/>
              <a:gd name="connsiteY32" fmla="*/ 4557268 h 4589356"/>
              <a:gd name="connsiteX33" fmla="*/ 2349997 w 20114139"/>
              <a:gd name="connsiteY33" fmla="*/ 4541226 h 4589356"/>
              <a:gd name="connsiteX34" fmla="*/ 1644145 w 20114139"/>
              <a:gd name="connsiteY34" fmla="*/ 4557268 h 4589356"/>
              <a:gd name="connsiteX35" fmla="*/ 1259134 w 20114139"/>
              <a:gd name="connsiteY35" fmla="*/ 4557268 h 4589356"/>
              <a:gd name="connsiteX36" fmla="*/ 954334 w 20114139"/>
              <a:gd name="connsiteY36" fmla="*/ 4444973 h 4589356"/>
              <a:gd name="connsiteX37" fmla="*/ 617450 w 20114139"/>
              <a:gd name="connsiteY37" fmla="*/ 4252468 h 4589356"/>
              <a:gd name="connsiteX38" fmla="*/ 376819 w 20114139"/>
              <a:gd name="connsiteY38" fmla="*/ 3947668 h 4589356"/>
              <a:gd name="connsiteX39" fmla="*/ 168271 w 20114139"/>
              <a:gd name="connsiteY39" fmla="*/ 3771205 h 4589356"/>
              <a:gd name="connsiteX40" fmla="*/ 23892 w 20114139"/>
              <a:gd name="connsiteY40" fmla="*/ 3434321 h 4589356"/>
              <a:gd name="connsiteX41" fmla="*/ 7850 w 20114139"/>
              <a:gd name="connsiteY41" fmla="*/ 3033268 h 4589356"/>
              <a:gd name="connsiteX42" fmla="*/ 104103 w 20114139"/>
              <a:gd name="connsiteY42" fmla="*/ 2552005 h 4589356"/>
              <a:gd name="connsiteX43" fmla="*/ 248482 w 20114139"/>
              <a:gd name="connsiteY43" fmla="*/ 2183037 h 4589356"/>
              <a:gd name="connsiteX44" fmla="*/ 473071 w 20114139"/>
              <a:gd name="connsiteY44" fmla="*/ 1926363 h 4589356"/>
              <a:gd name="connsiteX45" fmla="*/ 729745 w 20114139"/>
              <a:gd name="connsiteY45" fmla="*/ 1669689 h 4589356"/>
              <a:gd name="connsiteX46" fmla="*/ 1034545 w 20114139"/>
              <a:gd name="connsiteY46" fmla="*/ 1364889 h 4589356"/>
              <a:gd name="connsiteX47" fmla="*/ 1483724 w 20114139"/>
              <a:gd name="connsiteY47" fmla="*/ 947795 h 4589356"/>
              <a:gd name="connsiteX48" fmla="*/ 1852692 w 20114139"/>
              <a:gd name="connsiteY48" fmla="*/ 803416 h 4589356"/>
              <a:gd name="connsiteX49" fmla="*/ 2847303 w 20114139"/>
              <a:gd name="connsiteY49" fmla="*/ 594868 h 4589356"/>
              <a:gd name="connsiteX50" fmla="*/ 3472945 w 20114139"/>
              <a:gd name="connsiteY50" fmla="*/ 514658 h 4589356"/>
              <a:gd name="connsiteX51" fmla="*/ 4515682 w 20114139"/>
              <a:gd name="connsiteY51" fmla="*/ 450489 h 4589356"/>
              <a:gd name="connsiteX52" fmla="*/ 5141324 w 20114139"/>
              <a:gd name="connsiteY52" fmla="*/ 338195 h 4589356"/>
              <a:gd name="connsiteX53" fmla="*/ 6585113 w 20114139"/>
              <a:gd name="connsiteY53" fmla="*/ 274026 h 4589356"/>
              <a:gd name="connsiteX54" fmla="*/ 7611808 w 20114139"/>
              <a:gd name="connsiteY54" fmla="*/ 257984 h 4589356"/>
              <a:gd name="connsiteX55" fmla="*/ 8632333 w 20114139"/>
              <a:gd name="connsiteY55" fmla="*/ 313823 h 4589356"/>
              <a:gd name="connsiteX56" fmla="*/ 9264762 w 20114139"/>
              <a:gd name="connsiteY56" fmla="*/ 332950 h 4589356"/>
              <a:gd name="connsiteX57" fmla="*/ 9622933 w 20114139"/>
              <a:gd name="connsiteY57" fmla="*/ 473627 h 4589356"/>
              <a:gd name="connsiteX58" fmla="*/ 10565102 w 20114139"/>
              <a:gd name="connsiteY58" fmla="*/ 447483 h 4589356"/>
              <a:gd name="connsiteX59" fmla="*/ 11226112 w 20114139"/>
              <a:gd name="connsiteY59" fmla="*/ 600823 h 4589356"/>
              <a:gd name="connsiteX60" fmla="*/ 11627785 w 20114139"/>
              <a:gd name="connsiteY60" fmla="*/ 685688 h 4589356"/>
              <a:gd name="connsiteX61" fmla="*/ 12102668 w 20114139"/>
              <a:gd name="connsiteY61" fmla="*/ 871693 h 4589356"/>
              <a:gd name="connsiteX62" fmla="*/ 12576930 w 20114139"/>
              <a:gd name="connsiteY62" fmla="*/ 879505 h 4589356"/>
              <a:gd name="connsiteX63" fmla="*/ 12863235 w 20114139"/>
              <a:gd name="connsiteY63" fmla="*/ 1141396 h 4589356"/>
              <a:gd name="connsiteX64" fmla="*/ 13309320 w 20114139"/>
              <a:gd name="connsiteY64" fmla="*/ 1287941 h 4589356"/>
              <a:gd name="connsiteX65" fmla="*/ 13810127 w 20114139"/>
              <a:gd name="connsiteY65" fmla="*/ 1496767 h 4589356"/>
              <a:gd name="connsiteX66" fmla="*/ 14193189 w 20114139"/>
              <a:gd name="connsiteY66" fmla="*/ 1758125 h 4589356"/>
              <a:gd name="connsiteX67" fmla="*/ 14586732 w 20114139"/>
              <a:gd name="connsiteY67" fmla="*/ 1918068 h 4589356"/>
              <a:gd name="connsiteX68" fmla="*/ 14981936 w 20114139"/>
              <a:gd name="connsiteY68" fmla="*/ 1943598 h 4589356"/>
              <a:gd name="connsiteX69" fmla="*/ 15156606 w 20114139"/>
              <a:gd name="connsiteY69" fmla="*/ 1941616 h 4589356"/>
              <a:gd name="connsiteX70" fmla="*/ 15440492 w 20114139"/>
              <a:gd name="connsiteY70" fmla="*/ 1964663 h 4589356"/>
              <a:gd name="connsiteX71" fmla="*/ 15397622 w 20114139"/>
              <a:gd name="connsiteY71" fmla="*/ 1726721 h 4589356"/>
              <a:gd name="connsiteX72" fmla="*/ 15707009 w 20114139"/>
              <a:gd name="connsiteY72" fmla="*/ 1642371 h 4589356"/>
              <a:gd name="connsiteX73" fmla="*/ 16087505 w 20114139"/>
              <a:gd name="connsiteY73" fmla="*/ 1623236 h 4589356"/>
              <a:gd name="connsiteX74" fmla="*/ 16109197 w 20114139"/>
              <a:gd name="connsiteY74" fmla="*/ 1174838 h 4589356"/>
              <a:gd name="connsiteX75" fmla="*/ 16247648 w 20114139"/>
              <a:gd name="connsiteY75" fmla="*/ 1260204 h 4589356"/>
              <a:gd name="connsiteX76" fmla="*/ 16760593 w 20114139"/>
              <a:gd name="connsiteY76" fmla="*/ 912407 h 4589356"/>
              <a:gd name="connsiteX77" fmla="*/ 17328139 w 20114139"/>
              <a:gd name="connsiteY77" fmla="*/ 795618 h 4589356"/>
              <a:gd name="connsiteX78" fmla="*/ 17711506 w 20114139"/>
              <a:gd name="connsiteY78" fmla="*/ 433840 h 4589356"/>
              <a:gd name="connsiteX79" fmla="*/ 18080315 w 20114139"/>
              <a:gd name="connsiteY79" fmla="*/ 412248 h 4589356"/>
              <a:gd name="connsiteX80" fmla="*/ 18776124 w 20114139"/>
              <a:gd name="connsiteY80" fmla="*/ 227572 h 4589356"/>
              <a:gd name="connsiteX81" fmla="*/ 19601223 w 20114139"/>
              <a:gd name="connsiteY81" fmla="*/ 1242 h 4589356"/>
              <a:gd name="connsiteX82" fmla="*/ 19966935 w 20114139"/>
              <a:gd name="connsiteY82" fmla="*/ 26696 h 4589356"/>
              <a:gd name="connsiteX83" fmla="*/ 20071313 w 20114139"/>
              <a:gd name="connsiteY83" fmla="*/ 62095 h 4589356"/>
              <a:gd name="connsiteX0" fmla="*/ 20071313 w 20114139"/>
              <a:gd name="connsiteY0" fmla="*/ 62095 h 4625831"/>
              <a:gd name="connsiteX1" fmla="*/ 19285396 w 20114139"/>
              <a:gd name="connsiteY1" fmla="*/ 200149 h 4625831"/>
              <a:gd name="connsiteX2" fmla="*/ 18975298 w 20114139"/>
              <a:gd name="connsiteY2" fmla="*/ 145366 h 4625831"/>
              <a:gd name="connsiteX3" fmla="*/ 18319109 w 20114139"/>
              <a:gd name="connsiteY3" fmla="*/ 361277 h 4625831"/>
              <a:gd name="connsiteX4" fmla="*/ 18499509 w 20114139"/>
              <a:gd name="connsiteY4" fmla="*/ 227033 h 4625831"/>
              <a:gd name="connsiteX5" fmla="*/ 17857743 w 20114139"/>
              <a:gd name="connsiteY5" fmla="*/ 473537 h 4625831"/>
              <a:gd name="connsiteX6" fmla="*/ 17517846 w 20114139"/>
              <a:gd name="connsiteY6" fmla="*/ 732155 h 4625831"/>
              <a:gd name="connsiteX7" fmla="*/ 17226014 w 20114139"/>
              <a:gd name="connsiteY7" fmla="*/ 943128 h 4625831"/>
              <a:gd name="connsiteX8" fmla="*/ 16899928 w 20114139"/>
              <a:gd name="connsiteY8" fmla="*/ 1381110 h 4625831"/>
              <a:gd name="connsiteX9" fmla="*/ 16692222 w 20114139"/>
              <a:gd name="connsiteY9" fmla="*/ 1478328 h 4625831"/>
              <a:gd name="connsiteX10" fmla="*/ 16317139 w 20114139"/>
              <a:gd name="connsiteY10" fmla="*/ 1915828 h 4625831"/>
              <a:gd name="connsiteX11" fmla="*/ 16115509 w 20114139"/>
              <a:gd name="connsiteY11" fmla="*/ 2369343 h 4625831"/>
              <a:gd name="connsiteX12" fmla="*/ 15687070 w 20114139"/>
              <a:gd name="connsiteY12" fmla="*/ 2694072 h 4625831"/>
              <a:gd name="connsiteX13" fmla="*/ 15508381 w 20114139"/>
              <a:gd name="connsiteY13" fmla="*/ 3050349 h 4625831"/>
              <a:gd name="connsiteX14" fmla="*/ 15165410 w 20114139"/>
              <a:gd name="connsiteY14" fmla="*/ 3244805 h 4625831"/>
              <a:gd name="connsiteX15" fmla="*/ 14285745 w 20114139"/>
              <a:gd name="connsiteY15" fmla="*/ 3996008 h 4625831"/>
              <a:gd name="connsiteX16" fmla="*/ 13772391 w 20114139"/>
              <a:gd name="connsiteY16" fmla="*/ 4252597 h 4625831"/>
              <a:gd name="connsiteX17" fmla="*/ 13357247 w 20114139"/>
              <a:gd name="connsiteY17" fmla="*/ 4025664 h 4625831"/>
              <a:gd name="connsiteX18" fmla="*/ 12859931 w 20114139"/>
              <a:gd name="connsiteY18" fmla="*/ 3624842 h 4625831"/>
              <a:gd name="connsiteX19" fmla="*/ 12332904 w 20114139"/>
              <a:gd name="connsiteY19" fmla="*/ 3595865 h 4625831"/>
              <a:gd name="connsiteX20" fmla="*/ 11786265 w 20114139"/>
              <a:gd name="connsiteY20" fmla="*/ 3328883 h 4625831"/>
              <a:gd name="connsiteX21" fmla="*/ 10961093 w 20114139"/>
              <a:gd name="connsiteY21" fmla="*/ 3232601 h 4625831"/>
              <a:gd name="connsiteX22" fmla="*/ 10355008 w 20114139"/>
              <a:gd name="connsiteY22" fmla="*/ 4525184 h 4625831"/>
              <a:gd name="connsiteX23" fmla="*/ 9969997 w 20114139"/>
              <a:gd name="connsiteY23" fmla="*/ 4541226 h 4625831"/>
              <a:gd name="connsiteX24" fmla="*/ 9536861 w 20114139"/>
              <a:gd name="connsiteY24" fmla="*/ 4541226 h 4625831"/>
              <a:gd name="connsiteX25" fmla="*/ 8814966 w 20114139"/>
              <a:gd name="connsiteY25" fmla="*/ 4557268 h 4625831"/>
              <a:gd name="connsiteX26" fmla="*/ 8317661 w 20114139"/>
              <a:gd name="connsiteY26" fmla="*/ 4573310 h 4625831"/>
              <a:gd name="connsiteX27" fmla="*/ 7595766 w 20114139"/>
              <a:gd name="connsiteY27" fmla="*/ 4589352 h 4625831"/>
              <a:gd name="connsiteX28" fmla="*/ 6312397 w 20114139"/>
              <a:gd name="connsiteY28" fmla="*/ 4573310 h 4625831"/>
              <a:gd name="connsiteX29" fmla="*/ 5430082 w 20114139"/>
              <a:gd name="connsiteY29" fmla="*/ 4589352 h 4625831"/>
              <a:gd name="connsiteX30" fmla="*/ 4627976 w 20114139"/>
              <a:gd name="connsiteY30" fmla="*/ 4573310 h 4625831"/>
              <a:gd name="connsiteX31" fmla="*/ 3681492 w 20114139"/>
              <a:gd name="connsiteY31" fmla="*/ 4541226 h 4625831"/>
              <a:gd name="connsiteX32" fmla="*/ 3168145 w 20114139"/>
              <a:gd name="connsiteY32" fmla="*/ 4557268 h 4625831"/>
              <a:gd name="connsiteX33" fmla="*/ 2349997 w 20114139"/>
              <a:gd name="connsiteY33" fmla="*/ 4541226 h 4625831"/>
              <a:gd name="connsiteX34" fmla="*/ 1644145 w 20114139"/>
              <a:gd name="connsiteY34" fmla="*/ 4557268 h 4625831"/>
              <a:gd name="connsiteX35" fmla="*/ 1259134 w 20114139"/>
              <a:gd name="connsiteY35" fmla="*/ 4557268 h 4625831"/>
              <a:gd name="connsiteX36" fmla="*/ 954334 w 20114139"/>
              <a:gd name="connsiteY36" fmla="*/ 4444973 h 4625831"/>
              <a:gd name="connsiteX37" fmla="*/ 617450 w 20114139"/>
              <a:gd name="connsiteY37" fmla="*/ 4252468 h 4625831"/>
              <a:gd name="connsiteX38" fmla="*/ 376819 w 20114139"/>
              <a:gd name="connsiteY38" fmla="*/ 3947668 h 4625831"/>
              <a:gd name="connsiteX39" fmla="*/ 168271 w 20114139"/>
              <a:gd name="connsiteY39" fmla="*/ 3771205 h 4625831"/>
              <a:gd name="connsiteX40" fmla="*/ 23892 w 20114139"/>
              <a:gd name="connsiteY40" fmla="*/ 3434321 h 4625831"/>
              <a:gd name="connsiteX41" fmla="*/ 7850 w 20114139"/>
              <a:gd name="connsiteY41" fmla="*/ 3033268 h 4625831"/>
              <a:gd name="connsiteX42" fmla="*/ 104103 w 20114139"/>
              <a:gd name="connsiteY42" fmla="*/ 2552005 h 4625831"/>
              <a:gd name="connsiteX43" fmla="*/ 248482 w 20114139"/>
              <a:gd name="connsiteY43" fmla="*/ 2183037 h 4625831"/>
              <a:gd name="connsiteX44" fmla="*/ 473071 w 20114139"/>
              <a:gd name="connsiteY44" fmla="*/ 1926363 h 4625831"/>
              <a:gd name="connsiteX45" fmla="*/ 729745 w 20114139"/>
              <a:gd name="connsiteY45" fmla="*/ 1669689 h 4625831"/>
              <a:gd name="connsiteX46" fmla="*/ 1034545 w 20114139"/>
              <a:gd name="connsiteY46" fmla="*/ 1364889 h 4625831"/>
              <a:gd name="connsiteX47" fmla="*/ 1483724 w 20114139"/>
              <a:gd name="connsiteY47" fmla="*/ 947795 h 4625831"/>
              <a:gd name="connsiteX48" fmla="*/ 1852692 w 20114139"/>
              <a:gd name="connsiteY48" fmla="*/ 803416 h 4625831"/>
              <a:gd name="connsiteX49" fmla="*/ 2847303 w 20114139"/>
              <a:gd name="connsiteY49" fmla="*/ 594868 h 4625831"/>
              <a:gd name="connsiteX50" fmla="*/ 3472945 w 20114139"/>
              <a:gd name="connsiteY50" fmla="*/ 514658 h 4625831"/>
              <a:gd name="connsiteX51" fmla="*/ 4515682 w 20114139"/>
              <a:gd name="connsiteY51" fmla="*/ 450489 h 4625831"/>
              <a:gd name="connsiteX52" fmla="*/ 5141324 w 20114139"/>
              <a:gd name="connsiteY52" fmla="*/ 338195 h 4625831"/>
              <a:gd name="connsiteX53" fmla="*/ 6585113 w 20114139"/>
              <a:gd name="connsiteY53" fmla="*/ 274026 h 4625831"/>
              <a:gd name="connsiteX54" fmla="*/ 7611808 w 20114139"/>
              <a:gd name="connsiteY54" fmla="*/ 257984 h 4625831"/>
              <a:gd name="connsiteX55" fmla="*/ 8632333 w 20114139"/>
              <a:gd name="connsiteY55" fmla="*/ 313823 h 4625831"/>
              <a:gd name="connsiteX56" fmla="*/ 9264762 w 20114139"/>
              <a:gd name="connsiteY56" fmla="*/ 332950 h 4625831"/>
              <a:gd name="connsiteX57" fmla="*/ 9622933 w 20114139"/>
              <a:gd name="connsiteY57" fmla="*/ 473627 h 4625831"/>
              <a:gd name="connsiteX58" fmla="*/ 10565102 w 20114139"/>
              <a:gd name="connsiteY58" fmla="*/ 447483 h 4625831"/>
              <a:gd name="connsiteX59" fmla="*/ 11226112 w 20114139"/>
              <a:gd name="connsiteY59" fmla="*/ 600823 h 4625831"/>
              <a:gd name="connsiteX60" fmla="*/ 11627785 w 20114139"/>
              <a:gd name="connsiteY60" fmla="*/ 685688 h 4625831"/>
              <a:gd name="connsiteX61" fmla="*/ 12102668 w 20114139"/>
              <a:gd name="connsiteY61" fmla="*/ 871693 h 4625831"/>
              <a:gd name="connsiteX62" fmla="*/ 12576930 w 20114139"/>
              <a:gd name="connsiteY62" fmla="*/ 879505 h 4625831"/>
              <a:gd name="connsiteX63" fmla="*/ 12863235 w 20114139"/>
              <a:gd name="connsiteY63" fmla="*/ 1141396 h 4625831"/>
              <a:gd name="connsiteX64" fmla="*/ 13309320 w 20114139"/>
              <a:gd name="connsiteY64" fmla="*/ 1287941 h 4625831"/>
              <a:gd name="connsiteX65" fmla="*/ 13810127 w 20114139"/>
              <a:gd name="connsiteY65" fmla="*/ 1496767 h 4625831"/>
              <a:gd name="connsiteX66" fmla="*/ 14193189 w 20114139"/>
              <a:gd name="connsiteY66" fmla="*/ 1758125 h 4625831"/>
              <a:gd name="connsiteX67" fmla="*/ 14586732 w 20114139"/>
              <a:gd name="connsiteY67" fmla="*/ 1918068 h 4625831"/>
              <a:gd name="connsiteX68" fmla="*/ 14981936 w 20114139"/>
              <a:gd name="connsiteY68" fmla="*/ 1943598 h 4625831"/>
              <a:gd name="connsiteX69" fmla="*/ 15156606 w 20114139"/>
              <a:gd name="connsiteY69" fmla="*/ 1941616 h 4625831"/>
              <a:gd name="connsiteX70" fmla="*/ 15440492 w 20114139"/>
              <a:gd name="connsiteY70" fmla="*/ 1964663 h 4625831"/>
              <a:gd name="connsiteX71" fmla="*/ 15397622 w 20114139"/>
              <a:gd name="connsiteY71" fmla="*/ 1726721 h 4625831"/>
              <a:gd name="connsiteX72" fmla="*/ 15707009 w 20114139"/>
              <a:gd name="connsiteY72" fmla="*/ 1642371 h 4625831"/>
              <a:gd name="connsiteX73" fmla="*/ 16087505 w 20114139"/>
              <a:gd name="connsiteY73" fmla="*/ 1623236 h 4625831"/>
              <a:gd name="connsiteX74" fmla="*/ 16109197 w 20114139"/>
              <a:gd name="connsiteY74" fmla="*/ 1174838 h 4625831"/>
              <a:gd name="connsiteX75" fmla="*/ 16247648 w 20114139"/>
              <a:gd name="connsiteY75" fmla="*/ 1260204 h 4625831"/>
              <a:gd name="connsiteX76" fmla="*/ 16760593 w 20114139"/>
              <a:gd name="connsiteY76" fmla="*/ 912407 h 4625831"/>
              <a:gd name="connsiteX77" fmla="*/ 17328139 w 20114139"/>
              <a:gd name="connsiteY77" fmla="*/ 795618 h 4625831"/>
              <a:gd name="connsiteX78" fmla="*/ 17711506 w 20114139"/>
              <a:gd name="connsiteY78" fmla="*/ 433840 h 4625831"/>
              <a:gd name="connsiteX79" fmla="*/ 18080315 w 20114139"/>
              <a:gd name="connsiteY79" fmla="*/ 412248 h 4625831"/>
              <a:gd name="connsiteX80" fmla="*/ 18776124 w 20114139"/>
              <a:gd name="connsiteY80" fmla="*/ 227572 h 4625831"/>
              <a:gd name="connsiteX81" fmla="*/ 19601223 w 20114139"/>
              <a:gd name="connsiteY81" fmla="*/ 1242 h 4625831"/>
              <a:gd name="connsiteX82" fmla="*/ 19966935 w 20114139"/>
              <a:gd name="connsiteY82" fmla="*/ 26696 h 4625831"/>
              <a:gd name="connsiteX83" fmla="*/ 20071313 w 20114139"/>
              <a:gd name="connsiteY83" fmla="*/ 62095 h 4625831"/>
              <a:gd name="connsiteX0" fmla="*/ 20071313 w 20114139"/>
              <a:gd name="connsiteY0" fmla="*/ 62095 h 4652449"/>
              <a:gd name="connsiteX1" fmla="*/ 19285396 w 20114139"/>
              <a:gd name="connsiteY1" fmla="*/ 200149 h 4652449"/>
              <a:gd name="connsiteX2" fmla="*/ 18975298 w 20114139"/>
              <a:gd name="connsiteY2" fmla="*/ 145366 h 4652449"/>
              <a:gd name="connsiteX3" fmla="*/ 18319109 w 20114139"/>
              <a:gd name="connsiteY3" fmla="*/ 361277 h 4652449"/>
              <a:gd name="connsiteX4" fmla="*/ 18499509 w 20114139"/>
              <a:gd name="connsiteY4" fmla="*/ 227033 h 4652449"/>
              <a:gd name="connsiteX5" fmla="*/ 17857743 w 20114139"/>
              <a:gd name="connsiteY5" fmla="*/ 473537 h 4652449"/>
              <a:gd name="connsiteX6" fmla="*/ 17517846 w 20114139"/>
              <a:gd name="connsiteY6" fmla="*/ 732155 h 4652449"/>
              <a:gd name="connsiteX7" fmla="*/ 17226014 w 20114139"/>
              <a:gd name="connsiteY7" fmla="*/ 943128 h 4652449"/>
              <a:gd name="connsiteX8" fmla="*/ 16899928 w 20114139"/>
              <a:gd name="connsiteY8" fmla="*/ 1381110 h 4652449"/>
              <a:gd name="connsiteX9" fmla="*/ 16692222 w 20114139"/>
              <a:gd name="connsiteY9" fmla="*/ 1478328 h 4652449"/>
              <a:gd name="connsiteX10" fmla="*/ 16317139 w 20114139"/>
              <a:gd name="connsiteY10" fmla="*/ 1915828 h 4652449"/>
              <a:gd name="connsiteX11" fmla="*/ 16115509 w 20114139"/>
              <a:gd name="connsiteY11" fmla="*/ 2369343 h 4652449"/>
              <a:gd name="connsiteX12" fmla="*/ 15687070 w 20114139"/>
              <a:gd name="connsiteY12" fmla="*/ 2694072 h 4652449"/>
              <a:gd name="connsiteX13" fmla="*/ 15508381 w 20114139"/>
              <a:gd name="connsiteY13" fmla="*/ 3050349 h 4652449"/>
              <a:gd name="connsiteX14" fmla="*/ 15165410 w 20114139"/>
              <a:gd name="connsiteY14" fmla="*/ 3244805 h 4652449"/>
              <a:gd name="connsiteX15" fmla="*/ 14285745 w 20114139"/>
              <a:gd name="connsiteY15" fmla="*/ 3996008 h 4652449"/>
              <a:gd name="connsiteX16" fmla="*/ 13772391 w 20114139"/>
              <a:gd name="connsiteY16" fmla="*/ 4252597 h 4652449"/>
              <a:gd name="connsiteX17" fmla="*/ 13357247 w 20114139"/>
              <a:gd name="connsiteY17" fmla="*/ 4025664 h 4652449"/>
              <a:gd name="connsiteX18" fmla="*/ 12859931 w 20114139"/>
              <a:gd name="connsiteY18" fmla="*/ 3624842 h 4652449"/>
              <a:gd name="connsiteX19" fmla="*/ 12332904 w 20114139"/>
              <a:gd name="connsiteY19" fmla="*/ 3595865 h 4652449"/>
              <a:gd name="connsiteX20" fmla="*/ 11786265 w 20114139"/>
              <a:gd name="connsiteY20" fmla="*/ 3328883 h 4652449"/>
              <a:gd name="connsiteX21" fmla="*/ 10961093 w 20114139"/>
              <a:gd name="connsiteY21" fmla="*/ 3232601 h 4652449"/>
              <a:gd name="connsiteX22" fmla="*/ 10308079 w 20114139"/>
              <a:gd name="connsiteY22" fmla="*/ 3039618 h 4652449"/>
              <a:gd name="connsiteX23" fmla="*/ 9969997 w 20114139"/>
              <a:gd name="connsiteY23" fmla="*/ 4541226 h 4652449"/>
              <a:gd name="connsiteX24" fmla="*/ 9536861 w 20114139"/>
              <a:gd name="connsiteY24" fmla="*/ 4541226 h 4652449"/>
              <a:gd name="connsiteX25" fmla="*/ 8814966 w 20114139"/>
              <a:gd name="connsiteY25" fmla="*/ 4557268 h 4652449"/>
              <a:gd name="connsiteX26" fmla="*/ 8317661 w 20114139"/>
              <a:gd name="connsiteY26" fmla="*/ 4573310 h 4652449"/>
              <a:gd name="connsiteX27" fmla="*/ 7595766 w 20114139"/>
              <a:gd name="connsiteY27" fmla="*/ 4589352 h 4652449"/>
              <a:gd name="connsiteX28" fmla="*/ 6312397 w 20114139"/>
              <a:gd name="connsiteY28" fmla="*/ 4573310 h 4652449"/>
              <a:gd name="connsiteX29" fmla="*/ 5430082 w 20114139"/>
              <a:gd name="connsiteY29" fmla="*/ 4589352 h 4652449"/>
              <a:gd name="connsiteX30" fmla="*/ 4627976 w 20114139"/>
              <a:gd name="connsiteY30" fmla="*/ 4573310 h 4652449"/>
              <a:gd name="connsiteX31" fmla="*/ 3681492 w 20114139"/>
              <a:gd name="connsiteY31" fmla="*/ 4541226 h 4652449"/>
              <a:gd name="connsiteX32" fmla="*/ 3168145 w 20114139"/>
              <a:gd name="connsiteY32" fmla="*/ 4557268 h 4652449"/>
              <a:gd name="connsiteX33" fmla="*/ 2349997 w 20114139"/>
              <a:gd name="connsiteY33" fmla="*/ 4541226 h 4652449"/>
              <a:gd name="connsiteX34" fmla="*/ 1644145 w 20114139"/>
              <a:gd name="connsiteY34" fmla="*/ 4557268 h 4652449"/>
              <a:gd name="connsiteX35" fmla="*/ 1259134 w 20114139"/>
              <a:gd name="connsiteY35" fmla="*/ 4557268 h 4652449"/>
              <a:gd name="connsiteX36" fmla="*/ 954334 w 20114139"/>
              <a:gd name="connsiteY36" fmla="*/ 4444973 h 4652449"/>
              <a:gd name="connsiteX37" fmla="*/ 617450 w 20114139"/>
              <a:gd name="connsiteY37" fmla="*/ 4252468 h 4652449"/>
              <a:gd name="connsiteX38" fmla="*/ 376819 w 20114139"/>
              <a:gd name="connsiteY38" fmla="*/ 3947668 h 4652449"/>
              <a:gd name="connsiteX39" fmla="*/ 168271 w 20114139"/>
              <a:gd name="connsiteY39" fmla="*/ 3771205 h 4652449"/>
              <a:gd name="connsiteX40" fmla="*/ 23892 w 20114139"/>
              <a:gd name="connsiteY40" fmla="*/ 3434321 h 4652449"/>
              <a:gd name="connsiteX41" fmla="*/ 7850 w 20114139"/>
              <a:gd name="connsiteY41" fmla="*/ 3033268 h 4652449"/>
              <a:gd name="connsiteX42" fmla="*/ 104103 w 20114139"/>
              <a:gd name="connsiteY42" fmla="*/ 2552005 h 4652449"/>
              <a:gd name="connsiteX43" fmla="*/ 248482 w 20114139"/>
              <a:gd name="connsiteY43" fmla="*/ 2183037 h 4652449"/>
              <a:gd name="connsiteX44" fmla="*/ 473071 w 20114139"/>
              <a:gd name="connsiteY44" fmla="*/ 1926363 h 4652449"/>
              <a:gd name="connsiteX45" fmla="*/ 729745 w 20114139"/>
              <a:gd name="connsiteY45" fmla="*/ 1669689 h 4652449"/>
              <a:gd name="connsiteX46" fmla="*/ 1034545 w 20114139"/>
              <a:gd name="connsiteY46" fmla="*/ 1364889 h 4652449"/>
              <a:gd name="connsiteX47" fmla="*/ 1483724 w 20114139"/>
              <a:gd name="connsiteY47" fmla="*/ 947795 h 4652449"/>
              <a:gd name="connsiteX48" fmla="*/ 1852692 w 20114139"/>
              <a:gd name="connsiteY48" fmla="*/ 803416 h 4652449"/>
              <a:gd name="connsiteX49" fmla="*/ 2847303 w 20114139"/>
              <a:gd name="connsiteY49" fmla="*/ 594868 h 4652449"/>
              <a:gd name="connsiteX50" fmla="*/ 3472945 w 20114139"/>
              <a:gd name="connsiteY50" fmla="*/ 514658 h 4652449"/>
              <a:gd name="connsiteX51" fmla="*/ 4515682 w 20114139"/>
              <a:gd name="connsiteY51" fmla="*/ 450489 h 4652449"/>
              <a:gd name="connsiteX52" fmla="*/ 5141324 w 20114139"/>
              <a:gd name="connsiteY52" fmla="*/ 338195 h 4652449"/>
              <a:gd name="connsiteX53" fmla="*/ 6585113 w 20114139"/>
              <a:gd name="connsiteY53" fmla="*/ 274026 h 4652449"/>
              <a:gd name="connsiteX54" fmla="*/ 7611808 w 20114139"/>
              <a:gd name="connsiteY54" fmla="*/ 257984 h 4652449"/>
              <a:gd name="connsiteX55" fmla="*/ 8632333 w 20114139"/>
              <a:gd name="connsiteY55" fmla="*/ 313823 h 4652449"/>
              <a:gd name="connsiteX56" fmla="*/ 9264762 w 20114139"/>
              <a:gd name="connsiteY56" fmla="*/ 332950 h 4652449"/>
              <a:gd name="connsiteX57" fmla="*/ 9622933 w 20114139"/>
              <a:gd name="connsiteY57" fmla="*/ 473627 h 4652449"/>
              <a:gd name="connsiteX58" fmla="*/ 10565102 w 20114139"/>
              <a:gd name="connsiteY58" fmla="*/ 447483 h 4652449"/>
              <a:gd name="connsiteX59" fmla="*/ 11226112 w 20114139"/>
              <a:gd name="connsiteY59" fmla="*/ 600823 h 4652449"/>
              <a:gd name="connsiteX60" fmla="*/ 11627785 w 20114139"/>
              <a:gd name="connsiteY60" fmla="*/ 685688 h 4652449"/>
              <a:gd name="connsiteX61" fmla="*/ 12102668 w 20114139"/>
              <a:gd name="connsiteY61" fmla="*/ 871693 h 4652449"/>
              <a:gd name="connsiteX62" fmla="*/ 12576930 w 20114139"/>
              <a:gd name="connsiteY62" fmla="*/ 879505 h 4652449"/>
              <a:gd name="connsiteX63" fmla="*/ 12863235 w 20114139"/>
              <a:gd name="connsiteY63" fmla="*/ 1141396 h 4652449"/>
              <a:gd name="connsiteX64" fmla="*/ 13309320 w 20114139"/>
              <a:gd name="connsiteY64" fmla="*/ 1287941 h 4652449"/>
              <a:gd name="connsiteX65" fmla="*/ 13810127 w 20114139"/>
              <a:gd name="connsiteY65" fmla="*/ 1496767 h 4652449"/>
              <a:gd name="connsiteX66" fmla="*/ 14193189 w 20114139"/>
              <a:gd name="connsiteY66" fmla="*/ 1758125 h 4652449"/>
              <a:gd name="connsiteX67" fmla="*/ 14586732 w 20114139"/>
              <a:gd name="connsiteY67" fmla="*/ 1918068 h 4652449"/>
              <a:gd name="connsiteX68" fmla="*/ 14981936 w 20114139"/>
              <a:gd name="connsiteY68" fmla="*/ 1943598 h 4652449"/>
              <a:gd name="connsiteX69" fmla="*/ 15156606 w 20114139"/>
              <a:gd name="connsiteY69" fmla="*/ 1941616 h 4652449"/>
              <a:gd name="connsiteX70" fmla="*/ 15440492 w 20114139"/>
              <a:gd name="connsiteY70" fmla="*/ 1964663 h 4652449"/>
              <a:gd name="connsiteX71" fmla="*/ 15397622 w 20114139"/>
              <a:gd name="connsiteY71" fmla="*/ 1726721 h 4652449"/>
              <a:gd name="connsiteX72" fmla="*/ 15707009 w 20114139"/>
              <a:gd name="connsiteY72" fmla="*/ 1642371 h 4652449"/>
              <a:gd name="connsiteX73" fmla="*/ 16087505 w 20114139"/>
              <a:gd name="connsiteY73" fmla="*/ 1623236 h 4652449"/>
              <a:gd name="connsiteX74" fmla="*/ 16109197 w 20114139"/>
              <a:gd name="connsiteY74" fmla="*/ 1174838 h 4652449"/>
              <a:gd name="connsiteX75" fmla="*/ 16247648 w 20114139"/>
              <a:gd name="connsiteY75" fmla="*/ 1260204 h 4652449"/>
              <a:gd name="connsiteX76" fmla="*/ 16760593 w 20114139"/>
              <a:gd name="connsiteY76" fmla="*/ 912407 h 4652449"/>
              <a:gd name="connsiteX77" fmla="*/ 17328139 w 20114139"/>
              <a:gd name="connsiteY77" fmla="*/ 795618 h 4652449"/>
              <a:gd name="connsiteX78" fmla="*/ 17711506 w 20114139"/>
              <a:gd name="connsiteY78" fmla="*/ 433840 h 4652449"/>
              <a:gd name="connsiteX79" fmla="*/ 18080315 w 20114139"/>
              <a:gd name="connsiteY79" fmla="*/ 412248 h 4652449"/>
              <a:gd name="connsiteX80" fmla="*/ 18776124 w 20114139"/>
              <a:gd name="connsiteY80" fmla="*/ 227572 h 4652449"/>
              <a:gd name="connsiteX81" fmla="*/ 19601223 w 20114139"/>
              <a:gd name="connsiteY81" fmla="*/ 1242 h 4652449"/>
              <a:gd name="connsiteX82" fmla="*/ 19966935 w 20114139"/>
              <a:gd name="connsiteY82" fmla="*/ 26696 h 4652449"/>
              <a:gd name="connsiteX83" fmla="*/ 20071313 w 20114139"/>
              <a:gd name="connsiteY83" fmla="*/ 62095 h 4652449"/>
              <a:gd name="connsiteX0" fmla="*/ 20071313 w 20114139"/>
              <a:gd name="connsiteY0" fmla="*/ 62095 h 4589356"/>
              <a:gd name="connsiteX1" fmla="*/ 19285396 w 20114139"/>
              <a:gd name="connsiteY1" fmla="*/ 200149 h 4589356"/>
              <a:gd name="connsiteX2" fmla="*/ 18975298 w 20114139"/>
              <a:gd name="connsiteY2" fmla="*/ 145366 h 4589356"/>
              <a:gd name="connsiteX3" fmla="*/ 18319109 w 20114139"/>
              <a:gd name="connsiteY3" fmla="*/ 361277 h 4589356"/>
              <a:gd name="connsiteX4" fmla="*/ 18499509 w 20114139"/>
              <a:gd name="connsiteY4" fmla="*/ 227033 h 4589356"/>
              <a:gd name="connsiteX5" fmla="*/ 17857743 w 20114139"/>
              <a:gd name="connsiteY5" fmla="*/ 473537 h 4589356"/>
              <a:gd name="connsiteX6" fmla="*/ 17517846 w 20114139"/>
              <a:gd name="connsiteY6" fmla="*/ 732155 h 4589356"/>
              <a:gd name="connsiteX7" fmla="*/ 17226014 w 20114139"/>
              <a:gd name="connsiteY7" fmla="*/ 943128 h 4589356"/>
              <a:gd name="connsiteX8" fmla="*/ 16899928 w 20114139"/>
              <a:gd name="connsiteY8" fmla="*/ 1381110 h 4589356"/>
              <a:gd name="connsiteX9" fmla="*/ 16692222 w 20114139"/>
              <a:gd name="connsiteY9" fmla="*/ 1478328 h 4589356"/>
              <a:gd name="connsiteX10" fmla="*/ 16317139 w 20114139"/>
              <a:gd name="connsiteY10" fmla="*/ 1915828 h 4589356"/>
              <a:gd name="connsiteX11" fmla="*/ 16115509 w 20114139"/>
              <a:gd name="connsiteY11" fmla="*/ 2369343 h 4589356"/>
              <a:gd name="connsiteX12" fmla="*/ 15687070 w 20114139"/>
              <a:gd name="connsiteY12" fmla="*/ 2694072 h 4589356"/>
              <a:gd name="connsiteX13" fmla="*/ 15508381 w 20114139"/>
              <a:gd name="connsiteY13" fmla="*/ 3050349 h 4589356"/>
              <a:gd name="connsiteX14" fmla="*/ 15165410 w 20114139"/>
              <a:gd name="connsiteY14" fmla="*/ 3244805 h 4589356"/>
              <a:gd name="connsiteX15" fmla="*/ 14285745 w 20114139"/>
              <a:gd name="connsiteY15" fmla="*/ 3996008 h 4589356"/>
              <a:gd name="connsiteX16" fmla="*/ 13772391 w 20114139"/>
              <a:gd name="connsiteY16" fmla="*/ 4252597 h 4589356"/>
              <a:gd name="connsiteX17" fmla="*/ 13357247 w 20114139"/>
              <a:gd name="connsiteY17" fmla="*/ 4025664 h 4589356"/>
              <a:gd name="connsiteX18" fmla="*/ 12859931 w 20114139"/>
              <a:gd name="connsiteY18" fmla="*/ 3624842 h 4589356"/>
              <a:gd name="connsiteX19" fmla="*/ 12332904 w 20114139"/>
              <a:gd name="connsiteY19" fmla="*/ 3595865 h 4589356"/>
              <a:gd name="connsiteX20" fmla="*/ 11786265 w 20114139"/>
              <a:gd name="connsiteY20" fmla="*/ 3328883 h 4589356"/>
              <a:gd name="connsiteX21" fmla="*/ 10961093 w 20114139"/>
              <a:gd name="connsiteY21" fmla="*/ 3232601 h 4589356"/>
              <a:gd name="connsiteX22" fmla="*/ 10308079 w 20114139"/>
              <a:gd name="connsiteY22" fmla="*/ 3039618 h 4589356"/>
              <a:gd name="connsiteX23" fmla="*/ 9829136 w 20114139"/>
              <a:gd name="connsiteY23" fmla="*/ 3010641 h 4589356"/>
              <a:gd name="connsiteX24" fmla="*/ 9536861 w 20114139"/>
              <a:gd name="connsiteY24" fmla="*/ 4541226 h 4589356"/>
              <a:gd name="connsiteX25" fmla="*/ 8814966 w 20114139"/>
              <a:gd name="connsiteY25" fmla="*/ 4557268 h 4589356"/>
              <a:gd name="connsiteX26" fmla="*/ 8317661 w 20114139"/>
              <a:gd name="connsiteY26" fmla="*/ 4573310 h 4589356"/>
              <a:gd name="connsiteX27" fmla="*/ 7595766 w 20114139"/>
              <a:gd name="connsiteY27" fmla="*/ 4589352 h 4589356"/>
              <a:gd name="connsiteX28" fmla="*/ 6312397 w 20114139"/>
              <a:gd name="connsiteY28" fmla="*/ 4573310 h 4589356"/>
              <a:gd name="connsiteX29" fmla="*/ 5430082 w 20114139"/>
              <a:gd name="connsiteY29" fmla="*/ 4589352 h 4589356"/>
              <a:gd name="connsiteX30" fmla="*/ 4627976 w 20114139"/>
              <a:gd name="connsiteY30" fmla="*/ 4573310 h 4589356"/>
              <a:gd name="connsiteX31" fmla="*/ 3681492 w 20114139"/>
              <a:gd name="connsiteY31" fmla="*/ 4541226 h 4589356"/>
              <a:gd name="connsiteX32" fmla="*/ 3168145 w 20114139"/>
              <a:gd name="connsiteY32" fmla="*/ 4557268 h 4589356"/>
              <a:gd name="connsiteX33" fmla="*/ 2349997 w 20114139"/>
              <a:gd name="connsiteY33" fmla="*/ 4541226 h 4589356"/>
              <a:gd name="connsiteX34" fmla="*/ 1644145 w 20114139"/>
              <a:gd name="connsiteY34" fmla="*/ 4557268 h 4589356"/>
              <a:gd name="connsiteX35" fmla="*/ 1259134 w 20114139"/>
              <a:gd name="connsiteY35" fmla="*/ 4557268 h 4589356"/>
              <a:gd name="connsiteX36" fmla="*/ 954334 w 20114139"/>
              <a:gd name="connsiteY36" fmla="*/ 4444973 h 4589356"/>
              <a:gd name="connsiteX37" fmla="*/ 617450 w 20114139"/>
              <a:gd name="connsiteY37" fmla="*/ 4252468 h 4589356"/>
              <a:gd name="connsiteX38" fmla="*/ 376819 w 20114139"/>
              <a:gd name="connsiteY38" fmla="*/ 3947668 h 4589356"/>
              <a:gd name="connsiteX39" fmla="*/ 168271 w 20114139"/>
              <a:gd name="connsiteY39" fmla="*/ 3771205 h 4589356"/>
              <a:gd name="connsiteX40" fmla="*/ 23892 w 20114139"/>
              <a:gd name="connsiteY40" fmla="*/ 3434321 h 4589356"/>
              <a:gd name="connsiteX41" fmla="*/ 7850 w 20114139"/>
              <a:gd name="connsiteY41" fmla="*/ 3033268 h 4589356"/>
              <a:gd name="connsiteX42" fmla="*/ 104103 w 20114139"/>
              <a:gd name="connsiteY42" fmla="*/ 2552005 h 4589356"/>
              <a:gd name="connsiteX43" fmla="*/ 248482 w 20114139"/>
              <a:gd name="connsiteY43" fmla="*/ 2183037 h 4589356"/>
              <a:gd name="connsiteX44" fmla="*/ 473071 w 20114139"/>
              <a:gd name="connsiteY44" fmla="*/ 1926363 h 4589356"/>
              <a:gd name="connsiteX45" fmla="*/ 729745 w 20114139"/>
              <a:gd name="connsiteY45" fmla="*/ 1669689 h 4589356"/>
              <a:gd name="connsiteX46" fmla="*/ 1034545 w 20114139"/>
              <a:gd name="connsiteY46" fmla="*/ 1364889 h 4589356"/>
              <a:gd name="connsiteX47" fmla="*/ 1483724 w 20114139"/>
              <a:gd name="connsiteY47" fmla="*/ 947795 h 4589356"/>
              <a:gd name="connsiteX48" fmla="*/ 1852692 w 20114139"/>
              <a:gd name="connsiteY48" fmla="*/ 803416 h 4589356"/>
              <a:gd name="connsiteX49" fmla="*/ 2847303 w 20114139"/>
              <a:gd name="connsiteY49" fmla="*/ 594868 h 4589356"/>
              <a:gd name="connsiteX50" fmla="*/ 3472945 w 20114139"/>
              <a:gd name="connsiteY50" fmla="*/ 514658 h 4589356"/>
              <a:gd name="connsiteX51" fmla="*/ 4515682 w 20114139"/>
              <a:gd name="connsiteY51" fmla="*/ 450489 h 4589356"/>
              <a:gd name="connsiteX52" fmla="*/ 5141324 w 20114139"/>
              <a:gd name="connsiteY52" fmla="*/ 338195 h 4589356"/>
              <a:gd name="connsiteX53" fmla="*/ 6585113 w 20114139"/>
              <a:gd name="connsiteY53" fmla="*/ 274026 h 4589356"/>
              <a:gd name="connsiteX54" fmla="*/ 7611808 w 20114139"/>
              <a:gd name="connsiteY54" fmla="*/ 257984 h 4589356"/>
              <a:gd name="connsiteX55" fmla="*/ 8632333 w 20114139"/>
              <a:gd name="connsiteY55" fmla="*/ 313823 h 4589356"/>
              <a:gd name="connsiteX56" fmla="*/ 9264762 w 20114139"/>
              <a:gd name="connsiteY56" fmla="*/ 332950 h 4589356"/>
              <a:gd name="connsiteX57" fmla="*/ 9622933 w 20114139"/>
              <a:gd name="connsiteY57" fmla="*/ 473627 h 4589356"/>
              <a:gd name="connsiteX58" fmla="*/ 10565102 w 20114139"/>
              <a:gd name="connsiteY58" fmla="*/ 447483 h 4589356"/>
              <a:gd name="connsiteX59" fmla="*/ 11226112 w 20114139"/>
              <a:gd name="connsiteY59" fmla="*/ 600823 h 4589356"/>
              <a:gd name="connsiteX60" fmla="*/ 11627785 w 20114139"/>
              <a:gd name="connsiteY60" fmla="*/ 685688 h 4589356"/>
              <a:gd name="connsiteX61" fmla="*/ 12102668 w 20114139"/>
              <a:gd name="connsiteY61" fmla="*/ 871693 h 4589356"/>
              <a:gd name="connsiteX62" fmla="*/ 12576930 w 20114139"/>
              <a:gd name="connsiteY62" fmla="*/ 879505 h 4589356"/>
              <a:gd name="connsiteX63" fmla="*/ 12863235 w 20114139"/>
              <a:gd name="connsiteY63" fmla="*/ 1141396 h 4589356"/>
              <a:gd name="connsiteX64" fmla="*/ 13309320 w 20114139"/>
              <a:gd name="connsiteY64" fmla="*/ 1287941 h 4589356"/>
              <a:gd name="connsiteX65" fmla="*/ 13810127 w 20114139"/>
              <a:gd name="connsiteY65" fmla="*/ 1496767 h 4589356"/>
              <a:gd name="connsiteX66" fmla="*/ 14193189 w 20114139"/>
              <a:gd name="connsiteY66" fmla="*/ 1758125 h 4589356"/>
              <a:gd name="connsiteX67" fmla="*/ 14586732 w 20114139"/>
              <a:gd name="connsiteY67" fmla="*/ 1918068 h 4589356"/>
              <a:gd name="connsiteX68" fmla="*/ 14981936 w 20114139"/>
              <a:gd name="connsiteY68" fmla="*/ 1943598 h 4589356"/>
              <a:gd name="connsiteX69" fmla="*/ 15156606 w 20114139"/>
              <a:gd name="connsiteY69" fmla="*/ 1941616 h 4589356"/>
              <a:gd name="connsiteX70" fmla="*/ 15440492 w 20114139"/>
              <a:gd name="connsiteY70" fmla="*/ 1964663 h 4589356"/>
              <a:gd name="connsiteX71" fmla="*/ 15397622 w 20114139"/>
              <a:gd name="connsiteY71" fmla="*/ 1726721 h 4589356"/>
              <a:gd name="connsiteX72" fmla="*/ 15707009 w 20114139"/>
              <a:gd name="connsiteY72" fmla="*/ 1642371 h 4589356"/>
              <a:gd name="connsiteX73" fmla="*/ 16087505 w 20114139"/>
              <a:gd name="connsiteY73" fmla="*/ 1623236 h 4589356"/>
              <a:gd name="connsiteX74" fmla="*/ 16109197 w 20114139"/>
              <a:gd name="connsiteY74" fmla="*/ 1174838 h 4589356"/>
              <a:gd name="connsiteX75" fmla="*/ 16247648 w 20114139"/>
              <a:gd name="connsiteY75" fmla="*/ 1260204 h 4589356"/>
              <a:gd name="connsiteX76" fmla="*/ 16760593 w 20114139"/>
              <a:gd name="connsiteY76" fmla="*/ 912407 h 4589356"/>
              <a:gd name="connsiteX77" fmla="*/ 17328139 w 20114139"/>
              <a:gd name="connsiteY77" fmla="*/ 795618 h 4589356"/>
              <a:gd name="connsiteX78" fmla="*/ 17711506 w 20114139"/>
              <a:gd name="connsiteY78" fmla="*/ 433840 h 4589356"/>
              <a:gd name="connsiteX79" fmla="*/ 18080315 w 20114139"/>
              <a:gd name="connsiteY79" fmla="*/ 412248 h 4589356"/>
              <a:gd name="connsiteX80" fmla="*/ 18776124 w 20114139"/>
              <a:gd name="connsiteY80" fmla="*/ 227572 h 4589356"/>
              <a:gd name="connsiteX81" fmla="*/ 19601223 w 20114139"/>
              <a:gd name="connsiteY81" fmla="*/ 1242 h 4589356"/>
              <a:gd name="connsiteX82" fmla="*/ 19966935 w 20114139"/>
              <a:gd name="connsiteY82" fmla="*/ 26696 h 4589356"/>
              <a:gd name="connsiteX83" fmla="*/ 20071313 w 20114139"/>
              <a:gd name="connsiteY83" fmla="*/ 62095 h 4589356"/>
              <a:gd name="connsiteX0" fmla="*/ 20071313 w 20114139"/>
              <a:gd name="connsiteY0" fmla="*/ 62095 h 4589356"/>
              <a:gd name="connsiteX1" fmla="*/ 19285396 w 20114139"/>
              <a:gd name="connsiteY1" fmla="*/ 200149 h 4589356"/>
              <a:gd name="connsiteX2" fmla="*/ 18975298 w 20114139"/>
              <a:gd name="connsiteY2" fmla="*/ 145366 h 4589356"/>
              <a:gd name="connsiteX3" fmla="*/ 18319109 w 20114139"/>
              <a:gd name="connsiteY3" fmla="*/ 361277 h 4589356"/>
              <a:gd name="connsiteX4" fmla="*/ 18499509 w 20114139"/>
              <a:gd name="connsiteY4" fmla="*/ 227033 h 4589356"/>
              <a:gd name="connsiteX5" fmla="*/ 17857743 w 20114139"/>
              <a:gd name="connsiteY5" fmla="*/ 473537 h 4589356"/>
              <a:gd name="connsiteX6" fmla="*/ 17517846 w 20114139"/>
              <a:gd name="connsiteY6" fmla="*/ 732155 h 4589356"/>
              <a:gd name="connsiteX7" fmla="*/ 17226014 w 20114139"/>
              <a:gd name="connsiteY7" fmla="*/ 943128 h 4589356"/>
              <a:gd name="connsiteX8" fmla="*/ 16899928 w 20114139"/>
              <a:gd name="connsiteY8" fmla="*/ 1381110 h 4589356"/>
              <a:gd name="connsiteX9" fmla="*/ 16692222 w 20114139"/>
              <a:gd name="connsiteY9" fmla="*/ 1478328 h 4589356"/>
              <a:gd name="connsiteX10" fmla="*/ 16317139 w 20114139"/>
              <a:gd name="connsiteY10" fmla="*/ 1915828 h 4589356"/>
              <a:gd name="connsiteX11" fmla="*/ 16115509 w 20114139"/>
              <a:gd name="connsiteY11" fmla="*/ 2369343 h 4589356"/>
              <a:gd name="connsiteX12" fmla="*/ 15687070 w 20114139"/>
              <a:gd name="connsiteY12" fmla="*/ 2694072 h 4589356"/>
              <a:gd name="connsiteX13" fmla="*/ 15508381 w 20114139"/>
              <a:gd name="connsiteY13" fmla="*/ 3050349 h 4589356"/>
              <a:gd name="connsiteX14" fmla="*/ 15165410 w 20114139"/>
              <a:gd name="connsiteY14" fmla="*/ 3244805 h 4589356"/>
              <a:gd name="connsiteX15" fmla="*/ 14285745 w 20114139"/>
              <a:gd name="connsiteY15" fmla="*/ 3996008 h 4589356"/>
              <a:gd name="connsiteX16" fmla="*/ 13772391 w 20114139"/>
              <a:gd name="connsiteY16" fmla="*/ 4252597 h 4589356"/>
              <a:gd name="connsiteX17" fmla="*/ 13357247 w 20114139"/>
              <a:gd name="connsiteY17" fmla="*/ 4025664 h 4589356"/>
              <a:gd name="connsiteX18" fmla="*/ 12859931 w 20114139"/>
              <a:gd name="connsiteY18" fmla="*/ 3624842 h 4589356"/>
              <a:gd name="connsiteX19" fmla="*/ 12332904 w 20114139"/>
              <a:gd name="connsiteY19" fmla="*/ 3595865 h 4589356"/>
              <a:gd name="connsiteX20" fmla="*/ 11786265 w 20114139"/>
              <a:gd name="connsiteY20" fmla="*/ 3328883 h 4589356"/>
              <a:gd name="connsiteX21" fmla="*/ 10961093 w 20114139"/>
              <a:gd name="connsiteY21" fmla="*/ 3232601 h 4589356"/>
              <a:gd name="connsiteX22" fmla="*/ 10308079 w 20114139"/>
              <a:gd name="connsiteY22" fmla="*/ 3039618 h 4589356"/>
              <a:gd name="connsiteX23" fmla="*/ 9829136 w 20114139"/>
              <a:gd name="connsiteY23" fmla="*/ 3010641 h 4589356"/>
              <a:gd name="connsiteX24" fmla="*/ 9349063 w 20114139"/>
              <a:gd name="connsiteY24" fmla="*/ 2830573 h 4589356"/>
              <a:gd name="connsiteX25" fmla="*/ 8814966 w 20114139"/>
              <a:gd name="connsiteY25" fmla="*/ 4557268 h 4589356"/>
              <a:gd name="connsiteX26" fmla="*/ 8317661 w 20114139"/>
              <a:gd name="connsiteY26" fmla="*/ 4573310 h 4589356"/>
              <a:gd name="connsiteX27" fmla="*/ 7595766 w 20114139"/>
              <a:gd name="connsiteY27" fmla="*/ 4589352 h 4589356"/>
              <a:gd name="connsiteX28" fmla="*/ 6312397 w 20114139"/>
              <a:gd name="connsiteY28" fmla="*/ 4573310 h 4589356"/>
              <a:gd name="connsiteX29" fmla="*/ 5430082 w 20114139"/>
              <a:gd name="connsiteY29" fmla="*/ 4589352 h 4589356"/>
              <a:gd name="connsiteX30" fmla="*/ 4627976 w 20114139"/>
              <a:gd name="connsiteY30" fmla="*/ 4573310 h 4589356"/>
              <a:gd name="connsiteX31" fmla="*/ 3681492 w 20114139"/>
              <a:gd name="connsiteY31" fmla="*/ 4541226 h 4589356"/>
              <a:gd name="connsiteX32" fmla="*/ 3168145 w 20114139"/>
              <a:gd name="connsiteY32" fmla="*/ 4557268 h 4589356"/>
              <a:gd name="connsiteX33" fmla="*/ 2349997 w 20114139"/>
              <a:gd name="connsiteY33" fmla="*/ 4541226 h 4589356"/>
              <a:gd name="connsiteX34" fmla="*/ 1644145 w 20114139"/>
              <a:gd name="connsiteY34" fmla="*/ 4557268 h 4589356"/>
              <a:gd name="connsiteX35" fmla="*/ 1259134 w 20114139"/>
              <a:gd name="connsiteY35" fmla="*/ 4557268 h 4589356"/>
              <a:gd name="connsiteX36" fmla="*/ 954334 w 20114139"/>
              <a:gd name="connsiteY36" fmla="*/ 4444973 h 4589356"/>
              <a:gd name="connsiteX37" fmla="*/ 617450 w 20114139"/>
              <a:gd name="connsiteY37" fmla="*/ 4252468 h 4589356"/>
              <a:gd name="connsiteX38" fmla="*/ 376819 w 20114139"/>
              <a:gd name="connsiteY38" fmla="*/ 3947668 h 4589356"/>
              <a:gd name="connsiteX39" fmla="*/ 168271 w 20114139"/>
              <a:gd name="connsiteY39" fmla="*/ 3771205 h 4589356"/>
              <a:gd name="connsiteX40" fmla="*/ 23892 w 20114139"/>
              <a:gd name="connsiteY40" fmla="*/ 3434321 h 4589356"/>
              <a:gd name="connsiteX41" fmla="*/ 7850 w 20114139"/>
              <a:gd name="connsiteY41" fmla="*/ 3033268 h 4589356"/>
              <a:gd name="connsiteX42" fmla="*/ 104103 w 20114139"/>
              <a:gd name="connsiteY42" fmla="*/ 2552005 h 4589356"/>
              <a:gd name="connsiteX43" fmla="*/ 248482 w 20114139"/>
              <a:gd name="connsiteY43" fmla="*/ 2183037 h 4589356"/>
              <a:gd name="connsiteX44" fmla="*/ 473071 w 20114139"/>
              <a:gd name="connsiteY44" fmla="*/ 1926363 h 4589356"/>
              <a:gd name="connsiteX45" fmla="*/ 729745 w 20114139"/>
              <a:gd name="connsiteY45" fmla="*/ 1669689 h 4589356"/>
              <a:gd name="connsiteX46" fmla="*/ 1034545 w 20114139"/>
              <a:gd name="connsiteY46" fmla="*/ 1364889 h 4589356"/>
              <a:gd name="connsiteX47" fmla="*/ 1483724 w 20114139"/>
              <a:gd name="connsiteY47" fmla="*/ 947795 h 4589356"/>
              <a:gd name="connsiteX48" fmla="*/ 1852692 w 20114139"/>
              <a:gd name="connsiteY48" fmla="*/ 803416 h 4589356"/>
              <a:gd name="connsiteX49" fmla="*/ 2847303 w 20114139"/>
              <a:gd name="connsiteY49" fmla="*/ 594868 h 4589356"/>
              <a:gd name="connsiteX50" fmla="*/ 3472945 w 20114139"/>
              <a:gd name="connsiteY50" fmla="*/ 514658 h 4589356"/>
              <a:gd name="connsiteX51" fmla="*/ 4515682 w 20114139"/>
              <a:gd name="connsiteY51" fmla="*/ 450489 h 4589356"/>
              <a:gd name="connsiteX52" fmla="*/ 5141324 w 20114139"/>
              <a:gd name="connsiteY52" fmla="*/ 338195 h 4589356"/>
              <a:gd name="connsiteX53" fmla="*/ 6585113 w 20114139"/>
              <a:gd name="connsiteY53" fmla="*/ 274026 h 4589356"/>
              <a:gd name="connsiteX54" fmla="*/ 7611808 w 20114139"/>
              <a:gd name="connsiteY54" fmla="*/ 257984 h 4589356"/>
              <a:gd name="connsiteX55" fmla="*/ 8632333 w 20114139"/>
              <a:gd name="connsiteY55" fmla="*/ 313823 h 4589356"/>
              <a:gd name="connsiteX56" fmla="*/ 9264762 w 20114139"/>
              <a:gd name="connsiteY56" fmla="*/ 332950 h 4589356"/>
              <a:gd name="connsiteX57" fmla="*/ 9622933 w 20114139"/>
              <a:gd name="connsiteY57" fmla="*/ 473627 h 4589356"/>
              <a:gd name="connsiteX58" fmla="*/ 10565102 w 20114139"/>
              <a:gd name="connsiteY58" fmla="*/ 447483 h 4589356"/>
              <a:gd name="connsiteX59" fmla="*/ 11226112 w 20114139"/>
              <a:gd name="connsiteY59" fmla="*/ 600823 h 4589356"/>
              <a:gd name="connsiteX60" fmla="*/ 11627785 w 20114139"/>
              <a:gd name="connsiteY60" fmla="*/ 685688 h 4589356"/>
              <a:gd name="connsiteX61" fmla="*/ 12102668 w 20114139"/>
              <a:gd name="connsiteY61" fmla="*/ 871693 h 4589356"/>
              <a:gd name="connsiteX62" fmla="*/ 12576930 w 20114139"/>
              <a:gd name="connsiteY62" fmla="*/ 879505 h 4589356"/>
              <a:gd name="connsiteX63" fmla="*/ 12863235 w 20114139"/>
              <a:gd name="connsiteY63" fmla="*/ 1141396 h 4589356"/>
              <a:gd name="connsiteX64" fmla="*/ 13309320 w 20114139"/>
              <a:gd name="connsiteY64" fmla="*/ 1287941 h 4589356"/>
              <a:gd name="connsiteX65" fmla="*/ 13810127 w 20114139"/>
              <a:gd name="connsiteY65" fmla="*/ 1496767 h 4589356"/>
              <a:gd name="connsiteX66" fmla="*/ 14193189 w 20114139"/>
              <a:gd name="connsiteY66" fmla="*/ 1758125 h 4589356"/>
              <a:gd name="connsiteX67" fmla="*/ 14586732 w 20114139"/>
              <a:gd name="connsiteY67" fmla="*/ 1918068 h 4589356"/>
              <a:gd name="connsiteX68" fmla="*/ 14981936 w 20114139"/>
              <a:gd name="connsiteY68" fmla="*/ 1943598 h 4589356"/>
              <a:gd name="connsiteX69" fmla="*/ 15156606 w 20114139"/>
              <a:gd name="connsiteY69" fmla="*/ 1941616 h 4589356"/>
              <a:gd name="connsiteX70" fmla="*/ 15440492 w 20114139"/>
              <a:gd name="connsiteY70" fmla="*/ 1964663 h 4589356"/>
              <a:gd name="connsiteX71" fmla="*/ 15397622 w 20114139"/>
              <a:gd name="connsiteY71" fmla="*/ 1726721 h 4589356"/>
              <a:gd name="connsiteX72" fmla="*/ 15707009 w 20114139"/>
              <a:gd name="connsiteY72" fmla="*/ 1642371 h 4589356"/>
              <a:gd name="connsiteX73" fmla="*/ 16087505 w 20114139"/>
              <a:gd name="connsiteY73" fmla="*/ 1623236 h 4589356"/>
              <a:gd name="connsiteX74" fmla="*/ 16109197 w 20114139"/>
              <a:gd name="connsiteY74" fmla="*/ 1174838 h 4589356"/>
              <a:gd name="connsiteX75" fmla="*/ 16247648 w 20114139"/>
              <a:gd name="connsiteY75" fmla="*/ 1260204 h 4589356"/>
              <a:gd name="connsiteX76" fmla="*/ 16760593 w 20114139"/>
              <a:gd name="connsiteY76" fmla="*/ 912407 h 4589356"/>
              <a:gd name="connsiteX77" fmla="*/ 17328139 w 20114139"/>
              <a:gd name="connsiteY77" fmla="*/ 795618 h 4589356"/>
              <a:gd name="connsiteX78" fmla="*/ 17711506 w 20114139"/>
              <a:gd name="connsiteY78" fmla="*/ 433840 h 4589356"/>
              <a:gd name="connsiteX79" fmla="*/ 18080315 w 20114139"/>
              <a:gd name="connsiteY79" fmla="*/ 412248 h 4589356"/>
              <a:gd name="connsiteX80" fmla="*/ 18776124 w 20114139"/>
              <a:gd name="connsiteY80" fmla="*/ 227572 h 4589356"/>
              <a:gd name="connsiteX81" fmla="*/ 19601223 w 20114139"/>
              <a:gd name="connsiteY81" fmla="*/ 1242 h 4589356"/>
              <a:gd name="connsiteX82" fmla="*/ 19966935 w 20114139"/>
              <a:gd name="connsiteY82" fmla="*/ 26696 h 4589356"/>
              <a:gd name="connsiteX83" fmla="*/ 20071313 w 20114139"/>
              <a:gd name="connsiteY83" fmla="*/ 62095 h 4589356"/>
              <a:gd name="connsiteX0" fmla="*/ 20071313 w 20114139"/>
              <a:gd name="connsiteY0" fmla="*/ 62095 h 4589356"/>
              <a:gd name="connsiteX1" fmla="*/ 19285396 w 20114139"/>
              <a:gd name="connsiteY1" fmla="*/ 200149 h 4589356"/>
              <a:gd name="connsiteX2" fmla="*/ 18975298 w 20114139"/>
              <a:gd name="connsiteY2" fmla="*/ 145366 h 4589356"/>
              <a:gd name="connsiteX3" fmla="*/ 18319109 w 20114139"/>
              <a:gd name="connsiteY3" fmla="*/ 361277 h 4589356"/>
              <a:gd name="connsiteX4" fmla="*/ 18499509 w 20114139"/>
              <a:gd name="connsiteY4" fmla="*/ 227033 h 4589356"/>
              <a:gd name="connsiteX5" fmla="*/ 17857743 w 20114139"/>
              <a:gd name="connsiteY5" fmla="*/ 473537 h 4589356"/>
              <a:gd name="connsiteX6" fmla="*/ 17517846 w 20114139"/>
              <a:gd name="connsiteY6" fmla="*/ 732155 h 4589356"/>
              <a:gd name="connsiteX7" fmla="*/ 17226014 w 20114139"/>
              <a:gd name="connsiteY7" fmla="*/ 943128 h 4589356"/>
              <a:gd name="connsiteX8" fmla="*/ 16899928 w 20114139"/>
              <a:gd name="connsiteY8" fmla="*/ 1381110 h 4589356"/>
              <a:gd name="connsiteX9" fmla="*/ 16692222 w 20114139"/>
              <a:gd name="connsiteY9" fmla="*/ 1478328 h 4589356"/>
              <a:gd name="connsiteX10" fmla="*/ 16317139 w 20114139"/>
              <a:gd name="connsiteY10" fmla="*/ 1915828 h 4589356"/>
              <a:gd name="connsiteX11" fmla="*/ 16115509 w 20114139"/>
              <a:gd name="connsiteY11" fmla="*/ 2369343 h 4589356"/>
              <a:gd name="connsiteX12" fmla="*/ 15687070 w 20114139"/>
              <a:gd name="connsiteY12" fmla="*/ 2694072 h 4589356"/>
              <a:gd name="connsiteX13" fmla="*/ 15508381 w 20114139"/>
              <a:gd name="connsiteY13" fmla="*/ 3050349 h 4589356"/>
              <a:gd name="connsiteX14" fmla="*/ 15165410 w 20114139"/>
              <a:gd name="connsiteY14" fmla="*/ 3244805 h 4589356"/>
              <a:gd name="connsiteX15" fmla="*/ 14285745 w 20114139"/>
              <a:gd name="connsiteY15" fmla="*/ 3996008 h 4589356"/>
              <a:gd name="connsiteX16" fmla="*/ 13772391 w 20114139"/>
              <a:gd name="connsiteY16" fmla="*/ 4252597 h 4589356"/>
              <a:gd name="connsiteX17" fmla="*/ 13357247 w 20114139"/>
              <a:gd name="connsiteY17" fmla="*/ 4025664 h 4589356"/>
              <a:gd name="connsiteX18" fmla="*/ 12859931 w 20114139"/>
              <a:gd name="connsiteY18" fmla="*/ 3624842 h 4589356"/>
              <a:gd name="connsiteX19" fmla="*/ 12332904 w 20114139"/>
              <a:gd name="connsiteY19" fmla="*/ 3595865 h 4589356"/>
              <a:gd name="connsiteX20" fmla="*/ 11786265 w 20114139"/>
              <a:gd name="connsiteY20" fmla="*/ 3328883 h 4589356"/>
              <a:gd name="connsiteX21" fmla="*/ 10961093 w 20114139"/>
              <a:gd name="connsiteY21" fmla="*/ 3232601 h 4589356"/>
              <a:gd name="connsiteX22" fmla="*/ 10308079 w 20114139"/>
              <a:gd name="connsiteY22" fmla="*/ 3039618 h 4589356"/>
              <a:gd name="connsiteX23" fmla="*/ 9829136 w 20114139"/>
              <a:gd name="connsiteY23" fmla="*/ 3010641 h 4589356"/>
              <a:gd name="connsiteX24" fmla="*/ 9349063 w 20114139"/>
              <a:gd name="connsiteY24" fmla="*/ 2830573 h 4589356"/>
              <a:gd name="connsiteX25" fmla="*/ 8580232 w 20114139"/>
              <a:gd name="connsiteY25" fmla="*/ 2801596 h 4589356"/>
              <a:gd name="connsiteX26" fmla="*/ 8317661 w 20114139"/>
              <a:gd name="connsiteY26" fmla="*/ 4573310 h 4589356"/>
              <a:gd name="connsiteX27" fmla="*/ 7595766 w 20114139"/>
              <a:gd name="connsiteY27" fmla="*/ 4589352 h 4589356"/>
              <a:gd name="connsiteX28" fmla="*/ 6312397 w 20114139"/>
              <a:gd name="connsiteY28" fmla="*/ 4573310 h 4589356"/>
              <a:gd name="connsiteX29" fmla="*/ 5430082 w 20114139"/>
              <a:gd name="connsiteY29" fmla="*/ 4589352 h 4589356"/>
              <a:gd name="connsiteX30" fmla="*/ 4627976 w 20114139"/>
              <a:gd name="connsiteY30" fmla="*/ 4573310 h 4589356"/>
              <a:gd name="connsiteX31" fmla="*/ 3681492 w 20114139"/>
              <a:gd name="connsiteY31" fmla="*/ 4541226 h 4589356"/>
              <a:gd name="connsiteX32" fmla="*/ 3168145 w 20114139"/>
              <a:gd name="connsiteY32" fmla="*/ 4557268 h 4589356"/>
              <a:gd name="connsiteX33" fmla="*/ 2349997 w 20114139"/>
              <a:gd name="connsiteY33" fmla="*/ 4541226 h 4589356"/>
              <a:gd name="connsiteX34" fmla="*/ 1644145 w 20114139"/>
              <a:gd name="connsiteY34" fmla="*/ 4557268 h 4589356"/>
              <a:gd name="connsiteX35" fmla="*/ 1259134 w 20114139"/>
              <a:gd name="connsiteY35" fmla="*/ 4557268 h 4589356"/>
              <a:gd name="connsiteX36" fmla="*/ 954334 w 20114139"/>
              <a:gd name="connsiteY36" fmla="*/ 4444973 h 4589356"/>
              <a:gd name="connsiteX37" fmla="*/ 617450 w 20114139"/>
              <a:gd name="connsiteY37" fmla="*/ 4252468 h 4589356"/>
              <a:gd name="connsiteX38" fmla="*/ 376819 w 20114139"/>
              <a:gd name="connsiteY38" fmla="*/ 3947668 h 4589356"/>
              <a:gd name="connsiteX39" fmla="*/ 168271 w 20114139"/>
              <a:gd name="connsiteY39" fmla="*/ 3771205 h 4589356"/>
              <a:gd name="connsiteX40" fmla="*/ 23892 w 20114139"/>
              <a:gd name="connsiteY40" fmla="*/ 3434321 h 4589356"/>
              <a:gd name="connsiteX41" fmla="*/ 7850 w 20114139"/>
              <a:gd name="connsiteY41" fmla="*/ 3033268 h 4589356"/>
              <a:gd name="connsiteX42" fmla="*/ 104103 w 20114139"/>
              <a:gd name="connsiteY42" fmla="*/ 2552005 h 4589356"/>
              <a:gd name="connsiteX43" fmla="*/ 248482 w 20114139"/>
              <a:gd name="connsiteY43" fmla="*/ 2183037 h 4589356"/>
              <a:gd name="connsiteX44" fmla="*/ 473071 w 20114139"/>
              <a:gd name="connsiteY44" fmla="*/ 1926363 h 4589356"/>
              <a:gd name="connsiteX45" fmla="*/ 729745 w 20114139"/>
              <a:gd name="connsiteY45" fmla="*/ 1669689 h 4589356"/>
              <a:gd name="connsiteX46" fmla="*/ 1034545 w 20114139"/>
              <a:gd name="connsiteY46" fmla="*/ 1364889 h 4589356"/>
              <a:gd name="connsiteX47" fmla="*/ 1483724 w 20114139"/>
              <a:gd name="connsiteY47" fmla="*/ 947795 h 4589356"/>
              <a:gd name="connsiteX48" fmla="*/ 1852692 w 20114139"/>
              <a:gd name="connsiteY48" fmla="*/ 803416 h 4589356"/>
              <a:gd name="connsiteX49" fmla="*/ 2847303 w 20114139"/>
              <a:gd name="connsiteY49" fmla="*/ 594868 h 4589356"/>
              <a:gd name="connsiteX50" fmla="*/ 3472945 w 20114139"/>
              <a:gd name="connsiteY50" fmla="*/ 514658 h 4589356"/>
              <a:gd name="connsiteX51" fmla="*/ 4515682 w 20114139"/>
              <a:gd name="connsiteY51" fmla="*/ 450489 h 4589356"/>
              <a:gd name="connsiteX52" fmla="*/ 5141324 w 20114139"/>
              <a:gd name="connsiteY52" fmla="*/ 338195 h 4589356"/>
              <a:gd name="connsiteX53" fmla="*/ 6585113 w 20114139"/>
              <a:gd name="connsiteY53" fmla="*/ 274026 h 4589356"/>
              <a:gd name="connsiteX54" fmla="*/ 7611808 w 20114139"/>
              <a:gd name="connsiteY54" fmla="*/ 257984 h 4589356"/>
              <a:gd name="connsiteX55" fmla="*/ 8632333 w 20114139"/>
              <a:gd name="connsiteY55" fmla="*/ 313823 h 4589356"/>
              <a:gd name="connsiteX56" fmla="*/ 9264762 w 20114139"/>
              <a:gd name="connsiteY56" fmla="*/ 332950 h 4589356"/>
              <a:gd name="connsiteX57" fmla="*/ 9622933 w 20114139"/>
              <a:gd name="connsiteY57" fmla="*/ 473627 h 4589356"/>
              <a:gd name="connsiteX58" fmla="*/ 10565102 w 20114139"/>
              <a:gd name="connsiteY58" fmla="*/ 447483 h 4589356"/>
              <a:gd name="connsiteX59" fmla="*/ 11226112 w 20114139"/>
              <a:gd name="connsiteY59" fmla="*/ 600823 h 4589356"/>
              <a:gd name="connsiteX60" fmla="*/ 11627785 w 20114139"/>
              <a:gd name="connsiteY60" fmla="*/ 685688 h 4589356"/>
              <a:gd name="connsiteX61" fmla="*/ 12102668 w 20114139"/>
              <a:gd name="connsiteY61" fmla="*/ 871693 h 4589356"/>
              <a:gd name="connsiteX62" fmla="*/ 12576930 w 20114139"/>
              <a:gd name="connsiteY62" fmla="*/ 879505 h 4589356"/>
              <a:gd name="connsiteX63" fmla="*/ 12863235 w 20114139"/>
              <a:gd name="connsiteY63" fmla="*/ 1141396 h 4589356"/>
              <a:gd name="connsiteX64" fmla="*/ 13309320 w 20114139"/>
              <a:gd name="connsiteY64" fmla="*/ 1287941 h 4589356"/>
              <a:gd name="connsiteX65" fmla="*/ 13810127 w 20114139"/>
              <a:gd name="connsiteY65" fmla="*/ 1496767 h 4589356"/>
              <a:gd name="connsiteX66" fmla="*/ 14193189 w 20114139"/>
              <a:gd name="connsiteY66" fmla="*/ 1758125 h 4589356"/>
              <a:gd name="connsiteX67" fmla="*/ 14586732 w 20114139"/>
              <a:gd name="connsiteY67" fmla="*/ 1918068 h 4589356"/>
              <a:gd name="connsiteX68" fmla="*/ 14981936 w 20114139"/>
              <a:gd name="connsiteY68" fmla="*/ 1943598 h 4589356"/>
              <a:gd name="connsiteX69" fmla="*/ 15156606 w 20114139"/>
              <a:gd name="connsiteY69" fmla="*/ 1941616 h 4589356"/>
              <a:gd name="connsiteX70" fmla="*/ 15440492 w 20114139"/>
              <a:gd name="connsiteY70" fmla="*/ 1964663 h 4589356"/>
              <a:gd name="connsiteX71" fmla="*/ 15397622 w 20114139"/>
              <a:gd name="connsiteY71" fmla="*/ 1726721 h 4589356"/>
              <a:gd name="connsiteX72" fmla="*/ 15707009 w 20114139"/>
              <a:gd name="connsiteY72" fmla="*/ 1642371 h 4589356"/>
              <a:gd name="connsiteX73" fmla="*/ 16087505 w 20114139"/>
              <a:gd name="connsiteY73" fmla="*/ 1623236 h 4589356"/>
              <a:gd name="connsiteX74" fmla="*/ 16109197 w 20114139"/>
              <a:gd name="connsiteY74" fmla="*/ 1174838 h 4589356"/>
              <a:gd name="connsiteX75" fmla="*/ 16247648 w 20114139"/>
              <a:gd name="connsiteY75" fmla="*/ 1260204 h 4589356"/>
              <a:gd name="connsiteX76" fmla="*/ 16760593 w 20114139"/>
              <a:gd name="connsiteY76" fmla="*/ 912407 h 4589356"/>
              <a:gd name="connsiteX77" fmla="*/ 17328139 w 20114139"/>
              <a:gd name="connsiteY77" fmla="*/ 795618 h 4589356"/>
              <a:gd name="connsiteX78" fmla="*/ 17711506 w 20114139"/>
              <a:gd name="connsiteY78" fmla="*/ 433840 h 4589356"/>
              <a:gd name="connsiteX79" fmla="*/ 18080315 w 20114139"/>
              <a:gd name="connsiteY79" fmla="*/ 412248 h 4589356"/>
              <a:gd name="connsiteX80" fmla="*/ 18776124 w 20114139"/>
              <a:gd name="connsiteY80" fmla="*/ 227572 h 4589356"/>
              <a:gd name="connsiteX81" fmla="*/ 19601223 w 20114139"/>
              <a:gd name="connsiteY81" fmla="*/ 1242 h 4589356"/>
              <a:gd name="connsiteX82" fmla="*/ 19966935 w 20114139"/>
              <a:gd name="connsiteY82" fmla="*/ 26696 h 4589356"/>
              <a:gd name="connsiteX83" fmla="*/ 20071313 w 20114139"/>
              <a:gd name="connsiteY83" fmla="*/ 62095 h 4589356"/>
              <a:gd name="connsiteX0" fmla="*/ 20071313 w 20114139"/>
              <a:gd name="connsiteY0" fmla="*/ 62095 h 4702049"/>
              <a:gd name="connsiteX1" fmla="*/ 19285396 w 20114139"/>
              <a:gd name="connsiteY1" fmla="*/ 200149 h 4702049"/>
              <a:gd name="connsiteX2" fmla="*/ 18975298 w 20114139"/>
              <a:gd name="connsiteY2" fmla="*/ 145366 h 4702049"/>
              <a:gd name="connsiteX3" fmla="*/ 18319109 w 20114139"/>
              <a:gd name="connsiteY3" fmla="*/ 361277 h 4702049"/>
              <a:gd name="connsiteX4" fmla="*/ 18499509 w 20114139"/>
              <a:gd name="connsiteY4" fmla="*/ 227033 h 4702049"/>
              <a:gd name="connsiteX5" fmla="*/ 17857743 w 20114139"/>
              <a:gd name="connsiteY5" fmla="*/ 473537 h 4702049"/>
              <a:gd name="connsiteX6" fmla="*/ 17517846 w 20114139"/>
              <a:gd name="connsiteY6" fmla="*/ 732155 h 4702049"/>
              <a:gd name="connsiteX7" fmla="*/ 17226014 w 20114139"/>
              <a:gd name="connsiteY7" fmla="*/ 943128 h 4702049"/>
              <a:gd name="connsiteX8" fmla="*/ 16899928 w 20114139"/>
              <a:gd name="connsiteY8" fmla="*/ 1381110 h 4702049"/>
              <a:gd name="connsiteX9" fmla="*/ 16692222 w 20114139"/>
              <a:gd name="connsiteY9" fmla="*/ 1478328 h 4702049"/>
              <a:gd name="connsiteX10" fmla="*/ 16317139 w 20114139"/>
              <a:gd name="connsiteY10" fmla="*/ 1915828 h 4702049"/>
              <a:gd name="connsiteX11" fmla="*/ 16115509 w 20114139"/>
              <a:gd name="connsiteY11" fmla="*/ 2369343 h 4702049"/>
              <a:gd name="connsiteX12" fmla="*/ 15687070 w 20114139"/>
              <a:gd name="connsiteY12" fmla="*/ 2694072 h 4702049"/>
              <a:gd name="connsiteX13" fmla="*/ 15508381 w 20114139"/>
              <a:gd name="connsiteY13" fmla="*/ 3050349 h 4702049"/>
              <a:gd name="connsiteX14" fmla="*/ 15165410 w 20114139"/>
              <a:gd name="connsiteY14" fmla="*/ 3244805 h 4702049"/>
              <a:gd name="connsiteX15" fmla="*/ 14285745 w 20114139"/>
              <a:gd name="connsiteY15" fmla="*/ 3996008 h 4702049"/>
              <a:gd name="connsiteX16" fmla="*/ 13772391 w 20114139"/>
              <a:gd name="connsiteY16" fmla="*/ 4252597 h 4702049"/>
              <a:gd name="connsiteX17" fmla="*/ 13357247 w 20114139"/>
              <a:gd name="connsiteY17" fmla="*/ 4025664 h 4702049"/>
              <a:gd name="connsiteX18" fmla="*/ 12859931 w 20114139"/>
              <a:gd name="connsiteY18" fmla="*/ 3624842 h 4702049"/>
              <a:gd name="connsiteX19" fmla="*/ 12332904 w 20114139"/>
              <a:gd name="connsiteY19" fmla="*/ 3595865 h 4702049"/>
              <a:gd name="connsiteX20" fmla="*/ 11786265 w 20114139"/>
              <a:gd name="connsiteY20" fmla="*/ 3328883 h 4702049"/>
              <a:gd name="connsiteX21" fmla="*/ 10961093 w 20114139"/>
              <a:gd name="connsiteY21" fmla="*/ 3232601 h 4702049"/>
              <a:gd name="connsiteX22" fmla="*/ 10308079 w 20114139"/>
              <a:gd name="connsiteY22" fmla="*/ 3039618 h 4702049"/>
              <a:gd name="connsiteX23" fmla="*/ 9829136 w 20114139"/>
              <a:gd name="connsiteY23" fmla="*/ 3010641 h 4702049"/>
              <a:gd name="connsiteX24" fmla="*/ 9349063 w 20114139"/>
              <a:gd name="connsiteY24" fmla="*/ 2830573 h 4702049"/>
              <a:gd name="connsiteX25" fmla="*/ 8580232 w 20114139"/>
              <a:gd name="connsiteY25" fmla="*/ 2801596 h 4702049"/>
              <a:gd name="connsiteX26" fmla="*/ 7895119 w 20114139"/>
              <a:gd name="connsiteY26" fmla="*/ 2997707 h 4702049"/>
              <a:gd name="connsiteX27" fmla="*/ 7595766 w 20114139"/>
              <a:gd name="connsiteY27" fmla="*/ 4589352 h 4702049"/>
              <a:gd name="connsiteX28" fmla="*/ 6312397 w 20114139"/>
              <a:gd name="connsiteY28" fmla="*/ 4573310 h 4702049"/>
              <a:gd name="connsiteX29" fmla="*/ 5430082 w 20114139"/>
              <a:gd name="connsiteY29" fmla="*/ 4589352 h 4702049"/>
              <a:gd name="connsiteX30" fmla="*/ 4627976 w 20114139"/>
              <a:gd name="connsiteY30" fmla="*/ 4573310 h 4702049"/>
              <a:gd name="connsiteX31" fmla="*/ 3681492 w 20114139"/>
              <a:gd name="connsiteY31" fmla="*/ 4541226 h 4702049"/>
              <a:gd name="connsiteX32" fmla="*/ 3168145 w 20114139"/>
              <a:gd name="connsiteY32" fmla="*/ 4557268 h 4702049"/>
              <a:gd name="connsiteX33" fmla="*/ 2349997 w 20114139"/>
              <a:gd name="connsiteY33" fmla="*/ 4541226 h 4702049"/>
              <a:gd name="connsiteX34" fmla="*/ 1644145 w 20114139"/>
              <a:gd name="connsiteY34" fmla="*/ 4557268 h 4702049"/>
              <a:gd name="connsiteX35" fmla="*/ 1259134 w 20114139"/>
              <a:gd name="connsiteY35" fmla="*/ 4557268 h 4702049"/>
              <a:gd name="connsiteX36" fmla="*/ 954334 w 20114139"/>
              <a:gd name="connsiteY36" fmla="*/ 4444973 h 4702049"/>
              <a:gd name="connsiteX37" fmla="*/ 617450 w 20114139"/>
              <a:gd name="connsiteY37" fmla="*/ 4252468 h 4702049"/>
              <a:gd name="connsiteX38" fmla="*/ 376819 w 20114139"/>
              <a:gd name="connsiteY38" fmla="*/ 3947668 h 4702049"/>
              <a:gd name="connsiteX39" fmla="*/ 168271 w 20114139"/>
              <a:gd name="connsiteY39" fmla="*/ 3771205 h 4702049"/>
              <a:gd name="connsiteX40" fmla="*/ 23892 w 20114139"/>
              <a:gd name="connsiteY40" fmla="*/ 3434321 h 4702049"/>
              <a:gd name="connsiteX41" fmla="*/ 7850 w 20114139"/>
              <a:gd name="connsiteY41" fmla="*/ 3033268 h 4702049"/>
              <a:gd name="connsiteX42" fmla="*/ 104103 w 20114139"/>
              <a:gd name="connsiteY42" fmla="*/ 2552005 h 4702049"/>
              <a:gd name="connsiteX43" fmla="*/ 248482 w 20114139"/>
              <a:gd name="connsiteY43" fmla="*/ 2183037 h 4702049"/>
              <a:gd name="connsiteX44" fmla="*/ 473071 w 20114139"/>
              <a:gd name="connsiteY44" fmla="*/ 1926363 h 4702049"/>
              <a:gd name="connsiteX45" fmla="*/ 729745 w 20114139"/>
              <a:gd name="connsiteY45" fmla="*/ 1669689 h 4702049"/>
              <a:gd name="connsiteX46" fmla="*/ 1034545 w 20114139"/>
              <a:gd name="connsiteY46" fmla="*/ 1364889 h 4702049"/>
              <a:gd name="connsiteX47" fmla="*/ 1483724 w 20114139"/>
              <a:gd name="connsiteY47" fmla="*/ 947795 h 4702049"/>
              <a:gd name="connsiteX48" fmla="*/ 1852692 w 20114139"/>
              <a:gd name="connsiteY48" fmla="*/ 803416 h 4702049"/>
              <a:gd name="connsiteX49" fmla="*/ 2847303 w 20114139"/>
              <a:gd name="connsiteY49" fmla="*/ 594868 h 4702049"/>
              <a:gd name="connsiteX50" fmla="*/ 3472945 w 20114139"/>
              <a:gd name="connsiteY50" fmla="*/ 514658 h 4702049"/>
              <a:gd name="connsiteX51" fmla="*/ 4515682 w 20114139"/>
              <a:gd name="connsiteY51" fmla="*/ 450489 h 4702049"/>
              <a:gd name="connsiteX52" fmla="*/ 5141324 w 20114139"/>
              <a:gd name="connsiteY52" fmla="*/ 338195 h 4702049"/>
              <a:gd name="connsiteX53" fmla="*/ 6585113 w 20114139"/>
              <a:gd name="connsiteY53" fmla="*/ 274026 h 4702049"/>
              <a:gd name="connsiteX54" fmla="*/ 7611808 w 20114139"/>
              <a:gd name="connsiteY54" fmla="*/ 257984 h 4702049"/>
              <a:gd name="connsiteX55" fmla="*/ 8632333 w 20114139"/>
              <a:gd name="connsiteY55" fmla="*/ 313823 h 4702049"/>
              <a:gd name="connsiteX56" fmla="*/ 9264762 w 20114139"/>
              <a:gd name="connsiteY56" fmla="*/ 332950 h 4702049"/>
              <a:gd name="connsiteX57" fmla="*/ 9622933 w 20114139"/>
              <a:gd name="connsiteY57" fmla="*/ 473627 h 4702049"/>
              <a:gd name="connsiteX58" fmla="*/ 10565102 w 20114139"/>
              <a:gd name="connsiteY58" fmla="*/ 447483 h 4702049"/>
              <a:gd name="connsiteX59" fmla="*/ 11226112 w 20114139"/>
              <a:gd name="connsiteY59" fmla="*/ 600823 h 4702049"/>
              <a:gd name="connsiteX60" fmla="*/ 11627785 w 20114139"/>
              <a:gd name="connsiteY60" fmla="*/ 685688 h 4702049"/>
              <a:gd name="connsiteX61" fmla="*/ 12102668 w 20114139"/>
              <a:gd name="connsiteY61" fmla="*/ 871693 h 4702049"/>
              <a:gd name="connsiteX62" fmla="*/ 12576930 w 20114139"/>
              <a:gd name="connsiteY62" fmla="*/ 879505 h 4702049"/>
              <a:gd name="connsiteX63" fmla="*/ 12863235 w 20114139"/>
              <a:gd name="connsiteY63" fmla="*/ 1141396 h 4702049"/>
              <a:gd name="connsiteX64" fmla="*/ 13309320 w 20114139"/>
              <a:gd name="connsiteY64" fmla="*/ 1287941 h 4702049"/>
              <a:gd name="connsiteX65" fmla="*/ 13810127 w 20114139"/>
              <a:gd name="connsiteY65" fmla="*/ 1496767 h 4702049"/>
              <a:gd name="connsiteX66" fmla="*/ 14193189 w 20114139"/>
              <a:gd name="connsiteY66" fmla="*/ 1758125 h 4702049"/>
              <a:gd name="connsiteX67" fmla="*/ 14586732 w 20114139"/>
              <a:gd name="connsiteY67" fmla="*/ 1918068 h 4702049"/>
              <a:gd name="connsiteX68" fmla="*/ 14981936 w 20114139"/>
              <a:gd name="connsiteY68" fmla="*/ 1943598 h 4702049"/>
              <a:gd name="connsiteX69" fmla="*/ 15156606 w 20114139"/>
              <a:gd name="connsiteY69" fmla="*/ 1941616 h 4702049"/>
              <a:gd name="connsiteX70" fmla="*/ 15440492 w 20114139"/>
              <a:gd name="connsiteY70" fmla="*/ 1964663 h 4702049"/>
              <a:gd name="connsiteX71" fmla="*/ 15397622 w 20114139"/>
              <a:gd name="connsiteY71" fmla="*/ 1726721 h 4702049"/>
              <a:gd name="connsiteX72" fmla="*/ 15707009 w 20114139"/>
              <a:gd name="connsiteY72" fmla="*/ 1642371 h 4702049"/>
              <a:gd name="connsiteX73" fmla="*/ 16087505 w 20114139"/>
              <a:gd name="connsiteY73" fmla="*/ 1623236 h 4702049"/>
              <a:gd name="connsiteX74" fmla="*/ 16109197 w 20114139"/>
              <a:gd name="connsiteY74" fmla="*/ 1174838 h 4702049"/>
              <a:gd name="connsiteX75" fmla="*/ 16247648 w 20114139"/>
              <a:gd name="connsiteY75" fmla="*/ 1260204 h 4702049"/>
              <a:gd name="connsiteX76" fmla="*/ 16760593 w 20114139"/>
              <a:gd name="connsiteY76" fmla="*/ 912407 h 4702049"/>
              <a:gd name="connsiteX77" fmla="*/ 17328139 w 20114139"/>
              <a:gd name="connsiteY77" fmla="*/ 795618 h 4702049"/>
              <a:gd name="connsiteX78" fmla="*/ 17711506 w 20114139"/>
              <a:gd name="connsiteY78" fmla="*/ 433840 h 4702049"/>
              <a:gd name="connsiteX79" fmla="*/ 18080315 w 20114139"/>
              <a:gd name="connsiteY79" fmla="*/ 412248 h 4702049"/>
              <a:gd name="connsiteX80" fmla="*/ 18776124 w 20114139"/>
              <a:gd name="connsiteY80" fmla="*/ 227572 h 4702049"/>
              <a:gd name="connsiteX81" fmla="*/ 19601223 w 20114139"/>
              <a:gd name="connsiteY81" fmla="*/ 1242 h 4702049"/>
              <a:gd name="connsiteX82" fmla="*/ 19966935 w 20114139"/>
              <a:gd name="connsiteY82" fmla="*/ 26696 h 4702049"/>
              <a:gd name="connsiteX83" fmla="*/ 20071313 w 20114139"/>
              <a:gd name="connsiteY83" fmla="*/ 62095 h 4702049"/>
              <a:gd name="connsiteX0" fmla="*/ 20071313 w 20114139"/>
              <a:gd name="connsiteY0" fmla="*/ 62095 h 4712028"/>
              <a:gd name="connsiteX1" fmla="*/ 19285396 w 20114139"/>
              <a:gd name="connsiteY1" fmla="*/ 200149 h 4712028"/>
              <a:gd name="connsiteX2" fmla="*/ 18975298 w 20114139"/>
              <a:gd name="connsiteY2" fmla="*/ 145366 h 4712028"/>
              <a:gd name="connsiteX3" fmla="*/ 18319109 w 20114139"/>
              <a:gd name="connsiteY3" fmla="*/ 361277 h 4712028"/>
              <a:gd name="connsiteX4" fmla="*/ 18499509 w 20114139"/>
              <a:gd name="connsiteY4" fmla="*/ 227033 h 4712028"/>
              <a:gd name="connsiteX5" fmla="*/ 17857743 w 20114139"/>
              <a:gd name="connsiteY5" fmla="*/ 473537 h 4712028"/>
              <a:gd name="connsiteX6" fmla="*/ 17517846 w 20114139"/>
              <a:gd name="connsiteY6" fmla="*/ 732155 h 4712028"/>
              <a:gd name="connsiteX7" fmla="*/ 17226014 w 20114139"/>
              <a:gd name="connsiteY7" fmla="*/ 943128 h 4712028"/>
              <a:gd name="connsiteX8" fmla="*/ 16899928 w 20114139"/>
              <a:gd name="connsiteY8" fmla="*/ 1381110 h 4712028"/>
              <a:gd name="connsiteX9" fmla="*/ 16692222 w 20114139"/>
              <a:gd name="connsiteY9" fmla="*/ 1478328 h 4712028"/>
              <a:gd name="connsiteX10" fmla="*/ 16317139 w 20114139"/>
              <a:gd name="connsiteY10" fmla="*/ 1915828 h 4712028"/>
              <a:gd name="connsiteX11" fmla="*/ 16115509 w 20114139"/>
              <a:gd name="connsiteY11" fmla="*/ 2369343 h 4712028"/>
              <a:gd name="connsiteX12" fmla="*/ 15687070 w 20114139"/>
              <a:gd name="connsiteY12" fmla="*/ 2694072 h 4712028"/>
              <a:gd name="connsiteX13" fmla="*/ 15508381 w 20114139"/>
              <a:gd name="connsiteY13" fmla="*/ 3050349 h 4712028"/>
              <a:gd name="connsiteX14" fmla="*/ 15165410 w 20114139"/>
              <a:gd name="connsiteY14" fmla="*/ 3244805 h 4712028"/>
              <a:gd name="connsiteX15" fmla="*/ 14285745 w 20114139"/>
              <a:gd name="connsiteY15" fmla="*/ 3996008 h 4712028"/>
              <a:gd name="connsiteX16" fmla="*/ 13772391 w 20114139"/>
              <a:gd name="connsiteY16" fmla="*/ 4252597 h 4712028"/>
              <a:gd name="connsiteX17" fmla="*/ 13357247 w 20114139"/>
              <a:gd name="connsiteY17" fmla="*/ 4025664 h 4712028"/>
              <a:gd name="connsiteX18" fmla="*/ 12859931 w 20114139"/>
              <a:gd name="connsiteY18" fmla="*/ 3624842 h 4712028"/>
              <a:gd name="connsiteX19" fmla="*/ 12332904 w 20114139"/>
              <a:gd name="connsiteY19" fmla="*/ 3595865 h 4712028"/>
              <a:gd name="connsiteX20" fmla="*/ 11786265 w 20114139"/>
              <a:gd name="connsiteY20" fmla="*/ 3328883 h 4712028"/>
              <a:gd name="connsiteX21" fmla="*/ 10961093 w 20114139"/>
              <a:gd name="connsiteY21" fmla="*/ 3232601 h 4712028"/>
              <a:gd name="connsiteX22" fmla="*/ 10308079 w 20114139"/>
              <a:gd name="connsiteY22" fmla="*/ 3039618 h 4712028"/>
              <a:gd name="connsiteX23" fmla="*/ 9829136 w 20114139"/>
              <a:gd name="connsiteY23" fmla="*/ 3010641 h 4712028"/>
              <a:gd name="connsiteX24" fmla="*/ 9349063 w 20114139"/>
              <a:gd name="connsiteY24" fmla="*/ 2830573 h 4712028"/>
              <a:gd name="connsiteX25" fmla="*/ 8580232 w 20114139"/>
              <a:gd name="connsiteY25" fmla="*/ 2801596 h 4712028"/>
              <a:gd name="connsiteX26" fmla="*/ 7895119 w 20114139"/>
              <a:gd name="connsiteY26" fmla="*/ 2862661 h 4712028"/>
              <a:gd name="connsiteX27" fmla="*/ 7595766 w 20114139"/>
              <a:gd name="connsiteY27" fmla="*/ 4589352 h 4712028"/>
              <a:gd name="connsiteX28" fmla="*/ 6312397 w 20114139"/>
              <a:gd name="connsiteY28" fmla="*/ 4573310 h 4712028"/>
              <a:gd name="connsiteX29" fmla="*/ 5430082 w 20114139"/>
              <a:gd name="connsiteY29" fmla="*/ 4589352 h 4712028"/>
              <a:gd name="connsiteX30" fmla="*/ 4627976 w 20114139"/>
              <a:gd name="connsiteY30" fmla="*/ 4573310 h 4712028"/>
              <a:gd name="connsiteX31" fmla="*/ 3681492 w 20114139"/>
              <a:gd name="connsiteY31" fmla="*/ 4541226 h 4712028"/>
              <a:gd name="connsiteX32" fmla="*/ 3168145 w 20114139"/>
              <a:gd name="connsiteY32" fmla="*/ 4557268 h 4712028"/>
              <a:gd name="connsiteX33" fmla="*/ 2349997 w 20114139"/>
              <a:gd name="connsiteY33" fmla="*/ 4541226 h 4712028"/>
              <a:gd name="connsiteX34" fmla="*/ 1644145 w 20114139"/>
              <a:gd name="connsiteY34" fmla="*/ 4557268 h 4712028"/>
              <a:gd name="connsiteX35" fmla="*/ 1259134 w 20114139"/>
              <a:gd name="connsiteY35" fmla="*/ 4557268 h 4712028"/>
              <a:gd name="connsiteX36" fmla="*/ 954334 w 20114139"/>
              <a:gd name="connsiteY36" fmla="*/ 4444973 h 4712028"/>
              <a:gd name="connsiteX37" fmla="*/ 617450 w 20114139"/>
              <a:gd name="connsiteY37" fmla="*/ 4252468 h 4712028"/>
              <a:gd name="connsiteX38" fmla="*/ 376819 w 20114139"/>
              <a:gd name="connsiteY38" fmla="*/ 3947668 h 4712028"/>
              <a:gd name="connsiteX39" fmla="*/ 168271 w 20114139"/>
              <a:gd name="connsiteY39" fmla="*/ 3771205 h 4712028"/>
              <a:gd name="connsiteX40" fmla="*/ 23892 w 20114139"/>
              <a:gd name="connsiteY40" fmla="*/ 3434321 h 4712028"/>
              <a:gd name="connsiteX41" fmla="*/ 7850 w 20114139"/>
              <a:gd name="connsiteY41" fmla="*/ 3033268 h 4712028"/>
              <a:gd name="connsiteX42" fmla="*/ 104103 w 20114139"/>
              <a:gd name="connsiteY42" fmla="*/ 2552005 h 4712028"/>
              <a:gd name="connsiteX43" fmla="*/ 248482 w 20114139"/>
              <a:gd name="connsiteY43" fmla="*/ 2183037 h 4712028"/>
              <a:gd name="connsiteX44" fmla="*/ 473071 w 20114139"/>
              <a:gd name="connsiteY44" fmla="*/ 1926363 h 4712028"/>
              <a:gd name="connsiteX45" fmla="*/ 729745 w 20114139"/>
              <a:gd name="connsiteY45" fmla="*/ 1669689 h 4712028"/>
              <a:gd name="connsiteX46" fmla="*/ 1034545 w 20114139"/>
              <a:gd name="connsiteY46" fmla="*/ 1364889 h 4712028"/>
              <a:gd name="connsiteX47" fmla="*/ 1483724 w 20114139"/>
              <a:gd name="connsiteY47" fmla="*/ 947795 h 4712028"/>
              <a:gd name="connsiteX48" fmla="*/ 1852692 w 20114139"/>
              <a:gd name="connsiteY48" fmla="*/ 803416 h 4712028"/>
              <a:gd name="connsiteX49" fmla="*/ 2847303 w 20114139"/>
              <a:gd name="connsiteY49" fmla="*/ 594868 h 4712028"/>
              <a:gd name="connsiteX50" fmla="*/ 3472945 w 20114139"/>
              <a:gd name="connsiteY50" fmla="*/ 514658 h 4712028"/>
              <a:gd name="connsiteX51" fmla="*/ 4515682 w 20114139"/>
              <a:gd name="connsiteY51" fmla="*/ 450489 h 4712028"/>
              <a:gd name="connsiteX52" fmla="*/ 5141324 w 20114139"/>
              <a:gd name="connsiteY52" fmla="*/ 338195 h 4712028"/>
              <a:gd name="connsiteX53" fmla="*/ 6585113 w 20114139"/>
              <a:gd name="connsiteY53" fmla="*/ 274026 h 4712028"/>
              <a:gd name="connsiteX54" fmla="*/ 7611808 w 20114139"/>
              <a:gd name="connsiteY54" fmla="*/ 257984 h 4712028"/>
              <a:gd name="connsiteX55" fmla="*/ 8632333 w 20114139"/>
              <a:gd name="connsiteY55" fmla="*/ 313823 h 4712028"/>
              <a:gd name="connsiteX56" fmla="*/ 9264762 w 20114139"/>
              <a:gd name="connsiteY56" fmla="*/ 332950 h 4712028"/>
              <a:gd name="connsiteX57" fmla="*/ 9622933 w 20114139"/>
              <a:gd name="connsiteY57" fmla="*/ 473627 h 4712028"/>
              <a:gd name="connsiteX58" fmla="*/ 10565102 w 20114139"/>
              <a:gd name="connsiteY58" fmla="*/ 447483 h 4712028"/>
              <a:gd name="connsiteX59" fmla="*/ 11226112 w 20114139"/>
              <a:gd name="connsiteY59" fmla="*/ 600823 h 4712028"/>
              <a:gd name="connsiteX60" fmla="*/ 11627785 w 20114139"/>
              <a:gd name="connsiteY60" fmla="*/ 685688 h 4712028"/>
              <a:gd name="connsiteX61" fmla="*/ 12102668 w 20114139"/>
              <a:gd name="connsiteY61" fmla="*/ 871693 h 4712028"/>
              <a:gd name="connsiteX62" fmla="*/ 12576930 w 20114139"/>
              <a:gd name="connsiteY62" fmla="*/ 879505 h 4712028"/>
              <a:gd name="connsiteX63" fmla="*/ 12863235 w 20114139"/>
              <a:gd name="connsiteY63" fmla="*/ 1141396 h 4712028"/>
              <a:gd name="connsiteX64" fmla="*/ 13309320 w 20114139"/>
              <a:gd name="connsiteY64" fmla="*/ 1287941 h 4712028"/>
              <a:gd name="connsiteX65" fmla="*/ 13810127 w 20114139"/>
              <a:gd name="connsiteY65" fmla="*/ 1496767 h 4712028"/>
              <a:gd name="connsiteX66" fmla="*/ 14193189 w 20114139"/>
              <a:gd name="connsiteY66" fmla="*/ 1758125 h 4712028"/>
              <a:gd name="connsiteX67" fmla="*/ 14586732 w 20114139"/>
              <a:gd name="connsiteY67" fmla="*/ 1918068 h 4712028"/>
              <a:gd name="connsiteX68" fmla="*/ 14981936 w 20114139"/>
              <a:gd name="connsiteY68" fmla="*/ 1943598 h 4712028"/>
              <a:gd name="connsiteX69" fmla="*/ 15156606 w 20114139"/>
              <a:gd name="connsiteY69" fmla="*/ 1941616 h 4712028"/>
              <a:gd name="connsiteX70" fmla="*/ 15440492 w 20114139"/>
              <a:gd name="connsiteY70" fmla="*/ 1964663 h 4712028"/>
              <a:gd name="connsiteX71" fmla="*/ 15397622 w 20114139"/>
              <a:gd name="connsiteY71" fmla="*/ 1726721 h 4712028"/>
              <a:gd name="connsiteX72" fmla="*/ 15707009 w 20114139"/>
              <a:gd name="connsiteY72" fmla="*/ 1642371 h 4712028"/>
              <a:gd name="connsiteX73" fmla="*/ 16087505 w 20114139"/>
              <a:gd name="connsiteY73" fmla="*/ 1623236 h 4712028"/>
              <a:gd name="connsiteX74" fmla="*/ 16109197 w 20114139"/>
              <a:gd name="connsiteY74" fmla="*/ 1174838 h 4712028"/>
              <a:gd name="connsiteX75" fmla="*/ 16247648 w 20114139"/>
              <a:gd name="connsiteY75" fmla="*/ 1260204 h 4712028"/>
              <a:gd name="connsiteX76" fmla="*/ 16760593 w 20114139"/>
              <a:gd name="connsiteY76" fmla="*/ 912407 h 4712028"/>
              <a:gd name="connsiteX77" fmla="*/ 17328139 w 20114139"/>
              <a:gd name="connsiteY77" fmla="*/ 795618 h 4712028"/>
              <a:gd name="connsiteX78" fmla="*/ 17711506 w 20114139"/>
              <a:gd name="connsiteY78" fmla="*/ 433840 h 4712028"/>
              <a:gd name="connsiteX79" fmla="*/ 18080315 w 20114139"/>
              <a:gd name="connsiteY79" fmla="*/ 412248 h 4712028"/>
              <a:gd name="connsiteX80" fmla="*/ 18776124 w 20114139"/>
              <a:gd name="connsiteY80" fmla="*/ 227572 h 4712028"/>
              <a:gd name="connsiteX81" fmla="*/ 19601223 w 20114139"/>
              <a:gd name="connsiteY81" fmla="*/ 1242 h 4712028"/>
              <a:gd name="connsiteX82" fmla="*/ 19966935 w 20114139"/>
              <a:gd name="connsiteY82" fmla="*/ 26696 h 4712028"/>
              <a:gd name="connsiteX83" fmla="*/ 20071313 w 20114139"/>
              <a:gd name="connsiteY83" fmla="*/ 62095 h 4712028"/>
              <a:gd name="connsiteX0" fmla="*/ 20071313 w 20114139"/>
              <a:gd name="connsiteY0" fmla="*/ 62095 h 4707659"/>
              <a:gd name="connsiteX1" fmla="*/ 19285396 w 20114139"/>
              <a:gd name="connsiteY1" fmla="*/ 200149 h 4707659"/>
              <a:gd name="connsiteX2" fmla="*/ 18975298 w 20114139"/>
              <a:gd name="connsiteY2" fmla="*/ 145366 h 4707659"/>
              <a:gd name="connsiteX3" fmla="*/ 18319109 w 20114139"/>
              <a:gd name="connsiteY3" fmla="*/ 361277 h 4707659"/>
              <a:gd name="connsiteX4" fmla="*/ 18499509 w 20114139"/>
              <a:gd name="connsiteY4" fmla="*/ 227033 h 4707659"/>
              <a:gd name="connsiteX5" fmla="*/ 17857743 w 20114139"/>
              <a:gd name="connsiteY5" fmla="*/ 473537 h 4707659"/>
              <a:gd name="connsiteX6" fmla="*/ 17517846 w 20114139"/>
              <a:gd name="connsiteY6" fmla="*/ 732155 h 4707659"/>
              <a:gd name="connsiteX7" fmla="*/ 17226014 w 20114139"/>
              <a:gd name="connsiteY7" fmla="*/ 943128 h 4707659"/>
              <a:gd name="connsiteX8" fmla="*/ 16899928 w 20114139"/>
              <a:gd name="connsiteY8" fmla="*/ 1381110 h 4707659"/>
              <a:gd name="connsiteX9" fmla="*/ 16692222 w 20114139"/>
              <a:gd name="connsiteY9" fmla="*/ 1478328 h 4707659"/>
              <a:gd name="connsiteX10" fmla="*/ 16317139 w 20114139"/>
              <a:gd name="connsiteY10" fmla="*/ 1915828 h 4707659"/>
              <a:gd name="connsiteX11" fmla="*/ 16115509 w 20114139"/>
              <a:gd name="connsiteY11" fmla="*/ 2369343 h 4707659"/>
              <a:gd name="connsiteX12" fmla="*/ 15687070 w 20114139"/>
              <a:gd name="connsiteY12" fmla="*/ 2694072 h 4707659"/>
              <a:gd name="connsiteX13" fmla="*/ 15508381 w 20114139"/>
              <a:gd name="connsiteY13" fmla="*/ 3050349 h 4707659"/>
              <a:gd name="connsiteX14" fmla="*/ 15165410 w 20114139"/>
              <a:gd name="connsiteY14" fmla="*/ 3244805 h 4707659"/>
              <a:gd name="connsiteX15" fmla="*/ 14285745 w 20114139"/>
              <a:gd name="connsiteY15" fmla="*/ 3996008 h 4707659"/>
              <a:gd name="connsiteX16" fmla="*/ 13772391 w 20114139"/>
              <a:gd name="connsiteY16" fmla="*/ 4252597 h 4707659"/>
              <a:gd name="connsiteX17" fmla="*/ 13357247 w 20114139"/>
              <a:gd name="connsiteY17" fmla="*/ 4025664 h 4707659"/>
              <a:gd name="connsiteX18" fmla="*/ 12859931 w 20114139"/>
              <a:gd name="connsiteY18" fmla="*/ 3624842 h 4707659"/>
              <a:gd name="connsiteX19" fmla="*/ 12332904 w 20114139"/>
              <a:gd name="connsiteY19" fmla="*/ 3595865 h 4707659"/>
              <a:gd name="connsiteX20" fmla="*/ 11786265 w 20114139"/>
              <a:gd name="connsiteY20" fmla="*/ 3328883 h 4707659"/>
              <a:gd name="connsiteX21" fmla="*/ 10961093 w 20114139"/>
              <a:gd name="connsiteY21" fmla="*/ 3232601 h 4707659"/>
              <a:gd name="connsiteX22" fmla="*/ 10308079 w 20114139"/>
              <a:gd name="connsiteY22" fmla="*/ 3039618 h 4707659"/>
              <a:gd name="connsiteX23" fmla="*/ 9829136 w 20114139"/>
              <a:gd name="connsiteY23" fmla="*/ 3010641 h 4707659"/>
              <a:gd name="connsiteX24" fmla="*/ 9349063 w 20114139"/>
              <a:gd name="connsiteY24" fmla="*/ 2830573 h 4707659"/>
              <a:gd name="connsiteX25" fmla="*/ 8580232 w 20114139"/>
              <a:gd name="connsiteY25" fmla="*/ 2801596 h 4707659"/>
              <a:gd name="connsiteX26" fmla="*/ 7895119 w 20114139"/>
              <a:gd name="connsiteY26" fmla="*/ 2862661 h 4707659"/>
              <a:gd name="connsiteX27" fmla="*/ 7267113 w 20114139"/>
              <a:gd name="connsiteY27" fmla="*/ 2833666 h 4707659"/>
              <a:gd name="connsiteX28" fmla="*/ 6312397 w 20114139"/>
              <a:gd name="connsiteY28" fmla="*/ 4573310 h 4707659"/>
              <a:gd name="connsiteX29" fmla="*/ 5430082 w 20114139"/>
              <a:gd name="connsiteY29" fmla="*/ 4589352 h 4707659"/>
              <a:gd name="connsiteX30" fmla="*/ 4627976 w 20114139"/>
              <a:gd name="connsiteY30" fmla="*/ 4573310 h 4707659"/>
              <a:gd name="connsiteX31" fmla="*/ 3681492 w 20114139"/>
              <a:gd name="connsiteY31" fmla="*/ 4541226 h 4707659"/>
              <a:gd name="connsiteX32" fmla="*/ 3168145 w 20114139"/>
              <a:gd name="connsiteY32" fmla="*/ 4557268 h 4707659"/>
              <a:gd name="connsiteX33" fmla="*/ 2349997 w 20114139"/>
              <a:gd name="connsiteY33" fmla="*/ 4541226 h 4707659"/>
              <a:gd name="connsiteX34" fmla="*/ 1644145 w 20114139"/>
              <a:gd name="connsiteY34" fmla="*/ 4557268 h 4707659"/>
              <a:gd name="connsiteX35" fmla="*/ 1259134 w 20114139"/>
              <a:gd name="connsiteY35" fmla="*/ 4557268 h 4707659"/>
              <a:gd name="connsiteX36" fmla="*/ 954334 w 20114139"/>
              <a:gd name="connsiteY36" fmla="*/ 4444973 h 4707659"/>
              <a:gd name="connsiteX37" fmla="*/ 617450 w 20114139"/>
              <a:gd name="connsiteY37" fmla="*/ 4252468 h 4707659"/>
              <a:gd name="connsiteX38" fmla="*/ 376819 w 20114139"/>
              <a:gd name="connsiteY38" fmla="*/ 3947668 h 4707659"/>
              <a:gd name="connsiteX39" fmla="*/ 168271 w 20114139"/>
              <a:gd name="connsiteY39" fmla="*/ 3771205 h 4707659"/>
              <a:gd name="connsiteX40" fmla="*/ 23892 w 20114139"/>
              <a:gd name="connsiteY40" fmla="*/ 3434321 h 4707659"/>
              <a:gd name="connsiteX41" fmla="*/ 7850 w 20114139"/>
              <a:gd name="connsiteY41" fmla="*/ 3033268 h 4707659"/>
              <a:gd name="connsiteX42" fmla="*/ 104103 w 20114139"/>
              <a:gd name="connsiteY42" fmla="*/ 2552005 h 4707659"/>
              <a:gd name="connsiteX43" fmla="*/ 248482 w 20114139"/>
              <a:gd name="connsiteY43" fmla="*/ 2183037 h 4707659"/>
              <a:gd name="connsiteX44" fmla="*/ 473071 w 20114139"/>
              <a:gd name="connsiteY44" fmla="*/ 1926363 h 4707659"/>
              <a:gd name="connsiteX45" fmla="*/ 729745 w 20114139"/>
              <a:gd name="connsiteY45" fmla="*/ 1669689 h 4707659"/>
              <a:gd name="connsiteX46" fmla="*/ 1034545 w 20114139"/>
              <a:gd name="connsiteY46" fmla="*/ 1364889 h 4707659"/>
              <a:gd name="connsiteX47" fmla="*/ 1483724 w 20114139"/>
              <a:gd name="connsiteY47" fmla="*/ 947795 h 4707659"/>
              <a:gd name="connsiteX48" fmla="*/ 1852692 w 20114139"/>
              <a:gd name="connsiteY48" fmla="*/ 803416 h 4707659"/>
              <a:gd name="connsiteX49" fmla="*/ 2847303 w 20114139"/>
              <a:gd name="connsiteY49" fmla="*/ 594868 h 4707659"/>
              <a:gd name="connsiteX50" fmla="*/ 3472945 w 20114139"/>
              <a:gd name="connsiteY50" fmla="*/ 514658 h 4707659"/>
              <a:gd name="connsiteX51" fmla="*/ 4515682 w 20114139"/>
              <a:gd name="connsiteY51" fmla="*/ 450489 h 4707659"/>
              <a:gd name="connsiteX52" fmla="*/ 5141324 w 20114139"/>
              <a:gd name="connsiteY52" fmla="*/ 338195 h 4707659"/>
              <a:gd name="connsiteX53" fmla="*/ 6585113 w 20114139"/>
              <a:gd name="connsiteY53" fmla="*/ 274026 h 4707659"/>
              <a:gd name="connsiteX54" fmla="*/ 7611808 w 20114139"/>
              <a:gd name="connsiteY54" fmla="*/ 257984 h 4707659"/>
              <a:gd name="connsiteX55" fmla="*/ 8632333 w 20114139"/>
              <a:gd name="connsiteY55" fmla="*/ 313823 h 4707659"/>
              <a:gd name="connsiteX56" fmla="*/ 9264762 w 20114139"/>
              <a:gd name="connsiteY56" fmla="*/ 332950 h 4707659"/>
              <a:gd name="connsiteX57" fmla="*/ 9622933 w 20114139"/>
              <a:gd name="connsiteY57" fmla="*/ 473627 h 4707659"/>
              <a:gd name="connsiteX58" fmla="*/ 10565102 w 20114139"/>
              <a:gd name="connsiteY58" fmla="*/ 447483 h 4707659"/>
              <a:gd name="connsiteX59" fmla="*/ 11226112 w 20114139"/>
              <a:gd name="connsiteY59" fmla="*/ 600823 h 4707659"/>
              <a:gd name="connsiteX60" fmla="*/ 11627785 w 20114139"/>
              <a:gd name="connsiteY60" fmla="*/ 685688 h 4707659"/>
              <a:gd name="connsiteX61" fmla="*/ 12102668 w 20114139"/>
              <a:gd name="connsiteY61" fmla="*/ 871693 h 4707659"/>
              <a:gd name="connsiteX62" fmla="*/ 12576930 w 20114139"/>
              <a:gd name="connsiteY62" fmla="*/ 879505 h 4707659"/>
              <a:gd name="connsiteX63" fmla="*/ 12863235 w 20114139"/>
              <a:gd name="connsiteY63" fmla="*/ 1141396 h 4707659"/>
              <a:gd name="connsiteX64" fmla="*/ 13309320 w 20114139"/>
              <a:gd name="connsiteY64" fmla="*/ 1287941 h 4707659"/>
              <a:gd name="connsiteX65" fmla="*/ 13810127 w 20114139"/>
              <a:gd name="connsiteY65" fmla="*/ 1496767 h 4707659"/>
              <a:gd name="connsiteX66" fmla="*/ 14193189 w 20114139"/>
              <a:gd name="connsiteY66" fmla="*/ 1758125 h 4707659"/>
              <a:gd name="connsiteX67" fmla="*/ 14586732 w 20114139"/>
              <a:gd name="connsiteY67" fmla="*/ 1918068 h 4707659"/>
              <a:gd name="connsiteX68" fmla="*/ 14981936 w 20114139"/>
              <a:gd name="connsiteY68" fmla="*/ 1943598 h 4707659"/>
              <a:gd name="connsiteX69" fmla="*/ 15156606 w 20114139"/>
              <a:gd name="connsiteY69" fmla="*/ 1941616 h 4707659"/>
              <a:gd name="connsiteX70" fmla="*/ 15440492 w 20114139"/>
              <a:gd name="connsiteY70" fmla="*/ 1964663 h 4707659"/>
              <a:gd name="connsiteX71" fmla="*/ 15397622 w 20114139"/>
              <a:gd name="connsiteY71" fmla="*/ 1726721 h 4707659"/>
              <a:gd name="connsiteX72" fmla="*/ 15707009 w 20114139"/>
              <a:gd name="connsiteY72" fmla="*/ 1642371 h 4707659"/>
              <a:gd name="connsiteX73" fmla="*/ 16087505 w 20114139"/>
              <a:gd name="connsiteY73" fmla="*/ 1623236 h 4707659"/>
              <a:gd name="connsiteX74" fmla="*/ 16109197 w 20114139"/>
              <a:gd name="connsiteY74" fmla="*/ 1174838 h 4707659"/>
              <a:gd name="connsiteX75" fmla="*/ 16247648 w 20114139"/>
              <a:gd name="connsiteY75" fmla="*/ 1260204 h 4707659"/>
              <a:gd name="connsiteX76" fmla="*/ 16760593 w 20114139"/>
              <a:gd name="connsiteY76" fmla="*/ 912407 h 4707659"/>
              <a:gd name="connsiteX77" fmla="*/ 17328139 w 20114139"/>
              <a:gd name="connsiteY77" fmla="*/ 795618 h 4707659"/>
              <a:gd name="connsiteX78" fmla="*/ 17711506 w 20114139"/>
              <a:gd name="connsiteY78" fmla="*/ 433840 h 4707659"/>
              <a:gd name="connsiteX79" fmla="*/ 18080315 w 20114139"/>
              <a:gd name="connsiteY79" fmla="*/ 412248 h 4707659"/>
              <a:gd name="connsiteX80" fmla="*/ 18776124 w 20114139"/>
              <a:gd name="connsiteY80" fmla="*/ 227572 h 4707659"/>
              <a:gd name="connsiteX81" fmla="*/ 19601223 w 20114139"/>
              <a:gd name="connsiteY81" fmla="*/ 1242 h 4707659"/>
              <a:gd name="connsiteX82" fmla="*/ 19966935 w 20114139"/>
              <a:gd name="connsiteY82" fmla="*/ 26696 h 4707659"/>
              <a:gd name="connsiteX83" fmla="*/ 20071313 w 20114139"/>
              <a:gd name="connsiteY83" fmla="*/ 62095 h 4707659"/>
              <a:gd name="connsiteX0" fmla="*/ 20071313 w 20114139"/>
              <a:gd name="connsiteY0" fmla="*/ 62095 h 4702049"/>
              <a:gd name="connsiteX1" fmla="*/ 19285396 w 20114139"/>
              <a:gd name="connsiteY1" fmla="*/ 200149 h 4702049"/>
              <a:gd name="connsiteX2" fmla="*/ 18975298 w 20114139"/>
              <a:gd name="connsiteY2" fmla="*/ 145366 h 4702049"/>
              <a:gd name="connsiteX3" fmla="*/ 18319109 w 20114139"/>
              <a:gd name="connsiteY3" fmla="*/ 361277 h 4702049"/>
              <a:gd name="connsiteX4" fmla="*/ 18499509 w 20114139"/>
              <a:gd name="connsiteY4" fmla="*/ 227033 h 4702049"/>
              <a:gd name="connsiteX5" fmla="*/ 17857743 w 20114139"/>
              <a:gd name="connsiteY5" fmla="*/ 473537 h 4702049"/>
              <a:gd name="connsiteX6" fmla="*/ 17517846 w 20114139"/>
              <a:gd name="connsiteY6" fmla="*/ 732155 h 4702049"/>
              <a:gd name="connsiteX7" fmla="*/ 17226014 w 20114139"/>
              <a:gd name="connsiteY7" fmla="*/ 943128 h 4702049"/>
              <a:gd name="connsiteX8" fmla="*/ 16899928 w 20114139"/>
              <a:gd name="connsiteY8" fmla="*/ 1381110 h 4702049"/>
              <a:gd name="connsiteX9" fmla="*/ 16692222 w 20114139"/>
              <a:gd name="connsiteY9" fmla="*/ 1478328 h 4702049"/>
              <a:gd name="connsiteX10" fmla="*/ 16317139 w 20114139"/>
              <a:gd name="connsiteY10" fmla="*/ 1915828 h 4702049"/>
              <a:gd name="connsiteX11" fmla="*/ 16115509 w 20114139"/>
              <a:gd name="connsiteY11" fmla="*/ 2369343 h 4702049"/>
              <a:gd name="connsiteX12" fmla="*/ 15687070 w 20114139"/>
              <a:gd name="connsiteY12" fmla="*/ 2694072 h 4702049"/>
              <a:gd name="connsiteX13" fmla="*/ 15508381 w 20114139"/>
              <a:gd name="connsiteY13" fmla="*/ 3050349 h 4702049"/>
              <a:gd name="connsiteX14" fmla="*/ 15165410 w 20114139"/>
              <a:gd name="connsiteY14" fmla="*/ 3244805 h 4702049"/>
              <a:gd name="connsiteX15" fmla="*/ 14285745 w 20114139"/>
              <a:gd name="connsiteY15" fmla="*/ 3996008 h 4702049"/>
              <a:gd name="connsiteX16" fmla="*/ 13772391 w 20114139"/>
              <a:gd name="connsiteY16" fmla="*/ 4252597 h 4702049"/>
              <a:gd name="connsiteX17" fmla="*/ 13357247 w 20114139"/>
              <a:gd name="connsiteY17" fmla="*/ 4025664 h 4702049"/>
              <a:gd name="connsiteX18" fmla="*/ 12859931 w 20114139"/>
              <a:gd name="connsiteY18" fmla="*/ 3624842 h 4702049"/>
              <a:gd name="connsiteX19" fmla="*/ 12332904 w 20114139"/>
              <a:gd name="connsiteY19" fmla="*/ 3595865 h 4702049"/>
              <a:gd name="connsiteX20" fmla="*/ 11786265 w 20114139"/>
              <a:gd name="connsiteY20" fmla="*/ 3328883 h 4702049"/>
              <a:gd name="connsiteX21" fmla="*/ 10961093 w 20114139"/>
              <a:gd name="connsiteY21" fmla="*/ 3232601 h 4702049"/>
              <a:gd name="connsiteX22" fmla="*/ 10308079 w 20114139"/>
              <a:gd name="connsiteY22" fmla="*/ 3039618 h 4702049"/>
              <a:gd name="connsiteX23" fmla="*/ 9829136 w 20114139"/>
              <a:gd name="connsiteY23" fmla="*/ 3010641 h 4702049"/>
              <a:gd name="connsiteX24" fmla="*/ 9349063 w 20114139"/>
              <a:gd name="connsiteY24" fmla="*/ 2830573 h 4702049"/>
              <a:gd name="connsiteX25" fmla="*/ 8580232 w 20114139"/>
              <a:gd name="connsiteY25" fmla="*/ 2801596 h 4702049"/>
              <a:gd name="connsiteX26" fmla="*/ 7895119 w 20114139"/>
              <a:gd name="connsiteY26" fmla="*/ 2862661 h 4702049"/>
              <a:gd name="connsiteX27" fmla="*/ 7267113 w 20114139"/>
              <a:gd name="connsiteY27" fmla="*/ 2833666 h 4702049"/>
              <a:gd name="connsiteX28" fmla="*/ 6453260 w 20114139"/>
              <a:gd name="connsiteY28" fmla="*/ 2997707 h 4702049"/>
              <a:gd name="connsiteX29" fmla="*/ 5430082 w 20114139"/>
              <a:gd name="connsiteY29" fmla="*/ 4589352 h 4702049"/>
              <a:gd name="connsiteX30" fmla="*/ 4627976 w 20114139"/>
              <a:gd name="connsiteY30" fmla="*/ 4573310 h 4702049"/>
              <a:gd name="connsiteX31" fmla="*/ 3681492 w 20114139"/>
              <a:gd name="connsiteY31" fmla="*/ 4541226 h 4702049"/>
              <a:gd name="connsiteX32" fmla="*/ 3168145 w 20114139"/>
              <a:gd name="connsiteY32" fmla="*/ 4557268 h 4702049"/>
              <a:gd name="connsiteX33" fmla="*/ 2349997 w 20114139"/>
              <a:gd name="connsiteY33" fmla="*/ 4541226 h 4702049"/>
              <a:gd name="connsiteX34" fmla="*/ 1644145 w 20114139"/>
              <a:gd name="connsiteY34" fmla="*/ 4557268 h 4702049"/>
              <a:gd name="connsiteX35" fmla="*/ 1259134 w 20114139"/>
              <a:gd name="connsiteY35" fmla="*/ 4557268 h 4702049"/>
              <a:gd name="connsiteX36" fmla="*/ 954334 w 20114139"/>
              <a:gd name="connsiteY36" fmla="*/ 4444973 h 4702049"/>
              <a:gd name="connsiteX37" fmla="*/ 617450 w 20114139"/>
              <a:gd name="connsiteY37" fmla="*/ 4252468 h 4702049"/>
              <a:gd name="connsiteX38" fmla="*/ 376819 w 20114139"/>
              <a:gd name="connsiteY38" fmla="*/ 3947668 h 4702049"/>
              <a:gd name="connsiteX39" fmla="*/ 168271 w 20114139"/>
              <a:gd name="connsiteY39" fmla="*/ 3771205 h 4702049"/>
              <a:gd name="connsiteX40" fmla="*/ 23892 w 20114139"/>
              <a:gd name="connsiteY40" fmla="*/ 3434321 h 4702049"/>
              <a:gd name="connsiteX41" fmla="*/ 7850 w 20114139"/>
              <a:gd name="connsiteY41" fmla="*/ 3033268 h 4702049"/>
              <a:gd name="connsiteX42" fmla="*/ 104103 w 20114139"/>
              <a:gd name="connsiteY42" fmla="*/ 2552005 h 4702049"/>
              <a:gd name="connsiteX43" fmla="*/ 248482 w 20114139"/>
              <a:gd name="connsiteY43" fmla="*/ 2183037 h 4702049"/>
              <a:gd name="connsiteX44" fmla="*/ 473071 w 20114139"/>
              <a:gd name="connsiteY44" fmla="*/ 1926363 h 4702049"/>
              <a:gd name="connsiteX45" fmla="*/ 729745 w 20114139"/>
              <a:gd name="connsiteY45" fmla="*/ 1669689 h 4702049"/>
              <a:gd name="connsiteX46" fmla="*/ 1034545 w 20114139"/>
              <a:gd name="connsiteY46" fmla="*/ 1364889 h 4702049"/>
              <a:gd name="connsiteX47" fmla="*/ 1483724 w 20114139"/>
              <a:gd name="connsiteY47" fmla="*/ 947795 h 4702049"/>
              <a:gd name="connsiteX48" fmla="*/ 1852692 w 20114139"/>
              <a:gd name="connsiteY48" fmla="*/ 803416 h 4702049"/>
              <a:gd name="connsiteX49" fmla="*/ 2847303 w 20114139"/>
              <a:gd name="connsiteY49" fmla="*/ 594868 h 4702049"/>
              <a:gd name="connsiteX50" fmla="*/ 3472945 w 20114139"/>
              <a:gd name="connsiteY50" fmla="*/ 514658 h 4702049"/>
              <a:gd name="connsiteX51" fmla="*/ 4515682 w 20114139"/>
              <a:gd name="connsiteY51" fmla="*/ 450489 h 4702049"/>
              <a:gd name="connsiteX52" fmla="*/ 5141324 w 20114139"/>
              <a:gd name="connsiteY52" fmla="*/ 338195 h 4702049"/>
              <a:gd name="connsiteX53" fmla="*/ 6585113 w 20114139"/>
              <a:gd name="connsiteY53" fmla="*/ 274026 h 4702049"/>
              <a:gd name="connsiteX54" fmla="*/ 7611808 w 20114139"/>
              <a:gd name="connsiteY54" fmla="*/ 257984 h 4702049"/>
              <a:gd name="connsiteX55" fmla="*/ 8632333 w 20114139"/>
              <a:gd name="connsiteY55" fmla="*/ 313823 h 4702049"/>
              <a:gd name="connsiteX56" fmla="*/ 9264762 w 20114139"/>
              <a:gd name="connsiteY56" fmla="*/ 332950 h 4702049"/>
              <a:gd name="connsiteX57" fmla="*/ 9622933 w 20114139"/>
              <a:gd name="connsiteY57" fmla="*/ 473627 h 4702049"/>
              <a:gd name="connsiteX58" fmla="*/ 10565102 w 20114139"/>
              <a:gd name="connsiteY58" fmla="*/ 447483 h 4702049"/>
              <a:gd name="connsiteX59" fmla="*/ 11226112 w 20114139"/>
              <a:gd name="connsiteY59" fmla="*/ 600823 h 4702049"/>
              <a:gd name="connsiteX60" fmla="*/ 11627785 w 20114139"/>
              <a:gd name="connsiteY60" fmla="*/ 685688 h 4702049"/>
              <a:gd name="connsiteX61" fmla="*/ 12102668 w 20114139"/>
              <a:gd name="connsiteY61" fmla="*/ 871693 h 4702049"/>
              <a:gd name="connsiteX62" fmla="*/ 12576930 w 20114139"/>
              <a:gd name="connsiteY62" fmla="*/ 879505 h 4702049"/>
              <a:gd name="connsiteX63" fmla="*/ 12863235 w 20114139"/>
              <a:gd name="connsiteY63" fmla="*/ 1141396 h 4702049"/>
              <a:gd name="connsiteX64" fmla="*/ 13309320 w 20114139"/>
              <a:gd name="connsiteY64" fmla="*/ 1287941 h 4702049"/>
              <a:gd name="connsiteX65" fmla="*/ 13810127 w 20114139"/>
              <a:gd name="connsiteY65" fmla="*/ 1496767 h 4702049"/>
              <a:gd name="connsiteX66" fmla="*/ 14193189 w 20114139"/>
              <a:gd name="connsiteY66" fmla="*/ 1758125 h 4702049"/>
              <a:gd name="connsiteX67" fmla="*/ 14586732 w 20114139"/>
              <a:gd name="connsiteY67" fmla="*/ 1918068 h 4702049"/>
              <a:gd name="connsiteX68" fmla="*/ 14981936 w 20114139"/>
              <a:gd name="connsiteY68" fmla="*/ 1943598 h 4702049"/>
              <a:gd name="connsiteX69" fmla="*/ 15156606 w 20114139"/>
              <a:gd name="connsiteY69" fmla="*/ 1941616 h 4702049"/>
              <a:gd name="connsiteX70" fmla="*/ 15440492 w 20114139"/>
              <a:gd name="connsiteY70" fmla="*/ 1964663 h 4702049"/>
              <a:gd name="connsiteX71" fmla="*/ 15397622 w 20114139"/>
              <a:gd name="connsiteY71" fmla="*/ 1726721 h 4702049"/>
              <a:gd name="connsiteX72" fmla="*/ 15707009 w 20114139"/>
              <a:gd name="connsiteY72" fmla="*/ 1642371 h 4702049"/>
              <a:gd name="connsiteX73" fmla="*/ 16087505 w 20114139"/>
              <a:gd name="connsiteY73" fmla="*/ 1623236 h 4702049"/>
              <a:gd name="connsiteX74" fmla="*/ 16109197 w 20114139"/>
              <a:gd name="connsiteY74" fmla="*/ 1174838 h 4702049"/>
              <a:gd name="connsiteX75" fmla="*/ 16247648 w 20114139"/>
              <a:gd name="connsiteY75" fmla="*/ 1260204 h 4702049"/>
              <a:gd name="connsiteX76" fmla="*/ 16760593 w 20114139"/>
              <a:gd name="connsiteY76" fmla="*/ 912407 h 4702049"/>
              <a:gd name="connsiteX77" fmla="*/ 17328139 w 20114139"/>
              <a:gd name="connsiteY77" fmla="*/ 795618 h 4702049"/>
              <a:gd name="connsiteX78" fmla="*/ 17711506 w 20114139"/>
              <a:gd name="connsiteY78" fmla="*/ 433840 h 4702049"/>
              <a:gd name="connsiteX79" fmla="*/ 18080315 w 20114139"/>
              <a:gd name="connsiteY79" fmla="*/ 412248 h 4702049"/>
              <a:gd name="connsiteX80" fmla="*/ 18776124 w 20114139"/>
              <a:gd name="connsiteY80" fmla="*/ 227572 h 4702049"/>
              <a:gd name="connsiteX81" fmla="*/ 19601223 w 20114139"/>
              <a:gd name="connsiteY81" fmla="*/ 1242 h 4702049"/>
              <a:gd name="connsiteX82" fmla="*/ 19966935 w 20114139"/>
              <a:gd name="connsiteY82" fmla="*/ 26696 h 4702049"/>
              <a:gd name="connsiteX83" fmla="*/ 20071313 w 20114139"/>
              <a:gd name="connsiteY83" fmla="*/ 62095 h 4702049"/>
              <a:gd name="connsiteX0" fmla="*/ 20071313 w 20114139"/>
              <a:gd name="connsiteY0" fmla="*/ 62095 h 4573312"/>
              <a:gd name="connsiteX1" fmla="*/ 19285396 w 20114139"/>
              <a:gd name="connsiteY1" fmla="*/ 200149 h 4573312"/>
              <a:gd name="connsiteX2" fmla="*/ 18975298 w 20114139"/>
              <a:gd name="connsiteY2" fmla="*/ 145366 h 4573312"/>
              <a:gd name="connsiteX3" fmla="*/ 18319109 w 20114139"/>
              <a:gd name="connsiteY3" fmla="*/ 361277 h 4573312"/>
              <a:gd name="connsiteX4" fmla="*/ 18499509 w 20114139"/>
              <a:gd name="connsiteY4" fmla="*/ 227033 h 4573312"/>
              <a:gd name="connsiteX5" fmla="*/ 17857743 w 20114139"/>
              <a:gd name="connsiteY5" fmla="*/ 473537 h 4573312"/>
              <a:gd name="connsiteX6" fmla="*/ 17517846 w 20114139"/>
              <a:gd name="connsiteY6" fmla="*/ 732155 h 4573312"/>
              <a:gd name="connsiteX7" fmla="*/ 17226014 w 20114139"/>
              <a:gd name="connsiteY7" fmla="*/ 943128 h 4573312"/>
              <a:gd name="connsiteX8" fmla="*/ 16899928 w 20114139"/>
              <a:gd name="connsiteY8" fmla="*/ 1381110 h 4573312"/>
              <a:gd name="connsiteX9" fmla="*/ 16692222 w 20114139"/>
              <a:gd name="connsiteY9" fmla="*/ 1478328 h 4573312"/>
              <a:gd name="connsiteX10" fmla="*/ 16317139 w 20114139"/>
              <a:gd name="connsiteY10" fmla="*/ 1915828 h 4573312"/>
              <a:gd name="connsiteX11" fmla="*/ 16115509 w 20114139"/>
              <a:gd name="connsiteY11" fmla="*/ 2369343 h 4573312"/>
              <a:gd name="connsiteX12" fmla="*/ 15687070 w 20114139"/>
              <a:gd name="connsiteY12" fmla="*/ 2694072 h 4573312"/>
              <a:gd name="connsiteX13" fmla="*/ 15508381 w 20114139"/>
              <a:gd name="connsiteY13" fmla="*/ 3050349 h 4573312"/>
              <a:gd name="connsiteX14" fmla="*/ 15165410 w 20114139"/>
              <a:gd name="connsiteY14" fmla="*/ 3244805 h 4573312"/>
              <a:gd name="connsiteX15" fmla="*/ 14285745 w 20114139"/>
              <a:gd name="connsiteY15" fmla="*/ 3996008 h 4573312"/>
              <a:gd name="connsiteX16" fmla="*/ 13772391 w 20114139"/>
              <a:gd name="connsiteY16" fmla="*/ 4252597 h 4573312"/>
              <a:gd name="connsiteX17" fmla="*/ 13357247 w 20114139"/>
              <a:gd name="connsiteY17" fmla="*/ 4025664 h 4573312"/>
              <a:gd name="connsiteX18" fmla="*/ 12859931 w 20114139"/>
              <a:gd name="connsiteY18" fmla="*/ 3624842 h 4573312"/>
              <a:gd name="connsiteX19" fmla="*/ 12332904 w 20114139"/>
              <a:gd name="connsiteY19" fmla="*/ 3595865 h 4573312"/>
              <a:gd name="connsiteX20" fmla="*/ 11786265 w 20114139"/>
              <a:gd name="connsiteY20" fmla="*/ 3328883 h 4573312"/>
              <a:gd name="connsiteX21" fmla="*/ 10961093 w 20114139"/>
              <a:gd name="connsiteY21" fmla="*/ 3232601 h 4573312"/>
              <a:gd name="connsiteX22" fmla="*/ 10308079 w 20114139"/>
              <a:gd name="connsiteY22" fmla="*/ 3039618 h 4573312"/>
              <a:gd name="connsiteX23" fmla="*/ 9829136 w 20114139"/>
              <a:gd name="connsiteY23" fmla="*/ 3010641 h 4573312"/>
              <a:gd name="connsiteX24" fmla="*/ 9349063 w 20114139"/>
              <a:gd name="connsiteY24" fmla="*/ 2830573 h 4573312"/>
              <a:gd name="connsiteX25" fmla="*/ 8580232 w 20114139"/>
              <a:gd name="connsiteY25" fmla="*/ 2801596 h 4573312"/>
              <a:gd name="connsiteX26" fmla="*/ 7895119 w 20114139"/>
              <a:gd name="connsiteY26" fmla="*/ 2862661 h 4573312"/>
              <a:gd name="connsiteX27" fmla="*/ 7267113 w 20114139"/>
              <a:gd name="connsiteY27" fmla="*/ 2833666 h 4573312"/>
              <a:gd name="connsiteX28" fmla="*/ 6453260 w 20114139"/>
              <a:gd name="connsiteY28" fmla="*/ 2997707 h 4573312"/>
              <a:gd name="connsiteX29" fmla="*/ 5617881 w 20114139"/>
              <a:gd name="connsiteY29" fmla="*/ 3013751 h 4573312"/>
              <a:gd name="connsiteX30" fmla="*/ 4627976 w 20114139"/>
              <a:gd name="connsiteY30" fmla="*/ 4573310 h 4573312"/>
              <a:gd name="connsiteX31" fmla="*/ 3681492 w 20114139"/>
              <a:gd name="connsiteY31" fmla="*/ 4541226 h 4573312"/>
              <a:gd name="connsiteX32" fmla="*/ 3168145 w 20114139"/>
              <a:gd name="connsiteY32" fmla="*/ 4557268 h 4573312"/>
              <a:gd name="connsiteX33" fmla="*/ 2349997 w 20114139"/>
              <a:gd name="connsiteY33" fmla="*/ 4541226 h 4573312"/>
              <a:gd name="connsiteX34" fmla="*/ 1644145 w 20114139"/>
              <a:gd name="connsiteY34" fmla="*/ 4557268 h 4573312"/>
              <a:gd name="connsiteX35" fmla="*/ 1259134 w 20114139"/>
              <a:gd name="connsiteY35" fmla="*/ 4557268 h 4573312"/>
              <a:gd name="connsiteX36" fmla="*/ 954334 w 20114139"/>
              <a:gd name="connsiteY36" fmla="*/ 4444973 h 4573312"/>
              <a:gd name="connsiteX37" fmla="*/ 617450 w 20114139"/>
              <a:gd name="connsiteY37" fmla="*/ 4252468 h 4573312"/>
              <a:gd name="connsiteX38" fmla="*/ 376819 w 20114139"/>
              <a:gd name="connsiteY38" fmla="*/ 3947668 h 4573312"/>
              <a:gd name="connsiteX39" fmla="*/ 168271 w 20114139"/>
              <a:gd name="connsiteY39" fmla="*/ 3771205 h 4573312"/>
              <a:gd name="connsiteX40" fmla="*/ 23892 w 20114139"/>
              <a:gd name="connsiteY40" fmla="*/ 3434321 h 4573312"/>
              <a:gd name="connsiteX41" fmla="*/ 7850 w 20114139"/>
              <a:gd name="connsiteY41" fmla="*/ 3033268 h 4573312"/>
              <a:gd name="connsiteX42" fmla="*/ 104103 w 20114139"/>
              <a:gd name="connsiteY42" fmla="*/ 2552005 h 4573312"/>
              <a:gd name="connsiteX43" fmla="*/ 248482 w 20114139"/>
              <a:gd name="connsiteY43" fmla="*/ 2183037 h 4573312"/>
              <a:gd name="connsiteX44" fmla="*/ 473071 w 20114139"/>
              <a:gd name="connsiteY44" fmla="*/ 1926363 h 4573312"/>
              <a:gd name="connsiteX45" fmla="*/ 729745 w 20114139"/>
              <a:gd name="connsiteY45" fmla="*/ 1669689 h 4573312"/>
              <a:gd name="connsiteX46" fmla="*/ 1034545 w 20114139"/>
              <a:gd name="connsiteY46" fmla="*/ 1364889 h 4573312"/>
              <a:gd name="connsiteX47" fmla="*/ 1483724 w 20114139"/>
              <a:gd name="connsiteY47" fmla="*/ 947795 h 4573312"/>
              <a:gd name="connsiteX48" fmla="*/ 1852692 w 20114139"/>
              <a:gd name="connsiteY48" fmla="*/ 803416 h 4573312"/>
              <a:gd name="connsiteX49" fmla="*/ 2847303 w 20114139"/>
              <a:gd name="connsiteY49" fmla="*/ 594868 h 4573312"/>
              <a:gd name="connsiteX50" fmla="*/ 3472945 w 20114139"/>
              <a:gd name="connsiteY50" fmla="*/ 514658 h 4573312"/>
              <a:gd name="connsiteX51" fmla="*/ 4515682 w 20114139"/>
              <a:gd name="connsiteY51" fmla="*/ 450489 h 4573312"/>
              <a:gd name="connsiteX52" fmla="*/ 5141324 w 20114139"/>
              <a:gd name="connsiteY52" fmla="*/ 338195 h 4573312"/>
              <a:gd name="connsiteX53" fmla="*/ 6585113 w 20114139"/>
              <a:gd name="connsiteY53" fmla="*/ 274026 h 4573312"/>
              <a:gd name="connsiteX54" fmla="*/ 7611808 w 20114139"/>
              <a:gd name="connsiteY54" fmla="*/ 257984 h 4573312"/>
              <a:gd name="connsiteX55" fmla="*/ 8632333 w 20114139"/>
              <a:gd name="connsiteY55" fmla="*/ 313823 h 4573312"/>
              <a:gd name="connsiteX56" fmla="*/ 9264762 w 20114139"/>
              <a:gd name="connsiteY56" fmla="*/ 332950 h 4573312"/>
              <a:gd name="connsiteX57" fmla="*/ 9622933 w 20114139"/>
              <a:gd name="connsiteY57" fmla="*/ 473627 h 4573312"/>
              <a:gd name="connsiteX58" fmla="*/ 10565102 w 20114139"/>
              <a:gd name="connsiteY58" fmla="*/ 447483 h 4573312"/>
              <a:gd name="connsiteX59" fmla="*/ 11226112 w 20114139"/>
              <a:gd name="connsiteY59" fmla="*/ 600823 h 4573312"/>
              <a:gd name="connsiteX60" fmla="*/ 11627785 w 20114139"/>
              <a:gd name="connsiteY60" fmla="*/ 685688 h 4573312"/>
              <a:gd name="connsiteX61" fmla="*/ 12102668 w 20114139"/>
              <a:gd name="connsiteY61" fmla="*/ 871693 h 4573312"/>
              <a:gd name="connsiteX62" fmla="*/ 12576930 w 20114139"/>
              <a:gd name="connsiteY62" fmla="*/ 879505 h 4573312"/>
              <a:gd name="connsiteX63" fmla="*/ 12863235 w 20114139"/>
              <a:gd name="connsiteY63" fmla="*/ 1141396 h 4573312"/>
              <a:gd name="connsiteX64" fmla="*/ 13309320 w 20114139"/>
              <a:gd name="connsiteY64" fmla="*/ 1287941 h 4573312"/>
              <a:gd name="connsiteX65" fmla="*/ 13810127 w 20114139"/>
              <a:gd name="connsiteY65" fmla="*/ 1496767 h 4573312"/>
              <a:gd name="connsiteX66" fmla="*/ 14193189 w 20114139"/>
              <a:gd name="connsiteY66" fmla="*/ 1758125 h 4573312"/>
              <a:gd name="connsiteX67" fmla="*/ 14586732 w 20114139"/>
              <a:gd name="connsiteY67" fmla="*/ 1918068 h 4573312"/>
              <a:gd name="connsiteX68" fmla="*/ 14981936 w 20114139"/>
              <a:gd name="connsiteY68" fmla="*/ 1943598 h 4573312"/>
              <a:gd name="connsiteX69" fmla="*/ 15156606 w 20114139"/>
              <a:gd name="connsiteY69" fmla="*/ 1941616 h 4573312"/>
              <a:gd name="connsiteX70" fmla="*/ 15440492 w 20114139"/>
              <a:gd name="connsiteY70" fmla="*/ 1964663 h 4573312"/>
              <a:gd name="connsiteX71" fmla="*/ 15397622 w 20114139"/>
              <a:gd name="connsiteY71" fmla="*/ 1726721 h 4573312"/>
              <a:gd name="connsiteX72" fmla="*/ 15707009 w 20114139"/>
              <a:gd name="connsiteY72" fmla="*/ 1642371 h 4573312"/>
              <a:gd name="connsiteX73" fmla="*/ 16087505 w 20114139"/>
              <a:gd name="connsiteY73" fmla="*/ 1623236 h 4573312"/>
              <a:gd name="connsiteX74" fmla="*/ 16109197 w 20114139"/>
              <a:gd name="connsiteY74" fmla="*/ 1174838 h 4573312"/>
              <a:gd name="connsiteX75" fmla="*/ 16247648 w 20114139"/>
              <a:gd name="connsiteY75" fmla="*/ 1260204 h 4573312"/>
              <a:gd name="connsiteX76" fmla="*/ 16760593 w 20114139"/>
              <a:gd name="connsiteY76" fmla="*/ 912407 h 4573312"/>
              <a:gd name="connsiteX77" fmla="*/ 17328139 w 20114139"/>
              <a:gd name="connsiteY77" fmla="*/ 795618 h 4573312"/>
              <a:gd name="connsiteX78" fmla="*/ 17711506 w 20114139"/>
              <a:gd name="connsiteY78" fmla="*/ 433840 h 4573312"/>
              <a:gd name="connsiteX79" fmla="*/ 18080315 w 20114139"/>
              <a:gd name="connsiteY79" fmla="*/ 412248 h 4573312"/>
              <a:gd name="connsiteX80" fmla="*/ 18776124 w 20114139"/>
              <a:gd name="connsiteY80" fmla="*/ 227572 h 4573312"/>
              <a:gd name="connsiteX81" fmla="*/ 19601223 w 20114139"/>
              <a:gd name="connsiteY81" fmla="*/ 1242 h 4573312"/>
              <a:gd name="connsiteX82" fmla="*/ 19966935 w 20114139"/>
              <a:gd name="connsiteY82" fmla="*/ 26696 h 4573312"/>
              <a:gd name="connsiteX83" fmla="*/ 20071313 w 20114139"/>
              <a:gd name="connsiteY83" fmla="*/ 62095 h 4573312"/>
              <a:gd name="connsiteX0" fmla="*/ 20071313 w 20114139"/>
              <a:gd name="connsiteY0" fmla="*/ 62095 h 4566216"/>
              <a:gd name="connsiteX1" fmla="*/ 19285396 w 20114139"/>
              <a:gd name="connsiteY1" fmla="*/ 200149 h 4566216"/>
              <a:gd name="connsiteX2" fmla="*/ 18975298 w 20114139"/>
              <a:gd name="connsiteY2" fmla="*/ 145366 h 4566216"/>
              <a:gd name="connsiteX3" fmla="*/ 18319109 w 20114139"/>
              <a:gd name="connsiteY3" fmla="*/ 361277 h 4566216"/>
              <a:gd name="connsiteX4" fmla="*/ 18499509 w 20114139"/>
              <a:gd name="connsiteY4" fmla="*/ 227033 h 4566216"/>
              <a:gd name="connsiteX5" fmla="*/ 17857743 w 20114139"/>
              <a:gd name="connsiteY5" fmla="*/ 473537 h 4566216"/>
              <a:gd name="connsiteX6" fmla="*/ 17517846 w 20114139"/>
              <a:gd name="connsiteY6" fmla="*/ 732155 h 4566216"/>
              <a:gd name="connsiteX7" fmla="*/ 17226014 w 20114139"/>
              <a:gd name="connsiteY7" fmla="*/ 943128 h 4566216"/>
              <a:gd name="connsiteX8" fmla="*/ 16899928 w 20114139"/>
              <a:gd name="connsiteY8" fmla="*/ 1381110 h 4566216"/>
              <a:gd name="connsiteX9" fmla="*/ 16692222 w 20114139"/>
              <a:gd name="connsiteY9" fmla="*/ 1478328 h 4566216"/>
              <a:gd name="connsiteX10" fmla="*/ 16317139 w 20114139"/>
              <a:gd name="connsiteY10" fmla="*/ 1915828 h 4566216"/>
              <a:gd name="connsiteX11" fmla="*/ 16115509 w 20114139"/>
              <a:gd name="connsiteY11" fmla="*/ 2369343 h 4566216"/>
              <a:gd name="connsiteX12" fmla="*/ 15687070 w 20114139"/>
              <a:gd name="connsiteY12" fmla="*/ 2694072 h 4566216"/>
              <a:gd name="connsiteX13" fmla="*/ 15508381 w 20114139"/>
              <a:gd name="connsiteY13" fmla="*/ 3050349 h 4566216"/>
              <a:gd name="connsiteX14" fmla="*/ 15165410 w 20114139"/>
              <a:gd name="connsiteY14" fmla="*/ 3244805 h 4566216"/>
              <a:gd name="connsiteX15" fmla="*/ 14285745 w 20114139"/>
              <a:gd name="connsiteY15" fmla="*/ 3996008 h 4566216"/>
              <a:gd name="connsiteX16" fmla="*/ 13772391 w 20114139"/>
              <a:gd name="connsiteY16" fmla="*/ 4252597 h 4566216"/>
              <a:gd name="connsiteX17" fmla="*/ 13357247 w 20114139"/>
              <a:gd name="connsiteY17" fmla="*/ 4025664 h 4566216"/>
              <a:gd name="connsiteX18" fmla="*/ 12859931 w 20114139"/>
              <a:gd name="connsiteY18" fmla="*/ 3624842 h 4566216"/>
              <a:gd name="connsiteX19" fmla="*/ 12332904 w 20114139"/>
              <a:gd name="connsiteY19" fmla="*/ 3595865 h 4566216"/>
              <a:gd name="connsiteX20" fmla="*/ 11786265 w 20114139"/>
              <a:gd name="connsiteY20" fmla="*/ 3328883 h 4566216"/>
              <a:gd name="connsiteX21" fmla="*/ 10961093 w 20114139"/>
              <a:gd name="connsiteY21" fmla="*/ 3232601 h 4566216"/>
              <a:gd name="connsiteX22" fmla="*/ 10308079 w 20114139"/>
              <a:gd name="connsiteY22" fmla="*/ 3039618 h 4566216"/>
              <a:gd name="connsiteX23" fmla="*/ 9829136 w 20114139"/>
              <a:gd name="connsiteY23" fmla="*/ 3010641 h 4566216"/>
              <a:gd name="connsiteX24" fmla="*/ 9349063 w 20114139"/>
              <a:gd name="connsiteY24" fmla="*/ 2830573 h 4566216"/>
              <a:gd name="connsiteX25" fmla="*/ 8580232 w 20114139"/>
              <a:gd name="connsiteY25" fmla="*/ 2801596 h 4566216"/>
              <a:gd name="connsiteX26" fmla="*/ 7895119 w 20114139"/>
              <a:gd name="connsiteY26" fmla="*/ 2862661 h 4566216"/>
              <a:gd name="connsiteX27" fmla="*/ 7267113 w 20114139"/>
              <a:gd name="connsiteY27" fmla="*/ 2833666 h 4566216"/>
              <a:gd name="connsiteX28" fmla="*/ 6453260 w 20114139"/>
              <a:gd name="connsiteY28" fmla="*/ 2997707 h 4566216"/>
              <a:gd name="connsiteX29" fmla="*/ 5617881 w 20114139"/>
              <a:gd name="connsiteY29" fmla="*/ 3013751 h 4566216"/>
              <a:gd name="connsiteX30" fmla="*/ 4768813 w 20114139"/>
              <a:gd name="connsiteY30" fmla="*/ 2952686 h 4566216"/>
              <a:gd name="connsiteX31" fmla="*/ 3681492 w 20114139"/>
              <a:gd name="connsiteY31" fmla="*/ 4541226 h 4566216"/>
              <a:gd name="connsiteX32" fmla="*/ 3168145 w 20114139"/>
              <a:gd name="connsiteY32" fmla="*/ 4557268 h 4566216"/>
              <a:gd name="connsiteX33" fmla="*/ 2349997 w 20114139"/>
              <a:gd name="connsiteY33" fmla="*/ 4541226 h 4566216"/>
              <a:gd name="connsiteX34" fmla="*/ 1644145 w 20114139"/>
              <a:gd name="connsiteY34" fmla="*/ 4557268 h 4566216"/>
              <a:gd name="connsiteX35" fmla="*/ 1259134 w 20114139"/>
              <a:gd name="connsiteY35" fmla="*/ 4557268 h 4566216"/>
              <a:gd name="connsiteX36" fmla="*/ 954334 w 20114139"/>
              <a:gd name="connsiteY36" fmla="*/ 4444973 h 4566216"/>
              <a:gd name="connsiteX37" fmla="*/ 617450 w 20114139"/>
              <a:gd name="connsiteY37" fmla="*/ 4252468 h 4566216"/>
              <a:gd name="connsiteX38" fmla="*/ 376819 w 20114139"/>
              <a:gd name="connsiteY38" fmla="*/ 3947668 h 4566216"/>
              <a:gd name="connsiteX39" fmla="*/ 168271 w 20114139"/>
              <a:gd name="connsiteY39" fmla="*/ 3771205 h 4566216"/>
              <a:gd name="connsiteX40" fmla="*/ 23892 w 20114139"/>
              <a:gd name="connsiteY40" fmla="*/ 3434321 h 4566216"/>
              <a:gd name="connsiteX41" fmla="*/ 7850 w 20114139"/>
              <a:gd name="connsiteY41" fmla="*/ 3033268 h 4566216"/>
              <a:gd name="connsiteX42" fmla="*/ 104103 w 20114139"/>
              <a:gd name="connsiteY42" fmla="*/ 2552005 h 4566216"/>
              <a:gd name="connsiteX43" fmla="*/ 248482 w 20114139"/>
              <a:gd name="connsiteY43" fmla="*/ 2183037 h 4566216"/>
              <a:gd name="connsiteX44" fmla="*/ 473071 w 20114139"/>
              <a:gd name="connsiteY44" fmla="*/ 1926363 h 4566216"/>
              <a:gd name="connsiteX45" fmla="*/ 729745 w 20114139"/>
              <a:gd name="connsiteY45" fmla="*/ 1669689 h 4566216"/>
              <a:gd name="connsiteX46" fmla="*/ 1034545 w 20114139"/>
              <a:gd name="connsiteY46" fmla="*/ 1364889 h 4566216"/>
              <a:gd name="connsiteX47" fmla="*/ 1483724 w 20114139"/>
              <a:gd name="connsiteY47" fmla="*/ 947795 h 4566216"/>
              <a:gd name="connsiteX48" fmla="*/ 1852692 w 20114139"/>
              <a:gd name="connsiteY48" fmla="*/ 803416 h 4566216"/>
              <a:gd name="connsiteX49" fmla="*/ 2847303 w 20114139"/>
              <a:gd name="connsiteY49" fmla="*/ 594868 h 4566216"/>
              <a:gd name="connsiteX50" fmla="*/ 3472945 w 20114139"/>
              <a:gd name="connsiteY50" fmla="*/ 514658 h 4566216"/>
              <a:gd name="connsiteX51" fmla="*/ 4515682 w 20114139"/>
              <a:gd name="connsiteY51" fmla="*/ 450489 h 4566216"/>
              <a:gd name="connsiteX52" fmla="*/ 5141324 w 20114139"/>
              <a:gd name="connsiteY52" fmla="*/ 338195 h 4566216"/>
              <a:gd name="connsiteX53" fmla="*/ 6585113 w 20114139"/>
              <a:gd name="connsiteY53" fmla="*/ 274026 h 4566216"/>
              <a:gd name="connsiteX54" fmla="*/ 7611808 w 20114139"/>
              <a:gd name="connsiteY54" fmla="*/ 257984 h 4566216"/>
              <a:gd name="connsiteX55" fmla="*/ 8632333 w 20114139"/>
              <a:gd name="connsiteY55" fmla="*/ 313823 h 4566216"/>
              <a:gd name="connsiteX56" fmla="*/ 9264762 w 20114139"/>
              <a:gd name="connsiteY56" fmla="*/ 332950 h 4566216"/>
              <a:gd name="connsiteX57" fmla="*/ 9622933 w 20114139"/>
              <a:gd name="connsiteY57" fmla="*/ 473627 h 4566216"/>
              <a:gd name="connsiteX58" fmla="*/ 10565102 w 20114139"/>
              <a:gd name="connsiteY58" fmla="*/ 447483 h 4566216"/>
              <a:gd name="connsiteX59" fmla="*/ 11226112 w 20114139"/>
              <a:gd name="connsiteY59" fmla="*/ 600823 h 4566216"/>
              <a:gd name="connsiteX60" fmla="*/ 11627785 w 20114139"/>
              <a:gd name="connsiteY60" fmla="*/ 685688 h 4566216"/>
              <a:gd name="connsiteX61" fmla="*/ 12102668 w 20114139"/>
              <a:gd name="connsiteY61" fmla="*/ 871693 h 4566216"/>
              <a:gd name="connsiteX62" fmla="*/ 12576930 w 20114139"/>
              <a:gd name="connsiteY62" fmla="*/ 879505 h 4566216"/>
              <a:gd name="connsiteX63" fmla="*/ 12863235 w 20114139"/>
              <a:gd name="connsiteY63" fmla="*/ 1141396 h 4566216"/>
              <a:gd name="connsiteX64" fmla="*/ 13309320 w 20114139"/>
              <a:gd name="connsiteY64" fmla="*/ 1287941 h 4566216"/>
              <a:gd name="connsiteX65" fmla="*/ 13810127 w 20114139"/>
              <a:gd name="connsiteY65" fmla="*/ 1496767 h 4566216"/>
              <a:gd name="connsiteX66" fmla="*/ 14193189 w 20114139"/>
              <a:gd name="connsiteY66" fmla="*/ 1758125 h 4566216"/>
              <a:gd name="connsiteX67" fmla="*/ 14586732 w 20114139"/>
              <a:gd name="connsiteY67" fmla="*/ 1918068 h 4566216"/>
              <a:gd name="connsiteX68" fmla="*/ 14981936 w 20114139"/>
              <a:gd name="connsiteY68" fmla="*/ 1943598 h 4566216"/>
              <a:gd name="connsiteX69" fmla="*/ 15156606 w 20114139"/>
              <a:gd name="connsiteY69" fmla="*/ 1941616 h 4566216"/>
              <a:gd name="connsiteX70" fmla="*/ 15440492 w 20114139"/>
              <a:gd name="connsiteY70" fmla="*/ 1964663 h 4566216"/>
              <a:gd name="connsiteX71" fmla="*/ 15397622 w 20114139"/>
              <a:gd name="connsiteY71" fmla="*/ 1726721 h 4566216"/>
              <a:gd name="connsiteX72" fmla="*/ 15707009 w 20114139"/>
              <a:gd name="connsiteY72" fmla="*/ 1642371 h 4566216"/>
              <a:gd name="connsiteX73" fmla="*/ 16087505 w 20114139"/>
              <a:gd name="connsiteY73" fmla="*/ 1623236 h 4566216"/>
              <a:gd name="connsiteX74" fmla="*/ 16109197 w 20114139"/>
              <a:gd name="connsiteY74" fmla="*/ 1174838 h 4566216"/>
              <a:gd name="connsiteX75" fmla="*/ 16247648 w 20114139"/>
              <a:gd name="connsiteY75" fmla="*/ 1260204 h 4566216"/>
              <a:gd name="connsiteX76" fmla="*/ 16760593 w 20114139"/>
              <a:gd name="connsiteY76" fmla="*/ 912407 h 4566216"/>
              <a:gd name="connsiteX77" fmla="*/ 17328139 w 20114139"/>
              <a:gd name="connsiteY77" fmla="*/ 795618 h 4566216"/>
              <a:gd name="connsiteX78" fmla="*/ 17711506 w 20114139"/>
              <a:gd name="connsiteY78" fmla="*/ 433840 h 4566216"/>
              <a:gd name="connsiteX79" fmla="*/ 18080315 w 20114139"/>
              <a:gd name="connsiteY79" fmla="*/ 412248 h 4566216"/>
              <a:gd name="connsiteX80" fmla="*/ 18776124 w 20114139"/>
              <a:gd name="connsiteY80" fmla="*/ 227572 h 4566216"/>
              <a:gd name="connsiteX81" fmla="*/ 19601223 w 20114139"/>
              <a:gd name="connsiteY81" fmla="*/ 1242 h 4566216"/>
              <a:gd name="connsiteX82" fmla="*/ 19966935 w 20114139"/>
              <a:gd name="connsiteY82" fmla="*/ 26696 h 4566216"/>
              <a:gd name="connsiteX83" fmla="*/ 20071313 w 20114139"/>
              <a:gd name="connsiteY83" fmla="*/ 62095 h 4566216"/>
              <a:gd name="connsiteX0" fmla="*/ 20071313 w 20114139"/>
              <a:gd name="connsiteY0" fmla="*/ 62095 h 4566216"/>
              <a:gd name="connsiteX1" fmla="*/ 19285396 w 20114139"/>
              <a:gd name="connsiteY1" fmla="*/ 200149 h 4566216"/>
              <a:gd name="connsiteX2" fmla="*/ 18975298 w 20114139"/>
              <a:gd name="connsiteY2" fmla="*/ 145366 h 4566216"/>
              <a:gd name="connsiteX3" fmla="*/ 18319109 w 20114139"/>
              <a:gd name="connsiteY3" fmla="*/ 361277 h 4566216"/>
              <a:gd name="connsiteX4" fmla="*/ 18499509 w 20114139"/>
              <a:gd name="connsiteY4" fmla="*/ 227033 h 4566216"/>
              <a:gd name="connsiteX5" fmla="*/ 17857743 w 20114139"/>
              <a:gd name="connsiteY5" fmla="*/ 473537 h 4566216"/>
              <a:gd name="connsiteX6" fmla="*/ 17517846 w 20114139"/>
              <a:gd name="connsiteY6" fmla="*/ 732155 h 4566216"/>
              <a:gd name="connsiteX7" fmla="*/ 17226014 w 20114139"/>
              <a:gd name="connsiteY7" fmla="*/ 943128 h 4566216"/>
              <a:gd name="connsiteX8" fmla="*/ 16899928 w 20114139"/>
              <a:gd name="connsiteY8" fmla="*/ 1381110 h 4566216"/>
              <a:gd name="connsiteX9" fmla="*/ 16692222 w 20114139"/>
              <a:gd name="connsiteY9" fmla="*/ 1478328 h 4566216"/>
              <a:gd name="connsiteX10" fmla="*/ 16317139 w 20114139"/>
              <a:gd name="connsiteY10" fmla="*/ 1915828 h 4566216"/>
              <a:gd name="connsiteX11" fmla="*/ 16115509 w 20114139"/>
              <a:gd name="connsiteY11" fmla="*/ 2369343 h 4566216"/>
              <a:gd name="connsiteX12" fmla="*/ 15687070 w 20114139"/>
              <a:gd name="connsiteY12" fmla="*/ 2694072 h 4566216"/>
              <a:gd name="connsiteX13" fmla="*/ 15508381 w 20114139"/>
              <a:gd name="connsiteY13" fmla="*/ 3050349 h 4566216"/>
              <a:gd name="connsiteX14" fmla="*/ 15165410 w 20114139"/>
              <a:gd name="connsiteY14" fmla="*/ 3244805 h 4566216"/>
              <a:gd name="connsiteX15" fmla="*/ 14285745 w 20114139"/>
              <a:gd name="connsiteY15" fmla="*/ 3996008 h 4566216"/>
              <a:gd name="connsiteX16" fmla="*/ 13772391 w 20114139"/>
              <a:gd name="connsiteY16" fmla="*/ 4252597 h 4566216"/>
              <a:gd name="connsiteX17" fmla="*/ 13357247 w 20114139"/>
              <a:gd name="connsiteY17" fmla="*/ 4025664 h 4566216"/>
              <a:gd name="connsiteX18" fmla="*/ 12859931 w 20114139"/>
              <a:gd name="connsiteY18" fmla="*/ 3624842 h 4566216"/>
              <a:gd name="connsiteX19" fmla="*/ 12332904 w 20114139"/>
              <a:gd name="connsiteY19" fmla="*/ 3595865 h 4566216"/>
              <a:gd name="connsiteX20" fmla="*/ 11786265 w 20114139"/>
              <a:gd name="connsiteY20" fmla="*/ 3328883 h 4566216"/>
              <a:gd name="connsiteX21" fmla="*/ 10961093 w 20114139"/>
              <a:gd name="connsiteY21" fmla="*/ 3232601 h 4566216"/>
              <a:gd name="connsiteX22" fmla="*/ 10308079 w 20114139"/>
              <a:gd name="connsiteY22" fmla="*/ 3039618 h 4566216"/>
              <a:gd name="connsiteX23" fmla="*/ 9829136 w 20114139"/>
              <a:gd name="connsiteY23" fmla="*/ 3010641 h 4566216"/>
              <a:gd name="connsiteX24" fmla="*/ 9349063 w 20114139"/>
              <a:gd name="connsiteY24" fmla="*/ 2830573 h 4566216"/>
              <a:gd name="connsiteX25" fmla="*/ 8580232 w 20114139"/>
              <a:gd name="connsiteY25" fmla="*/ 2801596 h 4566216"/>
              <a:gd name="connsiteX26" fmla="*/ 7895119 w 20114139"/>
              <a:gd name="connsiteY26" fmla="*/ 2862661 h 4566216"/>
              <a:gd name="connsiteX27" fmla="*/ 7267113 w 20114139"/>
              <a:gd name="connsiteY27" fmla="*/ 2833666 h 4566216"/>
              <a:gd name="connsiteX28" fmla="*/ 6406306 w 20114139"/>
              <a:gd name="connsiteY28" fmla="*/ 2862643 h 4566216"/>
              <a:gd name="connsiteX29" fmla="*/ 5617881 w 20114139"/>
              <a:gd name="connsiteY29" fmla="*/ 3013751 h 4566216"/>
              <a:gd name="connsiteX30" fmla="*/ 4768813 w 20114139"/>
              <a:gd name="connsiteY30" fmla="*/ 2952686 h 4566216"/>
              <a:gd name="connsiteX31" fmla="*/ 3681492 w 20114139"/>
              <a:gd name="connsiteY31" fmla="*/ 4541226 h 4566216"/>
              <a:gd name="connsiteX32" fmla="*/ 3168145 w 20114139"/>
              <a:gd name="connsiteY32" fmla="*/ 4557268 h 4566216"/>
              <a:gd name="connsiteX33" fmla="*/ 2349997 w 20114139"/>
              <a:gd name="connsiteY33" fmla="*/ 4541226 h 4566216"/>
              <a:gd name="connsiteX34" fmla="*/ 1644145 w 20114139"/>
              <a:gd name="connsiteY34" fmla="*/ 4557268 h 4566216"/>
              <a:gd name="connsiteX35" fmla="*/ 1259134 w 20114139"/>
              <a:gd name="connsiteY35" fmla="*/ 4557268 h 4566216"/>
              <a:gd name="connsiteX36" fmla="*/ 954334 w 20114139"/>
              <a:gd name="connsiteY36" fmla="*/ 4444973 h 4566216"/>
              <a:gd name="connsiteX37" fmla="*/ 617450 w 20114139"/>
              <a:gd name="connsiteY37" fmla="*/ 4252468 h 4566216"/>
              <a:gd name="connsiteX38" fmla="*/ 376819 w 20114139"/>
              <a:gd name="connsiteY38" fmla="*/ 3947668 h 4566216"/>
              <a:gd name="connsiteX39" fmla="*/ 168271 w 20114139"/>
              <a:gd name="connsiteY39" fmla="*/ 3771205 h 4566216"/>
              <a:gd name="connsiteX40" fmla="*/ 23892 w 20114139"/>
              <a:gd name="connsiteY40" fmla="*/ 3434321 h 4566216"/>
              <a:gd name="connsiteX41" fmla="*/ 7850 w 20114139"/>
              <a:gd name="connsiteY41" fmla="*/ 3033268 h 4566216"/>
              <a:gd name="connsiteX42" fmla="*/ 104103 w 20114139"/>
              <a:gd name="connsiteY42" fmla="*/ 2552005 h 4566216"/>
              <a:gd name="connsiteX43" fmla="*/ 248482 w 20114139"/>
              <a:gd name="connsiteY43" fmla="*/ 2183037 h 4566216"/>
              <a:gd name="connsiteX44" fmla="*/ 473071 w 20114139"/>
              <a:gd name="connsiteY44" fmla="*/ 1926363 h 4566216"/>
              <a:gd name="connsiteX45" fmla="*/ 729745 w 20114139"/>
              <a:gd name="connsiteY45" fmla="*/ 1669689 h 4566216"/>
              <a:gd name="connsiteX46" fmla="*/ 1034545 w 20114139"/>
              <a:gd name="connsiteY46" fmla="*/ 1364889 h 4566216"/>
              <a:gd name="connsiteX47" fmla="*/ 1483724 w 20114139"/>
              <a:gd name="connsiteY47" fmla="*/ 947795 h 4566216"/>
              <a:gd name="connsiteX48" fmla="*/ 1852692 w 20114139"/>
              <a:gd name="connsiteY48" fmla="*/ 803416 h 4566216"/>
              <a:gd name="connsiteX49" fmla="*/ 2847303 w 20114139"/>
              <a:gd name="connsiteY49" fmla="*/ 594868 h 4566216"/>
              <a:gd name="connsiteX50" fmla="*/ 3472945 w 20114139"/>
              <a:gd name="connsiteY50" fmla="*/ 514658 h 4566216"/>
              <a:gd name="connsiteX51" fmla="*/ 4515682 w 20114139"/>
              <a:gd name="connsiteY51" fmla="*/ 450489 h 4566216"/>
              <a:gd name="connsiteX52" fmla="*/ 5141324 w 20114139"/>
              <a:gd name="connsiteY52" fmla="*/ 338195 h 4566216"/>
              <a:gd name="connsiteX53" fmla="*/ 6585113 w 20114139"/>
              <a:gd name="connsiteY53" fmla="*/ 274026 h 4566216"/>
              <a:gd name="connsiteX54" fmla="*/ 7611808 w 20114139"/>
              <a:gd name="connsiteY54" fmla="*/ 257984 h 4566216"/>
              <a:gd name="connsiteX55" fmla="*/ 8632333 w 20114139"/>
              <a:gd name="connsiteY55" fmla="*/ 313823 h 4566216"/>
              <a:gd name="connsiteX56" fmla="*/ 9264762 w 20114139"/>
              <a:gd name="connsiteY56" fmla="*/ 332950 h 4566216"/>
              <a:gd name="connsiteX57" fmla="*/ 9622933 w 20114139"/>
              <a:gd name="connsiteY57" fmla="*/ 473627 h 4566216"/>
              <a:gd name="connsiteX58" fmla="*/ 10565102 w 20114139"/>
              <a:gd name="connsiteY58" fmla="*/ 447483 h 4566216"/>
              <a:gd name="connsiteX59" fmla="*/ 11226112 w 20114139"/>
              <a:gd name="connsiteY59" fmla="*/ 600823 h 4566216"/>
              <a:gd name="connsiteX60" fmla="*/ 11627785 w 20114139"/>
              <a:gd name="connsiteY60" fmla="*/ 685688 h 4566216"/>
              <a:gd name="connsiteX61" fmla="*/ 12102668 w 20114139"/>
              <a:gd name="connsiteY61" fmla="*/ 871693 h 4566216"/>
              <a:gd name="connsiteX62" fmla="*/ 12576930 w 20114139"/>
              <a:gd name="connsiteY62" fmla="*/ 879505 h 4566216"/>
              <a:gd name="connsiteX63" fmla="*/ 12863235 w 20114139"/>
              <a:gd name="connsiteY63" fmla="*/ 1141396 h 4566216"/>
              <a:gd name="connsiteX64" fmla="*/ 13309320 w 20114139"/>
              <a:gd name="connsiteY64" fmla="*/ 1287941 h 4566216"/>
              <a:gd name="connsiteX65" fmla="*/ 13810127 w 20114139"/>
              <a:gd name="connsiteY65" fmla="*/ 1496767 h 4566216"/>
              <a:gd name="connsiteX66" fmla="*/ 14193189 w 20114139"/>
              <a:gd name="connsiteY66" fmla="*/ 1758125 h 4566216"/>
              <a:gd name="connsiteX67" fmla="*/ 14586732 w 20114139"/>
              <a:gd name="connsiteY67" fmla="*/ 1918068 h 4566216"/>
              <a:gd name="connsiteX68" fmla="*/ 14981936 w 20114139"/>
              <a:gd name="connsiteY68" fmla="*/ 1943598 h 4566216"/>
              <a:gd name="connsiteX69" fmla="*/ 15156606 w 20114139"/>
              <a:gd name="connsiteY69" fmla="*/ 1941616 h 4566216"/>
              <a:gd name="connsiteX70" fmla="*/ 15440492 w 20114139"/>
              <a:gd name="connsiteY70" fmla="*/ 1964663 h 4566216"/>
              <a:gd name="connsiteX71" fmla="*/ 15397622 w 20114139"/>
              <a:gd name="connsiteY71" fmla="*/ 1726721 h 4566216"/>
              <a:gd name="connsiteX72" fmla="*/ 15707009 w 20114139"/>
              <a:gd name="connsiteY72" fmla="*/ 1642371 h 4566216"/>
              <a:gd name="connsiteX73" fmla="*/ 16087505 w 20114139"/>
              <a:gd name="connsiteY73" fmla="*/ 1623236 h 4566216"/>
              <a:gd name="connsiteX74" fmla="*/ 16109197 w 20114139"/>
              <a:gd name="connsiteY74" fmla="*/ 1174838 h 4566216"/>
              <a:gd name="connsiteX75" fmla="*/ 16247648 w 20114139"/>
              <a:gd name="connsiteY75" fmla="*/ 1260204 h 4566216"/>
              <a:gd name="connsiteX76" fmla="*/ 16760593 w 20114139"/>
              <a:gd name="connsiteY76" fmla="*/ 912407 h 4566216"/>
              <a:gd name="connsiteX77" fmla="*/ 17328139 w 20114139"/>
              <a:gd name="connsiteY77" fmla="*/ 795618 h 4566216"/>
              <a:gd name="connsiteX78" fmla="*/ 17711506 w 20114139"/>
              <a:gd name="connsiteY78" fmla="*/ 433840 h 4566216"/>
              <a:gd name="connsiteX79" fmla="*/ 18080315 w 20114139"/>
              <a:gd name="connsiteY79" fmla="*/ 412248 h 4566216"/>
              <a:gd name="connsiteX80" fmla="*/ 18776124 w 20114139"/>
              <a:gd name="connsiteY80" fmla="*/ 227572 h 4566216"/>
              <a:gd name="connsiteX81" fmla="*/ 19601223 w 20114139"/>
              <a:gd name="connsiteY81" fmla="*/ 1242 h 4566216"/>
              <a:gd name="connsiteX82" fmla="*/ 19966935 w 20114139"/>
              <a:gd name="connsiteY82" fmla="*/ 26696 h 4566216"/>
              <a:gd name="connsiteX83" fmla="*/ 20071313 w 20114139"/>
              <a:gd name="connsiteY83" fmla="*/ 62095 h 4566216"/>
              <a:gd name="connsiteX0" fmla="*/ 20071313 w 20114139"/>
              <a:gd name="connsiteY0" fmla="*/ 62095 h 4566216"/>
              <a:gd name="connsiteX1" fmla="*/ 19285396 w 20114139"/>
              <a:gd name="connsiteY1" fmla="*/ 200149 h 4566216"/>
              <a:gd name="connsiteX2" fmla="*/ 18975298 w 20114139"/>
              <a:gd name="connsiteY2" fmla="*/ 145366 h 4566216"/>
              <a:gd name="connsiteX3" fmla="*/ 18319109 w 20114139"/>
              <a:gd name="connsiteY3" fmla="*/ 361277 h 4566216"/>
              <a:gd name="connsiteX4" fmla="*/ 18499509 w 20114139"/>
              <a:gd name="connsiteY4" fmla="*/ 227033 h 4566216"/>
              <a:gd name="connsiteX5" fmla="*/ 17857743 w 20114139"/>
              <a:gd name="connsiteY5" fmla="*/ 473537 h 4566216"/>
              <a:gd name="connsiteX6" fmla="*/ 17517846 w 20114139"/>
              <a:gd name="connsiteY6" fmla="*/ 732155 h 4566216"/>
              <a:gd name="connsiteX7" fmla="*/ 17226014 w 20114139"/>
              <a:gd name="connsiteY7" fmla="*/ 943128 h 4566216"/>
              <a:gd name="connsiteX8" fmla="*/ 16899928 w 20114139"/>
              <a:gd name="connsiteY8" fmla="*/ 1381110 h 4566216"/>
              <a:gd name="connsiteX9" fmla="*/ 16692222 w 20114139"/>
              <a:gd name="connsiteY9" fmla="*/ 1478328 h 4566216"/>
              <a:gd name="connsiteX10" fmla="*/ 16317139 w 20114139"/>
              <a:gd name="connsiteY10" fmla="*/ 1915828 h 4566216"/>
              <a:gd name="connsiteX11" fmla="*/ 16115509 w 20114139"/>
              <a:gd name="connsiteY11" fmla="*/ 2369343 h 4566216"/>
              <a:gd name="connsiteX12" fmla="*/ 15687070 w 20114139"/>
              <a:gd name="connsiteY12" fmla="*/ 2694072 h 4566216"/>
              <a:gd name="connsiteX13" fmla="*/ 15508381 w 20114139"/>
              <a:gd name="connsiteY13" fmla="*/ 3050349 h 4566216"/>
              <a:gd name="connsiteX14" fmla="*/ 15165410 w 20114139"/>
              <a:gd name="connsiteY14" fmla="*/ 3244805 h 4566216"/>
              <a:gd name="connsiteX15" fmla="*/ 14285745 w 20114139"/>
              <a:gd name="connsiteY15" fmla="*/ 3996008 h 4566216"/>
              <a:gd name="connsiteX16" fmla="*/ 13772391 w 20114139"/>
              <a:gd name="connsiteY16" fmla="*/ 4252597 h 4566216"/>
              <a:gd name="connsiteX17" fmla="*/ 13357247 w 20114139"/>
              <a:gd name="connsiteY17" fmla="*/ 4025664 h 4566216"/>
              <a:gd name="connsiteX18" fmla="*/ 12859931 w 20114139"/>
              <a:gd name="connsiteY18" fmla="*/ 3624842 h 4566216"/>
              <a:gd name="connsiteX19" fmla="*/ 12332904 w 20114139"/>
              <a:gd name="connsiteY19" fmla="*/ 3595865 h 4566216"/>
              <a:gd name="connsiteX20" fmla="*/ 11786265 w 20114139"/>
              <a:gd name="connsiteY20" fmla="*/ 3328883 h 4566216"/>
              <a:gd name="connsiteX21" fmla="*/ 10961093 w 20114139"/>
              <a:gd name="connsiteY21" fmla="*/ 3232601 h 4566216"/>
              <a:gd name="connsiteX22" fmla="*/ 10308079 w 20114139"/>
              <a:gd name="connsiteY22" fmla="*/ 3039618 h 4566216"/>
              <a:gd name="connsiteX23" fmla="*/ 9829136 w 20114139"/>
              <a:gd name="connsiteY23" fmla="*/ 3010641 h 4566216"/>
              <a:gd name="connsiteX24" fmla="*/ 9349063 w 20114139"/>
              <a:gd name="connsiteY24" fmla="*/ 2830573 h 4566216"/>
              <a:gd name="connsiteX25" fmla="*/ 8580232 w 20114139"/>
              <a:gd name="connsiteY25" fmla="*/ 2801596 h 4566216"/>
              <a:gd name="connsiteX26" fmla="*/ 7895119 w 20114139"/>
              <a:gd name="connsiteY26" fmla="*/ 2862661 h 4566216"/>
              <a:gd name="connsiteX27" fmla="*/ 7267113 w 20114139"/>
              <a:gd name="connsiteY27" fmla="*/ 2833666 h 4566216"/>
              <a:gd name="connsiteX28" fmla="*/ 6406306 w 20114139"/>
              <a:gd name="connsiteY28" fmla="*/ 2862643 h 4566216"/>
              <a:gd name="connsiteX29" fmla="*/ 5570927 w 20114139"/>
              <a:gd name="connsiteY29" fmla="*/ 2923709 h 4566216"/>
              <a:gd name="connsiteX30" fmla="*/ 4768813 w 20114139"/>
              <a:gd name="connsiteY30" fmla="*/ 2952686 h 4566216"/>
              <a:gd name="connsiteX31" fmla="*/ 3681492 w 20114139"/>
              <a:gd name="connsiteY31" fmla="*/ 4541226 h 4566216"/>
              <a:gd name="connsiteX32" fmla="*/ 3168145 w 20114139"/>
              <a:gd name="connsiteY32" fmla="*/ 4557268 h 4566216"/>
              <a:gd name="connsiteX33" fmla="*/ 2349997 w 20114139"/>
              <a:gd name="connsiteY33" fmla="*/ 4541226 h 4566216"/>
              <a:gd name="connsiteX34" fmla="*/ 1644145 w 20114139"/>
              <a:gd name="connsiteY34" fmla="*/ 4557268 h 4566216"/>
              <a:gd name="connsiteX35" fmla="*/ 1259134 w 20114139"/>
              <a:gd name="connsiteY35" fmla="*/ 4557268 h 4566216"/>
              <a:gd name="connsiteX36" fmla="*/ 954334 w 20114139"/>
              <a:gd name="connsiteY36" fmla="*/ 4444973 h 4566216"/>
              <a:gd name="connsiteX37" fmla="*/ 617450 w 20114139"/>
              <a:gd name="connsiteY37" fmla="*/ 4252468 h 4566216"/>
              <a:gd name="connsiteX38" fmla="*/ 376819 w 20114139"/>
              <a:gd name="connsiteY38" fmla="*/ 3947668 h 4566216"/>
              <a:gd name="connsiteX39" fmla="*/ 168271 w 20114139"/>
              <a:gd name="connsiteY39" fmla="*/ 3771205 h 4566216"/>
              <a:gd name="connsiteX40" fmla="*/ 23892 w 20114139"/>
              <a:gd name="connsiteY40" fmla="*/ 3434321 h 4566216"/>
              <a:gd name="connsiteX41" fmla="*/ 7850 w 20114139"/>
              <a:gd name="connsiteY41" fmla="*/ 3033268 h 4566216"/>
              <a:gd name="connsiteX42" fmla="*/ 104103 w 20114139"/>
              <a:gd name="connsiteY42" fmla="*/ 2552005 h 4566216"/>
              <a:gd name="connsiteX43" fmla="*/ 248482 w 20114139"/>
              <a:gd name="connsiteY43" fmla="*/ 2183037 h 4566216"/>
              <a:gd name="connsiteX44" fmla="*/ 473071 w 20114139"/>
              <a:gd name="connsiteY44" fmla="*/ 1926363 h 4566216"/>
              <a:gd name="connsiteX45" fmla="*/ 729745 w 20114139"/>
              <a:gd name="connsiteY45" fmla="*/ 1669689 h 4566216"/>
              <a:gd name="connsiteX46" fmla="*/ 1034545 w 20114139"/>
              <a:gd name="connsiteY46" fmla="*/ 1364889 h 4566216"/>
              <a:gd name="connsiteX47" fmla="*/ 1483724 w 20114139"/>
              <a:gd name="connsiteY47" fmla="*/ 947795 h 4566216"/>
              <a:gd name="connsiteX48" fmla="*/ 1852692 w 20114139"/>
              <a:gd name="connsiteY48" fmla="*/ 803416 h 4566216"/>
              <a:gd name="connsiteX49" fmla="*/ 2847303 w 20114139"/>
              <a:gd name="connsiteY49" fmla="*/ 594868 h 4566216"/>
              <a:gd name="connsiteX50" fmla="*/ 3472945 w 20114139"/>
              <a:gd name="connsiteY50" fmla="*/ 514658 h 4566216"/>
              <a:gd name="connsiteX51" fmla="*/ 4515682 w 20114139"/>
              <a:gd name="connsiteY51" fmla="*/ 450489 h 4566216"/>
              <a:gd name="connsiteX52" fmla="*/ 5141324 w 20114139"/>
              <a:gd name="connsiteY52" fmla="*/ 338195 h 4566216"/>
              <a:gd name="connsiteX53" fmla="*/ 6585113 w 20114139"/>
              <a:gd name="connsiteY53" fmla="*/ 274026 h 4566216"/>
              <a:gd name="connsiteX54" fmla="*/ 7611808 w 20114139"/>
              <a:gd name="connsiteY54" fmla="*/ 257984 h 4566216"/>
              <a:gd name="connsiteX55" fmla="*/ 8632333 w 20114139"/>
              <a:gd name="connsiteY55" fmla="*/ 313823 h 4566216"/>
              <a:gd name="connsiteX56" fmla="*/ 9264762 w 20114139"/>
              <a:gd name="connsiteY56" fmla="*/ 332950 h 4566216"/>
              <a:gd name="connsiteX57" fmla="*/ 9622933 w 20114139"/>
              <a:gd name="connsiteY57" fmla="*/ 473627 h 4566216"/>
              <a:gd name="connsiteX58" fmla="*/ 10565102 w 20114139"/>
              <a:gd name="connsiteY58" fmla="*/ 447483 h 4566216"/>
              <a:gd name="connsiteX59" fmla="*/ 11226112 w 20114139"/>
              <a:gd name="connsiteY59" fmla="*/ 600823 h 4566216"/>
              <a:gd name="connsiteX60" fmla="*/ 11627785 w 20114139"/>
              <a:gd name="connsiteY60" fmla="*/ 685688 h 4566216"/>
              <a:gd name="connsiteX61" fmla="*/ 12102668 w 20114139"/>
              <a:gd name="connsiteY61" fmla="*/ 871693 h 4566216"/>
              <a:gd name="connsiteX62" fmla="*/ 12576930 w 20114139"/>
              <a:gd name="connsiteY62" fmla="*/ 879505 h 4566216"/>
              <a:gd name="connsiteX63" fmla="*/ 12863235 w 20114139"/>
              <a:gd name="connsiteY63" fmla="*/ 1141396 h 4566216"/>
              <a:gd name="connsiteX64" fmla="*/ 13309320 w 20114139"/>
              <a:gd name="connsiteY64" fmla="*/ 1287941 h 4566216"/>
              <a:gd name="connsiteX65" fmla="*/ 13810127 w 20114139"/>
              <a:gd name="connsiteY65" fmla="*/ 1496767 h 4566216"/>
              <a:gd name="connsiteX66" fmla="*/ 14193189 w 20114139"/>
              <a:gd name="connsiteY66" fmla="*/ 1758125 h 4566216"/>
              <a:gd name="connsiteX67" fmla="*/ 14586732 w 20114139"/>
              <a:gd name="connsiteY67" fmla="*/ 1918068 h 4566216"/>
              <a:gd name="connsiteX68" fmla="*/ 14981936 w 20114139"/>
              <a:gd name="connsiteY68" fmla="*/ 1943598 h 4566216"/>
              <a:gd name="connsiteX69" fmla="*/ 15156606 w 20114139"/>
              <a:gd name="connsiteY69" fmla="*/ 1941616 h 4566216"/>
              <a:gd name="connsiteX70" fmla="*/ 15440492 w 20114139"/>
              <a:gd name="connsiteY70" fmla="*/ 1964663 h 4566216"/>
              <a:gd name="connsiteX71" fmla="*/ 15397622 w 20114139"/>
              <a:gd name="connsiteY71" fmla="*/ 1726721 h 4566216"/>
              <a:gd name="connsiteX72" fmla="*/ 15707009 w 20114139"/>
              <a:gd name="connsiteY72" fmla="*/ 1642371 h 4566216"/>
              <a:gd name="connsiteX73" fmla="*/ 16087505 w 20114139"/>
              <a:gd name="connsiteY73" fmla="*/ 1623236 h 4566216"/>
              <a:gd name="connsiteX74" fmla="*/ 16109197 w 20114139"/>
              <a:gd name="connsiteY74" fmla="*/ 1174838 h 4566216"/>
              <a:gd name="connsiteX75" fmla="*/ 16247648 w 20114139"/>
              <a:gd name="connsiteY75" fmla="*/ 1260204 h 4566216"/>
              <a:gd name="connsiteX76" fmla="*/ 16760593 w 20114139"/>
              <a:gd name="connsiteY76" fmla="*/ 912407 h 4566216"/>
              <a:gd name="connsiteX77" fmla="*/ 17328139 w 20114139"/>
              <a:gd name="connsiteY77" fmla="*/ 795618 h 4566216"/>
              <a:gd name="connsiteX78" fmla="*/ 17711506 w 20114139"/>
              <a:gd name="connsiteY78" fmla="*/ 433840 h 4566216"/>
              <a:gd name="connsiteX79" fmla="*/ 18080315 w 20114139"/>
              <a:gd name="connsiteY79" fmla="*/ 412248 h 4566216"/>
              <a:gd name="connsiteX80" fmla="*/ 18776124 w 20114139"/>
              <a:gd name="connsiteY80" fmla="*/ 227572 h 4566216"/>
              <a:gd name="connsiteX81" fmla="*/ 19601223 w 20114139"/>
              <a:gd name="connsiteY81" fmla="*/ 1242 h 4566216"/>
              <a:gd name="connsiteX82" fmla="*/ 19966935 w 20114139"/>
              <a:gd name="connsiteY82" fmla="*/ 26696 h 4566216"/>
              <a:gd name="connsiteX83" fmla="*/ 20071313 w 20114139"/>
              <a:gd name="connsiteY83" fmla="*/ 62095 h 4566216"/>
              <a:gd name="connsiteX0" fmla="*/ 20071313 w 20114139"/>
              <a:gd name="connsiteY0" fmla="*/ 62095 h 4659964"/>
              <a:gd name="connsiteX1" fmla="*/ 19285396 w 20114139"/>
              <a:gd name="connsiteY1" fmla="*/ 200149 h 4659964"/>
              <a:gd name="connsiteX2" fmla="*/ 18975298 w 20114139"/>
              <a:gd name="connsiteY2" fmla="*/ 145366 h 4659964"/>
              <a:gd name="connsiteX3" fmla="*/ 18319109 w 20114139"/>
              <a:gd name="connsiteY3" fmla="*/ 361277 h 4659964"/>
              <a:gd name="connsiteX4" fmla="*/ 18499509 w 20114139"/>
              <a:gd name="connsiteY4" fmla="*/ 227033 h 4659964"/>
              <a:gd name="connsiteX5" fmla="*/ 17857743 w 20114139"/>
              <a:gd name="connsiteY5" fmla="*/ 473537 h 4659964"/>
              <a:gd name="connsiteX6" fmla="*/ 17517846 w 20114139"/>
              <a:gd name="connsiteY6" fmla="*/ 732155 h 4659964"/>
              <a:gd name="connsiteX7" fmla="*/ 17226014 w 20114139"/>
              <a:gd name="connsiteY7" fmla="*/ 943128 h 4659964"/>
              <a:gd name="connsiteX8" fmla="*/ 16899928 w 20114139"/>
              <a:gd name="connsiteY8" fmla="*/ 1381110 h 4659964"/>
              <a:gd name="connsiteX9" fmla="*/ 16692222 w 20114139"/>
              <a:gd name="connsiteY9" fmla="*/ 1478328 h 4659964"/>
              <a:gd name="connsiteX10" fmla="*/ 16317139 w 20114139"/>
              <a:gd name="connsiteY10" fmla="*/ 1915828 h 4659964"/>
              <a:gd name="connsiteX11" fmla="*/ 16115509 w 20114139"/>
              <a:gd name="connsiteY11" fmla="*/ 2369343 h 4659964"/>
              <a:gd name="connsiteX12" fmla="*/ 15687070 w 20114139"/>
              <a:gd name="connsiteY12" fmla="*/ 2694072 h 4659964"/>
              <a:gd name="connsiteX13" fmla="*/ 15508381 w 20114139"/>
              <a:gd name="connsiteY13" fmla="*/ 3050349 h 4659964"/>
              <a:gd name="connsiteX14" fmla="*/ 15165410 w 20114139"/>
              <a:gd name="connsiteY14" fmla="*/ 3244805 h 4659964"/>
              <a:gd name="connsiteX15" fmla="*/ 14285745 w 20114139"/>
              <a:gd name="connsiteY15" fmla="*/ 3996008 h 4659964"/>
              <a:gd name="connsiteX16" fmla="*/ 13772391 w 20114139"/>
              <a:gd name="connsiteY16" fmla="*/ 4252597 h 4659964"/>
              <a:gd name="connsiteX17" fmla="*/ 13357247 w 20114139"/>
              <a:gd name="connsiteY17" fmla="*/ 4025664 h 4659964"/>
              <a:gd name="connsiteX18" fmla="*/ 12859931 w 20114139"/>
              <a:gd name="connsiteY18" fmla="*/ 3624842 h 4659964"/>
              <a:gd name="connsiteX19" fmla="*/ 12332904 w 20114139"/>
              <a:gd name="connsiteY19" fmla="*/ 3595865 h 4659964"/>
              <a:gd name="connsiteX20" fmla="*/ 11786265 w 20114139"/>
              <a:gd name="connsiteY20" fmla="*/ 3328883 h 4659964"/>
              <a:gd name="connsiteX21" fmla="*/ 10961093 w 20114139"/>
              <a:gd name="connsiteY21" fmla="*/ 3232601 h 4659964"/>
              <a:gd name="connsiteX22" fmla="*/ 10308079 w 20114139"/>
              <a:gd name="connsiteY22" fmla="*/ 3039618 h 4659964"/>
              <a:gd name="connsiteX23" fmla="*/ 9829136 w 20114139"/>
              <a:gd name="connsiteY23" fmla="*/ 3010641 h 4659964"/>
              <a:gd name="connsiteX24" fmla="*/ 9349063 w 20114139"/>
              <a:gd name="connsiteY24" fmla="*/ 2830573 h 4659964"/>
              <a:gd name="connsiteX25" fmla="*/ 8580232 w 20114139"/>
              <a:gd name="connsiteY25" fmla="*/ 2801596 h 4659964"/>
              <a:gd name="connsiteX26" fmla="*/ 7895119 w 20114139"/>
              <a:gd name="connsiteY26" fmla="*/ 2862661 h 4659964"/>
              <a:gd name="connsiteX27" fmla="*/ 7267113 w 20114139"/>
              <a:gd name="connsiteY27" fmla="*/ 2833666 h 4659964"/>
              <a:gd name="connsiteX28" fmla="*/ 6406306 w 20114139"/>
              <a:gd name="connsiteY28" fmla="*/ 2862643 h 4659964"/>
              <a:gd name="connsiteX29" fmla="*/ 5570927 w 20114139"/>
              <a:gd name="connsiteY29" fmla="*/ 2923709 h 4659964"/>
              <a:gd name="connsiteX30" fmla="*/ 4768813 w 20114139"/>
              <a:gd name="connsiteY30" fmla="*/ 2952686 h 4659964"/>
              <a:gd name="connsiteX31" fmla="*/ 3869291 w 20114139"/>
              <a:gd name="connsiteY31" fmla="*/ 3100665 h 4659964"/>
              <a:gd name="connsiteX32" fmla="*/ 3168145 w 20114139"/>
              <a:gd name="connsiteY32" fmla="*/ 4557268 h 4659964"/>
              <a:gd name="connsiteX33" fmla="*/ 2349997 w 20114139"/>
              <a:gd name="connsiteY33" fmla="*/ 4541226 h 4659964"/>
              <a:gd name="connsiteX34" fmla="*/ 1644145 w 20114139"/>
              <a:gd name="connsiteY34" fmla="*/ 4557268 h 4659964"/>
              <a:gd name="connsiteX35" fmla="*/ 1259134 w 20114139"/>
              <a:gd name="connsiteY35" fmla="*/ 4557268 h 4659964"/>
              <a:gd name="connsiteX36" fmla="*/ 954334 w 20114139"/>
              <a:gd name="connsiteY36" fmla="*/ 4444973 h 4659964"/>
              <a:gd name="connsiteX37" fmla="*/ 617450 w 20114139"/>
              <a:gd name="connsiteY37" fmla="*/ 4252468 h 4659964"/>
              <a:gd name="connsiteX38" fmla="*/ 376819 w 20114139"/>
              <a:gd name="connsiteY38" fmla="*/ 3947668 h 4659964"/>
              <a:gd name="connsiteX39" fmla="*/ 168271 w 20114139"/>
              <a:gd name="connsiteY39" fmla="*/ 3771205 h 4659964"/>
              <a:gd name="connsiteX40" fmla="*/ 23892 w 20114139"/>
              <a:gd name="connsiteY40" fmla="*/ 3434321 h 4659964"/>
              <a:gd name="connsiteX41" fmla="*/ 7850 w 20114139"/>
              <a:gd name="connsiteY41" fmla="*/ 3033268 h 4659964"/>
              <a:gd name="connsiteX42" fmla="*/ 104103 w 20114139"/>
              <a:gd name="connsiteY42" fmla="*/ 2552005 h 4659964"/>
              <a:gd name="connsiteX43" fmla="*/ 248482 w 20114139"/>
              <a:gd name="connsiteY43" fmla="*/ 2183037 h 4659964"/>
              <a:gd name="connsiteX44" fmla="*/ 473071 w 20114139"/>
              <a:gd name="connsiteY44" fmla="*/ 1926363 h 4659964"/>
              <a:gd name="connsiteX45" fmla="*/ 729745 w 20114139"/>
              <a:gd name="connsiteY45" fmla="*/ 1669689 h 4659964"/>
              <a:gd name="connsiteX46" fmla="*/ 1034545 w 20114139"/>
              <a:gd name="connsiteY46" fmla="*/ 1364889 h 4659964"/>
              <a:gd name="connsiteX47" fmla="*/ 1483724 w 20114139"/>
              <a:gd name="connsiteY47" fmla="*/ 947795 h 4659964"/>
              <a:gd name="connsiteX48" fmla="*/ 1852692 w 20114139"/>
              <a:gd name="connsiteY48" fmla="*/ 803416 h 4659964"/>
              <a:gd name="connsiteX49" fmla="*/ 2847303 w 20114139"/>
              <a:gd name="connsiteY49" fmla="*/ 594868 h 4659964"/>
              <a:gd name="connsiteX50" fmla="*/ 3472945 w 20114139"/>
              <a:gd name="connsiteY50" fmla="*/ 514658 h 4659964"/>
              <a:gd name="connsiteX51" fmla="*/ 4515682 w 20114139"/>
              <a:gd name="connsiteY51" fmla="*/ 450489 h 4659964"/>
              <a:gd name="connsiteX52" fmla="*/ 5141324 w 20114139"/>
              <a:gd name="connsiteY52" fmla="*/ 338195 h 4659964"/>
              <a:gd name="connsiteX53" fmla="*/ 6585113 w 20114139"/>
              <a:gd name="connsiteY53" fmla="*/ 274026 h 4659964"/>
              <a:gd name="connsiteX54" fmla="*/ 7611808 w 20114139"/>
              <a:gd name="connsiteY54" fmla="*/ 257984 h 4659964"/>
              <a:gd name="connsiteX55" fmla="*/ 8632333 w 20114139"/>
              <a:gd name="connsiteY55" fmla="*/ 313823 h 4659964"/>
              <a:gd name="connsiteX56" fmla="*/ 9264762 w 20114139"/>
              <a:gd name="connsiteY56" fmla="*/ 332950 h 4659964"/>
              <a:gd name="connsiteX57" fmla="*/ 9622933 w 20114139"/>
              <a:gd name="connsiteY57" fmla="*/ 473627 h 4659964"/>
              <a:gd name="connsiteX58" fmla="*/ 10565102 w 20114139"/>
              <a:gd name="connsiteY58" fmla="*/ 447483 h 4659964"/>
              <a:gd name="connsiteX59" fmla="*/ 11226112 w 20114139"/>
              <a:gd name="connsiteY59" fmla="*/ 600823 h 4659964"/>
              <a:gd name="connsiteX60" fmla="*/ 11627785 w 20114139"/>
              <a:gd name="connsiteY60" fmla="*/ 685688 h 4659964"/>
              <a:gd name="connsiteX61" fmla="*/ 12102668 w 20114139"/>
              <a:gd name="connsiteY61" fmla="*/ 871693 h 4659964"/>
              <a:gd name="connsiteX62" fmla="*/ 12576930 w 20114139"/>
              <a:gd name="connsiteY62" fmla="*/ 879505 h 4659964"/>
              <a:gd name="connsiteX63" fmla="*/ 12863235 w 20114139"/>
              <a:gd name="connsiteY63" fmla="*/ 1141396 h 4659964"/>
              <a:gd name="connsiteX64" fmla="*/ 13309320 w 20114139"/>
              <a:gd name="connsiteY64" fmla="*/ 1287941 h 4659964"/>
              <a:gd name="connsiteX65" fmla="*/ 13810127 w 20114139"/>
              <a:gd name="connsiteY65" fmla="*/ 1496767 h 4659964"/>
              <a:gd name="connsiteX66" fmla="*/ 14193189 w 20114139"/>
              <a:gd name="connsiteY66" fmla="*/ 1758125 h 4659964"/>
              <a:gd name="connsiteX67" fmla="*/ 14586732 w 20114139"/>
              <a:gd name="connsiteY67" fmla="*/ 1918068 h 4659964"/>
              <a:gd name="connsiteX68" fmla="*/ 14981936 w 20114139"/>
              <a:gd name="connsiteY68" fmla="*/ 1943598 h 4659964"/>
              <a:gd name="connsiteX69" fmla="*/ 15156606 w 20114139"/>
              <a:gd name="connsiteY69" fmla="*/ 1941616 h 4659964"/>
              <a:gd name="connsiteX70" fmla="*/ 15440492 w 20114139"/>
              <a:gd name="connsiteY70" fmla="*/ 1964663 h 4659964"/>
              <a:gd name="connsiteX71" fmla="*/ 15397622 w 20114139"/>
              <a:gd name="connsiteY71" fmla="*/ 1726721 h 4659964"/>
              <a:gd name="connsiteX72" fmla="*/ 15707009 w 20114139"/>
              <a:gd name="connsiteY72" fmla="*/ 1642371 h 4659964"/>
              <a:gd name="connsiteX73" fmla="*/ 16087505 w 20114139"/>
              <a:gd name="connsiteY73" fmla="*/ 1623236 h 4659964"/>
              <a:gd name="connsiteX74" fmla="*/ 16109197 w 20114139"/>
              <a:gd name="connsiteY74" fmla="*/ 1174838 h 4659964"/>
              <a:gd name="connsiteX75" fmla="*/ 16247648 w 20114139"/>
              <a:gd name="connsiteY75" fmla="*/ 1260204 h 4659964"/>
              <a:gd name="connsiteX76" fmla="*/ 16760593 w 20114139"/>
              <a:gd name="connsiteY76" fmla="*/ 912407 h 4659964"/>
              <a:gd name="connsiteX77" fmla="*/ 17328139 w 20114139"/>
              <a:gd name="connsiteY77" fmla="*/ 795618 h 4659964"/>
              <a:gd name="connsiteX78" fmla="*/ 17711506 w 20114139"/>
              <a:gd name="connsiteY78" fmla="*/ 433840 h 4659964"/>
              <a:gd name="connsiteX79" fmla="*/ 18080315 w 20114139"/>
              <a:gd name="connsiteY79" fmla="*/ 412248 h 4659964"/>
              <a:gd name="connsiteX80" fmla="*/ 18776124 w 20114139"/>
              <a:gd name="connsiteY80" fmla="*/ 227572 h 4659964"/>
              <a:gd name="connsiteX81" fmla="*/ 19601223 w 20114139"/>
              <a:gd name="connsiteY81" fmla="*/ 1242 h 4659964"/>
              <a:gd name="connsiteX82" fmla="*/ 19966935 w 20114139"/>
              <a:gd name="connsiteY82" fmla="*/ 26696 h 4659964"/>
              <a:gd name="connsiteX83" fmla="*/ 20071313 w 20114139"/>
              <a:gd name="connsiteY83" fmla="*/ 62095 h 4659964"/>
              <a:gd name="connsiteX0" fmla="*/ 20071313 w 20114139"/>
              <a:gd name="connsiteY0" fmla="*/ 62095 h 4641630"/>
              <a:gd name="connsiteX1" fmla="*/ 19285396 w 20114139"/>
              <a:gd name="connsiteY1" fmla="*/ 200149 h 4641630"/>
              <a:gd name="connsiteX2" fmla="*/ 18975298 w 20114139"/>
              <a:gd name="connsiteY2" fmla="*/ 145366 h 4641630"/>
              <a:gd name="connsiteX3" fmla="*/ 18319109 w 20114139"/>
              <a:gd name="connsiteY3" fmla="*/ 361277 h 4641630"/>
              <a:gd name="connsiteX4" fmla="*/ 18499509 w 20114139"/>
              <a:gd name="connsiteY4" fmla="*/ 227033 h 4641630"/>
              <a:gd name="connsiteX5" fmla="*/ 17857743 w 20114139"/>
              <a:gd name="connsiteY5" fmla="*/ 473537 h 4641630"/>
              <a:gd name="connsiteX6" fmla="*/ 17517846 w 20114139"/>
              <a:gd name="connsiteY6" fmla="*/ 732155 h 4641630"/>
              <a:gd name="connsiteX7" fmla="*/ 17226014 w 20114139"/>
              <a:gd name="connsiteY7" fmla="*/ 943128 h 4641630"/>
              <a:gd name="connsiteX8" fmla="*/ 16899928 w 20114139"/>
              <a:gd name="connsiteY8" fmla="*/ 1381110 h 4641630"/>
              <a:gd name="connsiteX9" fmla="*/ 16692222 w 20114139"/>
              <a:gd name="connsiteY9" fmla="*/ 1478328 h 4641630"/>
              <a:gd name="connsiteX10" fmla="*/ 16317139 w 20114139"/>
              <a:gd name="connsiteY10" fmla="*/ 1915828 h 4641630"/>
              <a:gd name="connsiteX11" fmla="*/ 16115509 w 20114139"/>
              <a:gd name="connsiteY11" fmla="*/ 2369343 h 4641630"/>
              <a:gd name="connsiteX12" fmla="*/ 15687070 w 20114139"/>
              <a:gd name="connsiteY12" fmla="*/ 2694072 h 4641630"/>
              <a:gd name="connsiteX13" fmla="*/ 15508381 w 20114139"/>
              <a:gd name="connsiteY13" fmla="*/ 3050349 h 4641630"/>
              <a:gd name="connsiteX14" fmla="*/ 15165410 w 20114139"/>
              <a:gd name="connsiteY14" fmla="*/ 3244805 h 4641630"/>
              <a:gd name="connsiteX15" fmla="*/ 14285745 w 20114139"/>
              <a:gd name="connsiteY15" fmla="*/ 3996008 h 4641630"/>
              <a:gd name="connsiteX16" fmla="*/ 13772391 w 20114139"/>
              <a:gd name="connsiteY16" fmla="*/ 4252597 h 4641630"/>
              <a:gd name="connsiteX17" fmla="*/ 13357247 w 20114139"/>
              <a:gd name="connsiteY17" fmla="*/ 4025664 h 4641630"/>
              <a:gd name="connsiteX18" fmla="*/ 12859931 w 20114139"/>
              <a:gd name="connsiteY18" fmla="*/ 3624842 h 4641630"/>
              <a:gd name="connsiteX19" fmla="*/ 12332904 w 20114139"/>
              <a:gd name="connsiteY19" fmla="*/ 3595865 h 4641630"/>
              <a:gd name="connsiteX20" fmla="*/ 11786265 w 20114139"/>
              <a:gd name="connsiteY20" fmla="*/ 3328883 h 4641630"/>
              <a:gd name="connsiteX21" fmla="*/ 10961093 w 20114139"/>
              <a:gd name="connsiteY21" fmla="*/ 3232601 h 4641630"/>
              <a:gd name="connsiteX22" fmla="*/ 10308079 w 20114139"/>
              <a:gd name="connsiteY22" fmla="*/ 3039618 h 4641630"/>
              <a:gd name="connsiteX23" fmla="*/ 9829136 w 20114139"/>
              <a:gd name="connsiteY23" fmla="*/ 3010641 h 4641630"/>
              <a:gd name="connsiteX24" fmla="*/ 9349063 w 20114139"/>
              <a:gd name="connsiteY24" fmla="*/ 2830573 h 4641630"/>
              <a:gd name="connsiteX25" fmla="*/ 8580232 w 20114139"/>
              <a:gd name="connsiteY25" fmla="*/ 2801596 h 4641630"/>
              <a:gd name="connsiteX26" fmla="*/ 7895119 w 20114139"/>
              <a:gd name="connsiteY26" fmla="*/ 2862661 h 4641630"/>
              <a:gd name="connsiteX27" fmla="*/ 7267113 w 20114139"/>
              <a:gd name="connsiteY27" fmla="*/ 2833666 h 4641630"/>
              <a:gd name="connsiteX28" fmla="*/ 6406306 w 20114139"/>
              <a:gd name="connsiteY28" fmla="*/ 2862643 h 4641630"/>
              <a:gd name="connsiteX29" fmla="*/ 5570927 w 20114139"/>
              <a:gd name="connsiteY29" fmla="*/ 2923709 h 4641630"/>
              <a:gd name="connsiteX30" fmla="*/ 4768813 w 20114139"/>
              <a:gd name="connsiteY30" fmla="*/ 2952686 h 4641630"/>
              <a:gd name="connsiteX31" fmla="*/ 3869291 w 20114139"/>
              <a:gd name="connsiteY31" fmla="*/ 3100665 h 4641630"/>
              <a:gd name="connsiteX32" fmla="*/ 3262046 w 20114139"/>
              <a:gd name="connsiteY32" fmla="*/ 3251756 h 4641630"/>
              <a:gd name="connsiteX33" fmla="*/ 2349997 w 20114139"/>
              <a:gd name="connsiteY33" fmla="*/ 4541226 h 4641630"/>
              <a:gd name="connsiteX34" fmla="*/ 1644145 w 20114139"/>
              <a:gd name="connsiteY34" fmla="*/ 4557268 h 4641630"/>
              <a:gd name="connsiteX35" fmla="*/ 1259134 w 20114139"/>
              <a:gd name="connsiteY35" fmla="*/ 4557268 h 4641630"/>
              <a:gd name="connsiteX36" fmla="*/ 954334 w 20114139"/>
              <a:gd name="connsiteY36" fmla="*/ 4444973 h 4641630"/>
              <a:gd name="connsiteX37" fmla="*/ 617450 w 20114139"/>
              <a:gd name="connsiteY37" fmla="*/ 4252468 h 4641630"/>
              <a:gd name="connsiteX38" fmla="*/ 376819 w 20114139"/>
              <a:gd name="connsiteY38" fmla="*/ 3947668 h 4641630"/>
              <a:gd name="connsiteX39" fmla="*/ 168271 w 20114139"/>
              <a:gd name="connsiteY39" fmla="*/ 3771205 h 4641630"/>
              <a:gd name="connsiteX40" fmla="*/ 23892 w 20114139"/>
              <a:gd name="connsiteY40" fmla="*/ 3434321 h 4641630"/>
              <a:gd name="connsiteX41" fmla="*/ 7850 w 20114139"/>
              <a:gd name="connsiteY41" fmla="*/ 3033268 h 4641630"/>
              <a:gd name="connsiteX42" fmla="*/ 104103 w 20114139"/>
              <a:gd name="connsiteY42" fmla="*/ 2552005 h 4641630"/>
              <a:gd name="connsiteX43" fmla="*/ 248482 w 20114139"/>
              <a:gd name="connsiteY43" fmla="*/ 2183037 h 4641630"/>
              <a:gd name="connsiteX44" fmla="*/ 473071 w 20114139"/>
              <a:gd name="connsiteY44" fmla="*/ 1926363 h 4641630"/>
              <a:gd name="connsiteX45" fmla="*/ 729745 w 20114139"/>
              <a:gd name="connsiteY45" fmla="*/ 1669689 h 4641630"/>
              <a:gd name="connsiteX46" fmla="*/ 1034545 w 20114139"/>
              <a:gd name="connsiteY46" fmla="*/ 1364889 h 4641630"/>
              <a:gd name="connsiteX47" fmla="*/ 1483724 w 20114139"/>
              <a:gd name="connsiteY47" fmla="*/ 947795 h 4641630"/>
              <a:gd name="connsiteX48" fmla="*/ 1852692 w 20114139"/>
              <a:gd name="connsiteY48" fmla="*/ 803416 h 4641630"/>
              <a:gd name="connsiteX49" fmla="*/ 2847303 w 20114139"/>
              <a:gd name="connsiteY49" fmla="*/ 594868 h 4641630"/>
              <a:gd name="connsiteX50" fmla="*/ 3472945 w 20114139"/>
              <a:gd name="connsiteY50" fmla="*/ 514658 h 4641630"/>
              <a:gd name="connsiteX51" fmla="*/ 4515682 w 20114139"/>
              <a:gd name="connsiteY51" fmla="*/ 450489 h 4641630"/>
              <a:gd name="connsiteX52" fmla="*/ 5141324 w 20114139"/>
              <a:gd name="connsiteY52" fmla="*/ 338195 h 4641630"/>
              <a:gd name="connsiteX53" fmla="*/ 6585113 w 20114139"/>
              <a:gd name="connsiteY53" fmla="*/ 274026 h 4641630"/>
              <a:gd name="connsiteX54" fmla="*/ 7611808 w 20114139"/>
              <a:gd name="connsiteY54" fmla="*/ 257984 h 4641630"/>
              <a:gd name="connsiteX55" fmla="*/ 8632333 w 20114139"/>
              <a:gd name="connsiteY55" fmla="*/ 313823 h 4641630"/>
              <a:gd name="connsiteX56" fmla="*/ 9264762 w 20114139"/>
              <a:gd name="connsiteY56" fmla="*/ 332950 h 4641630"/>
              <a:gd name="connsiteX57" fmla="*/ 9622933 w 20114139"/>
              <a:gd name="connsiteY57" fmla="*/ 473627 h 4641630"/>
              <a:gd name="connsiteX58" fmla="*/ 10565102 w 20114139"/>
              <a:gd name="connsiteY58" fmla="*/ 447483 h 4641630"/>
              <a:gd name="connsiteX59" fmla="*/ 11226112 w 20114139"/>
              <a:gd name="connsiteY59" fmla="*/ 600823 h 4641630"/>
              <a:gd name="connsiteX60" fmla="*/ 11627785 w 20114139"/>
              <a:gd name="connsiteY60" fmla="*/ 685688 h 4641630"/>
              <a:gd name="connsiteX61" fmla="*/ 12102668 w 20114139"/>
              <a:gd name="connsiteY61" fmla="*/ 871693 h 4641630"/>
              <a:gd name="connsiteX62" fmla="*/ 12576930 w 20114139"/>
              <a:gd name="connsiteY62" fmla="*/ 879505 h 4641630"/>
              <a:gd name="connsiteX63" fmla="*/ 12863235 w 20114139"/>
              <a:gd name="connsiteY63" fmla="*/ 1141396 h 4641630"/>
              <a:gd name="connsiteX64" fmla="*/ 13309320 w 20114139"/>
              <a:gd name="connsiteY64" fmla="*/ 1287941 h 4641630"/>
              <a:gd name="connsiteX65" fmla="*/ 13810127 w 20114139"/>
              <a:gd name="connsiteY65" fmla="*/ 1496767 h 4641630"/>
              <a:gd name="connsiteX66" fmla="*/ 14193189 w 20114139"/>
              <a:gd name="connsiteY66" fmla="*/ 1758125 h 4641630"/>
              <a:gd name="connsiteX67" fmla="*/ 14586732 w 20114139"/>
              <a:gd name="connsiteY67" fmla="*/ 1918068 h 4641630"/>
              <a:gd name="connsiteX68" fmla="*/ 14981936 w 20114139"/>
              <a:gd name="connsiteY68" fmla="*/ 1943598 h 4641630"/>
              <a:gd name="connsiteX69" fmla="*/ 15156606 w 20114139"/>
              <a:gd name="connsiteY69" fmla="*/ 1941616 h 4641630"/>
              <a:gd name="connsiteX70" fmla="*/ 15440492 w 20114139"/>
              <a:gd name="connsiteY70" fmla="*/ 1964663 h 4641630"/>
              <a:gd name="connsiteX71" fmla="*/ 15397622 w 20114139"/>
              <a:gd name="connsiteY71" fmla="*/ 1726721 h 4641630"/>
              <a:gd name="connsiteX72" fmla="*/ 15707009 w 20114139"/>
              <a:gd name="connsiteY72" fmla="*/ 1642371 h 4641630"/>
              <a:gd name="connsiteX73" fmla="*/ 16087505 w 20114139"/>
              <a:gd name="connsiteY73" fmla="*/ 1623236 h 4641630"/>
              <a:gd name="connsiteX74" fmla="*/ 16109197 w 20114139"/>
              <a:gd name="connsiteY74" fmla="*/ 1174838 h 4641630"/>
              <a:gd name="connsiteX75" fmla="*/ 16247648 w 20114139"/>
              <a:gd name="connsiteY75" fmla="*/ 1260204 h 4641630"/>
              <a:gd name="connsiteX76" fmla="*/ 16760593 w 20114139"/>
              <a:gd name="connsiteY76" fmla="*/ 912407 h 4641630"/>
              <a:gd name="connsiteX77" fmla="*/ 17328139 w 20114139"/>
              <a:gd name="connsiteY77" fmla="*/ 795618 h 4641630"/>
              <a:gd name="connsiteX78" fmla="*/ 17711506 w 20114139"/>
              <a:gd name="connsiteY78" fmla="*/ 433840 h 4641630"/>
              <a:gd name="connsiteX79" fmla="*/ 18080315 w 20114139"/>
              <a:gd name="connsiteY79" fmla="*/ 412248 h 4641630"/>
              <a:gd name="connsiteX80" fmla="*/ 18776124 w 20114139"/>
              <a:gd name="connsiteY80" fmla="*/ 227572 h 4641630"/>
              <a:gd name="connsiteX81" fmla="*/ 19601223 w 20114139"/>
              <a:gd name="connsiteY81" fmla="*/ 1242 h 4641630"/>
              <a:gd name="connsiteX82" fmla="*/ 19966935 w 20114139"/>
              <a:gd name="connsiteY82" fmla="*/ 26696 h 4641630"/>
              <a:gd name="connsiteX83" fmla="*/ 20071313 w 20114139"/>
              <a:gd name="connsiteY83" fmla="*/ 62095 h 4641630"/>
              <a:gd name="connsiteX0" fmla="*/ 20071313 w 20114139"/>
              <a:gd name="connsiteY0" fmla="*/ 62095 h 4656119"/>
              <a:gd name="connsiteX1" fmla="*/ 19285396 w 20114139"/>
              <a:gd name="connsiteY1" fmla="*/ 200149 h 4656119"/>
              <a:gd name="connsiteX2" fmla="*/ 18975298 w 20114139"/>
              <a:gd name="connsiteY2" fmla="*/ 145366 h 4656119"/>
              <a:gd name="connsiteX3" fmla="*/ 18319109 w 20114139"/>
              <a:gd name="connsiteY3" fmla="*/ 361277 h 4656119"/>
              <a:gd name="connsiteX4" fmla="*/ 18499509 w 20114139"/>
              <a:gd name="connsiteY4" fmla="*/ 227033 h 4656119"/>
              <a:gd name="connsiteX5" fmla="*/ 17857743 w 20114139"/>
              <a:gd name="connsiteY5" fmla="*/ 473537 h 4656119"/>
              <a:gd name="connsiteX6" fmla="*/ 17517846 w 20114139"/>
              <a:gd name="connsiteY6" fmla="*/ 732155 h 4656119"/>
              <a:gd name="connsiteX7" fmla="*/ 17226014 w 20114139"/>
              <a:gd name="connsiteY7" fmla="*/ 943128 h 4656119"/>
              <a:gd name="connsiteX8" fmla="*/ 16899928 w 20114139"/>
              <a:gd name="connsiteY8" fmla="*/ 1381110 h 4656119"/>
              <a:gd name="connsiteX9" fmla="*/ 16692222 w 20114139"/>
              <a:gd name="connsiteY9" fmla="*/ 1478328 h 4656119"/>
              <a:gd name="connsiteX10" fmla="*/ 16317139 w 20114139"/>
              <a:gd name="connsiteY10" fmla="*/ 1915828 h 4656119"/>
              <a:gd name="connsiteX11" fmla="*/ 16115509 w 20114139"/>
              <a:gd name="connsiteY11" fmla="*/ 2369343 h 4656119"/>
              <a:gd name="connsiteX12" fmla="*/ 15687070 w 20114139"/>
              <a:gd name="connsiteY12" fmla="*/ 2694072 h 4656119"/>
              <a:gd name="connsiteX13" fmla="*/ 15508381 w 20114139"/>
              <a:gd name="connsiteY13" fmla="*/ 3050349 h 4656119"/>
              <a:gd name="connsiteX14" fmla="*/ 15165410 w 20114139"/>
              <a:gd name="connsiteY14" fmla="*/ 3244805 h 4656119"/>
              <a:gd name="connsiteX15" fmla="*/ 14285745 w 20114139"/>
              <a:gd name="connsiteY15" fmla="*/ 3996008 h 4656119"/>
              <a:gd name="connsiteX16" fmla="*/ 13772391 w 20114139"/>
              <a:gd name="connsiteY16" fmla="*/ 4252597 h 4656119"/>
              <a:gd name="connsiteX17" fmla="*/ 13357247 w 20114139"/>
              <a:gd name="connsiteY17" fmla="*/ 4025664 h 4656119"/>
              <a:gd name="connsiteX18" fmla="*/ 12859931 w 20114139"/>
              <a:gd name="connsiteY18" fmla="*/ 3624842 h 4656119"/>
              <a:gd name="connsiteX19" fmla="*/ 12332904 w 20114139"/>
              <a:gd name="connsiteY19" fmla="*/ 3595865 h 4656119"/>
              <a:gd name="connsiteX20" fmla="*/ 11786265 w 20114139"/>
              <a:gd name="connsiteY20" fmla="*/ 3328883 h 4656119"/>
              <a:gd name="connsiteX21" fmla="*/ 10961093 w 20114139"/>
              <a:gd name="connsiteY21" fmla="*/ 3232601 h 4656119"/>
              <a:gd name="connsiteX22" fmla="*/ 10308079 w 20114139"/>
              <a:gd name="connsiteY22" fmla="*/ 3039618 h 4656119"/>
              <a:gd name="connsiteX23" fmla="*/ 9829136 w 20114139"/>
              <a:gd name="connsiteY23" fmla="*/ 3010641 h 4656119"/>
              <a:gd name="connsiteX24" fmla="*/ 9349063 w 20114139"/>
              <a:gd name="connsiteY24" fmla="*/ 2830573 h 4656119"/>
              <a:gd name="connsiteX25" fmla="*/ 8580232 w 20114139"/>
              <a:gd name="connsiteY25" fmla="*/ 2801596 h 4656119"/>
              <a:gd name="connsiteX26" fmla="*/ 7895119 w 20114139"/>
              <a:gd name="connsiteY26" fmla="*/ 2862661 h 4656119"/>
              <a:gd name="connsiteX27" fmla="*/ 7267113 w 20114139"/>
              <a:gd name="connsiteY27" fmla="*/ 2833666 h 4656119"/>
              <a:gd name="connsiteX28" fmla="*/ 6406306 w 20114139"/>
              <a:gd name="connsiteY28" fmla="*/ 2862643 h 4656119"/>
              <a:gd name="connsiteX29" fmla="*/ 5570927 w 20114139"/>
              <a:gd name="connsiteY29" fmla="*/ 2923709 h 4656119"/>
              <a:gd name="connsiteX30" fmla="*/ 4768813 w 20114139"/>
              <a:gd name="connsiteY30" fmla="*/ 2952686 h 4656119"/>
              <a:gd name="connsiteX31" fmla="*/ 3869291 w 20114139"/>
              <a:gd name="connsiteY31" fmla="*/ 3100665 h 4656119"/>
              <a:gd name="connsiteX32" fmla="*/ 3262046 w 20114139"/>
              <a:gd name="connsiteY32" fmla="*/ 3251756 h 4656119"/>
              <a:gd name="connsiteX33" fmla="*/ 2819485 w 20114139"/>
              <a:gd name="connsiteY33" fmla="*/ 3280733 h 4656119"/>
              <a:gd name="connsiteX34" fmla="*/ 1644145 w 20114139"/>
              <a:gd name="connsiteY34" fmla="*/ 4557268 h 4656119"/>
              <a:gd name="connsiteX35" fmla="*/ 1259134 w 20114139"/>
              <a:gd name="connsiteY35" fmla="*/ 4557268 h 4656119"/>
              <a:gd name="connsiteX36" fmla="*/ 954334 w 20114139"/>
              <a:gd name="connsiteY36" fmla="*/ 4444973 h 4656119"/>
              <a:gd name="connsiteX37" fmla="*/ 617450 w 20114139"/>
              <a:gd name="connsiteY37" fmla="*/ 4252468 h 4656119"/>
              <a:gd name="connsiteX38" fmla="*/ 376819 w 20114139"/>
              <a:gd name="connsiteY38" fmla="*/ 3947668 h 4656119"/>
              <a:gd name="connsiteX39" fmla="*/ 168271 w 20114139"/>
              <a:gd name="connsiteY39" fmla="*/ 3771205 h 4656119"/>
              <a:gd name="connsiteX40" fmla="*/ 23892 w 20114139"/>
              <a:gd name="connsiteY40" fmla="*/ 3434321 h 4656119"/>
              <a:gd name="connsiteX41" fmla="*/ 7850 w 20114139"/>
              <a:gd name="connsiteY41" fmla="*/ 3033268 h 4656119"/>
              <a:gd name="connsiteX42" fmla="*/ 104103 w 20114139"/>
              <a:gd name="connsiteY42" fmla="*/ 2552005 h 4656119"/>
              <a:gd name="connsiteX43" fmla="*/ 248482 w 20114139"/>
              <a:gd name="connsiteY43" fmla="*/ 2183037 h 4656119"/>
              <a:gd name="connsiteX44" fmla="*/ 473071 w 20114139"/>
              <a:gd name="connsiteY44" fmla="*/ 1926363 h 4656119"/>
              <a:gd name="connsiteX45" fmla="*/ 729745 w 20114139"/>
              <a:gd name="connsiteY45" fmla="*/ 1669689 h 4656119"/>
              <a:gd name="connsiteX46" fmla="*/ 1034545 w 20114139"/>
              <a:gd name="connsiteY46" fmla="*/ 1364889 h 4656119"/>
              <a:gd name="connsiteX47" fmla="*/ 1483724 w 20114139"/>
              <a:gd name="connsiteY47" fmla="*/ 947795 h 4656119"/>
              <a:gd name="connsiteX48" fmla="*/ 1852692 w 20114139"/>
              <a:gd name="connsiteY48" fmla="*/ 803416 h 4656119"/>
              <a:gd name="connsiteX49" fmla="*/ 2847303 w 20114139"/>
              <a:gd name="connsiteY49" fmla="*/ 594868 h 4656119"/>
              <a:gd name="connsiteX50" fmla="*/ 3472945 w 20114139"/>
              <a:gd name="connsiteY50" fmla="*/ 514658 h 4656119"/>
              <a:gd name="connsiteX51" fmla="*/ 4515682 w 20114139"/>
              <a:gd name="connsiteY51" fmla="*/ 450489 h 4656119"/>
              <a:gd name="connsiteX52" fmla="*/ 5141324 w 20114139"/>
              <a:gd name="connsiteY52" fmla="*/ 338195 h 4656119"/>
              <a:gd name="connsiteX53" fmla="*/ 6585113 w 20114139"/>
              <a:gd name="connsiteY53" fmla="*/ 274026 h 4656119"/>
              <a:gd name="connsiteX54" fmla="*/ 7611808 w 20114139"/>
              <a:gd name="connsiteY54" fmla="*/ 257984 h 4656119"/>
              <a:gd name="connsiteX55" fmla="*/ 8632333 w 20114139"/>
              <a:gd name="connsiteY55" fmla="*/ 313823 h 4656119"/>
              <a:gd name="connsiteX56" fmla="*/ 9264762 w 20114139"/>
              <a:gd name="connsiteY56" fmla="*/ 332950 h 4656119"/>
              <a:gd name="connsiteX57" fmla="*/ 9622933 w 20114139"/>
              <a:gd name="connsiteY57" fmla="*/ 473627 h 4656119"/>
              <a:gd name="connsiteX58" fmla="*/ 10565102 w 20114139"/>
              <a:gd name="connsiteY58" fmla="*/ 447483 h 4656119"/>
              <a:gd name="connsiteX59" fmla="*/ 11226112 w 20114139"/>
              <a:gd name="connsiteY59" fmla="*/ 600823 h 4656119"/>
              <a:gd name="connsiteX60" fmla="*/ 11627785 w 20114139"/>
              <a:gd name="connsiteY60" fmla="*/ 685688 h 4656119"/>
              <a:gd name="connsiteX61" fmla="*/ 12102668 w 20114139"/>
              <a:gd name="connsiteY61" fmla="*/ 871693 h 4656119"/>
              <a:gd name="connsiteX62" fmla="*/ 12576930 w 20114139"/>
              <a:gd name="connsiteY62" fmla="*/ 879505 h 4656119"/>
              <a:gd name="connsiteX63" fmla="*/ 12863235 w 20114139"/>
              <a:gd name="connsiteY63" fmla="*/ 1141396 h 4656119"/>
              <a:gd name="connsiteX64" fmla="*/ 13309320 w 20114139"/>
              <a:gd name="connsiteY64" fmla="*/ 1287941 h 4656119"/>
              <a:gd name="connsiteX65" fmla="*/ 13810127 w 20114139"/>
              <a:gd name="connsiteY65" fmla="*/ 1496767 h 4656119"/>
              <a:gd name="connsiteX66" fmla="*/ 14193189 w 20114139"/>
              <a:gd name="connsiteY66" fmla="*/ 1758125 h 4656119"/>
              <a:gd name="connsiteX67" fmla="*/ 14586732 w 20114139"/>
              <a:gd name="connsiteY67" fmla="*/ 1918068 h 4656119"/>
              <a:gd name="connsiteX68" fmla="*/ 14981936 w 20114139"/>
              <a:gd name="connsiteY68" fmla="*/ 1943598 h 4656119"/>
              <a:gd name="connsiteX69" fmla="*/ 15156606 w 20114139"/>
              <a:gd name="connsiteY69" fmla="*/ 1941616 h 4656119"/>
              <a:gd name="connsiteX70" fmla="*/ 15440492 w 20114139"/>
              <a:gd name="connsiteY70" fmla="*/ 1964663 h 4656119"/>
              <a:gd name="connsiteX71" fmla="*/ 15397622 w 20114139"/>
              <a:gd name="connsiteY71" fmla="*/ 1726721 h 4656119"/>
              <a:gd name="connsiteX72" fmla="*/ 15707009 w 20114139"/>
              <a:gd name="connsiteY72" fmla="*/ 1642371 h 4656119"/>
              <a:gd name="connsiteX73" fmla="*/ 16087505 w 20114139"/>
              <a:gd name="connsiteY73" fmla="*/ 1623236 h 4656119"/>
              <a:gd name="connsiteX74" fmla="*/ 16109197 w 20114139"/>
              <a:gd name="connsiteY74" fmla="*/ 1174838 h 4656119"/>
              <a:gd name="connsiteX75" fmla="*/ 16247648 w 20114139"/>
              <a:gd name="connsiteY75" fmla="*/ 1260204 h 4656119"/>
              <a:gd name="connsiteX76" fmla="*/ 16760593 w 20114139"/>
              <a:gd name="connsiteY76" fmla="*/ 912407 h 4656119"/>
              <a:gd name="connsiteX77" fmla="*/ 17328139 w 20114139"/>
              <a:gd name="connsiteY77" fmla="*/ 795618 h 4656119"/>
              <a:gd name="connsiteX78" fmla="*/ 17711506 w 20114139"/>
              <a:gd name="connsiteY78" fmla="*/ 433840 h 4656119"/>
              <a:gd name="connsiteX79" fmla="*/ 18080315 w 20114139"/>
              <a:gd name="connsiteY79" fmla="*/ 412248 h 4656119"/>
              <a:gd name="connsiteX80" fmla="*/ 18776124 w 20114139"/>
              <a:gd name="connsiteY80" fmla="*/ 227572 h 4656119"/>
              <a:gd name="connsiteX81" fmla="*/ 19601223 w 20114139"/>
              <a:gd name="connsiteY81" fmla="*/ 1242 h 4656119"/>
              <a:gd name="connsiteX82" fmla="*/ 19966935 w 20114139"/>
              <a:gd name="connsiteY82" fmla="*/ 26696 h 4656119"/>
              <a:gd name="connsiteX83" fmla="*/ 20071313 w 20114139"/>
              <a:gd name="connsiteY83" fmla="*/ 62095 h 4656119"/>
              <a:gd name="connsiteX0" fmla="*/ 20071313 w 20114139"/>
              <a:gd name="connsiteY0" fmla="*/ 62095 h 4618193"/>
              <a:gd name="connsiteX1" fmla="*/ 19285396 w 20114139"/>
              <a:gd name="connsiteY1" fmla="*/ 200149 h 4618193"/>
              <a:gd name="connsiteX2" fmla="*/ 18975298 w 20114139"/>
              <a:gd name="connsiteY2" fmla="*/ 145366 h 4618193"/>
              <a:gd name="connsiteX3" fmla="*/ 18319109 w 20114139"/>
              <a:gd name="connsiteY3" fmla="*/ 361277 h 4618193"/>
              <a:gd name="connsiteX4" fmla="*/ 18499509 w 20114139"/>
              <a:gd name="connsiteY4" fmla="*/ 227033 h 4618193"/>
              <a:gd name="connsiteX5" fmla="*/ 17857743 w 20114139"/>
              <a:gd name="connsiteY5" fmla="*/ 473537 h 4618193"/>
              <a:gd name="connsiteX6" fmla="*/ 17517846 w 20114139"/>
              <a:gd name="connsiteY6" fmla="*/ 732155 h 4618193"/>
              <a:gd name="connsiteX7" fmla="*/ 17226014 w 20114139"/>
              <a:gd name="connsiteY7" fmla="*/ 943128 h 4618193"/>
              <a:gd name="connsiteX8" fmla="*/ 16899928 w 20114139"/>
              <a:gd name="connsiteY8" fmla="*/ 1381110 h 4618193"/>
              <a:gd name="connsiteX9" fmla="*/ 16692222 w 20114139"/>
              <a:gd name="connsiteY9" fmla="*/ 1478328 h 4618193"/>
              <a:gd name="connsiteX10" fmla="*/ 16317139 w 20114139"/>
              <a:gd name="connsiteY10" fmla="*/ 1915828 h 4618193"/>
              <a:gd name="connsiteX11" fmla="*/ 16115509 w 20114139"/>
              <a:gd name="connsiteY11" fmla="*/ 2369343 h 4618193"/>
              <a:gd name="connsiteX12" fmla="*/ 15687070 w 20114139"/>
              <a:gd name="connsiteY12" fmla="*/ 2694072 h 4618193"/>
              <a:gd name="connsiteX13" fmla="*/ 15508381 w 20114139"/>
              <a:gd name="connsiteY13" fmla="*/ 3050349 h 4618193"/>
              <a:gd name="connsiteX14" fmla="*/ 15165410 w 20114139"/>
              <a:gd name="connsiteY14" fmla="*/ 3244805 h 4618193"/>
              <a:gd name="connsiteX15" fmla="*/ 14285745 w 20114139"/>
              <a:gd name="connsiteY15" fmla="*/ 3996008 h 4618193"/>
              <a:gd name="connsiteX16" fmla="*/ 13772391 w 20114139"/>
              <a:gd name="connsiteY16" fmla="*/ 4252597 h 4618193"/>
              <a:gd name="connsiteX17" fmla="*/ 13357247 w 20114139"/>
              <a:gd name="connsiteY17" fmla="*/ 4025664 h 4618193"/>
              <a:gd name="connsiteX18" fmla="*/ 12859931 w 20114139"/>
              <a:gd name="connsiteY18" fmla="*/ 3624842 h 4618193"/>
              <a:gd name="connsiteX19" fmla="*/ 12332904 w 20114139"/>
              <a:gd name="connsiteY19" fmla="*/ 3595865 h 4618193"/>
              <a:gd name="connsiteX20" fmla="*/ 11786265 w 20114139"/>
              <a:gd name="connsiteY20" fmla="*/ 3328883 h 4618193"/>
              <a:gd name="connsiteX21" fmla="*/ 10961093 w 20114139"/>
              <a:gd name="connsiteY21" fmla="*/ 3232601 h 4618193"/>
              <a:gd name="connsiteX22" fmla="*/ 10308079 w 20114139"/>
              <a:gd name="connsiteY22" fmla="*/ 3039618 h 4618193"/>
              <a:gd name="connsiteX23" fmla="*/ 9829136 w 20114139"/>
              <a:gd name="connsiteY23" fmla="*/ 3010641 h 4618193"/>
              <a:gd name="connsiteX24" fmla="*/ 9349063 w 20114139"/>
              <a:gd name="connsiteY24" fmla="*/ 2830573 h 4618193"/>
              <a:gd name="connsiteX25" fmla="*/ 8580232 w 20114139"/>
              <a:gd name="connsiteY25" fmla="*/ 2801596 h 4618193"/>
              <a:gd name="connsiteX26" fmla="*/ 7895119 w 20114139"/>
              <a:gd name="connsiteY26" fmla="*/ 2862661 h 4618193"/>
              <a:gd name="connsiteX27" fmla="*/ 7267113 w 20114139"/>
              <a:gd name="connsiteY27" fmla="*/ 2833666 h 4618193"/>
              <a:gd name="connsiteX28" fmla="*/ 6406306 w 20114139"/>
              <a:gd name="connsiteY28" fmla="*/ 2862643 h 4618193"/>
              <a:gd name="connsiteX29" fmla="*/ 5570927 w 20114139"/>
              <a:gd name="connsiteY29" fmla="*/ 2923709 h 4618193"/>
              <a:gd name="connsiteX30" fmla="*/ 4768813 w 20114139"/>
              <a:gd name="connsiteY30" fmla="*/ 2952686 h 4618193"/>
              <a:gd name="connsiteX31" fmla="*/ 3869291 w 20114139"/>
              <a:gd name="connsiteY31" fmla="*/ 3100665 h 4618193"/>
              <a:gd name="connsiteX32" fmla="*/ 3262046 w 20114139"/>
              <a:gd name="connsiteY32" fmla="*/ 3251756 h 4618193"/>
              <a:gd name="connsiteX33" fmla="*/ 2819485 w 20114139"/>
              <a:gd name="connsiteY33" fmla="*/ 3280733 h 4618193"/>
              <a:gd name="connsiteX34" fmla="*/ 2254509 w 20114139"/>
              <a:gd name="connsiteY34" fmla="*/ 3431841 h 4618193"/>
              <a:gd name="connsiteX35" fmla="*/ 1259134 w 20114139"/>
              <a:gd name="connsiteY35" fmla="*/ 4557268 h 4618193"/>
              <a:gd name="connsiteX36" fmla="*/ 954334 w 20114139"/>
              <a:gd name="connsiteY36" fmla="*/ 4444973 h 4618193"/>
              <a:gd name="connsiteX37" fmla="*/ 617450 w 20114139"/>
              <a:gd name="connsiteY37" fmla="*/ 4252468 h 4618193"/>
              <a:gd name="connsiteX38" fmla="*/ 376819 w 20114139"/>
              <a:gd name="connsiteY38" fmla="*/ 3947668 h 4618193"/>
              <a:gd name="connsiteX39" fmla="*/ 168271 w 20114139"/>
              <a:gd name="connsiteY39" fmla="*/ 3771205 h 4618193"/>
              <a:gd name="connsiteX40" fmla="*/ 23892 w 20114139"/>
              <a:gd name="connsiteY40" fmla="*/ 3434321 h 4618193"/>
              <a:gd name="connsiteX41" fmla="*/ 7850 w 20114139"/>
              <a:gd name="connsiteY41" fmla="*/ 3033268 h 4618193"/>
              <a:gd name="connsiteX42" fmla="*/ 104103 w 20114139"/>
              <a:gd name="connsiteY42" fmla="*/ 2552005 h 4618193"/>
              <a:gd name="connsiteX43" fmla="*/ 248482 w 20114139"/>
              <a:gd name="connsiteY43" fmla="*/ 2183037 h 4618193"/>
              <a:gd name="connsiteX44" fmla="*/ 473071 w 20114139"/>
              <a:gd name="connsiteY44" fmla="*/ 1926363 h 4618193"/>
              <a:gd name="connsiteX45" fmla="*/ 729745 w 20114139"/>
              <a:gd name="connsiteY45" fmla="*/ 1669689 h 4618193"/>
              <a:gd name="connsiteX46" fmla="*/ 1034545 w 20114139"/>
              <a:gd name="connsiteY46" fmla="*/ 1364889 h 4618193"/>
              <a:gd name="connsiteX47" fmla="*/ 1483724 w 20114139"/>
              <a:gd name="connsiteY47" fmla="*/ 947795 h 4618193"/>
              <a:gd name="connsiteX48" fmla="*/ 1852692 w 20114139"/>
              <a:gd name="connsiteY48" fmla="*/ 803416 h 4618193"/>
              <a:gd name="connsiteX49" fmla="*/ 2847303 w 20114139"/>
              <a:gd name="connsiteY49" fmla="*/ 594868 h 4618193"/>
              <a:gd name="connsiteX50" fmla="*/ 3472945 w 20114139"/>
              <a:gd name="connsiteY50" fmla="*/ 514658 h 4618193"/>
              <a:gd name="connsiteX51" fmla="*/ 4515682 w 20114139"/>
              <a:gd name="connsiteY51" fmla="*/ 450489 h 4618193"/>
              <a:gd name="connsiteX52" fmla="*/ 5141324 w 20114139"/>
              <a:gd name="connsiteY52" fmla="*/ 338195 h 4618193"/>
              <a:gd name="connsiteX53" fmla="*/ 6585113 w 20114139"/>
              <a:gd name="connsiteY53" fmla="*/ 274026 h 4618193"/>
              <a:gd name="connsiteX54" fmla="*/ 7611808 w 20114139"/>
              <a:gd name="connsiteY54" fmla="*/ 257984 h 4618193"/>
              <a:gd name="connsiteX55" fmla="*/ 8632333 w 20114139"/>
              <a:gd name="connsiteY55" fmla="*/ 313823 h 4618193"/>
              <a:gd name="connsiteX56" fmla="*/ 9264762 w 20114139"/>
              <a:gd name="connsiteY56" fmla="*/ 332950 h 4618193"/>
              <a:gd name="connsiteX57" fmla="*/ 9622933 w 20114139"/>
              <a:gd name="connsiteY57" fmla="*/ 473627 h 4618193"/>
              <a:gd name="connsiteX58" fmla="*/ 10565102 w 20114139"/>
              <a:gd name="connsiteY58" fmla="*/ 447483 h 4618193"/>
              <a:gd name="connsiteX59" fmla="*/ 11226112 w 20114139"/>
              <a:gd name="connsiteY59" fmla="*/ 600823 h 4618193"/>
              <a:gd name="connsiteX60" fmla="*/ 11627785 w 20114139"/>
              <a:gd name="connsiteY60" fmla="*/ 685688 h 4618193"/>
              <a:gd name="connsiteX61" fmla="*/ 12102668 w 20114139"/>
              <a:gd name="connsiteY61" fmla="*/ 871693 h 4618193"/>
              <a:gd name="connsiteX62" fmla="*/ 12576930 w 20114139"/>
              <a:gd name="connsiteY62" fmla="*/ 879505 h 4618193"/>
              <a:gd name="connsiteX63" fmla="*/ 12863235 w 20114139"/>
              <a:gd name="connsiteY63" fmla="*/ 1141396 h 4618193"/>
              <a:gd name="connsiteX64" fmla="*/ 13309320 w 20114139"/>
              <a:gd name="connsiteY64" fmla="*/ 1287941 h 4618193"/>
              <a:gd name="connsiteX65" fmla="*/ 13810127 w 20114139"/>
              <a:gd name="connsiteY65" fmla="*/ 1496767 h 4618193"/>
              <a:gd name="connsiteX66" fmla="*/ 14193189 w 20114139"/>
              <a:gd name="connsiteY66" fmla="*/ 1758125 h 4618193"/>
              <a:gd name="connsiteX67" fmla="*/ 14586732 w 20114139"/>
              <a:gd name="connsiteY67" fmla="*/ 1918068 h 4618193"/>
              <a:gd name="connsiteX68" fmla="*/ 14981936 w 20114139"/>
              <a:gd name="connsiteY68" fmla="*/ 1943598 h 4618193"/>
              <a:gd name="connsiteX69" fmla="*/ 15156606 w 20114139"/>
              <a:gd name="connsiteY69" fmla="*/ 1941616 h 4618193"/>
              <a:gd name="connsiteX70" fmla="*/ 15440492 w 20114139"/>
              <a:gd name="connsiteY70" fmla="*/ 1964663 h 4618193"/>
              <a:gd name="connsiteX71" fmla="*/ 15397622 w 20114139"/>
              <a:gd name="connsiteY71" fmla="*/ 1726721 h 4618193"/>
              <a:gd name="connsiteX72" fmla="*/ 15707009 w 20114139"/>
              <a:gd name="connsiteY72" fmla="*/ 1642371 h 4618193"/>
              <a:gd name="connsiteX73" fmla="*/ 16087505 w 20114139"/>
              <a:gd name="connsiteY73" fmla="*/ 1623236 h 4618193"/>
              <a:gd name="connsiteX74" fmla="*/ 16109197 w 20114139"/>
              <a:gd name="connsiteY74" fmla="*/ 1174838 h 4618193"/>
              <a:gd name="connsiteX75" fmla="*/ 16247648 w 20114139"/>
              <a:gd name="connsiteY75" fmla="*/ 1260204 h 4618193"/>
              <a:gd name="connsiteX76" fmla="*/ 16760593 w 20114139"/>
              <a:gd name="connsiteY76" fmla="*/ 912407 h 4618193"/>
              <a:gd name="connsiteX77" fmla="*/ 17328139 w 20114139"/>
              <a:gd name="connsiteY77" fmla="*/ 795618 h 4618193"/>
              <a:gd name="connsiteX78" fmla="*/ 17711506 w 20114139"/>
              <a:gd name="connsiteY78" fmla="*/ 433840 h 4618193"/>
              <a:gd name="connsiteX79" fmla="*/ 18080315 w 20114139"/>
              <a:gd name="connsiteY79" fmla="*/ 412248 h 4618193"/>
              <a:gd name="connsiteX80" fmla="*/ 18776124 w 20114139"/>
              <a:gd name="connsiteY80" fmla="*/ 227572 h 4618193"/>
              <a:gd name="connsiteX81" fmla="*/ 19601223 w 20114139"/>
              <a:gd name="connsiteY81" fmla="*/ 1242 h 4618193"/>
              <a:gd name="connsiteX82" fmla="*/ 19966935 w 20114139"/>
              <a:gd name="connsiteY82" fmla="*/ 26696 h 4618193"/>
              <a:gd name="connsiteX83" fmla="*/ 20071313 w 20114139"/>
              <a:gd name="connsiteY83" fmla="*/ 62095 h 4618193"/>
              <a:gd name="connsiteX0" fmla="*/ 20071313 w 20114139"/>
              <a:gd name="connsiteY0" fmla="*/ 62095 h 4479669"/>
              <a:gd name="connsiteX1" fmla="*/ 19285396 w 20114139"/>
              <a:gd name="connsiteY1" fmla="*/ 200149 h 4479669"/>
              <a:gd name="connsiteX2" fmla="*/ 18975298 w 20114139"/>
              <a:gd name="connsiteY2" fmla="*/ 145366 h 4479669"/>
              <a:gd name="connsiteX3" fmla="*/ 18319109 w 20114139"/>
              <a:gd name="connsiteY3" fmla="*/ 361277 h 4479669"/>
              <a:gd name="connsiteX4" fmla="*/ 18499509 w 20114139"/>
              <a:gd name="connsiteY4" fmla="*/ 227033 h 4479669"/>
              <a:gd name="connsiteX5" fmla="*/ 17857743 w 20114139"/>
              <a:gd name="connsiteY5" fmla="*/ 473537 h 4479669"/>
              <a:gd name="connsiteX6" fmla="*/ 17517846 w 20114139"/>
              <a:gd name="connsiteY6" fmla="*/ 732155 h 4479669"/>
              <a:gd name="connsiteX7" fmla="*/ 17226014 w 20114139"/>
              <a:gd name="connsiteY7" fmla="*/ 943128 h 4479669"/>
              <a:gd name="connsiteX8" fmla="*/ 16899928 w 20114139"/>
              <a:gd name="connsiteY8" fmla="*/ 1381110 h 4479669"/>
              <a:gd name="connsiteX9" fmla="*/ 16692222 w 20114139"/>
              <a:gd name="connsiteY9" fmla="*/ 1478328 h 4479669"/>
              <a:gd name="connsiteX10" fmla="*/ 16317139 w 20114139"/>
              <a:gd name="connsiteY10" fmla="*/ 1915828 h 4479669"/>
              <a:gd name="connsiteX11" fmla="*/ 16115509 w 20114139"/>
              <a:gd name="connsiteY11" fmla="*/ 2369343 h 4479669"/>
              <a:gd name="connsiteX12" fmla="*/ 15687070 w 20114139"/>
              <a:gd name="connsiteY12" fmla="*/ 2694072 h 4479669"/>
              <a:gd name="connsiteX13" fmla="*/ 15508381 w 20114139"/>
              <a:gd name="connsiteY13" fmla="*/ 3050349 h 4479669"/>
              <a:gd name="connsiteX14" fmla="*/ 15165410 w 20114139"/>
              <a:gd name="connsiteY14" fmla="*/ 3244805 h 4479669"/>
              <a:gd name="connsiteX15" fmla="*/ 14285745 w 20114139"/>
              <a:gd name="connsiteY15" fmla="*/ 3996008 h 4479669"/>
              <a:gd name="connsiteX16" fmla="*/ 13772391 w 20114139"/>
              <a:gd name="connsiteY16" fmla="*/ 4252597 h 4479669"/>
              <a:gd name="connsiteX17" fmla="*/ 13357247 w 20114139"/>
              <a:gd name="connsiteY17" fmla="*/ 4025664 h 4479669"/>
              <a:gd name="connsiteX18" fmla="*/ 12859931 w 20114139"/>
              <a:gd name="connsiteY18" fmla="*/ 3624842 h 4479669"/>
              <a:gd name="connsiteX19" fmla="*/ 12332904 w 20114139"/>
              <a:gd name="connsiteY19" fmla="*/ 3595865 h 4479669"/>
              <a:gd name="connsiteX20" fmla="*/ 11786265 w 20114139"/>
              <a:gd name="connsiteY20" fmla="*/ 3328883 h 4479669"/>
              <a:gd name="connsiteX21" fmla="*/ 10961093 w 20114139"/>
              <a:gd name="connsiteY21" fmla="*/ 3232601 h 4479669"/>
              <a:gd name="connsiteX22" fmla="*/ 10308079 w 20114139"/>
              <a:gd name="connsiteY22" fmla="*/ 3039618 h 4479669"/>
              <a:gd name="connsiteX23" fmla="*/ 9829136 w 20114139"/>
              <a:gd name="connsiteY23" fmla="*/ 3010641 h 4479669"/>
              <a:gd name="connsiteX24" fmla="*/ 9349063 w 20114139"/>
              <a:gd name="connsiteY24" fmla="*/ 2830573 h 4479669"/>
              <a:gd name="connsiteX25" fmla="*/ 8580232 w 20114139"/>
              <a:gd name="connsiteY25" fmla="*/ 2801596 h 4479669"/>
              <a:gd name="connsiteX26" fmla="*/ 7895119 w 20114139"/>
              <a:gd name="connsiteY26" fmla="*/ 2862661 h 4479669"/>
              <a:gd name="connsiteX27" fmla="*/ 7267113 w 20114139"/>
              <a:gd name="connsiteY27" fmla="*/ 2833666 h 4479669"/>
              <a:gd name="connsiteX28" fmla="*/ 6406306 w 20114139"/>
              <a:gd name="connsiteY28" fmla="*/ 2862643 h 4479669"/>
              <a:gd name="connsiteX29" fmla="*/ 5570927 w 20114139"/>
              <a:gd name="connsiteY29" fmla="*/ 2923709 h 4479669"/>
              <a:gd name="connsiteX30" fmla="*/ 4768813 w 20114139"/>
              <a:gd name="connsiteY30" fmla="*/ 2952686 h 4479669"/>
              <a:gd name="connsiteX31" fmla="*/ 3869291 w 20114139"/>
              <a:gd name="connsiteY31" fmla="*/ 3100665 h 4479669"/>
              <a:gd name="connsiteX32" fmla="*/ 3262046 w 20114139"/>
              <a:gd name="connsiteY32" fmla="*/ 3251756 h 4479669"/>
              <a:gd name="connsiteX33" fmla="*/ 2819485 w 20114139"/>
              <a:gd name="connsiteY33" fmla="*/ 3280733 h 4479669"/>
              <a:gd name="connsiteX34" fmla="*/ 2254509 w 20114139"/>
              <a:gd name="connsiteY34" fmla="*/ 3431841 h 4479669"/>
              <a:gd name="connsiteX35" fmla="*/ 1587769 w 20114139"/>
              <a:gd name="connsiteY35" fmla="*/ 3521866 h 4479669"/>
              <a:gd name="connsiteX36" fmla="*/ 954334 w 20114139"/>
              <a:gd name="connsiteY36" fmla="*/ 4444973 h 4479669"/>
              <a:gd name="connsiteX37" fmla="*/ 617450 w 20114139"/>
              <a:gd name="connsiteY37" fmla="*/ 4252468 h 4479669"/>
              <a:gd name="connsiteX38" fmla="*/ 376819 w 20114139"/>
              <a:gd name="connsiteY38" fmla="*/ 3947668 h 4479669"/>
              <a:gd name="connsiteX39" fmla="*/ 168271 w 20114139"/>
              <a:gd name="connsiteY39" fmla="*/ 3771205 h 4479669"/>
              <a:gd name="connsiteX40" fmla="*/ 23892 w 20114139"/>
              <a:gd name="connsiteY40" fmla="*/ 3434321 h 4479669"/>
              <a:gd name="connsiteX41" fmla="*/ 7850 w 20114139"/>
              <a:gd name="connsiteY41" fmla="*/ 3033268 h 4479669"/>
              <a:gd name="connsiteX42" fmla="*/ 104103 w 20114139"/>
              <a:gd name="connsiteY42" fmla="*/ 2552005 h 4479669"/>
              <a:gd name="connsiteX43" fmla="*/ 248482 w 20114139"/>
              <a:gd name="connsiteY43" fmla="*/ 2183037 h 4479669"/>
              <a:gd name="connsiteX44" fmla="*/ 473071 w 20114139"/>
              <a:gd name="connsiteY44" fmla="*/ 1926363 h 4479669"/>
              <a:gd name="connsiteX45" fmla="*/ 729745 w 20114139"/>
              <a:gd name="connsiteY45" fmla="*/ 1669689 h 4479669"/>
              <a:gd name="connsiteX46" fmla="*/ 1034545 w 20114139"/>
              <a:gd name="connsiteY46" fmla="*/ 1364889 h 4479669"/>
              <a:gd name="connsiteX47" fmla="*/ 1483724 w 20114139"/>
              <a:gd name="connsiteY47" fmla="*/ 947795 h 4479669"/>
              <a:gd name="connsiteX48" fmla="*/ 1852692 w 20114139"/>
              <a:gd name="connsiteY48" fmla="*/ 803416 h 4479669"/>
              <a:gd name="connsiteX49" fmla="*/ 2847303 w 20114139"/>
              <a:gd name="connsiteY49" fmla="*/ 594868 h 4479669"/>
              <a:gd name="connsiteX50" fmla="*/ 3472945 w 20114139"/>
              <a:gd name="connsiteY50" fmla="*/ 514658 h 4479669"/>
              <a:gd name="connsiteX51" fmla="*/ 4515682 w 20114139"/>
              <a:gd name="connsiteY51" fmla="*/ 450489 h 4479669"/>
              <a:gd name="connsiteX52" fmla="*/ 5141324 w 20114139"/>
              <a:gd name="connsiteY52" fmla="*/ 338195 h 4479669"/>
              <a:gd name="connsiteX53" fmla="*/ 6585113 w 20114139"/>
              <a:gd name="connsiteY53" fmla="*/ 274026 h 4479669"/>
              <a:gd name="connsiteX54" fmla="*/ 7611808 w 20114139"/>
              <a:gd name="connsiteY54" fmla="*/ 257984 h 4479669"/>
              <a:gd name="connsiteX55" fmla="*/ 8632333 w 20114139"/>
              <a:gd name="connsiteY55" fmla="*/ 313823 h 4479669"/>
              <a:gd name="connsiteX56" fmla="*/ 9264762 w 20114139"/>
              <a:gd name="connsiteY56" fmla="*/ 332950 h 4479669"/>
              <a:gd name="connsiteX57" fmla="*/ 9622933 w 20114139"/>
              <a:gd name="connsiteY57" fmla="*/ 473627 h 4479669"/>
              <a:gd name="connsiteX58" fmla="*/ 10565102 w 20114139"/>
              <a:gd name="connsiteY58" fmla="*/ 447483 h 4479669"/>
              <a:gd name="connsiteX59" fmla="*/ 11226112 w 20114139"/>
              <a:gd name="connsiteY59" fmla="*/ 600823 h 4479669"/>
              <a:gd name="connsiteX60" fmla="*/ 11627785 w 20114139"/>
              <a:gd name="connsiteY60" fmla="*/ 685688 h 4479669"/>
              <a:gd name="connsiteX61" fmla="*/ 12102668 w 20114139"/>
              <a:gd name="connsiteY61" fmla="*/ 871693 h 4479669"/>
              <a:gd name="connsiteX62" fmla="*/ 12576930 w 20114139"/>
              <a:gd name="connsiteY62" fmla="*/ 879505 h 4479669"/>
              <a:gd name="connsiteX63" fmla="*/ 12863235 w 20114139"/>
              <a:gd name="connsiteY63" fmla="*/ 1141396 h 4479669"/>
              <a:gd name="connsiteX64" fmla="*/ 13309320 w 20114139"/>
              <a:gd name="connsiteY64" fmla="*/ 1287941 h 4479669"/>
              <a:gd name="connsiteX65" fmla="*/ 13810127 w 20114139"/>
              <a:gd name="connsiteY65" fmla="*/ 1496767 h 4479669"/>
              <a:gd name="connsiteX66" fmla="*/ 14193189 w 20114139"/>
              <a:gd name="connsiteY66" fmla="*/ 1758125 h 4479669"/>
              <a:gd name="connsiteX67" fmla="*/ 14586732 w 20114139"/>
              <a:gd name="connsiteY67" fmla="*/ 1918068 h 4479669"/>
              <a:gd name="connsiteX68" fmla="*/ 14981936 w 20114139"/>
              <a:gd name="connsiteY68" fmla="*/ 1943598 h 4479669"/>
              <a:gd name="connsiteX69" fmla="*/ 15156606 w 20114139"/>
              <a:gd name="connsiteY69" fmla="*/ 1941616 h 4479669"/>
              <a:gd name="connsiteX70" fmla="*/ 15440492 w 20114139"/>
              <a:gd name="connsiteY70" fmla="*/ 1964663 h 4479669"/>
              <a:gd name="connsiteX71" fmla="*/ 15397622 w 20114139"/>
              <a:gd name="connsiteY71" fmla="*/ 1726721 h 4479669"/>
              <a:gd name="connsiteX72" fmla="*/ 15707009 w 20114139"/>
              <a:gd name="connsiteY72" fmla="*/ 1642371 h 4479669"/>
              <a:gd name="connsiteX73" fmla="*/ 16087505 w 20114139"/>
              <a:gd name="connsiteY73" fmla="*/ 1623236 h 4479669"/>
              <a:gd name="connsiteX74" fmla="*/ 16109197 w 20114139"/>
              <a:gd name="connsiteY74" fmla="*/ 1174838 h 4479669"/>
              <a:gd name="connsiteX75" fmla="*/ 16247648 w 20114139"/>
              <a:gd name="connsiteY75" fmla="*/ 1260204 h 4479669"/>
              <a:gd name="connsiteX76" fmla="*/ 16760593 w 20114139"/>
              <a:gd name="connsiteY76" fmla="*/ 912407 h 4479669"/>
              <a:gd name="connsiteX77" fmla="*/ 17328139 w 20114139"/>
              <a:gd name="connsiteY77" fmla="*/ 795618 h 4479669"/>
              <a:gd name="connsiteX78" fmla="*/ 17711506 w 20114139"/>
              <a:gd name="connsiteY78" fmla="*/ 433840 h 4479669"/>
              <a:gd name="connsiteX79" fmla="*/ 18080315 w 20114139"/>
              <a:gd name="connsiteY79" fmla="*/ 412248 h 4479669"/>
              <a:gd name="connsiteX80" fmla="*/ 18776124 w 20114139"/>
              <a:gd name="connsiteY80" fmla="*/ 227572 h 4479669"/>
              <a:gd name="connsiteX81" fmla="*/ 19601223 w 20114139"/>
              <a:gd name="connsiteY81" fmla="*/ 1242 h 4479669"/>
              <a:gd name="connsiteX82" fmla="*/ 19966935 w 20114139"/>
              <a:gd name="connsiteY82" fmla="*/ 26696 h 4479669"/>
              <a:gd name="connsiteX83" fmla="*/ 20071313 w 20114139"/>
              <a:gd name="connsiteY83" fmla="*/ 62095 h 4479669"/>
              <a:gd name="connsiteX0" fmla="*/ 20071313 w 20114139"/>
              <a:gd name="connsiteY0" fmla="*/ 62095 h 4445012"/>
              <a:gd name="connsiteX1" fmla="*/ 19285396 w 20114139"/>
              <a:gd name="connsiteY1" fmla="*/ 200149 h 4445012"/>
              <a:gd name="connsiteX2" fmla="*/ 18975298 w 20114139"/>
              <a:gd name="connsiteY2" fmla="*/ 145366 h 4445012"/>
              <a:gd name="connsiteX3" fmla="*/ 18319109 w 20114139"/>
              <a:gd name="connsiteY3" fmla="*/ 361277 h 4445012"/>
              <a:gd name="connsiteX4" fmla="*/ 18499509 w 20114139"/>
              <a:gd name="connsiteY4" fmla="*/ 227033 h 4445012"/>
              <a:gd name="connsiteX5" fmla="*/ 17857743 w 20114139"/>
              <a:gd name="connsiteY5" fmla="*/ 473537 h 4445012"/>
              <a:gd name="connsiteX6" fmla="*/ 17517846 w 20114139"/>
              <a:gd name="connsiteY6" fmla="*/ 732155 h 4445012"/>
              <a:gd name="connsiteX7" fmla="*/ 17226014 w 20114139"/>
              <a:gd name="connsiteY7" fmla="*/ 943128 h 4445012"/>
              <a:gd name="connsiteX8" fmla="*/ 16899928 w 20114139"/>
              <a:gd name="connsiteY8" fmla="*/ 1381110 h 4445012"/>
              <a:gd name="connsiteX9" fmla="*/ 16692222 w 20114139"/>
              <a:gd name="connsiteY9" fmla="*/ 1478328 h 4445012"/>
              <a:gd name="connsiteX10" fmla="*/ 16317139 w 20114139"/>
              <a:gd name="connsiteY10" fmla="*/ 1915828 h 4445012"/>
              <a:gd name="connsiteX11" fmla="*/ 16115509 w 20114139"/>
              <a:gd name="connsiteY11" fmla="*/ 2369343 h 4445012"/>
              <a:gd name="connsiteX12" fmla="*/ 15687070 w 20114139"/>
              <a:gd name="connsiteY12" fmla="*/ 2694072 h 4445012"/>
              <a:gd name="connsiteX13" fmla="*/ 15508381 w 20114139"/>
              <a:gd name="connsiteY13" fmla="*/ 3050349 h 4445012"/>
              <a:gd name="connsiteX14" fmla="*/ 15165410 w 20114139"/>
              <a:gd name="connsiteY14" fmla="*/ 3244805 h 4445012"/>
              <a:gd name="connsiteX15" fmla="*/ 14285745 w 20114139"/>
              <a:gd name="connsiteY15" fmla="*/ 3996008 h 4445012"/>
              <a:gd name="connsiteX16" fmla="*/ 13772391 w 20114139"/>
              <a:gd name="connsiteY16" fmla="*/ 4252597 h 4445012"/>
              <a:gd name="connsiteX17" fmla="*/ 13357247 w 20114139"/>
              <a:gd name="connsiteY17" fmla="*/ 4025664 h 4445012"/>
              <a:gd name="connsiteX18" fmla="*/ 12859931 w 20114139"/>
              <a:gd name="connsiteY18" fmla="*/ 3624842 h 4445012"/>
              <a:gd name="connsiteX19" fmla="*/ 12332904 w 20114139"/>
              <a:gd name="connsiteY19" fmla="*/ 3595865 h 4445012"/>
              <a:gd name="connsiteX20" fmla="*/ 11786265 w 20114139"/>
              <a:gd name="connsiteY20" fmla="*/ 3328883 h 4445012"/>
              <a:gd name="connsiteX21" fmla="*/ 10961093 w 20114139"/>
              <a:gd name="connsiteY21" fmla="*/ 3232601 h 4445012"/>
              <a:gd name="connsiteX22" fmla="*/ 10308079 w 20114139"/>
              <a:gd name="connsiteY22" fmla="*/ 3039618 h 4445012"/>
              <a:gd name="connsiteX23" fmla="*/ 9829136 w 20114139"/>
              <a:gd name="connsiteY23" fmla="*/ 3010641 h 4445012"/>
              <a:gd name="connsiteX24" fmla="*/ 9349063 w 20114139"/>
              <a:gd name="connsiteY24" fmla="*/ 2830573 h 4445012"/>
              <a:gd name="connsiteX25" fmla="*/ 8580232 w 20114139"/>
              <a:gd name="connsiteY25" fmla="*/ 2801596 h 4445012"/>
              <a:gd name="connsiteX26" fmla="*/ 7895119 w 20114139"/>
              <a:gd name="connsiteY26" fmla="*/ 2862661 h 4445012"/>
              <a:gd name="connsiteX27" fmla="*/ 7267113 w 20114139"/>
              <a:gd name="connsiteY27" fmla="*/ 2833666 h 4445012"/>
              <a:gd name="connsiteX28" fmla="*/ 6406306 w 20114139"/>
              <a:gd name="connsiteY28" fmla="*/ 2862643 h 4445012"/>
              <a:gd name="connsiteX29" fmla="*/ 5570927 w 20114139"/>
              <a:gd name="connsiteY29" fmla="*/ 2923709 h 4445012"/>
              <a:gd name="connsiteX30" fmla="*/ 4768813 w 20114139"/>
              <a:gd name="connsiteY30" fmla="*/ 2952686 h 4445012"/>
              <a:gd name="connsiteX31" fmla="*/ 3869291 w 20114139"/>
              <a:gd name="connsiteY31" fmla="*/ 3100665 h 4445012"/>
              <a:gd name="connsiteX32" fmla="*/ 3262046 w 20114139"/>
              <a:gd name="connsiteY32" fmla="*/ 3251756 h 4445012"/>
              <a:gd name="connsiteX33" fmla="*/ 2819485 w 20114139"/>
              <a:gd name="connsiteY33" fmla="*/ 3280733 h 4445012"/>
              <a:gd name="connsiteX34" fmla="*/ 2254509 w 20114139"/>
              <a:gd name="connsiteY34" fmla="*/ 3431841 h 4445012"/>
              <a:gd name="connsiteX35" fmla="*/ 1587769 w 20114139"/>
              <a:gd name="connsiteY35" fmla="*/ 3521866 h 4445012"/>
              <a:gd name="connsiteX36" fmla="*/ 954334 w 20114139"/>
              <a:gd name="connsiteY36" fmla="*/ 4444973 h 4445012"/>
              <a:gd name="connsiteX37" fmla="*/ 1040000 w 20114139"/>
              <a:gd name="connsiteY37" fmla="*/ 3487174 h 4445012"/>
              <a:gd name="connsiteX38" fmla="*/ 376819 w 20114139"/>
              <a:gd name="connsiteY38" fmla="*/ 3947668 h 4445012"/>
              <a:gd name="connsiteX39" fmla="*/ 168271 w 20114139"/>
              <a:gd name="connsiteY39" fmla="*/ 3771205 h 4445012"/>
              <a:gd name="connsiteX40" fmla="*/ 23892 w 20114139"/>
              <a:gd name="connsiteY40" fmla="*/ 3434321 h 4445012"/>
              <a:gd name="connsiteX41" fmla="*/ 7850 w 20114139"/>
              <a:gd name="connsiteY41" fmla="*/ 3033268 h 4445012"/>
              <a:gd name="connsiteX42" fmla="*/ 104103 w 20114139"/>
              <a:gd name="connsiteY42" fmla="*/ 2552005 h 4445012"/>
              <a:gd name="connsiteX43" fmla="*/ 248482 w 20114139"/>
              <a:gd name="connsiteY43" fmla="*/ 2183037 h 4445012"/>
              <a:gd name="connsiteX44" fmla="*/ 473071 w 20114139"/>
              <a:gd name="connsiteY44" fmla="*/ 1926363 h 4445012"/>
              <a:gd name="connsiteX45" fmla="*/ 729745 w 20114139"/>
              <a:gd name="connsiteY45" fmla="*/ 1669689 h 4445012"/>
              <a:gd name="connsiteX46" fmla="*/ 1034545 w 20114139"/>
              <a:gd name="connsiteY46" fmla="*/ 1364889 h 4445012"/>
              <a:gd name="connsiteX47" fmla="*/ 1483724 w 20114139"/>
              <a:gd name="connsiteY47" fmla="*/ 947795 h 4445012"/>
              <a:gd name="connsiteX48" fmla="*/ 1852692 w 20114139"/>
              <a:gd name="connsiteY48" fmla="*/ 803416 h 4445012"/>
              <a:gd name="connsiteX49" fmla="*/ 2847303 w 20114139"/>
              <a:gd name="connsiteY49" fmla="*/ 594868 h 4445012"/>
              <a:gd name="connsiteX50" fmla="*/ 3472945 w 20114139"/>
              <a:gd name="connsiteY50" fmla="*/ 514658 h 4445012"/>
              <a:gd name="connsiteX51" fmla="*/ 4515682 w 20114139"/>
              <a:gd name="connsiteY51" fmla="*/ 450489 h 4445012"/>
              <a:gd name="connsiteX52" fmla="*/ 5141324 w 20114139"/>
              <a:gd name="connsiteY52" fmla="*/ 338195 h 4445012"/>
              <a:gd name="connsiteX53" fmla="*/ 6585113 w 20114139"/>
              <a:gd name="connsiteY53" fmla="*/ 274026 h 4445012"/>
              <a:gd name="connsiteX54" fmla="*/ 7611808 w 20114139"/>
              <a:gd name="connsiteY54" fmla="*/ 257984 h 4445012"/>
              <a:gd name="connsiteX55" fmla="*/ 8632333 w 20114139"/>
              <a:gd name="connsiteY55" fmla="*/ 313823 h 4445012"/>
              <a:gd name="connsiteX56" fmla="*/ 9264762 w 20114139"/>
              <a:gd name="connsiteY56" fmla="*/ 332950 h 4445012"/>
              <a:gd name="connsiteX57" fmla="*/ 9622933 w 20114139"/>
              <a:gd name="connsiteY57" fmla="*/ 473627 h 4445012"/>
              <a:gd name="connsiteX58" fmla="*/ 10565102 w 20114139"/>
              <a:gd name="connsiteY58" fmla="*/ 447483 h 4445012"/>
              <a:gd name="connsiteX59" fmla="*/ 11226112 w 20114139"/>
              <a:gd name="connsiteY59" fmla="*/ 600823 h 4445012"/>
              <a:gd name="connsiteX60" fmla="*/ 11627785 w 20114139"/>
              <a:gd name="connsiteY60" fmla="*/ 685688 h 4445012"/>
              <a:gd name="connsiteX61" fmla="*/ 12102668 w 20114139"/>
              <a:gd name="connsiteY61" fmla="*/ 871693 h 4445012"/>
              <a:gd name="connsiteX62" fmla="*/ 12576930 w 20114139"/>
              <a:gd name="connsiteY62" fmla="*/ 879505 h 4445012"/>
              <a:gd name="connsiteX63" fmla="*/ 12863235 w 20114139"/>
              <a:gd name="connsiteY63" fmla="*/ 1141396 h 4445012"/>
              <a:gd name="connsiteX64" fmla="*/ 13309320 w 20114139"/>
              <a:gd name="connsiteY64" fmla="*/ 1287941 h 4445012"/>
              <a:gd name="connsiteX65" fmla="*/ 13810127 w 20114139"/>
              <a:gd name="connsiteY65" fmla="*/ 1496767 h 4445012"/>
              <a:gd name="connsiteX66" fmla="*/ 14193189 w 20114139"/>
              <a:gd name="connsiteY66" fmla="*/ 1758125 h 4445012"/>
              <a:gd name="connsiteX67" fmla="*/ 14586732 w 20114139"/>
              <a:gd name="connsiteY67" fmla="*/ 1918068 h 4445012"/>
              <a:gd name="connsiteX68" fmla="*/ 14981936 w 20114139"/>
              <a:gd name="connsiteY68" fmla="*/ 1943598 h 4445012"/>
              <a:gd name="connsiteX69" fmla="*/ 15156606 w 20114139"/>
              <a:gd name="connsiteY69" fmla="*/ 1941616 h 4445012"/>
              <a:gd name="connsiteX70" fmla="*/ 15440492 w 20114139"/>
              <a:gd name="connsiteY70" fmla="*/ 1964663 h 4445012"/>
              <a:gd name="connsiteX71" fmla="*/ 15397622 w 20114139"/>
              <a:gd name="connsiteY71" fmla="*/ 1726721 h 4445012"/>
              <a:gd name="connsiteX72" fmla="*/ 15707009 w 20114139"/>
              <a:gd name="connsiteY72" fmla="*/ 1642371 h 4445012"/>
              <a:gd name="connsiteX73" fmla="*/ 16087505 w 20114139"/>
              <a:gd name="connsiteY73" fmla="*/ 1623236 h 4445012"/>
              <a:gd name="connsiteX74" fmla="*/ 16109197 w 20114139"/>
              <a:gd name="connsiteY74" fmla="*/ 1174838 h 4445012"/>
              <a:gd name="connsiteX75" fmla="*/ 16247648 w 20114139"/>
              <a:gd name="connsiteY75" fmla="*/ 1260204 h 4445012"/>
              <a:gd name="connsiteX76" fmla="*/ 16760593 w 20114139"/>
              <a:gd name="connsiteY76" fmla="*/ 912407 h 4445012"/>
              <a:gd name="connsiteX77" fmla="*/ 17328139 w 20114139"/>
              <a:gd name="connsiteY77" fmla="*/ 795618 h 4445012"/>
              <a:gd name="connsiteX78" fmla="*/ 17711506 w 20114139"/>
              <a:gd name="connsiteY78" fmla="*/ 433840 h 4445012"/>
              <a:gd name="connsiteX79" fmla="*/ 18080315 w 20114139"/>
              <a:gd name="connsiteY79" fmla="*/ 412248 h 4445012"/>
              <a:gd name="connsiteX80" fmla="*/ 18776124 w 20114139"/>
              <a:gd name="connsiteY80" fmla="*/ 227572 h 4445012"/>
              <a:gd name="connsiteX81" fmla="*/ 19601223 w 20114139"/>
              <a:gd name="connsiteY81" fmla="*/ 1242 h 4445012"/>
              <a:gd name="connsiteX82" fmla="*/ 19966935 w 20114139"/>
              <a:gd name="connsiteY82" fmla="*/ 26696 h 4445012"/>
              <a:gd name="connsiteX83" fmla="*/ 20071313 w 20114139"/>
              <a:gd name="connsiteY83" fmla="*/ 62095 h 4445012"/>
              <a:gd name="connsiteX0" fmla="*/ 20071313 w 20114139"/>
              <a:gd name="connsiteY0" fmla="*/ 62095 h 4252728"/>
              <a:gd name="connsiteX1" fmla="*/ 19285396 w 20114139"/>
              <a:gd name="connsiteY1" fmla="*/ 200149 h 4252728"/>
              <a:gd name="connsiteX2" fmla="*/ 18975298 w 20114139"/>
              <a:gd name="connsiteY2" fmla="*/ 145366 h 4252728"/>
              <a:gd name="connsiteX3" fmla="*/ 18319109 w 20114139"/>
              <a:gd name="connsiteY3" fmla="*/ 361277 h 4252728"/>
              <a:gd name="connsiteX4" fmla="*/ 18499509 w 20114139"/>
              <a:gd name="connsiteY4" fmla="*/ 227033 h 4252728"/>
              <a:gd name="connsiteX5" fmla="*/ 17857743 w 20114139"/>
              <a:gd name="connsiteY5" fmla="*/ 473537 h 4252728"/>
              <a:gd name="connsiteX6" fmla="*/ 17517846 w 20114139"/>
              <a:gd name="connsiteY6" fmla="*/ 732155 h 4252728"/>
              <a:gd name="connsiteX7" fmla="*/ 17226014 w 20114139"/>
              <a:gd name="connsiteY7" fmla="*/ 943128 h 4252728"/>
              <a:gd name="connsiteX8" fmla="*/ 16899928 w 20114139"/>
              <a:gd name="connsiteY8" fmla="*/ 1381110 h 4252728"/>
              <a:gd name="connsiteX9" fmla="*/ 16692222 w 20114139"/>
              <a:gd name="connsiteY9" fmla="*/ 1478328 h 4252728"/>
              <a:gd name="connsiteX10" fmla="*/ 16317139 w 20114139"/>
              <a:gd name="connsiteY10" fmla="*/ 1915828 h 4252728"/>
              <a:gd name="connsiteX11" fmla="*/ 16115509 w 20114139"/>
              <a:gd name="connsiteY11" fmla="*/ 2369343 h 4252728"/>
              <a:gd name="connsiteX12" fmla="*/ 15687070 w 20114139"/>
              <a:gd name="connsiteY12" fmla="*/ 2694072 h 4252728"/>
              <a:gd name="connsiteX13" fmla="*/ 15508381 w 20114139"/>
              <a:gd name="connsiteY13" fmla="*/ 3050349 h 4252728"/>
              <a:gd name="connsiteX14" fmla="*/ 15165410 w 20114139"/>
              <a:gd name="connsiteY14" fmla="*/ 3244805 h 4252728"/>
              <a:gd name="connsiteX15" fmla="*/ 14285745 w 20114139"/>
              <a:gd name="connsiteY15" fmla="*/ 3996008 h 4252728"/>
              <a:gd name="connsiteX16" fmla="*/ 13772391 w 20114139"/>
              <a:gd name="connsiteY16" fmla="*/ 4252597 h 4252728"/>
              <a:gd name="connsiteX17" fmla="*/ 13357247 w 20114139"/>
              <a:gd name="connsiteY17" fmla="*/ 4025664 h 4252728"/>
              <a:gd name="connsiteX18" fmla="*/ 12859931 w 20114139"/>
              <a:gd name="connsiteY18" fmla="*/ 3624842 h 4252728"/>
              <a:gd name="connsiteX19" fmla="*/ 12332904 w 20114139"/>
              <a:gd name="connsiteY19" fmla="*/ 3595865 h 4252728"/>
              <a:gd name="connsiteX20" fmla="*/ 11786265 w 20114139"/>
              <a:gd name="connsiteY20" fmla="*/ 3328883 h 4252728"/>
              <a:gd name="connsiteX21" fmla="*/ 10961093 w 20114139"/>
              <a:gd name="connsiteY21" fmla="*/ 3232601 h 4252728"/>
              <a:gd name="connsiteX22" fmla="*/ 10308079 w 20114139"/>
              <a:gd name="connsiteY22" fmla="*/ 3039618 h 4252728"/>
              <a:gd name="connsiteX23" fmla="*/ 9829136 w 20114139"/>
              <a:gd name="connsiteY23" fmla="*/ 3010641 h 4252728"/>
              <a:gd name="connsiteX24" fmla="*/ 9349063 w 20114139"/>
              <a:gd name="connsiteY24" fmla="*/ 2830573 h 4252728"/>
              <a:gd name="connsiteX25" fmla="*/ 8580232 w 20114139"/>
              <a:gd name="connsiteY25" fmla="*/ 2801596 h 4252728"/>
              <a:gd name="connsiteX26" fmla="*/ 7895119 w 20114139"/>
              <a:gd name="connsiteY26" fmla="*/ 2862661 h 4252728"/>
              <a:gd name="connsiteX27" fmla="*/ 7267113 w 20114139"/>
              <a:gd name="connsiteY27" fmla="*/ 2833666 h 4252728"/>
              <a:gd name="connsiteX28" fmla="*/ 6406306 w 20114139"/>
              <a:gd name="connsiteY28" fmla="*/ 2862643 h 4252728"/>
              <a:gd name="connsiteX29" fmla="*/ 5570927 w 20114139"/>
              <a:gd name="connsiteY29" fmla="*/ 2923709 h 4252728"/>
              <a:gd name="connsiteX30" fmla="*/ 4768813 w 20114139"/>
              <a:gd name="connsiteY30" fmla="*/ 2952686 h 4252728"/>
              <a:gd name="connsiteX31" fmla="*/ 3869291 w 20114139"/>
              <a:gd name="connsiteY31" fmla="*/ 3100665 h 4252728"/>
              <a:gd name="connsiteX32" fmla="*/ 3262046 w 20114139"/>
              <a:gd name="connsiteY32" fmla="*/ 3251756 h 4252728"/>
              <a:gd name="connsiteX33" fmla="*/ 2819485 w 20114139"/>
              <a:gd name="connsiteY33" fmla="*/ 3280733 h 4252728"/>
              <a:gd name="connsiteX34" fmla="*/ 2254509 w 20114139"/>
              <a:gd name="connsiteY34" fmla="*/ 3431841 h 4252728"/>
              <a:gd name="connsiteX35" fmla="*/ 1587769 w 20114139"/>
              <a:gd name="connsiteY35" fmla="*/ 3521866 h 4252728"/>
              <a:gd name="connsiteX36" fmla="*/ 1236035 w 20114139"/>
              <a:gd name="connsiteY36" fmla="*/ 3544639 h 4252728"/>
              <a:gd name="connsiteX37" fmla="*/ 1040000 w 20114139"/>
              <a:gd name="connsiteY37" fmla="*/ 3487174 h 4252728"/>
              <a:gd name="connsiteX38" fmla="*/ 376819 w 20114139"/>
              <a:gd name="connsiteY38" fmla="*/ 3947668 h 4252728"/>
              <a:gd name="connsiteX39" fmla="*/ 168271 w 20114139"/>
              <a:gd name="connsiteY39" fmla="*/ 3771205 h 4252728"/>
              <a:gd name="connsiteX40" fmla="*/ 23892 w 20114139"/>
              <a:gd name="connsiteY40" fmla="*/ 3434321 h 4252728"/>
              <a:gd name="connsiteX41" fmla="*/ 7850 w 20114139"/>
              <a:gd name="connsiteY41" fmla="*/ 3033268 h 4252728"/>
              <a:gd name="connsiteX42" fmla="*/ 104103 w 20114139"/>
              <a:gd name="connsiteY42" fmla="*/ 2552005 h 4252728"/>
              <a:gd name="connsiteX43" fmla="*/ 248482 w 20114139"/>
              <a:gd name="connsiteY43" fmla="*/ 2183037 h 4252728"/>
              <a:gd name="connsiteX44" fmla="*/ 473071 w 20114139"/>
              <a:gd name="connsiteY44" fmla="*/ 1926363 h 4252728"/>
              <a:gd name="connsiteX45" fmla="*/ 729745 w 20114139"/>
              <a:gd name="connsiteY45" fmla="*/ 1669689 h 4252728"/>
              <a:gd name="connsiteX46" fmla="*/ 1034545 w 20114139"/>
              <a:gd name="connsiteY46" fmla="*/ 1364889 h 4252728"/>
              <a:gd name="connsiteX47" fmla="*/ 1483724 w 20114139"/>
              <a:gd name="connsiteY47" fmla="*/ 947795 h 4252728"/>
              <a:gd name="connsiteX48" fmla="*/ 1852692 w 20114139"/>
              <a:gd name="connsiteY48" fmla="*/ 803416 h 4252728"/>
              <a:gd name="connsiteX49" fmla="*/ 2847303 w 20114139"/>
              <a:gd name="connsiteY49" fmla="*/ 594868 h 4252728"/>
              <a:gd name="connsiteX50" fmla="*/ 3472945 w 20114139"/>
              <a:gd name="connsiteY50" fmla="*/ 514658 h 4252728"/>
              <a:gd name="connsiteX51" fmla="*/ 4515682 w 20114139"/>
              <a:gd name="connsiteY51" fmla="*/ 450489 h 4252728"/>
              <a:gd name="connsiteX52" fmla="*/ 5141324 w 20114139"/>
              <a:gd name="connsiteY52" fmla="*/ 338195 h 4252728"/>
              <a:gd name="connsiteX53" fmla="*/ 6585113 w 20114139"/>
              <a:gd name="connsiteY53" fmla="*/ 274026 h 4252728"/>
              <a:gd name="connsiteX54" fmla="*/ 7611808 w 20114139"/>
              <a:gd name="connsiteY54" fmla="*/ 257984 h 4252728"/>
              <a:gd name="connsiteX55" fmla="*/ 8632333 w 20114139"/>
              <a:gd name="connsiteY55" fmla="*/ 313823 h 4252728"/>
              <a:gd name="connsiteX56" fmla="*/ 9264762 w 20114139"/>
              <a:gd name="connsiteY56" fmla="*/ 332950 h 4252728"/>
              <a:gd name="connsiteX57" fmla="*/ 9622933 w 20114139"/>
              <a:gd name="connsiteY57" fmla="*/ 473627 h 4252728"/>
              <a:gd name="connsiteX58" fmla="*/ 10565102 w 20114139"/>
              <a:gd name="connsiteY58" fmla="*/ 447483 h 4252728"/>
              <a:gd name="connsiteX59" fmla="*/ 11226112 w 20114139"/>
              <a:gd name="connsiteY59" fmla="*/ 600823 h 4252728"/>
              <a:gd name="connsiteX60" fmla="*/ 11627785 w 20114139"/>
              <a:gd name="connsiteY60" fmla="*/ 685688 h 4252728"/>
              <a:gd name="connsiteX61" fmla="*/ 12102668 w 20114139"/>
              <a:gd name="connsiteY61" fmla="*/ 871693 h 4252728"/>
              <a:gd name="connsiteX62" fmla="*/ 12576930 w 20114139"/>
              <a:gd name="connsiteY62" fmla="*/ 879505 h 4252728"/>
              <a:gd name="connsiteX63" fmla="*/ 12863235 w 20114139"/>
              <a:gd name="connsiteY63" fmla="*/ 1141396 h 4252728"/>
              <a:gd name="connsiteX64" fmla="*/ 13309320 w 20114139"/>
              <a:gd name="connsiteY64" fmla="*/ 1287941 h 4252728"/>
              <a:gd name="connsiteX65" fmla="*/ 13810127 w 20114139"/>
              <a:gd name="connsiteY65" fmla="*/ 1496767 h 4252728"/>
              <a:gd name="connsiteX66" fmla="*/ 14193189 w 20114139"/>
              <a:gd name="connsiteY66" fmla="*/ 1758125 h 4252728"/>
              <a:gd name="connsiteX67" fmla="*/ 14586732 w 20114139"/>
              <a:gd name="connsiteY67" fmla="*/ 1918068 h 4252728"/>
              <a:gd name="connsiteX68" fmla="*/ 14981936 w 20114139"/>
              <a:gd name="connsiteY68" fmla="*/ 1943598 h 4252728"/>
              <a:gd name="connsiteX69" fmla="*/ 15156606 w 20114139"/>
              <a:gd name="connsiteY69" fmla="*/ 1941616 h 4252728"/>
              <a:gd name="connsiteX70" fmla="*/ 15440492 w 20114139"/>
              <a:gd name="connsiteY70" fmla="*/ 1964663 h 4252728"/>
              <a:gd name="connsiteX71" fmla="*/ 15397622 w 20114139"/>
              <a:gd name="connsiteY71" fmla="*/ 1726721 h 4252728"/>
              <a:gd name="connsiteX72" fmla="*/ 15707009 w 20114139"/>
              <a:gd name="connsiteY72" fmla="*/ 1642371 h 4252728"/>
              <a:gd name="connsiteX73" fmla="*/ 16087505 w 20114139"/>
              <a:gd name="connsiteY73" fmla="*/ 1623236 h 4252728"/>
              <a:gd name="connsiteX74" fmla="*/ 16109197 w 20114139"/>
              <a:gd name="connsiteY74" fmla="*/ 1174838 h 4252728"/>
              <a:gd name="connsiteX75" fmla="*/ 16247648 w 20114139"/>
              <a:gd name="connsiteY75" fmla="*/ 1260204 h 4252728"/>
              <a:gd name="connsiteX76" fmla="*/ 16760593 w 20114139"/>
              <a:gd name="connsiteY76" fmla="*/ 912407 h 4252728"/>
              <a:gd name="connsiteX77" fmla="*/ 17328139 w 20114139"/>
              <a:gd name="connsiteY77" fmla="*/ 795618 h 4252728"/>
              <a:gd name="connsiteX78" fmla="*/ 17711506 w 20114139"/>
              <a:gd name="connsiteY78" fmla="*/ 433840 h 4252728"/>
              <a:gd name="connsiteX79" fmla="*/ 18080315 w 20114139"/>
              <a:gd name="connsiteY79" fmla="*/ 412248 h 4252728"/>
              <a:gd name="connsiteX80" fmla="*/ 18776124 w 20114139"/>
              <a:gd name="connsiteY80" fmla="*/ 227572 h 4252728"/>
              <a:gd name="connsiteX81" fmla="*/ 19601223 w 20114139"/>
              <a:gd name="connsiteY81" fmla="*/ 1242 h 4252728"/>
              <a:gd name="connsiteX82" fmla="*/ 19966935 w 20114139"/>
              <a:gd name="connsiteY82" fmla="*/ 26696 h 4252728"/>
              <a:gd name="connsiteX83" fmla="*/ 20071313 w 20114139"/>
              <a:gd name="connsiteY83" fmla="*/ 62095 h 4252728"/>
              <a:gd name="connsiteX0" fmla="*/ 20071313 w 20114139"/>
              <a:gd name="connsiteY0" fmla="*/ 62095 h 4252728"/>
              <a:gd name="connsiteX1" fmla="*/ 19285396 w 20114139"/>
              <a:gd name="connsiteY1" fmla="*/ 200149 h 4252728"/>
              <a:gd name="connsiteX2" fmla="*/ 18975298 w 20114139"/>
              <a:gd name="connsiteY2" fmla="*/ 145366 h 4252728"/>
              <a:gd name="connsiteX3" fmla="*/ 18319109 w 20114139"/>
              <a:gd name="connsiteY3" fmla="*/ 361277 h 4252728"/>
              <a:gd name="connsiteX4" fmla="*/ 18499509 w 20114139"/>
              <a:gd name="connsiteY4" fmla="*/ 227033 h 4252728"/>
              <a:gd name="connsiteX5" fmla="*/ 17857743 w 20114139"/>
              <a:gd name="connsiteY5" fmla="*/ 473537 h 4252728"/>
              <a:gd name="connsiteX6" fmla="*/ 17517846 w 20114139"/>
              <a:gd name="connsiteY6" fmla="*/ 732155 h 4252728"/>
              <a:gd name="connsiteX7" fmla="*/ 17226014 w 20114139"/>
              <a:gd name="connsiteY7" fmla="*/ 943128 h 4252728"/>
              <a:gd name="connsiteX8" fmla="*/ 16899928 w 20114139"/>
              <a:gd name="connsiteY8" fmla="*/ 1381110 h 4252728"/>
              <a:gd name="connsiteX9" fmla="*/ 16692222 w 20114139"/>
              <a:gd name="connsiteY9" fmla="*/ 1478328 h 4252728"/>
              <a:gd name="connsiteX10" fmla="*/ 16317139 w 20114139"/>
              <a:gd name="connsiteY10" fmla="*/ 1915828 h 4252728"/>
              <a:gd name="connsiteX11" fmla="*/ 16115509 w 20114139"/>
              <a:gd name="connsiteY11" fmla="*/ 2369343 h 4252728"/>
              <a:gd name="connsiteX12" fmla="*/ 15687070 w 20114139"/>
              <a:gd name="connsiteY12" fmla="*/ 2694072 h 4252728"/>
              <a:gd name="connsiteX13" fmla="*/ 15508381 w 20114139"/>
              <a:gd name="connsiteY13" fmla="*/ 3050349 h 4252728"/>
              <a:gd name="connsiteX14" fmla="*/ 15165410 w 20114139"/>
              <a:gd name="connsiteY14" fmla="*/ 3244805 h 4252728"/>
              <a:gd name="connsiteX15" fmla="*/ 14285745 w 20114139"/>
              <a:gd name="connsiteY15" fmla="*/ 3996008 h 4252728"/>
              <a:gd name="connsiteX16" fmla="*/ 13772391 w 20114139"/>
              <a:gd name="connsiteY16" fmla="*/ 4252597 h 4252728"/>
              <a:gd name="connsiteX17" fmla="*/ 13357247 w 20114139"/>
              <a:gd name="connsiteY17" fmla="*/ 4025664 h 4252728"/>
              <a:gd name="connsiteX18" fmla="*/ 12859931 w 20114139"/>
              <a:gd name="connsiteY18" fmla="*/ 3624842 h 4252728"/>
              <a:gd name="connsiteX19" fmla="*/ 12332904 w 20114139"/>
              <a:gd name="connsiteY19" fmla="*/ 3595865 h 4252728"/>
              <a:gd name="connsiteX20" fmla="*/ 11786265 w 20114139"/>
              <a:gd name="connsiteY20" fmla="*/ 3328883 h 4252728"/>
              <a:gd name="connsiteX21" fmla="*/ 10961093 w 20114139"/>
              <a:gd name="connsiteY21" fmla="*/ 3232601 h 4252728"/>
              <a:gd name="connsiteX22" fmla="*/ 10308079 w 20114139"/>
              <a:gd name="connsiteY22" fmla="*/ 3039618 h 4252728"/>
              <a:gd name="connsiteX23" fmla="*/ 9829136 w 20114139"/>
              <a:gd name="connsiteY23" fmla="*/ 3010641 h 4252728"/>
              <a:gd name="connsiteX24" fmla="*/ 9349063 w 20114139"/>
              <a:gd name="connsiteY24" fmla="*/ 2830573 h 4252728"/>
              <a:gd name="connsiteX25" fmla="*/ 8580232 w 20114139"/>
              <a:gd name="connsiteY25" fmla="*/ 2801596 h 4252728"/>
              <a:gd name="connsiteX26" fmla="*/ 7895119 w 20114139"/>
              <a:gd name="connsiteY26" fmla="*/ 2862661 h 4252728"/>
              <a:gd name="connsiteX27" fmla="*/ 7267113 w 20114139"/>
              <a:gd name="connsiteY27" fmla="*/ 2833666 h 4252728"/>
              <a:gd name="connsiteX28" fmla="*/ 6406306 w 20114139"/>
              <a:gd name="connsiteY28" fmla="*/ 2862643 h 4252728"/>
              <a:gd name="connsiteX29" fmla="*/ 5570927 w 20114139"/>
              <a:gd name="connsiteY29" fmla="*/ 2923709 h 4252728"/>
              <a:gd name="connsiteX30" fmla="*/ 4768813 w 20114139"/>
              <a:gd name="connsiteY30" fmla="*/ 2952686 h 4252728"/>
              <a:gd name="connsiteX31" fmla="*/ 3869291 w 20114139"/>
              <a:gd name="connsiteY31" fmla="*/ 3100665 h 4252728"/>
              <a:gd name="connsiteX32" fmla="*/ 3262046 w 20114139"/>
              <a:gd name="connsiteY32" fmla="*/ 3251756 h 4252728"/>
              <a:gd name="connsiteX33" fmla="*/ 2819485 w 20114139"/>
              <a:gd name="connsiteY33" fmla="*/ 3280733 h 4252728"/>
              <a:gd name="connsiteX34" fmla="*/ 2254509 w 20114139"/>
              <a:gd name="connsiteY34" fmla="*/ 3431841 h 4252728"/>
              <a:gd name="connsiteX35" fmla="*/ 1587769 w 20114139"/>
              <a:gd name="connsiteY35" fmla="*/ 3521866 h 4252728"/>
              <a:gd name="connsiteX36" fmla="*/ 1236035 w 20114139"/>
              <a:gd name="connsiteY36" fmla="*/ 3544639 h 4252728"/>
              <a:gd name="connsiteX37" fmla="*/ 1040000 w 20114139"/>
              <a:gd name="connsiteY37" fmla="*/ 3487174 h 4252728"/>
              <a:gd name="connsiteX38" fmla="*/ 376819 w 20114139"/>
              <a:gd name="connsiteY38" fmla="*/ 3947668 h 4252728"/>
              <a:gd name="connsiteX39" fmla="*/ 168271 w 20114139"/>
              <a:gd name="connsiteY39" fmla="*/ 3771205 h 4252728"/>
              <a:gd name="connsiteX40" fmla="*/ 23892 w 20114139"/>
              <a:gd name="connsiteY40" fmla="*/ 3434321 h 4252728"/>
              <a:gd name="connsiteX41" fmla="*/ 7850 w 20114139"/>
              <a:gd name="connsiteY41" fmla="*/ 3033268 h 4252728"/>
              <a:gd name="connsiteX42" fmla="*/ 104103 w 20114139"/>
              <a:gd name="connsiteY42" fmla="*/ 2552005 h 4252728"/>
              <a:gd name="connsiteX43" fmla="*/ 248482 w 20114139"/>
              <a:gd name="connsiteY43" fmla="*/ 2183037 h 4252728"/>
              <a:gd name="connsiteX44" fmla="*/ 473071 w 20114139"/>
              <a:gd name="connsiteY44" fmla="*/ 1926363 h 4252728"/>
              <a:gd name="connsiteX45" fmla="*/ 729745 w 20114139"/>
              <a:gd name="connsiteY45" fmla="*/ 1669689 h 4252728"/>
              <a:gd name="connsiteX46" fmla="*/ 1034545 w 20114139"/>
              <a:gd name="connsiteY46" fmla="*/ 1364889 h 4252728"/>
              <a:gd name="connsiteX47" fmla="*/ 1483724 w 20114139"/>
              <a:gd name="connsiteY47" fmla="*/ 947795 h 4252728"/>
              <a:gd name="connsiteX48" fmla="*/ 1852692 w 20114139"/>
              <a:gd name="connsiteY48" fmla="*/ 803416 h 4252728"/>
              <a:gd name="connsiteX49" fmla="*/ 3082050 w 20114139"/>
              <a:gd name="connsiteY49" fmla="*/ 639875 h 4252728"/>
              <a:gd name="connsiteX50" fmla="*/ 3472945 w 20114139"/>
              <a:gd name="connsiteY50" fmla="*/ 514658 h 4252728"/>
              <a:gd name="connsiteX51" fmla="*/ 4515682 w 20114139"/>
              <a:gd name="connsiteY51" fmla="*/ 450489 h 4252728"/>
              <a:gd name="connsiteX52" fmla="*/ 5141324 w 20114139"/>
              <a:gd name="connsiteY52" fmla="*/ 338195 h 4252728"/>
              <a:gd name="connsiteX53" fmla="*/ 6585113 w 20114139"/>
              <a:gd name="connsiteY53" fmla="*/ 274026 h 4252728"/>
              <a:gd name="connsiteX54" fmla="*/ 7611808 w 20114139"/>
              <a:gd name="connsiteY54" fmla="*/ 257984 h 4252728"/>
              <a:gd name="connsiteX55" fmla="*/ 8632333 w 20114139"/>
              <a:gd name="connsiteY55" fmla="*/ 313823 h 4252728"/>
              <a:gd name="connsiteX56" fmla="*/ 9264762 w 20114139"/>
              <a:gd name="connsiteY56" fmla="*/ 332950 h 4252728"/>
              <a:gd name="connsiteX57" fmla="*/ 9622933 w 20114139"/>
              <a:gd name="connsiteY57" fmla="*/ 473627 h 4252728"/>
              <a:gd name="connsiteX58" fmla="*/ 10565102 w 20114139"/>
              <a:gd name="connsiteY58" fmla="*/ 447483 h 4252728"/>
              <a:gd name="connsiteX59" fmla="*/ 11226112 w 20114139"/>
              <a:gd name="connsiteY59" fmla="*/ 600823 h 4252728"/>
              <a:gd name="connsiteX60" fmla="*/ 11627785 w 20114139"/>
              <a:gd name="connsiteY60" fmla="*/ 685688 h 4252728"/>
              <a:gd name="connsiteX61" fmla="*/ 12102668 w 20114139"/>
              <a:gd name="connsiteY61" fmla="*/ 871693 h 4252728"/>
              <a:gd name="connsiteX62" fmla="*/ 12576930 w 20114139"/>
              <a:gd name="connsiteY62" fmla="*/ 879505 h 4252728"/>
              <a:gd name="connsiteX63" fmla="*/ 12863235 w 20114139"/>
              <a:gd name="connsiteY63" fmla="*/ 1141396 h 4252728"/>
              <a:gd name="connsiteX64" fmla="*/ 13309320 w 20114139"/>
              <a:gd name="connsiteY64" fmla="*/ 1287941 h 4252728"/>
              <a:gd name="connsiteX65" fmla="*/ 13810127 w 20114139"/>
              <a:gd name="connsiteY65" fmla="*/ 1496767 h 4252728"/>
              <a:gd name="connsiteX66" fmla="*/ 14193189 w 20114139"/>
              <a:gd name="connsiteY66" fmla="*/ 1758125 h 4252728"/>
              <a:gd name="connsiteX67" fmla="*/ 14586732 w 20114139"/>
              <a:gd name="connsiteY67" fmla="*/ 1918068 h 4252728"/>
              <a:gd name="connsiteX68" fmla="*/ 14981936 w 20114139"/>
              <a:gd name="connsiteY68" fmla="*/ 1943598 h 4252728"/>
              <a:gd name="connsiteX69" fmla="*/ 15156606 w 20114139"/>
              <a:gd name="connsiteY69" fmla="*/ 1941616 h 4252728"/>
              <a:gd name="connsiteX70" fmla="*/ 15440492 w 20114139"/>
              <a:gd name="connsiteY70" fmla="*/ 1964663 h 4252728"/>
              <a:gd name="connsiteX71" fmla="*/ 15397622 w 20114139"/>
              <a:gd name="connsiteY71" fmla="*/ 1726721 h 4252728"/>
              <a:gd name="connsiteX72" fmla="*/ 15707009 w 20114139"/>
              <a:gd name="connsiteY72" fmla="*/ 1642371 h 4252728"/>
              <a:gd name="connsiteX73" fmla="*/ 16087505 w 20114139"/>
              <a:gd name="connsiteY73" fmla="*/ 1623236 h 4252728"/>
              <a:gd name="connsiteX74" fmla="*/ 16109197 w 20114139"/>
              <a:gd name="connsiteY74" fmla="*/ 1174838 h 4252728"/>
              <a:gd name="connsiteX75" fmla="*/ 16247648 w 20114139"/>
              <a:gd name="connsiteY75" fmla="*/ 1260204 h 4252728"/>
              <a:gd name="connsiteX76" fmla="*/ 16760593 w 20114139"/>
              <a:gd name="connsiteY76" fmla="*/ 912407 h 4252728"/>
              <a:gd name="connsiteX77" fmla="*/ 17328139 w 20114139"/>
              <a:gd name="connsiteY77" fmla="*/ 795618 h 4252728"/>
              <a:gd name="connsiteX78" fmla="*/ 17711506 w 20114139"/>
              <a:gd name="connsiteY78" fmla="*/ 433840 h 4252728"/>
              <a:gd name="connsiteX79" fmla="*/ 18080315 w 20114139"/>
              <a:gd name="connsiteY79" fmla="*/ 412248 h 4252728"/>
              <a:gd name="connsiteX80" fmla="*/ 18776124 w 20114139"/>
              <a:gd name="connsiteY80" fmla="*/ 227572 h 4252728"/>
              <a:gd name="connsiteX81" fmla="*/ 19601223 w 20114139"/>
              <a:gd name="connsiteY81" fmla="*/ 1242 h 4252728"/>
              <a:gd name="connsiteX82" fmla="*/ 19966935 w 20114139"/>
              <a:gd name="connsiteY82" fmla="*/ 26696 h 4252728"/>
              <a:gd name="connsiteX83" fmla="*/ 20071313 w 20114139"/>
              <a:gd name="connsiteY83" fmla="*/ 62095 h 4252728"/>
              <a:gd name="connsiteX0" fmla="*/ 20071313 w 20114139"/>
              <a:gd name="connsiteY0" fmla="*/ 62095 h 4252728"/>
              <a:gd name="connsiteX1" fmla="*/ 19285396 w 20114139"/>
              <a:gd name="connsiteY1" fmla="*/ 200149 h 4252728"/>
              <a:gd name="connsiteX2" fmla="*/ 18975298 w 20114139"/>
              <a:gd name="connsiteY2" fmla="*/ 145366 h 4252728"/>
              <a:gd name="connsiteX3" fmla="*/ 18319109 w 20114139"/>
              <a:gd name="connsiteY3" fmla="*/ 361277 h 4252728"/>
              <a:gd name="connsiteX4" fmla="*/ 18499509 w 20114139"/>
              <a:gd name="connsiteY4" fmla="*/ 227033 h 4252728"/>
              <a:gd name="connsiteX5" fmla="*/ 17857743 w 20114139"/>
              <a:gd name="connsiteY5" fmla="*/ 473537 h 4252728"/>
              <a:gd name="connsiteX6" fmla="*/ 17517846 w 20114139"/>
              <a:gd name="connsiteY6" fmla="*/ 732155 h 4252728"/>
              <a:gd name="connsiteX7" fmla="*/ 17226014 w 20114139"/>
              <a:gd name="connsiteY7" fmla="*/ 943128 h 4252728"/>
              <a:gd name="connsiteX8" fmla="*/ 16899928 w 20114139"/>
              <a:gd name="connsiteY8" fmla="*/ 1381110 h 4252728"/>
              <a:gd name="connsiteX9" fmla="*/ 16692222 w 20114139"/>
              <a:gd name="connsiteY9" fmla="*/ 1478328 h 4252728"/>
              <a:gd name="connsiteX10" fmla="*/ 16317139 w 20114139"/>
              <a:gd name="connsiteY10" fmla="*/ 1915828 h 4252728"/>
              <a:gd name="connsiteX11" fmla="*/ 16115509 w 20114139"/>
              <a:gd name="connsiteY11" fmla="*/ 2369343 h 4252728"/>
              <a:gd name="connsiteX12" fmla="*/ 15687070 w 20114139"/>
              <a:gd name="connsiteY12" fmla="*/ 2694072 h 4252728"/>
              <a:gd name="connsiteX13" fmla="*/ 15508381 w 20114139"/>
              <a:gd name="connsiteY13" fmla="*/ 3050349 h 4252728"/>
              <a:gd name="connsiteX14" fmla="*/ 15165410 w 20114139"/>
              <a:gd name="connsiteY14" fmla="*/ 3244805 h 4252728"/>
              <a:gd name="connsiteX15" fmla="*/ 14285745 w 20114139"/>
              <a:gd name="connsiteY15" fmla="*/ 3996008 h 4252728"/>
              <a:gd name="connsiteX16" fmla="*/ 13772391 w 20114139"/>
              <a:gd name="connsiteY16" fmla="*/ 4252597 h 4252728"/>
              <a:gd name="connsiteX17" fmla="*/ 13357247 w 20114139"/>
              <a:gd name="connsiteY17" fmla="*/ 4025664 h 4252728"/>
              <a:gd name="connsiteX18" fmla="*/ 12859931 w 20114139"/>
              <a:gd name="connsiteY18" fmla="*/ 3624842 h 4252728"/>
              <a:gd name="connsiteX19" fmla="*/ 12332904 w 20114139"/>
              <a:gd name="connsiteY19" fmla="*/ 3595865 h 4252728"/>
              <a:gd name="connsiteX20" fmla="*/ 11786265 w 20114139"/>
              <a:gd name="connsiteY20" fmla="*/ 3328883 h 4252728"/>
              <a:gd name="connsiteX21" fmla="*/ 10961093 w 20114139"/>
              <a:gd name="connsiteY21" fmla="*/ 3232601 h 4252728"/>
              <a:gd name="connsiteX22" fmla="*/ 10308079 w 20114139"/>
              <a:gd name="connsiteY22" fmla="*/ 3039618 h 4252728"/>
              <a:gd name="connsiteX23" fmla="*/ 9829136 w 20114139"/>
              <a:gd name="connsiteY23" fmla="*/ 3010641 h 4252728"/>
              <a:gd name="connsiteX24" fmla="*/ 9349063 w 20114139"/>
              <a:gd name="connsiteY24" fmla="*/ 2830573 h 4252728"/>
              <a:gd name="connsiteX25" fmla="*/ 8580232 w 20114139"/>
              <a:gd name="connsiteY25" fmla="*/ 2801596 h 4252728"/>
              <a:gd name="connsiteX26" fmla="*/ 7895119 w 20114139"/>
              <a:gd name="connsiteY26" fmla="*/ 2862661 h 4252728"/>
              <a:gd name="connsiteX27" fmla="*/ 7267113 w 20114139"/>
              <a:gd name="connsiteY27" fmla="*/ 2833666 h 4252728"/>
              <a:gd name="connsiteX28" fmla="*/ 6406306 w 20114139"/>
              <a:gd name="connsiteY28" fmla="*/ 2862643 h 4252728"/>
              <a:gd name="connsiteX29" fmla="*/ 5570927 w 20114139"/>
              <a:gd name="connsiteY29" fmla="*/ 2923709 h 4252728"/>
              <a:gd name="connsiteX30" fmla="*/ 4768813 w 20114139"/>
              <a:gd name="connsiteY30" fmla="*/ 2952686 h 4252728"/>
              <a:gd name="connsiteX31" fmla="*/ 3869291 w 20114139"/>
              <a:gd name="connsiteY31" fmla="*/ 3100665 h 4252728"/>
              <a:gd name="connsiteX32" fmla="*/ 3262046 w 20114139"/>
              <a:gd name="connsiteY32" fmla="*/ 3251756 h 4252728"/>
              <a:gd name="connsiteX33" fmla="*/ 2819485 w 20114139"/>
              <a:gd name="connsiteY33" fmla="*/ 3280733 h 4252728"/>
              <a:gd name="connsiteX34" fmla="*/ 2254509 w 20114139"/>
              <a:gd name="connsiteY34" fmla="*/ 3431841 h 4252728"/>
              <a:gd name="connsiteX35" fmla="*/ 1587769 w 20114139"/>
              <a:gd name="connsiteY35" fmla="*/ 3521866 h 4252728"/>
              <a:gd name="connsiteX36" fmla="*/ 1236035 w 20114139"/>
              <a:gd name="connsiteY36" fmla="*/ 3544639 h 4252728"/>
              <a:gd name="connsiteX37" fmla="*/ 1040000 w 20114139"/>
              <a:gd name="connsiteY37" fmla="*/ 3487174 h 4252728"/>
              <a:gd name="connsiteX38" fmla="*/ 376819 w 20114139"/>
              <a:gd name="connsiteY38" fmla="*/ 3947668 h 4252728"/>
              <a:gd name="connsiteX39" fmla="*/ 168271 w 20114139"/>
              <a:gd name="connsiteY39" fmla="*/ 3771205 h 4252728"/>
              <a:gd name="connsiteX40" fmla="*/ 23892 w 20114139"/>
              <a:gd name="connsiteY40" fmla="*/ 3434321 h 4252728"/>
              <a:gd name="connsiteX41" fmla="*/ 7850 w 20114139"/>
              <a:gd name="connsiteY41" fmla="*/ 3033268 h 4252728"/>
              <a:gd name="connsiteX42" fmla="*/ 104103 w 20114139"/>
              <a:gd name="connsiteY42" fmla="*/ 2552005 h 4252728"/>
              <a:gd name="connsiteX43" fmla="*/ 248482 w 20114139"/>
              <a:gd name="connsiteY43" fmla="*/ 2183037 h 4252728"/>
              <a:gd name="connsiteX44" fmla="*/ 473071 w 20114139"/>
              <a:gd name="connsiteY44" fmla="*/ 1926363 h 4252728"/>
              <a:gd name="connsiteX45" fmla="*/ 729745 w 20114139"/>
              <a:gd name="connsiteY45" fmla="*/ 1669689 h 4252728"/>
              <a:gd name="connsiteX46" fmla="*/ 1034545 w 20114139"/>
              <a:gd name="connsiteY46" fmla="*/ 1364889 h 4252728"/>
              <a:gd name="connsiteX47" fmla="*/ 1483724 w 20114139"/>
              <a:gd name="connsiteY47" fmla="*/ 947795 h 4252728"/>
              <a:gd name="connsiteX48" fmla="*/ 2463030 w 20114139"/>
              <a:gd name="connsiteY48" fmla="*/ 1073520 h 4252728"/>
              <a:gd name="connsiteX49" fmla="*/ 3082050 w 20114139"/>
              <a:gd name="connsiteY49" fmla="*/ 639875 h 4252728"/>
              <a:gd name="connsiteX50" fmla="*/ 3472945 w 20114139"/>
              <a:gd name="connsiteY50" fmla="*/ 514658 h 4252728"/>
              <a:gd name="connsiteX51" fmla="*/ 4515682 w 20114139"/>
              <a:gd name="connsiteY51" fmla="*/ 450489 h 4252728"/>
              <a:gd name="connsiteX52" fmla="*/ 5141324 w 20114139"/>
              <a:gd name="connsiteY52" fmla="*/ 338195 h 4252728"/>
              <a:gd name="connsiteX53" fmla="*/ 6585113 w 20114139"/>
              <a:gd name="connsiteY53" fmla="*/ 274026 h 4252728"/>
              <a:gd name="connsiteX54" fmla="*/ 7611808 w 20114139"/>
              <a:gd name="connsiteY54" fmla="*/ 257984 h 4252728"/>
              <a:gd name="connsiteX55" fmla="*/ 8632333 w 20114139"/>
              <a:gd name="connsiteY55" fmla="*/ 313823 h 4252728"/>
              <a:gd name="connsiteX56" fmla="*/ 9264762 w 20114139"/>
              <a:gd name="connsiteY56" fmla="*/ 332950 h 4252728"/>
              <a:gd name="connsiteX57" fmla="*/ 9622933 w 20114139"/>
              <a:gd name="connsiteY57" fmla="*/ 473627 h 4252728"/>
              <a:gd name="connsiteX58" fmla="*/ 10565102 w 20114139"/>
              <a:gd name="connsiteY58" fmla="*/ 447483 h 4252728"/>
              <a:gd name="connsiteX59" fmla="*/ 11226112 w 20114139"/>
              <a:gd name="connsiteY59" fmla="*/ 600823 h 4252728"/>
              <a:gd name="connsiteX60" fmla="*/ 11627785 w 20114139"/>
              <a:gd name="connsiteY60" fmla="*/ 685688 h 4252728"/>
              <a:gd name="connsiteX61" fmla="*/ 12102668 w 20114139"/>
              <a:gd name="connsiteY61" fmla="*/ 871693 h 4252728"/>
              <a:gd name="connsiteX62" fmla="*/ 12576930 w 20114139"/>
              <a:gd name="connsiteY62" fmla="*/ 879505 h 4252728"/>
              <a:gd name="connsiteX63" fmla="*/ 12863235 w 20114139"/>
              <a:gd name="connsiteY63" fmla="*/ 1141396 h 4252728"/>
              <a:gd name="connsiteX64" fmla="*/ 13309320 w 20114139"/>
              <a:gd name="connsiteY64" fmla="*/ 1287941 h 4252728"/>
              <a:gd name="connsiteX65" fmla="*/ 13810127 w 20114139"/>
              <a:gd name="connsiteY65" fmla="*/ 1496767 h 4252728"/>
              <a:gd name="connsiteX66" fmla="*/ 14193189 w 20114139"/>
              <a:gd name="connsiteY66" fmla="*/ 1758125 h 4252728"/>
              <a:gd name="connsiteX67" fmla="*/ 14586732 w 20114139"/>
              <a:gd name="connsiteY67" fmla="*/ 1918068 h 4252728"/>
              <a:gd name="connsiteX68" fmla="*/ 14981936 w 20114139"/>
              <a:gd name="connsiteY68" fmla="*/ 1943598 h 4252728"/>
              <a:gd name="connsiteX69" fmla="*/ 15156606 w 20114139"/>
              <a:gd name="connsiteY69" fmla="*/ 1941616 h 4252728"/>
              <a:gd name="connsiteX70" fmla="*/ 15440492 w 20114139"/>
              <a:gd name="connsiteY70" fmla="*/ 1964663 h 4252728"/>
              <a:gd name="connsiteX71" fmla="*/ 15397622 w 20114139"/>
              <a:gd name="connsiteY71" fmla="*/ 1726721 h 4252728"/>
              <a:gd name="connsiteX72" fmla="*/ 15707009 w 20114139"/>
              <a:gd name="connsiteY72" fmla="*/ 1642371 h 4252728"/>
              <a:gd name="connsiteX73" fmla="*/ 16087505 w 20114139"/>
              <a:gd name="connsiteY73" fmla="*/ 1623236 h 4252728"/>
              <a:gd name="connsiteX74" fmla="*/ 16109197 w 20114139"/>
              <a:gd name="connsiteY74" fmla="*/ 1174838 h 4252728"/>
              <a:gd name="connsiteX75" fmla="*/ 16247648 w 20114139"/>
              <a:gd name="connsiteY75" fmla="*/ 1260204 h 4252728"/>
              <a:gd name="connsiteX76" fmla="*/ 16760593 w 20114139"/>
              <a:gd name="connsiteY76" fmla="*/ 912407 h 4252728"/>
              <a:gd name="connsiteX77" fmla="*/ 17328139 w 20114139"/>
              <a:gd name="connsiteY77" fmla="*/ 795618 h 4252728"/>
              <a:gd name="connsiteX78" fmla="*/ 17711506 w 20114139"/>
              <a:gd name="connsiteY78" fmla="*/ 433840 h 4252728"/>
              <a:gd name="connsiteX79" fmla="*/ 18080315 w 20114139"/>
              <a:gd name="connsiteY79" fmla="*/ 412248 h 4252728"/>
              <a:gd name="connsiteX80" fmla="*/ 18776124 w 20114139"/>
              <a:gd name="connsiteY80" fmla="*/ 227572 h 4252728"/>
              <a:gd name="connsiteX81" fmla="*/ 19601223 w 20114139"/>
              <a:gd name="connsiteY81" fmla="*/ 1242 h 4252728"/>
              <a:gd name="connsiteX82" fmla="*/ 19966935 w 20114139"/>
              <a:gd name="connsiteY82" fmla="*/ 26696 h 4252728"/>
              <a:gd name="connsiteX83" fmla="*/ 20071313 w 20114139"/>
              <a:gd name="connsiteY83" fmla="*/ 62095 h 4252728"/>
              <a:gd name="connsiteX0" fmla="*/ 20071313 w 20114139"/>
              <a:gd name="connsiteY0" fmla="*/ 62095 h 4252728"/>
              <a:gd name="connsiteX1" fmla="*/ 19285396 w 20114139"/>
              <a:gd name="connsiteY1" fmla="*/ 200149 h 4252728"/>
              <a:gd name="connsiteX2" fmla="*/ 18975298 w 20114139"/>
              <a:gd name="connsiteY2" fmla="*/ 145366 h 4252728"/>
              <a:gd name="connsiteX3" fmla="*/ 18319109 w 20114139"/>
              <a:gd name="connsiteY3" fmla="*/ 361277 h 4252728"/>
              <a:gd name="connsiteX4" fmla="*/ 18499509 w 20114139"/>
              <a:gd name="connsiteY4" fmla="*/ 227033 h 4252728"/>
              <a:gd name="connsiteX5" fmla="*/ 17857743 w 20114139"/>
              <a:gd name="connsiteY5" fmla="*/ 473537 h 4252728"/>
              <a:gd name="connsiteX6" fmla="*/ 17517846 w 20114139"/>
              <a:gd name="connsiteY6" fmla="*/ 732155 h 4252728"/>
              <a:gd name="connsiteX7" fmla="*/ 17226014 w 20114139"/>
              <a:gd name="connsiteY7" fmla="*/ 943128 h 4252728"/>
              <a:gd name="connsiteX8" fmla="*/ 16899928 w 20114139"/>
              <a:gd name="connsiteY8" fmla="*/ 1381110 h 4252728"/>
              <a:gd name="connsiteX9" fmla="*/ 16692222 w 20114139"/>
              <a:gd name="connsiteY9" fmla="*/ 1478328 h 4252728"/>
              <a:gd name="connsiteX10" fmla="*/ 16317139 w 20114139"/>
              <a:gd name="connsiteY10" fmla="*/ 1915828 h 4252728"/>
              <a:gd name="connsiteX11" fmla="*/ 16115509 w 20114139"/>
              <a:gd name="connsiteY11" fmla="*/ 2369343 h 4252728"/>
              <a:gd name="connsiteX12" fmla="*/ 15687070 w 20114139"/>
              <a:gd name="connsiteY12" fmla="*/ 2694072 h 4252728"/>
              <a:gd name="connsiteX13" fmla="*/ 15508381 w 20114139"/>
              <a:gd name="connsiteY13" fmla="*/ 3050349 h 4252728"/>
              <a:gd name="connsiteX14" fmla="*/ 15165410 w 20114139"/>
              <a:gd name="connsiteY14" fmla="*/ 3244805 h 4252728"/>
              <a:gd name="connsiteX15" fmla="*/ 14285745 w 20114139"/>
              <a:gd name="connsiteY15" fmla="*/ 3996008 h 4252728"/>
              <a:gd name="connsiteX16" fmla="*/ 13772391 w 20114139"/>
              <a:gd name="connsiteY16" fmla="*/ 4252597 h 4252728"/>
              <a:gd name="connsiteX17" fmla="*/ 13357247 w 20114139"/>
              <a:gd name="connsiteY17" fmla="*/ 4025664 h 4252728"/>
              <a:gd name="connsiteX18" fmla="*/ 12859931 w 20114139"/>
              <a:gd name="connsiteY18" fmla="*/ 3624842 h 4252728"/>
              <a:gd name="connsiteX19" fmla="*/ 12332904 w 20114139"/>
              <a:gd name="connsiteY19" fmla="*/ 3595865 h 4252728"/>
              <a:gd name="connsiteX20" fmla="*/ 11786265 w 20114139"/>
              <a:gd name="connsiteY20" fmla="*/ 3328883 h 4252728"/>
              <a:gd name="connsiteX21" fmla="*/ 10961093 w 20114139"/>
              <a:gd name="connsiteY21" fmla="*/ 3232601 h 4252728"/>
              <a:gd name="connsiteX22" fmla="*/ 10308079 w 20114139"/>
              <a:gd name="connsiteY22" fmla="*/ 3039618 h 4252728"/>
              <a:gd name="connsiteX23" fmla="*/ 9829136 w 20114139"/>
              <a:gd name="connsiteY23" fmla="*/ 3010641 h 4252728"/>
              <a:gd name="connsiteX24" fmla="*/ 9349063 w 20114139"/>
              <a:gd name="connsiteY24" fmla="*/ 2830573 h 4252728"/>
              <a:gd name="connsiteX25" fmla="*/ 8580232 w 20114139"/>
              <a:gd name="connsiteY25" fmla="*/ 2801596 h 4252728"/>
              <a:gd name="connsiteX26" fmla="*/ 7895119 w 20114139"/>
              <a:gd name="connsiteY26" fmla="*/ 2862661 h 4252728"/>
              <a:gd name="connsiteX27" fmla="*/ 7267113 w 20114139"/>
              <a:gd name="connsiteY27" fmla="*/ 2833666 h 4252728"/>
              <a:gd name="connsiteX28" fmla="*/ 6406306 w 20114139"/>
              <a:gd name="connsiteY28" fmla="*/ 2862643 h 4252728"/>
              <a:gd name="connsiteX29" fmla="*/ 5570927 w 20114139"/>
              <a:gd name="connsiteY29" fmla="*/ 2923709 h 4252728"/>
              <a:gd name="connsiteX30" fmla="*/ 4768813 w 20114139"/>
              <a:gd name="connsiteY30" fmla="*/ 2952686 h 4252728"/>
              <a:gd name="connsiteX31" fmla="*/ 3869291 w 20114139"/>
              <a:gd name="connsiteY31" fmla="*/ 3100665 h 4252728"/>
              <a:gd name="connsiteX32" fmla="*/ 3262046 w 20114139"/>
              <a:gd name="connsiteY32" fmla="*/ 3251756 h 4252728"/>
              <a:gd name="connsiteX33" fmla="*/ 2819485 w 20114139"/>
              <a:gd name="connsiteY33" fmla="*/ 3280733 h 4252728"/>
              <a:gd name="connsiteX34" fmla="*/ 2254509 w 20114139"/>
              <a:gd name="connsiteY34" fmla="*/ 3431841 h 4252728"/>
              <a:gd name="connsiteX35" fmla="*/ 1587769 w 20114139"/>
              <a:gd name="connsiteY35" fmla="*/ 3521866 h 4252728"/>
              <a:gd name="connsiteX36" fmla="*/ 1236035 w 20114139"/>
              <a:gd name="connsiteY36" fmla="*/ 3544639 h 4252728"/>
              <a:gd name="connsiteX37" fmla="*/ 1040000 w 20114139"/>
              <a:gd name="connsiteY37" fmla="*/ 3487174 h 4252728"/>
              <a:gd name="connsiteX38" fmla="*/ 376819 w 20114139"/>
              <a:gd name="connsiteY38" fmla="*/ 3947668 h 4252728"/>
              <a:gd name="connsiteX39" fmla="*/ 168271 w 20114139"/>
              <a:gd name="connsiteY39" fmla="*/ 3771205 h 4252728"/>
              <a:gd name="connsiteX40" fmla="*/ 23892 w 20114139"/>
              <a:gd name="connsiteY40" fmla="*/ 3434321 h 4252728"/>
              <a:gd name="connsiteX41" fmla="*/ 7850 w 20114139"/>
              <a:gd name="connsiteY41" fmla="*/ 3033268 h 4252728"/>
              <a:gd name="connsiteX42" fmla="*/ 104103 w 20114139"/>
              <a:gd name="connsiteY42" fmla="*/ 2552005 h 4252728"/>
              <a:gd name="connsiteX43" fmla="*/ 248482 w 20114139"/>
              <a:gd name="connsiteY43" fmla="*/ 2183037 h 4252728"/>
              <a:gd name="connsiteX44" fmla="*/ 473071 w 20114139"/>
              <a:gd name="connsiteY44" fmla="*/ 1926363 h 4252728"/>
              <a:gd name="connsiteX45" fmla="*/ 729745 w 20114139"/>
              <a:gd name="connsiteY45" fmla="*/ 1669689 h 4252728"/>
              <a:gd name="connsiteX46" fmla="*/ 1034545 w 20114139"/>
              <a:gd name="connsiteY46" fmla="*/ 1364889 h 4252728"/>
              <a:gd name="connsiteX47" fmla="*/ 2187979 w 20114139"/>
              <a:gd name="connsiteY47" fmla="*/ 1533013 h 4252728"/>
              <a:gd name="connsiteX48" fmla="*/ 2463030 w 20114139"/>
              <a:gd name="connsiteY48" fmla="*/ 1073520 h 4252728"/>
              <a:gd name="connsiteX49" fmla="*/ 3082050 w 20114139"/>
              <a:gd name="connsiteY49" fmla="*/ 639875 h 4252728"/>
              <a:gd name="connsiteX50" fmla="*/ 3472945 w 20114139"/>
              <a:gd name="connsiteY50" fmla="*/ 514658 h 4252728"/>
              <a:gd name="connsiteX51" fmla="*/ 4515682 w 20114139"/>
              <a:gd name="connsiteY51" fmla="*/ 450489 h 4252728"/>
              <a:gd name="connsiteX52" fmla="*/ 5141324 w 20114139"/>
              <a:gd name="connsiteY52" fmla="*/ 338195 h 4252728"/>
              <a:gd name="connsiteX53" fmla="*/ 6585113 w 20114139"/>
              <a:gd name="connsiteY53" fmla="*/ 274026 h 4252728"/>
              <a:gd name="connsiteX54" fmla="*/ 7611808 w 20114139"/>
              <a:gd name="connsiteY54" fmla="*/ 257984 h 4252728"/>
              <a:gd name="connsiteX55" fmla="*/ 8632333 w 20114139"/>
              <a:gd name="connsiteY55" fmla="*/ 313823 h 4252728"/>
              <a:gd name="connsiteX56" fmla="*/ 9264762 w 20114139"/>
              <a:gd name="connsiteY56" fmla="*/ 332950 h 4252728"/>
              <a:gd name="connsiteX57" fmla="*/ 9622933 w 20114139"/>
              <a:gd name="connsiteY57" fmla="*/ 473627 h 4252728"/>
              <a:gd name="connsiteX58" fmla="*/ 10565102 w 20114139"/>
              <a:gd name="connsiteY58" fmla="*/ 447483 h 4252728"/>
              <a:gd name="connsiteX59" fmla="*/ 11226112 w 20114139"/>
              <a:gd name="connsiteY59" fmla="*/ 600823 h 4252728"/>
              <a:gd name="connsiteX60" fmla="*/ 11627785 w 20114139"/>
              <a:gd name="connsiteY60" fmla="*/ 685688 h 4252728"/>
              <a:gd name="connsiteX61" fmla="*/ 12102668 w 20114139"/>
              <a:gd name="connsiteY61" fmla="*/ 871693 h 4252728"/>
              <a:gd name="connsiteX62" fmla="*/ 12576930 w 20114139"/>
              <a:gd name="connsiteY62" fmla="*/ 879505 h 4252728"/>
              <a:gd name="connsiteX63" fmla="*/ 12863235 w 20114139"/>
              <a:gd name="connsiteY63" fmla="*/ 1141396 h 4252728"/>
              <a:gd name="connsiteX64" fmla="*/ 13309320 w 20114139"/>
              <a:gd name="connsiteY64" fmla="*/ 1287941 h 4252728"/>
              <a:gd name="connsiteX65" fmla="*/ 13810127 w 20114139"/>
              <a:gd name="connsiteY65" fmla="*/ 1496767 h 4252728"/>
              <a:gd name="connsiteX66" fmla="*/ 14193189 w 20114139"/>
              <a:gd name="connsiteY66" fmla="*/ 1758125 h 4252728"/>
              <a:gd name="connsiteX67" fmla="*/ 14586732 w 20114139"/>
              <a:gd name="connsiteY67" fmla="*/ 1918068 h 4252728"/>
              <a:gd name="connsiteX68" fmla="*/ 14981936 w 20114139"/>
              <a:gd name="connsiteY68" fmla="*/ 1943598 h 4252728"/>
              <a:gd name="connsiteX69" fmla="*/ 15156606 w 20114139"/>
              <a:gd name="connsiteY69" fmla="*/ 1941616 h 4252728"/>
              <a:gd name="connsiteX70" fmla="*/ 15440492 w 20114139"/>
              <a:gd name="connsiteY70" fmla="*/ 1964663 h 4252728"/>
              <a:gd name="connsiteX71" fmla="*/ 15397622 w 20114139"/>
              <a:gd name="connsiteY71" fmla="*/ 1726721 h 4252728"/>
              <a:gd name="connsiteX72" fmla="*/ 15707009 w 20114139"/>
              <a:gd name="connsiteY72" fmla="*/ 1642371 h 4252728"/>
              <a:gd name="connsiteX73" fmla="*/ 16087505 w 20114139"/>
              <a:gd name="connsiteY73" fmla="*/ 1623236 h 4252728"/>
              <a:gd name="connsiteX74" fmla="*/ 16109197 w 20114139"/>
              <a:gd name="connsiteY74" fmla="*/ 1174838 h 4252728"/>
              <a:gd name="connsiteX75" fmla="*/ 16247648 w 20114139"/>
              <a:gd name="connsiteY75" fmla="*/ 1260204 h 4252728"/>
              <a:gd name="connsiteX76" fmla="*/ 16760593 w 20114139"/>
              <a:gd name="connsiteY76" fmla="*/ 912407 h 4252728"/>
              <a:gd name="connsiteX77" fmla="*/ 17328139 w 20114139"/>
              <a:gd name="connsiteY77" fmla="*/ 795618 h 4252728"/>
              <a:gd name="connsiteX78" fmla="*/ 17711506 w 20114139"/>
              <a:gd name="connsiteY78" fmla="*/ 433840 h 4252728"/>
              <a:gd name="connsiteX79" fmla="*/ 18080315 w 20114139"/>
              <a:gd name="connsiteY79" fmla="*/ 412248 h 4252728"/>
              <a:gd name="connsiteX80" fmla="*/ 18776124 w 20114139"/>
              <a:gd name="connsiteY80" fmla="*/ 227572 h 4252728"/>
              <a:gd name="connsiteX81" fmla="*/ 19601223 w 20114139"/>
              <a:gd name="connsiteY81" fmla="*/ 1242 h 4252728"/>
              <a:gd name="connsiteX82" fmla="*/ 19966935 w 20114139"/>
              <a:gd name="connsiteY82" fmla="*/ 26696 h 4252728"/>
              <a:gd name="connsiteX83" fmla="*/ 20071313 w 20114139"/>
              <a:gd name="connsiteY83" fmla="*/ 62095 h 4252728"/>
              <a:gd name="connsiteX0" fmla="*/ 20071313 w 20114139"/>
              <a:gd name="connsiteY0" fmla="*/ 62095 h 4252728"/>
              <a:gd name="connsiteX1" fmla="*/ 19285396 w 20114139"/>
              <a:gd name="connsiteY1" fmla="*/ 200149 h 4252728"/>
              <a:gd name="connsiteX2" fmla="*/ 18975298 w 20114139"/>
              <a:gd name="connsiteY2" fmla="*/ 145366 h 4252728"/>
              <a:gd name="connsiteX3" fmla="*/ 18319109 w 20114139"/>
              <a:gd name="connsiteY3" fmla="*/ 361277 h 4252728"/>
              <a:gd name="connsiteX4" fmla="*/ 18499509 w 20114139"/>
              <a:gd name="connsiteY4" fmla="*/ 227033 h 4252728"/>
              <a:gd name="connsiteX5" fmla="*/ 17857743 w 20114139"/>
              <a:gd name="connsiteY5" fmla="*/ 473537 h 4252728"/>
              <a:gd name="connsiteX6" fmla="*/ 17517846 w 20114139"/>
              <a:gd name="connsiteY6" fmla="*/ 732155 h 4252728"/>
              <a:gd name="connsiteX7" fmla="*/ 17226014 w 20114139"/>
              <a:gd name="connsiteY7" fmla="*/ 943128 h 4252728"/>
              <a:gd name="connsiteX8" fmla="*/ 16899928 w 20114139"/>
              <a:gd name="connsiteY8" fmla="*/ 1381110 h 4252728"/>
              <a:gd name="connsiteX9" fmla="*/ 16692222 w 20114139"/>
              <a:gd name="connsiteY9" fmla="*/ 1478328 h 4252728"/>
              <a:gd name="connsiteX10" fmla="*/ 16317139 w 20114139"/>
              <a:gd name="connsiteY10" fmla="*/ 1915828 h 4252728"/>
              <a:gd name="connsiteX11" fmla="*/ 16115509 w 20114139"/>
              <a:gd name="connsiteY11" fmla="*/ 2369343 h 4252728"/>
              <a:gd name="connsiteX12" fmla="*/ 15687070 w 20114139"/>
              <a:gd name="connsiteY12" fmla="*/ 2694072 h 4252728"/>
              <a:gd name="connsiteX13" fmla="*/ 15508381 w 20114139"/>
              <a:gd name="connsiteY13" fmla="*/ 3050349 h 4252728"/>
              <a:gd name="connsiteX14" fmla="*/ 15165410 w 20114139"/>
              <a:gd name="connsiteY14" fmla="*/ 3244805 h 4252728"/>
              <a:gd name="connsiteX15" fmla="*/ 14285745 w 20114139"/>
              <a:gd name="connsiteY15" fmla="*/ 3996008 h 4252728"/>
              <a:gd name="connsiteX16" fmla="*/ 13772391 w 20114139"/>
              <a:gd name="connsiteY16" fmla="*/ 4252597 h 4252728"/>
              <a:gd name="connsiteX17" fmla="*/ 13357247 w 20114139"/>
              <a:gd name="connsiteY17" fmla="*/ 4025664 h 4252728"/>
              <a:gd name="connsiteX18" fmla="*/ 12859931 w 20114139"/>
              <a:gd name="connsiteY18" fmla="*/ 3624842 h 4252728"/>
              <a:gd name="connsiteX19" fmla="*/ 12332904 w 20114139"/>
              <a:gd name="connsiteY19" fmla="*/ 3595865 h 4252728"/>
              <a:gd name="connsiteX20" fmla="*/ 11786265 w 20114139"/>
              <a:gd name="connsiteY20" fmla="*/ 3328883 h 4252728"/>
              <a:gd name="connsiteX21" fmla="*/ 10961093 w 20114139"/>
              <a:gd name="connsiteY21" fmla="*/ 3232601 h 4252728"/>
              <a:gd name="connsiteX22" fmla="*/ 10308079 w 20114139"/>
              <a:gd name="connsiteY22" fmla="*/ 3039618 h 4252728"/>
              <a:gd name="connsiteX23" fmla="*/ 9829136 w 20114139"/>
              <a:gd name="connsiteY23" fmla="*/ 3010641 h 4252728"/>
              <a:gd name="connsiteX24" fmla="*/ 9349063 w 20114139"/>
              <a:gd name="connsiteY24" fmla="*/ 2830573 h 4252728"/>
              <a:gd name="connsiteX25" fmla="*/ 8580232 w 20114139"/>
              <a:gd name="connsiteY25" fmla="*/ 2801596 h 4252728"/>
              <a:gd name="connsiteX26" fmla="*/ 7895119 w 20114139"/>
              <a:gd name="connsiteY26" fmla="*/ 2862661 h 4252728"/>
              <a:gd name="connsiteX27" fmla="*/ 7267113 w 20114139"/>
              <a:gd name="connsiteY27" fmla="*/ 2833666 h 4252728"/>
              <a:gd name="connsiteX28" fmla="*/ 6406306 w 20114139"/>
              <a:gd name="connsiteY28" fmla="*/ 2862643 h 4252728"/>
              <a:gd name="connsiteX29" fmla="*/ 5570927 w 20114139"/>
              <a:gd name="connsiteY29" fmla="*/ 2923709 h 4252728"/>
              <a:gd name="connsiteX30" fmla="*/ 4768813 w 20114139"/>
              <a:gd name="connsiteY30" fmla="*/ 2952686 h 4252728"/>
              <a:gd name="connsiteX31" fmla="*/ 3869291 w 20114139"/>
              <a:gd name="connsiteY31" fmla="*/ 3100665 h 4252728"/>
              <a:gd name="connsiteX32" fmla="*/ 3262046 w 20114139"/>
              <a:gd name="connsiteY32" fmla="*/ 3251756 h 4252728"/>
              <a:gd name="connsiteX33" fmla="*/ 2819485 w 20114139"/>
              <a:gd name="connsiteY33" fmla="*/ 3280733 h 4252728"/>
              <a:gd name="connsiteX34" fmla="*/ 2254509 w 20114139"/>
              <a:gd name="connsiteY34" fmla="*/ 3431841 h 4252728"/>
              <a:gd name="connsiteX35" fmla="*/ 1587769 w 20114139"/>
              <a:gd name="connsiteY35" fmla="*/ 3521866 h 4252728"/>
              <a:gd name="connsiteX36" fmla="*/ 1236035 w 20114139"/>
              <a:gd name="connsiteY36" fmla="*/ 3544639 h 4252728"/>
              <a:gd name="connsiteX37" fmla="*/ 1040000 w 20114139"/>
              <a:gd name="connsiteY37" fmla="*/ 3487174 h 4252728"/>
              <a:gd name="connsiteX38" fmla="*/ 376819 w 20114139"/>
              <a:gd name="connsiteY38" fmla="*/ 3947668 h 4252728"/>
              <a:gd name="connsiteX39" fmla="*/ 168271 w 20114139"/>
              <a:gd name="connsiteY39" fmla="*/ 3771205 h 4252728"/>
              <a:gd name="connsiteX40" fmla="*/ 23892 w 20114139"/>
              <a:gd name="connsiteY40" fmla="*/ 3434321 h 4252728"/>
              <a:gd name="connsiteX41" fmla="*/ 7850 w 20114139"/>
              <a:gd name="connsiteY41" fmla="*/ 3033268 h 4252728"/>
              <a:gd name="connsiteX42" fmla="*/ 104103 w 20114139"/>
              <a:gd name="connsiteY42" fmla="*/ 2552005 h 4252728"/>
              <a:gd name="connsiteX43" fmla="*/ 248482 w 20114139"/>
              <a:gd name="connsiteY43" fmla="*/ 2183037 h 4252728"/>
              <a:gd name="connsiteX44" fmla="*/ 473071 w 20114139"/>
              <a:gd name="connsiteY44" fmla="*/ 1926363 h 4252728"/>
              <a:gd name="connsiteX45" fmla="*/ 729745 w 20114139"/>
              <a:gd name="connsiteY45" fmla="*/ 1669689 h 4252728"/>
              <a:gd name="connsiteX46" fmla="*/ 1879644 w 20114139"/>
              <a:gd name="connsiteY46" fmla="*/ 1905085 h 4252728"/>
              <a:gd name="connsiteX47" fmla="*/ 2187979 w 20114139"/>
              <a:gd name="connsiteY47" fmla="*/ 1533013 h 4252728"/>
              <a:gd name="connsiteX48" fmla="*/ 2463030 w 20114139"/>
              <a:gd name="connsiteY48" fmla="*/ 1073520 h 4252728"/>
              <a:gd name="connsiteX49" fmla="*/ 3082050 w 20114139"/>
              <a:gd name="connsiteY49" fmla="*/ 639875 h 4252728"/>
              <a:gd name="connsiteX50" fmla="*/ 3472945 w 20114139"/>
              <a:gd name="connsiteY50" fmla="*/ 514658 h 4252728"/>
              <a:gd name="connsiteX51" fmla="*/ 4515682 w 20114139"/>
              <a:gd name="connsiteY51" fmla="*/ 450489 h 4252728"/>
              <a:gd name="connsiteX52" fmla="*/ 5141324 w 20114139"/>
              <a:gd name="connsiteY52" fmla="*/ 338195 h 4252728"/>
              <a:gd name="connsiteX53" fmla="*/ 6585113 w 20114139"/>
              <a:gd name="connsiteY53" fmla="*/ 274026 h 4252728"/>
              <a:gd name="connsiteX54" fmla="*/ 7611808 w 20114139"/>
              <a:gd name="connsiteY54" fmla="*/ 257984 h 4252728"/>
              <a:gd name="connsiteX55" fmla="*/ 8632333 w 20114139"/>
              <a:gd name="connsiteY55" fmla="*/ 313823 h 4252728"/>
              <a:gd name="connsiteX56" fmla="*/ 9264762 w 20114139"/>
              <a:gd name="connsiteY56" fmla="*/ 332950 h 4252728"/>
              <a:gd name="connsiteX57" fmla="*/ 9622933 w 20114139"/>
              <a:gd name="connsiteY57" fmla="*/ 473627 h 4252728"/>
              <a:gd name="connsiteX58" fmla="*/ 10565102 w 20114139"/>
              <a:gd name="connsiteY58" fmla="*/ 447483 h 4252728"/>
              <a:gd name="connsiteX59" fmla="*/ 11226112 w 20114139"/>
              <a:gd name="connsiteY59" fmla="*/ 600823 h 4252728"/>
              <a:gd name="connsiteX60" fmla="*/ 11627785 w 20114139"/>
              <a:gd name="connsiteY60" fmla="*/ 685688 h 4252728"/>
              <a:gd name="connsiteX61" fmla="*/ 12102668 w 20114139"/>
              <a:gd name="connsiteY61" fmla="*/ 871693 h 4252728"/>
              <a:gd name="connsiteX62" fmla="*/ 12576930 w 20114139"/>
              <a:gd name="connsiteY62" fmla="*/ 879505 h 4252728"/>
              <a:gd name="connsiteX63" fmla="*/ 12863235 w 20114139"/>
              <a:gd name="connsiteY63" fmla="*/ 1141396 h 4252728"/>
              <a:gd name="connsiteX64" fmla="*/ 13309320 w 20114139"/>
              <a:gd name="connsiteY64" fmla="*/ 1287941 h 4252728"/>
              <a:gd name="connsiteX65" fmla="*/ 13810127 w 20114139"/>
              <a:gd name="connsiteY65" fmla="*/ 1496767 h 4252728"/>
              <a:gd name="connsiteX66" fmla="*/ 14193189 w 20114139"/>
              <a:gd name="connsiteY66" fmla="*/ 1758125 h 4252728"/>
              <a:gd name="connsiteX67" fmla="*/ 14586732 w 20114139"/>
              <a:gd name="connsiteY67" fmla="*/ 1918068 h 4252728"/>
              <a:gd name="connsiteX68" fmla="*/ 14981936 w 20114139"/>
              <a:gd name="connsiteY68" fmla="*/ 1943598 h 4252728"/>
              <a:gd name="connsiteX69" fmla="*/ 15156606 w 20114139"/>
              <a:gd name="connsiteY69" fmla="*/ 1941616 h 4252728"/>
              <a:gd name="connsiteX70" fmla="*/ 15440492 w 20114139"/>
              <a:gd name="connsiteY70" fmla="*/ 1964663 h 4252728"/>
              <a:gd name="connsiteX71" fmla="*/ 15397622 w 20114139"/>
              <a:gd name="connsiteY71" fmla="*/ 1726721 h 4252728"/>
              <a:gd name="connsiteX72" fmla="*/ 15707009 w 20114139"/>
              <a:gd name="connsiteY72" fmla="*/ 1642371 h 4252728"/>
              <a:gd name="connsiteX73" fmla="*/ 16087505 w 20114139"/>
              <a:gd name="connsiteY73" fmla="*/ 1623236 h 4252728"/>
              <a:gd name="connsiteX74" fmla="*/ 16109197 w 20114139"/>
              <a:gd name="connsiteY74" fmla="*/ 1174838 h 4252728"/>
              <a:gd name="connsiteX75" fmla="*/ 16247648 w 20114139"/>
              <a:gd name="connsiteY75" fmla="*/ 1260204 h 4252728"/>
              <a:gd name="connsiteX76" fmla="*/ 16760593 w 20114139"/>
              <a:gd name="connsiteY76" fmla="*/ 912407 h 4252728"/>
              <a:gd name="connsiteX77" fmla="*/ 17328139 w 20114139"/>
              <a:gd name="connsiteY77" fmla="*/ 795618 h 4252728"/>
              <a:gd name="connsiteX78" fmla="*/ 17711506 w 20114139"/>
              <a:gd name="connsiteY78" fmla="*/ 433840 h 4252728"/>
              <a:gd name="connsiteX79" fmla="*/ 18080315 w 20114139"/>
              <a:gd name="connsiteY79" fmla="*/ 412248 h 4252728"/>
              <a:gd name="connsiteX80" fmla="*/ 18776124 w 20114139"/>
              <a:gd name="connsiteY80" fmla="*/ 227572 h 4252728"/>
              <a:gd name="connsiteX81" fmla="*/ 19601223 w 20114139"/>
              <a:gd name="connsiteY81" fmla="*/ 1242 h 4252728"/>
              <a:gd name="connsiteX82" fmla="*/ 19966935 w 20114139"/>
              <a:gd name="connsiteY82" fmla="*/ 26696 h 4252728"/>
              <a:gd name="connsiteX83" fmla="*/ 20071313 w 20114139"/>
              <a:gd name="connsiteY83" fmla="*/ 62095 h 4252728"/>
              <a:gd name="connsiteX0" fmla="*/ 20071313 w 20114139"/>
              <a:gd name="connsiteY0" fmla="*/ 62095 h 4252728"/>
              <a:gd name="connsiteX1" fmla="*/ 19285396 w 20114139"/>
              <a:gd name="connsiteY1" fmla="*/ 200149 h 4252728"/>
              <a:gd name="connsiteX2" fmla="*/ 18975298 w 20114139"/>
              <a:gd name="connsiteY2" fmla="*/ 145366 h 4252728"/>
              <a:gd name="connsiteX3" fmla="*/ 18319109 w 20114139"/>
              <a:gd name="connsiteY3" fmla="*/ 361277 h 4252728"/>
              <a:gd name="connsiteX4" fmla="*/ 18499509 w 20114139"/>
              <a:gd name="connsiteY4" fmla="*/ 227033 h 4252728"/>
              <a:gd name="connsiteX5" fmla="*/ 17857743 w 20114139"/>
              <a:gd name="connsiteY5" fmla="*/ 473537 h 4252728"/>
              <a:gd name="connsiteX6" fmla="*/ 17517846 w 20114139"/>
              <a:gd name="connsiteY6" fmla="*/ 732155 h 4252728"/>
              <a:gd name="connsiteX7" fmla="*/ 17226014 w 20114139"/>
              <a:gd name="connsiteY7" fmla="*/ 943128 h 4252728"/>
              <a:gd name="connsiteX8" fmla="*/ 16899928 w 20114139"/>
              <a:gd name="connsiteY8" fmla="*/ 1381110 h 4252728"/>
              <a:gd name="connsiteX9" fmla="*/ 16692222 w 20114139"/>
              <a:gd name="connsiteY9" fmla="*/ 1478328 h 4252728"/>
              <a:gd name="connsiteX10" fmla="*/ 16317139 w 20114139"/>
              <a:gd name="connsiteY10" fmla="*/ 1915828 h 4252728"/>
              <a:gd name="connsiteX11" fmla="*/ 16115509 w 20114139"/>
              <a:gd name="connsiteY11" fmla="*/ 2369343 h 4252728"/>
              <a:gd name="connsiteX12" fmla="*/ 15687070 w 20114139"/>
              <a:gd name="connsiteY12" fmla="*/ 2694072 h 4252728"/>
              <a:gd name="connsiteX13" fmla="*/ 15508381 w 20114139"/>
              <a:gd name="connsiteY13" fmla="*/ 3050349 h 4252728"/>
              <a:gd name="connsiteX14" fmla="*/ 15165410 w 20114139"/>
              <a:gd name="connsiteY14" fmla="*/ 3244805 h 4252728"/>
              <a:gd name="connsiteX15" fmla="*/ 14285745 w 20114139"/>
              <a:gd name="connsiteY15" fmla="*/ 3996008 h 4252728"/>
              <a:gd name="connsiteX16" fmla="*/ 13772391 w 20114139"/>
              <a:gd name="connsiteY16" fmla="*/ 4252597 h 4252728"/>
              <a:gd name="connsiteX17" fmla="*/ 13357247 w 20114139"/>
              <a:gd name="connsiteY17" fmla="*/ 4025664 h 4252728"/>
              <a:gd name="connsiteX18" fmla="*/ 12859931 w 20114139"/>
              <a:gd name="connsiteY18" fmla="*/ 3624842 h 4252728"/>
              <a:gd name="connsiteX19" fmla="*/ 12332904 w 20114139"/>
              <a:gd name="connsiteY19" fmla="*/ 3595865 h 4252728"/>
              <a:gd name="connsiteX20" fmla="*/ 11786265 w 20114139"/>
              <a:gd name="connsiteY20" fmla="*/ 3328883 h 4252728"/>
              <a:gd name="connsiteX21" fmla="*/ 10961093 w 20114139"/>
              <a:gd name="connsiteY21" fmla="*/ 3232601 h 4252728"/>
              <a:gd name="connsiteX22" fmla="*/ 10308079 w 20114139"/>
              <a:gd name="connsiteY22" fmla="*/ 3039618 h 4252728"/>
              <a:gd name="connsiteX23" fmla="*/ 9829136 w 20114139"/>
              <a:gd name="connsiteY23" fmla="*/ 3010641 h 4252728"/>
              <a:gd name="connsiteX24" fmla="*/ 9349063 w 20114139"/>
              <a:gd name="connsiteY24" fmla="*/ 2830573 h 4252728"/>
              <a:gd name="connsiteX25" fmla="*/ 8580232 w 20114139"/>
              <a:gd name="connsiteY25" fmla="*/ 2801596 h 4252728"/>
              <a:gd name="connsiteX26" fmla="*/ 7895119 w 20114139"/>
              <a:gd name="connsiteY26" fmla="*/ 2862661 h 4252728"/>
              <a:gd name="connsiteX27" fmla="*/ 7267113 w 20114139"/>
              <a:gd name="connsiteY27" fmla="*/ 2833666 h 4252728"/>
              <a:gd name="connsiteX28" fmla="*/ 6406306 w 20114139"/>
              <a:gd name="connsiteY28" fmla="*/ 2862643 h 4252728"/>
              <a:gd name="connsiteX29" fmla="*/ 5570927 w 20114139"/>
              <a:gd name="connsiteY29" fmla="*/ 2923709 h 4252728"/>
              <a:gd name="connsiteX30" fmla="*/ 4768813 w 20114139"/>
              <a:gd name="connsiteY30" fmla="*/ 2952686 h 4252728"/>
              <a:gd name="connsiteX31" fmla="*/ 3869291 w 20114139"/>
              <a:gd name="connsiteY31" fmla="*/ 3100665 h 4252728"/>
              <a:gd name="connsiteX32" fmla="*/ 3262046 w 20114139"/>
              <a:gd name="connsiteY32" fmla="*/ 3251756 h 4252728"/>
              <a:gd name="connsiteX33" fmla="*/ 2819485 w 20114139"/>
              <a:gd name="connsiteY33" fmla="*/ 3280733 h 4252728"/>
              <a:gd name="connsiteX34" fmla="*/ 2254509 w 20114139"/>
              <a:gd name="connsiteY34" fmla="*/ 3431841 h 4252728"/>
              <a:gd name="connsiteX35" fmla="*/ 1587769 w 20114139"/>
              <a:gd name="connsiteY35" fmla="*/ 3521866 h 4252728"/>
              <a:gd name="connsiteX36" fmla="*/ 1236035 w 20114139"/>
              <a:gd name="connsiteY36" fmla="*/ 3544639 h 4252728"/>
              <a:gd name="connsiteX37" fmla="*/ 1040000 w 20114139"/>
              <a:gd name="connsiteY37" fmla="*/ 3487174 h 4252728"/>
              <a:gd name="connsiteX38" fmla="*/ 376819 w 20114139"/>
              <a:gd name="connsiteY38" fmla="*/ 3947668 h 4252728"/>
              <a:gd name="connsiteX39" fmla="*/ 168271 w 20114139"/>
              <a:gd name="connsiteY39" fmla="*/ 3771205 h 4252728"/>
              <a:gd name="connsiteX40" fmla="*/ 23892 w 20114139"/>
              <a:gd name="connsiteY40" fmla="*/ 3434321 h 4252728"/>
              <a:gd name="connsiteX41" fmla="*/ 7850 w 20114139"/>
              <a:gd name="connsiteY41" fmla="*/ 3033268 h 4252728"/>
              <a:gd name="connsiteX42" fmla="*/ 104103 w 20114139"/>
              <a:gd name="connsiteY42" fmla="*/ 2552005 h 4252728"/>
              <a:gd name="connsiteX43" fmla="*/ 248482 w 20114139"/>
              <a:gd name="connsiteY43" fmla="*/ 2183037 h 4252728"/>
              <a:gd name="connsiteX44" fmla="*/ 473071 w 20114139"/>
              <a:gd name="connsiteY44" fmla="*/ 1926363 h 4252728"/>
              <a:gd name="connsiteX45" fmla="*/ 1715707 w 20114139"/>
              <a:gd name="connsiteY45" fmla="*/ 2074841 h 4252728"/>
              <a:gd name="connsiteX46" fmla="*/ 1879644 w 20114139"/>
              <a:gd name="connsiteY46" fmla="*/ 1905085 h 4252728"/>
              <a:gd name="connsiteX47" fmla="*/ 2187979 w 20114139"/>
              <a:gd name="connsiteY47" fmla="*/ 1533013 h 4252728"/>
              <a:gd name="connsiteX48" fmla="*/ 2463030 w 20114139"/>
              <a:gd name="connsiteY48" fmla="*/ 1073520 h 4252728"/>
              <a:gd name="connsiteX49" fmla="*/ 3082050 w 20114139"/>
              <a:gd name="connsiteY49" fmla="*/ 639875 h 4252728"/>
              <a:gd name="connsiteX50" fmla="*/ 3472945 w 20114139"/>
              <a:gd name="connsiteY50" fmla="*/ 514658 h 4252728"/>
              <a:gd name="connsiteX51" fmla="*/ 4515682 w 20114139"/>
              <a:gd name="connsiteY51" fmla="*/ 450489 h 4252728"/>
              <a:gd name="connsiteX52" fmla="*/ 5141324 w 20114139"/>
              <a:gd name="connsiteY52" fmla="*/ 338195 h 4252728"/>
              <a:gd name="connsiteX53" fmla="*/ 6585113 w 20114139"/>
              <a:gd name="connsiteY53" fmla="*/ 274026 h 4252728"/>
              <a:gd name="connsiteX54" fmla="*/ 7611808 w 20114139"/>
              <a:gd name="connsiteY54" fmla="*/ 257984 h 4252728"/>
              <a:gd name="connsiteX55" fmla="*/ 8632333 w 20114139"/>
              <a:gd name="connsiteY55" fmla="*/ 313823 h 4252728"/>
              <a:gd name="connsiteX56" fmla="*/ 9264762 w 20114139"/>
              <a:gd name="connsiteY56" fmla="*/ 332950 h 4252728"/>
              <a:gd name="connsiteX57" fmla="*/ 9622933 w 20114139"/>
              <a:gd name="connsiteY57" fmla="*/ 473627 h 4252728"/>
              <a:gd name="connsiteX58" fmla="*/ 10565102 w 20114139"/>
              <a:gd name="connsiteY58" fmla="*/ 447483 h 4252728"/>
              <a:gd name="connsiteX59" fmla="*/ 11226112 w 20114139"/>
              <a:gd name="connsiteY59" fmla="*/ 600823 h 4252728"/>
              <a:gd name="connsiteX60" fmla="*/ 11627785 w 20114139"/>
              <a:gd name="connsiteY60" fmla="*/ 685688 h 4252728"/>
              <a:gd name="connsiteX61" fmla="*/ 12102668 w 20114139"/>
              <a:gd name="connsiteY61" fmla="*/ 871693 h 4252728"/>
              <a:gd name="connsiteX62" fmla="*/ 12576930 w 20114139"/>
              <a:gd name="connsiteY62" fmla="*/ 879505 h 4252728"/>
              <a:gd name="connsiteX63" fmla="*/ 12863235 w 20114139"/>
              <a:gd name="connsiteY63" fmla="*/ 1141396 h 4252728"/>
              <a:gd name="connsiteX64" fmla="*/ 13309320 w 20114139"/>
              <a:gd name="connsiteY64" fmla="*/ 1287941 h 4252728"/>
              <a:gd name="connsiteX65" fmla="*/ 13810127 w 20114139"/>
              <a:gd name="connsiteY65" fmla="*/ 1496767 h 4252728"/>
              <a:gd name="connsiteX66" fmla="*/ 14193189 w 20114139"/>
              <a:gd name="connsiteY66" fmla="*/ 1758125 h 4252728"/>
              <a:gd name="connsiteX67" fmla="*/ 14586732 w 20114139"/>
              <a:gd name="connsiteY67" fmla="*/ 1918068 h 4252728"/>
              <a:gd name="connsiteX68" fmla="*/ 14981936 w 20114139"/>
              <a:gd name="connsiteY68" fmla="*/ 1943598 h 4252728"/>
              <a:gd name="connsiteX69" fmla="*/ 15156606 w 20114139"/>
              <a:gd name="connsiteY69" fmla="*/ 1941616 h 4252728"/>
              <a:gd name="connsiteX70" fmla="*/ 15440492 w 20114139"/>
              <a:gd name="connsiteY70" fmla="*/ 1964663 h 4252728"/>
              <a:gd name="connsiteX71" fmla="*/ 15397622 w 20114139"/>
              <a:gd name="connsiteY71" fmla="*/ 1726721 h 4252728"/>
              <a:gd name="connsiteX72" fmla="*/ 15707009 w 20114139"/>
              <a:gd name="connsiteY72" fmla="*/ 1642371 h 4252728"/>
              <a:gd name="connsiteX73" fmla="*/ 16087505 w 20114139"/>
              <a:gd name="connsiteY73" fmla="*/ 1623236 h 4252728"/>
              <a:gd name="connsiteX74" fmla="*/ 16109197 w 20114139"/>
              <a:gd name="connsiteY74" fmla="*/ 1174838 h 4252728"/>
              <a:gd name="connsiteX75" fmla="*/ 16247648 w 20114139"/>
              <a:gd name="connsiteY75" fmla="*/ 1260204 h 4252728"/>
              <a:gd name="connsiteX76" fmla="*/ 16760593 w 20114139"/>
              <a:gd name="connsiteY76" fmla="*/ 912407 h 4252728"/>
              <a:gd name="connsiteX77" fmla="*/ 17328139 w 20114139"/>
              <a:gd name="connsiteY77" fmla="*/ 795618 h 4252728"/>
              <a:gd name="connsiteX78" fmla="*/ 17711506 w 20114139"/>
              <a:gd name="connsiteY78" fmla="*/ 433840 h 4252728"/>
              <a:gd name="connsiteX79" fmla="*/ 18080315 w 20114139"/>
              <a:gd name="connsiteY79" fmla="*/ 412248 h 4252728"/>
              <a:gd name="connsiteX80" fmla="*/ 18776124 w 20114139"/>
              <a:gd name="connsiteY80" fmla="*/ 227572 h 4252728"/>
              <a:gd name="connsiteX81" fmla="*/ 19601223 w 20114139"/>
              <a:gd name="connsiteY81" fmla="*/ 1242 h 4252728"/>
              <a:gd name="connsiteX82" fmla="*/ 19966935 w 20114139"/>
              <a:gd name="connsiteY82" fmla="*/ 26696 h 4252728"/>
              <a:gd name="connsiteX83" fmla="*/ 20071313 w 20114139"/>
              <a:gd name="connsiteY83" fmla="*/ 62095 h 4252728"/>
              <a:gd name="connsiteX0" fmla="*/ 20071313 w 20114139"/>
              <a:gd name="connsiteY0" fmla="*/ 62095 h 4252728"/>
              <a:gd name="connsiteX1" fmla="*/ 19285396 w 20114139"/>
              <a:gd name="connsiteY1" fmla="*/ 200149 h 4252728"/>
              <a:gd name="connsiteX2" fmla="*/ 18975298 w 20114139"/>
              <a:gd name="connsiteY2" fmla="*/ 145366 h 4252728"/>
              <a:gd name="connsiteX3" fmla="*/ 18319109 w 20114139"/>
              <a:gd name="connsiteY3" fmla="*/ 361277 h 4252728"/>
              <a:gd name="connsiteX4" fmla="*/ 18499509 w 20114139"/>
              <a:gd name="connsiteY4" fmla="*/ 227033 h 4252728"/>
              <a:gd name="connsiteX5" fmla="*/ 17857743 w 20114139"/>
              <a:gd name="connsiteY5" fmla="*/ 473537 h 4252728"/>
              <a:gd name="connsiteX6" fmla="*/ 17517846 w 20114139"/>
              <a:gd name="connsiteY6" fmla="*/ 732155 h 4252728"/>
              <a:gd name="connsiteX7" fmla="*/ 17226014 w 20114139"/>
              <a:gd name="connsiteY7" fmla="*/ 943128 h 4252728"/>
              <a:gd name="connsiteX8" fmla="*/ 16899928 w 20114139"/>
              <a:gd name="connsiteY8" fmla="*/ 1381110 h 4252728"/>
              <a:gd name="connsiteX9" fmla="*/ 16692222 w 20114139"/>
              <a:gd name="connsiteY9" fmla="*/ 1478328 h 4252728"/>
              <a:gd name="connsiteX10" fmla="*/ 16317139 w 20114139"/>
              <a:gd name="connsiteY10" fmla="*/ 1915828 h 4252728"/>
              <a:gd name="connsiteX11" fmla="*/ 16115509 w 20114139"/>
              <a:gd name="connsiteY11" fmla="*/ 2369343 h 4252728"/>
              <a:gd name="connsiteX12" fmla="*/ 15687070 w 20114139"/>
              <a:gd name="connsiteY12" fmla="*/ 2694072 h 4252728"/>
              <a:gd name="connsiteX13" fmla="*/ 15508381 w 20114139"/>
              <a:gd name="connsiteY13" fmla="*/ 3050349 h 4252728"/>
              <a:gd name="connsiteX14" fmla="*/ 15165410 w 20114139"/>
              <a:gd name="connsiteY14" fmla="*/ 3244805 h 4252728"/>
              <a:gd name="connsiteX15" fmla="*/ 14285745 w 20114139"/>
              <a:gd name="connsiteY15" fmla="*/ 3996008 h 4252728"/>
              <a:gd name="connsiteX16" fmla="*/ 13772391 w 20114139"/>
              <a:gd name="connsiteY16" fmla="*/ 4252597 h 4252728"/>
              <a:gd name="connsiteX17" fmla="*/ 13357247 w 20114139"/>
              <a:gd name="connsiteY17" fmla="*/ 4025664 h 4252728"/>
              <a:gd name="connsiteX18" fmla="*/ 12859931 w 20114139"/>
              <a:gd name="connsiteY18" fmla="*/ 3624842 h 4252728"/>
              <a:gd name="connsiteX19" fmla="*/ 12332904 w 20114139"/>
              <a:gd name="connsiteY19" fmla="*/ 3595865 h 4252728"/>
              <a:gd name="connsiteX20" fmla="*/ 11786265 w 20114139"/>
              <a:gd name="connsiteY20" fmla="*/ 3328883 h 4252728"/>
              <a:gd name="connsiteX21" fmla="*/ 10961093 w 20114139"/>
              <a:gd name="connsiteY21" fmla="*/ 3232601 h 4252728"/>
              <a:gd name="connsiteX22" fmla="*/ 10308079 w 20114139"/>
              <a:gd name="connsiteY22" fmla="*/ 3039618 h 4252728"/>
              <a:gd name="connsiteX23" fmla="*/ 9829136 w 20114139"/>
              <a:gd name="connsiteY23" fmla="*/ 3010641 h 4252728"/>
              <a:gd name="connsiteX24" fmla="*/ 9349063 w 20114139"/>
              <a:gd name="connsiteY24" fmla="*/ 2830573 h 4252728"/>
              <a:gd name="connsiteX25" fmla="*/ 8580232 w 20114139"/>
              <a:gd name="connsiteY25" fmla="*/ 2801596 h 4252728"/>
              <a:gd name="connsiteX26" fmla="*/ 7895119 w 20114139"/>
              <a:gd name="connsiteY26" fmla="*/ 2862661 h 4252728"/>
              <a:gd name="connsiteX27" fmla="*/ 7267113 w 20114139"/>
              <a:gd name="connsiteY27" fmla="*/ 2833666 h 4252728"/>
              <a:gd name="connsiteX28" fmla="*/ 6406306 w 20114139"/>
              <a:gd name="connsiteY28" fmla="*/ 2862643 h 4252728"/>
              <a:gd name="connsiteX29" fmla="*/ 5570927 w 20114139"/>
              <a:gd name="connsiteY29" fmla="*/ 2923709 h 4252728"/>
              <a:gd name="connsiteX30" fmla="*/ 4768813 w 20114139"/>
              <a:gd name="connsiteY30" fmla="*/ 2952686 h 4252728"/>
              <a:gd name="connsiteX31" fmla="*/ 3869291 w 20114139"/>
              <a:gd name="connsiteY31" fmla="*/ 3100665 h 4252728"/>
              <a:gd name="connsiteX32" fmla="*/ 3262046 w 20114139"/>
              <a:gd name="connsiteY32" fmla="*/ 3251756 h 4252728"/>
              <a:gd name="connsiteX33" fmla="*/ 2819485 w 20114139"/>
              <a:gd name="connsiteY33" fmla="*/ 3280733 h 4252728"/>
              <a:gd name="connsiteX34" fmla="*/ 2254509 w 20114139"/>
              <a:gd name="connsiteY34" fmla="*/ 3431841 h 4252728"/>
              <a:gd name="connsiteX35" fmla="*/ 1587769 w 20114139"/>
              <a:gd name="connsiteY35" fmla="*/ 3521866 h 4252728"/>
              <a:gd name="connsiteX36" fmla="*/ 1236035 w 20114139"/>
              <a:gd name="connsiteY36" fmla="*/ 3544639 h 4252728"/>
              <a:gd name="connsiteX37" fmla="*/ 1040000 w 20114139"/>
              <a:gd name="connsiteY37" fmla="*/ 3487174 h 4252728"/>
              <a:gd name="connsiteX38" fmla="*/ 376819 w 20114139"/>
              <a:gd name="connsiteY38" fmla="*/ 3947668 h 4252728"/>
              <a:gd name="connsiteX39" fmla="*/ 168271 w 20114139"/>
              <a:gd name="connsiteY39" fmla="*/ 3771205 h 4252728"/>
              <a:gd name="connsiteX40" fmla="*/ 23892 w 20114139"/>
              <a:gd name="connsiteY40" fmla="*/ 3434321 h 4252728"/>
              <a:gd name="connsiteX41" fmla="*/ 7850 w 20114139"/>
              <a:gd name="connsiteY41" fmla="*/ 3033268 h 4252728"/>
              <a:gd name="connsiteX42" fmla="*/ 104103 w 20114139"/>
              <a:gd name="connsiteY42" fmla="*/ 2552005 h 4252728"/>
              <a:gd name="connsiteX43" fmla="*/ 248482 w 20114139"/>
              <a:gd name="connsiteY43" fmla="*/ 2183037 h 4252728"/>
              <a:gd name="connsiteX44" fmla="*/ 1740697 w 20114139"/>
              <a:gd name="connsiteY44" fmla="*/ 2421536 h 4252728"/>
              <a:gd name="connsiteX45" fmla="*/ 1715707 w 20114139"/>
              <a:gd name="connsiteY45" fmla="*/ 2074841 h 4252728"/>
              <a:gd name="connsiteX46" fmla="*/ 1879644 w 20114139"/>
              <a:gd name="connsiteY46" fmla="*/ 1905085 h 4252728"/>
              <a:gd name="connsiteX47" fmla="*/ 2187979 w 20114139"/>
              <a:gd name="connsiteY47" fmla="*/ 1533013 h 4252728"/>
              <a:gd name="connsiteX48" fmla="*/ 2463030 w 20114139"/>
              <a:gd name="connsiteY48" fmla="*/ 1073520 h 4252728"/>
              <a:gd name="connsiteX49" fmla="*/ 3082050 w 20114139"/>
              <a:gd name="connsiteY49" fmla="*/ 639875 h 4252728"/>
              <a:gd name="connsiteX50" fmla="*/ 3472945 w 20114139"/>
              <a:gd name="connsiteY50" fmla="*/ 514658 h 4252728"/>
              <a:gd name="connsiteX51" fmla="*/ 4515682 w 20114139"/>
              <a:gd name="connsiteY51" fmla="*/ 450489 h 4252728"/>
              <a:gd name="connsiteX52" fmla="*/ 5141324 w 20114139"/>
              <a:gd name="connsiteY52" fmla="*/ 338195 h 4252728"/>
              <a:gd name="connsiteX53" fmla="*/ 6585113 w 20114139"/>
              <a:gd name="connsiteY53" fmla="*/ 274026 h 4252728"/>
              <a:gd name="connsiteX54" fmla="*/ 7611808 w 20114139"/>
              <a:gd name="connsiteY54" fmla="*/ 257984 h 4252728"/>
              <a:gd name="connsiteX55" fmla="*/ 8632333 w 20114139"/>
              <a:gd name="connsiteY55" fmla="*/ 313823 h 4252728"/>
              <a:gd name="connsiteX56" fmla="*/ 9264762 w 20114139"/>
              <a:gd name="connsiteY56" fmla="*/ 332950 h 4252728"/>
              <a:gd name="connsiteX57" fmla="*/ 9622933 w 20114139"/>
              <a:gd name="connsiteY57" fmla="*/ 473627 h 4252728"/>
              <a:gd name="connsiteX58" fmla="*/ 10565102 w 20114139"/>
              <a:gd name="connsiteY58" fmla="*/ 447483 h 4252728"/>
              <a:gd name="connsiteX59" fmla="*/ 11226112 w 20114139"/>
              <a:gd name="connsiteY59" fmla="*/ 600823 h 4252728"/>
              <a:gd name="connsiteX60" fmla="*/ 11627785 w 20114139"/>
              <a:gd name="connsiteY60" fmla="*/ 685688 h 4252728"/>
              <a:gd name="connsiteX61" fmla="*/ 12102668 w 20114139"/>
              <a:gd name="connsiteY61" fmla="*/ 871693 h 4252728"/>
              <a:gd name="connsiteX62" fmla="*/ 12576930 w 20114139"/>
              <a:gd name="connsiteY62" fmla="*/ 879505 h 4252728"/>
              <a:gd name="connsiteX63" fmla="*/ 12863235 w 20114139"/>
              <a:gd name="connsiteY63" fmla="*/ 1141396 h 4252728"/>
              <a:gd name="connsiteX64" fmla="*/ 13309320 w 20114139"/>
              <a:gd name="connsiteY64" fmla="*/ 1287941 h 4252728"/>
              <a:gd name="connsiteX65" fmla="*/ 13810127 w 20114139"/>
              <a:gd name="connsiteY65" fmla="*/ 1496767 h 4252728"/>
              <a:gd name="connsiteX66" fmla="*/ 14193189 w 20114139"/>
              <a:gd name="connsiteY66" fmla="*/ 1758125 h 4252728"/>
              <a:gd name="connsiteX67" fmla="*/ 14586732 w 20114139"/>
              <a:gd name="connsiteY67" fmla="*/ 1918068 h 4252728"/>
              <a:gd name="connsiteX68" fmla="*/ 14981936 w 20114139"/>
              <a:gd name="connsiteY68" fmla="*/ 1943598 h 4252728"/>
              <a:gd name="connsiteX69" fmla="*/ 15156606 w 20114139"/>
              <a:gd name="connsiteY69" fmla="*/ 1941616 h 4252728"/>
              <a:gd name="connsiteX70" fmla="*/ 15440492 w 20114139"/>
              <a:gd name="connsiteY70" fmla="*/ 1964663 h 4252728"/>
              <a:gd name="connsiteX71" fmla="*/ 15397622 w 20114139"/>
              <a:gd name="connsiteY71" fmla="*/ 1726721 h 4252728"/>
              <a:gd name="connsiteX72" fmla="*/ 15707009 w 20114139"/>
              <a:gd name="connsiteY72" fmla="*/ 1642371 h 4252728"/>
              <a:gd name="connsiteX73" fmla="*/ 16087505 w 20114139"/>
              <a:gd name="connsiteY73" fmla="*/ 1623236 h 4252728"/>
              <a:gd name="connsiteX74" fmla="*/ 16109197 w 20114139"/>
              <a:gd name="connsiteY74" fmla="*/ 1174838 h 4252728"/>
              <a:gd name="connsiteX75" fmla="*/ 16247648 w 20114139"/>
              <a:gd name="connsiteY75" fmla="*/ 1260204 h 4252728"/>
              <a:gd name="connsiteX76" fmla="*/ 16760593 w 20114139"/>
              <a:gd name="connsiteY76" fmla="*/ 912407 h 4252728"/>
              <a:gd name="connsiteX77" fmla="*/ 17328139 w 20114139"/>
              <a:gd name="connsiteY77" fmla="*/ 795618 h 4252728"/>
              <a:gd name="connsiteX78" fmla="*/ 17711506 w 20114139"/>
              <a:gd name="connsiteY78" fmla="*/ 433840 h 4252728"/>
              <a:gd name="connsiteX79" fmla="*/ 18080315 w 20114139"/>
              <a:gd name="connsiteY79" fmla="*/ 412248 h 4252728"/>
              <a:gd name="connsiteX80" fmla="*/ 18776124 w 20114139"/>
              <a:gd name="connsiteY80" fmla="*/ 227572 h 4252728"/>
              <a:gd name="connsiteX81" fmla="*/ 19601223 w 20114139"/>
              <a:gd name="connsiteY81" fmla="*/ 1242 h 4252728"/>
              <a:gd name="connsiteX82" fmla="*/ 19966935 w 20114139"/>
              <a:gd name="connsiteY82" fmla="*/ 26696 h 4252728"/>
              <a:gd name="connsiteX83" fmla="*/ 20071313 w 20114139"/>
              <a:gd name="connsiteY83" fmla="*/ 62095 h 4252728"/>
              <a:gd name="connsiteX0" fmla="*/ 20093569 w 20136395"/>
              <a:gd name="connsiteY0" fmla="*/ 62095 h 4252728"/>
              <a:gd name="connsiteX1" fmla="*/ 19307652 w 20136395"/>
              <a:gd name="connsiteY1" fmla="*/ 200149 h 4252728"/>
              <a:gd name="connsiteX2" fmla="*/ 18997554 w 20136395"/>
              <a:gd name="connsiteY2" fmla="*/ 145366 h 4252728"/>
              <a:gd name="connsiteX3" fmla="*/ 18341365 w 20136395"/>
              <a:gd name="connsiteY3" fmla="*/ 361277 h 4252728"/>
              <a:gd name="connsiteX4" fmla="*/ 18521765 w 20136395"/>
              <a:gd name="connsiteY4" fmla="*/ 227033 h 4252728"/>
              <a:gd name="connsiteX5" fmla="*/ 17879999 w 20136395"/>
              <a:gd name="connsiteY5" fmla="*/ 473537 h 4252728"/>
              <a:gd name="connsiteX6" fmla="*/ 17540102 w 20136395"/>
              <a:gd name="connsiteY6" fmla="*/ 732155 h 4252728"/>
              <a:gd name="connsiteX7" fmla="*/ 17248270 w 20136395"/>
              <a:gd name="connsiteY7" fmla="*/ 943128 h 4252728"/>
              <a:gd name="connsiteX8" fmla="*/ 16922184 w 20136395"/>
              <a:gd name="connsiteY8" fmla="*/ 1381110 h 4252728"/>
              <a:gd name="connsiteX9" fmla="*/ 16714478 w 20136395"/>
              <a:gd name="connsiteY9" fmla="*/ 1478328 h 4252728"/>
              <a:gd name="connsiteX10" fmla="*/ 16339395 w 20136395"/>
              <a:gd name="connsiteY10" fmla="*/ 1915828 h 4252728"/>
              <a:gd name="connsiteX11" fmla="*/ 16137765 w 20136395"/>
              <a:gd name="connsiteY11" fmla="*/ 2369343 h 4252728"/>
              <a:gd name="connsiteX12" fmla="*/ 15709326 w 20136395"/>
              <a:gd name="connsiteY12" fmla="*/ 2694072 h 4252728"/>
              <a:gd name="connsiteX13" fmla="*/ 15530637 w 20136395"/>
              <a:gd name="connsiteY13" fmla="*/ 3050349 h 4252728"/>
              <a:gd name="connsiteX14" fmla="*/ 15187666 w 20136395"/>
              <a:gd name="connsiteY14" fmla="*/ 3244805 h 4252728"/>
              <a:gd name="connsiteX15" fmla="*/ 14308001 w 20136395"/>
              <a:gd name="connsiteY15" fmla="*/ 3996008 h 4252728"/>
              <a:gd name="connsiteX16" fmla="*/ 13794647 w 20136395"/>
              <a:gd name="connsiteY16" fmla="*/ 4252597 h 4252728"/>
              <a:gd name="connsiteX17" fmla="*/ 13379503 w 20136395"/>
              <a:gd name="connsiteY17" fmla="*/ 4025664 h 4252728"/>
              <a:gd name="connsiteX18" fmla="*/ 12882187 w 20136395"/>
              <a:gd name="connsiteY18" fmla="*/ 3624842 h 4252728"/>
              <a:gd name="connsiteX19" fmla="*/ 12355160 w 20136395"/>
              <a:gd name="connsiteY19" fmla="*/ 3595865 h 4252728"/>
              <a:gd name="connsiteX20" fmla="*/ 11808521 w 20136395"/>
              <a:gd name="connsiteY20" fmla="*/ 3328883 h 4252728"/>
              <a:gd name="connsiteX21" fmla="*/ 10983349 w 20136395"/>
              <a:gd name="connsiteY21" fmla="*/ 3232601 h 4252728"/>
              <a:gd name="connsiteX22" fmla="*/ 10330335 w 20136395"/>
              <a:gd name="connsiteY22" fmla="*/ 3039618 h 4252728"/>
              <a:gd name="connsiteX23" fmla="*/ 9851392 w 20136395"/>
              <a:gd name="connsiteY23" fmla="*/ 3010641 h 4252728"/>
              <a:gd name="connsiteX24" fmla="*/ 9371319 w 20136395"/>
              <a:gd name="connsiteY24" fmla="*/ 2830573 h 4252728"/>
              <a:gd name="connsiteX25" fmla="*/ 8602488 w 20136395"/>
              <a:gd name="connsiteY25" fmla="*/ 2801596 h 4252728"/>
              <a:gd name="connsiteX26" fmla="*/ 7917375 w 20136395"/>
              <a:gd name="connsiteY26" fmla="*/ 2862661 h 4252728"/>
              <a:gd name="connsiteX27" fmla="*/ 7289369 w 20136395"/>
              <a:gd name="connsiteY27" fmla="*/ 2833666 h 4252728"/>
              <a:gd name="connsiteX28" fmla="*/ 6428562 w 20136395"/>
              <a:gd name="connsiteY28" fmla="*/ 2862643 h 4252728"/>
              <a:gd name="connsiteX29" fmla="*/ 5593183 w 20136395"/>
              <a:gd name="connsiteY29" fmla="*/ 2923709 h 4252728"/>
              <a:gd name="connsiteX30" fmla="*/ 4791069 w 20136395"/>
              <a:gd name="connsiteY30" fmla="*/ 2952686 h 4252728"/>
              <a:gd name="connsiteX31" fmla="*/ 3891547 w 20136395"/>
              <a:gd name="connsiteY31" fmla="*/ 3100665 h 4252728"/>
              <a:gd name="connsiteX32" fmla="*/ 3284302 w 20136395"/>
              <a:gd name="connsiteY32" fmla="*/ 3251756 h 4252728"/>
              <a:gd name="connsiteX33" fmla="*/ 2841741 w 20136395"/>
              <a:gd name="connsiteY33" fmla="*/ 3280733 h 4252728"/>
              <a:gd name="connsiteX34" fmla="*/ 2276765 w 20136395"/>
              <a:gd name="connsiteY34" fmla="*/ 3431841 h 4252728"/>
              <a:gd name="connsiteX35" fmla="*/ 1610025 w 20136395"/>
              <a:gd name="connsiteY35" fmla="*/ 3521866 h 4252728"/>
              <a:gd name="connsiteX36" fmla="*/ 1258291 w 20136395"/>
              <a:gd name="connsiteY36" fmla="*/ 3544639 h 4252728"/>
              <a:gd name="connsiteX37" fmla="*/ 1062256 w 20136395"/>
              <a:gd name="connsiteY37" fmla="*/ 3487174 h 4252728"/>
              <a:gd name="connsiteX38" fmla="*/ 399075 w 20136395"/>
              <a:gd name="connsiteY38" fmla="*/ 3947668 h 4252728"/>
              <a:gd name="connsiteX39" fmla="*/ 190527 w 20136395"/>
              <a:gd name="connsiteY39" fmla="*/ 3771205 h 4252728"/>
              <a:gd name="connsiteX40" fmla="*/ 46148 w 20136395"/>
              <a:gd name="connsiteY40" fmla="*/ 3434321 h 4252728"/>
              <a:gd name="connsiteX41" fmla="*/ 30106 w 20136395"/>
              <a:gd name="connsiteY41" fmla="*/ 3033268 h 4252728"/>
              <a:gd name="connsiteX42" fmla="*/ 126359 w 20136395"/>
              <a:gd name="connsiteY42" fmla="*/ 2552005 h 4252728"/>
              <a:gd name="connsiteX43" fmla="*/ 1350577 w 20136395"/>
              <a:gd name="connsiteY43" fmla="*/ 2633220 h 4252728"/>
              <a:gd name="connsiteX44" fmla="*/ 1762953 w 20136395"/>
              <a:gd name="connsiteY44" fmla="*/ 2421536 h 4252728"/>
              <a:gd name="connsiteX45" fmla="*/ 1737963 w 20136395"/>
              <a:gd name="connsiteY45" fmla="*/ 2074841 h 4252728"/>
              <a:gd name="connsiteX46" fmla="*/ 1901900 w 20136395"/>
              <a:gd name="connsiteY46" fmla="*/ 1905085 h 4252728"/>
              <a:gd name="connsiteX47" fmla="*/ 2210235 w 20136395"/>
              <a:gd name="connsiteY47" fmla="*/ 1533013 h 4252728"/>
              <a:gd name="connsiteX48" fmla="*/ 2485286 w 20136395"/>
              <a:gd name="connsiteY48" fmla="*/ 1073520 h 4252728"/>
              <a:gd name="connsiteX49" fmla="*/ 3104306 w 20136395"/>
              <a:gd name="connsiteY49" fmla="*/ 639875 h 4252728"/>
              <a:gd name="connsiteX50" fmla="*/ 3495201 w 20136395"/>
              <a:gd name="connsiteY50" fmla="*/ 514658 h 4252728"/>
              <a:gd name="connsiteX51" fmla="*/ 4537938 w 20136395"/>
              <a:gd name="connsiteY51" fmla="*/ 450489 h 4252728"/>
              <a:gd name="connsiteX52" fmla="*/ 5163580 w 20136395"/>
              <a:gd name="connsiteY52" fmla="*/ 338195 h 4252728"/>
              <a:gd name="connsiteX53" fmla="*/ 6607369 w 20136395"/>
              <a:gd name="connsiteY53" fmla="*/ 274026 h 4252728"/>
              <a:gd name="connsiteX54" fmla="*/ 7634064 w 20136395"/>
              <a:gd name="connsiteY54" fmla="*/ 257984 h 4252728"/>
              <a:gd name="connsiteX55" fmla="*/ 8654589 w 20136395"/>
              <a:gd name="connsiteY55" fmla="*/ 313823 h 4252728"/>
              <a:gd name="connsiteX56" fmla="*/ 9287018 w 20136395"/>
              <a:gd name="connsiteY56" fmla="*/ 332950 h 4252728"/>
              <a:gd name="connsiteX57" fmla="*/ 9645189 w 20136395"/>
              <a:gd name="connsiteY57" fmla="*/ 473627 h 4252728"/>
              <a:gd name="connsiteX58" fmla="*/ 10587358 w 20136395"/>
              <a:gd name="connsiteY58" fmla="*/ 447483 h 4252728"/>
              <a:gd name="connsiteX59" fmla="*/ 11248368 w 20136395"/>
              <a:gd name="connsiteY59" fmla="*/ 600823 h 4252728"/>
              <a:gd name="connsiteX60" fmla="*/ 11650041 w 20136395"/>
              <a:gd name="connsiteY60" fmla="*/ 685688 h 4252728"/>
              <a:gd name="connsiteX61" fmla="*/ 12124924 w 20136395"/>
              <a:gd name="connsiteY61" fmla="*/ 871693 h 4252728"/>
              <a:gd name="connsiteX62" fmla="*/ 12599186 w 20136395"/>
              <a:gd name="connsiteY62" fmla="*/ 879505 h 4252728"/>
              <a:gd name="connsiteX63" fmla="*/ 12885491 w 20136395"/>
              <a:gd name="connsiteY63" fmla="*/ 1141396 h 4252728"/>
              <a:gd name="connsiteX64" fmla="*/ 13331576 w 20136395"/>
              <a:gd name="connsiteY64" fmla="*/ 1287941 h 4252728"/>
              <a:gd name="connsiteX65" fmla="*/ 13832383 w 20136395"/>
              <a:gd name="connsiteY65" fmla="*/ 1496767 h 4252728"/>
              <a:gd name="connsiteX66" fmla="*/ 14215445 w 20136395"/>
              <a:gd name="connsiteY66" fmla="*/ 1758125 h 4252728"/>
              <a:gd name="connsiteX67" fmla="*/ 14608988 w 20136395"/>
              <a:gd name="connsiteY67" fmla="*/ 1918068 h 4252728"/>
              <a:gd name="connsiteX68" fmla="*/ 15004192 w 20136395"/>
              <a:gd name="connsiteY68" fmla="*/ 1943598 h 4252728"/>
              <a:gd name="connsiteX69" fmla="*/ 15178862 w 20136395"/>
              <a:gd name="connsiteY69" fmla="*/ 1941616 h 4252728"/>
              <a:gd name="connsiteX70" fmla="*/ 15462748 w 20136395"/>
              <a:gd name="connsiteY70" fmla="*/ 1964663 h 4252728"/>
              <a:gd name="connsiteX71" fmla="*/ 15419878 w 20136395"/>
              <a:gd name="connsiteY71" fmla="*/ 1726721 h 4252728"/>
              <a:gd name="connsiteX72" fmla="*/ 15729265 w 20136395"/>
              <a:gd name="connsiteY72" fmla="*/ 1642371 h 4252728"/>
              <a:gd name="connsiteX73" fmla="*/ 16109761 w 20136395"/>
              <a:gd name="connsiteY73" fmla="*/ 1623236 h 4252728"/>
              <a:gd name="connsiteX74" fmla="*/ 16131453 w 20136395"/>
              <a:gd name="connsiteY74" fmla="*/ 1174838 h 4252728"/>
              <a:gd name="connsiteX75" fmla="*/ 16269904 w 20136395"/>
              <a:gd name="connsiteY75" fmla="*/ 1260204 h 4252728"/>
              <a:gd name="connsiteX76" fmla="*/ 16782849 w 20136395"/>
              <a:gd name="connsiteY76" fmla="*/ 912407 h 4252728"/>
              <a:gd name="connsiteX77" fmla="*/ 17350395 w 20136395"/>
              <a:gd name="connsiteY77" fmla="*/ 795618 h 4252728"/>
              <a:gd name="connsiteX78" fmla="*/ 17733762 w 20136395"/>
              <a:gd name="connsiteY78" fmla="*/ 433840 h 4252728"/>
              <a:gd name="connsiteX79" fmla="*/ 18102571 w 20136395"/>
              <a:gd name="connsiteY79" fmla="*/ 412248 h 4252728"/>
              <a:gd name="connsiteX80" fmla="*/ 18798380 w 20136395"/>
              <a:gd name="connsiteY80" fmla="*/ 227572 h 4252728"/>
              <a:gd name="connsiteX81" fmla="*/ 19623479 w 20136395"/>
              <a:gd name="connsiteY81" fmla="*/ 1242 h 4252728"/>
              <a:gd name="connsiteX82" fmla="*/ 19989191 w 20136395"/>
              <a:gd name="connsiteY82" fmla="*/ 26696 h 4252728"/>
              <a:gd name="connsiteX83" fmla="*/ 20093569 w 20136395"/>
              <a:gd name="connsiteY83" fmla="*/ 62095 h 4252728"/>
              <a:gd name="connsiteX0" fmla="*/ 20140760 w 20183586"/>
              <a:gd name="connsiteY0" fmla="*/ 62095 h 4252728"/>
              <a:gd name="connsiteX1" fmla="*/ 19354843 w 20183586"/>
              <a:gd name="connsiteY1" fmla="*/ 200149 h 4252728"/>
              <a:gd name="connsiteX2" fmla="*/ 19044745 w 20183586"/>
              <a:gd name="connsiteY2" fmla="*/ 145366 h 4252728"/>
              <a:gd name="connsiteX3" fmla="*/ 18388556 w 20183586"/>
              <a:gd name="connsiteY3" fmla="*/ 361277 h 4252728"/>
              <a:gd name="connsiteX4" fmla="*/ 18568956 w 20183586"/>
              <a:gd name="connsiteY4" fmla="*/ 227033 h 4252728"/>
              <a:gd name="connsiteX5" fmla="*/ 17927190 w 20183586"/>
              <a:gd name="connsiteY5" fmla="*/ 473537 h 4252728"/>
              <a:gd name="connsiteX6" fmla="*/ 17587293 w 20183586"/>
              <a:gd name="connsiteY6" fmla="*/ 732155 h 4252728"/>
              <a:gd name="connsiteX7" fmla="*/ 17295461 w 20183586"/>
              <a:gd name="connsiteY7" fmla="*/ 943128 h 4252728"/>
              <a:gd name="connsiteX8" fmla="*/ 16969375 w 20183586"/>
              <a:gd name="connsiteY8" fmla="*/ 1381110 h 4252728"/>
              <a:gd name="connsiteX9" fmla="*/ 16761669 w 20183586"/>
              <a:gd name="connsiteY9" fmla="*/ 1478328 h 4252728"/>
              <a:gd name="connsiteX10" fmla="*/ 16386586 w 20183586"/>
              <a:gd name="connsiteY10" fmla="*/ 1915828 h 4252728"/>
              <a:gd name="connsiteX11" fmla="*/ 16184956 w 20183586"/>
              <a:gd name="connsiteY11" fmla="*/ 2369343 h 4252728"/>
              <a:gd name="connsiteX12" fmla="*/ 15756517 w 20183586"/>
              <a:gd name="connsiteY12" fmla="*/ 2694072 h 4252728"/>
              <a:gd name="connsiteX13" fmla="*/ 15577828 w 20183586"/>
              <a:gd name="connsiteY13" fmla="*/ 3050349 h 4252728"/>
              <a:gd name="connsiteX14" fmla="*/ 15234857 w 20183586"/>
              <a:gd name="connsiteY14" fmla="*/ 3244805 h 4252728"/>
              <a:gd name="connsiteX15" fmla="*/ 14355192 w 20183586"/>
              <a:gd name="connsiteY15" fmla="*/ 3996008 h 4252728"/>
              <a:gd name="connsiteX16" fmla="*/ 13841838 w 20183586"/>
              <a:gd name="connsiteY16" fmla="*/ 4252597 h 4252728"/>
              <a:gd name="connsiteX17" fmla="*/ 13426694 w 20183586"/>
              <a:gd name="connsiteY17" fmla="*/ 4025664 h 4252728"/>
              <a:gd name="connsiteX18" fmla="*/ 12929378 w 20183586"/>
              <a:gd name="connsiteY18" fmla="*/ 3624842 h 4252728"/>
              <a:gd name="connsiteX19" fmla="*/ 12402351 w 20183586"/>
              <a:gd name="connsiteY19" fmla="*/ 3595865 h 4252728"/>
              <a:gd name="connsiteX20" fmla="*/ 11855712 w 20183586"/>
              <a:gd name="connsiteY20" fmla="*/ 3328883 h 4252728"/>
              <a:gd name="connsiteX21" fmla="*/ 11030540 w 20183586"/>
              <a:gd name="connsiteY21" fmla="*/ 3232601 h 4252728"/>
              <a:gd name="connsiteX22" fmla="*/ 10377526 w 20183586"/>
              <a:gd name="connsiteY22" fmla="*/ 3039618 h 4252728"/>
              <a:gd name="connsiteX23" fmla="*/ 9898583 w 20183586"/>
              <a:gd name="connsiteY23" fmla="*/ 3010641 h 4252728"/>
              <a:gd name="connsiteX24" fmla="*/ 9418510 w 20183586"/>
              <a:gd name="connsiteY24" fmla="*/ 2830573 h 4252728"/>
              <a:gd name="connsiteX25" fmla="*/ 8649679 w 20183586"/>
              <a:gd name="connsiteY25" fmla="*/ 2801596 h 4252728"/>
              <a:gd name="connsiteX26" fmla="*/ 7964566 w 20183586"/>
              <a:gd name="connsiteY26" fmla="*/ 2862661 h 4252728"/>
              <a:gd name="connsiteX27" fmla="*/ 7336560 w 20183586"/>
              <a:gd name="connsiteY27" fmla="*/ 2833666 h 4252728"/>
              <a:gd name="connsiteX28" fmla="*/ 6475753 w 20183586"/>
              <a:gd name="connsiteY28" fmla="*/ 2862643 h 4252728"/>
              <a:gd name="connsiteX29" fmla="*/ 5640374 w 20183586"/>
              <a:gd name="connsiteY29" fmla="*/ 2923709 h 4252728"/>
              <a:gd name="connsiteX30" fmla="*/ 4838260 w 20183586"/>
              <a:gd name="connsiteY30" fmla="*/ 2952686 h 4252728"/>
              <a:gd name="connsiteX31" fmla="*/ 3938738 w 20183586"/>
              <a:gd name="connsiteY31" fmla="*/ 3100665 h 4252728"/>
              <a:gd name="connsiteX32" fmla="*/ 3331493 w 20183586"/>
              <a:gd name="connsiteY32" fmla="*/ 3251756 h 4252728"/>
              <a:gd name="connsiteX33" fmla="*/ 2888932 w 20183586"/>
              <a:gd name="connsiteY33" fmla="*/ 3280733 h 4252728"/>
              <a:gd name="connsiteX34" fmla="*/ 2323956 w 20183586"/>
              <a:gd name="connsiteY34" fmla="*/ 3431841 h 4252728"/>
              <a:gd name="connsiteX35" fmla="*/ 1657216 w 20183586"/>
              <a:gd name="connsiteY35" fmla="*/ 3521866 h 4252728"/>
              <a:gd name="connsiteX36" fmla="*/ 1305482 w 20183586"/>
              <a:gd name="connsiteY36" fmla="*/ 3544639 h 4252728"/>
              <a:gd name="connsiteX37" fmla="*/ 1109447 w 20183586"/>
              <a:gd name="connsiteY37" fmla="*/ 3487174 h 4252728"/>
              <a:gd name="connsiteX38" fmla="*/ 446266 w 20183586"/>
              <a:gd name="connsiteY38" fmla="*/ 3947668 h 4252728"/>
              <a:gd name="connsiteX39" fmla="*/ 237718 w 20183586"/>
              <a:gd name="connsiteY39" fmla="*/ 3771205 h 4252728"/>
              <a:gd name="connsiteX40" fmla="*/ 93339 w 20183586"/>
              <a:gd name="connsiteY40" fmla="*/ 3434321 h 4252728"/>
              <a:gd name="connsiteX41" fmla="*/ 77297 w 20183586"/>
              <a:gd name="connsiteY41" fmla="*/ 3033268 h 4252728"/>
              <a:gd name="connsiteX42" fmla="*/ 1112545 w 20183586"/>
              <a:gd name="connsiteY42" fmla="*/ 2957160 h 4252728"/>
              <a:gd name="connsiteX43" fmla="*/ 1397768 w 20183586"/>
              <a:gd name="connsiteY43" fmla="*/ 2633220 h 4252728"/>
              <a:gd name="connsiteX44" fmla="*/ 1810144 w 20183586"/>
              <a:gd name="connsiteY44" fmla="*/ 2421536 h 4252728"/>
              <a:gd name="connsiteX45" fmla="*/ 1785154 w 20183586"/>
              <a:gd name="connsiteY45" fmla="*/ 2074841 h 4252728"/>
              <a:gd name="connsiteX46" fmla="*/ 1949091 w 20183586"/>
              <a:gd name="connsiteY46" fmla="*/ 1905085 h 4252728"/>
              <a:gd name="connsiteX47" fmla="*/ 2257426 w 20183586"/>
              <a:gd name="connsiteY47" fmla="*/ 1533013 h 4252728"/>
              <a:gd name="connsiteX48" fmla="*/ 2532477 w 20183586"/>
              <a:gd name="connsiteY48" fmla="*/ 1073520 h 4252728"/>
              <a:gd name="connsiteX49" fmla="*/ 3151497 w 20183586"/>
              <a:gd name="connsiteY49" fmla="*/ 639875 h 4252728"/>
              <a:gd name="connsiteX50" fmla="*/ 3542392 w 20183586"/>
              <a:gd name="connsiteY50" fmla="*/ 514658 h 4252728"/>
              <a:gd name="connsiteX51" fmla="*/ 4585129 w 20183586"/>
              <a:gd name="connsiteY51" fmla="*/ 450489 h 4252728"/>
              <a:gd name="connsiteX52" fmla="*/ 5210771 w 20183586"/>
              <a:gd name="connsiteY52" fmla="*/ 338195 h 4252728"/>
              <a:gd name="connsiteX53" fmla="*/ 6654560 w 20183586"/>
              <a:gd name="connsiteY53" fmla="*/ 274026 h 4252728"/>
              <a:gd name="connsiteX54" fmla="*/ 7681255 w 20183586"/>
              <a:gd name="connsiteY54" fmla="*/ 257984 h 4252728"/>
              <a:gd name="connsiteX55" fmla="*/ 8701780 w 20183586"/>
              <a:gd name="connsiteY55" fmla="*/ 313823 h 4252728"/>
              <a:gd name="connsiteX56" fmla="*/ 9334209 w 20183586"/>
              <a:gd name="connsiteY56" fmla="*/ 332950 h 4252728"/>
              <a:gd name="connsiteX57" fmla="*/ 9692380 w 20183586"/>
              <a:gd name="connsiteY57" fmla="*/ 473627 h 4252728"/>
              <a:gd name="connsiteX58" fmla="*/ 10634549 w 20183586"/>
              <a:gd name="connsiteY58" fmla="*/ 447483 h 4252728"/>
              <a:gd name="connsiteX59" fmla="*/ 11295559 w 20183586"/>
              <a:gd name="connsiteY59" fmla="*/ 600823 h 4252728"/>
              <a:gd name="connsiteX60" fmla="*/ 11697232 w 20183586"/>
              <a:gd name="connsiteY60" fmla="*/ 685688 h 4252728"/>
              <a:gd name="connsiteX61" fmla="*/ 12172115 w 20183586"/>
              <a:gd name="connsiteY61" fmla="*/ 871693 h 4252728"/>
              <a:gd name="connsiteX62" fmla="*/ 12646377 w 20183586"/>
              <a:gd name="connsiteY62" fmla="*/ 879505 h 4252728"/>
              <a:gd name="connsiteX63" fmla="*/ 12932682 w 20183586"/>
              <a:gd name="connsiteY63" fmla="*/ 1141396 h 4252728"/>
              <a:gd name="connsiteX64" fmla="*/ 13378767 w 20183586"/>
              <a:gd name="connsiteY64" fmla="*/ 1287941 h 4252728"/>
              <a:gd name="connsiteX65" fmla="*/ 13879574 w 20183586"/>
              <a:gd name="connsiteY65" fmla="*/ 1496767 h 4252728"/>
              <a:gd name="connsiteX66" fmla="*/ 14262636 w 20183586"/>
              <a:gd name="connsiteY66" fmla="*/ 1758125 h 4252728"/>
              <a:gd name="connsiteX67" fmla="*/ 14656179 w 20183586"/>
              <a:gd name="connsiteY67" fmla="*/ 1918068 h 4252728"/>
              <a:gd name="connsiteX68" fmla="*/ 15051383 w 20183586"/>
              <a:gd name="connsiteY68" fmla="*/ 1943598 h 4252728"/>
              <a:gd name="connsiteX69" fmla="*/ 15226053 w 20183586"/>
              <a:gd name="connsiteY69" fmla="*/ 1941616 h 4252728"/>
              <a:gd name="connsiteX70" fmla="*/ 15509939 w 20183586"/>
              <a:gd name="connsiteY70" fmla="*/ 1964663 h 4252728"/>
              <a:gd name="connsiteX71" fmla="*/ 15467069 w 20183586"/>
              <a:gd name="connsiteY71" fmla="*/ 1726721 h 4252728"/>
              <a:gd name="connsiteX72" fmla="*/ 15776456 w 20183586"/>
              <a:gd name="connsiteY72" fmla="*/ 1642371 h 4252728"/>
              <a:gd name="connsiteX73" fmla="*/ 16156952 w 20183586"/>
              <a:gd name="connsiteY73" fmla="*/ 1623236 h 4252728"/>
              <a:gd name="connsiteX74" fmla="*/ 16178644 w 20183586"/>
              <a:gd name="connsiteY74" fmla="*/ 1174838 h 4252728"/>
              <a:gd name="connsiteX75" fmla="*/ 16317095 w 20183586"/>
              <a:gd name="connsiteY75" fmla="*/ 1260204 h 4252728"/>
              <a:gd name="connsiteX76" fmla="*/ 16830040 w 20183586"/>
              <a:gd name="connsiteY76" fmla="*/ 912407 h 4252728"/>
              <a:gd name="connsiteX77" fmla="*/ 17397586 w 20183586"/>
              <a:gd name="connsiteY77" fmla="*/ 795618 h 4252728"/>
              <a:gd name="connsiteX78" fmla="*/ 17780953 w 20183586"/>
              <a:gd name="connsiteY78" fmla="*/ 433840 h 4252728"/>
              <a:gd name="connsiteX79" fmla="*/ 18149762 w 20183586"/>
              <a:gd name="connsiteY79" fmla="*/ 412248 h 4252728"/>
              <a:gd name="connsiteX80" fmla="*/ 18845571 w 20183586"/>
              <a:gd name="connsiteY80" fmla="*/ 227572 h 4252728"/>
              <a:gd name="connsiteX81" fmla="*/ 19670670 w 20183586"/>
              <a:gd name="connsiteY81" fmla="*/ 1242 h 4252728"/>
              <a:gd name="connsiteX82" fmla="*/ 20036382 w 20183586"/>
              <a:gd name="connsiteY82" fmla="*/ 26696 h 4252728"/>
              <a:gd name="connsiteX83" fmla="*/ 20140760 w 20183586"/>
              <a:gd name="connsiteY83" fmla="*/ 62095 h 4252728"/>
              <a:gd name="connsiteX0" fmla="*/ 20066994 w 20109820"/>
              <a:gd name="connsiteY0" fmla="*/ 62095 h 4252728"/>
              <a:gd name="connsiteX1" fmla="*/ 19281077 w 20109820"/>
              <a:gd name="connsiteY1" fmla="*/ 200149 h 4252728"/>
              <a:gd name="connsiteX2" fmla="*/ 18970979 w 20109820"/>
              <a:gd name="connsiteY2" fmla="*/ 145366 h 4252728"/>
              <a:gd name="connsiteX3" fmla="*/ 18314790 w 20109820"/>
              <a:gd name="connsiteY3" fmla="*/ 361277 h 4252728"/>
              <a:gd name="connsiteX4" fmla="*/ 18495190 w 20109820"/>
              <a:gd name="connsiteY4" fmla="*/ 227033 h 4252728"/>
              <a:gd name="connsiteX5" fmla="*/ 17853424 w 20109820"/>
              <a:gd name="connsiteY5" fmla="*/ 473537 h 4252728"/>
              <a:gd name="connsiteX6" fmla="*/ 17513527 w 20109820"/>
              <a:gd name="connsiteY6" fmla="*/ 732155 h 4252728"/>
              <a:gd name="connsiteX7" fmla="*/ 17221695 w 20109820"/>
              <a:gd name="connsiteY7" fmla="*/ 943128 h 4252728"/>
              <a:gd name="connsiteX8" fmla="*/ 16895609 w 20109820"/>
              <a:gd name="connsiteY8" fmla="*/ 1381110 h 4252728"/>
              <a:gd name="connsiteX9" fmla="*/ 16687903 w 20109820"/>
              <a:gd name="connsiteY9" fmla="*/ 1478328 h 4252728"/>
              <a:gd name="connsiteX10" fmla="*/ 16312820 w 20109820"/>
              <a:gd name="connsiteY10" fmla="*/ 1915828 h 4252728"/>
              <a:gd name="connsiteX11" fmla="*/ 16111190 w 20109820"/>
              <a:gd name="connsiteY11" fmla="*/ 2369343 h 4252728"/>
              <a:gd name="connsiteX12" fmla="*/ 15682751 w 20109820"/>
              <a:gd name="connsiteY12" fmla="*/ 2694072 h 4252728"/>
              <a:gd name="connsiteX13" fmla="*/ 15504062 w 20109820"/>
              <a:gd name="connsiteY13" fmla="*/ 3050349 h 4252728"/>
              <a:gd name="connsiteX14" fmla="*/ 15161091 w 20109820"/>
              <a:gd name="connsiteY14" fmla="*/ 3244805 h 4252728"/>
              <a:gd name="connsiteX15" fmla="*/ 14281426 w 20109820"/>
              <a:gd name="connsiteY15" fmla="*/ 3996008 h 4252728"/>
              <a:gd name="connsiteX16" fmla="*/ 13768072 w 20109820"/>
              <a:gd name="connsiteY16" fmla="*/ 4252597 h 4252728"/>
              <a:gd name="connsiteX17" fmla="*/ 13352928 w 20109820"/>
              <a:gd name="connsiteY17" fmla="*/ 4025664 h 4252728"/>
              <a:gd name="connsiteX18" fmla="*/ 12855612 w 20109820"/>
              <a:gd name="connsiteY18" fmla="*/ 3624842 h 4252728"/>
              <a:gd name="connsiteX19" fmla="*/ 12328585 w 20109820"/>
              <a:gd name="connsiteY19" fmla="*/ 3595865 h 4252728"/>
              <a:gd name="connsiteX20" fmla="*/ 11781946 w 20109820"/>
              <a:gd name="connsiteY20" fmla="*/ 3328883 h 4252728"/>
              <a:gd name="connsiteX21" fmla="*/ 10956774 w 20109820"/>
              <a:gd name="connsiteY21" fmla="*/ 3232601 h 4252728"/>
              <a:gd name="connsiteX22" fmla="*/ 10303760 w 20109820"/>
              <a:gd name="connsiteY22" fmla="*/ 3039618 h 4252728"/>
              <a:gd name="connsiteX23" fmla="*/ 9824817 w 20109820"/>
              <a:gd name="connsiteY23" fmla="*/ 3010641 h 4252728"/>
              <a:gd name="connsiteX24" fmla="*/ 9344744 w 20109820"/>
              <a:gd name="connsiteY24" fmla="*/ 2830573 h 4252728"/>
              <a:gd name="connsiteX25" fmla="*/ 8575913 w 20109820"/>
              <a:gd name="connsiteY25" fmla="*/ 2801596 h 4252728"/>
              <a:gd name="connsiteX26" fmla="*/ 7890800 w 20109820"/>
              <a:gd name="connsiteY26" fmla="*/ 2862661 h 4252728"/>
              <a:gd name="connsiteX27" fmla="*/ 7262794 w 20109820"/>
              <a:gd name="connsiteY27" fmla="*/ 2833666 h 4252728"/>
              <a:gd name="connsiteX28" fmla="*/ 6401987 w 20109820"/>
              <a:gd name="connsiteY28" fmla="*/ 2862643 h 4252728"/>
              <a:gd name="connsiteX29" fmla="*/ 5566608 w 20109820"/>
              <a:gd name="connsiteY29" fmla="*/ 2923709 h 4252728"/>
              <a:gd name="connsiteX30" fmla="*/ 4764494 w 20109820"/>
              <a:gd name="connsiteY30" fmla="*/ 2952686 h 4252728"/>
              <a:gd name="connsiteX31" fmla="*/ 3864972 w 20109820"/>
              <a:gd name="connsiteY31" fmla="*/ 3100665 h 4252728"/>
              <a:gd name="connsiteX32" fmla="*/ 3257727 w 20109820"/>
              <a:gd name="connsiteY32" fmla="*/ 3251756 h 4252728"/>
              <a:gd name="connsiteX33" fmla="*/ 2815166 w 20109820"/>
              <a:gd name="connsiteY33" fmla="*/ 3280733 h 4252728"/>
              <a:gd name="connsiteX34" fmla="*/ 2250190 w 20109820"/>
              <a:gd name="connsiteY34" fmla="*/ 3431841 h 4252728"/>
              <a:gd name="connsiteX35" fmla="*/ 1583450 w 20109820"/>
              <a:gd name="connsiteY35" fmla="*/ 3521866 h 4252728"/>
              <a:gd name="connsiteX36" fmla="*/ 1231716 w 20109820"/>
              <a:gd name="connsiteY36" fmla="*/ 3544639 h 4252728"/>
              <a:gd name="connsiteX37" fmla="*/ 1035681 w 20109820"/>
              <a:gd name="connsiteY37" fmla="*/ 3487174 h 4252728"/>
              <a:gd name="connsiteX38" fmla="*/ 372500 w 20109820"/>
              <a:gd name="connsiteY38" fmla="*/ 3947668 h 4252728"/>
              <a:gd name="connsiteX39" fmla="*/ 163952 w 20109820"/>
              <a:gd name="connsiteY39" fmla="*/ 3771205 h 4252728"/>
              <a:gd name="connsiteX40" fmla="*/ 19573 w 20109820"/>
              <a:gd name="connsiteY40" fmla="*/ 3434321 h 4252728"/>
              <a:gd name="connsiteX41" fmla="*/ 613880 w 20109820"/>
              <a:gd name="connsiteY41" fmla="*/ 3213341 h 4252728"/>
              <a:gd name="connsiteX42" fmla="*/ 1038779 w 20109820"/>
              <a:gd name="connsiteY42" fmla="*/ 2957160 h 4252728"/>
              <a:gd name="connsiteX43" fmla="*/ 1324002 w 20109820"/>
              <a:gd name="connsiteY43" fmla="*/ 2633220 h 4252728"/>
              <a:gd name="connsiteX44" fmla="*/ 1736378 w 20109820"/>
              <a:gd name="connsiteY44" fmla="*/ 2421536 h 4252728"/>
              <a:gd name="connsiteX45" fmla="*/ 1711388 w 20109820"/>
              <a:gd name="connsiteY45" fmla="*/ 2074841 h 4252728"/>
              <a:gd name="connsiteX46" fmla="*/ 1875325 w 20109820"/>
              <a:gd name="connsiteY46" fmla="*/ 1905085 h 4252728"/>
              <a:gd name="connsiteX47" fmla="*/ 2183660 w 20109820"/>
              <a:gd name="connsiteY47" fmla="*/ 1533013 h 4252728"/>
              <a:gd name="connsiteX48" fmla="*/ 2458711 w 20109820"/>
              <a:gd name="connsiteY48" fmla="*/ 1073520 h 4252728"/>
              <a:gd name="connsiteX49" fmla="*/ 3077731 w 20109820"/>
              <a:gd name="connsiteY49" fmla="*/ 639875 h 4252728"/>
              <a:gd name="connsiteX50" fmla="*/ 3468626 w 20109820"/>
              <a:gd name="connsiteY50" fmla="*/ 514658 h 4252728"/>
              <a:gd name="connsiteX51" fmla="*/ 4511363 w 20109820"/>
              <a:gd name="connsiteY51" fmla="*/ 450489 h 4252728"/>
              <a:gd name="connsiteX52" fmla="*/ 5137005 w 20109820"/>
              <a:gd name="connsiteY52" fmla="*/ 338195 h 4252728"/>
              <a:gd name="connsiteX53" fmla="*/ 6580794 w 20109820"/>
              <a:gd name="connsiteY53" fmla="*/ 274026 h 4252728"/>
              <a:gd name="connsiteX54" fmla="*/ 7607489 w 20109820"/>
              <a:gd name="connsiteY54" fmla="*/ 257984 h 4252728"/>
              <a:gd name="connsiteX55" fmla="*/ 8628014 w 20109820"/>
              <a:gd name="connsiteY55" fmla="*/ 313823 h 4252728"/>
              <a:gd name="connsiteX56" fmla="*/ 9260443 w 20109820"/>
              <a:gd name="connsiteY56" fmla="*/ 332950 h 4252728"/>
              <a:gd name="connsiteX57" fmla="*/ 9618614 w 20109820"/>
              <a:gd name="connsiteY57" fmla="*/ 473627 h 4252728"/>
              <a:gd name="connsiteX58" fmla="*/ 10560783 w 20109820"/>
              <a:gd name="connsiteY58" fmla="*/ 447483 h 4252728"/>
              <a:gd name="connsiteX59" fmla="*/ 11221793 w 20109820"/>
              <a:gd name="connsiteY59" fmla="*/ 600823 h 4252728"/>
              <a:gd name="connsiteX60" fmla="*/ 11623466 w 20109820"/>
              <a:gd name="connsiteY60" fmla="*/ 685688 h 4252728"/>
              <a:gd name="connsiteX61" fmla="*/ 12098349 w 20109820"/>
              <a:gd name="connsiteY61" fmla="*/ 871693 h 4252728"/>
              <a:gd name="connsiteX62" fmla="*/ 12572611 w 20109820"/>
              <a:gd name="connsiteY62" fmla="*/ 879505 h 4252728"/>
              <a:gd name="connsiteX63" fmla="*/ 12858916 w 20109820"/>
              <a:gd name="connsiteY63" fmla="*/ 1141396 h 4252728"/>
              <a:gd name="connsiteX64" fmla="*/ 13305001 w 20109820"/>
              <a:gd name="connsiteY64" fmla="*/ 1287941 h 4252728"/>
              <a:gd name="connsiteX65" fmla="*/ 13805808 w 20109820"/>
              <a:gd name="connsiteY65" fmla="*/ 1496767 h 4252728"/>
              <a:gd name="connsiteX66" fmla="*/ 14188870 w 20109820"/>
              <a:gd name="connsiteY66" fmla="*/ 1758125 h 4252728"/>
              <a:gd name="connsiteX67" fmla="*/ 14582413 w 20109820"/>
              <a:gd name="connsiteY67" fmla="*/ 1918068 h 4252728"/>
              <a:gd name="connsiteX68" fmla="*/ 14977617 w 20109820"/>
              <a:gd name="connsiteY68" fmla="*/ 1943598 h 4252728"/>
              <a:gd name="connsiteX69" fmla="*/ 15152287 w 20109820"/>
              <a:gd name="connsiteY69" fmla="*/ 1941616 h 4252728"/>
              <a:gd name="connsiteX70" fmla="*/ 15436173 w 20109820"/>
              <a:gd name="connsiteY70" fmla="*/ 1964663 h 4252728"/>
              <a:gd name="connsiteX71" fmla="*/ 15393303 w 20109820"/>
              <a:gd name="connsiteY71" fmla="*/ 1726721 h 4252728"/>
              <a:gd name="connsiteX72" fmla="*/ 15702690 w 20109820"/>
              <a:gd name="connsiteY72" fmla="*/ 1642371 h 4252728"/>
              <a:gd name="connsiteX73" fmla="*/ 16083186 w 20109820"/>
              <a:gd name="connsiteY73" fmla="*/ 1623236 h 4252728"/>
              <a:gd name="connsiteX74" fmla="*/ 16104878 w 20109820"/>
              <a:gd name="connsiteY74" fmla="*/ 1174838 h 4252728"/>
              <a:gd name="connsiteX75" fmla="*/ 16243329 w 20109820"/>
              <a:gd name="connsiteY75" fmla="*/ 1260204 h 4252728"/>
              <a:gd name="connsiteX76" fmla="*/ 16756274 w 20109820"/>
              <a:gd name="connsiteY76" fmla="*/ 912407 h 4252728"/>
              <a:gd name="connsiteX77" fmla="*/ 17323820 w 20109820"/>
              <a:gd name="connsiteY77" fmla="*/ 795618 h 4252728"/>
              <a:gd name="connsiteX78" fmla="*/ 17707187 w 20109820"/>
              <a:gd name="connsiteY78" fmla="*/ 433840 h 4252728"/>
              <a:gd name="connsiteX79" fmla="*/ 18075996 w 20109820"/>
              <a:gd name="connsiteY79" fmla="*/ 412248 h 4252728"/>
              <a:gd name="connsiteX80" fmla="*/ 18771805 w 20109820"/>
              <a:gd name="connsiteY80" fmla="*/ 227572 h 4252728"/>
              <a:gd name="connsiteX81" fmla="*/ 19596904 w 20109820"/>
              <a:gd name="connsiteY81" fmla="*/ 1242 h 4252728"/>
              <a:gd name="connsiteX82" fmla="*/ 19962616 w 20109820"/>
              <a:gd name="connsiteY82" fmla="*/ 26696 h 4252728"/>
              <a:gd name="connsiteX83" fmla="*/ 20066994 w 20109820"/>
              <a:gd name="connsiteY83" fmla="*/ 62095 h 4252728"/>
              <a:gd name="connsiteX0" fmla="*/ 19903148 w 19945974"/>
              <a:gd name="connsiteY0" fmla="*/ 62095 h 4252728"/>
              <a:gd name="connsiteX1" fmla="*/ 19117231 w 19945974"/>
              <a:gd name="connsiteY1" fmla="*/ 200149 h 4252728"/>
              <a:gd name="connsiteX2" fmla="*/ 18807133 w 19945974"/>
              <a:gd name="connsiteY2" fmla="*/ 145366 h 4252728"/>
              <a:gd name="connsiteX3" fmla="*/ 18150944 w 19945974"/>
              <a:gd name="connsiteY3" fmla="*/ 361277 h 4252728"/>
              <a:gd name="connsiteX4" fmla="*/ 18331344 w 19945974"/>
              <a:gd name="connsiteY4" fmla="*/ 227033 h 4252728"/>
              <a:gd name="connsiteX5" fmla="*/ 17689578 w 19945974"/>
              <a:gd name="connsiteY5" fmla="*/ 473537 h 4252728"/>
              <a:gd name="connsiteX6" fmla="*/ 17349681 w 19945974"/>
              <a:gd name="connsiteY6" fmla="*/ 732155 h 4252728"/>
              <a:gd name="connsiteX7" fmla="*/ 17057849 w 19945974"/>
              <a:gd name="connsiteY7" fmla="*/ 943128 h 4252728"/>
              <a:gd name="connsiteX8" fmla="*/ 16731763 w 19945974"/>
              <a:gd name="connsiteY8" fmla="*/ 1381110 h 4252728"/>
              <a:gd name="connsiteX9" fmla="*/ 16524057 w 19945974"/>
              <a:gd name="connsiteY9" fmla="*/ 1478328 h 4252728"/>
              <a:gd name="connsiteX10" fmla="*/ 16148974 w 19945974"/>
              <a:gd name="connsiteY10" fmla="*/ 1915828 h 4252728"/>
              <a:gd name="connsiteX11" fmla="*/ 15947344 w 19945974"/>
              <a:gd name="connsiteY11" fmla="*/ 2369343 h 4252728"/>
              <a:gd name="connsiteX12" fmla="*/ 15518905 w 19945974"/>
              <a:gd name="connsiteY12" fmla="*/ 2694072 h 4252728"/>
              <a:gd name="connsiteX13" fmla="*/ 15340216 w 19945974"/>
              <a:gd name="connsiteY13" fmla="*/ 3050349 h 4252728"/>
              <a:gd name="connsiteX14" fmla="*/ 14997245 w 19945974"/>
              <a:gd name="connsiteY14" fmla="*/ 3244805 h 4252728"/>
              <a:gd name="connsiteX15" fmla="*/ 14117580 w 19945974"/>
              <a:gd name="connsiteY15" fmla="*/ 3996008 h 4252728"/>
              <a:gd name="connsiteX16" fmla="*/ 13604226 w 19945974"/>
              <a:gd name="connsiteY16" fmla="*/ 4252597 h 4252728"/>
              <a:gd name="connsiteX17" fmla="*/ 13189082 w 19945974"/>
              <a:gd name="connsiteY17" fmla="*/ 4025664 h 4252728"/>
              <a:gd name="connsiteX18" fmla="*/ 12691766 w 19945974"/>
              <a:gd name="connsiteY18" fmla="*/ 3624842 h 4252728"/>
              <a:gd name="connsiteX19" fmla="*/ 12164739 w 19945974"/>
              <a:gd name="connsiteY19" fmla="*/ 3595865 h 4252728"/>
              <a:gd name="connsiteX20" fmla="*/ 11618100 w 19945974"/>
              <a:gd name="connsiteY20" fmla="*/ 3328883 h 4252728"/>
              <a:gd name="connsiteX21" fmla="*/ 10792928 w 19945974"/>
              <a:gd name="connsiteY21" fmla="*/ 3232601 h 4252728"/>
              <a:gd name="connsiteX22" fmla="*/ 10139914 w 19945974"/>
              <a:gd name="connsiteY22" fmla="*/ 3039618 h 4252728"/>
              <a:gd name="connsiteX23" fmla="*/ 9660971 w 19945974"/>
              <a:gd name="connsiteY23" fmla="*/ 3010641 h 4252728"/>
              <a:gd name="connsiteX24" fmla="*/ 9180898 w 19945974"/>
              <a:gd name="connsiteY24" fmla="*/ 2830573 h 4252728"/>
              <a:gd name="connsiteX25" fmla="*/ 8412067 w 19945974"/>
              <a:gd name="connsiteY25" fmla="*/ 2801596 h 4252728"/>
              <a:gd name="connsiteX26" fmla="*/ 7726954 w 19945974"/>
              <a:gd name="connsiteY26" fmla="*/ 2862661 h 4252728"/>
              <a:gd name="connsiteX27" fmla="*/ 7098948 w 19945974"/>
              <a:gd name="connsiteY27" fmla="*/ 2833666 h 4252728"/>
              <a:gd name="connsiteX28" fmla="*/ 6238141 w 19945974"/>
              <a:gd name="connsiteY28" fmla="*/ 2862643 h 4252728"/>
              <a:gd name="connsiteX29" fmla="*/ 5402762 w 19945974"/>
              <a:gd name="connsiteY29" fmla="*/ 2923709 h 4252728"/>
              <a:gd name="connsiteX30" fmla="*/ 4600648 w 19945974"/>
              <a:gd name="connsiteY30" fmla="*/ 2952686 h 4252728"/>
              <a:gd name="connsiteX31" fmla="*/ 3701126 w 19945974"/>
              <a:gd name="connsiteY31" fmla="*/ 3100665 h 4252728"/>
              <a:gd name="connsiteX32" fmla="*/ 3093881 w 19945974"/>
              <a:gd name="connsiteY32" fmla="*/ 3251756 h 4252728"/>
              <a:gd name="connsiteX33" fmla="*/ 2651320 w 19945974"/>
              <a:gd name="connsiteY33" fmla="*/ 3280733 h 4252728"/>
              <a:gd name="connsiteX34" fmla="*/ 2086344 w 19945974"/>
              <a:gd name="connsiteY34" fmla="*/ 3431841 h 4252728"/>
              <a:gd name="connsiteX35" fmla="*/ 1419604 w 19945974"/>
              <a:gd name="connsiteY35" fmla="*/ 3521866 h 4252728"/>
              <a:gd name="connsiteX36" fmla="*/ 1067870 w 19945974"/>
              <a:gd name="connsiteY36" fmla="*/ 3544639 h 4252728"/>
              <a:gd name="connsiteX37" fmla="*/ 871835 w 19945974"/>
              <a:gd name="connsiteY37" fmla="*/ 3487174 h 4252728"/>
              <a:gd name="connsiteX38" fmla="*/ 208654 w 19945974"/>
              <a:gd name="connsiteY38" fmla="*/ 3947668 h 4252728"/>
              <a:gd name="connsiteX39" fmla="*/ 106 w 19945974"/>
              <a:gd name="connsiteY39" fmla="*/ 3771205 h 4252728"/>
              <a:gd name="connsiteX40" fmla="*/ 184370 w 19945974"/>
              <a:gd name="connsiteY40" fmla="*/ 3479344 h 4252728"/>
              <a:gd name="connsiteX41" fmla="*/ 450034 w 19945974"/>
              <a:gd name="connsiteY41" fmla="*/ 3213341 h 4252728"/>
              <a:gd name="connsiteX42" fmla="*/ 874933 w 19945974"/>
              <a:gd name="connsiteY42" fmla="*/ 2957160 h 4252728"/>
              <a:gd name="connsiteX43" fmla="*/ 1160156 w 19945974"/>
              <a:gd name="connsiteY43" fmla="*/ 2633220 h 4252728"/>
              <a:gd name="connsiteX44" fmla="*/ 1572532 w 19945974"/>
              <a:gd name="connsiteY44" fmla="*/ 2421536 h 4252728"/>
              <a:gd name="connsiteX45" fmla="*/ 1547542 w 19945974"/>
              <a:gd name="connsiteY45" fmla="*/ 2074841 h 4252728"/>
              <a:gd name="connsiteX46" fmla="*/ 1711479 w 19945974"/>
              <a:gd name="connsiteY46" fmla="*/ 1905085 h 4252728"/>
              <a:gd name="connsiteX47" fmla="*/ 2019814 w 19945974"/>
              <a:gd name="connsiteY47" fmla="*/ 1533013 h 4252728"/>
              <a:gd name="connsiteX48" fmla="*/ 2294865 w 19945974"/>
              <a:gd name="connsiteY48" fmla="*/ 1073520 h 4252728"/>
              <a:gd name="connsiteX49" fmla="*/ 2913885 w 19945974"/>
              <a:gd name="connsiteY49" fmla="*/ 639875 h 4252728"/>
              <a:gd name="connsiteX50" fmla="*/ 3304780 w 19945974"/>
              <a:gd name="connsiteY50" fmla="*/ 514658 h 4252728"/>
              <a:gd name="connsiteX51" fmla="*/ 4347517 w 19945974"/>
              <a:gd name="connsiteY51" fmla="*/ 450489 h 4252728"/>
              <a:gd name="connsiteX52" fmla="*/ 4973159 w 19945974"/>
              <a:gd name="connsiteY52" fmla="*/ 338195 h 4252728"/>
              <a:gd name="connsiteX53" fmla="*/ 6416948 w 19945974"/>
              <a:gd name="connsiteY53" fmla="*/ 274026 h 4252728"/>
              <a:gd name="connsiteX54" fmla="*/ 7443643 w 19945974"/>
              <a:gd name="connsiteY54" fmla="*/ 257984 h 4252728"/>
              <a:gd name="connsiteX55" fmla="*/ 8464168 w 19945974"/>
              <a:gd name="connsiteY55" fmla="*/ 313823 h 4252728"/>
              <a:gd name="connsiteX56" fmla="*/ 9096597 w 19945974"/>
              <a:gd name="connsiteY56" fmla="*/ 332950 h 4252728"/>
              <a:gd name="connsiteX57" fmla="*/ 9454768 w 19945974"/>
              <a:gd name="connsiteY57" fmla="*/ 473627 h 4252728"/>
              <a:gd name="connsiteX58" fmla="*/ 10396937 w 19945974"/>
              <a:gd name="connsiteY58" fmla="*/ 447483 h 4252728"/>
              <a:gd name="connsiteX59" fmla="*/ 11057947 w 19945974"/>
              <a:gd name="connsiteY59" fmla="*/ 600823 h 4252728"/>
              <a:gd name="connsiteX60" fmla="*/ 11459620 w 19945974"/>
              <a:gd name="connsiteY60" fmla="*/ 685688 h 4252728"/>
              <a:gd name="connsiteX61" fmla="*/ 11934503 w 19945974"/>
              <a:gd name="connsiteY61" fmla="*/ 871693 h 4252728"/>
              <a:gd name="connsiteX62" fmla="*/ 12408765 w 19945974"/>
              <a:gd name="connsiteY62" fmla="*/ 879505 h 4252728"/>
              <a:gd name="connsiteX63" fmla="*/ 12695070 w 19945974"/>
              <a:gd name="connsiteY63" fmla="*/ 1141396 h 4252728"/>
              <a:gd name="connsiteX64" fmla="*/ 13141155 w 19945974"/>
              <a:gd name="connsiteY64" fmla="*/ 1287941 h 4252728"/>
              <a:gd name="connsiteX65" fmla="*/ 13641962 w 19945974"/>
              <a:gd name="connsiteY65" fmla="*/ 1496767 h 4252728"/>
              <a:gd name="connsiteX66" fmla="*/ 14025024 w 19945974"/>
              <a:gd name="connsiteY66" fmla="*/ 1758125 h 4252728"/>
              <a:gd name="connsiteX67" fmla="*/ 14418567 w 19945974"/>
              <a:gd name="connsiteY67" fmla="*/ 1918068 h 4252728"/>
              <a:gd name="connsiteX68" fmla="*/ 14813771 w 19945974"/>
              <a:gd name="connsiteY68" fmla="*/ 1943598 h 4252728"/>
              <a:gd name="connsiteX69" fmla="*/ 14988441 w 19945974"/>
              <a:gd name="connsiteY69" fmla="*/ 1941616 h 4252728"/>
              <a:gd name="connsiteX70" fmla="*/ 15272327 w 19945974"/>
              <a:gd name="connsiteY70" fmla="*/ 1964663 h 4252728"/>
              <a:gd name="connsiteX71" fmla="*/ 15229457 w 19945974"/>
              <a:gd name="connsiteY71" fmla="*/ 1726721 h 4252728"/>
              <a:gd name="connsiteX72" fmla="*/ 15538844 w 19945974"/>
              <a:gd name="connsiteY72" fmla="*/ 1642371 h 4252728"/>
              <a:gd name="connsiteX73" fmla="*/ 15919340 w 19945974"/>
              <a:gd name="connsiteY73" fmla="*/ 1623236 h 4252728"/>
              <a:gd name="connsiteX74" fmla="*/ 15941032 w 19945974"/>
              <a:gd name="connsiteY74" fmla="*/ 1174838 h 4252728"/>
              <a:gd name="connsiteX75" fmla="*/ 16079483 w 19945974"/>
              <a:gd name="connsiteY75" fmla="*/ 1260204 h 4252728"/>
              <a:gd name="connsiteX76" fmla="*/ 16592428 w 19945974"/>
              <a:gd name="connsiteY76" fmla="*/ 912407 h 4252728"/>
              <a:gd name="connsiteX77" fmla="*/ 17159974 w 19945974"/>
              <a:gd name="connsiteY77" fmla="*/ 795618 h 4252728"/>
              <a:gd name="connsiteX78" fmla="*/ 17543341 w 19945974"/>
              <a:gd name="connsiteY78" fmla="*/ 433840 h 4252728"/>
              <a:gd name="connsiteX79" fmla="*/ 17912150 w 19945974"/>
              <a:gd name="connsiteY79" fmla="*/ 412248 h 4252728"/>
              <a:gd name="connsiteX80" fmla="*/ 18607959 w 19945974"/>
              <a:gd name="connsiteY80" fmla="*/ 227572 h 4252728"/>
              <a:gd name="connsiteX81" fmla="*/ 19433058 w 19945974"/>
              <a:gd name="connsiteY81" fmla="*/ 1242 h 4252728"/>
              <a:gd name="connsiteX82" fmla="*/ 19798770 w 19945974"/>
              <a:gd name="connsiteY82" fmla="*/ 26696 h 4252728"/>
              <a:gd name="connsiteX83" fmla="*/ 19903148 w 19945974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981473 w 19767291"/>
              <a:gd name="connsiteY43" fmla="*/ 2633220 h 4252728"/>
              <a:gd name="connsiteX44" fmla="*/ 1393849 w 19767291"/>
              <a:gd name="connsiteY44" fmla="*/ 2421536 h 4252728"/>
              <a:gd name="connsiteX45" fmla="*/ 1368859 w 19767291"/>
              <a:gd name="connsiteY45" fmla="*/ 2074841 h 4252728"/>
              <a:gd name="connsiteX46" fmla="*/ 1532796 w 19767291"/>
              <a:gd name="connsiteY46" fmla="*/ 1905085 h 4252728"/>
              <a:gd name="connsiteX47" fmla="*/ 1841131 w 19767291"/>
              <a:gd name="connsiteY47" fmla="*/ 1533013 h 4252728"/>
              <a:gd name="connsiteX48" fmla="*/ 2116182 w 19767291"/>
              <a:gd name="connsiteY48" fmla="*/ 1073520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516387 w 19767291"/>
              <a:gd name="connsiteY63" fmla="*/ 1141396 h 4252728"/>
              <a:gd name="connsiteX64" fmla="*/ 12962472 w 19767291"/>
              <a:gd name="connsiteY64" fmla="*/ 1287941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1 w 19767291"/>
              <a:gd name="connsiteY72" fmla="*/ 1642371 h 4252728"/>
              <a:gd name="connsiteX73" fmla="*/ 15740657 w 19767291"/>
              <a:gd name="connsiteY73" fmla="*/ 1623236 h 4252728"/>
              <a:gd name="connsiteX74" fmla="*/ 15762349 w 19767291"/>
              <a:gd name="connsiteY74" fmla="*/ 1174838 h 4252728"/>
              <a:gd name="connsiteX75" fmla="*/ 15900800 w 19767291"/>
              <a:gd name="connsiteY75" fmla="*/ 1260204 h 4252728"/>
              <a:gd name="connsiteX76" fmla="*/ 16413745 w 19767291"/>
              <a:gd name="connsiteY76" fmla="*/ 912407 h 4252728"/>
              <a:gd name="connsiteX77" fmla="*/ 16981291 w 19767291"/>
              <a:gd name="connsiteY77" fmla="*/ 79561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393849 w 19767291"/>
              <a:gd name="connsiteY44" fmla="*/ 2421536 h 4252728"/>
              <a:gd name="connsiteX45" fmla="*/ 1368859 w 19767291"/>
              <a:gd name="connsiteY45" fmla="*/ 2074841 h 4252728"/>
              <a:gd name="connsiteX46" fmla="*/ 1532796 w 19767291"/>
              <a:gd name="connsiteY46" fmla="*/ 1905085 h 4252728"/>
              <a:gd name="connsiteX47" fmla="*/ 1841131 w 19767291"/>
              <a:gd name="connsiteY47" fmla="*/ 1533013 h 4252728"/>
              <a:gd name="connsiteX48" fmla="*/ 2116182 w 19767291"/>
              <a:gd name="connsiteY48" fmla="*/ 1073520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516387 w 19767291"/>
              <a:gd name="connsiteY63" fmla="*/ 1141396 h 4252728"/>
              <a:gd name="connsiteX64" fmla="*/ 12962472 w 19767291"/>
              <a:gd name="connsiteY64" fmla="*/ 1287941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1 w 19767291"/>
              <a:gd name="connsiteY72" fmla="*/ 1642371 h 4252728"/>
              <a:gd name="connsiteX73" fmla="*/ 15740657 w 19767291"/>
              <a:gd name="connsiteY73" fmla="*/ 1623236 h 4252728"/>
              <a:gd name="connsiteX74" fmla="*/ 15762349 w 19767291"/>
              <a:gd name="connsiteY74" fmla="*/ 1174838 h 4252728"/>
              <a:gd name="connsiteX75" fmla="*/ 15900800 w 19767291"/>
              <a:gd name="connsiteY75" fmla="*/ 1260204 h 4252728"/>
              <a:gd name="connsiteX76" fmla="*/ 16413745 w 19767291"/>
              <a:gd name="connsiteY76" fmla="*/ 912407 h 4252728"/>
              <a:gd name="connsiteX77" fmla="*/ 16981291 w 19767291"/>
              <a:gd name="connsiteY77" fmla="*/ 79561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1368859 w 19767291"/>
              <a:gd name="connsiteY45" fmla="*/ 2074841 h 4252728"/>
              <a:gd name="connsiteX46" fmla="*/ 1532796 w 19767291"/>
              <a:gd name="connsiteY46" fmla="*/ 1905085 h 4252728"/>
              <a:gd name="connsiteX47" fmla="*/ 1841131 w 19767291"/>
              <a:gd name="connsiteY47" fmla="*/ 1533013 h 4252728"/>
              <a:gd name="connsiteX48" fmla="*/ 2116182 w 19767291"/>
              <a:gd name="connsiteY48" fmla="*/ 1073520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516387 w 19767291"/>
              <a:gd name="connsiteY63" fmla="*/ 1141396 h 4252728"/>
              <a:gd name="connsiteX64" fmla="*/ 12962472 w 19767291"/>
              <a:gd name="connsiteY64" fmla="*/ 1287941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1 w 19767291"/>
              <a:gd name="connsiteY72" fmla="*/ 1642371 h 4252728"/>
              <a:gd name="connsiteX73" fmla="*/ 15740657 w 19767291"/>
              <a:gd name="connsiteY73" fmla="*/ 1623236 h 4252728"/>
              <a:gd name="connsiteX74" fmla="*/ 15762349 w 19767291"/>
              <a:gd name="connsiteY74" fmla="*/ 1174838 h 4252728"/>
              <a:gd name="connsiteX75" fmla="*/ 15900800 w 19767291"/>
              <a:gd name="connsiteY75" fmla="*/ 1260204 h 4252728"/>
              <a:gd name="connsiteX76" fmla="*/ 16413745 w 19767291"/>
              <a:gd name="connsiteY76" fmla="*/ 912407 h 4252728"/>
              <a:gd name="connsiteX77" fmla="*/ 16981291 w 19767291"/>
              <a:gd name="connsiteY77" fmla="*/ 79561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1368859 w 19767291"/>
              <a:gd name="connsiteY45" fmla="*/ 2074841 h 4252728"/>
              <a:gd name="connsiteX46" fmla="*/ 187286 w 19767291"/>
              <a:gd name="connsiteY46" fmla="*/ 1655388 h 4252728"/>
              <a:gd name="connsiteX47" fmla="*/ 1841131 w 19767291"/>
              <a:gd name="connsiteY47" fmla="*/ 1533013 h 4252728"/>
              <a:gd name="connsiteX48" fmla="*/ 2116182 w 19767291"/>
              <a:gd name="connsiteY48" fmla="*/ 1073520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516387 w 19767291"/>
              <a:gd name="connsiteY63" fmla="*/ 1141396 h 4252728"/>
              <a:gd name="connsiteX64" fmla="*/ 12962472 w 19767291"/>
              <a:gd name="connsiteY64" fmla="*/ 1287941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1 w 19767291"/>
              <a:gd name="connsiteY72" fmla="*/ 1642371 h 4252728"/>
              <a:gd name="connsiteX73" fmla="*/ 15740657 w 19767291"/>
              <a:gd name="connsiteY73" fmla="*/ 1623236 h 4252728"/>
              <a:gd name="connsiteX74" fmla="*/ 15762349 w 19767291"/>
              <a:gd name="connsiteY74" fmla="*/ 1174838 h 4252728"/>
              <a:gd name="connsiteX75" fmla="*/ 15900800 w 19767291"/>
              <a:gd name="connsiteY75" fmla="*/ 1260204 h 4252728"/>
              <a:gd name="connsiteX76" fmla="*/ 16413745 w 19767291"/>
              <a:gd name="connsiteY76" fmla="*/ 912407 h 4252728"/>
              <a:gd name="connsiteX77" fmla="*/ 16981291 w 19767291"/>
              <a:gd name="connsiteY77" fmla="*/ 79561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1841131 w 19767291"/>
              <a:gd name="connsiteY47" fmla="*/ 1533013 h 4252728"/>
              <a:gd name="connsiteX48" fmla="*/ 2116182 w 19767291"/>
              <a:gd name="connsiteY48" fmla="*/ 1073520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516387 w 19767291"/>
              <a:gd name="connsiteY63" fmla="*/ 1141396 h 4252728"/>
              <a:gd name="connsiteX64" fmla="*/ 12962472 w 19767291"/>
              <a:gd name="connsiteY64" fmla="*/ 1287941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1 w 19767291"/>
              <a:gd name="connsiteY72" fmla="*/ 1642371 h 4252728"/>
              <a:gd name="connsiteX73" fmla="*/ 15740657 w 19767291"/>
              <a:gd name="connsiteY73" fmla="*/ 1623236 h 4252728"/>
              <a:gd name="connsiteX74" fmla="*/ 15762349 w 19767291"/>
              <a:gd name="connsiteY74" fmla="*/ 1174838 h 4252728"/>
              <a:gd name="connsiteX75" fmla="*/ 15900800 w 19767291"/>
              <a:gd name="connsiteY75" fmla="*/ 1260204 h 4252728"/>
              <a:gd name="connsiteX76" fmla="*/ 16413745 w 19767291"/>
              <a:gd name="connsiteY76" fmla="*/ 912407 h 4252728"/>
              <a:gd name="connsiteX77" fmla="*/ 16981291 w 19767291"/>
              <a:gd name="connsiteY77" fmla="*/ 79561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2116182 w 19767291"/>
              <a:gd name="connsiteY48" fmla="*/ 1073520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516387 w 19767291"/>
              <a:gd name="connsiteY63" fmla="*/ 1141396 h 4252728"/>
              <a:gd name="connsiteX64" fmla="*/ 12962472 w 19767291"/>
              <a:gd name="connsiteY64" fmla="*/ 1287941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1 w 19767291"/>
              <a:gd name="connsiteY72" fmla="*/ 1642371 h 4252728"/>
              <a:gd name="connsiteX73" fmla="*/ 15740657 w 19767291"/>
              <a:gd name="connsiteY73" fmla="*/ 1623236 h 4252728"/>
              <a:gd name="connsiteX74" fmla="*/ 15762349 w 19767291"/>
              <a:gd name="connsiteY74" fmla="*/ 1174838 h 4252728"/>
              <a:gd name="connsiteX75" fmla="*/ 15900800 w 19767291"/>
              <a:gd name="connsiteY75" fmla="*/ 1260204 h 4252728"/>
              <a:gd name="connsiteX76" fmla="*/ 16413745 w 19767291"/>
              <a:gd name="connsiteY76" fmla="*/ 912407 h 4252728"/>
              <a:gd name="connsiteX77" fmla="*/ 16981291 w 19767291"/>
              <a:gd name="connsiteY77" fmla="*/ 79561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516387 w 19767291"/>
              <a:gd name="connsiteY63" fmla="*/ 1141396 h 4252728"/>
              <a:gd name="connsiteX64" fmla="*/ 12962472 w 19767291"/>
              <a:gd name="connsiteY64" fmla="*/ 1287941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1 w 19767291"/>
              <a:gd name="connsiteY72" fmla="*/ 1642371 h 4252728"/>
              <a:gd name="connsiteX73" fmla="*/ 15740657 w 19767291"/>
              <a:gd name="connsiteY73" fmla="*/ 1623236 h 4252728"/>
              <a:gd name="connsiteX74" fmla="*/ 15762349 w 19767291"/>
              <a:gd name="connsiteY74" fmla="*/ 1174838 h 4252728"/>
              <a:gd name="connsiteX75" fmla="*/ 15900800 w 19767291"/>
              <a:gd name="connsiteY75" fmla="*/ 1260204 h 4252728"/>
              <a:gd name="connsiteX76" fmla="*/ 16413745 w 19767291"/>
              <a:gd name="connsiteY76" fmla="*/ 912407 h 4252728"/>
              <a:gd name="connsiteX77" fmla="*/ 16981291 w 19767291"/>
              <a:gd name="connsiteY77" fmla="*/ 79561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516387 w 19767291"/>
              <a:gd name="connsiteY63" fmla="*/ 1141396 h 4252728"/>
              <a:gd name="connsiteX64" fmla="*/ 12962472 w 19767291"/>
              <a:gd name="connsiteY64" fmla="*/ 1287941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1 w 19767291"/>
              <a:gd name="connsiteY72" fmla="*/ 1642371 h 4252728"/>
              <a:gd name="connsiteX73" fmla="*/ 15740657 w 19767291"/>
              <a:gd name="connsiteY73" fmla="*/ 1623236 h 4252728"/>
              <a:gd name="connsiteX74" fmla="*/ 15762349 w 19767291"/>
              <a:gd name="connsiteY74" fmla="*/ 1174838 h 4252728"/>
              <a:gd name="connsiteX75" fmla="*/ 15900800 w 19767291"/>
              <a:gd name="connsiteY75" fmla="*/ 1260204 h 4252728"/>
              <a:gd name="connsiteX76" fmla="*/ 16413745 w 19767291"/>
              <a:gd name="connsiteY76" fmla="*/ 912407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516387 w 19767291"/>
              <a:gd name="connsiteY63" fmla="*/ 1141396 h 4252728"/>
              <a:gd name="connsiteX64" fmla="*/ 12962472 w 19767291"/>
              <a:gd name="connsiteY64" fmla="*/ 1287941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1 w 19767291"/>
              <a:gd name="connsiteY72" fmla="*/ 1642371 h 4252728"/>
              <a:gd name="connsiteX73" fmla="*/ 15740657 w 19767291"/>
              <a:gd name="connsiteY73" fmla="*/ 1623236 h 4252728"/>
              <a:gd name="connsiteX74" fmla="*/ 15762349 w 19767291"/>
              <a:gd name="connsiteY74" fmla="*/ 1174838 h 4252728"/>
              <a:gd name="connsiteX75" fmla="*/ 15900800 w 19767291"/>
              <a:gd name="connsiteY75" fmla="*/ 1260204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516387 w 19767291"/>
              <a:gd name="connsiteY63" fmla="*/ 1141396 h 4252728"/>
              <a:gd name="connsiteX64" fmla="*/ 12962472 w 19767291"/>
              <a:gd name="connsiteY64" fmla="*/ 1287941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1 w 19767291"/>
              <a:gd name="connsiteY72" fmla="*/ 1642371 h 4252728"/>
              <a:gd name="connsiteX73" fmla="*/ 15740657 w 19767291"/>
              <a:gd name="connsiteY73" fmla="*/ 1623236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516387 w 19767291"/>
              <a:gd name="connsiteY63" fmla="*/ 1141396 h 4252728"/>
              <a:gd name="connsiteX64" fmla="*/ 12962472 w 19767291"/>
              <a:gd name="connsiteY64" fmla="*/ 1287941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1 w 19767291"/>
              <a:gd name="connsiteY72" fmla="*/ 16423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516387 w 19767291"/>
              <a:gd name="connsiteY63" fmla="*/ 1141396 h 4252728"/>
              <a:gd name="connsiteX64" fmla="*/ 12962472 w 19767291"/>
              <a:gd name="connsiteY64" fmla="*/ 1287941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516387 w 19767291"/>
              <a:gd name="connsiteY63" fmla="*/ 1141396 h 4252728"/>
              <a:gd name="connsiteX64" fmla="*/ 13222894 w 19767291"/>
              <a:gd name="connsiteY64" fmla="*/ 1121477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30082 w 19767291"/>
              <a:gd name="connsiteY62" fmla="*/ 879505 h 4252728"/>
              <a:gd name="connsiteX63" fmla="*/ 12646598 w 19767291"/>
              <a:gd name="connsiteY63" fmla="*/ 933318 h 4252728"/>
              <a:gd name="connsiteX64" fmla="*/ 13222894 w 19767291"/>
              <a:gd name="connsiteY64" fmla="*/ 1121477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755820 w 19767291"/>
              <a:gd name="connsiteY61" fmla="*/ 871693 h 4252728"/>
              <a:gd name="connsiteX62" fmla="*/ 12273484 w 19767291"/>
              <a:gd name="connsiteY62" fmla="*/ 754648 h 4252728"/>
              <a:gd name="connsiteX63" fmla="*/ 12646598 w 19767291"/>
              <a:gd name="connsiteY63" fmla="*/ 933318 h 4252728"/>
              <a:gd name="connsiteX64" fmla="*/ 13222894 w 19767291"/>
              <a:gd name="connsiteY64" fmla="*/ 1121477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37 w 19767291"/>
              <a:gd name="connsiteY60" fmla="*/ 685688 h 4252728"/>
              <a:gd name="connsiteX61" fmla="*/ 11886042 w 19767291"/>
              <a:gd name="connsiteY61" fmla="*/ 663609 h 4252728"/>
              <a:gd name="connsiteX62" fmla="*/ 12273484 w 19767291"/>
              <a:gd name="connsiteY62" fmla="*/ 754648 h 4252728"/>
              <a:gd name="connsiteX63" fmla="*/ 12646598 w 19767291"/>
              <a:gd name="connsiteY63" fmla="*/ 933318 h 4252728"/>
              <a:gd name="connsiteX64" fmla="*/ 13222894 w 19767291"/>
              <a:gd name="connsiteY64" fmla="*/ 1121477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324329 w 19767291"/>
              <a:gd name="connsiteY60" fmla="*/ 435969 h 4252728"/>
              <a:gd name="connsiteX61" fmla="*/ 11886042 w 19767291"/>
              <a:gd name="connsiteY61" fmla="*/ 663609 h 4252728"/>
              <a:gd name="connsiteX62" fmla="*/ 12273484 w 19767291"/>
              <a:gd name="connsiteY62" fmla="*/ 754648 h 4252728"/>
              <a:gd name="connsiteX63" fmla="*/ 12646598 w 19767291"/>
              <a:gd name="connsiteY63" fmla="*/ 933318 h 4252728"/>
              <a:gd name="connsiteX64" fmla="*/ 13222894 w 19767291"/>
              <a:gd name="connsiteY64" fmla="*/ 1121477 h 4252728"/>
              <a:gd name="connsiteX65" fmla="*/ 13463279 w 19767291"/>
              <a:gd name="connsiteY65" fmla="*/ 1496767 h 4252728"/>
              <a:gd name="connsiteX66" fmla="*/ 13846341 w 19767291"/>
              <a:gd name="connsiteY66" fmla="*/ 1758125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324329 w 19767291"/>
              <a:gd name="connsiteY60" fmla="*/ 435969 h 4252728"/>
              <a:gd name="connsiteX61" fmla="*/ 11886042 w 19767291"/>
              <a:gd name="connsiteY61" fmla="*/ 663609 h 4252728"/>
              <a:gd name="connsiteX62" fmla="*/ 12273484 w 19767291"/>
              <a:gd name="connsiteY62" fmla="*/ 754648 h 4252728"/>
              <a:gd name="connsiteX63" fmla="*/ 12646598 w 19767291"/>
              <a:gd name="connsiteY63" fmla="*/ 933318 h 4252728"/>
              <a:gd name="connsiteX64" fmla="*/ 13222894 w 19767291"/>
              <a:gd name="connsiteY64" fmla="*/ 1121477 h 4252728"/>
              <a:gd name="connsiteX65" fmla="*/ 13463279 w 19767291"/>
              <a:gd name="connsiteY65" fmla="*/ 1496767 h 4252728"/>
              <a:gd name="connsiteX66" fmla="*/ 13933160 w 19767291"/>
              <a:gd name="connsiteY66" fmla="*/ 1508423 h 4252728"/>
              <a:gd name="connsiteX67" fmla="*/ 14239884 w 19767291"/>
              <a:gd name="connsiteY67" fmla="*/ 1918068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324329 w 19767291"/>
              <a:gd name="connsiteY60" fmla="*/ 435969 h 4252728"/>
              <a:gd name="connsiteX61" fmla="*/ 11886042 w 19767291"/>
              <a:gd name="connsiteY61" fmla="*/ 663609 h 4252728"/>
              <a:gd name="connsiteX62" fmla="*/ 12273484 w 19767291"/>
              <a:gd name="connsiteY62" fmla="*/ 754648 h 4252728"/>
              <a:gd name="connsiteX63" fmla="*/ 12646598 w 19767291"/>
              <a:gd name="connsiteY63" fmla="*/ 933318 h 4252728"/>
              <a:gd name="connsiteX64" fmla="*/ 13222894 w 19767291"/>
              <a:gd name="connsiteY64" fmla="*/ 1121477 h 4252728"/>
              <a:gd name="connsiteX65" fmla="*/ 13463279 w 19767291"/>
              <a:gd name="connsiteY65" fmla="*/ 1496767 h 4252728"/>
              <a:gd name="connsiteX66" fmla="*/ 13933160 w 19767291"/>
              <a:gd name="connsiteY66" fmla="*/ 1508423 h 4252728"/>
              <a:gd name="connsiteX67" fmla="*/ 14370089 w 19767291"/>
              <a:gd name="connsiteY67" fmla="*/ 1501904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324329 w 19767291"/>
              <a:gd name="connsiteY60" fmla="*/ 435969 h 4252728"/>
              <a:gd name="connsiteX61" fmla="*/ 11886042 w 19767291"/>
              <a:gd name="connsiteY61" fmla="*/ 663609 h 4252728"/>
              <a:gd name="connsiteX62" fmla="*/ 12273484 w 19767291"/>
              <a:gd name="connsiteY62" fmla="*/ 754648 h 4252728"/>
              <a:gd name="connsiteX63" fmla="*/ 12646598 w 19767291"/>
              <a:gd name="connsiteY63" fmla="*/ 933318 h 4252728"/>
              <a:gd name="connsiteX64" fmla="*/ 13222894 w 19767291"/>
              <a:gd name="connsiteY64" fmla="*/ 1121477 h 4252728"/>
              <a:gd name="connsiteX65" fmla="*/ 13853926 w 19767291"/>
              <a:gd name="connsiteY65" fmla="*/ 1163824 h 4252728"/>
              <a:gd name="connsiteX66" fmla="*/ 13933160 w 19767291"/>
              <a:gd name="connsiteY66" fmla="*/ 1508423 h 4252728"/>
              <a:gd name="connsiteX67" fmla="*/ 14370089 w 19767291"/>
              <a:gd name="connsiteY67" fmla="*/ 1501904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324329 w 19767291"/>
              <a:gd name="connsiteY60" fmla="*/ 435969 h 4252728"/>
              <a:gd name="connsiteX61" fmla="*/ 11886042 w 19767291"/>
              <a:gd name="connsiteY61" fmla="*/ 663609 h 4252728"/>
              <a:gd name="connsiteX62" fmla="*/ 12273484 w 19767291"/>
              <a:gd name="connsiteY62" fmla="*/ 754648 h 4252728"/>
              <a:gd name="connsiteX63" fmla="*/ 12646598 w 19767291"/>
              <a:gd name="connsiteY63" fmla="*/ 933318 h 4252728"/>
              <a:gd name="connsiteX64" fmla="*/ 13439909 w 19767291"/>
              <a:gd name="connsiteY64" fmla="*/ 913394 h 4252728"/>
              <a:gd name="connsiteX65" fmla="*/ 13853926 w 19767291"/>
              <a:gd name="connsiteY65" fmla="*/ 1163824 h 4252728"/>
              <a:gd name="connsiteX66" fmla="*/ 13933160 w 19767291"/>
              <a:gd name="connsiteY66" fmla="*/ 1508423 h 4252728"/>
              <a:gd name="connsiteX67" fmla="*/ 14370089 w 19767291"/>
              <a:gd name="connsiteY67" fmla="*/ 1501904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324329 w 19767291"/>
              <a:gd name="connsiteY60" fmla="*/ 435969 h 4252728"/>
              <a:gd name="connsiteX61" fmla="*/ 11886042 w 19767291"/>
              <a:gd name="connsiteY61" fmla="*/ 663609 h 4252728"/>
              <a:gd name="connsiteX62" fmla="*/ 12273484 w 19767291"/>
              <a:gd name="connsiteY62" fmla="*/ 754648 h 4252728"/>
              <a:gd name="connsiteX63" fmla="*/ 12820214 w 19767291"/>
              <a:gd name="connsiteY63" fmla="*/ 808460 h 4252728"/>
              <a:gd name="connsiteX64" fmla="*/ 13439909 w 19767291"/>
              <a:gd name="connsiteY64" fmla="*/ 913394 h 4252728"/>
              <a:gd name="connsiteX65" fmla="*/ 13853926 w 19767291"/>
              <a:gd name="connsiteY65" fmla="*/ 1163824 h 4252728"/>
              <a:gd name="connsiteX66" fmla="*/ 13933160 w 19767291"/>
              <a:gd name="connsiteY66" fmla="*/ 1508423 h 4252728"/>
              <a:gd name="connsiteX67" fmla="*/ 14370089 w 19767291"/>
              <a:gd name="connsiteY67" fmla="*/ 1501904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11 w 19767291"/>
              <a:gd name="connsiteY60" fmla="*/ 560826 h 4252728"/>
              <a:gd name="connsiteX61" fmla="*/ 11886042 w 19767291"/>
              <a:gd name="connsiteY61" fmla="*/ 663609 h 4252728"/>
              <a:gd name="connsiteX62" fmla="*/ 12273484 w 19767291"/>
              <a:gd name="connsiteY62" fmla="*/ 754648 h 4252728"/>
              <a:gd name="connsiteX63" fmla="*/ 12820214 w 19767291"/>
              <a:gd name="connsiteY63" fmla="*/ 808460 h 4252728"/>
              <a:gd name="connsiteX64" fmla="*/ 13439909 w 19767291"/>
              <a:gd name="connsiteY64" fmla="*/ 913394 h 4252728"/>
              <a:gd name="connsiteX65" fmla="*/ 13853926 w 19767291"/>
              <a:gd name="connsiteY65" fmla="*/ 1163824 h 4252728"/>
              <a:gd name="connsiteX66" fmla="*/ 13933160 w 19767291"/>
              <a:gd name="connsiteY66" fmla="*/ 1508423 h 4252728"/>
              <a:gd name="connsiteX67" fmla="*/ 14370089 w 19767291"/>
              <a:gd name="connsiteY67" fmla="*/ 1501904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11 w 19767291"/>
              <a:gd name="connsiteY60" fmla="*/ 560826 h 4252728"/>
              <a:gd name="connsiteX61" fmla="*/ 11886042 w 19767291"/>
              <a:gd name="connsiteY61" fmla="*/ 663609 h 4252728"/>
              <a:gd name="connsiteX62" fmla="*/ 12273484 w 19767291"/>
              <a:gd name="connsiteY62" fmla="*/ 754648 h 4252728"/>
              <a:gd name="connsiteX63" fmla="*/ 12820214 w 19767291"/>
              <a:gd name="connsiteY63" fmla="*/ 808460 h 4252728"/>
              <a:gd name="connsiteX64" fmla="*/ 13439909 w 19767291"/>
              <a:gd name="connsiteY64" fmla="*/ 913394 h 4252728"/>
              <a:gd name="connsiteX65" fmla="*/ 13853926 w 19767291"/>
              <a:gd name="connsiteY65" fmla="*/ 1163824 h 4252728"/>
              <a:gd name="connsiteX66" fmla="*/ 14063377 w 19767291"/>
              <a:gd name="connsiteY66" fmla="*/ 1300339 h 4252728"/>
              <a:gd name="connsiteX67" fmla="*/ 14370089 w 19767291"/>
              <a:gd name="connsiteY67" fmla="*/ 1501904 h 4252728"/>
              <a:gd name="connsiteX68" fmla="*/ 14635088 w 19767291"/>
              <a:gd name="connsiteY68" fmla="*/ 1943598 h 4252728"/>
              <a:gd name="connsiteX69" fmla="*/ 14809758 w 19767291"/>
              <a:gd name="connsiteY69" fmla="*/ 1941616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  <a:gd name="connsiteX0" fmla="*/ 19724465 w 19767291"/>
              <a:gd name="connsiteY0" fmla="*/ 62095 h 4252728"/>
              <a:gd name="connsiteX1" fmla="*/ 18938548 w 19767291"/>
              <a:gd name="connsiteY1" fmla="*/ 200149 h 4252728"/>
              <a:gd name="connsiteX2" fmla="*/ 18628450 w 19767291"/>
              <a:gd name="connsiteY2" fmla="*/ 145366 h 4252728"/>
              <a:gd name="connsiteX3" fmla="*/ 17972261 w 19767291"/>
              <a:gd name="connsiteY3" fmla="*/ 361277 h 4252728"/>
              <a:gd name="connsiteX4" fmla="*/ 18152661 w 19767291"/>
              <a:gd name="connsiteY4" fmla="*/ 227033 h 4252728"/>
              <a:gd name="connsiteX5" fmla="*/ 17510895 w 19767291"/>
              <a:gd name="connsiteY5" fmla="*/ 473537 h 4252728"/>
              <a:gd name="connsiteX6" fmla="*/ 17170998 w 19767291"/>
              <a:gd name="connsiteY6" fmla="*/ 732155 h 4252728"/>
              <a:gd name="connsiteX7" fmla="*/ 16879166 w 19767291"/>
              <a:gd name="connsiteY7" fmla="*/ 943128 h 4252728"/>
              <a:gd name="connsiteX8" fmla="*/ 16553080 w 19767291"/>
              <a:gd name="connsiteY8" fmla="*/ 1381110 h 4252728"/>
              <a:gd name="connsiteX9" fmla="*/ 16345374 w 19767291"/>
              <a:gd name="connsiteY9" fmla="*/ 1478328 h 4252728"/>
              <a:gd name="connsiteX10" fmla="*/ 15970291 w 19767291"/>
              <a:gd name="connsiteY10" fmla="*/ 1915828 h 4252728"/>
              <a:gd name="connsiteX11" fmla="*/ 15768661 w 19767291"/>
              <a:gd name="connsiteY11" fmla="*/ 2369343 h 4252728"/>
              <a:gd name="connsiteX12" fmla="*/ 15340222 w 19767291"/>
              <a:gd name="connsiteY12" fmla="*/ 2694072 h 4252728"/>
              <a:gd name="connsiteX13" fmla="*/ 15161533 w 19767291"/>
              <a:gd name="connsiteY13" fmla="*/ 3050349 h 4252728"/>
              <a:gd name="connsiteX14" fmla="*/ 14818562 w 19767291"/>
              <a:gd name="connsiteY14" fmla="*/ 3244805 h 4252728"/>
              <a:gd name="connsiteX15" fmla="*/ 13938897 w 19767291"/>
              <a:gd name="connsiteY15" fmla="*/ 3996008 h 4252728"/>
              <a:gd name="connsiteX16" fmla="*/ 13425543 w 19767291"/>
              <a:gd name="connsiteY16" fmla="*/ 4252597 h 4252728"/>
              <a:gd name="connsiteX17" fmla="*/ 13010399 w 19767291"/>
              <a:gd name="connsiteY17" fmla="*/ 4025664 h 4252728"/>
              <a:gd name="connsiteX18" fmla="*/ 12513083 w 19767291"/>
              <a:gd name="connsiteY18" fmla="*/ 3624842 h 4252728"/>
              <a:gd name="connsiteX19" fmla="*/ 11986056 w 19767291"/>
              <a:gd name="connsiteY19" fmla="*/ 3595865 h 4252728"/>
              <a:gd name="connsiteX20" fmla="*/ 11439417 w 19767291"/>
              <a:gd name="connsiteY20" fmla="*/ 3328883 h 4252728"/>
              <a:gd name="connsiteX21" fmla="*/ 10614245 w 19767291"/>
              <a:gd name="connsiteY21" fmla="*/ 3232601 h 4252728"/>
              <a:gd name="connsiteX22" fmla="*/ 9961231 w 19767291"/>
              <a:gd name="connsiteY22" fmla="*/ 3039618 h 4252728"/>
              <a:gd name="connsiteX23" fmla="*/ 9482288 w 19767291"/>
              <a:gd name="connsiteY23" fmla="*/ 3010641 h 4252728"/>
              <a:gd name="connsiteX24" fmla="*/ 9002215 w 19767291"/>
              <a:gd name="connsiteY24" fmla="*/ 2830573 h 4252728"/>
              <a:gd name="connsiteX25" fmla="*/ 8233384 w 19767291"/>
              <a:gd name="connsiteY25" fmla="*/ 2801596 h 4252728"/>
              <a:gd name="connsiteX26" fmla="*/ 7548271 w 19767291"/>
              <a:gd name="connsiteY26" fmla="*/ 2862661 h 4252728"/>
              <a:gd name="connsiteX27" fmla="*/ 6920265 w 19767291"/>
              <a:gd name="connsiteY27" fmla="*/ 2833666 h 4252728"/>
              <a:gd name="connsiteX28" fmla="*/ 6059458 w 19767291"/>
              <a:gd name="connsiteY28" fmla="*/ 2862643 h 4252728"/>
              <a:gd name="connsiteX29" fmla="*/ 5224079 w 19767291"/>
              <a:gd name="connsiteY29" fmla="*/ 2923709 h 4252728"/>
              <a:gd name="connsiteX30" fmla="*/ 4421965 w 19767291"/>
              <a:gd name="connsiteY30" fmla="*/ 2952686 h 4252728"/>
              <a:gd name="connsiteX31" fmla="*/ 3522443 w 19767291"/>
              <a:gd name="connsiteY31" fmla="*/ 3100665 h 4252728"/>
              <a:gd name="connsiteX32" fmla="*/ 2915198 w 19767291"/>
              <a:gd name="connsiteY32" fmla="*/ 3251756 h 4252728"/>
              <a:gd name="connsiteX33" fmla="*/ 2472637 w 19767291"/>
              <a:gd name="connsiteY33" fmla="*/ 3280733 h 4252728"/>
              <a:gd name="connsiteX34" fmla="*/ 1907661 w 19767291"/>
              <a:gd name="connsiteY34" fmla="*/ 3431841 h 4252728"/>
              <a:gd name="connsiteX35" fmla="*/ 1240921 w 19767291"/>
              <a:gd name="connsiteY35" fmla="*/ 3521866 h 4252728"/>
              <a:gd name="connsiteX36" fmla="*/ 889187 w 19767291"/>
              <a:gd name="connsiteY36" fmla="*/ 3544639 h 4252728"/>
              <a:gd name="connsiteX37" fmla="*/ 693152 w 19767291"/>
              <a:gd name="connsiteY37" fmla="*/ 3487174 h 4252728"/>
              <a:gd name="connsiteX38" fmla="*/ 29971 w 19767291"/>
              <a:gd name="connsiteY38" fmla="*/ 3947668 h 4252728"/>
              <a:gd name="connsiteX39" fmla="*/ 103131 w 19767291"/>
              <a:gd name="connsiteY39" fmla="*/ 3861256 h 4252728"/>
              <a:gd name="connsiteX40" fmla="*/ 5687 w 19767291"/>
              <a:gd name="connsiteY40" fmla="*/ 3479344 h 4252728"/>
              <a:gd name="connsiteX41" fmla="*/ 271351 w 19767291"/>
              <a:gd name="connsiteY41" fmla="*/ 3213341 h 4252728"/>
              <a:gd name="connsiteX42" fmla="*/ 696250 w 19767291"/>
              <a:gd name="connsiteY42" fmla="*/ 2957160 h 4252728"/>
              <a:gd name="connsiteX43" fmla="*/ 504024 w 19767291"/>
              <a:gd name="connsiteY43" fmla="*/ 2466750 h 4252728"/>
              <a:gd name="connsiteX44" fmla="*/ 178537 w 19767291"/>
              <a:gd name="connsiteY44" fmla="*/ 2213453 h 4252728"/>
              <a:gd name="connsiteX45" fmla="*/ 327163 w 19767291"/>
              <a:gd name="connsiteY45" fmla="*/ 2074841 h 4252728"/>
              <a:gd name="connsiteX46" fmla="*/ 187286 w 19767291"/>
              <a:gd name="connsiteY46" fmla="*/ 1655388 h 4252728"/>
              <a:gd name="connsiteX47" fmla="*/ 408786 w 19767291"/>
              <a:gd name="connsiteY47" fmla="*/ 1366543 h 4252728"/>
              <a:gd name="connsiteX48" fmla="*/ 987687 w 19767291"/>
              <a:gd name="connsiteY48" fmla="*/ 823805 h 4252728"/>
              <a:gd name="connsiteX49" fmla="*/ 2735202 w 19767291"/>
              <a:gd name="connsiteY49" fmla="*/ 639875 h 4252728"/>
              <a:gd name="connsiteX50" fmla="*/ 3126097 w 19767291"/>
              <a:gd name="connsiteY50" fmla="*/ 514658 h 4252728"/>
              <a:gd name="connsiteX51" fmla="*/ 4168834 w 19767291"/>
              <a:gd name="connsiteY51" fmla="*/ 450489 h 4252728"/>
              <a:gd name="connsiteX52" fmla="*/ 4794476 w 19767291"/>
              <a:gd name="connsiteY52" fmla="*/ 338195 h 4252728"/>
              <a:gd name="connsiteX53" fmla="*/ 6238265 w 19767291"/>
              <a:gd name="connsiteY53" fmla="*/ 274026 h 4252728"/>
              <a:gd name="connsiteX54" fmla="*/ 7264960 w 19767291"/>
              <a:gd name="connsiteY54" fmla="*/ 257984 h 4252728"/>
              <a:gd name="connsiteX55" fmla="*/ 8285485 w 19767291"/>
              <a:gd name="connsiteY55" fmla="*/ 313823 h 4252728"/>
              <a:gd name="connsiteX56" fmla="*/ 8917914 w 19767291"/>
              <a:gd name="connsiteY56" fmla="*/ 332950 h 4252728"/>
              <a:gd name="connsiteX57" fmla="*/ 9276085 w 19767291"/>
              <a:gd name="connsiteY57" fmla="*/ 473627 h 4252728"/>
              <a:gd name="connsiteX58" fmla="*/ 10218254 w 19767291"/>
              <a:gd name="connsiteY58" fmla="*/ 447483 h 4252728"/>
              <a:gd name="connsiteX59" fmla="*/ 10879264 w 19767291"/>
              <a:gd name="connsiteY59" fmla="*/ 600823 h 4252728"/>
              <a:gd name="connsiteX60" fmla="*/ 11280911 w 19767291"/>
              <a:gd name="connsiteY60" fmla="*/ 560826 h 4252728"/>
              <a:gd name="connsiteX61" fmla="*/ 11886042 w 19767291"/>
              <a:gd name="connsiteY61" fmla="*/ 663609 h 4252728"/>
              <a:gd name="connsiteX62" fmla="*/ 12273484 w 19767291"/>
              <a:gd name="connsiteY62" fmla="*/ 754648 h 4252728"/>
              <a:gd name="connsiteX63" fmla="*/ 12820214 w 19767291"/>
              <a:gd name="connsiteY63" fmla="*/ 808460 h 4252728"/>
              <a:gd name="connsiteX64" fmla="*/ 13439909 w 19767291"/>
              <a:gd name="connsiteY64" fmla="*/ 913394 h 4252728"/>
              <a:gd name="connsiteX65" fmla="*/ 13853926 w 19767291"/>
              <a:gd name="connsiteY65" fmla="*/ 1163824 h 4252728"/>
              <a:gd name="connsiteX66" fmla="*/ 14063377 w 19767291"/>
              <a:gd name="connsiteY66" fmla="*/ 1300339 h 4252728"/>
              <a:gd name="connsiteX67" fmla="*/ 14370089 w 19767291"/>
              <a:gd name="connsiteY67" fmla="*/ 1501904 h 4252728"/>
              <a:gd name="connsiteX68" fmla="*/ 14635088 w 19767291"/>
              <a:gd name="connsiteY68" fmla="*/ 1943598 h 4252728"/>
              <a:gd name="connsiteX69" fmla="*/ 14809752 w 19767291"/>
              <a:gd name="connsiteY69" fmla="*/ 1733529 h 4252728"/>
              <a:gd name="connsiteX70" fmla="*/ 15093644 w 19767291"/>
              <a:gd name="connsiteY70" fmla="*/ 1964663 h 4252728"/>
              <a:gd name="connsiteX71" fmla="*/ 15050774 w 19767291"/>
              <a:gd name="connsiteY71" fmla="*/ 1726721 h 4252728"/>
              <a:gd name="connsiteX72" fmla="*/ 15360164 w 19767291"/>
              <a:gd name="connsiteY72" fmla="*/ 1392671 h 4252728"/>
              <a:gd name="connsiteX73" fmla="*/ 15740661 w 19767291"/>
              <a:gd name="connsiteY73" fmla="*/ 1498373 h 4252728"/>
              <a:gd name="connsiteX74" fmla="*/ 15762349 w 19767291"/>
              <a:gd name="connsiteY74" fmla="*/ 1174838 h 4252728"/>
              <a:gd name="connsiteX75" fmla="*/ 15900807 w 19767291"/>
              <a:gd name="connsiteY75" fmla="*/ 1260211 h 4252728"/>
              <a:gd name="connsiteX76" fmla="*/ 16413743 w 19767291"/>
              <a:gd name="connsiteY76" fmla="*/ 912415 h 4252728"/>
              <a:gd name="connsiteX77" fmla="*/ 17024689 w 19767291"/>
              <a:gd name="connsiteY77" fmla="*/ 670758 h 4252728"/>
              <a:gd name="connsiteX78" fmla="*/ 17364658 w 19767291"/>
              <a:gd name="connsiteY78" fmla="*/ 433840 h 4252728"/>
              <a:gd name="connsiteX79" fmla="*/ 17733467 w 19767291"/>
              <a:gd name="connsiteY79" fmla="*/ 412248 h 4252728"/>
              <a:gd name="connsiteX80" fmla="*/ 18429276 w 19767291"/>
              <a:gd name="connsiteY80" fmla="*/ 227572 h 4252728"/>
              <a:gd name="connsiteX81" fmla="*/ 19254375 w 19767291"/>
              <a:gd name="connsiteY81" fmla="*/ 1242 h 4252728"/>
              <a:gd name="connsiteX82" fmla="*/ 19620087 w 19767291"/>
              <a:gd name="connsiteY82" fmla="*/ 26696 h 4252728"/>
              <a:gd name="connsiteX83" fmla="*/ 19724465 w 19767291"/>
              <a:gd name="connsiteY83" fmla="*/ 62095 h 4252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9767291" h="4252728">
                <a:moveTo>
                  <a:pt x="19724465" y="62095"/>
                </a:moveTo>
                <a:cubicBezTo>
                  <a:pt x="19610875" y="91004"/>
                  <a:pt x="19121217" y="186271"/>
                  <a:pt x="18938548" y="200149"/>
                </a:cubicBezTo>
                <a:cubicBezTo>
                  <a:pt x="18755879" y="214027"/>
                  <a:pt x="18789498" y="118511"/>
                  <a:pt x="18628450" y="145366"/>
                </a:cubicBezTo>
                <a:cubicBezTo>
                  <a:pt x="18467402" y="172221"/>
                  <a:pt x="18051559" y="347666"/>
                  <a:pt x="17972261" y="361277"/>
                </a:cubicBezTo>
                <a:cubicBezTo>
                  <a:pt x="17892963" y="374888"/>
                  <a:pt x="18229555" y="208323"/>
                  <a:pt x="18152661" y="227033"/>
                </a:cubicBezTo>
                <a:cubicBezTo>
                  <a:pt x="18075767" y="245743"/>
                  <a:pt x="17674505" y="389350"/>
                  <a:pt x="17510895" y="473537"/>
                </a:cubicBezTo>
                <a:cubicBezTo>
                  <a:pt x="17347285" y="557724"/>
                  <a:pt x="17276286" y="653890"/>
                  <a:pt x="17170998" y="732155"/>
                </a:cubicBezTo>
                <a:cubicBezTo>
                  <a:pt x="17065710" y="810420"/>
                  <a:pt x="16982152" y="834969"/>
                  <a:pt x="16879166" y="943128"/>
                </a:cubicBezTo>
                <a:cubicBezTo>
                  <a:pt x="16776180" y="1051287"/>
                  <a:pt x="16642045" y="1291910"/>
                  <a:pt x="16553080" y="1381110"/>
                </a:cubicBezTo>
                <a:cubicBezTo>
                  <a:pt x="16464115" y="1470310"/>
                  <a:pt x="16345374" y="1478328"/>
                  <a:pt x="16345374" y="1478328"/>
                </a:cubicBezTo>
                <a:lnTo>
                  <a:pt x="15970291" y="1915828"/>
                </a:lnTo>
                <a:cubicBezTo>
                  <a:pt x="15836607" y="1918502"/>
                  <a:pt x="15873672" y="2239636"/>
                  <a:pt x="15768661" y="2369343"/>
                </a:cubicBezTo>
                <a:cubicBezTo>
                  <a:pt x="15663650" y="2499050"/>
                  <a:pt x="15554117" y="2702093"/>
                  <a:pt x="15340222" y="2694072"/>
                </a:cubicBezTo>
                <a:lnTo>
                  <a:pt x="15161533" y="3050349"/>
                </a:lnTo>
                <a:cubicBezTo>
                  <a:pt x="15014480" y="3053023"/>
                  <a:pt x="14818562" y="3244805"/>
                  <a:pt x="14818562" y="3244805"/>
                </a:cubicBezTo>
                <a:cubicBezTo>
                  <a:pt x="14493116" y="3682293"/>
                  <a:pt x="14264343" y="3558520"/>
                  <a:pt x="13938897" y="3996008"/>
                </a:cubicBezTo>
                <a:cubicBezTo>
                  <a:pt x="13735697" y="3998682"/>
                  <a:pt x="13580293" y="4247654"/>
                  <a:pt x="13425543" y="4252597"/>
                </a:cubicBezTo>
                <a:cubicBezTo>
                  <a:pt x="13270793" y="4257540"/>
                  <a:pt x="13162476" y="4130290"/>
                  <a:pt x="13010399" y="4025664"/>
                </a:cubicBezTo>
                <a:cubicBezTo>
                  <a:pt x="12858322" y="3921038"/>
                  <a:pt x="12683807" y="3696475"/>
                  <a:pt x="12513083" y="3624842"/>
                </a:cubicBezTo>
                <a:cubicBezTo>
                  <a:pt x="12342359" y="3553209"/>
                  <a:pt x="12165000" y="3645191"/>
                  <a:pt x="11986056" y="3595865"/>
                </a:cubicBezTo>
                <a:cubicBezTo>
                  <a:pt x="11807112" y="3546539"/>
                  <a:pt x="11668052" y="3389427"/>
                  <a:pt x="11439417" y="3328883"/>
                </a:cubicBezTo>
                <a:cubicBezTo>
                  <a:pt x="11210782" y="3268339"/>
                  <a:pt x="10860609" y="3280812"/>
                  <a:pt x="10614245" y="3232601"/>
                </a:cubicBezTo>
                <a:cubicBezTo>
                  <a:pt x="10367881" y="3184390"/>
                  <a:pt x="10149890" y="3076611"/>
                  <a:pt x="9961231" y="3039618"/>
                </a:cubicBezTo>
                <a:cubicBezTo>
                  <a:pt x="9772572" y="3002625"/>
                  <a:pt x="9642124" y="3045482"/>
                  <a:pt x="9482288" y="3010641"/>
                </a:cubicBezTo>
                <a:cubicBezTo>
                  <a:pt x="9322452" y="2975800"/>
                  <a:pt x="9002215" y="2830573"/>
                  <a:pt x="9002215" y="2830573"/>
                </a:cubicBezTo>
                <a:lnTo>
                  <a:pt x="8233384" y="2801596"/>
                </a:lnTo>
                <a:lnTo>
                  <a:pt x="7548271" y="2862661"/>
                </a:lnTo>
                <a:cubicBezTo>
                  <a:pt x="7345071" y="2868008"/>
                  <a:pt x="7168400" y="2833669"/>
                  <a:pt x="6920265" y="2833666"/>
                </a:cubicBezTo>
                <a:cubicBezTo>
                  <a:pt x="6672130" y="2833663"/>
                  <a:pt x="6342156" y="2847636"/>
                  <a:pt x="6059458" y="2862643"/>
                </a:cubicBezTo>
                <a:cubicBezTo>
                  <a:pt x="5776760" y="2877650"/>
                  <a:pt x="5496994" y="2908702"/>
                  <a:pt x="5224079" y="2923709"/>
                </a:cubicBezTo>
                <a:cubicBezTo>
                  <a:pt x="4951164" y="2938716"/>
                  <a:pt x="4421965" y="2952686"/>
                  <a:pt x="4421965" y="2952686"/>
                </a:cubicBezTo>
                <a:lnTo>
                  <a:pt x="3522443" y="3100665"/>
                </a:lnTo>
                <a:cubicBezTo>
                  <a:pt x="3279138" y="3097991"/>
                  <a:pt x="3090166" y="3221745"/>
                  <a:pt x="2915198" y="3251756"/>
                </a:cubicBezTo>
                <a:cubicBezTo>
                  <a:pt x="2740230" y="3281767"/>
                  <a:pt x="2640560" y="3250719"/>
                  <a:pt x="2472637" y="3280733"/>
                </a:cubicBezTo>
                <a:cubicBezTo>
                  <a:pt x="2304714" y="3310747"/>
                  <a:pt x="2112947" y="3391652"/>
                  <a:pt x="1907661" y="3431841"/>
                </a:cubicBezTo>
                <a:cubicBezTo>
                  <a:pt x="1702375" y="3472030"/>
                  <a:pt x="1410667" y="3503066"/>
                  <a:pt x="1240921" y="3521866"/>
                </a:cubicBezTo>
                <a:cubicBezTo>
                  <a:pt x="1071175" y="3540666"/>
                  <a:pt x="980482" y="3550421"/>
                  <a:pt x="889187" y="3544639"/>
                </a:cubicBezTo>
                <a:cubicBezTo>
                  <a:pt x="797892" y="3538857"/>
                  <a:pt x="836355" y="3420003"/>
                  <a:pt x="693152" y="3487174"/>
                </a:cubicBezTo>
                <a:cubicBezTo>
                  <a:pt x="549949" y="3554345"/>
                  <a:pt x="128308" y="3885321"/>
                  <a:pt x="29971" y="3947668"/>
                </a:cubicBezTo>
                <a:cubicBezTo>
                  <a:pt x="-68366" y="4010015"/>
                  <a:pt x="107178" y="3939310"/>
                  <a:pt x="103131" y="3861256"/>
                </a:cubicBezTo>
                <a:cubicBezTo>
                  <a:pt x="99084" y="3783202"/>
                  <a:pt x="-22350" y="3587330"/>
                  <a:pt x="5687" y="3479344"/>
                </a:cubicBezTo>
                <a:cubicBezTo>
                  <a:pt x="33724" y="3371358"/>
                  <a:pt x="156257" y="3300372"/>
                  <a:pt x="271351" y="3213341"/>
                </a:cubicBezTo>
                <a:cubicBezTo>
                  <a:pt x="386445" y="3126310"/>
                  <a:pt x="657471" y="3081592"/>
                  <a:pt x="696250" y="2957160"/>
                </a:cubicBezTo>
                <a:cubicBezTo>
                  <a:pt x="735029" y="2832728"/>
                  <a:pt x="590310" y="2590701"/>
                  <a:pt x="504024" y="2466750"/>
                </a:cubicBezTo>
                <a:cubicBezTo>
                  <a:pt x="417739" y="2342799"/>
                  <a:pt x="208014" y="2278771"/>
                  <a:pt x="178537" y="2213453"/>
                </a:cubicBezTo>
                <a:cubicBezTo>
                  <a:pt x="149060" y="2148135"/>
                  <a:pt x="325705" y="2167852"/>
                  <a:pt x="327163" y="2074841"/>
                </a:cubicBezTo>
                <a:cubicBezTo>
                  <a:pt x="328621" y="1981830"/>
                  <a:pt x="173682" y="1773438"/>
                  <a:pt x="187286" y="1655388"/>
                </a:cubicBezTo>
                <a:cubicBezTo>
                  <a:pt x="200890" y="1537338"/>
                  <a:pt x="275386" y="1505140"/>
                  <a:pt x="408786" y="1366543"/>
                </a:cubicBezTo>
                <a:cubicBezTo>
                  <a:pt x="542186" y="1227946"/>
                  <a:pt x="599951" y="944916"/>
                  <a:pt x="987687" y="823805"/>
                </a:cubicBezTo>
                <a:cubicBezTo>
                  <a:pt x="1375423" y="702694"/>
                  <a:pt x="2378800" y="691400"/>
                  <a:pt x="2735202" y="639875"/>
                </a:cubicBezTo>
                <a:cubicBezTo>
                  <a:pt x="3091604" y="588351"/>
                  <a:pt x="2887158" y="546222"/>
                  <a:pt x="3126097" y="514658"/>
                </a:cubicBezTo>
                <a:cubicBezTo>
                  <a:pt x="3365036" y="483094"/>
                  <a:pt x="3890771" y="479899"/>
                  <a:pt x="4168834" y="450489"/>
                </a:cubicBezTo>
                <a:cubicBezTo>
                  <a:pt x="4446897" y="421078"/>
                  <a:pt x="4449571" y="367605"/>
                  <a:pt x="4794476" y="338195"/>
                </a:cubicBezTo>
                <a:cubicBezTo>
                  <a:pt x="5139381" y="308785"/>
                  <a:pt x="5826518" y="287394"/>
                  <a:pt x="6238265" y="274026"/>
                </a:cubicBezTo>
                <a:cubicBezTo>
                  <a:pt x="6650012" y="260658"/>
                  <a:pt x="6923757" y="251351"/>
                  <a:pt x="7264960" y="257984"/>
                </a:cubicBezTo>
                <a:cubicBezTo>
                  <a:pt x="7606163" y="264617"/>
                  <a:pt x="8009993" y="301329"/>
                  <a:pt x="8285485" y="313823"/>
                </a:cubicBezTo>
                <a:cubicBezTo>
                  <a:pt x="8560977" y="326317"/>
                  <a:pt x="8752814" y="306316"/>
                  <a:pt x="8917914" y="332950"/>
                </a:cubicBezTo>
                <a:cubicBezTo>
                  <a:pt x="9083014" y="359584"/>
                  <a:pt x="9059362" y="454538"/>
                  <a:pt x="9276085" y="473627"/>
                </a:cubicBezTo>
                <a:cubicBezTo>
                  <a:pt x="9492808" y="492716"/>
                  <a:pt x="9951057" y="426284"/>
                  <a:pt x="10218254" y="447483"/>
                </a:cubicBezTo>
                <a:cubicBezTo>
                  <a:pt x="10485451" y="468682"/>
                  <a:pt x="10702155" y="581933"/>
                  <a:pt x="10879264" y="600823"/>
                </a:cubicBezTo>
                <a:cubicBezTo>
                  <a:pt x="11056374" y="619714"/>
                  <a:pt x="11113115" y="550362"/>
                  <a:pt x="11280911" y="560826"/>
                </a:cubicBezTo>
                <a:cubicBezTo>
                  <a:pt x="11448707" y="571290"/>
                  <a:pt x="11720613" y="631305"/>
                  <a:pt x="11886042" y="663609"/>
                </a:cubicBezTo>
                <a:cubicBezTo>
                  <a:pt x="12051471" y="695913"/>
                  <a:pt x="12117789" y="730506"/>
                  <a:pt x="12273484" y="754648"/>
                </a:cubicBezTo>
                <a:cubicBezTo>
                  <a:pt x="12429179" y="778790"/>
                  <a:pt x="12625810" y="782002"/>
                  <a:pt x="12820214" y="808460"/>
                </a:cubicBezTo>
                <a:cubicBezTo>
                  <a:pt x="13014618" y="834918"/>
                  <a:pt x="13267624" y="854167"/>
                  <a:pt x="13439909" y="913394"/>
                </a:cubicBezTo>
                <a:cubicBezTo>
                  <a:pt x="13612194" y="972621"/>
                  <a:pt x="13750015" y="1099333"/>
                  <a:pt x="13853926" y="1163824"/>
                </a:cubicBezTo>
                <a:cubicBezTo>
                  <a:pt x="13957837" y="1228315"/>
                  <a:pt x="13977350" y="1243992"/>
                  <a:pt x="14063377" y="1300339"/>
                </a:cubicBezTo>
                <a:cubicBezTo>
                  <a:pt x="14149404" y="1356686"/>
                  <a:pt x="14274804" y="1394694"/>
                  <a:pt x="14370089" y="1501904"/>
                </a:cubicBezTo>
                <a:cubicBezTo>
                  <a:pt x="14465374" y="1609114"/>
                  <a:pt x="14561811" y="1904994"/>
                  <a:pt x="14635088" y="1943598"/>
                </a:cubicBezTo>
                <a:cubicBezTo>
                  <a:pt x="14708365" y="1982202"/>
                  <a:pt x="14733326" y="1730018"/>
                  <a:pt x="14809752" y="1733529"/>
                </a:cubicBezTo>
                <a:cubicBezTo>
                  <a:pt x="14886178" y="1737040"/>
                  <a:pt x="15053474" y="1965798"/>
                  <a:pt x="15093644" y="1964663"/>
                </a:cubicBezTo>
                <a:cubicBezTo>
                  <a:pt x="15133814" y="1963528"/>
                  <a:pt x="15006354" y="1822053"/>
                  <a:pt x="15050774" y="1726721"/>
                </a:cubicBezTo>
                <a:cubicBezTo>
                  <a:pt x="15095194" y="1631389"/>
                  <a:pt x="15245183" y="1430729"/>
                  <a:pt x="15360164" y="1392671"/>
                </a:cubicBezTo>
                <a:cubicBezTo>
                  <a:pt x="15475145" y="1354613"/>
                  <a:pt x="15673630" y="1534679"/>
                  <a:pt x="15740661" y="1498373"/>
                </a:cubicBezTo>
                <a:cubicBezTo>
                  <a:pt x="15807692" y="1462067"/>
                  <a:pt x="15735658" y="1214532"/>
                  <a:pt x="15762349" y="1174838"/>
                </a:cubicBezTo>
                <a:cubicBezTo>
                  <a:pt x="15789040" y="1135144"/>
                  <a:pt x="15792241" y="1303948"/>
                  <a:pt x="15900807" y="1260211"/>
                </a:cubicBezTo>
                <a:cubicBezTo>
                  <a:pt x="16009373" y="1216474"/>
                  <a:pt x="16226429" y="1010657"/>
                  <a:pt x="16413743" y="912415"/>
                </a:cubicBezTo>
                <a:cubicBezTo>
                  <a:pt x="16601057" y="814173"/>
                  <a:pt x="16835507" y="709688"/>
                  <a:pt x="17024689" y="670758"/>
                </a:cubicBezTo>
                <a:lnTo>
                  <a:pt x="17364658" y="433840"/>
                </a:lnTo>
                <a:cubicBezTo>
                  <a:pt x="17591921" y="441861"/>
                  <a:pt x="17733467" y="412248"/>
                  <a:pt x="17733467" y="412248"/>
                </a:cubicBezTo>
                <a:lnTo>
                  <a:pt x="18429276" y="227572"/>
                </a:lnTo>
                <a:cubicBezTo>
                  <a:pt x="18635150" y="240940"/>
                  <a:pt x="19182186" y="-20147"/>
                  <a:pt x="19254375" y="1242"/>
                </a:cubicBezTo>
                <a:cubicBezTo>
                  <a:pt x="19326564" y="22631"/>
                  <a:pt x="19541739" y="16554"/>
                  <a:pt x="19620087" y="26696"/>
                </a:cubicBezTo>
                <a:cubicBezTo>
                  <a:pt x="19698435" y="36838"/>
                  <a:pt x="19838055" y="33186"/>
                  <a:pt x="19724465" y="6209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7" name="Vrije vorm 266"/>
          <p:cNvSpPr>
            <a:spLocks noChangeAspect="1"/>
          </p:cNvSpPr>
          <p:nvPr/>
        </p:nvSpPr>
        <p:spPr>
          <a:xfrm>
            <a:off x="2469148" y="2420489"/>
            <a:ext cx="796742" cy="230266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3" name="Vrije vorm 282"/>
          <p:cNvSpPr>
            <a:spLocks noChangeAspect="1"/>
          </p:cNvSpPr>
          <p:nvPr/>
        </p:nvSpPr>
        <p:spPr>
          <a:xfrm>
            <a:off x="3198531" y="2401514"/>
            <a:ext cx="796742" cy="230266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54" name="Vrije vorm 253"/>
          <p:cNvSpPr>
            <a:spLocks noChangeAspect="1"/>
          </p:cNvSpPr>
          <p:nvPr/>
        </p:nvSpPr>
        <p:spPr>
          <a:xfrm>
            <a:off x="1716157" y="2424402"/>
            <a:ext cx="796742" cy="230266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2" name="Vrije vorm 291"/>
          <p:cNvSpPr>
            <a:spLocks noChangeAspect="1"/>
          </p:cNvSpPr>
          <p:nvPr/>
        </p:nvSpPr>
        <p:spPr>
          <a:xfrm>
            <a:off x="3946494" y="2407668"/>
            <a:ext cx="796742" cy="230266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3" name="Afbeelding 2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2758" b="2327"/>
          <a:stretch/>
        </p:blipFill>
        <p:spPr>
          <a:xfrm>
            <a:off x="236007" y="3505693"/>
            <a:ext cx="1407875" cy="1395506"/>
          </a:xfrm>
          <a:prstGeom prst="rect">
            <a:avLst/>
          </a:prstGeom>
        </p:spPr>
      </p:pic>
      <p:pic>
        <p:nvPicPr>
          <p:cNvPr id="5" name="Afbeelding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11393" y="3309939"/>
            <a:ext cx="1428750" cy="1447800"/>
          </a:xfrm>
          <a:prstGeom prst="rect">
            <a:avLst/>
          </a:prstGeom>
        </p:spPr>
      </p:pic>
      <p:pic>
        <p:nvPicPr>
          <p:cNvPr id="6" name="Afbeelding 5"/>
          <p:cNvPicPr>
            <a:picLocks noChangeAspect="1"/>
          </p:cNvPicPr>
          <p:nvPr/>
        </p:nvPicPr>
        <p:blipFill rotWithShape="1">
          <a:blip r:embed="rId5"/>
          <a:srcRect r="3150" b="1268"/>
          <a:stretch/>
        </p:blipFill>
        <p:spPr>
          <a:xfrm>
            <a:off x="5379370" y="3365647"/>
            <a:ext cx="1392966" cy="1410640"/>
          </a:xfrm>
          <a:prstGeom prst="rect">
            <a:avLst/>
          </a:prstGeom>
        </p:spPr>
      </p:pic>
      <p:pic>
        <p:nvPicPr>
          <p:cNvPr id="1026" name="Picture 2" descr="Graafmachine Gratis Icoon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9350" y="1624164"/>
            <a:ext cx="1948327" cy="19483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" name="Groep 15"/>
          <p:cNvGrpSpPr>
            <a:grpSpLocks noChangeAspect="1"/>
          </p:cNvGrpSpPr>
          <p:nvPr/>
        </p:nvGrpSpPr>
        <p:grpSpPr>
          <a:xfrm>
            <a:off x="1689759" y="2918713"/>
            <a:ext cx="3107745" cy="330402"/>
            <a:chOff x="217997" y="900637"/>
            <a:chExt cx="4766042" cy="506705"/>
          </a:xfrm>
        </p:grpSpPr>
        <p:sp>
          <p:nvSpPr>
            <p:cNvPr id="7" name="Rechthoek 6"/>
            <p:cNvSpPr/>
            <p:nvPr/>
          </p:nvSpPr>
          <p:spPr>
            <a:xfrm>
              <a:off x="258488" y="939342"/>
              <a:ext cx="576000" cy="468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" name="Rechthoek 9"/>
            <p:cNvSpPr/>
            <p:nvPr/>
          </p:nvSpPr>
          <p:spPr>
            <a:xfrm>
              <a:off x="2313018" y="939342"/>
              <a:ext cx="576000" cy="468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" name="Rechthoek 10"/>
            <p:cNvSpPr/>
            <p:nvPr/>
          </p:nvSpPr>
          <p:spPr>
            <a:xfrm>
              <a:off x="4350570" y="939342"/>
              <a:ext cx="576000" cy="468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4" name="Rechthoek 13"/>
            <p:cNvSpPr/>
            <p:nvPr/>
          </p:nvSpPr>
          <p:spPr>
            <a:xfrm>
              <a:off x="217997" y="900637"/>
              <a:ext cx="4766042" cy="8561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" name="Rechthoek 17"/>
            <p:cNvSpPr/>
            <p:nvPr/>
          </p:nvSpPr>
          <p:spPr>
            <a:xfrm>
              <a:off x="217997" y="1321729"/>
              <a:ext cx="4766042" cy="8561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83" name="Rechthoek 82"/>
          <p:cNvSpPr/>
          <p:nvPr/>
        </p:nvSpPr>
        <p:spPr>
          <a:xfrm>
            <a:off x="0" y="1764210"/>
            <a:ext cx="9143999" cy="3193722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0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smtClean="0"/>
              <a:t>Veiligheid</a:t>
            </a:r>
            <a:endParaRPr lang="nl-NL" dirty="0"/>
          </a:p>
        </p:txBody>
      </p:sp>
      <p:pic>
        <p:nvPicPr>
          <p:cNvPr id="68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" name="Groep 8"/>
          <p:cNvGrpSpPr/>
          <p:nvPr/>
        </p:nvGrpSpPr>
        <p:grpSpPr>
          <a:xfrm>
            <a:off x="7975631" y="2811059"/>
            <a:ext cx="791570" cy="1012686"/>
            <a:chOff x="6987654" y="5643349"/>
            <a:chExt cx="1119116" cy="1521726"/>
          </a:xfrm>
          <a:effectLst/>
        </p:grpSpPr>
        <p:sp>
          <p:nvSpPr>
            <p:cNvPr id="4" name="Trapezium 3"/>
            <p:cNvSpPr/>
            <p:nvPr/>
          </p:nvSpPr>
          <p:spPr>
            <a:xfrm rot="10800000">
              <a:off x="6987654" y="5786651"/>
              <a:ext cx="1119116" cy="1378424"/>
            </a:xfrm>
            <a:prstGeom prst="trapezoid">
              <a:avLst/>
            </a:prstGeom>
            <a:noFill/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" name="Ovaal 1"/>
            <p:cNvSpPr/>
            <p:nvPr/>
          </p:nvSpPr>
          <p:spPr>
            <a:xfrm>
              <a:off x="6994654" y="5643349"/>
              <a:ext cx="1112116" cy="307075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75" name="Vrije vorm 74"/>
          <p:cNvSpPr/>
          <p:nvPr/>
        </p:nvSpPr>
        <p:spPr>
          <a:xfrm>
            <a:off x="7655725" y="3381979"/>
            <a:ext cx="780557" cy="975018"/>
          </a:xfrm>
          <a:custGeom>
            <a:avLst/>
            <a:gdLst>
              <a:gd name="connsiteX0" fmla="*/ 1553697 w 3024949"/>
              <a:gd name="connsiteY0" fmla="*/ 543697 h 3361141"/>
              <a:gd name="connsiteX1" fmla="*/ 1726691 w 3024949"/>
              <a:gd name="connsiteY1" fmla="*/ 383060 h 3361141"/>
              <a:gd name="connsiteX2" fmla="*/ 1837902 w 3024949"/>
              <a:gd name="connsiteY2" fmla="*/ 247135 h 3361141"/>
              <a:gd name="connsiteX3" fmla="*/ 1949113 w 3024949"/>
              <a:gd name="connsiteY3" fmla="*/ 111211 h 3361141"/>
              <a:gd name="connsiteX4" fmla="*/ 2220962 w 3024949"/>
              <a:gd name="connsiteY4" fmla="*/ 37070 h 3361141"/>
              <a:gd name="connsiteX5" fmla="*/ 2406313 w 3024949"/>
              <a:gd name="connsiteY5" fmla="*/ 0 h 3361141"/>
              <a:gd name="connsiteX6" fmla="*/ 2566951 w 3024949"/>
              <a:gd name="connsiteY6" fmla="*/ 37070 h 3361141"/>
              <a:gd name="connsiteX7" fmla="*/ 2690518 w 3024949"/>
              <a:gd name="connsiteY7" fmla="*/ 123568 h 3361141"/>
              <a:gd name="connsiteX8" fmla="*/ 2814086 w 3024949"/>
              <a:gd name="connsiteY8" fmla="*/ 234779 h 3361141"/>
              <a:gd name="connsiteX9" fmla="*/ 2925297 w 3024949"/>
              <a:gd name="connsiteY9" fmla="*/ 407773 h 3361141"/>
              <a:gd name="connsiteX10" fmla="*/ 2974724 w 3024949"/>
              <a:gd name="connsiteY10" fmla="*/ 580768 h 3361141"/>
              <a:gd name="connsiteX11" fmla="*/ 3024151 w 3024949"/>
              <a:gd name="connsiteY11" fmla="*/ 790833 h 3361141"/>
              <a:gd name="connsiteX12" fmla="*/ 2999437 w 3024949"/>
              <a:gd name="connsiteY12" fmla="*/ 976184 h 3361141"/>
              <a:gd name="connsiteX13" fmla="*/ 2925297 w 3024949"/>
              <a:gd name="connsiteY13" fmla="*/ 1161535 h 3361141"/>
              <a:gd name="connsiteX14" fmla="*/ 2814086 w 3024949"/>
              <a:gd name="connsiteY14" fmla="*/ 1285103 h 3361141"/>
              <a:gd name="connsiteX15" fmla="*/ 2690518 w 3024949"/>
              <a:gd name="connsiteY15" fmla="*/ 1383957 h 3361141"/>
              <a:gd name="connsiteX16" fmla="*/ 2678162 w 3024949"/>
              <a:gd name="connsiteY16" fmla="*/ 1470454 h 3361141"/>
              <a:gd name="connsiteX17" fmla="*/ 2900583 w 3024949"/>
              <a:gd name="connsiteY17" fmla="*/ 3027406 h 3361141"/>
              <a:gd name="connsiteX18" fmla="*/ 2888226 w 3024949"/>
              <a:gd name="connsiteY18" fmla="*/ 3188043 h 3361141"/>
              <a:gd name="connsiteX19" fmla="*/ 2838799 w 3024949"/>
              <a:gd name="connsiteY19" fmla="*/ 3274541 h 3361141"/>
              <a:gd name="connsiteX20" fmla="*/ 2739945 w 3024949"/>
              <a:gd name="connsiteY20" fmla="*/ 3286897 h 3361141"/>
              <a:gd name="connsiteX21" fmla="*/ 416875 w 3024949"/>
              <a:gd name="connsiteY21" fmla="*/ 3361038 h 3361141"/>
              <a:gd name="connsiteX22" fmla="*/ 342735 w 3024949"/>
              <a:gd name="connsiteY22" fmla="*/ 3299254 h 3361141"/>
              <a:gd name="connsiteX23" fmla="*/ 268594 w 3024949"/>
              <a:gd name="connsiteY23" fmla="*/ 3150973 h 3361141"/>
              <a:gd name="connsiteX24" fmla="*/ 305664 w 3024949"/>
              <a:gd name="connsiteY24" fmla="*/ 2767914 h 3361141"/>
              <a:gd name="connsiteX25" fmla="*/ 392162 w 3024949"/>
              <a:gd name="connsiteY25" fmla="*/ 1458097 h 3361141"/>
              <a:gd name="connsiteX26" fmla="*/ 268594 w 3024949"/>
              <a:gd name="connsiteY26" fmla="*/ 1235676 h 3361141"/>
              <a:gd name="connsiteX27" fmla="*/ 33816 w 3024949"/>
              <a:gd name="connsiteY27" fmla="*/ 1000897 h 3361141"/>
              <a:gd name="connsiteX28" fmla="*/ 9102 w 3024949"/>
              <a:gd name="connsiteY28" fmla="*/ 753762 h 3361141"/>
              <a:gd name="connsiteX29" fmla="*/ 107956 w 3024949"/>
              <a:gd name="connsiteY29" fmla="*/ 395416 h 3361141"/>
              <a:gd name="connsiteX30" fmla="*/ 231524 w 3024949"/>
              <a:gd name="connsiteY30" fmla="*/ 222422 h 3361141"/>
              <a:gd name="connsiteX31" fmla="*/ 429232 w 3024949"/>
              <a:gd name="connsiteY31" fmla="*/ 98854 h 3361141"/>
              <a:gd name="connsiteX32" fmla="*/ 676367 w 3024949"/>
              <a:gd name="connsiteY32" fmla="*/ 49427 h 3361141"/>
              <a:gd name="connsiteX33" fmla="*/ 861718 w 3024949"/>
              <a:gd name="connsiteY33" fmla="*/ 74141 h 3361141"/>
              <a:gd name="connsiteX34" fmla="*/ 972929 w 3024949"/>
              <a:gd name="connsiteY34" fmla="*/ 172995 h 3361141"/>
              <a:gd name="connsiteX35" fmla="*/ 1121210 w 3024949"/>
              <a:gd name="connsiteY35" fmla="*/ 247135 h 3361141"/>
              <a:gd name="connsiteX36" fmla="*/ 1269491 w 3024949"/>
              <a:gd name="connsiteY36" fmla="*/ 395416 h 3361141"/>
              <a:gd name="connsiteX37" fmla="*/ 1393059 w 3024949"/>
              <a:gd name="connsiteY37" fmla="*/ 481914 h 3361141"/>
              <a:gd name="connsiteX38" fmla="*/ 1454843 w 3024949"/>
              <a:gd name="connsiteY38" fmla="*/ 556054 h 3361141"/>
              <a:gd name="connsiteX39" fmla="*/ 1553697 w 3024949"/>
              <a:gd name="connsiteY39" fmla="*/ 543697 h 3361141"/>
              <a:gd name="connsiteX0" fmla="*/ 1553697 w 3024949"/>
              <a:gd name="connsiteY0" fmla="*/ 543697 h 3361741"/>
              <a:gd name="connsiteX1" fmla="*/ 1726691 w 3024949"/>
              <a:gd name="connsiteY1" fmla="*/ 383060 h 3361741"/>
              <a:gd name="connsiteX2" fmla="*/ 1837902 w 3024949"/>
              <a:gd name="connsiteY2" fmla="*/ 247135 h 3361741"/>
              <a:gd name="connsiteX3" fmla="*/ 1949113 w 3024949"/>
              <a:gd name="connsiteY3" fmla="*/ 111211 h 3361741"/>
              <a:gd name="connsiteX4" fmla="*/ 2220962 w 3024949"/>
              <a:gd name="connsiteY4" fmla="*/ 37070 h 3361741"/>
              <a:gd name="connsiteX5" fmla="*/ 2406313 w 3024949"/>
              <a:gd name="connsiteY5" fmla="*/ 0 h 3361741"/>
              <a:gd name="connsiteX6" fmla="*/ 2566951 w 3024949"/>
              <a:gd name="connsiteY6" fmla="*/ 37070 h 3361741"/>
              <a:gd name="connsiteX7" fmla="*/ 2690518 w 3024949"/>
              <a:gd name="connsiteY7" fmla="*/ 123568 h 3361741"/>
              <a:gd name="connsiteX8" fmla="*/ 2814086 w 3024949"/>
              <a:gd name="connsiteY8" fmla="*/ 234779 h 3361741"/>
              <a:gd name="connsiteX9" fmla="*/ 2925297 w 3024949"/>
              <a:gd name="connsiteY9" fmla="*/ 407773 h 3361741"/>
              <a:gd name="connsiteX10" fmla="*/ 2974724 w 3024949"/>
              <a:gd name="connsiteY10" fmla="*/ 580768 h 3361741"/>
              <a:gd name="connsiteX11" fmla="*/ 3024151 w 3024949"/>
              <a:gd name="connsiteY11" fmla="*/ 790833 h 3361741"/>
              <a:gd name="connsiteX12" fmla="*/ 2999437 w 3024949"/>
              <a:gd name="connsiteY12" fmla="*/ 976184 h 3361741"/>
              <a:gd name="connsiteX13" fmla="*/ 2925297 w 3024949"/>
              <a:gd name="connsiteY13" fmla="*/ 1161535 h 3361741"/>
              <a:gd name="connsiteX14" fmla="*/ 2814086 w 3024949"/>
              <a:gd name="connsiteY14" fmla="*/ 1285103 h 3361741"/>
              <a:gd name="connsiteX15" fmla="*/ 2690518 w 3024949"/>
              <a:gd name="connsiteY15" fmla="*/ 1383957 h 3361741"/>
              <a:gd name="connsiteX16" fmla="*/ 2678162 w 3024949"/>
              <a:gd name="connsiteY16" fmla="*/ 1470454 h 3361741"/>
              <a:gd name="connsiteX17" fmla="*/ 2900583 w 3024949"/>
              <a:gd name="connsiteY17" fmla="*/ 3027406 h 3361741"/>
              <a:gd name="connsiteX18" fmla="*/ 2888226 w 3024949"/>
              <a:gd name="connsiteY18" fmla="*/ 3188043 h 3361741"/>
              <a:gd name="connsiteX19" fmla="*/ 2838799 w 3024949"/>
              <a:gd name="connsiteY19" fmla="*/ 3274541 h 3361741"/>
              <a:gd name="connsiteX20" fmla="*/ 2739945 w 3024949"/>
              <a:gd name="connsiteY20" fmla="*/ 3286897 h 3361741"/>
              <a:gd name="connsiteX21" fmla="*/ 416875 w 3024949"/>
              <a:gd name="connsiteY21" fmla="*/ 3361038 h 3361741"/>
              <a:gd name="connsiteX22" fmla="*/ 245709 w 3024949"/>
              <a:gd name="connsiteY22" fmla="*/ 3240857 h 3361741"/>
              <a:gd name="connsiteX23" fmla="*/ 268594 w 3024949"/>
              <a:gd name="connsiteY23" fmla="*/ 3150973 h 3361741"/>
              <a:gd name="connsiteX24" fmla="*/ 305664 w 3024949"/>
              <a:gd name="connsiteY24" fmla="*/ 2767914 h 3361741"/>
              <a:gd name="connsiteX25" fmla="*/ 392162 w 3024949"/>
              <a:gd name="connsiteY25" fmla="*/ 1458097 h 3361741"/>
              <a:gd name="connsiteX26" fmla="*/ 268594 w 3024949"/>
              <a:gd name="connsiteY26" fmla="*/ 1235676 h 3361741"/>
              <a:gd name="connsiteX27" fmla="*/ 33816 w 3024949"/>
              <a:gd name="connsiteY27" fmla="*/ 1000897 h 3361741"/>
              <a:gd name="connsiteX28" fmla="*/ 9102 w 3024949"/>
              <a:gd name="connsiteY28" fmla="*/ 753762 h 3361741"/>
              <a:gd name="connsiteX29" fmla="*/ 107956 w 3024949"/>
              <a:gd name="connsiteY29" fmla="*/ 395416 h 3361741"/>
              <a:gd name="connsiteX30" fmla="*/ 231524 w 3024949"/>
              <a:gd name="connsiteY30" fmla="*/ 222422 h 3361741"/>
              <a:gd name="connsiteX31" fmla="*/ 429232 w 3024949"/>
              <a:gd name="connsiteY31" fmla="*/ 98854 h 3361741"/>
              <a:gd name="connsiteX32" fmla="*/ 676367 w 3024949"/>
              <a:gd name="connsiteY32" fmla="*/ 49427 h 3361741"/>
              <a:gd name="connsiteX33" fmla="*/ 861718 w 3024949"/>
              <a:gd name="connsiteY33" fmla="*/ 74141 h 3361741"/>
              <a:gd name="connsiteX34" fmla="*/ 972929 w 3024949"/>
              <a:gd name="connsiteY34" fmla="*/ 172995 h 3361741"/>
              <a:gd name="connsiteX35" fmla="*/ 1121210 w 3024949"/>
              <a:gd name="connsiteY35" fmla="*/ 247135 h 3361741"/>
              <a:gd name="connsiteX36" fmla="*/ 1269491 w 3024949"/>
              <a:gd name="connsiteY36" fmla="*/ 395416 h 3361741"/>
              <a:gd name="connsiteX37" fmla="*/ 1393059 w 3024949"/>
              <a:gd name="connsiteY37" fmla="*/ 481914 h 3361741"/>
              <a:gd name="connsiteX38" fmla="*/ 1454843 w 3024949"/>
              <a:gd name="connsiteY38" fmla="*/ 556054 h 3361741"/>
              <a:gd name="connsiteX39" fmla="*/ 1553697 w 3024949"/>
              <a:gd name="connsiteY39" fmla="*/ 543697 h 3361741"/>
              <a:gd name="connsiteX0" fmla="*/ 1553697 w 3024949"/>
              <a:gd name="connsiteY0" fmla="*/ 543697 h 3373414"/>
              <a:gd name="connsiteX1" fmla="*/ 1726691 w 3024949"/>
              <a:gd name="connsiteY1" fmla="*/ 383060 h 3373414"/>
              <a:gd name="connsiteX2" fmla="*/ 1837902 w 3024949"/>
              <a:gd name="connsiteY2" fmla="*/ 247135 h 3373414"/>
              <a:gd name="connsiteX3" fmla="*/ 1949113 w 3024949"/>
              <a:gd name="connsiteY3" fmla="*/ 111211 h 3373414"/>
              <a:gd name="connsiteX4" fmla="*/ 2220962 w 3024949"/>
              <a:gd name="connsiteY4" fmla="*/ 37070 h 3373414"/>
              <a:gd name="connsiteX5" fmla="*/ 2406313 w 3024949"/>
              <a:gd name="connsiteY5" fmla="*/ 0 h 3373414"/>
              <a:gd name="connsiteX6" fmla="*/ 2566951 w 3024949"/>
              <a:gd name="connsiteY6" fmla="*/ 37070 h 3373414"/>
              <a:gd name="connsiteX7" fmla="*/ 2690518 w 3024949"/>
              <a:gd name="connsiteY7" fmla="*/ 123568 h 3373414"/>
              <a:gd name="connsiteX8" fmla="*/ 2814086 w 3024949"/>
              <a:gd name="connsiteY8" fmla="*/ 234779 h 3373414"/>
              <a:gd name="connsiteX9" fmla="*/ 2925297 w 3024949"/>
              <a:gd name="connsiteY9" fmla="*/ 407773 h 3373414"/>
              <a:gd name="connsiteX10" fmla="*/ 2974724 w 3024949"/>
              <a:gd name="connsiteY10" fmla="*/ 580768 h 3373414"/>
              <a:gd name="connsiteX11" fmla="*/ 3024151 w 3024949"/>
              <a:gd name="connsiteY11" fmla="*/ 790833 h 3373414"/>
              <a:gd name="connsiteX12" fmla="*/ 2999437 w 3024949"/>
              <a:gd name="connsiteY12" fmla="*/ 976184 h 3373414"/>
              <a:gd name="connsiteX13" fmla="*/ 2925297 w 3024949"/>
              <a:gd name="connsiteY13" fmla="*/ 1161535 h 3373414"/>
              <a:gd name="connsiteX14" fmla="*/ 2814086 w 3024949"/>
              <a:gd name="connsiteY14" fmla="*/ 1285103 h 3373414"/>
              <a:gd name="connsiteX15" fmla="*/ 2690518 w 3024949"/>
              <a:gd name="connsiteY15" fmla="*/ 1383957 h 3373414"/>
              <a:gd name="connsiteX16" fmla="*/ 2678162 w 3024949"/>
              <a:gd name="connsiteY16" fmla="*/ 1470454 h 3373414"/>
              <a:gd name="connsiteX17" fmla="*/ 2900583 w 3024949"/>
              <a:gd name="connsiteY17" fmla="*/ 3027406 h 3373414"/>
              <a:gd name="connsiteX18" fmla="*/ 2888226 w 3024949"/>
              <a:gd name="connsiteY18" fmla="*/ 3188043 h 3373414"/>
              <a:gd name="connsiteX19" fmla="*/ 2838799 w 3024949"/>
              <a:gd name="connsiteY19" fmla="*/ 3274541 h 3373414"/>
              <a:gd name="connsiteX20" fmla="*/ 2739945 w 3024949"/>
              <a:gd name="connsiteY20" fmla="*/ 3286897 h 3373414"/>
              <a:gd name="connsiteX21" fmla="*/ 416875 w 3024949"/>
              <a:gd name="connsiteY21" fmla="*/ 3361038 h 3373414"/>
              <a:gd name="connsiteX22" fmla="*/ 256835 w 3024949"/>
              <a:gd name="connsiteY22" fmla="*/ 3361141 h 3373414"/>
              <a:gd name="connsiteX23" fmla="*/ 245709 w 3024949"/>
              <a:gd name="connsiteY23" fmla="*/ 3240857 h 3373414"/>
              <a:gd name="connsiteX24" fmla="*/ 268594 w 3024949"/>
              <a:gd name="connsiteY24" fmla="*/ 3150973 h 3373414"/>
              <a:gd name="connsiteX25" fmla="*/ 305664 w 3024949"/>
              <a:gd name="connsiteY25" fmla="*/ 2767914 h 3373414"/>
              <a:gd name="connsiteX26" fmla="*/ 392162 w 3024949"/>
              <a:gd name="connsiteY26" fmla="*/ 1458097 h 3373414"/>
              <a:gd name="connsiteX27" fmla="*/ 268594 w 3024949"/>
              <a:gd name="connsiteY27" fmla="*/ 1235676 h 3373414"/>
              <a:gd name="connsiteX28" fmla="*/ 33816 w 3024949"/>
              <a:gd name="connsiteY28" fmla="*/ 1000897 h 3373414"/>
              <a:gd name="connsiteX29" fmla="*/ 9102 w 3024949"/>
              <a:gd name="connsiteY29" fmla="*/ 753762 h 3373414"/>
              <a:gd name="connsiteX30" fmla="*/ 107956 w 3024949"/>
              <a:gd name="connsiteY30" fmla="*/ 395416 h 3373414"/>
              <a:gd name="connsiteX31" fmla="*/ 231524 w 3024949"/>
              <a:gd name="connsiteY31" fmla="*/ 222422 h 3373414"/>
              <a:gd name="connsiteX32" fmla="*/ 429232 w 3024949"/>
              <a:gd name="connsiteY32" fmla="*/ 98854 h 3373414"/>
              <a:gd name="connsiteX33" fmla="*/ 676367 w 3024949"/>
              <a:gd name="connsiteY33" fmla="*/ 49427 h 3373414"/>
              <a:gd name="connsiteX34" fmla="*/ 861718 w 3024949"/>
              <a:gd name="connsiteY34" fmla="*/ 74141 h 3373414"/>
              <a:gd name="connsiteX35" fmla="*/ 972929 w 3024949"/>
              <a:gd name="connsiteY35" fmla="*/ 172995 h 3373414"/>
              <a:gd name="connsiteX36" fmla="*/ 1121210 w 3024949"/>
              <a:gd name="connsiteY36" fmla="*/ 247135 h 3373414"/>
              <a:gd name="connsiteX37" fmla="*/ 1269491 w 3024949"/>
              <a:gd name="connsiteY37" fmla="*/ 395416 h 3373414"/>
              <a:gd name="connsiteX38" fmla="*/ 1393059 w 3024949"/>
              <a:gd name="connsiteY38" fmla="*/ 481914 h 3373414"/>
              <a:gd name="connsiteX39" fmla="*/ 1454843 w 3024949"/>
              <a:gd name="connsiteY39" fmla="*/ 556054 h 3373414"/>
              <a:gd name="connsiteX40" fmla="*/ 1553697 w 3024949"/>
              <a:gd name="connsiteY40" fmla="*/ 543697 h 3373414"/>
              <a:gd name="connsiteX0" fmla="*/ 1553697 w 3024949"/>
              <a:gd name="connsiteY0" fmla="*/ 543697 h 3373414"/>
              <a:gd name="connsiteX1" fmla="*/ 1726691 w 3024949"/>
              <a:gd name="connsiteY1" fmla="*/ 383060 h 3373414"/>
              <a:gd name="connsiteX2" fmla="*/ 1837902 w 3024949"/>
              <a:gd name="connsiteY2" fmla="*/ 247135 h 3373414"/>
              <a:gd name="connsiteX3" fmla="*/ 1949113 w 3024949"/>
              <a:gd name="connsiteY3" fmla="*/ 111211 h 3373414"/>
              <a:gd name="connsiteX4" fmla="*/ 2220962 w 3024949"/>
              <a:gd name="connsiteY4" fmla="*/ 37070 h 3373414"/>
              <a:gd name="connsiteX5" fmla="*/ 2406313 w 3024949"/>
              <a:gd name="connsiteY5" fmla="*/ 0 h 3373414"/>
              <a:gd name="connsiteX6" fmla="*/ 2566951 w 3024949"/>
              <a:gd name="connsiteY6" fmla="*/ 37070 h 3373414"/>
              <a:gd name="connsiteX7" fmla="*/ 2690518 w 3024949"/>
              <a:gd name="connsiteY7" fmla="*/ 123568 h 3373414"/>
              <a:gd name="connsiteX8" fmla="*/ 2814086 w 3024949"/>
              <a:gd name="connsiteY8" fmla="*/ 234779 h 3373414"/>
              <a:gd name="connsiteX9" fmla="*/ 2925297 w 3024949"/>
              <a:gd name="connsiteY9" fmla="*/ 407773 h 3373414"/>
              <a:gd name="connsiteX10" fmla="*/ 2974724 w 3024949"/>
              <a:gd name="connsiteY10" fmla="*/ 580768 h 3373414"/>
              <a:gd name="connsiteX11" fmla="*/ 3024151 w 3024949"/>
              <a:gd name="connsiteY11" fmla="*/ 790833 h 3373414"/>
              <a:gd name="connsiteX12" fmla="*/ 2999437 w 3024949"/>
              <a:gd name="connsiteY12" fmla="*/ 976184 h 3373414"/>
              <a:gd name="connsiteX13" fmla="*/ 2925297 w 3024949"/>
              <a:gd name="connsiteY13" fmla="*/ 1161535 h 3373414"/>
              <a:gd name="connsiteX14" fmla="*/ 2814086 w 3024949"/>
              <a:gd name="connsiteY14" fmla="*/ 1285103 h 3373414"/>
              <a:gd name="connsiteX15" fmla="*/ 2690518 w 3024949"/>
              <a:gd name="connsiteY15" fmla="*/ 1383957 h 3373414"/>
              <a:gd name="connsiteX16" fmla="*/ 2678162 w 3024949"/>
              <a:gd name="connsiteY16" fmla="*/ 1470454 h 3373414"/>
              <a:gd name="connsiteX17" fmla="*/ 2900583 w 3024949"/>
              <a:gd name="connsiteY17" fmla="*/ 3027406 h 3373414"/>
              <a:gd name="connsiteX18" fmla="*/ 2905348 w 3024949"/>
              <a:gd name="connsiteY18" fmla="*/ 3239952 h 3373414"/>
              <a:gd name="connsiteX19" fmla="*/ 2838799 w 3024949"/>
              <a:gd name="connsiteY19" fmla="*/ 3274541 h 3373414"/>
              <a:gd name="connsiteX20" fmla="*/ 2739945 w 3024949"/>
              <a:gd name="connsiteY20" fmla="*/ 3286897 h 3373414"/>
              <a:gd name="connsiteX21" fmla="*/ 416875 w 3024949"/>
              <a:gd name="connsiteY21" fmla="*/ 3361038 h 3373414"/>
              <a:gd name="connsiteX22" fmla="*/ 256835 w 3024949"/>
              <a:gd name="connsiteY22" fmla="*/ 3361141 h 3373414"/>
              <a:gd name="connsiteX23" fmla="*/ 245709 w 3024949"/>
              <a:gd name="connsiteY23" fmla="*/ 3240857 h 3373414"/>
              <a:gd name="connsiteX24" fmla="*/ 268594 w 3024949"/>
              <a:gd name="connsiteY24" fmla="*/ 3150973 h 3373414"/>
              <a:gd name="connsiteX25" fmla="*/ 305664 w 3024949"/>
              <a:gd name="connsiteY25" fmla="*/ 2767914 h 3373414"/>
              <a:gd name="connsiteX26" fmla="*/ 392162 w 3024949"/>
              <a:gd name="connsiteY26" fmla="*/ 1458097 h 3373414"/>
              <a:gd name="connsiteX27" fmla="*/ 268594 w 3024949"/>
              <a:gd name="connsiteY27" fmla="*/ 1235676 h 3373414"/>
              <a:gd name="connsiteX28" fmla="*/ 33816 w 3024949"/>
              <a:gd name="connsiteY28" fmla="*/ 1000897 h 3373414"/>
              <a:gd name="connsiteX29" fmla="*/ 9102 w 3024949"/>
              <a:gd name="connsiteY29" fmla="*/ 753762 h 3373414"/>
              <a:gd name="connsiteX30" fmla="*/ 107956 w 3024949"/>
              <a:gd name="connsiteY30" fmla="*/ 395416 h 3373414"/>
              <a:gd name="connsiteX31" fmla="*/ 231524 w 3024949"/>
              <a:gd name="connsiteY31" fmla="*/ 222422 h 3373414"/>
              <a:gd name="connsiteX32" fmla="*/ 429232 w 3024949"/>
              <a:gd name="connsiteY32" fmla="*/ 98854 h 3373414"/>
              <a:gd name="connsiteX33" fmla="*/ 676367 w 3024949"/>
              <a:gd name="connsiteY33" fmla="*/ 49427 h 3373414"/>
              <a:gd name="connsiteX34" fmla="*/ 861718 w 3024949"/>
              <a:gd name="connsiteY34" fmla="*/ 74141 h 3373414"/>
              <a:gd name="connsiteX35" fmla="*/ 972929 w 3024949"/>
              <a:gd name="connsiteY35" fmla="*/ 172995 h 3373414"/>
              <a:gd name="connsiteX36" fmla="*/ 1121210 w 3024949"/>
              <a:gd name="connsiteY36" fmla="*/ 247135 h 3373414"/>
              <a:gd name="connsiteX37" fmla="*/ 1269491 w 3024949"/>
              <a:gd name="connsiteY37" fmla="*/ 395416 h 3373414"/>
              <a:gd name="connsiteX38" fmla="*/ 1393059 w 3024949"/>
              <a:gd name="connsiteY38" fmla="*/ 481914 h 3373414"/>
              <a:gd name="connsiteX39" fmla="*/ 1454843 w 3024949"/>
              <a:gd name="connsiteY39" fmla="*/ 556054 h 3373414"/>
              <a:gd name="connsiteX40" fmla="*/ 1553697 w 3024949"/>
              <a:gd name="connsiteY40" fmla="*/ 543697 h 3373414"/>
              <a:gd name="connsiteX0" fmla="*/ 1553697 w 3024949"/>
              <a:gd name="connsiteY0" fmla="*/ 543697 h 3373414"/>
              <a:gd name="connsiteX1" fmla="*/ 1726691 w 3024949"/>
              <a:gd name="connsiteY1" fmla="*/ 383060 h 3373414"/>
              <a:gd name="connsiteX2" fmla="*/ 1837902 w 3024949"/>
              <a:gd name="connsiteY2" fmla="*/ 247135 h 3373414"/>
              <a:gd name="connsiteX3" fmla="*/ 1949113 w 3024949"/>
              <a:gd name="connsiteY3" fmla="*/ 111211 h 3373414"/>
              <a:gd name="connsiteX4" fmla="*/ 2220962 w 3024949"/>
              <a:gd name="connsiteY4" fmla="*/ 37070 h 3373414"/>
              <a:gd name="connsiteX5" fmla="*/ 2406313 w 3024949"/>
              <a:gd name="connsiteY5" fmla="*/ 0 h 3373414"/>
              <a:gd name="connsiteX6" fmla="*/ 2566951 w 3024949"/>
              <a:gd name="connsiteY6" fmla="*/ 37070 h 3373414"/>
              <a:gd name="connsiteX7" fmla="*/ 2690518 w 3024949"/>
              <a:gd name="connsiteY7" fmla="*/ 123568 h 3373414"/>
              <a:gd name="connsiteX8" fmla="*/ 2814086 w 3024949"/>
              <a:gd name="connsiteY8" fmla="*/ 234779 h 3373414"/>
              <a:gd name="connsiteX9" fmla="*/ 2925297 w 3024949"/>
              <a:gd name="connsiteY9" fmla="*/ 407773 h 3373414"/>
              <a:gd name="connsiteX10" fmla="*/ 2974724 w 3024949"/>
              <a:gd name="connsiteY10" fmla="*/ 580768 h 3373414"/>
              <a:gd name="connsiteX11" fmla="*/ 3024151 w 3024949"/>
              <a:gd name="connsiteY11" fmla="*/ 790833 h 3373414"/>
              <a:gd name="connsiteX12" fmla="*/ 2999437 w 3024949"/>
              <a:gd name="connsiteY12" fmla="*/ 976184 h 3373414"/>
              <a:gd name="connsiteX13" fmla="*/ 2925297 w 3024949"/>
              <a:gd name="connsiteY13" fmla="*/ 1161535 h 3373414"/>
              <a:gd name="connsiteX14" fmla="*/ 2814086 w 3024949"/>
              <a:gd name="connsiteY14" fmla="*/ 1285103 h 3373414"/>
              <a:gd name="connsiteX15" fmla="*/ 2690518 w 3024949"/>
              <a:gd name="connsiteY15" fmla="*/ 1383957 h 3373414"/>
              <a:gd name="connsiteX16" fmla="*/ 2678162 w 3024949"/>
              <a:gd name="connsiteY16" fmla="*/ 1470454 h 3373414"/>
              <a:gd name="connsiteX17" fmla="*/ 2900583 w 3024949"/>
              <a:gd name="connsiteY17" fmla="*/ 3027406 h 3373414"/>
              <a:gd name="connsiteX18" fmla="*/ 2905348 w 3024949"/>
              <a:gd name="connsiteY18" fmla="*/ 3239952 h 3373414"/>
              <a:gd name="connsiteX19" fmla="*/ 2838799 w 3024949"/>
              <a:gd name="connsiteY19" fmla="*/ 3274541 h 3373414"/>
              <a:gd name="connsiteX20" fmla="*/ 2739945 w 3024949"/>
              <a:gd name="connsiteY20" fmla="*/ 3286897 h 3373414"/>
              <a:gd name="connsiteX21" fmla="*/ 416875 w 3024949"/>
              <a:gd name="connsiteY21" fmla="*/ 3361038 h 3373414"/>
              <a:gd name="connsiteX22" fmla="*/ 256835 w 3024949"/>
              <a:gd name="connsiteY22" fmla="*/ 3361141 h 3373414"/>
              <a:gd name="connsiteX23" fmla="*/ 245709 w 3024949"/>
              <a:gd name="connsiteY23" fmla="*/ 3240857 h 3373414"/>
              <a:gd name="connsiteX24" fmla="*/ 268594 w 3024949"/>
              <a:gd name="connsiteY24" fmla="*/ 3150973 h 3373414"/>
              <a:gd name="connsiteX25" fmla="*/ 305664 w 3024949"/>
              <a:gd name="connsiteY25" fmla="*/ 2767914 h 3373414"/>
              <a:gd name="connsiteX26" fmla="*/ 392162 w 3024949"/>
              <a:gd name="connsiteY26" fmla="*/ 1458097 h 3373414"/>
              <a:gd name="connsiteX27" fmla="*/ 268594 w 3024949"/>
              <a:gd name="connsiteY27" fmla="*/ 1235676 h 3373414"/>
              <a:gd name="connsiteX28" fmla="*/ 33816 w 3024949"/>
              <a:gd name="connsiteY28" fmla="*/ 1000897 h 3373414"/>
              <a:gd name="connsiteX29" fmla="*/ 9102 w 3024949"/>
              <a:gd name="connsiteY29" fmla="*/ 753762 h 3373414"/>
              <a:gd name="connsiteX30" fmla="*/ 107956 w 3024949"/>
              <a:gd name="connsiteY30" fmla="*/ 395416 h 3373414"/>
              <a:gd name="connsiteX31" fmla="*/ 231524 w 3024949"/>
              <a:gd name="connsiteY31" fmla="*/ 222422 h 3373414"/>
              <a:gd name="connsiteX32" fmla="*/ 429232 w 3024949"/>
              <a:gd name="connsiteY32" fmla="*/ 98854 h 3373414"/>
              <a:gd name="connsiteX33" fmla="*/ 676367 w 3024949"/>
              <a:gd name="connsiteY33" fmla="*/ 49427 h 3373414"/>
              <a:gd name="connsiteX34" fmla="*/ 861718 w 3024949"/>
              <a:gd name="connsiteY34" fmla="*/ 74141 h 3373414"/>
              <a:gd name="connsiteX35" fmla="*/ 972929 w 3024949"/>
              <a:gd name="connsiteY35" fmla="*/ 140552 h 3373414"/>
              <a:gd name="connsiteX36" fmla="*/ 1121210 w 3024949"/>
              <a:gd name="connsiteY36" fmla="*/ 247135 h 3373414"/>
              <a:gd name="connsiteX37" fmla="*/ 1269491 w 3024949"/>
              <a:gd name="connsiteY37" fmla="*/ 395416 h 3373414"/>
              <a:gd name="connsiteX38" fmla="*/ 1393059 w 3024949"/>
              <a:gd name="connsiteY38" fmla="*/ 481914 h 3373414"/>
              <a:gd name="connsiteX39" fmla="*/ 1454843 w 3024949"/>
              <a:gd name="connsiteY39" fmla="*/ 556054 h 3373414"/>
              <a:gd name="connsiteX40" fmla="*/ 1553697 w 3024949"/>
              <a:gd name="connsiteY40" fmla="*/ 543697 h 3373414"/>
              <a:gd name="connsiteX0" fmla="*/ 1553697 w 3024949"/>
              <a:gd name="connsiteY0" fmla="*/ 543697 h 3373414"/>
              <a:gd name="connsiteX1" fmla="*/ 1726691 w 3024949"/>
              <a:gd name="connsiteY1" fmla="*/ 383060 h 3373414"/>
              <a:gd name="connsiteX2" fmla="*/ 1837902 w 3024949"/>
              <a:gd name="connsiteY2" fmla="*/ 247135 h 3373414"/>
              <a:gd name="connsiteX3" fmla="*/ 1949113 w 3024949"/>
              <a:gd name="connsiteY3" fmla="*/ 111211 h 3373414"/>
              <a:gd name="connsiteX4" fmla="*/ 2220962 w 3024949"/>
              <a:gd name="connsiteY4" fmla="*/ 37070 h 3373414"/>
              <a:gd name="connsiteX5" fmla="*/ 2406313 w 3024949"/>
              <a:gd name="connsiteY5" fmla="*/ 0 h 3373414"/>
              <a:gd name="connsiteX6" fmla="*/ 2566951 w 3024949"/>
              <a:gd name="connsiteY6" fmla="*/ 37070 h 3373414"/>
              <a:gd name="connsiteX7" fmla="*/ 2690518 w 3024949"/>
              <a:gd name="connsiteY7" fmla="*/ 123568 h 3373414"/>
              <a:gd name="connsiteX8" fmla="*/ 2814086 w 3024949"/>
              <a:gd name="connsiteY8" fmla="*/ 234779 h 3373414"/>
              <a:gd name="connsiteX9" fmla="*/ 2925297 w 3024949"/>
              <a:gd name="connsiteY9" fmla="*/ 407773 h 3373414"/>
              <a:gd name="connsiteX10" fmla="*/ 2974724 w 3024949"/>
              <a:gd name="connsiteY10" fmla="*/ 580768 h 3373414"/>
              <a:gd name="connsiteX11" fmla="*/ 3024151 w 3024949"/>
              <a:gd name="connsiteY11" fmla="*/ 790833 h 3373414"/>
              <a:gd name="connsiteX12" fmla="*/ 2999437 w 3024949"/>
              <a:gd name="connsiteY12" fmla="*/ 976184 h 3373414"/>
              <a:gd name="connsiteX13" fmla="*/ 2925297 w 3024949"/>
              <a:gd name="connsiteY13" fmla="*/ 1161535 h 3373414"/>
              <a:gd name="connsiteX14" fmla="*/ 2814086 w 3024949"/>
              <a:gd name="connsiteY14" fmla="*/ 1285103 h 3373414"/>
              <a:gd name="connsiteX15" fmla="*/ 2690518 w 3024949"/>
              <a:gd name="connsiteY15" fmla="*/ 1383957 h 3373414"/>
              <a:gd name="connsiteX16" fmla="*/ 2678162 w 3024949"/>
              <a:gd name="connsiteY16" fmla="*/ 1470454 h 3373414"/>
              <a:gd name="connsiteX17" fmla="*/ 2900583 w 3024949"/>
              <a:gd name="connsiteY17" fmla="*/ 3027406 h 3373414"/>
              <a:gd name="connsiteX18" fmla="*/ 2905348 w 3024949"/>
              <a:gd name="connsiteY18" fmla="*/ 3239952 h 3373414"/>
              <a:gd name="connsiteX19" fmla="*/ 2838799 w 3024949"/>
              <a:gd name="connsiteY19" fmla="*/ 3274541 h 3373414"/>
              <a:gd name="connsiteX20" fmla="*/ 2739945 w 3024949"/>
              <a:gd name="connsiteY20" fmla="*/ 3286897 h 3373414"/>
              <a:gd name="connsiteX21" fmla="*/ 416875 w 3024949"/>
              <a:gd name="connsiteY21" fmla="*/ 3361038 h 3373414"/>
              <a:gd name="connsiteX22" fmla="*/ 256835 w 3024949"/>
              <a:gd name="connsiteY22" fmla="*/ 3361141 h 3373414"/>
              <a:gd name="connsiteX23" fmla="*/ 245709 w 3024949"/>
              <a:gd name="connsiteY23" fmla="*/ 3240857 h 3373414"/>
              <a:gd name="connsiteX24" fmla="*/ 268594 w 3024949"/>
              <a:gd name="connsiteY24" fmla="*/ 3150973 h 3373414"/>
              <a:gd name="connsiteX25" fmla="*/ 305664 w 3024949"/>
              <a:gd name="connsiteY25" fmla="*/ 2767914 h 3373414"/>
              <a:gd name="connsiteX26" fmla="*/ 375040 w 3024949"/>
              <a:gd name="connsiteY26" fmla="*/ 1438631 h 3373414"/>
              <a:gd name="connsiteX27" fmla="*/ 268594 w 3024949"/>
              <a:gd name="connsiteY27" fmla="*/ 1235676 h 3373414"/>
              <a:gd name="connsiteX28" fmla="*/ 33816 w 3024949"/>
              <a:gd name="connsiteY28" fmla="*/ 1000897 h 3373414"/>
              <a:gd name="connsiteX29" fmla="*/ 9102 w 3024949"/>
              <a:gd name="connsiteY29" fmla="*/ 753762 h 3373414"/>
              <a:gd name="connsiteX30" fmla="*/ 107956 w 3024949"/>
              <a:gd name="connsiteY30" fmla="*/ 395416 h 3373414"/>
              <a:gd name="connsiteX31" fmla="*/ 231524 w 3024949"/>
              <a:gd name="connsiteY31" fmla="*/ 222422 h 3373414"/>
              <a:gd name="connsiteX32" fmla="*/ 429232 w 3024949"/>
              <a:gd name="connsiteY32" fmla="*/ 98854 h 3373414"/>
              <a:gd name="connsiteX33" fmla="*/ 676367 w 3024949"/>
              <a:gd name="connsiteY33" fmla="*/ 49427 h 3373414"/>
              <a:gd name="connsiteX34" fmla="*/ 861718 w 3024949"/>
              <a:gd name="connsiteY34" fmla="*/ 74141 h 3373414"/>
              <a:gd name="connsiteX35" fmla="*/ 972929 w 3024949"/>
              <a:gd name="connsiteY35" fmla="*/ 140552 h 3373414"/>
              <a:gd name="connsiteX36" fmla="*/ 1121210 w 3024949"/>
              <a:gd name="connsiteY36" fmla="*/ 247135 h 3373414"/>
              <a:gd name="connsiteX37" fmla="*/ 1269491 w 3024949"/>
              <a:gd name="connsiteY37" fmla="*/ 395416 h 3373414"/>
              <a:gd name="connsiteX38" fmla="*/ 1393059 w 3024949"/>
              <a:gd name="connsiteY38" fmla="*/ 481914 h 3373414"/>
              <a:gd name="connsiteX39" fmla="*/ 1454843 w 3024949"/>
              <a:gd name="connsiteY39" fmla="*/ 556054 h 3373414"/>
              <a:gd name="connsiteX40" fmla="*/ 1553697 w 3024949"/>
              <a:gd name="connsiteY40" fmla="*/ 543697 h 3373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24949" h="3373414">
                <a:moveTo>
                  <a:pt x="1553697" y="543697"/>
                </a:moveTo>
                <a:cubicBezTo>
                  <a:pt x="1599005" y="514865"/>
                  <a:pt x="1679324" y="432487"/>
                  <a:pt x="1726691" y="383060"/>
                </a:cubicBezTo>
                <a:cubicBezTo>
                  <a:pt x="1774058" y="333633"/>
                  <a:pt x="1837902" y="247135"/>
                  <a:pt x="1837902" y="247135"/>
                </a:cubicBezTo>
                <a:cubicBezTo>
                  <a:pt x="1874972" y="201827"/>
                  <a:pt x="1885270" y="146222"/>
                  <a:pt x="1949113" y="111211"/>
                </a:cubicBezTo>
                <a:cubicBezTo>
                  <a:pt x="2012956" y="76200"/>
                  <a:pt x="2144762" y="55605"/>
                  <a:pt x="2220962" y="37070"/>
                </a:cubicBezTo>
                <a:cubicBezTo>
                  <a:pt x="2297162" y="18535"/>
                  <a:pt x="2348648" y="0"/>
                  <a:pt x="2406313" y="0"/>
                </a:cubicBezTo>
                <a:cubicBezTo>
                  <a:pt x="2463978" y="0"/>
                  <a:pt x="2519584" y="16475"/>
                  <a:pt x="2566951" y="37070"/>
                </a:cubicBezTo>
                <a:cubicBezTo>
                  <a:pt x="2614318" y="57665"/>
                  <a:pt x="2649329" y="90616"/>
                  <a:pt x="2690518" y="123568"/>
                </a:cubicBezTo>
                <a:cubicBezTo>
                  <a:pt x="2731707" y="156519"/>
                  <a:pt x="2774956" y="187412"/>
                  <a:pt x="2814086" y="234779"/>
                </a:cubicBezTo>
                <a:cubicBezTo>
                  <a:pt x="2853216" y="282146"/>
                  <a:pt x="2898524" y="350108"/>
                  <a:pt x="2925297" y="407773"/>
                </a:cubicBezTo>
                <a:cubicBezTo>
                  <a:pt x="2952070" y="465438"/>
                  <a:pt x="2958248" y="516925"/>
                  <a:pt x="2974724" y="580768"/>
                </a:cubicBezTo>
                <a:cubicBezTo>
                  <a:pt x="2991200" y="644611"/>
                  <a:pt x="3020032" y="724930"/>
                  <a:pt x="3024151" y="790833"/>
                </a:cubicBezTo>
                <a:cubicBezTo>
                  <a:pt x="3028270" y="856736"/>
                  <a:pt x="3015913" y="914400"/>
                  <a:pt x="2999437" y="976184"/>
                </a:cubicBezTo>
                <a:cubicBezTo>
                  <a:pt x="2982961" y="1037968"/>
                  <a:pt x="2956189" y="1110049"/>
                  <a:pt x="2925297" y="1161535"/>
                </a:cubicBezTo>
                <a:cubicBezTo>
                  <a:pt x="2894405" y="1213021"/>
                  <a:pt x="2853216" y="1248033"/>
                  <a:pt x="2814086" y="1285103"/>
                </a:cubicBezTo>
                <a:cubicBezTo>
                  <a:pt x="2774956" y="1322173"/>
                  <a:pt x="2713172" y="1353065"/>
                  <a:pt x="2690518" y="1383957"/>
                </a:cubicBezTo>
                <a:cubicBezTo>
                  <a:pt x="2667864" y="1414849"/>
                  <a:pt x="2643151" y="1196546"/>
                  <a:pt x="2678162" y="1470454"/>
                </a:cubicBezTo>
                <a:cubicBezTo>
                  <a:pt x="2713173" y="1744362"/>
                  <a:pt x="2862719" y="2732490"/>
                  <a:pt x="2900583" y="3027406"/>
                </a:cubicBezTo>
                <a:cubicBezTo>
                  <a:pt x="2938447" y="3322322"/>
                  <a:pt x="2915645" y="3198763"/>
                  <a:pt x="2905348" y="3239952"/>
                </a:cubicBezTo>
                <a:cubicBezTo>
                  <a:pt x="2895051" y="3281141"/>
                  <a:pt x="2866366" y="3266717"/>
                  <a:pt x="2838799" y="3274541"/>
                </a:cubicBezTo>
                <a:cubicBezTo>
                  <a:pt x="2811232" y="3282365"/>
                  <a:pt x="2739945" y="3286897"/>
                  <a:pt x="2739945" y="3286897"/>
                </a:cubicBezTo>
                <a:lnTo>
                  <a:pt x="416875" y="3361038"/>
                </a:lnTo>
                <a:cubicBezTo>
                  <a:pt x="3023" y="3373412"/>
                  <a:pt x="285363" y="3381171"/>
                  <a:pt x="256835" y="3361141"/>
                </a:cubicBezTo>
                <a:cubicBezTo>
                  <a:pt x="228307" y="3341111"/>
                  <a:pt x="243749" y="3275885"/>
                  <a:pt x="245709" y="3240857"/>
                </a:cubicBezTo>
                <a:cubicBezTo>
                  <a:pt x="247669" y="3205829"/>
                  <a:pt x="258602" y="3229797"/>
                  <a:pt x="268594" y="3150973"/>
                </a:cubicBezTo>
                <a:cubicBezTo>
                  <a:pt x="278587" y="3072149"/>
                  <a:pt x="287923" y="3053304"/>
                  <a:pt x="305664" y="2767914"/>
                </a:cubicBezTo>
                <a:cubicBezTo>
                  <a:pt x="323405" y="2482524"/>
                  <a:pt x="381218" y="1694004"/>
                  <a:pt x="375040" y="1438631"/>
                </a:cubicBezTo>
                <a:cubicBezTo>
                  <a:pt x="368862" y="1183258"/>
                  <a:pt x="325465" y="1308632"/>
                  <a:pt x="268594" y="1235676"/>
                </a:cubicBezTo>
                <a:cubicBezTo>
                  <a:pt x="211723" y="1162720"/>
                  <a:pt x="77065" y="1081216"/>
                  <a:pt x="33816" y="1000897"/>
                </a:cubicBezTo>
                <a:cubicBezTo>
                  <a:pt x="-9433" y="920578"/>
                  <a:pt x="-3255" y="854675"/>
                  <a:pt x="9102" y="753762"/>
                </a:cubicBezTo>
                <a:cubicBezTo>
                  <a:pt x="21459" y="652849"/>
                  <a:pt x="70886" y="483973"/>
                  <a:pt x="107956" y="395416"/>
                </a:cubicBezTo>
                <a:cubicBezTo>
                  <a:pt x="145026" y="306859"/>
                  <a:pt x="177978" y="271849"/>
                  <a:pt x="231524" y="222422"/>
                </a:cubicBezTo>
                <a:cubicBezTo>
                  <a:pt x="285070" y="172995"/>
                  <a:pt x="355092" y="127686"/>
                  <a:pt x="429232" y="98854"/>
                </a:cubicBezTo>
                <a:cubicBezTo>
                  <a:pt x="503372" y="70022"/>
                  <a:pt x="604286" y="53546"/>
                  <a:pt x="676367" y="49427"/>
                </a:cubicBezTo>
                <a:cubicBezTo>
                  <a:pt x="748448" y="45308"/>
                  <a:pt x="812291" y="58954"/>
                  <a:pt x="861718" y="74141"/>
                </a:cubicBezTo>
                <a:cubicBezTo>
                  <a:pt x="911145" y="89328"/>
                  <a:pt x="929680" y="111720"/>
                  <a:pt x="972929" y="140552"/>
                </a:cubicBezTo>
                <a:cubicBezTo>
                  <a:pt x="1016178" y="169384"/>
                  <a:pt x="1071783" y="204658"/>
                  <a:pt x="1121210" y="247135"/>
                </a:cubicBezTo>
                <a:cubicBezTo>
                  <a:pt x="1170637" y="289612"/>
                  <a:pt x="1224183" y="356286"/>
                  <a:pt x="1269491" y="395416"/>
                </a:cubicBezTo>
                <a:cubicBezTo>
                  <a:pt x="1314799" y="434546"/>
                  <a:pt x="1362167" y="455141"/>
                  <a:pt x="1393059" y="481914"/>
                </a:cubicBezTo>
                <a:cubicBezTo>
                  <a:pt x="1423951" y="508687"/>
                  <a:pt x="1430130" y="545757"/>
                  <a:pt x="1454843" y="556054"/>
                </a:cubicBezTo>
                <a:cubicBezTo>
                  <a:pt x="1479556" y="566351"/>
                  <a:pt x="1508389" y="572529"/>
                  <a:pt x="1553697" y="543697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2" name="Vijfhoek 79"/>
          <p:cNvSpPr>
            <a:spLocks/>
          </p:cNvSpPr>
          <p:nvPr/>
        </p:nvSpPr>
        <p:spPr>
          <a:xfrm rot="16200000">
            <a:off x="121232" y="2470948"/>
            <a:ext cx="1251002" cy="72416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/>
          </a:p>
        </p:txBody>
      </p:sp>
      <p:sp>
        <p:nvSpPr>
          <p:cNvPr id="8" name="Tijdelijke aanduiding voor dianumm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6</a:t>
            </a:fld>
            <a:endParaRPr lang="en-US" altLang="en-US" sz="1400"/>
          </a:p>
        </p:txBody>
      </p:sp>
      <p:sp>
        <p:nvSpPr>
          <p:cNvPr id="306" name="Vrije vorm 305"/>
          <p:cNvSpPr/>
          <p:nvPr/>
        </p:nvSpPr>
        <p:spPr>
          <a:xfrm flipH="1">
            <a:off x="3763756" y="2552995"/>
            <a:ext cx="1003169" cy="215099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80742 w 14484434"/>
              <a:gd name="connsiteY30" fmla="*/ 30265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878598"/>
              <a:gd name="connsiteY0" fmla="*/ 2972155 h 4720649"/>
              <a:gd name="connsiteX1" fmla="*/ 421149 w 14878598"/>
              <a:gd name="connsiteY1" fmla="*/ 2972155 h 4720649"/>
              <a:gd name="connsiteX2" fmla="*/ 731392 w 14878598"/>
              <a:gd name="connsiteY2" fmla="*/ 2988484 h 4720649"/>
              <a:gd name="connsiteX3" fmla="*/ 1286563 w 14878598"/>
              <a:gd name="connsiteY3" fmla="*/ 3037470 h 4720649"/>
              <a:gd name="connsiteX4" fmla="*/ 1711106 w 14878598"/>
              <a:gd name="connsiteY4" fmla="*/ 3135441 h 4720649"/>
              <a:gd name="connsiteX5" fmla="*/ 2037678 w 14878598"/>
              <a:gd name="connsiteY5" fmla="*/ 3151770 h 4720649"/>
              <a:gd name="connsiteX6" fmla="*/ 2707149 w 14878598"/>
              <a:gd name="connsiteY6" fmla="*/ 3168098 h 4720649"/>
              <a:gd name="connsiteX7" fmla="*/ 3229663 w 14878598"/>
              <a:gd name="connsiteY7" fmla="*/ 3200755 h 4720649"/>
              <a:gd name="connsiteX8" fmla="*/ 3556235 w 14878598"/>
              <a:gd name="connsiteY8" fmla="*/ 3331384 h 4720649"/>
              <a:gd name="connsiteX9" fmla="*/ 4470635 w 14878598"/>
              <a:gd name="connsiteY9" fmla="*/ 3527327 h 4720649"/>
              <a:gd name="connsiteX10" fmla="*/ 4797206 w 14878598"/>
              <a:gd name="connsiteY10" fmla="*/ 3592641 h 4720649"/>
              <a:gd name="connsiteX11" fmla="*/ 5221749 w 14878598"/>
              <a:gd name="connsiteY11" fmla="*/ 3674284 h 4720649"/>
              <a:gd name="connsiteX12" fmla="*/ 5940206 w 14878598"/>
              <a:gd name="connsiteY12" fmla="*/ 3886555 h 4720649"/>
              <a:gd name="connsiteX13" fmla="*/ 6266778 w 14878598"/>
              <a:gd name="connsiteY13" fmla="*/ 4049841 h 4720649"/>
              <a:gd name="connsiteX14" fmla="*/ 6511706 w 14878598"/>
              <a:gd name="connsiteY14" fmla="*/ 4245784 h 4720649"/>
              <a:gd name="connsiteX15" fmla="*/ 6903592 w 14878598"/>
              <a:gd name="connsiteY15" fmla="*/ 4474384 h 4720649"/>
              <a:gd name="connsiteX16" fmla="*/ 7295478 w 14878598"/>
              <a:gd name="connsiteY16" fmla="*/ 4702984 h 4720649"/>
              <a:gd name="connsiteX17" fmla="*/ 7622049 w 14878598"/>
              <a:gd name="connsiteY17" fmla="*/ 4670327 h 4720649"/>
              <a:gd name="connsiteX18" fmla="*/ 8144563 w 14878598"/>
              <a:gd name="connsiteY18" fmla="*/ 4392741 h 4720649"/>
              <a:gd name="connsiteX19" fmla="*/ 8634421 w 14878598"/>
              <a:gd name="connsiteY19" fmla="*/ 4115155 h 4720649"/>
              <a:gd name="connsiteX20" fmla="*/ 8977321 w 14878598"/>
              <a:gd name="connsiteY20" fmla="*/ 3968198 h 4720649"/>
              <a:gd name="connsiteX21" fmla="*/ 9287563 w 14878598"/>
              <a:gd name="connsiteY21" fmla="*/ 3886555 h 4720649"/>
              <a:gd name="connsiteX22" fmla="*/ 10038678 w 14878598"/>
              <a:gd name="connsiteY22" fmla="*/ 3690612 h 4720649"/>
              <a:gd name="connsiteX23" fmla="*/ 10528535 w 14878598"/>
              <a:gd name="connsiteY23" fmla="*/ 3527327 h 4720649"/>
              <a:gd name="connsiteX24" fmla="*/ 10740806 w 14878598"/>
              <a:gd name="connsiteY24" fmla="*/ 3380370 h 4720649"/>
              <a:gd name="connsiteX25" fmla="*/ 11230663 w 14878598"/>
              <a:gd name="connsiteY25" fmla="*/ 3315055 h 4720649"/>
              <a:gd name="connsiteX26" fmla="*/ 12161392 w 14878598"/>
              <a:gd name="connsiteY26" fmla="*/ 3217084 h 4720649"/>
              <a:gd name="connsiteX27" fmla="*/ 12553278 w 14878598"/>
              <a:gd name="connsiteY27" fmla="*/ 3086455 h 4720649"/>
              <a:gd name="connsiteX28" fmla="*/ 12977821 w 14878598"/>
              <a:gd name="connsiteY28" fmla="*/ 3053798 h 4720649"/>
              <a:gd name="connsiteX29" fmla="*/ 13418692 w 14878598"/>
              <a:gd name="connsiteY29" fmla="*/ 3021141 h 4720649"/>
              <a:gd name="connsiteX30" fmla="*/ 14080742 w 14878598"/>
              <a:gd name="connsiteY30" fmla="*/ 3026584 h 4720649"/>
              <a:gd name="connsiteX31" fmla="*/ 14874904 w 14878598"/>
              <a:gd name="connsiteY31" fmla="*/ 2975618 h 4720649"/>
              <a:gd name="connsiteX32" fmla="*/ 14382078 w 14878598"/>
              <a:gd name="connsiteY32" fmla="*/ 2319012 h 4720649"/>
              <a:gd name="connsiteX33" fmla="*/ 14480049 w 14878598"/>
              <a:gd name="connsiteY33" fmla="*/ 1943455 h 4720649"/>
              <a:gd name="connsiteX34" fmla="*/ 14235121 w 14878598"/>
              <a:gd name="connsiteY34" fmla="*/ 1502584 h 4720649"/>
              <a:gd name="connsiteX35" fmla="*/ 14071835 w 14878598"/>
              <a:gd name="connsiteY35" fmla="*/ 1339298 h 4720649"/>
              <a:gd name="connsiteX36" fmla="*/ 13777921 w 14878598"/>
              <a:gd name="connsiteY36" fmla="*/ 1241327 h 4720649"/>
              <a:gd name="connsiteX37" fmla="*/ 13173763 w 14878598"/>
              <a:gd name="connsiteY37" fmla="*/ 898427 h 4720649"/>
              <a:gd name="connsiteX38" fmla="*/ 12781878 w 14878598"/>
              <a:gd name="connsiteY38" fmla="*/ 767798 h 4720649"/>
              <a:gd name="connsiteX39" fmla="*/ 12079749 w 14878598"/>
              <a:gd name="connsiteY39" fmla="*/ 539198 h 4720649"/>
              <a:gd name="connsiteX40" fmla="*/ 11589892 w 14878598"/>
              <a:gd name="connsiteY40" fmla="*/ 408570 h 4720649"/>
              <a:gd name="connsiteX41" fmla="*/ 10920421 w 14878598"/>
              <a:gd name="connsiteY41" fmla="*/ 261612 h 4720649"/>
              <a:gd name="connsiteX42" fmla="*/ 10495878 w 14878598"/>
              <a:gd name="connsiteY42" fmla="*/ 212627 h 4720649"/>
              <a:gd name="connsiteX43" fmla="*/ 10038678 w 14878598"/>
              <a:gd name="connsiteY43" fmla="*/ 179970 h 4720649"/>
              <a:gd name="connsiteX44" fmla="*/ 8895678 w 14878598"/>
              <a:gd name="connsiteY44" fmla="*/ 33012 h 4720649"/>
              <a:gd name="connsiteX45" fmla="*/ 7491421 w 14878598"/>
              <a:gd name="connsiteY45" fmla="*/ 16684 h 4720649"/>
              <a:gd name="connsiteX46" fmla="*/ 6805621 w 14878598"/>
              <a:gd name="connsiteY46" fmla="*/ 355 h 4720649"/>
              <a:gd name="connsiteX47" fmla="*/ 5662621 w 14878598"/>
              <a:gd name="connsiteY47" fmla="*/ 33012 h 4720649"/>
              <a:gd name="connsiteX48" fmla="*/ 5025806 w 14878598"/>
              <a:gd name="connsiteY48" fmla="*/ 98327 h 4720649"/>
              <a:gd name="connsiteX49" fmla="*/ 3899135 w 14878598"/>
              <a:gd name="connsiteY49" fmla="*/ 147312 h 4720649"/>
              <a:gd name="connsiteX50" fmla="*/ 3099035 w 14878598"/>
              <a:gd name="connsiteY50" fmla="*/ 326927 h 4720649"/>
              <a:gd name="connsiteX51" fmla="*/ 2266278 w 14878598"/>
              <a:gd name="connsiteY51" fmla="*/ 522870 h 4720649"/>
              <a:gd name="connsiteX52" fmla="*/ 1841735 w 14878598"/>
              <a:gd name="connsiteY52" fmla="*/ 686155 h 4720649"/>
              <a:gd name="connsiteX53" fmla="*/ 1417192 w 14878598"/>
              <a:gd name="connsiteY53" fmla="*/ 849441 h 4720649"/>
              <a:gd name="connsiteX54" fmla="*/ 862021 w 14878598"/>
              <a:gd name="connsiteY54" fmla="*/ 1176012 h 4720649"/>
              <a:gd name="connsiteX55" fmla="*/ 437478 w 14878598"/>
              <a:gd name="connsiteY55" fmla="*/ 1502584 h 4720649"/>
              <a:gd name="connsiteX56" fmla="*/ 159892 w 14878598"/>
              <a:gd name="connsiteY56" fmla="*/ 1861812 h 4720649"/>
              <a:gd name="connsiteX57" fmla="*/ 12935 w 14878598"/>
              <a:gd name="connsiteY57" fmla="*/ 2384327 h 4720649"/>
              <a:gd name="connsiteX58" fmla="*/ 12935 w 14878598"/>
              <a:gd name="connsiteY58" fmla="*/ 2694570 h 4720649"/>
              <a:gd name="connsiteX59" fmla="*/ 61921 w 14878598"/>
              <a:gd name="connsiteY59" fmla="*/ 2906841 h 4720649"/>
              <a:gd name="connsiteX60" fmla="*/ 143563 w 14878598"/>
              <a:gd name="connsiteY60" fmla="*/ 3021141 h 4720649"/>
              <a:gd name="connsiteX0" fmla="*/ 45592 w 16130919"/>
              <a:gd name="connsiteY0" fmla="*/ 2972155 h 4720649"/>
              <a:gd name="connsiteX1" fmla="*/ 421149 w 16130919"/>
              <a:gd name="connsiteY1" fmla="*/ 2972155 h 4720649"/>
              <a:gd name="connsiteX2" fmla="*/ 731392 w 16130919"/>
              <a:gd name="connsiteY2" fmla="*/ 2988484 h 4720649"/>
              <a:gd name="connsiteX3" fmla="*/ 1286563 w 16130919"/>
              <a:gd name="connsiteY3" fmla="*/ 3037470 h 4720649"/>
              <a:gd name="connsiteX4" fmla="*/ 1711106 w 16130919"/>
              <a:gd name="connsiteY4" fmla="*/ 3135441 h 4720649"/>
              <a:gd name="connsiteX5" fmla="*/ 2037678 w 16130919"/>
              <a:gd name="connsiteY5" fmla="*/ 3151770 h 4720649"/>
              <a:gd name="connsiteX6" fmla="*/ 2707149 w 16130919"/>
              <a:gd name="connsiteY6" fmla="*/ 3168098 h 4720649"/>
              <a:gd name="connsiteX7" fmla="*/ 3229663 w 16130919"/>
              <a:gd name="connsiteY7" fmla="*/ 3200755 h 4720649"/>
              <a:gd name="connsiteX8" fmla="*/ 3556235 w 16130919"/>
              <a:gd name="connsiteY8" fmla="*/ 3331384 h 4720649"/>
              <a:gd name="connsiteX9" fmla="*/ 4470635 w 16130919"/>
              <a:gd name="connsiteY9" fmla="*/ 3527327 h 4720649"/>
              <a:gd name="connsiteX10" fmla="*/ 4797206 w 16130919"/>
              <a:gd name="connsiteY10" fmla="*/ 3592641 h 4720649"/>
              <a:gd name="connsiteX11" fmla="*/ 5221749 w 16130919"/>
              <a:gd name="connsiteY11" fmla="*/ 3674284 h 4720649"/>
              <a:gd name="connsiteX12" fmla="*/ 5940206 w 16130919"/>
              <a:gd name="connsiteY12" fmla="*/ 3886555 h 4720649"/>
              <a:gd name="connsiteX13" fmla="*/ 6266778 w 16130919"/>
              <a:gd name="connsiteY13" fmla="*/ 4049841 h 4720649"/>
              <a:gd name="connsiteX14" fmla="*/ 6511706 w 16130919"/>
              <a:gd name="connsiteY14" fmla="*/ 4245784 h 4720649"/>
              <a:gd name="connsiteX15" fmla="*/ 6903592 w 16130919"/>
              <a:gd name="connsiteY15" fmla="*/ 4474384 h 4720649"/>
              <a:gd name="connsiteX16" fmla="*/ 7295478 w 16130919"/>
              <a:gd name="connsiteY16" fmla="*/ 4702984 h 4720649"/>
              <a:gd name="connsiteX17" fmla="*/ 7622049 w 16130919"/>
              <a:gd name="connsiteY17" fmla="*/ 4670327 h 4720649"/>
              <a:gd name="connsiteX18" fmla="*/ 8144563 w 16130919"/>
              <a:gd name="connsiteY18" fmla="*/ 4392741 h 4720649"/>
              <a:gd name="connsiteX19" fmla="*/ 8634421 w 16130919"/>
              <a:gd name="connsiteY19" fmla="*/ 4115155 h 4720649"/>
              <a:gd name="connsiteX20" fmla="*/ 8977321 w 16130919"/>
              <a:gd name="connsiteY20" fmla="*/ 3968198 h 4720649"/>
              <a:gd name="connsiteX21" fmla="*/ 9287563 w 16130919"/>
              <a:gd name="connsiteY21" fmla="*/ 3886555 h 4720649"/>
              <a:gd name="connsiteX22" fmla="*/ 10038678 w 16130919"/>
              <a:gd name="connsiteY22" fmla="*/ 3690612 h 4720649"/>
              <a:gd name="connsiteX23" fmla="*/ 10528535 w 16130919"/>
              <a:gd name="connsiteY23" fmla="*/ 3527327 h 4720649"/>
              <a:gd name="connsiteX24" fmla="*/ 10740806 w 16130919"/>
              <a:gd name="connsiteY24" fmla="*/ 3380370 h 4720649"/>
              <a:gd name="connsiteX25" fmla="*/ 11230663 w 16130919"/>
              <a:gd name="connsiteY25" fmla="*/ 3315055 h 4720649"/>
              <a:gd name="connsiteX26" fmla="*/ 12161392 w 16130919"/>
              <a:gd name="connsiteY26" fmla="*/ 3217084 h 4720649"/>
              <a:gd name="connsiteX27" fmla="*/ 12553278 w 16130919"/>
              <a:gd name="connsiteY27" fmla="*/ 3086455 h 4720649"/>
              <a:gd name="connsiteX28" fmla="*/ 12977821 w 16130919"/>
              <a:gd name="connsiteY28" fmla="*/ 3053798 h 4720649"/>
              <a:gd name="connsiteX29" fmla="*/ 13418692 w 16130919"/>
              <a:gd name="connsiteY29" fmla="*/ 3021141 h 4720649"/>
              <a:gd name="connsiteX30" fmla="*/ 14080742 w 16130919"/>
              <a:gd name="connsiteY30" fmla="*/ 3026584 h 4720649"/>
              <a:gd name="connsiteX31" fmla="*/ 14874904 w 16130919"/>
              <a:gd name="connsiteY31" fmla="*/ 2975618 h 4720649"/>
              <a:gd name="connsiteX32" fmla="*/ 16127751 w 16130919"/>
              <a:gd name="connsiteY32" fmla="*/ 3094867 h 4720649"/>
              <a:gd name="connsiteX33" fmla="*/ 14480049 w 16130919"/>
              <a:gd name="connsiteY33" fmla="*/ 1943455 h 4720649"/>
              <a:gd name="connsiteX34" fmla="*/ 14235121 w 16130919"/>
              <a:gd name="connsiteY34" fmla="*/ 1502584 h 4720649"/>
              <a:gd name="connsiteX35" fmla="*/ 14071835 w 16130919"/>
              <a:gd name="connsiteY35" fmla="*/ 1339298 h 4720649"/>
              <a:gd name="connsiteX36" fmla="*/ 13777921 w 16130919"/>
              <a:gd name="connsiteY36" fmla="*/ 1241327 h 4720649"/>
              <a:gd name="connsiteX37" fmla="*/ 13173763 w 16130919"/>
              <a:gd name="connsiteY37" fmla="*/ 898427 h 4720649"/>
              <a:gd name="connsiteX38" fmla="*/ 12781878 w 16130919"/>
              <a:gd name="connsiteY38" fmla="*/ 767798 h 4720649"/>
              <a:gd name="connsiteX39" fmla="*/ 12079749 w 16130919"/>
              <a:gd name="connsiteY39" fmla="*/ 539198 h 4720649"/>
              <a:gd name="connsiteX40" fmla="*/ 11589892 w 16130919"/>
              <a:gd name="connsiteY40" fmla="*/ 408570 h 4720649"/>
              <a:gd name="connsiteX41" fmla="*/ 10920421 w 16130919"/>
              <a:gd name="connsiteY41" fmla="*/ 261612 h 4720649"/>
              <a:gd name="connsiteX42" fmla="*/ 10495878 w 16130919"/>
              <a:gd name="connsiteY42" fmla="*/ 212627 h 4720649"/>
              <a:gd name="connsiteX43" fmla="*/ 10038678 w 16130919"/>
              <a:gd name="connsiteY43" fmla="*/ 179970 h 4720649"/>
              <a:gd name="connsiteX44" fmla="*/ 8895678 w 16130919"/>
              <a:gd name="connsiteY44" fmla="*/ 33012 h 4720649"/>
              <a:gd name="connsiteX45" fmla="*/ 7491421 w 16130919"/>
              <a:gd name="connsiteY45" fmla="*/ 16684 h 4720649"/>
              <a:gd name="connsiteX46" fmla="*/ 6805621 w 16130919"/>
              <a:gd name="connsiteY46" fmla="*/ 355 h 4720649"/>
              <a:gd name="connsiteX47" fmla="*/ 5662621 w 16130919"/>
              <a:gd name="connsiteY47" fmla="*/ 33012 h 4720649"/>
              <a:gd name="connsiteX48" fmla="*/ 5025806 w 16130919"/>
              <a:gd name="connsiteY48" fmla="*/ 98327 h 4720649"/>
              <a:gd name="connsiteX49" fmla="*/ 3899135 w 16130919"/>
              <a:gd name="connsiteY49" fmla="*/ 147312 h 4720649"/>
              <a:gd name="connsiteX50" fmla="*/ 3099035 w 16130919"/>
              <a:gd name="connsiteY50" fmla="*/ 326927 h 4720649"/>
              <a:gd name="connsiteX51" fmla="*/ 2266278 w 16130919"/>
              <a:gd name="connsiteY51" fmla="*/ 522870 h 4720649"/>
              <a:gd name="connsiteX52" fmla="*/ 1841735 w 16130919"/>
              <a:gd name="connsiteY52" fmla="*/ 686155 h 4720649"/>
              <a:gd name="connsiteX53" fmla="*/ 1417192 w 16130919"/>
              <a:gd name="connsiteY53" fmla="*/ 849441 h 4720649"/>
              <a:gd name="connsiteX54" fmla="*/ 862021 w 16130919"/>
              <a:gd name="connsiteY54" fmla="*/ 1176012 h 4720649"/>
              <a:gd name="connsiteX55" fmla="*/ 437478 w 16130919"/>
              <a:gd name="connsiteY55" fmla="*/ 1502584 h 4720649"/>
              <a:gd name="connsiteX56" fmla="*/ 159892 w 16130919"/>
              <a:gd name="connsiteY56" fmla="*/ 1861812 h 4720649"/>
              <a:gd name="connsiteX57" fmla="*/ 12935 w 16130919"/>
              <a:gd name="connsiteY57" fmla="*/ 2384327 h 4720649"/>
              <a:gd name="connsiteX58" fmla="*/ 12935 w 16130919"/>
              <a:gd name="connsiteY58" fmla="*/ 2694570 h 4720649"/>
              <a:gd name="connsiteX59" fmla="*/ 61921 w 16130919"/>
              <a:gd name="connsiteY59" fmla="*/ 2906841 h 4720649"/>
              <a:gd name="connsiteX60" fmla="*/ 143563 w 16130919"/>
              <a:gd name="connsiteY60" fmla="*/ 3021141 h 4720649"/>
              <a:gd name="connsiteX0" fmla="*/ 45592 w 16131178"/>
              <a:gd name="connsiteY0" fmla="*/ 2972155 h 4720649"/>
              <a:gd name="connsiteX1" fmla="*/ 421149 w 16131178"/>
              <a:gd name="connsiteY1" fmla="*/ 2972155 h 4720649"/>
              <a:gd name="connsiteX2" fmla="*/ 731392 w 16131178"/>
              <a:gd name="connsiteY2" fmla="*/ 2988484 h 4720649"/>
              <a:gd name="connsiteX3" fmla="*/ 1286563 w 16131178"/>
              <a:gd name="connsiteY3" fmla="*/ 3037470 h 4720649"/>
              <a:gd name="connsiteX4" fmla="*/ 1711106 w 16131178"/>
              <a:gd name="connsiteY4" fmla="*/ 3135441 h 4720649"/>
              <a:gd name="connsiteX5" fmla="*/ 2037678 w 16131178"/>
              <a:gd name="connsiteY5" fmla="*/ 3151770 h 4720649"/>
              <a:gd name="connsiteX6" fmla="*/ 2707149 w 16131178"/>
              <a:gd name="connsiteY6" fmla="*/ 3168098 h 4720649"/>
              <a:gd name="connsiteX7" fmla="*/ 3229663 w 16131178"/>
              <a:gd name="connsiteY7" fmla="*/ 3200755 h 4720649"/>
              <a:gd name="connsiteX8" fmla="*/ 3556235 w 16131178"/>
              <a:gd name="connsiteY8" fmla="*/ 3331384 h 4720649"/>
              <a:gd name="connsiteX9" fmla="*/ 4470635 w 16131178"/>
              <a:gd name="connsiteY9" fmla="*/ 3527327 h 4720649"/>
              <a:gd name="connsiteX10" fmla="*/ 4797206 w 16131178"/>
              <a:gd name="connsiteY10" fmla="*/ 3592641 h 4720649"/>
              <a:gd name="connsiteX11" fmla="*/ 5221749 w 16131178"/>
              <a:gd name="connsiteY11" fmla="*/ 3674284 h 4720649"/>
              <a:gd name="connsiteX12" fmla="*/ 5940206 w 16131178"/>
              <a:gd name="connsiteY12" fmla="*/ 3886555 h 4720649"/>
              <a:gd name="connsiteX13" fmla="*/ 6266778 w 16131178"/>
              <a:gd name="connsiteY13" fmla="*/ 4049841 h 4720649"/>
              <a:gd name="connsiteX14" fmla="*/ 6511706 w 16131178"/>
              <a:gd name="connsiteY14" fmla="*/ 4245784 h 4720649"/>
              <a:gd name="connsiteX15" fmla="*/ 6903592 w 16131178"/>
              <a:gd name="connsiteY15" fmla="*/ 4474384 h 4720649"/>
              <a:gd name="connsiteX16" fmla="*/ 7295478 w 16131178"/>
              <a:gd name="connsiteY16" fmla="*/ 4702984 h 4720649"/>
              <a:gd name="connsiteX17" fmla="*/ 7622049 w 16131178"/>
              <a:gd name="connsiteY17" fmla="*/ 4670327 h 4720649"/>
              <a:gd name="connsiteX18" fmla="*/ 8144563 w 16131178"/>
              <a:gd name="connsiteY18" fmla="*/ 4392741 h 4720649"/>
              <a:gd name="connsiteX19" fmla="*/ 8634421 w 16131178"/>
              <a:gd name="connsiteY19" fmla="*/ 4115155 h 4720649"/>
              <a:gd name="connsiteX20" fmla="*/ 8977321 w 16131178"/>
              <a:gd name="connsiteY20" fmla="*/ 3968198 h 4720649"/>
              <a:gd name="connsiteX21" fmla="*/ 9287563 w 16131178"/>
              <a:gd name="connsiteY21" fmla="*/ 3886555 h 4720649"/>
              <a:gd name="connsiteX22" fmla="*/ 10038678 w 16131178"/>
              <a:gd name="connsiteY22" fmla="*/ 3690612 h 4720649"/>
              <a:gd name="connsiteX23" fmla="*/ 10528535 w 16131178"/>
              <a:gd name="connsiteY23" fmla="*/ 3527327 h 4720649"/>
              <a:gd name="connsiteX24" fmla="*/ 10740806 w 16131178"/>
              <a:gd name="connsiteY24" fmla="*/ 3380370 h 4720649"/>
              <a:gd name="connsiteX25" fmla="*/ 11230663 w 16131178"/>
              <a:gd name="connsiteY25" fmla="*/ 3315055 h 4720649"/>
              <a:gd name="connsiteX26" fmla="*/ 12161392 w 16131178"/>
              <a:gd name="connsiteY26" fmla="*/ 3217084 h 4720649"/>
              <a:gd name="connsiteX27" fmla="*/ 12553278 w 16131178"/>
              <a:gd name="connsiteY27" fmla="*/ 3086455 h 4720649"/>
              <a:gd name="connsiteX28" fmla="*/ 12977821 w 16131178"/>
              <a:gd name="connsiteY28" fmla="*/ 3053798 h 4720649"/>
              <a:gd name="connsiteX29" fmla="*/ 13418692 w 16131178"/>
              <a:gd name="connsiteY29" fmla="*/ 3021141 h 4720649"/>
              <a:gd name="connsiteX30" fmla="*/ 14080742 w 16131178"/>
              <a:gd name="connsiteY30" fmla="*/ 3026584 h 4720649"/>
              <a:gd name="connsiteX31" fmla="*/ 14888758 w 16131178"/>
              <a:gd name="connsiteY31" fmla="*/ 3017182 h 4720649"/>
              <a:gd name="connsiteX32" fmla="*/ 16127751 w 16131178"/>
              <a:gd name="connsiteY32" fmla="*/ 3094867 h 4720649"/>
              <a:gd name="connsiteX33" fmla="*/ 14480049 w 16131178"/>
              <a:gd name="connsiteY33" fmla="*/ 1943455 h 4720649"/>
              <a:gd name="connsiteX34" fmla="*/ 14235121 w 16131178"/>
              <a:gd name="connsiteY34" fmla="*/ 1502584 h 4720649"/>
              <a:gd name="connsiteX35" fmla="*/ 14071835 w 16131178"/>
              <a:gd name="connsiteY35" fmla="*/ 1339298 h 4720649"/>
              <a:gd name="connsiteX36" fmla="*/ 13777921 w 16131178"/>
              <a:gd name="connsiteY36" fmla="*/ 1241327 h 4720649"/>
              <a:gd name="connsiteX37" fmla="*/ 13173763 w 16131178"/>
              <a:gd name="connsiteY37" fmla="*/ 898427 h 4720649"/>
              <a:gd name="connsiteX38" fmla="*/ 12781878 w 16131178"/>
              <a:gd name="connsiteY38" fmla="*/ 767798 h 4720649"/>
              <a:gd name="connsiteX39" fmla="*/ 12079749 w 16131178"/>
              <a:gd name="connsiteY39" fmla="*/ 539198 h 4720649"/>
              <a:gd name="connsiteX40" fmla="*/ 11589892 w 16131178"/>
              <a:gd name="connsiteY40" fmla="*/ 408570 h 4720649"/>
              <a:gd name="connsiteX41" fmla="*/ 10920421 w 16131178"/>
              <a:gd name="connsiteY41" fmla="*/ 261612 h 4720649"/>
              <a:gd name="connsiteX42" fmla="*/ 10495878 w 16131178"/>
              <a:gd name="connsiteY42" fmla="*/ 212627 h 4720649"/>
              <a:gd name="connsiteX43" fmla="*/ 10038678 w 16131178"/>
              <a:gd name="connsiteY43" fmla="*/ 179970 h 4720649"/>
              <a:gd name="connsiteX44" fmla="*/ 8895678 w 16131178"/>
              <a:gd name="connsiteY44" fmla="*/ 33012 h 4720649"/>
              <a:gd name="connsiteX45" fmla="*/ 7491421 w 16131178"/>
              <a:gd name="connsiteY45" fmla="*/ 16684 h 4720649"/>
              <a:gd name="connsiteX46" fmla="*/ 6805621 w 16131178"/>
              <a:gd name="connsiteY46" fmla="*/ 355 h 4720649"/>
              <a:gd name="connsiteX47" fmla="*/ 5662621 w 16131178"/>
              <a:gd name="connsiteY47" fmla="*/ 33012 h 4720649"/>
              <a:gd name="connsiteX48" fmla="*/ 5025806 w 16131178"/>
              <a:gd name="connsiteY48" fmla="*/ 98327 h 4720649"/>
              <a:gd name="connsiteX49" fmla="*/ 3899135 w 16131178"/>
              <a:gd name="connsiteY49" fmla="*/ 147312 h 4720649"/>
              <a:gd name="connsiteX50" fmla="*/ 3099035 w 16131178"/>
              <a:gd name="connsiteY50" fmla="*/ 326927 h 4720649"/>
              <a:gd name="connsiteX51" fmla="*/ 2266278 w 16131178"/>
              <a:gd name="connsiteY51" fmla="*/ 522870 h 4720649"/>
              <a:gd name="connsiteX52" fmla="*/ 1841735 w 16131178"/>
              <a:gd name="connsiteY52" fmla="*/ 686155 h 4720649"/>
              <a:gd name="connsiteX53" fmla="*/ 1417192 w 16131178"/>
              <a:gd name="connsiteY53" fmla="*/ 849441 h 4720649"/>
              <a:gd name="connsiteX54" fmla="*/ 862021 w 16131178"/>
              <a:gd name="connsiteY54" fmla="*/ 1176012 h 4720649"/>
              <a:gd name="connsiteX55" fmla="*/ 437478 w 16131178"/>
              <a:gd name="connsiteY55" fmla="*/ 1502584 h 4720649"/>
              <a:gd name="connsiteX56" fmla="*/ 159892 w 16131178"/>
              <a:gd name="connsiteY56" fmla="*/ 1861812 h 4720649"/>
              <a:gd name="connsiteX57" fmla="*/ 12935 w 16131178"/>
              <a:gd name="connsiteY57" fmla="*/ 2384327 h 4720649"/>
              <a:gd name="connsiteX58" fmla="*/ 12935 w 16131178"/>
              <a:gd name="connsiteY58" fmla="*/ 2694570 h 4720649"/>
              <a:gd name="connsiteX59" fmla="*/ 61921 w 16131178"/>
              <a:gd name="connsiteY59" fmla="*/ 2906841 h 4720649"/>
              <a:gd name="connsiteX60" fmla="*/ 143563 w 16131178"/>
              <a:gd name="connsiteY60" fmla="*/ 3021141 h 4720649"/>
              <a:gd name="connsiteX0" fmla="*/ 45592 w 17834585"/>
              <a:gd name="connsiteY0" fmla="*/ 2972155 h 4720649"/>
              <a:gd name="connsiteX1" fmla="*/ 421149 w 17834585"/>
              <a:gd name="connsiteY1" fmla="*/ 2972155 h 4720649"/>
              <a:gd name="connsiteX2" fmla="*/ 731392 w 17834585"/>
              <a:gd name="connsiteY2" fmla="*/ 2988484 h 4720649"/>
              <a:gd name="connsiteX3" fmla="*/ 1286563 w 17834585"/>
              <a:gd name="connsiteY3" fmla="*/ 3037470 h 4720649"/>
              <a:gd name="connsiteX4" fmla="*/ 1711106 w 17834585"/>
              <a:gd name="connsiteY4" fmla="*/ 3135441 h 4720649"/>
              <a:gd name="connsiteX5" fmla="*/ 2037678 w 17834585"/>
              <a:gd name="connsiteY5" fmla="*/ 3151770 h 4720649"/>
              <a:gd name="connsiteX6" fmla="*/ 2707149 w 17834585"/>
              <a:gd name="connsiteY6" fmla="*/ 3168098 h 4720649"/>
              <a:gd name="connsiteX7" fmla="*/ 3229663 w 17834585"/>
              <a:gd name="connsiteY7" fmla="*/ 3200755 h 4720649"/>
              <a:gd name="connsiteX8" fmla="*/ 3556235 w 17834585"/>
              <a:gd name="connsiteY8" fmla="*/ 3331384 h 4720649"/>
              <a:gd name="connsiteX9" fmla="*/ 4470635 w 17834585"/>
              <a:gd name="connsiteY9" fmla="*/ 3527327 h 4720649"/>
              <a:gd name="connsiteX10" fmla="*/ 4797206 w 17834585"/>
              <a:gd name="connsiteY10" fmla="*/ 3592641 h 4720649"/>
              <a:gd name="connsiteX11" fmla="*/ 5221749 w 17834585"/>
              <a:gd name="connsiteY11" fmla="*/ 3674284 h 4720649"/>
              <a:gd name="connsiteX12" fmla="*/ 5940206 w 17834585"/>
              <a:gd name="connsiteY12" fmla="*/ 3886555 h 4720649"/>
              <a:gd name="connsiteX13" fmla="*/ 6266778 w 17834585"/>
              <a:gd name="connsiteY13" fmla="*/ 4049841 h 4720649"/>
              <a:gd name="connsiteX14" fmla="*/ 6511706 w 17834585"/>
              <a:gd name="connsiteY14" fmla="*/ 4245784 h 4720649"/>
              <a:gd name="connsiteX15" fmla="*/ 6903592 w 17834585"/>
              <a:gd name="connsiteY15" fmla="*/ 4474384 h 4720649"/>
              <a:gd name="connsiteX16" fmla="*/ 7295478 w 17834585"/>
              <a:gd name="connsiteY16" fmla="*/ 4702984 h 4720649"/>
              <a:gd name="connsiteX17" fmla="*/ 7622049 w 17834585"/>
              <a:gd name="connsiteY17" fmla="*/ 4670327 h 4720649"/>
              <a:gd name="connsiteX18" fmla="*/ 8144563 w 17834585"/>
              <a:gd name="connsiteY18" fmla="*/ 4392741 h 4720649"/>
              <a:gd name="connsiteX19" fmla="*/ 8634421 w 17834585"/>
              <a:gd name="connsiteY19" fmla="*/ 4115155 h 4720649"/>
              <a:gd name="connsiteX20" fmla="*/ 8977321 w 17834585"/>
              <a:gd name="connsiteY20" fmla="*/ 3968198 h 4720649"/>
              <a:gd name="connsiteX21" fmla="*/ 9287563 w 17834585"/>
              <a:gd name="connsiteY21" fmla="*/ 3886555 h 4720649"/>
              <a:gd name="connsiteX22" fmla="*/ 10038678 w 17834585"/>
              <a:gd name="connsiteY22" fmla="*/ 3690612 h 4720649"/>
              <a:gd name="connsiteX23" fmla="*/ 10528535 w 17834585"/>
              <a:gd name="connsiteY23" fmla="*/ 3527327 h 4720649"/>
              <a:gd name="connsiteX24" fmla="*/ 10740806 w 17834585"/>
              <a:gd name="connsiteY24" fmla="*/ 3380370 h 4720649"/>
              <a:gd name="connsiteX25" fmla="*/ 11230663 w 17834585"/>
              <a:gd name="connsiteY25" fmla="*/ 3315055 h 4720649"/>
              <a:gd name="connsiteX26" fmla="*/ 12161392 w 17834585"/>
              <a:gd name="connsiteY26" fmla="*/ 3217084 h 4720649"/>
              <a:gd name="connsiteX27" fmla="*/ 12553278 w 17834585"/>
              <a:gd name="connsiteY27" fmla="*/ 3086455 h 4720649"/>
              <a:gd name="connsiteX28" fmla="*/ 12977821 w 17834585"/>
              <a:gd name="connsiteY28" fmla="*/ 3053798 h 4720649"/>
              <a:gd name="connsiteX29" fmla="*/ 13418692 w 17834585"/>
              <a:gd name="connsiteY29" fmla="*/ 3021141 h 4720649"/>
              <a:gd name="connsiteX30" fmla="*/ 14080742 w 17834585"/>
              <a:gd name="connsiteY30" fmla="*/ 3026584 h 4720649"/>
              <a:gd name="connsiteX31" fmla="*/ 14888758 w 17834585"/>
              <a:gd name="connsiteY31" fmla="*/ 3017182 h 4720649"/>
              <a:gd name="connsiteX32" fmla="*/ 16127751 w 17834585"/>
              <a:gd name="connsiteY32" fmla="*/ 3094867 h 4720649"/>
              <a:gd name="connsiteX33" fmla="*/ 17791285 w 17834585"/>
              <a:gd name="connsiteY33" fmla="*/ 3148800 h 4720649"/>
              <a:gd name="connsiteX34" fmla="*/ 14235121 w 17834585"/>
              <a:gd name="connsiteY34" fmla="*/ 1502584 h 4720649"/>
              <a:gd name="connsiteX35" fmla="*/ 14071835 w 17834585"/>
              <a:gd name="connsiteY35" fmla="*/ 1339298 h 4720649"/>
              <a:gd name="connsiteX36" fmla="*/ 13777921 w 17834585"/>
              <a:gd name="connsiteY36" fmla="*/ 1241327 h 4720649"/>
              <a:gd name="connsiteX37" fmla="*/ 13173763 w 17834585"/>
              <a:gd name="connsiteY37" fmla="*/ 898427 h 4720649"/>
              <a:gd name="connsiteX38" fmla="*/ 12781878 w 17834585"/>
              <a:gd name="connsiteY38" fmla="*/ 767798 h 4720649"/>
              <a:gd name="connsiteX39" fmla="*/ 12079749 w 17834585"/>
              <a:gd name="connsiteY39" fmla="*/ 539198 h 4720649"/>
              <a:gd name="connsiteX40" fmla="*/ 11589892 w 17834585"/>
              <a:gd name="connsiteY40" fmla="*/ 408570 h 4720649"/>
              <a:gd name="connsiteX41" fmla="*/ 10920421 w 17834585"/>
              <a:gd name="connsiteY41" fmla="*/ 261612 h 4720649"/>
              <a:gd name="connsiteX42" fmla="*/ 10495878 w 17834585"/>
              <a:gd name="connsiteY42" fmla="*/ 212627 h 4720649"/>
              <a:gd name="connsiteX43" fmla="*/ 10038678 w 17834585"/>
              <a:gd name="connsiteY43" fmla="*/ 179970 h 4720649"/>
              <a:gd name="connsiteX44" fmla="*/ 8895678 w 17834585"/>
              <a:gd name="connsiteY44" fmla="*/ 33012 h 4720649"/>
              <a:gd name="connsiteX45" fmla="*/ 7491421 w 17834585"/>
              <a:gd name="connsiteY45" fmla="*/ 16684 h 4720649"/>
              <a:gd name="connsiteX46" fmla="*/ 6805621 w 17834585"/>
              <a:gd name="connsiteY46" fmla="*/ 355 h 4720649"/>
              <a:gd name="connsiteX47" fmla="*/ 5662621 w 17834585"/>
              <a:gd name="connsiteY47" fmla="*/ 33012 h 4720649"/>
              <a:gd name="connsiteX48" fmla="*/ 5025806 w 17834585"/>
              <a:gd name="connsiteY48" fmla="*/ 98327 h 4720649"/>
              <a:gd name="connsiteX49" fmla="*/ 3899135 w 17834585"/>
              <a:gd name="connsiteY49" fmla="*/ 147312 h 4720649"/>
              <a:gd name="connsiteX50" fmla="*/ 3099035 w 17834585"/>
              <a:gd name="connsiteY50" fmla="*/ 326927 h 4720649"/>
              <a:gd name="connsiteX51" fmla="*/ 2266278 w 17834585"/>
              <a:gd name="connsiteY51" fmla="*/ 522870 h 4720649"/>
              <a:gd name="connsiteX52" fmla="*/ 1841735 w 17834585"/>
              <a:gd name="connsiteY52" fmla="*/ 686155 h 4720649"/>
              <a:gd name="connsiteX53" fmla="*/ 1417192 w 17834585"/>
              <a:gd name="connsiteY53" fmla="*/ 849441 h 4720649"/>
              <a:gd name="connsiteX54" fmla="*/ 862021 w 17834585"/>
              <a:gd name="connsiteY54" fmla="*/ 1176012 h 4720649"/>
              <a:gd name="connsiteX55" fmla="*/ 437478 w 17834585"/>
              <a:gd name="connsiteY55" fmla="*/ 1502584 h 4720649"/>
              <a:gd name="connsiteX56" fmla="*/ 159892 w 17834585"/>
              <a:gd name="connsiteY56" fmla="*/ 1861812 h 4720649"/>
              <a:gd name="connsiteX57" fmla="*/ 12935 w 17834585"/>
              <a:gd name="connsiteY57" fmla="*/ 2384327 h 4720649"/>
              <a:gd name="connsiteX58" fmla="*/ 12935 w 17834585"/>
              <a:gd name="connsiteY58" fmla="*/ 2694570 h 4720649"/>
              <a:gd name="connsiteX59" fmla="*/ 61921 w 17834585"/>
              <a:gd name="connsiteY59" fmla="*/ 2906841 h 4720649"/>
              <a:gd name="connsiteX60" fmla="*/ 143563 w 17834585"/>
              <a:gd name="connsiteY60" fmla="*/ 3021141 h 4720649"/>
              <a:gd name="connsiteX0" fmla="*/ 45592 w 17836372"/>
              <a:gd name="connsiteY0" fmla="*/ 2972155 h 4720649"/>
              <a:gd name="connsiteX1" fmla="*/ 421149 w 17836372"/>
              <a:gd name="connsiteY1" fmla="*/ 2972155 h 4720649"/>
              <a:gd name="connsiteX2" fmla="*/ 731392 w 17836372"/>
              <a:gd name="connsiteY2" fmla="*/ 2988484 h 4720649"/>
              <a:gd name="connsiteX3" fmla="*/ 1286563 w 17836372"/>
              <a:gd name="connsiteY3" fmla="*/ 3037470 h 4720649"/>
              <a:gd name="connsiteX4" fmla="*/ 1711106 w 17836372"/>
              <a:gd name="connsiteY4" fmla="*/ 3135441 h 4720649"/>
              <a:gd name="connsiteX5" fmla="*/ 2037678 w 17836372"/>
              <a:gd name="connsiteY5" fmla="*/ 3151770 h 4720649"/>
              <a:gd name="connsiteX6" fmla="*/ 2707149 w 17836372"/>
              <a:gd name="connsiteY6" fmla="*/ 3168098 h 4720649"/>
              <a:gd name="connsiteX7" fmla="*/ 3229663 w 17836372"/>
              <a:gd name="connsiteY7" fmla="*/ 3200755 h 4720649"/>
              <a:gd name="connsiteX8" fmla="*/ 3556235 w 17836372"/>
              <a:gd name="connsiteY8" fmla="*/ 3331384 h 4720649"/>
              <a:gd name="connsiteX9" fmla="*/ 4470635 w 17836372"/>
              <a:gd name="connsiteY9" fmla="*/ 3527327 h 4720649"/>
              <a:gd name="connsiteX10" fmla="*/ 4797206 w 17836372"/>
              <a:gd name="connsiteY10" fmla="*/ 3592641 h 4720649"/>
              <a:gd name="connsiteX11" fmla="*/ 5221749 w 17836372"/>
              <a:gd name="connsiteY11" fmla="*/ 3674284 h 4720649"/>
              <a:gd name="connsiteX12" fmla="*/ 5940206 w 17836372"/>
              <a:gd name="connsiteY12" fmla="*/ 3886555 h 4720649"/>
              <a:gd name="connsiteX13" fmla="*/ 6266778 w 17836372"/>
              <a:gd name="connsiteY13" fmla="*/ 4049841 h 4720649"/>
              <a:gd name="connsiteX14" fmla="*/ 6511706 w 17836372"/>
              <a:gd name="connsiteY14" fmla="*/ 4245784 h 4720649"/>
              <a:gd name="connsiteX15" fmla="*/ 6903592 w 17836372"/>
              <a:gd name="connsiteY15" fmla="*/ 4474384 h 4720649"/>
              <a:gd name="connsiteX16" fmla="*/ 7295478 w 17836372"/>
              <a:gd name="connsiteY16" fmla="*/ 4702984 h 4720649"/>
              <a:gd name="connsiteX17" fmla="*/ 7622049 w 17836372"/>
              <a:gd name="connsiteY17" fmla="*/ 4670327 h 4720649"/>
              <a:gd name="connsiteX18" fmla="*/ 8144563 w 17836372"/>
              <a:gd name="connsiteY18" fmla="*/ 4392741 h 4720649"/>
              <a:gd name="connsiteX19" fmla="*/ 8634421 w 17836372"/>
              <a:gd name="connsiteY19" fmla="*/ 4115155 h 4720649"/>
              <a:gd name="connsiteX20" fmla="*/ 8977321 w 17836372"/>
              <a:gd name="connsiteY20" fmla="*/ 3968198 h 4720649"/>
              <a:gd name="connsiteX21" fmla="*/ 9287563 w 17836372"/>
              <a:gd name="connsiteY21" fmla="*/ 3886555 h 4720649"/>
              <a:gd name="connsiteX22" fmla="*/ 10038678 w 17836372"/>
              <a:gd name="connsiteY22" fmla="*/ 3690612 h 4720649"/>
              <a:gd name="connsiteX23" fmla="*/ 10528535 w 17836372"/>
              <a:gd name="connsiteY23" fmla="*/ 3527327 h 4720649"/>
              <a:gd name="connsiteX24" fmla="*/ 10740806 w 17836372"/>
              <a:gd name="connsiteY24" fmla="*/ 3380370 h 4720649"/>
              <a:gd name="connsiteX25" fmla="*/ 11230663 w 17836372"/>
              <a:gd name="connsiteY25" fmla="*/ 3315055 h 4720649"/>
              <a:gd name="connsiteX26" fmla="*/ 12161392 w 17836372"/>
              <a:gd name="connsiteY26" fmla="*/ 3217084 h 4720649"/>
              <a:gd name="connsiteX27" fmla="*/ 12553278 w 17836372"/>
              <a:gd name="connsiteY27" fmla="*/ 3086455 h 4720649"/>
              <a:gd name="connsiteX28" fmla="*/ 12977821 w 17836372"/>
              <a:gd name="connsiteY28" fmla="*/ 3053798 h 4720649"/>
              <a:gd name="connsiteX29" fmla="*/ 13418692 w 17836372"/>
              <a:gd name="connsiteY29" fmla="*/ 3021141 h 4720649"/>
              <a:gd name="connsiteX30" fmla="*/ 14080742 w 17836372"/>
              <a:gd name="connsiteY30" fmla="*/ 3026584 h 4720649"/>
              <a:gd name="connsiteX31" fmla="*/ 14888758 w 17836372"/>
              <a:gd name="connsiteY31" fmla="*/ 3017182 h 4720649"/>
              <a:gd name="connsiteX32" fmla="*/ 16155460 w 17836372"/>
              <a:gd name="connsiteY32" fmla="*/ 3136431 h 4720649"/>
              <a:gd name="connsiteX33" fmla="*/ 17791285 w 17836372"/>
              <a:gd name="connsiteY33" fmla="*/ 3148800 h 4720649"/>
              <a:gd name="connsiteX34" fmla="*/ 14235121 w 17836372"/>
              <a:gd name="connsiteY34" fmla="*/ 1502584 h 4720649"/>
              <a:gd name="connsiteX35" fmla="*/ 14071835 w 17836372"/>
              <a:gd name="connsiteY35" fmla="*/ 1339298 h 4720649"/>
              <a:gd name="connsiteX36" fmla="*/ 13777921 w 17836372"/>
              <a:gd name="connsiteY36" fmla="*/ 1241327 h 4720649"/>
              <a:gd name="connsiteX37" fmla="*/ 13173763 w 17836372"/>
              <a:gd name="connsiteY37" fmla="*/ 898427 h 4720649"/>
              <a:gd name="connsiteX38" fmla="*/ 12781878 w 17836372"/>
              <a:gd name="connsiteY38" fmla="*/ 767798 h 4720649"/>
              <a:gd name="connsiteX39" fmla="*/ 12079749 w 17836372"/>
              <a:gd name="connsiteY39" fmla="*/ 539198 h 4720649"/>
              <a:gd name="connsiteX40" fmla="*/ 11589892 w 17836372"/>
              <a:gd name="connsiteY40" fmla="*/ 408570 h 4720649"/>
              <a:gd name="connsiteX41" fmla="*/ 10920421 w 17836372"/>
              <a:gd name="connsiteY41" fmla="*/ 261612 h 4720649"/>
              <a:gd name="connsiteX42" fmla="*/ 10495878 w 17836372"/>
              <a:gd name="connsiteY42" fmla="*/ 212627 h 4720649"/>
              <a:gd name="connsiteX43" fmla="*/ 10038678 w 17836372"/>
              <a:gd name="connsiteY43" fmla="*/ 179970 h 4720649"/>
              <a:gd name="connsiteX44" fmla="*/ 8895678 w 17836372"/>
              <a:gd name="connsiteY44" fmla="*/ 33012 h 4720649"/>
              <a:gd name="connsiteX45" fmla="*/ 7491421 w 17836372"/>
              <a:gd name="connsiteY45" fmla="*/ 16684 h 4720649"/>
              <a:gd name="connsiteX46" fmla="*/ 6805621 w 17836372"/>
              <a:gd name="connsiteY46" fmla="*/ 355 h 4720649"/>
              <a:gd name="connsiteX47" fmla="*/ 5662621 w 17836372"/>
              <a:gd name="connsiteY47" fmla="*/ 33012 h 4720649"/>
              <a:gd name="connsiteX48" fmla="*/ 5025806 w 17836372"/>
              <a:gd name="connsiteY48" fmla="*/ 98327 h 4720649"/>
              <a:gd name="connsiteX49" fmla="*/ 3899135 w 17836372"/>
              <a:gd name="connsiteY49" fmla="*/ 147312 h 4720649"/>
              <a:gd name="connsiteX50" fmla="*/ 3099035 w 17836372"/>
              <a:gd name="connsiteY50" fmla="*/ 326927 h 4720649"/>
              <a:gd name="connsiteX51" fmla="*/ 2266278 w 17836372"/>
              <a:gd name="connsiteY51" fmla="*/ 522870 h 4720649"/>
              <a:gd name="connsiteX52" fmla="*/ 1841735 w 17836372"/>
              <a:gd name="connsiteY52" fmla="*/ 686155 h 4720649"/>
              <a:gd name="connsiteX53" fmla="*/ 1417192 w 17836372"/>
              <a:gd name="connsiteY53" fmla="*/ 849441 h 4720649"/>
              <a:gd name="connsiteX54" fmla="*/ 862021 w 17836372"/>
              <a:gd name="connsiteY54" fmla="*/ 1176012 h 4720649"/>
              <a:gd name="connsiteX55" fmla="*/ 437478 w 17836372"/>
              <a:gd name="connsiteY55" fmla="*/ 1502584 h 4720649"/>
              <a:gd name="connsiteX56" fmla="*/ 159892 w 17836372"/>
              <a:gd name="connsiteY56" fmla="*/ 1861812 h 4720649"/>
              <a:gd name="connsiteX57" fmla="*/ 12935 w 17836372"/>
              <a:gd name="connsiteY57" fmla="*/ 2384327 h 4720649"/>
              <a:gd name="connsiteX58" fmla="*/ 12935 w 17836372"/>
              <a:gd name="connsiteY58" fmla="*/ 2694570 h 4720649"/>
              <a:gd name="connsiteX59" fmla="*/ 61921 w 17836372"/>
              <a:gd name="connsiteY59" fmla="*/ 2906841 h 4720649"/>
              <a:gd name="connsiteX60" fmla="*/ 143563 w 17836372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071835 w 17792413"/>
              <a:gd name="connsiteY35" fmla="*/ 1339298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487471 w 17792413"/>
              <a:gd name="connsiteY35" fmla="*/ 2683189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660"/>
              <a:gd name="connsiteY0" fmla="*/ 2972155 h 4720649"/>
              <a:gd name="connsiteX1" fmla="*/ 421149 w 17792660"/>
              <a:gd name="connsiteY1" fmla="*/ 2972155 h 4720649"/>
              <a:gd name="connsiteX2" fmla="*/ 731392 w 17792660"/>
              <a:gd name="connsiteY2" fmla="*/ 2988484 h 4720649"/>
              <a:gd name="connsiteX3" fmla="*/ 1286563 w 17792660"/>
              <a:gd name="connsiteY3" fmla="*/ 3037470 h 4720649"/>
              <a:gd name="connsiteX4" fmla="*/ 1711106 w 17792660"/>
              <a:gd name="connsiteY4" fmla="*/ 3135441 h 4720649"/>
              <a:gd name="connsiteX5" fmla="*/ 2037678 w 17792660"/>
              <a:gd name="connsiteY5" fmla="*/ 3151770 h 4720649"/>
              <a:gd name="connsiteX6" fmla="*/ 2707149 w 17792660"/>
              <a:gd name="connsiteY6" fmla="*/ 3168098 h 4720649"/>
              <a:gd name="connsiteX7" fmla="*/ 3229663 w 17792660"/>
              <a:gd name="connsiteY7" fmla="*/ 3200755 h 4720649"/>
              <a:gd name="connsiteX8" fmla="*/ 3556235 w 17792660"/>
              <a:gd name="connsiteY8" fmla="*/ 3331384 h 4720649"/>
              <a:gd name="connsiteX9" fmla="*/ 4470635 w 17792660"/>
              <a:gd name="connsiteY9" fmla="*/ 3527327 h 4720649"/>
              <a:gd name="connsiteX10" fmla="*/ 4797206 w 17792660"/>
              <a:gd name="connsiteY10" fmla="*/ 3592641 h 4720649"/>
              <a:gd name="connsiteX11" fmla="*/ 5221749 w 17792660"/>
              <a:gd name="connsiteY11" fmla="*/ 3674284 h 4720649"/>
              <a:gd name="connsiteX12" fmla="*/ 5940206 w 17792660"/>
              <a:gd name="connsiteY12" fmla="*/ 3886555 h 4720649"/>
              <a:gd name="connsiteX13" fmla="*/ 6266778 w 17792660"/>
              <a:gd name="connsiteY13" fmla="*/ 4049841 h 4720649"/>
              <a:gd name="connsiteX14" fmla="*/ 6511706 w 17792660"/>
              <a:gd name="connsiteY14" fmla="*/ 4245784 h 4720649"/>
              <a:gd name="connsiteX15" fmla="*/ 6903592 w 17792660"/>
              <a:gd name="connsiteY15" fmla="*/ 4474384 h 4720649"/>
              <a:gd name="connsiteX16" fmla="*/ 7295478 w 17792660"/>
              <a:gd name="connsiteY16" fmla="*/ 4702984 h 4720649"/>
              <a:gd name="connsiteX17" fmla="*/ 7622049 w 17792660"/>
              <a:gd name="connsiteY17" fmla="*/ 4670327 h 4720649"/>
              <a:gd name="connsiteX18" fmla="*/ 8144563 w 17792660"/>
              <a:gd name="connsiteY18" fmla="*/ 4392741 h 4720649"/>
              <a:gd name="connsiteX19" fmla="*/ 8634421 w 17792660"/>
              <a:gd name="connsiteY19" fmla="*/ 4115155 h 4720649"/>
              <a:gd name="connsiteX20" fmla="*/ 8977321 w 17792660"/>
              <a:gd name="connsiteY20" fmla="*/ 3968198 h 4720649"/>
              <a:gd name="connsiteX21" fmla="*/ 9287563 w 17792660"/>
              <a:gd name="connsiteY21" fmla="*/ 3886555 h 4720649"/>
              <a:gd name="connsiteX22" fmla="*/ 10038678 w 17792660"/>
              <a:gd name="connsiteY22" fmla="*/ 3690612 h 4720649"/>
              <a:gd name="connsiteX23" fmla="*/ 10528535 w 17792660"/>
              <a:gd name="connsiteY23" fmla="*/ 3527327 h 4720649"/>
              <a:gd name="connsiteX24" fmla="*/ 10740806 w 17792660"/>
              <a:gd name="connsiteY24" fmla="*/ 3380370 h 4720649"/>
              <a:gd name="connsiteX25" fmla="*/ 11230663 w 17792660"/>
              <a:gd name="connsiteY25" fmla="*/ 3315055 h 4720649"/>
              <a:gd name="connsiteX26" fmla="*/ 12161392 w 17792660"/>
              <a:gd name="connsiteY26" fmla="*/ 3217084 h 4720649"/>
              <a:gd name="connsiteX27" fmla="*/ 12553278 w 17792660"/>
              <a:gd name="connsiteY27" fmla="*/ 3086455 h 4720649"/>
              <a:gd name="connsiteX28" fmla="*/ 12977821 w 17792660"/>
              <a:gd name="connsiteY28" fmla="*/ 3053798 h 4720649"/>
              <a:gd name="connsiteX29" fmla="*/ 13418692 w 17792660"/>
              <a:gd name="connsiteY29" fmla="*/ 3021141 h 4720649"/>
              <a:gd name="connsiteX30" fmla="*/ 14080742 w 17792660"/>
              <a:gd name="connsiteY30" fmla="*/ 3026584 h 4720649"/>
              <a:gd name="connsiteX31" fmla="*/ 14888758 w 17792660"/>
              <a:gd name="connsiteY31" fmla="*/ 3017182 h 4720649"/>
              <a:gd name="connsiteX32" fmla="*/ 16155460 w 17792660"/>
              <a:gd name="connsiteY32" fmla="*/ 3136431 h 4720649"/>
              <a:gd name="connsiteX33" fmla="*/ 17791285 w 17792660"/>
              <a:gd name="connsiteY33" fmla="*/ 3148800 h 4720649"/>
              <a:gd name="connsiteX34" fmla="*/ 15869957 w 17792660"/>
              <a:gd name="connsiteY34" fmla="*/ 3040439 h 4720649"/>
              <a:gd name="connsiteX35" fmla="*/ 14487471 w 17792660"/>
              <a:gd name="connsiteY35" fmla="*/ 2683189 h 4720649"/>
              <a:gd name="connsiteX36" fmla="*/ 13777921 w 17792660"/>
              <a:gd name="connsiteY36" fmla="*/ 1241327 h 4720649"/>
              <a:gd name="connsiteX37" fmla="*/ 13173763 w 17792660"/>
              <a:gd name="connsiteY37" fmla="*/ 898427 h 4720649"/>
              <a:gd name="connsiteX38" fmla="*/ 12781878 w 17792660"/>
              <a:gd name="connsiteY38" fmla="*/ 767798 h 4720649"/>
              <a:gd name="connsiteX39" fmla="*/ 12079749 w 17792660"/>
              <a:gd name="connsiteY39" fmla="*/ 539198 h 4720649"/>
              <a:gd name="connsiteX40" fmla="*/ 11589892 w 17792660"/>
              <a:gd name="connsiteY40" fmla="*/ 408570 h 4720649"/>
              <a:gd name="connsiteX41" fmla="*/ 10920421 w 17792660"/>
              <a:gd name="connsiteY41" fmla="*/ 261612 h 4720649"/>
              <a:gd name="connsiteX42" fmla="*/ 10495878 w 17792660"/>
              <a:gd name="connsiteY42" fmla="*/ 212627 h 4720649"/>
              <a:gd name="connsiteX43" fmla="*/ 10038678 w 17792660"/>
              <a:gd name="connsiteY43" fmla="*/ 179970 h 4720649"/>
              <a:gd name="connsiteX44" fmla="*/ 8895678 w 17792660"/>
              <a:gd name="connsiteY44" fmla="*/ 33012 h 4720649"/>
              <a:gd name="connsiteX45" fmla="*/ 7491421 w 17792660"/>
              <a:gd name="connsiteY45" fmla="*/ 16684 h 4720649"/>
              <a:gd name="connsiteX46" fmla="*/ 6805621 w 17792660"/>
              <a:gd name="connsiteY46" fmla="*/ 355 h 4720649"/>
              <a:gd name="connsiteX47" fmla="*/ 5662621 w 17792660"/>
              <a:gd name="connsiteY47" fmla="*/ 33012 h 4720649"/>
              <a:gd name="connsiteX48" fmla="*/ 5025806 w 17792660"/>
              <a:gd name="connsiteY48" fmla="*/ 98327 h 4720649"/>
              <a:gd name="connsiteX49" fmla="*/ 3899135 w 17792660"/>
              <a:gd name="connsiteY49" fmla="*/ 147312 h 4720649"/>
              <a:gd name="connsiteX50" fmla="*/ 3099035 w 17792660"/>
              <a:gd name="connsiteY50" fmla="*/ 326927 h 4720649"/>
              <a:gd name="connsiteX51" fmla="*/ 2266278 w 17792660"/>
              <a:gd name="connsiteY51" fmla="*/ 522870 h 4720649"/>
              <a:gd name="connsiteX52" fmla="*/ 1841735 w 17792660"/>
              <a:gd name="connsiteY52" fmla="*/ 686155 h 4720649"/>
              <a:gd name="connsiteX53" fmla="*/ 1417192 w 17792660"/>
              <a:gd name="connsiteY53" fmla="*/ 849441 h 4720649"/>
              <a:gd name="connsiteX54" fmla="*/ 862021 w 17792660"/>
              <a:gd name="connsiteY54" fmla="*/ 1176012 h 4720649"/>
              <a:gd name="connsiteX55" fmla="*/ 437478 w 17792660"/>
              <a:gd name="connsiteY55" fmla="*/ 1502584 h 4720649"/>
              <a:gd name="connsiteX56" fmla="*/ 159892 w 17792660"/>
              <a:gd name="connsiteY56" fmla="*/ 1861812 h 4720649"/>
              <a:gd name="connsiteX57" fmla="*/ 12935 w 17792660"/>
              <a:gd name="connsiteY57" fmla="*/ 2384327 h 4720649"/>
              <a:gd name="connsiteX58" fmla="*/ 12935 w 17792660"/>
              <a:gd name="connsiteY58" fmla="*/ 2694570 h 4720649"/>
              <a:gd name="connsiteX59" fmla="*/ 61921 w 17792660"/>
              <a:gd name="connsiteY59" fmla="*/ 2906841 h 4720649"/>
              <a:gd name="connsiteX60" fmla="*/ 143563 w 17792660"/>
              <a:gd name="connsiteY60" fmla="*/ 3021141 h 4720649"/>
              <a:gd name="connsiteX0" fmla="*/ 45592 w 17791284"/>
              <a:gd name="connsiteY0" fmla="*/ 2972155 h 4720649"/>
              <a:gd name="connsiteX1" fmla="*/ 421149 w 17791284"/>
              <a:gd name="connsiteY1" fmla="*/ 2972155 h 4720649"/>
              <a:gd name="connsiteX2" fmla="*/ 731392 w 17791284"/>
              <a:gd name="connsiteY2" fmla="*/ 2988484 h 4720649"/>
              <a:gd name="connsiteX3" fmla="*/ 1286563 w 17791284"/>
              <a:gd name="connsiteY3" fmla="*/ 3037470 h 4720649"/>
              <a:gd name="connsiteX4" fmla="*/ 1711106 w 17791284"/>
              <a:gd name="connsiteY4" fmla="*/ 3135441 h 4720649"/>
              <a:gd name="connsiteX5" fmla="*/ 2037678 w 17791284"/>
              <a:gd name="connsiteY5" fmla="*/ 3151770 h 4720649"/>
              <a:gd name="connsiteX6" fmla="*/ 2707149 w 17791284"/>
              <a:gd name="connsiteY6" fmla="*/ 3168098 h 4720649"/>
              <a:gd name="connsiteX7" fmla="*/ 3229663 w 17791284"/>
              <a:gd name="connsiteY7" fmla="*/ 3200755 h 4720649"/>
              <a:gd name="connsiteX8" fmla="*/ 3556235 w 17791284"/>
              <a:gd name="connsiteY8" fmla="*/ 3331384 h 4720649"/>
              <a:gd name="connsiteX9" fmla="*/ 4470635 w 17791284"/>
              <a:gd name="connsiteY9" fmla="*/ 3527327 h 4720649"/>
              <a:gd name="connsiteX10" fmla="*/ 4797206 w 17791284"/>
              <a:gd name="connsiteY10" fmla="*/ 3592641 h 4720649"/>
              <a:gd name="connsiteX11" fmla="*/ 5221749 w 17791284"/>
              <a:gd name="connsiteY11" fmla="*/ 3674284 h 4720649"/>
              <a:gd name="connsiteX12" fmla="*/ 5940206 w 17791284"/>
              <a:gd name="connsiteY12" fmla="*/ 3886555 h 4720649"/>
              <a:gd name="connsiteX13" fmla="*/ 6266778 w 17791284"/>
              <a:gd name="connsiteY13" fmla="*/ 4049841 h 4720649"/>
              <a:gd name="connsiteX14" fmla="*/ 6511706 w 17791284"/>
              <a:gd name="connsiteY14" fmla="*/ 4245784 h 4720649"/>
              <a:gd name="connsiteX15" fmla="*/ 6903592 w 17791284"/>
              <a:gd name="connsiteY15" fmla="*/ 4474384 h 4720649"/>
              <a:gd name="connsiteX16" fmla="*/ 7295478 w 17791284"/>
              <a:gd name="connsiteY16" fmla="*/ 4702984 h 4720649"/>
              <a:gd name="connsiteX17" fmla="*/ 7622049 w 17791284"/>
              <a:gd name="connsiteY17" fmla="*/ 4670327 h 4720649"/>
              <a:gd name="connsiteX18" fmla="*/ 8144563 w 17791284"/>
              <a:gd name="connsiteY18" fmla="*/ 4392741 h 4720649"/>
              <a:gd name="connsiteX19" fmla="*/ 8634421 w 17791284"/>
              <a:gd name="connsiteY19" fmla="*/ 4115155 h 4720649"/>
              <a:gd name="connsiteX20" fmla="*/ 8977321 w 17791284"/>
              <a:gd name="connsiteY20" fmla="*/ 3968198 h 4720649"/>
              <a:gd name="connsiteX21" fmla="*/ 9287563 w 17791284"/>
              <a:gd name="connsiteY21" fmla="*/ 3886555 h 4720649"/>
              <a:gd name="connsiteX22" fmla="*/ 10038678 w 17791284"/>
              <a:gd name="connsiteY22" fmla="*/ 3690612 h 4720649"/>
              <a:gd name="connsiteX23" fmla="*/ 10528535 w 17791284"/>
              <a:gd name="connsiteY23" fmla="*/ 3527327 h 4720649"/>
              <a:gd name="connsiteX24" fmla="*/ 10740806 w 17791284"/>
              <a:gd name="connsiteY24" fmla="*/ 3380370 h 4720649"/>
              <a:gd name="connsiteX25" fmla="*/ 11230663 w 17791284"/>
              <a:gd name="connsiteY25" fmla="*/ 3315055 h 4720649"/>
              <a:gd name="connsiteX26" fmla="*/ 12161392 w 17791284"/>
              <a:gd name="connsiteY26" fmla="*/ 3217084 h 4720649"/>
              <a:gd name="connsiteX27" fmla="*/ 12553278 w 17791284"/>
              <a:gd name="connsiteY27" fmla="*/ 3086455 h 4720649"/>
              <a:gd name="connsiteX28" fmla="*/ 12977821 w 17791284"/>
              <a:gd name="connsiteY28" fmla="*/ 3053798 h 4720649"/>
              <a:gd name="connsiteX29" fmla="*/ 13418692 w 17791284"/>
              <a:gd name="connsiteY29" fmla="*/ 3021141 h 4720649"/>
              <a:gd name="connsiteX30" fmla="*/ 14080742 w 17791284"/>
              <a:gd name="connsiteY30" fmla="*/ 3026584 h 4720649"/>
              <a:gd name="connsiteX31" fmla="*/ 14888758 w 17791284"/>
              <a:gd name="connsiteY31" fmla="*/ 3017182 h 4720649"/>
              <a:gd name="connsiteX32" fmla="*/ 16155460 w 17791284"/>
              <a:gd name="connsiteY32" fmla="*/ 3136431 h 4720649"/>
              <a:gd name="connsiteX33" fmla="*/ 17791284 w 17791284"/>
              <a:gd name="connsiteY33" fmla="*/ 3273491 h 4720649"/>
              <a:gd name="connsiteX34" fmla="*/ 15869957 w 17791284"/>
              <a:gd name="connsiteY34" fmla="*/ 3040439 h 4720649"/>
              <a:gd name="connsiteX35" fmla="*/ 14487471 w 17791284"/>
              <a:gd name="connsiteY35" fmla="*/ 2683189 h 4720649"/>
              <a:gd name="connsiteX36" fmla="*/ 13777921 w 17791284"/>
              <a:gd name="connsiteY36" fmla="*/ 1241327 h 4720649"/>
              <a:gd name="connsiteX37" fmla="*/ 13173763 w 17791284"/>
              <a:gd name="connsiteY37" fmla="*/ 898427 h 4720649"/>
              <a:gd name="connsiteX38" fmla="*/ 12781878 w 17791284"/>
              <a:gd name="connsiteY38" fmla="*/ 767798 h 4720649"/>
              <a:gd name="connsiteX39" fmla="*/ 12079749 w 17791284"/>
              <a:gd name="connsiteY39" fmla="*/ 539198 h 4720649"/>
              <a:gd name="connsiteX40" fmla="*/ 11589892 w 17791284"/>
              <a:gd name="connsiteY40" fmla="*/ 408570 h 4720649"/>
              <a:gd name="connsiteX41" fmla="*/ 10920421 w 17791284"/>
              <a:gd name="connsiteY41" fmla="*/ 261612 h 4720649"/>
              <a:gd name="connsiteX42" fmla="*/ 10495878 w 17791284"/>
              <a:gd name="connsiteY42" fmla="*/ 212627 h 4720649"/>
              <a:gd name="connsiteX43" fmla="*/ 10038678 w 17791284"/>
              <a:gd name="connsiteY43" fmla="*/ 179970 h 4720649"/>
              <a:gd name="connsiteX44" fmla="*/ 8895678 w 17791284"/>
              <a:gd name="connsiteY44" fmla="*/ 33012 h 4720649"/>
              <a:gd name="connsiteX45" fmla="*/ 7491421 w 17791284"/>
              <a:gd name="connsiteY45" fmla="*/ 16684 h 4720649"/>
              <a:gd name="connsiteX46" fmla="*/ 6805621 w 17791284"/>
              <a:gd name="connsiteY46" fmla="*/ 355 h 4720649"/>
              <a:gd name="connsiteX47" fmla="*/ 5662621 w 17791284"/>
              <a:gd name="connsiteY47" fmla="*/ 33012 h 4720649"/>
              <a:gd name="connsiteX48" fmla="*/ 5025806 w 17791284"/>
              <a:gd name="connsiteY48" fmla="*/ 98327 h 4720649"/>
              <a:gd name="connsiteX49" fmla="*/ 3899135 w 17791284"/>
              <a:gd name="connsiteY49" fmla="*/ 147312 h 4720649"/>
              <a:gd name="connsiteX50" fmla="*/ 3099035 w 17791284"/>
              <a:gd name="connsiteY50" fmla="*/ 326927 h 4720649"/>
              <a:gd name="connsiteX51" fmla="*/ 2266278 w 17791284"/>
              <a:gd name="connsiteY51" fmla="*/ 522870 h 4720649"/>
              <a:gd name="connsiteX52" fmla="*/ 1841735 w 17791284"/>
              <a:gd name="connsiteY52" fmla="*/ 686155 h 4720649"/>
              <a:gd name="connsiteX53" fmla="*/ 1417192 w 17791284"/>
              <a:gd name="connsiteY53" fmla="*/ 849441 h 4720649"/>
              <a:gd name="connsiteX54" fmla="*/ 862021 w 17791284"/>
              <a:gd name="connsiteY54" fmla="*/ 1176012 h 4720649"/>
              <a:gd name="connsiteX55" fmla="*/ 437478 w 17791284"/>
              <a:gd name="connsiteY55" fmla="*/ 1502584 h 4720649"/>
              <a:gd name="connsiteX56" fmla="*/ 159892 w 17791284"/>
              <a:gd name="connsiteY56" fmla="*/ 1861812 h 4720649"/>
              <a:gd name="connsiteX57" fmla="*/ 12935 w 17791284"/>
              <a:gd name="connsiteY57" fmla="*/ 2384327 h 4720649"/>
              <a:gd name="connsiteX58" fmla="*/ 12935 w 17791284"/>
              <a:gd name="connsiteY58" fmla="*/ 2694570 h 4720649"/>
              <a:gd name="connsiteX59" fmla="*/ 61921 w 17791284"/>
              <a:gd name="connsiteY59" fmla="*/ 2906841 h 4720649"/>
              <a:gd name="connsiteX60" fmla="*/ 143563 w 17791284"/>
              <a:gd name="connsiteY60" fmla="*/ 3021141 h 4720649"/>
              <a:gd name="connsiteX0" fmla="*/ 45592 w 17926686"/>
              <a:gd name="connsiteY0" fmla="*/ 2972155 h 4720649"/>
              <a:gd name="connsiteX1" fmla="*/ 421149 w 17926686"/>
              <a:gd name="connsiteY1" fmla="*/ 2972155 h 4720649"/>
              <a:gd name="connsiteX2" fmla="*/ 731392 w 17926686"/>
              <a:gd name="connsiteY2" fmla="*/ 2988484 h 4720649"/>
              <a:gd name="connsiteX3" fmla="*/ 1286563 w 17926686"/>
              <a:gd name="connsiteY3" fmla="*/ 3037470 h 4720649"/>
              <a:gd name="connsiteX4" fmla="*/ 1711106 w 17926686"/>
              <a:gd name="connsiteY4" fmla="*/ 3135441 h 4720649"/>
              <a:gd name="connsiteX5" fmla="*/ 2037678 w 17926686"/>
              <a:gd name="connsiteY5" fmla="*/ 3151770 h 4720649"/>
              <a:gd name="connsiteX6" fmla="*/ 2707149 w 17926686"/>
              <a:gd name="connsiteY6" fmla="*/ 3168098 h 4720649"/>
              <a:gd name="connsiteX7" fmla="*/ 3229663 w 17926686"/>
              <a:gd name="connsiteY7" fmla="*/ 3200755 h 4720649"/>
              <a:gd name="connsiteX8" fmla="*/ 3556235 w 17926686"/>
              <a:gd name="connsiteY8" fmla="*/ 3331384 h 4720649"/>
              <a:gd name="connsiteX9" fmla="*/ 4470635 w 17926686"/>
              <a:gd name="connsiteY9" fmla="*/ 3527327 h 4720649"/>
              <a:gd name="connsiteX10" fmla="*/ 4797206 w 17926686"/>
              <a:gd name="connsiteY10" fmla="*/ 3592641 h 4720649"/>
              <a:gd name="connsiteX11" fmla="*/ 5221749 w 17926686"/>
              <a:gd name="connsiteY11" fmla="*/ 3674284 h 4720649"/>
              <a:gd name="connsiteX12" fmla="*/ 5940206 w 17926686"/>
              <a:gd name="connsiteY12" fmla="*/ 3886555 h 4720649"/>
              <a:gd name="connsiteX13" fmla="*/ 6266778 w 17926686"/>
              <a:gd name="connsiteY13" fmla="*/ 4049841 h 4720649"/>
              <a:gd name="connsiteX14" fmla="*/ 6511706 w 17926686"/>
              <a:gd name="connsiteY14" fmla="*/ 4245784 h 4720649"/>
              <a:gd name="connsiteX15" fmla="*/ 6903592 w 17926686"/>
              <a:gd name="connsiteY15" fmla="*/ 4474384 h 4720649"/>
              <a:gd name="connsiteX16" fmla="*/ 7295478 w 17926686"/>
              <a:gd name="connsiteY16" fmla="*/ 4702984 h 4720649"/>
              <a:gd name="connsiteX17" fmla="*/ 7622049 w 17926686"/>
              <a:gd name="connsiteY17" fmla="*/ 4670327 h 4720649"/>
              <a:gd name="connsiteX18" fmla="*/ 8144563 w 17926686"/>
              <a:gd name="connsiteY18" fmla="*/ 4392741 h 4720649"/>
              <a:gd name="connsiteX19" fmla="*/ 8634421 w 17926686"/>
              <a:gd name="connsiteY19" fmla="*/ 4115155 h 4720649"/>
              <a:gd name="connsiteX20" fmla="*/ 8977321 w 17926686"/>
              <a:gd name="connsiteY20" fmla="*/ 3968198 h 4720649"/>
              <a:gd name="connsiteX21" fmla="*/ 9287563 w 17926686"/>
              <a:gd name="connsiteY21" fmla="*/ 3886555 h 4720649"/>
              <a:gd name="connsiteX22" fmla="*/ 10038678 w 17926686"/>
              <a:gd name="connsiteY22" fmla="*/ 3690612 h 4720649"/>
              <a:gd name="connsiteX23" fmla="*/ 10528535 w 17926686"/>
              <a:gd name="connsiteY23" fmla="*/ 3527327 h 4720649"/>
              <a:gd name="connsiteX24" fmla="*/ 10740806 w 17926686"/>
              <a:gd name="connsiteY24" fmla="*/ 3380370 h 4720649"/>
              <a:gd name="connsiteX25" fmla="*/ 11230663 w 17926686"/>
              <a:gd name="connsiteY25" fmla="*/ 3315055 h 4720649"/>
              <a:gd name="connsiteX26" fmla="*/ 12161392 w 17926686"/>
              <a:gd name="connsiteY26" fmla="*/ 3217084 h 4720649"/>
              <a:gd name="connsiteX27" fmla="*/ 12553278 w 17926686"/>
              <a:gd name="connsiteY27" fmla="*/ 3086455 h 4720649"/>
              <a:gd name="connsiteX28" fmla="*/ 12977821 w 17926686"/>
              <a:gd name="connsiteY28" fmla="*/ 3053798 h 4720649"/>
              <a:gd name="connsiteX29" fmla="*/ 13418692 w 17926686"/>
              <a:gd name="connsiteY29" fmla="*/ 3021141 h 4720649"/>
              <a:gd name="connsiteX30" fmla="*/ 14080742 w 17926686"/>
              <a:gd name="connsiteY30" fmla="*/ 3026584 h 4720649"/>
              <a:gd name="connsiteX31" fmla="*/ 14888758 w 17926686"/>
              <a:gd name="connsiteY31" fmla="*/ 3017182 h 4720649"/>
              <a:gd name="connsiteX32" fmla="*/ 16155460 w 17926686"/>
              <a:gd name="connsiteY32" fmla="*/ 3136431 h 4720649"/>
              <a:gd name="connsiteX33" fmla="*/ 17791284 w 17926686"/>
              <a:gd name="connsiteY33" fmla="*/ 3273491 h 4720649"/>
              <a:gd name="connsiteX34" fmla="*/ 17614539 w 17926686"/>
              <a:gd name="connsiteY34" fmla="*/ 3140813 h 4720649"/>
              <a:gd name="connsiteX35" fmla="*/ 15869957 w 17926686"/>
              <a:gd name="connsiteY35" fmla="*/ 3040439 h 4720649"/>
              <a:gd name="connsiteX36" fmla="*/ 14487471 w 17926686"/>
              <a:gd name="connsiteY36" fmla="*/ 2683189 h 4720649"/>
              <a:gd name="connsiteX37" fmla="*/ 13777921 w 17926686"/>
              <a:gd name="connsiteY37" fmla="*/ 1241327 h 4720649"/>
              <a:gd name="connsiteX38" fmla="*/ 13173763 w 17926686"/>
              <a:gd name="connsiteY38" fmla="*/ 898427 h 4720649"/>
              <a:gd name="connsiteX39" fmla="*/ 12781878 w 17926686"/>
              <a:gd name="connsiteY39" fmla="*/ 767798 h 4720649"/>
              <a:gd name="connsiteX40" fmla="*/ 12079749 w 17926686"/>
              <a:gd name="connsiteY40" fmla="*/ 539198 h 4720649"/>
              <a:gd name="connsiteX41" fmla="*/ 11589892 w 17926686"/>
              <a:gd name="connsiteY41" fmla="*/ 408570 h 4720649"/>
              <a:gd name="connsiteX42" fmla="*/ 10920421 w 17926686"/>
              <a:gd name="connsiteY42" fmla="*/ 261612 h 4720649"/>
              <a:gd name="connsiteX43" fmla="*/ 10495878 w 17926686"/>
              <a:gd name="connsiteY43" fmla="*/ 212627 h 4720649"/>
              <a:gd name="connsiteX44" fmla="*/ 10038678 w 17926686"/>
              <a:gd name="connsiteY44" fmla="*/ 179970 h 4720649"/>
              <a:gd name="connsiteX45" fmla="*/ 8895678 w 17926686"/>
              <a:gd name="connsiteY45" fmla="*/ 33012 h 4720649"/>
              <a:gd name="connsiteX46" fmla="*/ 7491421 w 17926686"/>
              <a:gd name="connsiteY46" fmla="*/ 16684 h 4720649"/>
              <a:gd name="connsiteX47" fmla="*/ 6805621 w 17926686"/>
              <a:gd name="connsiteY47" fmla="*/ 355 h 4720649"/>
              <a:gd name="connsiteX48" fmla="*/ 5662621 w 17926686"/>
              <a:gd name="connsiteY48" fmla="*/ 33012 h 4720649"/>
              <a:gd name="connsiteX49" fmla="*/ 5025806 w 17926686"/>
              <a:gd name="connsiteY49" fmla="*/ 98327 h 4720649"/>
              <a:gd name="connsiteX50" fmla="*/ 3899135 w 17926686"/>
              <a:gd name="connsiteY50" fmla="*/ 147312 h 4720649"/>
              <a:gd name="connsiteX51" fmla="*/ 3099035 w 17926686"/>
              <a:gd name="connsiteY51" fmla="*/ 326927 h 4720649"/>
              <a:gd name="connsiteX52" fmla="*/ 2266278 w 17926686"/>
              <a:gd name="connsiteY52" fmla="*/ 522870 h 4720649"/>
              <a:gd name="connsiteX53" fmla="*/ 1841735 w 17926686"/>
              <a:gd name="connsiteY53" fmla="*/ 686155 h 4720649"/>
              <a:gd name="connsiteX54" fmla="*/ 1417192 w 17926686"/>
              <a:gd name="connsiteY54" fmla="*/ 849441 h 4720649"/>
              <a:gd name="connsiteX55" fmla="*/ 862021 w 17926686"/>
              <a:gd name="connsiteY55" fmla="*/ 1176012 h 4720649"/>
              <a:gd name="connsiteX56" fmla="*/ 437478 w 17926686"/>
              <a:gd name="connsiteY56" fmla="*/ 1502584 h 4720649"/>
              <a:gd name="connsiteX57" fmla="*/ 159892 w 17926686"/>
              <a:gd name="connsiteY57" fmla="*/ 1861812 h 4720649"/>
              <a:gd name="connsiteX58" fmla="*/ 12935 w 17926686"/>
              <a:gd name="connsiteY58" fmla="*/ 2384327 h 4720649"/>
              <a:gd name="connsiteX59" fmla="*/ 12935 w 17926686"/>
              <a:gd name="connsiteY59" fmla="*/ 2694570 h 4720649"/>
              <a:gd name="connsiteX60" fmla="*/ 61921 w 17926686"/>
              <a:gd name="connsiteY60" fmla="*/ 2906841 h 4720649"/>
              <a:gd name="connsiteX61" fmla="*/ 143563 w 17926686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69957 w 17848155"/>
              <a:gd name="connsiteY35" fmla="*/ 3040439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9833746 w 17848155"/>
              <a:gd name="connsiteY22" fmla="*/ 268855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164589 w 17848155"/>
              <a:gd name="connsiteY21" fmla="*/ 2705550 h 4720649"/>
              <a:gd name="connsiteX22" fmla="*/ 9833746 w 17848155"/>
              <a:gd name="connsiteY22" fmla="*/ 268855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9018316 w 17848155"/>
              <a:gd name="connsiteY20" fmla="*/ 2715619 h 4720649"/>
              <a:gd name="connsiteX21" fmla="*/ 9164589 w 17848155"/>
              <a:gd name="connsiteY21" fmla="*/ 2705550 h 4720649"/>
              <a:gd name="connsiteX22" fmla="*/ 9833746 w 17848155"/>
              <a:gd name="connsiteY22" fmla="*/ 268855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593441 w 17848155"/>
              <a:gd name="connsiteY19" fmla="*/ 2862589 h 4720649"/>
              <a:gd name="connsiteX20" fmla="*/ 9018316 w 17848155"/>
              <a:gd name="connsiteY20" fmla="*/ 2715619 h 4720649"/>
              <a:gd name="connsiteX21" fmla="*/ 9164589 w 17848155"/>
              <a:gd name="connsiteY21" fmla="*/ 2705550 h 4720649"/>
              <a:gd name="connsiteX22" fmla="*/ 9833746 w 17848155"/>
              <a:gd name="connsiteY22" fmla="*/ 268855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832571"/>
              <a:gd name="connsiteX1" fmla="*/ 421149 w 17848155"/>
              <a:gd name="connsiteY1" fmla="*/ 2972155 h 4832571"/>
              <a:gd name="connsiteX2" fmla="*/ 731392 w 17848155"/>
              <a:gd name="connsiteY2" fmla="*/ 2988484 h 4832571"/>
              <a:gd name="connsiteX3" fmla="*/ 1286563 w 17848155"/>
              <a:gd name="connsiteY3" fmla="*/ 3037470 h 4832571"/>
              <a:gd name="connsiteX4" fmla="*/ 1711106 w 17848155"/>
              <a:gd name="connsiteY4" fmla="*/ 3135441 h 4832571"/>
              <a:gd name="connsiteX5" fmla="*/ 2037678 w 17848155"/>
              <a:gd name="connsiteY5" fmla="*/ 3151770 h 4832571"/>
              <a:gd name="connsiteX6" fmla="*/ 2707149 w 17848155"/>
              <a:gd name="connsiteY6" fmla="*/ 3168098 h 4832571"/>
              <a:gd name="connsiteX7" fmla="*/ 3229663 w 17848155"/>
              <a:gd name="connsiteY7" fmla="*/ 3200755 h 4832571"/>
              <a:gd name="connsiteX8" fmla="*/ 3556235 w 17848155"/>
              <a:gd name="connsiteY8" fmla="*/ 3331384 h 4832571"/>
              <a:gd name="connsiteX9" fmla="*/ 4470635 w 17848155"/>
              <a:gd name="connsiteY9" fmla="*/ 3527327 h 4832571"/>
              <a:gd name="connsiteX10" fmla="*/ 4797206 w 17848155"/>
              <a:gd name="connsiteY10" fmla="*/ 3592641 h 4832571"/>
              <a:gd name="connsiteX11" fmla="*/ 5221749 w 17848155"/>
              <a:gd name="connsiteY11" fmla="*/ 3674284 h 4832571"/>
              <a:gd name="connsiteX12" fmla="*/ 5940206 w 17848155"/>
              <a:gd name="connsiteY12" fmla="*/ 3886555 h 4832571"/>
              <a:gd name="connsiteX13" fmla="*/ 6266778 w 17848155"/>
              <a:gd name="connsiteY13" fmla="*/ 4049841 h 4832571"/>
              <a:gd name="connsiteX14" fmla="*/ 6511706 w 17848155"/>
              <a:gd name="connsiteY14" fmla="*/ 4245784 h 4832571"/>
              <a:gd name="connsiteX15" fmla="*/ 6903592 w 17848155"/>
              <a:gd name="connsiteY15" fmla="*/ 4474384 h 4832571"/>
              <a:gd name="connsiteX16" fmla="*/ 7295478 w 17848155"/>
              <a:gd name="connsiteY16" fmla="*/ 4702984 h 4832571"/>
              <a:gd name="connsiteX17" fmla="*/ 7622049 w 17848155"/>
              <a:gd name="connsiteY17" fmla="*/ 4670327 h 4832571"/>
              <a:gd name="connsiteX18" fmla="*/ 8103587 w 17848155"/>
              <a:gd name="connsiteY18" fmla="*/ 2746504 h 4832571"/>
              <a:gd name="connsiteX19" fmla="*/ 8593441 w 17848155"/>
              <a:gd name="connsiteY19" fmla="*/ 2862589 h 4832571"/>
              <a:gd name="connsiteX20" fmla="*/ 9018316 w 17848155"/>
              <a:gd name="connsiteY20" fmla="*/ 2715619 h 4832571"/>
              <a:gd name="connsiteX21" fmla="*/ 9164589 w 17848155"/>
              <a:gd name="connsiteY21" fmla="*/ 2705550 h 4832571"/>
              <a:gd name="connsiteX22" fmla="*/ 9833746 w 17848155"/>
              <a:gd name="connsiteY22" fmla="*/ 2688552 h 4832571"/>
              <a:gd name="connsiteX23" fmla="*/ 10446549 w 17848155"/>
              <a:gd name="connsiteY23" fmla="*/ 2668413 h 4832571"/>
              <a:gd name="connsiteX24" fmla="*/ 10822765 w 17848155"/>
              <a:gd name="connsiteY24" fmla="*/ 2700395 h 4832571"/>
              <a:gd name="connsiteX25" fmla="*/ 11517586 w 17848155"/>
              <a:gd name="connsiteY25" fmla="*/ 2814030 h 4832571"/>
              <a:gd name="connsiteX26" fmla="*/ 12161388 w 17848155"/>
              <a:gd name="connsiteY26" fmla="*/ 2966560 h 4832571"/>
              <a:gd name="connsiteX27" fmla="*/ 12553278 w 17848155"/>
              <a:gd name="connsiteY27" fmla="*/ 3086455 h 4832571"/>
              <a:gd name="connsiteX28" fmla="*/ 12977821 w 17848155"/>
              <a:gd name="connsiteY28" fmla="*/ 3053798 h 4832571"/>
              <a:gd name="connsiteX29" fmla="*/ 13418692 w 17848155"/>
              <a:gd name="connsiteY29" fmla="*/ 3021141 h 4832571"/>
              <a:gd name="connsiteX30" fmla="*/ 14080742 w 17848155"/>
              <a:gd name="connsiteY30" fmla="*/ 3026584 h 4832571"/>
              <a:gd name="connsiteX31" fmla="*/ 14888758 w 17848155"/>
              <a:gd name="connsiteY31" fmla="*/ 3017182 h 4832571"/>
              <a:gd name="connsiteX32" fmla="*/ 16155460 w 17848155"/>
              <a:gd name="connsiteY32" fmla="*/ 3136431 h 4832571"/>
              <a:gd name="connsiteX33" fmla="*/ 17791284 w 17848155"/>
              <a:gd name="connsiteY33" fmla="*/ 3273491 h 4832571"/>
              <a:gd name="connsiteX34" fmla="*/ 17323595 w 17848155"/>
              <a:gd name="connsiteY34" fmla="*/ 3140813 h 4832571"/>
              <a:gd name="connsiteX35" fmla="*/ 15897666 w 17848155"/>
              <a:gd name="connsiteY35" fmla="*/ 2971166 h 4832571"/>
              <a:gd name="connsiteX36" fmla="*/ 14487471 w 17848155"/>
              <a:gd name="connsiteY36" fmla="*/ 2683189 h 4832571"/>
              <a:gd name="connsiteX37" fmla="*/ 13348430 w 17848155"/>
              <a:gd name="connsiteY37" fmla="*/ 1670818 h 4832571"/>
              <a:gd name="connsiteX38" fmla="*/ 12771981 w 17848155"/>
              <a:gd name="connsiteY38" fmla="*/ 1203227 h 4832571"/>
              <a:gd name="connsiteX39" fmla="*/ 12310824 w 17848155"/>
              <a:gd name="connsiteY39" fmla="*/ 1031035 h 4832571"/>
              <a:gd name="connsiteX40" fmla="*/ 11871930 w 17848155"/>
              <a:gd name="connsiteY40" fmla="*/ 857853 h 4832571"/>
              <a:gd name="connsiteX41" fmla="*/ 11423638 w 17848155"/>
              <a:gd name="connsiteY41" fmla="*/ 630243 h 4832571"/>
              <a:gd name="connsiteX42" fmla="*/ 10906566 w 17848155"/>
              <a:gd name="connsiteY42" fmla="*/ 441721 h 4832571"/>
              <a:gd name="connsiteX43" fmla="*/ 10495878 w 17848155"/>
              <a:gd name="connsiteY43" fmla="*/ 212627 h 4832571"/>
              <a:gd name="connsiteX44" fmla="*/ 10038678 w 17848155"/>
              <a:gd name="connsiteY44" fmla="*/ 179970 h 4832571"/>
              <a:gd name="connsiteX45" fmla="*/ 8895678 w 17848155"/>
              <a:gd name="connsiteY45" fmla="*/ 33012 h 4832571"/>
              <a:gd name="connsiteX46" fmla="*/ 7491421 w 17848155"/>
              <a:gd name="connsiteY46" fmla="*/ 16684 h 4832571"/>
              <a:gd name="connsiteX47" fmla="*/ 6805621 w 17848155"/>
              <a:gd name="connsiteY47" fmla="*/ 355 h 4832571"/>
              <a:gd name="connsiteX48" fmla="*/ 5662621 w 17848155"/>
              <a:gd name="connsiteY48" fmla="*/ 33012 h 4832571"/>
              <a:gd name="connsiteX49" fmla="*/ 5025806 w 17848155"/>
              <a:gd name="connsiteY49" fmla="*/ 98327 h 4832571"/>
              <a:gd name="connsiteX50" fmla="*/ 3899135 w 17848155"/>
              <a:gd name="connsiteY50" fmla="*/ 147312 h 4832571"/>
              <a:gd name="connsiteX51" fmla="*/ 3099035 w 17848155"/>
              <a:gd name="connsiteY51" fmla="*/ 326927 h 4832571"/>
              <a:gd name="connsiteX52" fmla="*/ 2266278 w 17848155"/>
              <a:gd name="connsiteY52" fmla="*/ 522870 h 4832571"/>
              <a:gd name="connsiteX53" fmla="*/ 1841735 w 17848155"/>
              <a:gd name="connsiteY53" fmla="*/ 686155 h 4832571"/>
              <a:gd name="connsiteX54" fmla="*/ 1417192 w 17848155"/>
              <a:gd name="connsiteY54" fmla="*/ 849441 h 4832571"/>
              <a:gd name="connsiteX55" fmla="*/ 862021 w 17848155"/>
              <a:gd name="connsiteY55" fmla="*/ 1176012 h 4832571"/>
              <a:gd name="connsiteX56" fmla="*/ 437478 w 17848155"/>
              <a:gd name="connsiteY56" fmla="*/ 1502584 h 4832571"/>
              <a:gd name="connsiteX57" fmla="*/ 159892 w 17848155"/>
              <a:gd name="connsiteY57" fmla="*/ 1861812 h 4832571"/>
              <a:gd name="connsiteX58" fmla="*/ 12935 w 17848155"/>
              <a:gd name="connsiteY58" fmla="*/ 2384327 h 4832571"/>
              <a:gd name="connsiteX59" fmla="*/ 12935 w 17848155"/>
              <a:gd name="connsiteY59" fmla="*/ 2694570 h 4832571"/>
              <a:gd name="connsiteX60" fmla="*/ 61921 w 17848155"/>
              <a:gd name="connsiteY60" fmla="*/ 2906841 h 4832571"/>
              <a:gd name="connsiteX61" fmla="*/ 143563 w 17848155"/>
              <a:gd name="connsiteY61" fmla="*/ 3021141 h 4832571"/>
              <a:gd name="connsiteX0" fmla="*/ 45592 w 17848155"/>
              <a:gd name="connsiteY0" fmla="*/ 2972155 h 4832571"/>
              <a:gd name="connsiteX1" fmla="*/ 421149 w 17848155"/>
              <a:gd name="connsiteY1" fmla="*/ 2972155 h 4832571"/>
              <a:gd name="connsiteX2" fmla="*/ 731392 w 17848155"/>
              <a:gd name="connsiteY2" fmla="*/ 2988484 h 4832571"/>
              <a:gd name="connsiteX3" fmla="*/ 1286563 w 17848155"/>
              <a:gd name="connsiteY3" fmla="*/ 3037470 h 4832571"/>
              <a:gd name="connsiteX4" fmla="*/ 1711106 w 17848155"/>
              <a:gd name="connsiteY4" fmla="*/ 3135441 h 4832571"/>
              <a:gd name="connsiteX5" fmla="*/ 2037678 w 17848155"/>
              <a:gd name="connsiteY5" fmla="*/ 3151770 h 4832571"/>
              <a:gd name="connsiteX6" fmla="*/ 2707149 w 17848155"/>
              <a:gd name="connsiteY6" fmla="*/ 3168098 h 4832571"/>
              <a:gd name="connsiteX7" fmla="*/ 3229663 w 17848155"/>
              <a:gd name="connsiteY7" fmla="*/ 3200755 h 4832571"/>
              <a:gd name="connsiteX8" fmla="*/ 3556235 w 17848155"/>
              <a:gd name="connsiteY8" fmla="*/ 3331384 h 4832571"/>
              <a:gd name="connsiteX9" fmla="*/ 4470635 w 17848155"/>
              <a:gd name="connsiteY9" fmla="*/ 3527327 h 4832571"/>
              <a:gd name="connsiteX10" fmla="*/ 4797206 w 17848155"/>
              <a:gd name="connsiteY10" fmla="*/ 3592641 h 4832571"/>
              <a:gd name="connsiteX11" fmla="*/ 5221749 w 17848155"/>
              <a:gd name="connsiteY11" fmla="*/ 3674284 h 4832571"/>
              <a:gd name="connsiteX12" fmla="*/ 5940206 w 17848155"/>
              <a:gd name="connsiteY12" fmla="*/ 3886555 h 4832571"/>
              <a:gd name="connsiteX13" fmla="*/ 6266778 w 17848155"/>
              <a:gd name="connsiteY13" fmla="*/ 4049841 h 4832571"/>
              <a:gd name="connsiteX14" fmla="*/ 6511706 w 17848155"/>
              <a:gd name="connsiteY14" fmla="*/ 4245784 h 4832571"/>
              <a:gd name="connsiteX15" fmla="*/ 6903592 w 17848155"/>
              <a:gd name="connsiteY15" fmla="*/ 4474384 h 4832571"/>
              <a:gd name="connsiteX16" fmla="*/ 7295478 w 17848155"/>
              <a:gd name="connsiteY16" fmla="*/ 4702984 h 4832571"/>
              <a:gd name="connsiteX17" fmla="*/ 7622049 w 17848155"/>
              <a:gd name="connsiteY17" fmla="*/ 4670327 h 4832571"/>
              <a:gd name="connsiteX18" fmla="*/ 8103587 w 17848155"/>
              <a:gd name="connsiteY18" fmla="*/ 2746504 h 4832571"/>
              <a:gd name="connsiteX19" fmla="*/ 8593441 w 17848155"/>
              <a:gd name="connsiteY19" fmla="*/ 2719437 h 4832571"/>
              <a:gd name="connsiteX20" fmla="*/ 9018316 w 17848155"/>
              <a:gd name="connsiteY20" fmla="*/ 2715619 h 4832571"/>
              <a:gd name="connsiteX21" fmla="*/ 9164589 w 17848155"/>
              <a:gd name="connsiteY21" fmla="*/ 2705550 h 4832571"/>
              <a:gd name="connsiteX22" fmla="*/ 9833746 w 17848155"/>
              <a:gd name="connsiteY22" fmla="*/ 2688552 h 4832571"/>
              <a:gd name="connsiteX23" fmla="*/ 10446549 w 17848155"/>
              <a:gd name="connsiteY23" fmla="*/ 2668413 h 4832571"/>
              <a:gd name="connsiteX24" fmla="*/ 10822765 w 17848155"/>
              <a:gd name="connsiteY24" fmla="*/ 2700395 h 4832571"/>
              <a:gd name="connsiteX25" fmla="*/ 11517586 w 17848155"/>
              <a:gd name="connsiteY25" fmla="*/ 2814030 h 4832571"/>
              <a:gd name="connsiteX26" fmla="*/ 12161388 w 17848155"/>
              <a:gd name="connsiteY26" fmla="*/ 2966560 h 4832571"/>
              <a:gd name="connsiteX27" fmla="*/ 12553278 w 17848155"/>
              <a:gd name="connsiteY27" fmla="*/ 3086455 h 4832571"/>
              <a:gd name="connsiteX28" fmla="*/ 12977821 w 17848155"/>
              <a:gd name="connsiteY28" fmla="*/ 3053798 h 4832571"/>
              <a:gd name="connsiteX29" fmla="*/ 13418692 w 17848155"/>
              <a:gd name="connsiteY29" fmla="*/ 3021141 h 4832571"/>
              <a:gd name="connsiteX30" fmla="*/ 14080742 w 17848155"/>
              <a:gd name="connsiteY30" fmla="*/ 3026584 h 4832571"/>
              <a:gd name="connsiteX31" fmla="*/ 14888758 w 17848155"/>
              <a:gd name="connsiteY31" fmla="*/ 3017182 h 4832571"/>
              <a:gd name="connsiteX32" fmla="*/ 16155460 w 17848155"/>
              <a:gd name="connsiteY32" fmla="*/ 3136431 h 4832571"/>
              <a:gd name="connsiteX33" fmla="*/ 17791284 w 17848155"/>
              <a:gd name="connsiteY33" fmla="*/ 3273491 h 4832571"/>
              <a:gd name="connsiteX34" fmla="*/ 17323595 w 17848155"/>
              <a:gd name="connsiteY34" fmla="*/ 3140813 h 4832571"/>
              <a:gd name="connsiteX35" fmla="*/ 15897666 w 17848155"/>
              <a:gd name="connsiteY35" fmla="*/ 2971166 h 4832571"/>
              <a:gd name="connsiteX36" fmla="*/ 14487471 w 17848155"/>
              <a:gd name="connsiteY36" fmla="*/ 2683189 h 4832571"/>
              <a:gd name="connsiteX37" fmla="*/ 13348430 w 17848155"/>
              <a:gd name="connsiteY37" fmla="*/ 1670818 h 4832571"/>
              <a:gd name="connsiteX38" fmla="*/ 12771981 w 17848155"/>
              <a:gd name="connsiteY38" fmla="*/ 1203227 h 4832571"/>
              <a:gd name="connsiteX39" fmla="*/ 12310824 w 17848155"/>
              <a:gd name="connsiteY39" fmla="*/ 1031035 h 4832571"/>
              <a:gd name="connsiteX40" fmla="*/ 11871930 w 17848155"/>
              <a:gd name="connsiteY40" fmla="*/ 857853 h 4832571"/>
              <a:gd name="connsiteX41" fmla="*/ 11423638 w 17848155"/>
              <a:gd name="connsiteY41" fmla="*/ 630243 h 4832571"/>
              <a:gd name="connsiteX42" fmla="*/ 10906566 w 17848155"/>
              <a:gd name="connsiteY42" fmla="*/ 441721 h 4832571"/>
              <a:gd name="connsiteX43" fmla="*/ 10495878 w 17848155"/>
              <a:gd name="connsiteY43" fmla="*/ 212627 h 4832571"/>
              <a:gd name="connsiteX44" fmla="*/ 10038678 w 17848155"/>
              <a:gd name="connsiteY44" fmla="*/ 179970 h 4832571"/>
              <a:gd name="connsiteX45" fmla="*/ 8895678 w 17848155"/>
              <a:gd name="connsiteY45" fmla="*/ 33012 h 4832571"/>
              <a:gd name="connsiteX46" fmla="*/ 7491421 w 17848155"/>
              <a:gd name="connsiteY46" fmla="*/ 16684 h 4832571"/>
              <a:gd name="connsiteX47" fmla="*/ 6805621 w 17848155"/>
              <a:gd name="connsiteY47" fmla="*/ 355 h 4832571"/>
              <a:gd name="connsiteX48" fmla="*/ 5662621 w 17848155"/>
              <a:gd name="connsiteY48" fmla="*/ 33012 h 4832571"/>
              <a:gd name="connsiteX49" fmla="*/ 5025806 w 17848155"/>
              <a:gd name="connsiteY49" fmla="*/ 98327 h 4832571"/>
              <a:gd name="connsiteX50" fmla="*/ 3899135 w 17848155"/>
              <a:gd name="connsiteY50" fmla="*/ 147312 h 4832571"/>
              <a:gd name="connsiteX51" fmla="*/ 3099035 w 17848155"/>
              <a:gd name="connsiteY51" fmla="*/ 326927 h 4832571"/>
              <a:gd name="connsiteX52" fmla="*/ 2266278 w 17848155"/>
              <a:gd name="connsiteY52" fmla="*/ 522870 h 4832571"/>
              <a:gd name="connsiteX53" fmla="*/ 1841735 w 17848155"/>
              <a:gd name="connsiteY53" fmla="*/ 686155 h 4832571"/>
              <a:gd name="connsiteX54" fmla="*/ 1417192 w 17848155"/>
              <a:gd name="connsiteY54" fmla="*/ 849441 h 4832571"/>
              <a:gd name="connsiteX55" fmla="*/ 862021 w 17848155"/>
              <a:gd name="connsiteY55" fmla="*/ 1176012 h 4832571"/>
              <a:gd name="connsiteX56" fmla="*/ 437478 w 17848155"/>
              <a:gd name="connsiteY56" fmla="*/ 1502584 h 4832571"/>
              <a:gd name="connsiteX57" fmla="*/ 159892 w 17848155"/>
              <a:gd name="connsiteY57" fmla="*/ 1861812 h 4832571"/>
              <a:gd name="connsiteX58" fmla="*/ 12935 w 17848155"/>
              <a:gd name="connsiteY58" fmla="*/ 2384327 h 4832571"/>
              <a:gd name="connsiteX59" fmla="*/ 12935 w 17848155"/>
              <a:gd name="connsiteY59" fmla="*/ 2694570 h 4832571"/>
              <a:gd name="connsiteX60" fmla="*/ 61921 w 17848155"/>
              <a:gd name="connsiteY60" fmla="*/ 2906841 h 4832571"/>
              <a:gd name="connsiteX61" fmla="*/ 143563 w 17848155"/>
              <a:gd name="connsiteY61" fmla="*/ 3021141 h 4832571"/>
              <a:gd name="connsiteX0" fmla="*/ 45592 w 17848155"/>
              <a:gd name="connsiteY0" fmla="*/ 2972155 h 4785350"/>
              <a:gd name="connsiteX1" fmla="*/ 421149 w 17848155"/>
              <a:gd name="connsiteY1" fmla="*/ 2972155 h 4785350"/>
              <a:gd name="connsiteX2" fmla="*/ 731392 w 17848155"/>
              <a:gd name="connsiteY2" fmla="*/ 2988484 h 4785350"/>
              <a:gd name="connsiteX3" fmla="*/ 1286563 w 17848155"/>
              <a:gd name="connsiteY3" fmla="*/ 3037470 h 4785350"/>
              <a:gd name="connsiteX4" fmla="*/ 1711106 w 17848155"/>
              <a:gd name="connsiteY4" fmla="*/ 3135441 h 4785350"/>
              <a:gd name="connsiteX5" fmla="*/ 2037678 w 17848155"/>
              <a:gd name="connsiteY5" fmla="*/ 3151770 h 4785350"/>
              <a:gd name="connsiteX6" fmla="*/ 2707149 w 17848155"/>
              <a:gd name="connsiteY6" fmla="*/ 3168098 h 4785350"/>
              <a:gd name="connsiteX7" fmla="*/ 3229663 w 17848155"/>
              <a:gd name="connsiteY7" fmla="*/ 3200755 h 4785350"/>
              <a:gd name="connsiteX8" fmla="*/ 3556235 w 17848155"/>
              <a:gd name="connsiteY8" fmla="*/ 3331384 h 4785350"/>
              <a:gd name="connsiteX9" fmla="*/ 4470635 w 17848155"/>
              <a:gd name="connsiteY9" fmla="*/ 3527327 h 4785350"/>
              <a:gd name="connsiteX10" fmla="*/ 4797206 w 17848155"/>
              <a:gd name="connsiteY10" fmla="*/ 3592641 h 4785350"/>
              <a:gd name="connsiteX11" fmla="*/ 5221749 w 17848155"/>
              <a:gd name="connsiteY11" fmla="*/ 3674284 h 4785350"/>
              <a:gd name="connsiteX12" fmla="*/ 5940206 w 17848155"/>
              <a:gd name="connsiteY12" fmla="*/ 3886555 h 4785350"/>
              <a:gd name="connsiteX13" fmla="*/ 6266778 w 17848155"/>
              <a:gd name="connsiteY13" fmla="*/ 4049841 h 4785350"/>
              <a:gd name="connsiteX14" fmla="*/ 6511706 w 17848155"/>
              <a:gd name="connsiteY14" fmla="*/ 4245784 h 4785350"/>
              <a:gd name="connsiteX15" fmla="*/ 6903592 w 17848155"/>
              <a:gd name="connsiteY15" fmla="*/ 4474384 h 4785350"/>
              <a:gd name="connsiteX16" fmla="*/ 7295478 w 17848155"/>
              <a:gd name="connsiteY16" fmla="*/ 4702984 h 4785350"/>
              <a:gd name="connsiteX17" fmla="*/ 7704031 w 17848155"/>
              <a:gd name="connsiteY17" fmla="*/ 2952508 h 4785350"/>
              <a:gd name="connsiteX18" fmla="*/ 8103587 w 17848155"/>
              <a:gd name="connsiteY18" fmla="*/ 2746504 h 4785350"/>
              <a:gd name="connsiteX19" fmla="*/ 8593441 w 17848155"/>
              <a:gd name="connsiteY19" fmla="*/ 2719437 h 4785350"/>
              <a:gd name="connsiteX20" fmla="*/ 9018316 w 17848155"/>
              <a:gd name="connsiteY20" fmla="*/ 2715619 h 4785350"/>
              <a:gd name="connsiteX21" fmla="*/ 9164589 w 17848155"/>
              <a:gd name="connsiteY21" fmla="*/ 2705550 h 4785350"/>
              <a:gd name="connsiteX22" fmla="*/ 9833746 w 17848155"/>
              <a:gd name="connsiteY22" fmla="*/ 2688552 h 4785350"/>
              <a:gd name="connsiteX23" fmla="*/ 10446549 w 17848155"/>
              <a:gd name="connsiteY23" fmla="*/ 2668413 h 4785350"/>
              <a:gd name="connsiteX24" fmla="*/ 10822765 w 17848155"/>
              <a:gd name="connsiteY24" fmla="*/ 2700395 h 4785350"/>
              <a:gd name="connsiteX25" fmla="*/ 11517586 w 17848155"/>
              <a:gd name="connsiteY25" fmla="*/ 2814030 h 4785350"/>
              <a:gd name="connsiteX26" fmla="*/ 12161388 w 17848155"/>
              <a:gd name="connsiteY26" fmla="*/ 2966560 h 4785350"/>
              <a:gd name="connsiteX27" fmla="*/ 12553278 w 17848155"/>
              <a:gd name="connsiteY27" fmla="*/ 3086455 h 4785350"/>
              <a:gd name="connsiteX28" fmla="*/ 12977821 w 17848155"/>
              <a:gd name="connsiteY28" fmla="*/ 3053798 h 4785350"/>
              <a:gd name="connsiteX29" fmla="*/ 13418692 w 17848155"/>
              <a:gd name="connsiteY29" fmla="*/ 3021141 h 4785350"/>
              <a:gd name="connsiteX30" fmla="*/ 14080742 w 17848155"/>
              <a:gd name="connsiteY30" fmla="*/ 3026584 h 4785350"/>
              <a:gd name="connsiteX31" fmla="*/ 14888758 w 17848155"/>
              <a:gd name="connsiteY31" fmla="*/ 3017182 h 4785350"/>
              <a:gd name="connsiteX32" fmla="*/ 16155460 w 17848155"/>
              <a:gd name="connsiteY32" fmla="*/ 3136431 h 4785350"/>
              <a:gd name="connsiteX33" fmla="*/ 17791284 w 17848155"/>
              <a:gd name="connsiteY33" fmla="*/ 3273491 h 4785350"/>
              <a:gd name="connsiteX34" fmla="*/ 17323595 w 17848155"/>
              <a:gd name="connsiteY34" fmla="*/ 3140813 h 4785350"/>
              <a:gd name="connsiteX35" fmla="*/ 15897666 w 17848155"/>
              <a:gd name="connsiteY35" fmla="*/ 2971166 h 4785350"/>
              <a:gd name="connsiteX36" fmla="*/ 14487471 w 17848155"/>
              <a:gd name="connsiteY36" fmla="*/ 2683189 h 4785350"/>
              <a:gd name="connsiteX37" fmla="*/ 13348430 w 17848155"/>
              <a:gd name="connsiteY37" fmla="*/ 1670818 h 4785350"/>
              <a:gd name="connsiteX38" fmla="*/ 12771981 w 17848155"/>
              <a:gd name="connsiteY38" fmla="*/ 1203227 h 4785350"/>
              <a:gd name="connsiteX39" fmla="*/ 12310824 w 17848155"/>
              <a:gd name="connsiteY39" fmla="*/ 1031035 h 4785350"/>
              <a:gd name="connsiteX40" fmla="*/ 11871930 w 17848155"/>
              <a:gd name="connsiteY40" fmla="*/ 857853 h 4785350"/>
              <a:gd name="connsiteX41" fmla="*/ 11423638 w 17848155"/>
              <a:gd name="connsiteY41" fmla="*/ 630243 h 4785350"/>
              <a:gd name="connsiteX42" fmla="*/ 10906566 w 17848155"/>
              <a:gd name="connsiteY42" fmla="*/ 441721 h 4785350"/>
              <a:gd name="connsiteX43" fmla="*/ 10495878 w 17848155"/>
              <a:gd name="connsiteY43" fmla="*/ 212627 h 4785350"/>
              <a:gd name="connsiteX44" fmla="*/ 10038678 w 17848155"/>
              <a:gd name="connsiteY44" fmla="*/ 179970 h 4785350"/>
              <a:gd name="connsiteX45" fmla="*/ 8895678 w 17848155"/>
              <a:gd name="connsiteY45" fmla="*/ 33012 h 4785350"/>
              <a:gd name="connsiteX46" fmla="*/ 7491421 w 17848155"/>
              <a:gd name="connsiteY46" fmla="*/ 16684 h 4785350"/>
              <a:gd name="connsiteX47" fmla="*/ 6805621 w 17848155"/>
              <a:gd name="connsiteY47" fmla="*/ 355 h 4785350"/>
              <a:gd name="connsiteX48" fmla="*/ 5662621 w 17848155"/>
              <a:gd name="connsiteY48" fmla="*/ 33012 h 4785350"/>
              <a:gd name="connsiteX49" fmla="*/ 5025806 w 17848155"/>
              <a:gd name="connsiteY49" fmla="*/ 98327 h 4785350"/>
              <a:gd name="connsiteX50" fmla="*/ 3899135 w 17848155"/>
              <a:gd name="connsiteY50" fmla="*/ 147312 h 4785350"/>
              <a:gd name="connsiteX51" fmla="*/ 3099035 w 17848155"/>
              <a:gd name="connsiteY51" fmla="*/ 326927 h 4785350"/>
              <a:gd name="connsiteX52" fmla="*/ 2266278 w 17848155"/>
              <a:gd name="connsiteY52" fmla="*/ 522870 h 4785350"/>
              <a:gd name="connsiteX53" fmla="*/ 1841735 w 17848155"/>
              <a:gd name="connsiteY53" fmla="*/ 686155 h 4785350"/>
              <a:gd name="connsiteX54" fmla="*/ 1417192 w 17848155"/>
              <a:gd name="connsiteY54" fmla="*/ 849441 h 4785350"/>
              <a:gd name="connsiteX55" fmla="*/ 862021 w 17848155"/>
              <a:gd name="connsiteY55" fmla="*/ 1176012 h 4785350"/>
              <a:gd name="connsiteX56" fmla="*/ 437478 w 17848155"/>
              <a:gd name="connsiteY56" fmla="*/ 1502584 h 4785350"/>
              <a:gd name="connsiteX57" fmla="*/ 159892 w 17848155"/>
              <a:gd name="connsiteY57" fmla="*/ 1861812 h 4785350"/>
              <a:gd name="connsiteX58" fmla="*/ 12935 w 17848155"/>
              <a:gd name="connsiteY58" fmla="*/ 2384327 h 4785350"/>
              <a:gd name="connsiteX59" fmla="*/ 12935 w 17848155"/>
              <a:gd name="connsiteY59" fmla="*/ 2694570 h 4785350"/>
              <a:gd name="connsiteX60" fmla="*/ 61921 w 17848155"/>
              <a:gd name="connsiteY60" fmla="*/ 2906841 h 4785350"/>
              <a:gd name="connsiteX61" fmla="*/ 143563 w 17848155"/>
              <a:gd name="connsiteY61" fmla="*/ 3021141 h 4785350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31392 w 17848155"/>
              <a:gd name="connsiteY2" fmla="*/ 2988484 h 4550476"/>
              <a:gd name="connsiteX3" fmla="*/ 1286563 w 17848155"/>
              <a:gd name="connsiteY3" fmla="*/ 3037470 h 4550476"/>
              <a:gd name="connsiteX4" fmla="*/ 1711106 w 17848155"/>
              <a:gd name="connsiteY4" fmla="*/ 3135441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286563 w 17848155"/>
              <a:gd name="connsiteY3" fmla="*/ 3037470 h 4550476"/>
              <a:gd name="connsiteX4" fmla="*/ 1711106 w 17848155"/>
              <a:gd name="connsiteY4" fmla="*/ 3135441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711106 w 17848155"/>
              <a:gd name="connsiteY4" fmla="*/ 3135441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752087 w 17848155"/>
              <a:gd name="connsiteY4" fmla="*/ 2884923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306678 w 17848155"/>
              <a:gd name="connsiteY9" fmla="*/ 2990502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306678 w 17848155"/>
              <a:gd name="connsiteY9" fmla="*/ 2990502 h 4550476"/>
              <a:gd name="connsiteX10" fmla="*/ 4797202 w 17848155"/>
              <a:gd name="connsiteY10" fmla="*/ 2876882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265695 w 17848155"/>
              <a:gd name="connsiteY9" fmla="*/ 2775782 h 4550476"/>
              <a:gd name="connsiteX10" fmla="*/ 4797202 w 17848155"/>
              <a:gd name="connsiteY10" fmla="*/ 2876882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265695 w 17848155"/>
              <a:gd name="connsiteY9" fmla="*/ 2775782 h 4550476"/>
              <a:gd name="connsiteX10" fmla="*/ 4797202 w 17848155"/>
              <a:gd name="connsiteY10" fmla="*/ 2876882 h 4550476"/>
              <a:gd name="connsiteX11" fmla="*/ 5098784 w 17848155"/>
              <a:gd name="connsiteY11" fmla="*/ 2886937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265695 w 17848155"/>
              <a:gd name="connsiteY9" fmla="*/ 2775782 h 4550476"/>
              <a:gd name="connsiteX10" fmla="*/ 4797202 w 17848155"/>
              <a:gd name="connsiteY10" fmla="*/ 2876882 h 4550476"/>
              <a:gd name="connsiteX11" fmla="*/ 5098784 w 17848155"/>
              <a:gd name="connsiteY11" fmla="*/ 2886937 h 4550476"/>
              <a:gd name="connsiteX12" fmla="*/ 5653305 w 17848155"/>
              <a:gd name="connsiteY12" fmla="*/ 2920271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75755"/>
              <a:gd name="connsiteX1" fmla="*/ 421149 w 17848155"/>
              <a:gd name="connsiteY1" fmla="*/ 2972155 h 4575755"/>
              <a:gd name="connsiteX2" fmla="*/ 772398 w 17848155"/>
              <a:gd name="connsiteY2" fmla="*/ 2881120 h 4575755"/>
              <a:gd name="connsiteX3" fmla="*/ 1327539 w 17848155"/>
              <a:gd name="connsiteY3" fmla="*/ 2822733 h 4575755"/>
              <a:gd name="connsiteX4" fmla="*/ 1834071 w 17848155"/>
              <a:gd name="connsiteY4" fmla="*/ 2634418 h 4575755"/>
              <a:gd name="connsiteX5" fmla="*/ 2119645 w 17848155"/>
              <a:gd name="connsiteY5" fmla="*/ 2686524 h 4575755"/>
              <a:gd name="connsiteX6" fmla="*/ 2707146 w 17848155"/>
              <a:gd name="connsiteY6" fmla="*/ 2774429 h 4575755"/>
              <a:gd name="connsiteX7" fmla="*/ 3229668 w 17848155"/>
              <a:gd name="connsiteY7" fmla="*/ 2807087 h 4575755"/>
              <a:gd name="connsiteX8" fmla="*/ 3597243 w 17848155"/>
              <a:gd name="connsiteY8" fmla="*/ 2830352 h 4575755"/>
              <a:gd name="connsiteX9" fmla="*/ 4265695 w 17848155"/>
              <a:gd name="connsiteY9" fmla="*/ 2775782 h 4575755"/>
              <a:gd name="connsiteX10" fmla="*/ 4797202 w 17848155"/>
              <a:gd name="connsiteY10" fmla="*/ 2876882 h 4575755"/>
              <a:gd name="connsiteX11" fmla="*/ 5098784 w 17848155"/>
              <a:gd name="connsiteY11" fmla="*/ 2886937 h 4575755"/>
              <a:gd name="connsiteX12" fmla="*/ 5653305 w 17848155"/>
              <a:gd name="connsiteY12" fmla="*/ 2920271 h 4575755"/>
              <a:gd name="connsiteX13" fmla="*/ 6061846 w 17848155"/>
              <a:gd name="connsiteY13" fmla="*/ 3047778 h 4575755"/>
              <a:gd name="connsiteX14" fmla="*/ 6511706 w 17848155"/>
              <a:gd name="connsiteY14" fmla="*/ 4245784 h 4575755"/>
              <a:gd name="connsiteX15" fmla="*/ 6903592 w 17848155"/>
              <a:gd name="connsiteY15" fmla="*/ 4474384 h 4575755"/>
              <a:gd name="connsiteX16" fmla="*/ 7172506 w 17848155"/>
              <a:gd name="connsiteY16" fmla="*/ 2806230 h 4575755"/>
              <a:gd name="connsiteX17" fmla="*/ 7704031 w 17848155"/>
              <a:gd name="connsiteY17" fmla="*/ 2952508 h 4575755"/>
              <a:gd name="connsiteX18" fmla="*/ 8103587 w 17848155"/>
              <a:gd name="connsiteY18" fmla="*/ 2746504 h 4575755"/>
              <a:gd name="connsiteX19" fmla="*/ 8593441 w 17848155"/>
              <a:gd name="connsiteY19" fmla="*/ 2719437 h 4575755"/>
              <a:gd name="connsiteX20" fmla="*/ 9018316 w 17848155"/>
              <a:gd name="connsiteY20" fmla="*/ 2715619 h 4575755"/>
              <a:gd name="connsiteX21" fmla="*/ 9164589 w 17848155"/>
              <a:gd name="connsiteY21" fmla="*/ 2705550 h 4575755"/>
              <a:gd name="connsiteX22" fmla="*/ 9833746 w 17848155"/>
              <a:gd name="connsiteY22" fmla="*/ 2688552 h 4575755"/>
              <a:gd name="connsiteX23" fmla="*/ 10446549 w 17848155"/>
              <a:gd name="connsiteY23" fmla="*/ 2668413 h 4575755"/>
              <a:gd name="connsiteX24" fmla="*/ 10822765 w 17848155"/>
              <a:gd name="connsiteY24" fmla="*/ 2700395 h 4575755"/>
              <a:gd name="connsiteX25" fmla="*/ 11517586 w 17848155"/>
              <a:gd name="connsiteY25" fmla="*/ 2814030 h 4575755"/>
              <a:gd name="connsiteX26" fmla="*/ 12161388 w 17848155"/>
              <a:gd name="connsiteY26" fmla="*/ 2966560 h 4575755"/>
              <a:gd name="connsiteX27" fmla="*/ 12553278 w 17848155"/>
              <a:gd name="connsiteY27" fmla="*/ 3086455 h 4575755"/>
              <a:gd name="connsiteX28" fmla="*/ 12977821 w 17848155"/>
              <a:gd name="connsiteY28" fmla="*/ 3053798 h 4575755"/>
              <a:gd name="connsiteX29" fmla="*/ 13418692 w 17848155"/>
              <a:gd name="connsiteY29" fmla="*/ 3021141 h 4575755"/>
              <a:gd name="connsiteX30" fmla="*/ 14080742 w 17848155"/>
              <a:gd name="connsiteY30" fmla="*/ 3026584 h 4575755"/>
              <a:gd name="connsiteX31" fmla="*/ 14888758 w 17848155"/>
              <a:gd name="connsiteY31" fmla="*/ 3017182 h 4575755"/>
              <a:gd name="connsiteX32" fmla="*/ 16155460 w 17848155"/>
              <a:gd name="connsiteY32" fmla="*/ 3136431 h 4575755"/>
              <a:gd name="connsiteX33" fmla="*/ 17791284 w 17848155"/>
              <a:gd name="connsiteY33" fmla="*/ 3273491 h 4575755"/>
              <a:gd name="connsiteX34" fmla="*/ 17323595 w 17848155"/>
              <a:gd name="connsiteY34" fmla="*/ 3140813 h 4575755"/>
              <a:gd name="connsiteX35" fmla="*/ 15897666 w 17848155"/>
              <a:gd name="connsiteY35" fmla="*/ 2971166 h 4575755"/>
              <a:gd name="connsiteX36" fmla="*/ 14487471 w 17848155"/>
              <a:gd name="connsiteY36" fmla="*/ 2683189 h 4575755"/>
              <a:gd name="connsiteX37" fmla="*/ 13348430 w 17848155"/>
              <a:gd name="connsiteY37" fmla="*/ 1670818 h 4575755"/>
              <a:gd name="connsiteX38" fmla="*/ 12771981 w 17848155"/>
              <a:gd name="connsiteY38" fmla="*/ 1203227 h 4575755"/>
              <a:gd name="connsiteX39" fmla="*/ 12310824 w 17848155"/>
              <a:gd name="connsiteY39" fmla="*/ 1031035 h 4575755"/>
              <a:gd name="connsiteX40" fmla="*/ 11871930 w 17848155"/>
              <a:gd name="connsiteY40" fmla="*/ 857853 h 4575755"/>
              <a:gd name="connsiteX41" fmla="*/ 11423638 w 17848155"/>
              <a:gd name="connsiteY41" fmla="*/ 630243 h 4575755"/>
              <a:gd name="connsiteX42" fmla="*/ 10906566 w 17848155"/>
              <a:gd name="connsiteY42" fmla="*/ 441721 h 4575755"/>
              <a:gd name="connsiteX43" fmla="*/ 10495878 w 17848155"/>
              <a:gd name="connsiteY43" fmla="*/ 212627 h 4575755"/>
              <a:gd name="connsiteX44" fmla="*/ 10038678 w 17848155"/>
              <a:gd name="connsiteY44" fmla="*/ 179970 h 4575755"/>
              <a:gd name="connsiteX45" fmla="*/ 8895678 w 17848155"/>
              <a:gd name="connsiteY45" fmla="*/ 33012 h 4575755"/>
              <a:gd name="connsiteX46" fmla="*/ 7491421 w 17848155"/>
              <a:gd name="connsiteY46" fmla="*/ 16684 h 4575755"/>
              <a:gd name="connsiteX47" fmla="*/ 6805621 w 17848155"/>
              <a:gd name="connsiteY47" fmla="*/ 355 h 4575755"/>
              <a:gd name="connsiteX48" fmla="*/ 5662621 w 17848155"/>
              <a:gd name="connsiteY48" fmla="*/ 33012 h 4575755"/>
              <a:gd name="connsiteX49" fmla="*/ 5025806 w 17848155"/>
              <a:gd name="connsiteY49" fmla="*/ 98327 h 4575755"/>
              <a:gd name="connsiteX50" fmla="*/ 3899135 w 17848155"/>
              <a:gd name="connsiteY50" fmla="*/ 147312 h 4575755"/>
              <a:gd name="connsiteX51" fmla="*/ 3099035 w 17848155"/>
              <a:gd name="connsiteY51" fmla="*/ 326927 h 4575755"/>
              <a:gd name="connsiteX52" fmla="*/ 2266278 w 17848155"/>
              <a:gd name="connsiteY52" fmla="*/ 522870 h 4575755"/>
              <a:gd name="connsiteX53" fmla="*/ 1841735 w 17848155"/>
              <a:gd name="connsiteY53" fmla="*/ 686155 h 4575755"/>
              <a:gd name="connsiteX54" fmla="*/ 1417192 w 17848155"/>
              <a:gd name="connsiteY54" fmla="*/ 849441 h 4575755"/>
              <a:gd name="connsiteX55" fmla="*/ 862021 w 17848155"/>
              <a:gd name="connsiteY55" fmla="*/ 1176012 h 4575755"/>
              <a:gd name="connsiteX56" fmla="*/ 437478 w 17848155"/>
              <a:gd name="connsiteY56" fmla="*/ 1502584 h 4575755"/>
              <a:gd name="connsiteX57" fmla="*/ 159892 w 17848155"/>
              <a:gd name="connsiteY57" fmla="*/ 1861812 h 4575755"/>
              <a:gd name="connsiteX58" fmla="*/ 12935 w 17848155"/>
              <a:gd name="connsiteY58" fmla="*/ 2384327 h 4575755"/>
              <a:gd name="connsiteX59" fmla="*/ 12935 w 17848155"/>
              <a:gd name="connsiteY59" fmla="*/ 2694570 h 4575755"/>
              <a:gd name="connsiteX60" fmla="*/ 61921 w 17848155"/>
              <a:gd name="connsiteY60" fmla="*/ 2906841 h 4575755"/>
              <a:gd name="connsiteX61" fmla="*/ 143563 w 17848155"/>
              <a:gd name="connsiteY61" fmla="*/ 3021141 h 4575755"/>
              <a:gd name="connsiteX0" fmla="*/ 45592 w 17848155"/>
              <a:gd name="connsiteY0" fmla="*/ 2972155 h 4475857"/>
              <a:gd name="connsiteX1" fmla="*/ 421149 w 17848155"/>
              <a:gd name="connsiteY1" fmla="*/ 2972155 h 4475857"/>
              <a:gd name="connsiteX2" fmla="*/ 772398 w 17848155"/>
              <a:gd name="connsiteY2" fmla="*/ 2881120 h 4475857"/>
              <a:gd name="connsiteX3" fmla="*/ 1327539 w 17848155"/>
              <a:gd name="connsiteY3" fmla="*/ 2822733 h 4475857"/>
              <a:gd name="connsiteX4" fmla="*/ 1834071 w 17848155"/>
              <a:gd name="connsiteY4" fmla="*/ 2634418 h 4475857"/>
              <a:gd name="connsiteX5" fmla="*/ 2119645 w 17848155"/>
              <a:gd name="connsiteY5" fmla="*/ 2686524 h 4475857"/>
              <a:gd name="connsiteX6" fmla="*/ 2707146 w 17848155"/>
              <a:gd name="connsiteY6" fmla="*/ 2774429 h 4475857"/>
              <a:gd name="connsiteX7" fmla="*/ 3229668 w 17848155"/>
              <a:gd name="connsiteY7" fmla="*/ 2807087 h 4475857"/>
              <a:gd name="connsiteX8" fmla="*/ 3597243 w 17848155"/>
              <a:gd name="connsiteY8" fmla="*/ 2830352 h 4475857"/>
              <a:gd name="connsiteX9" fmla="*/ 4265695 w 17848155"/>
              <a:gd name="connsiteY9" fmla="*/ 2775782 h 4475857"/>
              <a:gd name="connsiteX10" fmla="*/ 4797202 w 17848155"/>
              <a:gd name="connsiteY10" fmla="*/ 2876882 h 4475857"/>
              <a:gd name="connsiteX11" fmla="*/ 5098784 w 17848155"/>
              <a:gd name="connsiteY11" fmla="*/ 2886937 h 4475857"/>
              <a:gd name="connsiteX12" fmla="*/ 5653305 w 17848155"/>
              <a:gd name="connsiteY12" fmla="*/ 2920271 h 4475857"/>
              <a:gd name="connsiteX13" fmla="*/ 6061846 w 17848155"/>
              <a:gd name="connsiteY13" fmla="*/ 3047778 h 4475857"/>
              <a:gd name="connsiteX14" fmla="*/ 6429748 w 17848155"/>
              <a:gd name="connsiteY14" fmla="*/ 3100575 h 4475857"/>
              <a:gd name="connsiteX15" fmla="*/ 6903592 w 17848155"/>
              <a:gd name="connsiteY15" fmla="*/ 4474384 h 4475857"/>
              <a:gd name="connsiteX16" fmla="*/ 7172506 w 17848155"/>
              <a:gd name="connsiteY16" fmla="*/ 2806230 h 4475857"/>
              <a:gd name="connsiteX17" fmla="*/ 7704031 w 17848155"/>
              <a:gd name="connsiteY17" fmla="*/ 2952508 h 4475857"/>
              <a:gd name="connsiteX18" fmla="*/ 8103587 w 17848155"/>
              <a:gd name="connsiteY18" fmla="*/ 2746504 h 4475857"/>
              <a:gd name="connsiteX19" fmla="*/ 8593441 w 17848155"/>
              <a:gd name="connsiteY19" fmla="*/ 2719437 h 4475857"/>
              <a:gd name="connsiteX20" fmla="*/ 9018316 w 17848155"/>
              <a:gd name="connsiteY20" fmla="*/ 2715619 h 4475857"/>
              <a:gd name="connsiteX21" fmla="*/ 9164589 w 17848155"/>
              <a:gd name="connsiteY21" fmla="*/ 2705550 h 4475857"/>
              <a:gd name="connsiteX22" fmla="*/ 9833746 w 17848155"/>
              <a:gd name="connsiteY22" fmla="*/ 2688552 h 4475857"/>
              <a:gd name="connsiteX23" fmla="*/ 10446549 w 17848155"/>
              <a:gd name="connsiteY23" fmla="*/ 2668413 h 4475857"/>
              <a:gd name="connsiteX24" fmla="*/ 10822765 w 17848155"/>
              <a:gd name="connsiteY24" fmla="*/ 2700395 h 4475857"/>
              <a:gd name="connsiteX25" fmla="*/ 11517586 w 17848155"/>
              <a:gd name="connsiteY25" fmla="*/ 2814030 h 4475857"/>
              <a:gd name="connsiteX26" fmla="*/ 12161388 w 17848155"/>
              <a:gd name="connsiteY26" fmla="*/ 2966560 h 4475857"/>
              <a:gd name="connsiteX27" fmla="*/ 12553278 w 17848155"/>
              <a:gd name="connsiteY27" fmla="*/ 3086455 h 4475857"/>
              <a:gd name="connsiteX28" fmla="*/ 12977821 w 17848155"/>
              <a:gd name="connsiteY28" fmla="*/ 3053798 h 4475857"/>
              <a:gd name="connsiteX29" fmla="*/ 13418692 w 17848155"/>
              <a:gd name="connsiteY29" fmla="*/ 3021141 h 4475857"/>
              <a:gd name="connsiteX30" fmla="*/ 14080742 w 17848155"/>
              <a:gd name="connsiteY30" fmla="*/ 3026584 h 4475857"/>
              <a:gd name="connsiteX31" fmla="*/ 14888758 w 17848155"/>
              <a:gd name="connsiteY31" fmla="*/ 3017182 h 4475857"/>
              <a:gd name="connsiteX32" fmla="*/ 16155460 w 17848155"/>
              <a:gd name="connsiteY32" fmla="*/ 3136431 h 4475857"/>
              <a:gd name="connsiteX33" fmla="*/ 17791284 w 17848155"/>
              <a:gd name="connsiteY33" fmla="*/ 3273491 h 4475857"/>
              <a:gd name="connsiteX34" fmla="*/ 17323595 w 17848155"/>
              <a:gd name="connsiteY34" fmla="*/ 3140813 h 4475857"/>
              <a:gd name="connsiteX35" fmla="*/ 15897666 w 17848155"/>
              <a:gd name="connsiteY35" fmla="*/ 2971166 h 4475857"/>
              <a:gd name="connsiteX36" fmla="*/ 14487471 w 17848155"/>
              <a:gd name="connsiteY36" fmla="*/ 2683189 h 4475857"/>
              <a:gd name="connsiteX37" fmla="*/ 13348430 w 17848155"/>
              <a:gd name="connsiteY37" fmla="*/ 1670818 h 4475857"/>
              <a:gd name="connsiteX38" fmla="*/ 12771981 w 17848155"/>
              <a:gd name="connsiteY38" fmla="*/ 1203227 h 4475857"/>
              <a:gd name="connsiteX39" fmla="*/ 12310824 w 17848155"/>
              <a:gd name="connsiteY39" fmla="*/ 1031035 h 4475857"/>
              <a:gd name="connsiteX40" fmla="*/ 11871930 w 17848155"/>
              <a:gd name="connsiteY40" fmla="*/ 857853 h 4475857"/>
              <a:gd name="connsiteX41" fmla="*/ 11423638 w 17848155"/>
              <a:gd name="connsiteY41" fmla="*/ 630243 h 4475857"/>
              <a:gd name="connsiteX42" fmla="*/ 10906566 w 17848155"/>
              <a:gd name="connsiteY42" fmla="*/ 441721 h 4475857"/>
              <a:gd name="connsiteX43" fmla="*/ 10495878 w 17848155"/>
              <a:gd name="connsiteY43" fmla="*/ 212627 h 4475857"/>
              <a:gd name="connsiteX44" fmla="*/ 10038678 w 17848155"/>
              <a:gd name="connsiteY44" fmla="*/ 179970 h 4475857"/>
              <a:gd name="connsiteX45" fmla="*/ 8895678 w 17848155"/>
              <a:gd name="connsiteY45" fmla="*/ 33012 h 4475857"/>
              <a:gd name="connsiteX46" fmla="*/ 7491421 w 17848155"/>
              <a:gd name="connsiteY46" fmla="*/ 16684 h 4475857"/>
              <a:gd name="connsiteX47" fmla="*/ 6805621 w 17848155"/>
              <a:gd name="connsiteY47" fmla="*/ 355 h 4475857"/>
              <a:gd name="connsiteX48" fmla="*/ 5662621 w 17848155"/>
              <a:gd name="connsiteY48" fmla="*/ 33012 h 4475857"/>
              <a:gd name="connsiteX49" fmla="*/ 5025806 w 17848155"/>
              <a:gd name="connsiteY49" fmla="*/ 98327 h 4475857"/>
              <a:gd name="connsiteX50" fmla="*/ 3899135 w 17848155"/>
              <a:gd name="connsiteY50" fmla="*/ 147312 h 4475857"/>
              <a:gd name="connsiteX51" fmla="*/ 3099035 w 17848155"/>
              <a:gd name="connsiteY51" fmla="*/ 326927 h 4475857"/>
              <a:gd name="connsiteX52" fmla="*/ 2266278 w 17848155"/>
              <a:gd name="connsiteY52" fmla="*/ 522870 h 4475857"/>
              <a:gd name="connsiteX53" fmla="*/ 1841735 w 17848155"/>
              <a:gd name="connsiteY53" fmla="*/ 686155 h 4475857"/>
              <a:gd name="connsiteX54" fmla="*/ 1417192 w 17848155"/>
              <a:gd name="connsiteY54" fmla="*/ 849441 h 4475857"/>
              <a:gd name="connsiteX55" fmla="*/ 862021 w 17848155"/>
              <a:gd name="connsiteY55" fmla="*/ 1176012 h 4475857"/>
              <a:gd name="connsiteX56" fmla="*/ 437478 w 17848155"/>
              <a:gd name="connsiteY56" fmla="*/ 1502584 h 4475857"/>
              <a:gd name="connsiteX57" fmla="*/ 159892 w 17848155"/>
              <a:gd name="connsiteY57" fmla="*/ 1861812 h 4475857"/>
              <a:gd name="connsiteX58" fmla="*/ 12935 w 17848155"/>
              <a:gd name="connsiteY58" fmla="*/ 2384327 h 4475857"/>
              <a:gd name="connsiteX59" fmla="*/ 12935 w 17848155"/>
              <a:gd name="connsiteY59" fmla="*/ 2694570 h 4475857"/>
              <a:gd name="connsiteX60" fmla="*/ 61921 w 17848155"/>
              <a:gd name="connsiteY60" fmla="*/ 2906841 h 4475857"/>
              <a:gd name="connsiteX61" fmla="*/ 143563 w 17848155"/>
              <a:gd name="connsiteY61" fmla="*/ 3021141 h 4475857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98784 w 17848155"/>
              <a:gd name="connsiteY11" fmla="*/ 2886937 h 3273500"/>
              <a:gd name="connsiteX12" fmla="*/ 5653305 w 17848155"/>
              <a:gd name="connsiteY12" fmla="*/ 2920271 h 3273500"/>
              <a:gd name="connsiteX13" fmla="*/ 6061846 w 17848155"/>
              <a:gd name="connsiteY13" fmla="*/ 3047778 h 3273500"/>
              <a:gd name="connsiteX14" fmla="*/ 6429748 w 17848155"/>
              <a:gd name="connsiteY14" fmla="*/ 3100575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98784 w 17848155"/>
              <a:gd name="connsiteY11" fmla="*/ 2886937 h 3273500"/>
              <a:gd name="connsiteX12" fmla="*/ 5653305 w 17848155"/>
              <a:gd name="connsiteY12" fmla="*/ 2920271 h 3273500"/>
              <a:gd name="connsiteX13" fmla="*/ 6061846 w 17848155"/>
              <a:gd name="connsiteY13" fmla="*/ 3047778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98784 w 17848155"/>
              <a:gd name="connsiteY11" fmla="*/ 2886937 h 3273500"/>
              <a:gd name="connsiteX12" fmla="*/ 5653305 w 17848155"/>
              <a:gd name="connsiteY12" fmla="*/ 2920271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98784 w 17848155"/>
              <a:gd name="connsiteY11" fmla="*/ 2886937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57801 w 17848155"/>
              <a:gd name="connsiteY11" fmla="*/ 2708001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483211 h 3273500"/>
              <a:gd name="connsiteX11" fmla="*/ 5057801 w 17848155"/>
              <a:gd name="connsiteY11" fmla="*/ 2708001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483211 h 3273500"/>
              <a:gd name="connsiteX11" fmla="*/ 5057801 w 17848155"/>
              <a:gd name="connsiteY11" fmla="*/ 2708001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663048 w 17848155"/>
              <a:gd name="connsiteY17" fmla="*/ 2630420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483211 h 3273500"/>
              <a:gd name="connsiteX11" fmla="*/ 5057801 w 17848155"/>
              <a:gd name="connsiteY11" fmla="*/ 2708001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663048 w 17848155"/>
              <a:gd name="connsiteY17" fmla="*/ 2630420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64 w 17848155"/>
              <a:gd name="connsiteY36" fmla="*/ 2468467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51925"/>
              <a:gd name="connsiteY0" fmla="*/ 2972155 h 3274041"/>
              <a:gd name="connsiteX1" fmla="*/ 421149 w 17851925"/>
              <a:gd name="connsiteY1" fmla="*/ 2972155 h 3274041"/>
              <a:gd name="connsiteX2" fmla="*/ 772398 w 17851925"/>
              <a:gd name="connsiteY2" fmla="*/ 2881120 h 3274041"/>
              <a:gd name="connsiteX3" fmla="*/ 1327539 w 17851925"/>
              <a:gd name="connsiteY3" fmla="*/ 2822733 h 3274041"/>
              <a:gd name="connsiteX4" fmla="*/ 1834071 w 17851925"/>
              <a:gd name="connsiteY4" fmla="*/ 2634418 h 3274041"/>
              <a:gd name="connsiteX5" fmla="*/ 2119645 w 17851925"/>
              <a:gd name="connsiteY5" fmla="*/ 2686524 h 3274041"/>
              <a:gd name="connsiteX6" fmla="*/ 2707146 w 17851925"/>
              <a:gd name="connsiteY6" fmla="*/ 2774429 h 3274041"/>
              <a:gd name="connsiteX7" fmla="*/ 3229668 w 17851925"/>
              <a:gd name="connsiteY7" fmla="*/ 2807087 h 3274041"/>
              <a:gd name="connsiteX8" fmla="*/ 3597243 w 17851925"/>
              <a:gd name="connsiteY8" fmla="*/ 2830352 h 3274041"/>
              <a:gd name="connsiteX9" fmla="*/ 4265695 w 17851925"/>
              <a:gd name="connsiteY9" fmla="*/ 2775782 h 3274041"/>
              <a:gd name="connsiteX10" fmla="*/ 4797202 w 17851925"/>
              <a:gd name="connsiteY10" fmla="*/ 2483211 h 3274041"/>
              <a:gd name="connsiteX11" fmla="*/ 5057801 w 17851925"/>
              <a:gd name="connsiteY11" fmla="*/ 2708001 h 3274041"/>
              <a:gd name="connsiteX12" fmla="*/ 5653305 w 17851925"/>
              <a:gd name="connsiteY12" fmla="*/ 2669767 h 3274041"/>
              <a:gd name="connsiteX13" fmla="*/ 6102830 w 17851925"/>
              <a:gd name="connsiteY13" fmla="*/ 2761474 h 3274041"/>
              <a:gd name="connsiteX14" fmla="*/ 6429748 w 17851925"/>
              <a:gd name="connsiteY14" fmla="*/ 2814271 h 3274041"/>
              <a:gd name="connsiteX15" fmla="*/ 6821628 w 17851925"/>
              <a:gd name="connsiteY15" fmla="*/ 2756560 h 3274041"/>
              <a:gd name="connsiteX16" fmla="*/ 7172506 w 17851925"/>
              <a:gd name="connsiteY16" fmla="*/ 2806230 h 3274041"/>
              <a:gd name="connsiteX17" fmla="*/ 7663048 w 17851925"/>
              <a:gd name="connsiteY17" fmla="*/ 2630420 h 3274041"/>
              <a:gd name="connsiteX18" fmla="*/ 8103587 w 17851925"/>
              <a:gd name="connsiteY18" fmla="*/ 2746504 h 3274041"/>
              <a:gd name="connsiteX19" fmla="*/ 8593441 w 17851925"/>
              <a:gd name="connsiteY19" fmla="*/ 2719437 h 3274041"/>
              <a:gd name="connsiteX20" fmla="*/ 9018316 w 17851925"/>
              <a:gd name="connsiteY20" fmla="*/ 2715619 h 3274041"/>
              <a:gd name="connsiteX21" fmla="*/ 9164589 w 17851925"/>
              <a:gd name="connsiteY21" fmla="*/ 2705550 h 3274041"/>
              <a:gd name="connsiteX22" fmla="*/ 9833746 w 17851925"/>
              <a:gd name="connsiteY22" fmla="*/ 2688552 h 3274041"/>
              <a:gd name="connsiteX23" fmla="*/ 10446549 w 17851925"/>
              <a:gd name="connsiteY23" fmla="*/ 2668413 h 3274041"/>
              <a:gd name="connsiteX24" fmla="*/ 10822765 w 17851925"/>
              <a:gd name="connsiteY24" fmla="*/ 2700395 h 3274041"/>
              <a:gd name="connsiteX25" fmla="*/ 11517586 w 17851925"/>
              <a:gd name="connsiteY25" fmla="*/ 2814030 h 3274041"/>
              <a:gd name="connsiteX26" fmla="*/ 12161388 w 17851925"/>
              <a:gd name="connsiteY26" fmla="*/ 2966560 h 3274041"/>
              <a:gd name="connsiteX27" fmla="*/ 12553278 w 17851925"/>
              <a:gd name="connsiteY27" fmla="*/ 3086455 h 3274041"/>
              <a:gd name="connsiteX28" fmla="*/ 12977821 w 17851925"/>
              <a:gd name="connsiteY28" fmla="*/ 3053798 h 3274041"/>
              <a:gd name="connsiteX29" fmla="*/ 13418692 w 17851925"/>
              <a:gd name="connsiteY29" fmla="*/ 3021141 h 3274041"/>
              <a:gd name="connsiteX30" fmla="*/ 14080742 w 17851925"/>
              <a:gd name="connsiteY30" fmla="*/ 3026584 h 3274041"/>
              <a:gd name="connsiteX31" fmla="*/ 14888758 w 17851925"/>
              <a:gd name="connsiteY31" fmla="*/ 3017182 h 3274041"/>
              <a:gd name="connsiteX32" fmla="*/ 16155460 w 17851925"/>
              <a:gd name="connsiteY32" fmla="*/ 3136431 h 3274041"/>
              <a:gd name="connsiteX33" fmla="*/ 17791284 w 17851925"/>
              <a:gd name="connsiteY33" fmla="*/ 3273491 h 3274041"/>
              <a:gd name="connsiteX34" fmla="*/ 17323595 w 17851925"/>
              <a:gd name="connsiteY34" fmla="*/ 3140813 h 3274041"/>
              <a:gd name="connsiteX35" fmla="*/ 15651759 w 17851925"/>
              <a:gd name="connsiteY35" fmla="*/ 2398552 h 3274041"/>
              <a:gd name="connsiteX36" fmla="*/ 14487464 w 17851925"/>
              <a:gd name="connsiteY36" fmla="*/ 2468467 h 3274041"/>
              <a:gd name="connsiteX37" fmla="*/ 13348430 w 17851925"/>
              <a:gd name="connsiteY37" fmla="*/ 1670818 h 3274041"/>
              <a:gd name="connsiteX38" fmla="*/ 12771981 w 17851925"/>
              <a:gd name="connsiteY38" fmla="*/ 1203227 h 3274041"/>
              <a:gd name="connsiteX39" fmla="*/ 12310824 w 17851925"/>
              <a:gd name="connsiteY39" fmla="*/ 1031035 h 3274041"/>
              <a:gd name="connsiteX40" fmla="*/ 11871930 w 17851925"/>
              <a:gd name="connsiteY40" fmla="*/ 857853 h 3274041"/>
              <a:gd name="connsiteX41" fmla="*/ 11423638 w 17851925"/>
              <a:gd name="connsiteY41" fmla="*/ 630243 h 3274041"/>
              <a:gd name="connsiteX42" fmla="*/ 10906566 w 17851925"/>
              <a:gd name="connsiteY42" fmla="*/ 441721 h 3274041"/>
              <a:gd name="connsiteX43" fmla="*/ 10495878 w 17851925"/>
              <a:gd name="connsiteY43" fmla="*/ 212627 h 3274041"/>
              <a:gd name="connsiteX44" fmla="*/ 10038678 w 17851925"/>
              <a:gd name="connsiteY44" fmla="*/ 179970 h 3274041"/>
              <a:gd name="connsiteX45" fmla="*/ 8895678 w 17851925"/>
              <a:gd name="connsiteY45" fmla="*/ 33012 h 3274041"/>
              <a:gd name="connsiteX46" fmla="*/ 7491421 w 17851925"/>
              <a:gd name="connsiteY46" fmla="*/ 16684 h 3274041"/>
              <a:gd name="connsiteX47" fmla="*/ 6805621 w 17851925"/>
              <a:gd name="connsiteY47" fmla="*/ 355 h 3274041"/>
              <a:gd name="connsiteX48" fmla="*/ 5662621 w 17851925"/>
              <a:gd name="connsiteY48" fmla="*/ 33012 h 3274041"/>
              <a:gd name="connsiteX49" fmla="*/ 5025806 w 17851925"/>
              <a:gd name="connsiteY49" fmla="*/ 98327 h 3274041"/>
              <a:gd name="connsiteX50" fmla="*/ 3899135 w 17851925"/>
              <a:gd name="connsiteY50" fmla="*/ 147312 h 3274041"/>
              <a:gd name="connsiteX51" fmla="*/ 3099035 w 17851925"/>
              <a:gd name="connsiteY51" fmla="*/ 326927 h 3274041"/>
              <a:gd name="connsiteX52" fmla="*/ 2266278 w 17851925"/>
              <a:gd name="connsiteY52" fmla="*/ 522870 h 3274041"/>
              <a:gd name="connsiteX53" fmla="*/ 1841735 w 17851925"/>
              <a:gd name="connsiteY53" fmla="*/ 686155 h 3274041"/>
              <a:gd name="connsiteX54" fmla="*/ 1417192 w 17851925"/>
              <a:gd name="connsiteY54" fmla="*/ 849441 h 3274041"/>
              <a:gd name="connsiteX55" fmla="*/ 862021 w 17851925"/>
              <a:gd name="connsiteY55" fmla="*/ 1176012 h 3274041"/>
              <a:gd name="connsiteX56" fmla="*/ 437478 w 17851925"/>
              <a:gd name="connsiteY56" fmla="*/ 1502584 h 3274041"/>
              <a:gd name="connsiteX57" fmla="*/ 159892 w 17851925"/>
              <a:gd name="connsiteY57" fmla="*/ 1861812 h 3274041"/>
              <a:gd name="connsiteX58" fmla="*/ 12935 w 17851925"/>
              <a:gd name="connsiteY58" fmla="*/ 2384327 h 3274041"/>
              <a:gd name="connsiteX59" fmla="*/ 12935 w 17851925"/>
              <a:gd name="connsiteY59" fmla="*/ 2694570 h 3274041"/>
              <a:gd name="connsiteX60" fmla="*/ 61921 w 17851925"/>
              <a:gd name="connsiteY60" fmla="*/ 2906841 h 3274041"/>
              <a:gd name="connsiteX61" fmla="*/ 143563 w 17851925"/>
              <a:gd name="connsiteY61" fmla="*/ 3021141 h 3274041"/>
              <a:gd name="connsiteX0" fmla="*/ 45592 w 17795244"/>
              <a:gd name="connsiteY0" fmla="*/ 2972155 h 3321368"/>
              <a:gd name="connsiteX1" fmla="*/ 421149 w 17795244"/>
              <a:gd name="connsiteY1" fmla="*/ 2972155 h 3321368"/>
              <a:gd name="connsiteX2" fmla="*/ 772398 w 17795244"/>
              <a:gd name="connsiteY2" fmla="*/ 2881120 h 3321368"/>
              <a:gd name="connsiteX3" fmla="*/ 1327539 w 17795244"/>
              <a:gd name="connsiteY3" fmla="*/ 2822733 h 3321368"/>
              <a:gd name="connsiteX4" fmla="*/ 1834071 w 17795244"/>
              <a:gd name="connsiteY4" fmla="*/ 2634418 h 3321368"/>
              <a:gd name="connsiteX5" fmla="*/ 2119645 w 17795244"/>
              <a:gd name="connsiteY5" fmla="*/ 2686524 h 3321368"/>
              <a:gd name="connsiteX6" fmla="*/ 2707146 w 17795244"/>
              <a:gd name="connsiteY6" fmla="*/ 2774429 h 3321368"/>
              <a:gd name="connsiteX7" fmla="*/ 3229668 w 17795244"/>
              <a:gd name="connsiteY7" fmla="*/ 2807087 h 3321368"/>
              <a:gd name="connsiteX8" fmla="*/ 3597243 w 17795244"/>
              <a:gd name="connsiteY8" fmla="*/ 2830352 h 3321368"/>
              <a:gd name="connsiteX9" fmla="*/ 4265695 w 17795244"/>
              <a:gd name="connsiteY9" fmla="*/ 2775782 h 3321368"/>
              <a:gd name="connsiteX10" fmla="*/ 4797202 w 17795244"/>
              <a:gd name="connsiteY10" fmla="*/ 2483211 h 3321368"/>
              <a:gd name="connsiteX11" fmla="*/ 5057801 w 17795244"/>
              <a:gd name="connsiteY11" fmla="*/ 2708001 h 3321368"/>
              <a:gd name="connsiteX12" fmla="*/ 5653305 w 17795244"/>
              <a:gd name="connsiteY12" fmla="*/ 2669767 h 3321368"/>
              <a:gd name="connsiteX13" fmla="*/ 6102830 w 17795244"/>
              <a:gd name="connsiteY13" fmla="*/ 2761474 h 3321368"/>
              <a:gd name="connsiteX14" fmla="*/ 6429748 w 17795244"/>
              <a:gd name="connsiteY14" fmla="*/ 2814271 h 3321368"/>
              <a:gd name="connsiteX15" fmla="*/ 6821628 w 17795244"/>
              <a:gd name="connsiteY15" fmla="*/ 2756560 h 3321368"/>
              <a:gd name="connsiteX16" fmla="*/ 7172506 w 17795244"/>
              <a:gd name="connsiteY16" fmla="*/ 2806230 h 3321368"/>
              <a:gd name="connsiteX17" fmla="*/ 7663048 w 17795244"/>
              <a:gd name="connsiteY17" fmla="*/ 2630420 h 3321368"/>
              <a:gd name="connsiteX18" fmla="*/ 8103587 w 17795244"/>
              <a:gd name="connsiteY18" fmla="*/ 2746504 h 3321368"/>
              <a:gd name="connsiteX19" fmla="*/ 8593441 w 17795244"/>
              <a:gd name="connsiteY19" fmla="*/ 2719437 h 3321368"/>
              <a:gd name="connsiteX20" fmla="*/ 9018316 w 17795244"/>
              <a:gd name="connsiteY20" fmla="*/ 2715619 h 3321368"/>
              <a:gd name="connsiteX21" fmla="*/ 9164589 w 17795244"/>
              <a:gd name="connsiteY21" fmla="*/ 2705550 h 3321368"/>
              <a:gd name="connsiteX22" fmla="*/ 9833746 w 17795244"/>
              <a:gd name="connsiteY22" fmla="*/ 2688552 h 3321368"/>
              <a:gd name="connsiteX23" fmla="*/ 10446549 w 17795244"/>
              <a:gd name="connsiteY23" fmla="*/ 2668413 h 3321368"/>
              <a:gd name="connsiteX24" fmla="*/ 10822765 w 17795244"/>
              <a:gd name="connsiteY24" fmla="*/ 2700395 h 3321368"/>
              <a:gd name="connsiteX25" fmla="*/ 11517586 w 17795244"/>
              <a:gd name="connsiteY25" fmla="*/ 2814030 h 3321368"/>
              <a:gd name="connsiteX26" fmla="*/ 12161388 w 17795244"/>
              <a:gd name="connsiteY26" fmla="*/ 2966560 h 3321368"/>
              <a:gd name="connsiteX27" fmla="*/ 12553278 w 17795244"/>
              <a:gd name="connsiteY27" fmla="*/ 3086455 h 3321368"/>
              <a:gd name="connsiteX28" fmla="*/ 12977821 w 17795244"/>
              <a:gd name="connsiteY28" fmla="*/ 3053798 h 3321368"/>
              <a:gd name="connsiteX29" fmla="*/ 13418692 w 17795244"/>
              <a:gd name="connsiteY29" fmla="*/ 3021141 h 3321368"/>
              <a:gd name="connsiteX30" fmla="*/ 14080742 w 17795244"/>
              <a:gd name="connsiteY30" fmla="*/ 3026584 h 3321368"/>
              <a:gd name="connsiteX31" fmla="*/ 14888758 w 17795244"/>
              <a:gd name="connsiteY31" fmla="*/ 3017182 h 3321368"/>
              <a:gd name="connsiteX32" fmla="*/ 16155460 w 17795244"/>
              <a:gd name="connsiteY32" fmla="*/ 3136431 h 3321368"/>
              <a:gd name="connsiteX33" fmla="*/ 17791284 w 17795244"/>
              <a:gd name="connsiteY33" fmla="*/ 3273491 h 3321368"/>
              <a:gd name="connsiteX34" fmla="*/ 16585835 w 17795244"/>
              <a:gd name="connsiteY34" fmla="*/ 2246112 h 3321368"/>
              <a:gd name="connsiteX35" fmla="*/ 15651759 w 17795244"/>
              <a:gd name="connsiteY35" fmla="*/ 2398552 h 3321368"/>
              <a:gd name="connsiteX36" fmla="*/ 14487464 w 17795244"/>
              <a:gd name="connsiteY36" fmla="*/ 2468467 h 3321368"/>
              <a:gd name="connsiteX37" fmla="*/ 13348430 w 17795244"/>
              <a:gd name="connsiteY37" fmla="*/ 1670818 h 3321368"/>
              <a:gd name="connsiteX38" fmla="*/ 12771981 w 17795244"/>
              <a:gd name="connsiteY38" fmla="*/ 1203227 h 3321368"/>
              <a:gd name="connsiteX39" fmla="*/ 12310824 w 17795244"/>
              <a:gd name="connsiteY39" fmla="*/ 1031035 h 3321368"/>
              <a:gd name="connsiteX40" fmla="*/ 11871930 w 17795244"/>
              <a:gd name="connsiteY40" fmla="*/ 857853 h 3321368"/>
              <a:gd name="connsiteX41" fmla="*/ 11423638 w 17795244"/>
              <a:gd name="connsiteY41" fmla="*/ 630243 h 3321368"/>
              <a:gd name="connsiteX42" fmla="*/ 10906566 w 17795244"/>
              <a:gd name="connsiteY42" fmla="*/ 441721 h 3321368"/>
              <a:gd name="connsiteX43" fmla="*/ 10495878 w 17795244"/>
              <a:gd name="connsiteY43" fmla="*/ 212627 h 3321368"/>
              <a:gd name="connsiteX44" fmla="*/ 10038678 w 17795244"/>
              <a:gd name="connsiteY44" fmla="*/ 179970 h 3321368"/>
              <a:gd name="connsiteX45" fmla="*/ 8895678 w 17795244"/>
              <a:gd name="connsiteY45" fmla="*/ 33012 h 3321368"/>
              <a:gd name="connsiteX46" fmla="*/ 7491421 w 17795244"/>
              <a:gd name="connsiteY46" fmla="*/ 16684 h 3321368"/>
              <a:gd name="connsiteX47" fmla="*/ 6805621 w 17795244"/>
              <a:gd name="connsiteY47" fmla="*/ 355 h 3321368"/>
              <a:gd name="connsiteX48" fmla="*/ 5662621 w 17795244"/>
              <a:gd name="connsiteY48" fmla="*/ 33012 h 3321368"/>
              <a:gd name="connsiteX49" fmla="*/ 5025806 w 17795244"/>
              <a:gd name="connsiteY49" fmla="*/ 98327 h 3321368"/>
              <a:gd name="connsiteX50" fmla="*/ 3899135 w 17795244"/>
              <a:gd name="connsiteY50" fmla="*/ 147312 h 3321368"/>
              <a:gd name="connsiteX51" fmla="*/ 3099035 w 17795244"/>
              <a:gd name="connsiteY51" fmla="*/ 326927 h 3321368"/>
              <a:gd name="connsiteX52" fmla="*/ 2266278 w 17795244"/>
              <a:gd name="connsiteY52" fmla="*/ 522870 h 3321368"/>
              <a:gd name="connsiteX53" fmla="*/ 1841735 w 17795244"/>
              <a:gd name="connsiteY53" fmla="*/ 686155 h 3321368"/>
              <a:gd name="connsiteX54" fmla="*/ 1417192 w 17795244"/>
              <a:gd name="connsiteY54" fmla="*/ 849441 h 3321368"/>
              <a:gd name="connsiteX55" fmla="*/ 862021 w 17795244"/>
              <a:gd name="connsiteY55" fmla="*/ 1176012 h 3321368"/>
              <a:gd name="connsiteX56" fmla="*/ 437478 w 17795244"/>
              <a:gd name="connsiteY56" fmla="*/ 1502584 h 3321368"/>
              <a:gd name="connsiteX57" fmla="*/ 159892 w 17795244"/>
              <a:gd name="connsiteY57" fmla="*/ 1861812 h 3321368"/>
              <a:gd name="connsiteX58" fmla="*/ 12935 w 17795244"/>
              <a:gd name="connsiteY58" fmla="*/ 2384327 h 3321368"/>
              <a:gd name="connsiteX59" fmla="*/ 12935 w 17795244"/>
              <a:gd name="connsiteY59" fmla="*/ 2694570 h 3321368"/>
              <a:gd name="connsiteX60" fmla="*/ 61921 w 17795244"/>
              <a:gd name="connsiteY60" fmla="*/ 2906841 h 3321368"/>
              <a:gd name="connsiteX61" fmla="*/ 143563 w 17795244"/>
              <a:gd name="connsiteY61" fmla="*/ 3021141 h 3321368"/>
              <a:gd name="connsiteX0" fmla="*/ 45592 w 17795278"/>
              <a:gd name="connsiteY0" fmla="*/ 2972155 h 3321368"/>
              <a:gd name="connsiteX1" fmla="*/ 421149 w 17795278"/>
              <a:gd name="connsiteY1" fmla="*/ 2972155 h 3321368"/>
              <a:gd name="connsiteX2" fmla="*/ 772398 w 17795278"/>
              <a:gd name="connsiteY2" fmla="*/ 2881120 h 3321368"/>
              <a:gd name="connsiteX3" fmla="*/ 1327539 w 17795278"/>
              <a:gd name="connsiteY3" fmla="*/ 2822733 h 3321368"/>
              <a:gd name="connsiteX4" fmla="*/ 1834071 w 17795278"/>
              <a:gd name="connsiteY4" fmla="*/ 2634418 h 3321368"/>
              <a:gd name="connsiteX5" fmla="*/ 2119645 w 17795278"/>
              <a:gd name="connsiteY5" fmla="*/ 2686524 h 3321368"/>
              <a:gd name="connsiteX6" fmla="*/ 2707146 w 17795278"/>
              <a:gd name="connsiteY6" fmla="*/ 2774429 h 3321368"/>
              <a:gd name="connsiteX7" fmla="*/ 3229668 w 17795278"/>
              <a:gd name="connsiteY7" fmla="*/ 2807087 h 3321368"/>
              <a:gd name="connsiteX8" fmla="*/ 3597243 w 17795278"/>
              <a:gd name="connsiteY8" fmla="*/ 2830352 h 3321368"/>
              <a:gd name="connsiteX9" fmla="*/ 4265695 w 17795278"/>
              <a:gd name="connsiteY9" fmla="*/ 2775782 h 3321368"/>
              <a:gd name="connsiteX10" fmla="*/ 4797202 w 17795278"/>
              <a:gd name="connsiteY10" fmla="*/ 2483211 h 3321368"/>
              <a:gd name="connsiteX11" fmla="*/ 5057801 w 17795278"/>
              <a:gd name="connsiteY11" fmla="*/ 2708001 h 3321368"/>
              <a:gd name="connsiteX12" fmla="*/ 5653305 w 17795278"/>
              <a:gd name="connsiteY12" fmla="*/ 2669767 h 3321368"/>
              <a:gd name="connsiteX13" fmla="*/ 6102830 w 17795278"/>
              <a:gd name="connsiteY13" fmla="*/ 2761474 h 3321368"/>
              <a:gd name="connsiteX14" fmla="*/ 6429748 w 17795278"/>
              <a:gd name="connsiteY14" fmla="*/ 2814271 h 3321368"/>
              <a:gd name="connsiteX15" fmla="*/ 6821628 w 17795278"/>
              <a:gd name="connsiteY15" fmla="*/ 2756560 h 3321368"/>
              <a:gd name="connsiteX16" fmla="*/ 7172506 w 17795278"/>
              <a:gd name="connsiteY16" fmla="*/ 2806230 h 3321368"/>
              <a:gd name="connsiteX17" fmla="*/ 7663048 w 17795278"/>
              <a:gd name="connsiteY17" fmla="*/ 2630420 h 3321368"/>
              <a:gd name="connsiteX18" fmla="*/ 8103587 w 17795278"/>
              <a:gd name="connsiteY18" fmla="*/ 2746504 h 3321368"/>
              <a:gd name="connsiteX19" fmla="*/ 8593441 w 17795278"/>
              <a:gd name="connsiteY19" fmla="*/ 2719437 h 3321368"/>
              <a:gd name="connsiteX20" fmla="*/ 9018316 w 17795278"/>
              <a:gd name="connsiteY20" fmla="*/ 2715619 h 3321368"/>
              <a:gd name="connsiteX21" fmla="*/ 9164589 w 17795278"/>
              <a:gd name="connsiteY21" fmla="*/ 2705550 h 3321368"/>
              <a:gd name="connsiteX22" fmla="*/ 9833746 w 17795278"/>
              <a:gd name="connsiteY22" fmla="*/ 2688552 h 3321368"/>
              <a:gd name="connsiteX23" fmla="*/ 10446549 w 17795278"/>
              <a:gd name="connsiteY23" fmla="*/ 2668413 h 3321368"/>
              <a:gd name="connsiteX24" fmla="*/ 10822765 w 17795278"/>
              <a:gd name="connsiteY24" fmla="*/ 2700395 h 3321368"/>
              <a:gd name="connsiteX25" fmla="*/ 11517586 w 17795278"/>
              <a:gd name="connsiteY25" fmla="*/ 2814030 h 3321368"/>
              <a:gd name="connsiteX26" fmla="*/ 12161388 w 17795278"/>
              <a:gd name="connsiteY26" fmla="*/ 2966560 h 3321368"/>
              <a:gd name="connsiteX27" fmla="*/ 12553278 w 17795278"/>
              <a:gd name="connsiteY27" fmla="*/ 3086455 h 3321368"/>
              <a:gd name="connsiteX28" fmla="*/ 12977821 w 17795278"/>
              <a:gd name="connsiteY28" fmla="*/ 3053798 h 3321368"/>
              <a:gd name="connsiteX29" fmla="*/ 13418692 w 17795278"/>
              <a:gd name="connsiteY29" fmla="*/ 3021141 h 3321368"/>
              <a:gd name="connsiteX30" fmla="*/ 14080742 w 17795278"/>
              <a:gd name="connsiteY30" fmla="*/ 3026584 h 3321368"/>
              <a:gd name="connsiteX31" fmla="*/ 14888758 w 17795278"/>
              <a:gd name="connsiteY31" fmla="*/ 3017182 h 3321368"/>
              <a:gd name="connsiteX32" fmla="*/ 16155460 w 17795278"/>
              <a:gd name="connsiteY32" fmla="*/ 3136431 h 3321368"/>
              <a:gd name="connsiteX33" fmla="*/ 17791284 w 17795278"/>
              <a:gd name="connsiteY33" fmla="*/ 3273491 h 3321368"/>
              <a:gd name="connsiteX34" fmla="*/ 16585835 w 17795278"/>
              <a:gd name="connsiteY34" fmla="*/ 2246112 h 3321368"/>
              <a:gd name="connsiteX35" fmla="*/ 15610776 w 17795278"/>
              <a:gd name="connsiteY35" fmla="*/ 2291184 h 3321368"/>
              <a:gd name="connsiteX36" fmla="*/ 14487464 w 17795278"/>
              <a:gd name="connsiteY36" fmla="*/ 2468467 h 3321368"/>
              <a:gd name="connsiteX37" fmla="*/ 13348430 w 17795278"/>
              <a:gd name="connsiteY37" fmla="*/ 1670818 h 3321368"/>
              <a:gd name="connsiteX38" fmla="*/ 12771981 w 17795278"/>
              <a:gd name="connsiteY38" fmla="*/ 1203227 h 3321368"/>
              <a:gd name="connsiteX39" fmla="*/ 12310824 w 17795278"/>
              <a:gd name="connsiteY39" fmla="*/ 1031035 h 3321368"/>
              <a:gd name="connsiteX40" fmla="*/ 11871930 w 17795278"/>
              <a:gd name="connsiteY40" fmla="*/ 857853 h 3321368"/>
              <a:gd name="connsiteX41" fmla="*/ 11423638 w 17795278"/>
              <a:gd name="connsiteY41" fmla="*/ 630243 h 3321368"/>
              <a:gd name="connsiteX42" fmla="*/ 10906566 w 17795278"/>
              <a:gd name="connsiteY42" fmla="*/ 441721 h 3321368"/>
              <a:gd name="connsiteX43" fmla="*/ 10495878 w 17795278"/>
              <a:gd name="connsiteY43" fmla="*/ 212627 h 3321368"/>
              <a:gd name="connsiteX44" fmla="*/ 10038678 w 17795278"/>
              <a:gd name="connsiteY44" fmla="*/ 179970 h 3321368"/>
              <a:gd name="connsiteX45" fmla="*/ 8895678 w 17795278"/>
              <a:gd name="connsiteY45" fmla="*/ 33012 h 3321368"/>
              <a:gd name="connsiteX46" fmla="*/ 7491421 w 17795278"/>
              <a:gd name="connsiteY46" fmla="*/ 16684 h 3321368"/>
              <a:gd name="connsiteX47" fmla="*/ 6805621 w 17795278"/>
              <a:gd name="connsiteY47" fmla="*/ 355 h 3321368"/>
              <a:gd name="connsiteX48" fmla="*/ 5662621 w 17795278"/>
              <a:gd name="connsiteY48" fmla="*/ 33012 h 3321368"/>
              <a:gd name="connsiteX49" fmla="*/ 5025806 w 17795278"/>
              <a:gd name="connsiteY49" fmla="*/ 98327 h 3321368"/>
              <a:gd name="connsiteX50" fmla="*/ 3899135 w 17795278"/>
              <a:gd name="connsiteY50" fmla="*/ 147312 h 3321368"/>
              <a:gd name="connsiteX51" fmla="*/ 3099035 w 17795278"/>
              <a:gd name="connsiteY51" fmla="*/ 326927 h 3321368"/>
              <a:gd name="connsiteX52" fmla="*/ 2266278 w 17795278"/>
              <a:gd name="connsiteY52" fmla="*/ 522870 h 3321368"/>
              <a:gd name="connsiteX53" fmla="*/ 1841735 w 17795278"/>
              <a:gd name="connsiteY53" fmla="*/ 686155 h 3321368"/>
              <a:gd name="connsiteX54" fmla="*/ 1417192 w 17795278"/>
              <a:gd name="connsiteY54" fmla="*/ 849441 h 3321368"/>
              <a:gd name="connsiteX55" fmla="*/ 862021 w 17795278"/>
              <a:gd name="connsiteY55" fmla="*/ 1176012 h 3321368"/>
              <a:gd name="connsiteX56" fmla="*/ 437478 w 17795278"/>
              <a:gd name="connsiteY56" fmla="*/ 1502584 h 3321368"/>
              <a:gd name="connsiteX57" fmla="*/ 159892 w 17795278"/>
              <a:gd name="connsiteY57" fmla="*/ 1861812 h 3321368"/>
              <a:gd name="connsiteX58" fmla="*/ 12935 w 17795278"/>
              <a:gd name="connsiteY58" fmla="*/ 2384327 h 3321368"/>
              <a:gd name="connsiteX59" fmla="*/ 12935 w 17795278"/>
              <a:gd name="connsiteY59" fmla="*/ 2694570 h 3321368"/>
              <a:gd name="connsiteX60" fmla="*/ 61921 w 17795278"/>
              <a:gd name="connsiteY60" fmla="*/ 2906841 h 3321368"/>
              <a:gd name="connsiteX61" fmla="*/ 143563 w 17795278"/>
              <a:gd name="connsiteY61" fmla="*/ 3021141 h 3321368"/>
              <a:gd name="connsiteX0" fmla="*/ 45592 w 17144607"/>
              <a:gd name="connsiteY0" fmla="*/ 2972155 h 3168958"/>
              <a:gd name="connsiteX1" fmla="*/ 421149 w 17144607"/>
              <a:gd name="connsiteY1" fmla="*/ 2972155 h 3168958"/>
              <a:gd name="connsiteX2" fmla="*/ 772398 w 17144607"/>
              <a:gd name="connsiteY2" fmla="*/ 2881120 h 3168958"/>
              <a:gd name="connsiteX3" fmla="*/ 1327539 w 17144607"/>
              <a:gd name="connsiteY3" fmla="*/ 2822733 h 3168958"/>
              <a:gd name="connsiteX4" fmla="*/ 1834071 w 17144607"/>
              <a:gd name="connsiteY4" fmla="*/ 2634418 h 3168958"/>
              <a:gd name="connsiteX5" fmla="*/ 2119645 w 17144607"/>
              <a:gd name="connsiteY5" fmla="*/ 2686524 h 3168958"/>
              <a:gd name="connsiteX6" fmla="*/ 2707146 w 17144607"/>
              <a:gd name="connsiteY6" fmla="*/ 2774429 h 3168958"/>
              <a:gd name="connsiteX7" fmla="*/ 3229668 w 17144607"/>
              <a:gd name="connsiteY7" fmla="*/ 2807087 h 3168958"/>
              <a:gd name="connsiteX8" fmla="*/ 3597243 w 17144607"/>
              <a:gd name="connsiteY8" fmla="*/ 2830352 h 3168958"/>
              <a:gd name="connsiteX9" fmla="*/ 4265695 w 17144607"/>
              <a:gd name="connsiteY9" fmla="*/ 2775782 h 3168958"/>
              <a:gd name="connsiteX10" fmla="*/ 4797202 w 17144607"/>
              <a:gd name="connsiteY10" fmla="*/ 2483211 h 3168958"/>
              <a:gd name="connsiteX11" fmla="*/ 5057801 w 17144607"/>
              <a:gd name="connsiteY11" fmla="*/ 2708001 h 3168958"/>
              <a:gd name="connsiteX12" fmla="*/ 5653305 w 17144607"/>
              <a:gd name="connsiteY12" fmla="*/ 2669767 h 3168958"/>
              <a:gd name="connsiteX13" fmla="*/ 6102830 w 17144607"/>
              <a:gd name="connsiteY13" fmla="*/ 2761474 h 3168958"/>
              <a:gd name="connsiteX14" fmla="*/ 6429748 w 17144607"/>
              <a:gd name="connsiteY14" fmla="*/ 2814271 h 3168958"/>
              <a:gd name="connsiteX15" fmla="*/ 6821628 w 17144607"/>
              <a:gd name="connsiteY15" fmla="*/ 2756560 h 3168958"/>
              <a:gd name="connsiteX16" fmla="*/ 7172506 w 17144607"/>
              <a:gd name="connsiteY16" fmla="*/ 2806230 h 3168958"/>
              <a:gd name="connsiteX17" fmla="*/ 7663048 w 17144607"/>
              <a:gd name="connsiteY17" fmla="*/ 2630420 h 3168958"/>
              <a:gd name="connsiteX18" fmla="*/ 8103587 w 17144607"/>
              <a:gd name="connsiteY18" fmla="*/ 2746504 h 3168958"/>
              <a:gd name="connsiteX19" fmla="*/ 8593441 w 17144607"/>
              <a:gd name="connsiteY19" fmla="*/ 2719437 h 3168958"/>
              <a:gd name="connsiteX20" fmla="*/ 9018316 w 17144607"/>
              <a:gd name="connsiteY20" fmla="*/ 2715619 h 3168958"/>
              <a:gd name="connsiteX21" fmla="*/ 9164589 w 17144607"/>
              <a:gd name="connsiteY21" fmla="*/ 2705550 h 3168958"/>
              <a:gd name="connsiteX22" fmla="*/ 9833746 w 17144607"/>
              <a:gd name="connsiteY22" fmla="*/ 2688552 h 3168958"/>
              <a:gd name="connsiteX23" fmla="*/ 10446549 w 17144607"/>
              <a:gd name="connsiteY23" fmla="*/ 2668413 h 3168958"/>
              <a:gd name="connsiteX24" fmla="*/ 10822765 w 17144607"/>
              <a:gd name="connsiteY24" fmla="*/ 2700395 h 3168958"/>
              <a:gd name="connsiteX25" fmla="*/ 11517586 w 17144607"/>
              <a:gd name="connsiteY25" fmla="*/ 2814030 h 3168958"/>
              <a:gd name="connsiteX26" fmla="*/ 12161388 w 17144607"/>
              <a:gd name="connsiteY26" fmla="*/ 2966560 h 3168958"/>
              <a:gd name="connsiteX27" fmla="*/ 12553278 w 17144607"/>
              <a:gd name="connsiteY27" fmla="*/ 3086455 h 3168958"/>
              <a:gd name="connsiteX28" fmla="*/ 12977821 w 17144607"/>
              <a:gd name="connsiteY28" fmla="*/ 3053798 h 3168958"/>
              <a:gd name="connsiteX29" fmla="*/ 13418692 w 17144607"/>
              <a:gd name="connsiteY29" fmla="*/ 3021141 h 3168958"/>
              <a:gd name="connsiteX30" fmla="*/ 14080742 w 17144607"/>
              <a:gd name="connsiteY30" fmla="*/ 3026584 h 3168958"/>
              <a:gd name="connsiteX31" fmla="*/ 14888758 w 17144607"/>
              <a:gd name="connsiteY31" fmla="*/ 3017182 h 3168958"/>
              <a:gd name="connsiteX32" fmla="*/ 16155460 w 17144607"/>
              <a:gd name="connsiteY32" fmla="*/ 3136431 h 3168958"/>
              <a:gd name="connsiteX33" fmla="*/ 17135485 w 17144607"/>
              <a:gd name="connsiteY33" fmla="*/ 2342989 h 3168958"/>
              <a:gd name="connsiteX34" fmla="*/ 16585835 w 17144607"/>
              <a:gd name="connsiteY34" fmla="*/ 2246112 h 3168958"/>
              <a:gd name="connsiteX35" fmla="*/ 15610776 w 17144607"/>
              <a:gd name="connsiteY35" fmla="*/ 2291184 h 3168958"/>
              <a:gd name="connsiteX36" fmla="*/ 14487464 w 17144607"/>
              <a:gd name="connsiteY36" fmla="*/ 2468467 h 3168958"/>
              <a:gd name="connsiteX37" fmla="*/ 13348430 w 17144607"/>
              <a:gd name="connsiteY37" fmla="*/ 1670818 h 3168958"/>
              <a:gd name="connsiteX38" fmla="*/ 12771981 w 17144607"/>
              <a:gd name="connsiteY38" fmla="*/ 1203227 h 3168958"/>
              <a:gd name="connsiteX39" fmla="*/ 12310824 w 17144607"/>
              <a:gd name="connsiteY39" fmla="*/ 1031035 h 3168958"/>
              <a:gd name="connsiteX40" fmla="*/ 11871930 w 17144607"/>
              <a:gd name="connsiteY40" fmla="*/ 857853 h 3168958"/>
              <a:gd name="connsiteX41" fmla="*/ 11423638 w 17144607"/>
              <a:gd name="connsiteY41" fmla="*/ 630243 h 3168958"/>
              <a:gd name="connsiteX42" fmla="*/ 10906566 w 17144607"/>
              <a:gd name="connsiteY42" fmla="*/ 441721 h 3168958"/>
              <a:gd name="connsiteX43" fmla="*/ 10495878 w 17144607"/>
              <a:gd name="connsiteY43" fmla="*/ 212627 h 3168958"/>
              <a:gd name="connsiteX44" fmla="*/ 10038678 w 17144607"/>
              <a:gd name="connsiteY44" fmla="*/ 179970 h 3168958"/>
              <a:gd name="connsiteX45" fmla="*/ 8895678 w 17144607"/>
              <a:gd name="connsiteY45" fmla="*/ 33012 h 3168958"/>
              <a:gd name="connsiteX46" fmla="*/ 7491421 w 17144607"/>
              <a:gd name="connsiteY46" fmla="*/ 16684 h 3168958"/>
              <a:gd name="connsiteX47" fmla="*/ 6805621 w 17144607"/>
              <a:gd name="connsiteY47" fmla="*/ 355 h 3168958"/>
              <a:gd name="connsiteX48" fmla="*/ 5662621 w 17144607"/>
              <a:gd name="connsiteY48" fmla="*/ 33012 h 3168958"/>
              <a:gd name="connsiteX49" fmla="*/ 5025806 w 17144607"/>
              <a:gd name="connsiteY49" fmla="*/ 98327 h 3168958"/>
              <a:gd name="connsiteX50" fmla="*/ 3899135 w 17144607"/>
              <a:gd name="connsiteY50" fmla="*/ 147312 h 3168958"/>
              <a:gd name="connsiteX51" fmla="*/ 3099035 w 17144607"/>
              <a:gd name="connsiteY51" fmla="*/ 326927 h 3168958"/>
              <a:gd name="connsiteX52" fmla="*/ 2266278 w 17144607"/>
              <a:gd name="connsiteY52" fmla="*/ 522870 h 3168958"/>
              <a:gd name="connsiteX53" fmla="*/ 1841735 w 17144607"/>
              <a:gd name="connsiteY53" fmla="*/ 686155 h 3168958"/>
              <a:gd name="connsiteX54" fmla="*/ 1417192 w 17144607"/>
              <a:gd name="connsiteY54" fmla="*/ 849441 h 3168958"/>
              <a:gd name="connsiteX55" fmla="*/ 862021 w 17144607"/>
              <a:gd name="connsiteY55" fmla="*/ 1176012 h 3168958"/>
              <a:gd name="connsiteX56" fmla="*/ 437478 w 17144607"/>
              <a:gd name="connsiteY56" fmla="*/ 1502584 h 3168958"/>
              <a:gd name="connsiteX57" fmla="*/ 159892 w 17144607"/>
              <a:gd name="connsiteY57" fmla="*/ 1861812 h 3168958"/>
              <a:gd name="connsiteX58" fmla="*/ 12935 w 17144607"/>
              <a:gd name="connsiteY58" fmla="*/ 2384327 h 3168958"/>
              <a:gd name="connsiteX59" fmla="*/ 12935 w 17144607"/>
              <a:gd name="connsiteY59" fmla="*/ 2694570 h 3168958"/>
              <a:gd name="connsiteX60" fmla="*/ 61921 w 17144607"/>
              <a:gd name="connsiteY60" fmla="*/ 2906841 h 3168958"/>
              <a:gd name="connsiteX61" fmla="*/ 143563 w 17144607"/>
              <a:gd name="connsiteY61" fmla="*/ 3021141 h 3168958"/>
              <a:gd name="connsiteX0" fmla="*/ 45592 w 17142473"/>
              <a:gd name="connsiteY0" fmla="*/ 2972155 h 3168958"/>
              <a:gd name="connsiteX1" fmla="*/ 421149 w 17142473"/>
              <a:gd name="connsiteY1" fmla="*/ 2972155 h 3168958"/>
              <a:gd name="connsiteX2" fmla="*/ 772398 w 17142473"/>
              <a:gd name="connsiteY2" fmla="*/ 2881120 h 3168958"/>
              <a:gd name="connsiteX3" fmla="*/ 1327539 w 17142473"/>
              <a:gd name="connsiteY3" fmla="*/ 2822733 h 3168958"/>
              <a:gd name="connsiteX4" fmla="*/ 1834071 w 17142473"/>
              <a:gd name="connsiteY4" fmla="*/ 2634418 h 3168958"/>
              <a:gd name="connsiteX5" fmla="*/ 2119645 w 17142473"/>
              <a:gd name="connsiteY5" fmla="*/ 2686524 h 3168958"/>
              <a:gd name="connsiteX6" fmla="*/ 2707146 w 17142473"/>
              <a:gd name="connsiteY6" fmla="*/ 2774429 h 3168958"/>
              <a:gd name="connsiteX7" fmla="*/ 3229668 w 17142473"/>
              <a:gd name="connsiteY7" fmla="*/ 2807087 h 3168958"/>
              <a:gd name="connsiteX8" fmla="*/ 3597243 w 17142473"/>
              <a:gd name="connsiteY8" fmla="*/ 2830352 h 3168958"/>
              <a:gd name="connsiteX9" fmla="*/ 4265695 w 17142473"/>
              <a:gd name="connsiteY9" fmla="*/ 2775782 h 3168958"/>
              <a:gd name="connsiteX10" fmla="*/ 4797202 w 17142473"/>
              <a:gd name="connsiteY10" fmla="*/ 2483211 h 3168958"/>
              <a:gd name="connsiteX11" fmla="*/ 5057801 w 17142473"/>
              <a:gd name="connsiteY11" fmla="*/ 2708001 h 3168958"/>
              <a:gd name="connsiteX12" fmla="*/ 5653305 w 17142473"/>
              <a:gd name="connsiteY12" fmla="*/ 2669767 h 3168958"/>
              <a:gd name="connsiteX13" fmla="*/ 6102830 w 17142473"/>
              <a:gd name="connsiteY13" fmla="*/ 2761474 h 3168958"/>
              <a:gd name="connsiteX14" fmla="*/ 6429748 w 17142473"/>
              <a:gd name="connsiteY14" fmla="*/ 2814271 h 3168958"/>
              <a:gd name="connsiteX15" fmla="*/ 6821628 w 17142473"/>
              <a:gd name="connsiteY15" fmla="*/ 2756560 h 3168958"/>
              <a:gd name="connsiteX16" fmla="*/ 7172506 w 17142473"/>
              <a:gd name="connsiteY16" fmla="*/ 2806230 h 3168958"/>
              <a:gd name="connsiteX17" fmla="*/ 7663048 w 17142473"/>
              <a:gd name="connsiteY17" fmla="*/ 2630420 h 3168958"/>
              <a:gd name="connsiteX18" fmla="*/ 8103587 w 17142473"/>
              <a:gd name="connsiteY18" fmla="*/ 2746504 h 3168958"/>
              <a:gd name="connsiteX19" fmla="*/ 8593441 w 17142473"/>
              <a:gd name="connsiteY19" fmla="*/ 2719437 h 3168958"/>
              <a:gd name="connsiteX20" fmla="*/ 9018316 w 17142473"/>
              <a:gd name="connsiteY20" fmla="*/ 2715619 h 3168958"/>
              <a:gd name="connsiteX21" fmla="*/ 9164589 w 17142473"/>
              <a:gd name="connsiteY21" fmla="*/ 2705550 h 3168958"/>
              <a:gd name="connsiteX22" fmla="*/ 9833746 w 17142473"/>
              <a:gd name="connsiteY22" fmla="*/ 2688552 h 3168958"/>
              <a:gd name="connsiteX23" fmla="*/ 10446549 w 17142473"/>
              <a:gd name="connsiteY23" fmla="*/ 2668413 h 3168958"/>
              <a:gd name="connsiteX24" fmla="*/ 10822765 w 17142473"/>
              <a:gd name="connsiteY24" fmla="*/ 2700395 h 3168958"/>
              <a:gd name="connsiteX25" fmla="*/ 11517586 w 17142473"/>
              <a:gd name="connsiteY25" fmla="*/ 2814030 h 3168958"/>
              <a:gd name="connsiteX26" fmla="*/ 12161388 w 17142473"/>
              <a:gd name="connsiteY26" fmla="*/ 2966560 h 3168958"/>
              <a:gd name="connsiteX27" fmla="*/ 12553278 w 17142473"/>
              <a:gd name="connsiteY27" fmla="*/ 3086455 h 3168958"/>
              <a:gd name="connsiteX28" fmla="*/ 12977821 w 17142473"/>
              <a:gd name="connsiteY28" fmla="*/ 3053798 h 3168958"/>
              <a:gd name="connsiteX29" fmla="*/ 13418692 w 17142473"/>
              <a:gd name="connsiteY29" fmla="*/ 3021141 h 3168958"/>
              <a:gd name="connsiteX30" fmla="*/ 14080742 w 17142473"/>
              <a:gd name="connsiteY30" fmla="*/ 3026584 h 3168958"/>
              <a:gd name="connsiteX31" fmla="*/ 14888758 w 17142473"/>
              <a:gd name="connsiteY31" fmla="*/ 3017182 h 3168958"/>
              <a:gd name="connsiteX32" fmla="*/ 16155460 w 17142473"/>
              <a:gd name="connsiteY32" fmla="*/ 3136431 h 3168958"/>
              <a:gd name="connsiteX33" fmla="*/ 17135485 w 17142473"/>
              <a:gd name="connsiteY33" fmla="*/ 2342989 h 3168958"/>
              <a:gd name="connsiteX34" fmla="*/ 16544851 w 17142473"/>
              <a:gd name="connsiteY34" fmla="*/ 2067176 h 3168958"/>
              <a:gd name="connsiteX35" fmla="*/ 15610776 w 17142473"/>
              <a:gd name="connsiteY35" fmla="*/ 2291184 h 3168958"/>
              <a:gd name="connsiteX36" fmla="*/ 14487464 w 17142473"/>
              <a:gd name="connsiteY36" fmla="*/ 2468467 h 3168958"/>
              <a:gd name="connsiteX37" fmla="*/ 13348430 w 17142473"/>
              <a:gd name="connsiteY37" fmla="*/ 1670818 h 3168958"/>
              <a:gd name="connsiteX38" fmla="*/ 12771981 w 17142473"/>
              <a:gd name="connsiteY38" fmla="*/ 1203227 h 3168958"/>
              <a:gd name="connsiteX39" fmla="*/ 12310824 w 17142473"/>
              <a:gd name="connsiteY39" fmla="*/ 1031035 h 3168958"/>
              <a:gd name="connsiteX40" fmla="*/ 11871930 w 17142473"/>
              <a:gd name="connsiteY40" fmla="*/ 857853 h 3168958"/>
              <a:gd name="connsiteX41" fmla="*/ 11423638 w 17142473"/>
              <a:gd name="connsiteY41" fmla="*/ 630243 h 3168958"/>
              <a:gd name="connsiteX42" fmla="*/ 10906566 w 17142473"/>
              <a:gd name="connsiteY42" fmla="*/ 441721 h 3168958"/>
              <a:gd name="connsiteX43" fmla="*/ 10495878 w 17142473"/>
              <a:gd name="connsiteY43" fmla="*/ 212627 h 3168958"/>
              <a:gd name="connsiteX44" fmla="*/ 10038678 w 17142473"/>
              <a:gd name="connsiteY44" fmla="*/ 179970 h 3168958"/>
              <a:gd name="connsiteX45" fmla="*/ 8895678 w 17142473"/>
              <a:gd name="connsiteY45" fmla="*/ 33012 h 3168958"/>
              <a:gd name="connsiteX46" fmla="*/ 7491421 w 17142473"/>
              <a:gd name="connsiteY46" fmla="*/ 16684 h 3168958"/>
              <a:gd name="connsiteX47" fmla="*/ 6805621 w 17142473"/>
              <a:gd name="connsiteY47" fmla="*/ 355 h 3168958"/>
              <a:gd name="connsiteX48" fmla="*/ 5662621 w 17142473"/>
              <a:gd name="connsiteY48" fmla="*/ 33012 h 3168958"/>
              <a:gd name="connsiteX49" fmla="*/ 5025806 w 17142473"/>
              <a:gd name="connsiteY49" fmla="*/ 98327 h 3168958"/>
              <a:gd name="connsiteX50" fmla="*/ 3899135 w 17142473"/>
              <a:gd name="connsiteY50" fmla="*/ 147312 h 3168958"/>
              <a:gd name="connsiteX51" fmla="*/ 3099035 w 17142473"/>
              <a:gd name="connsiteY51" fmla="*/ 326927 h 3168958"/>
              <a:gd name="connsiteX52" fmla="*/ 2266278 w 17142473"/>
              <a:gd name="connsiteY52" fmla="*/ 522870 h 3168958"/>
              <a:gd name="connsiteX53" fmla="*/ 1841735 w 17142473"/>
              <a:gd name="connsiteY53" fmla="*/ 686155 h 3168958"/>
              <a:gd name="connsiteX54" fmla="*/ 1417192 w 17142473"/>
              <a:gd name="connsiteY54" fmla="*/ 849441 h 3168958"/>
              <a:gd name="connsiteX55" fmla="*/ 862021 w 17142473"/>
              <a:gd name="connsiteY55" fmla="*/ 1176012 h 3168958"/>
              <a:gd name="connsiteX56" fmla="*/ 437478 w 17142473"/>
              <a:gd name="connsiteY56" fmla="*/ 1502584 h 3168958"/>
              <a:gd name="connsiteX57" fmla="*/ 159892 w 17142473"/>
              <a:gd name="connsiteY57" fmla="*/ 1861812 h 3168958"/>
              <a:gd name="connsiteX58" fmla="*/ 12935 w 17142473"/>
              <a:gd name="connsiteY58" fmla="*/ 2384327 h 3168958"/>
              <a:gd name="connsiteX59" fmla="*/ 12935 w 17142473"/>
              <a:gd name="connsiteY59" fmla="*/ 2694570 h 3168958"/>
              <a:gd name="connsiteX60" fmla="*/ 61921 w 17142473"/>
              <a:gd name="connsiteY60" fmla="*/ 2906841 h 3168958"/>
              <a:gd name="connsiteX61" fmla="*/ 143563 w 17142473"/>
              <a:gd name="connsiteY61" fmla="*/ 3021141 h 3168958"/>
              <a:gd name="connsiteX0" fmla="*/ 45592 w 17142800"/>
              <a:gd name="connsiteY0" fmla="*/ 2972155 h 3168958"/>
              <a:gd name="connsiteX1" fmla="*/ 421149 w 17142800"/>
              <a:gd name="connsiteY1" fmla="*/ 2972155 h 3168958"/>
              <a:gd name="connsiteX2" fmla="*/ 772398 w 17142800"/>
              <a:gd name="connsiteY2" fmla="*/ 2881120 h 3168958"/>
              <a:gd name="connsiteX3" fmla="*/ 1327539 w 17142800"/>
              <a:gd name="connsiteY3" fmla="*/ 2822733 h 3168958"/>
              <a:gd name="connsiteX4" fmla="*/ 1834071 w 17142800"/>
              <a:gd name="connsiteY4" fmla="*/ 2634418 h 3168958"/>
              <a:gd name="connsiteX5" fmla="*/ 2119645 w 17142800"/>
              <a:gd name="connsiteY5" fmla="*/ 2686524 h 3168958"/>
              <a:gd name="connsiteX6" fmla="*/ 2707146 w 17142800"/>
              <a:gd name="connsiteY6" fmla="*/ 2774429 h 3168958"/>
              <a:gd name="connsiteX7" fmla="*/ 3229668 w 17142800"/>
              <a:gd name="connsiteY7" fmla="*/ 2807087 h 3168958"/>
              <a:gd name="connsiteX8" fmla="*/ 3597243 w 17142800"/>
              <a:gd name="connsiteY8" fmla="*/ 2830352 h 3168958"/>
              <a:gd name="connsiteX9" fmla="*/ 4265695 w 17142800"/>
              <a:gd name="connsiteY9" fmla="*/ 2775782 h 3168958"/>
              <a:gd name="connsiteX10" fmla="*/ 4797202 w 17142800"/>
              <a:gd name="connsiteY10" fmla="*/ 2483211 h 3168958"/>
              <a:gd name="connsiteX11" fmla="*/ 5057801 w 17142800"/>
              <a:gd name="connsiteY11" fmla="*/ 2708001 h 3168958"/>
              <a:gd name="connsiteX12" fmla="*/ 5653305 w 17142800"/>
              <a:gd name="connsiteY12" fmla="*/ 2669767 h 3168958"/>
              <a:gd name="connsiteX13" fmla="*/ 6102830 w 17142800"/>
              <a:gd name="connsiteY13" fmla="*/ 2761474 h 3168958"/>
              <a:gd name="connsiteX14" fmla="*/ 6429748 w 17142800"/>
              <a:gd name="connsiteY14" fmla="*/ 2814271 h 3168958"/>
              <a:gd name="connsiteX15" fmla="*/ 6821628 w 17142800"/>
              <a:gd name="connsiteY15" fmla="*/ 2756560 h 3168958"/>
              <a:gd name="connsiteX16" fmla="*/ 7172506 w 17142800"/>
              <a:gd name="connsiteY16" fmla="*/ 2806230 h 3168958"/>
              <a:gd name="connsiteX17" fmla="*/ 7663048 w 17142800"/>
              <a:gd name="connsiteY17" fmla="*/ 2630420 h 3168958"/>
              <a:gd name="connsiteX18" fmla="*/ 8103587 w 17142800"/>
              <a:gd name="connsiteY18" fmla="*/ 2746504 h 3168958"/>
              <a:gd name="connsiteX19" fmla="*/ 8593441 w 17142800"/>
              <a:gd name="connsiteY19" fmla="*/ 2719437 h 3168958"/>
              <a:gd name="connsiteX20" fmla="*/ 9018316 w 17142800"/>
              <a:gd name="connsiteY20" fmla="*/ 2715619 h 3168958"/>
              <a:gd name="connsiteX21" fmla="*/ 9164589 w 17142800"/>
              <a:gd name="connsiteY21" fmla="*/ 2705550 h 3168958"/>
              <a:gd name="connsiteX22" fmla="*/ 9833746 w 17142800"/>
              <a:gd name="connsiteY22" fmla="*/ 2688552 h 3168958"/>
              <a:gd name="connsiteX23" fmla="*/ 10446549 w 17142800"/>
              <a:gd name="connsiteY23" fmla="*/ 2668413 h 3168958"/>
              <a:gd name="connsiteX24" fmla="*/ 10822765 w 17142800"/>
              <a:gd name="connsiteY24" fmla="*/ 2700395 h 3168958"/>
              <a:gd name="connsiteX25" fmla="*/ 11517586 w 17142800"/>
              <a:gd name="connsiteY25" fmla="*/ 2814030 h 3168958"/>
              <a:gd name="connsiteX26" fmla="*/ 12161388 w 17142800"/>
              <a:gd name="connsiteY26" fmla="*/ 2966560 h 3168958"/>
              <a:gd name="connsiteX27" fmla="*/ 12553278 w 17142800"/>
              <a:gd name="connsiteY27" fmla="*/ 3086455 h 3168958"/>
              <a:gd name="connsiteX28" fmla="*/ 12977821 w 17142800"/>
              <a:gd name="connsiteY28" fmla="*/ 3053798 h 3168958"/>
              <a:gd name="connsiteX29" fmla="*/ 13418692 w 17142800"/>
              <a:gd name="connsiteY29" fmla="*/ 3021141 h 3168958"/>
              <a:gd name="connsiteX30" fmla="*/ 14080742 w 17142800"/>
              <a:gd name="connsiteY30" fmla="*/ 3026584 h 3168958"/>
              <a:gd name="connsiteX31" fmla="*/ 14888758 w 17142800"/>
              <a:gd name="connsiteY31" fmla="*/ 3017182 h 3168958"/>
              <a:gd name="connsiteX32" fmla="*/ 16155460 w 17142800"/>
              <a:gd name="connsiteY32" fmla="*/ 3136431 h 3168958"/>
              <a:gd name="connsiteX33" fmla="*/ 17135485 w 17142800"/>
              <a:gd name="connsiteY33" fmla="*/ 2342989 h 3168958"/>
              <a:gd name="connsiteX34" fmla="*/ 16544851 w 17142800"/>
              <a:gd name="connsiteY34" fmla="*/ 2067176 h 3168958"/>
              <a:gd name="connsiteX35" fmla="*/ 15487826 w 17142800"/>
              <a:gd name="connsiteY35" fmla="*/ 2219601 h 3168958"/>
              <a:gd name="connsiteX36" fmla="*/ 14487464 w 17142800"/>
              <a:gd name="connsiteY36" fmla="*/ 2468467 h 3168958"/>
              <a:gd name="connsiteX37" fmla="*/ 13348430 w 17142800"/>
              <a:gd name="connsiteY37" fmla="*/ 1670818 h 3168958"/>
              <a:gd name="connsiteX38" fmla="*/ 12771981 w 17142800"/>
              <a:gd name="connsiteY38" fmla="*/ 1203227 h 3168958"/>
              <a:gd name="connsiteX39" fmla="*/ 12310824 w 17142800"/>
              <a:gd name="connsiteY39" fmla="*/ 1031035 h 3168958"/>
              <a:gd name="connsiteX40" fmla="*/ 11871930 w 17142800"/>
              <a:gd name="connsiteY40" fmla="*/ 857853 h 3168958"/>
              <a:gd name="connsiteX41" fmla="*/ 11423638 w 17142800"/>
              <a:gd name="connsiteY41" fmla="*/ 630243 h 3168958"/>
              <a:gd name="connsiteX42" fmla="*/ 10906566 w 17142800"/>
              <a:gd name="connsiteY42" fmla="*/ 441721 h 3168958"/>
              <a:gd name="connsiteX43" fmla="*/ 10495878 w 17142800"/>
              <a:gd name="connsiteY43" fmla="*/ 212627 h 3168958"/>
              <a:gd name="connsiteX44" fmla="*/ 10038678 w 17142800"/>
              <a:gd name="connsiteY44" fmla="*/ 179970 h 3168958"/>
              <a:gd name="connsiteX45" fmla="*/ 8895678 w 17142800"/>
              <a:gd name="connsiteY45" fmla="*/ 33012 h 3168958"/>
              <a:gd name="connsiteX46" fmla="*/ 7491421 w 17142800"/>
              <a:gd name="connsiteY46" fmla="*/ 16684 h 3168958"/>
              <a:gd name="connsiteX47" fmla="*/ 6805621 w 17142800"/>
              <a:gd name="connsiteY47" fmla="*/ 355 h 3168958"/>
              <a:gd name="connsiteX48" fmla="*/ 5662621 w 17142800"/>
              <a:gd name="connsiteY48" fmla="*/ 33012 h 3168958"/>
              <a:gd name="connsiteX49" fmla="*/ 5025806 w 17142800"/>
              <a:gd name="connsiteY49" fmla="*/ 98327 h 3168958"/>
              <a:gd name="connsiteX50" fmla="*/ 3899135 w 17142800"/>
              <a:gd name="connsiteY50" fmla="*/ 147312 h 3168958"/>
              <a:gd name="connsiteX51" fmla="*/ 3099035 w 17142800"/>
              <a:gd name="connsiteY51" fmla="*/ 326927 h 3168958"/>
              <a:gd name="connsiteX52" fmla="*/ 2266278 w 17142800"/>
              <a:gd name="connsiteY52" fmla="*/ 522870 h 3168958"/>
              <a:gd name="connsiteX53" fmla="*/ 1841735 w 17142800"/>
              <a:gd name="connsiteY53" fmla="*/ 686155 h 3168958"/>
              <a:gd name="connsiteX54" fmla="*/ 1417192 w 17142800"/>
              <a:gd name="connsiteY54" fmla="*/ 849441 h 3168958"/>
              <a:gd name="connsiteX55" fmla="*/ 862021 w 17142800"/>
              <a:gd name="connsiteY55" fmla="*/ 1176012 h 3168958"/>
              <a:gd name="connsiteX56" fmla="*/ 437478 w 17142800"/>
              <a:gd name="connsiteY56" fmla="*/ 1502584 h 3168958"/>
              <a:gd name="connsiteX57" fmla="*/ 159892 w 17142800"/>
              <a:gd name="connsiteY57" fmla="*/ 1861812 h 3168958"/>
              <a:gd name="connsiteX58" fmla="*/ 12935 w 17142800"/>
              <a:gd name="connsiteY58" fmla="*/ 2384327 h 3168958"/>
              <a:gd name="connsiteX59" fmla="*/ 12935 w 17142800"/>
              <a:gd name="connsiteY59" fmla="*/ 2694570 h 3168958"/>
              <a:gd name="connsiteX60" fmla="*/ 61921 w 17142800"/>
              <a:gd name="connsiteY60" fmla="*/ 2906841 h 3168958"/>
              <a:gd name="connsiteX61" fmla="*/ 143563 w 17142800"/>
              <a:gd name="connsiteY61" fmla="*/ 3021141 h 3168958"/>
              <a:gd name="connsiteX0" fmla="*/ 45592 w 17142800"/>
              <a:gd name="connsiteY0" fmla="*/ 2972155 h 3168958"/>
              <a:gd name="connsiteX1" fmla="*/ 421149 w 17142800"/>
              <a:gd name="connsiteY1" fmla="*/ 2972155 h 3168958"/>
              <a:gd name="connsiteX2" fmla="*/ 772398 w 17142800"/>
              <a:gd name="connsiteY2" fmla="*/ 2881120 h 3168958"/>
              <a:gd name="connsiteX3" fmla="*/ 1327539 w 17142800"/>
              <a:gd name="connsiteY3" fmla="*/ 2822733 h 3168958"/>
              <a:gd name="connsiteX4" fmla="*/ 1834071 w 17142800"/>
              <a:gd name="connsiteY4" fmla="*/ 2634418 h 3168958"/>
              <a:gd name="connsiteX5" fmla="*/ 2119645 w 17142800"/>
              <a:gd name="connsiteY5" fmla="*/ 2686524 h 3168958"/>
              <a:gd name="connsiteX6" fmla="*/ 2707146 w 17142800"/>
              <a:gd name="connsiteY6" fmla="*/ 2774429 h 3168958"/>
              <a:gd name="connsiteX7" fmla="*/ 3229668 w 17142800"/>
              <a:gd name="connsiteY7" fmla="*/ 2807087 h 3168958"/>
              <a:gd name="connsiteX8" fmla="*/ 3597243 w 17142800"/>
              <a:gd name="connsiteY8" fmla="*/ 2830352 h 3168958"/>
              <a:gd name="connsiteX9" fmla="*/ 4265695 w 17142800"/>
              <a:gd name="connsiteY9" fmla="*/ 2775782 h 3168958"/>
              <a:gd name="connsiteX10" fmla="*/ 4797202 w 17142800"/>
              <a:gd name="connsiteY10" fmla="*/ 2483211 h 3168958"/>
              <a:gd name="connsiteX11" fmla="*/ 5057801 w 17142800"/>
              <a:gd name="connsiteY11" fmla="*/ 2708001 h 3168958"/>
              <a:gd name="connsiteX12" fmla="*/ 5653305 w 17142800"/>
              <a:gd name="connsiteY12" fmla="*/ 2669767 h 3168958"/>
              <a:gd name="connsiteX13" fmla="*/ 6102830 w 17142800"/>
              <a:gd name="connsiteY13" fmla="*/ 2761474 h 3168958"/>
              <a:gd name="connsiteX14" fmla="*/ 6429748 w 17142800"/>
              <a:gd name="connsiteY14" fmla="*/ 2814271 h 3168958"/>
              <a:gd name="connsiteX15" fmla="*/ 6821628 w 17142800"/>
              <a:gd name="connsiteY15" fmla="*/ 2756560 h 3168958"/>
              <a:gd name="connsiteX16" fmla="*/ 7172506 w 17142800"/>
              <a:gd name="connsiteY16" fmla="*/ 2806230 h 3168958"/>
              <a:gd name="connsiteX17" fmla="*/ 7663048 w 17142800"/>
              <a:gd name="connsiteY17" fmla="*/ 2630420 h 3168958"/>
              <a:gd name="connsiteX18" fmla="*/ 8103587 w 17142800"/>
              <a:gd name="connsiteY18" fmla="*/ 2746504 h 3168958"/>
              <a:gd name="connsiteX19" fmla="*/ 8593441 w 17142800"/>
              <a:gd name="connsiteY19" fmla="*/ 2719437 h 3168958"/>
              <a:gd name="connsiteX20" fmla="*/ 9018316 w 17142800"/>
              <a:gd name="connsiteY20" fmla="*/ 2715619 h 3168958"/>
              <a:gd name="connsiteX21" fmla="*/ 9164589 w 17142800"/>
              <a:gd name="connsiteY21" fmla="*/ 2705550 h 3168958"/>
              <a:gd name="connsiteX22" fmla="*/ 9833746 w 17142800"/>
              <a:gd name="connsiteY22" fmla="*/ 2688552 h 3168958"/>
              <a:gd name="connsiteX23" fmla="*/ 10446549 w 17142800"/>
              <a:gd name="connsiteY23" fmla="*/ 2668413 h 3168958"/>
              <a:gd name="connsiteX24" fmla="*/ 10822765 w 17142800"/>
              <a:gd name="connsiteY24" fmla="*/ 2700395 h 3168958"/>
              <a:gd name="connsiteX25" fmla="*/ 11517586 w 17142800"/>
              <a:gd name="connsiteY25" fmla="*/ 2814030 h 3168958"/>
              <a:gd name="connsiteX26" fmla="*/ 12161388 w 17142800"/>
              <a:gd name="connsiteY26" fmla="*/ 2966560 h 3168958"/>
              <a:gd name="connsiteX27" fmla="*/ 12553278 w 17142800"/>
              <a:gd name="connsiteY27" fmla="*/ 3086455 h 3168958"/>
              <a:gd name="connsiteX28" fmla="*/ 12977821 w 17142800"/>
              <a:gd name="connsiteY28" fmla="*/ 3053798 h 3168958"/>
              <a:gd name="connsiteX29" fmla="*/ 13418692 w 17142800"/>
              <a:gd name="connsiteY29" fmla="*/ 3021141 h 3168958"/>
              <a:gd name="connsiteX30" fmla="*/ 14080742 w 17142800"/>
              <a:gd name="connsiteY30" fmla="*/ 3026584 h 3168958"/>
              <a:gd name="connsiteX31" fmla="*/ 14888758 w 17142800"/>
              <a:gd name="connsiteY31" fmla="*/ 3017182 h 3168958"/>
              <a:gd name="connsiteX32" fmla="*/ 16155460 w 17142800"/>
              <a:gd name="connsiteY32" fmla="*/ 3136431 h 3168958"/>
              <a:gd name="connsiteX33" fmla="*/ 17135485 w 17142800"/>
              <a:gd name="connsiteY33" fmla="*/ 2342989 h 3168958"/>
              <a:gd name="connsiteX34" fmla="*/ 16544851 w 17142800"/>
              <a:gd name="connsiteY34" fmla="*/ 2067176 h 3168958"/>
              <a:gd name="connsiteX35" fmla="*/ 15487826 w 17142800"/>
              <a:gd name="connsiteY35" fmla="*/ 2219601 h 3168958"/>
              <a:gd name="connsiteX36" fmla="*/ 14487464 w 17142800"/>
              <a:gd name="connsiteY36" fmla="*/ 2361100 h 3168958"/>
              <a:gd name="connsiteX37" fmla="*/ 13348430 w 17142800"/>
              <a:gd name="connsiteY37" fmla="*/ 1670818 h 3168958"/>
              <a:gd name="connsiteX38" fmla="*/ 12771981 w 17142800"/>
              <a:gd name="connsiteY38" fmla="*/ 1203227 h 3168958"/>
              <a:gd name="connsiteX39" fmla="*/ 12310824 w 17142800"/>
              <a:gd name="connsiteY39" fmla="*/ 1031035 h 3168958"/>
              <a:gd name="connsiteX40" fmla="*/ 11871930 w 17142800"/>
              <a:gd name="connsiteY40" fmla="*/ 857853 h 3168958"/>
              <a:gd name="connsiteX41" fmla="*/ 11423638 w 17142800"/>
              <a:gd name="connsiteY41" fmla="*/ 630243 h 3168958"/>
              <a:gd name="connsiteX42" fmla="*/ 10906566 w 17142800"/>
              <a:gd name="connsiteY42" fmla="*/ 441721 h 3168958"/>
              <a:gd name="connsiteX43" fmla="*/ 10495878 w 17142800"/>
              <a:gd name="connsiteY43" fmla="*/ 212627 h 3168958"/>
              <a:gd name="connsiteX44" fmla="*/ 10038678 w 17142800"/>
              <a:gd name="connsiteY44" fmla="*/ 179970 h 3168958"/>
              <a:gd name="connsiteX45" fmla="*/ 8895678 w 17142800"/>
              <a:gd name="connsiteY45" fmla="*/ 33012 h 3168958"/>
              <a:gd name="connsiteX46" fmla="*/ 7491421 w 17142800"/>
              <a:gd name="connsiteY46" fmla="*/ 16684 h 3168958"/>
              <a:gd name="connsiteX47" fmla="*/ 6805621 w 17142800"/>
              <a:gd name="connsiteY47" fmla="*/ 355 h 3168958"/>
              <a:gd name="connsiteX48" fmla="*/ 5662621 w 17142800"/>
              <a:gd name="connsiteY48" fmla="*/ 33012 h 3168958"/>
              <a:gd name="connsiteX49" fmla="*/ 5025806 w 17142800"/>
              <a:gd name="connsiteY49" fmla="*/ 98327 h 3168958"/>
              <a:gd name="connsiteX50" fmla="*/ 3899135 w 17142800"/>
              <a:gd name="connsiteY50" fmla="*/ 147312 h 3168958"/>
              <a:gd name="connsiteX51" fmla="*/ 3099035 w 17142800"/>
              <a:gd name="connsiteY51" fmla="*/ 326927 h 3168958"/>
              <a:gd name="connsiteX52" fmla="*/ 2266278 w 17142800"/>
              <a:gd name="connsiteY52" fmla="*/ 522870 h 3168958"/>
              <a:gd name="connsiteX53" fmla="*/ 1841735 w 17142800"/>
              <a:gd name="connsiteY53" fmla="*/ 686155 h 3168958"/>
              <a:gd name="connsiteX54" fmla="*/ 1417192 w 17142800"/>
              <a:gd name="connsiteY54" fmla="*/ 849441 h 3168958"/>
              <a:gd name="connsiteX55" fmla="*/ 862021 w 17142800"/>
              <a:gd name="connsiteY55" fmla="*/ 1176012 h 3168958"/>
              <a:gd name="connsiteX56" fmla="*/ 437478 w 17142800"/>
              <a:gd name="connsiteY56" fmla="*/ 1502584 h 3168958"/>
              <a:gd name="connsiteX57" fmla="*/ 159892 w 17142800"/>
              <a:gd name="connsiteY57" fmla="*/ 1861812 h 3168958"/>
              <a:gd name="connsiteX58" fmla="*/ 12935 w 17142800"/>
              <a:gd name="connsiteY58" fmla="*/ 2384327 h 3168958"/>
              <a:gd name="connsiteX59" fmla="*/ 12935 w 17142800"/>
              <a:gd name="connsiteY59" fmla="*/ 2694570 h 3168958"/>
              <a:gd name="connsiteX60" fmla="*/ 61921 w 17142800"/>
              <a:gd name="connsiteY60" fmla="*/ 2906841 h 3168958"/>
              <a:gd name="connsiteX61" fmla="*/ 143563 w 17142800"/>
              <a:gd name="connsiteY61" fmla="*/ 3021141 h 3168958"/>
              <a:gd name="connsiteX0" fmla="*/ 45592 w 17145640"/>
              <a:gd name="connsiteY0" fmla="*/ 2972155 h 3089229"/>
              <a:gd name="connsiteX1" fmla="*/ 421149 w 17145640"/>
              <a:gd name="connsiteY1" fmla="*/ 2972155 h 3089229"/>
              <a:gd name="connsiteX2" fmla="*/ 772398 w 17145640"/>
              <a:gd name="connsiteY2" fmla="*/ 2881120 h 3089229"/>
              <a:gd name="connsiteX3" fmla="*/ 1327539 w 17145640"/>
              <a:gd name="connsiteY3" fmla="*/ 2822733 h 3089229"/>
              <a:gd name="connsiteX4" fmla="*/ 1834071 w 17145640"/>
              <a:gd name="connsiteY4" fmla="*/ 2634418 h 3089229"/>
              <a:gd name="connsiteX5" fmla="*/ 2119645 w 17145640"/>
              <a:gd name="connsiteY5" fmla="*/ 2686524 h 3089229"/>
              <a:gd name="connsiteX6" fmla="*/ 2707146 w 17145640"/>
              <a:gd name="connsiteY6" fmla="*/ 2774429 h 3089229"/>
              <a:gd name="connsiteX7" fmla="*/ 3229668 w 17145640"/>
              <a:gd name="connsiteY7" fmla="*/ 2807087 h 3089229"/>
              <a:gd name="connsiteX8" fmla="*/ 3597243 w 17145640"/>
              <a:gd name="connsiteY8" fmla="*/ 2830352 h 3089229"/>
              <a:gd name="connsiteX9" fmla="*/ 4265695 w 17145640"/>
              <a:gd name="connsiteY9" fmla="*/ 2775782 h 3089229"/>
              <a:gd name="connsiteX10" fmla="*/ 4797202 w 17145640"/>
              <a:gd name="connsiteY10" fmla="*/ 2483211 h 3089229"/>
              <a:gd name="connsiteX11" fmla="*/ 5057801 w 17145640"/>
              <a:gd name="connsiteY11" fmla="*/ 2708001 h 3089229"/>
              <a:gd name="connsiteX12" fmla="*/ 5653305 w 17145640"/>
              <a:gd name="connsiteY12" fmla="*/ 2669767 h 3089229"/>
              <a:gd name="connsiteX13" fmla="*/ 6102830 w 17145640"/>
              <a:gd name="connsiteY13" fmla="*/ 2761474 h 3089229"/>
              <a:gd name="connsiteX14" fmla="*/ 6429748 w 17145640"/>
              <a:gd name="connsiteY14" fmla="*/ 2814271 h 3089229"/>
              <a:gd name="connsiteX15" fmla="*/ 6821628 w 17145640"/>
              <a:gd name="connsiteY15" fmla="*/ 2756560 h 3089229"/>
              <a:gd name="connsiteX16" fmla="*/ 7172506 w 17145640"/>
              <a:gd name="connsiteY16" fmla="*/ 2806230 h 3089229"/>
              <a:gd name="connsiteX17" fmla="*/ 7663048 w 17145640"/>
              <a:gd name="connsiteY17" fmla="*/ 2630420 h 3089229"/>
              <a:gd name="connsiteX18" fmla="*/ 8103587 w 17145640"/>
              <a:gd name="connsiteY18" fmla="*/ 2746504 h 3089229"/>
              <a:gd name="connsiteX19" fmla="*/ 8593441 w 17145640"/>
              <a:gd name="connsiteY19" fmla="*/ 2719437 h 3089229"/>
              <a:gd name="connsiteX20" fmla="*/ 9018316 w 17145640"/>
              <a:gd name="connsiteY20" fmla="*/ 2715619 h 3089229"/>
              <a:gd name="connsiteX21" fmla="*/ 9164589 w 17145640"/>
              <a:gd name="connsiteY21" fmla="*/ 2705550 h 3089229"/>
              <a:gd name="connsiteX22" fmla="*/ 9833746 w 17145640"/>
              <a:gd name="connsiteY22" fmla="*/ 2688552 h 3089229"/>
              <a:gd name="connsiteX23" fmla="*/ 10446549 w 17145640"/>
              <a:gd name="connsiteY23" fmla="*/ 2668413 h 3089229"/>
              <a:gd name="connsiteX24" fmla="*/ 10822765 w 17145640"/>
              <a:gd name="connsiteY24" fmla="*/ 2700395 h 3089229"/>
              <a:gd name="connsiteX25" fmla="*/ 11517586 w 17145640"/>
              <a:gd name="connsiteY25" fmla="*/ 2814030 h 3089229"/>
              <a:gd name="connsiteX26" fmla="*/ 12161388 w 17145640"/>
              <a:gd name="connsiteY26" fmla="*/ 2966560 h 3089229"/>
              <a:gd name="connsiteX27" fmla="*/ 12553278 w 17145640"/>
              <a:gd name="connsiteY27" fmla="*/ 3086455 h 3089229"/>
              <a:gd name="connsiteX28" fmla="*/ 12977821 w 17145640"/>
              <a:gd name="connsiteY28" fmla="*/ 3053798 h 3089229"/>
              <a:gd name="connsiteX29" fmla="*/ 13418692 w 17145640"/>
              <a:gd name="connsiteY29" fmla="*/ 3021141 h 3089229"/>
              <a:gd name="connsiteX30" fmla="*/ 14080742 w 17145640"/>
              <a:gd name="connsiteY30" fmla="*/ 3026584 h 3089229"/>
              <a:gd name="connsiteX31" fmla="*/ 14888758 w 17145640"/>
              <a:gd name="connsiteY31" fmla="*/ 3017182 h 3089229"/>
              <a:gd name="connsiteX32" fmla="*/ 16073502 w 17145640"/>
              <a:gd name="connsiteY32" fmla="*/ 2492243 h 3089229"/>
              <a:gd name="connsiteX33" fmla="*/ 17135485 w 17145640"/>
              <a:gd name="connsiteY33" fmla="*/ 2342989 h 3089229"/>
              <a:gd name="connsiteX34" fmla="*/ 16544851 w 17145640"/>
              <a:gd name="connsiteY34" fmla="*/ 2067176 h 3089229"/>
              <a:gd name="connsiteX35" fmla="*/ 15487826 w 17145640"/>
              <a:gd name="connsiteY35" fmla="*/ 2219601 h 3089229"/>
              <a:gd name="connsiteX36" fmla="*/ 14487464 w 17145640"/>
              <a:gd name="connsiteY36" fmla="*/ 2361100 h 3089229"/>
              <a:gd name="connsiteX37" fmla="*/ 13348430 w 17145640"/>
              <a:gd name="connsiteY37" fmla="*/ 1670818 h 3089229"/>
              <a:gd name="connsiteX38" fmla="*/ 12771981 w 17145640"/>
              <a:gd name="connsiteY38" fmla="*/ 1203227 h 3089229"/>
              <a:gd name="connsiteX39" fmla="*/ 12310824 w 17145640"/>
              <a:gd name="connsiteY39" fmla="*/ 1031035 h 3089229"/>
              <a:gd name="connsiteX40" fmla="*/ 11871930 w 17145640"/>
              <a:gd name="connsiteY40" fmla="*/ 857853 h 3089229"/>
              <a:gd name="connsiteX41" fmla="*/ 11423638 w 17145640"/>
              <a:gd name="connsiteY41" fmla="*/ 630243 h 3089229"/>
              <a:gd name="connsiteX42" fmla="*/ 10906566 w 17145640"/>
              <a:gd name="connsiteY42" fmla="*/ 441721 h 3089229"/>
              <a:gd name="connsiteX43" fmla="*/ 10495878 w 17145640"/>
              <a:gd name="connsiteY43" fmla="*/ 212627 h 3089229"/>
              <a:gd name="connsiteX44" fmla="*/ 10038678 w 17145640"/>
              <a:gd name="connsiteY44" fmla="*/ 179970 h 3089229"/>
              <a:gd name="connsiteX45" fmla="*/ 8895678 w 17145640"/>
              <a:gd name="connsiteY45" fmla="*/ 33012 h 3089229"/>
              <a:gd name="connsiteX46" fmla="*/ 7491421 w 17145640"/>
              <a:gd name="connsiteY46" fmla="*/ 16684 h 3089229"/>
              <a:gd name="connsiteX47" fmla="*/ 6805621 w 17145640"/>
              <a:gd name="connsiteY47" fmla="*/ 355 h 3089229"/>
              <a:gd name="connsiteX48" fmla="*/ 5662621 w 17145640"/>
              <a:gd name="connsiteY48" fmla="*/ 33012 h 3089229"/>
              <a:gd name="connsiteX49" fmla="*/ 5025806 w 17145640"/>
              <a:gd name="connsiteY49" fmla="*/ 98327 h 3089229"/>
              <a:gd name="connsiteX50" fmla="*/ 3899135 w 17145640"/>
              <a:gd name="connsiteY50" fmla="*/ 147312 h 3089229"/>
              <a:gd name="connsiteX51" fmla="*/ 3099035 w 17145640"/>
              <a:gd name="connsiteY51" fmla="*/ 326927 h 3089229"/>
              <a:gd name="connsiteX52" fmla="*/ 2266278 w 17145640"/>
              <a:gd name="connsiteY52" fmla="*/ 522870 h 3089229"/>
              <a:gd name="connsiteX53" fmla="*/ 1841735 w 17145640"/>
              <a:gd name="connsiteY53" fmla="*/ 686155 h 3089229"/>
              <a:gd name="connsiteX54" fmla="*/ 1417192 w 17145640"/>
              <a:gd name="connsiteY54" fmla="*/ 849441 h 3089229"/>
              <a:gd name="connsiteX55" fmla="*/ 862021 w 17145640"/>
              <a:gd name="connsiteY55" fmla="*/ 1176012 h 3089229"/>
              <a:gd name="connsiteX56" fmla="*/ 437478 w 17145640"/>
              <a:gd name="connsiteY56" fmla="*/ 1502584 h 3089229"/>
              <a:gd name="connsiteX57" fmla="*/ 159892 w 17145640"/>
              <a:gd name="connsiteY57" fmla="*/ 1861812 h 3089229"/>
              <a:gd name="connsiteX58" fmla="*/ 12935 w 17145640"/>
              <a:gd name="connsiteY58" fmla="*/ 2384327 h 3089229"/>
              <a:gd name="connsiteX59" fmla="*/ 12935 w 17145640"/>
              <a:gd name="connsiteY59" fmla="*/ 2694570 h 3089229"/>
              <a:gd name="connsiteX60" fmla="*/ 61921 w 17145640"/>
              <a:gd name="connsiteY60" fmla="*/ 2906841 h 3089229"/>
              <a:gd name="connsiteX61" fmla="*/ 143563 w 17145640"/>
              <a:gd name="connsiteY61" fmla="*/ 3021141 h 3089229"/>
              <a:gd name="connsiteX0" fmla="*/ 45592 w 17145640"/>
              <a:gd name="connsiteY0" fmla="*/ 2972155 h 3089229"/>
              <a:gd name="connsiteX1" fmla="*/ 421149 w 17145640"/>
              <a:gd name="connsiteY1" fmla="*/ 2972155 h 3089229"/>
              <a:gd name="connsiteX2" fmla="*/ 772398 w 17145640"/>
              <a:gd name="connsiteY2" fmla="*/ 2881120 h 3089229"/>
              <a:gd name="connsiteX3" fmla="*/ 1327539 w 17145640"/>
              <a:gd name="connsiteY3" fmla="*/ 2822733 h 3089229"/>
              <a:gd name="connsiteX4" fmla="*/ 1834071 w 17145640"/>
              <a:gd name="connsiteY4" fmla="*/ 2634418 h 3089229"/>
              <a:gd name="connsiteX5" fmla="*/ 2119645 w 17145640"/>
              <a:gd name="connsiteY5" fmla="*/ 2686524 h 3089229"/>
              <a:gd name="connsiteX6" fmla="*/ 2707146 w 17145640"/>
              <a:gd name="connsiteY6" fmla="*/ 2774429 h 3089229"/>
              <a:gd name="connsiteX7" fmla="*/ 3229668 w 17145640"/>
              <a:gd name="connsiteY7" fmla="*/ 2807087 h 3089229"/>
              <a:gd name="connsiteX8" fmla="*/ 3597243 w 17145640"/>
              <a:gd name="connsiteY8" fmla="*/ 2830352 h 3089229"/>
              <a:gd name="connsiteX9" fmla="*/ 4265695 w 17145640"/>
              <a:gd name="connsiteY9" fmla="*/ 2775782 h 3089229"/>
              <a:gd name="connsiteX10" fmla="*/ 4797202 w 17145640"/>
              <a:gd name="connsiteY10" fmla="*/ 2483211 h 3089229"/>
              <a:gd name="connsiteX11" fmla="*/ 5057801 w 17145640"/>
              <a:gd name="connsiteY11" fmla="*/ 2708001 h 3089229"/>
              <a:gd name="connsiteX12" fmla="*/ 5653305 w 17145640"/>
              <a:gd name="connsiteY12" fmla="*/ 2669767 h 3089229"/>
              <a:gd name="connsiteX13" fmla="*/ 6102830 w 17145640"/>
              <a:gd name="connsiteY13" fmla="*/ 2761474 h 3089229"/>
              <a:gd name="connsiteX14" fmla="*/ 6429748 w 17145640"/>
              <a:gd name="connsiteY14" fmla="*/ 2814271 h 3089229"/>
              <a:gd name="connsiteX15" fmla="*/ 6821628 w 17145640"/>
              <a:gd name="connsiteY15" fmla="*/ 2756560 h 3089229"/>
              <a:gd name="connsiteX16" fmla="*/ 7172506 w 17145640"/>
              <a:gd name="connsiteY16" fmla="*/ 2806230 h 3089229"/>
              <a:gd name="connsiteX17" fmla="*/ 7663048 w 17145640"/>
              <a:gd name="connsiteY17" fmla="*/ 2630420 h 3089229"/>
              <a:gd name="connsiteX18" fmla="*/ 8103587 w 17145640"/>
              <a:gd name="connsiteY18" fmla="*/ 2746504 h 3089229"/>
              <a:gd name="connsiteX19" fmla="*/ 8593441 w 17145640"/>
              <a:gd name="connsiteY19" fmla="*/ 2719437 h 3089229"/>
              <a:gd name="connsiteX20" fmla="*/ 9018316 w 17145640"/>
              <a:gd name="connsiteY20" fmla="*/ 2715619 h 3089229"/>
              <a:gd name="connsiteX21" fmla="*/ 9164589 w 17145640"/>
              <a:gd name="connsiteY21" fmla="*/ 2705550 h 3089229"/>
              <a:gd name="connsiteX22" fmla="*/ 9833746 w 17145640"/>
              <a:gd name="connsiteY22" fmla="*/ 2688552 h 3089229"/>
              <a:gd name="connsiteX23" fmla="*/ 10446549 w 17145640"/>
              <a:gd name="connsiteY23" fmla="*/ 2668413 h 3089229"/>
              <a:gd name="connsiteX24" fmla="*/ 10822765 w 17145640"/>
              <a:gd name="connsiteY24" fmla="*/ 2700395 h 3089229"/>
              <a:gd name="connsiteX25" fmla="*/ 11517586 w 17145640"/>
              <a:gd name="connsiteY25" fmla="*/ 2814030 h 3089229"/>
              <a:gd name="connsiteX26" fmla="*/ 12161388 w 17145640"/>
              <a:gd name="connsiteY26" fmla="*/ 2966560 h 3089229"/>
              <a:gd name="connsiteX27" fmla="*/ 12553278 w 17145640"/>
              <a:gd name="connsiteY27" fmla="*/ 3086455 h 3089229"/>
              <a:gd name="connsiteX28" fmla="*/ 12977821 w 17145640"/>
              <a:gd name="connsiteY28" fmla="*/ 3053798 h 3089229"/>
              <a:gd name="connsiteX29" fmla="*/ 13418692 w 17145640"/>
              <a:gd name="connsiteY29" fmla="*/ 3021141 h 3089229"/>
              <a:gd name="connsiteX30" fmla="*/ 14080742 w 17145640"/>
              <a:gd name="connsiteY30" fmla="*/ 3026584 h 3089229"/>
              <a:gd name="connsiteX31" fmla="*/ 15052709 w 17145640"/>
              <a:gd name="connsiteY31" fmla="*/ 2587723 h 3089229"/>
              <a:gd name="connsiteX32" fmla="*/ 16073502 w 17145640"/>
              <a:gd name="connsiteY32" fmla="*/ 2492243 h 3089229"/>
              <a:gd name="connsiteX33" fmla="*/ 17135485 w 17145640"/>
              <a:gd name="connsiteY33" fmla="*/ 2342989 h 3089229"/>
              <a:gd name="connsiteX34" fmla="*/ 16544851 w 17145640"/>
              <a:gd name="connsiteY34" fmla="*/ 2067176 h 3089229"/>
              <a:gd name="connsiteX35" fmla="*/ 15487826 w 17145640"/>
              <a:gd name="connsiteY35" fmla="*/ 2219601 h 3089229"/>
              <a:gd name="connsiteX36" fmla="*/ 14487464 w 17145640"/>
              <a:gd name="connsiteY36" fmla="*/ 2361100 h 3089229"/>
              <a:gd name="connsiteX37" fmla="*/ 13348430 w 17145640"/>
              <a:gd name="connsiteY37" fmla="*/ 1670818 h 3089229"/>
              <a:gd name="connsiteX38" fmla="*/ 12771981 w 17145640"/>
              <a:gd name="connsiteY38" fmla="*/ 1203227 h 3089229"/>
              <a:gd name="connsiteX39" fmla="*/ 12310824 w 17145640"/>
              <a:gd name="connsiteY39" fmla="*/ 1031035 h 3089229"/>
              <a:gd name="connsiteX40" fmla="*/ 11871930 w 17145640"/>
              <a:gd name="connsiteY40" fmla="*/ 857853 h 3089229"/>
              <a:gd name="connsiteX41" fmla="*/ 11423638 w 17145640"/>
              <a:gd name="connsiteY41" fmla="*/ 630243 h 3089229"/>
              <a:gd name="connsiteX42" fmla="*/ 10906566 w 17145640"/>
              <a:gd name="connsiteY42" fmla="*/ 441721 h 3089229"/>
              <a:gd name="connsiteX43" fmla="*/ 10495878 w 17145640"/>
              <a:gd name="connsiteY43" fmla="*/ 212627 h 3089229"/>
              <a:gd name="connsiteX44" fmla="*/ 10038678 w 17145640"/>
              <a:gd name="connsiteY44" fmla="*/ 179970 h 3089229"/>
              <a:gd name="connsiteX45" fmla="*/ 8895678 w 17145640"/>
              <a:gd name="connsiteY45" fmla="*/ 33012 h 3089229"/>
              <a:gd name="connsiteX46" fmla="*/ 7491421 w 17145640"/>
              <a:gd name="connsiteY46" fmla="*/ 16684 h 3089229"/>
              <a:gd name="connsiteX47" fmla="*/ 6805621 w 17145640"/>
              <a:gd name="connsiteY47" fmla="*/ 355 h 3089229"/>
              <a:gd name="connsiteX48" fmla="*/ 5662621 w 17145640"/>
              <a:gd name="connsiteY48" fmla="*/ 33012 h 3089229"/>
              <a:gd name="connsiteX49" fmla="*/ 5025806 w 17145640"/>
              <a:gd name="connsiteY49" fmla="*/ 98327 h 3089229"/>
              <a:gd name="connsiteX50" fmla="*/ 3899135 w 17145640"/>
              <a:gd name="connsiteY50" fmla="*/ 147312 h 3089229"/>
              <a:gd name="connsiteX51" fmla="*/ 3099035 w 17145640"/>
              <a:gd name="connsiteY51" fmla="*/ 326927 h 3089229"/>
              <a:gd name="connsiteX52" fmla="*/ 2266278 w 17145640"/>
              <a:gd name="connsiteY52" fmla="*/ 522870 h 3089229"/>
              <a:gd name="connsiteX53" fmla="*/ 1841735 w 17145640"/>
              <a:gd name="connsiteY53" fmla="*/ 686155 h 3089229"/>
              <a:gd name="connsiteX54" fmla="*/ 1417192 w 17145640"/>
              <a:gd name="connsiteY54" fmla="*/ 849441 h 3089229"/>
              <a:gd name="connsiteX55" fmla="*/ 862021 w 17145640"/>
              <a:gd name="connsiteY55" fmla="*/ 1176012 h 3089229"/>
              <a:gd name="connsiteX56" fmla="*/ 437478 w 17145640"/>
              <a:gd name="connsiteY56" fmla="*/ 1502584 h 3089229"/>
              <a:gd name="connsiteX57" fmla="*/ 159892 w 17145640"/>
              <a:gd name="connsiteY57" fmla="*/ 1861812 h 3089229"/>
              <a:gd name="connsiteX58" fmla="*/ 12935 w 17145640"/>
              <a:gd name="connsiteY58" fmla="*/ 2384327 h 3089229"/>
              <a:gd name="connsiteX59" fmla="*/ 12935 w 17145640"/>
              <a:gd name="connsiteY59" fmla="*/ 2694570 h 3089229"/>
              <a:gd name="connsiteX60" fmla="*/ 61921 w 17145640"/>
              <a:gd name="connsiteY60" fmla="*/ 2906841 h 3089229"/>
              <a:gd name="connsiteX61" fmla="*/ 143563 w 17145640"/>
              <a:gd name="connsiteY61" fmla="*/ 3021141 h 3089229"/>
              <a:gd name="connsiteX0" fmla="*/ 45592 w 17145640"/>
              <a:gd name="connsiteY0" fmla="*/ 2972155 h 3089229"/>
              <a:gd name="connsiteX1" fmla="*/ 421149 w 17145640"/>
              <a:gd name="connsiteY1" fmla="*/ 2972155 h 3089229"/>
              <a:gd name="connsiteX2" fmla="*/ 772398 w 17145640"/>
              <a:gd name="connsiteY2" fmla="*/ 2881120 h 3089229"/>
              <a:gd name="connsiteX3" fmla="*/ 1327539 w 17145640"/>
              <a:gd name="connsiteY3" fmla="*/ 2822733 h 3089229"/>
              <a:gd name="connsiteX4" fmla="*/ 1834071 w 17145640"/>
              <a:gd name="connsiteY4" fmla="*/ 2634418 h 3089229"/>
              <a:gd name="connsiteX5" fmla="*/ 2119645 w 17145640"/>
              <a:gd name="connsiteY5" fmla="*/ 2686524 h 3089229"/>
              <a:gd name="connsiteX6" fmla="*/ 2707146 w 17145640"/>
              <a:gd name="connsiteY6" fmla="*/ 2774429 h 3089229"/>
              <a:gd name="connsiteX7" fmla="*/ 3229668 w 17145640"/>
              <a:gd name="connsiteY7" fmla="*/ 2807087 h 3089229"/>
              <a:gd name="connsiteX8" fmla="*/ 3597243 w 17145640"/>
              <a:gd name="connsiteY8" fmla="*/ 2830352 h 3089229"/>
              <a:gd name="connsiteX9" fmla="*/ 4265695 w 17145640"/>
              <a:gd name="connsiteY9" fmla="*/ 2775782 h 3089229"/>
              <a:gd name="connsiteX10" fmla="*/ 4797202 w 17145640"/>
              <a:gd name="connsiteY10" fmla="*/ 2483211 h 3089229"/>
              <a:gd name="connsiteX11" fmla="*/ 5057801 w 17145640"/>
              <a:gd name="connsiteY11" fmla="*/ 2708001 h 3089229"/>
              <a:gd name="connsiteX12" fmla="*/ 5653305 w 17145640"/>
              <a:gd name="connsiteY12" fmla="*/ 2669767 h 3089229"/>
              <a:gd name="connsiteX13" fmla="*/ 6102830 w 17145640"/>
              <a:gd name="connsiteY13" fmla="*/ 2761474 h 3089229"/>
              <a:gd name="connsiteX14" fmla="*/ 6429748 w 17145640"/>
              <a:gd name="connsiteY14" fmla="*/ 2814271 h 3089229"/>
              <a:gd name="connsiteX15" fmla="*/ 6821628 w 17145640"/>
              <a:gd name="connsiteY15" fmla="*/ 2756560 h 3089229"/>
              <a:gd name="connsiteX16" fmla="*/ 7172506 w 17145640"/>
              <a:gd name="connsiteY16" fmla="*/ 2806230 h 3089229"/>
              <a:gd name="connsiteX17" fmla="*/ 7663048 w 17145640"/>
              <a:gd name="connsiteY17" fmla="*/ 2630420 h 3089229"/>
              <a:gd name="connsiteX18" fmla="*/ 8103587 w 17145640"/>
              <a:gd name="connsiteY18" fmla="*/ 2746504 h 3089229"/>
              <a:gd name="connsiteX19" fmla="*/ 8593441 w 17145640"/>
              <a:gd name="connsiteY19" fmla="*/ 2719437 h 3089229"/>
              <a:gd name="connsiteX20" fmla="*/ 9018316 w 17145640"/>
              <a:gd name="connsiteY20" fmla="*/ 2715619 h 3089229"/>
              <a:gd name="connsiteX21" fmla="*/ 9164589 w 17145640"/>
              <a:gd name="connsiteY21" fmla="*/ 2705550 h 3089229"/>
              <a:gd name="connsiteX22" fmla="*/ 9833746 w 17145640"/>
              <a:gd name="connsiteY22" fmla="*/ 2688552 h 3089229"/>
              <a:gd name="connsiteX23" fmla="*/ 10446549 w 17145640"/>
              <a:gd name="connsiteY23" fmla="*/ 2668413 h 3089229"/>
              <a:gd name="connsiteX24" fmla="*/ 10822765 w 17145640"/>
              <a:gd name="connsiteY24" fmla="*/ 2700395 h 3089229"/>
              <a:gd name="connsiteX25" fmla="*/ 11517586 w 17145640"/>
              <a:gd name="connsiteY25" fmla="*/ 2814030 h 3089229"/>
              <a:gd name="connsiteX26" fmla="*/ 12161388 w 17145640"/>
              <a:gd name="connsiteY26" fmla="*/ 2966560 h 3089229"/>
              <a:gd name="connsiteX27" fmla="*/ 12553278 w 17145640"/>
              <a:gd name="connsiteY27" fmla="*/ 3086455 h 3089229"/>
              <a:gd name="connsiteX28" fmla="*/ 12977821 w 17145640"/>
              <a:gd name="connsiteY28" fmla="*/ 3053798 h 3089229"/>
              <a:gd name="connsiteX29" fmla="*/ 13418692 w 17145640"/>
              <a:gd name="connsiteY29" fmla="*/ 3021141 h 3089229"/>
              <a:gd name="connsiteX30" fmla="*/ 14162714 w 17145640"/>
              <a:gd name="connsiteY30" fmla="*/ 2847651 h 3089229"/>
              <a:gd name="connsiteX31" fmla="*/ 15052709 w 17145640"/>
              <a:gd name="connsiteY31" fmla="*/ 2587723 h 3089229"/>
              <a:gd name="connsiteX32" fmla="*/ 16073502 w 17145640"/>
              <a:gd name="connsiteY32" fmla="*/ 2492243 h 3089229"/>
              <a:gd name="connsiteX33" fmla="*/ 17135485 w 17145640"/>
              <a:gd name="connsiteY33" fmla="*/ 2342989 h 3089229"/>
              <a:gd name="connsiteX34" fmla="*/ 16544851 w 17145640"/>
              <a:gd name="connsiteY34" fmla="*/ 2067176 h 3089229"/>
              <a:gd name="connsiteX35" fmla="*/ 15487826 w 17145640"/>
              <a:gd name="connsiteY35" fmla="*/ 2219601 h 3089229"/>
              <a:gd name="connsiteX36" fmla="*/ 14487464 w 17145640"/>
              <a:gd name="connsiteY36" fmla="*/ 2361100 h 3089229"/>
              <a:gd name="connsiteX37" fmla="*/ 13348430 w 17145640"/>
              <a:gd name="connsiteY37" fmla="*/ 1670818 h 3089229"/>
              <a:gd name="connsiteX38" fmla="*/ 12771981 w 17145640"/>
              <a:gd name="connsiteY38" fmla="*/ 1203227 h 3089229"/>
              <a:gd name="connsiteX39" fmla="*/ 12310824 w 17145640"/>
              <a:gd name="connsiteY39" fmla="*/ 1031035 h 3089229"/>
              <a:gd name="connsiteX40" fmla="*/ 11871930 w 17145640"/>
              <a:gd name="connsiteY40" fmla="*/ 857853 h 3089229"/>
              <a:gd name="connsiteX41" fmla="*/ 11423638 w 17145640"/>
              <a:gd name="connsiteY41" fmla="*/ 630243 h 3089229"/>
              <a:gd name="connsiteX42" fmla="*/ 10906566 w 17145640"/>
              <a:gd name="connsiteY42" fmla="*/ 441721 h 3089229"/>
              <a:gd name="connsiteX43" fmla="*/ 10495878 w 17145640"/>
              <a:gd name="connsiteY43" fmla="*/ 212627 h 3089229"/>
              <a:gd name="connsiteX44" fmla="*/ 10038678 w 17145640"/>
              <a:gd name="connsiteY44" fmla="*/ 179970 h 3089229"/>
              <a:gd name="connsiteX45" fmla="*/ 8895678 w 17145640"/>
              <a:gd name="connsiteY45" fmla="*/ 33012 h 3089229"/>
              <a:gd name="connsiteX46" fmla="*/ 7491421 w 17145640"/>
              <a:gd name="connsiteY46" fmla="*/ 16684 h 3089229"/>
              <a:gd name="connsiteX47" fmla="*/ 6805621 w 17145640"/>
              <a:gd name="connsiteY47" fmla="*/ 355 h 3089229"/>
              <a:gd name="connsiteX48" fmla="*/ 5662621 w 17145640"/>
              <a:gd name="connsiteY48" fmla="*/ 33012 h 3089229"/>
              <a:gd name="connsiteX49" fmla="*/ 5025806 w 17145640"/>
              <a:gd name="connsiteY49" fmla="*/ 98327 h 3089229"/>
              <a:gd name="connsiteX50" fmla="*/ 3899135 w 17145640"/>
              <a:gd name="connsiteY50" fmla="*/ 147312 h 3089229"/>
              <a:gd name="connsiteX51" fmla="*/ 3099035 w 17145640"/>
              <a:gd name="connsiteY51" fmla="*/ 326927 h 3089229"/>
              <a:gd name="connsiteX52" fmla="*/ 2266278 w 17145640"/>
              <a:gd name="connsiteY52" fmla="*/ 522870 h 3089229"/>
              <a:gd name="connsiteX53" fmla="*/ 1841735 w 17145640"/>
              <a:gd name="connsiteY53" fmla="*/ 686155 h 3089229"/>
              <a:gd name="connsiteX54" fmla="*/ 1417192 w 17145640"/>
              <a:gd name="connsiteY54" fmla="*/ 849441 h 3089229"/>
              <a:gd name="connsiteX55" fmla="*/ 862021 w 17145640"/>
              <a:gd name="connsiteY55" fmla="*/ 1176012 h 3089229"/>
              <a:gd name="connsiteX56" fmla="*/ 437478 w 17145640"/>
              <a:gd name="connsiteY56" fmla="*/ 1502584 h 3089229"/>
              <a:gd name="connsiteX57" fmla="*/ 159892 w 17145640"/>
              <a:gd name="connsiteY57" fmla="*/ 1861812 h 3089229"/>
              <a:gd name="connsiteX58" fmla="*/ 12935 w 17145640"/>
              <a:gd name="connsiteY58" fmla="*/ 2384327 h 3089229"/>
              <a:gd name="connsiteX59" fmla="*/ 12935 w 17145640"/>
              <a:gd name="connsiteY59" fmla="*/ 2694570 h 3089229"/>
              <a:gd name="connsiteX60" fmla="*/ 61921 w 17145640"/>
              <a:gd name="connsiteY60" fmla="*/ 2906841 h 3089229"/>
              <a:gd name="connsiteX61" fmla="*/ 143563 w 17145640"/>
              <a:gd name="connsiteY61" fmla="*/ 3021141 h 3089229"/>
              <a:gd name="connsiteX0" fmla="*/ 45592 w 17145640"/>
              <a:gd name="connsiteY0" fmla="*/ 2972155 h 3232742"/>
              <a:gd name="connsiteX1" fmla="*/ 421149 w 17145640"/>
              <a:gd name="connsiteY1" fmla="*/ 2972155 h 3232742"/>
              <a:gd name="connsiteX2" fmla="*/ 772398 w 17145640"/>
              <a:gd name="connsiteY2" fmla="*/ 2881120 h 3232742"/>
              <a:gd name="connsiteX3" fmla="*/ 1327539 w 17145640"/>
              <a:gd name="connsiteY3" fmla="*/ 2822733 h 3232742"/>
              <a:gd name="connsiteX4" fmla="*/ 1834071 w 17145640"/>
              <a:gd name="connsiteY4" fmla="*/ 2634418 h 3232742"/>
              <a:gd name="connsiteX5" fmla="*/ 2119645 w 17145640"/>
              <a:gd name="connsiteY5" fmla="*/ 2686524 h 3232742"/>
              <a:gd name="connsiteX6" fmla="*/ 2707146 w 17145640"/>
              <a:gd name="connsiteY6" fmla="*/ 2774429 h 3232742"/>
              <a:gd name="connsiteX7" fmla="*/ 3229668 w 17145640"/>
              <a:gd name="connsiteY7" fmla="*/ 2807087 h 3232742"/>
              <a:gd name="connsiteX8" fmla="*/ 3597243 w 17145640"/>
              <a:gd name="connsiteY8" fmla="*/ 2830352 h 3232742"/>
              <a:gd name="connsiteX9" fmla="*/ 4265695 w 17145640"/>
              <a:gd name="connsiteY9" fmla="*/ 2775782 h 3232742"/>
              <a:gd name="connsiteX10" fmla="*/ 4797202 w 17145640"/>
              <a:gd name="connsiteY10" fmla="*/ 2483211 h 3232742"/>
              <a:gd name="connsiteX11" fmla="*/ 5057801 w 17145640"/>
              <a:gd name="connsiteY11" fmla="*/ 2708001 h 3232742"/>
              <a:gd name="connsiteX12" fmla="*/ 5653305 w 17145640"/>
              <a:gd name="connsiteY12" fmla="*/ 2669767 h 3232742"/>
              <a:gd name="connsiteX13" fmla="*/ 6102830 w 17145640"/>
              <a:gd name="connsiteY13" fmla="*/ 2761474 h 3232742"/>
              <a:gd name="connsiteX14" fmla="*/ 6429748 w 17145640"/>
              <a:gd name="connsiteY14" fmla="*/ 2814271 h 3232742"/>
              <a:gd name="connsiteX15" fmla="*/ 6821628 w 17145640"/>
              <a:gd name="connsiteY15" fmla="*/ 2756560 h 3232742"/>
              <a:gd name="connsiteX16" fmla="*/ 7172506 w 17145640"/>
              <a:gd name="connsiteY16" fmla="*/ 2806230 h 3232742"/>
              <a:gd name="connsiteX17" fmla="*/ 7663048 w 17145640"/>
              <a:gd name="connsiteY17" fmla="*/ 2630420 h 3232742"/>
              <a:gd name="connsiteX18" fmla="*/ 8103587 w 17145640"/>
              <a:gd name="connsiteY18" fmla="*/ 2746504 h 3232742"/>
              <a:gd name="connsiteX19" fmla="*/ 8593441 w 17145640"/>
              <a:gd name="connsiteY19" fmla="*/ 2719437 h 3232742"/>
              <a:gd name="connsiteX20" fmla="*/ 9018316 w 17145640"/>
              <a:gd name="connsiteY20" fmla="*/ 2715619 h 3232742"/>
              <a:gd name="connsiteX21" fmla="*/ 9164589 w 17145640"/>
              <a:gd name="connsiteY21" fmla="*/ 2705550 h 3232742"/>
              <a:gd name="connsiteX22" fmla="*/ 9833746 w 17145640"/>
              <a:gd name="connsiteY22" fmla="*/ 2688552 h 3232742"/>
              <a:gd name="connsiteX23" fmla="*/ 10446549 w 17145640"/>
              <a:gd name="connsiteY23" fmla="*/ 2668413 h 3232742"/>
              <a:gd name="connsiteX24" fmla="*/ 10822765 w 17145640"/>
              <a:gd name="connsiteY24" fmla="*/ 2700395 h 3232742"/>
              <a:gd name="connsiteX25" fmla="*/ 11517586 w 17145640"/>
              <a:gd name="connsiteY25" fmla="*/ 2814030 h 3232742"/>
              <a:gd name="connsiteX26" fmla="*/ 12161388 w 17145640"/>
              <a:gd name="connsiteY26" fmla="*/ 2966560 h 3232742"/>
              <a:gd name="connsiteX27" fmla="*/ 12553278 w 17145640"/>
              <a:gd name="connsiteY27" fmla="*/ 3086455 h 3232742"/>
              <a:gd name="connsiteX28" fmla="*/ 12977816 w 17145640"/>
              <a:gd name="connsiteY28" fmla="*/ 3232742 h 3232742"/>
              <a:gd name="connsiteX29" fmla="*/ 13418692 w 17145640"/>
              <a:gd name="connsiteY29" fmla="*/ 3021141 h 3232742"/>
              <a:gd name="connsiteX30" fmla="*/ 14162714 w 17145640"/>
              <a:gd name="connsiteY30" fmla="*/ 2847651 h 3232742"/>
              <a:gd name="connsiteX31" fmla="*/ 15052709 w 17145640"/>
              <a:gd name="connsiteY31" fmla="*/ 2587723 h 3232742"/>
              <a:gd name="connsiteX32" fmla="*/ 16073502 w 17145640"/>
              <a:gd name="connsiteY32" fmla="*/ 2492243 h 3232742"/>
              <a:gd name="connsiteX33" fmla="*/ 17135485 w 17145640"/>
              <a:gd name="connsiteY33" fmla="*/ 2342989 h 3232742"/>
              <a:gd name="connsiteX34" fmla="*/ 16544851 w 17145640"/>
              <a:gd name="connsiteY34" fmla="*/ 2067176 h 3232742"/>
              <a:gd name="connsiteX35" fmla="*/ 15487826 w 17145640"/>
              <a:gd name="connsiteY35" fmla="*/ 2219601 h 3232742"/>
              <a:gd name="connsiteX36" fmla="*/ 14487464 w 17145640"/>
              <a:gd name="connsiteY36" fmla="*/ 2361100 h 3232742"/>
              <a:gd name="connsiteX37" fmla="*/ 13348430 w 17145640"/>
              <a:gd name="connsiteY37" fmla="*/ 1670818 h 3232742"/>
              <a:gd name="connsiteX38" fmla="*/ 12771981 w 17145640"/>
              <a:gd name="connsiteY38" fmla="*/ 1203227 h 3232742"/>
              <a:gd name="connsiteX39" fmla="*/ 12310824 w 17145640"/>
              <a:gd name="connsiteY39" fmla="*/ 1031035 h 3232742"/>
              <a:gd name="connsiteX40" fmla="*/ 11871930 w 17145640"/>
              <a:gd name="connsiteY40" fmla="*/ 857853 h 3232742"/>
              <a:gd name="connsiteX41" fmla="*/ 11423638 w 17145640"/>
              <a:gd name="connsiteY41" fmla="*/ 630243 h 3232742"/>
              <a:gd name="connsiteX42" fmla="*/ 10906566 w 17145640"/>
              <a:gd name="connsiteY42" fmla="*/ 441721 h 3232742"/>
              <a:gd name="connsiteX43" fmla="*/ 10495878 w 17145640"/>
              <a:gd name="connsiteY43" fmla="*/ 212627 h 3232742"/>
              <a:gd name="connsiteX44" fmla="*/ 10038678 w 17145640"/>
              <a:gd name="connsiteY44" fmla="*/ 179970 h 3232742"/>
              <a:gd name="connsiteX45" fmla="*/ 8895678 w 17145640"/>
              <a:gd name="connsiteY45" fmla="*/ 33012 h 3232742"/>
              <a:gd name="connsiteX46" fmla="*/ 7491421 w 17145640"/>
              <a:gd name="connsiteY46" fmla="*/ 16684 h 3232742"/>
              <a:gd name="connsiteX47" fmla="*/ 6805621 w 17145640"/>
              <a:gd name="connsiteY47" fmla="*/ 355 h 3232742"/>
              <a:gd name="connsiteX48" fmla="*/ 5662621 w 17145640"/>
              <a:gd name="connsiteY48" fmla="*/ 33012 h 3232742"/>
              <a:gd name="connsiteX49" fmla="*/ 5025806 w 17145640"/>
              <a:gd name="connsiteY49" fmla="*/ 98327 h 3232742"/>
              <a:gd name="connsiteX50" fmla="*/ 3899135 w 17145640"/>
              <a:gd name="connsiteY50" fmla="*/ 147312 h 3232742"/>
              <a:gd name="connsiteX51" fmla="*/ 3099035 w 17145640"/>
              <a:gd name="connsiteY51" fmla="*/ 326927 h 3232742"/>
              <a:gd name="connsiteX52" fmla="*/ 2266278 w 17145640"/>
              <a:gd name="connsiteY52" fmla="*/ 522870 h 3232742"/>
              <a:gd name="connsiteX53" fmla="*/ 1841735 w 17145640"/>
              <a:gd name="connsiteY53" fmla="*/ 686155 h 3232742"/>
              <a:gd name="connsiteX54" fmla="*/ 1417192 w 17145640"/>
              <a:gd name="connsiteY54" fmla="*/ 849441 h 3232742"/>
              <a:gd name="connsiteX55" fmla="*/ 862021 w 17145640"/>
              <a:gd name="connsiteY55" fmla="*/ 1176012 h 3232742"/>
              <a:gd name="connsiteX56" fmla="*/ 437478 w 17145640"/>
              <a:gd name="connsiteY56" fmla="*/ 1502584 h 3232742"/>
              <a:gd name="connsiteX57" fmla="*/ 159892 w 17145640"/>
              <a:gd name="connsiteY57" fmla="*/ 1861812 h 3232742"/>
              <a:gd name="connsiteX58" fmla="*/ 12935 w 17145640"/>
              <a:gd name="connsiteY58" fmla="*/ 2384327 h 3232742"/>
              <a:gd name="connsiteX59" fmla="*/ 12935 w 17145640"/>
              <a:gd name="connsiteY59" fmla="*/ 2694570 h 3232742"/>
              <a:gd name="connsiteX60" fmla="*/ 61921 w 17145640"/>
              <a:gd name="connsiteY60" fmla="*/ 2906841 h 3232742"/>
              <a:gd name="connsiteX61" fmla="*/ 143563 w 17145640"/>
              <a:gd name="connsiteY61" fmla="*/ 3021141 h 3232742"/>
              <a:gd name="connsiteX0" fmla="*/ 45592 w 17148256"/>
              <a:gd name="connsiteY0" fmla="*/ 2972155 h 3232742"/>
              <a:gd name="connsiteX1" fmla="*/ 421149 w 17148256"/>
              <a:gd name="connsiteY1" fmla="*/ 2972155 h 3232742"/>
              <a:gd name="connsiteX2" fmla="*/ 772398 w 17148256"/>
              <a:gd name="connsiteY2" fmla="*/ 2881120 h 3232742"/>
              <a:gd name="connsiteX3" fmla="*/ 1327539 w 17148256"/>
              <a:gd name="connsiteY3" fmla="*/ 2822733 h 3232742"/>
              <a:gd name="connsiteX4" fmla="*/ 1834071 w 17148256"/>
              <a:gd name="connsiteY4" fmla="*/ 2634418 h 3232742"/>
              <a:gd name="connsiteX5" fmla="*/ 2119645 w 17148256"/>
              <a:gd name="connsiteY5" fmla="*/ 2686524 h 3232742"/>
              <a:gd name="connsiteX6" fmla="*/ 2707146 w 17148256"/>
              <a:gd name="connsiteY6" fmla="*/ 2774429 h 3232742"/>
              <a:gd name="connsiteX7" fmla="*/ 3229668 w 17148256"/>
              <a:gd name="connsiteY7" fmla="*/ 2807087 h 3232742"/>
              <a:gd name="connsiteX8" fmla="*/ 3597243 w 17148256"/>
              <a:gd name="connsiteY8" fmla="*/ 2830352 h 3232742"/>
              <a:gd name="connsiteX9" fmla="*/ 4265695 w 17148256"/>
              <a:gd name="connsiteY9" fmla="*/ 2775782 h 3232742"/>
              <a:gd name="connsiteX10" fmla="*/ 4797202 w 17148256"/>
              <a:gd name="connsiteY10" fmla="*/ 2483211 h 3232742"/>
              <a:gd name="connsiteX11" fmla="*/ 5057801 w 17148256"/>
              <a:gd name="connsiteY11" fmla="*/ 2708001 h 3232742"/>
              <a:gd name="connsiteX12" fmla="*/ 5653305 w 17148256"/>
              <a:gd name="connsiteY12" fmla="*/ 2669767 h 3232742"/>
              <a:gd name="connsiteX13" fmla="*/ 6102830 w 17148256"/>
              <a:gd name="connsiteY13" fmla="*/ 2761474 h 3232742"/>
              <a:gd name="connsiteX14" fmla="*/ 6429748 w 17148256"/>
              <a:gd name="connsiteY14" fmla="*/ 2814271 h 3232742"/>
              <a:gd name="connsiteX15" fmla="*/ 6821628 w 17148256"/>
              <a:gd name="connsiteY15" fmla="*/ 2756560 h 3232742"/>
              <a:gd name="connsiteX16" fmla="*/ 7172506 w 17148256"/>
              <a:gd name="connsiteY16" fmla="*/ 2806230 h 3232742"/>
              <a:gd name="connsiteX17" fmla="*/ 7663048 w 17148256"/>
              <a:gd name="connsiteY17" fmla="*/ 2630420 h 3232742"/>
              <a:gd name="connsiteX18" fmla="*/ 8103587 w 17148256"/>
              <a:gd name="connsiteY18" fmla="*/ 2746504 h 3232742"/>
              <a:gd name="connsiteX19" fmla="*/ 8593441 w 17148256"/>
              <a:gd name="connsiteY19" fmla="*/ 2719437 h 3232742"/>
              <a:gd name="connsiteX20" fmla="*/ 9018316 w 17148256"/>
              <a:gd name="connsiteY20" fmla="*/ 2715619 h 3232742"/>
              <a:gd name="connsiteX21" fmla="*/ 9164589 w 17148256"/>
              <a:gd name="connsiteY21" fmla="*/ 2705550 h 3232742"/>
              <a:gd name="connsiteX22" fmla="*/ 9833746 w 17148256"/>
              <a:gd name="connsiteY22" fmla="*/ 2688552 h 3232742"/>
              <a:gd name="connsiteX23" fmla="*/ 10446549 w 17148256"/>
              <a:gd name="connsiteY23" fmla="*/ 2668413 h 3232742"/>
              <a:gd name="connsiteX24" fmla="*/ 10822765 w 17148256"/>
              <a:gd name="connsiteY24" fmla="*/ 2700395 h 3232742"/>
              <a:gd name="connsiteX25" fmla="*/ 11517586 w 17148256"/>
              <a:gd name="connsiteY25" fmla="*/ 2814030 h 3232742"/>
              <a:gd name="connsiteX26" fmla="*/ 12161388 w 17148256"/>
              <a:gd name="connsiteY26" fmla="*/ 2966560 h 3232742"/>
              <a:gd name="connsiteX27" fmla="*/ 12553278 w 17148256"/>
              <a:gd name="connsiteY27" fmla="*/ 3086455 h 3232742"/>
              <a:gd name="connsiteX28" fmla="*/ 12977816 w 17148256"/>
              <a:gd name="connsiteY28" fmla="*/ 3232742 h 3232742"/>
              <a:gd name="connsiteX29" fmla="*/ 13418692 w 17148256"/>
              <a:gd name="connsiteY29" fmla="*/ 3021141 h 3232742"/>
              <a:gd name="connsiteX30" fmla="*/ 14162714 w 17148256"/>
              <a:gd name="connsiteY30" fmla="*/ 2847651 h 3232742"/>
              <a:gd name="connsiteX31" fmla="*/ 15052709 w 17148256"/>
              <a:gd name="connsiteY31" fmla="*/ 2587723 h 3232742"/>
              <a:gd name="connsiteX32" fmla="*/ 16073502 w 17148256"/>
              <a:gd name="connsiteY32" fmla="*/ 2492243 h 3232742"/>
              <a:gd name="connsiteX33" fmla="*/ 17135485 w 17148256"/>
              <a:gd name="connsiteY33" fmla="*/ 2342989 h 3232742"/>
              <a:gd name="connsiteX34" fmla="*/ 16585835 w 17148256"/>
              <a:gd name="connsiteY34" fmla="*/ 2246112 h 3232742"/>
              <a:gd name="connsiteX35" fmla="*/ 15487826 w 17148256"/>
              <a:gd name="connsiteY35" fmla="*/ 2219601 h 3232742"/>
              <a:gd name="connsiteX36" fmla="*/ 14487464 w 17148256"/>
              <a:gd name="connsiteY36" fmla="*/ 2361100 h 3232742"/>
              <a:gd name="connsiteX37" fmla="*/ 13348430 w 17148256"/>
              <a:gd name="connsiteY37" fmla="*/ 1670818 h 3232742"/>
              <a:gd name="connsiteX38" fmla="*/ 12771981 w 17148256"/>
              <a:gd name="connsiteY38" fmla="*/ 1203227 h 3232742"/>
              <a:gd name="connsiteX39" fmla="*/ 12310824 w 17148256"/>
              <a:gd name="connsiteY39" fmla="*/ 1031035 h 3232742"/>
              <a:gd name="connsiteX40" fmla="*/ 11871930 w 17148256"/>
              <a:gd name="connsiteY40" fmla="*/ 857853 h 3232742"/>
              <a:gd name="connsiteX41" fmla="*/ 11423638 w 17148256"/>
              <a:gd name="connsiteY41" fmla="*/ 630243 h 3232742"/>
              <a:gd name="connsiteX42" fmla="*/ 10906566 w 17148256"/>
              <a:gd name="connsiteY42" fmla="*/ 441721 h 3232742"/>
              <a:gd name="connsiteX43" fmla="*/ 10495878 w 17148256"/>
              <a:gd name="connsiteY43" fmla="*/ 212627 h 3232742"/>
              <a:gd name="connsiteX44" fmla="*/ 10038678 w 17148256"/>
              <a:gd name="connsiteY44" fmla="*/ 179970 h 3232742"/>
              <a:gd name="connsiteX45" fmla="*/ 8895678 w 17148256"/>
              <a:gd name="connsiteY45" fmla="*/ 33012 h 3232742"/>
              <a:gd name="connsiteX46" fmla="*/ 7491421 w 17148256"/>
              <a:gd name="connsiteY46" fmla="*/ 16684 h 3232742"/>
              <a:gd name="connsiteX47" fmla="*/ 6805621 w 17148256"/>
              <a:gd name="connsiteY47" fmla="*/ 355 h 3232742"/>
              <a:gd name="connsiteX48" fmla="*/ 5662621 w 17148256"/>
              <a:gd name="connsiteY48" fmla="*/ 33012 h 3232742"/>
              <a:gd name="connsiteX49" fmla="*/ 5025806 w 17148256"/>
              <a:gd name="connsiteY49" fmla="*/ 98327 h 3232742"/>
              <a:gd name="connsiteX50" fmla="*/ 3899135 w 17148256"/>
              <a:gd name="connsiteY50" fmla="*/ 147312 h 3232742"/>
              <a:gd name="connsiteX51" fmla="*/ 3099035 w 17148256"/>
              <a:gd name="connsiteY51" fmla="*/ 326927 h 3232742"/>
              <a:gd name="connsiteX52" fmla="*/ 2266278 w 17148256"/>
              <a:gd name="connsiteY52" fmla="*/ 522870 h 3232742"/>
              <a:gd name="connsiteX53" fmla="*/ 1841735 w 17148256"/>
              <a:gd name="connsiteY53" fmla="*/ 686155 h 3232742"/>
              <a:gd name="connsiteX54" fmla="*/ 1417192 w 17148256"/>
              <a:gd name="connsiteY54" fmla="*/ 849441 h 3232742"/>
              <a:gd name="connsiteX55" fmla="*/ 862021 w 17148256"/>
              <a:gd name="connsiteY55" fmla="*/ 1176012 h 3232742"/>
              <a:gd name="connsiteX56" fmla="*/ 437478 w 17148256"/>
              <a:gd name="connsiteY56" fmla="*/ 1502584 h 3232742"/>
              <a:gd name="connsiteX57" fmla="*/ 159892 w 17148256"/>
              <a:gd name="connsiteY57" fmla="*/ 1861812 h 3232742"/>
              <a:gd name="connsiteX58" fmla="*/ 12935 w 17148256"/>
              <a:gd name="connsiteY58" fmla="*/ 2384327 h 3232742"/>
              <a:gd name="connsiteX59" fmla="*/ 12935 w 17148256"/>
              <a:gd name="connsiteY59" fmla="*/ 2694570 h 3232742"/>
              <a:gd name="connsiteX60" fmla="*/ 61921 w 17148256"/>
              <a:gd name="connsiteY60" fmla="*/ 2906841 h 3232742"/>
              <a:gd name="connsiteX61" fmla="*/ 143563 w 17148256"/>
              <a:gd name="connsiteY61" fmla="*/ 3021141 h 3232742"/>
              <a:gd name="connsiteX0" fmla="*/ 45592 w 17148067"/>
              <a:gd name="connsiteY0" fmla="*/ 2972155 h 3232742"/>
              <a:gd name="connsiteX1" fmla="*/ 421149 w 17148067"/>
              <a:gd name="connsiteY1" fmla="*/ 2972155 h 3232742"/>
              <a:gd name="connsiteX2" fmla="*/ 772398 w 17148067"/>
              <a:gd name="connsiteY2" fmla="*/ 2881120 h 3232742"/>
              <a:gd name="connsiteX3" fmla="*/ 1327539 w 17148067"/>
              <a:gd name="connsiteY3" fmla="*/ 2822733 h 3232742"/>
              <a:gd name="connsiteX4" fmla="*/ 1834071 w 17148067"/>
              <a:gd name="connsiteY4" fmla="*/ 2634418 h 3232742"/>
              <a:gd name="connsiteX5" fmla="*/ 2119645 w 17148067"/>
              <a:gd name="connsiteY5" fmla="*/ 2686524 h 3232742"/>
              <a:gd name="connsiteX6" fmla="*/ 2707146 w 17148067"/>
              <a:gd name="connsiteY6" fmla="*/ 2774429 h 3232742"/>
              <a:gd name="connsiteX7" fmla="*/ 3229668 w 17148067"/>
              <a:gd name="connsiteY7" fmla="*/ 2807087 h 3232742"/>
              <a:gd name="connsiteX8" fmla="*/ 3597243 w 17148067"/>
              <a:gd name="connsiteY8" fmla="*/ 2830352 h 3232742"/>
              <a:gd name="connsiteX9" fmla="*/ 4265695 w 17148067"/>
              <a:gd name="connsiteY9" fmla="*/ 2775782 h 3232742"/>
              <a:gd name="connsiteX10" fmla="*/ 4797202 w 17148067"/>
              <a:gd name="connsiteY10" fmla="*/ 2483211 h 3232742"/>
              <a:gd name="connsiteX11" fmla="*/ 5057801 w 17148067"/>
              <a:gd name="connsiteY11" fmla="*/ 2708001 h 3232742"/>
              <a:gd name="connsiteX12" fmla="*/ 5653305 w 17148067"/>
              <a:gd name="connsiteY12" fmla="*/ 2669767 h 3232742"/>
              <a:gd name="connsiteX13" fmla="*/ 6102830 w 17148067"/>
              <a:gd name="connsiteY13" fmla="*/ 2761474 h 3232742"/>
              <a:gd name="connsiteX14" fmla="*/ 6429748 w 17148067"/>
              <a:gd name="connsiteY14" fmla="*/ 2814271 h 3232742"/>
              <a:gd name="connsiteX15" fmla="*/ 6821628 w 17148067"/>
              <a:gd name="connsiteY15" fmla="*/ 2756560 h 3232742"/>
              <a:gd name="connsiteX16" fmla="*/ 7172506 w 17148067"/>
              <a:gd name="connsiteY16" fmla="*/ 2806230 h 3232742"/>
              <a:gd name="connsiteX17" fmla="*/ 7663048 w 17148067"/>
              <a:gd name="connsiteY17" fmla="*/ 2630420 h 3232742"/>
              <a:gd name="connsiteX18" fmla="*/ 8103587 w 17148067"/>
              <a:gd name="connsiteY18" fmla="*/ 2746504 h 3232742"/>
              <a:gd name="connsiteX19" fmla="*/ 8593441 w 17148067"/>
              <a:gd name="connsiteY19" fmla="*/ 2719437 h 3232742"/>
              <a:gd name="connsiteX20" fmla="*/ 9018316 w 17148067"/>
              <a:gd name="connsiteY20" fmla="*/ 2715619 h 3232742"/>
              <a:gd name="connsiteX21" fmla="*/ 9164589 w 17148067"/>
              <a:gd name="connsiteY21" fmla="*/ 2705550 h 3232742"/>
              <a:gd name="connsiteX22" fmla="*/ 9833746 w 17148067"/>
              <a:gd name="connsiteY22" fmla="*/ 2688552 h 3232742"/>
              <a:gd name="connsiteX23" fmla="*/ 10446549 w 17148067"/>
              <a:gd name="connsiteY23" fmla="*/ 2668413 h 3232742"/>
              <a:gd name="connsiteX24" fmla="*/ 10822765 w 17148067"/>
              <a:gd name="connsiteY24" fmla="*/ 2700395 h 3232742"/>
              <a:gd name="connsiteX25" fmla="*/ 11517586 w 17148067"/>
              <a:gd name="connsiteY25" fmla="*/ 2814030 h 3232742"/>
              <a:gd name="connsiteX26" fmla="*/ 12161388 w 17148067"/>
              <a:gd name="connsiteY26" fmla="*/ 2966560 h 3232742"/>
              <a:gd name="connsiteX27" fmla="*/ 12553278 w 17148067"/>
              <a:gd name="connsiteY27" fmla="*/ 3086455 h 3232742"/>
              <a:gd name="connsiteX28" fmla="*/ 12977816 w 17148067"/>
              <a:gd name="connsiteY28" fmla="*/ 3232742 h 3232742"/>
              <a:gd name="connsiteX29" fmla="*/ 13418692 w 17148067"/>
              <a:gd name="connsiteY29" fmla="*/ 3021141 h 3232742"/>
              <a:gd name="connsiteX30" fmla="*/ 14162714 w 17148067"/>
              <a:gd name="connsiteY30" fmla="*/ 2847651 h 3232742"/>
              <a:gd name="connsiteX31" fmla="*/ 15052709 w 17148067"/>
              <a:gd name="connsiteY31" fmla="*/ 2587723 h 3232742"/>
              <a:gd name="connsiteX32" fmla="*/ 16073502 w 17148067"/>
              <a:gd name="connsiteY32" fmla="*/ 2492243 h 3232742"/>
              <a:gd name="connsiteX33" fmla="*/ 17135485 w 17148067"/>
              <a:gd name="connsiteY33" fmla="*/ 2342989 h 3232742"/>
              <a:gd name="connsiteX34" fmla="*/ 16585835 w 17148067"/>
              <a:gd name="connsiteY34" fmla="*/ 2246112 h 3232742"/>
              <a:gd name="connsiteX35" fmla="*/ 15528809 w 17148067"/>
              <a:gd name="connsiteY35" fmla="*/ 2326969 h 3232742"/>
              <a:gd name="connsiteX36" fmla="*/ 14487464 w 17148067"/>
              <a:gd name="connsiteY36" fmla="*/ 2361100 h 3232742"/>
              <a:gd name="connsiteX37" fmla="*/ 13348430 w 17148067"/>
              <a:gd name="connsiteY37" fmla="*/ 1670818 h 3232742"/>
              <a:gd name="connsiteX38" fmla="*/ 12771981 w 17148067"/>
              <a:gd name="connsiteY38" fmla="*/ 1203227 h 3232742"/>
              <a:gd name="connsiteX39" fmla="*/ 12310824 w 17148067"/>
              <a:gd name="connsiteY39" fmla="*/ 1031035 h 3232742"/>
              <a:gd name="connsiteX40" fmla="*/ 11871930 w 17148067"/>
              <a:gd name="connsiteY40" fmla="*/ 857853 h 3232742"/>
              <a:gd name="connsiteX41" fmla="*/ 11423638 w 17148067"/>
              <a:gd name="connsiteY41" fmla="*/ 630243 h 3232742"/>
              <a:gd name="connsiteX42" fmla="*/ 10906566 w 17148067"/>
              <a:gd name="connsiteY42" fmla="*/ 441721 h 3232742"/>
              <a:gd name="connsiteX43" fmla="*/ 10495878 w 17148067"/>
              <a:gd name="connsiteY43" fmla="*/ 212627 h 3232742"/>
              <a:gd name="connsiteX44" fmla="*/ 10038678 w 17148067"/>
              <a:gd name="connsiteY44" fmla="*/ 179970 h 3232742"/>
              <a:gd name="connsiteX45" fmla="*/ 8895678 w 17148067"/>
              <a:gd name="connsiteY45" fmla="*/ 33012 h 3232742"/>
              <a:gd name="connsiteX46" fmla="*/ 7491421 w 17148067"/>
              <a:gd name="connsiteY46" fmla="*/ 16684 h 3232742"/>
              <a:gd name="connsiteX47" fmla="*/ 6805621 w 17148067"/>
              <a:gd name="connsiteY47" fmla="*/ 355 h 3232742"/>
              <a:gd name="connsiteX48" fmla="*/ 5662621 w 17148067"/>
              <a:gd name="connsiteY48" fmla="*/ 33012 h 3232742"/>
              <a:gd name="connsiteX49" fmla="*/ 5025806 w 17148067"/>
              <a:gd name="connsiteY49" fmla="*/ 98327 h 3232742"/>
              <a:gd name="connsiteX50" fmla="*/ 3899135 w 17148067"/>
              <a:gd name="connsiteY50" fmla="*/ 147312 h 3232742"/>
              <a:gd name="connsiteX51" fmla="*/ 3099035 w 17148067"/>
              <a:gd name="connsiteY51" fmla="*/ 326927 h 3232742"/>
              <a:gd name="connsiteX52" fmla="*/ 2266278 w 17148067"/>
              <a:gd name="connsiteY52" fmla="*/ 522870 h 3232742"/>
              <a:gd name="connsiteX53" fmla="*/ 1841735 w 17148067"/>
              <a:gd name="connsiteY53" fmla="*/ 686155 h 3232742"/>
              <a:gd name="connsiteX54" fmla="*/ 1417192 w 17148067"/>
              <a:gd name="connsiteY54" fmla="*/ 849441 h 3232742"/>
              <a:gd name="connsiteX55" fmla="*/ 862021 w 17148067"/>
              <a:gd name="connsiteY55" fmla="*/ 1176012 h 3232742"/>
              <a:gd name="connsiteX56" fmla="*/ 437478 w 17148067"/>
              <a:gd name="connsiteY56" fmla="*/ 1502584 h 3232742"/>
              <a:gd name="connsiteX57" fmla="*/ 159892 w 17148067"/>
              <a:gd name="connsiteY57" fmla="*/ 1861812 h 3232742"/>
              <a:gd name="connsiteX58" fmla="*/ 12935 w 17148067"/>
              <a:gd name="connsiteY58" fmla="*/ 2384327 h 3232742"/>
              <a:gd name="connsiteX59" fmla="*/ 12935 w 17148067"/>
              <a:gd name="connsiteY59" fmla="*/ 2694570 h 3232742"/>
              <a:gd name="connsiteX60" fmla="*/ 61921 w 17148067"/>
              <a:gd name="connsiteY60" fmla="*/ 2906841 h 3232742"/>
              <a:gd name="connsiteX61" fmla="*/ 143563 w 17148067"/>
              <a:gd name="connsiteY61" fmla="*/ 3021141 h 3232742"/>
              <a:gd name="connsiteX0" fmla="*/ 45592 w 17268658"/>
              <a:gd name="connsiteY0" fmla="*/ 2972155 h 3232742"/>
              <a:gd name="connsiteX1" fmla="*/ 421149 w 17268658"/>
              <a:gd name="connsiteY1" fmla="*/ 2972155 h 3232742"/>
              <a:gd name="connsiteX2" fmla="*/ 772398 w 17268658"/>
              <a:gd name="connsiteY2" fmla="*/ 2881120 h 3232742"/>
              <a:gd name="connsiteX3" fmla="*/ 1327539 w 17268658"/>
              <a:gd name="connsiteY3" fmla="*/ 2822733 h 3232742"/>
              <a:gd name="connsiteX4" fmla="*/ 1834071 w 17268658"/>
              <a:gd name="connsiteY4" fmla="*/ 2634418 h 3232742"/>
              <a:gd name="connsiteX5" fmla="*/ 2119645 w 17268658"/>
              <a:gd name="connsiteY5" fmla="*/ 2686524 h 3232742"/>
              <a:gd name="connsiteX6" fmla="*/ 2707146 w 17268658"/>
              <a:gd name="connsiteY6" fmla="*/ 2774429 h 3232742"/>
              <a:gd name="connsiteX7" fmla="*/ 3229668 w 17268658"/>
              <a:gd name="connsiteY7" fmla="*/ 2807087 h 3232742"/>
              <a:gd name="connsiteX8" fmla="*/ 3597243 w 17268658"/>
              <a:gd name="connsiteY8" fmla="*/ 2830352 h 3232742"/>
              <a:gd name="connsiteX9" fmla="*/ 4265695 w 17268658"/>
              <a:gd name="connsiteY9" fmla="*/ 2775782 h 3232742"/>
              <a:gd name="connsiteX10" fmla="*/ 4797202 w 17268658"/>
              <a:gd name="connsiteY10" fmla="*/ 2483211 h 3232742"/>
              <a:gd name="connsiteX11" fmla="*/ 5057801 w 17268658"/>
              <a:gd name="connsiteY11" fmla="*/ 2708001 h 3232742"/>
              <a:gd name="connsiteX12" fmla="*/ 5653305 w 17268658"/>
              <a:gd name="connsiteY12" fmla="*/ 2669767 h 3232742"/>
              <a:gd name="connsiteX13" fmla="*/ 6102830 w 17268658"/>
              <a:gd name="connsiteY13" fmla="*/ 2761474 h 3232742"/>
              <a:gd name="connsiteX14" fmla="*/ 6429748 w 17268658"/>
              <a:gd name="connsiteY14" fmla="*/ 2814271 h 3232742"/>
              <a:gd name="connsiteX15" fmla="*/ 6821628 w 17268658"/>
              <a:gd name="connsiteY15" fmla="*/ 2756560 h 3232742"/>
              <a:gd name="connsiteX16" fmla="*/ 7172506 w 17268658"/>
              <a:gd name="connsiteY16" fmla="*/ 2806230 h 3232742"/>
              <a:gd name="connsiteX17" fmla="*/ 7663048 w 17268658"/>
              <a:gd name="connsiteY17" fmla="*/ 2630420 h 3232742"/>
              <a:gd name="connsiteX18" fmla="*/ 8103587 w 17268658"/>
              <a:gd name="connsiteY18" fmla="*/ 2746504 h 3232742"/>
              <a:gd name="connsiteX19" fmla="*/ 8593441 w 17268658"/>
              <a:gd name="connsiteY19" fmla="*/ 2719437 h 3232742"/>
              <a:gd name="connsiteX20" fmla="*/ 9018316 w 17268658"/>
              <a:gd name="connsiteY20" fmla="*/ 2715619 h 3232742"/>
              <a:gd name="connsiteX21" fmla="*/ 9164589 w 17268658"/>
              <a:gd name="connsiteY21" fmla="*/ 2705550 h 3232742"/>
              <a:gd name="connsiteX22" fmla="*/ 9833746 w 17268658"/>
              <a:gd name="connsiteY22" fmla="*/ 2688552 h 3232742"/>
              <a:gd name="connsiteX23" fmla="*/ 10446549 w 17268658"/>
              <a:gd name="connsiteY23" fmla="*/ 2668413 h 3232742"/>
              <a:gd name="connsiteX24" fmla="*/ 10822765 w 17268658"/>
              <a:gd name="connsiteY24" fmla="*/ 2700395 h 3232742"/>
              <a:gd name="connsiteX25" fmla="*/ 11517586 w 17268658"/>
              <a:gd name="connsiteY25" fmla="*/ 2814030 h 3232742"/>
              <a:gd name="connsiteX26" fmla="*/ 12161388 w 17268658"/>
              <a:gd name="connsiteY26" fmla="*/ 2966560 h 3232742"/>
              <a:gd name="connsiteX27" fmla="*/ 12553278 w 17268658"/>
              <a:gd name="connsiteY27" fmla="*/ 3086455 h 3232742"/>
              <a:gd name="connsiteX28" fmla="*/ 12977816 w 17268658"/>
              <a:gd name="connsiteY28" fmla="*/ 3232742 h 3232742"/>
              <a:gd name="connsiteX29" fmla="*/ 13418692 w 17268658"/>
              <a:gd name="connsiteY29" fmla="*/ 3021141 h 3232742"/>
              <a:gd name="connsiteX30" fmla="*/ 14162714 w 17268658"/>
              <a:gd name="connsiteY30" fmla="*/ 2847651 h 3232742"/>
              <a:gd name="connsiteX31" fmla="*/ 15052709 w 17268658"/>
              <a:gd name="connsiteY31" fmla="*/ 2587723 h 3232742"/>
              <a:gd name="connsiteX32" fmla="*/ 16073502 w 17268658"/>
              <a:gd name="connsiteY32" fmla="*/ 2492243 h 3232742"/>
              <a:gd name="connsiteX33" fmla="*/ 17258451 w 17268658"/>
              <a:gd name="connsiteY33" fmla="*/ 2056686 h 3232742"/>
              <a:gd name="connsiteX34" fmla="*/ 16585835 w 17268658"/>
              <a:gd name="connsiteY34" fmla="*/ 2246112 h 3232742"/>
              <a:gd name="connsiteX35" fmla="*/ 15528809 w 17268658"/>
              <a:gd name="connsiteY35" fmla="*/ 2326969 h 3232742"/>
              <a:gd name="connsiteX36" fmla="*/ 14487464 w 17268658"/>
              <a:gd name="connsiteY36" fmla="*/ 2361100 h 3232742"/>
              <a:gd name="connsiteX37" fmla="*/ 13348430 w 17268658"/>
              <a:gd name="connsiteY37" fmla="*/ 1670818 h 3232742"/>
              <a:gd name="connsiteX38" fmla="*/ 12771981 w 17268658"/>
              <a:gd name="connsiteY38" fmla="*/ 1203227 h 3232742"/>
              <a:gd name="connsiteX39" fmla="*/ 12310824 w 17268658"/>
              <a:gd name="connsiteY39" fmla="*/ 1031035 h 3232742"/>
              <a:gd name="connsiteX40" fmla="*/ 11871930 w 17268658"/>
              <a:gd name="connsiteY40" fmla="*/ 857853 h 3232742"/>
              <a:gd name="connsiteX41" fmla="*/ 11423638 w 17268658"/>
              <a:gd name="connsiteY41" fmla="*/ 630243 h 3232742"/>
              <a:gd name="connsiteX42" fmla="*/ 10906566 w 17268658"/>
              <a:gd name="connsiteY42" fmla="*/ 441721 h 3232742"/>
              <a:gd name="connsiteX43" fmla="*/ 10495878 w 17268658"/>
              <a:gd name="connsiteY43" fmla="*/ 212627 h 3232742"/>
              <a:gd name="connsiteX44" fmla="*/ 10038678 w 17268658"/>
              <a:gd name="connsiteY44" fmla="*/ 179970 h 3232742"/>
              <a:gd name="connsiteX45" fmla="*/ 8895678 w 17268658"/>
              <a:gd name="connsiteY45" fmla="*/ 33012 h 3232742"/>
              <a:gd name="connsiteX46" fmla="*/ 7491421 w 17268658"/>
              <a:gd name="connsiteY46" fmla="*/ 16684 h 3232742"/>
              <a:gd name="connsiteX47" fmla="*/ 6805621 w 17268658"/>
              <a:gd name="connsiteY47" fmla="*/ 355 h 3232742"/>
              <a:gd name="connsiteX48" fmla="*/ 5662621 w 17268658"/>
              <a:gd name="connsiteY48" fmla="*/ 33012 h 3232742"/>
              <a:gd name="connsiteX49" fmla="*/ 5025806 w 17268658"/>
              <a:gd name="connsiteY49" fmla="*/ 98327 h 3232742"/>
              <a:gd name="connsiteX50" fmla="*/ 3899135 w 17268658"/>
              <a:gd name="connsiteY50" fmla="*/ 147312 h 3232742"/>
              <a:gd name="connsiteX51" fmla="*/ 3099035 w 17268658"/>
              <a:gd name="connsiteY51" fmla="*/ 326927 h 3232742"/>
              <a:gd name="connsiteX52" fmla="*/ 2266278 w 17268658"/>
              <a:gd name="connsiteY52" fmla="*/ 522870 h 3232742"/>
              <a:gd name="connsiteX53" fmla="*/ 1841735 w 17268658"/>
              <a:gd name="connsiteY53" fmla="*/ 686155 h 3232742"/>
              <a:gd name="connsiteX54" fmla="*/ 1417192 w 17268658"/>
              <a:gd name="connsiteY54" fmla="*/ 849441 h 3232742"/>
              <a:gd name="connsiteX55" fmla="*/ 862021 w 17268658"/>
              <a:gd name="connsiteY55" fmla="*/ 1176012 h 3232742"/>
              <a:gd name="connsiteX56" fmla="*/ 437478 w 17268658"/>
              <a:gd name="connsiteY56" fmla="*/ 1502584 h 3232742"/>
              <a:gd name="connsiteX57" fmla="*/ 159892 w 17268658"/>
              <a:gd name="connsiteY57" fmla="*/ 1861812 h 3232742"/>
              <a:gd name="connsiteX58" fmla="*/ 12935 w 17268658"/>
              <a:gd name="connsiteY58" fmla="*/ 2384327 h 3232742"/>
              <a:gd name="connsiteX59" fmla="*/ 12935 w 17268658"/>
              <a:gd name="connsiteY59" fmla="*/ 2694570 h 3232742"/>
              <a:gd name="connsiteX60" fmla="*/ 61921 w 17268658"/>
              <a:gd name="connsiteY60" fmla="*/ 2906841 h 3232742"/>
              <a:gd name="connsiteX61" fmla="*/ 143563 w 17268658"/>
              <a:gd name="connsiteY61" fmla="*/ 3021141 h 3232742"/>
              <a:gd name="connsiteX0" fmla="*/ 45592 w 17266661"/>
              <a:gd name="connsiteY0" fmla="*/ 2972155 h 3232742"/>
              <a:gd name="connsiteX1" fmla="*/ 421149 w 17266661"/>
              <a:gd name="connsiteY1" fmla="*/ 2972155 h 3232742"/>
              <a:gd name="connsiteX2" fmla="*/ 772398 w 17266661"/>
              <a:gd name="connsiteY2" fmla="*/ 2881120 h 3232742"/>
              <a:gd name="connsiteX3" fmla="*/ 1327539 w 17266661"/>
              <a:gd name="connsiteY3" fmla="*/ 2822733 h 3232742"/>
              <a:gd name="connsiteX4" fmla="*/ 1834071 w 17266661"/>
              <a:gd name="connsiteY4" fmla="*/ 2634418 h 3232742"/>
              <a:gd name="connsiteX5" fmla="*/ 2119645 w 17266661"/>
              <a:gd name="connsiteY5" fmla="*/ 2686524 h 3232742"/>
              <a:gd name="connsiteX6" fmla="*/ 2707146 w 17266661"/>
              <a:gd name="connsiteY6" fmla="*/ 2774429 h 3232742"/>
              <a:gd name="connsiteX7" fmla="*/ 3229668 w 17266661"/>
              <a:gd name="connsiteY7" fmla="*/ 2807087 h 3232742"/>
              <a:gd name="connsiteX8" fmla="*/ 3597243 w 17266661"/>
              <a:gd name="connsiteY8" fmla="*/ 2830352 h 3232742"/>
              <a:gd name="connsiteX9" fmla="*/ 4265695 w 17266661"/>
              <a:gd name="connsiteY9" fmla="*/ 2775782 h 3232742"/>
              <a:gd name="connsiteX10" fmla="*/ 4797202 w 17266661"/>
              <a:gd name="connsiteY10" fmla="*/ 2483211 h 3232742"/>
              <a:gd name="connsiteX11" fmla="*/ 5057801 w 17266661"/>
              <a:gd name="connsiteY11" fmla="*/ 2708001 h 3232742"/>
              <a:gd name="connsiteX12" fmla="*/ 5653305 w 17266661"/>
              <a:gd name="connsiteY12" fmla="*/ 2669767 h 3232742"/>
              <a:gd name="connsiteX13" fmla="*/ 6102830 w 17266661"/>
              <a:gd name="connsiteY13" fmla="*/ 2761474 h 3232742"/>
              <a:gd name="connsiteX14" fmla="*/ 6429748 w 17266661"/>
              <a:gd name="connsiteY14" fmla="*/ 2814271 h 3232742"/>
              <a:gd name="connsiteX15" fmla="*/ 6821628 w 17266661"/>
              <a:gd name="connsiteY15" fmla="*/ 2756560 h 3232742"/>
              <a:gd name="connsiteX16" fmla="*/ 7172506 w 17266661"/>
              <a:gd name="connsiteY16" fmla="*/ 2806230 h 3232742"/>
              <a:gd name="connsiteX17" fmla="*/ 7663048 w 17266661"/>
              <a:gd name="connsiteY17" fmla="*/ 2630420 h 3232742"/>
              <a:gd name="connsiteX18" fmla="*/ 8103587 w 17266661"/>
              <a:gd name="connsiteY18" fmla="*/ 2746504 h 3232742"/>
              <a:gd name="connsiteX19" fmla="*/ 8593441 w 17266661"/>
              <a:gd name="connsiteY19" fmla="*/ 2719437 h 3232742"/>
              <a:gd name="connsiteX20" fmla="*/ 9018316 w 17266661"/>
              <a:gd name="connsiteY20" fmla="*/ 2715619 h 3232742"/>
              <a:gd name="connsiteX21" fmla="*/ 9164589 w 17266661"/>
              <a:gd name="connsiteY21" fmla="*/ 2705550 h 3232742"/>
              <a:gd name="connsiteX22" fmla="*/ 9833746 w 17266661"/>
              <a:gd name="connsiteY22" fmla="*/ 2688552 h 3232742"/>
              <a:gd name="connsiteX23" fmla="*/ 10446549 w 17266661"/>
              <a:gd name="connsiteY23" fmla="*/ 2668413 h 3232742"/>
              <a:gd name="connsiteX24" fmla="*/ 10822765 w 17266661"/>
              <a:gd name="connsiteY24" fmla="*/ 2700395 h 3232742"/>
              <a:gd name="connsiteX25" fmla="*/ 11517586 w 17266661"/>
              <a:gd name="connsiteY25" fmla="*/ 2814030 h 3232742"/>
              <a:gd name="connsiteX26" fmla="*/ 12161388 w 17266661"/>
              <a:gd name="connsiteY26" fmla="*/ 2966560 h 3232742"/>
              <a:gd name="connsiteX27" fmla="*/ 12553278 w 17266661"/>
              <a:gd name="connsiteY27" fmla="*/ 3086455 h 3232742"/>
              <a:gd name="connsiteX28" fmla="*/ 12977816 w 17266661"/>
              <a:gd name="connsiteY28" fmla="*/ 3232742 h 3232742"/>
              <a:gd name="connsiteX29" fmla="*/ 13418692 w 17266661"/>
              <a:gd name="connsiteY29" fmla="*/ 3021141 h 3232742"/>
              <a:gd name="connsiteX30" fmla="*/ 14162714 w 17266661"/>
              <a:gd name="connsiteY30" fmla="*/ 2847651 h 3232742"/>
              <a:gd name="connsiteX31" fmla="*/ 15052709 w 17266661"/>
              <a:gd name="connsiteY31" fmla="*/ 2587723 h 3232742"/>
              <a:gd name="connsiteX32" fmla="*/ 16073502 w 17266661"/>
              <a:gd name="connsiteY32" fmla="*/ 2492243 h 3232742"/>
              <a:gd name="connsiteX33" fmla="*/ 17258451 w 17266661"/>
              <a:gd name="connsiteY33" fmla="*/ 2056686 h 3232742"/>
              <a:gd name="connsiteX34" fmla="*/ 16544851 w 17266661"/>
              <a:gd name="connsiteY34" fmla="*/ 2031377 h 3232742"/>
              <a:gd name="connsiteX35" fmla="*/ 15528809 w 17266661"/>
              <a:gd name="connsiteY35" fmla="*/ 2326969 h 3232742"/>
              <a:gd name="connsiteX36" fmla="*/ 14487464 w 17266661"/>
              <a:gd name="connsiteY36" fmla="*/ 2361100 h 3232742"/>
              <a:gd name="connsiteX37" fmla="*/ 13348430 w 17266661"/>
              <a:gd name="connsiteY37" fmla="*/ 1670818 h 3232742"/>
              <a:gd name="connsiteX38" fmla="*/ 12771981 w 17266661"/>
              <a:gd name="connsiteY38" fmla="*/ 1203227 h 3232742"/>
              <a:gd name="connsiteX39" fmla="*/ 12310824 w 17266661"/>
              <a:gd name="connsiteY39" fmla="*/ 1031035 h 3232742"/>
              <a:gd name="connsiteX40" fmla="*/ 11871930 w 17266661"/>
              <a:gd name="connsiteY40" fmla="*/ 857853 h 3232742"/>
              <a:gd name="connsiteX41" fmla="*/ 11423638 w 17266661"/>
              <a:gd name="connsiteY41" fmla="*/ 630243 h 3232742"/>
              <a:gd name="connsiteX42" fmla="*/ 10906566 w 17266661"/>
              <a:gd name="connsiteY42" fmla="*/ 441721 h 3232742"/>
              <a:gd name="connsiteX43" fmla="*/ 10495878 w 17266661"/>
              <a:gd name="connsiteY43" fmla="*/ 212627 h 3232742"/>
              <a:gd name="connsiteX44" fmla="*/ 10038678 w 17266661"/>
              <a:gd name="connsiteY44" fmla="*/ 179970 h 3232742"/>
              <a:gd name="connsiteX45" fmla="*/ 8895678 w 17266661"/>
              <a:gd name="connsiteY45" fmla="*/ 33012 h 3232742"/>
              <a:gd name="connsiteX46" fmla="*/ 7491421 w 17266661"/>
              <a:gd name="connsiteY46" fmla="*/ 16684 h 3232742"/>
              <a:gd name="connsiteX47" fmla="*/ 6805621 w 17266661"/>
              <a:gd name="connsiteY47" fmla="*/ 355 h 3232742"/>
              <a:gd name="connsiteX48" fmla="*/ 5662621 w 17266661"/>
              <a:gd name="connsiteY48" fmla="*/ 33012 h 3232742"/>
              <a:gd name="connsiteX49" fmla="*/ 5025806 w 17266661"/>
              <a:gd name="connsiteY49" fmla="*/ 98327 h 3232742"/>
              <a:gd name="connsiteX50" fmla="*/ 3899135 w 17266661"/>
              <a:gd name="connsiteY50" fmla="*/ 147312 h 3232742"/>
              <a:gd name="connsiteX51" fmla="*/ 3099035 w 17266661"/>
              <a:gd name="connsiteY51" fmla="*/ 326927 h 3232742"/>
              <a:gd name="connsiteX52" fmla="*/ 2266278 w 17266661"/>
              <a:gd name="connsiteY52" fmla="*/ 522870 h 3232742"/>
              <a:gd name="connsiteX53" fmla="*/ 1841735 w 17266661"/>
              <a:gd name="connsiteY53" fmla="*/ 686155 h 3232742"/>
              <a:gd name="connsiteX54" fmla="*/ 1417192 w 17266661"/>
              <a:gd name="connsiteY54" fmla="*/ 849441 h 3232742"/>
              <a:gd name="connsiteX55" fmla="*/ 862021 w 17266661"/>
              <a:gd name="connsiteY55" fmla="*/ 1176012 h 3232742"/>
              <a:gd name="connsiteX56" fmla="*/ 437478 w 17266661"/>
              <a:gd name="connsiteY56" fmla="*/ 1502584 h 3232742"/>
              <a:gd name="connsiteX57" fmla="*/ 159892 w 17266661"/>
              <a:gd name="connsiteY57" fmla="*/ 1861812 h 3232742"/>
              <a:gd name="connsiteX58" fmla="*/ 12935 w 17266661"/>
              <a:gd name="connsiteY58" fmla="*/ 2384327 h 3232742"/>
              <a:gd name="connsiteX59" fmla="*/ 12935 w 17266661"/>
              <a:gd name="connsiteY59" fmla="*/ 2694570 h 3232742"/>
              <a:gd name="connsiteX60" fmla="*/ 61921 w 17266661"/>
              <a:gd name="connsiteY60" fmla="*/ 2906841 h 3232742"/>
              <a:gd name="connsiteX61" fmla="*/ 143563 w 17266661"/>
              <a:gd name="connsiteY61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9 w 17267143"/>
              <a:gd name="connsiteY36" fmla="*/ 2326969 h 3232742"/>
              <a:gd name="connsiteX37" fmla="*/ 14487464 w 17267143"/>
              <a:gd name="connsiteY37" fmla="*/ 2361100 h 3232742"/>
              <a:gd name="connsiteX38" fmla="*/ 13348430 w 17267143"/>
              <a:gd name="connsiteY38" fmla="*/ 1670818 h 3232742"/>
              <a:gd name="connsiteX39" fmla="*/ 12771981 w 17267143"/>
              <a:gd name="connsiteY39" fmla="*/ 120322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423638 w 17267143"/>
              <a:gd name="connsiteY42" fmla="*/ 630243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348430 w 17267143"/>
              <a:gd name="connsiteY38" fmla="*/ 1670818 h 3232742"/>
              <a:gd name="connsiteX39" fmla="*/ 12771981 w 17267143"/>
              <a:gd name="connsiteY39" fmla="*/ 120322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423638 w 17267143"/>
              <a:gd name="connsiteY42" fmla="*/ 630243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405842 w 17267143"/>
              <a:gd name="connsiteY36" fmla="*/ 2183817 h 3232742"/>
              <a:gd name="connsiteX37" fmla="*/ 14487464 w 17267143"/>
              <a:gd name="connsiteY37" fmla="*/ 2361100 h 3232742"/>
              <a:gd name="connsiteX38" fmla="*/ 13348430 w 17267143"/>
              <a:gd name="connsiteY38" fmla="*/ 1670818 h 3232742"/>
              <a:gd name="connsiteX39" fmla="*/ 12771981 w 17267143"/>
              <a:gd name="connsiteY39" fmla="*/ 120322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423638 w 17267143"/>
              <a:gd name="connsiteY42" fmla="*/ 630243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405842 w 17267143"/>
              <a:gd name="connsiteY36" fmla="*/ 2183817 h 3232742"/>
              <a:gd name="connsiteX37" fmla="*/ 14487464 w 17267143"/>
              <a:gd name="connsiteY37" fmla="*/ 2253732 h 3232742"/>
              <a:gd name="connsiteX38" fmla="*/ 13348430 w 17267143"/>
              <a:gd name="connsiteY38" fmla="*/ 1670818 h 3232742"/>
              <a:gd name="connsiteX39" fmla="*/ 12771981 w 17267143"/>
              <a:gd name="connsiteY39" fmla="*/ 120322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423638 w 17267143"/>
              <a:gd name="connsiteY42" fmla="*/ 630243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7267143" h="3232742">
                <a:moveTo>
                  <a:pt x="45592" y="2972155"/>
                </a:moveTo>
                <a:cubicBezTo>
                  <a:pt x="176220" y="2970794"/>
                  <a:pt x="300015" y="2987327"/>
                  <a:pt x="421149" y="2972155"/>
                </a:cubicBezTo>
                <a:cubicBezTo>
                  <a:pt x="542283" y="2956983"/>
                  <a:pt x="621333" y="2906024"/>
                  <a:pt x="772398" y="2881120"/>
                </a:cubicBezTo>
                <a:cubicBezTo>
                  <a:pt x="923463" y="2856216"/>
                  <a:pt x="1150594" y="2863850"/>
                  <a:pt x="1327539" y="2822733"/>
                </a:cubicBezTo>
                <a:cubicBezTo>
                  <a:pt x="1504484" y="2781616"/>
                  <a:pt x="1702053" y="2657119"/>
                  <a:pt x="1834071" y="2634418"/>
                </a:cubicBezTo>
                <a:cubicBezTo>
                  <a:pt x="1966089" y="2611717"/>
                  <a:pt x="2119645" y="2686524"/>
                  <a:pt x="2119645" y="2686524"/>
                </a:cubicBezTo>
                <a:lnTo>
                  <a:pt x="2707146" y="2774429"/>
                </a:lnTo>
                <a:cubicBezTo>
                  <a:pt x="2905810" y="2782593"/>
                  <a:pt x="3081319" y="2797767"/>
                  <a:pt x="3229668" y="2807087"/>
                </a:cubicBezTo>
                <a:cubicBezTo>
                  <a:pt x="3378017" y="2816407"/>
                  <a:pt x="3424572" y="2835569"/>
                  <a:pt x="3597243" y="2830352"/>
                </a:cubicBezTo>
                <a:cubicBezTo>
                  <a:pt x="3769914" y="2825135"/>
                  <a:pt x="4065702" y="2833639"/>
                  <a:pt x="4265695" y="2775782"/>
                </a:cubicBezTo>
                <a:cubicBezTo>
                  <a:pt x="4465688" y="2717925"/>
                  <a:pt x="4665184" y="2494508"/>
                  <a:pt x="4797202" y="2483211"/>
                </a:cubicBezTo>
                <a:cubicBezTo>
                  <a:pt x="4929220" y="2471914"/>
                  <a:pt x="4915117" y="2676908"/>
                  <a:pt x="5057801" y="2708001"/>
                </a:cubicBezTo>
                <a:cubicBezTo>
                  <a:pt x="5200485" y="2739094"/>
                  <a:pt x="5479134" y="2660855"/>
                  <a:pt x="5653305" y="2669767"/>
                </a:cubicBezTo>
                <a:cubicBezTo>
                  <a:pt x="5827477" y="2678679"/>
                  <a:pt x="5973423" y="2737390"/>
                  <a:pt x="6102830" y="2761474"/>
                </a:cubicBezTo>
                <a:cubicBezTo>
                  <a:pt x="6232237" y="2785558"/>
                  <a:pt x="6309948" y="2815090"/>
                  <a:pt x="6429748" y="2814271"/>
                </a:cubicBezTo>
                <a:cubicBezTo>
                  <a:pt x="6549548" y="2813452"/>
                  <a:pt x="6697835" y="2757900"/>
                  <a:pt x="6821628" y="2756560"/>
                </a:cubicBezTo>
                <a:cubicBezTo>
                  <a:pt x="6945421" y="2755220"/>
                  <a:pt x="7032269" y="2827253"/>
                  <a:pt x="7172506" y="2806230"/>
                </a:cubicBezTo>
                <a:cubicBezTo>
                  <a:pt x="7312743" y="2785207"/>
                  <a:pt x="7507868" y="2640374"/>
                  <a:pt x="7663048" y="2630420"/>
                </a:cubicBezTo>
                <a:cubicBezTo>
                  <a:pt x="7818228" y="2620466"/>
                  <a:pt x="7948522" y="2731668"/>
                  <a:pt x="8103587" y="2746504"/>
                </a:cubicBezTo>
                <a:cubicBezTo>
                  <a:pt x="8258652" y="2761340"/>
                  <a:pt x="8440986" y="2724584"/>
                  <a:pt x="8593441" y="2719437"/>
                </a:cubicBezTo>
                <a:cubicBezTo>
                  <a:pt x="8745896" y="2714290"/>
                  <a:pt x="8923125" y="2717934"/>
                  <a:pt x="9018316" y="2715619"/>
                </a:cubicBezTo>
                <a:cubicBezTo>
                  <a:pt x="9113507" y="2713305"/>
                  <a:pt x="9028684" y="2710061"/>
                  <a:pt x="9164589" y="2705550"/>
                </a:cubicBezTo>
                <a:lnTo>
                  <a:pt x="9833746" y="2688552"/>
                </a:lnTo>
                <a:cubicBezTo>
                  <a:pt x="10047406" y="2682363"/>
                  <a:pt x="10281713" y="2666439"/>
                  <a:pt x="10446549" y="2668413"/>
                </a:cubicBezTo>
                <a:cubicBezTo>
                  <a:pt x="10611385" y="2670387"/>
                  <a:pt x="10644259" y="2676126"/>
                  <a:pt x="10822765" y="2700395"/>
                </a:cubicBezTo>
                <a:cubicBezTo>
                  <a:pt x="11001271" y="2724665"/>
                  <a:pt x="11294482" y="2769669"/>
                  <a:pt x="11517586" y="2814030"/>
                </a:cubicBezTo>
                <a:cubicBezTo>
                  <a:pt x="11740690" y="2858391"/>
                  <a:pt x="11988773" y="2921156"/>
                  <a:pt x="12161388" y="2966560"/>
                </a:cubicBezTo>
                <a:cubicBezTo>
                  <a:pt x="12334003" y="3011964"/>
                  <a:pt x="12417207" y="3042091"/>
                  <a:pt x="12553278" y="3086455"/>
                </a:cubicBezTo>
                <a:cubicBezTo>
                  <a:pt x="12689349" y="3130819"/>
                  <a:pt x="12977816" y="3232742"/>
                  <a:pt x="12977816" y="3232742"/>
                </a:cubicBezTo>
                <a:cubicBezTo>
                  <a:pt x="13122052" y="3221856"/>
                  <a:pt x="13221209" y="3085323"/>
                  <a:pt x="13418692" y="3021141"/>
                </a:cubicBezTo>
                <a:cubicBezTo>
                  <a:pt x="13616175" y="2956959"/>
                  <a:pt x="13890378" y="2919887"/>
                  <a:pt x="14162714" y="2847651"/>
                </a:cubicBezTo>
                <a:cubicBezTo>
                  <a:pt x="14435050" y="2775415"/>
                  <a:pt x="14734244" y="2646958"/>
                  <a:pt x="15052709" y="2587723"/>
                </a:cubicBezTo>
                <a:cubicBezTo>
                  <a:pt x="15371174" y="2528488"/>
                  <a:pt x="15768068" y="2530169"/>
                  <a:pt x="16073502" y="2492243"/>
                </a:cubicBezTo>
                <a:cubicBezTo>
                  <a:pt x="16378937" y="2454317"/>
                  <a:pt x="16687825" y="2432761"/>
                  <a:pt x="16885316" y="2360168"/>
                </a:cubicBezTo>
                <a:cubicBezTo>
                  <a:pt x="17082807" y="2287575"/>
                  <a:pt x="17315195" y="2111485"/>
                  <a:pt x="17258451" y="2056686"/>
                </a:cubicBezTo>
                <a:cubicBezTo>
                  <a:pt x="17201707" y="2001887"/>
                  <a:pt x="16853619" y="2010188"/>
                  <a:pt x="16544851" y="2031377"/>
                </a:cubicBezTo>
                <a:cubicBezTo>
                  <a:pt x="16236083" y="2052566"/>
                  <a:pt x="15748740" y="2146758"/>
                  <a:pt x="15405842" y="2183817"/>
                </a:cubicBezTo>
                <a:cubicBezTo>
                  <a:pt x="15062944" y="2220876"/>
                  <a:pt x="14830366" y="2339232"/>
                  <a:pt x="14487464" y="2253732"/>
                </a:cubicBezTo>
                <a:cubicBezTo>
                  <a:pt x="14144562" y="2168232"/>
                  <a:pt x="13634344" y="1845902"/>
                  <a:pt x="13348430" y="1670818"/>
                </a:cubicBezTo>
                <a:cubicBezTo>
                  <a:pt x="13062516" y="1495734"/>
                  <a:pt x="12944915" y="1309858"/>
                  <a:pt x="12771981" y="1203227"/>
                </a:cubicBezTo>
                <a:cubicBezTo>
                  <a:pt x="12599047" y="1096597"/>
                  <a:pt x="12310824" y="1031035"/>
                  <a:pt x="12310824" y="1031035"/>
                </a:cubicBezTo>
                <a:lnTo>
                  <a:pt x="11871930" y="857853"/>
                </a:lnTo>
                <a:cubicBezTo>
                  <a:pt x="11673266" y="797982"/>
                  <a:pt x="11584532" y="699598"/>
                  <a:pt x="11423638" y="630243"/>
                </a:cubicBezTo>
                <a:cubicBezTo>
                  <a:pt x="11262744" y="560888"/>
                  <a:pt x="11061193" y="511324"/>
                  <a:pt x="10906566" y="441721"/>
                </a:cubicBezTo>
                <a:cubicBezTo>
                  <a:pt x="10751939" y="372118"/>
                  <a:pt x="10640526" y="256252"/>
                  <a:pt x="10495878" y="212627"/>
                </a:cubicBezTo>
                <a:cubicBezTo>
                  <a:pt x="10351230" y="169002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76" name="Groep 275"/>
          <p:cNvGrpSpPr/>
          <p:nvPr/>
        </p:nvGrpSpPr>
        <p:grpSpPr>
          <a:xfrm>
            <a:off x="3986790" y="2696675"/>
            <a:ext cx="791611" cy="218125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285" name="Vrije vorm 284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6" name="Vrije vorm 285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7" name="Vrije vorm 286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80" name="Vrije vorm 79"/>
          <p:cNvSpPr/>
          <p:nvPr/>
        </p:nvSpPr>
        <p:spPr>
          <a:xfrm>
            <a:off x="2484325" y="2555005"/>
            <a:ext cx="1003169" cy="215099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80742 w 14484434"/>
              <a:gd name="connsiteY30" fmla="*/ 30265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878598"/>
              <a:gd name="connsiteY0" fmla="*/ 2972155 h 4720649"/>
              <a:gd name="connsiteX1" fmla="*/ 421149 w 14878598"/>
              <a:gd name="connsiteY1" fmla="*/ 2972155 h 4720649"/>
              <a:gd name="connsiteX2" fmla="*/ 731392 w 14878598"/>
              <a:gd name="connsiteY2" fmla="*/ 2988484 h 4720649"/>
              <a:gd name="connsiteX3" fmla="*/ 1286563 w 14878598"/>
              <a:gd name="connsiteY3" fmla="*/ 3037470 h 4720649"/>
              <a:gd name="connsiteX4" fmla="*/ 1711106 w 14878598"/>
              <a:gd name="connsiteY4" fmla="*/ 3135441 h 4720649"/>
              <a:gd name="connsiteX5" fmla="*/ 2037678 w 14878598"/>
              <a:gd name="connsiteY5" fmla="*/ 3151770 h 4720649"/>
              <a:gd name="connsiteX6" fmla="*/ 2707149 w 14878598"/>
              <a:gd name="connsiteY6" fmla="*/ 3168098 h 4720649"/>
              <a:gd name="connsiteX7" fmla="*/ 3229663 w 14878598"/>
              <a:gd name="connsiteY7" fmla="*/ 3200755 h 4720649"/>
              <a:gd name="connsiteX8" fmla="*/ 3556235 w 14878598"/>
              <a:gd name="connsiteY8" fmla="*/ 3331384 h 4720649"/>
              <a:gd name="connsiteX9" fmla="*/ 4470635 w 14878598"/>
              <a:gd name="connsiteY9" fmla="*/ 3527327 h 4720649"/>
              <a:gd name="connsiteX10" fmla="*/ 4797206 w 14878598"/>
              <a:gd name="connsiteY10" fmla="*/ 3592641 h 4720649"/>
              <a:gd name="connsiteX11" fmla="*/ 5221749 w 14878598"/>
              <a:gd name="connsiteY11" fmla="*/ 3674284 h 4720649"/>
              <a:gd name="connsiteX12" fmla="*/ 5940206 w 14878598"/>
              <a:gd name="connsiteY12" fmla="*/ 3886555 h 4720649"/>
              <a:gd name="connsiteX13" fmla="*/ 6266778 w 14878598"/>
              <a:gd name="connsiteY13" fmla="*/ 4049841 h 4720649"/>
              <a:gd name="connsiteX14" fmla="*/ 6511706 w 14878598"/>
              <a:gd name="connsiteY14" fmla="*/ 4245784 h 4720649"/>
              <a:gd name="connsiteX15" fmla="*/ 6903592 w 14878598"/>
              <a:gd name="connsiteY15" fmla="*/ 4474384 h 4720649"/>
              <a:gd name="connsiteX16" fmla="*/ 7295478 w 14878598"/>
              <a:gd name="connsiteY16" fmla="*/ 4702984 h 4720649"/>
              <a:gd name="connsiteX17" fmla="*/ 7622049 w 14878598"/>
              <a:gd name="connsiteY17" fmla="*/ 4670327 h 4720649"/>
              <a:gd name="connsiteX18" fmla="*/ 8144563 w 14878598"/>
              <a:gd name="connsiteY18" fmla="*/ 4392741 h 4720649"/>
              <a:gd name="connsiteX19" fmla="*/ 8634421 w 14878598"/>
              <a:gd name="connsiteY19" fmla="*/ 4115155 h 4720649"/>
              <a:gd name="connsiteX20" fmla="*/ 8977321 w 14878598"/>
              <a:gd name="connsiteY20" fmla="*/ 3968198 h 4720649"/>
              <a:gd name="connsiteX21" fmla="*/ 9287563 w 14878598"/>
              <a:gd name="connsiteY21" fmla="*/ 3886555 h 4720649"/>
              <a:gd name="connsiteX22" fmla="*/ 10038678 w 14878598"/>
              <a:gd name="connsiteY22" fmla="*/ 3690612 h 4720649"/>
              <a:gd name="connsiteX23" fmla="*/ 10528535 w 14878598"/>
              <a:gd name="connsiteY23" fmla="*/ 3527327 h 4720649"/>
              <a:gd name="connsiteX24" fmla="*/ 10740806 w 14878598"/>
              <a:gd name="connsiteY24" fmla="*/ 3380370 h 4720649"/>
              <a:gd name="connsiteX25" fmla="*/ 11230663 w 14878598"/>
              <a:gd name="connsiteY25" fmla="*/ 3315055 h 4720649"/>
              <a:gd name="connsiteX26" fmla="*/ 12161392 w 14878598"/>
              <a:gd name="connsiteY26" fmla="*/ 3217084 h 4720649"/>
              <a:gd name="connsiteX27" fmla="*/ 12553278 w 14878598"/>
              <a:gd name="connsiteY27" fmla="*/ 3086455 h 4720649"/>
              <a:gd name="connsiteX28" fmla="*/ 12977821 w 14878598"/>
              <a:gd name="connsiteY28" fmla="*/ 3053798 h 4720649"/>
              <a:gd name="connsiteX29" fmla="*/ 13418692 w 14878598"/>
              <a:gd name="connsiteY29" fmla="*/ 3021141 h 4720649"/>
              <a:gd name="connsiteX30" fmla="*/ 14080742 w 14878598"/>
              <a:gd name="connsiteY30" fmla="*/ 3026584 h 4720649"/>
              <a:gd name="connsiteX31" fmla="*/ 14874904 w 14878598"/>
              <a:gd name="connsiteY31" fmla="*/ 2975618 h 4720649"/>
              <a:gd name="connsiteX32" fmla="*/ 14382078 w 14878598"/>
              <a:gd name="connsiteY32" fmla="*/ 2319012 h 4720649"/>
              <a:gd name="connsiteX33" fmla="*/ 14480049 w 14878598"/>
              <a:gd name="connsiteY33" fmla="*/ 1943455 h 4720649"/>
              <a:gd name="connsiteX34" fmla="*/ 14235121 w 14878598"/>
              <a:gd name="connsiteY34" fmla="*/ 1502584 h 4720649"/>
              <a:gd name="connsiteX35" fmla="*/ 14071835 w 14878598"/>
              <a:gd name="connsiteY35" fmla="*/ 1339298 h 4720649"/>
              <a:gd name="connsiteX36" fmla="*/ 13777921 w 14878598"/>
              <a:gd name="connsiteY36" fmla="*/ 1241327 h 4720649"/>
              <a:gd name="connsiteX37" fmla="*/ 13173763 w 14878598"/>
              <a:gd name="connsiteY37" fmla="*/ 898427 h 4720649"/>
              <a:gd name="connsiteX38" fmla="*/ 12781878 w 14878598"/>
              <a:gd name="connsiteY38" fmla="*/ 767798 h 4720649"/>
              <a:gd name="connsiteX39" fmla="*/ 12079749 w 14878598"/>
              <a:gd name="connsiteY39" fmla="*/ 539198 h 4720649"/>
              <a:gd name="connsiteX40" fmla="*/ 11589892 w 14878598"/>
              <a:gd name="connsiteY40" fmla="*/ 408570 h 4720649"/>
              <a:gd name="connsiteX41" fmla="*/ 10920421 w 14878598"/>
              <a:gd name="connsiteY41" fmla="*/ 261612 h 4720649"/>
              <a:gd name="connsiteX42" fmla="*/ 10495878 w 14878598"/>
              <a:gd name="connsiteY42" fmla="*/ 212627 h 4720649"/>
              <a:gd name="connsiteX43" fmla="*/ 10038678 w 14878598"/>
              <a:gd name="connsiteY43" fmla="*/ 179970 h 4720649"/>
              <a:gd name="connsiteX44" fmla="*/ 8895678 w 14878598"/>
              <a:gd name="connsiteY44" fmla="*/ 33012 h 4720649"/>
              <a:gd name="connsiteX45" fmla="*/ 7491421 w 14878598"/>
              <a:gd name="connsiteY45" fmla="*/ 16684 h 4720649"/>
              <a:gd name="connsiteX46" fmla="*/ 6805621 w 14878598"/>
              <a:gd name="connsiteY46" fmla="*/ 355 h 4720649"/>
              <a:gd name="connsiteX47" fmla="*/ 5662621 w 14878598"/>
              <a:gd name="connsiteY47" fmla="*/ 33012 h 4720649"/>
              <a:gd name="connsiteX48" fmla="*/ 5025806 w 14878598"/>
              <a:gd name="connsiteY48" fmla="*/ 98327 h 4720649"/>
              <a:gd name="connsiteX49" fmla="*/ 3899135 w 14878598"/>
              <a:gd name="connsiteY49" fmla="*/ 147312 h 4720649"/>
              <a:gd name="connsiteX50" fmla="*/ 3099035 w 14878598"/>
              <a:gd name="connsiteY50" fmla="*/ 326927 h 4720649"/>
              <a:gd name="connsiteX51" fmla="*/ 2266278 w 14878598"/>
              <a:gd name="connsiteY51" fmla="*/ 522870 h 4720649"/>
              <a:gd name="connsiteX52" fmla="*/ 1841735 w 14878598"/>
              <a:gd name="connsiteY52" fmla="*/ 686155 h 4720649"/>
              <a:gd name="connsiteX53" fmla="*/ 1417192 w 14878598"/>
              <a:gd name="connsiteY53" fmla="*/ 849441 h 4720649"/>
              <a:gd name="connsiteX54" fmla="*/ 862021 w 14878598"/>
              <a:gd name="connsiteY54" fmla="*/ 1176012 h 4720649"/>
              <a:gd name="connsiteX55" fmla="*/ 437478 w 14878598"/>
              <a:gd name="connsiteY55" fmla="*/ 1502584 h 4720649"/>
              <a:gd name="connsiteX56" fmla="*/ 159892 w 14878598"/>
              <a:gd name="connsiteY56" fmla="*/ 1861812 h 4720649"/>
              <a:gd name="connsiteX57" fmla="*/ 12935 w 14878598"/>
              <a:gd name="connsiteY57" fmla="*/ 2384327 h 4720649"/>
              <a:gd name="connsiteX58" fmla="*/ 12935 w 14878598"/>
              <a:gd name="connsiteY58" fmla="*/ 2694570 h 4720649"/>
              <a:gd name="connsiteX59" fmla="*/ 61921 w 14878598"/>
              <a:gd name="connsiteY59" fmla="*/ 2906841 h 4720649"/>
              <a:gd name="connsiteX60" fmla="*/ 143563 w 14878598"/>
              <a:gd name="connsiteY60" fmla="*/ 3021141 h 4720649"/>
              <a:gd name="connsiteX0" fmla="*/ 45592 w 16130919"/>
              <a:gd name="connsiteY0" fmla="*/ 2972155 h 4720649"/>
              <a:gd name="connsiteX1" fmla="*/ 421149 w 16130919"/>
              <a:gd name="connsiteY1" fmla="*/ 2972155 h 4720649"/>
              <a:gd name="connsiteX2" fmla="*/ 731392 w 16130919"/>
              <a:gd name="connsiteY2" fmla="*/ 2988484 h 4720649"/>
              <a:gd name="connsiteX3" fmla="*/ 1286563 w 16130919"/>
              <a:gd name="connsiteY3" fmla="*/ 3037470 h 4720649"/>
              <a:gd name="connsiteX4" fmla="*/ 1711106 w 16130919"/>
              <a:gd name="connsiteY4" fmla="*/ 3135441 h 4720649"/>
              <a:gd name="connsiteX5" fmla="*/ 2037678 w 16130919"/>
              <a:gd name="connsiteY5" fmla="*/ 3151770 h 4720649"/>
              <a:gd name="connsiteX6" fmla="*/ 2707149 w 16130919"/>
              <a:gd name="connsiteY6" fmla="*/ 3168098 h 4720649"/>
              <a:gd name="connsiteX7" fmla="*/ 3229663 w 16130919"/>
              <a:gd name="connsiteY7" fmla="*/ 3200755 h 4720649"/>
              <a:gd name="connsiteX8" fmla="*/ 3556235 w 16130919"/>
              <a:gd name="connsiteY8" fmla="*/ 3331384 h 4720649"/>
              <a:gd name="connsiteX9" fmla="*/ 4470635 w 16130919"/>
              <a:gd name="connsiteY9" fmla="*/ 3527327 h 4720649"/>
              <a:gd name="connsiteX10" fmla="*/ 4797206 w 16130919"/>
              <a:gd name="connsiteY10" fmla="*/ 3592641 h 4720649"/>
              <a:gd name="connsiteX11" fmla="*/ 5221749 w 16130919"/>
              <a:gd name="connsiteY11" fmla="*/ 3674284 h 4720649"/>
              <a:gd name="connsiteX12" fmla="*/ 5940206 w 16130919"/>
              <a:gd name="connsiteY12" fmla="*/ 3886555 h 4720649"/>
              <a:gd name="connsiteX13" fmla="*/ 6266778 w 16130919"/>
              <a:gd name="connsiteY13" fmla="*/ 4049841 h 4720649"/>
              <a:gd name="connsiteX14" fmla="*/ 6511706 w 16130919"/>
              <a:gd name="connsiteY14" fmla="*/ 4245784 h 4720649"/>
              <a:gd name="connsiteX15" fmla="*/ 6903592 w 16130919"/>
              <a:gd name="connsiteY15" fmla="*/ 4474384 h 4720649"/>
              <a:gd name="connsiteX16" fmla="*/ 7295478 w 16130919"/>
              <a:gd name="connsiteY16" fmla="*/ 4702984 h 4720649"/>
              <a:gd name="connsiteX17" fmla="*/ 7622049 w 16130919"/>
              <a:gd name="connsiteY17" fmla="*/ 4670327 h 4720649"/>
              <a:gd name="connsiteX18" fmla="*/ 8144563 w 16130919"/>
              <a:gd name="connsiteY18" fmla="*/ 4392741 h 4720649"/>
              <a:gd name="connsiteX19" fmla="*/ 8634421 w 16130919"/>
              <a:gd name="connsiteY19" fmla="*/ 4115155 h 4720649"/>
              <a:gd name="connsiteX20" fmla="*/ 8977321 w 16130919"/>
              <a:gd name="connsiteY20" fmla="*/ 3968198 h 4720649"/>
              <a:gd name="connsiteX21" fmla="*/ 9287563 w 16130919"/>
              <a:gd name="connsiteY21" fmla="*/ 3886555 h 4720649"/>
              <a:gd name="connsiteX22" fmla="*/ 10038678 w 16130919"/>
              <a:gd name="connsiteY22" fmla="*/ 3690612 h 4720649"/>
              <a:gd name="connsiteX23" fmla="*/ 10528535 w 16130919"/>
              <a:gd name="connsiteY23" fmla="*/ 3527327 h 4720649"/>
              <a:gd name="connsiteX24" fmla="*/ 10740806 w 16130919"/>
              <a:gd name="connsiteY24" fmla="*/ 3380370 h 4720649"/>
              <a:gd name="connsiteX25" fmla="*/ 11230663 w 16130919"/>
              <a:gd name="connsiteY25" fmla="*/ 3315055 h 4720649"/>
              <a:gd name="connsiteX26" fmla="*/ 12161392 w 16130919"/>
              <a:gd name="connsiteY26" fmla="*/ 3217084 h 4720649"/>
              <a:gd name="connsiteX27" fmla="*/ 12553278 w 16130919"/>
              <a:gd name="connsiteY27" fmla="*/ 3086455 h 4720649"/>
              <a:gd name="connsiteX28" fmla="*/ 12977821 w 16130919"/>
              <a:gd name="connsiteY28" fmla="*/ 3053798 h 4720649"/>
              <a:gd name="connsiteX29" fmla="*/ 13418692 w 16130919"/>
              <a:gd name="connsiteY29" fmla="*/ 3021141 h 4720649"/>
              <a:gd name="connsiteX30" fmla="*/ 14080742 w 16130919"/>
              <a:gd name="connsiteY30" fmla="*/ 3026584 h 4720649"/>
              <a:gd name="connsiteX31" fmla="*/ 14874904 w 16130919"/>
              <a:gd name="connsiteY31" fmla="*/ 2975618 h 4720649"/>
              <a:gd name="connsiteX32" fmla="*/ 16127751 w 16130919"/>
              <a:gd name="connsiteY32" fmla="*/ 3094867 h 4720649"/>
              <a:gd name="connsiteX33" fmla="*/ 14480049 w 16130919"/>
              <a:gd name="connsiteY33" fmla="*/ 1943455 h 4720649"/>
              <a:gd name="connsiteX34" fmla="*/ 14235121 w 16130919"/>
              <a:gd name="connsiteY34" fmla="*/ 1502584 h 4720649"/>
              <a:gd name="connsiteX35" fmla="*/ 14071835 w 16130919"/>
              <a:gd name="connsiteY35" fmla="*/ 1339298 h 4720649"/>
              <a:gd name="connsiteX36" fmla="*/ 13777921 w 16130919"/>
              <a:gd name="connsiteY36" fmla="*/ 1241327 h 4720649"/>
              <a:gd name="connsiteX37" fmla="*/ 13173763 w 16130919"/>
              <a:gd name="connsiteY37" fmla="*/ 898427 h 4720649"/>
              <a:gd name="connsiteX38" fmla="*/ 12781878 w 16130919"/>
              <a:gd name="connsiteY38" fmla="*/ 767798 h 4720649"/>
              <a:gd name="connsiteX39" fmla="*/ 12079749 w 16130919"/>
              <a:gd name="connsiteY39" fmla="*/ 539198 h 4720649"/>
              <a:gd name="connsiteX40" fmla="*/ 11589892 w 16130919"/>
              <a:gd name="connsiteY40" fmla="*/ 408570 h 4720649"/>
              <a:gd name="connsiteX41" fmla="*/ 10920421 w 16130919"/>
              <a:gd name="connsiteY41" fmla="*/ 261612 h 4720649"/>
              <a:gd name="connsiteX42" fmla="*/ 10495878 w 16130919"/>
              <a:gd name="connsiteY42" fmla="*/ 212627 h 4720649"/>
              <a:gd name="connsiteX43" fmla="*/ 10038678 w 16130919"/>
              <a:gd name="connsiteY43" fmla="*/ 179970 h 4720649"/>
              <a:gd name="connsiteX44" fmla="*/ 8895678 w 16130919"/>
              <a:gd name="connsiteY44" fmla="*/ 33012 h 4720649"/>
              <a:gd name="connsiteX45" fmla="*/ 7491421 w 16130919"/>
              <a:gd name="connsiteY45" fmla="*/ 16684 h 4720649"/>
              <a:gd name="connsiteX46" fmla="*/ 6805621 w 16130919"/>
              <a:gd name="connsiteY46" fmla="*/ 355 h 4720649"/>
              <a:gd name="connsiteX47" fmla="*/ 5662621 w 16130919"/>
              <a:gd name="connsiteY47" fmla="*/ 33012 h 4720649"/>
              <a:gd name="connsiteX48" fmla="*/ 5025806 w 16130919"/>
              <a:gd name="connsiteY48" fmla="*/ 98327 h 4720649"/>
              <a:gd name="connsiteX49" fmla="*/ 3899135 w 16130919"/>
              <a:gd name="connsiteY49" fmla="*/ 147312 h 4720649"/>
              <a:gd name="connsiteX50" fmla="*/ 3099035 w 16130919"/>
              <a:gd name="connsiteY50" fmla="*/ 326927 h 4720649"/>
              <a:gd name="connsiteX51" fmla="*/ 2266278 w 16130919"/>
              <a:gd name="connsiteY51" fmla="*/ 522870 h 4720649"/>
              <a:gd name="connsiteX52" fmla="*/ 1841735 w 16130919"/>
              <a:gd name="connsiteY52" fmla="*/ 686155 h 4720649"/>
              <a:gd name="connsiteX53" fmla="*/ 1417192 w 16130919"/>
              <a:gd name="connsiteY53" fmla="*/ 849441 h 4720649"/>
              <a:gd name="connsiteX54" fmla="*/ 862021 w 16130919"/>
              <a:gd name="connsiteY54" fmla="*/ 1176012 h 4720649"/>
              <a:gd name="connsiteX55" fmla="*/ 437478 w 16130919"/>
              <a:gd name="connsiteY55" fmla="*/ 1502584 h 4720649"/>
              <a:gd name="connsiteX56" fmla="*/ 159892 w 16130919"/>
              <a:gd name="connsiteY56" fmla="*/ 1861812 h 4720649"/>
              <a:gd name="connsiteX57" fmla="*/ 12935 w 16130919"/>
              <a:gd name="connsiteY57" fmla="*/ 2384327 h 4720649"/>
              <a:gd name="connsiteX58" fmla="*/ 12935 w 16130919"/>
              <a:gd name="connsiteY58" fmla="*/ 2694570 h 4720649"/>
              <a:gd name="connsiteX59" fmla="*/ 61921 w 16130919"/>
              <a:gd name="connsiteY59" fmla="*/ 2906841 h 4720649"/>
              <a:gd name="connsiteX60" fmla="*/ 143563 w 16130919"/>
              <a:gd name="connsiteY60" fmla="*/ 3021141 h 4720649"/>
              <a:gd name="connsiteX0" fmla="*/ 45592 w 16131178"/>
              <a:gd name="connsiteY0" fmla="*/ 2972155 h 4720649"/>
              <a:gd name="connsiteX1" fmla="*/ 421149 w 16131178"/>
              <a:gd name="connsiteY1" fmla="*/ 2972155 h 4720649"/>
              <a:gd name="connsiteX2" fmla="*/ 731392 w 16131178"/>
              <a:gd name="connsiteY2" fmla="*/ 2988484 h 4720649"/>
              <a:gd name="connsiteX3" fmla="*/ 1286563 w 16131178"/>
              <a:gd name="connsiteY3" fmla="*/ 3037470 h 4720649"/>
              <a:gd name="connsiteX4" fmla="*/ 1711106 w 16131178"/>
              <a:gd name="connsiteY4" fmla="*/ 3135441 h 4720649"/>
              <a:gd name="connsiteX5" fmla="*/ 2037678 w 16131178"/>
              <a:gd name="connsiteY5" fmla="*/ 3151770 h 4720649"/>
              <a:gd name="connsiteX6" fmla="*/ 2707149 w 16131178"/>
              <a:gd name="connsiteY6" fmla="*/ 3168098 h 4720649"/>
              <a:gd name="connsiteX7" fmla="*/ 3229663 w 16131178"/>
              <a:gd name="connsiteY7" fmla="*/ 3200755 h 4720649"/>
              <a:gd name="connsiteX8" fmla="*/ 3556235 w 16131178"/>
              <a:gd name="connsiteY8" fmla="*/ 3331384 h 4720649"/>
              <a:gd name="connsiteX9" fmla="*/ 4470635 w 16131178"/>
              <a:gd name="connsiteY9" fmla="*/ 3527327 h 4720649"/>
              <a:gd name="connsiteX10" fmla="*/ 4797206 w 16131178"/>
              <a:gd name="connsiteY10" fmla="*/ 3592641 h 4720649"/>
              <a:gd name="connsiteX11" fmla="*/ 5221749 w 16131178"/>
              <a:gd name="connsiteY11" fmla="*/ 3674284 h 4720649"/>
              <a:gd name="connsiteX12" fmla="*/ 5940206 w 16131178"/>
              <a:gd name="connsiteY12" fmla="*/ 3886555 h 4720649"/>
              <a:gd name="connsiteX13" fmla="*/ 6266778 w 16131178"/>
              <a:gd name="connsiteY13" fmla="*/ 4049841 h 4720649"/>
              <a:gd name="connsiteX14" fmla="*/ 6511706 w 16131178"/>
              <a:gd name="connsiteY14" fmla="*/ 4245784 h 4720649"/>
              <a:gd name="connsiteX15" fmla="*/ 6903592 w 16131178"/>
              <a:gd name="connsiteY15" fmla="*/ 4474384 h 4720649"/>
              <a:gd name="connsiteX16" fmla="*/ 7295478 w 16131178"/>
              <a:gd name="connsiteY16" fmla="*/ 4702984 h 4720649"/>
              <a:gd name="connsiteX17" fmla="*/ 7622049 w 16131178"/>
              <a:gd name="connsiteY17" fmla="*/ 4670327 h 4720649"/>
              <a:gd name="connsiteX18" fmla="*/ 8144563 w 16131178"/>
              <a:gd name="connsiteY18" fmla="*/ 4392741 h 4720649"/>
              <a:gd name="connsiteX19" fmla="*/ 8634421 w 16131178"/>
              <a:gd name="connsiteY19" fmla="*/ 4115155 h 4720649"/>
              <a:gd name="connsiteX20" fmla="*/ 8977321 w 16131178"/>
              <a:gd name="connsiteY20" fmla="*/ 3968198 h 4720649"/>
              <a:gd name="connsiteX21" fmla="*/ 9287563 w 16131178"/>
              <a:gd name="connsiteY21" fmla="*/ 3886555 h 4720649"/>
              <a:gd name="connsiteX22" fmla="*/ 10038678 w 16131178"/>
              <a:gd name="connsiteY22" fmla="*/ 3690612 h 4720649"/>
              <a:gd name="connsiteX23" fmla="*/ 10528535 w 16131178"/>
              <a:gd name="connsiteY23" fmla="*/ 3527327 h 4720649"/>
              <a:gd name="connsiteX24" fmla="*/ 10740806 w 16131178"/>
              <a:gd name="connsiteY24" fmla="*/ 3380370 h 4720649"/>
              <a:gd name="connsiteX25" fmla="*/ 11230663 w 16131178"/>
              <a:gd name="connsiteY25" fmla="*/ 3315055 h 4720649"/>
              <a:gd name="connsiteX26" fmla="*/ 12161392 w 16131178"/>
              <a:gd name="connsiteY26" fmla="*/ 3217084 h 4720649"/>
              <a:gd name="connsiteX27" fmla="*/ 12553278 w 16131178"/>
              <a:gd name="connsiteY27" fmla="*/ 3086455 h 4720649"/>
              <a:gd name="connsiteX28" fmla="*/ 12977821 w 16131178"/>
              <a:gd name="connsiteY28" fmla="*/ 3053798 h 4720649"/>
              <a:gd name="connsiteX29" fmla="*/ 13418692 w 16131178"/>
              <a:gd name="connsiteY29" fmla="*/ 3021141 h 4720649"/>
              <a:gd name="connsiteX30" fmla="*/ 14080742 w 16131178"/>
              <a:gd name="connsiteY30" fmla="*/ 3026584 h 4720649"/>
              <a:gd name="connsiteX31" fmla="*/ 14888758 w 16131178"/>
              <a:gd name="connsiteY31" fmla="*/ 3017182 h 4720649"/>
              <a:gd name="connsiteX32" fmla="*/ 16127751 w 16131178"/>
              <a:gd name="connsiteY32" fmla="*/ 3094867 h 4720649"/>
              <a:gd name="connsiteX33" fmla="*/ 14480049 w 16131178"/>
              <a:gd name="connsiteY33" fmla="*/ 1943455 h 4720649"/>
              <a:gd name="connsiteX34" fmla="*/ 14235121 w 16131178"/>
              <a:gd name="connsiteY34" fmla="*/ 1502584 h 4720649"/>
              <a:gd name="connsiteX35" fmla="*/ 14071835 w 16131178"/>
              <a:gd name="connsiteY35" fmla="*/ 1339298 h 4720649"/>
              <a:gd name="connsiteX36" fmla="*/ 13777921 w 16131178"/>
              <a:gd name="connsiteY36" fmla="*/ 1241327 h 4720649"/>
              <a:gd name="connsiteX37" fmla="*/ 13173763 w 16131178"/>
              <a:gd name="connsiteY37" fmla="*/ 898427 h 4720649"/>
              <a:gd name="connsiteX38" fmla="*/ 12781878 w 16131178"/>
              <a:gd name="connsiteY38" fmla="*/ 767798 h 4720649"/>
              <a:gd name="connsiteX39" fmla="*/ 12079749 w 16131178"/>
              <a:gd name="connsiteY39" fmla="*/ 539198 h 4720649"/>
              <a:gd name="connsiteX40" fmla="*/ 11589892 w 16131178"/>
              <a:gd name="connsiteY40" fmla="*/ 408570 h 4720649"/>
              <a:gd name="connsiteX41" fmla="*/ 10920421 w 16131178"/>
              <a:gd name="connsiteY41" fmla="*/ 261612 h 4720649"/>
              <a:gd name="connsiteX42" fmla="*/ 10495878 w 16131178"/>
              <a:gd name="connsiteY42" fmla="*/ 212627 h 4720649"/>
              <a:gd name="connsiteX43" fmla="*/ 10038678 w 16131178"/>
              <a:gd name="connsiteY43" fmla="*/ 179970 h 4720649"/>
              <a:gd name="connsiteX44" fmla="*/ 8895678 w 16131178"/>
              <a:gd name="connsiteY44" fmla="*/ 33012 h 4720649"/>
              <a:gd name="connsiteX45" fmla="*/ 7491421 w 16131178"/>
              <a:gd name="connsiteY45" fmla="*/ 16684 h 4720649"/>
              <a:gd name="connsiteX46" fmla="*/ 6805621 w 16131178"/>
              <a:gd name="connsiteY46" fmla="*/ 355 h 4720649"/>
              <a:gd name="connsiteX47" fmla="*/ 5662621 w 16131178"/>
              <a:gd name="connsiteY47" fmla="*/ 33012 h 4720649"/>
              <a:gd name="connsiteX48" fmla="*/ 5025806 w 16131178"/>
              <a:gd name="connsiteY48" fmla="*/ 98327 h 4720649"/>
              <a:gd name="connsiteX49" fmla="*/ 3899135 w 16131178"/>
              <a:gd name="connsiteY49" fmla="*/ 147312 h 4720649"/>
              <a:gd name="connsiteX50" fmla="*/ 3099035 w 16131178"/>
              <a:gd name="connsiteY50" fmla="*/ 326927 h 4720649"/>
              <a:gd name="connsiteX51" fmla="*/ 2266278 w 16131178"/>
              <a:gd name="connsiteY51" fmla="*/ 522870 h 4720649"/>
              <a:gd name="connsiteX52" fmla="*/ 1841735 w 16131178"/>
              <a:gd name="connsiteY52" fmla="*/ 686155 h 4720649"/>
              <a:gd name="connsiteX53" fmla="*/ 1417192 w 16131178"/>
              <a:gd name="connsiteY53" fmla="*/ 849441 h 4720649"/>
              <a:gd name="connsiteX54" fmla="*/ 862021 w 16131178"/>
              <a:gd name="connsiteY54" fmla="*/ 1176012 h 4720649"/>
              <a:gd name="connsiteX55" fmla="*/ 437478 w 16131178"/>
              <a:gd name="connsiteY55" fmla="*/ 1502584 h 4720649"/>
              <a:gd name="connsiteX56" fmla="*/ 159892 w 16131178"/>
              <a:gd name="connsiteY56" fmla="*/ 1861812 h 4720649"/>
              <a:gd name="connsiteX57" fmla="*/ 12935 w 16131178"/>
              <a:gd name="connsiteY57" fmla="*/ 2384327 h 4720649"/>
              <a:gd name="connsiteX58" fmla="*/ 12935 w 16131178"/>
              <a:gd name="connsiteY58" fmla="*/ 2694570 h 4720649"/>
              <a:gd name="connsiteX59" fmla="*/ 61921 w 16131178"/>
              <a:gd name="connsiteY59" fmla="*/ 2906841 h 4720649"/>
              <a:gd name="connsiteX60" fmla="*/ 143563 w 16131178"/>
              <a:gd name="connsiteY60" fmla="*/ 3021141 h 4720649"/>
              <a:gd name="connsiteX0" fmla="*/ 45592 w 17834585"/>
              <a:gd name="connsiteY0" fmla="*/ 2972155 h 4720649"/>
              <a:gd name="connsiteX1" fmla="*/ 421149 w 17834585"/>
              <a:gd name="connsiteY1" fmla="*/ 2972155 h 4720649"/>
              <a:gd name="connsiteX2" fmla="*/ 731392 w 17834585"/>
              <a:gd name="connsiteY2" fmla="*/ 2988484 h 4720649"/>
              <a:gd name="connsiteX3" fmla="*/ 1286563 w 17834585"/>
              <a:gd name="connsiteY3" fmla="*/ 3037470 h 4720649"/>
              <a:gd name="connsiteX4" fmla="*/ 1711106 w 17834585"/>
              <a:gd name="connsiteY4" fmla="*/ 3135441 h 4720649"/>
              <a:gd name="connsiteX5" fmla="*/ 2037678 w 17834585"/>
              <a:gd name="connsiteY5" fmla="*/ 3151770 h 4720649"/>
              <a:gd name="connsiteX6" fmla="*/ 2707149 w 17834585"/>
              <a:gd name="connsiteY6" fmla="*/ 3168098 h 4720649"/>
              <a:gd name="connsiteX7" fmla="*/ 3229663 w 17834585"/>
              <a:gd name="connsiteY7" fmla="*/ 3200755 h 4720649"/>
              <a:gd name="connsiteX8" fmla="*/ 3556235 w 17834585"/>
              <a:gd name="connsiteY8" fmla="*/ 3331384 h 4720649"/>
              <a:gd name="connsiteX9" fmla="*/ 4470635 w 17834585"/>
              <a:gd name="connsiteY9" fmla="*/ 3527327 h 4720649"/>
              <a:gd name="connsiteX10" fmla="*/ 4797206 w 17834585"/>
              <a:gd name="connsiteY10" fmla="*/ 3592641 h 4720649"/>
              <a:gd name="connsiteX11" fmla="*/ 5221749 w 17834585"/>
              <a:gd name="connsiteY11" fmla="*/ 3674284 h 4720649"/>
              <a:gd name="connsiteX12" fmla="*/ 5940206 w 17834585"/>
              <a:gd name="connsiteY12" fmla="*/ 3886555 h 4720649"/>
              <a:gd name="connsiteX13" fmla="*/ 6266778 w 17834585"/>
              <a:gd name="connsiteY13" fmla="*/ 4049841 h 4720649"/>
              <a:gd name="connsiteX14" fmla="*/ 6511706 w 17834585"/>
              <a:gd name="connsiteY14" fmla="*/ 4245784 h 4720649"/>
              <a:gd name="connsiteX15" fmla="*/ 6903592 w 17834585"/>
              <a:gd name="connsiteY15" fmla="*/ 4474384 h 4720649"/>
              <a:gd name="connsiteX16" fmla="*/ 7295478 w 17834585"/>
              <a:gd name="connsiteY16" fmla="*/ 4702984 h 4720649"/>
              <a:gd name="connsiteX17" fmla="*/ 7622049 w 17834585"/>
              <a:gd name="connsiteY17" fmla="*/ 4670327 h 4720649"/>
              <a:gd name="connsiteX18" fmla="*/ 8144563 w 17834585"/>
              <a:gd name="connsiteY18" fmla="*/ 4392741 h 4720649"/>
              <a:gd name="connsiteX19" fmla="*/ 8634421 w 17834585"/>
              <a:gd name="connsiteY19" fmla="*/ 4115155 h 4720649"/>
              <a:gd name="connsiteX20" fmla="*/ 8977321 w 17834585"/>
              <a:gd name="connsiteY20" fmla="*/ 3968198 h 4720649"/>
              <a:gd name="connsiteX21" fmla="*/ 9287563 w 17834585"/>
              <a:gd name="connsiteY21" fmla="*/ 3886555 h 4720649"/>
              <a:gd name="connsiteX22" fmla="*/ 10038678 w 17834585"/>
              <a:gd name="connsiteY22" fmla="*/ 3690612 h 4720649"/>
              <a:gd name="connsiteX23" fmla="*/ 10528535 w 17834585"/>
              <a:gd name="connsiteY23" fmla="*/ 3527327 h 4720649"/>
              <a:gd name="connsiteX24" fmla="*/ 10740806 w 17834585"/>
              <a:gd name="connsiteY24" fmla="*/ 3380370 h 4720649"/>
              <a:gd name="connsiteX25" fmla="*/ 11230663 w 17834585"/>
              <a:gd name="connsiteY25" fmla="*/ 3315055 h 4720649"/>
              <a:gd name="connsiteX26" fmla="*/ 12161392 w 17834585"/>
              <a:gd name="connsiteY26" fmla="*/ 3217084 h 4720649"/>
              <a:gd name="connsiteX27" fmla="*/ 12553278 w 17834585"/>
              <a:gd name="connsiteY27" fmla="*/ 3086455 h 4720649"/>
              <a:gd name="connsiteX28" fmla="*/ 12977821 w 17834585"/>
              <a:gd name="connsiteY28" fmla="*/ 3053798 h 4720649"/>
              <a:gd name="connsiteX29" fmla="*/ 13418692 w 17834585"/>
              <a:gd name="connsiteY29" fmla="*/ 3021141 h 4720649"/>
              <a:gd name="connsiteX30" fmla="*/ 14080742 w 17834585"/>
              <a:gd name="connsiteY30" fmla="*/ 3026584 h 4720649"/>
              <a:gd name="connsiteX31" fmla="*/ 14888758 w 17834585"/>
              <a:gd name="connsiteY31" fmla="*/ 3017182 h 4720649"/>
              <a:gd name="connsiteX32" fmla="*/ 16127751 w 17834585"/>
              <a:gd name="connsiteY32" fmla="*/ 3094867 h 4720649"/>
              <a:gd name="connsiteX33" fmla="*/ 17791285 w 17834585"/>
              <a:gd name="connsiteY33" fmla="*/ 3148800 h 4720649"/>
              <a:gd name="connsiteX34" fmla="*/ 14235121 w 17834585"/>
              <a:gd name="connsiteY34" fmla="*/ 1502584 h 4720649"/>
              <a:gd name="connsiteX35" fmla="*/ 14071835 w 17834585"/>
              <a:gd name="connsiteY35" fmla="*/ 1339298 h 4720649"/>
              <a:gd name="connsiteX36" fmla="*/ 13777921 w 17834585"/>
              <a:gd name="connsiteY36" fmla="*/ 1241327 h 4720649"/>
              <a:gd name="connsiteX37" fmla="*/ 13173763 w 17834585"/>
              <a:gd name="connsiteY37" fmla="*/ 898427 h 4720649"/>
              <a:gd name="connsiteX38" fmla="*/ 12781878 w 17834585"/>
              <a:gd name="connsiteY38" fmla="*/ 767798 h 4720649"/>
              <a:gd name="connsiteX39" fmla="*/ 12079749 w 17834585"/>
              <a:gd name="connsiteY39" fmla="*/ 539198 h 4720649"/>
              <a:gd name="connsiteX40" fmla="*/ 11589892 w 17834585"/>
              <a:gd name="connsiteY40" fmla="*/ 408570 h 4720649"/>
              <a:gd name="connsiteX41" fmla="*/ 10920421 w 17834585"/>
              <a:gd name="connsiteY41" fmla="*/ 261612 h 4720649"/>
              <a:gd name="connsiteX42" fmla="*/ 10495878 w 17834585"/>
              <a:gd name="connsiteY42" fmla="*/ 212627 h 4720649"/>
              <a:gd name="connsiteX43" fmla="*/ 10038678 w 17834585"/>
              <a:gd name="connsiteY43" fmla="*/ 179970 h 4720649"/>
              <a:gd name="connsiteX44" fmla="*/ 8895678 w 17834585"/>
              <a:gd name="connsiteY44" fmla="*/ 33012 h 4720649"/>
              <a:gd name="connsiteX45" fmla="*/ 7491421 w 17834585"/>
              <a:gd name="connsiteY45" fmla="*/ 16684 h 4720649"/>
              <a:gd name="connsiteX46" fmla="*/ 6805621 w 17834585"/>
              <a:gd name="connsiteY46" fmla="*/ 355 h 4720649"/>
              <a:gd name="connsiteX47" fmla="*/ 5662621 w 17834585"/>
              <a:gd name="connsiteY47" fmla="*/ 33012 h 4720649"/>
              <a:gd name="connsiteX48" fmla="*/ 5025806 w 17834585"/>
              <a:gd name="connsiteY48" fmla="*/ 98327 h 4720649"/>
              <a:gd name="connsiteX49" fmla="*/ 3899135 w 17834585"/>
              <a:gd name="connsiteY49" fmla="*/ 147312 h 4720649"/>
              <a:gd name="connsiteX50" fmla="*/ 3099035 w 17834585"/>
              <a:gd name="connsiteY50" fmla="*/ 326927 h 4720649"/>
              <a:gd name="connsiteX51" fmla="*/ 2266278 w 17834585"/>
              <a:gd name="connsiteY51" fmla="*/ 522870 h 4720649"/>
              <a:gd name="connsiteX52" fmla="*/ 1841735 w 17834585"/>
              <a:gd name="connsiteY52" fmla="*/ 686155 h 4720649"/>
              <a:gd name="connsiteX53" fmla="*/ 1417192 w 17834585"/>
              <a:gd name="connsiteY53" fmla="*/ 849441 h 4720649"/>
              <a:gd name="connsiteX54" fmla="*/ 862021 w 17834585"/>
              <a:gd name="connsiteY54" fmla="*/ 1176012 h 4720649"/>
              <a:gd name="connsiteX55" fmla="*/ 437478 w 17834585"/>
              <a:gd name="connsiteY55" fmla="*/ 1502584 h 4720649"/>
              <a:gd name="connsiteX56" fmla="*/ 159892 w 17834585"/>
              <a:gd name="connsiteY56" fmla="*/ 1861812 h 4720649"/>
              <a:gd name="connsiteX57" fmla="*/ 12935 w 17834585"/>
              <a:gd name="connsiteY57" fmla="*/ 2384327 h 4720649"/>
              <a:gd name="connsiteX58" fmla="*/ 12935 w 17834585"/>
              <a:gd name="connsiteY58" fmla="*/ 2694570 h 4720649"/>
              <a:gd name="connsiteX59" fmla="*/ 61921 w 17834585"/>
              <a:gd name="connsiteY59" fmla="*/ 2906841 h 4720649"/>
              <a:gd name="connsiteX60" fmla="*/ 143563 w 17834585"/>
              <a:gd name="connsiteY60" fmla="*/ 3021141 h 4720649"/>
              <a:gd name="connsiteX0" fmla="*/ 45592 w 17836372"/>
              <a:gd name="connsiteY0" fmla="*/ 2972155 h 4720649"/>
              <a:gd name="connsiteX1" fmla="*/ 421149 w 17836372"/>
              <a:gd name="connsiteY1" fmla="*/ 2972155 h 4720649"/>
              <a:gd name="connsiteX2" fmla="*/ 731392 w 17836372"/>
              <a:gd name="connsiteY2" fmla="*/ 2988484 h 4720649"/>
              <a:gd name="connsiteX3" fmla="*/ 1286563 w 17836372"/>
              <a:gd name="connsiteY3" fmla="*/ 3037470 h 4720649"/>
              <a:gd name="connsiteX4" fmla="*/ 1711106 w 17836372"/>
              <a:gd name="connsiteY4" fmla="*/ 3135441 h 4720649"/>
              <a:gd name="connsiteX5" fmla="*/ 2037678 w 17836372"/>
              <a:gd name="connsiteY5" fmla="*/ 3151770 h 4720649"/>
              <a:gd name="connsiteX6" fmla="*/ 2707149 w 17836372"/>
              <a:gd name="connsiteY6" fmla="*/ 3168098 h 4720649"/>
              <a:gd name="connsiteX7" fmla="*/ 3229663 w 17836372"/>
              <a:gd name="connsiteY7" fmla="*/ 3200755 h 4720649"/>
              <a:gd name="connsiteX8" fmla="*/ 3556235 w 17836372"/>
              <a:gd name="connsiteY8" fmla="*/ 3331384 h 4720649"/>
              <a:gd name="connsiteX9" fmla="*/ 4470635 w 17836372"/>
              <a:gd name="connsiteY9" fmla="*/ 3527327 h 4720649"/>
              <a:gd name="connsiteX10" fmla="*/ 4797206 w 17836372"/>
              <a:gd name="connsiteY10" fmla="*/ 3592641 h 4720649"/>
              <a:gd name="connsiteX11" fmla="*/ 5221749 w 17836372"/>
              <a:gd name="connsiteY11" fmla="*/ 3674284 h 4720649"/>
              <a:gd name="connsiteX12" fmla="*/ 5940206 w 17836372"/>
              <a:gd name="connsiteY12" fmla="*/ 3886555 h 4720649"/>
              <a:gd name="connsiteX13" fmla="*/ 6266778 w 17836372"/>
              <a:gd name="connsiteY13" fmla="*/ 4049841 h 4720649"/>
              <a:gd name="connsiteX14" fmla="*/ 6511706 w 17836372"/>
              <a:gd name="connsiteY14" fmla="*/ 4245784 h 4720649"/>
              <a:gd name="connsiteX15" fmla="*/ 6903592 w 17836372"/>
              <a:gd name="connsiteY15" fmla="*/ 4474384 h 4720649"/>
              <a:gd name="connsiteX16" fmla="*/ 7295478 w 17836372"/>
              <a:gd name="connsiteY16" fmla="*/ 4702984 h 4720649"/>
              <a:gd name="connsiteX17" fmla="*/ 7622049 w 17836372"/>
              <a:gd name="connsiteY17" fmla="*/ 4670327 h 4720649"/>
              <a:gd name="connsiteX18" fmla="*/ 8144563 w 17836372"/>
              <a:gd name="connsiteY18" fmla="*/ 4392741 h 4720649"/>
              <a:gd name="connsiteX19" fmla="*/ 8634421 w 17836372"/>
              <a:gd name="connsiteY19" fmla="*/ 4115155 h 4720649"/>
              <a:gd name="connsiteX20" fmla="*/ 8977321 w 17836372"/>
              <a:gd name="connsiteY20" fmla="*/ 3968198 h 4720649"/>
              <a:gd name="connsiteX21" fmla="*/ 9287563 w 17836372"/>
              <a:gd name="connsiteY21" fmla="*/ 3886555 h 4720649"/>
              <a:gd name="connsiteX22" fmla="*/ 10038678 w 17836372"/>
              <a:gd name="connsiteY22" fmla="*/ 3690612 h 4720649"/>
              <a:gd name="connsiteX23" fmla="*/ 10528535 w 17836372"/>
              <a:gd name="connsiteY23" fmla="*/ 3527327 h 4720649"/>
              <a:gd name="connsiteX24" fmla="*/ 10740806 w 17836372"/>
              <a:gd name="connsiteY24" fmla="*/ 3380370 h 4720649"/>
              <a:gd name="connsiteX25" fmla="*/ 11230663 w 17836372"/>
              <a:gd name="connsiteY25" fmla="*/ 3315055 h 4720649"/>
              <a:gd name="connsiteX26" fmla="*/ 12161392 w 17836372"/>
              <a:gd name="connsiteY26" fmla="*/ 3217084 h 4720649"/>
              <a:gd name="connsiteX27" fmla="*/ 12553278 w 17836372"/>
              <a:gd name="connsiteY27" fmla="*/ 3086455 h 4720649"/>
              <a:gd name="connsiteX28" fmla="*/ 12977821 w 17836372"/>
              <a:gd name="connsiteY28" fmla="*/ 3053798 h 4720649"/>
              <a:gd name="connsiteX29" fmla="*/ 13418692 w 17836372"/>
              <a:gd name="connsiteY29" fmla="*/ 3021141 h 4720649"/>
              <a:gd name="connsiteX30" fmla="*/ 14080742 w 17836372"/>
              <a:gd name="connsiteY30" fmla="*/ 3026584 h 4720649"/>
              <a:gd name="connsiteX31" fmla="*/ 14888758 w 17836372"/>
              <a:gd name="connsiteY31" fmla="*/ 3017182 h 4720649"/>
              <a:gd name="connsiteX32" fmla="*/ 16155460 w 17836372"/>
              <a:gd name="connsiteY32" fmla="*/ 3136431 h 4720649"/>
              <a:gd name="connsiteX33" fmla="*/ 17791285 w 17836372"/>
              <a:gd name="connsiteY33" fmla="*/ 3148800 h 4720649"/>
              <a:gd name="connsiteX34" fmla="*/ 14235121 w 17836372"/>
              <a:gd name="connsiteY34" fmla="*/ 1502584 h 4720649"/>
              <a:gd name="connsiteX35" fmla="*/ 14071835 w 17836372"/>
              <a:gd name="connsiteY35" fmla="*/ 1339298 h 4720649"/>
              <a:gd name="connsiteX36" fmla="*/ 13777921 w 17836372"/>
              <a:gd name="connsiteY36" fmla="*/ 1241327 h 4720649"/>
              <a:gd name="connsiteX37" fmla="*/ 13173763 w 17836372"/>
              <a:gd name="connsiteY37" fmla="*/ 898427 h 4720649"/>
              <a:gd name="connsiteX38" fmla="*/ 12781878 w 17836372"/>
              <a:gd name="connsiteY38" fmla="*/ 767798 h 4720649"/>
              <a:gd name="connsiteX39" fmla="*/ 12079749 w 17836372"/>
              <a:gd name="connsiteY39" fmla="*/ 539198 h 4720649"/>
              <a:gd name="connsiteX40" fmla="*/ 11589892 w 17836372"/>
              <a:gd name="connsiteY40" fmla="*/ 408570 h 4720649"/>
              <a:gd name="connsiteX41" fmla="*/ 10920421 w 17836372"/>
              <a:gd name="connsiteY41" fmla="*/ 261612 h 4720649"/>
              <a:gd name="connsiteX42" fmla="*/ 10495878 w 17836372"/>
              <a:gd name="connsiteY42" fmla="*/ 212627 h 4720649"/>
              <a:gd name="connsiteX43" fmla="*/ 10038678 w 17836372"/>
              <a:gd name="connsiteY43" fmla="*/ 179970 h 4720649"/>
              <a:gd name="connsiteX44" fmla="*/ 8895678 w 17836372"/>
              <a:gd name="connsiteY44" fmla="*/ 33012 h 4720649"/>
              <a:gd name="connsiteX45" fmla="*/ 7491421 w 17836372"/>
              <a:gd name="connsiteY45" fmla="*/ 16684 h 4720649"/>
              <a:gd name="connsiteX46" fmla="*/ 6805621 w 17836372"/>
              <a:gd name="connsiteY46" fmla="*/ 355 h 4720649"/>
              <a:gd name="connsiteX47" fmla="*/ 5662621 w 17836372"/>
              <a:gd name="connsiteY47" fmla="*/ 33012 h 4720649"/>
              <a:gd name="connsiteX48" fmla="*/ 5025806 w 17836372"/>
              <a:gd name="connsiteY48" fmla="*/ 98327 h 4720649"/>
              <a:gd name="connsiteX49" fmla="*/ 3899135 w 17836372"/>
              <a:gd name="connsiteY49" fmla="*/ 147312 h 4720649"/>
              <a:gd name="connsiteX50" fmla="*/ 3099035 w 17836372"/>
              <a:gd name="connsiteY50" fmla="*/ 326927 h 4720649"/>
              <a:gd name="connsiteX51" fmla="*/ 2266278 w 17836372"/>
              <a:gd name="connsiteY51" fmla="*/ 522870 h 4720649"/>
              <a:gd name="connsiteX52" fmla="*/ 1841735 w 17836372"/>
              <a:gd name="connsiteY52" fmla="*/ 686155 h 4720649"/>
              <a:gd name="connsiteX53" fmla="*/ 1417192 w 17836372"/>
              <a:gd name="connsiteY53" fmla="*/ 849441 h 4720649"/>
              <a:gd name="connsiteX54" fmla="*/ 862021 w 17836372"/>
              <a:gd name="connsiteY54" fmla="*/ 1176012 h 4720649"/>
              <a:gd name="connsiteX55" fmla="*/ 437478 w 17836372"/>
              <a:gd name="connsiteY55" fmla="*/ 1502584 h 4720649"/>
              <a:gd name="connsiteX56" fmla="*/ 159892 w 17836372"/>
              <a:gd name="connsiteY56" fmla="*/ 1861812 h 4720649"/>
              <a:gd name="connsiteX57" fmla="*/ 12935 w 17836372"/>
              <a:gd name="connsiteY57" fmla="*/ 2384327 h 4720649"/>
              <a:gd name="connsiteX58" fmla="*/ 12935 w 17836372"/>
              <a:gd name="connsiteY58" fmla="*/ 2694570 h 4720649"/>
              <a:gd name="connsiteX59" fmla="*/ 61921 w 17836372"/>
              <a:gd name="connsiteY59" fmla="*/ 2906841 h 4720649"/>
              <a:gd name="connsiteX60" fmla="*/ 143563 w 17836372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071835 w 17792413"/>
              <a:gd name="connsiteY35" fmla="*/ 1339298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487471 w 17792413"/>
              <a:gd name="connsiteY35" fmla="*/ 2683189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660"/>
              <a:gd name="connsiteY0" fmla="*/ 2972155 h 4720649"/>
              <a:gd name="connsiteX1" fmla="*/ 421149 w 17792660"/>
              <a:gd name="connsiteY1" fmla="*/ 2972155 h 4720649"/>
              <a:gd name="connsiteX2" fmla="*/ 731392 w 17792660"/>
              <a:gd name="connsiteY2" fmla="*/ 2988484 h 4720649"/>
              <a:gd name="connsiteX3" fmla="*/ 1286563 w 17792660"/>
              <a:gd name="connsiteY3" fmla="*/ 3037470 h 4720649"/>
              <a:gd name="connsiteX4" fmla="*/ 1711106 w 17792660"/>
              <a:gd name="connsiteY4" fmla="*/ 3135441 h 4720649"/>
              <a:gd name="connsiteX5" fmla="*/ 2037678 w 17792660"/>
              <a:gd name="connsiteY5" fmla="*/ 3151770 h 4720649"/>
              <a:gd name="connsiteX6" fmla="*/ 2707149 w 17792660"/>
              <a:gd name="connsiteY6" fmla="*/ 3168098 h 4720649"/>
              <a:gd name="connsiteX7" fmla="*/ 3229663 w 17792660"/>
              <a:gd name="connsiteY7" fmla="*/ 3200755 h 4720649"/>
              <a:gd name="connsiteX8" fmla="*/ 3556235 w 17792660"/>
              <a:gd name="connsiteY8" fmla="*/ 3331384 h 4720649"/>
              <a:gd name="connsiteX9" fmla="*/ 4470635 w 17792660"/>
              <a:gd name="connsiteY9" fmla="*/ 3527327 h 4720649"/>
              <a:gd name="connsiteX10" fmla="*/ 4797206 w 17792660"/>
              <a:gd name="connsiteY10" fmla="*/ 3592641 h 4720649"/>
              <a:gd name="connsiteX11" fmla="*/ 5221749 w 17792660"/>
              <a:gd name="connsiteY11" fmla="*/ 3674284 h 4720649"/>
              <a:gd name="connsiteX12" fmla="*/ 5940206 w 17792660"/>
              <a:gd name="connsiteY12" fmla="*/ 3886555 h 4720649"/>
              <a:gd name="connsiteX13" fmla="*/ 6266778 w 17792660"/>
              <a:gd name="connsiteY13" fmla="*/ 4049841 h 4720649"/>
              <a:gd name="connsiteX14" fmla="*/ 6511706 w 17792660"/>
              <a:gd name="connsiteY14" fmla="*/ 4245784 h 4720649"/>
              <a:gd name="connsiteX15" fmla="*/ 6903592 w 17792660"/>
              <a:gd name="connsiteY15" fmla="*/ 4474384 h 4720649"/>
              <a:gd name="connsiteX16" fmla="*/ 7295478 w 17792660"/>
              <a:gd name="connsiteY16" fmla="*/ 4702984 h 4720649"/>
              <a:gd name="connsiteX17" fmla="*/ 7622049 w 17792660"/>
              <a:gd name="connsiteY17" fmla="*/ 4670327 h 4720649"/>
              <a:gd name="connsiteX18" fmla="*/ 8144563 w 17792660"/>
              <a:gd name="connsiteY18" fmla="*/ 4392741 h 4720649"/>
              <a:gd name="connsiteX19" fmla="*/ 8634421 w 17792660"/>
              <a:gd name="connsiteY19" fmla="*/ 4115155 h 4720649"/>
              <a:gd name="connsiteX20" fmla="*/ 8977321 w 17792660"/>
              <a:gd name="connsiteY20" fmla="*/ 3968198 h 4720649"/>
              <a:gd name="connsiteX21" fmla="*/ 9287563 w 17792660"/>
              <a:gd name="connsiteY21" fmla="*/ 3886555 h 4720649"/>
              <a:gd name="connsiteX22" fmla="*/ 10038678 w 17792660"/>
              <a:gd name="connsiteY22" fmla="*/ 3690612 h 4720649"/>
              <a:gd name="connsiteX23" fmla="*/ 10528535 w 17792660"/>
              <a:gd name="connsiteY23" fmla="*/ 3527327 h 4720649"/>
              <a:gd name="connsiteX24" fmla="*/ 10740806 w 17792660"/>
              <a:gd name="connsiteY24" fmla="*/ 3380370 h 4720649"/>
              <a:gd name="connsiteX25" fmla="*/ 11230663 w 17792660"/>
              <a:gd name="connsiteY25" fmla="*/ 3315055 h 4720649"/>
              <a:gd name="connsiteX26" fmla="*/ 12161392 w 17792660"/>
              <a:gd name="connsiteY26" fmla="*/ 3217084 h 4720649"/>
              <a:gd name="connsiteX27" fmla="*/ 12553278 w 17792660"/>
              <a:gd name="connsiteY27" fmla="*/ 3086455 h 4720649"/>
              <a:gd name="connsiteX28" fmla="*/ 12977821 w 17792660"/>
              <a:gd name="connsiteY28" fmla="*/ 3053798 h 4720649"/>
              <a:gd name="connsiteX29" fmla="*/ 13418692 w 17792660"/>
              <a:gd name="connsiteY29" fmla="*/ 3021141 h 4720649"/>
              <a:gd name="connsiteX30" fmla="*/ 14080742 w 17792660"/>
              <a:gd name="connsiteY30" fmla="*/ 3026584 h 4720649"/>
              <a:gd name="connsiteX31" fmla="*/ 14888758 w 17792660"/>
              <a:gd name="connsiteY31" fmla="*/ 3017182 h 4720649"/>
              <a:gd name="connsiteX32" fmla="*/ 16155460 w 17792660"/>
              <a:gd name="connsiteY32" fmla="*/ 3136431 h 4720649"/>
              <a:gd name="connsiteX33" fmla="*/ 17791285 w 17792660"/>
              <a:gd name="connsiteY33" fmla="*/ 3148800 h 4720649"/>
              <a:gd name="connsiteX34" fmla="*/ 15869957 w 17792660"/>
              <a:gd name="connsiteY34" fmla="*/ 3040439 h 4720649"/>
              <a:gd name="connsiteX35" fmla="*/ 14487471 w 17792660"/>
              <a:gd name="connsiteY35" fmla="*/ 2683189 h 4720649"/>
              <a:gd name="connsiteX36" fmla="*/ 13777921 w 17792660"/>
              <a:gd name="connsiteY36" fmla="*/ 1241327 h 4720649"/>
              <a:gd name="connsiteX37" fmla="*/ 13173763 w 17792660"/>
              <a:gd name="connsiteY37" fmla="*/ 898427 h 4720649"/>
              <a:gd name="connsiteX38" fmla="*/ 12781878 w 17792660"/>
              <a:gd name="connsiteY38" fmla="*/ 767798 h 4720649"/>
              <a:gd name="connsiteX39" fmla="*/ 12079749 w 17792660"/>
              <a:gd name="connsiteY39" fmla="*/ 539198 h 4720649"/>
              <a:gd name="connsiteX40" fmla="*/ 11589892 w 17792660"/>
              <a:gd name="connsiteY40" fmla="*/ 408570 h 4720649"/>
              <a:gd name="connsiteX41" fmla="*/ 10920421 w 17792660"/>
              <a:gd name="connsiteY41" fmla="*/ 261612 h 4720649"/>
              <a:gd name="connsiteX42" fmla="*/ 10495878 w 17792660"/>
              <a:gd name="connsiteY42" fmla="*/ 212627 h 4720649"/>
              <a:gd name="connsiteX43" fmla="*/ 10038678 w 17792660"/>
              <a:gd name="connsiteY43" fmla="*/ 179970 h 4720649"/>
              <a:gd name="connsiteX44" fmla="*/ 8895678 w 17792660"/>
              <a:gd name="connsiteY44" fmla="*/ 33012 h 4720649"/>
              <a:gd name="connsiteX45" fmla="*/ 7491421 w 17792660"/>
              <a:gd name="connsiteY45" fmla="*/ 16684 h 4720649"/>
              <a:gd name="connsiteX46" fmla="*/ 6805621 w 17792660"/>
              <a:gd name="connsiteY46" fmla="*/ 355 h 4720649"/>
              <a:gd name="connsiteX47" fmla="*/ 5662621 w 17792660"/>
              <a:gd name="connsiteY47" fmla="*/ 33012 h 4720649"/>
              <a:gd name="connsiteX48" fmla="*/ 5025806 w 17792660"/>
              <a:gd name="connsiteY48" fmla="*/ 98327 h 4720649"/>
              <a:gd name="connsiteX49" fmla="*/ 3899135 w 17792660"/>
              <a:gd name="connsiteY49" fmla="*/ 147312 h 4720649"/>
              <a:gd name="connsiteX50" fmla="*/ 3099035 w 17792660"/>
              <a:gd name="connsiteY50" fmla="*/ 326927 h 4720649"/>
              <a:gd name="connsiteX51" fmla="*/ 2266278 w 17792660"/>
              <a:gd name="connsiteY51" fmla="*/ 522870 h 4720649"/>
              <a:gd name="connsiteX52" fmla="*/ 1841735 w 17792660"/>
              <a:gd name="connsiteY52" fmla="*/ 686155 h 4720649"/>
              <a:gd name="connsiteX53" fmla="*/ 1417192 w 17792660"/>
              <a:gd name="connsiteY53" fmla="*/ 849441 h 4720649"/>
              <a:gd name="connsiteX54" fmla="*/ 862021 w 17792660"/>
              <a:gd name="connsiteY54" fmla="*/ 1176012 h 4720649"/>
              <a:gd name="connsiteX55" fmla="*/ 437478 w 17792660"/>
              <a:gd name="connsiteY55" fmla="*/ 1502584 h 4720649"/>
              <a:gd name="connsiteX56" fmla="*/ 159892 w 17792660"/>
              <a:gd name="connsiteY56" fmla="*/ 1861812 h 4720649"/>
              <a:gd name="connsiteX57" fmla="*/ 12935 w 17792660"/>
              <a:gd name="connsiteY57" fmla="*/ 2384327 h 4720649"/>
              <a:gd name="connsiteX58" fmla="*/ 12935 w 17792660"/>
              <a:gd name="connsiteY58" fmla="*/ 2694570 h 4720649"/>
              <a:gd name="connsiteX59" fmla="*/ 61921 w 17792660"/>
              <a:gd name="connsiteY59" fmla="*/ 2906841 h 4720649"/>
              <a:gd name="connsiteX60" fmla="*/ 143563 w 17792660"/>
              <a:gd name="connsiteY60" fmla="*/ 3021141 h 4720649"/>
              <a:gd name="connsiteX0" fmla="*/ 45592 w 17791284"/>
              <a:gd name="connsiteY0" fmla="*/ 2972155 h 4720649"/>
              <a:gd name="connsiteX1" fmla="*/ 421149 w 17791284"/>
              <a:gd name="connsiteY1" fmla="*/ 2972155 h 4720649"/>
              <a:gd name="connsiteX2" fmla="*/ 731392 w 17791284"/>
              <a:gd name="connsiteY2" fmla="*/ 2988484 h 4720649"/>
              <a:gd name="connsiteX3" fmla="*/ 1286563 w 17791284"/>
              <a:gd name="connsiteY3" fmla="*/ 3037470 h 4720649"/>
              <a:gd name="connsiteX4" fmla="*/ 1711106 w 17791284"/>
              <a:gd name="connsiteY4" fmla="*/ 3135441 h 4720649"/>
              <a:gd name="connsiteX5" fmla="*/ 2037678 w 17791284"/>
              <a:gd name="connsiteY5" fmla="*/ 3151770 h 4720649"/>
              <a:gd name="connsiteX6" fmla="*/ 2707149 w 17791284"/>
              <a:gd name="connsiteY6" fmla="*/ 3168098 h 4720649"/>
              <a:gd name="connsiteX7" fmla="*/ 3229663 w 17791284"/>
              <a:gd name="connsiteY7" fmla="*/ 3200755 h 4720649"/>
              <a:gd name="connsiteX8" fmla="*/ 3556235 w 17791284"/>
              <a:gd name="connsiteY8" fmla="*/ 3331384 h 4720649"/>
              <a:gd name="connsiteX9" fmla="*/ 4470635 w 17791284"/>
              <a:gd name="connsiteY9" fmla="*/ 3527327 h 4720649"/>
              <a:gd name="connsiteX10" fmla="*/ 4797206 w 17791284"/>
              <a:gd name="connsiteY10" fmla="*/ 3592641 h 4720649"/>
              <a:gd name="connsiteX11" fmla="*/ 5221749 w 17791284"/>
              <a:gd name="connsiteY11" fmla="*/ 3674284 h 4720649"/>
              <a:gd name="connsiteX12" fmla="*/ 5940206 w 17791284"/>
              <a:gd name="connsiteY12" fmla="*/ 3886555 h 4720649"/>
              <a:gd name="connsiteX13" fmla="*/ 6266778 w 17791284"/>
              <a:gd name="connsiteY13" fmla="*/ 4049841 h 4720649"/>
              <a:gd name="connsiteX14" fmla="*/ 6511706 w 17791284"/>
              <a:gd name="connsiteY14" fmla="*/ 4245784 h 4720649"/>
              <a:gd name="connsiteX15" fmla="*/ 6903592 w 17791284"/>
              <a:gd name="connsiteY15" fmla="*/ 4474384 h 4720649"/>
              <a:gd name="connsiteX16" fmla="*/ 7295478 w 17791284"/>
              <a:gd name="connsiteY16" fmla="*/ 4702984 h 4720649"/>
              <a:gd name="connsiteX17" fmla="*/ 7622049 w 17791284"/>
              <a:gd name="connsiteY17" fmla="*/ 4670327 h 4720649"/>
              <a:gd name="connsiteX18" fmla="*/ 8144563 w 17791284"/>
              <a:gd name="connsiteY18" fmla="*/ 4392741 h 4720649"/>
              <a:gd name="connsiteX19" fmla="*/ 8634421 w 17791284"/>
              <a:gd name="connsiteY19" fmla="*/ 4115155 h 4720649"/>
              <a:gd name="connsiteX20" fmla="*/ 8977321 w 17791284"/>
              <a:gd name="connsiteY20" fmla="*/ 3968198 h 4720649"/>
              <a:gd name="connsiteX21" fmla="*/ 9287563 w 17791284"/>
              <a:gd name="connsiteY21" fmla="*/ 3886555 h 4720649"/>
              <a:gd name="connsiteX22" fmla="*/ 10038678 w 17791284"/>
              <a:gd name="connsiteY22" fmla="*/ 3690612 h 4720649"/>
              <a:gd name="connsiteX23" fmla="*/ 10528535 w 17791284"/>
              <a:gd name="connsiteY23" fmla="*/ 3527327 h 4720649"/>
              <a:gd name="connsiteX24" fmla="*/ 10740806 w 17791284"/>
              <a:gd name="connsiteY24" fmla="*/ 3380370 h 4720649"/>
              <a:gd name="connsiteX25" fmla="*/ 11230663 w 17791284"/>
              <a:gd name="connsiteY25" fmla="*/ 3315055 h 4720649"/>
              <a:gd name="connsiteX26" fmla="*/ 12161392 w 17791284"/>
              <a:gd name="connsiteY26" fmla="*/ 3217084 h 4720649"/>
              <a:gd name="connsiteX27" fmla="*/ 12553278 w 17791284"/>
              <a:gd name="connsiteY27" fmla="*/ 3086455 h 4720649"/>
              <a:gd name="connsiteX28" fmla="*/ 12977821 w 17791284"/>
              <a:gd name="connsiteY28" fmla="*/ 3053798 h 4720649"/>
              <a:gd name="connsiteX29" fmla="*/ 13418692 w 17791284"/>
              <a:gd name="connsiteY29" fmla="*/ 3021141 h 4720649"/>
              <a:gd name="connsiteX30" fmla="*/ 14080742 w 17791284"/>
              <a:gd name="connsiteY30" fmla="*/ 3026584 h 4720649"/>
              <a:gd name="connsiteX31" fmla="*/ 14888758 w 17791284"/>
              <a:gd name="connsiteY31" fmla="*/ 3017182 h 4720649"/>
              <a:gd name="connsiteX32" fmla="*/ 16155460 w 17791284"/>
              <a:gd name="connsiteY32" fmla="*/ 3136431 h 4720649"/>
              <a:gd name="connsiteX33" fmla="*/ 17791284 w 17791284"/>
              <a:gd name="connsiteY33" fmla="*/ 3273491 h 4720649"/>
              <a:gd name="connsiteX34" fmla="*/ 15869957 w 17791284"/>
              <a:gd name="connsiteY34" fmla="*/ 3040439 h 4720649"/>
              <a:gd name="connsiteX35" fmla="*/ 14487471 w 17791284"/>
              <a:gd name="connsiteY35" fmla="*/ 2683189 h 4720649"/>
              <a:gd name="connsiteX36" fmla="*/ 13777921 w 17791284"/>
              <a:gd name="connsiteY36" fmla="*/ 1241327 h 4720649"/>
              <a:gd name="connsiteX37" fmla="*/ 13173763 w 17791284"/>
              <a:gd name="connsiteY37" fmla="*/ 898427 h 4720649"/>
              <a:gd name="connsiteX38" fmla="*/ 12781878 w 17791284"/>
              <a:gd name="connsiteY38" fmla="*/ 767798 h 4720649"/>
              <a:gd name="connsiteX39" fmla="*/ 12079749 w 17791284"/>
              <a:gd name="connsiteY39" fmla="*/ 539198 h 4720649"/>
              <a:gd name="connsiteX40" fmla="*/ 11589892 w 17791284"/>
              <a:gd name="connsiteY40" fmla="*/ 408570 h 4720649"/>
              <a:gd name="connsiteX41" fmla="*/ 10920421 w 17791284"/>
              <a:gd name="connsiteY41" fmla="*/ 261612 h 4720649"/>
              <a:gd name="connsiteX42" fmla="*/ 10495878 w 17791284"/>
              <a:gd name="connsiteY42" fmla="*/ 212627 h 4720649"/>
              <a:gd name="connsiteX43" fmla="*/ 10038678 w 17791284"/>
              <a:gd name="connsiteY43" fmla="*/ 179970 h 4720649"/>
              <a:gd name="connsiteX44" fmla="*/ 8895678 w 17791284"/>
              <a:gd name="connsiteY44" fmla="*/ 33012 h 4720649"/>
              <a:gd name="connsiteX45" fmla="*/ 7491421 w 17791284"/>
              <a:gd name="connsiteY45" fmla="*/ 16684 h 4720649"/>
              <a:gd name="connsiteX46" fmla="*/ 6805621 w 17791284"/>
              <a:gd name="connsiteY46" fmla="*/ 355 h 4720649"/>
              <a:gd name="connsiteX47" fmla="*/ 5662621 w 17791284"/>
              <a:gd name="connsiteY47" fmla="*/ 33012 h 4720649"/>
              <a:gd name="connsiteX48" fmla="*/ 5025806 w 17791284"/>
              <a:gd name="connsiteY48" fmla="*/ 98327 h 4720649"/>
              <a:gd name="connsiteX49" fmla="*/ 3899135 w 17791284"/>
              <a:gd name="connsiteY49" fmla="*/ 147312 h 4720649"/>
              <a:gd name="connsiteX50" fmla="*/ 3099035 w 17791284"/>
              <a:gd name="connsiteY50" fmla="*/ 326927 h 4720649"/>
              <a:gd name="connsiteX51" fmla="*/ 2266278 w 17791284"/>
              <a:gd name="connsiteY51" fmla="*/ 522870 h 4720649"/>
              <a:gd name="connsiteX52" fmla="*/ 1841735 w 17791284"/>
              <a:gd name="connsiteY52" fmla="*/ 686155 h 4720649"/>
              <a:gd name="connsiteX53" fmla="*/ 1417192 w 17791284"/>
              <a:gd name="connsiteY53" fmla="*/ 849441 h 4720649"/>
              <a:gd name="connsiteX54" fmla="*/ 862021 w 17791284"/>
              <a:gd name="connsiteY54" fmla="*/ 1176012 h 4720649"/>
              <a:gd name="connsiteX55" fmla="*/ 437478 w 17791284"/>
              <a:gd name="connsiteY55" fmla="*/ 1502584 h 4720649"/>
              <a:gd name="connsiteX56" fmla="*/ 159892 w 17791284"/>
              <a:gd name="connsiteY56" fmla="*/ 1861812 h 4720649"/>
              <a:gd name="connsiteX57" fmla="*/ 12935 w 17791284"/>
              <a:gd name="connsiteY57" fmla="*/ 2384327 h 4720649"/>
              <a:gd name="connsiteX58" fmla="*/ 12935 w 17791284"/>
              <a:gd name="connsiteY58" fmla="*/ 2694570 h 4720649"/>
              <a:gd name="connsiteX59" fmla="*/ 61921 w 17791284"/>
              <a:gd name="connsiteY59" fmla="*/ 2906841 h 4720649"/>
              <a:gd name="connsiteX60" fmla="*/ 143563 w 17791284"/>
              <a:gd name="connsiteY60" fmla="*/ 3021141 h 4720649"/>
              <a:gd name="connsiteX0" fmla="*/ 45592 w 17926686"/>
              <a:gd name="connsiteY0" fmla="*/ 2972155 h 4720649"/>
              <a:gd name="connsiteX1" fmla="*/ 421149 w 17926686"/>
              <a:gd name="connsiteY1" fmla="*/ 2972155 h 4720649"/>
              <a:gd name="connsiteX2" fmla="*/ 731392 w 17926686"/>
              <a:gd name="connsiteY2" fmla="*/ 2988484 h 4720649"/>
              <a:gd name="connsiteX3" fmla="*/ 1286563 w 17926686"/>
              <a:gd name="connsiteY3" fmla="*/ 3037470 h 4720649"/>
              <a:gd name="connsiteX4" fmla="*/ 1711106 w 17926686"/>
              <a:gd name="connsiteY4" fmla="*/ 3135441 h 4720649"/>
              <a:gd name="connsiteX5" fmla="*/ 2037678 w 17926686"/>
              <a:gd name="connsiteY5" fmla="*/ 3151770 h 4720649"/>
              <a:gd name="connsiteX6" fmla="*/ 2707149 w 17926686"/>
              <a:gd name="connsiteY6" fmla="*/ 3168098 h 4720649"/>
              <a:gd name="connsiteX7" fmla="*/ 3229663 w 17926686"/>
              <a:gd name="connsiteY7" fmla="*/ 3200755 h 4720649"/>
              <a:gd name="connsiteX8" fmla="*/ 3556235 w 17926686"/>
              <a:gd name="connsiteY8" fmla="*/ 3331384 h 4720649"/>
              <a:gd name="connsiteX9" fmla="*/ 4470635 w 17926686"/>
              <a:gd name="connsiteY9" fmla="*/ 3527327 h 4720649"/>
              <a:gd name="connsiteX10" fmla="*/ 4797206 w 17926686"/>
              <a:gd name="connsiteY10" fmla="*/ 3592641 h 4720649"/>
              <a:gd name="connsiteX11" fmla="*/ 5221749 w 17926686"/>
              <a:gd name="connsiteY11" fmla="*/ 3674284 h 4720649"/>
              <a:gd name="connsiteX12" fmla="*/ 5940206 w 17926686"/>
              <a:gd name="connsiteY12" fmla="*/ 3886555 h 4720649"/>
              <a:gd name="connsiteX13" fmla="*/ 6266778 w 17926686"/>
              <a:gd name="connsiteY13" fmla="*/ 4049841 h 4720649"/>
              <a:gd name="connsiteX14" fmla="*/ 6511706 w 17926686"/>
              <a:gd name="connsiteY14" fmla="*/ 4245784 h 4720649"/>
              <a:gd name="connsiteX15" fmla="*/ 6903592 w 17926686"/>
              <a:gd name="connsiteY15" fmla="*/ 4474384 h 4720649"/>
              <a:gd name="connsiteX16" fmla="*/ 7295478 w 17926686"/>
              <a:gd name="connsiteY16" fmla="*/ 4702984 h 4720649"/>
              <a:gd name="connsiteX17" fmla="*/ 7622049 w 17926686"/>
              <a:gd name="connsiteY17" fmla="*/ 4670327 h 4720649"/>
              <a:gd name="connsiteX18" fmla="*/ 8144563 w 17926686"/>
              <a:gd name="connsiteY18" fmla="*/ 4392741 h 4720649"/>
              <a:gd name="connsiteX19" fmla="*/ 8634421 w 17926686"/>
              <a:gd name="connsiteY19" fmla="*/ 4115155 h 4720649"/>
              <a:gd name="connsiteX20" fmla="*/ 8977321 w 17926686"/>
              <a:gd name="connsiteY20" fmla="*/ 3968198 h 4720649"/>
              <a:gd name="connsiteX21" fmla="*/ 9287563 w 17926686"/>
              <a:gd name="connsiteY21" fmla="*/ 3886555 h 4720649"/>
              <a:gd name="connsiteX22" fmla="*/ 10038678 w 17926686"/>
              <a:gd name="connsiteY22" fmla="*/ 3690612 h 4720649"/>
              <a:gd name="connsiteX23" fmla="*/ 10528535 w 17926686"/>
              <a:gd name="connsiteY23" fmla="*/ 3527327 h 4720649"/>
              <a:gd name="connsiteX24" fmla="*/ 10740806 w 17926686"/>
              <a:gd name="connsiteY24" fmla="*/ 3380370 h 4720649"/>
              <a:gd name="connsiteX25" fmla="*/ 11230663 w 17926686"/>
              <a:gd name="connsiteY25" fmla="*/ 3315055 h 4720649"/>
              <a:gd name="connsiteX26" fmla="*/ 12161392 w 17926686"/>
              <a:gd name="connsiteY26" fmla="*/ 3217084 h 4720649"/>
              <a:gd name="connsiteX27" fmla="*/ 12553278 w 17926686"/>
              <a:gd name="connsiteY27" fmla="*/ 3086455 h 4720649"/>
              <a:gd name="connsiteX28" fmla="*/ 12977821 w 17926686"/>
              <a:gd name="connsiteY28" fmla="*/ 3053798 h 4720649"/>
              <a:gd name="connsiteX29" fmla="*/ 13418692 w 17926686"/>
              <a:gd name="connsiteY29" fmla="*/ 3021141 h 4720649"/>
              <a:gd name="connsiteX30" fmla="*/ 14080742 w 17926686"/>
              <a:gd name="connsiteY30" fmla="*/ 3026584 h 4720649"/>
              <a:gd name="connsiteX31" fmla="*/ 14888758 w 17926686"/>
              <a:gd name="connsiteY31" fmla="*/ 3017182 h 4720649"/>
              <a:gd name="connsiteX32" fmla="*/ 16155460 w 17926686"/>
              <a:gd name="connsiteY32" fmla="*/ 3136431 h 4720649"/>
              <a:gd name="connsiteX33" fmla="*/ 17791284 w 17926686"/>
              <a:gd name="connsiteY33" fmla="*/ 3273491 h 4720649"/>
              <a:gd name="connsiteX34" fmla="*/ 17614539 w 17926686"/>
              <a:gd name="connsiteY34" fmla="*/ 3140813 h 4720649"/>
              <a:gd name="connsiteX35" fmla="*/ 15869957 w 17926686"/>
              <a:gd name="connsiteY35" fmla="*/ 3040439 h 4720649"/>
              <a:gd name="connsiteX36" fmla="*/ 14487471 w 17926686"/>
              <a:gd name="connsiteY36" fmla="*/ 2683189 h 4720649"/>
              <a:gd name="connsiteX37" fmla="*/ 13777921 w 17926686"/>
              <a:gd name="connsiteY37" fmla="*/ 1241327 h 4720649"/>
              <a:gd name="connsiteX38" fmla="*/ 13173763 w 17926686"/>
              <a:gd name="connsiteY38" fmla="*/ 898427 h 4720649"/>
              <a:gd name="connsiteX39" fmla="*/ 12781878 w 17926686"/>
              <a:gd name="connsiteY39" fmla="*/ 767798 h 4720649"/>
              <a:gd name="connsiteX40" fmla="*/ 12079749 w 17926686"/>
              <a:gd name="connsiteY40" fmla="*/ 539198 h 4720649"/>
              <a:gd name="connsiteX41" fmla="*/ 11589892 w 17926686"/>
              <a:gd name="connsiteY41" fmla="*/ 408570 h 4720649"/>
              <a:gd name="connsiteX42" fmla="*/ 10920421 w 17926686"/>
              <a:gd name="connsiteY42" fmla="*/ 261612 h 4720649"/>
              <a:gd name="connsiteX43" fmla="*/ 10495878 w 17926686"/>
              <a:gd name="connsiteY43" fmla="*/ 212627 h 4720649"/>
              <a:gd name="connsiteX44" fmla="*/ 10038678 w 17926686"/>
              <a:gd name="connsiteY44" fmla="*/ 179970 h 4720649"/>
              <a:gd name="connsiteX45" fmla="*/ 8895678 w 17926686"/>
              <a:gd name="connsiteY45" fmla="*/ 33012 h 4720649"/>
              <a:gd name="connsiteX46" fmla="*/ 7491421 w 17926686"/>
              <a:gd name="connsiteY46" fmla="*/ 16684 h 4720649"/>
              <a:gd name="connsiteX47" fmla="*/ 6805621 w 17926686"/>
              <a:gd name="connsiteY47" fmla="*/ 355 h 4720649"/>
              <a:gd name="connsiteX48" fmla="*/ 5662621 w 17926686"/>
              <a:gd name="connsiteY48" fmla="*/ 33012 h 4720649"/>
              <a:gd name="connsiteX49" fmla="*/ 5025806 w 17926686"/>
              <a:gd name="connsiteY49" fmla="*/ 98327 h 4720649"/>
              <a:gd name="connsiteX50" fmla="*/ 3899135 w 17926686"/>
              <a:gd name="connsiteY50" fmla="*/ 147312 h 4720649"/>
              <a:gd name="connsiteX51" fmla="*/ 3099035 w 17926686"/>
              <a:gd name="connsiteY51" fmla="*/ 326927 h 4720649"/>
              <a:gd name="connsiteX52" fmla="*/ 2266278 w 17926686"/>
              <a:gd name="connsiteY52" fmla="*/ 522870 h 4720649"/>
              <a:gd name="connsiteX53" fmla="*/ 1841735 w 17926686"/>
              <a:gd name="connsiteY53" fmla="*/ 686155 h 4720649"/>
              <a:gd name="connsiteX54" fmla="*/ 1417192 w 17926686"/>
              <a:gd name="connsiteY54" fmla="*/ 849441 h 4720649"/>
              <a:gd name="connsiteX55" fmla="*/ 862021 w 17926686"/>
              <a:gd name="connsiteY55" fmla="*/ 1176012 h 4720649"/>
              <a:gd name="connsiteX56" fmla="*/ 437478 w 17926686"/>
              <a:gd name="connsiteY56" fmla="*/ 1502584 h 4720649"/>
              <a:gd name="connsiteX57" fmla="*/ 159892 w 17926686"/>
              <a:gd name="connsiteY57" fmla="*/ 1861812 h 4720649"/>
              <a:gd name="connsiteX58" fmla="*/ 12935 w 17926686"/>
              <a:gd name="connsiteY58" fmla="*/ 2384327 h 4720649"/>
              <a:gd name="connsiteX59" fmla="*/ 12935 w 17926686"/>
              <a:gd name="connsiteY59" fmla="*/ 2694570 h 4720649"/>
              <a:gd name="connsiteX60" fmla="*/ 61921 w 17926686"/>
              <a:gd name="connsiteY60" fmla="*/ 2906841 h 4720649"/>
              <a:gd name="connsiteX61" fmla="*/ 143563 w 17926686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69957 w 17848155"/>
              <a:gd name="connsiteY35" fmla="*/ 3040439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9833746 w 17848155"/>
              <a:gd name="connsiteY22" fmla="*/ 268855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164589 w 17848155"/>
              <a:gd name="connsiteY21" fmla="*/ 2705550 h 4720649"/>
              <a:gd name="connsiteX22" fmla="*/ 9833746 w 17848155"/>
              <a:gd name="connsiteY22" fmla="*/ 268855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9018316 w 17848155"/>
              <a:gd name="connsiteY20" fmla="*/ 2715619 h 4720649"/>
              <a:gd name="connsiteX21" fmla="*/ 9164589 w 17848155"/>
              <a:gd name="connsiteY21" fmla="*/ 2705550 h 4720649"/>
              <a:gd name="connsiteX22" fmla="*/ 9833746 w 17848155"/>
              <a:gd name="connsiteY22" fmla="*/ 268855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593441 w 17848155"/>
              <a:gd name="connsiteY19" fmla="*/ 2862589 h 4720649"/>
              <a:gd name="connsiteX20" fmla="*/ 9018316 w 17848155"/>
              <a:gd name="connsiteY20" fmla="*/ 2715619 h 4720649"/>
              <a:gd name="connsiteX21" fmla="*/ 9164589 w 17848155"/>
              <a:gd name="connsiteY21" fmla="*/ 2705550 h 4720649"/>
              <a:gd name="connsiteX22" fmla="*/ 9833746 w 17848155"/>
              <a:gd name="connsiteY22" fmla="*/ 268855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832571"/>
              <a:gd name="connsiteX1" fmla="*/ 421149 w 17848155"/>
              <a:gd name="connsiteY1" fmla="*/ 2972155 h 4832571"/>
              <a:gd name="connsiteX2" fmla="*/ 731392 w 17848155"/>
              <a:gd name="connsiteY2" fmla="*/ 2988484 h 4832571"/>
              <a:gd name="connsiteX3" fmla="*/ 1286563 w 17848155"/>
              <a:gd name="connsiteY3" fmla="*/ 3037470 h 4832571"/>
              <a:gd name="connsiteX4" fmla="*/ 1711106 w 17848155"/>
              <a:gd name="connsiteY4" fmla="*/ 3135441 h 4832571"/>
              <a:gd name="connsiteX5" fmla="*/ 2037678 w 17848155"/>
              <a:gd name="connsiteY5" fmla="*/ 3151770 h 4832571"/>
              <a:gd name="connsiteX6" fmla="*/ 2707149 w 17848155"/>
              <a:gd name="connsiteY6" fmla="*/ 3168098 h 4832571"/>
              <a:gd name="connsiteX7" fmla="*/ 3229663 w 17848155"/>
              <a:gd name="connsiteY7" fmla="*/ 3200755 h 4832571"/>
              <a:gd name="connsiteX8" fmla="*/ 3556235 w 17848155"/>
              <a:gd name="connsiteY8" fmla="*/ 3331384 h 4832571"/>
              <a:gd name="connsiteX9" fmla="*/ 4470635 w 17848155"/>
              <a:gd name="connsiteY9" fmla="*/ 3527327 h 4832571"/>
              <a:gd name="connsiteX10" fmla="*/ 4797206 w 17848155"/>
              <a:gd name="connsiteY10" fmla="*/ 3592641 h 4832571"/>
              <a:gd name="connsiteX11" fmla="*/ 5221749 w 17848155"/>
              <a:gd name="connsiteY11" fmla="*/ 3674284 h 4832571"/>
              <a:gd name="connsiteX12" fmla="*/ 5940206 w 17848155"/>
              <a:gd name="connsiteY12" fmla="*/ 3886555 h 4832571"/>
              <a:gd name="connsiteX13" fmla="*/ 6266778 w 17848155"/>
              <a:gd name="connsiteY13" fmla="*/ 4049841 h 4832571"/>
              <a:gd name="connsiteX14" fmla="*/ 6511706 w 17848155"/>
              <a:gd name="connsiteY14" fmla="*/ 4245784 h 4832571"/>
              <a:gd name="connsiteX15" fmla="*/ 6903592 w 17848155"/>
              <a:gd name="connsiteY15" fmla="*/ 4474384 h 4832571"/>
              <a:gd name="connsiteX16" fmla="*/ 7295478 w 17848155"/>
              <a:gd name="connsiteY16" fmla="*/ 4702984 h 4832571"/>
              <a:gd name="connsiteX17" fmla="*/ 7622049 w 17848155"/>
              <a:gd name="connsiteY17" fmla="*/ 4670327 h 4832571"/>
              <a:gd name="connsiteX18" fmla="*/ 8103587 w 17848155"/>
              <a:gd name="connsiteY18" fmla="*/ 2746504 h 4832571"/>
              <a:gd name="connsiteX19" fmla="*/ 8593441 w 17848155"/>
              <a:gd name="connsiteY19" fmla="*/ 2862589 h 4832571"/>
              <a:gd name="connsiteX20" fmla="*/ 9018316 w 17848155"/>
              <a:gd name="connsiteY20" fmla="*/ 2715619 h 4832571"/>
              <a:gd name="connsiteX21" fmla="*/ 9164589 w 17848155"/>
              <a:gd name="connsiteY21" fmla="*/ 2705550 h 4832571"/>
              <a:gd name="connsiteX22" fmla="*/ 9833746 w 17848155"/>
              <a:gd name="connsiteY22" fmla="*/ 2688552 h 4832571"/>
              <a:gd name="connsiteX23" fmla="*/ 10446549 w 17848155"/>
              <a:gd name="connsiteY23" fmla="*/ 2668413 h 4832571"/>
              <a:gd name="connsiteX24" fmla="*/ 10822765 w 17848155"/>
              <a:gd name="connsiteY24" fmla="*/ 2700395 h 4832571"/>
              <a:gd name="connsiteX25" fmla="*/ 11517586 w 17848155"/>
              <a:gd name="connsiteY25" fmla="*/ 2814030 h 4832571"/>
              <a:gd name="connsiteX26" fmla="*/ 12161388 w 17848155"/>
              <a:gd name="connsiteY26" fmla="*/ 2966560 h 4832571"/>
              <a:gd name="connsiteX27" fmla="*/ 12553278 w 17848155"/>
              <a:gd name="connsiteY27" fmla="*/ 3086455 h 4832571"/>
              <a:gd name="connsiteX28" fmla="*/ 12977821 w 17848155"/>
              <a:gd name="connsiteY28" fmla="*/ 3053798 h 4832571"/>
              <a:gd name="connsiteX29" fmla="*/ 13418692 w 17848155"/>
              <a:gd name="connsiteY29" fmla="*/ 3021141 h 4832571"/>
              <a:gd name="connsiteX30" fmla="*/ 14080742 w 17848155"/>
              <a:gd name="connsiteY30" fmla="*/ 3026584 h 4832571"/>
              <a:gd name="connsiteX31" fmla="*/ 14888758 w 17848155"/>
              <a:gd name="connsiteY31" fmla="*/ 3017182 h 4832571"/>
              <a:gd name="connsiteX32" fmla="*/ 16155460 w 17848155"/>
              <a:gd name="connsiteY32" fmla="*/ 3136431 h 4832571"/>
              <a:gd name="connsiteX33" fmla="*/ 17791284 w 17848155"/>
              <a:gd name="connsiteY33" fmla="*/ 3273491 h 4832571"/>
              <a:gd name="connsiteX34" fmla="*/ 17323595 w 17848155"/>
              <a:gd name="connsiteY34" fmla="*/ 3140813 h 4832571"/>
              <a:gd name="connsiteX35" fmla="*/ 15897666 w 17848155"/>
              <a:gd name="connsiteY35" fmla="*/ 2971166 h 4832571"/>
              <a:gd name="connsiteX36" fmla="*/ 14487471 w 17848155"/>
              <a:gd name="connsiteY36" fmla="*/ 2683189 h 4832571"/>
              <a:gd name="connsiteX37" fmla="*/ 13348430 w 17848155"/>
              <a:gd name="connsiteY37" fmla="*/ 1670818 h 4832571"/>
              <a:gd name="connsiteX38" fmla="*/ 12771981 w 17848155"/>
              <a:gd name="connsiteY38" fmla="*/ 1203227 h 4832571"/>
              <a:gd name="connsiteX39" fmla="*/ 12310824 w 17848155"/>
              <a:gd name="connsiteY39" fmla="*/ 1031035 h 4832571"/>
              <a:gd name="connsiteX40" fmla="*/ 11871930 w 17848155"/>
              <a:gd name="connsiteY40" fmla="*/ 857853 h 4832571"/>
              <a:gd name="connsiteX41" fmla="*/ 11423638 w 17848155"/>
              <a:gd name="connsiteY41" fmla="*/ 630243 h 4832571"/>
              <a:gd name="connsiteX42" fmla="*/ 10906566 w 17848155"/>
              <a:gd name="connsiteY42" fmla="*/ 441721 h 4832571"/>
              <a:gd name="connsiteX43" fmla="*/ 10495878 w 17848155"/>
              <a:gd name="connsiteY43" fmla="*/ 212627 h 4832571"/>
              <a:gd name="connsiteX44" fmla="*/ 10038678 w 17848155"/>
              <a:gd name="connsiteY44" fmla="*/ 179970 h 4832571"/>
              <a:gd name="connsiteX45" fmla="*/ 8895678 w 17848155"/>
              <a:gd name="connsiteY45" fmla="*/ 33012 h 4832571"/>
              <a:gd name="connsiteX46" fmla="*/ 7491421 w 17848155"/>
              <a:gd name="connsiteY46" fmla="*/ 16684 h 4832571"/>
              <a:gd name="connsiteX47" fmla="*/ 6805621 w 17848155"/>
              <a:gd name="connsiteY47" fmla="*/ 355 h 4832571"/>
              <a:gd name="connsiteX48" fmla="*/ 5662621 w 17848155"/>
              <a:gd name="connsiteY48" fmla="*/ 33012 h 4832571"/>
              <a:gd name="connsiteX49" fmla="*/ 5025806 w 17848155"/>
              <a:gd name="connsiteY49" fmla="*/ 98327 h 4832571"/>
              <a:gd name="connsiteX50" fmla="*/ 3899135 w 17848155"/>
              <a:gd name="connsiteY50" fmla="*/ 147312 h 4832571"/>
              <a:gd name="connsiteX51" fmla="*/ 3099035 w 17848155"/>
              <a:gd name="connsiteY51" fmla="*/ 326927 h 4832571"/>
              <a:gd name="connsiteX52" fmla="*/ 2266278 w 17848155"/>
              <a:gd name="connsiteY52" fmla="*/ 522870 h 4832571"/>
              <a:gd name="connsiteX53" fmla="*/ 1841735 w 17848155"/>
              <a:gd name="connsiteY53" fmla="*/ 686155 h 4832571"/>
              <a:gd name="connsiteX54" fmla="*/ 1417192 w 17848155"/>
              <a:gd name="connsiteY54" fmla="*/ 849441 h 4832571"/>
              <a:gd name="connsiteX55" fmla="*/ 862021 w 17848155"/>
              <a:gd name="connsiteY55" fmla="*/ 1176012 h 4832571"/>
              <a:gd name="connsiteX56" fmla="*/ 437478 w 17848155"/>
              <a:gd name="connsiteY56" fmla="*/ 1502584 h 4832571"/>
              <a:gd name="connsiteX57" fmla="*/ 159892 w 17848155"/>
              <a:gd name="connsiteY57" fmla="*/ 1861812 h 4832571"/>
              <a:gd name="connsiteX58" fmla="*/ 12935 w 17848155"/>
              <a:gd name="connsiteY58" fmla="*/ 2384327 h 4832571"/>
              <a:gd name="connsiteX59" fmla="*/ 12935 w 17848155"/>
              <a:gd name="connsiteY59" fmla="*/ 2694570 h 4832571"/>
              <a:gd name="connsiteX60" fmla="*/ 61921 w 17848155"/>
              <a:gd name="connsiteY60" fmla="*/ 2906841 h 4832571"/>
              <a:gd name="connsiteX61" fmla="*/ 143563 w 17848155"/>
              <a:gd name="connsiteY61" fmla="*/ 3021141 h 4832571"/>
              <a:gd name="connsiteX0" fmla="*/ 45592 w 17848155"/>
              <a:gd name="connsiteY0" fmla="*/ 2972155 h 4832571"/>
              <a:gd name="connsiteX1" fmla="*/ 421149 w 17848155"/>
              <a:gd name="connsiteY1" fmla="*/ 2972155 h 4832571"/>
              <a:gd name="connsiteX2" fmla="*/ 731392 w 17848155"/>
              <a:gd name="connsiteY2" fmla="*/ 2988484 h 4832571"/>
              <a:gd name="connsiteX3" fmla="*/ 1286563 w 17848155"/>
              <a:gd name="connsiteY3" fmla="*/ 3037470 h 4832571"/>
              <a:gd name="connsiteX4" fmla="*/ 1711106 w 17848155"/>
              <a:gd name="connsiteY4" fmla="*/ 3135441 h 4832571"/>
              <a:gd name="connsiteX5" fmla="*/ 2037678 w 17848155"/>
              <a:gd name="connsiteY5" fmla="*/ 3151770 h 4832571"/>
              <a:gd name="connsiteX6" fmla="*/ 2707149 w 17848155"/>
              <a:gd name="connsiteY6" fmla="*/ 3168098 h 4832571"/>
              <a:gd name="connsiteX7" fmla="*/ 3229663 w 17848155"/>
              <a:gd name="connsiteY7" fmla="*/ 3200755 h 4832571"/>
              <a:gd name="connsiteX8" fmla="*/ 3556235 w 17848155"/>
              <a:gd name="connsiteY8" fmla="*/ 3331384 h 4832571"/>
              <a:gd name="connsiteX9" fmla="*/ 4470635 w 17848155"/>
              <a:gd name="connsiteY9" fmla="*/ 3527327 h 4832571"/>
              <a:gd name="connsiteX10" fmla="*/ 4797206 w 17848155"/>
              <a:gd name="connsiteY10" fmla="*/ 3592641 h 4832571"/>
              <a:gd name="connsiteX11" fmla="*/ 5221749 w 17848155"/>
              <a:gd name="connsiteY11" fmla="*/ 3674284 h 4832571"/>
              <a:gd name="connsiteX12" fmla="*/ 5940206 w 17848155"/>
              <a:gd name="connsiteY12" fmla="*/ 3886555 h 4832571"/>
              <a:gd name="connsiteX13" fmla="*/ 6266778 w 17848155"/>
              <a:gd name="connsiteY13" fmla="*/ 4049841 h 4832571"/>
              <a:gd name="connsiteX14" fmla="*/ 6511706 w 17848155"/>
              <a:gd name="connsiteY14" fmla="*/ 4245784 h 4832571"/>
              <a:gd name="connsiteX15" fmla="*/ 6903592 w 17848155"/>
              <a:gd name="connsiteY15" fmla="*/ 4474384 h 4832571"/>
              <a:gd name="connsiteX16" fmla="*/ 7295478 w 17848155"/>
              <a:gd name="connsiteY16" fmla="*/ 4702984 h 4832571"/>
              <a:gd name="connsiteX17" fmla="*/ 7622049 w 17848155"/>
              <a:gd name="connsiteY17" fmla="*/ 4670327 h 4832571"/>
              <a:gd name="connsiteX18" fmla="*/ 8103587 w 17848155"/>
              <a:gd name="connsiteY18" fmla="*/ 2746504 h 4832571"/>
              <a:gd name="connsiteX19" fmla="*/ 8593441 w 17848155"/>
              <a:gd name="connsiteY19" fmla="*/ 2719437 h 4832571"/>
              <a:gd name="connsiteX20" fmla="*/ 9018316 w 17848155"/>
              <a:gd name="connsiteY20" fmla="*/ 2715619 h 4832571"/>
              <a:gd name="connsiteX21" fmla="*/ 9164589 w 17848155"/>
              <a:gd name="connsiteY21" fmla="*/ 2705550 h 4832571"/>
              <a:gd name="connsiteX22" fmla="*/ 9833746 w 17848155"/>
              <a:gd name="connsiteY22" fmla="*/ 2688552 h 4832571"/>
              <a:gd name="connsiteX23" fmla="*/ 10446549 w 17848155"/>
              <a:gd name="connsiteY23" fmla="*/ 2668413 h 4832571"/>
              <a:gd name="connsiteX24" fmla="*/ 10822765 w 17848155"/>
              <a:gd name="connsiteY24" fmla="*/ 2700395 h 4832571"/>
              <a:gd name="connsiteX25" fmla="*/ 11517586 w 17848155"/>
              <a:gd name="connsiteY25" fmla="*/ 2814030 h 4832571"/>
              <a:gd name="connsiteX26" fmla="*/ 12161388 w 17848155"/>
              <a:gd name="connsiteY26" fmla="*/ 2966560 h 4832571"/>
              <a:gd name="connsiteX27" fmla="*/ 12553278 w 17848155"/>
              <a:gd name="connsiteY27" fmla="*/ 3086455 h 4832571"/>
              <a:gd name="connsiteX28" fmla="*/ 12977821 w 17848155"/>
              <a:gd name="connsiteY28" fmla="*/ 3053798 h 4832571"/>
              <a:gd name="connsiteX29" fmla="*/ 13418692 w 17848155"/>
              <a:gd name="connsiteY29" fmla="*/ 3021141 h 4832571"/>
              <a:gd name="connsiteX30" fmla="*/ 14080742 w 17848155"/>
              <a:gd name="connsiteY30" fmla="*/ 3026584 h 4832571"/>
              <a:gd name="connsiteX31" fmla="*/ 14888758 w 17848155"/>
              <a:gd name="connsiteY31" fmla="*/ 3017182 h 4832571"/>
              <a:gd name="connsiteX32" fmla="*/ 16155460 w 17848155"/>
              <a:gd name="connsiteY32" fmla="*/ 3136431 h 4832571"/>
              <a:gd name="connsiteX33" fmla="*/ 17791284 w 17848155"/>
              <a:gd name="connsiteY33" fmla="*/ 3273491 h 4832571"/>
              <a:gd name="connsiteX34" fmla="*/ 17323595 w 17848155"/>
              <a:gd name="connsiteY34" fmla="*/ 3140813 h 4832571"/>
              <a:gd name="connsiteX35" fmla="*/ 15897666 w 17848155"/>
              <a:gd name="connsiteY35" fmla="*/ 2971166 h 4832571"/>
              <a:gd name="connsiteX36" fmla="*/ 14487471 w 17848155"/>
              <a:gd name="connsiteY36" fmla="*/ 2683189 h 4832571"/>
              <a:gd name="connsiteX37" fmla="*/ 13348430 w 17848155"/>
              <a:gd name="connsiteY37" fmla="*/ 1670818 h 4832571"/>
              <a:gd name="connsiteX38" fmla="*/ 12771981 w 17848155"/>
              <a:gd name="connsiteY38" fmla="*/ 1203227 h 4832571"/>
              <a:gd name="connsiteX39" fmla="*/ 12310824 w 17848155"/>
              <a:gd name="connsiteY39" fmla="*/ 1031035 h 4832571"/>
              <a:gd name="connsiteX40" fmla="*/ 11871930 w 17848155"/>
              <a:gd name="connsiteY40" fmla="*/ 857853 h 4832571"/>
              <a:gd name="connsiteX41" fmla="*/ 11423638 w 17848155"/>
              <a:gd name="connsiteY41" fmla="*/ 630243 h 4832571"/>
              <a:gd name="connsiteX42" fmla="*/ 10906566 w 17848155"/>
              <a:gd name="connsiteY42" fmla="*/ 441721 h 4832571"/>
              <a:gd name="connsiteX43" fmla="*/ 10495878 w 17848155"/>
              <a:gd name="connsiteY43" fmla="*/ 212627 h 4832571"/>
              <a:gd name="connsiteX44" fmla="*/ 10038678 w 17848155"/>
              <a:gd name="connsiteY44" fmla="*/ 179970 h 4832571"/>
              <a:gd name="connsiteX45" fmla="*/ 8895678 w 17848155"/>
              <a:gd name="connsiteY45" fmla="*/ 33012 h 4832571"/>
              <a:gd name="connsiteX46" fmla="*/ 7491421 w 17848155"/>
              <a:gd name="connsiteY46" fmla="*/ 16684 h 4832571"/>
              <a:gd name="connsiteX47" fmla="*/ 6805621 w 17848155"/>
              <a:gd name="connsiteY47" fmla="*/ 355 h 4832571"/>
              <a:gd name="connsiteX48" fmla="*/ 5662621 w 17848155"/>
              <a:gd name="connsiteY48" fmla="*/ 33012 h 4832571"/>
              <a:gd name="connsiteX49" fmla="*/ 5025806 w 17848155"/>
              <a:gd name="connsiteY49" fmla="*/ 98327 h 4832571"/>
              <a:gd name="connsiteX50" fmla="*/ 3899135 w 17848155"/>
              <a:gd name="connsiteY50" fmla="*/ 147312 h 4832571"/>
              <a:gd name="connsiteX51" fmla="*/ 3099035 w 17848155"/>
              <a:gd name="connsiteY51" fmla="*/ 326927 h 4832571"/>
              <a:gd name="connsiteX52" fmla="*/ 2266278 w 17848155"/>
              <a:gd name="connsiteY52" fmla="*/ 522870 h 4832571"/>
              <a:gd name="connsiteX53" fmla="*/ 1841735 w 17848155"/>
              <a:gd name="connsiteY53" fmla="*/ 686155 h 4832571"/>
              <a:gd name="connsiteX54" fmla="*/ 1417192 w 17848155"/>
              <a:gd name="connsiteY54" fmla="*/ 849441 h 4832571"/>
              <a:gd name="connsiteX55" fmla="*/ 862021 w 17848155"/>
              <a:gd name="connsiteY55" fmla="*/ 1176012 h 4832571"/>
              <a:gd name="connsiteX56" fmla="*/ 437478 w 17848155"/>
              <a:gd name="connsiteY56" fmla="*/ 1502584 h 4832571"/>
              <a:gd name="connsiteX57" fmla="*/ 159892 w 17848155"/>
              <a:gd name="connsiteY57" fmla="*/ 1861812 h 4832571"/>
              <a:gd name="connsiteX58" fmla="*/ 12935 w 17848155"/>
              <a:gd name="connsiteY58" fmla="*/ 2384327 h 4832571"/>
              <a:gd name="connsiteX59" fmla="*/ 12935 w 17848155"/>
              <a:gd name="connsiteY59" fmla="*/ 2694570 h 4832571"/>
              <a:gd name="connsiteX60" fmla="*/ 61921 w 17848155"/>
              <a:gd name="connsiteY60" fmla="*/ 2906841 h 4832571"/>
              <a:gd name="connsiteX61" fmla="*/ 143563 w 17848155"/>
              <a:gd name="connsiteY61" fmla="*/ 3021141 h 4832571"/>
              <a:gd name="connsiteX0" fmla="*/ 45592 w 17848155"/>
              <a:gd name="connsiteY0" fmla="*/ 2972155 h 4785350"/>
              <a:gd name="connsiteX1" fmla="*/ 421149 w 17848155"/>
              <a:gd name="connsiteY1" fmla="*/ 2972155 h 4785350"/>
              <a:gd name="connsiteX2" fmla="*/ 731392 w 17848155"/>
              <a:gd name="connsiteY2" fmla="*/ 2988484 h 4785350"/>
              <a:gd name="connsiteX3" fmla="*/ 1286563 w 17848155"/>
              <a:gd name="connsiteY3" fmla="*/ 3037470 h 4785350"/>
              <a:gd name="connsiteX4" fmla="*/ 1711106 w 17848155"/>
              <a:gd name="connsiteY4" fmla="*/ 3135441 h 4785350"/>
              <a:gd name="connsiteX5" fmla="*/ 2037678 w 17848155"/>
              <a:gd name="connsiteY5" fmla="*/ 3151770 h 4785350"/>
              <a:gd name="connsiteX6" fmla="*/ 2707149 w 17848155"/>
              <a:gd name="connsiteY6" fmla="*/ 3168098 h 4785350"/>
              <a:gd name="connsiteX7" fmla="*/ 3229663 w 17848155"/>
              <a:gd name="connsiteY7" fmla="*/ 3200755 h 4785350"/>
              <a:gd name="connsiteX8" fmla="*/ 3556235 w 17848155"/>
              <a:gd name="connsiteY8" fmla="*/ 3331384 h 4785350"/>
              <a:gd name="connsiteX9" fmla="*/ 4470635 w 17848155"/>
              <a:gd name="connsiteY9" fmla="*/ 3527327 h 4785350"/>
              <a:gd name="connsiteX10" fmla="*/ 4797206 w 17848155"/>
              <a:gd name="connsiteY10" fmla="*/ 3592641 h 4785350"/>
              <a:gd name="connsiteX11" fmla="*/ 5221749 w 17848155"/>
              <a:gd name="connsiteY11" fmla="*/ 3674284 h 4785350"/>
              <a:gd name="connsiteX12" fmla="*/ 5940206 w 17848155"/>
              <a:gd name="connsiteY12" fmla="*/ 3886555 h 4785350"/>
              <a:gd name="connsiteX13" fmla="*/ 6266778 w 17848155"/>
              <a:gd name="connsiteY13" fmla="*/ 4049841 h 4785350"/>
              <a:gd name="connsiteX14" fmla="*/ 6511706 w 17848155"/>
              <a:gd name="connsiteY14" fmla="*/ 4245784 h 4785350"/>
              <a:gd name="connsiteX15" fmla="*/ 6903592 w 17848155"/>
              <a:gd name="connsiteY15" fmla="*/ 4474384 h 4785350"/>
              <a:gd name="connsiteX16" fmla="*/ 7295478 w 17848155"/>
              <a:gd name="connsiteY16" fmla="*/ 4702984 h 4785350"/>
              <a:gd name="connsiteX17" fmla="*/ 7704031 w 17848155"/>
              <a:gd name="connsiteY17" fmla="*/ 2952508 h 4785350"/>
              <a:gd name="connsiteX18" fmla="*/ 8103587 w 17848155"/>
              <a:gd name="connsiteY18" fmla="*/ 2746504 h 4785350"/>
              <a:gd name="connsiteX19" fmla="*/ 8593441 w 17848155"/>
              <a:gd name="connsiteY19" fmla="*/ 2719437 h 4785350"/>
              <a:gd name="connsiteX20" fmla="*/ 9018316 w 17848155"/>
              <a:gd name="connsiteY20" fmla="*/ 2715619 h 4785350"/>
              <a:gd name="connsiteX21" fmla="*/ 9164589 w 17848155"/>
              <a:gd name="connsiteY21" fmla="*/ 2705550 h 4785350"/>
              <a:gd name="connsiteX22" fmla="*/ 9833746 w 17848155"/>
              <a:gd name="connsiteY22" fmla="*/ 2688552 h 4785350"/>
              <a:gd name="connsiteX23" fmla="*/ 10446549 w 17848155"/>
              <a:gd name="connsiteY23" fmla="*/ 2668413 h 4785350"/>
              <a:gd name="connsiteX24" fmla="*/ 10822765 w 17848155"/>
              <a:gd name="connsiteY24" fmla="*/ 2700395 h 4785350"/>
              <a:gd name="connsiteX25" fmla="*/ 11517586 w 17848155"/>
              <a:gd name="connsiteY25" fmla="*/ 2814030 h 4785350"/>
              <a:gd name="connsiteX26" fmla="*/ 12161388 w 17848155"/>
              <a:gd name="connsiteY26" fmla="*/ 2966560 h 4785350"/>
              <a:gd name="connsiteX27" fmla="*/ 12553278 w 17848155"/>
              <a:gd name="connsiteY27" fmla="*/ 3086455 h 4785350"/>
              <a:gd name="connsiteX28" fmla="*/ 12977821 w 17848155"/>
              <a:gd name="connsiteY28" fmla="*/ 3053798 h 4785350"/>
              <a:gd name="connsiteX29" fmla="*/ 13418692 w 17848155"/>
              <a:gd name="connsiteY29" fmla="*/ 3021141 h 4785350"/>
              <a:gd name="connsiteX30" fmla="*/ 14080742 w 17848155"/>
              <a:gd name="connsiteY30" fmla="*/ 3026584 h 4785350"/>
              <a:gd name="connsiteX31" fmla="*/ 14888758 w 17848155"/>
              <a:gd name="connsiteY31" fmla="*/ 3017182 h 4785350"/>
              <a:gd name="connsiteX32" fmla="*/ 16155460 w 17848155"/>
              <a:gd name="connsiteY32" fmla="*/ 3136431 h 4785350"/>
              <a:gd name="connsiteX33" fmla="*/ 17791284 w 17848155"/>
              <a:gd name="connsiteY33" fmla="*/ 3273491 h 4785350"/>
              <a:gd name="connsiteX34" fmla="*/ 17323595 w 17848155"/>
              <a:gd name="connsiteY34" fmla="*/ 3140813 h 4785350"/>
              <a:gd name="connsiteX35" fmla="*/ 15897666 w 17848155"/>
              <a:gd name="connsiteY35" fmla="*/ 2971166 h 4785350"/>
              <a:gd name="connsiteX36" fmla="*/ 14487471 w 17848155"/>
              <a:gd name="connsiteY36" fmla="*/ 2683189 h 4785350"/>
              <a:gd name="connsiteX37" fmla="*/ 13348430 w 17848155"/>
              <a:gd name="connsiteY37" fmla="*/ 1670818 h 4785350"/>
              <a:gd name="connsiteX38" fmla="*/ 12771981 w 17848155"/>
              <a:gd name="connsiteY38" fmla="*/ 1203227 h 4785350"/>
              <a:gd name="connsiteX39" fmla="*/ 12310824 w 17848155"/>
              <a:gd name="connsiteY39" fmla="*/ 1031035 h 4785350"/>
              <a:gd name="connsiteX40" fmla="*/ 11871930 w 17848155"/>
              <a:gd name="connsiteY40" fmla="*/ 857853 h 4785350"/>
              <a:gd name="connsiteX41" fmla="*/ 11423638 w 17848155"/>
              <a:gd name="connsiteY41" fmla="*/ 630243 h 4785350"/>
              <a:gd name="connsiteX42" fmla="*/ 10906566 w 17848155"/>
              <a:gd name="connsiteY42" fmla="*/ 441721 h 4785350"/>
              <a:gd name="connsiteX43" fmla="*/ 10495878 w 17848155"/>
              <a:gd name="connsiteY43" fmla="*/ 212627 h 4785350"/>
              <a:gd name="connsiteX44" fmla="*/ 10038678 w 17848155"/>
              <a:gd name="connsiteY44" fmla="*/ 179970 h 4785350"/>
              <a:gd name="connsiteX45" fmla="*/ 8895678 w 17848155"/>
              <a:gd name="connsiteY45" fmla="*/ 33012 h 4785350"/>
              <a:gd name="connsiteX46" fmla="*/ 7491421 w 17848155"/>
              <a:gd name="connsiteY46" fmla="*/ 16684 h 4785350"/>
              <a:gd name="connsiteX47" fmla="*/ 6805621 w 17848155"/>
              <a:gd name="connsiteY47" fmla="*/ 355 h 4785350"/>
              <a:gd name="connsiteX48" fmla="*/ 5662621 w 17848155"/>
              <a:gd name="connsiteY48" fmla="*/ 33012 h 4785350"/>
              <a:gd name="connsiteX49" fmla="*/ 5025806 w 17848155"/>
              <a:gd name="connsiteY49" fmla="*/ 98327 h 4785350"/>
              <a:gd name="connsiteX50" fmla="*/ 3899135 w 17848155"/>
              <a:gd name="connsiteY50" fmla="*/ 147312 h 4785350"/>
              <a:gd name="connsiteX51" fmla="*/ 3099035 w 17848155"/>
              <a:gd name="connsiteY51" fmla="*/ 326927 h 4785350"/>
              <a:gd name="connsiteX52" fmla="*/ 2266278 w 17848155"/>
              <a:gd name="connsiteY52" fmla="*/ 522870 h 4785350"/>
              <a:gd name="connsiteX53" fmla="*/ 1841735 w 17848155"/>
              <a:gd name="connsiteY53" fmla="*/ 686155 h 4785350"/>
              <a:gd name="connsiteX54" fmla="*/ 1417192 w 17848155"/>
              <a:gd name="connsiteY54" fmla="*/ 849441 h 4785350"/>
              <a:gd name="connsiteX55" fmla="*/ 862021 w 17848155"/>
              <a:gd name="connsiteY55" fmla="*/ 1176012 h 4785350"/>
              <a:gd name="connsiteX56" fmla="*/ 437478 w 17848155"/>
              <a:gd name="connsiteY56" fmla="*/ 1502584 h 4785350"/>
              <a:gd name="connsiteX57" fmla="*/ 159892 w 17848155"/>
              <a:gd name="connsiteY57" fmla="*/ 1861812 h 4785350"/>
              <a:gd name="connsiteX58" fmla="*/ 12935 w 17848155"/>
              <a:gd name="connsiteY58" fmla="*/ 2384327 h 4785350"/>
              <a:gd name="connsiteX59" fmla="*/ 12935 w 17848155"/>
              <a:gd name="connsiteY59" fmla="*/ 2694570 h 4785350"/>
              <a:gd name="connsiteX60" fmla="*/ 61921 w 17848155"/>
              <a:gd name="connsiteY60" fmla="*/ 2906841 h 4785350"/>
              <a:gd name="connsiteX61" fmla="*/ 143563 w 17848155"/>
              <a:gd name="connsiteY61" fmla="*/ 3021141 h 4785350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31392 w 17848155"/>
              <a:gd name="connsiteY2" fmla="*/ 2988484 h 4550476"/>
              <a:gd name="connsiteX3" fmla="*/ 1286563 w 17848155"/>
              <a:gd name="connsiteY3" fmla="*/ 3037470 h 4550476"/>
              <a:gd name="connsiteX4" fmla="*/ 1711106 w 17848155"/>
              <a:gd name="connsiteY4" fmla="*/ 3135441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286563 w 17848155"/>
              <a:gd name="connsiteY3" fmla="*/ 3037470 h 4550476"/>
              <a:gd name="connsiteX4" fmla="*/ 1711106 w 17848155"/>
              <a:gd name="connsiteY4" fmla="*/ 3135441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711106 w 17848155"/>
              <a:gd name="connsiteY4" fmla="*/ 3135441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752087 w 17848155"/>
              <a:gd name="connsiteY4" fmla="*/ 2884923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306678 w 17848155"/>
              <a:gd name="connsiteY9" fmla="*/ 2990502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306678 w 17848155"/>
              <a:gd name="connsiteY9" fmla="*/ 2990502 h 4550476"/>
              <a:gd name="connsiteX10" fmla="*/ 4797202 w 17848155"/>
              <a:gd name="connsiteY10" fmla="*/ 2876882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265695 w 17848155"/>
              <a:gd name="connsiteY9" fmla="*/ 2775782 h 4550476"/>
              <a:gd name="connsiteX10" fmla="*/ 4797202 w 17848155"/>
              <a:gd name="connsiteY10" fmla="*/ 2876882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265695 w 17848155"/>
              <a:gd name="connsiteY9" fmla="*/ 2775782 h 4550476"/>
              <a:gd name="connsiteX10" fmla="*/ 4797202 w 17848155"/>
              <a:gd name="connsiteY10" fmla="*/ 2876882 h 4550476"/>
              <a:gd name="connsiteX11" fmla="*/ 5098784 w 17848155"/>
              <a:gd name="connsiteY11" fmla="*/ 2886937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265695 w 17848155"/>
              <a:gd name="connsiteY9" fmla="*/ 2775782 h 4550476"/>
              <a:gd name="connsiteX10" fmla="*/ 4797202 w 17848155"/>
              <a:gd name="connsiteY10" fmla="*/ 2876882 h 4550476"/>
              <a:gd name="connsiteX11" fmla="*/ 5098784 w 17848155"/>
              <a:gd name="connsiteY11" fmla="*/ 2886937 h 4550476"/>
              <a:gd name="connsiteX12" fmla="*/ 5653305 w 17848155"/>
              <a:gd name="connsiteY12" fmla="*/ 2920271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75755"/>
              <a:gd name="connsiteX1" fmla="*/ 421149 w 17848155"/>
              <a:gd name="connsiteY1" fmla="*/ 2972155 h 4575755"/>
              <a:gd name="connsiteX2" fmla="*/ 772398 w 17848155"/>
              <a:gd name="connsiteY2" fmla="*/ 2881120 h 4575755"/>
              <a:gd name="connsiteX3" fmla="*/ 1327539 w 17848155"/>
              <a:gd name="connsiteY3" fmla="*/ 2822733 h 4575755"/>
              <a:gd name="connsiteX4" fmla="*/ 1834071 w 17848155"/>
              <a:gd name="connsiteY4" fmla="*/ 2634418 h 4575755"/>
              <a:gd name="connsiteX5" fmla="*/ 2119645 w 17848155"/>
              <a:gd name="connsiteY5" fmla="*/ 2686524 h 4575755"/>
              <a:gd name="connsiteX6" fmla="*/ 2707146 w 17848155"/>
              <a:gd name="connsiteY6" fmla="*/ 2774429 h 4575755"/>
              <a:gd name="connsiteX7" fmla="*/ 3229668 w 17848155"/>
              <a:gd name="connsiteY7" fmla="*/ 2807087 h 4575755"/>
              <a:gd name="connsiteX8" fmla="*/ 3597243 w 17848155"/>
              <a:gd name="connsiteY8" fmla="*/ 2830352 h 4575755"/>
              <a:gd name="connsiteX9" fmla="*/ 4265695 w 17848155"/>
              <a:gd name="connsiteY9" fmla="*/ 2775782 h 4575755"/>
              <a:gd name="connsiteX10" fmla="*/ 4797202 w 17848155"/>
              <a:gd name="connsiteY10" fmla="*/ 2876882 h 4575755"/>
              <a:gd name="connsiteX11" fmla="*/ 5098784 w 17848155"/>
              <a:gd name="connsiteY11" fmla="*/ 2886937 h 4575755"/>
              <a:gd name="connsiteX12" fmla="*/ 5653305 w 17848155"/>
              <a:gd name="connsiteY12" fmla="*/ 2920271 h 4575755"/>
              <a:gd name="connsiteX13" fmla="*/ 6061846 w 17848155"/>
              <a:gd name="connsiteY13" fmla="*/ 3047778 h 4575755"/>
              <a:gd name="connsiteX14" fmla="*/ 6511706 w 17848155"/>
              <a:gd name="connsiteY14" fmla="*/ 4245784 h 4575755"/>
              <a:gd name="connsiteX15" fmla="*/ 6903592 w 17848155"/>
              <a:gd name="connsiteY15" fmla="*/ 4474384 h 4575755"/>
              <a:gd name="connsiteX16" fmla="*/ 7172506 w 17848155"/>
              <a:gd name="connsiteY16" fmla="*/ 2806230 h 4575755"/>
              <a:gd name="connsiteX17" fmla="*/ 7704031 w 17848155"/>
              <a:gd name="connsiteY17" fmla="*/ 2952508 h 4575755"/>
              <a:gd name="connsiteX18" fmla="*/ 8103587 w 17848155"/>
              <a:gd name="connsiteY18" fmla="*/ 2746504 h 4575755"/>
              <a:gd name="connsiteX19" fmla="*/ 8593441 w 17848155"/>
              <a:gd name="connsiteY19" fmla="*/ 2719437 h 4575755"/>
              <a:gd name="connsiteX20" fmla="*/ 9018316 w 17848155"/>
              <a:gd name="connsiteY20" fmla="*/ 2715619 h 4575755"/>
              <a:gd name="connsiteX21" fmla="*/ 9164589 w 17848155"/>
              <a:gd name="connsiteY21" fmla="*/ 2705550 h 4575755"/>
              <a:gd name="connsiteX22" fmla="*/ 9833746 w 17848155"/>
              <a:gd name="connsiteY22" fmla="*/ 2688552 h 4575755"/>
              <a:gd name="connsiteX23" fmla="*/ 10446549 w 17848155"/>
              <a:gd name="connsiteY23" fmla="*/ 2668413 h 4575755"/>
              <a:gd name="connsiteX24" fmla="*/ 10822765 w 17848155"/>
              <a:gd name="connsiteY24" fmla="*/ 2700395 h 4575755"/>
              <a:gd name="connsiteX25" fmla="*/ 11517586 w 17848155"/>
              <a:gd name="connsiteY25" fmla="*/ 2814030 h 4575755"/>
              <a:gd name="connsiteX26" fmla="*/ 12161388 w 17848155"/>
              <a:gd name="connsiteY26" fmla="*/ 2966560 h 4575755"/>
              <a:gd name="connsiteX27" fmla="*/ 12553278 w 17848155"/>
              <a:gd name="connsiteY27" fmla="*/ 3086455 h 4575755"/>
              <a:gd name="connsiteX28" fmla="*/ 12977821 w 17848155"/>
              <a:gd name="connsiteY28" fmla="*/ 3053798 h 4575755"/>
              <a:gd name="connsiteX29" fmla="*/ 13418692 w 17848155"/>
              <a:gd name="connsiteY29" fmla="*/ 3021141 h 4575755"/>
              <a:gd name="connsiteX30" fmla="*/ 14080742 w 17848155"/>
              <a:gd name="connsiteY30" fmla="*/ 3026584 h 4575755"/>
              <a:gd name="connsiteX31" fmla="*/ 14888758 w 17848155"/>
              <a:gd name="connsiteY31" fmla="*/ 3017182 h 4575755"/>
              <a:gd name="connsiteX32" fmla="*/ 16155460 w 17848155"/>
              <a:gd name="connsiteY32" fmla="*/ 3136431 h 4575755"/>
              <a:gd name="connsiteX33" fmla="*/ 17791284 w 17848155"/>
              <a:gd name="connsiteY33" fmla="*/ 3273491 h 4575755"/>
              <a:gd name="connsiteX34" fmla="*/ 17323595 w 17848155"/>
              <a:gd name="connsiteY34" fmla="*/ 3140813 h 4575755"/>
              <a:gd name="connsiteX35" fmla="*/ 15897666 w 17848155"/>
              <a:gd name="connsiteY35" fmla="*/ 2971166 h 4575755"/>
              <a:gd name="connsiteX36" fmla="*/ 14487471 w 17848155"/>
              <a:gd name="connsiteY36" fmla="*/ 2683189 h 4575755"/>
              <a:gd name="connsiteX37" fmla="*/ 13348430 w 17848155"/>
              <a:gd name="connsiteY37" fmla="*/ 1670818 h 4575755"/>
              <a:gd name="connsiteX38" fmla="*/ 12771981 w 17848155"/>
              <a:gd name="connsiteY38" fmla="*/ 1203227 h 4575755"/>
              <a:gd name="connsiteX39" fmla="*/ 12310824 w 17848155"/>
              <a:gd name="connsiteY39" fmla="*/ 1031035 h 4575755"/>
              <a:gd name="connsiteX40" fmla="*/ 11871930 w 17848155"/>
              <a:gd name="connsiteY40" fmla="*/ 857853 h 4575755"/>
              <a:gd name="connsiteX41" fmla="*/ 11423638 w 17848155"/>
              <a:gd name="connsiteY41" fmla="*/ 630243 h 4575755"/>
              <a:gd name="connsiteX42" fmla="*/ 10906566 w 17848155"/>
              <a:gd name="connsiteY42" fmla="*/ 441721 h 4575755"/>
              <a:gd name="connsiteX43" fmla="*/ 10495878 w 17848155"/>
              <a:gd name="connsiteY43" fmla="*/ 212627 h 4575755"/>
              <a:gd name="connsiteX44" fmla="*/ 10038678 w 17848155"/>
              <a:gd name="connsiteY44" fmla="*/ 179970 h 4575755"/>
              <a:gd name="connsiteX45" fmla="*/ 8895678 w 17848155"/>
              <a:gd name="connsiteY45" fmla="*/ 33012 h 4575755"/>
              <a:gd name="connsiteX46" fmla="*/ 7491421 w 17848155"/>
              <a:gd name="connsiteY46" fmla="*/ 16684 h 4575755"/>
              <a:gd name="connsiteX47" fmla="*/ 6805621 w 17848155"/>
              <a:gd name="connsiteY47" fmla="*/ 355 h 4575755"/>
              <a:gd name="connsiteX48" fmla="*/ 5662621 w 17848155"/>
              <a:gd name="connsiteY48" fmla="*/ 33012 h 4575755"/>
              <a:gd name="connsiteX49" fmla="*/ 5025806 w 17848155"/>
              <a:gd name="connsiteY49" fmla="*/ 98327 h 4575755"/>
              <a:gd name="connsiteX50" fmla="*/ 3899135 w 17848155"/>
              <a:gd name="connsiteY50" fmla="*/ 147312 h 4575755"/>
              <a:gd name="connsiteX51" fmla="*/ 3099035 w 17848155"/>
              <a:gd name="connsiteY51" fmla="*/ 326927 h 4575755"/>
              <a:gd name="connsiteX52" fmla="*/ 2266278 w 17848155"/>
              <a:gd name="connsiteY52" fmla="*/ 522870 h 4575755"/>
              <a:gd name="connsiteX53" fmla="*/ 1841735 w 17848155"/>
              <a:gd name="connsiteY53" fmla="*/ 686155 h 4575755"/>
              <a:gd name="connsiteX54" fmla="*/ 1417192 w 17848155"/>
              <a:gd name="connsiteY54" fmla="*/ 849441 h 4575755"/>
              <a:gd name="connsiteX55" fmla="*/ 862021 w 17848155"/>
              <a:gd name="connsiteY55" fmla="*/ 1176012 h 4575755"/>
              <a:gd name="connsiteX56" fmla="*/ 437478 w 17848155"/>
              <a:gd name="connsiteY56" fmla="*/ 1502584 h 4575755"/>
              <a:gd name="connsiteX57" fmla="*/ 159892 w 17848155"/>
              <a:gd name="connsiteY57" fmla="*/ 1861812 h 4575755"/>
              <a:gd name="connsiteX58" fmla="*/ 12935 w 17848155"/>
              <a:gd name="connsiteY58" fmla="*/ 2384327 h 4575755"/>
              <a:gd name="connsiteX59" fmla="*/ 12935 w 17848155"/>
              <a:gd name="connsiteY59" fmla="*/ 2694570 h 4575755"/>
              <a:gd name="connsiteX60" fmla="*/ 61921 w 17848155"/>
              <a:gd name="connsiteY60" fmla="*/ 2906841 h 4575755"/>
              <a:gd name="connsiteX61" fmla="*/ 143563 w 17848155"/>
              <a:gd name="connsiteY61" fmla="*/ 3021141 h 4575755"/>
              <a:gd name="connsiteX0" fmla="*/ 45592 w 17848155"/>
              <a:gd name="connsiteY0" fmla="*/ 2972155 h 4475857"/>
              <a:gd name="connsiteX1" fmla="*/ 421149 w 17848155"/>
              <a:gd name="connsiteY1" fmla="*/ 2972155 h 4475857"/>
              <a:gd name="connsiteX2" fmla="*/ 772398 w 17848155"/>
              <a:gd name="connsiteY2" fmla="*/ 2881120 h 4475857"/>
              <a:gd name="connsiteX3" fmla="*/ 1327539 w 17848155"/>
              <a:gd name="connsiteY3" fmla="*/ 2822733 h 4475857"/>
              <a:gd name="connsiteX4" fmla="*/ 1834071 w 17848155"/>
              <a:gd name="connsiteY4" fmla="*/ 2634418 h 4475857"/>
              <a:gd name="connsiteX5" fmla="*/ 2119645 w 17848155"/>
              <a:gd name="connsiteY5" fmla="*/ 2686524 h 4475857"/>
              <a:gd name="connsiteX6" fmla="*/ 2707146 w 17848155"/>
              <a:gd name="connsiteY6" fmla="*/ 2774429 h 4475857"/>
              <a:gd name="connsiteX7" fmla="*/ 3229668 w 17848155"/>
              <a:gd name="connsiteY7" fmla="*/ 2807087 h 4475857"/>
              <a:gd name="connsiteX8" fmla="*/ 3597243 w 17848155"/>
              <a:gd name="connsiteY8" fmla="*/ 2830352 h 4475857"/>
              <a:gd name="connsiteX9" fmla="*/ 4265695 w 17848155"/>
              <a:gd name="connsiteY9" fmla="*/ 2775782 h 4475857"/>
              <a:gd name="connsiteX10" fmla="*/ 4797202 w 17848155"/>
              <a:gd name="connsiteY10" fmla="*/ 2876882 h 4475857"/>
              <a:gd name="connsiteX11" fmla="*/ 5098784 w 17848155"/>
              <a:gd name="connsiteY11" fmla="*/ 2886937 h 4475857"/>
              <a:gd name="connsiteX12" fmla="*/ 5653305 w 17848155"/>
              <a:gd name="connsiteY12" fmla="*/ 2920271 h 4475857"/>
              <a:gd name="connsiteX13" fmla="*/ 6061846 w 17848155"/>
              <a:gd name="connsiteY13" fmla="*/ 3047778 h 4475857"/>
              <a:gd name="connsiteX14" fmla="*/ 6429748 w 17848155"/>
              <a:gd name="connsiteY14" fmla="*/ 3100575 h 4475857"/>
              <a:gd name="connsiteX15" fmla="*/ 6903592 w 17848155"/>
              <a:gd name="connsiteY15" fmla="*/ 4474384 h 4475857"/>
              <a:gd name="connsiteX16" fmla="*/ 7172506 w 17848155"/>
              <a:gd name="connsiteY16" fmla="*/ 2806230 h 4475857"/>
              <a:gd name="connsiteX17" fmla="*/ 7704031 w 17848155"/>
              <a:gd name="connsiteY17" fmla="*/ 2952508 h 4475857"/>
              <a:gd name="connsiteX18" fmla="*/ 8103587 w 17848155"/>
              <a:gd name="connsiteY18" fmla="*/ 2746504 h 4475857"/>
              <a:gd name="connsiteX19" fmla="*/ 8593441 w 17848155"/>
              <a:gd name="connsiteY19" fmla="*/ 2719437 h 4475857"/>
              <a:gd name="connsiteX20" fmla="*/ 9018316 w 17848155"/>
              <a:gd name="connsiteY20" fmla="*/ 2715619 h 4475857"/>
              <a:gd name="connsiteX21" fmla="*/ 9164589 w 17848155"/>
              <a:gd name="connsiteY21" fmla="*/ 2705550 h 4475857"/>
              <a:gd name="connsiteX22" fmla="*/ 9833746 w 17848155"/>
              <a:gd name="connsiteY22" fmla="*/ 2688552 h 4475857"/>
              <a:gd name="connsiteX23" fmla="*/ 10446549 w 17848155"/>
              <a:gd name="connsiteY23" fmla="*/ 2668413 h 4475857"/>
              <a:gd name="connsiteX24" fmla="*/ 10822765 w 17848155"/>
              <a:gd name="connsiteY24" fmla="*/ 2700395 h 4475857"/>
              <a:gd name="connsiteX25" fmla="*/ 11517586 w 17848155"/>
              <a:gd name="connsiteY25" fmla="*/ 2814030 h 4475857"/>
              <a:gd name="connsiteX26" fmla="*/ 12161388 w 17848155"/>
              <a:gd name="connsiteY26" fmla="*/ 2966560 h 4475857"/>
              <a:gd name="connsiteX27" fmla="*/ 12553278 w 17848155"/>
              <a:gd name="connsiteY27" fmla="*/ 3086455 h 4475857"/>
              <a:gd name="connsiteX28" fmla="*/ 12977821 w 17848155"/>
              <a:gd name="connsiteY28" fmla="*/ 3053798 h 4475857"/>
              <a:gd name="connsiteX29" fmla="*/ 13418692 w 17848155"/>
              <a:gd name="connsiteY29" fmla="*/ 3021141 h 4475857"/>
              <a:gd name="connsiteX30" fmla="*/ 14080742 w 17848155"/>
              <a:gd name="connsiteY30" fmla="*/ 3026584 h 4475857"/>
              <a:gd name="connsiteX31" fmla="*/ 14888758 w 17848155"/>
              <a:gd name="connsiteY31" fmla="*/ 3017182 h 4475857"/>
              <a:gd name="connsiteX32" fmla="*/ 16155460 w 17848155"/>
              <a:gd name="connsiteY32" fmla="*/ 3136431 h 4475857"/>
              <a:gd name="connsiteX33" fmla="*/ 17791284 w 17848155"/>
              <a:gd name="connsiteY33" fmla="*/ 3273491 h 4475857"/>
              <a:gd name="connsiteX34" fmla="*/ 17323595 w 17848155"/>
              <a:gd name="connsiteY34" fmla="*/ 3140813 h 4475857"/>
              <a:gd name="connsiteX35" fmla="*/ 15897666 w 17848155"/>
              <a:gd name="connsiteY35" fmla="*/ 2971166 h 4475857"/>
              <a:gd name="connsiteX36" fmla="*/ 14487471 w 17848155"/>
              <a:gd name="connsiteY36" fmla="*/ 2683189 h 4475857"/>
              <a:gd name="connsiteX37" fmla="*/ 13348430 w 17848155"/>
              <a:gd name="connsiteY37" fmla="*/ 1670818 h 4475857"/>
              <a:gd name="connsiteX38" fmla="*/ 12771981 w 17848155"/>
              <a:gd name="connsiteY38" fmla="*/ 1203227 h 4475857"/>
              <a:gd name="connsiteX39" fmla="*/ 12310824 w 17848155"/>
              <a:gd name="connsiteY39" fmla="*/ 1031035 h 4475857"/>
              <a:gd name="connsiteX40" fmla="*/ 11871930 w 17848155"/>
              <a:gd name="connsiteY40" fmla="*/ 857853 h 4475857"/>
              <a:gd name="connsiteX41" fmla="*/ 11423638 w 17848155"/>
              <a:gd name="connsiteY41" fmla="*/ 630243 h 4475857"/>
              <a:gd name="connsiteX42" fmla="*/ 10906566 w 17848155"/>
              <a:gd name="connsiteY42" fmla="*/ 441721 h 4475857"/>
              <a:gd name="connsiteX43" fmla="*/ 10495878 w 17848155"/>
              <a:gd name="connsiteY43" fmla="*/ 212627 h 4475857"/>
              <a:gd name="connsiteX44" fmla="*/ 10038678 w 17848155"/>
              <a:gd name="connsiteY44" fmla="*/ 179970 h 4475857"/>
              <a:gd name="connsiteX45" fmla="*/ 8895678 w 17848155"/>
              <a:gd name="connsiteY45" fmla="*/ 33012 h 4475857"/>
              <a:gd name="connsiteX46" fmla="*/ 7491421 w 17848155"/>
              <a:gd name="connsiteY46" fmla="*/ 16684 h 4475857"/>
              <a:gd name="connsiteX47" fmla="*/ 6805621 w 17848155"/>
              <a:gd name="connsiteY47" fmla="*/ 355 h 4475857"/>
              <a:gd name="connsiteX48" fmla="*/ 5662621 w 17848155"/>
              <a:gd name="connsiteY48" fmla="*/ 33012 h 4475857"/>
              <a:gd name="connsiteX49" fmla="*/ 5025806 w 17848155"/>
              <a:gd name="connsiteY49" fmla="*/ 98327 h 4475857"/>
              <a:gd name="connsiteX50" fmla="*/ 3899135 w 17848155"/>
              <a:gd name="connsiteY50" fmla="*/ 147312 h 4475857"/>
              <a:gd name="connsiteX51" fmla="*/ 3099035 w 17848155"/>
              <a:gd name="connsiteY51" fmla="*/ 326927 h 4475857"/>
              <a:gd name="connsiteX52" fmla="*/ 2266278 w 17848155"/>
              <a:gd name="connsiteY52" fmla="*/ 522870 h 4475857"/>
              <a:gd name="connsiteX53" fmla="*/ 1841735 w 17848155"/>
              <a:gd name="connsiteY53" fmla="*/ 686155 h 4475857"/>
              <a:gd name="connsiteX54" fmla="*/ 1417192 w 17848155"/>
              <a:gd name="connsiteY54" fmla="*/ 849441 h 4475857"/>
              <a:gd name="connsiteX55" fmla="*/ 862021 w 17848155"/>
              <a:gd name="connsiteY55" fmla="*/ 1176012 h 4475857"/>
              <a:gd name="connsiteX56" fmla="*/ 437478 w 17848155"/>
              <a:gd name="connsiteY56" fmla="*/ 1502584 h 4475857"/>
              <a:gd name="connsiteX57" fmla="*/ 159892 w 17848155"/>
              <a:gd name="connsiteY57" fmla="*/ 1861812 h 4475857"/>
              <a:gd name="connsiteX58" fmla="*/ 12935 w 17848155"/>
              <a:gd name="connsiteY58" fmla="*/ 2384327 h 4475857"/>
              <a:gd name="connsiteX59" fmla="*/ 12935 w 17848155"/>
              <a:gd name="connsiteY59" fmla="*/ 2694570 h 4475857"/>
              <a:gd name="connsiteX60" fmla="*/ 61921 w 17848155"/>
              <a:gd name="connsiteY60" fmla="*/ 2906841 h 4475857"/>
              <a:gd name="connsiteX61" fmla="*/ 143563 w 17848155"/>
              <a:gd name="connsiteY61" fmla="*/ 3021141 h 4475857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98784 w 17848155"/>
              <a:gd name="connsiteY11" fmla="*/ 2886937 h 3273500"/>
              <a:gd name="connsiteX12" fmla="*/ 5653305 w 17848155"/>
              <a:gd name="connsiteY12" fmla="*/ 2920271 h 3273500"/>
              <a:gd name="connsiteX13" fmla="*/ 6061846 w 17848155"/>
              <a:gd name="connsiteY13" fmla="*/ 3047778 h 3273500"/>
              <a:gd name="connsiteX14" fmla="*/ 6429748 w 17848155"/>
              <a:gd name="connsiteY14" fmla="*/ 3100575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98784 w 17848155"/>
              <a:gd name="connsiteY11" fmla="*/ 2886937 h 3273500"/>
              <a:gd name="connsiteX12" fmla="*/ 5653305 w 17848155"/>
              <a:gd name="connsiteY12" fmla="*/ 2920271 h 3273500"/>
              <a:gd name="connsiteX13" fmla="*/ 6061846 w 17848155"/>
              <a:gd name="connsiteY13" fmla="*/ 3047778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98784 w 17848155"/>
              <a:gd name="connsiteY11" fmla="*/ 2886937 h 3273500"/>
              <a:gd name="connsiteX12" fmla="*/ 5653305 w 17848155"/>
              <a:gd name="connsiteY12" fmla="*/ 2920271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98784 w 17848155"/>
              <a:gd name="connsiteY11" fmla="*/ 2886937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57801 w 17848155"/>
              <a:gd name="connsiteY11" fmla="*/ 2708001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483211 h 3273500"/>
              <a:gd name="connsiteX11" fmla="*/ 5057801 w 17848155"/>
              <a:gd name="connsiteY11" fmla="*/ 2708001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483211 h 3273500"/>
              <a:gd name="connsiteX11" fmla="*/ 5057801 w 17848155"/>
              <a:gd name="connsiteY11" fmla="*/ 2708001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663048 w 17848155"/>
              <a:gd name="connsiteY17" fmla="*/ 2630420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483211 h 3273500"/>
              <a:gd name="connsiteX11" fmla="*/ 5057801 w 17848155"/>
              <a:gd name="connsiteY11" fmla="*/ 2708001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663048 w 17848155"/>
              <a:gd name="connsiteY17" fmla="*/ 2630420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64 w 17848155"/>
              <a:gd name="connsiteY36" fmla="*/ 2468467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51925"/>
              <a:gd name="connsiteY0" fmla="*/ 2972155 h 3274041"/>
              <a:gd name="connsiteX1" fmla="*/ 421149 w 17851925"/>
              <a:gd name="connsiteY1" fmla="*/ 2972155 h 3274041"/>
              <a:gd name="connsiteX2" fmla="*/ 772398 w 17851925"/>
              <a:gd name="connsiteY2" fmla="*/ 2881120 h 3274041"/>
              <a:gd name="connsiteX3" fmla="*/ 1327539 w 17851925"/>
              <a:gd name="connsiteY3" fmla="*/ 2822733 h 3274041"/>
              <a:gd name="connsiteX4" fmla="*/ 1834071 w 17851925"/>
              <a:gd name="connsiteY4" fmla="*/ 2634418 h 3274041"/>
              <a:gd name="connsiteX5" fmla="*/ 2119645 w 17851925"/>
              <a:gd name="connsiteY5" fmla="*/ 2686524 h 3274041"/>
              <a:gd name="connsiteX6" fmla="*/ 2707146 w 17851925"/>
              <a:gd name="connsiteY6" fmla="*/ 2774429 h 3274041"/>
              <a:gd name="connsiteX7" fmla="*/ 3229668 w 17851925"/>
              <a:gd name="connsiteY7" fmla="*/ 2807087 h 3274041"/>
              <a:gd name="connsiteX8" fmla="*/ 3597243 w 17851925"/>
              <a:gd name="connsiteY8" fmla="*/ 2830352 h 3274041"/>
              <a:gd name="connsiteX9" fmla="*/ 4265695 w 17851925"/>
              <a:gd name="connsiteY9" fmla="*/ 2775782 h 3274041"/>
              <a:gd name="connsiteX10" fmla="*/ 4797202 w 17851925"/>
              <a:gd name="connsiteY10" fmla="*/ 2483211 h 3274041"/>
              <a:gd name="connsiteX11" fmla="*/ 5057801 w 17851925"/>
              <a:gd name="connsiteY11" fmla="*/ 2708001 h 3274041"/>
              <a:gd name="connsiteX12" fmla="*/ 5653305 w 17851925"/>
              <a:gd name="connsiteY12" fmla="*/ 2669767 h 3274041"/>
              <a:gd name="connsiteX13" fmla="*/ 6102830 w 17851925"/>
              <a:gd name="connsiteY13" fmla="*/ 2761474 h 3274041"/>
              <a:gd name="connsiteX14" fmla="*/ 6429748 w 17851925"/>
              <a:gd name="connsiteY14" fmla="*/ 2814271 h 3274041"/>
              <a:gd name="connsiteX15" fmla="*/ 6821628 w 17851925"/>
              <a:gd name="connsiteY15" fmla="*/ 2756560 h 3274041"/>
              <a:gd name="connsiteX16" fmla="*/ 7172506 w 17851925"/>
              <a:gd name="connsiteY16" fmla="*/ 2806230 h 3274041"/>
              <a:gd name="connsiteX17" fmla="*/ 7663048 w 17851925"/>
              <a:gd name="connsiteY17" fmla="*/ 2630420 h 3274041"/>
              <a:gd name="connsiteX18" fmla="*/ 8103587 w 17851925"/>
              <a:gd name="connsiteY18" fmla="*/ 2746504 h 3274041"/>
              <a:gd name="connsiteX19" fmla="*/ 8593441 w 17851925"/>
              <a:gd name="connsiteY19" fmla="*/ 2719437 h 3274041"/>
              <a:gd name="connsiteX20" fmla="*/ 9018316 w 17851925"/>
              <a:gd name="connsiteY20" fmla="*/ 2715619 h 3274041"/>
              <a:gd name="connsiteX21" fmla="*/ 9164589 w 17851925"/>
              <a:gd name="connsiteY21" fmla="*/ 2705550 h 3274041"/>
              <a:gd name="connsiteX22" fmla="*/ 9833746 w 17851925"/>
              <a:gd name="connsiteY22" fmla="*/ 2688552 h 3274041"/>
              <a:gd name="connsiteX23" fmla="*/ 10446549 w 17851925"/>
              <a:gd name="connsiteY23" fmla="*/ 2668413 h 3274041"/>
              <a:gd name="connsiteX24" fmla="*/ 10822765 w 17851925"/>
              <a:gd name="connsiteY24" fmla="*/ 2700395 h 3274041"/>
              <a:gd name="connsiteX25" fmla="*/ 11517586 w 17851925"/>
              <a:gd name="connsiteY25" fmla="*/ 2814030 h 3274041"/>
              <a:gd name="connsiteX26" fmla="*/ 12161388 w 17851925"/>
              <a:gd name="connsiteY26" fmla="*/ 2966560 h 3274041"/>
              <a:gd name="connsiteX27" fmla="*/ 12553278 w 17851925"/>
              <a:gd name="connsiteY27" fmla="*/ 3086455 h 3274041"/>
              <a:gd name="connsiteX28" fmla="*/ 12977821 w 17851925"/>
              <a:gd name="connsiteY28" fmla="*/ 3053798 h 3274041"/>
              <a:gd name="connsiteX29" fmla="*/ 13418692 w 17851925"/>
              <a:gd name="connsiteY29" fmla="*/ 3021141 h 3274041"/>
              <a:gd name="connsiteX30" fmla="*/ 14080742 w 17851925"/>
              <a:gd name="connsiteY30" fmla="*/ 3026584 h 3274041"/>
              <a:gd name="connsiteX31" fmla="*/ 14888758 w 17851925"/>
              <a:gd name="connsiteY31" fmla="*/ 3017182 h 3274041"/>
              <a:gd name="connsiteX32" fmla="*/ 16155460 w 17851925"/>
              <a:gd name="connsiteY32" fmla="*/ 3136431 h 3274041"/>
              <a:gd name="connsiteX33" fmla="*/ 17791284 w 17851925"/>
              <a:gd name="connsiteY33" fmla="*/ 3273491 h 3274041"/>
              <a:gd name="connsiteX34" fmla="*/ 17323595 w 17851925"/>
              <a:gd name="connsiteY34" fmla="*/ 3140813 h 3274041"/>
              <a:gd name="connsiteX35" fmla="*/ 15651759 w 17851925"/>
              <a:gd name="connsiteY35" fmla="*/ 2398552 h 3274041"/>
              <a:gd name="connsiteX36" fmla="*/ 14487464 w 17851925"/>
              <a:gd name="connsiteY36" fmla="*/ 2468467 h 3274041"/>
              <a:gd name="connsiteX37" fmla="*/ 13348430 w 17851925"/>
              <a:gd name="connsiteY37" fmla="*/ 1670818 h 3274041"/>
              <a:gd name="connsiteX38" fmla="*/ 12771981 w 17851925"/>
              <a:gd name="connsiteY38" fmla="*/ 1203227 h 3274041"/>
              <a:gd name="connsiteX39" fmla="*/ 12310824 w 17851925"/>
              <a:gd name="connsiteY39" fmla="*/ 1031035 h 3274041"/>
              <a:gd name="connsiteX40" fmla="*/ 11871930 w 17851925"/>
              <a:gd name="connsiteY40" fmla="*/ 857853 h 3274041"/>
              <a:gd name="connsiteX41" fmla="*/ 11423638 w 17851925"/>
              <a:gd name="connsiteY41" fmla="*/ 630243 h 3274041"/>
              <a:gd name="connsiteX42" fmla="*/ 10906566 w 17851925"/>
              <a:gd name="connsiteY42" fmla="*/ 441721 h 3274041"/>
              <a:gd name="connsiteX43" fmla="*/ 10495878 w 17851925"/>
              <a:gd name="connsiteY43" fmla="*/ 212627 h 3274041"/>
              <a:gd name="connsiteX44" fmla="*/ 10038678 w 17851925"/>
              <a:gd name="connsiteY44" fmla="*/ 179970 h 3274041"/>
              <a:gd name="connsiteX45" fmla="*/ 8895678 w 17851925"/>
              <a:gd name="connsiteY45" fmla="*/ 33012 h 3274041"/>
              <a:gd name="connsiteX46" fmla="*/ 7491421 w 17851925"/>
              <a:gd name="connsiteY46" fmla="*/ 16684 h 3274041"/>
              <a:gd name="connsiteX47" fmla="*/ 6805621 w 17851925"/>
              <a:gd name="connsiteY47" fmla="*/ 355 h 3274041"/>
              <a:gd name="connsiteX48" fmla="*/ 5662621 w 17851925"/>
              <a:gd name="connsiteY48" fmla="*/ 33012 h 3274041"/>
              <a:gd name="connsiteX49" fmla="*/ 5025806 w 17851925"/>
              <a:gd name="connsiteY49" fmla="*/ 98327 h 3274041"/>
              <a:gd name="connsiteX50" fmla="*/ 3899135 w 17851925"/>
              <a:gd name="connsiteY50" fmla="*/ 147312 h 3274041"/>
              <a:gd name="connsiteX51" fmla="*/ 3099035 w 17851925"/>
              <a:gd name="connsiteY51" fmla="*/ 326927 h 3274041"/>
              <a:gd name="connsiteX52" fmla="*/ 2266278 w 17851925"/>
              <a:gd name="connsiteY52" fmla="*/ 522870 h 3274041"/>
              <a:gd name="connsiteX53" fmla="*/ 1841735 w 17851925"/>
              <a:gd name="connsiteY53" fmla="*/ 686155 h 3274041"/>
              <a:gd name="connsiteX54" fmla="*/ 1417192 w 17851925"/>
              <a:gd name="connsiteY54" fmla="*/ 849441 h 3274041"/>
              <a:gd name="connsiteX55" fmla="*/ 862021 w 17851925"/>
              <a:gd name="connsiteY55" fmla="*/ 1176012 h 3274041"/>
              <a:gd name="connsiteX56" fmla="*/ 437478 w 17851925"/>
              <a:gd name="connsiteY56" fmla="*/ 1502584 h 3274041"/>
              <a:gd name="connsiteX57" fmla="*/ 159892 w 17851925"/>
              <a:gd name="connsiteY57" fmla="*/ 1861812 h 3274041"/>
              <a:gd name="connsiteX58" fmla="*/ 12935 w 17851925"/>
              <a:gd name="connsiteY58" fmla="*/ 2384327 h 3274041"/>
              <a:gd name="connsiteX59" fmla="*/ 12935 w 17851925"/>
              <a:gd name="connsiteY59" fmla="*/ 2694570 h 3274041"/>
              <a:gd name="connsiteX60" fmla="*/ 61921 w 17851925"/>
              <a:gd name="connsiteY60" fmla="*/ 2906841 h 3274041"/>
              <a:gd name="connsiteX61" fmla="*/ 143563 w 17851925"/>
              <a:gd name="connsiteY61" fmla="*/ 3021141 h 3274041"/>
              <a:gd name="connsiteX0" fmla="*/ 45592 w 17795244"/>
              <a:gd name="connsiteY0" fmla="*/ 2972155 h 3321368"/>
              <a:gd name="connsiteX1" fmla="*/ 421149 w 17795244"/>
              <a:gd name="connsiteY1" fmla="*/ 2972155 h 3321368"/>
              <a:gd name="connsiteX2" fmla="*/ 772398 w 17795244"/>
              <a:gd name="connsiteY2" fmla="*/ 2881120 h 3321368"/>
              <a:gd name="connsiteX3" fmla="*/ 1327539 w 17795244"/>
              <a:gd name="connsiteY3" fmla="*/ 2822733 h 3321368"/>
              <a:gd name="connsiteX4" fmla="*/ 1834071 w 17795244"/>
              <a:gd name="connsiteY4" fmla="*/ 2634418 h 3321368"/>
              <a:gd name="connsiteX5" fmla="*/ 2119645 w 17795244"/>
              <a:gd name="connsiteY5" fmla="*/ 2686524 h 3321368"/>
              <a:gd name="connsiteX6" fmla="*/ 2707146 w 17795244"/>
              <a:gd name="connsiteY6" fmla="*/ 2774429 h 3321368"/>
              <a:gd name="connsiteX7" fmla="*/ 3229668 w 17795244"/>
              <a:gd name="connsiteY7" fmla="*/ 2807087 h 3321368"/>
              <a:gd name="connsiteX8" fmla="*/ 3597243 w 17795244"/>
              <a:gd name="connsiteY8" fmla="*/ 2830352 h 3321368"/>
              <a:gd name="connsiteX9" fmla="*/ 4265695 w 17795244"/>
              <a:gd name="connsiteY9" fmla="*/ 2775782 h 3321368"/>
              <a:gd name="connsiteX10" fmla="*/ 4797202 w 17795244"/>
              <a:gd name="connsiteY10" fmla="*/ 2483211 h 3321368"/>
              <a:gd name="connsiteX11" fmla="*/ 5057801 w 17795244"/>
              <a:gd name="connsiteY11" fmla="*/ 2708001 h 3321368"/>
              <a:gd name="connsiteX12" fmla="*/ 5653305 w 17795244"/>
              <a:gd name="connsiteY12" fmla="*/ 2669767 h 3321368"/>
              <a:gd name="connsiteX13" fmla="*/ 6102830 w 17795244"/>
              <a:gd name="connsiteY13" fmla="*/ 2761474 h 3321368"/>
              <a:gd name="connsiteX14" fmla="*/ 6429748 w 17795244"/>
              <a:gd name="connsiteY14" fmla="*/ 2814271 h 3321368"/>
              <a:gd name="connsiteX15" fmla="*/ 6821628 w 17795244"/>
              <a:gd name="connsiteY15" fmla="*/ 2756560 h 3321368"/>
              <a:gd name="connsiteX16" fmla="*/ 7172506 w 17795244"/>
              <a:gd name="connsiteY16" fmla="*/ 2806230 h 3321368"/>
              <a:gd name="connsiteX17" fmla="*/ 7663048 w 17795244"/>
              <a:gd name="connsiteY17" fmla="*/ 2630420 h 3321368"/>
              <a:gd name="connsiteX18" fmla="*/ 8103587 w 17795244"/>
              <a:gd name="connsiteY18" fmla="*/ 2746504 h 3321368"/>
              <a:gd name="connsiteX19" fmla="*/ 8593441 w 17795244"/>
              <a:gd name="connsiteY19" fmla="*/ 2719437 h 3321368"/>
              <a:gd name="connsiteX20" fmla="*/ 9018316 w 17795244"/>
              <a:gd name="connsiteY20" fmla="*/ 2715619 h 3321368"/>
              <a:gd name="connsiteX21" fmla="*/ 9164589 w 17795244"/>
              <a:gd name="connsiteY21" fmla="*/ 2705550 h 3321368"/>
              <a:gd name="connsiteX22" fmla="*/ 9833746 w 17795244"/>
              <a:gd name="connsiteY22" fmla="*/ 2688552 h 3321368"/>
              <a:gd name="connsiteX23" fmla="*/ 10446549 w 17795244"/>
              <a:gd name="connsiteY23" fmla="*/ 2668413 h 3321368"/>
              <a:gd name="connsiteX24" fmla="*/ 10822765 w 17795244"/>
              <a:gd name="connsiteY24" fmla="*/ 2700395 h 3321368"/>
              <a:gd name="connsiteX25" fmla="*/ 11517586 w 17795244"/>
              <a:gd name="connsiteY25" fmla="*/ 2814030 h 3321368"/>
              <a:gd name="connsiteX26" fmla="*/ 12161388 w 17795244"/>
              <a:gd name="connsiteY26" fmla="*/ 2966560 h 3321368"/>
              <a:gd name="connsiteX27" fmla="*/ 12553278 w 17795244"/>
              <a:gd name="connsiteY27" fmla="*/ 3086455 h 3321368"/>
              <a:gd name="connsiteX28" fmla="*/ 12977821 w 17795244"/>
              <a:gd name="connsiteY28" fmla="*/ 3053798 h 3321368"/>
              <a:gd name="connsiteX29" fmla="*/ 13418692 w 17795244"/>
              <a:gd name="connsiteY29" fmla="*/ 3021141 h 3321368"/>
              <a:gd name="connsiteX30" fmla="*/ 14080742 w 17795244"/>
              <a:gd name="connsiteY30" fmla="*/ 3026584 h 3321368"/>
              <a:gd name="connsiteX31" fmla="*/ 14888758 w 17795244"/>
              <a:gd name="connsiteY31" fmla="*/ 3017182 h 3321368"/>
              <a:gd name="connsiteX32" fmla="*/ 16155460 w 17795244"/>
              <a:gd name="connsiteY32" fmla="*/ 3136431 h 3321368"/>
              <a:gd name="connsiteX33" fmla="*/ 17791284 w 17795244"/>
              <a:gd name="connsiteY33" fmla="*/ 3273491 h 3321368"/>
              <a:gd name="connsiteX34" fmla="*/ 16585835 w 17795244"/>
              <a:gd name="connsiteY34" fmla="*/ 2246112 h 3321368"/>
              <a:gd name="connsiteX35" fmla="*/ 15651759 w 17795244"/>
              <a:gd name="connsiteY35" fmla="*/ 2398552 h 3321368"/>
              <a:gd name="connsiteX36" fmla="*/ 14487464 w 17795244"/>
              <a:gd name="connsiteY36" fmla="*/ 2468467 h 3321368"/>
              <a:gd name="connsiteX37" fmla="*/ 13348430 w 17795244"/>
              <a:gd name="connsiteY37" fmla="*/ 1670818 h 3321368"/>
              <a:gd name="connsiteX38" fmla="*/ 12771981 w 17795244"/>
              <a:gd name="connsiteY38" fmla="*/ 1203227 h 3321368"/>
              <a:gd name="connsiteX39" fmla="*/ 12310824 w 17795244"/>
              <a:gd name="connsiteY39" fmla="*/ 1031035 h 3321368"/>
              <a:gd name="connsiteX40" fmla="*/ 11871930 w 17795244"/>
              <a:gd name="connsiteY40" fmla="*/ 857853 h 3321368"/>
              <a:gd name="connsiteX41" fmla="*/ 11423638 w 17795244"/>
              <a:gd name="connsiteY41" fmla="*/ 630243 h 3321368"/>
              <a:gd name="connsiteX42" fmla="*/ 10906566 w 17795244"/>
              <a:gd name="connsiteY42" fmla="*/ 441721 h 3321368"/>
              <a:gd name="connsiteX43" fmla="*/ 10495878 w 17795244"/>
              <a:gd name="connsiteY43" fmla="*/ 212627 h 3321368"/>
              <a:gd name="connsiteX44" fmla="*/ 10038678 w 17795244"/>
              <a:gd name="connsiteY44" fmla="*/ 179970 h 3321368"/>
              <a:gd name="connsiteX45" fmla="*/ 8895678 w 17795244"/>
              <a:gd name="connsiteY45" fmla="*/ 33012 h 3321368"/>
              <a:gd name="connsiteX46" fmla="*/ 7491421 w 17795244"/>
              <a:gd name="connsiteY46" fmla="*/ 16684 h 3321368"/>
              <a:gd name="connsiteX47" fmla="*/ 6805621 w 17795244"/>
              <a:gd name="connsiteY47" fmla="*/ 355 h 3321368"/>
              <a:gd name="connsiteX48" fmla="*/ 5662621 w 17795244"/>
              <a:gd name="connsiteY48" fmla="*/ 33012 h 3321368"/>
              <a:gd name="connsiteX49" fmla="*/ 5025806 w 17795244"/>
              <a:gd name="connsiteY49" fmla="*/ 98327 h 3321368"/>
              <a:gd name="connsiteX50" fmla="*/ 3899135 w 17795244"/>
              <a:gd name="connsiteY50" fmla="*/ 147312 h 3321368"/>
              <a:gd name="connsiteX51" fmla="*/ 3099035 w 17795244"/>
              <a:gd name="connsiteY51" fmla="*/ 326927 h 3321368"/>
              <a:gd name="connsiteX52" fmla="*/ 2266278 w 17795244"/>
              <a:gd name="connsiteY52" fmla="*/ 522870 h 3321368"/>
              <a:gd name="connsiteX53" fmla="*/ 1841735 w 17795244"/>
              <a:gd name="connsiteY53" fmla="*/ 686155 h 3321368"/>
              <a:gd name="connsiteX54" fmla="*/ 1417192 w 17795244"/>
              <a:gd name="connsiteY54" fmla="*/ 849441 h 3321368"/>
              <a:gd name="connsiteX55" fmla="*/ 862021 w 17795244"/>
              <a:gd name="connsiteY55" fmla="*/ 1176012 h 3321368"/>
              <a:gd name="connsiteX56" fmla="*/ 437478 w 17795244"/>
              <a:gd name="connsiteY56" fmla="*/ 1502584 h 3321368"/>
              <a:gd name="connsiteX57" fmla="*/ 159892 w 17795244"/>
              <a:gd name="connsiteY57" fmla="*/ 1861812 h 3321368"/>
              <a:gd name="connsiteX58" fmla="*/ 12935 w 17795244"/>
              <a:gd name="connsiteY58" fmla="*/ 2384327 h 3321368"/>
              <a:gd name="connsiteX59" fmla="*/ 12935 w 17795244"/>
              <a:gd name="connsiteY59" fmla="*/ 2694570 h 3321368"/>
              <a:gd name="connsiteX60" fmla="*/ 61921 w 17795244"/>
              <a:gd name="connsiteY60" fmla="*/ 2906841 h 3321368"/>
              <a:gd name="connsiteX61" fmla="*/ 143563 w 17795244"/>
              <a:gd name="connsiteY61" fmla="*/ 3021141 h 3321368"/>
              <a:gd name="connsiteX0" fmla="*/ 45592 w 17795278"/>
              <a:gd name="connsiteY0" fmla="*/ 2972155 h 3321368"/>
              <a:gd name="connsiteX1" fmla="*/ 421149 w 17795278"/>
              <a:gd name="connsiteY1" fmla="*/ 2972155 h 3321368"/>
              <a:gd name="connsiteX2" fmla="*/ 772398 w 17795278"/>
              <a:gd name="connsiteY2" fmla="*/ 2881120 h 3321368"/>
              <a:gd name="connsiteX3" fmla="*/ 1327539 w 17795278"/>
              <a:gd name="connsiteY3" fmla="*/ 2822733 h 3321368"/>
              <a:gd name="connsiteX4" fmla="*/ 1834071 w 17795278"/>
              <a:gd name="connsiteY4" fmla="*/ 2634418 h 3321368"/>
              <a:gd name="connsiteX5" fmla="*/ 2119645 w 17795278"/>
              <a:gd name="connsiteY5" fmla="*/ 2686524 h 3321368"/>
              <a:gd name="connsiteX6" fmla="*/ 2707146 w 17795278"/>
              <a:gd name="connsiteY6" fmla="*/ 2774429 h 3321368"/>
              <a:gd name="connsiteX7" fmla="*/ 3229668 w 17795278"/>
              <a:gd name="connsiteY7" fmla="*/ 2807087 h 3321368"/>
              <a:gd name="connsiteX8" fmla="*/ 3597243 w 17795278"/>
              <a:gd name="connsiteY8" fmla="*/ 2830352 h 3321368"/>
              <a:gd name="connsiteX9" fmla="*/ 4265695 w 17795278"/>
              <a:gd name="connsiteY9" fmla="*/ 2775782 h 3321368"/>
              <a:gd name="connsiteX10" fmla="*/ 4797202 w 17795278"/>
              <a:gd name="connsiteY10" fmla="*/ 2483211 h 3321368"/>
              <a:gd name="connsiteX11" fmla="*/ 5057801 w 17795278"/>
              <a:gd name="connsiteY11" fmla="*/ 2708001 h 3321368"/>
              <a:gd name="connsiteX12" fmla="*/ 5653305 w 17795278"/>
              <a:gd name="connsiteY12" fmla="*/ 2669767 h 3321368"/>
              <a:gd name="connsiteX13" fmla="*/ 6102830 w 17795278"/>
              <a:gd name="connsiteY13" fmla="*/ 2761474 h 3321368"/>
              <a:gd name="connsiteX14" fmla="*/ 6429748 w 17795278"/>
              <a:gd name="connsiteY14" fmla="*/ 2814271 h 3321368"/>
              <a:gd name="connsiteX15" fmla="*/ 6821628 w 17795278"/>
              <a:gd name="connsiteY15" fmla="*/ 2756560 h 3321368"/>
              <a:gd name="connsiteX16" fmla="*/ 7172506 w 17795278"/>
              <a:gd name="connsiteY16" fmla="*/ 2806230 h 3321368"/>
              <a:gd name="connsiteX17" fmla="*/ 7663048 w 17795278"/>
              <a:gd name="connsiteY17" fmla="*/ 2630420 h 3321368"/>
              <a:gd name="connsiteX18" fmla="*/ 8103587 w 17795278"/>
              <a:gd name="connsiteY18" fmla="*/ 2746504 h 3321368"/>
              <a:gd name="connsiteX19" fmla="*/ 8593441 w 17795278"/>
              <a:gd name="connsiteY19" fmla="*/ 2719437 h 3321368"/>
              <a:gd name="connsiteX20" fmla="*/ 9018316 w 17795278"/>
              <a:gd name="connsiteY20" fmla="*/ 2715619 h 3321368"/>
              <a:gd name="connsiteX21" fmla="*/ 9164589 w 17795278"/>
              <a:gd name="connsiteY21" fmla="*/ 2705550 h 3321368"/>
              <a:gd name="connsiteX22" fmla="*/ 9833746 w 17795278"/>
              <a:gd name="connsiteY22" fmla="*/ 2688552 h 3321368"/>
              <a:gd name="connsiteX23" fmla="*/ 10446549 w 17795278"/>
              <a:gd name="connsiteY23" fmla="*/ 2668413 h 3321368"/>
              <a:gd name="connsiteX24" fmla="*/ 10822765 w 17795278"/>
              <a:gd name="connsiteY24" fmla="*/ 2700395 h 3321368"/>
              <a:gd name="connsiteX25" fmla="*/ 11517586 w 17795278"/>
              <a:gd name="connsiteY25" fmla="*/ 2814030 h 3321368"/>
              <a:gd name="connsiteX26" fmla="*/ 12161388 w 17795278"/>
              <a:gd name="connsiteY26" fmla="*/ 2966560 h 3321368"/>
              <a:gd name="connsiteX27" fmla="*/ 12553278 w 17795278"/>
              <a:gd name="connsiteY27" fmla="*/ 3086455 h 3321368"/>
              <a:gd name="connsiteX28" fmla="*/ 12977821 w 17795278"/>
              <a:gd name="connsiteY28" fmla="*/ 3053798 h 3321368"/>
              <a:gd name="connsiteX29" fmla="*/ 13418692 w 17795278"/>
              <a:gd name="connsiteY29" fmla="*/ 3021141 h 3321368"/>
              <a:gd name="connsiteX30" fmla="*/ 14080742 w 17795278"/>
              <a:gd name="connsiteY30" fmla="*/ 3026584 h 3321368"/>
              <a:gd name="connsiteX31" fmla="*/ 14888758 w 17795278"/>
              <a:gd name="connsiteY31" fmla="*/ 3017182 h 3321368"/>
              <a:gd name="connsiteX32" fmla="*/ 16155460 w 17795278"/>
              <a:gd name="connsiteY32" fmla="*/ 3136431 h 3321368"/>
              <a:gd name="connsiteX33" fmla="*/ 17791284 w 17795278"/>
              <a:gd name="connsiteY33" fmla="*/ 3273491 h 3321368"/>
              <a:gd name="connsiteX34" fmla="*/ 16585835 w 17795278"/>
              <a:gd name="connsiteY34" fmla="*/ 2246112 h 3321368"/>
              <a:gd name="connsiteX35" fmla="*/ 15610776 w 17795278"/>
              <a:gd name="connsiteY35" fmla="*/ 2291184 h 3321368"/>
              <a:gd name="connsiteX36" fmla="*/ 14487464 w 17795278"/>
              <a:gd name="connsiteY36" fmla="*/ 2468467 h 3321368"/>
              <a:gd name="connsiteX37" fmla="*/ 13348430 w 17795278"/>
              <a:gd name="connsiteY37" fmla="*/ 1670818 h 3321368"/>
              <a:gd name="connsiteX38" fmla="*/ 12771981 w 17795278"/>
              <a:gd name="connsiteY38" fmla="*/ 1203227 h 3321368"/>
              <a:gd name="connsiteX39" fmla="*/ 12310824 w 17795278"/>
              <a:gd name="connsiteY39" fmla="*/ 1031035 h 3321368"/>
              <a:gd name="connsiteX40" fmla="*/ 11871930 w 17795278"/>
              <a:gd name="connsiteY40" fmla="*/ 857853 h 3321368"/>
              <a:gd name="connsiteX41" fmla="*/ 11423638 w 17795278"/>
              <a:gd name="connsiteY41" fmla="*/ 630243 h 3321368"/>
              <a:gd name="connsiteX42" fmla="*/ 10906566 w 17795278"/>
              <a:gd name="connsiteY42" fmla="*/ 441721 h 3321368"/>
              <a:gd name="connsiteX43" fmla="*/ 10495878 w 17795278"/>
              <a:gd name="connsiteY43" fmla="*/ 212627 h 3321368"/>
              <a:gd name="connsiteX44" fmla="*/ 10038678 w 17795278"/>
              <a:gd name="connsiteY44" fmla="*/ 179970 h 3321368"/>
              <a:gd name="connsiteX45" fmla="*/ 8895678 w 17795278"/>
              <a:gd name="connsiteY45" fmla="*/ 33012 h 3321368"/>
              <a:gd name="connsiteX46" fmla="*/ 7491421 w 17795278"/>
              <a:gd name="connsiteY46" fmla="*/ 16684 h 3321368"/>
              <a:gd name="connsiteX47" fmla="*/ 6805621 w 17795278"/>
              <a:gd name="connsiteY47" fmla="*/ 355 h 3321368"/>
              <a:gd name="connsiteX48" fmla="*/ 5662621 w 17795278"/>
              <a:gd name="connsiteY48" fmla="*/ 33012 h 3321368"/>
              <a:gd name="connsiteX49" fmla="*/ 5025806 w 17795278"/>
              <a:gd name="connsiteY49" fmla="*/ 98327 h 3321368"/>
              <a:gd name="connsiteX50" fmla="*/ 3899135 w 17795278"/>
              <a:gd name="connsiteY50" fmla="*/ 147312 h 3321368"/>
              <a:gd name="connsiteX51" fmla="*/ 3099035 w 17795278"/>
              <a:gd name="connsiteY51" fmla="*/ 326927 h 3321368"/>
              <a:gd name="connsiteX52" fmla="*/ 2266278 w 17795278"/>
              <a:gd name="connsiteY52" fmla="*/ 522870 h 3321368"/>
              <a:gd name="connsiteX53" fmla="*/ 1841735 w 17795278"/>
              <a:gd name="connsiteY53" fmla="*/ 686155 h 3321368"/>
              <a:gd name="connsiteX54" fmla="*/ 1417192 w 17795278"/>
              <a:gd name="connsiteY54" fmla="*/ 849441 h 3321368"/>
              <a:gd name="connsiteX55" fmla="*/ 862021 w 17795278"/>
              <a:gd name="connsiteY55" fmla="*/ 1176012 h 3321368"/>
              <a:gd name="connsiteX56" fmla="*/ 437478 w 17795278"/>
              <a:gd name="connsiteY56" fmla="*/ 1502584 h 3321368"/>
              <a:gd name="connsiteX57" fmla="*/ 159892 w 17795278"/>
              <a:gd name="connsiteY57" fmla="*/ 1861812 h 3321368"/>
              <a:gd name="connsiteX58" fmla="*/ 12935 w 17795278"/>
              <a:gd name="connsiteY58" fmla="*/ 2384327 h 3321368"/>
              <a:gd name="connsiteX59" fmla="*/ 12935 w 17795278"/>
              <a:gd name="connsiteY59" fmla="*/ 2694570 h 3321368"/>
              <a:gd name="connsiteX60" fmla="*/ 61921 w 17795278"/>
              <a:gd name="connsiteY60" fmla="*/ 2906841 h 3321368"/>
              <a:gd name="connsiteX61" fmla="*/ 143563 w 17795278"/>
              <a:gd name="connsiteY61" fmla="*/ 3021141 h 3321368"/>
              <a:gd name="connsiteX0" fmla="*/ 45592 w 17144607"/>
              <a:gd name="connsiteY0" fmla="*/ 2972155 h 3168958"/>
              <a:gd name="connsiteX1" fmla="*/ 421149 w 17144607"/>
              <a:gd name="connsiteY1" fmla="*/ 2972155 h 3168958"/>
              <a:gd name="connsiteX2" fmla="*/ 772398 w 17144607"/>
              <a:gd name="connsiteY2" fmla="*/ 2881120 h 3168958"/>
              <a:gd name="connsiteX3" fmla="*/ 1327539 w 17144607"/>
              <a:gd name="connsiteY3" fmla="*/ 2822733 h 3168958"/>
              <a:gd name="connsiteX4" fmla="*/ 1834071 w 17144607"/>
              <a:gd name="connsiteY4" fmla="*/ 2634418 h 3168958"/>
              <a:gd name="connsiteX5" fmla="*/ 2119645 w 17144607"/>
              <a:gd name="connsiteY5" fmla="*/ 2686524 h 3168958"/>
              <a:gd name="connsiteX6" fmla="*/ 2707146 w 17144607"/>
              <a:gd name="connsiteY6" fmla="*/ 2774429 h 3168958"/>
              <a:gd name="connsiteX7" fmla="*/ 3229668 w 17144607"/>
              <a:gd name="connsiteY7" fmla="*/ 2807087 h 3168958"/>
              <a:gd name="connsiteX8" fmla="*/ 3597243 w 17144607"/>
              <a:gd name="connsiteY8" fmla="*/ 2830352 h 3168958"/>
              <a:gd name="connsiteX9" fmla="*/ 4265695 w 17144607"/>
              <a:gd name="connsiteY9" fmla="*/ 2775782 h 3168958"/>
              <a:gd name="connsiteX10" fmla="*/ 4797202 w 17144607"/>
              <a:gd name="connsiteY10" fmla="*/ 2483211 h 3168958"/>
              <a:gd name="connsiteX11" fmla="*/ 5057801 w 17144607"/>
              <a:gd name="connsiteY11" fmla="*/ 2708001 h 3168958"/>
              <a:gd name="connsiteX12" fmla="*/ 5653305 w 17144607"/>
              <a:gd name="connsiteY12" fmla="*/ 2669767 h 3168958"/>
              <a:gd name="connsiteX13" fmla="*/ 6102830 w 17144607"/>
              <a:gd name="connsiteY13" fmla="*/ 2761474 h 3168958"/>
              <a:gd name="connsiteX14" fmla="*/ 6429748 w 17144607"/>
              <a:gd name="connsiteY14" fmla="*/ 2814271 h 3168958"/>
              <a:gd name="connsiteX15" fmla="*/ 6821628 w 17144607"/>
              <a:gd name="connsiteY15" fmla="*/ 2756560 h 3168958"/>
              <a:gd name="connsiteX16" fmla="*/ 7172506 w 17144607"/>
              <a:gd name="connsiteY16" fmla="*/ 2806230 h 3168958"/>
              <a:gd name="connsiteX17" fmla="*/ 7663048 w 17144607"/>
              <a:gd name="connsiteY17" fmla="*/ 2630420 h 3168958"/>
              <a:gd name="connsiteX18" fmla="*/ 8103587 w 17144607"/>
              <a:gd name="connsiteY18" fmla="*/ 2746504 h 3168958"/>
              <a:gd name="connsiteX19" fmla="*/ 8593441 w 17144607"/>
              <a:gd name="connsiteY19" fmla="*/ 2719437 h 3168958"/>
              <a:gd name="connsiteX20" fmla="*/ 9018316 w 17144607"/>
              <a:gd name="connsiteY20" fmla="*/ 2715619 h 3168958"/>
              <a:gd name="connsiteX21" fmla="*/ 9164589 w 17144607"/>
              <a:gd name="connsiteY21" fmla="*/ 2705550 h 3168958"/>
              <a:gd name="connsiteX22" fmla="*/ 9833746 w 17144607"/>
              <a:gd name="connsiteY22" fmla="*/ 2688552 h 3168958"/>
              <a:gd name="connsiteX23" fmla="*/ 10446549 w 17144607"/>
              <a:gd name="connsiteY23" fmla="*/ 2668413 h 3168958"/>
              <a:gd name="connsiteX24" fmla="*/ 10822765 w 17144607"/>
              <a:gd name="connsiteY24" fmla="*/ 2700395 h 3168958"/>
              <a:gd name="connsiteX25" fmla="*/ 11517586 w 17144607"/>
              <a:gd name="connsiteY25" fmla="*/ 2814030 h 3168958"/>
              <a:gd name="connsiteX26" fmla="*/ 12161388 w 17144607"/>
              <a:gd name="connsiteY26" fmla="*/ 2966560 h 3168958"/>
              <a:gd name="connsiteX27" fmla="*/ 12553278 w 17144607"/>
              <a:gd name="connsiteY27" fmla="*/ 3086455 h 3168958"/>
              <a:gd name="connsiteX28" fmla="*/ 12977821 w 17144607"/>
              <a:gd name="connsiteY28" fmla="*/ 3053798 h 3168958"/>
              <a:gd name="connsiteX29" fmla="*/ 13418692 w 17144607"/>
              <a:gd name="connsiteY29" fmla="*/ 3021141 h 3168958"/>
              <a:gd name="connsiteX30" fmla="*/ 14080742 w 17144607"/>
              <a:gd name="connsiteY30" fmla="*/ 3026584 h 3168958"/>
              <a:gd name="connsiteX31" fmla="*/ 14888758 w 17144607"/>
              <a:gd name="connsiteY31" fmla="*/ 3017182 h 3168958"/>
              <a:gd name="connsiteX32" fmla="*/ 16155460 w 17144607"/>
              <a:gd name="connsiteY32" fmla="*/ 3136431 h 3168958"/>
              <a:gd name="connsiteX33" fmla="*/ 17135485 w 17144607"/>
              <a:gd name="connsiteY33" fmla="*/ 2342989 h 3168958"/>
              <a:gd name="connsiteX34" fmla="*/ 16585835 w 17144607"/>
              <a:gd name="connsiteY34" fmla="*/ 2246112 h 3168958"/>
              <a:gd name="connsiteX35" fmla="*/ 15610776 w 17144607"/>
              <a:gd name="connsiteY35" fmla="*/ 2291184 h 3168958"/>
              <a:gd name="connsiteX36" fmla="*/ 14487464 w 17144607"/>
              <a:gd name="connsiteY36" fmla="*/ 2468467 h 3168958"/>
              <a:gd name="connsiteX37" fmla="*/ 13348430 w 17144607"/>
              <a:gd name="connsiteY37" fmla="*/ 1670818 h 3168958"/>
              <a:gd name="connsiteX38" fmla="*/ 12771981 w 17144607"/>
              <a:gd name="connsiteY38" fmla="*/ 1203227 h 3168958"/>
              <a:gd name="connsiteX39" fmla="*/ 12310824 w 17144607"/>
              <a:gd name="connsiteY39" fmla="*/ 1031035 h 3168958"/>
              <a:gd name="connsiteX40" fmla="*/ 11871930 w 17144607"/>
              <a:gd name="connsiteY40" fmla="*/ 857853 h 3168958"/>
              <a:gd name="connsiteX41" fmla="*/ 11423638 w 17144607"/>
              <a:gd name="connsiteY41" fmla="*/ 630243 h 3168958"/>
              <a:gd name="connsiteX42" fmla="*/ 10906566 w 17144607"/>
              <a:gd name="connsiteY42" fmla="*/ 441721 h 3168958"/>
              <a:gd name="connsiteX43" fmla="*/ 10495878 w 17144607"/>
              <a:gd name="connsiteY43" fmla="*/ 212627 h 3168958"/>
              <a:gd name="connsiteX44" fmla="*/ 10038678 w 17144607"/>
              <a:gd name="connsiteY44" fmla="*/ 179970 h 3168958"/>
              <a:gd name="connsiteX45" fmla="*/ 8895678 w 17144607"/>
              <a:gd name="connsiteY45" fmla="*/ 33012 h 3168958"/>
              <a:gd name="connsiteX46" fmla="*/ 7491421 w 17144607"/>
              <a:gd name="connsiteY46" fmla="*/ 16684 h 3168958"/>
              <a:gd name="connsiteX47" fmla="*/ 6805621 w 17144607"/>
              <a:gd name="connsiteY47" fmla="*/ 355 h 3168958"/>
              <a:gd name="connsiteX48" fmla="*/ 5662621 w 17144607"/>
              <a:gd name="connsiteY48" fmla="*/ 33012 h 3168958"/>
              <a:gd name="connsiteX49" fmla="*/ 5025806 w 17144607"/>
              <a:gd name="connsiteY49" fmla="*/ 98327 h 3168958"/>
              <a:gd name="connsiteX50" fmla="*/ 3899135 w 17144607"/>
              <a:gd name="connsiteY50" fmla="*/ 147312 h 3168958"/>
              <a:gd name="connsiteX51" fmla="*/ 3099035 w 17144607"/>
              <a:gd name="connsiteY51" fmla="*/ 326927 h 3168958"/>
              <a:gd name="connsiteX52" fmla="*/ 2266278 w 17144607"/>
              <a:gd name="connsiteY52" fmla="*/ 522870 h 3168958"/>
              <a:gd name="connsiteX53" fmla="*/ 1841735 w 17144607"/>
              <a:gd name="connsiteY53" fmla="*/ 686155 h 3168958"/>
              <a:gd name="connsiteX54" fmla="*/ 1417192 w 17144607"/>
              <a:gd name="connsiteY54" fmla="*/ 849441 h 3168958"/>
              <a:gd name="connsiteX55" fmla="*/ 862021 w 17144607"/>
              <a:gd name="connsiteY55" fmla="*/ 1176012 h 3168958"/>
              <a:gd name="connsiteX56" fmla="*/ 437478 w 17144607"/>
              <a:gd name="connsiteY56" fmla="*/ 1502584 h 3168958"/>
              <a:gd name="connsiteX57" fmla="*/ 159892 w 17144607"/>
              <a:gd name="connsiteY57" fmla="*/ 1861812 h 3168958"/>
              <a:gd name="connsiteX58" fmla="*/ 12935 w 17144607"/>
              <a:gd name="connsiteY58" fmla="*/ 2384327 h 3168958"/>
              <a:gd name="connsiteX59" fmla="*/ 12935 w 17144607"/>
              <a:gd name="connsiteY59" fmla="*/ 2694570 h 3168958"/>
              <a:gd name="connsiteX60" fmla="*/ 61921 w 17144607"/>
              <a:gd name="connsiteY60" fmla="*/ 2906841 h 3168958"/>
              <a:gd name="connsiteX61" fmla="*/ 143563 w 17144607"/>
              <a:gd name="connsiteY61" fmla="*/ 3021141 h 3168958"/>
              <a:gd name="connsiteX0" fmla="*/ 45592 w 17142473"/>
              <a:gd name="connsiteY0" fmla="*/ 2972155 h 3168958"/>
              <a:gd name="connsiteX1" fmla="*/ 421149 w 17142473"/>
              <a:gd name="connsiteY1" fmla="*/ 2972155 h 3168958"/>
              <a:gd name="connsiteX2" fmla="*/ 772398 w 17142473"/>
              <a:gd name="connsiteY2" fmla="*/ 2881120 h 3168958"/>
              <a:gd name="connsiteX3" fmla="*/ 1327539 w 17142473"/>
              <a:gd name="connsiteY3" fmla="*/ 2822733 h 3168958"/>
              <a:gd name="connsiteX4" fmla="*/ 1834071 w 17142473"/>
              <a:gd name="connsiteY4" fmla="*/ 2634418 h 3168958"/>
              <a:gd name="connsiteX5" fmla="*/ 2119645 w 17142473"/>
              <a:gd name="connsiteY5" fmla="*/ 2686524 h 3168958"/>
              <a:gd name="connsiteX6" fmla="*/ 2707146 w 17142473"/>
              <a:gd name="connsiteY6" fmla="*/ 2774429 h 3168958"/>
              <a:gd name="connsiteX7" fmla="*/ 3229668 w 17142473"/>
              <a:gd name="connsiteY7" fmla="*/ 2807087 h 3168958"/>
              <a:gd name="connsiteX8" fmla="*/ 3597243 w 17142473"/>
              <a:gd name="connsiteY8" fmla="*/ 2830352 h 3168958"/>
              <a:gd name="connsiteX9" fmla="*/ 4265695 w 17142473"/>
              <a:gd name="connsiteY9" fmla="*/ 2775782 h 3168958"/>
              <a:gd name="connsiteX10" fmla="*/ 4797202 w 17142473"/>
              <a:gd name="connsiteY10" fmla="*/ 2483211 h 3168958"/>
              <a:gd name="connsiteX11" fmla="*/ 5057801 w 17142473"/>
              <a:gd name="connsiteY11" fmla="*/ 2708001 h 3168958"/>
              <a:gd name="connsiteX12" fmla="*/ 5653305 w 17142473"/>
              <a:gd name="connsiteY12" fmla="*/ 2669767 h 3168958"/>
              <a:gd name="connsiteX13" fmla="*/ 6102830 w 17142473"/>
              <a:gd name="connsiteY13" fmla="*/ 2761474 h 3168958"/>
              <a:gd name="connsiteX14" fmla="*/ 6429748 w 17142473"/>
              <a:gd name="connsiteY14" fmla="*/ 2814271 h 3168958"/>
              <a:gd name="connsiteX15" fmla="*/ 6821628 w 17142473"/>
              <a:gd name="connsiteY15" fmla="*/ 2756560 h 3168958"/>
              <a:gd name="connsiteX16" fmla="*/ 7172506 w 17142473"/>
              <a:gd name="connsiteY16" fmla="*/ 2806230 h 3168958"/>
              <a:gd name="connsiteX17" fmla="*/ 7663048 w 17142473"/>
              <a:gd name="connsiteY17" fmla="*/ 2630420 h 3168958"/>
              <a:gd name="connsiteX18" fmla="*/ 8103587 w 17142473"/>
              <a:gd name="connsiteY18" fmla="*/ 2746504 h 3168958"/>
              <a:gd name="connsiteX19" fmla="*/ 8593441 w 17142473"/>
              <a:gd name="connsiteY19" fmla="*/ 2719437 h 3168958"/>
              <a:gd name="connsiteX20" fmla="*/ 9018316 w 17142473"/>
              <a:gd name="connsiteY20" fmla="*/ 2715619 h 3168958"/>
              <a:gd name="connsiteX21" fmla="*/ 9164589 w 17142473"/>
              <a:gd name="connsiteY21" fmla="*/ 2705550 h 3168958"/>
              <a:gd name="connsiteX22" fmla="*/ 9833746 w 17142473"/>
              <a:gd name="connsiteY22" fmla="*/ 2688552 h 3168958"/>
              <a:gd name="connsiteX23" fmla="*/ 10446549 w 17142473"/>
              <a:gd name="connsiteY23" fmla="*/ 2668413 h 3168958"/>
              <a:gd name="connsiteX24" fmla="*/ 10822765 w 17142473"/>
              <a:gd name="connsiteY24" fmla="*/ 2700395 h 3168958"/>
              <a:gd name="connsiteX25" fmla="*/ 11517586 w 17142473"/>
              <a:gd name="connsiteY25" fmla="*/ 2814030 h 3168958"/>
              <a:gd name="connsiteX26" fmla="*/ 12161388 w 17142473"/>
              <a:gd name="connsiteY26" fmla="*/ 2966560 h 3168958"/>
              <a:gd name="connsiteX27" fmla="*/ 12553278 w 17142473"/>
              <a:gd name="connsiteY27" fmla="*/ 3086455 h 3168958"/>
              <a:gd name="connsiteX28" fmla="*/ 12977821 w 17142473"/>
              <a:gd name="connsiteY28" fmla="*/ 3053798 h 3168958"/>
              <a:gd name="connsiteX29" fmla="*/ 13418692 w 17142473"/>
              <a:gd name="connsiteY29" fmla="*/ 3021141 h 3168958"/>
              <a:gd name="connsiteX30" fmla="*/ 14080742 w 17142473"/>
              <a:gd name="connsiteY30" fmla="*/ 3026584 h 3168958"/>
              <a:gd name="connsiteX31" fmla="*/ 14888758 w 17142473"/>
              <a:gd name="connsiteY31" fmla="*/ 3017182 h 3168958"/>
              <a:gd name="connsiteX32" fmla="*/ 16155460 w 17142473"/>
              <a:gd name="connsiteY32" fmla="*/ 3136431 h 3168958"/>
              <a:gd name="connsiteX33" fmla="*/ 17135485 w 17142473"/>
              <a:gd name="connsiteY33" fmla="*/ 2342989 h 3168958"/>
              <a:gd name="connsiteX34" fmla="*/ 16544851 w 17142473"/>
              <a:gd name="connsiteY34" fmla="*/ 2067176 h 3168958"/>
              <a:gd name="connsiteX35" fmla="*/ 15610776 w 17142473"/>
              <a:gd name="connsiteY35" fmla="*/ 2291184 h 3168958"/>
              <a:gd name="connsiteX36" fmla="*/ 14487464 w 17142473"/>
              <a:gd name="connsiteY36" fmla="*/ 2468467 h 3168958"/>
              <a:gd name="connsiteX37" fmla="*/ 13348430 w 17142473"/>
              <a:gd name="connsiteY37" fmla="*/ 1670818 h 3168958"/>
              <a:gd name="connsiteX38" fmla="*/ 12771981 w 17142473"/>
              <a:gd name="connsiteY38" fmla="*/ 1203227 h 3168958"/>
              <a:gd name="connsiteX39" fmla="*/ 12310824 w 17142473"/>
              <a:gd name="connsiteY39" fmla="*/ 1031035 h 3168958"/>
              <a:gd name="connsiteX40" fmla="*/ 11871930 w 17142473"/>
              <a:gd name="connsiteY40" fmla="*/ 857853 h 3168958"/>
              <a:gd name="connsiteX41" fmla="*/ 11423638 w 17142473"/>
              <a:gd name="connsiteY41" fmla="*/ 630243 h 3168958"/>
              <a:gd name="connsiteX42" fmla="*/ 10906566 w 17142473"/>
              <a:gd name="connsiteY42" fmla="*/ 441721 h 3168958"/>
              <a:gd name="connsiteX43" fmla="*/ 10495878 w 17142473"/>
              <a:gd name="connsiteY43" fmla="*/ 212627 h 3168958"/>
              <a:gd name="connsiteX44" fmla="*/ 10038678 w 17142473"/>
              <a:gd name="connsiteY44" fmla="*/ 179970 h 3168958"/>
              <a:gd name="connsiteX45" fmla="*/ 8895678 w 17142473"/>
              <a:gd name="connsiteY45" fmla="*/ 33012 h 3168958"/>
              <a:gd name="connsiteX46" fmla="*/ 7491421 w 17142473"/>
              <a:gd name="connsiteY46" fmla="*/ 16684 h 3168958"/>
              <a:gd name="connsiteX47" fmla="*/ 6805621 w 17142473"/>
              <a:gd name="connsiteY47" fmla="*/ 355 h 3168958"/>
              <a:gd name="connsiteX48" fmla="*/ 5662621 w 17142473"/>
              <a:gd name="connsiteY48" fmla="*/ 33012 h 3168958"/>
              <a:gd name="connsiteX49" fmla="*/ 5025806 w 17142473"/>
              <a:gd name="connsiteY49" fmla="*/ 98327 h 3168958"/>
              <a:gd name="connsiteX50" fmla="*/ 3899135 w 17142473"/>
              <a:gd name="connsiteY50" fmla="*/ 147312 h 3168958"/>
              <a:gd name="connsiteX51" fmla="*/ 3099035 w 17142473"/>
              <a:gd name="connsiteY51" fmla="*/ 326927 h 3168958"/>
              <a:gd name="connsiteX52" fmla="*/ 2266278 w 17142473"/>
              <a:gd name="connsiteY52" fmla="*/ 522870 h 3168958"/>
              <a:gd name="connsiteX53" fmla="*/ 1841735 w 17142473"/>
              <a:gd name="connsiteY53" fmla="*/ 686155 h 3168958"/>
              <a:gd name="connsiteX54" fmla="*/ 1417192 w 17142473"/>
              <a:gd name="connsiteY54" fmla="*/ 849441 h 3168958"/>
              <a:gd name="connsiteX55" fmla="*/ 862021 w 17142473"/>
              <a:gd name="connsiteY55" fmla="*/ 1176012 h 3168958"/>
              <a:gd name="connsiteX56" fmla="*/ 437478 w 17142473"/>
              <a:gd name="connsiteY56" fmla="*/ 1502584 h 3168958"/>
              <a:gd name="connsiteX57" fmla="*/ 159892 w 17142473"/>
              <a:gd name="connsiteY57" fmla="*/ 1861812 h 3168958"/>
              <a:gd name="connsiteX58" fmla="*/ 12935 w 17142473"/>
              <a:gd name="connsiteY58" fmla="*/ 2384327 h 3168958"/>
              <a:gd name="connsiteX59" fmla="*/ 12935 w 17142473"/>
              <a:gd name="connsiteY59" fmla="*/ 2694570 h 3168958"/>
              <a:gd name="connsiteX60" fmla="*/ 61921 w 17142473"/>
              <a:gd name="connsiteY60" fmla="*/ 2906841 h 3168958"/>
              <a:gd name="connsiteX61" fmla="*/ 143563 w 17142473"/>
              <a:gd name="connsiteY61" fmla="*/ 3021141 h 3168958"/>
              <a:gd name="connsiteX0" fmla="*/ 45592 w 17142800"/>
              <a:gd name="connsiteY0" fmla="*/ 2972155 h 3168958"/>
              <a:gd name="connsiteX1" fmla="*/ 421149 w 17142800"/>
              <a:gd name="connsiteY1" fmla="*/ 2972155 h 3168958"/>
              <a:gd name="connsiteX2" fmla="*/ 772398 w 17142800"/>
              <a:gd name="connsiteY2" fmla="*/ 2881120 h 3168958"/>
              <a:gd name="connsiteX3" fmla="*/ 1327539 w 17142800"/>
              <a:gd name="connsiteY3" fmla="*/ 2822733 h 3168958"/>
              <a:gd name="connsiteX4" fmla="*/ 1834071 w 17142800"/>
              <a:gd name="connsiteY4" fmla="*/ 2634418 h 3168958"/>
              <a:gd name="connsiteX5" fmla="*/ 2119645 w 17142800"/>
              <a:gd name="connsiteY5" fmla="*/ 2686524 h 3168958"/>
              <a:gd name="connsiteX6" fmla="*/ 2707146 w 17142800"/>
              <a:gd name="connsiteY6" fmla="*/ 2774429 h 3168958"/>
              <a:gd name="connsiteX7" fmla="*/ 3229668 w 17142800"/>
              <a:gd name="connsiteY7" fmla="*/ 2807087 h 3168958"/>
              <a:gd name="connsiteX8" fmla="*/ 3597243 w 17142800"/>
              <a:gd name="connsiteY8" fmla="*/ 2830352 h 3168958"/>
              <a:gd name="connsiteX9" fmla="*/ 4265695 w 17142800"/>
              <a:gd name="connsiteY9" fmla="*/ 2775782 h 3168958"/>
              <a:gd name="connsiteX10" fmla="*/ 4797202 w 17142800"/>
              <a:gd name="connsiteY10" fmla="*/ 2483211 h 3168958"/>
              <a:gd name="connsiteX11" fmla="*/ 5057801 w 17142800"/>
              <a:gd name="connsiteY11" fmla="*/ 2708001 h 3168958"/>
              <a:gd name="connsiteX12" fmla="*/ 5653305 w 17142800"/>
              <a:gd name="connsiteY12" fmla="*/ 2669767 h 3168958"/>
              <a:gd name="connsiteX13" fmla="*/ 6102830 w 17142800"/>
              <a:gd name="connsiteY13" fmla="*/ 2761474 h 3168958"/>
              <a:gd name="connsiteX14" fmla="*/ 6429748 w 17142800"/>
              <a:gd name="connsiteY14" fmla="*/ 2814271 h 3168958"/>
              <a:gd name="connsiteX15" fmla="*/ 6821628 w 17142800"/>
              <a:gd name="connsiteY15" fmla="*/ 2756560 h 3168958"/>
              <a:gd name="connsiteX16" fmla="*/ 7172506 w 17142800"/>
              <a:gd name="connsiteY16" fmla="*/ 2806230 h 3168958"/>
              <a:gd name="connsiteX17" fmla="*/ 7663048 w 17142800"/>
              <a:gd name="connsiteY17" fmla="*/ 2630420 h 3168958"/>
              <a:gd name="connsiteX18" fmla="*/ 8103587 w 17142800"/>
              <a:gd name="connsiteY18" fmla="*/ 2746504 h 3168958"/>
              <a:gd name="connsiteX19" fmla="*/ 8593441 w 17142800"/>
              <a:gd name="connsiteY19" fmla="*/ 2719437 h 3168958"/>
              <a:gd name="connsiteX20" fmla="*/ 9018316 w 17142800"/>
              <a:gd name="connsiteY20" fmla="*/ 2715619 h 3168958"/>
              <a:gd name="connsiteX21" fmla="*/ 9164589 w 17142800"/>
              <a:gd name="connsiteY21" fmla="*/ 2705550 h 3168958"/>
              <a:gd name="connsiteX22" fmla="*/ 9833746 w 17142800"/>
              <a:gd name="connsiteY22" fmla="*/ 2688552 h 3168958"/>
              <a:gd name="connsiteX23" fmla="*/ 10446549 w 17142800"/>
              <a:gd name="connsiteY23" fmla="*/ 2668413 h 3168958"/>
              <a:gd name="connsiteX24" fmla="*/ 10822765 w 17142800"/>
              <a:gd name="connsiteY24" fmla="*/ 2700395 h 3168958"/>
              <a:gd name="connsiteX25" fmla="*/ 11517586 w 17142800"/>
              <a:gd name="connsiteY25" fmla="*/ 2814030 h 3168958"/>
              <a:gd name="connsiteX26" fmla="*/ 12161388 w 17142800"/>
              <a:gd name="connsiteY26" fmla="*/ 2966560 h 3168958"/>
              <a:gd name="connsiteX27" fmla="*/ 12553278 w 17142800"/>
              <a:gd name="connsiteY27" fmla="*/ 3086455 h 3168958"/>
              <a:gd name="connsiteX28" fmla="*/ 12977821 w 17142800"/>
              <a:gd name="connsiteY28" fmla="*/ 3053798 h 3168958"/>
              <a:gd name="connsiteX29" fmla="*/ 13418692 w 17142800"/>
              <a:gd name="connsiteY29" fmla="*/ 3021141 h 3168958"/>
              <a:gd name="connsiteX30" fmla="*/ 14080742 w 17142800"/>
              <a:gd name="connsiteY30" fmla="*/ 3026584 h 3168958"/>
              <a:gd name="connsiteX31" fmla="*/ 14888758 w 17142800"/>
              <a:gd name="connsiteY31" fmla="*/ 3017182 h 3168958"/>
              <a:gd name="connsiteX32" fmla="*/ 16155460 w 17142800"/>
              <a:gd name="connsiteY32" fmla="*/ 3136431 h 3168958"/>
              <a:gd name="connsiteX33" fmla="*/ 17135485 w 17142800"/>
              <a:gd name="connsiteY33" fmla="*/ 2342989 h 3168958"/>
              <a:gd name="connsiteX34" fmla="*/ 16544851 w 17142800"/>
              <a:gd name="connsiteY34" fmla="*/ 2067176 h 3168958"/>
              <a:gd name="connsiteX35" fmla="*/ 15487826 w 17142800"/>
              <a:gd name="connsiteY35" fmla="*/ 2219601 h 3168958"/>
              <a:gd name="connsiteX36" fmla="*/ 14487464 w 17142800"/>
              <a:gd name="connsiteY36" fmla="*/ 2468467 h 3168958"/>
              <a:gd name="connsiteX37" fmla="*/ 13348430 w 17142800"/>
              <a:gd name="connsiteY37" fmla="*/ 1670818 h 3168958"/>
              <a:gd name="connsiteX38" fmla="*/ 12771981 w 17142800"/>
              <a:gd name="connsiteY38" fmla="*/ 1203227 h 3168958"/>
              <a:gd name="connsiteX39" fmla="*/ 12310824 w 17142800"/>
              <a:gd name="connsiteY39" fmla="*/ 1031035 h 3168958"/>
              <a:gd name="connsiteX40" fmla="*/ 11871930 w 17142800"/>
              <a:gd name="connsiteY40" fmla="*/ 857853 h 3168958"/>
              <a:gd name="connsiteX41" fmla="*/ 11423638 w 17142800"/>
              <a:gd name="connsiteY41" fmla="*/ 630243 h 3168958"/>
              <a:gd name="connsiteX42" fmla="*/ 10906566 w 17142800"/>
              <a:gd name="connsiteY42" fmla="*/ 441721 h 3168958"/>
              <a:gd name="connsiteX43" fmla="*/ 10495878 w 17142800"/>
              <a:gd name="connsiteY43" fmla="*/ 212627 h 3168958"/>
              <a:gd name="connsiteX44" fmla="*/ 10038678 w 17142800"/>
              <a:gd name="connsiteY44" fmla="*/ 179970 h 3168958"/>
              <a:gd name="connsiteX45" fmla="*/ 8895678 w 17142800"/>
              <a:gd name="connsiteY45" fmla="*/ 33012 h 3168958"/>
              <a:gd name="connsiteX46" fmla="*/ 7491421 w 17142800"/>
              <a:gd name="connsiteY46" fmla="*/ 16684 h 3168958"/>
              <a:gd name="connsiteX47" fmla="*/ 6805621 w 17142800"/>
              <a:gd name="connsiteY47" fmla="*/ 355 h 3168958"/>
              <a:gd name="connsiteX48" fmla="*/ 5662621 w 17142800"/>
              <a:gd name="connsiteY48" fmla="*/ 33012 h 3168958"/>
              <a:gd name="connsiteX49" fmla="*/ 5025806 w 17142800"/>
              <a:gd name="connsiteY49" fmla="*/ 98327 h 3168958"/>
              <a:gd name="connsiteX50" fmla="*/ 3899135 w 17142800"/>
              <a:gd name="connsiteY50" fmla="*/ 147312 h 3168958"/>
              <a:gd name="connsiteX51" fmla="*/ 3099035 w 17142800"/>
              <a:gd name="connsiteY51" fmla="*/ 326927 h 3168958"/>
              <a:gd name="connsiteX52" fmla="*/ 2266278 w 17142800"/>
              <a:gd name="connsiteY52" fmla="*/ 522870 h 3168958"/>
              <a:gd name="connsiteX53" fmla="*/ 1841735 w 17142800"/>
              <a:gd name="connsiteY53" fmla="*/ 686155 h 3168958"/>
              <a:gd name="connsiteX54" fmla="*/ 1417192 w 17142800"/>
              <a:gd name="connsiteY54" fmla="*/ 849441 h 3168958"/>
              <a:gd name="connsiteX55" fmla="*/ 862021 w 17142800"/>
              <a:gd name="connsiteY55" fmla="*/ 1176012 h 3168958"/>
              <a:gd name="connsiteX56" fmla="*/ 437478 w 17142800"/>
              <a:gd name="connsiteY56" fmla="*/ 1502584 h 3168958"/>
              <a:gd name="connsiteX57" fmla="*/ 159892 w 17142800"/>
              <a:gd name="connsiteY57" fmla="*/ 1861812 h 3168958"/>
              <a:gd name="connsiteX58" fmla="*/ 12935 w 17142800"/>
              <a:gd name="connsiteY58" fmla="*/ 2384327 h 3168958"/>
              <a:gd name="connsiteX59" fmla="*/ 12935 w 17142800"/>
              <a:gd name="connsiteY59" fmla="*/ 2694570 h 3168958"/>
              <a:gd name="connsiteX60" fmla="*/ 61921 w 17142800"/>
              <a:gd name="connsiteY60" fmla="*/ 2906841 h 3168958"/>
              <a:gd name="connsiteX61" fmla="*/ 143563 w 17142800"/>
              <a:gd name="connsiteY61" fmla="*/ 3021141 h 3168958"/>
              <a:gd name="connsiteX0" fmla="*/ 45592 w 17142800"/>
              <a:gd name="connsiteY0" fmla="*/ 2972155 h 3168958"/>
              <a:gd name="connsiteX1" fmla="*/ 421149 w 17142800"/>
              <a:gd name="connsiteY1" fmla="*/ 2972155 h 3168958"/>
              <a:gd name="connsiteX2" fmla="*/ 772398 w 17142800"/>
              <a:gd name="connsiteY2" fmla="*/ 2881120 h 3168958"/>
              <a:gd name="connsiteX3" fmla="*/ 1327539 w 17142800"/>
              <a:gd name="connsiteY3" fmla="*/ 2822733 h 3168958"/>
              <a:gd name="connsiteX4" fmla="*/ 1834071 w 17142800"/>
              <a:gd name="connsiteY4" fmla="*/ 2634418 h 3168958"/>
              <a:gd name="connsiteX5" fmla="*/ 2119645 w 17142800"/>
              <a:gd name="connsiteY5" fmla="*/ 2686524 h 3168958"/>
              <a:gd name="connsiteX6" fmla="*/ 2707146 w 17142800"/>
              <a:gd name="connsiteY6" fmla="*/ 2774429 h 3168958"/>
              <a:gd name="connsiteX7" fmla="*/ 3229668 w 17142800"/>
              <a:gd name="connsiteY7" fmla="*/ 2807087 h 3168958"/>
              <a:gd name="connsiteX8" fmla="*/ 3597243 w 17142800"/>
              <a:gd name="connsiteY8" fmla="*/ 2830352 h 3168958"/>
              <a:gd name="connsiteX9" fmla="*/ 4265695 w 17142800"/>
              <a:gd name="connsiteY9" fmla="*/ 2775782 h 3168958"/>
              <a:gd name="connsiteX10" fmla="*/ 4797202 w 17142800"/>
              <a:gd name="connsiteY10" fmla="*/ 2483211 h 3168958"/>
              <a:gd name="connsiteX11" fmla="*/ 5057801 w 17142800"/>
              <a:gd name="connsiteY11" fmla="*/ 2708001 h 3168958"/>
              <a:gd name="connsiteX12" fmla="*/ 5653305 w 17142800"/>
              <a:gd name="connsiteY12" fmla="*/ 2669767 h 3168958"/>
              <a:gd name="connsiteX13" fmla="*/ 6102830 w 17142800"/>
              <a:gd name="connsiteY13" fmla="*/ 2761474 h 3168958"/>
              <a:gd name="connsiteX14" fmla="*/ 6429748 w 17142800"/>
              <a:gd name="connsiteY14" fmla="*/ 2814271 h 3168958"/>
              <a:gd name="connsiteX15" fmla="*/ 6821628 w 17142800"/>
              <a:gd name="connsiteY15" fmla="*/ 2756560 h 3168958"/>
              <a:gd name="connsiteX16" fmla="*/ 7172506 w 17142800"/>
              <a:gd name="connsiteY16" fmla="*/ 2806230 h 3168958"/>
              <a:gd name="connsiteX17" fmla="*/ 7663048 w 17142800"/>
              <a:gd name="connsiteY17" fmla="*/ 2630420 h 3168958"/>
              <a:gd name="connsiteX18" fmla="*/ 8103587 w 17142800"/>
              <a:gd name="connsiteY18" fmla="*/ 2746504 h 3168958"/>
              <a:gd name="connsiteX19" fmla="*/ 8593441 w 17142800"/>
              <a:gd name="connsiteY19" fmla="*/ 2719437 h 3168958"/>
              <a:gd name="connsiteX20" fmla="*/ 9018316 w 17142800"/>
              <a:gd name="connsiteY20" fmla="*/ 2715619 h 3168958"/>
              <a:gd name="connsiteX21" fmla="*/ 9164589 w 17142800"/>
              <a:gd name="connsiteY21" fmla="*/ 2705550 h 3168958"/>
              <a:gd name="connsiteX22" fmla="*/ 9833746 w 17142800"/>
              <a:gd name="connsiteY22" fmla="*/ 2688552 h 3168958"/>
              <a:gd name="connsiteX23" fmla="*/ 10446549 w 17142800"/>
              <a:gd name="connsiteY23" fmla="*/ 2668413 h 3168958"/>
              <a:gd name="connsiteX24" fmla="*/ 10822765 w 17142800"/>
              <a:gd name="connsiteY24" fmla="*/ 2700395 h 3168958"/>
              <a:gd name="connsiteX25" fmla="*/ 11517586 w 17142800"/>
              <a:gd name="connsiteY25" fmla="*/ 2814030 h 3168958"/>
              <a:gd name="connsiteX26" fmla="*/ 12161388 w 17142800"/>
              <a:gd name="connsiteY26" fmla="*/ 2966560 h 3168958"/>
              <a:gd name="connsiteX27" fmla="*/ 12553278 w 17142800"/>
              <a:gd name="connsiteY27" fmla="*/ 3086455 h 3168958"/>
              <a:gd name="connsiteX28" fmla="*/ 12977821 w 17142800"/>
              <a:gd name="connsiteY28" fmla="*/ 3053798 h 3168958"/>
              <a:gd name="connsiteX29" fmla="*/ 13418692 w 17142800"/>
              <a:gd name="connsiteY29" fmla="*/ 3021141 h 3168958"/>
              <a:gd name="connsiteX30" fmla="*/ 14080742 w 17142800"/>
              <a:gd name="connsiteY30" fmla="*/ 3026584 h 3168958"/>
              <a:gd name="connsiteX31" fmla="*/ 14888758 w 17142800"/>
              <a:gd name="connsiteY31" fmla="*/ 3017182 h 3168958"/>
              <a:gd name="connsiteX32" fmla="*/ 16155460 w 17142800"/>
              <a:gd name="connsiteY32" fmla="*/ 3136431 h 3168958"/>
              <a:gd name="connsiteX33" fmla="*/ 17135485 w 17142800"/>
              <a:gd name="connsiteY33" fmla="*/ 2342989 h 3168958"/>
              <a:gd name="connsiteX34" fmla="*/ 16544851 w 17142800"/>
              <a:gd name="connsiteY34" fmla="*/ 2067176 h 3168958"/>
              <a:gd name="connsiteX35" fmla="*/ 15487826 w 17142800"/>
              <a:gd name="connsiteY35" fmla="*/ 2219601 h 3168958"/>
              <a:gd name="connsiteX36" fmla="*/ 14487464 w 17142800"/>
              <a:gd name="connsiteY36" fmla="*/ 2361100 h 3168958"/>
              <a:gd name="connsiteX37" fmla="*/ 13348430 w 17142800"/>
              <a:gd name="connsiteY37" fmla="*/ 1670818 h 3168958"/>
              <a:gd name="connsiteX38" fmla="*/ 12771981 w 17142800"/>
              <a:gd name="connsiteY38" fmla="*/ 1203227 h 3168958"/>
              <a:gd name="connsiteX39" fmla="*/ 12310824 w 17142800"/>
              <a:gd name="connsiteY39" fmla="*/ 1031035 h 3168958"/>
              <a:gd name="connsiteX40" fmla="*/ 11871930 w 17142800"/>
              <a:gd name="connsiteY40" fmla="*/ 857853 h 3168958"/>
              <a:gd name="connsiteX41" fmla="*/ 11423638 w 17142800"/>
              <a:gd name="connsiteY41" fmla="*/ 630243 h 3168958"/>
              <a:gd name="connsiteX42" fmla="*/ 10906566 w 17142800"/>
              <a:gd name="connsiteY42" fmla="*/ 441721 h 3168958"/>
              <a:gd name="connsiteX43" fmla="*/ 10495878 w 17142800"/>
              <a:gd name="connsiteY43" fmla="*/ 212627 h 3168958"/>
              <a:gd name="connsiteX44" fmla="*/ 10038678 w 17142800"/>
              <a:gd name="connsiteY44" fmla="*/ 179970 h 3168958"/>
              <a:gd name="connsiteX45" fmla="*/ 8895678 w 17142800"/>
              <a:gd name="connsiteY45" fmla="*/ 33012 h 3168958"/>
              <a:gd name="connsiteX46" fmla="*/ 7491421 w 17142800"/>
              <a:gd name="connsiteY46" fmla="*/ 16684 h 3168958"/>
              <a:gd name="connsiteX47" fmla="*/ 6805621 w 17142800"/>
              <a:gd name="connsiteY47" fmla="*/ 355 h 3168958"/>
              <a:gd name="connsiteX48" fmla="*/ 5662621 w 17142800"/>
              <a:gd name="connsiteY48" fmla="*/ 33012 h 3168958"/>
              <a:gd name="connsiteX49" fmla="*/ 5025806 w 17142800"/>
              <a:gd name="connsiteY49" fmla="*/ 98327 h 3168958"/>
              <a:gd name="connsiteX50" fmla="*/ 3899135 w 17142800"/>
              <a:gd name="connsiteY50" fmla="*/ 147312 h 3168958"/>
              <a:gd name="connsiteX51" fmla="*/ 3099035 w 17142800"/>
              <a:gd name="connsiteY51" fmla="*/ 326927 h 3168958"/>
              <a:gd name="connsiteX52" fmla="*/ 2266278 w 17142800"/>
              <a:gd name="connsiteY52" fmla="*/ 522870 h 3168958"/>
              <a:gd name="connsiteX53" fmla="*/ 1841735 w 17142800"/>
              <a:gd name="connsiteY53" fmla="*/ 686155 h 3168958"/>
              <a:gd name="connsiteX54" fmla="*/ 1417192 w 17142800"/>
              <a:gd name="connsiteY54" fmla="*/ 849441 h 3168958"/>
              <a:gd name="connsiteX55" fmla="*/ 862021 w 17142800"/>
              <a:gd name="connsiteY55" fmla="*/ 1176012 h 3168958"/>
              <a:gd name="connsiteX56" fmla="*/ 437478 w 17142800"/>
              <a:gd name="connsiteY56" fmla="*/ 1502584 h 3168958"/>
              <a:gd name="connsiteX57" fmla="*/ 159892 w 17142800"/>
              <a:gd name="connsiteY57" fmla="*/ 1861812 h 3168958"/>
              <a:gd name="connsiteX58" fmla="*/ 12935 w 17142800"/>
              <a:gd name="connsiteY58" fmla="*/ 2384327 h 3168958"/>
              <a:gd name="connsiteX59" fmla="*/ 12935 w 17142800"/>
              <a:gd name="connsiteY59" fmla="*/ 2694570 h 3168958"/>
              <a:gd name="connsiteX60" fmla="*/ 61921 w 17142800"/>
              <a:gd name="connsiteY60" fmla="*/ 2906841 h 3168958"/>
              <a:gd name="connsiteX61" fmla="*/ 143563 w 17142800"/>
              <a:gd name="connsiteY61" fmla="*/ 3021141 h 3168958"/>
              <a:gd name="connsiteX0" fmla="*/ 45592 w 17145640"/>
              <a:gd name="connsiteY0" fmla="*/ 2972155 h 3089229"/>
              <a:gd name="connsiteX1" fmla="*/ 421149 w 17145640"/>
              <a:gd name="connsiteY1" fmla="*/ 2972155 h 3089229"/>
              <a:gd name="connsiteX2" fmla="*/ 772398 w 17145640"/>
              <a:gd name="connsiteY2" fmla="*/ 2881120 h 3089229"/>
              <a:gd name="connsiteX3" fmla="*/ 1327539 w 17145640"/>
              <a:gd name="connsiteY3" fmla="*/ 2822733 h 3089229"/>
              <a:gd name="connsiteX4" fmla="*/ 1834071 w 17145640"/>
              <a:gd name="connsiteY4" fmla="*/ 2634418 h 3089229"/>
              <a:gd name="connsiteX5" fmla="*/ 2119645 w 17145640"/>
              <a:gd name="connsiteY5" fmla="*/ 2686524 h 3089229"/>
              <a:gd name="connsiteX6" fmla="*/ 2707146 w 17145640"/>
              <a:gd name="connsiteY6" fmla="*/ 2774429 h 3089229"/>
              <a:gd name="connsiteX7" fmla="*/ 3229668 w 17145640"/>
              <a:gd name="connsiteY7" fmla="*/ 2807087 h 3089229"/>
              <a:gd name="connsiteX8" fmla="*/ 3597243 w 17145640"/>
              <a:gd name="connsiteY8" fmla="*/ 2830352 h 3089229"/>
              <a:gd name="connsiteX9" fmla="*/ 4265695 w 17145640"/>
              <a:gd name="connsiteY9" fmla="*/ 2775782 h 3089229"/>
              <a:gd name="connsiteX10" fmla="*/ 4797202 w 17145640"/>
              <a:gd name="connsiteY10" fmla="*/ 2483211 h 3089229"/>
              <a:gd name="connsiteX11" fmla="*/ 5057801 w 17145640"/>
              <a:gd name="connsiteY11" fmla="*/ 2708001 h 3089229"/>
              <a:gd name="connsiteX12" fmla="*/ 5653305 w 17145640"/>
              <a:gd name="connsiteY12" fmla="*/ 2669767 h 3089229"/>
              <a:gd name="connsiteX13" fmla="*/ 6102830 w 17145640"/>
              <a:gd name="connsiteY13" fmla="*/ 2761474 h 3089229"/>
              <a:gd name="connsiteX14" fmla="*/ 6429748 w 17145640"/>
              <a:gd name="connsiteY14" fmla="*/ 2814271 h 3089229"/>
              <a:gd name="connsiteX15" fmla="*/ 6821628 w 17145640"/>
              <a:gd name="connsiteY15" fmla="*/ 2756560 h 3089229"/>
              <a:gd name="connsiteX16" fmla="*/ 7172506 w 17145640"/>
              <a:gd name="connsiteY16" fmla="*/ 2806230 h 3089229"/>
              <a:gd name="connsiteX17" fmla="*/ 7663048 w 17145640"/>
              <a:gd name="connsiteY17" fmla="*/ 2630420 h 3089229"/>
              <a:gd name="connsiteX18" fmla="*/ 8103587 w 17145640"/>
              <a:gd name="connsiteY18" fmla="*/ 2746504 h 3089229"/>
              <a:gd name="connsiteX19" fmla="*/ 8593441 w 17145640"/>
              <a:gd name="connsiteY19" fmla="*/ 2719437 h 3089229"/>
              <a:gd name="connsiteX20" fmla="*/ 9018316 w 17145640"/>
              <a:gd name="connsiteY20" fmla="*/ 2715619 h 3089229"/>
              <a:gd name="connsiteX21" fmla="*/ 9164589 w 17145640"/>
              <a:gd name="connsiteY21" fmla="*/ 2705550 h 3089229"/>
              <a:gd name="connsiteX22" fmla="*/ 9833746 w 17145640"/>
              <a:gd name="connsiteY22" fmla="*/ 2688552 h 3089229"/>
              <a:gd name="connsiteX23" fmla="*/ 10446549 w 17145640"/>
              <a:gd name="connsiteY23" fmla="*/ 2668413 h 3089229"/>
              <a:gd name="connsiteX24" fmla="*/ 10822765 w 17145640"/>
              <a:gd name="connsiteY24" fmla="*/ 2700395 h 3089229"/>
              <a:gd name="connsiteX25" fmla="*/ 11517586 w 17145640"/>
              <a:gd name="connsiteY25" fmla="*/ 2814030 h 3089229"/>
              <a:gd name="connsiteX26" fmla="*/ 12161388 w 17145640"/>
              <a:gd name="connsiteY26" fmla="*/ 2966560 h 3089229"/>
              <a:gd name="connsiteX27" fmla="*/ 12553278 w 17145640"/>
              <a:gd name="connsiteY27" fmla="*/ 3086455 h 3089229"/>
              <a:gd name="connsiteX28" fmla="*/ 12977821 w 17145640"/>
              <a:gd name="connsiteY28" fmla="*/ 3053798 h 3089229"/>
              <a:gd name="connsiteX29" fmla="*/ 13418692 w 17145640"/>
              <a:gd name="connsiteY29" fmla="*/ 3021141 h 3089229"/>
              <a:gd name="connsiteX30" fmla="*/ 14080742 w 17145640"/>
              <a:gd name="connsiteY30" fmla="*/ 3026584 h 3089229"/>
              <a:gd name="connsiteX31" fmla="*/ 14888758 w 17145640"/>
              <a:gd name="connsiteY31" fmla="*/ 3017182 h 3089229"/>
              <a:gd name="connsiteX32" fmla="*/ 16073502 w 17145640"/>
              <a:gd name="connsiteY32" fmla="*/ 2492243 h 3089229"/>
              <a:gd name="connsiteX33" fmla="*/ 17135485 w 17145640"/>
              <a:gd name="connsiteY33" fmla="*/ 2342989 h 3089229"/>
              <a:gd name="connsiteX34" fmla="*/ 16544851 w 17145640"/>
              <a:gd name="connsiteY34" fmla="*/ 2067176 h 3089229"/>
              <a:gd name="connsiteX35" fmla="*/ 15487826 w 17145640"/>
              <a:gd name="connsiteY35" fmla="*/ 2219601 h 3089229"/>
              <a:gd name="connsiteX36" fmla="*/ 14487464 w 17145640"/>
              <a:gd name="connsiteY36" fmla="*/ 2361100 h 3089229"/>
              <a:gd name="connsiteX37" fmla="*/ 13348430 w 17145640"/>
              <a:gd name="connsiteY37" fmla="*/ 1670818 h 3089229"/>
              <a:gd name="connsiteX38" fmla="*/ 12771981 w 17145640"/>
              <a:gd name="connsiteY38" fmla="*/ 1203227 h 3089229"/>
              <a:gd name="connsiteX39" fmla="*/ 12310824 w 17145640"/>
              <a:gd name="connsiteY39" fmla="*/ 1031035 h 3089229"/>
              <a:gd name="connsiteX40" fmla="*/ 11871930 w 17145640"/>
              <a:gd name="connsiteY40" fmla="*/ 857853 h 3089229"/>
              <a:gd name="connsiteX41" fmla="*/ 11423638 w 17145640"/>
              <a:gd name="connsiteY41" fmla="*/ 630243 h 3089229"/>
              <a:gd name="connsiteX42" fmla="*/ 10906566 w 17145640"/>
              <a:gd name="connsiteY42" fmla="*/ 441721 h 3089229"/>
              <a:gd name="connsiteX43" fmla="*/ 10495878 w 17145640"/>
              <a:gd name="connsiteY43" fmla="*/ 212627 h 3089229"/>
              <a:gd name="connsiteX44" fmla="*/ 10038678 w 17145640"/>
              <a:gd name="connsiteY44" fmla="*/ 179970 h 3089229"/>
              <a:gd name="connsiteX45" fmla="*/ 8895678 w 17145640"/>
              <a:gd name="connsiteY45" fmla="*/ 33012 h 3089229"/>
              <a:gd name="connsiteX46" fmla="*/ 7491421 w 17145640"/>
              <a:gd name="connsiteY46" fmla="*/ 16684 h 3089229"/>
              <a:gd name="connsiteX47" fmla="*/ 6805621 w 17145640"/>
              <a:gd name="connsiteY47" fmla="*/ 355 h 3089229"/>
              <a:gd name="connsiteX48" fmla="*/ 5662621 w 17145640"/>
              <a:gd name="connsiteY48" fmla="*/ 33012 h 3089229"/>
              <a:gd name="connsiteX49" fmla="*/ 5025806 w 17145640"/>
              <a:gd name="connsiteY49" fmla="*/ 98327 h 3089229"/>
              <a:gd name="connsiteX50" fmla="*/ 3899135 w 17145640"/>
              <a:gd name="connsiteY50" fmla="*/ 147312 h 3089229"/>
              <a:gd name="connsiteX51" fmla="*/ 3099035 w 17145640"/>
              <a:gd name="connsiteY51" fmla="*/ 326927 h 3089229"/>
              <a:gd name="connsiteX52" fmla="*/ 2266278 w 17145640"/>
              <a:gd name="connsiteY52" fmla="*/ 522870 h 3089229"/>
              <a:gd name="connsiteX53" fmla="*/ 1841735 w 17145640"/>
              <a:gd name="connsiteY53" fmla="*/ 686155 h 3089229"/>
              <a:gd name="connsiteX54" fmla="*/ 1417192 w 17145640"/>
              <a:gd name="connsiteY54" fmla="*/ 849441 h 3089229"/>
              <a:gd name="connsiteX55" fmla="*/ 862021 w 17145640"/>
              <a:gd name="connsiteY55" fmla="*/ 1176012 h 3089229"/>
              <a:gd name="connsiteX56" fmla="*/ 437478 w 17145640"/>
              <a:gd name="connsiteY56" fmla="*/ 1502584 h 3089229"/>
              <a:gd name="connsiteX57" fmla="*/ 159892 w 17145640"/>
              <a:gd name="connsiteY57" fmla="*/ 1861812 h 3089229"/>
              <a:gd name="connsiteX58" fmla="*/ 12935 w 17145640"/>
              <a:gd name="connsiteY58" fmla="*/ 2384327 h 3089229"/>
              <a:gd name="connsiteX59" fmla="*/ 12935 w 17145640"/>
              <a:gd name="connsiteY59" fmla="*/ 2694570 h 3089229"/>
              <a:gd name="connsiteX60" fmla="*/ 61921 w 17145640"/>
              <a:gd name="connsiteY60" fmla="*/ 2906841 h 3089229"/>
              <a:gd name="connsiteX61" fmla="*/ 143563 w 17145640"/>
              <a:gd name="connsiteY61" fmla="*/ 3021141 h 3089229"/>
              <a:gd name="connsiteX0" fmla="*/ 45592 w 17145640"/>
              <a:gd name="connsiteY0" fmla="*/ 2972155 h 3089229"/>
              <a:gd name="connsiteX1" fmla="*/ 421149 w 17145640"/>
              <a:gd name="connsiteY1" fmla="*/ 2972155 h 3089229"/>
              <a:gd name="connsiteX2" fmla="*/ 772398 w 17145640"/>
              <a:gd name="connsiteY2" fmla="*/ 2881120 h 3089229"/>
              <a:gd name="connsiteX3" fmla="*/ 1327539 w 17145640"/>
              <a:gd name="connsiteY3" fmla="*/ 2822733 h 3089229"/>
              <a:gd name="connsiteX4" fmla="*/ 1834071 w 17145640"/>
              <a:gd name="connsiteY4" fmla="*/ 2634418 h 3089229"/>
              <a:gd name="connsiteX5" fmla="*/ 2119645 w 17145640"/>
              <a:gd name="connsiteY5" fmla="*/ 2686524 h 3089229"/>
              <a:gd name="connsiteX6" fmla="*/ 2707146 w 17145640"/>
              <a:gd name="connsiteY6" fmla="*/ 2774429 h 3089229"/>
              <a:gd name="connsiteX7" fmla="*/ 3229668 w 17145640"/>
              <a:gd name="connsiteY7" fmla="*/ 2807087 h 3089229"/>
              <a:gd name="connsiteX8" fmla="*/ 3597243 w 17145640"/>
              <a:gd name="connsiteY8" fmla="*/ 2830352 h 3089229"/>
              <a:gd name="connsiteX9" fmla="*/ 4265695 w 17145640"/>
              <a:gd name="connsiteY9" fmla="*/ 2775782 h 3089229"/>
              <a:gd name="connsiteX10" fmla="*/ 4797202 w 17145640"/>
              <a:gd name="connsiteY10" fmla="*/ 2483211 h 3089229"/>
              <a:gd name="connsiteX11" fmla="*/ 5057801 w 17145640"/>
              <a:gd name="connsiteY11" fmla="*/ 2708001 h 3089229"/>
              <a:gd name="connsiteX12" fmla="*/ 5653305 w 17145640"/>
              <a:gd name="connsiteY12" fmla="*/ 2669767 h 3089229"/>
              <a:gd name="connsiteX13" fmla="*/ 6102830 w 17145640"/>
              <a:gd name="connsiteY13" fmla="*/ 2761474 h 3089229"/>
              <a:gd name="connsiteX14" fmla="*/ 6429748 w 17145640"/>
              <a:gd name="connsiteY14" fmla="*/ 2814271 h 3089229"/>
              <a:gd name="connsiteX15" fmla="*/ 6821628 w 17145640"/>
              <a:gd name="connsiteY15" fmla="*/ 2756560 h 3089229"/>
              <a:gd name="connsiteX16" fmla="*/ 7172506 w 17145640"/>
              <a:gd name="connsiteY16" fmla="*/ 2806230 h 3089229"/>
              <a:gd name="connsiteX17" fmla="*/ 7663048 w 17145640"/>
              <a:gd name="connsiteY17" fmla="*/ 2630420 h 3089229"/>
              <a:gd name="connsiteX18" fmla="*/ 8103587 w 17145640"/>
              <a:gd name="connsiteY18" fmla="*/ 2746504 h 3089229"/>
              <a:gd name="connsiteX19" fmla="*/ 8593441 w 17145640"/>
              <a:gd name="connsiteY19" fmla="*/ 2719437 h 3089229"/>
              <a:gd name="connsiteX20" fmla="*/ 9018316 w 17145640"/>
              <a:gd name="connsiteY20" fmla="*/ 2715619 h 3089229"/>
              <a:gd name="connsiteX21" fmla="*/ 9164589 w 17145640"/>
              <a:gd name="connsiteY21" fmla="*/ 2705550 h 3089229"/>
              <a:gd name="connsiteX22" fmla="*/ 9833746 w 17145640"/>
              <a:gd name="connsiteY22" fmla="*/ 2688552 h 3089229"/>
              <a:gd name="connsiteX23" fmla="*/ 10446549 w 17145640"/>
              <a:gd name="connsiteY23" fmla="*/ 2668413 h 3089229"/>
              <a:gd name="connsiteX24" fmla="*/ 10822765 w 17145640"/>
              <a:gd name="connsiteY24" fmla="*/ 2700395 h 3089229"/>
              <a:gd name="connsiteX25" fmla="*/ 11517586 w 17145640"/>
              <a:gd name="connsiteY25" fmla="*/ 2814030 h 3089229"/>
              <a:gd name="connsiteX26" fmla="*/ 12161388 w 17145640"/>
              <a:gd name="connsiteY26" fmla="*/ 2966560 h 3089229"/>
              <a:gd name="connsiteX27" fmla="*/ 12553278 w 17145640"/>
              <a:gd name="connsiteY27" fmla="*/ 3086455 h 3089229"/>
              <a:gd name="connsiteX28" fmla="*/ 12977821 w 17145640"/>
              <a:gd name="connsiteY28" fmla="*/ 3053798 h 3089229"/>
              <a:gd name="connsiteX29" fmla="*/ 13418692 w 17145640"/>
              <a:gd name="connsiteY29" fmla="*/ 3021141 h 3089229"/>
              <a:gd name="connsiteX30" fmla="*/ 14080742 w 17145640"/>
              <a:gd name="connsiteY30" fmla="*/ 3026584 h 3089229"/>
              <a:gd name="connsiteX31" fmla="*/ 15052709 w 17145640"/>
              <a:gd name="connsiteY31" fmla="*/ 2587723 h 3089229"/>
              <a:gd name="connsiteX32" fmla="*/ 16073502 w 17145640"/>
              <a:gd name="connsiteY32" fmla="*/ 2492243 h 3089229"/>
              <a:gd name="connsiteX33" fmla="*/ 17135485 w 17145640"/>
              <a:gd name="connsiteY33" fmla="*/ 2342989 h 3089229"/>
              <a:gd name="connsiteX34" fmla="*/ 16544851 w 17145640"/>
              <a:gd name="connsiteY34" fmla="*/ 2067176 h 3089229"/>
              <a:gd name="connsiteX35" fmla="*/ 15487826 w 17145640"/>
              <a:gd name="connsiteY35" fmla="*/ 2219601 h 3089229"/>
              <a:gd name="connsiteX36" fmla="*/ 14487464 w 17145640"/>
              <a:gd name="connsiteY36" fmla="*/ 2361100 h 3089229"/>
              <a:gd name="connsiteX37" fmla="*/ 13348430 w 17145640"/>
              <a:gd name="connsiteY37" fmla="*/ 1670818 h 3089229"/>
              <a:gd name="connsiteX38" fmla="*/ 12771981 w 17145640"/>
              <a:gd name="connsiteY38" fmla="*/ 1203227 h 3089229"/>
              <a:gd name="connsiteX39" fmla="*/ 12310824 w 17145640"/>
              <a:gd name="connsiteY39" fmla="*/ 1031035 h 3089229"/>
              <a:gd name="connsiteX40" fmla="*/ 11871930 w 17145640"/>
              <a:gd name="connsiteY40" fmla="*/ 857853 h 3089229"/>
              <a:gd name="connsiteX41" fmla="*/ 11423638 w 17145640"/>
              <a:gd name="connsiteY41" fmla="*/ 630243 h 3089229"/>
              <a:gd name="connsiteX42" fmla="*/ 10906566 w 17145640"/>
              <a:gd name="connsiteY42" fmla="*/ 441721 h 3089229"/>
              <a:gd name="connsiteX43" fmla="*/ 10495878 w 17145640"/>
              <a:gd name="connsiteY43" fmla="*/ 212627 h 3089229"/>
              <a:gd name="connsiteX44" fmla="*/ 10038678 w 17145640"/>
              <a:gd name="connsiteY44" fmla="*/ 179970 h 3089229"/>
              <a:gd name="connsiteX45" fmla="*/ 8895678 w 17145640"/>
              <a:gd name="connsiteY45" fmla="*/ 33012 h 3089229"/>
              <a:gd name="connsiteX46" fmla="*/ 7491421 w 17145640"/>
              <a:gd name="connsiteY46" fmla="*/ 16684 h 3089229"/>
              <a:gd name="connsiteX47" fmla="*/ 6805621 w 17145640"/>
              <a:gd name="connsiteY47" fmla="*/ 355 h 3089229"/>
              <a:gd name="connsiteX48" fmla="*/ 5662621 w 17145640"/>
              <a:gd name="connsiteY48" fmla="*/ 33012 h 3089229"/>
              <a:gd name="connsiteX49" fmla="*/ 5025806 w 17145640"/>
              <a:gd name="connsiteY49" fmla="*/ 98327 h 3089229"/>
              <a:gd name="connsiteX50" fmla="*/ 3899135 w 17145640"/>
              <a:gd name="connsiteY50" fmla="*/ 147312 h 3089229"/>
              <a:gd name="connsiteX51" fmla="*/ 3099035 w 17145640"/>
              <a:gd name="connsiteY51" fmla="*/ 326927 h 3089229"/>
              <a:gd name="connsiteX52" fmla="*/ 2266278 w 17145640"/>
              <a:gd name="connsiteY52" fmla="*/ 522870 h 3089229"/>
              <a:gd name="connsiteX53" fmla="*/ 1841735 w 17145640"/>
              <a:gd name="connsiteY53" fmla="*/ 686155 h 3089229"/>
              <a:gd name="connsiteX54" fmla="*/ 1417192 w 17145640"/>
              <a:gd name="connsiteY54" fmla="*/ 849441 h 3089229"/>
              <a:gd name="connsiteX55" fmla="*/ 862021 w 17145640"/>
              <a:gd name="connsiteY55" fmla="*/ 1176012 h 3089229"/>
              <a:gd name="connsiteX56" fmla="*/ 437478 w 17145640"/>
              <a:gd name="connsiteY56" fmla="*/ 1502584 h 3089229"/>
              <a:gd name="connsiteX57" fmla="*/ 159892 w 17145640"/>
              <a:gd name="connsiteY57" fmla="*/ 1861812 h 3089229"/>
              <a:gd name="connsiteX58" fmla="*/ 12935 w 17145640"/>
              <a:gd name="connsiteY58" fmla="*/ 2384327 h 3089229"/>
              <a:gd name="connsiteX59" fmla="*/ 12935 w 17145640"/>
              <a:gd name="connsiteY59" fmla="*/ 2694570 h 3089229"/>
              <a:gd name="connsiteX60" fmla="*/ 61921 w 17145640"/>
              <a:gd name="connsiteY60" fmla="*/ 2906841 h 3089229"/>
              <a:gd name="connsiteX61" fmla="*/ 143563 w 17145640"/>
              <a:gd name="connsiteY61" fmla="*/ 3021141 h 3089229"/>
              <a:gd name="connsiteX0" fmla="*/ 45592 w 17145640"/>
              <a:gd name="connsiteY0" fmla="*/ 2972155 h 3089229"/>
              <a:gd name="connsiteX1" fmla="*/ 421149 w 17145640"/>
              <a:gd name="connsiteY1" fmla="*/ 2972155 h 3089229"/>
              <a:gd name="connsiteX2" fmla="*/ 772398 w 17145640"/>
              <a:gd name="connsiteY2" fmla="*/ 2881120 h 3089229"/>
              <a:gd name="connsiteX3" fmla="*/ 1327539 w 17145640"/>
              <a:gd name="connsiteY3" fmla="*/ 2822733 h 3089229"/>
              <a:gd name="connsiteX4" fmla="*/ 1834071 w 17145640"/>
              <a:gd name="connsiteY4" fmla="*/ 2634418 h 3089229"/>
              <a:gd name="connsiteX5" fmla="*/ 2119645 w 17145640"/>
              <a:gd name="connsiteY5" fmla="*/ 2686524 h 3089229"/>
              <a:gd name="connsiteX6" fmla="*/ 2707146 w 17145640"/>
              <a:gd name="connsiteY6" fmla="*/ 2774429 h 3089229"/>
              <a:gd name="connsiteX7" fmla="*/ 3229668 w 17145640"/>
              <a:gd name="connsiteY7" fmla="*/ 2807087 h 3089229"/>
              <a:gd name="connsiteX8" fmla="*/ 3597243 w 17145640"/>
              <a:gd name="connsiteY8" fmla="*/ 2830352 h 3089229"/>
              <a:gd name="connsiteX9" fmla="*/ 4265695 w 17145640"/>
              <a:gd name="connsiteY9" fmla="*/ 2775782 h 3089229"/>
              <a:gd name="connsiteX10" fmla="*/ 4797202 w 17145640"/>
              <a:gd name="connsiteY10" fmla="*/ 2483211 h 3089229"/>
              <a:gd name="connsiteX11" fmla="*/ 5057801 w 17145640"/>
              <a:gd name="connsiteY11" fmla="*/ 2708001 h 3089229"/>
              <a:gd name="connsiteX12" fmla="*/ 5653305 w 17145640"/>
              <a:gd name="connsiteY12" fmla="*/ 2669767 h 3089229"/>
              <a:gd name="connsiteX13" fmla="*/ 6102830 w 17145640"/>
              <a:gd name="connsiteY13" fmla="*/ 2761474 h 3089229"/>
              <a:gd name="connsiteX14" fmla="*/ 6429748 w 17145640"/>
              <a:gd name="connsiteY14" fmla="*/ 2814271 h 3089229"/>
              <a:gd name="connsiteX15" fmla="*/ 6821628 w 17145640"/>
              <a:gd name="connsiteY15" fmla="*/ 2756560 h 3089229"/>
              <a:gd name="connsiteX16" fmla="*/ 7172506 w 17145640"/>
              <a:gd name="connsiteY16" fmla="*/ 2806230 h 3089229"/>
              <a:gd name="connsiteX17" fmla="*/ 7663048 w 17145640"/>
              <a:gd name="connsiteY17" fmla="*/ 2630420 h 3089229"/>
              <a:gd name="connsiteX18" fmla="*/ 8103587 w 17145640"/>
              <a:gd name="connsiteY18" fmla="*/ 2746504 h 3089229"/>
              <a:gd name="connsiteX19" fmla="*/ 8593441 w 17145640"/>
              <a:gd name="connsiteY19" fmla="*/ 2719437 h 3089229"/>
              <a:gd name="connsiteX20" fmla="*/ 9018316 w 17145640"/>
              <a:gd name="connsiteY20" fmla="*/ 2715619 h 3089229"/>
              <a:gd name="connsiteX21" fmla="*/ 9164589 w 17145640"/>
              <a:gd name="connsiteY21" fmla="*/ 2705550 h 3089229"/>
              <a:gd name="connsiteX22" fmla="*/ 9833746 w 17145640"/>
              <a:gd name="connsiteY22" fmla="*/ 2688552 h 3089229"/>
              <a:gd name="connsiteX23" fmla="*/ 10446549 w 17145640"/>
              <a:gd name="connsiteY23" fmla="*/ 2668413 h 3089229"/>
              <a:gd name="connsiteX24" fmla="*/ 10822765 w 17145640"/>
              <a:gd name="connsiteY24" fmla="*/ 2700395 h 3089229"/>
              <a:gd name="connsiteX25" fmla="*/ 11517586 w 17145640"/>
              <a:gd name="connsiteY25" fmla="*/ 2814030 h 3089229"/>
              <a:gd name="connsiteX26" fmla="*/ 12161388 w 17145640"/>
              <a:gd name="connsiteY26" fmla="*/ 2966560 h 3089229"/>
              <a:gd name="connsiteX27" fmla="*/ 12553278 w 17145640"/>
              <a:gd name="connsiteY27" fmla="*/ 3086455 h 3089229"/>
              <a:gd name="connsiteX28" fmla="*/ 12977821 w 17145640"/>
              <a:gd name="connsiteY28" fmla="*/ 3053798 h 3089229"/>
              <a:gd name="connsiteX29" fmla="*/ 13418692 w 17145640"/>
              <a:gd name="connsiteY29" fmla="*/ 3021141 h 3089229"/>
              <a:gd name="connsiteX30" fmla="*/ 14162714 w 17145640"/>
              <a:gd name="connsiteY30" fmla="*/ 2847651 h 3089229"/>
              <a:gd name="connsiteX31" fmla="*/ 15052709 w 17145640"/>
              <a:gd name="connsiteY31" fmla="*/ 2587723 h 3089229"/>
              <a:gd name="connsiteX32" fmla="*/ 16073502 w 17145640"/>
              <a:gd name="connsiteY32" fmla="*/ 2492243 h 3089229"/>
              <a:gd name="connsiteX33" fmla="*/ 17135485 w 17145640"/>
              <a:gd name="connsiteY33" fmla="*/ 2342989 h 3089229"/>
              <a:gd name="connsiteX34" fmla="*/ 16544851 w 17145640"/>
              <a:gd name="connsiteY34" fmla="*/ 2067176 h 3089229"/>
              <a:gd name="connsiteX35" fmla="*/ 15487826 w 17145640"/>
              <a:gd name="connsiteY35" fmla="*/ 2219601 h 3089229"/>
              <a:gd name="connsiteX36" fmla="*/ 14487464 w 17145640"/>
              <a:gd name="connsiteY36" fmla="*/ 2361100 h 3089229"/>
              <a:gd name="connsiteX37" fmla="*/ 13348430 w 17145640"/>
              <a:gd name="connsiteY37" fmla="*/ 1670818 h 3089229"/>
              <a:gd name="connsiteX38" fmla="*/ 12771981 w 17145640"/>
              <a:gd name="connsiteY38" fmla="*/ 1203227 h 3089229"/>
              <a:gd name="connsiteX39" fmla="*/ 12310824 w 17145640"/>
              <a:gd name="connsiteY39" fmla="*/ 1031035 h 3089229"/>
              <a:gd name="connsiteX40" fmla="*/ 11871930 w 17145640"/>
              <a:gd name="connsiteY40" fmla="*/ 857853 h 3089229"/>
              <a:gd name="connsiteX41" fmla="*/ 11423638 w 17145640"/>
              <a:gd name="connsiteY41" fmla="*/ 630243 h 3089229"/>
              <a:gd name="connsiteX42" fmla="*/ 10906566 w 17145640"/>
              <a:gd name="connsiteY42" fmla="*/ 441721 h 3089229"/>
              <a:gd name="connsiteX43" fmla="*/ 10495878 w 17145640"/>
              <a:gd name="connsiteY43" fmla="*/ 212627 h 3089229"/>
              <a:gd name="connsiteX44" fmla="*/ 10038678 w 17145640"/>
              <a:gd name="connsiteY44" fmla="*/ 179970 h 3089229"/>
              <a:gd name="connsiteX45" fmla="*/ 8895678 w 17145640"/>
              <a:gd name="connsiteY45" fmla="*/ 33012 h 3089229"/>
              <a:gd name="connsiteX46" fmla="*/ 7491421 w 17145640"/>
              <a:gd name="connsiteY46" fmla="*/ 16684 h 3089229"/>
              <a:gd name="connsiteX47" fmla="*/ 6805621 w 17145640"/>
              <a:gd name="connsiteY47" fmla="*/ 355 h 3089229"/>
              <a:gd name="connsiteX48" fmla="*/ 5662621 w 17145640"/>
              <a:gd name="connsiteY48" fmla="*/ 33012 h 3089229"/>
              <a:gd name="connsiteX49" fmla="*/ 5025806 w 17145640"/>
              <a:gd name="connsiteY49" fmla="*/ 98327 h 3089229"/>
              <a:gd name="connsiteX50" fmla="*/ 3899135 w 17145640"/>
              <a:gd name="connsiteY50" fmla="*/ 147312 h 3089229"/>
              <a:gd name="connsiteX51" fmla="*/ 3099035 w 17145640"/>
              <a:gd name="connsiteY51" fmla="*/ 326927 h 3089229"/>
              <a:gd name="connsiteX52" fmla="*/ 2266278 w 17145640"/>
              <a:gd name="connsiteY52" fmla="*/ 522870 h 3089229"/>
              <a:gd name="connsiteX53" fmla="*/ 1841735 w 17145640"/>
              <a:gd name="connsiteY53" fmla="*/ 686155 h 3089229"/>
              <a:gd name="connsiteX54" fmla="*/ 1417192 w 17145640"/>
              <a:gd name="connsiteY54" fmla="*/ 849441 h 3089229"/>
              <a:gd name="connsiteX55" fmla="*/ 862021 w 17145640"/>
              <a:gd name="connsiteY55" fmla="*/ 1176012 h 3089229"/>
              <a:gd name="connsiteX56" fmla="*/ 437478 w 17145640"/>
              <a:gd name="connsiteY56" fmla="*/ 1502584 h 3089229"/>
              <a:gd name="connsiteX57" fmla="*/ 159892 w 17145640"/>
              <a:gd name="connsiteY57" fmla="*/ 1861812 h 3089229"/>
              <a:gd name="connsiteX58" fmla="*/ 12935 w 17145640"/>
              <a:gd name="connsiteY58" fmla="*/ 2384327 h 3089229"/>
              <a:gd name="connsiteX59" fmla="*/ 12935 w 17145640"/>
              <a:gd name="connsiteY59" fmla="*/ 2694570 h 3089229"/>
              <a:gd name="connsiteX60" fmla="*/ 61921 w 17145640"/>
              <a:gd name="connsiteY60" fmla="*/ 2906841 h 3089229"/>
              <a:gd name="connsiteX61" fmla="*/ 143563 w 17145640"/>
              <a:gd name="connsiteY61" fmla="*/ 3021141 h 3089229"/>
              <a:gd name="connsiteX0" fmla="*/ 45592 w 17145640"/>
              <a:gd name="connsiteY0" fmla="*/ 2972155 h 3232742"/>
              <a:gd name="connsiteX1" fmla="*/ 421149 w 17145640"/>
              <a:gd name="connsiteY1" fmla="*/ 2972155 h 3232742"/>
              <a:gd name="connsiteX2" fmla="*/ 772398 w 17145640"/>
              <a:gd name="connsiteY2" fmla="*/ 2881120 h 3232742"/>
              <a:gd name="connsiteX3" fmla="*/ 1327539 w 17145640"/>
              <a:gd name="connsiteY3" fmla="*/ 2822733 h 3232742"/>
              <a:gd name="connsiteX4" fmla="*/ 1834071 w 17145640"/>
              <a:gd name="connsiteY4" fmla="*/ 2634418 h 3232742"/>
              <a:gd name="connsiteX5" fmla="*/ 2119645 w 17145640"/>
              <a:gd name="connsiteY5" fmla="*/ 2686524 h 3232742"/>
              <a:gd name="connsiteX6" fmla="*/ 2707146 w 17145640"/>
              <a:gd name="connsiteY6" fmla="*/ 2774429 h 3232742"/>
              <a:gd name="connsiteX7" fmla="*/ 3229668 w 17145640"/>
              <a:gd name="connsiteY7" fmla="*/ 2807087 h 3232742"/>
              <a:gd name="connsiteX8" fmla="*/ 3597243 w 17145640"/>
              <a:gd name="connsiteY8" fmla="*/ 2830352 h 3232742"/>
              <a:gd name="connsiteX9" fmla="*/ 4265695 w 17145640"/>
              <a:gd name="connsiteY9" fmla="*/ 2775782 h 3232742"/>
              <a:gd name="connsiteX10" fmla="*/ 4797202 w 17145640"/>
              <a:gd name="connsiteY10" fmla="*/ 2483211 h 3232742"/>
              <a:gd name="connsiteX11" fmla="*/ 5057801 w 17145640"/>
              <a:gd name="connsiteY11" fmla="*/ 2708001 h 3232742"/>
              <a:gd name="connsiteX12" fmla="*/ 5653305 w 17145640"/>
              <a:gd name="connsiteY12" fmla="*/ 2669767 h 3232742"/>
              <a:gd name="connsiteX13" fmla="*/ 6102830 w 17145640"/>
              <a:gd name="connsiteY13" fmla="*/ 2761474 h 3232742"/>
              <a:gd name="connsiteX14" fmla="*/ 6429748 w 17145640"/>
              <a:gd name="connsiteY14" fmla="*/ 2814271 h 3232742"/>
              <a:gd name="connsiteX15" fmla="*/ 6821628 w 17145640"/>
              <a:gd name="connsiteY15" fmla="*/ 2756560 h 3232742"/>
              <a:gd name="connsiteX16" fmla="*/ 7172506 w 17145640"/>
              <a:gd name="connsiteY16" fmla="*/ 2806230 h 3232742"/>
              <a:gd name="connsiteX17" fmla="*/ 7663048 w 17145640"/>
              <a:gd name="connsiteY17" fmla="*/ 2630420 h 3232742"/>
              <a:gd name="connsiteX18" fmla="*/ 8103587 w 17145640"/>
              <a:gd name="connsiteY18" fmla="*/ 2746504 h 3232742"/>
              <a:gd name="connsiteX19" fmla="*/ 8593441 w 17145640"/>
              <a:gd name="connsiteY19" fmla="*/ 2719437 h 3232742"/>
              <a:gd name="connsiteX20" fmla="*/ 9018316 w 17145640"/>
              <a:gd name="connsiteY20" fmla="*/ 2715619 h 3232742"/>
              <a:gd name="connsiteX21" fmla="*/ 9164589 w 17145640"/>
              <a:gd name="connsiteY21" fmla="*/ 2705550 h 3232742"/>
              <a:gd name="connsiteX22" fmla="*/ 9833746 w 17145640"/>
              <a:gd name="connsiteY22" fmla="*/ 2688552 h 3232742"/>
              <a:gd name="connsiteX23" fmla="*/ 10446549 w 17145640"/>
              <a:gd name="connsiteY23" fmla="*/ 2668413 h 3232742"/>
              <a:gd name="connsiteX24" fmla="*/ 10822765 w 17145640"/>
              <a:gd name="connsiteY24" fmla="*/ 2700395 h 3232742"/>
              <a:gd name="connsiteX25" fmla="*/ 11517586 w 17145640"/>
              <a:gd name="connsiteY25" fmla="*/ 2814030 h 3232742"/>
              <a:gd name="connsiteX26" fmla="*/ 12161388 w 17145640"/>
              <a:gd name="connsiteY26" fmla="*/ 2966560 h 3232742"/>
              <a:gd name="connsiteX27" fmla="*/ 12553278 w 17145640"/>
              <a:gd name="connsiteY27" fmla="*/ 3086455 h 3232742"/>
              <a:gd name="connsiteX28" fmla="*/ 12977816 w 17145640"/>
              <a:gd name="connsiteY28" fmla="*/ 3232742 h 3232742"/>
              <a:gd name="connsiteX29" fmla="*/ 13418692 w 17145640"/>
              <a:gd name="connsiteY29" fmla="*/ 3021141 h 3232742"/>
              <a:gd name="connsiteX30" fmla="*/ 14162714 w 17145640"/>
              <a:gd name="connsiteY30" fmla="*/ 2847651 h 3232742"/>
              <a:gd name="connsiteX31" fmla="*/ 15052709 w 17145640"/>
              <a:gd name="connsiteY31" fmla="*/ 2587723 h 3232742"/>
              <a:gd name="connsiteX32" fmla="*/ 16073502 w 17145640"/>
              <a:gd name="connsiteY32" fmla="*/ 2492243 h 3232742"/>
              <a:gd name="connsiteX33" fmla="*/ 17135485 w 17145640"/>
              <a:gd name="connsiteY33" fmla="*/ 2342989 h 3232742"/>
              <a:gd name="connsiteX34" fmla="*/ 16544851 w 17145640"/>
              <a:gd name="connsiteY34" fmla="*/ 2067176 h 3232742"/>
              <a:gd name="connsiteX35" fmla="*/ 15487826 w 17145640"/>
              <a:gd name="connsiteY35" fmla="*/ 2219601 h 3232742"/>
              <a:gd name="connsiteX36" fmla="*/ 14487464 w 17145640"/>
              <a:gd name="connsiteY36" fmla="*/ 2361100 h 3232742"/>
              <a:gd name="connsiteX37" fmla="*/ 13348430 w 17145640"/>
              <a:gd name="connsiteY37" fmla="*/ 1670818 h 3232742"/>
              <a:gd name="connsiteX38" fmla="*/ 12771981 w 17145640"/>
              <a:gd name="connsiteY38" fmla="*/ 1203227 h 3232742"/>
              <a:gd name="connsiteX39" fmla="*/ 12310824 w 17145640"/>
              <a:gd name="connsiteY39" fmla="*/ 1031035 h 3232742"/>
              <a:gd name="connsiteX40" fmla="*/ 11871930 w 17145640"/>
              <a:gd name="connsiteY40" fmla="*/ 857853 h 3232742"/>
              <a:gd name="connsiteX41" fmla="*/ 11423638 w 17145640"/>
              <a:gd name="connsiteY41" fmla="*/ 630243 h 3232742"/>
              <a:gd name="connsiteX42" fmla="*/ 10906566 w 17145640"/>
              <a:gd name="connsiteY42" fmla="*/ 441721 h 3232742"/>
              <a:gd name="connsiteX43" fmla="*/ 10495878 w 17145640"/>
              <a:gd name="connsiteY43" fmla="*/ 212627 h 3232742"/>
              <a:gd name="connsiteX44" fmla="*/ 10038678 w 17145640"/>
              <a:gd name="connsiteY44" fmla="*/ 179970 h 3232742"/>
              <a:gd name="connsiteX45" fmla="*/ 8895678 w 17145640"/>
              <a:gd name="connsiteY45" fmla="*/ 33012 h 3232742"/>
              <a:gd name="connsiteX46" fmla="*/ 7491421 w 17145640"/>
              <a:gd name="connsiteY46" fmla="*/ 16684 h 3232742"/>
              <a:gd name="connsiteX47" fmla="*/ 6805621 w 17145640"/>
              <a:gd name="connsiteY47" fmla="*/ 355 h 3232742"/>
              <a:gd name="connsiteX48" fmla="*/ 5662621 w 17145640"/>
              <a:gd name="connsiteY48" fmla="*/ 33012 h 3232742"/>
              <a:gd name="connsiteX49" fmla="*/ 5025806 w 17145640"/>
              <a:gd name="connsiteY49" fmla="*/ 98327 h 3232742"/>
              <a:gd name="connsiteX50" fmla="*/ 3899135 w 17145640"/>
              <a:gd name="connsiteY50" fmla="*/ 147312 h 3232742"/>
              <a:gd name="connsiteX51" fmla="*/ 3099035 w 17145640"/>
              <a:gd name="connsiteY51" fmla="*/ 326927 h 3232742"/>
              <a:gd name="connsiteX52" fmla="*/ 2266278 w 17145640"/>
              <a:gd name="connsiteY52" fmla="*/ 522870 h 3232742"/>
              <a:gd name="connsiteX53" fmla="*/ 1841735 w 17145640"/>
              <a:gd name="connsiteY53" fmla="*/ 686155 h 3232742"/>
              <a:gd name="connsiteX54" fmla="*/ 1417192 w 17145640"/>
              <a:gd name="connsiteY54" fmla="*/ 849441 h 3232742"/>
              <a:gd name="connsiteX55" fmla="*/ 862021 w 17145640"/>
              <a:gd name="connsiteY55" fmla="*/ 1176012 h 3232742"/>
              <a:gd name="connsiteX56" fmla="*/ 437478 w 17145640"/>
              <a:gd name="connsiteY56" fmla="*/ 1502584 h 3232742"/>
              <a:gd name="connsiteX57" fmla="*/ 159892 w 17145640"/>
              <a:gd name="connsiteY57" fmla="*/ 1861812 h 3232742"/>
              <a:gd name="connsiteX58" fmla="*/ 12935 w 17145640"/>
              <a:gd name="connsiteY58" fmla="*/ 2384327 h 3232742"/>
              <a:gd name="connsiteX59" fmla="*/ 12935 w 17145640"/>
              <a:gd name="connsiteY59" fmla="*/ 2694570 h 3232742"/>
              <a:gd name="connsiteX60" fmla="*/ 61921 w 17145640"/>
              <a:gd name="connsiteY60" fmla="*/ 2906841 h 3232742"/>
              <a:gd name="connsiteX61" fmla="*/ 143563 w 17145640"/>
              <a:gd name="connsiteY61" fmla="*/ 3021141 h 3232742"/>
              <a:gd name="connsiteX0" fmla="*/ 45592 w 17148256"/>
              <a:gd name="connsiteY0" fmla="*/ 2972155 h 3232742"/>
              <a:gd name="connsiteX1" fmla="*/ 421149 w 17148256"/>
              <a:gd name="connsiteY1" fmla="*/ 2972155 h 3232742"/>
              <a:gd name="connsiteX2" fmla="*/ 772398 w 17148256"/>
              <a:gd name="connsiteY2" fmla="*/ 2881120 h 3232742"/>
              <a:gd name="connsiteX3" fmla="*/ 1327539 w 17148256"/>
              <a:gd name="connsiteY3" fmla="*/ 2822733 h 3232742"/>
              <a:gd name="connsiteX4" fmla="*/ 1834071 w 17148256"/>
              <a:gd name="connsiteY4" fmla="*/ 2634418 h 3232742"/>
              <a:gd name="connsiteX5" fmla="*/ 2119645 w 17148256"/>
              <a:gd name="connsiteY5" fmla="*/ 2686524 h 3232742"/>
              <a:gd name="connsiteX6" fmla="*/ 2707146 w 17148256"/>
              <a:gd name="connsiteY6" fmla="*/ 2774429 h 3232742"/>
              <a:gd name="connsiteX7" fmla="*/ 3229668 w 17148256"/>
              <a:gd name="connsiteY7" fmla="*/ 2807087 h 3232742"/>
              <a:gd name="connsiteX8" fmla="*/ 3597243 w 17148256"/>
              <a:gd name="connsiteY8" fmla="*/ 2830352 h 3232742"/>
              <a:gd name="connsiteX9" fmla="*/ 4265695 w 17148256"/>
              <a:gd name="connsiteY9" fmla="*/ 2775782 h 3232742"/>
              <a:gd name="connsiteX10" fmla="*/ 4797202 w 17148256"/>
              <a:gd name="connsiteY10" fmla="*/ 2483211 h 3232742"/>
              <a:gd name="connsiteX11" fmla="*/ 5057801 w 17148256"/>
              <a:gd name="connsiteY11" fmla="*/ 2708001 h 3232742"/>
              <a:gd name="connsiteX12" fmla="*/ 5653305 w 17148256"/>
              <a:gd name="connsiteY12" fmla="*/ 2669767 h 3232742"/>
              <a:gd name="connsiteX13" fmla="*/ 6102830 w 17148256"/>
              <a:gd name="connsiteY13" fmla="*/ 2761474 h 3232742"/>
              <a:gd name="connsiteX14" fmla="*/ 6429748 w 17148256"/>
              <a:gd name="connsiteY14" fmla="*/ 2814271 h 3232742"/>
              <a:gd name="connsiteX15" fmla="*/ 6821628 w 17148256"/>
              <a:gd name="connsiteY15" fmla="*/ 2756560 h 3232742"/>
              <a:gd name="connsiteX16" fmla="*/ 7172506 w 17148256"/>
              <a:gd name="connsiteY16" fmla="*/ 2806230 h 3232742"/>
              <a:gd name="connsiteX17" fmla="*/ 7663048 w 17148256"/>
              <a:gd name="connsiteY17" fmla="*/ 2630420 h 3232742"/>
              <a:gd name="connsiteX18" fmla="*/ 8103587 w 17148256"/>
              <a:gd name="connsiteY18" fmla="*/ 2746504 h 3232742"/>
              <a:gd name="connsiteX19" fmla="*/ 8593441 w 17148256"/>
              <a:gd name="connsiteY19" fmla="*/ 2719437 h 3232742"/>
              <a:gd name="connsiteX20" fmla="*/ 9018316 w 17148256"/>
              <a:gd name="connsiteY20" fmla="*/ 2715619 h 3232742"/>
              <a:gd name="connsiteX21" fmla="*/ 9164589 w 17148256"/>
              <a:gd name="connsiteY21" fmla="*/ 2705550 h 3232742"/>
              <a:gd name="connsiteX22" fmla="*/ 9833746 w 17148256"/>
              <a:gd name="connsiteY22" fmla="*/ 2688552 h 3232742"/>
              <a:gd name="connsiteX23" fmla="*/ 10446549 w 17148256"/>
              <a:gd name="connsiteY23" fmla="*/ 2668413 h 3232742"/>
              <a:gd name="connsiteX24" fmla="*/ 10822765 w 17148256"/>
              <a:gd name="connsiteY24" fmla="*/ 2700395 h 3232742"/>
              <a:gd name="connsiteX25" fmla="*/ 11517586 w 17148256"/>
              <a:gd name="connsiteY25" fmla="*/ 2814030 h 3232742"/>
              <a:gd name="connsiteX26" fmla="*/ 12161388 w 17148256"/>
              <a:gd name="connsiteY26" fmla="*/ 2966560 h 3232742"/>
              <a:gd name="connsiteX27" fmla="*/ 12553278 w 17148256"/>
              <a:gd name="connsiteY27" fmla="*/ 3086455 h 3232742"/>
              <a:gd name="connsiteX28" fmla="*/ 12977816 w 17148256"/>
              <a:gd name="connsiteY28" fmla="*/ 3232742 h 3232742"/>
              <a:gd name="connsiteX29" fmla="*/ 13418692 w 17148256"/>
              <a:gd name="connsiteY29" fmla="*/ 3021141 h 3232742"/>
              <a:gd name="connsiteX30" fmla="*/ 14162714 w 17148256"/>
              <a:gd name="connsiteY30" fmla="*/ 2847651 h 3232742"/>
              <a:gd name="connsiteX31" fmla="*/ 15052709 w 17148256"/>
              <a:gd name="connsiteY31" fmla="*/ 2587723 h 3232742"/>
              <a:gd name="connsiteX32" fmla="*/ 16073502 w 17148256"/>
              <a:gd name="connsiteY32" fmla="*/ 2492243 h 3232742"/>
              <a:gd name="connsiteX33" fmla="*/ 17135485 w 17148256"/>
              <a:gd name="connsiteY33" fmla="*/ 2342989 h 3232742"/>
              <a:gd name="connsiteX34" fmla="*/ 16585835 w 17148256"/>
              <a:gd name="connsiteY34" fmla="*/ 2246112 h 3232742"/>
              <a:gd name="connsiteX35" fmla="*/ 15487826 w 17148256"/>
              <a:gd name="connsiteY35" fmla="*/ 2219601 h 3232742"/>
              <a:gd name="connsiteX36" fmla="*/ 14487464 w 17148256"/>
              <a:gd name="connsiteY36" fmla="*/ 2361100 h 3232742"/>
              <a:gd name="connsiteX37" fmla="*/ 13348430 w 17148256"/>
              <a:gd name="connsiteY37" fmla="*/ 1670818 h 3232742"/>
              <a:gd name="connsiteX38" fmla="*/ 12771981 w 17148256"/>
              <a:gd name="connsiteY38" fmla="*/ 1203227 h 3232742"/>
              <a:gd name="connsiteX39" fmla="*/ 12310824 w 17148256"/>
              <a:gd name="connsiteY39" fmla="*/ 1031035 h 3232742"/>
              <a:gd name="connsiteX40" fmla="*/ 11871930 w 17148256"/>
              <a:gd name="connsiteY40" fmla="*/ 857853 h 3232742"/>
              <a:gd name="connsiteX41" fmla="*/ 11423638 w 17148256"/>
              <a:gd name="connsiteY41" fmla="*/ 630243 h 3232742"/>
              <a:gd name="connsiteX42" fmla="*/ 10906566 w 17148256"/>
              <a:gd name="connsiteY42" fmla="*/ 441721 h 3232742"/>
              <a:gd name="connsiteX43" fmla="*/ 10495878 w 17148256"/>
              <a:gd name="connsiteY43" fmla="*/ 212627 h 3232742"/>
              <a:gd name="connsiteX44" fmla="*/ 10038678 w 17148256"/>
              <a:gd name="connsiteY44" fmla="*/ 179970 h 3232742"/>
              <a:gd name="connsiteX45" fmla="*/ 8895678 w 17148256"/>
              <a:gd name="connsiteY45" fmla="*/ 33012 h 3232742"/>
              <a:gd name="connsiteX46" fmla="*/ 7491421 w 17148256"/>
              <a:gd name="connsiteY46" fmla="*/ 16684 h 3232742"/>
              <a:gd name="connsiteX47" fmla="*/ 6805621 w 17148256"/>
              <a:gd name="connsiteY47" fmla="*/ 355 h 3232742"/>
              <a:gd name="connsiteX48" fmla="*/ 5662621 w 17148256"/>
              <a:gd name="connsiteY48" fmla="*/ 33012 h 3232742"/>
              <a:gd name="connsiteX49" fmla="*/ 5025806 w 17148256"/>
              <a:gd name="connsiteY49" fmla="*/ 98327 h 3232742"/>
              <a:gd name="connsiteX50" fmla="*/ 3899135 w 17148256"/>
              <a:gd name="connsiteY50" fmla="*/ 147312 h 3232742"/>
              <a:gd name="connsiteX51" fmla="*/ 3099035 w 17148256"/>
              <a:gd name="connsiteY51" fmla="*/ 326927 h 3232742"/>
              <a:gd name="connsiteX52" fmla="*/ 2266278 w 17148256"/>
              <a:gd name="connsiteY52" fmla="*/ 522870 h 3232742"/>
              <a:gd name="connsiteX53" fmla="*/ 1841735 w 17148256"/>
              <a:gd name="connsiteY53" fmla="*/ 686155 h 3232742"/>
              <a:gd name="connsiteX54" fmla="*/ 1417192 w 17148256"/>
              <a:gd name="connsiteY54" fmla="*/ 849441 h 3232742"/>
              <a:gd name="connsiteX55" fmla="*/ 862021 w 17148256"/>
              <a:gd name="connsiteY55" fmla="*/ 1176012 h 3232742"/>
              <a:gd name="connsiteX56" fmla="*/ 437478 w 17148256"/>
              <a:gd name="connsiteY56" fmla="*/ 1502584 h 3232742"/>
              <a:gd name="connsiteX57" fmla="*/ 159892 w 17148256"/>
              <a:gd name="connsiteY57" fmla="*/ 1861812 h 3232742"/>
              <a:gd name="connsiteX58" fmla="*/ 12935 w 17148256"/>
              <a:gd name="connsiteY58" fmla="*/ 2384327 h 3232742"/>
              <a:gd name="connsiteX59" fmla="*/ 12935 w 17148256"/>
              <a:gd name="connsiteY59" fmla="*/ 2694570 h 3232742"/>
              <a:gd name="connsiteX60" fmla="*/ 61921 w 17148256"/>
              <a:gd name="connsiteY60" fmla="*/ 2906841 h 3232742"/>
              <a:gd name="connsiteX61" fmla="*/ 143563 w 17148256"/>
              <a:gd name="connsiteY61" fmla="*/ 3021141 h 3232742"/>
              <a:gd name="connsiteX0" fmla="*/ 45592 w 17148067"/>
              <a:gd name="connsiteY0" fmla="*/ 2972155 h 3232742"/>
              <a:gd name="connsiteX1" fmla="*/ 421149 w 17148067"/>
              <a:gd name="connsiteY1" fmla="*/ 2972155 h 3232742"/>
              <a:gd name="connsiteX2" fmla="*/ 772398 w 17148067"/>
              <a:gd name="connsiteY2" fmla="*/ 2881120 h 3232742"/>
              <a:gd name="connsiteX3" fmla="*/ 1327539 w 17148067"/>
              <a:gd name="connsiteY3" fmla="*/ 2822733 h 3232742"/>
              <a:gd name="connsiteX4" fmla="*/ 1834071 w 17148067"/>
              <a:gd name="connsiteY4" fmla="*/ 2634418 h 3232742"/>
              <a:gd name="connsiteX5" fmla="*/ 2119645 w 17148067"/>
              <a:gd name="connsiteY5" fmla="*/ 2686524 h 3232742"/>
              <a:gd name="connsiteX6" fmla="*/ 2707146 w 17148067"/>
              <a:gd name="connsiteY6" fmla="*/ 2774429 h 3232742"/>
              <a:gd name="connsiteX7" fmla="*/ 3229668 w 17148067"/>
              <a:gd name="connsiteY7" fmla="*/ 2807087 h 3232742"/>
              <a:gd name="connsiteX8" fmla="*/ 3597243 w 17148067"/>
              <a:gd name="connsiteY8" fmla="*/ 2830352 h 3232742"/>
              <a:gd name="connsiteX9" fmla="*/ 4265695 w 17148067"/>
              <a:gd name="connsiteY9" fmla="*/ 2775782 h 3232742"/>
              <a:gd name="connsiteX10" fmla="*/ 4797202 w 17148067"/>
              <a:gd name="connsiteY10" fmla="*/ 2483211 h 3232742"/>
              <a:gd name="connsiteX11" fmla="*/ 5057801 w 17148067"/>
              <a:gd name="connsiteY11" fmla="*/ 2708001 h 3232742"/>
              <a:gd name="connsiteX12" fmla="*/ 5653305 w 17148067"/>
              <a:gd name="connsiteY12" fmla="*/ 2669767 h 3232742"/>
              <a:gd name="connsiteX13" fmla="*/ 6102830 w 17148067"/>
              <a:gd name="connsiteY13" fmla="*/ 2761474 h 3232742"/>
              <a:gd name="connsiteX14" fmla="*/ 6429748 w 17148067"/>
              <a:gd name="connsiteY14" fmla="*/ 2814271 h 3232742"/>
              <a:gd name="connsiteX15" fmla="*/ 6821628 w 17148067"/>
              <a:gd name="connsiteY15" fmla="*/ 2756560 h 3232742"/>
              <a:gd name="connsiteX16" fmla="*/ 7172506 w 17148067"/>
              <a:gd name="connsiteY16" fmla="*/ 2806230 h 3232742"/>
              <a:gd name="connsiteX17" fmla="*/ 7663048 w 17148067"/>
              <a:gd name="connsiteY17" fmla="*/ 2630420 h 3232742"/>
              <a:gd name="connsiteX18" fmla="*/ 8103587 w 17148067"/>
              <a:gd name="connsiteY18" fmla="*/ 2746504 h 3232742"/>
              <a:gd name="connsiteX19" fmla="*/ 8593441 w 17148067"/>
              <a:gd name="connsiteY19" fmla="*/ 2719437 h 3232742"/>
              <a:gd name="connsiteX20" fmla="*/ 9018316 w 17148067"/>
              <a:gd name="connsiteY20" fmla="*/ 2715619 h 3232742"/>
              <a:gd name="connsiteX21" fmla="*/ 9164589 w 17148067"/>
              <a:gd name="connsiteY21" fmla="*/ 2705550 h 3232742"/>
              <a:gd name="connsiteX22" fmla="*/ 9833746 w 17148067"/>
              <a:gd name="connsiteY22" fmla="*/ 2688552 h 3232742"/>
              <a:gd name="connsiteX23" fmla="*/ 10446549 w 17148067"/>
              <a:gd name="connsiteY23" fmla="*/ 2668413 h 3232742"/>
              <a:gd name="connsiteX24" fmla="*/ 10822765 w 17148067"/>
              <a:gd name="connsiteY24" fmla="*/ 2700395 h 3232742"/>
              <a:gd name="connsiteX25" fmla="*/ 11517586 w 17148067"/>
              <a:gd name="connsiteY25" fmla="*/ 2814030 h 3232742"/>
              <a:gd name="connsiteX26" fmla="*/ 12161388 w 17148067"/>
              <a:gd name="connsiteY26" fmla="*/ 2966560 h 3232742"/>
              <a:gd name="connsiteX27" fmla="*/ 12553278 w 17148067"/>
              <a:gd name="connsiteY27" fmla="*/ 3086455 h 3232742"/>
              <a:gd name="connsiteX28" fmla="*/ 12977816 w 17148067"/>
              <a:gd name="connsiteY28" fmla="*/ 3232742 h 3232742"/>
              <a:gd name="connsiteX29" fmla="*/ 13418692 w 17148067"/>
              <a:gd name="connsiteY29" fmla="*/ 3021141 h 3232742"/>
              <a:gd name="connsiteX30" fmla="*/ 14162714 w 17148067"/>
              <a:gd name="connsiteY30" fmla="*/ 2847651 h 3232742"/>
              <a:gd name="connsiteX31" fmla="*/ 15052709 w 17148067"/>
              <a:gd name="connsiteY31" fmla="*/ 2587723 h 3232742"/>
              <a:gd name="connsiteX32" fmla="*/ 16073502 w 17148067"/>
              <a:gd name="connsiteY32" fmla="*/ 2492243 h 3232742"/>
              <a:gd name="connsiteX33" fmla="*/ 17135485 w 17148067"/>
              <a:gd name="connsiteY33" fmla="*/ 2342989 h 3232742"/>
              <a:gd name="connsiteX34" fmla="*/ 16585835 w 17148067"/>
              <a:gd name="connsiteY34" fmla="*/ 2246112 h 3232742"/>
              <a:gd name="connsiteX35" fmla="*/ 15528809 w 17148067"/>
              <a:gd name="connsiteY35" fmla="*/ 2326969 h 3232742"/>
              <a:gd name="connsiteX36" fmla="*/ 14487464 w 17148067"/>
              <a:gd name="connsiteY36" fmla="*/ 2361100 h 3232742"/>
              <a:gd name="connsiteX37" fmla="*/ 13348430 w 17148067"/>
              <a:gd name="connsiteY37" fmla="*/ 1670818 h 3232742"/>
              <a:gd name="connsiteX38" fmla="*/ 12771981 w 17148067"/>
              <a:gd name="connsiteY38" fmla="*/ 1203227 h 3232742"/>
              <a:gd name="connsiteX39" fmla="*/ 12310824 w 17148067"/>
              <a:gd name="connsiteY39" fmla="*/ 1031035 h 3232742"/>
              <a:gd name="connsiteX40" fmla="*/ 11871930 w 17148067"/>
              <a:gd name="connsiteY40" fmla="*/ 857853 h 3232742"/>
              <a:gd name="connsiteX41" fmla="*/ 11423638 w 17148067"/>
              <a:gd name="connsiteY41" fmla="*/ 630243 h 3232742"/>
              <a:gd name="connsiteX42" fmla="*/ 10906566 w 17148067"/>
              <a:gd name="connsiteY42" fmla="*/ 441721 h 3232742"/>
              <a:gd name="connsiteX43" fmla="*/ 10495878 w 17148067"/>
              <a:gd name="connsiteY43" fmla="*/ 212627 h 3232742"/>
              <a:gd name="connsiteX44" fmla="*/ 10038678 w 17148067"/>
              <a:gd name="connsiteY44" fmla="*/ 179970 h 3232742"/>
              <a:gd name="connsiteX45" fmla="*/ 8895678 w 17148067"/>
              <a:gd name="connsiteY45" fmla="*/ 33012 h 3232742"/>
              <a:gd name="connsiteX46" fmla="*/ 7491421 w 17148067"/>
              <a:gd name="connsiteY46" fmla="*/ 16684 h 3232742"/>
              <a:gd name="connsiteX47" fmla="*/ 6805621 w 17148067"/>
              <a:gd name="connsiteY47" fmla="*/ 355 h 3232742"/>
              <a:gd name="connsiteX48" fmla="*/ 5662621 w 17148067"/>
              <a:gd name="connsiteY48" fmla="*/ 33012 h 3232742"/>
              <a:gd name="connsiteX49" fmla="*/ 5025806 w 17148067"/>
              <a:gd name="connsiteY49" fmla="*/ 98327 h 3232742"/>
              <a:gd name="connsiteX50" fmla="*/ 3899135 w 17148067"/>
              <a:gd name="connsiteY50" fmla="*/ 147312 h 3232742"/>
              <a:gd name="connsiteX51" fmla="*/ 3099035 w 17148067"/>
              <a:gd name="connsiteY51" fmla="*/ 326927 h 3232742"/>
              <a:gd name="connsiteX52" fmla="*/ 2266278 w 17148067"/>
              <a:gd name="connsiteY52" fmla="*/ 522870 h 3232742"/>
              <a:gd name="connsiteX53" fmla="*/ 1841735 w 17148067"/>
              <a:gd name="connsiteY53" fmla="*/ 686155 h 3232742"/>
              <a:gd name="connsiteX54" fmla="*/ 1417192 w 17148067"/>
              <a:gd name="connsiteY54" fmla="*/ 849441 h 3232742"/>
              <a:gd name="connsiteX55" fmla="*/ 862021 w 17148067"/>
              <a:gd name="connsiteY55" fmla="*/ 1176012 h 3232742"/>
              <a:gd name="connsiteX56" fmla="*/ 437478 w 17148067"/>
              <a:gd name="connsiteY56" fmla="*/ 1502584 h 3232742"/>
              <a:gd name="connsiteX57" fmla="*/ 159892 w 17148067"/>
              <a:gd name="connsiteY57" fmla="*/ 1861812 h 3232742"/>
              <a:gd name="connsiteX58" fmla="*/ 12935 w 17148067"/>
              <a:gd name="connsiteY58" fmla="*/ 2384327 h 3232742"/>
              <a:gd name="connsiteX59" fmla="*/ 12935 w 17148067"/>
              <a:gd name="connsiteY59" fmla="*/ 2694570 h 3232742"/>
              <a:gd name="connsiteX60" fmla="*/ 61921 w 17148067"/>
              <a:gd name="connsiteY60" fmla="*/ 2906841 h 3232742"/>
              <a:gd name="connsiteX61" fmla="*/ 143563 w 17148067"/>
              <a:gd name="connsiteY61" fmla="*/ 3021141 h 3232742"/>
              <a:gd name="connsiteX0" fmla="*/ 45592 w 17268658"/>
              <a:gd name="connsiteY0" fmla="*/ 2972155 h 3232742"/>
              <a:gd name="connsiteX1" fmla="*/ 421149 w 17268658"/>
              <a:gd name="connsiteY1" fmla="*/ 2972155 h 3232742"/>
              <a:gd name="connsiteX2" fmla="*/ 772398 w 17268658"/>
              <a:gd name="connsiteY2" fmla="*/ 2881120 h 3232742"/>
              <a:gd name="connsiteX3" fmla="*/ 1327539 w 17268658"/>
              <a:gd name="connsiteY3" fmla="*/ 2822733 h 3232742"/>
              <a:gd name="connsiteX4" fmla="*/ 1834071 w 17268658"/>
              <a:gd name="connsiteY4" fmla="*/ 2634418 h 3232742"/>
              <a:gd name="connsiteX5" fmla="*/ 2119645 w 17268658"/>
              <a:gd name="connsiteY5" fmla="*/ 2686524 h 3232742"/>
              <a:gd name="connsiteX6" fmla="*/ 2707146 w 17268658"/>
              <a:gd name="connsiteY6" fmla="*/ 2774429 h 3232742"/>
              <a:gd name="connsiteX7" fmla="*/ 3229668 w 17268658"/>
              <a:gd name="connsiteY7" fmla="*/ 2807087 h 3232742"/>
              <a:gd name="connsiteX8" fmla="*/ 3597243 w 17268658"/>
              <a:gd name="connsiteY8" fmla="*/ 2830352 h 3232742"/>
              <a:gd name="connsiteX9" fmla="*/ 4265695 w 17268658"/>
              <a:gd name="connsiteY9" fmla="*/ 2775782 h 3232742"/>
              <a:gd name="connsiteX10" fmla="*/ 4797202 w 17268658"/>
              <a:gd name="connsiteY10" fmla="*/ 2483211 h 3232742"/>
              <a:gd name="connsiteX11" fmla="*/ 5057801 w 17268658"/>
              <a:gd name="connsiteY11" fmla="*/ 2708001 h 3232742"/>
              <a:gd name="connsiteX12" fmla="*/ 5653305 w 17268658"/>
              <a:gd name="connsiteY12" fmla="*/ 2669767 h 3232742"/>
              <a:gd name="connsiteX13" fmla="*/ 6102830 w 17268658"/>
              <a:gd name="connsiteY13" fmla="*/ 2761474 h 3232742"/>
              <a:gd name="connsiteX14" fmla="*/ 6429748 w 17268658"/>
              <a:gd name="connsiteY14" fmla="*/ 2814271 h 3232742"/>
              <a:gd name="connsiteX15" fmla="*/ 6821628 w 17268658"/>
              <a:gd name="connsiteY15" fmla="*/ 2756560 h 3232742"/>
              <a:gd name="connsiteX16" fmla="*/ 7172506 w 17268658"/>
              <a:gd name="connsiteY16" fmla="*/ 2806230 h 3232742"/>
              <a:gd name="connsiteX17" fmla="*/ 7663048 w 17268658"/>
              <a:gd name="connsiteY17" fmla="*/ 2630420 h 3232742"/>
              <a:gd name="connsiteX18" fmla="*/ 8103587 w 17268658"/>
              <a:gd name="connsiteY18" fmla="*/ 2746504 h 3232742"/>
              <a:gd name="connsiteX19" fmla="*/ 8593441 w 17268658"/>
              <a:gd name="connsiteY19" fmla="*/ 2719437 h 3232742"/>
              <a:gd name="connsiteX20" fmla="*/ 9018316 w 17268658"/>
              <a:gd name="connsiteY20" fmla="*/ 2715619 h 3232742"/>
              <a:gd name="connsiteX21" fmla="*/ 9164589 w 17268658"/>
              <a:gd name="connsiteY21" fmla="*/ 2705550 h 3232742"/>
              <a:gd name="connsiteX22" fmla="*/ 9833746 w 17268658"/>
              <a:gd name="connsiteY22" fmla="*/ 2688552 h 3232742"/>
              <a:gd name="connsiteX23" fmla="*/ 10446549 w 17268658"/>
              <a:gd name="connsiteY23" fmla="*/ 2668413 h 3232742"/>
              <a:gd name="connsiteX24" fmla="*/ 10822765 w 17268658"/>
              <a:gd name="connsiteY24" fmla="*/ 2700395 h 3232742"/>
              <a:gd name="connsiteX25" fmla="*/ 11517586 w 17268658"/>
              <a:gd name="connsiteY25" fmla="*/ 2814030 h 3232742"/>
              <a:gd name="connsiteX26" fmla="*/ 12161388 w 17268658"/>
              <a:gd name="connsiteY26" fmla="*/ 2966560 h 3232742"/>
              <a:gd name="connsiteX27" fmla="*/ 12553278 w 17268658"/>
              <a:gd name="connsiteY27" fmla="*/ 3086455 h 3232742"/>
              <a:gd name="connsiteX28" fmla="*/ 12977816 w 17268658"/>
              <a:gd name="connsiteY28" fmla="*/ 3232742 h 3232742"/>
              <a:gd name="connsiteX29" fmla="*/ 13418692 w 17268658"/>
              <a:gd name="connsiteY29" fmla="*/ 3021141 h 3232742"/>
              <a:gd name="connsiteX30" fmla="*/ 14162714 w 17268658"/>
              <a:gd name="connsiteY30" fmla="*/ 2847651 h 3232742"/>
              <a:gd name="connsiteX31" fmla="*/ 15052709 w 17268658"/>
              <a:gd name="connsiteY31" fmla="*/ 2587723 h 3232742"/>
              <a:gd name="connsiteX32" fmla="*/ 16073502 w 17268658"/>
              <a:gd name="connsiteY32" fmla="*/ 2492243 h 3232742"/>
              <a:gd name="connsiteX33" fmla="*/ 17258451 w 17268658"/>
              <a:gd name="connsiteY33" fmla="*/ 2056686 h 3232742"/>
              <a:gd name="connsiteX34" fmla="*/ 16585835 w 17268658"/>
              <a:gd name="connsiteY34" fmla="*/ 2246112 h 3232742"/>
              <a:gd name="connsiteX35" fmla="*/ 15528809 w 17268658"/>
              <a:gd name="connsiteY35" fmla="*/ 2326969 h 3232742"/>
              <a:gd name="connsiteX36" fmla="*/ 14487464 w 17268658"/>
              <a:gd name="connsiteY36" fmla="*/ 2361100 h 3232742"/>
              <a:gd name="connsiteX37" fmla="*/ 13348430 w 17268658"/>
              <a:gd name="connsiteY37" fmla="*/ 1670818 h 3232742"/>
              <a:gd name="connsiteX38" fmla="*/ 12771981 w 17268658"/>
              <a:gd name="connsiteY38" fmla="*/ 1203227 h 3232742"/>
              <a:gd name="connsiteX39" fmla="*/ 12310824 w 17268658"/>
              <a:gd name="connsiteY39" fmla="*/ 1031035 h 3232742"/>
              <a:gd name="connsiteX40" fmla="*/ 11871930 w 17268658"/>
              <a:gd name="connsiteY40" fmla="*/ 857853 h 3232742"/>
              <a:gd name="connsiteX41" fmla="*/ 11423638 w 17268658"/>
              <a:gd name="connsiteY41" fmla="*/ 630243 h 3232742"/>
              <a:gd name="connsiteX42" fmla="*/ 10906566 w 17268658"/>
              <a:gd name="connsiteY42" fmla="*/ 441721 h 3232742"/>
              <a:gd name="connsiteX43" fmla="*/ 10495878 w 17268658"/>
              <a:gd name="connsiteY43" fmla="*/ 212627 h 3232742"/>
              <a:gd name="connsiteX44" fmla="*/ 10038678 w 17268658"/>
              <a:gd name="connsiteY44" fmla="*/ 179970 h 3232742"/>
              <a:gd name="connsiteX45" fmla="*/ 8895678 w 17268658"/>
              <a:gd name="connsiteY45" fmla="*/ 33012 h 3232742"/>
              <a:gd name="connsiteX46" fmla="*/ 7491421 w 17268658"/>
              <a:gd name="connsiteY46" fmla="*/ 16684 h 3232742"/>
              <a:gd name="connsiteX47" fmla="*/ 6805621 w 17268658"/>
              <a:gd name="connsiteY47" fmla="*/ 355 h 3232742"/>
              <a:gd name="connsiteX48" fmla="*/ 5662621 w 17268658"/>
              <a:gd name="connsiteY48" fmla="*/ 33012 h 3232742"/>
              <a:gd name="connsiteX49" fmla="*/ 5025806 w 17268658"/>
              <a:gd name="connsiteY49" fmla="*/ 98327 h 3232742"/>
              <a:gd name="connsiteX50" fmla="*/ 3899135 w 17268658"/>
              <a:gd name="connsiteY50" fmla="*/ 147312 h 3232742"/>
              <a:gd name="connsiteX51" fmla="*/ 3099035 w 17268658"/>
              <a:gd name="connsiteY51" fmla="*/ 326927 h 3232742"/>
              <a:gd name="connsiteX52" fmla="*/ 2266278 w 17268658"/>
              <a:gd name="connsiteY52" fmla="*/ 522870 h 3232742"/>
              <a:gd name="connsiteX53" fmla="*/ 1841735 w 17268658"/>
              <a:gd name="connsiteY53" fmla="*/ 686155 h 3232742"/>
              <a:gd name="connsiteX54" fmla="*/ 1417192 w 17268658"/>
              <a:gd name="connsiteY54" fmla="*/ 849441 h 3232742"/>
              <a:gd name="connsiteX55" fmla="*/ 862021 w 17268658"/>
              <a:gd name="connsiteY55" fmla="*/ 1176012 h 3232742"/>
              <a:gd name="connsiteX56" fmla="*/ 437478 w 17268658"/>
              <a:gd name="connsiteY56" fmla="*/ 1502584 h 3232742"/>
              <a:gd name="connsiteX57" fmla="*/ 159892 w 17268658"/>
              <a:gd name="connsiteY57" fmla="*/ 1861812 h 3232742"/>
              <a:gd name="connsiteX58" fmla="*/ 12935 w 17268658"/>
              <a:gd name="connsiteY58" fmla="*/ 2384327 h 3232742"/>
              <a:gd name="connsiteX59" fmla="*/ 12935 w 17268658"/>
              <a:gd name="connsiteY59" fmla="*/ 2694570 h 3232742"/>
              <a:gd name="connsiteX60" fmla="*/ 61921 w 17268658"/>
              <a:gd name="connsiteY60" fmla="*/ 2906841 h 3232742"/>
              <a:gd name="connsiteX61" fmla="*/ 143563 w 17268658"/>
              <a:gd name="connsiteY61" fmla="*/ 3021141 h 3232742"/>
              <a:gd name="connsiteX0" fmla="*/ 45592 w 17266661"/>
              <a:gd name="connsiteY0" fmla="*/ 2972155 h 3232742"/>
              <a:gd name="connsiteX1" fmla="*/ 421149 w 17266661"/>
              <a:gd name="connsiteY1" fmla="*/ 2972155 h 3232742"/>
              <a:gd name="connsiteX2" fmla="*/ 772398 w 17266661"/>
              <a:gd name="connsiteY2" fmla="*/ 2881120 h 3232742"/>
              <a:gd name="connsiteX3" fmla="*/ 1327539 w 17266661"/>
              <a:gd name="connsiteY3" fmla="*/ 2822733 h 3232742"/>
              <a:gd name="connsiteX4" fmla="*/ 1834071 w 17266661"/>
              <a:gd name="connsiteY4" fmla="*/ 2634418 h 3232742"/>
              <a:gd name="connsiteX5" fmla="*/ 2119645 w 17266661"/>
              <a:gd name="connsiteY5" fmla="*/ 2686524 h 3232742"/>
              <a:gd name="connsiteX6" fmla="*/ 2707146 w 17266661"/>
              <a:gd name="connsiteY6" fmla="*/ 2774429 h 3232742"/>
              <a:gd name="connsiteX7" fmla="*/ 3229668 w 17266661"/>
              <a:gd name="connsiteY7" fmla="*/ 2807087 h 3232742"/>
              <a:gd name="connsiteX8" fmla="*/ 3597243 w 17266661"/>
              <a:gd name="connsiteY8" fmla="*/ 2830352 h 3232742"/>
              <a:gd name="connsiteX9" fmla="*/ 4265695 w 17266661"/>
              <a:gd name="connsiteY9" fmla="*/ 2775782 h 3232742"/>
              <a:gd name="connsiteX10" fmla="*/ 4797202 w 17266661"/>
              <a:gd name="connsiteY10" fmla="*/ 2483211 h 3232742"/>
              <a:gd name="connsiteX11" fmla="*/ 5057801 w 17266661"/>
              <a:gd name="connsiteY11" fmla="*/ 2708001 h 3232742"/>
              <a:gd name="connsiteX12" fmla="*/ 5653305 w 17266661"/>
              <a:gd name="connsiteY12" fmla="*/ 2669767 h 3232742"/>
              <a:gd name="connsiteX13" fmla="*/ 6102830 w 17266661"/>
              <a:gd name="connsiteY13" fmla="*/ 2761474 h 3232742"/>
              <a:gd name="connsiteX14" fmla="*/ 6429748 w 17266661"/>
              <a:gd name="connsiteY14" fmla="*/ 2814271 h 3232742"/>
              <a:gd name="connsiteX15" fmla="*/ 6821628 w 17266661"/>
              <a:gd name="connsiteY15" fmla="*/ 2756560 h 3232742"/>
              <a:gd name="connsiteX16" fmla="*/ 7172506 w 17266661"/>
              <a:gd name="connsiteY16" fmla="*/ 2806230 h 3232742"/>
              <a:gd name="connsiteX17" fmla="*/ 7663048 w 17266661"/>
              <a:gd name="connsiteY17" fmla="*/ 2630420 h 3232742"/>
              <a:gd name="connsiteX18" fmla="*/ 8103587 w 17266661"/>
              <a:gd name="connsiteY18" fmla="*/ 2746504 h 3232742"/>
              <a:gd name="connsiteX19" fmla="*/ 8593441 w 17266661"/>
              <a:gd name="connsiteY19" fmla="*/ 2719437 h 3232742"/>
              <a:gd name="connsiteX20" fmla="*/ 9018316 w 17266661"/>
              <a:gd name="connsiteY20" fmla="*/ 2715619 h 3232742"/>
              <a:gd name="connsiteX21" fmla="*/ 9164589 w 17266661"/>
              <a:gd name="connsiteY21" fmla="*/ 2705550 h 3232742"/>
              <a:gd name="connsiteX22" fmla="*/ 9833746 w 17266661"/>
              <a:gd name="connsiteY22" fmla="*/ 2688552 h 3232742"/>
              <a:gd name="connsiteX23" fmla="*/ 10446549 w 17266661"/>
              <a:gd name="connsiteY23" fmla="*/ 2668413 h 3232742"/>
              <a:gd name="connsiteX24" fmla="*/ 10822765 w 17266661"/>
              <a:gd name="connsiteY24" fmla="*/ 2700395 h 3232742"/>
              <a:gd name="connsiteX25" fmla="*/ 11517586 w 17266661"/>
              <a:gd name="connsiteY25" fmla="*/ 2814030 h 3232742"/>
              <a:gd name="connsiteX26" fmla="*/ 12161388 w 17266661"/>
              <a:gd name="connsiteY26" fmla="*/ 2966560 h 3232742"/>
              <a:gd name="connsiteX27" fmla="*/ 12553278 w 17266661"/>
              <a:gd name="connsiteY27" fmla="*/ 3086455 h 3232742"/>
              <a:gd name="connsiteX28" fmla="*/ 12977816 w 17266661"/>
              <a:gd name="connsiteY28" fmla="*/ 3232742 h 3232742"/>
              <a:gd name="connsiteX29" fmla="*/ 13418692 w 17266661"/>
              <a:gd name="connsiteY29" fmla="*/ 3021141 h 3232742"/>
              <a:gd name="connsiteX30" fmla="*/ 14162714 w 17266661"/>
              <a:gd name="connsiteY30" fmla="*/ 2847651 h 3232742"/>
              <a:gd name="connsiteX31" fmla="*/ 15052709 w 17266661"/>
              <a:gd name="connsiteY31" fmla="*/ 2587723 h 3232742"/>
              <a:gd name="connsiteX32" fmla="*/ 16073502 w 17266661"/>
              <a:gd name="connsiteY32" fmla="*/ 2492243 h 3232742"/>
              <a:gd name="connsiteX33" fmla="*/ 17258451 w 17266661"/>
              <a:gd name="connsiteY33" fmla="*/ 2056686 h 3232742"/>
              <a:gd name="connsiteX34" fmla="*/ 16544851 w 17266661"/>
              <a:gd name="connsiteY34" fmla="*/ 2031377 h 3232742"/>
              <a:gd name="connsiteX35" fmla="*/ 15528809 w 17266661"/>
              <a:gd name="connsiteY35" fmla="*/ 2326969 h 3232742"/>
              <a:gd name="connsiteX36" fmla="*/ 14487464 w 17266661"/>
              <a:gd name="connsiteY36" fmla="*/ 2361100 h 3232742"/>
              <a:gd name="connsiteX37" fmla="*/ 13348430 w 17266661"/>
              <a:gd name="connsiteY37" fmla="*/ 1670818 h 3232742"/>
              <a:gd name="connsiteX38" fmla="*/ 12771981 w 17266661"/>
              <a:gd name="connsiteY38" fmla="*/ 1203227 h 3232742"/>
              <a:gd name="connsiteX39" fmla="*/ 12310824 w 17266661"/>
              <a:gd name="connsiteY39" fmla="*/ 1031035 h 3232742"/>
              <a:gd name="connsiteX40" fmla="*/ 11871930 w 17266661"/>
              <a:gd name="connsiteY40" fmla="*/ 857853 h 3232742"/>
              <a:gd name="connsiteX41" fmla="*/ 11423638 w 17266661"/>
              <a:gd name="connsiteY41" fmla="*/ 630243 h 3232742"/>
              <a:gd name="connsiteX42" fmla="*/ 10906566 w 17266661"/>
              <a:gd name="connsiteY42" fmla="*/ 441721 h 3232742"/>
              <a:gd name="connsiteX43" fmla="*/ 10495878 w 17266661"/>
              <a:gd name="connsiteY43" fmla="*/ 212627 h 3232742"/>
              <a:gd name="connsiteX44" fmla="*/ 10038678 w 17266661"/>
              <a:gd name="connsiteY44" fmla="*/ 179970 h 3232742"/>
              <a:gd name="connsiteX45" fmla="*/ 8895678 w 17266661"/>
              <a:gd name="connsiteY45" fmla="*/ 33012 h 3232742"/>
              <a:gd name="connsiteX46" fmla="*/ 7491421 w 17266661"/>
              <a:gd name="connsiteY46" fmla="*/ 16684 h 3232742"/>
              <a:gd name="connsiteX47" fmla="*/ 6805621 w 17266661"/>
              <a:gd name="connsiteY47" fmla="*/ 355 h 3232742"/>
              <a:gd name="connsiteX48" fmla="*/ 5662621 w 17266661"/>
              <a:gd name="connsiteY48" fmla="*/ 33012 h 3232742"/>
              <a:gd name="connsiteX49" fmla="*/ 5025806 w 17266661"/>
              <a:gd name="connsiteY49" fmla="*/ 98327 h 3232742"/>
              <a:gd name="connsiteX50" fmla="*/ 3899135 w 17266661"/>
              <a:gd name="connsiteY50" fmla="*/ 147312 h 3232742"/>
              <a:gd name="connsiteX51" fmla="*/ 3099035 w 17266661"/>
              <a:gd name="connsiteY51" fmla="*/ 326927 h 3232742"/>
              <a:gd name="connsiteX52" fmla="*/ 2266278 w 17266661"/>
              <a:gd name="connsiteY52" fmla="*/ 522870 h 3232742"/>
              <a:gd name="connsiteX53" fmla="*/ 1841735 w 17266661"/>
              <a:gd name="connsiteY53" fmla="*/ 686155 h 3232742"/>
              <a:gd name="connsiteX54" fmla="*/ 1417192 w 17266661"/>
              <a:gd name="connsiteY54" fmla="*/ 849441 h 3232742"/>
              <a:gd name="connsiteX55" fmla="*/ 862021 w 17266661"/>
              <a:gd name="connsiteY55" fmla="*/ 1176012 h 3232742"/>
              <a:gd name="connsiteX56" fmla="*/ 437478 w 17266661"/>
              <a:gd name="connsiteY56" fmla="*/ 1502584 h 3232742"/>
              <a:gd name="connsiteX57" fmla="*/ 159892 w 17266661"/>
              <a:gd name="connsiteY57" fmla="*/ 1861812 h 3232742"/>
              <a:gd name="connsiteX58" fmla="*/ 12935 w 17266661"/>
              <a:gd name="connsiteY58" fmla="*/ 2384327 h 3232742"/>
              <a:gd name="connsiteX59" fmla="*/ 12935 w 17266661"/>
              <a:gd name="connsiteY59" fmla="*/ 2694570 h 3232742"/>
              <a:gd name="connsiteX60" fmla="*/ 61921 w 17266661"/>
              <a:gd name="connsiteY60" fmla="*/ 2906841 h 3232742"/>
              <a:gd name="connsiteX61" fmla="*/ 143563 w 17266661"/>
              <a:gd name="connsiteY61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9 w 17267143"/>
              <a:gd name="connsiteY36" fmla="*/ 2326969 h 3232742"/>
              <a:gd name="connsiteX37" fmla="*/ 14487464 w 17267143"/>
              <a:gd name="connsiteY37" fmla="*/ 2361100 h 3232742"/>
              <a:gd name="connsiteX38" fmla="*/ 13348430 w 17267143"/>
              <a:gd name="connsiteY38" fmla="*/ 1670818 h 3232742"/>
              <a:gd name="connsiteX39" fmla="*/ 12771981 w 17267143"/>
              <a:gd name="connsiteY39" fmla="*/ 120322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423638 w 17267143"/>
              <a:gd name="connsiteY42" fmla="*/ 630243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348430 w 17267143"/>
              <a:gd name="connsiteY38" fmla="*/ 1670818 h 3232742"/>
              <a:gd name="connsiteX39" fmla="*/ 12771981 w 17267143"/>
              <a:gd name="connsiteY39" fmla="*/ 120322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423638 w 17267143"/>
              <a:gd name="connsiteY42" fmla="*/ 630243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348430 w 17267143"/>
              <a:gd name="connsiteY38" fmla="*/ 1670818 h 3232742"/>
              <a:gd name="connsiteX39" fmla="*/ 12771981 w 17267143"/>
              <a:gd name="connsiteY39" fmla="*/ 120322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594354 w 17267143"/>
              <a:gd name="connsiteY38" fmla="*/ 1670814 h 3232742"/>
              <a:gd name="connsiteX39" fmla="*/ 12771981 w 17267143"/>
              <a:gd name="connsiteY39" fmla="*/ 120322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594354 w 17267143"/>
              <a:gd name="connsiteY38" fmla="*/ 1670814 h 3232742"/>
              <a:gd name="connsiteX39" fmla="*/ 12894937 w 17267143"/>
              <a:gd name="connsiteY39" fmla="*/ 106007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594354 w 17267143"/>
              <a:gd name="connsiteY38" fmla="*/ 1670814 h 3232742"/>
              <a:gd name="connsiteX39" fmla="*/ 12894937 w 17267143"/>
              <a:gd name="connsiteY39" fmla="*/ 1060077 h 3232742"/>
              <a:gd name="connsiteX40" fmla="*/ 12474778 w 17267143"/>
              <a:gd name="connsiteY40" fmla="*/ 780521 h 3232742"/>
              <a:gd name="connsiteX41" fmla="*/ 11871930 w 17267143"/>
              <a:gd name="connsiteY41" fmla="*/ 857853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594354 w 17267143"/>
              <a:gd name="connsiteY38" fmla="*/ 1670814 h 3232742"/>
              <a:gd name="connsiteX39" fmla="*/ 12894937 w 17267143"/>
              <a:gd name="connsiteY39" fmla="*/ 1060077 h 3232742"/>
              <a:gd name="connsiteX40" fmla="*/ 12474778 w 17267143"/>
              <a:gd name="connsiteY40" fmla="*/ 780521 h 3232742"/>
              <a:gd name="connsiteX41" fmla="*/ 11994890 w 17267143"/>
              <a:gd name="connsiteY41" fmla="*/ 678909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528447 w 17267143"/>
              <a:gd name="connsiteY37" fmla="*/ 2217948 h 3232742"/>
              <a:gd name="connsiteX38" fmla="*/ 13594354 w 17267143"/>
              <a:gd name="connsiteY38" fmla="*/ 1670814 h 3232742"/>
              <a:gd name="connsiteX39" fmla="*/ 12894937 w 17267143"/>
              <a:gd name="connsiteY39" fmla="*/ 1060077 h 3232742"/>
              <a:gd name="connsiteX40" fmla="*/ 12474778 w 17267143"/>
              <a:gd name="connsiteY40" fmla="*/ 780521 h 3232742"/>
              <a:gd name="connsiteX41" fmla="*/ 11994890 w 17267143"/>
              <a:gd name="connsiteY41" fmla="*/ 678909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69809 w 17267143"/>
              <a:gd name="connsiteY36" fmla="*/ 2219601 h 3232742"/>
              <a:gd name="connsiteX37" fmla="*/ 14528447 w 17267143"/>
              <a:gd name="connsiteY37" fmla="*/ 2217948 h 3232742"/>
              <a:gd name="connsiteX38" fmla="*/ 13594354 w 17267143"/>
              <a:gd name="connsiteY38" fmla="*/ 1670814 h 3232742"/>
              <a:gd name="connsiteX39" fmla="*/ 12894937 w 17267143"/>
              <a:gd name="connsiteY39" fmla="*/ 1060077 h 3232742"/>
              <a:gd name="connsiteX40" fmla="*/ 12474778 w 17267143"/>
              <a:gd name="connsiteY40" fmla="*/ 780521 h 3232742"/>
              <a:gd name="connsiteX41" fmla="*/ 11994890 w 17267143"/>
              <a:gd name="connsiteY41" fmla="*/ 678909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7267143" h="3232742">
                <a:moveTo>
                  <a:pt x="45592" y="2972155"/>
                </a:moveTo>
                <a:cubicBezTo>
                  <a:pt x="176220" y="2970794"/>
                  <a:pt x="300015" y="2987327"/>
                  <a:pt x="421149" y="2972155"/>
                </a:cubicBezTo>
                <a:cubicBezTo>
                  <a:pt x="542283" y="2956983"/>
                  <a:pt x="621333" y="2906024"/>
                  <a:pt x="772398" y="2881120"/>
                </a:cubicBezTo>
                <a:cubicBezTo>
                  <a:pt x="923463" y="2856216"/>
                  <a:pt x="1150594" y="2863850"/>
                  <a:pt x="1327539" y="2822733"/>
                </a:cubicBezTo>
                <a:cubicBezTo>
                  <a:pt x="1504484" y="2781616"/>
                  <a:pt x="1702053" y="2657119"/>
                  <a:pt x="1834071" y="2634418"/>
                </a:cubicBezTo>
                <a:cubicBezTo>
                  <a:pt x="1966089" y="2611717"/>
                  <a:pt x="2119645" y="2686524"/>
                  <a:pt x="2119645" y="2686524"/>
                </a:cubicBezTo>
                <a:lnTo>
                  <a:pt x="2707146" y="2774429"/>
                </a:lnTo>
                <a:cubicBezTo>
                  <a:pt x="2905810" y="2782593"/>
                  <a:pt x="3081319" y="2797767"/>
                  <a:pt x="3229668" y="2807087"/>
                </a:cubicBezTo>
                <a:cubicBezTo>
                  <a:pt x="3378017" y="2816407"/>
                  <a:pt x="3424572" y="2835569"/>
                  <a:pt x="3597243" y="2830352"/>
                </a:cubicBezTo>
                <a:cubicBezTo>
                  <a:pt x="3769914" y="2825135"/>
                  <a:pt x="4065702" y="2833639"/>
                  <a:pt x="4265695" y="2775782"/>
                </a:cubicBezTo>
                <a:cubicBezTo>
                  <a:pt x="4465688" y="2717925"/>
                  <a:pt x="4665184" y="2494508"/>
                  <a:pt x="4797202" y="2483211"/>
                </a:cubicBezTo>
                <a:cubicBezTo>
                  <a:pt x="4929220" y="2471914"/>
                  <a:pt x="4915117" y="2676908"/>
                  <a:pt x="5057801" y="2708001"/>
                </a:cubicBezTo>
                <a:cubicBezTo>
                  <a:pt x="5200485" y="2739094"/>
                  <a:pt x="5479134" y="2660855"/>
                  <a:pt x="5653305" y="2669767"/>
                </a:cubicBezTo>
                <a:cubicBezTo>
                  <a:pt x="5827477" y="2678679"/>
                  <a:pt x="5973423" y="2737390"/>
                  <a:pt x="6102830" y="2761474"/>
                </a:cubicBezTo>
                <a:cubicBezTo>
                  <a:pt x="6232237" y="2785558"/>
                  <a:pt x="6309948" y="2815090"/>
                  <a:pt x="6429748" y="2814271"/>
                </a:cubicBezTo>
                <a:cubicBezTo>
                  <a:pt x="6549548" y="2813452"/>
                  <a:pt x="6697835" y="2757900"/>
                  <a:pt x="6821628" y="2756560"/>
                </a:cubicBezTo>
                <a:cubicBezTo>
                  <a:pt x="6945421" y="2755220"/>
                  <a:pt x="7032269" y="2827253"/>
                  <a:pt x="7172506" y="2806230"/>
                </a:cubicBezTo>
                <a:cubicBezTo>
                  <a:pt x="7312743" y="2785207"/>
                  <a:pt x="7507868" y="2640374"/>
                  <a:pt x="7663048" y="2630420"/>
                </a:cubicBezTo>
                <a:cubicBezTo>
                  <a:pt x="7818228" y="2620466"/>
                  <a:pt x="7948522" y="2731668"/>
                  <a:pt x="8103587" y="2746504"/>
                </a:cubicBezTo>
                <a:cubicBezTo>
                  <a:pt x="8258652" y="2761340"/>
                  <a:pt x="8440986" y="2724584"/>
                  <a:pt x="8593441" y="2719437"/>
                </a:cubicBezTo>
                <a:cubicBezTo>
                  <a:pt x="8745896" y="2714290"/>
                  <a:pt x="8923125" y="2717934"/>
                  <a:pt x="9018316" y="2715619"/>
                </a:cubicBezTo>
                <a:cubicBezTo>
                  <a:pt x="9113507" y="2713305"/>
                  <a:pt x="9028684" y="2710061"/>
                  <a:pt x="9164589" y="2705550"/>
                </a:cubicBezTo>
                <a:lnTo>
                  <a:pt x="9833746" y="2688552"/>
                </a:lnTo>
                <a:cubicBezTo>
                  <a:pt x="10047406" y="2682363"/>
                  <a:pt x="10281713" y="2666439"/>
                  <a:pt x="10446549" y="2668413"/>
                </a:cubicBezTo>
                <a:cubicBezTo>
                  <a:pt x="10611385" y="2670387"/>
                  <a:pt x="10644259" y="2676126"/>
                  <a:pt x="10822765" y="2700395"/>
                </a:cubicBezTo>
                <a:cubicBezTo>
                  <a:pt x="11001271" y="2724665"/>
                  <a:pt x="11294482" y="2769669"/>
                  <a:pt x="11517586" y="2814030"/>
                </a:cubicBezTo>
                <a:cubicBezTo>
                  <a:pt x="11740690" y="2858391"/>
                  <a:pt x="11988773" y="2921156"/>
                  <a:pt x="12161388" y="2966560"/>
                </a:cubicBezTo>
                <a:cubicBezTo>
                  <a:pt x="12334003" y="3011964"/>
                  <a:pt x="12417207" y="3042091"/>
                  <a:pt x="12553278" y="3086455"/>
                </a:cubicBezTo>
                <a:cubicBezTo>
                  <a:pt x="12689349" y="3130819"/>
                  <a:pt x="12977816" y="3232742"/>
                  <a:pt x="12977816" y="3232742"/>
                </a:cubicBezTo>
                <a:cubicBezTo>
                  <a:pt x="13122052" y="3221856"/>
                  <a:pt x="13221209" y="3085323"/>
                  <a:pt x="13418692" y="3021141"/>
                </a:cubicBezTo>
                <a:cubicBezTo>
                  <a:pt x="13616175" y="2956959"/>
                  <a:pt x="13890378" y="2919887"/>
                  <a:pt x="14162714" y="2847651"/>
                </a:cubicBezTo>
                <a:cubicBezTo>
                  <a:pt x="14435050" y="2775415"/>
                  <a:pt x="14734244" y="2646958"/>
                  <a:pt x="15052709" y="2587723"/>
                </a:cubicBezTo>
                <a:cubicBezTo>
                  <a:pt x="15371174" y="2528488"/>
                  <a:pt x="15768068" y="2530169"/>
                  <a:pt x="16073502" y="2492243"/>
                </a:cubicBezTo>
                <a:cubicBezTo>
                  <a:pt x="16378937" y="2454317"/>
                  <a:pt x="16687825" y="2432761"/>
                  <a:pt x="16885316" y="2360168"/>
                </a:cubicBezTo>
                <a:cubicBezTo>
                  <a:pt x="17082807" y="2287575"/>
                  <a:pt x="17315195" y="2111485"/>
                  <a:pt x="17258451" y="2056686"/>
                </a:cubicBezTo>
                <a:cubicBezTo>
                  <a:pt x="17201707" y="2001887"/>
                  <a:pt x="16826291" y="2004225"/>
                  <a:pt x="16544851" y="2031377"/>
                </a:cubicBezTo>
                <a:cubicBezTo>
                  <a:pt x="16263411" y="2058529"/>
                  <a:pt x="15905876" y="2188506"/>
                  <a:pt x="15569809" y="2219601"/>
                </a:cubicBezTo>
                <a:cubicBezTo>
                  <a:pt x="15233742" y="2250696"/>
                  <a:pt x="14857689" y="2309412"/>
                  <a:pt x="14528447" y="2217948"/>
                </a:cubicBezTo>
                <a:cubicBezTo>
                  <a:pt x="14199205" y="2126484"/>
                  <a:pt x="13866606" y="1863793"/>
                  <a:pt x="13594354" y="1670814"/>
                </a:cubicBezTo>
                <a:cubicBezTo>
                  <a:pt x="13322102" y="1477836"/>
                  <a:pt x="13081533" y="1208459"/>
                  <a:pt x="12894937" y="1060077"/>
                </a:cubicBezTo>
                <a:cubicBezTo>
                  <a:pt x="12708341" y="911695"/>
                  <a:pt x="12474778" y="780521"/>
                  <a:pt x="12474778" y="780521"/>
                </a:cubicBezTo>
                <a:lnTo>
                  <a:pt x="11994890" y="678909"/>
                </a:lnTo>
                <a:cubicBezTo>
                  <a:pt x="11796226" y="619038"/>
                  <a:pt x="11727992" y="633992"/>
                  <a:pt x="11546605" y="594461"/>
                </a:cubicBezTo>
                <a:cubicBezTo>
                  <a:pt x="11365218" y="554930"/>
                  <a:pt x="11081687" y="505360"/>
                  <a:pt x="10906566" y="441721"/>
                </a:cubicBezTo>
                <a:cubicBezTo>
                  <a:pt x="10731445" y="378082"/>
                  <a:pt x="10640526" y="256252"/>
                  <a:pt x="10495878" y="212627"/>
                </a:cubicBezTo>
                <a:cubicBezTo>
                  <a:pt x="10351230" y="169002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8" name="Vrije vorm 77"/>
          <p:cNvSpPr/>
          <p:nvPr/>
        </p:nvSpPr>
        <p:spPr>
          <a:xfrm>
            <a:off x="1704030" y="2558798"/>
            <a:ext cx="1003169" cy="215099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80742 w 14484434"/>
              <a:gd name="connsiteY30" fmla="*/ 30265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878598"/>
              <a:gd name="connsiteY0" fmla="*/ 2972155 h 4720649"/>
              <a:gd name="connsiteX1" fmla="*/ 421149 w 14878598"/>
              <a:gd name="connsiteY1" fmla="*/ 2972155 h 4720649"/>
              <a:gd name="connsiteX2" fmla="*/ 731392 w 14878598"/>
              <a:gd name="connsiteY2" fmla="*/ 2988484 h 4720649"/>
              <a:gd name="connsiteX3" fmla="*/ 1286563 w 14878598"/>
              <a:gd name="connsiteY3" fmla="*/ 3037470 h 4720649"/>
              <a:gd name="connsiteX4" fmla="*/ 1711106 w 14878598"/>
              <a:gd name="connsiteY4" fmla="*/ 3135441 h 4720649"/>
              <a:gd name="connsiteX5" fmla="*/ 2037678 w 14878598"/>
              <a:gd name="connsiteY5" fmla="*/ 3151770 h 4720649"/>
              <a:gd name="connsiteX6" fmla="*/ 2707149 w 14878598"/>
              <a:gd name="connsiteY6" fmla="*/ 3168098 h 4720649"/>
              <a:gd name="connsiteX7" fmla="*/ 3229663 w 14878598"/>
              <a:gd name="connsiteY7" fmla="*/ 3200755 h 4720649"/>
              <a:gd name="connsiteX8" fmla="*/ 3556235 w 14878598"/>
              <a:gd name="connsiteY8" fmla="*/ 3331384 h 4720649"/>
              <a:gd name="connsiteX9" fmla="*/ 4470635 w 14878598"/>
              <a:gd name="connsiteY9" fmla="*/ 3527327 h 4720649"/>
              <a:gd name="connsiteX10" fmla="*/ 4797206 w 14878598"/>
              <a:gd name="connsiteY10" fmla="*/ 3592641 h 4720649"/>
              <a:gd name="connsiteX11" fmla="*/ 5221749 w 14878598"/>
              <a:gd name="connsiteY11" fmla="*/ 3674284 h 4720649"/>
              <a:gd name="connsiteX12" fmla="*/ 5940206 w 14878598"/>
              <a:gd name="connsiteY12" fmla="*/ 3886555 h 4720649"/>
              <a:gd name="connsiteX13" fmla="*/ 6266778 w 14878598"/>
              <a:gd name="connsiteY13" fmla="*/ 4049841 h 4720649"/>
              <a:gd name="connsiteX14" fmla="*/ 6511706 w 14878598"/>
              <a:gd name="connsiteY14" fmla="*/ 4245784 h 4720649"/>
              <a:gd name="connsiteX15" fmla="*/ 6903592 w 14878598"/>
              <a:gd name="connsiteY15" fmla="*/ 4474384 h 4720649"/>
              <a:gd name="connsiteX16" fmla="*/ 7295478 w 14878598"/>
              <a:gd name="connsiteY16" fmla="*/ 4702984 h 4720649"/>
              <a:gd name="connsiteX17" fmla="*/ 7622049 w 14878598"/>
              <a:gd name="connsiteY17" fmla="*/ 4670327 h 4720649"/>
              <a:gd name="connsiteX18" fmla="*/ 8144563 w 14878598"/>
              <a:gd name="connsiteY18" fmla="*/ 4392741 h 4720649"/>
              <a:gd name="connsiteX19" fmla="*/ 8634421 w 14878598"/>
              <a:gd name="connsiteY19" fmla="*/ 4115155 h 4720649"/>
              <a:gd name="connsiteX20" fmla="*/ 8977321 w 14878598"/>
              <a:gd name="connsiteY20" fmla="*/ 3968198 h 4720649"/>
              <a:gd name="connsiteX21" fmla="*/ 9287563 w 14878598"/>
              <a:gd name="connsiteY21" fmla="*/ 3886555 h 4720649"/>
              <a:gd name="connsiteX22" fmla="*/ 10038678 w 14878598"/>
              <a:gd name="connsiteY22" fmla="*/ 3690612 h 4720649"/>
              <a:gd name="connsiteX23" fmla="*/ 10528535 w 14878598"/>
              <a:gd name="connsiteY23" fmla="*/ 3527327 h 4720649"/>
              <a:gd name="connsiteX24" fmla="*/ 10740806 w 14878598"/>
              <a:gd name="connsiteY24" fmla="*/ 3380370 h 4720649"/>
              <a:gd name="connsiteX25" fmla="*/ 11230663 w 14878598"/>
              <a:gd name="connsiteY25" fmla="*/ 3315055 h 4720649"/>
              <a:gd name="connsiteX26" fmla="*/ 12161392 w 14878598"/>
              <a:gd name="connsiteY26" fmla="*/ 3217084 h 4720649"/>
              <a:gd name="connsiteX27" fmla="*/ 12553278 w 14878598"/>
              <a:gd name="connsiteY27" fmla="*/ 3086455 h 4720649"/>
              <a:gd name="connsiteX28" fmla="*/ 12977821 w 14878598"/>
              <a:gd name="connsiteY28" fmla="*/ 3053798 h 4720649"/>
              <a:gd name="connsiteX29" fmla="*/ 13418692 w 14878598"/>
              <a:gd name="connsiteY29" fmla="*/ 3021141 h 4720649"/>
              <a:gd name="connsiteX30" fmla="*/ 14080742 w 14878598"/>
              <a:gd name="connsiteY30" fmla="*/ 3026584 h 4720649"/>
              <a:gd name="connsiteX31" fmla="*/ 14874904 w 14878598"/>
              <a:gd name="connsiteY31" fmla="*/ 2975618 h 4720649"/>
              <a:gd name="connsiteX32" fmla="*/ 14382078 w 14878598"/>
              <a:gd name="connsiteY32" fmla="*/ 2319012 h 4720649"/>
              <a:gd name="connsiteX33" fmla="*/ 14480049 w 14878598"/>
              <a:gd name="connsiteY33" fmla="*/ 1943455 h 4720649"/>
              <a:gd name="connsiteX34" fmla="*/ 14235121 w 14878598"/>
              <a:gd name="connsiteY34" fmla="*/ 1502584 h 4720649"/>
              <a:gd name="connsiteX35" fmla="*/ 14071835 w 14878598"/>
              <a:gd name="connsiteY35" fmla="*/ 1339298 h 4720649"/>
              <a:gd name="connsiteX36" fmla="*/ 13777921 w 14878598"/>
              <a:gd name="connsiteY36" fmla="*/ 1241327 h 4720649"/>
              <a:gd name="connsiteX37" fmla="*/ 13173763 w 14878598"/>
              <a:gd name="connsiteY37" fmla="*/ 898427 h 4720649"/>
              <a:gd name="connsiteX38" fmla="*/ 12781878 w 14878598"/>
              <a:gd name="connsiteY38" fmla="*/ 767798 h 4720649"/>
              <a:gd name="connsiteX39" fmla="*/ 12079749 w 14878598"/>
              <a:gd name="connsiteY39" fmla="*/ 539198 h 4720649"/>
              <a:gd name="connsiteX40" fmla="*/ 11589892 w 14878598"/>
              <a:gd name="connsiteY40" fmla="*/ 408570 h 4720649"/>
              <a:gd name="connsiteX41" fmla="*/ 10920421 w 14878598"/>
              <a:gd name="connsiteY41" fmla="*/ 261612 h 4720649"/>
              <a:gd name="connsiteX42" fmla="*/ 10495878 w 14878598"/>
              <a:gd name="connsiteY42" fmla="*/ 212627 h 4720649"/>
              <a:gd name="connsiteX43" fmla="*/ 10038678 w 14878598"/>
              <a:gd name="connsiteY43" fmla="*/ 179970 h 4720649"/>
              <a:gd name="connsiteX44" fmla="*/ 8895678 w 14878598"/>
              <a:gd name="connsiteY44" fmla="*/ 33012 h 4720649"/>
              <a:gd name="connsiteX45" fmla="*/ 7491421 w 14878598"/>
              <a:gd name="connsiteY45" fmla="*/ 16684 h 4720649"/>
              <a:gd name="connsiteX46" fmla="*/ 6805621 w 14878598"/>
              <a:gd name="connsiteY46" fmla="*/ 355 h 4720649"/>
              <a:gd name="connsiteX47" fmla="*/ 5662621 w 14878598"/>
              <a:gd name="connsiteY47" fmla="*/ 33012 h 4720649"/>
              <a:gd name="connsiteX48" fmla="*/ 5025806 w 14878598"/>
              <a:gd name="connsiteY48" fmla="*/ 98327 h 4720649"/>
              <a:gd name="connsiteX49" fmla="*/ 3899135 w 14878598"/>
              <a:gd name="connsiteY49" fmla="*/ 147312 h 4720649"/>
              <a:gd name="connsiteX50" fmla="*/ 3099035 w 14878598"/>
              <a:gd name="connsiteY50" fmla="*/ 326927 h 4720649"/>
              <a:gd name="connsiteX51" fmla="*/ 2266278 w 14878598"/>
              <a:gd name="connsiteY51" fmla="*/ 522870 h 4720649"/>
              <a:gd name="connsiteX52" fmla="*/ 1841735 w 14878598"/>
              <a:gd name="connsiteY52" fmla="*/ 686155 h 4720649"/>
              <a:gd name="connsiteX53" fmla="*/ 1417192 w 14878598"/>
              <a:gd name="connsiteY53" fmla="*/ 849441 h 4720649"/>
              <a:gd name="connsiteX54" fmla="*/ 862021 w 14878598"/>
              <a:gd name="connsiteY54" fmla="*/ 1176012 h 4720649"/>
              <a:gd name="connsiteX55" fmla="*/ 437478 w 14878598"/>
              <a:gd name="connsiteY55" fmla="*/ 1502584 h 4720649"/>
              <a:gd name="connsiteX56" fmla="*/ 159892 w 14878598"/>
              <a:gd name="connsiteY56" fmla="*/ 1861812 h 4720649"/>
              <a:gd name="connsiteX57" fmla="*/ 12935 w 14878598"/>
              <a:gd name="connsiteY57" fmla="*/ 2384327 h 4720649"/>
              <a:gd name="connsiteX58" fmla="*/ 12935 w 14878598"/>
              <a:gd name="connsiteY58" fmla="*/ 2694570 h 4720649"/>
              <a:gd name="connsiteX59" fmla="*/ 61921 w 14878598"/>
              <a:gd name="connsiteY59" fmla="*/ 2906841 h 4720649"/>
              <a:gd name="connsiteX60" fmla="*/ 143563 w 14878598"/>
              <a:gd name="connsiteY60" fmla="*/ 3021141 h 4720649"/>
              <a:gd name="connsiteX0" fmla="*/ 45592 w 16130919"/>
              <a:gd name="connsiteY0" fmla="*/ 2972155 h 4720649"/>
              <a:gd name="connsiteX1" fmla="*/ 421149 w 16130919"/>
              <a:gd name="connsiteY1" fmla="*/ 2972155 h 4720649"/>
              <a:gd name="connsiteX2" fmla="*/ 731392 w 16130919"/>
              <a:gd name="connsiteY2" fmla="*/ 2988484 h 4720649"/>
              <a:gd name="connsiteX3" fmla="*/ 1286563 w 16130919"/>
              <a:gd name="connsiteY3" fmla="*/ 3037470 h 4720649"/>
              <a:gd name="connsiteX4" fmla="*/ 1711106 w 16130919"/>
              <a:gd name="connsiteY4" fmla="*/ 3135441 h 4720649"/>
              <a:gd name="connsiteX5" fmla="*/ 2037678 w 16130919"/>
              <a:gd name="connsiteY5" fmla="*/ 3151770 h 4720649"/>
              <a:gd name="connsiteX6" fmla="*/ 2707149 w 16130919"/>
              <a:gd name="connsiteY6" fmla="*/ 3168098 h 4720649"/>
              <a:gd name="connsiteX7" fmla="*/ 3229663 w 16130919"/>
              <a:gd name="connsiteY7" fmla="*/ 3200755 h 4720649"/>
              <a:gd name="connsiteX8" fmla="*/ 3556235 w 16130919"/>
              <a:gd name="connsiteY8" fmla="*/ 3331384 h 4720649"/>
              <a:gd name="connsiteX9" fmla="*/ 4470635 w 16130919"/>
              <a:gd name="connsiteY9" fmla="*/ 3527327 h 4720649"/>
              <a:gd name="connsiteX10" fmla="*/ 4797206 w 16130919"/>
              <a:gd name="connsiteY10" fmla="*/ 3592641 h 4720649"/>
              <a:gd name="connsiteX11" fmla="*/ 5221749 w 16130919"/>
              <a:gd name="connsiteY11" fmla="*/ 3674284 h 4720649"/>
              <a:gd name="connsiteX12" fmla="*/ 5940206 w 16130919"/>
              <a:gd name="connsiteY12" fmla="*/ 3886555 h 4720649"/>
              <a:gd name="connsiteX13" fmla="*/ 6266778 w 16130919"/>
              <a:gd name="connsiteY13" fmla="*/ 4049841 h 4720649"/>
              <a:gd name="connsiteX14" fmla="*/ 6511706 w 16130919"/>
              <a:gd name="connsiteY14" fmla="*/ 4245784 h 4720649"/>
              <a:gd name="connsiteX15" fmla="*/ 6903592 w 16130919"/>
              <a:gd name="connsiteY15" fmla="*/ 4474384 h 4720649"/>
              <a:gd name="connsiteX16" fmla="*/ 7295478 w 16130919"/>
              <a:gd name="connsiteY16" fmla="*/ 4702984 h 4720649"/>
              <a:gd name="connsiteX17" fmla="*/ 7622049 w 16130919"/>
              <a:gd name="connsiteY17" fmla="*/ 4670327 h 4720649"/>
              <a:gd name="connsiteX18" fmla="*/ 8144563 w 16130919"/>
              <a:gd name="connsiteY18" fmla="*/ 4392741 h 4720649"/>
              <a:gd name="connsiteX19" fmla="*/ 8634421 w 16130919"/>
              <a:gd name="connsiteY19" fmla="*/ 4115155 h 4720649"/>
              <a:gd name="connsiteX20" fmla="*/ 8977321 w 16130919"/>
              <a:gd name="connsiteY20" fmla="*/ 3968198 h 4720649"/>
              <a:gd name="connsiteX21" fmla="*/ 9287563 w 16130919"/>
              <a:gd name="connsiteY21" fmla="*/ 3886555 h 4720649"/>
              <a:gd name="connsiteX22" fmla="*/ 10038678 w 16130919"/>
              <a:gd name="connsiteY22" fmla="*/ 3690612 h 4720649"/>
              <a:gd name="connsiteX23" fmla="*/ 10528535 w 16130919"/>
              <a:gd name="connsiteY23" fmla="*/ 3527327 h 4720649"/>
              <a:gd name="connsiteX24" fmla="*/ 10740806 w 16130919"/>
              <a:gd name="connsiteY24" fmla="*/ 3380370 h 4720649"/>
              <a:gd name="connsiteX25" fmla="*/ 11230663 w 16130919"/>
              <a:gd name="connsiteY25" fmla="*/ 3315055 h 4720649"/>
              <a:gd name="connsiteX26" fmla="*/ 12161392 w 16130919"/>
              <a:gd name="connsiteY26" fmla="*/ 3217084 h 4720649"/>
              <a:gd name="connsiteX27" fmla="*/ 12553278 w 16130919"/>
              <a:gd name="connsiteY27" fmla="*/ 3086455 h 4720649"/>
              <a:gd name="connsiteX28" fmla="*/ 12977821 w 16130919"/>
              <a:gd name="connsiteY28" fmla="*/ 3053798 h 4720649"/>
              <a:gd name="connsiteX29" fmla="*/ 13418692 w 16130919"/>
              <a:gd name="connsiteY29" fmla="*/ 3021141 h 4720649"/>
              <a:gd name="connsiteX30" fmla="*/ 14080742 w 16130919"/>
              <a:gd name="connsiteY30" fmla="*/ 3026584 h 4720649"/>
              <a:gd name="connsiteX31" fmla="*/ 14874904 w 16130919"/>
              <a:gd name="connsiteY31" fmla="*/ 2975618 h 4720649"/>
              <a:gd name="connsiteX32" fmla="*/ 16127751 w 16130919"/>
              <a:gd name="connsiteY32" fmla="*/ 3094867 h 4720649"/>
              <a:gd name="connsiteX33" fmla="*/ 14480049 w 16130919"/>
              <a:gd name="connsiteY33" fmla="*/ 1943455 h 4720649"/>
              <a:gd name="connsiteX34" fmla="*/ 14235121 w 16130919"/>
              <a:gd name="connsiteY34" fmla="*/ 1502584 h 4720649"/>
              <a:gd name="connsiteX35" fmla="*/ 14071835 w 16130919"/>
              <a:gd name="connsiteY35" fmla="*/ 1339298 h 4720649"/>
              <a:gd name="connsiteX36" fmla="*/ 13777921 w 16130919"/>
              <a:gd name="connsiteY36" fmla="*/ 1241327 h 4720649"/>
              <a:gd name="connsiteX37" fmla="*/ 13173763 w 16130919"/>
              <a:gd name="connsiteY37" fmla="*/ 898427 h 4720649"/>
              <a:gd name="connsiteX38" fmla="*/ 12781878 w 16130919"/>
              <a:gd name="connsiteY38" fmla="*/ 767798 h 4720649"/>
              <a:gd name="connsiteX39" fmla="*/ 12079749 w 16130919"/>
              <a:gd name="connsiteY39" fmla="*/ 539198 h 4720649"/>
              <a:gd name="connsiteX40" fmla="*/ 11589892 w 16130919"/>
              <a:gd name="connsiteY40" fmla="*/ 408570 h 4720649"/>
              <a:gd name="connsiteX41" fmla="*/ 10920421 w 16130919"/>
              <a:gd name="connsiteY41" fmla="*/ 261612 h 4720649"/>
              <a:gd name="connsiteX42" fmla="*/ 10495878 w 16130919"/>
              <a:gd name="connsiteY42" fmla="*/ 212627 h 4720649"/>
              <a:gd name="connsiteX43" fmla="*/ 10038678 w 16130919"/>
              <a:gd name="connsiteY43" fmla="*/ 179970 h 4720649"/>
              <a:gd name="connsiteX44" fmla="*/ 8895678 w 16130919"/>
              <a:gd name="connsiteY44" fmla="*/ 33012 h 4720649"/>
              <a:gd name="connsiteX45" fmla="*/ 7491421 w 16130919"/>
              <a:gd name="connsiteY45" fmla="*/ 16684 h 4720649"/>
              <a:gd name="connsiteX46" fmla="*/ 6805621 w 16130919"/>
              <a:gd name="connsiteY46" fmla="*/ 355 h 4720649"/>
              <a:gd name="connsiteX47" fmla="*/ 5662621 w 16130919"/>
              <a:gd name="connsiteY47" fmla="*/ 33012 h 4720649"/>
              <a:gd name="connsiteX48" fmla="*/ 5025806 w 16130919"/>
              <a:gd name="connsiteY48" fmla="*/ 98327 h 4720649"/>
              <a:gd name="connsiteX49" fmla="*/ 3899135 w 16130919"/>
              <a:gd name="connsiteY49" fmla="*/ 147312 h 4720649"/>
              <a:gd name="connsiteX50" fmla="*/ 3099035 w 16130919"/>
              <a:gd name="connsiteY50" fmla="*/ 326927 h 4720649"/>
              <a:gd name="connsiteX51" fmla="*/ 2266278 w 16130919"/>
              <a:gd name="connsiteY51" fmla="*/ 522870 h 4720649"/>
              <a:gd name="connsiteX52" fmla="*/ 1841735 w 16130919"/>
              <a:gd name="connsiteY52" fmla="*/ 686155 h 4720649"/>
              <a:gd name="connsiteX53" fmla="*/ 1417192 w 16130919"/>
              <a:gd name="connsiteY53" fmla="*/ 849441 h 4720649"/>
              <a:gd name="connsiteX54" fmla="*/ 862021 w 16130919"/>
              <a:gd name="connsiteY54" fmla="*/ 1176012 h 4720649"/>
              <a:gd name="connsiteX55" fmla="*/ 437478 w 16130919"/>
              <a:gd name="connsiteY55" fmla="*/ 1502584 h 4720649"/>
              <a:gd name="connsiteX56" fmla="*/ 159892 w 16130919"/>
              <a:gd name="connsiteY56" fmla="*/ 1861812 h 4720649"/>
              <a:gd name="connsiteX57" fmla="*/ 12935 w 16130919"/>
              <a:gd name="connsiteY57" fmla="*/ 2384327 h 4720649"/>
              <a:gd name="connsiteX58" fmla="*/ 12935 w 16130919"/>
              <a:gd name="connsiteY58" fmla="*/ 2694570 h 4720649"/>
              <a:gd name="connsiteX59" fmla="*/ 61921 w 16130919"/>
              <a:gd name="connsiteY59" fmla="*/ 2906841 h 4720649"/>
              <a:gd name="connsiteX60" fmla="*/ 143563 w 16130919"/>
              <a:gd name="connsiteY60" fmla="*/ 3021141 h 4720649"/>
              <a:gd name="connsiteX0" fmla="*/ 45592 w 16131178"/>
              <a:gd name="connsiteY0" fmla="*/ 2972155 h 4720649"/>
              <a:gd name="connsiteX1" fmla="*/ 421149 w 16131178"/>
              <a:gd name="connsiteY1" fmla="*/ 2972155 h 4720649"/>
              <a:gd name="connsiteX2" fmla="*/ 731392 w 16131178"/>
              <a:gd name="connsiteY2" fmla="*/ 2988484 h 4720649"/>
              <a:gd name="connsiteX3" fmla="*/ 1286563 w 16131178"/>
              <a:gd name="connsiteY3" fmla="*/ 3037470 h 4720649"/>
              <a:gd name="connsiteX4" fmla="*/ 1711106 w 16131178"/>
              <a:gd name="connsiteY4" fmla="*/ 3135441 h 4720649"/>
              <a:gd name="connsiteX5" fmla="*/ 2037678 w 16131178"/>
              <a:gd name="connsiteY5" fmla="*/ 3151770 h 4720649"/>
              <a:gd name="connsiteX6" fmla="*/ 2707149 w 16131178"/>
              <a:gd name="connsiteY6" fmla="*/ 3168098 h 4720649"/>
              <a:gd name="connsiteX7" fmla="*/ 3229663 w 16131178"/>
              <a:gd name="connsiteY7" fmla="*/ 3200755 h 4720649"/>
              <a:gd name="connsiteX8" fmla="*/ 3556235 w 16131178"/>
              <a:gd name="connsiteY8" fmla="*/ 3331384 h 4720649"/>
              <a:gd name="connsiteX9" fmla="*/ 4470635 w 16131178"/>
              <a:gd name="connsiteY9" fmla="*/ 3527327 h 4720649"/>
              <a:gd name="connsiteX10" fmla="*/ 4797206 w 16131178"/>
              <a:gd name="connsiteY10" fmla="*/ 3592641 h 4720649"/>
              <a:gd name="connsiteX11" fmla="*/ 5221749 w 16131178"/>
              <a:gd name="connsiteY11" fmla="*/ 3674284 h 4720649"/>
              <a:gd name="connsiteX12" fmla="*/ 5940206 w 16131178"/>
              <a:gd name="connsiteY12" fmla="*/ 3886555 h 4720649"/>
              <a:gd name="connsiteX13" fmla="*/ 6266778 w 16131178"/>
              <a:gd name="connsiteY13" fmla="*/ 4049841 h 4720649"/>
              <a:gd name="connsiteX14" fmla="*/ 6511706 w 16131178"/>
              <a:gd name="connsiteY14" fmla="*/ 4245784 h 4720649"/>
              <a:gd name="connsiteX15" fmla="*/ 6903592 w 16131178"/>
              <a:gd name="connsiteY15" fmla="*/ 4474384 h 4720649"/>
              <a:gd name="connsiteX16" fmla="*/ 7295478 w 16131178"/>
              <a:gd name="connsiteY16" fmla="*/ 4702984 h 4720649"/>
              <a:gd name="connsiteX17" fmla="*/ 7622049 w 16131178"/>
              <a:gd name="connsiteY17" fmla="*/ 4670327 h 4720649"/>
              <a:gd name="connsiteX18" fmla="*/ 8144563 w 16131178"/>
              <a:gd name="connsiteY18" fmla="*/ 4392741 h 4720649"/>
              <a:gd name="connsiteX19" fmla="*/ 8634421 w 16131178"/>
              <a:gd name="connsiteY19" fmla="*/ 4115155 h 4720649"/>
              <a:gd name="connsiteX20" fmla="*/ 8977321 w 16131178"/>
              <a:gd name="connsiteY20" fmla="*/ 3968198 h 4720649"/>
              <a:gd name="connsiteX21" fmla="*/ 9287563 w 16131178"/>
              <a:gd name="connsiteY21" fmla="*/ 3886555 h 4720649"/>
              <a:gd name="connsiteX22" fmla="*/ 10038678 w 16131178"/>
              <a:gd name="connsiteY22" fmla="*/ 3690612 h 4720649"/>
              <a:gd name="connsiteX23" fmla="*/ 10528535 w 16131178"/>
              <a:gd name="connsiteY23" fmla="*/ 3527327 h 4720649"/>
              <a:gd name="connsiteX24" fmla="*/ 10740806 w 16131178"/>
              <a:gd name="connsiteY24" fmla="*/ 3380370 h 4720649"/>
              <a:gd name="connsiteX25" fmla="*/ 11230663 w 16131178"/>
              <a:gd name="connsiteY25" fmla="*/ 3315055 h 4720649"/>
              <a:gd name="connsiteX26" fmla="*/ 12161392 w 16131178"/>
              <a:gd name="connsiteY26" fmla="*/ 3217084 h 4720649"/>
              <a:gd name="connsiteX27" fmla="*/ 12553278 w 16131178"/>
              <a:gd name="connsiteY27" fmla="*/ 3086455 h 4720649"/>
              <a:gd name="connsiteX28" fmla="*/ 12977821 w 16131178"/>
              <a:gd name="connsiteY28" fmla="*/ 3053798 h 4720649"/>
              <a:gd name="connsiteX29" fmla="*/ 13418692 w 16131178"/>
              <a:gd name="connsiteY29" fmla="*/ 3021141 h 4720649"/>
              <a:gd name="connsiteX30" fmla="*/ 14080742 w 16131178"/>
              <a:gd name="connsiteY30" fmla="*/ 3026584 h 4720649"/>
              <a:gd name="connsiteX31" fmla="*/ 14888758 w 16131178"/>
              <a:gd name="connsiteY31" fmla="*/ 3017182 h 4720649"/>
              <a:gd name="connsiteX32" fmla="*/ 16127751 w 16131178"/>
              <a:gd name="connsiteY32" fmla="*/ 3094867 h 4720649"/>
              <a:gd name="connsiteX33" fmla="*/ 14480049 w 16131178"/>
              <a:gd name="connsiteY33" fmla="*/ 1943455 h 4720649"/>
              <a:gd name="connsiteX34" fmla="*/ 14235121 w 16131178"/>
              <a:gd name="connsiteY34" fmla="*/ 1502584 h 4720649"/>
              <a:gd name="connsiteX35" fmla="*/ 14071835 w 16131178"/>
              <a:gd name="connsiteY35" fmla="*/ 1339298 h 4720649"/>
              <a:gd name="connsiteX36" fmla="*/ 13777921 w 16131178"/>
              <a:gd name="connsiteY36" fmla="*/ 1241327 h 4720649"/>
              <a:gd name="connsiteX37" fmla="*/ 13173763 w 16131178"/>
              <a:gd name="connsiteY37" fmla="*/ 898427 h 4720649"/>
              <a:gd name="connsiteX38" fmla="*/ 12781878 w 16131178"/>
              <a:gd name="connsiteY38" fmla="*/ 767798 h 4720649"/>
              <a:gd name="connsiteX39" fmla="*/ 12079749 w 16131178"/>
              <a:gd name="connsiteY39" fmla="*/ 539198 h 4720649"/>
              <a:gd name="connsiteX40" fmla="*/ 11589892 w 16131178"/>
              <a:gd name="connsiteY40" fmla="*/ 408570 h 4720649"/>
              <a:gd name="connsiteX41" fmla="*/ 10920421 w 16131178"/>
              <a:gd name="connsiteY41" fmla="*/ 261612 h 4720649"/>
              <a:gd name="connsiteX42" fmla="*/ 10495878 w 16131178"/>
              <a:gd name="connsiteY42" fmla="*/ 212627 h 4720649"/>
              <a:gd name="connsiteX43" fmla="*/ 10038678 w 16131178"/>
              <a:gd name="connsiteY43" fmla="*/ 179970 h 4720649"/>
              <a:gd name="connsiteX44" fmla="*/ 8895678 w 16131178"/>
              <a:gd name="connsiteY44" fmla="*/ 33012 h 4720649"/>
              <a:gd name="connsiteX45" fmla="*/ 7491421 w 16131178"/>
              <a:gd name="connsiteY45" fmla="*/ 16684 h 4720649"/>
              <a:gd name="connsiteX46" fmla="*/ 6805621 w 16131178"/>
              <a:gd name="connsiteY46" fmla="*/ 355 h 4720649"/>
              <a:gd name="connsiteX47" fmla="*/ 5662621 w 16131178"/>
              <a:gd name="connsiteY47" fmla="*/ 33012 h 4720649"/>
              <a:gd name="connsiteX48" fmla="*/ 5025806 w 16131178"/>
              <a:gd name="connsiteY48" fmla="*/ 98327 h 4720649"/>
              <a:gd name="connsiteX49" fmla="*/ 3899135 w 16131178"/>
              <a:gd name="connsiteY49" fmla="*/ 147312 h 4720649"/>
              <a:gd name="connsiteX50" fmla="*/ 3099035 w 16131178"/>
              <a:gd name="connsiteY50" fmla="*/ 326927 h 4720649"/>
              <a:gd name="connsiteX51" fmla="*/ 2266278 w 16131178"/>
              <a:gd name="connsiteY51" fmla="*/ 522870 h 4720649"/>
              <a:gd name="connsiteX52" fmla="*/ 1841735 w 16131178"/>
              <a:gd name="connsiteY52" fmla="*/ 686155 h 4720649"/>
              <a:gd name="connsiteX53" fmla="*/ 1417192 w 16131178"/>
              <a:gd name="connsiteY53" fmla="*/ 849441 h 4720649"/>
              <a:gd name="connsiteX54" fmla="*/ 862021 w 16131178"/>
              <a:gd name="connsiteY54" fmla="*/ 1176012 h 4720649"/>
              <a:gd name="connsiteX55" fmla="*/ 437478 w 16131178"/>
              <a:gd name="connsiteY55" fmla="*/ 1502584 h 4720649"/>
              <a:gd name="connsiteX56" fmla="*/ 159892 w 16131178"/>
              <a:gd name="connsiteY56" fmla="*/ 1861812 h 4720649"/>
              <a:gd name="connsiteX57" fmla="*/ 12935 w 16131178"/>
              <a:gd name="connsiteY57" fmla="*/ 2384327 h 4720649"/>
              <a:gd name="connsiteX58" fmla="*/ 12935 w 16131178"/>
              <a:gd name="connsiteY58" fmla="*/ 2694570 h 4720649"/>
              <a:gd name="connsiteX59" fmla="*/ 61921 w 16131178"/>
              <a:gd name="connsiteY59" fmla="*/ 2906841 h 4720649"/>
              <a:gd name="connsiteX60" fmla="*/ 143563 w 16131178"/>
              <a:gd name="connsiteY60" fmla="*/ 3021141 h 4720649"/>
              <a:gd name="connsiteX0" fmla="*/ 45592 w 17834585"/>
              <a:gd name="connsiteY0" fmla="*/ 2972155 h 4720649"/>
              <a:gd name="connsiteX1" fmla="*/ 421149 w 17834585"/>
              <a:gd name="connsiteY1" fmla="*/ 2972155 h 4720649"/>
              <a:gd name="connsiteX2" fmla="*/ 731392 w 17834585"/>
              <a:gd name="connsiteY2" fmla="*/ 2988484 h 4720649"/>
              <a:gd name="connsiteX3" fmla="*/ 1286563 w 17834585"/>
              <a:gd name="connsiteY3" fmla="*/ 3037470 h 4720649"/>
              <a:gd name="connsiteX4" fmla="*/ 1711106 w 17834585"/>
              <a:gd name="connsiteY4" fmla="*/ 3135441 h 4720649"/>
              <a:gd name="connsiteX5" fmla="*/ 2037678 w 17834585"/>
              <a:gd name="connsiteY5" fmla="*/ 3151770 h 4720649"/>
              <a:gd name="connsiteX6" fmla="*/ 2707149 w 17834585"/>
              <a:gd name="connsiteY6" fmla="*/ 3168098 h 4720649"/>
              <a:gd name="connsiteX7" fmla="*/ 3229663 w 17834585"/>
              <a:gd name="connsiteY7" fmla="*/ 3200755 h 4720649"/>
              <a:gd name="connsiteX8" fmla="*/ 3556235 w 17834585"/>
              <a:gd name="connsiteY8" fmla="*/ 3331384 h 4720649"/>
              <a:gd name="connsiteX9" fmla="*/ 4470635 w 17834585"/>
              <a:gd name="connsiteY9" fmla="*/ 3527327 h 4720649"/>
              <a:gd name="connsiteX10" fmla="*/ 4797206 w 17834585"/>
              <a:gd name="connsiteY10" fmla="*/ 3592641 h 4720649"/>
              <a:gd name="connsiteX11" fmla="*/ 5221749 w 17834585"/>
              <a:gd name="connsiteY11" fmla="*/ 3674284 h 4720649"/>
              <a:gd name="connsiteX12" fmla="*/ 5940206 w 17834585"/>
              <a:gd name="connsiteY12" fmla="*/ 3886555 h 4720649"/>
              <a:gd name="connsiteX13" fmla="*/ 6266778 w 17834585"/>
              <a:gd name="connsiteY13" fmla="*/ 4049841 h 4720649"/>
              <a:gd name="connsiteX14" fmla="*/ 6511706 w 17834585"/>
              <a:gd name="connsiteY14" fmla="*/ 4245784 h 4720649"/>
              <a:gd name="connsiteX15" fmla="*/ 6903592 w 17834585"/>
              <a:gd name="connsiteY15" fmla="*/ 4474384 h 4720649"/>
              <a:gd name="connsiteX16" fmla="*/ 7295478 w 17834585"/>
              <a:gd name="connsiteY16" fmla="*/ 4702984 h 4720649"/>
              <a:gd name="connsiteX17" fmla="*/ 7622049 w 17834585"/>
              <a:gd name="connsiteY17" fmla="*/ 4670327 h 4720649"/>
              <a:gd name="connsiteX18" fmla="*/ 8144563 w 17834585"/>
              <a:gd name="connsiteY18" fmla="*/ 4392741 h 4720649"/>
              <a:gd name="connsiteX19" fmla="*/ 8634421 w 17834585"/>
              <a:gd name="connsiteY19" fmla="*/ 4115155 h 4720649"/>
              <a:gd name="connsiteX20" fmla="*/ 8977321 w 17834585"/>
              <a:gd name="connsiteY20" fmla="*/ 3968198 h 4720649"/>
              <a:gd name="connsiteX21" fmla="*/ 9287563 w 17834585"/>
              <a:gd name="connsiteY21" fmla="*/ 3886555 h 4720649"/>
              <a:gd name="connsiteX22" fmla="*/ 10038678 w 17834585"/>
              <a:gd name="connsiteY22" fmla="*/ 3690612 h 4720649"/>
              <a:gd name="connsiteX23" fmla="*/ 10528535 w 17834585"/>
              <a:gd name="connsiteY23" fmla="*/ 3527327 h 4720649"/>
              <a:gd name="connsiteX24" fmla="*/ 10740806 w 17834585"/>
              <a:gd name="connsiteY24" fmla="*/ 3380370 h 4720649"/>
              <a:gd name="connsiteX25" fmla="*/ 11230663 w 17834585"/>
              <a:gd name="connsiteY25" fmla="*/ 3315055 h 4720649"/>
              <a:gd name="connsiteX26" fmla="*/ 12161392 w 17834585"/>
              <a:gd name="connsiteY26" fmla="*/ 3217084 h 4720649"/>
              <a:gd name="connsiteX27" fmla="*/ 12553278 w 17834585"/>
              <a:gd name="connsiteY27" fmla="*/ 3086455 h 4720649"/>
              <a:gd name="connsiteX28" fmla="*/ 12977821 w 17834585"/>
              <a:gd name="connsiteY28" fmla="*/ 3053798 h 4720649"/>
              <a:gd name="connsiteX29" fmla="*/ 13418692 w 17834585"/>
              <a:gd name="connsiteY29" fmla="*/ 3021141 h 4720649"/>
              <a:gd name="connsiteX30" fmla="*/ 14080742 w 17834585"/>
              <a:gd name="connsiteY30" fmla="*/ 3026584 h 4720649"/>
              <a:gd name="connsiteX31" fmla="*/ 14888758 w 17834585"/>
              <a:gd name="connsiteY31" fmla="*/ 3017182 h 4720649"/>
              <a:gd name="connsiteX32" fmla="*/ 16127751 w 17834585"/>
              <a:gd name="connsiteY32" fmla="*/ 3094867 h 4720649"/>
              <a:gd name="connsiteX33" fmla="*/ 17791285 w 17834585"/>
              <a:gd name="connsiteY33" fmla="*/ 3148800 h 4720649"/>
              <a:gd name="connsiteX34" fmla="*/ 14235121 w 17834585"/>
              <a:gd name="connsiteY34" fmla="*/ 1502584 h 4720649"/>
              <a:gd name="connsiteX35" fmla="*/ 14071835 w 17834585"/>
              <a:gd name="connsiteY35" fmla="*/ 1339298 h 4720649"/>
              <a:gd name="connsiteX36" fmla="*/ 13777921 w 17834585"/>
              <a:gd name="connsiteY36" fmla="*/ 1241327 h 4720649"/>
              <a:gd name="connsiteX37" fmla="*/ 13173763 w 17834585"/>
              <a:gd name="connsiteY37" fmla="*/ 898427 h 4720649"/>
              <a:gd name="connsiteX38" fmla="*/ 12781878 w 17834585"/>
              <a:gd name="connsiteY38" fmla="*/ 767798 h 4720649"/>
              <a:gd name="connsiteX39" fmla="*/ 12079749 w 17834585"/>
              <a:gd name="connsiteY39" fmla="*/ 539198 h 4720649"/>
              <a:gd name="connsiteX40" fmla="*/ 11589892 w 17834585"/>
              <a:gd name="connsiteY40" fmla="*/ 408570 h 4720649"/>
              <a:gd name="connsiteX41" fmla="*/ 10920421 w 17834585"/>
              <a:gd name="connsiteY41" fmla="*/ 261612 h 4720649"/>
              <a:gd name="connsiteX42" fmla="*/ 10495878 w 17834585"/>
              <a:gd name="connsiteY42" fmla="*/ 212627 h 4720649"/>
              <a:gd name="connsiteX43" fmla="*/ 10038678 w 17834585"/>
              <a:gd name="connsiteY43" fmla="*/ 179970 h 4720649"/>
              <a:gd name="connsiteX44" fmla="*/ 8895678 w 17834585"/>
              <a:gd name="connsiteY44" fmla="*/ 33012 h 4720649"/>
              <a:gd name="connsiteX45" fmla="*/ 7491421 w 17834585"/>
              <a:gd name="connsiteY45" fmla="*/ 16684 h 4720649"/>
              <a:gd name="connsiteX46" fmla="*/ 6805621 w 17834585"/>
              <a:gd name="connsiteY46" fmla="*/ 355 h 4720649"/>
              <a:gd name="connsiteX47" fmla="*/ 5662621 w 17834585"/>
              <a:gd name="connsiteY47" fmla="*/ 33012 h 4720649"/>
              <a:gd name="connsiteX48" fmla="*/ 5025806 w 17834585"/>
              <a:gd name="connsiteY48" fmla="*/ 98327 h 4720649"/>
              <a:gd name="connsiteX49" fmla="*/ 3899135 w 17834585"/>
              <a:gd name="connsiteY49" fmla="*/ 147312 h 4720649"/>
              <a:gd name="connsiteX50" fmla="*/ 3099035 w 17834585"/>
              <a:gd name="connsiteY50" fmla="*/ 326927 h 4720649"/>
              <a:gd name="connsiteX51" fmla="*/ 2266278 w 17834585"/>
              <a:gd name="connsiteY51" fmla="*/ 522870 h 4720649"/>
              <a:gd name="connsiteX52" fmla="*/ 1841735 w 17834585"/>
              <a:gd name="connsiteY52" fmla="*/ 686155 h 4720649"/>
              <a:gd name="connsiteX53" fmla="*/ 1417192 w 17834585"/>
              <a:gd name="connsiteY53" fmla="*/ 849441 h 4720649"/>
              <a:gd name="connsiteX54" fmla="*/ 862021 w 17834585"/>
              <a:gd name="connsiteY54" fmla="*/ 1176012 h 4720649"/>
              <a:gd name="connsiteX55" fmla="*/ 437478 w 17834585"/>
              <a:gd name="connsiteY55" fmla="*/ 1502584 h 4720649"/>
              <a:gd name="connsiteX56" fmla="*/ 159892 w 17834585"/>
              <a:gd name="connsiteY56" fmla="*/ 1861812 h 4720649"/>
              <a:gd name="connsiteX57" fmla="*/ 12935 w 17834585"/>
              <a:gd name="connsiteY57" fmla="*/ 2384327 h 4720649"/>
              <a:gd name="connsiteX58" fmla="*/ 12935 w 17834585"/>
              <a:gd name="connsiteY58" fmla="*/ 2694570 h 4720649"/>
              <a:gd name="connsiteX59" fmla="*/ 61921 w 17834585"/>
              <a:gd name="connsiteY59" fmla="*/ 2906841 h 4720649"/>
              <a:gd name="connsiteX60" fmla="*/ 143563 w 17834585"/>
              <a:gd name="connsiteY60" fmla="*/ 3021141 h 4720649"/>
              <a:gd name="connsiteX0" fmla="*/ 45592 w 17836372"/>
              <a:gd name="connsiteY0" fmla="*/ 2972155 h 4720649"/>
              <a:gd name="connsiteX1" fmla="*/ 421149 w 17836372"/>
              <a:gd name="connsiteY1" fmla="*/ 2972155 h 4720649"/>
              <a:gd name="connsiteX2" fmla="*/ 731392 w 17836372"/>
              <a:gd name="connsiteY2" fmla="*/ 2988484 h 4720649"/>
              <a:gd name="connsiteX3" fmla="*/ 1286563 w 17836372"/>
              <a:gd name="connsiteY3" fmla="*/ 3037470 h 4720649"/>
              <a:gd name="connsiteX4" fmla="*/ 1711106 w 17836372"/>
              <a:gd name="connsiteY4" fmla="*/ 3135441 h 4720649"/>
              <a:gd name="connsiteX5" fmla="*/ 2037678 w 17836372"/>
              <a:gd name="connsiteY5" fmla="*/ 3151770 h 4720649"/>
              <a:gd name="connsiteX6" fmla="*/ 2707149 w 17836372"/>
              <a:gd name="connsiteY6" fmla="*/ 3168098 h 4720649"/>
              <a:gd name="connsiteX7" fmla="*/ 3229663 w 17836372"/>
              <a:gd name="connsiteY7" fmla="*/ 3200755 h 4720649"/>
              <a:gd name="connsiteX8" fmla="*/ 3556235 w 17836372"/>
              <a:gd name="connsiteY8" fmla="*/ 3331384 h 4720649"/>
              <a:gd name="connsiteX9" fmla="*/ 4470635 w 17836372"/>
              <a:gd name="connsiteY9" fmla="*/ 3527327 h 4720649"/>
              <a:gd name="connsiteX10" fmla="*/ 4797206 w 17836372"/>
              <a:gd name="connsiteY10" fmla="*/ 3592641 h 4720649"/>
              <a:gd name="connsiteX11" fmla="*/ 5221749 w 17836372"/>
              <a:gd name="connsiteY11" fmla="*/ 3674284 h 4720649"/>
              <a:gd name="connsiteX12" fmla="*/ 5940206 w 17836372"/>
              <a:gd name="connsiteY12" fmla="*/ 3886555 h 4720649"/>
              <a:gd name="connsiteX13" fmla="*/ 6266778 w 17836372"/>
              <a:gd name="connsiteY13" fmla="*/ 4049841 h 4720649"/>
              <a:gd name="connsiteX14" fmla="*/ 6511706 w 17836372"/>
              <a:gd name="connsiteY14" fmla="*/ 4245784 h 4720649"/>
              <a:gd name="connsiteX15" fmla="*/ 6903592 w 17836372"/>
              <a:gd name="connsiteY15" fmla="*/ 4474384 h 4720649"/>
              <a:gd name="connsiteX16" fmla="*/ 7295478 w 17836372"/>
              <a:gd name="connsiteY16" fmla="*/ 4702984 h 4720649"/>
              <a:gd name="connsiteX17" fmla="*/ 7622049 w 17836372"/>
              <a:gd name="connsiteY17" fmla="*/ 4670327 h 4720649"/>
              <a:gd name="connsiteX18" fmla="*/ 8144563 w 17836372"/>
              <a:gd name="connsiteY18" fmla="*/ 4392741 h 4720649"/>
              <a:gd name="connsiteX19" fmla="*/ 8634421 w 17836372"/>
              <a:gd name="connsiteY19" fmla="*/ 4115155 h 4720649"/>
              <a:gd name="connsiteX20" fmla="*/ 8977321 w 17836372"/>
              <a:gd name="connsiteY20" fmla="*/ 3968198 h 4720649"/>
              <a:gd name="connsiteX21" fmla="*/ 9287563 w 17836372"/>
              <a:gd name="connsiteY21" fmla="*/ 3886555 h 4720649"/>
              <a:gd name="connsiteX22" fmla="*/ 10038678 w 17836372"/>
              <a:gd name="connsiteY22" fmla="*/ 3690612 h 4720649"/>
              <a:gd name="connsiteX23" fmla="*/ 10528535 w 17836372"/>
              <a:gd name="connsiteY23" fmla="*/ 3527327 h 4720649"/>
              <a:gd name="connsiteX24" fmla="*/ 10740806 w 17836372"/>
              <a:gd name="connsiteY24" fmla="*/ 3380370 h 4720649"/>
              <a:gd name="connsiteX25" fmla="*/ 11230663 w 17836372"/>
              <a:gd name="connsiteY25" fmla="*/ 3315055 h 4720649"/>
              <a:gd name="connsiteX26" fmla="*/ 12161392 w 17836372"/>
              <a:gd name="connsiteY26" fmla="*/ 3217084 h 4720649"/>
              <a:gd name="connsiteX27" fmla="*/ 12553278 w 17836372"/>
              <a:gd name="connsiteY27" fmla="*/ 3086455 h 4720649"/>
              <a:gd name="connsiteX28" fmla="*/ 12977821 w 17836372"/>
              <a:gd name="connsiteY28" fmla="*/ 3053798 h 4720649"/>
              <a:gd name="connsiteX29" fmla="*/ 13418692 w 17836372"/>
              <a:gd name="connsiteY29" fmla="*/ 3021141 h 4720649"/>
              <a:gd name="connsiteX30" fmla="*/ 14080742 w 17836372"/>
              <a:gd name="connsiteY30" fmla="*/ 3026584 h 4720649"/>
              <a:gd name="connsiteX31" fmla="*/ 14888758 w 17836372"/>
              <a:gd name="connsiteY31" fmla="*/ 3017182 h 4720649"/>
              <a:gd name="connsiteX32" fmla="*/ 16155460 w 17836372"/>
              <a:gd name="connsiteY32" fmla="*/ 3136431 h 4720649"/>
              <a:gd name="connsiteX33" fmla="*/ 17791285 w 17836372"/>
              <a:gd name="connsiteY33" fmla="*/ 3148800 h 4720649"/>
              <a:gd name="connsiteX34" fmla="*/ 14235121 w 17836372"/>
              <a:gd name="connsiteY34" fmla="*/ 1502584 h 4720649"/>
              <a:gd name="connsiteX35" fmla="*/ 14071835 w 17836372"/>
              <a:gd name="connsiteY35" fmla="*/ 1339298 h 4720649"/>
              <a:gd name="connsiteX36" fmla="*/ 13777921 w 17836372"/>
              <a:gd name="connsiteY36" fmla="*/ 1241327 h 4720649"/>
              <a:gd name="connsiteX37" fmla="*/ 13173763 w 17836372"/>
              <a:gd name="connsiteY37" fmla="*/ 898427 h 4720649"/>
              <a:gd name="connsiteX38" fmla="*/ 12781878 w 17836372"/>
              <a:gd name="connsiteY38" fmla="*/ 767798 h 4720649"/>
              <a:gd name="connsiteX39" fmla="*/ 12079749 w 17836372"/>
              <a:gd name="connsiteY39" fmla="*/ 539198 h 4720649"/>
              <a:gd name="connsiteX40" fmla="*/ 11589892 w 17836372"/>
              <a:gd name="connsiteY40" fmla="*/ 408570 h 4720649"/>
              <a:gd name="connsiteX41" fmla="*/ 10920421 w 17836372"/>
              <a:gd name="connsiteY41" fmla="*/ 261612 h 4720649"/>
              <a:gd name="connsiteX42" fmla="*/ 10495878 w 17836372"/>
              <a:gd name="connsiteY42" fmla="*/ 212627 h 4720649"/>
              <a:gd name="connsiteX43" fmla="*/ 10038678 w 17836372"/>
              <a:gd name="connsiteY43" fmla="*/ 179970 h 4720649"/>
              <a:gd name="connsiteX44" fmla="*/ 8895678 w 17836372"/>
              <a:gd name="connsiteY44" fmla="*/ 33012 h 4720649"/>
              <a:gd name="connsiteX45" fmla="*/ 7491421 w 17836372"/>
              <a:gd name="connsiteY45" fmla="*/ 16684 h 4720649"/>
              <a:gd name="connsiteX46" fmla="*/ 6805621 w 17836372"/>
              <a:gd name="connsiteY46" fmla="*/ 355 h 4720649"/>
              <a:gd name="connsiteX47" fmla="*/ 5662621 w 17836372"/>
              <a:gd name="connsiteY47" fmla="*/ 33012 h 4720649"/>
              <a:gd name="connsiteX48" fmla="*/ 5025806 w 17836372"/>
              <a:gd name="connsiteY48" fmla="*/ 98327 h 4720649"/>
              <a:gd name="connsiteX49" fmla="*/ 3899135 w 17836372"/>
              <a:gd name="connsiteY49" fmla="*/ 147312 h 4720649"/>
              <a:gd name="connsiteX50" fmla="*/ 3099035 w 17836372"/>
              <a:gd name="connsiteY50" fmla="*/ 326927 h 4720649"/>
              <a:gd name="connsiteX51" fmla="*/ 2266278 w 17836372"/>
              <a:gd name="connsiteY51" fmla="*/ 522870 h 4720649"/>
              <a:gd name="connsiteX52" fmla="*/ 1841735 w 17836372"/>
              <a:gd name="connsiteY52" fmla="*/ 686155 h 4720649"/>
              <a:gd name="connsiteX53" fmla="*/ 1417192 w 17836372"/>
              <a:gd name="connsiteY53" fmla="*/ 849441 h 4720649"/>
              <a:gd name="connsiteX54" fmla="*/ 862021 w 17836372"/>
              <a:gd name="connsiteY54" fmla="*/ 1176012 h 4720649"/>
              <a:gd name="connsiteX55" fmla="*/ 437478 w 17836372"/>
              <a:gd name="connsiteY55" fmla="*/ 1502584 h 4720649"/>
              <a:gd name="connsiteX56" fmla="*/ 159892 w 17836372"/>
              <a:gd name="connsiteY56" fmla="*/ 1861812 h 4720649"/>
              <a:gd name="connsiteX57" fmla="*/ 12935 w 17836372"/>
              <a:gd name="connsiteY57" fmla="*/ 2384327 h 4720649"/>
              <a:gd name="connsiteX58" fmla="*/ 12935 w 17836372"/>
              <a:gd name="connsiteY58" fmla="*/ 2694570 h 4720649"/>
              <a:gd name="connsiteX59" fmla="*/ 61921 w 17836372"/>
              <a:gd name="connsiteY59" fmla="*/ 2906841 h 4720649"/>
              <a:gd name="connsiteX60" fmla="*/ 143563 w 17836372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071835 w 17792413"/>
              <a:gd name="connsiteY35" fmla="*/ 1339298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487471 w 17792413"/>
              <a:gd name="connsiteY35" fmla="*/ 2683189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660"/>
              <a:gd name="connsiteY0" fmla="*/ 2972155 h 4720649"/>
              <a:gd name="connsiteX1" fmla="*/ 421149 w 17792660"/>
              <a:gd name="connsiteY1" fmla="*/ 2972155 h 4720649"/>
              <a:gd name="connsiteX2" fmla="*/ 731392 w 17792660"/>
              <a:gd name="connsiteY2" fmla="*/ 2988484 h 4720649"/>
              <a:gd name="connsiteX3" fmla="*/ 1286563 w 17792660"/>
              <a:gd name="connsiteY3" fmla="*/ 3037470 h 4720649"/>
              <a:gd name="connsiteX4" fmla="*/ 1711106 w 17792660"/>
              <a:gd name="connsiteY4" fmla="*/ 3135441 h 4720649"/>
              <a:gd name="connsiteX5" fmla="*/ 2037678 w 17792660"/>
              <a:gd name="connsiteY5" fmla="*/ 3151770 h 4720649"/>
              <a:gd name="connsiteX6" fmla="*/ 2707149 w 17792660"/>
              <a:gd name="connsiteY6" fmla="*/ 3168098 h 4720649"/>
              <a:gd name="connsiteX7" fmla="*/ 3229663 w 17792660"/>
              <a:gd name="connsiteY7" fmla="*/ 3200755 h 4720649"/>
              <a:gd name="connsiteX8" fmla="*/ 3556235 w 17792660"/>
              <a:gd name="connsiteY8" fmla="*/ 3331384 h 4720649"/>
              <a:gd name="connsiteX9" fmla="*/ 4470635 w 17792660"/>
              <a:gd name="connsiteY9" fmla="*/ 3527327 h 4720649"/>
              <a:gd name="connsiteX10" fmla="*/ 4797206 w 17792660"/>
              <a:gd name="connsiteY10" fmla="*/ 3592641 h 4720649"/>
              <a:gd name="connsiteX11" fmla="*/ 5221749 w 17792660"/>
              <a:gd name="connsiteY11" fmla="*/ 3674284 h 4720649"/>
              <a:gd name="connsiteX12" fmla="*/ 5940206 w 17792660"/>
              <a:gd name="connsiteY12" fmla="*/ 3886555 h 4720649"/>
              <a:gd name="connsiteX13" fmla="*/ 6266778 w 17792660"/>
              <a:gd name="connsiteY13" fmla="*/ 4049841 h 4720649"/>
              <a:gd name="connsiteX14" fmla="*/ 6511706 w 17792660"/>
              <a:gd name="connsiteY14" fmla="*/ 4245784 h 4720649"/>
              <a:gd name="connsiteX15" fmla="*/ 6903592 w 17792660"/>
              <a:gd name="connsiteY15" fmla="*/ 4474384 h 4720649"/>
              <a:gd name="connsiteX16" fmla="*/ 7295478 w 17792660"/>
              <a:gd name="connsiteY16" fmla="*/ 4702984 h 4720649"/>
              <a:gd name="connsiteX17" fmla="*/ 7622049 w 17792660"/>
              <a:gd name="connsiteY17" fmla="*/ 4670327 h 4720649"/>
              <a:gd name="connsiteX18" fmla="*/ 8144563 w 17792660"/>
              <a:gd name="connsiteY18" fmla="*/ 4392741 h 4720649"/>
              <a:gd name="connsiteX19" fmla="*/ 8634421 w 17792660"/>
              <a:gd name="connsiteY19" fmla="*/ 4115155 h 4720649"/>
              <a:gd name="connsiteX20" fmla="*/ 8977321 w 17792660"/>
              <a:gd name="connsiteY20" fmla="*/ 3968198 h 4720649"/>
              <a:gd name="connsiteX21" fmla="*/ 9287563 w 17792660"/>
              <a:gd name="connsiteY21" fmla="*/ 3886555 h 4720649"/>
              <a:gd name="connsiteX22" fmla="*/ 10038678 w 17792660"/>
              <a:gd name="connsiteY22" fmla="*/ 3690612 h 4720649"/>
              <a:gd name="connsiteX23" fmla="*/ 10528535 w 17792660"/>
              <a:gd name="connsiteY23" fmla="*/ 3527327 h 4720649"/>
              <a:gd name="connsiteX24" fmla="*/ 10740806 w 17792660"/>
              <a:gd name="connsiteY24" fmla="*/ 3380370 h 4720649"/>
              <a:gd name="connsiteX25" fmla="*/ 11230663 w 17792660"/>
              <a:gd name="connsiteY25" fmla="*/ 3315055 h 4720649"/>
              <a:gd name="connsiteX26" fmla="*/ 12161392 w 17792660"/>
              <a:gd name="connsiteY26" fmla="*/ 3217084 h 4720649"/>
              <a:gd name="connsiteX27" fmla="*/ 12553278 w 17792660"/>
              <a:gd name="connsiteY27" fmla="*/ 3086455 h 4720649"/>
              <a:gd name="connsiteX28" fmla="*/ 12977821 w 17792660"/>
              <a:gd name="connsiteY28" fmla="*/ 3053798 h 4720649"/>
              <a:gd name="connsiteX29" fmla="*/ 13418692 w 17792660"/>
              <a:gd name="connsiteY29" fmla="*/ 3021141 h 4720649"/>
              <a:gd name="connsiteX30" fmla="*/ 14080742 w 17792660"/>
              <a:gd name="connsiteY30" fmla="*/ 3026584 h 4720649"/>
              <a:gd name="connsiteX31" fmla="*/ 14888758 w 17792660"/>
              <a:gd name="connsiteY31" fmla="*/ 3017182 h 4720649"/>
              <a:gd name="connsiteX32" fmla="*/ 16155460 w 17792660"/>
              <a:gd name="connsiteY32" fmla="*/ 3136431 h 4720649"/>
              <a:gd name="connsiteX33" fmla="*/ 17791285 w 17792660"/>
              <a:gd name="connsiteY33" fmla="*/ 3148800 h 4720649"/>
              <a:gd name="connsiteX34" fmla="*/ 15869957 w 17792660"/>
              <a:gd name="connsiteY34" fmla="*/ 3040439 h 4720649"/>
              <a:gd name="connsiteX35" fmla="*/ 14487471 w 17792660"/>
              <a:gd name="connsiteY35" fmla="*/ 2683189 h 4720649"/>
              <a:gd name="connsiteX36" fmla="*/ 13777921 w 17792660"/>
              <a:gd name="connsiteY36" fmla="*/ 1241327 h 4720649"/>
              <a:gd name="connsiteX37" fmla="*/ 13173763 w 17792660"/>
              <a:gd name="connsiteY37" fmla="*/ 898427 h 4720649"/>
              <a:gd name="connsiteX38" fmla="*/ 12781878 w 17792660"/>
              <a:gd name="connsiteY38" fmla="*/ 767798 h 4720649"/>
              <a:gd name="connsiteX39" fmla="*/ 12079749 w 17792660"/>
              <a:gd name="connsiteY39" fmla="*/ 539198 h 4720649"/>
              <a:gd name="connsiteX40" fmla="*/ 11589892 w 17792660"/>
              <a:gd name="connsiteY40" fmla="*/ 408570 h 4720649"/>
              <a:gd name="connsiteX41" fmla="*/ 10920421 w 17792660"/>
              <a:gd name="connsiteY41" fmla="*/ 261612 h 4720649"/>
              <a:gd name="connsiteX42" fmla="*/ 10495878 w 17792660"/>
              <a:gd name="connsiteY42" fmla="*/ 212627 h 4720649"/>
              <a:gd name="connsiteX43" fmla="*/ 10038678 w 17792660"/>
              <a:gd name="connsiteY43" fmla="*/ 179970 h 4720649"/>
              <a:gd name="connsiteX44" fmla="*/ 8895678 w 17792660"/>
              <a:gd name="connsiteY44" fmla="*/ 33012 h 4720649"/>
              <a:gd name="connsiteX45" fmla="*/ 7491421 w 17792660"/>
              <a:gd name="connsiteY45" fmla="*/ 16684 h 4720649"/>
              <a:gd name="connsiteX46" fmla="*/ 6805621 w 17792660"/>
              <a:gd name="connsiteY46" fmla="*/ 355 h 4720649"/>
              <a:gd name="connsiteX47" fmla="*/ 5662621 w 17792660"/>
              <a:gd name="connsiteY47" fmla="*/ 33012 h 4720649"/>
              <a:gd name="connsiteX48" fmla="*/ 5025806 w 17792660"/>
              <a:gd name="connsiteY48" fmla="*/ 98327 h 4720649"/>
              <a:gd name="connsiteX49" fmla="*/ 3899135 w 17792660"/>
              <a:gd name="connsiteY49" fmla="*/ 147312 h 4720649"/>
              <a:gd name="connsiteX50" fmla="*/ 3099035 w 17792660"/>
              <a:gd name="connsiteY50" fmla="*/ 326927 h 4720649"/>
              <a:gd name="connsiteX51" fmla="*/ 2266278 w 17792660"/>
              <a:gd name="connsiteY51" fmla="*/ 522870 h 4720649"/>
              <a:gd name="connsiteX52" fmla="*/ 1841735 w 17792660"/>
              <a:gd name="connsiteY52" fmla="*/ 686155 h 4720649"/>
              <a:gd name="connsiteX53" fmla="*/ 1417192 w 17792660"/>
              <a:gd name="connsiteY53" fmla="*/ 849441 h 4720649"/>
              <a:gd name="connsiteX54" fmla="*/ 862021 w 17792660"/>
              <a:gd name="connsiteY54" fmla="*/ 1176012 h 4720649"/>
              <a:gd name="connsiteX55" fmla="*/ 437478 w 17792660"/>
              <a:gd name="connsiteY55" fmla="*/ 1502584 h 4720649"/>
              <a:gd name="connsiteX56" fmla="*/ 159892 w 17792660"/>
              <a:gd name="connsiteY56" fmla="*/ 1861812 h 4720649"/>
              <a:gd name="connsiteX57" fmla="*/ 12935 w 17792660"/>
              <a:gd name="connsiteY57" fmla="*/ 2384327 h 4720649"/>
              <a:gd name="connsiteX58" fmla="*/ 12935 w 17792660"/>
              <a:gd name="connsiteY58" fmla="*/ 2694570 h 4720649"/>
              <a:gd name="connsiteX59" fmla="*/ 61921 w 17792660"/>
              <a:gd name="connsiteY59" fmla="*/ 2906841 h 4720649"/>
              <a:gd name="connsiteX60" fmla="*/ 143563 w 17792660"/>
              <a:gd name="connsiteY60" fmla="*/ 3021141 h 4720649"/>
              <a:gd name="connsiteX0" fmla="*/ 45592 w 17791284"/>
              <a:gd name="connsiteY0" fmla="*/ 2972155 h 4720649"/>
              <a:gd name="connsiteX1" fmla="*/ 421149 w 17791284"/>
              <a:gd name="connsiteY1" fmla="*/ 2972155 h 4720649"/>
              <a:gd name="connsiteX2" fmla="*/ 731392 w 17791284"/>
              <a:gd name="connsiteY2" fmla="*/ 2988484 h 4720649"/>
              <a:gd name="connsiteX3" fmla="*/ 1286563 w 17791284"/>
              <a:gd name="connsiteY3" fmla="*/ 3037470 h 4720649"/>
              <a:gd name="connsiteX4" fmla="*/ 1711106 w 17791284"/>
              <a:gd name="connsiteY4" fmla="*/ 3135441 h 4720649"/>
              <a:gd name="connsiteX5" fmla="*/ 2037678 w 17791284"/>
              <a:gd name="connsiteY5" fmla="*/ 3151770 h 4720649"/>
              <a:gd name="connsiteX6" fmla="*/ 2707149 w 17791284"/>
              <a:gd name="connsiteY6" fmla="*/ 3168098 h 4720649"/>
              <a:gd name="connsiteX7" fmla="*/ 3229663 w 17791284"/>
              <a:gd name="connsiteY7" fmla="*/ 3200755 h 4720649"/>
              <a:gd name="connsiteX8" fmla="*/ 3556235 w 17791284"/>
              <a:gd name="connsiteY8" fmla="*/ 3331384 h 4720649"/>
              <a:gd name="connsiteX9" fmla="*/ 4470635 w 17791284"/>
              <a:gd name="connsiteY9" fmla="*/ 3527327 h 4720649"/>
              <a:gd name="connsiteX10" fmla="*/ 4797206 w 17791284"/>
              <a:gd name="connsiteY10" fmla="*/ 3592641 h 4720649"/>
              <a:gd name="connsiteX11" fmla="*/ 5221749 w 17791284"/>
              <a:gd name="connsiteY11" fmla="*/ 3674284 h 4720649"/>
              <a:gd name="connsiteX12" fmla="*/ 5940206 w 17791284"/>
              <a:gd name="connsiteY12" fmla="*/ 3886555 h 4720649"/>
              <a:gd name="connsiteX13" fmla="*/ 6266778 w 17791284"/>
              <a:gd name="connsiteY13" fmla="*/ 4049841 h 4720649"/>
              <a:gd name="connsiteX14" fmla="*/ 6511706 w 17791284"/>
              <a:gd name="connsiteY14" fmla="*/ 4245784 h 4720649"/>
              <a:gd name="connsiteX15" fmla="*/ 6903592 w 17791284"/>
              <a:gd name="connsiteY15" fmla="*/ 4474384 h 4720649"/>
              <a:gd name="connsiteX16" fmla="*/ 7295478 w 17791284"/>
              <a:gd name="connsiteY16" fmla="*/ 4702984 h 4720649"/>
              <a:gd name="connsiteX17" fmla="*/ 7622049 w 17791284"/>
              <a:gd name="connsiteY17" fmla="*/ 4670327 h 4720649"/>
              <a:gd name="connsiteX18" fmla="*/ 8144563 w 17791284"/>
              <a:gd name="connsiteY18" fmla="*/ 4392741 h 4720649"/>
              <a:gd name="connsiteX19" fmla="*/ 8634421 w 17791284"/>
              <a:gd name="connsiteY19" fmla="*/ 4115155 h 4720649"/>
              <a:gd name="connsiteX20" fmla="*/ 8977321 w 17791284"/>
              <a:gd name="connsiteY20" fmla="*/ 3968198 h 4720649"/>
              <a:gd name="connsiteX21" fmla="*/ 9287563 w 17791284"/>
              <a:gd name="connsiteY21" fmla="*/ 3886555 h 4720649"/>
              <a:gd name="connsiteX22" fmla="*/ 10038678 w 17791284"/>
              <a:gd name="connsiteY22" fmla="*/ 3690612 h 4720649"/>
              <a:gd name="connsiteX23" fmla="*/ 10528535 w 17791284"/>
              <a:gd name="connsiteY23" fmla="*/ 3527327 h 4720649"/>
              <a:gd name="connsiteX24" fmla="*/ 10740806 w 17791284"/>
              <a:gd name="connsiteY24" fmla="*/ 3380370 h 4720649"/>
              <a:gd name="connsiteX25" fmla="*/ 11230663 w 17791284"/>
              <a:gd name="connsiteY25" fmla="*/ 3315055 h 4720649"/>
              <a:gd name="connsiteX26" fmla="*/ 12161392 w 17791284"/>
              <a:gd name="connsiteY26" fmla="*/ 3217084 h 4720649"/>
              <a:gd name="connsiteX27" fmla="*/ 12553278 w 17791284"/>
              <a:gd name="connsiteY27" fmla="*/ 3086455 h 4720649"/>
              <a:gd name="connsiteX28" fmla="*/ 12977821 w 17791284"/>
              <a:gd name="connsiteY28" fmla="*/ 3053798 h 4720649"/>
              <a:gd name="connsiteX29" fmla="*/ 13418692 w 17791284"/>
              <a:gd name="connsiteY29" fmla="*/ 3021141 h 4720649"/>
              <a:gd name="connsiteX30" fmla="*/ 14080742 w 17791284"/>
              <a:gd name="connsiteY30" fmla="*/ 3026584 h 4720649"/>
              <a:gd name="connsiteX31" fmla="*/ 14888758 w 17791284"/>
              <a:gd name="connsiteY31" fmla="*/ 3017182 h 4720649"/>
              <a:gd name="connsiteX32" fmla="*/ 16155460 w 17791284"/>
              <a:gd name="connsiteY32" fmla="*/ 3136431 h 4720649"/>
              <a:gd name="connsiteX33" fmla="*/ 17791284 w 17791284"/>
              <a:gd name="connsiteY33" fmla="*/ 3273491 h 4720649"/>
              <a:gd name="connsiteX34" fmla="*/ 15869957 w 17791284"/>
              <a:gd name="connsiteY34" fmla="*/ 3040439 h 4720649"/>
              <a:gd name="connsiteX35" fmla="*/ 14487471 w 17791284"/>
              <a:gd name="connsiteY35" fmla="*/ 2683189 h 4720649"/>
              <a:gd name="connsiteX36" fmla="*/ 13777921 w 17791284"/>
              <a:gd name="connsiteY36" fmla="*/ 1241327 h 4720649"/>
              <a:gd name="connsiteX37" fmla="*/ 13173763 w 17791284"/>
              <a:gd name="connsiteY37" fmla="*/ 898427 h 4720649"/>
              <a:gd name="connsiteX38" fmla="*/ 12781878 w 17791284"/>
              <a:gd name="connsiteY38" fmla="*/ 767798 h 4720649"/>
              <a:gd name="connsiteX39" fmla="*/ 12079749 w 17791284"/>
              <a:gd name="connsiteY39" fmla="*/ 539198 h 4720649"/>
              <a:gd name="connsiteX40" fmla="*/ 11589892 w 17791284"/>
              <a:gd name="connsiteY40" fmla="*/ 408570 h 4720649"/>
              <a:gd name="connsiteX41" fmla="*/ 10920421 w 17791284"/>
              <a:gd name="connsiteY41" fmla="*/ 261612 h 4720649"/>
              <a:gd name="connsiteX42" fmla="*/ 10495878 w 17791284"/>
              <a:gd name="connsiteY42" fmla="*/ 212627 h 4720649"/>
              <a:gd name="connsiteX43" fmla="*/ 10038678 w 17791284"/>
              <a:gd name="connsiteY43" fmla="*/ 179970 h 4720649"/>
              <a:gd name="connsiteX44" fmla="*/ 8895678 w 17791284"/>
              <a:gd name="connsiteY44" fmla="*/ 33012 h 4720649"/>
              <a:gd name="connsiteX45" fmla="*/ 7491421 w 17791284"/>
              <a:gd name="connsiteY45" fmla="*/ 16684 h 4720649"/>
              <a:gd name="connsiteX46" fmla="*/ 6805621 w 17791284"/>
              <a:gd name="connsiteY46" fmla="*/ 355 h 4720649"/>
              <a:gd name="connsiteX47" fmla="*/ 5662621 w 17791284"/>
              <a:gd name="connsiteY47" fmla="*/ 33012 h 4720649"/>
              <a:gd name="connsiteX48" fmla="*/ 5025806 w 17791284"/>
              <a:gd name="connsiteY48" fmla="*/ 98327 h 4720649"/>
              <a:gd name="connsiteX49" fmla="*/ 3899135 w 17791284"/>
              <a:gd name="connsiteY49" fmla="*/ 147312 h 4720649"/>
              <a:gd name="connsiteX50" fmla="*/ 3099035 w 17791284"/>
              <a:gd name="connsiteY50" fmla="*/ 326927 h 4720649"/>
              <a:gd name="connsiteX51" fmla="*/ 2266278 w 17791284"/>
              <a:gd name="connsiteY51" fmla="*/ 522870 h 4720649"/>
              <a:gd name="connsiteX52" fmla="*/ 1841735 w 17791284"/>
              <a:gd name="connsiteY52" fmla="*/ 686155 h 4720649"/>
              <a:gd name="connsiteX53" fmla="*/ 1417192 w 17791284"/>
              <a:gd name="connsiteY53" fmla="*/ 849441 h 4720649"/>
              <a:gd name="connsiteX54" fmla="*/ 862021 w 17791284"/>
              <a:gd name="connsiteY54" fmla="*/ 1176012 h 4720649"/>
              <a:gd name="connsiteX55" fmla="*/ 437478 w 17791284"/>
              <a:gd name="connsiteY55" fmla="*/ 1502584 h 4720649"/>
              <a:gd name="connsiteX56" fmla="*/ 159892 w 17791284"/>
              <a:gd name="connsiteY56" fmla="*/ 1861812 h 4720649"/>
              <a:gd name="connsiteX57" fmla="*/ 12935 w 17791284"/>
              <a:gd name="connsiteY57" fmla="*/ 2384327 h 4720649"/>
              <a:gd name="connsiteX58" fmla="*/ 12935 w 17791284"/>
              <a:gd name="connsiteY58" fmla="*/ 2694570 h 4720649"/>
              <a:gd name="connsiteX59" fmla="*/ 61921 w 17791284"/>
              <a:gd name="connsiteY59" fmla="*/ 2906841 h 4720649"/>
              <a:gd name="connsiteX60" fmla="*/ 143563 w 17791284"/>
              <a:gd name="connsiteY60" fmla="*/ 3021141 h 4720649"/>
              <a:gd name="connsiteX0" fmla="*/ 45592 w 17926686"/>
              <a:gd name="connsiteY0" fmla="*/ 2972155 h 4720649"/>
              <a:gd name="connsiteX1" fmla="*/ 421149 w 17926686"/>
              <a:gd name="connsiteY1" fmla="*/ 2972155 h 4720649"/>
              <a:gd name="connsiteX2" fmla="*/ 731392 w 17926686"/>
              <a:gd name="connsiteY2" fmla="*/ 2988484 h 4720649"/>
              <a:gd name="connsiteX3" fmla="*/ 1286563 w 17926686"/>
              <a:gd name="connsiteY3" fmla="*/ 3037470 h 4720649"/>
              <a:gd name="connsiteX4" fmla="*/ 1711106 w 17926686"/>
              <a:gd name="connsiteY4" fmla="*/ 3135441 h 4720649"/>
              <a:gd name="connsiteX5" fmla="*/ 2037678 w 17926686"/>
              <a:gd name="connsiteY5" fmla="*/ 3151770 h 4720649"/>
              <a:gd name="connsiteX6" fmla="*/ 2707149 w 17926686"/>
              <a:gd name="connsiteY6" fmla="*/ 3168098 h 4720649"/>
              <a:gd name="connsiteX7" fmla="*/ 3229663 w 17926686"/>
              <a:gd name="connsiteY7" fmla="*/ 3200755 h 4720649"/>
              <a:gd name="connsiteX8" fmla="*/ 3556235 w 17926686"/>
              <a:gd name="connsiteY8" fmla="*/ 3331384 h 4720649"/>
              <a:gd name="connsiteX9" fmla="*/ 4470635 w 17926686"/>
              <a:gd name="connsiteY9" fmla="*/ 3527327 h 4720649"/>
              <a:gd name="connsiteX10" fmla="*/ 4797206 w 17926686"/>
              <a:gd name="connsiteY10" fmla="*/ 3592641 h 4720649"/>
              <a:gd name="connsiteX11" fmla="*/ 5221749 w 17926686"/>
              <a:gd name="connsiteY11" fmla="*/ 3674284 h 4720649"/>
              <a:gd name="connsiteX12" fmla="*/ 5940206 w 17926686"/>
              <a:gd name="connsiteY12" fmla="*/ 3886555 h 4720649"/>
              <a:gd name="connsiteX13" fmla="*/ 6266778 w 17926686"/>
              <a:gd name="connsiteY13" fmla="*/ 4049841 h 4720649"/>
              <a:gd name="connsiteX14" fmla="*/ 6511706 w 17926686"/>
              <a:gd name="connsiteY14" fmla="*/ 4245784 h 4720649"/>
              <a:gd name="connsiteX15" fmla="*/ 6903592 w 17926686"/>
              <a:gd name="connsiteY15" fmla="*/ 4474384 h 4720649"/>
              <a:gd name="connsiteX16" fmla="*/ 7295478 w 17926686"/>
              <a:gd name="connsiteY16" fmla="*/ 4702984 h 4720649"/>
              <a:gd name="connsiteX17" fmla="*/ 7622049 w 17926686"/>
              <a:gd name="connsiteY17" fmla="*/ 4670327 h 4720649"/>
              <a:gd name="connsiteX18" fmla="*/ 8144563 w 17926686"/>
              <a:gd name="connsiteY18" fmla="*/ 4392741 h 4720649"/>
              <a:gd name="connsiteX19" fmla="*/ 8634421 w 17926686"/>
              <a:gd name="connsiteY19" fmla="*/ 4115155 h 4720649"/>
              <a:gd name="connsiteX20" fmla="*/ 8977321 w 17926686"/>
              <a:gd name="connsiteY20" fmla="*/ 3968198 h 4720649"/>
              <a:gd name="connsiteX21" fmla="*/ 9287563 w 17926686"/>
              <a:gd name="connsiteY21" fmla="*/ 3886555 h 4720649"/>
              <a:gd name="connsiteX22" fmla="*/ 10038678 w 17926686"/>
              <a:gd name="connsiteY22" fmla="*/ 3690612 h 4720649"/>
              <a:gd name="connsiteX23" fmla="*/ 10528535 w 17926686"/>
              <a:gd name="connsiteY23" fmla="*/ 3527327 h 4720649"/>
              <a:gd name="connsiteX24" fmla="*/ 10740806 w 17926686"/>
              <a:gd name="connsiteY24" fmla="*/ 3380370 h 4720649"/>
              <a:gd name="connsiteX25" fmla="*/ 11230663 w 17926686"/>
              <a:gd name="connsiteY25" fmla="*/ 3315055 h 4720649"/>
              <a:gd name="connsiteX26" fmla="*/ 12161392 w 17926686"/>
              <a:gd name="connsiteY26" fmla="*/ 3217084 h 4720649"/>
              <a:gd name="connsiteX27" fmla="*/ 12553278 w 17926686"/>
              <a:gd name="connsiteY27" fmla="*/ 3086455 h 4720649"/>
              <a:gd name="connsiteX28" fmla="*/ 12977821 w 17926686"/>
              <a:gd name="connsiteY28" fmla="*/ 3053798 h 4720649"/>
              <a:gd name="connsiteX29" fmla="*/ 13418692 w 17926686"/>
              <a:gd name="connsiteY29" fmla="*/ 3021141 h 4720649"/>
              <a:gd name="connsiteX30" fmla="*/ 14080742 w 17926686"/>
              <a:gd name="connsiteY30" fmla="*/ 3026584 h 4720649"/>
              <a:gd name="connsiteX31" fmla="*/ 14888758 w 17926686"/>
              <a:gd name="connsiteY31" fmla="*/ 3017182 h 4720649"/>
              <a:gd name="connsiteX32" fmla="*/ 16155460 w 17926686"/>
              <a:gd name="connsiteY32" fmla="*/ 3136431 h 4720649"/>
              <a:gd name="connsiteX33" fmla="*/ 17791284 w 17926686"/>
              <a:gd name="connsiteY33" fmla="*/ 3273491 h 4720649"/>
              <a:gd name="connsiteX34" fmla="*/ 17614539 w 17926686"/>
              <a:gd name="connsiteY34" fmla="*/ 3140813 h 4720649"/>
              <a:gd name="connsiteX35" fmla="*/ 15869957 w 17926686"/>
              <a:gd name="connsiteY35" fmla="*/ 3040439 h 4720649"/>
              <a:gd name="connsiteX36" fmla="*/ 14487471 w 17926686"/>
              <a:gd name="connsiteY36" fmla="*/ 2683189 h 4720649"/>
              <a:gd name="connsiteX37" fmla="*/ 13777921 w 17926686"/>
              <a:gd name="connsiteY37" fmla="*/ 1241327 h 4720649"/>
              <a:gd name="connsiteX38" fmla="*/ 13173763 w 17926686"/>
              <a:gd name="connsiteY38" fmla="*/ 898427 h 4720649"/>
              <a:gd name="connsiteX39" fmla="*/ 12781878 w 17926686"/>
              <a:gd name="connsiteY39" fmla="*/ 767798 h 4720649"/>
              <a:gd name="connsiteX40" fmla="*/ 12079749 w 17926686"/>
              <a:gd name="connsiteY40" fmla="*/ 539198 h 4720649"/>
              <a:gd name="connsiteX41" fmla="*/ 11589892 w 17926686"/>
              <a:gd name="connsiteY41" fmla="*/ 408570 h 4720649"/>
              <a:gd name="connsiteX42" fmla="*/ 10920421 w 17926686"/>
              <a:gd name="connsiteY42" fmla="*/ 261612 h 4720649"/>
              <a:gd name="connsiteX43" fmla="*/ 10495878 w 17926686"/>
              <a:gd name="connsiteY43" fmla="*/ 212627 h 4720649"/>
              <a:gd name="connsiteX44" fmla="*/ 10038678 w 17926686"/>
              <a:gd name="connsiteY44" fmla="*/ 179970 h 4720649"/>
              <a:gd name="connsiteX45" fmla="*/ 8895678 w 17926686"/>
              <a:gd name="connsiteY45" fmla="*/ 33012 h 4720649"/>
              <a:gd name="connsiteX46" fmla="*/ 7491421 w 17926686"/>
              <a:gd name="connsiteY46" fmla="*/ 16684 h 4720649"/>
              <a:gd name="connsiteX47" fmla="*/ 6805621 w 17926686"/>
              <a:gd name="connsiteY47" fmla="*/ 355 h 4720649"/>
              <a:gd name="connsiteX48" fmla="*/ 5662621 w 17926686"/>
              <a:gd name="connsiteY48" fmla="*/ 33012 h 4720649"/>
              <a:gd name="connsiteX49" fmla="*/ 5025806 w 17926686"/>
              <a:gd name="connsiteY49" fmla="*/ 98327 h 4720649"/>
              <a:gd name="connsiteX50" fmla="*/ 3899135 w 17926686"/>
              <a:gd name="connsiteY50" fmla="*/ 147312 h 4720649"/>
              <a:gd name="connsiteX51" fmla="*/ 3099035 w 17926686"/>
              <a:gd name="connsiteY51" fmla="*/ 326927 h 4720649"/>
              <a:gd name="connsiteX52" fmla="*/ 2266278 w 17926686"/>
              <a:gd name="connsiteY52" fmla="*/ 522870 h 4720649"/>
              <a:gd name="connsiteX53" fmla="*/ 1841735 w 17926686"/>
              <a:gd name="connsiteY53" fmla="*/ 686155 h 4720649"/>
              <a:gd name="connsiteX54" fmla="*/ 1417192 w 17926686"/>
              <a:gd name="connsiteY54" fmla="*/ 849441 h 4720649"/>
              <a:gd name="connsiteX55" fmla="*/ 862021 w 17926686"/>
              <a:gd name="connsiteY55" fmla="*/ 1176012 h 4720649"/>
              <a:gd name="connsiteX56" fmla="*/ 437478 w 17926686"/>
              <a:gd name="connsiteY56" fmla="*/ 1502584 h 4720649"/>
              <a:gd name="connsiteX57" fmla="*/ 159892 w 17926686"/>
              <a:gd name="connsiteY57" fmla="*/ 1861812 h 4720649"/>
              <a:gd name="connsiteX58" fmla="*/ 12935 w 17926686"/>
              <a:gd name="connsiteY58" fmla="*/ 2384327 h 4720649"/>
              <a:gd name="connsiteX59" fmla="*/ 12935 w 17926686"/>
              <a:gd name="connsiteY59" fmla="*/ 2694570 h 4720649"/>
              <a:gd name="connsiteX60" fmla="*/ 61921 w 17926686"/>
              <a:gd name="connsiteY60" fmla="*/ 2906841 h 4720649"/>
              <a:gd name="connsiteX61" fmla="*/ 143563 w 17926686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69957 w 17848155"/>
              <a:gd name="connsiteY35" fmla="*/ 3040439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9833746 w 17848155"/>
              <a:gd name="connsiteY22" fmla="*/ 268855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164589 w 17848155"/>
              <a:gd name="connsiteY21" fmla="*/ 2705550 h 4720649"/>
              <a:gd name="connsiteX22" fmla="*/ 9833746 w 17848155"/>
              <a:gd name="connsiteY22" fmla="*/ 268855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9018316 w 17848155"/>
              <a:gd name="connsiteY20" fmla="*/ 2715619 h 4720649"/>
              <a:gd name="connsiteX21" fmla="*/ 9164589 w 17848155"/>
              <a:gd name="connsiteY21" fmla="*/ 2705550 h 4720649"/>
              <a:gd name="connsiteX22" fmla="*/ 9833746 w 17848155"/>
              <a:gd name="connsiteY22" fmla="*/ 268855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593441 w 17848155"/>
              <a:gd name="connsiteY19" fmla="*/ 2862589 h 4720649"/>
              <a:gd name="connsiteX20" fmla="*/ 9018316 w 17848155"/>
              <a:gd name="connsiteY20" fmla="*/ 2715619 h 4720649"/>
              <a:gd name="connsiteX21" fmla="*/ 9164589 w 17848155"/>
              <a:gd name="connsiteY21" fmla="*/ 2705550 h 4720649"/>
              <a:gd name="connsiteX22" fmla="*/ 9833746 w 17848155"/>
              <a:gd name="connsiteY22" fmla="*/ 2688552 h 4720649"/>
              <a:gd name="connsiteX23" fmla="*/ 10446549 w 17848155"/>
              <a:gd name="connsiteY23" fmla="*/ 2668413 h 4720649"/>
              <a:gd name="connsiteX24" fmla="*/ 10822765 w 17848155"/>
              <a:gd name="connsiteY24" fmla="*/ 2700395 h 4720649"/>
              <a:gd name="connsiteX25" fmla="*/ 11517586 w 17848155"/>
              <a:gd name="connsiteY25" fmla="*/ 2814030 h 4720649"/>
              <a:gd name="connsiteX26" fmla="*/ 12161388 w 17848155"/>
              <a:gd name="connsiteY26" fmla="*/ 2966560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832571"/>
              <a:gd name="connsiteX1" fmla="*/ 421149 w 17848155"/>
              <a:gd name="connsiteY1" fmla="*/ 2972155 h 4832571"/>
              <a:gd name="connsiteX2" fmla="*/ 731392 w 17848155"/>
              <a:gd name="connsiteY2" fmla="*/ 2988484 h 4832571"/>
              <a:gd name="connsiteX3" fmla="*/ 1286563 w 17848155"/>
              <a:gd name="connsiteY3" fmla="*/ 3037470 h 4832571"/>
              <a:gd name="connsiteX4" fmla="*/ 1711106 w 17848155"/>
              <a:gd name="connsiteY4" fmla="*/ 3135441 h 4832571"/>
              <a:gd name="connsiteX5" fmla="*/ 2037678 w 17848155"/>
              <a:gd name="connsiteY5" fmla="*/ 3151770 h 4832571"/>
              <a:gd name="connsiteX6" fmla="*/ 2707149 w 17848155"/>
              <a:gd name="connsiteY6" fmla="*/ 3168098 h 4832571"/>
              <a:gd name="connsiteX7" fmla="*/ 3229663 w 17848155"/>
              <a:gd name="connsiteY7" fmla="*/ 3200755 h 4832571"/>
              <a:gd name="connsiteX8" fmla="*/ 3556235 w 17848155"/>
              <a:gd name="connsiteY8" fmla="*/ 3331384 h 4832571"/>
              <a:gd name="connsiteX9" fmla="*/ 4470635 w 17848155"/>
              <a:gd name="connsiteY9" fmla="*/ 3527327 h 4832571"/>
              <a:gd name="connsiteX10" fmla="*/ 4797206 w 17848155"/>
              <a:gd name="connsiteY10" fmla="*/ 3592641 h 4832571"/>
              <a:gd name="connsiteX11" fmla="*/ 5221749 w 17848155"/>
              <a:gd name="connsiteY11" fmla="*/ 3674284 h 4832571"/>
              <a:gd name="connsiteX12" fmla="*/ 5940206 w 17848155"/>
              <a:gd name="connsiteY12" fmla="*/ 3886555 h 4832571"/>
              <a:gd name="connsiteX13" fmla="*/ 6266778 w 17848155"/>
              <a:gd name="connsiteY13" fmla="*/ 4049841 h 4832571"/>
              <a:gd name="connsiteX14" fmla="*/ 6511706 w 17848155"/>
              <a:gd name="connsiteY14" fmla="*/ 4245784 h 4832571"/>
              <a:gd name="connsiteX15" fmla="*/ 6903592 w 17848155"/>
              <a:gd name="connsiteY15" fmla="*/ 4474384 h 4832571"/>
              <a:gd name="connsiteX16" fmla="*/ 7295478 w 17848155"/>
              <a:gd name="connsiteY16" fmla="*/ 4702984 h 4832571"/>
              <a:gd name="connsiteX17" fmla="*/ 7622049 w 17848155"/>
              <a:gd name="connsiteY17" fmla="*/ 4670327 h 4832571"/>
              <a:gd name="connsiteX18" fmla="*/ 8103587 w 17848155"/>
              <a:gd name="connsiteY18" fmla="*/ 2746504 h 4832571"/>
              <a:gd name="connsiteX19" fmla="*/ 8593441 w 17848155"/>
              <a:gd name="connsiteY19" fmla="*/ 2862589 h 4832571"/>
              <a:gd name="connsiteX20" fmla="*/ 9018316 w 17848155"/>
              <a:gd name="connsiteY20" fmla="*/ 2715619 h 4832571"/>
              <a:gd name="connsiteX21" fmla="*/ 9164589 w 17848155"/>
              <a:gd name="connsiteY21" fmla="*/ 2705550 h 4832571"/>
              <a:gd name="connsiteX22" fmla="*/ 9833746 w 17848155"/>
              <a:gd name="connsiteY22" fmla="*/ 2688552 h 4832571"/>
              <a:gd name="connsiteX23" fmla="*/ 10446549 w 17848155"/>
              <a:gd name="connsiteY23" fmla="*/ 2668413 h 4832571"/>
              <a:gd name="connsiteX24" fmla="*/ 10822765 w 17848155"/>
              <a:gd name="connsiteY24" fmla="*/ 2700395 h 4832571"/>
              <a:gd name="connsiteX25" fmla="*/ 11517586 w 17848155"/>
              <a:gd name="connsiteY25" fmla="*/ 2814030 h 4832571"/>
              <a:gd name="connsiteX26" fmla="*/ 12161388 w 17848155"/>
              <a:gd name="connsiteY26" fmla="*/ 2966560 h 4832571"/>
              <a:gd name="connsiteX27" fmla="*/ 12553278 w 17848155"/>
              <a:gd name="connsiteY27" fmla="*/ 3086455 h 4832571"/>
              <a:gd name="connsiteX28" fmla="*/ 12977821 w 17848155"/>
              <a:gd name="connsiteY28" fmla="*/ 3053798 h 4832571"/>
              <a:gd name="connsiteX29" fmla="*/ 13418692 w 17848155"/>
              <a:gd name="connsiteY29" fmla="*/ 3021141 h 4832571"/>
              <a:gd name="connsiteX30" fmla="*/ 14080742 w 17848155"/>
              <a:gd name="connsiteY30" fmla="*/ 3026584 h 4832571"/>
              <a:gd name="connsiteX31" fmla="*/ 14888758 w 17848155"/>
              <a:gd name="connsiteY31" fmla="*/ 3017182 h 4832571"/>
              <a:gd name="connsiteX32" fmla="*/ 16155460 w 17848155"/>
              <a:gd name="connsiteY32" fmla="*/ 3136431 h 4832571"/>
              <a:gd name="connsiteX33" fmla="*/ 17791284 w 17848155"/>
              <a:gd name="connsiteY33" fmla="*/ 3273491 h 4832571"/>
              <a:gd name="connsiteX34" fmla="*/ 17323595 w 17848155"/>
              <a:gd name="connsiteY34" fmla="*/ 3140813 h 4832571"/>
              <a:gd name="connsiteX35" fmla="*/ 15897666 w 17848155"/>
              <a:gd name="connsiteY35" fmla="*/ 2971166 h 4832571"/>
              <a:gd name="connsiteX36" fmla="*/ 14487471 w 17848155"/>
              <a:gd name="connsiteY36" fmla="*/ 2683189 h 4832571"/>
              <a:gd name="connsiteX37" fmla="*/ 13348430 w 17848155"/>
              <a:gd name="connsiteY37" fmla="*/ 1670818 h 4832571"/>
              <a:gd name="connsiteX38" fmla="*/ 12771981 w 17848155"/>
              <a:gd name="connsiteY38" fmla="*/ 1203227 h 4832571"/>
              <a:gd name="connsiteX39" fmla="*/ 12310824 w 17848155"/>
              <a:gd name="connsiteY39" fmla="*/ 1031035 h 4832571"/>
              <a:gd name="connsiteX40" fmla="*/ 11871930 w 17848155"/>
              <a:gd name="connsiteY40" fmla="*/ 857853 h 4832571"/>
              <a:gd name="connsiteX41" fmla="*/ 11423638 w 17848155"/>
              <a:gd name="connsiteY41" fmla="*/ 630243 h 4832571"/>
              <a:gd name="connsiteX42" fmla="*/ 10906566 w 17848155"/>
              <a:gd name="connsiteY42" fmla="*/ 441721 h 4832571"/>
              <a:gd name="connsiteX43" fmla="*/ 10495878 w 17848155"/>
              <a:gd name="connsiteY43" fmla="*/ 212627 h 4832571"/>
              <a:gd name="connsiteX44" fmla="*/ 10038678 w 17848155"/>
              <a:gd name="connsiteY44" fmla="*/ 179970 h 4832571"/>
              <a:gd name="connsiteX45" fmla="*/ 8895678 w 17848155"/>
              <a:gd name="connsiteY45" fmla="*/ 33012 h 4832571"/>
              <a:gd name="connsiteX46" fmla="*/ 7491421 w 17848155"/>
              <a:gd name="connsiteY46" fmla="*/ 16684 h 4832571"/>
              <a:gd name="connsiteX47" fmla="*/ 6805621 w 17848155"/>
              <a:gd name="connsiteY47" fmla="*/ 355 h 4832571"/>
              <a:gd name="connsiteX48" fmla="*/ 5662621 w 17848155"/>
              <a:gd name="connsiteY48" fmla="*/ 33012 h 4832571"/>
              <a:gd name="connsiteX49" fmla="*/ 5025806 w 17848155"/>
              <a:gd name="connsiteY49" fmla="*/ 98327 h 4832571"/>
              <a:gd name="connsiteX50" fmla="*/ 3899135 w 17848155"/>
              <a:gd name="connsiteY50" fmla="*/ 147312 h 4832571"/>
              <a:gd name="connsiteX51" fmla="*/ 3099035 w 17848155"/>
              <a:gd name="connsiteY51" fmla="*/ 326927 h 4832571"/>
              <a:gd name="connsiteX52" fmla="*/ 2266278 w 17848155"/>
              <a:gd name="connsiteY52" fmla="*/ 522870 h 4832571"/>
              <a:gd name="connsiteX53" fmla="*/ 1841735 w 17848155"/>
              <a:gd name="connsiteY53" fmla="*/ 686155 h 4832571"/>
              <a:gd name="connsiteX54" fmla="*/ 1417192 w 17848155"/>
              <a:gd name="connsiteY54" fmla="*/ 849441 h 4832571"/>
              <a:gd name="connsiteX55" fmla="*/ 862021 w 17848155"/>
              <a:gd name="connsiteY55" fmla="*/ 1176012 h 4832571"/>
              <a:gd name="connsiteX56" fmla="*/ 437478 w 17848155"/>
              <a:gd name="connsiteY56" fmla="*/ 1502584 h 4832571"/>
              <a:gd name="connsiteX57" fmla="*/ 159892 w 17848155"/>
              <a:gd name="connsiteY57" fmla="*/ 1861812 h 4832571"/>
              <a:gd name="connsiteX58" fmla="*/ 12935 w 17848155"/>
              <a:gd name="connsiteY58" fmla="*/ 2384327 h 4832571"/>
              <a:gd name="connsiteX59" fmla="*/ 12935 w 17848155"/>
              <a:gd name="connsiteY59" fmla="*/ 2694570 h 4832571"/>
              <a:gd name="connsiteX60" fmla="*/ 61921 w 17848155"/>
              <a:gd name="connsiteY60" fmla="*/ 2906841 h 4832571"/>
              <a:gd name="connsiteX61" fmla="*/ 143563 w 17848155"/>
              <a:gd name="connsiteY61" fmla="*/ 3021141 h 4832571"/>
              <a:gd name="connsiteX0" fmla="*/ 45592 w 17848155"/>
              <a:gd name="connsiteY0" fmla="*/ 2972155 h 4832571"/>
              <a:gd name="connsiteX1" fmla="*/ 421149 w 17848155"/>
              <a:gd name="connsiteY1" fmla="*/ 2972155 h 4832571"/>
              <a:gd name="connsiteX2" fmla="*/ 731392 w 17848155"/>
              <a:gd name="connsiteY2" fmla="*/ 2988484 h 4832571"/>
              <a:gd name="connsiteX3" fmla="*/ 1286563 w 17848155"/>
              <a:gd name="connsiteY3" fmla="*/ 3037470 h 4832571"/>
              <a:gd name="connsiteX4" fmla="*/ 1711106 w 17848155"/>
              <a:gd name="connsiteY4" fmla="*/ 3135441 h 4832571"/>
              <a:gd name="connsiteX5" fmla="*/ 2037678 w 17848155"/>
              <a:gd name="connsiteY5" fmla="*/ 3151770 h 4832571"/>
              <a:gd name="connsiteX6" fmla="*/ 2707149 w 17848155"/>
              <a:gd name="connsiteY6" fmla="*/ 3168098 h 4832571"/>
              <a:gd name="connsiteX7" fmla="*/ 3229663 w 17848155"/>
              <a:gd name="connsiteY7" fmla="*/ 3200755 h 4832571"/>
              <a:gd name="connsiteX8" fmla="*/ 3556235 w 17848155"/>
              <a:gd name="connsiteY8" fmla="*/ 3331384 h 4832571"/>
              <a:gd name="connsiteX9" fmla="*/ 4470635 w 17848155"/>
              <a:gd name="connsiteY9" fmla="*/ 3527327 h 4832571"/>
              <a:gd name="connsiteX10" fmla="*/ 4797206 w 17848155"/>
              <a:gd name="connsiteY10" fmla="*/ 3592641 h 4832571"/>
              <a:gd name="connsiteX11" fmla="*/ 5221749 w 17848155"/>
              <a:gd name="connsiteY11" fmla="*/ 3674284 h 4832571"/>
              <a:gd name="connsiteX12" fmla="*/ 5940206 w 17848155"/>
              <a:gd name="connsiteY12" fmla="*/ 3886555 h 4832571"/>
              <a:gd name="connsiteX13" fmla="*/ 6266778 w 17848155"/>
              <a:gd name="connsiteY13" fmla="*/ 4049841 h 4832571"/>
              <a:gd name="connsiteX14" fmla="*/ 6511706 w 17848155"/>
              <a:gd name="connsiteY14" fmla="*/ 4245784 h 4832571"/>
              <a:gd name="connsiteX15" fmla="*/ 6903592 w 17848155"/>
              <a:gd name="connsiteY15" fmla="*/ 4474384 h 4832571"/>
              <a:gd name="connsiteX16" fmla="*/ 7295478 w 17848155"/>
              <a:gd name="connsiteY16" fmla="*/ 4702984 h 4832571"/>
              <a:gd name="connsiteX17" fmla="*/ 7622049 w 17848155"/>
              <a:gd name="connsiteY17" fmla="*/ 4670327 h 4832571"/>
              <a:gd name="connsiteX18" fmla="*/ 8103587 w 17848155"/>
              <a:gd name="connsiteY18" fmla="*/ 2746504 h 4832571"/>
              <a:gd name="connsiteX19" fmla="*/ 8593441 w 17848155"/>
              <a:gd name="connsiteY19" fmla="*/ 2719437 h 4832571"/>
              <a:gd name="connsiteX20" fmla="*/ 9018316 w 17848155"/>
              <a:gd name="connsiteY20" fmla="*/ 2715619 h 4832571"/>
              <a:gd name="connsiteX21" fmla="*/ 9164589 w 17848155"/>
              <a:gd name="connsiteY21" fmla="*/ 2705550 h 4832571"/>
              <a:gd name="connsiteX22" fmla="*/ 9833746 w 17848155"/>
              <a:gd name="connsiteY22" fmla="*/ 2688552 h 4832571"/>
              <a:gd name="connsiteX23" fmla="*/ 10446549 w 17848155"/>
              <a:gd name="connsiteY23" fmla="*/ 2668413 h 4832571"/>
              <a:gd name="connsiteX24" fmla="*/ 10822765 w 17848155"/>
              <a:gd name="connsiteY24" fmla="*/ 2700395 h 4832571"/>
              <a:gd name="connsiteX25" fmla="*/ 11517586 w 17848155"/>
              <a:gd name="connsiteY25" fmla="*/ 2814030 h 4832571"/>
              <a:gd name="connsiteX26" fmla="*/ 12161388 w 17848155"/>
              <a:gd name="connsiteY26" fmla="*/ 2966560 h 4832571"/>
              <a:gd name="connsiteX27" fmla="*/ 12553278 w 17848155"/>
              <a:gd name="connsiteY27" fmla="*/ 3086455 h 4832571"/>
              <a:gd name="connsiteX28" fmla="*/ 12977821 w 17848155"/>
              <a:gd name="connsiteY28" fmla="*/ 3053798 h 4832571"/>
              <a:gd name="connsiteX29" fmla="*/ 13418692 w 17848155"/>
              <a:gd name="connsiteY29" fmla="*/ 3021141 h 4832571"/>
              <a:gd name="connsiteX30" fmla="*/ 14080742 w 17848155"/>
              <a:gd name="connsiteY30" fmla="*/ 3026584 h 4832571"/>
              <a:gd name="connsiteX31" fmla="*/ 14888758 w 17848155"/>
              <a:gd name="connsiteY31" fmla="*/ 3017182 h 4832571"/>
              <a:gd name="connsiteX32" fmla="*/ 16155460 w 17848155"/>
              <a:gd name="connsiteY32" fmla="*/ 3136431 h 4832571"/>
              <a:gd name="connsiteX33" fmla="*/ 17791284 w 17848155"/>
              <a:gd name="connsiteY33" fmla="*/ 3273491 h 4832571"/>
              <a:gd name="connsiteX34" fmla="*/ 17323595 w 17848155"/>
              <a:gd name="connsiteY34" fmla="*/ 3140813 h 4832571"/>
              <a:gd name="connsiteX35" fmla="*/ 15897666 w 17848155"/>
              <a:gd name="connsiteY35" fmla="*/ 2971166 h 4832571"/>
              <a:gd name="connsiteX36" fmla="*/ 14487471 w 17848155"/>
              <a:gd name="connsiteY36" fmla="*/ 2683189 h 4832571"/>
              <a:gd name="connsiteX37" fmla="*/ 13348430 w 17848155"/>
              <a:gd name="connsiteY37" fmla="*/ 1670818 h 4832571"/>
              <a:gd name="connsiteX38" fmla="*/ 12771981 w 17848155"/>
              <a:gd name="connsiteY38" fmla="*/ 1203227 h 4832571"/>
              <a:gd name="connsiteX39" fmla="*/ 12310824 w 17848155"/>
              <a:gd name="connsiteY39" fmla="*/ 1031035 h 4832571"/>
              <a:gd name="connsiteX40" fmla="*/ 11871930 w 17848155"/>
              <a:gd name="connsiteY40" fmla="*/ 857853 h 4832571"/>
              <a:gd name="connsiteX41" fmla="*/ 11423638 w 17848155"/>
              <a:gd name="connsiteY41" fmla="*/ 630243 h 4832571"/>
              <a:gd name="connsiteX42" fmla="*/ 10906566 w 17848155"/>
              <a:gd name="connsiteY42" fmla="*/ 441721 h 4832571"/>
              <a:gd name="connsiteX43" fmla="*/ 10495878 w 17848155"/>
              <a:gd name="connsiteY43" fmla="*/ 212627 h 4832571"/>
              <a:gd name="connsiteX44" fmla="*/ 10038678 w 17848155"/>
              <a:gd name="connsiteY44" fmla="*/ 179970 h 4832571"/>
              <a:gd name="connsiteX45" fmla="*/ 8895678 w 17848155"/>
              <a:gd name="connsiteY45" fmla="*/ 33012 h 4832571"/>
              <a:gd name="connsiteX46" fmla="*/ 7491421 w 17848155"/>
              <a:gd name="connsiteY46" fmla="*/ 16684 h 4832571"/>
              <a:gd name="connsiteX47" fmla="*/ 6805621 w 17848155"/>
              <a:gd name="connsiteY47" fmla="*/ 355 h 4832571"/>
              <a:gd name="connsiteX48" fmla="*/ 5662621 w 17848155"/>
              <a:gd name="connsiteY48" fmla="*/ 33012 h 4832571"/>
              <a:gd name="connsiteX49" fmla="*/ 5025806 w 17848155"/>
              <a:gd name="connsiteY49" fmla="*/ 98327 h 4832571"/>
              <a:gd name="connsiteX50" fmla="*/ 3899135 w 17848155"/>
              <a:gd name="connsiteY50" fmla="*/ 147312 h 4832571"/>
              <a:gd name="connsiteX51" fmla="*/ 3099035 w 17848155"/>
              <a:gd name="connsiteY51" fmla="*/ 326927 h 4832571"/>
              <a:gd name="connsiteX52" fmla="*/ 2266278 w 17848155"/>
              <a:gd name="connsiteY52" fmla="*/ 522870 h 4832571"/>
              <a:gd name="connsiteX53" fmla="*/ 1841735 w 17848155"/>
              <a:gd name="connsiteY53" fmla="*/ 686155 h 4832571"/>
              <a:gd name="connsiteX54" fmla="*/ 1417192 w 17848155"/>
              <a:gd name="connsiteY54" fmla="*/ 849441 h 4832571"/>
              <a:gd name="connsiteX55" fmla="*/ 862021 w 17848155"/>
              <a:gd name="connsiteY55" fmla="*/ 1176012 h 4832571"/>
              <a:gd name="connsiteX56" fmla="*/ 437478 w 17848155"/>
              <a:gd name="connsiteY56" fmla="*/ 1502584 h 4832571"/>
              <a:gd name="connsiteX57" fmla="*/ 159892 w 17848155"/>
              <a:gd name="connsiteY57" fmla="*/ 1861812 h 4832571"/>
              <a:gd name="connsiteX58" fmla="*/ 12935 w 17848155"/>
              <a:gd name="connsiteY58" fmla="*/ 2384327 h 4832571"/>
              <a:gd name="connsiteX59" fmla="*/ 12935 w 17848155"/>
              <a:gd name="connsiteY59" fmla="*/ 2694570 h 4832571"/>
              <a:gd name="connsiteX60" fmla="*/ 61921 w 17848155"/>
              <a:gd name="connsiteY60" fmla="*/ 2906841 h 4832571"/>
              <a:gd name="connsiteX61" fmla="*/ 143563 w 17848155"/>
              <a:gd name="connsiteY61" fmla="*/ 3021141 h 4832571"/>
              <a:gd name="connsiteX0" fmla="*/ 45592 w 17848155"/>
              <a:gd name="connsiteY0" fmla="*/ 2972155 h 4785350"/>
              <a:gd name="connsiteX1" fmla="*/ 421149 w 17848155"/>
              <a:gd name="connsiteY1" fmla="*/ 2972155 h 4785350"/>
              <a:gd name="connsiteX2" fmla="*/ 731392 w 17848155"/>
              <a:gd name="connsiteY2" fmla="*/ 2988484 h 4785350"/>
              <a:gd name="connsiteX3" fmla="*/ 1286563 w 17848155"/>
              <a:gd name="connsiteY3" fmla="*/ 3037470 h 4785350"/>
              <a:gd name="connsiteX4" fmla="*/ 1711106 w 17848155"/>
              <a:gd name="connsiteY4" fmla="*/ 3135441 h 4785350"/>
              <a:gd name="connsiteX5" fmla="*/ 2037678 w 17848155"/>
              <a:gd name="connsiteY5" fmla="*/ 3151770 h 4785350"/>
              <a:gd name="connsiteX6" fmla="*/ 2707149 w 17848155"/>
              <a:gd name="connsiteY6" fmla="*/ 3168098 h 4785350"/>
              <a:gd name="connsiteX7" fmla="*/ 3229663 w 17848155"/>
              <a:gd name="connsiteY7" fmla="*/ 3200755 h 4785350"/>
              <a:gd name="connsiteX8" fmla="*/ 3556235 w 17848155"/>
              <a:gd name="connsiteY8" fmla="*/ 3331384 h 4785350"/>
              <a:gd name="connsiteX9" fmla="*/ 4470635 w 17848155"/>
              <a:gd name="connsiteY9" fmla="*/ 3527327 h 4785350"/>
              <a:gd name="connsiteX10" fmla="*/ 4797206 w 17848155"/>
              <a:gd name="connsiteY10" fmla="*/ 3592641 h 4785350"/>
              <a:gd name="connsiteX11" fmla="*/ 5221749 w 17848155"/>
              <a:gd name="connsiteY11" fmla="*/ 3674284 h 4785350"/>
              <a:gd name="connsiteX12" fmla="*/ 5940206 w 17848155"/>
              <a:gd name="connsiteY12" fmla="*/ 3886555 h 4785350"/>
              <a:gd name="connsiteX13" fmla="*/ 6266778 w 17848155"/>
              <a:gd name="connsiteY13" fmla="*/ 4049841 h 4785350"/>
              <a:gd name="connsiteX14" fmla="*/ 6511706 w 17848155"/>
              <a:gd name="connsiteY14" fmla="*/ 4245784 h 4785350"/>
              <a:gd name="connsiteX15" fmla="*/ 6903592 w 17848155"/>
              <a:gd name="connsiteY15" fmla="*/ 4474384 h 4785350"/>
              <a:gd name="connsiteX16" fmla="*/ 7295478 w 17848155"/>
              <a:gd name="connsiteY16" fmla="*/ 4702984 h 4785350"/>
              <a:gd name="connsiteX17" fmla="*/ 7704031 w 17848155"/>
              <a:gd name="connsiteY17" fmla="*/ 2952508 h 4785350"/>
              <a:gd name="connsiteX18" fmla="*/ 8103587 w 17848155"/>
              <a:gd name="connsiteY18" fmla="*/ 2746504 h 4785350"/>
              <a:gd name="connsiteX19" fmla="*/ 8593441 w 17848155"/>
              <a:gd name="connsiteY19" fmla="*/ 2719437 h 4785350"/>
              <a:gd name="connsiteX20" fmla="*/ 9018316 w 17848155"/>
              <a:gd name="connsiteY20" fmla="*/ 2715619 h 4785350"/>
              <a:gd name="connsiteX21" fmla="*/ 9164589 w 17848155"/>
              <a:gd name="connsiteY21" fmla="*/ 2705550 h 4785350"/>
              <a:gd name="connsiteX22" fmla="*/ 9833746 w 17848155"/>
              <a:gd name="connsiteY22" fmla="*/ 2688552 h 4785350"/>
              <a:gd name="connsiteX23" fmla="*/ 10446549 w 17848155"/>
              <a:gd name="connsiteY23" fmla="*/ 2668413 h 4785350"/>
              <a:gd name="connsiteX24" fmla="*/ 10822765 w 17848155"/>
              <a:gd name="connsiteY24" fmla="*/ 2700395 h 4785350"/>
              <a:gd name="connsiteX25" fmla="*/ 11517586 w 17848155"/>
              <a:gd name="connsiteY25" fmla="*/ 2814030 h 4785350"/>
              <a:gd name="connsiteX26" fmla="*/ 12161388 w 17848155"/>
              <a:gd name="connsiteY26" fmla="*/ 2966560 h 4785350"/>
              <a:gd name="connsiteX27" fmla="*/ 12553278 w 17848155"/>
              <a:gd name="connsiteY27" fmla="*/ 3086455 h 4785350"/>
              <a:gd name="connsiteX28" fmla="*/ 12977821 w 17848155"/>
              <a:gd name="connsiteY28" fmla="*/ 3053798 h 4785350"/>
              <a:gd name="connsiteX29" fmla="*/ 13418692 w 17848155"/>
              <a:gd name="connsiteY29" fmla="*/ 3021141 h 4785350"/>
              <a:gd name="connsiteX30" fmla="*/ 14080742 w 17848155"/>
              <a:gd name="connsiteY30" fmla="*/ 3026584 h 4785350"/>
              <a:gd name="connsiteX31" fmla="*/ 14888758 w 17848155"/>
              <a:gd name="connsiteY31" fmla="*/ 3017182 h 4785350"/>
              <a:gd name="connsiteX32" fmla="*/ 16155460 w 17848155"/>
              <a:gd name="connsiteY32" fmla="*/ 3136431 h 4785350"/>
              <a:gd name="connsiteX33" fmla="*/ 17791284 w 17848155"/>
              <a:gd name="connsiteY33" fmla="*/ 3273491 h 4785350"/>
              <a:gd name="connsiteX34" fmla="*/ 17323595 w 17848155"/>
              <a:gd name="connsiteY34" fmla="*/ 3140813 h 4785350"/>
              <a:gd name="connsiteX35" fmla="*/ 15897666 w 17848155"/>
              <a:gd name="connsiteY35" fmla="*/ 2971166 h 4785350"/>
              <a:gd name="connsiteX36" fmla="*/ 14487471 w 17848155"/>
              <a:gd name="connsiteY36" fmla="*/ 2683189 h 4785350"/>
              <a:gd name="connsiteX37" fmla="*/ 13348430 w 17848155"/>
              <a:gd name="connsiteY37" fmla="*/ 1670818 h 4785350"/>
              <a:gd name="connsiteX38" fmla="*/ 12771981 w 17848155"/>
              <a:gd name="connsiteY38" fmla="*/ 1203227 h 4785350"/>
              <a:gd name="connsiteX39" fmla="*/ 12310824 w 17848155"/>
              <a:gd name="connsiteY39" fmla="*/ 1031035 h 4785350"/>
              <a:gd name="connsiteX40" fmla="*/ 11871930 w 17848155"/>
              <a:gd name="connsiteY40" fmla="*/ 857853 h 4785350"/>
              <a:gd name="connsiteX41" fmla="*/ 11423638 w 17848155"/>
              <a:gd name="connsiteY41" fmla="*/ 630243 h 4785350"/>
              <a:gd name="connsiteX42" fmla="*/ 10906566 w 17848155"/>
              <a:gd name="connsiteY42" fmla="*/ 441721 h 4785350"/>
              <a:gd name="connsiteX43" fmla="*/ 10495878 w 17848155"/>
              <a:gd name="connsiteY43" fmla="*/ 212627 h 4785350"/>
              <a:gd name="connsiteX44" fmla="*/ 10038678 w 17848155"/>
              <a:gd name="connsiteY44" fmla="*/ 179970 h 4785350"/>
              <a:gd name="connsiteX45" fmla="*/ 8895678 w 17848155"/>
              <a:gd name="connsiteY45" fmla="*/ 33012 h 4785350"/>
              <a:gd name="connsiteX46" fmla="*/ 7491421 w 17848155"/>
              <a:gd name="connsiteY46" fmla="*/ 16684 h 4785350"/>
              <a:gd name="connsiteX47" fmla="*/ 6805621 w 17848155"/>
              <a:gd name="connsiteY47" fmla="*/ 355 h 4785350"/>
              <a:gd name="connsiteX48" fmla="*/ 5662621 w 17848155"/>
              <a:gd name="connsiteY48" fmla="*/ 33012 h 4785350"/>
              <a:gd name="connsiteX49" fmla="*/ 5025806 w 17848155"/>
              <a:gd name="connsiteY49" fmla="*/ 98327 h 4785350"/>
              <a:gd name="connsiteX50" fmla="*/ 3899135 w 17848155"/>
              <a:gd name="connsiteY50" fmla="*/ 147312 h 4785350"/>
              <a:gd name="connsiteX51" fmla="*/ 3099035 w 17848155"/>
              <a:gd name="connsiteY51" fmla="*/ 326927 h 4785350"/>
              <a:gd name="connsiteX52" fmla="*/ 2266278 w 17848155"/>
              <a:gd name="connsiteY52" fmla="*/ 522870 h 4785350"/>
              <a:gd name="connsiteX53" fmla="*/ 1841735 w 17848155"/>
              <a:gd name="connsiteY53" fmla="*/ 686155 h 4785350"/>
              <a:gd name="connsiteX54" fmla="*/ 1417192 w 17848155"/>
              <a:gd name="connsiteY54" fmla="*/ 849441 h 4785350"/>
              <a:gd name="connsiteX55" fmla="*/ 862021 w 17848155"/>
              <a:gd name="connsiteY55" fmla="*/ 1176012 h 4785350"/>
              <a:gd name="connsiteX56" fmla="*/ 437478 w 17848155"/>
              <a:gd name="connsiteY56" fmla="*/ 1502584 h 4785350"/>
              <a:gd name="connsiteX57" fmla="*/ 159892 w 17848155"/>
              <a:gd name="connsiteY57" fmla="*/ 1861812 h 4785350"/>
              <a:gd name="connsiteX58" fmla="*/ 12935 w 17848155"/>
              <a:gd name="connsiteY58" fmla="*/ 2384327 h 4785350"/>
              <a:gd name="connsiteX59" fmla="*/ 12935 w 17848155"/>
              <a:gd name="connsiteY59" fmla="*/ 2694570 h 4785350"/>
              <a:gd name="connsiteX60" fmla="*/ 61921 w 17848155"/>
              <a:gd name="connsiteY60" fmla="*/ 2906841 h 4785350"/>
              <a:gd name="connsiteX61" fmla="*/ 143563 w 17848155"/>
              <a:gd name="connsiteY61" fmla="*/ 3021141 h 4785350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31392 w 17848155"/>
              <a:gd name="connsiteY2" fmla="*/ 2988484 h 4550476"/>
              <a:gd name="connsiteX3" fmla="*/ 1286563 w 17848155"/>
              <a:gd name="connsiteY3" fmla="*/ 3037470 h 4550476"/>
              <a:gd name="connsiteX4" fmla="*/ 1711106 w 17848155"/>
              <a:gd name="connsiteY4" fmla="*/ 3135441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286563 w 17848155"/>
              <a:gd name="connsiteY3" fmla="*/ 3037470 h 4550476"/>
              <a:gd name="connsiteX4" fmla="*/ 1711106 w 17848155"/>
              <a:gd name="connsiteY4" fmla="*/ 3135441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711106 w 17848155"/>
              <a:gd name="connsiteY4" fmla="*/ 3135441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752087 w 17848155"/>
              <a:gd name="connsiteY4" fmla="*/ 2884923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037678 w 17848155"/>
              <a:gd name="connsiteY5" fmla="*/ 3151770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9 w 17848155"/>
              <a:gd name="connsiteY6" fmla="*/ 3168098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3 w 17848155"/>
              <a:gd name="connsiteY7" fmla="*/ 3200755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56235 w 17848155"/>
              <a:gd name="connsiteY8" fmla="*/ 3331384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470635 w 17848155"/>
              <a:gd name="connsiteY9" fmla="*/ 3527327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306678 w 17848155"/>
              <a:gd name="connsiteY9" fmla="*/ 2990502 h 4550476"/>
              <a:gd name="connsiteX10" fmla="*/ 4797206 w 17848155"/>
              <a:gd name="connsiteY10" fmla="*/ 3592641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306678 w 17848155"/>
              <a:gd name="connsiteY9" fmla="*/ 2990502 h 4550476"/>
              <a:gd name="connsiteX10" fmla="*/ 4797202 w 17848155"/>
              <a:gd name="connsiteY10" fmla="*/ 2876882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265695 w 17848155"/>
              <a:gd name="connsiteY9" fmla="*/ 2775782 h 4550476"/>
              <a:gd name="connsiteX10" fmla="*/ 4797202 w 17848155"/>
              <a:gd name="connsiteY10" fmla="*/ 2876882 h 4550476"/>
              <a:gd name="connsiteX11" fmla="*/ 5221749 w 17848155"/>
              <a:gd name="connsiteY11" fmla="*/ 3674284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265695 w 17848155"/>
              <a:gd name="connsiteY9" fmla="*/ 2775782 h 4550476"/>
              <a:gd name="connsiteX10" fmla="*/ 4797202 w 17848155"/>
              <a:gd name="connsiteY10" fmla="*/ 2876882 h 4550476"/>
              <a:gd name="connsiteX11" fmla="*/ 5098784 w 17848155"/>
              <a:gd name="connsiteY11" fmla="*/ 2886937 h 4550476"/>
              <a:gd name="connsiteX12" fmla="*/ 5940206 w 17848155"/>
              <a:gd name="connsiteY12" fmla="*/ 3886555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50476"/>
              <a:gd name="connsiteX1" fmla="*/ 421149 w 17848155"/>
              <a:gd name="connsiteY1" fmla="*/ 2972155 h 4550476"/>
              <a:gd name="connsiteX2" fmla="*/ 772398 w 17848155"/>
              <a:gd name="connsiteY2" fmla="*/ 2881120 h 4550476"/>
              <a:gd name="connsiteX3" fmla="*/ 1327539 w 17848155"/>
              <a:gd name="connsiteY3" fmla="*/ 2822733 h 4550476"/>
              <a:gd name="connsiteX4" fmla="*/ 1834071 w 17848155"/>
              <a:gd name="connsiteY4" fmla="*/ 2634418 h 4550476"/>
              <a:gd name="connsiteX5" fmla="*/ 2119645 w 17848155"/>
              <a:gd name="connsiteY5" fmla="*/ 2686524 h 4550476"/>
              <a:gd name="connsiteX6" fmla="*/ 2707146 w 17848155"/>
              <a:gd name="connsiteY6" fmla="*/ 2774429 h 4550476"/>
              <a:gd name="connsiteX7" fmla="*/ 3229668 w 17848155"/>
              <a:gd name="connsiteY7" fmla="*/ 2807087 h 4550476"/>
              <a:gd name="connsiteX8" fmla="*/ 3597243 w 17848155"/>
              <a:gd name="connsiteY8" fmla="*/ 2830352 h 4550476"/>
              <a:gd name="connsiteX9" fmla="*/ 4265695 w 17848155"/>
              <a:gd name="connsiteY9" fmla="*/ 2775782 h 4550476"/>
              <a:gd name="connsiteX10" fmla="*/ 4797202 w 17848155"/>
              <a:gd name="connsiteY10" fmla="*/ 2876882 h 4550476"/>
              <a:gd name="connsiteX11" fmla="*/ 5098784 w 17848155"/>
              <a:gd name="connsiteY11" fmla="*/ 2886937 h 4550476"/>
              <a:gd name="connsiteX12" fmla="*/ 5653305 w 17848155"/>
              <a:gd name="connsiteY12" fmla="*/ 2920271 h 4550476"/>
              <a:gd name="connsiteX13" fmla="*/ 6266778 w 17848155"/>
              <a:gd name="connsiteY13" fmla="*/ 4049841 h 4550476"/>
              <a:gd name="connsiteX14" fmla="*/ 6511706 w 17848155"/>
              <a:gd name="connsiteY14" fmla="*/ 4245784 h 4550476"/>
              <a:gd name="connsiteX15" fmla="*/ 6903592 w 17848155"/>
              <a:gd name="connsiteY15" fmla="*/ 4474384 h 4550476"/>
              <a:gd name="connsiteX16" fmla="*/ 7172506 w 17848155"/>
              <a:gd name="connsiteY16" fmla="*/ 2806230 h 4550476"/>
              <a:gd name="connsiteX17" fmla="*/ 7704031 w 17848155"/>
              <a:gd name="connsiteY17" fmla="*/ 2952508 h 4550476"/>
              <a:gd name="connsiteX18" fmla="*/ 8103587 w 17848155"/>
              <a:gd name="connsiteY18" fmla="*/ 2746504 h 4550476"/>
              <a:gd name="connsiteX19" fmla="*/ 8593441 w 17848155"/>
              <a:gd name="connsiteY19" fmla="*/ 2719437 h 4550476"/>
              <a:gd name="connsiteX20" fmla="*/ 9018316 w 17848155"/>
              <a:gd name="connsiteY20" fmla="*/ 2715619 h 4550476"/>
              <a:gd name="connsiteX21" fmla="*/ 9164589 w 17848155"/>
              <a:gd name="connsiteY21" fmla="*/ 2705550 h 4550476"/>
              <a:gd name="connsiteX22" fmla="*/ 9833746 w 17848155"/>
              <a:gd name="connsiteY22" fmla="*/ 2688552 h 4550476"/>
              <a:gd name="connsiteX23" fmla="*/ 10446549 w 17848155"/>
              <a:gd name="connsiteY23" fmla="*/ 2668413 h 4550476"/>
              <a:gd name="connsiteX24" fmla="*/ 10822765 w 17848155"/>
              <a:gd name="connsiteY24" fmla="*/ 2700395 h 4550476"/>
              <a:gd name="connsiteX25" fmla="*/ 11517586 w 17848155"/>
              <a:gd name="connsiteY25" fmla="*/ 2814030 h 4550476"/>
              <a:gd name="connsiteX26" fmla="*/ 12161388 w 17848155"/>
              <a:gd name="connsiteY26" fmla="*/ 2966560 h 4550476"/>
              <a:gd name="connsiteX27" fmla="*/ 12553278 w 17848155"/>
              <a:gd name="connsiteY27" fmla="*/ 3086455 h 4550476"/>
              <a:gd name="connsiteX28" fmla="*/ 12977821 w 17848155"/>
              <a:gd name="connsiteY28" fmla="*/ 3053798 h 4550476"/>
              <a:gd name="connsiteX29" fmla="*/ 13418692 w 17848155"/>
              <a:gd name="connsiteY29" fmla="*/ 3021141 h 4550476"/>
              <a:gd name="connsiteX30" fmla="*/ 14080742 w 17848155"/>
              <a:gd name="connsiteY30" fmla="*/ 3026584 h 4550476"/>
              <a:gd name="connsiteX31" fmla="*/ 14888758 w 17848155"/>
              <a:gd name="connsiteY31" fmla="*/ 3017182 h 4550476"/>
              <a:gd name="connsiteX32" fmla="*/ 16155460 w 17848155"/>
              <a:gd name="connsiteY32" fmla="*/ 3136431 h 4550476"/>
              <a:gd name="connsiteX33" fmla="*/ 17791284 w 17848155"/>
              <a:gd name="connsiteY33" fmla="*/ 3273491 h 4550476"/>
              <a:gd name="connsiteX34" fmla="*/ 17323595 w 17848155"/>
              <a:gd name="connsiteY34" fmla="*/ 3140813 h 4550476"/>
              <a:gd name="connsiteX35" fmla="*/ 15897666 w 17848155"/>
              <a:gd name="connsiteY35" fmla="*/ 2971166 h 4550476"/>
              <a:gd name="connsiteX36" fmla="*/ 14487471 w 17848155"/>
              <a:gd name="connsiteY36" fmla="*/ 2683189 h 4550476"/>
              <a:gd name="connsiteX37" fmla="*/ 13348430 w 17848155"/>
              <a:gd name="connsiteY37" fmla="*/ 1670818 h 4550476"/>
              <a:gd name="connsiteX38" fmla="*/ 12771981 w 17848155"/>
              <a:gd name="connsiteY38" fmla="*/ 1203227 h 4550476"/>
              <a:gd name="connsiteX39" fmla="*/ 12310824 w 17848155"/>
              <a:gd name="connsiteY39" fmla="*/ 1031035 h 4550476"/>
              <a:gd name="connsiteX40" fmla="*/ 11871930 w 17848155"/>
              <a:gd name="connsiteY40" fmla="*/ 857853 h 4550476"/>
              <a:gd name="connsiteX41" fmla="*/ 11423638 w 17848155"/>
              <a:gd name="connsiteY41" fmla="*/ 630243 h 4550476"/>
              <a:gd name="connsiteX42" fmla="*/ 10906566 w 17848155"/>
              <a:gd name="connsiteY42" fmla="*/ 441721 h 4550476"/>
              <a:gd name="connsiteX43" fmla="*/ 10495878 w 17848155"/>
              <a:gd name="connsiteY43" fmla="*/ 212627 h 4550476"/>
              <a:gd name="connsiteX44" fmla="*/ 10038678 w 17848155"/>
              <a:gd name="connsiteY44" fmla="*/ 179970 h 4550476"/>
              <a:gd name="connsiteX45" fmla="*/ 8895678 w 17848155"/>
              <a:gd name="connsiteY45" fmla="*/ 33012 h 4550476"/>
              <a:gd name="connsiteX46" fmla="*/ 7491421 w 17848155"/>
              <a:gd name="connsiteY46" fmla="*/ 16684 h 4550476"/>
              <a:gd name="connsiteX47" fmla="*/ 6805621 w 17848155"/>
              <a:gd name="connsiteY47" fmla="*/ 355 h 4550476"/>
              <a:gd name="connsiteX48" fmla="*/ 5662621 w 17848155"/>
              <a:gd name="connsiteY48" fmla="*/ 33012 h 4550476"/>
              <a:gd name="connsiteX49" fmla="*/ 5025806 w 17848155"/>
              <a:gd name="connsiteY49" fmla="*/ 98327 h 4550476"/>
              <a:gd name="connsiteX50" fmla="*/ 3899135 w 17848155"/>
              <a:gd name="connsiteY50" fmla="*/ 147312 h 4550476"/>
              <a:gd name="connsiteX51" fmla="*/ 3099035 w 17848155"/>
              <a:gd name="connsiteY51" fmla="*/ 326927 h 4550476"/>
              <a:gd name="connsiteX52" fmla="*/ 2266278 w 17848155"/>
              <a:gd name="connsiteY52" fmla="*/ 522870 h 4550476"/>
              <a:gd name="connsiteX53" fmla="*/ 1841735 w 17848155"/>
              <a:gd name="connsiteY53" fmla="*/ 686155 h 4550476"/>
              <a:gd name="connsiteX54" fmla="*/ 1417192 w 17848155"/>
              <a:gd name="connsiteY54" fmla="*/ 849441 h 4550476"/>
              <a:gd name="connsiteX55" fmla="*/ 862021 w 17848155"/>
              <a:gd name="connsiteY55" fmla="*/ 1176012 h 4550476"/>
              <a:gd name="connsiteX56" fmla="*/ 437478 w 17848155"/>
              <a:gd name="connsiteY56" fmla="*/ 1502584 h 4550476"/>
              <a:gd name="connsiteX57" fmla="*/ 159892 w 17848155"/>
              <a:gd name="connsiteY57" fmla="*/ 1861812 h 4550476"/>
              <a:gd name="connsiteX58" fmla="*/ 12935 w 17848155"/>
              <a:gd name="connsiteY58" fmla="*/ 2384327 h 4550476"/>
              <a:gd name="connsiteX59" fmla="*/ 12935 w 17848155"/>
              <a:gd name="connsiteY59" fmla="*/ 2694570 h 4550476"/>
              <a:gd name="connsiteX60" fmla="*/ 61921 w 17848155"/>
              <a:gd name="connsiteY60" fmla="*/ 2906841 h 4550476"/>
              <a:gd name="connsiteX61" fmla="*/ 143563 w 17848155"/>
              <a:gd name="connsiteY61" fmla="*/ 3021141 h 4550476"/>
              <a:gd name="connsiteX0" fmla="*/ 45592 w 17848155"/>
              <a:gd name="connsiteY0" fmla="*/ 2972155 h 4575755"/>
              <a:gd name="connsiteX1" fmla="*/ 421149 w 17848155"/>
              <a:gd name="connsiteY1" fmla="*/ 2972155 h 4575755"/>
              <a:gd name="connsiteX2" fmla="*/ 772398 w 17848155"/>
              <a:gd name="connsiteY2" fmla="*/ 2881120 h 4575755"/>
              <a:gd name="connsiteX3" fmla="*/ 1327539 w 17848155"/>
              <a:gd name="connsiteY3" fmla="*/ 2822733 h 4575755"/>
              <a:gd name="connsiteX4" fmla="*/ 1834071 w 17848155"/>
              <a:gd name="connsiteY4" fmla="*/ 2634418 h 4575755"/>
              <a:gd name="connsiteX5" fmla="*/ 2119645 w 17848155"/>
              <a:gd name="connsiteY5" fmla="*/ 2686524 h 4575755"/>
              <a:gd name="connsiteX6" fmla="*/ 2707146 w 17848155"/>
              <a:gd name="connsiteY6" fmla="*/ 2774429 h 4575755"/>
              <a:gd name="connsiteX7" fmla="*/ 3229668 w 17848155"/>
              <a:gd name="connsiteY7" fmla="*/ 2807087 h 4575755"/>
              <a:gd name="connsiteX8" fmla="*/ 3597243 w 17848155"/>
              <a:gd name="connsiteY8" fmla="*/ 2830352 h 4575755"/>
              <a:gd name="connsiteX9" fmla="*/ 4265695 w 17848155"/>
              <a:gd name="connsiteY9" fmla="*/ 2775782 h 4575755"/>
              <a:gd name="connsiteX10" fmla="*/ 4797202 w 17848155"/>
              <a:gd name="connsiteY10" fmla="*/ 2876882 h 4575755"/>
              <a:gd name="connsiteX11" fmla="*/ 5098784 w 17848155"/>
              <a:gd name="connsiteY11" fmla="*/ 2886937 h 4575755"/>
              <a:gd name="connsiteX12" fmla="*/ 5653305 w 17848155"/>
              <a:gd name="connsiteY12" fmla="*/ 2920271 h 4575755"/>
              <a:gd name="connsiteX13" fmla="*/ 6061846 w 17848155"/>
              <a:gd name="connsiteY13" fmla="*/ 3047778 h 4575755"/>
              <a:gd name="connsiteX14" fmla="*/ 6511706 w 17848155"/>
              <a:gd name="connsiteY14" fmla="*/ 4245784 h 4575755"/>
              <a:gd name="connsiteX15" fmla="*/ 6903592 w 17848155"/>
              <a:gd name="connsiteY15" fmla="*/ 4474384 h 4575755"/>
              <a:gd name="connsiteX16" fmla="*/ 7172506 w 17848155"/>
              <a:gd name="connsiteY16" fmla="*/ 2806230 h 4575755"/>
              <a:gd name="connsiteX17" fmla="*/ 7704031 w 17848155"/>
              <a:gd name="connsiteY17" fmla="*/ 2952508 h 4575755"/>
              <a:gd name="connsiteX18" fmla="*/ 8103587 w 17848155"/>
              <a:gd name="connsiteY18" fmla="*/ 2746504 h 4575755"/>
              <a:gd name="connsiteX19" fmla="*/ 8593441 w 17848155"/>
              <a:gd name="connsiteY19" fmla="*/ 2719437 h 4575755"/>
              <a:gd name="connsiteX20" fmla="*/ 9018316 w 17848155"/>
              <a:gd name="connsiteY20" fmla="*/ 2715619 h 4575755"/>
              <a:gd name="connsiteX21" fmla="*/ 9164589 w 17848155"/>
              <a:gd name="connsiteY21" fmla="*/ 2705550 h 4575755"/>
              <a:gd name="connsiteX22" fmla="*/ 9833746 w 17848155"/>
              <a:gd name="connsiteY22" fmla="*/ 2688552 h 4575755"/>
              <a:gd name="connsiteX23" fmla="*/ 10446549 w 17848155"/>
              <a:gd name="connsiteY23" fmla="*/ 2668413 h 4575755"/>
              <a:gd name="connsiteX24" fmla="*/ 10822765 w 17848155"/>
              <a:gd name="connsiteY24" fmla="*/ 2700395 h 4575755"/>
              <a:gd name="connsiteX25" fmla="*/ 11517586 w 17848155"/>
              <a:gd name="connsiteY25" fmla="*/ 2814030 h 4575755"/>
              <a:gd name="connsiteX26" fmla="*/ 12161388 w 17848155"/>
              <a:gd name="connsiteY26" fmla="*/ 2966560 h 4575755"/>
              <a:gd name="connsiteX27" fmla="*/ 12553278 w 17848155"/>
              <a:gd name="connsiteY27" fmla="*/ 3086455 h 4575755"/>
              <a:gd name="connsiteX28" fmla="*/ 12977821 w 17848155"/>
              <a:gd name="connsiteY28" fmla="*/ 3053798 h 4575755"/>
              <a:gd name="connsiteX29" fmla="*/ 13418692 w 17848155"/>
              <a:gd name="connsiteY29" fmla="*/ 3021141 h 4575755"/>
              <a:gd name="connsiteX30" fmla="*/ 14080742 w 17848155"/>
              <a:gd name="connsiteY30" fmla="*/ 3026584 h 4575755"/>
              <a:gd name="connsiteX31" fmla="*/ 14888758 w 17848155"/>
              <a:gd name="connsiteY31" fmla="*/ 3017182 h 4575755"/>
              <a:gd name="connsiteX32" fmla="*/ 16155460 w 17848155"/>
              <a:gd name="connsiteY32" fmla="*/ 3136431 h 4575755"/>
              <a:gd name="connsiteX33" fmla="*/ 17791284 w 17848155"/>
              <a:gd name="connsiteY33" fmla="*/ 3273491 h 4575755"/>
              <a:gd name="connsiteX34" fmla="*/ 17323595 w 17848155"/>
              <a:gd name="connsiteY34" fmla="*/ 3140813 h 4575755"/>
              <a:gd name="connsiteX35" fmla="*/ 15897666 w 17848155"/>
              <a:gd name="connsiteY35" fmla="*/ 2971166 h 4575755"/>
              <a:gd name="connsiteX36" fmla="*/ 14487471 w 17848155"/>
              <a:gd name="connsiteY36" fmla="*/ 2683189 h 4575755"/>
              <a:gd name="connsiteX37" fmla="*/ 13348430 w 17848155"/>
              <a:gd name="connsiteY37" fmla="*/ 1670818 h 4575755"/>
              <a:gd name="connsiteX38" fmla="*/ 12771981 w 17848155"/>
              <a:gd name="connsiteY38" fmla="*/ 1203227 h 4575755"/>
              <a:gd name="connsiteX39" fmla="*/ 12310824 w 17848155"/>
              <a:gd name="connsiteY39" fmla="*/ 1031035 h 4575755"/>
              <a:gd name="connsiteX40" fmla="*/ 11871930 w 17848155"/>
              <a:gd name="connsiteY40" fmla="*/ 857853 h 4575755"/>
              <a:gd name="connsiteX41" fmla="*/ 11423638 w 17848155"/>
              <a:gd name="connsiteY41" fmla="*/ 630243 h 4575755"/>
              <a:gd name="connsiteX42" fmla="*/ 10906566 w 17848155"/>
              <a:gd name="connsiteY42" fmla="*/ 441721 h 4575755"/>
              <a:gd name="connsiteX43" fmla="*/ 10495878 w 17848155"/>
              <a:gd name="connsiteY43" fmla="*/ 212627 h 4575755"/>
              <a:gd name="connsiteX44" fmla="*/ 10038678 w 17848155"/>
              <a:gd name="connsiteY44" fmla="*/ 179970 h 4575755"/>
              <a:gd name="connsiteX45" fmla="*/ 8895678 w 17848155"/>
              <a:gd name="connsiteY45" fmla="*/ 33012 h 4575755"/>
              <a:gd name="connsiteX46" fmla="*/ 7491421 w 17848155"/>
              <a:gd name="connsiteY46" fmla="*/ 16684 h 4575755"/>
              <a:gd name="connsiteX47" fmla="*/ 6805621 w 17848155"/>
              <a:gd name="connsiteY47" fmla="*/ 355 h 4575755"/>
              <a:gd name="connsiteX48" fmla="*/ 5662621 w 17848155"/>
              <a:gd name="connsiteY48" fmla="*/ 33012 h 4575755"/>
              <a:gd name="connsiteX49" fmla="*/ 5025806 w 17848155"/>
              <a:gd name="connsiteY49" fmla="*/ 98327 h 4575755"/>
              <a:gd name="connsiteX50" fmla="*/ 3899135 w 17848155"/>
              <a:gd name="connsiteY50" fmla="*/ 147312 h 4575755"/>
              <a:gd name="connsiteX51" fmla="*/ 3099035 w 17848155"/>
              <a:gd name="connsiteY51" fmla="*/ 326927 h 4575755"/>
              <a:gd name="connsiteX52" fmla="*/ 2266278 w 17848155"/>
              <a:gd name="connsiteY52" fmla="*/ 522870 h 4575755"/>
              <a:gd name="connsiteX53" fmla="*/ 1841735 w 17848155"/>
              <a:gd name="connsiteY53" fmla="*/ 686155 h 4575755"/>
              <a:gd name="connsiteX54" fmla="*/ 1417192 w 17848155"/>
              <a:gd name="connsiteY54" fmla="*/ 849441 h 4575755"/>
              <a:gd name="connsiteX55" fmla="*/ 862021 w 17848155"/>
              <a:gd name="connsiteY55" fmla="*/ 1176012 h 4575755"/>
              <a:gd name="connsiteX56" fmla="*/ 437478 w 17848155"/>
              <a:gd name="connsiteY56" fmla="*/ 1502584 h 4575755"/>
              <a:gd name="connsiteX57" fmla="*/ 159892 w 17848155"/>
              <a:gd name="connsiteY57" fmla="*/ 1861812 h 4575755"/>
              <a:gd name="connsiteX58" fmla="*/ 12935 w 17848155"/>
              <a:gd name="connsiteY58" fmla="*/ 2384327 h 4575755"/>
              <a:gd name="connsiteX59" fmla="*/ 12935 w 17848155"/>
              <a:gd name="connsiteY59" fmla="*/ 2694570 h 4575755"/>
              <a:gd name="connsiteX60" fmla="*/ 61921 w 17848155"/>
              <a:gd name="connsiteY60" fmla="*/ 2906841 h 4575755"/>
              <a:gd name="connsiteX61" fmla="*/ 143563 w 17848155"/>
              <a:gd name="connsiteY61" fmla="*/ 3021141 h 4575755"/>
              <a:gd name="connsiteX0" fmla="*/ 45592 w 17848155"/>
              <a:gd name="connsiteY0" fmla="*/ 2972155 h 4475857"/>
              <a:gd name="connsiteX1" fmla="*/ 421149 w 17848155"/>
              <a:gd name="connsiteY1" fmla="*/ 2972155 h 4475857"/>
              <a:gd name="connsiteX2" fmla="*/ 772398 w 17848155"/>
              <a:gd name="connsiteY2" fmla="*/ 2881120 h 4475857"/>
              <a:gd name="connsiteX3" fmla="*/ 1327539 w 17848155"/>
              <a:gd name="connsiteY3" fmla="*/ 2822733 h 4475857"/>
              <a:gd name="connsiteX4" fmla="*/ 1834071 w 17848155"/>
              <a:gd name="connsiteY4" fmla="*/ 2634418 h 4475857"/>
              <a:gd name="connsiteX5" fmla="*/ 2119645 w 17848155"/>
              <a:gd name="connsiteY5" fmla="*/ 2686524 h 4475857"/>
              <a:gd name="connsiteX6" fmla="*/ 2707146 w 17848155"/>
              <a:gd name="connsiteY6" fmla="*/ 2774429 h 4475857"/>
              <a:gd name="connsiteX7" fmla="*/ 3229668 w 17848155"/>
              <a:gd name="connsiteY7" fmla="*/ 2807087 h 4475857"/>
              <a:gd name="connsiteX8" fmla="*/ 3597243 w 17848155"/>
              <a:gd name="connsiteY8" fmla="*/ 2830352 h 4475857"/>
              <a:gd name="connsiteX9" fmla="*/ 4265695 w 17848155"/>
              <a:gd name="connsiteY9" fmla="*/ 2775782 h 4475857"/>
              <a:gd name="connsiteX10" fmla="*/ 4797202 w 17848155"/>
              <a:gd name="connsiteY10" fmla="*/ 2876882 h 4475857"/>
              <a:gd name="connsiteX11" fmla="*/ 5098784 w 17848155"/>
              <a:gd name="connsiteY11" fmla="*/ 2886937 h 4475857"/>
              <a:gd name="connsiteX12" fmla="*/ 5653305 w 17848155"/>
              <a:gd name="connsiteY12" fmla="*/ 2920271 h 4475857"/>
              <a:gd name="connsiteX13" fmla="*/ 6061846 w 17848155"/>
              <a:gd name="connsiteY13" fmla="*/ 3047778 h 4475857"/>
              <a:gd name="connsiteX14" fmla="*/ 6429748 w 17848155"/>
              <a:gd name="connsiteY14" fmla="*/ 3100575 h 4475857"/>
              <a:gd name="connsiteX15" fmla="*/ 6903592 w 17848155"/>
              <a:gd name="connsiteY15" fmla="*/ 4474384 h 4475857"/>
              <a:gd name="connsiteX16" fmla="*/ 7172506 w 17848155"/>
              <a:gd name="connsiteY16" fmla="*/ 2806230 h 4475857"/>
              <a:gd name="connsiteX17" fmla="*/ 7704031 w 17848155"/>
              <a:gd name="connsiteY17" fmla="*/ 2952508 h 4475857"/>
              <a:gd name="connsiteX18" fmla="*/ 8103587 w 17848155"/>
              <a:gd name="connsiteY18" fmla="*/ 2746504 h 4475857"/>
              <a:gd name="connsiteX19" fmla="*/ 8593441 w 17848155"/>
              <a:gd name="connsiteY19" fmla="*/ 2719437 h 4475857"/>
              <a:gd name="connsiteX20" fmla="*/ 9018316 w 17848155"/>
              <a:gd name="connsiteY20" fmla="*/ 2715619 h 4475857"/>
              <a:gd name="connsiteX21" fmla="*/ 9164589 w 17848155"/>
              <a:gd name="connsiteY21" fmla="*/ 2705550 h 4475857"/>
              <a:gd name="connsiteX22" fmla="*/ 9833746 w 17848155"/>
              <a:gd name="connsiteY22" fmla="*/ 2688552 h 4475857"/>
              <a:gd name="connsiteX23" fmla="*/ 10446549 w 17848155"/>
              <a:gd name="connsiteY23" fmla="*/ 2668413 h 4475857"/>
              <a:gd name="connsiteX24" fmla="*/ 10822765 w 17848155"/>
              <a:gd name="connsiteY24" fmla="*/ 2700395 h 4475857"/>
              <a:gd name="connsiteX25" fmla="*/ 11517586 w 17848155"/>
              <a:gd name="connsiteY25" fmla="*/ 2814030 h 4475857"/>
              <a:gd name="connsiteX26" fmla="*/ 12161388 w 17848155"/>
              <a:gd name="connsiteY26" fmla="*/ 2966560 h 4475857"/>
              <a:gd name="connsiteX27" fmla="*/ 12553278 w 17848155"/>
              <a:gd name="connsiteY27" fmla="*/ 3086455 h 4475857"/>
              <a:gd name="connsiteX28" fmla="*/ 12977821 w 17848155"/>
              <a:gd name="connsiteY28" fmla="*/ 3053798 h 4475857"/>
              <a:gd name="connsiteX29" fmla="*/ 13418692 w 17848155"/>
              <a:gd name="connsiteY29" fmla="*/ 3021141 h 4475857"/>
              <a:gd name="connsiteX30" fmla="*/ 14080742 w 17848155"/>
              <a:gd name="connsiteY30" fmla="*/ 3026584 h 4475857"/>
              <a:gd name="connsiteX31" fmla="*/ 14888758 w 17848155"/>
              <a:gd name="connsiteY31" fmla="*/ 3017182 h 4475857"/>
              <a:gd name="connsiteX32" fmla="*/ 16155460 w 17848155"/>
              <a:gd name="connsiteY32" fmla="*/ 3136431 h 4475857"/>
              <a:gd name="connsiteX33" fmla="*/ 17791284 w 17848155"/>
              <a:gd name="connsiteY33" fmla="*/ 3273491 h 4475857"/>
              <a:gd name="connsiteX34" fmla="*/ 17323595 w 17848155"/>
              <a:gd name="connsiteY34" fmla="*/ 3140813 h 4475857"/>
              <a:gd name="connsiteX35" fmla="*/ 15897666 w 17848155"/>
              <a:gd name="connsiteY35" fmla="*/ 2971166 h 4475857"/>
              <a:gd name="connsiteX36" fmla="*/ 14487471 w 17848155"/>
              <a:gd name="connsiteY36" fmla="*/ 2683189 h 4475857"/>
              <a:gd name="connsiteX37" fmla="*/ 13348430 w 17848155"/>
              <a:gd name="connsiteY37" fmla="*/ 1670818 h 4475857"/>
              <a:gd name="connsiteX38" fmla="*/ 12771981 w 17848155"/>
              <a:gd name="connsiteY38" fmla="*/ 1203227 h 4475857"/>
              <a:gd name="connsiteX39" fmla="*/ 12310824 w 17848155"/>
              <a:gd name="connsiteY39" fmla="*/ 1031035 h 4475857"/>
              <a:gd name="connsiteX40" fmla="*/ 11871930 w 17848155"/>
              <a:gd name="connsiteY40" fmla="*/ 857853 h 4475857"/>
              <a:gd name="connsiteX41" fmla="*/ 11423638 w 17848155"/>
              <a:gd name="connsiteY41" fmla="*/ 630243 h 4475857"/>
              <a:gd name="connsiteX42" fmla="*/ 10906566 w 17848155"/>
              <a:gd name="connsiteY42" fmla="*/ 441721 h 4475857"/>
              <a:gd name="connsiteX43" fmla="*/ 10495878 w 17848155"/>
              <a:gd name="connsiteY43" fmla="*/ 212627 h 4475857"/>
              <a:gd name="connsiteX44" fmla="*/ 10038678 w 17848155"/>
              <a:gd name="connsiteY44" fmla="*/ 179970 h 4475857"/>
              <a:gd name="connsiteX45" fmla="*/ 8895678 w 17848155"/>
              <a:gd name="connsiteY45" fmla="*/ 33012 h 4475857"/>
              <a:gd name="connsiteX46" fmla="*/ 7491421 w 17848155"/>
              <a:gd name="connsiteY46" fmla="*/ 16684 h 4475857"/>
              <a:gd name="connsiteX47" fmla="*/ 6805621 w 17848155"/>
              <a:gd name="connsiteY47" fmla="*/ 355 h 4475857"/>
              <a:gd name="connsiteX48" fmla="*/ 5662621 w 17848155"/>
              <a:gd name="connsiteY48" fmla="*/ 33012 h 4475857"/>
              <a:gd name="connsiteX49" fmla="*/ 5025806 w 17848155"/>
              <a:gd name="connsiteY49" fmla="*/ 98327 h 4475857"/>
              <a:gd name="connsiteX50" fmla="*/ 3899135 w 17848155"/>
              <a:gd name="connsiteY50" fmla="*/ 147312 h 4475857"/>
              <a:gd name="connsiteX51" fmla="*/ 3099035 w 17848155"/>
              <a:gd name="connsiteY51" fmla="*/ 326927 h 4475857"/>
              <a:gd name="connsiteX52" fmla="*/ 2266278 w 17848155"/>
              <a:gd name="connsiteY52" fmla="*/ 522870 h 4475857"/>
              <a:gd name="connsiteX53" fmla="*/ 1841735 w 17848155"/>
              <a:gd name="connsiteY53" fmla="*/ 686155 h 4475857"/>
              <a:gd name="connsiteX54" fmla="*/ 1417192 w 17848155"/>
              <a:gd name="connsiteY54" fmla="*/ 849441 h 4475857"/>
              <a:gd name="connsiteX55" fmla="*/ 862021 w 17848155"/>
              <a:gd name="connsiteY55" fmla="*/ 1176012 h 4475857"/>
              <a:gd name="connsiteX56" fmla="*/ 437478 w 17848155"/>
              <a:gd name="connsiteY56" fmla="*/ 1502584 h 4475857"/>
              <a:gd name="connsiteX57" fmla="*/ 159892 w 17848155"/>
              <a:gd name="connsiteY57" fmla="*/ 1861812 h 4475857"/>
              <a:gd name="connsiteX58" fmla="*/ 12935 w 17848155"/>
              <a:gd name="connsiteY58" fmla="*/ 2384327 h 4475857"/>
              <a:gd name="connsiteX59" fmla="*/ 12935 w 17848155"/>
              <a:gd name="connsiteY59" fmla="*/ 2694570 h 4475857"/>
              <a:gd name="connsiteX60" fmla="*/ 61921 w 17848155"/>
              <a:gd name="connsiteY60" fmla="*/ 2906841 h 4475857"/>
              <a:gd name="connsiteX61" fmla="*/ 143563 w 17848155"/>
              <a:gd name="connsiteY61" fmla="*/ 3021141 h 4475857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98784 w 17848155"/>
              <a:gd name="connsiteY11" fmla="*/ 2886937 h 3273500"/>
              <a:gd name="connsiteX12" fmla="*/ 5653305 w 17848155"/>
              <a:gd name="connsiteY12" fmla="*/ 2920271 h 3273500"/>
              <a:gd name="connsiteX13" fmla="*/ 6061846 w 17848155"/>
              <a:gd name="connsiteY13" fmla="*/ 3047778 h 3273500"/>
              <a:gd name="connsiteX14" fmla="*/ 6429748 w 17848155"/>
              <a:gd name="connsiteY14" fmla="*/ 3100575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98784 w 17848155"/>
              <a:gd name="connsiteY11" fmla="*/ 2886937 h 3273500"/>
              <a:gd name="connsiteX12" fmla="*/ 5653305 w 17848155"/>
              <a:gd name="connsiteY12" fmla="*/ 2920271 h 3273500"/>
              <a:gd name="connsiteX13" fmla="*/ 6061846 w 17848155"/>
              <a:gd name="connsiteY13" fmla="*/ 3047778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98784 w 17848155"/>
              <a:gd name="connsiteY11" fmla="*/ 2886937 h 3273500"/>
              <a:gd name="connsiteX12" fmla="*/ 5653305 w 17848155"/>
              <a:gd name="connsiteY12" fmla="*/ 2920271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98784 w 17848155"/>
              <a:gd name="connsiteY11" fmla="*/ 2886937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876882 h 3273500"/>
              <a:gd name="connsiteX11" fmla="*/ 5057801 w 17848155"/>
              <a:gd name="connsiteY11" fmla="*/ 2708001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483211 h 3273500"/>
              <a:gd name="connsiteX11" fmla="*/ 5057801 w 17848155"/>
              <a:gd name="connsiteY11" fmla="*/ 2708001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704031 w 17848155"/>
              <a:gd name="connsiteY17" fmla="*/ 2952508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483211 h 3273500"/>
              <a:gd name="connsiteX11" fmla="*/ 5057801 w 17848155"/>
              <a:gd name="connsiteY11" fmla="*/ 2708001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663048 w 17848155"/>
              <a:gd name="connsiteY17" fmla="*/ 2630420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71 w 17848155"/>
              <a:gd name="connsiteY36" fmla="*/ 2683189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48155"/>
              <a:gd name="connsiteY0" fmla="*/ 2972155 h 3273500"/>
              <a:gd name="connsiteX1" fmla="*/ 421149 w 17848155"/>
              <a:gd name="connsiteY1" fmla="*/ 2972155 h 3273500"/>
              <a:gd name="connsiteX2" fmla="*/ 772398 w 17848155"/>
              <a:gd name="connsiteY2" fmla="*/ 2881120 h 3273500"/>
              <a:gd name="connsiteX3" fmla="*/ 1327539 w 17848155"/>
              <a:gd name="connsiteY3" fmla="*/ 2822733 h 3273500"/>
              <a:gd name="connsiteX4" fmla="*/ 1834071 w 17848155"/>
              <a:gd name="connsiteY4" fmla="*/ 2634418 h 3273500"/>
              <a:gd name="connsiteX5" fmla="*/ 2119645 w 17848155"/>
              <a:gd name="connsiteY5" fmla="*/ 2686524 h 3273500"/>
              <a:gd name="connsiteX6" fmla="*/ 2707146 w 17848155"/>
              <a:gd name="connsiteY6" fmla="*/ 2774429 h 3273500"/>
              <a:gd name="connsiteX7" fmla="*/ 3229668 w 17848155"/>
              <a:gd name="connsiteY7" fmla="*/ 2807087 h 3273500"/>
              <a:gd name="connsiteX8" fmla="*/ 3597243 w 17848155"/>
              <a:gd name="connsiteY8" fmla="*/ 2830352 h 3273500"/>
              <a:gd name="connsiteX9" fmla="*/ 4265695 w 17848155"/>
              <a:gd name="connsiteY9" fmla="*/ 2775782 h 3273500"/>
              <a:gd name="connsiteX10" fmla="*/ 4797202 w 17848155"/>
              <a:gd name="connsiteY10" fmla="*/ 2483211 h 3273500"/>
              <a:gd name="connsiteX11" fmla="*/ 5057801 w 17848155"/>
              <a:gd name="connsiteY11" fmla="*/ 2708001 h 3273500"/>
              <a:gd name="connsiteX12" fmla="*/ 5653305 w 17848155"/>
              <a:gd name="connsiteY12" fmla="*/ 2669767 h 3273500"/>
              <a:gd name="connsiteX13" fmla="*/ 6102830 w 17848155"/>
              <a:gd name="connsiteY13" fmla="*/ 2761474 h 3273500"/>
              <a:gd name="connsiteX14" fmla="*/ 6429748 w 17848155"/>
              <a:gd name="connsiteY14" fmla="*/ 2814271 h 3273500"/>
              <a:gd name="connsiteX15" fmla="*/ 6821628 w 17848155"/>
              <a:gd name="connsiteY15" fmla="*/ 2756560 h 3273500"/>
              <a:gd name="connsiteX16" fmla="*/ 7172506 w 17848155"/>
              <a:gd name="connsiteY16" fmla="*/ 2806230 h 3273500"/>
              <a:gd name="connsiteX17" fmla="*/ 7663048 w 17848155"/>
              <a:gd name="connsiteY17" fmla="*/ 2630420 h 3273500"/>
              <a:gd name="connsiteX18" fmla="*/ 8103587 w 17848155"/>
              <a:gd name="connsiteY18" fmla="*/ 2746504 h 3273500"/>
              <a:gd name="connsiteX19" fmla="*/ 8593441 w 17848155"/>
              <a:gd name="connsiteY19" fmla="*/ 2719437 h 3273500"/>
              <a:gd name="connsiteX20" fmla="*/ 9018316 w 17848155"/>
              <a:gd name="connsiteY20" fmla="*/ 2715619 h 3273500"/>
              <a:gd name="connsiteX21" fmla="*/ 9164589 w 17848155"/>
              <a:gd name="connsiteY21" fmla="*/ 2705550 h 3273500"/>
              <a:gd name="connsiteX22" fmla="*/ 9833746 w 17848155"/>
              <a:gd name="connsiteY22" fmla="*/ 2688552 h 3273500"/>
              <a:gd name="connsiteX23" fmla="*/ 10446549 w 17848155"/>
              <a:gd name="connsiteY23" fmla="*/ 2668413 h 3273500"/>
              <a:gd name="connsiteX24" fmla="*/ 10822765 w 17848155"/>
              <a:gd name="connsiteY24" fmla="*/ 2700395 h 3273500"/>
              <a:gd name="connsiteX25" fmla="*/ 11517586 w 17848155"/>
              <a:gd name="connsiteY25" fmla="*/ 2814030 h 3273500"/>
              <a:gd name="connsiteX26" fmla="*/ 12161388 w 17848155"/>
              <a:gd name="connsiteY26" fmla="*/ 2966560 h 3273500"/>
              <a:gd name="connsiteX27" fmla="*/ 12553278 w 17848155"/>
              <a:gd name="connsiteY27" fmla="*/ 3086455 h 3273500"/>
              <a:gd name="connsiteX28" fmla="*/ 12977821 w 17848155"/>
              <a:gd name="connsiteY28" fmla="*/ 3053798 h 3273500"/>
              <a:gd name="connsiteX29" fmla="*/ 13418692 w 17848155"/>
              <a:gd name="connsiteY29" fmla="*/ 3021141 h 3273500"/>
              <a:gd name="connsiteX30" fmla="*/ 14080742 w 17848155"/>
              <a:gd name="connsiteY30" fmla="*/ 3026584 h 3273500"/>
              <a:gd name="connsiteX31" fmla="*/ 14888758 w 17848155"/>
              <a:gd name="connsiteY31" fmla="*/ 3017182 h 3273500"/>
              <a:gd name="connsiteX32" fmla="*/ 16155460 w 17848155"/>
              <a:gd name="connsiteY32" fmla="*/ 3136431 h 3273500"/>
              <a:gd name="connsiteX33" fmla="*/ 17791284 w 17848155"/>
              <a:gd name="connsiteY33" fmla="*/ 3273491 h 3273500"/>
              <a:gd name="connsiteX34" fmla="*/ 17323595 w 17848155"/>
              <a:gd name="connsiteY34" fmla="*/ 3140813 h 3273500"/>
              <a:gd name="connsiteX35" fmla="*/ 15897666 w 17848155"/>
              <a:gd name="connsiteY35" fmla="*/ 2971166 h 3273500"/>
              <a:gd name="connsiteX36" fmla="*/ 14487464 w 17848155"/>
              <a:gd name="connsiteY36" fmla="*/ 2468467 h 3273500"/>
              <a:gd name="connsiteX37" fmla="*/ 13348430 w 17848155"/>
              <a:gd name="connsiteY37" fmla="*/ 1670818 h 3273500"/>
              <a:gd name="connsiteX38" fmla="*/ 12771981 w 17848155"/>
              <a:gd name="connsiteY38" fmla="*/ 1203227 h 3273500"/>
              <a:gd name="connsiteX39" fmla="*/ 12310824 w 17848155"/>
              <a:gd name="connsiteY39" fmla="*/ 1031035 h 3273500"/>
              <a:gd name="connsiteX40" fmla="*/ 11871930 w 17848155"/>
              <a:gd name="connsiteY40" fmla="*/ 857853 h 3273500"/>
              <a:gd name="connsiteX41" fmla="*/ 11423638 w 17848155"/>
              <a:gd name="connsiteY41" fmla="*/ 630243 h 3273500"/>
              <a:gd name="connsiteX42" fmla="*/ 10906566 w 17848155"/>
              <a:gd name="connsiteY42" fmla="*/ 441721 h 3273500"/>
              <a:gd name="connsiteX43" fmla="*/ 10495878 w 17848155"/>
              <a:gd name="connsiteY43" fmla="*/ 212627 h 3273500"/>
              <a:gd name="connsiteX44" fmla="*/ 10038678 w 17848155"/>
              <a:gd name="connsiteY44" fmla="*/ 179970 h 3273500"/>
              <a:gd name="connsiteX45" fmla="*/ 8895678 w 17848155"/>
              <a:gd name="connsiteY45" fmla="*/ 33012 h 3273500"/>
              <a:gd name="connsiteX46" fmla="*/ 7491421 w 17848155"/>
              <a:gd name="connsiteY46" fmla="*/ 16684 h 3273500"/>
              <a:gd name="connsiteX47" fmla="*/ 6805621 w 17848155"/>
              <a:gd name="connsiteY47" fmla="*/ 355 h 3273500"/>
              <a:gd name="connsiteX48" fmla="*/ 5662621 w 17848155"/>
              <a:gd name="connsiteY48" fmla="*/ 33012 h 3273500"/>
              <a:gd name="connsiteX49" fmla="*/ 5025806 w 17848155"/>
              <a:gd name="connsiteY49" fmla="*/ 98327 h 3273500"/>
              <a:gd name="connsiteX50" fmla="*/ 3899135 w 17848155"/>
              <a:gd name="connsiteY50" fmla="*/ 147312 h 3273500"/>
              <a:gd name="connsiteX51" fmla="*/ 3099035 w 17848155"/>
              <a:gd name="connsiteY51" fmla="*/ 326927 h 3273500"/>
              <a:gd name="connsiteX52" fmla="*/ 2266278 w 17848155"/>
              <a:gd name="connsiteY52" fmla="*/ 522870 h 3273500"/>
              <a:gd name="connsiteX53" fmla="*/ 1841735 w 17848155"/>
              <a:gd name="connsiteY53" fmla="*/ 686155 h 3273500"/>
              <a:gd name="connsiteX54" fmla="*/ 1417192 w 17848155"/>
              <a:gd name="connsiteY54" fmla="*/ 849441 h 3273500"/>
              <a:gd name="connsiteX55" fmla="*/ 862021 w 17848155"/>
              <a:gd name="connsiteY55" fmla="*/ 1176012 h 3273500"/>
              <a:gd name="connsiteX56" fmla="*/ 437478 w 17848155"/>
              <a:gd name="connsiteY56" fmla="*/ 1502584 h 3273500"/>
              <a:gd name="connsiteX57" fmla="*/ 159892 w 17848155"/>
              <a:gd name="connsiteY57" fmla="*/ 1861812 h 3273500"/>
              <a:gd name="connsiteX58" fmla="*/ 12935 w 17848155"/>
              <a:gd name="connsiteY58" fmla="*/ 2384327 h 3273500"/>
              <a:gd name="connsiteX59" fmla="*/ 12935 w 17848155"/>
              <a:gd name="connsiteY59" fmla="*/ 2694570 h 3273500"/>
              <a:gd name="connsiteX60" fmla="*/ 61921 w 17848155"/>
              <a:gd name="connsiteY60" fmla="*/ 2906841 h 3273500"/>
              <a:gd name="connsiteX61" fmla="*/ 143563 w 17848155"/>
              <a:gd name="connsiteY61" fmla="*/ 3021141 h 3273500"/>
              <a:gd name="connsiteX0" fmla="*/ 45592 w 17851925"/>
              <a:gd name="connsiteY0" fmla="*/ 2972155 h 3274041"/>
              <a:gd name="connsiteX1" fmla="*/ 421149 w 17851925"/>
              <a:gd name="connsiteY1" fmla="*/ 2972155 h 3274041"/>
              <a:gd name="connsiteX2" fmla="*/ 772398 w 17851925"/>
              <a:gd name="connsiteY2" fmla="*/ 2881120 h 3274041"/>
              <a:gd name="connsiteX3" fmla="*/ 1327539 w 17851925"/>
              <a:gd name="connsiteY3" fmla="*/ 2822733 h 3274041"/>
              <a:gd name="connsiteX4" fmla="*/ 1834071 w 17851925"/>
              <a:gd name="connsiteY4" fmla="*/ 2634418 h 3274041"/>
              <a:gd name="connsiteX5" fmla="*/ 2119645 w 17851925"/>
              <a:gd name="connsiteY5" fmla="*/ 2686524 h 3274041"/>
              <a:gd name="connsiteX6" fmla="*/ 2707146 w 17851925"/>
              <a:gd name="connsiteY6" fmla="*/ 2774429 h 3274041"/>
              <a:gd name="connsiteX7" fmla="*/ 3229668 w 17851925"/>
              <a:gd name="connsiteY7" fmla="*/ 2807087 h 3274041"/>
              <a:gd name="connsiteX8" fmla="*/ 3597243 w 17851925"/>
              <a:gd name="connsiteY8" fmla="*/ 2830352 h 3274041"/>
              <a:gd name="connsiteX9" fmla="*/ 4265695 w 17851925"/>
              <a:gd name="connsiteY9" fmla="*/ 2775782 h 3274041"/>
              <a:gd name="connsiteX10" fmla="*/ 4797202 w 17851925"/>
              <a:gd name="connsiteY10" fmla="*/ 2483211 h 3274041"/>
              <a:gd name="connsiteX11" fmla="*/ 5057801 w 17851925"/>
              <a:gd name="connsiteY11" fmla="*/ 2708001 h 3274041"/>
              <a:gd name="connsiteX12" fmla="*/ 5653305 w 17851925"/>
              <a:gd name="connsiteY12" fmla="*/ 2669767 h 3274041"/>
              <a:gd name="connsiteX13" fmla="*/ 6102830 w 17851925"/>
              <a:gd name="connsiteY13" fmla="*/ 2761474 h 3274041"/>
              <a:gd name="connsiteX14" fmla="*/ 6429748 w 17851925"/>
              <a:gd name="connsiteY14" fmla="*/ 2814271 h 3274041"/>
              <a:gd name="connsiteX15" fmla="*/ 6821628 w 17851925"/>
              <a:gd name="connsiteY15" fmla="*/ 2756560 h 3274041"/>
              <a:gd name="connsiteX16" fmla="*/ 7172506 w 17851925"/>
              <a:gd name="connsiteY16" fmla="*/ 2806230 h 3274041"/>
              <a:gd name="connsiteX17" fmla="*/ 7663048 w 17851925"/>
              <a:gd name="connsiteY17" fmla="*/ 2630420 h 3274041"/>
              <a:gd name="connsiteX18" fmla="*/ 8103587 w 17851925"/>
              <a:gd name="connsiteY18" fmla="*/ 2746504 h 3274041"/>
              <a:gd name="connsiteX19" fmla="*/ 8593441 w 17851925"/>
              <a:gd name="connsiteY19" fmla="*/ 2719437 h 3274041"/>
              <a:gd name="connsiteX20" fmla="*/ 9018316 w 17851925"/>
              <a:gd name="connsiteY20" fmla="*/ 2715619 h 3274041"/>
              <a:gd name="connsiteX21" fmla="*/ 9164589 w 17851925"/>
              <a:gd name="connsiteY21" fmla="*/ 2705550 h 3274041"/>
              <a:gd name="connsiteX22" fmla="*/ 9833746 w 17851925"/>
              <a:gd name="connsiteY22" fmla="*/ 2688552 h 3274041"/>
              <a:gd name="connsiteX23" fmla="*/ 10446549 w 17851925"/>
              <a:gd name="connsiteY23" fmla="*/ 2668413 h 3274041"/>
              <a:gd name="connsiteX24" fmla="*/ 10822765 w 17851925"/>
              <a:gd name="connsiteY24" fmla="*/ 2700395 h 3274041"/>
              <a:gd name="connsiteX25" fmla="*/ 11517586 w 17851925"/>
              <a:gd name="connsiteY25" fmla="*/ 2814030 h 3274041"/>
              <a:gd name="connsiteX26" fmla="*/ 12161388 w 17851925"/>
              <a:gd name="connsiteY26" fmla="*/ 2966560 h 3274041"/>
              <a:gd name="connsiteX27" fmla="*/ 12553278 w 17851925"/>
              <a:gd name="connsiteY27" fmla="*/ 3086455 h 3274041"/>
              <a:gd name="connsiteX28" fmla="*/ 12977821 w 17851925"/>
              <a:gd name="connsiteY28" fmla="*/ 3053798 h 3274041"/>
              <a:gd name="connsiteX29" fmla="*/ 13418692 w 17851925"/>
              <a:gd name="connsiteY29" fmla="*/ 3021141 h 3274041"/>
              <a:gd name="connsiteX30" fmla="*/ 14080742 w 17851925"/>
              <a:gd name="connsiteY30" fmla="*/ 3026584 h 3274041"/>
              <a:gd name="connsiteX31" fmla="*/ 14888758 w 17851925"/>
              <a:gd name="connsiteY31" fmla="*/ 3017182 h 3274041"/>
              <a:gd name="connsiteX32" fmla="*/ 16155460 w 17851925"/>
              <a:gd name="connsiteY32" fmla="*/ 3136431 h 3274041"/>
              <a:gd name="connsiteX33" fmla="*/ 17791284 w 17851925"/>
              <a:gd name="connsiteY33" fmla="*/ 3273491 h 3274041"/>
              <a:gd name="connsiteX34" fmla="*/ 17323595 w 17851925"/>
              <a:gd name="connsiteY34" fmla="*/ 3140813 h 3274041"/>
              <a:gd name="connsiteX35" fmla="*/ 15651759 w 17851925"/>
              <a:gd name="connsiteY35" fmla="*/ 2398552 h 3274041"/>
              <a:gd name="connsiteX36" fmla="*/ 14487464 w 17851925"/>
              <a:gd name="connsiteY36" fmla="*/ 2468467 h 3274041"/>
              <a:gd name="connsiteX37" fmla="*/ 13348430 w 17851925"/>
              <a:gd name="connsiteY37" fmla="*/ 1670818 h 3274041"/>
              <a:gd name="connsiteX38" fmla="*/ 12771981 w 17851925"/>
              <a:gd name="connsiteY38" fmla="*/ 1203227 h 3274041"/>
              <a:gd name="connsiteX39" fmla="*/ 12310824 w 17851925"/>
              <a:gd name="connsiteY39" fmla="*/ 1031035 h 3274041"/>
              <a:gd name="connsiteX40" fmla="*/ 11871930 w 17851925"/>
              <a:gd name="connsiteY40" fmla="*/ 857853 h 3274041"/>
              <a:gd name="connsiteX41" fmla="*/ 11423638 w 17851925"/>
              <a:gd name="connsiteY41" fmla="*/ 630243 h 3274041"/>
              <a:gd name="connsiteX42" fmla="*/ 10906566 w 17851925"/>
              <a:gd name="connsiteY42" fmla="*/ 441721 h 3274041"/>
              <a:gd name="connsiteX43" fmla="*/ 10495878 w 17851925"/>
              <a:gd name="connsiteY43" fmla="*/ 212627 h 3274041"/>
              <a:gd name="connsiteX44" fmla="*/ 10038678 w 17851925"/>
              <a:gd name="connsiteY44" fmla="*/ 179970 h 3274041"/>
              <a:gd name="connsiteX45" fmla="*/ 8895678 w 17851925"/>
              <a:gd name="connsiteY45" fmla="*/ 33012 h 3274041"/>
              <a:gd name="connsiteX46" fmla="*/ 7491421 w 17851925"/>
              <a:gd name="connsiteY46" fmla="*/ 16684 h 3274041"/>
              <a:gd name="connsiteX47" fmla="*/ 6805621 w 17851925"/>
              <a:gd name="connsiteY47" fmla="*/ 355 h 3274041"/>
              <a:gd name="connsiteX48" fmla="*/ 5662621 w 17851925"/>
              <a:gd name="connsiteY48" fmla="*/ 33012 h 3274041"/>
              <a:gd name="connsiteX49" fmla="*/ 5025806 w 17851925"/>
              <a:gd name="connsiteY49" fmla="*/ 98327 h 3274041"/>
              <a:gd name="connsiteX50" fmla="*/ 3899135 w 17851925"/>
              <a:gd name="connsiteY50" fmla="*/ 147312 h 3274041"/>
              <a:gd name="connsiteX51" fmla="*/ 3099035 w 17851925"/>
              <a:gd name="connsiteY51" fmla="*/ 326927 h 3274041"/>
              <a:gd name="connsiteX52" fmla="*/ 2266278 w 17851925"/>
              <a:gd name="connsiteY52" fmla="*/ 522870 h 3274041"/>
              <a:gd name="connsiteX53" fmla="*/ 1841735 w 17851925"/>
              <a:gd name="connsiteY53" fmla="*/ 686155 h 3274041"/>
              <a:gd name="connsiteX54" fmla="*/ 1417192 w 17851925"/>
              <a:gd name="connsiteY54" fmla="*/ 849441 h 3274041"/>
              <a:gd name="connsiteX55" fmla="*/ 862021 w 17851925"/>
              <a:gd name="connsiteY55" fmla="*/ 1176012 h 3274041"/>
              <a:gd name="connsiteX56" fmla="*/ 437478 w 17851925"/>
              <a:gd name="connsiteY56" fmla="*/ 1502584 h 3274041"/>
              <a:gd name="connsiteX57" fmla="*/ 159892 w 17851925"/>
              <a:gd name="connsiteY57" fmla="*/ 1861812 h 3274041"/>
              <a:gd name="connsiteX58" fmla="*/ 12935 w 17851925"/>
              <a:gd name="connsiteY58" fmla="*/ 2384327 h 3274041"/>
              <a:gd name="connsiteX59" fmla="*/ 12935 w 17851925"/>
              <a:gd name="connsiteY59" fmla="*/ 2694570 h 3274041"/>
              <a:gd name="connsiteX60" fmla="*/ 61921 w 17851925"/>
              <a:gd name="connsiteY60" fmla="*/ 2906841 h 3274041"/>
              <a:gd name="connsiteX61" fmla="*/ 143563 w 17851925"/>
              <a:gd name="connsiteY61" fmla="*/ 3021141 h 3274041"/>
              <a:gd name="connsiteX0" fmla="*/ 45592 w 17795244"/>
              <a:gd name="connsiteY0" fmla="*/ 2972155 h 3321368"/>
              <a:gd name="connsiteX1" fmla="*/ 421149 w 17795244"/>
              <a:gd name="connsiteY1" fmla="*/ 2972155 h 3321368"/>
              <a:gd name="connsiteX2" fmla="*/ 772398 w 17795244"/>
              <a:gd name="connsiteY2" fmla="*/ 2881120 h 3321368"/>
              <a:gd name="connsiteX3" fmla="*/ 1327539 w 17795244"/>
              <a:gd name="connsiteY3" fmla="*/ 2822733 h 3321368"/>
              <a:gd name="connsiteX4" fmla="*/ 1834071 w 17795244"/>
              <a:gd name="connsiteY4" fmla="*/ 2634418 h 3321368"/>
              <a:gd name="connsiteX5" fmla="*/ 2119645 w 17795244"/>
              <a:gd name="connsiteY5" fmla="*/ 2686524 h 3321368"/>
              <a:gd name="connsiteX6" fmla="*/ 2707146 w 17795244"/>
              <a:gd name="connsiteY6" fmla="*/ 2774429 h 3321368"/>
              <a:gd name="connsiteX7" fmla="*/ 3229668 w 17795244"/>
              <a:gd name="connsiteY7" fmla="*/ 2807087 h 3321368"/>
              <a:gd name="connsiteX8" fmla="*/ 3597243 w 17795244"/>
              <a:gd name="connsiteY8" fmla="*/ 2830352 h 3321368"/>
              <a:gd name="connsiteX9" fmla="*/ 4265695 w 17795244"/>
              <a:gd name="connsiteY9" fmla="*/ 2775782 h 3321368"/>
              <a:gd name="connsiteX10" fmla="*/ 4797202 w 17795244"/>
              <a:gd name="connsiteY10" fmla="*/ 2483211 h 3321368"/>
              <a:gd name="connsiteX11" fmla="*/ 5057801 w 17795244"/>
              <a:gd name="connsiteY11" fmla="*/ 2708001 h 3321368"/>
              <a:gd name="connsiteX12" fmla="*/ 5653305 w 17795244"/>
              <a:gd name="connsiteY12" fmla="*/ 2669767 h 3321368"/>
              <a:gd name="connsiteX13" fmla="*/ 6102830 w 17795244"/>
              <a:gd name="connsiteY13" fmla="*/ 2761474 h 3321368"/>
              <a:gd name="connsiteX14" fmla="*/ 6429748 w 17795244"/>
              <a:gd name="connsiteY14" fmla="*/ 2814271 h 3321368"/>
              <a:gd name="connsiteX15" fmla="*/ 6821628 w 17795244"/>
              <a:gd name="connsiteY15" fmla="*/ 2756560 h 3321368"/>
              <a:gd name="connsiteX16" fmla="*/ 7172506 w 17795244"/>
              <a:gd name="connsiteY16" fmla="*/ 2806230 h 3321368"/>
              <a:gd name="connsiteX17" fmla="*/ 7663048 w 17795244"/>
              <a:gd name="connsiteY17" fmla="*/ 2630420 h 3321368"/>
              <a:gd name="connsiteX18" fmla="*/ 8103587 w 17795244"/>
              <a:gd name="connsiteY18" fmla="*/ 2746504 h 3321368"/>
              <a:gd name="connsiteX19" fmla="*/ 8593441 w 17795244"/>
              <a:gd name="connsiteY19" fmla="*/ 2719437 h 3321368"/>
              <a:gd name="connsiteX20" fmla="*/ 9018316 w 17795244"/>
              <a:gd name="connsiteY20" fmla="*/ 2715619 h 3321368"/>
              <a:gd name="connsiteX21" fmla="*/ 9164589 w 17795244"/>
              <a:gd name="connsiteY21" fmla="*/ 2705550 h 3321368"/>
              <a:gd name="connsiteX22" fmla="*/ 9833746 w 17795244"/>
              <a:gd name="connsiteY22" fmla="*/ 2688552 h 3321368"/>
              <a:gd name="connsiteX23" fmla="*/ 10446549 w 17795244"/>
              <a:gd name="connsiteY23" fmla="*/ 2668413 h 3321368"/>
              <a:gd name="connsiteX24" fmla="*/ 10822765 w 17795244"/>
              <a:gd name="connsiteY24" fmla="*/ 2700395 h 3321368"/>
              <a:gd name="connsiteX25" fmla="*/ 11517586 w 17795244"/>
              <a:gd name="connsiteY25" fmla="*/ 2814030 h 3321368"/>
              <a:gd name="connsiteX26" fmla="*/ 12161388 w 17795244"/>
              <a:gd name="connsiteY26" fmla="*/ 2966560 h 3321368"/>
              <a:gd name="connsiteX27" fmla="*/ 12553278 w 17795244"/>
              <a:gd name="connsiteY27" fmla="*/ 3086455 h 3321368"/>
              <a:gd name="connsiteX28" fmla="*/ 12977821 w 17795244"/>
              <a:gd name="connsiteY28" fmla="*/ 3053798 h 3321368"/>
              <a:gd name="connsiteX29" fmla="*/ 13418692 w 17795244"/>
              <a:gd name="connsiteY29" fmla="*/ 3021141 h 3321368"/>
              <a:gd name="connsiteX30" fmla="*/ 14080742 w 17795244"/>
              <a:gd name="connsiteY30" fmla="*/ 3026584 h 3321368"/>
              <a:gd name="connsiteX31" fmla="*/ 14888758 w 17795244"/>
              <a:gd name="connsiteY31" fmla="*/ 3017182 h 3321368"/>
              <a:gd name="connsiteX32" fmla="*/ 16155460 w 17795244"/>
              <a:gd name="connsiteY32" fmla="*/ 3136431 h 3321368"/>
              <a:gd name="connsiteX33" fmla="*/ 17791284 w 17795244"/>
              <a:gd name="connsiteY33" fmla="*/ 3273491 h 3321368"/>
              <a:gd name="connsiteX34" fmla="*/ 16585835 w 17795244"/>
              <a:gd name="connsiteY34" fmla="*/ 2246112 h 3321368"/>
              <a:gd name="connsiteX35" fmla="*/ 15651759 w 17795244"/>
              <a:gd name="connsiteY35" fmla="*/ 2398552 h 3321368"/>
              <a:gd name="connsiteX36" fmla="*/ 14487464 w 17795244"/>
              <a:gd name="connsiteY36" fmla="*/ 2468467 h 3321368"/>
              <a:gd name="connsiteX37" fmla="*/ 13348430 w 17795244"/>
              <a:gd name="connsiteY37" fmla="*/ 1670818 h 3321368"/>
              <a:gd name="connsiteX38" fmla="*/ 12771981 w 17795244"/>
              <a:gd name="connsiteY38" fmla="*/ 1203227 h 3321368"/>
              <a:gd name="connsiteX39" fmla="*/ 12310824 w 17795244"/>
              <a:gd name="connsiteY39" fmla="*/ 1031035 h 3321368"/>
              <a:gd name="connsiteX40" fmla="*/ 11871930 w 17795244"/>
              <a:gd name="connsiteY40" fmla="*/ 857853 h 3321368"/>
              <a:gd name="connsiteX41" fmla="*/ 11423638 w 17795244"/>
              <a:gd name="connsiteY41" fmla="*/ 630243 h 3321368"/>
              <a:gd name="connsiteX42" fmla="*/ 10906566 w 17795244"/>
              <a:gd name="connsiteY42" fmla="*/ 441721 h 3321368"/>
              <a:gd name="connsiteX43" fmla="*/ 10495878 w 17795244"/>
              <a:gd name="connsiteY43" fmla="*/ 212627 h 3321368"/>
              <a:gd name="connsiteX44" fmla="*/ 10038678 w 17795244"/>
              <a:gd name="connsiteY44" fmla="*/ 179970 h 3321368"/>
              <a:gd name="connsiteX45" fmla="*/ 8895678 w 17795244"/>
              <a:gd name="connsiteY45" fmla="*/ 33012 h 3321368"/>
              <a:gd name="connsiteX46" fmla="*/ 7491421 w 17795244"/>
              <a:gd name="connsiteY46" fmla="*/ 16684 h 3321368"/>
              <a:gd name="connsiteX47" fmla="*/ 6805621 w 17795244"/>
              <a:gd name="connsiteY47" fmla="*/ 355 h 3321368"/>
              <a:gd name="connsiteX48" fmla="*/ 5662621 w 17795244"/>
              <a:gd name="connsiteY48" fmla="*/ 33012 h 3321368"/>
              <a:gd name="connsiteX49" fmla="*/ 5025806 w 17795244"/>
              <a:gd name="connsiteY49" fmla="*/ 98327 h 3321368"/>
              <a:gd name="connsiteX50" fmla="*/ 3899135 w 17795244"/>
              <a:gd name="connsiteY50" fmla="*/ 147312 h 3321368"/>
              <a:gd name="connsiteX51" fmla="*/ 3099035 w 17795244"/>
              <a:gd name="connsiteY51" fmla="*/ 326927 h 3321368"/>
              <a:gd name="connsiteX52" fmla="*/ 2266278 w 17795244"/>
              <a:gd name="connsiteY52" fmla="*/ 522870 h 3321368"/>
              <a:gd name="connsiteX53" fmla="*/ 1841735 w 17795244"/>
              <a:gd name="connsiteY53" fmla="*/ 686155 h 3321368"/>
              <a:gd name="connsiteX54" fmla="*/ 1417192 w 17795244"/>
              <a:gd name="connsiteY54" fmla="*/ 849441 h 3321368"/>
              <a:gd name="connsiteX55" fmla="*/ 862021 w 17795244"/>
              <a:gd name="connsiteY55" fmla="*/ 1176012 h 3321368"/>
              <a:gd name="connsiteX56" fmla="*/ 437478 w 17795244"/>
              <a:gd name="connsiteY56" fmla="*/ 1502584 h 3321368"/>
              <a:gd name="connsiteX57" fmla="*/ 159892 w 17795244"/>
              <a:gd name="connsiteY57" fmla="*/ 1861812 h 3321368"/>
              <a:gd name="connsiteX58" fmla="*/ 12935 w 17795244"/>
              <a:gd name="connsiteY58" fmla="*/ 2384327 h 3321368"/>
              <a:gd name="connsiteX59" fmla="*/ 12935 w 17795244"/>
              <a:gd name="connsiteY59" fmla="*/ 2694570 h 3321368"/>
              <a:gd name="connsiteX60" fmla="*/ 61921 w 17795244"/>
              <a:gd name="connsiteY60" fmla="*/ 2906841 h 3321368"/>
              <a:gd name="connsiteX61" fmla="*/ 143563 w 17795244"/>
              <a:gd name="connsiteY61" fmla="*/ 3021141 h 3321368"/>
              <a:gd name="connsiteX0" fmla="*/ 45592 w 17795278"/>
              <a:gd name="connsiteY0" fmla="*/ 2972155 h 3321368"/>
              <a:gd name="connsiteX1" fmla="*/ 421149 w 17795278"/>
              <a:gd name="connsiteY1" fmla="*/ 2972155 h 3321368"/>
              <a:gd name="connsiteX2" fmla="*/ 772398 w 17795278"/>
              <a:gd name="connsiteY2" fmla="*/ 2881120 h 3321368"/>
              <a:gd name="connsiteX3" fmla="*/ 1327539 w 17795278"/>
              <a:gd name="connsiteY3" fmla="*/ 2822733 h 3321368"/>
              <a:gd name="connsiteX4" fmla="*/ 1834071 w 17795278"/>
              <a:gd name="connsiteY4" fmla="*/ 2634418 h 3321368"/>
              <a:gd name="connsiteX5" fmla="*/ 2119645 w 17795278"/>
              <a:gd name="connsiteY5" fmla="*/ 2686524 h 3321368"/>
              <a:gd name="connsiteX6" fmla="*/ 2707146 w 17795278"/>
              <a:gd name="connsiteY6" fmla="*/ 2774429 h 3321368"/>
              <a:gd name="connsiteX7" fmla="*/ 3229668 w 17795278"/>
              <a:gd name="connsiteY7" fmla="*/ 2807087 h 3321368"/>
              <a:gd name="connsiteX8" fmla="*/ 3597243 w 17795278"/>
              <a:gd name="connsiteY8" fmla="*/ 2830352 h 3321368"/>
              <a:gd name="connsiteX9" fmla="*/ 4265695 w 17795278"/>
              <a:gd name="connsiteY9" fmla="*/ 2775782 h 3321368"/>
              <a:gd name="connsiteX10" fmla="*/ 4797202 w 17795278"/>
              <a:gd name="connsiteY10" fmla="*/ 2483211 h 3321368"/>
              <a:gd name="connsiteX11" fmla="*/ 5057801 w 17795278"/>
              <a:gd name="connsiteY11" fmla="*/ 2708001 h 3321368"/>
              <a:gd name="connsiteX12" fmla="*/ 5653305 w 17795278"/>
              <a:gd name="connsiteY12" fmla="*/ 2669767 h 3321368"/>
              <a:gd name="connsiteX13" fmla="*/ 6102830 w 17795278"/>
              <a:gd name="connsiteY13" fmla="*/ 2761474 h 3321368"/>
              <a:gd name="connsiteX14" fmla="*/ 6429748 w 17795278"/>
              <a:gd name="connsiteY14" fmla="*/ 2814271 h 3321368"/>
              <a:gd name="connsiteX15" fmla="*/ 6821628 w 17795278"/>
              <a:gd name="connsiteY15" fmla="*/ 2756560 h 3321368"/>
              <a:gd name="connsiteX16" fmla="*/ 7172506 w 17795278"/>
              <a:gd name="connsiteY16" fmla="*/ 2806230 h 3321368"/>
              <a:gd name="connsiteX17" fmla="*/ 7663048 w 17795278"/>
              <a:gd name="connsiteY17" fmla="*/ 2630420 h 3321368"/>
              <a:gd name="connsiteX18" fmla="*/ 8103587 w 17795278"/>
              <a:gd name="connsiteY18" fmla="*/ 2746504 h 3321368"/>
              <a:gd name="connsiteX19" fmla="*/ 8593441 w 17795278"/>
              <a:gd name="connsiteY19" fmla="*/ 2719437 h 3321368"/>
              <a:gd name="connsiteX20" fmla="*/ 9018316 w 17795278"/>
              <a:gd name="connsiteY20" fmla="*/ 2715619 h 3321368"/>
              <a:gd name="connsiteX21" fmla="*/ 9164589 w 17795278"/>
              <a:gd name="connsiteY21" fmla="*/ 2705550 h 3321368"/>
              <a:gd name="connsiteX22" fmla="*/ 9833746 w 17795278"/>
              <a:gd name="connsiteY22" fmla="*/ 2688552 h 3321368"/>
              <a:gd name="connsiteX23" fmla="*/ 10446549 w 17795278"/>
              <a:gd name="connsiteY23" fmla="*/ 2668413 h 3321368"/>
              <a:gd name="connsiteX24" fmla="*/ 10822765 w 17795278"/>
              <a:gd name="connsiteY24" fmla="*/ 2700395 h 3321368"/>
              <a:gd name="connsiteX25" fmla="*/ 11517586 w 17795278"/>
              <a:gd name="connsiteY25" fmla="*/ 2814030 h 3321368"/>
              <a:gd name="connsiteX26" fmla="*/ 12161388 w 17795278"/>
              <a:gd name="connsiteY26" fmla="*/ 2966560 h 3321368"/>
              <a:gd name="connsiteX27" fmla="*/ 12553278 w 17795278"/>
              <a:gd name="connsiteY27" fmla="*/ 3086455 h 3321368"/>
              <a:gd name="connsiteX28" fmla="*/ 12977821 w 17795278"/>
              <a:gd name="connsiteY28" fmla="*/ 3053798 h 3321368"/>
              <a:gd name="connsiteX29" fmla="*/ 13418692 w 17795278"/>
              <a:gd name="connsiteY29" fmla="*/ 3021141 h 3321368"/>
              <a:gd name="connsiteX30" fmla="*/ 14080742 w 17795278"/>
              <a:gd name="connsiteY30" fmla="*/ 3026584 h 3321368"/>
              <a:gd name="connsiteX31" fmla="*/ 14888758 w 17795278"/>
              <a:gd name="connsiteY31" fmla="*/ 3017182 h 3321368"/>
              <a:gd name="connsiteX32" fmla="*/ 16155460 w 17795278"/>
              <a:gd name="connsiteY32" fmla="*/ 3136431 h 3321368"/>
              <a:gd name="connsiteX33" fmla="*/ 17791284 w 17795278"/>
              <a:gd name="connsiteY33" fmla="*/ 3273491 h 3321368"/>
              <a:gd name="connsiteX34" fmla="*/ 16585835 w 17795278"/>
              <a:gd name="connsiteY34" fmla="*/ 2246112 h 3321368"/>
              <a:gd name="connsiteX35" fmla="*/ 15610776 w 17795278"/>
              <a:gd name="connsiteY35" fmla="*/ 2291184 h 3321368"/>
              <a:gd name="connsiteX36" fmla="*/ 14487464 w 17795278"/>
              <a:gd name="connsiteY36" fmla="*/ 2468467 h 3321368"/>
              <a:gd name="connsiteX37" fmla="*/ 13348430 w 17795278"/>
              <a:gd name="connsiteY37" fmla="*/ 1670818 h 3321368"/>
              <a:gd name="connsiteX38" fmla="*/ 12771981 w 17795278"/>
              <a:gd name="connsiteY38" fmla="*/ 1203227 h 3321368"/>
              <a:gd name="connsiteX39" fmla="*/ 12310824 w 17795278"/>
              <a:gd name="connsiteY39" fmla="*/ 1031035 h 3321368"/>
              <a:gd name="connsiteX40" fmla="*/ 11871930 w 17795278"/>
              <a:gd name="connsiteY40" fmla="*/ 857853 h 3321368"/>
              <a:gd name="connsiteX41" fmla="*/ 11423638 w 17795278"/>
              <a:gd name="connsiteY41" fmla="*/ 630243 h 3321368"/>
              <a:gd name="connsiteX42" fmla="*/ 10906566 w 17795278"/>
              <a:gd name="connsiteY42" fmla="*/ 441721 h 3321368"/>
              <a:gd name="connsiteX43" fmla="*/ 10495878 w 17795278"/>
              <a:gd name="connsiteY43" fmla="*/ 212627 h 3321368"/>
              <a:gd name="connsiteX44" fmla="*/ 10038678 w 17795278"/>
              <a:gd name="connsiteY44" fmla="*/ 179970 h 3321368"/>
              <a:gd name="connsiteX45" fmla="*/ 8895678 w 17795278"/>
              <a:gd name="connsiteY45" fmla="*/ 33012 h 3321368"/>
              <a:gd name="connsiteX46" fmla="*/ 7491421 w 17795278"/>
              <a:gd name="connsiteY46" fmla="*/ 16684 h 3321368"/>
              <a:gd name="connsiteX47" fmla="*/ 6805621 w 17795278"/>
              <a:gd name="connsiteY47" fmla="*/ 355 h 3321368"/>
              <a:gd name="connsiteX48" fmla="*/ 5662621 w 17795278"/>
              <a:gd name="connsiteY48" fmla="*/ 33012 h 3321368"/>
              <a:gd name="connsiteX49" fmla="*/ 5025806 w 17795278"/>
              <a:gd name="connsiteY49" fmla="*/ 98327 h 3321368"/>
              <a:gd name="connsiteX50" fmla="*/ 3899135 w 17795278"/>
              <a:gd name="connsiteY50" fmla="*/ 147312 h 3321368"/>
              <a:gd name="connsiteX51" fmla="*/ 3099035 w 17795278"/>
              <a:gd name="connsiteY51" fmla="*/ 326927 h 3321368"/>
              <a:gd name="connsiteX52" fmla="*/ 2266278 w 17795278"/>
              <a:gd name="connsiteY52" fmla="*/ 522870 h 3321368"/>
              <a:gd name="connsiteX53" fmla="*/ 1841735 w 17795278"/>
              <a:gd name="connsiteY53" fmla="*/ 686155 h 3321368"/>
              <a:gd name="connsiteX54" fmla="*/ 1417192 w 17795278"/>
              <a:gd name="connsiteY54" fmla="*/ 849441 h 3321368"/>
              <a:gd name="connsiteX55" fmla="*/ 862021 w 17795278"/>
              <a:gd name="connsiteY55" fmla="*/ 1176012 h 3321368"/>
              <a:gd name="connsiteX56" fmla="*/ 437478 w 17795278"/>
              <a:gd name="connsiteY56" fmla="*/ 1502584 h 3321368"/>
              <a:gd name="connsiteX57" fmla="*/ 159892 w 17795278"/>
              <a:gd name="connsiteY57" fmla="*/ 1861812 h 3321368"/>
              <a:gd name="connsiteX58" fmla="*/ 12935 w 17795278"/>
              <a:gd name="connsiteY58" fmla="*/ 2384327 h 3321368"/>
              <a:gd name="connsiteX59" fmla="*/ 12935 w 17795278"/>
              <a:gd name="connsiteY59" fmla="*/ 2694570 h 3321368"/>
              <a:gd name="connsiteX60" fmla="*/ 61921 w 17795278"/>
              <a:gd name="connsiteY60" fmla="*/ 2906841 h 3321368"/>
              <a:gd name="connsiteX61" fmla="*/ 143563 w 17795278"/>
              <a:gd name="connsiteY61" fmla="*/ 3021141 h 3321368"/>
              <a:gd name="connsiteX0" fmla="*/ 45592 w 17144607"/>
              <a:gd name="connsiteY0" fmla="*/ 2972155 h 3168958"/>
              <a:gd name="connsiteX1" fmla="*/ 421149 w 17144607"/>
              <a:gd name="connsiteY1" fmla="*/ 2972155 h 3168958"/>
              <a:gd name="connsiteX2" fmla="*/ 772398 w 17144607"/>
              <a:gd name="connsiteY2" fmla="*/ 2881120 h 3168958"/>
              <a:gd name="connsiteX3" fmla="*/ 1327539 w 17144607"/>
              <a:gd name="connsiteY3" fmla="*/ 2822733 h 3168958"/>
              <a:gd name="connsiteX4" fmla="*/ 1834071 w 17144607"/>
              <a:gd name="connsiteY4" fmla="*/ 2634418 h 3168958"/>
              <a:gd name="connsiteX5" fmla="*/ 2119645 w 17144607"/>
              <a:gd name="connsiteY5" fmla="*/ 2686524 h 3168958"/>
              <a:gd name="connsiteX6" fmla="*/ 2707146 w 17144607"/>
              <a:gd name="connsiteY6" fmla="*/ 2774429 h 3168958"/>
              <a:gd name="connsiteX7" fmla="*/ 3229668 w 17144607"/>
              <a:gd name="connsiteY7" fmla="*/ 2807087 h 3168958"/>
              <a:gd name="connsiteX8" fmla="*/ 3597243 w 17144607"/>
              <a:gd name="connsiteY8" fmla="*/ 2830352 h 3168958"/>
              <a:gd name="connsiteX9" fmla="*/ 4265695 w 17144607"/>
              <a:gd name="connsiteY9" fmla="*/ 2775782 h 3168958"/>
              <a:gd name="connsiteX10" fmla="*/ 4797202 w 17144607"/>
              <a:gd name="connsiteY10" fmla="*/ 2483211 h 3168958"/>
              <a:gd name="connsiteX11" fmla="*/ 5057801 w 17144607"/>
              <a:gd name="connsiteY11" fmla="*/ 2708001 h 3168958"/>
              <a:gd name="connsiteX12" fmla="*/ 5653305 w 17144607"/>
              <a:gd name="connsiteY12" fmla="*/ 2669767 h 3168958"/>
              <a:gd name="connsiteX13" fmla="*/ 6102830 w 17144607"/>
              <a:gd name="connsiteY13" fmla="*/ 2761474 h 3168958"/>
              <a:gd name="connsiteX14" fmla="*/ 6429748 w 17144607"/>
              <a:gd name="connsiteY14" fmla="*/ 2814271 h 3168958"/>
              <a:gd name="connsiteX15" fmla="*/ 6821628 w 17144607"/>
              <a:gd name="connsiteY15" fmla="*/ 2756560 h 3168958"/>
              <a:gd name="connsiteX16" fmla="*/ 7172506 w 17144607"/>
              <a:gd name="connsiteY16" fmla="*/ 2806230 h 3168958"/>
              <a:gd name="connsiteX17" fmla="*/ 7663048 w 17144607"/>
              <a:gd name="connsiteY17" fmla="*/ 2630420 h 3168958"/>
              <a:gd name="connsiteX18" fmla="*/ 8103587 w 17144607"/>
              <a:gd name="connsiteY18" fmla="*/ 2746504 h 3168958"/>
              <a:gd name="connsiteX19" fmla="*/ 8593441 w 17144607"/>
              <a:gd name="connsiteY19" fmla="*/ 2719437 h 3168958"/>
              <a:gd name="connsiteX20" fmla="*/ 9018316 w 17144607"/>
              <a:gd name="connsiteY20" fmla="*/ 2715619 h 3168958"/>
              <a:gd name="connsiteX21" fmla="*/ 9164589 w 17144607"/>
              <a:gd name="connsiteY21" fmla="*/ 2705550 h 3168958"/>
              <a:gd name="connsiteX22" fmla="*/ 9833746 w 17144607"/>
              <a:gd name="connsiteY22" fmla="*/ 2688552 h 3168958"/>
              <a:gd name="connsiteX23" fmla="*/ 10446549 w 17144607"/>
              <a:gd name="connsiteY23" fmla="*/ 2668413 h 3168958"/>
              <a:gd name="connsiteX24" fmla="*/ 10822765 w 17144607"/>
              <a:gd name="connsiteY24" fmla="*/ 2700395 h 3168958"/>
              <a:gd name="connsiteX25" fmla="*/ 11517586 w 17144607"/>
              <a:gd name="connsiteY25" fmla="*/ 2814030 h 3168958"/>
              <a:gd name="connsiteX26" fmla="*/ 12161388 w 17144607"/>
              <a:gd name="connsiteY26" fmla="*/ 2966560 h 3168958"/>
              <a:gd name="connsiteX27" fmla="*/ 12553278 w 17144607"/>
              <a:gd name="connsiteY27" fmla="*/ 3086455 h 3168958"/>
              <a:gd name="connsiteX28" fmla="*/ 12977821 w 17144607"/>
              <a:gd name="connsiteY28" fmla="*/ 3053798 h 3168958"/>
              <a:gd name="connsiteX29" fmla="*/ 13418692 w 17144607"/>
              <a:gd name="connsiteY29" fmla="*/ 3021141 h 3168958"/>
              <a:gd name="connsiteX30" fmla="*/ 14080742 w 17144607"/>
              <a:gd name="connsiteY30" fmla="*/ 3026584 h 3168958"/>
              <a:gd name="connsiteX31" fmla="*/ 14888758 w 17144607"/>
              <a:gd name="connsiteY31" fmla="*/ 3017182 h 3168958"/>
              <a:gd name="connsiteX32" fmla="*/ 16155460 w 17144607"/>
              <a:gd name="connsiteY32" fmla="*/ 3136431 h 3168958"/>
              <a:gd name="connsiteX33" fmla="*/ 17135485 w 17144607"/>
              <a:gd name="connsiteY33" fmla="*/ 2342989 h 3168958"/>
              <a:gd name="connsiteX34" fmla="*/ 16585835 w 17144607"/>
              <a:gd name="connsiteY34" fmla="*/ 2246112 h 3168958"/>
              <a:gd name="connsiteX35" fmla="*/ 15610776 w 17144607"/>
              <a:gd name="connsiteY35" fmla="*/ 2291184 h 3168958"/>
              <a:gd name="connsiteX36" fmla="*/ 14487464 w 17144607"/>
              <a:gd name="connsiteY36" fmla="*/ 2468467 h 3168958"/>
              <a:gd name="connsiteX37" fmla="*/ 13348430 w 17144607"/>
              <a:gd name="connsiteY37" fmla="*/ 1670818 h 3168958"/>
              <a:gd name="connsiteX38" fmla="*/ 12771981 w 17144607"/>
              <a:gd name="connsiteY38" fmla="*/ 1203227 h 3168958"/>
              <a:gd name="connsiteX39" fmla="*/ 12310824 w 17144607"/>
              <a:gd name="connsiteY39" fmla="*/ 1031035 h 3168958"/>
              <a:gd name="connsiteX40" fmla="*/ 11871930 w 17144607"/>
              <a:gd name="connsiteY40" fmla="*/ 857853 h 3168958"/>
              <a:gd name="connsiteX41" fmla="*/ 11423638 w 17144607"/>
              <a:gd name="connsiteY41" fmla="*/ 630243 h 3168958"/>
              <a:gd name="connsiteX42" fmla="*/ 10906566 w 17144607"/>
              <a:gd name="connsiteY42" fmla="*/ 441721 h 3168958"/>
              <a:gd name="connsiteX43" fmla="*/ 10495878 w 17144607"/>
              <a:gd name="connsiteY43" fmla="*/ 212627 h 3168958"/>
              <a:gd name="connsiteX44" fmla="*/ 10038678 w 17144607"/>
              <a:gd name="connsiteY44" fmla="*/ 179970 h 3168958"/>
              <a:gd name="connsiteX45" fmla="*/ 8895678 w 17144607"/>
              <a:gd name="connsiteY45" fmla="*/ 33012 h 3168958"/>
              <a:gd name="connsiteX46" fmla="*/ 7491421 w 17144607"/>
              <a:gd name="connsiteY46" fmla="*/ 16684 h 3168958"/>
              <a:gd name="connsiteX47" fmla="*/ 6805621 w 17144607"/>
              <a:gd name="connsiteY47" fmla="*/ 355 h 3168958"/>
              <a:gd name="connsiteX48" fmla="*/ 5662621 w 17144607"/>
              <a:gd name="connsiteY48" fmla="*/ 33012 h 3168958"/>
              <a:gd name="connsiteX49" fmla="*/ 5025806 w 17144607"/>
              <a:gd name="connsiteY49" fmla="*/ 98327 h 3168958"/>
              <a:gd name="connsiteX50" fmla="*/ 3899135 w 17144607"/>
              <a:gd name="connsiteY50" fmla="*/ 147312 h 3168958"/>
              <a:gd name="connsiteX51" fmla="*/ 3099035 w 17144607"/>
              <a:gd name="connsiteY51" fmla="*/ 326927 h 3168958"/>
              <a:gd name="connsiteX52" fmla="*/ 2266278 w 17144607"/>
              <a:gd name="connsiteY52" fmla="*/ 522870 h 3168958"/>
              <a:gd name="connsiteX53" fmla="*/ 1841735 w 17144607"/>
              <a:gd name="connsiteY53" fmla="*/ 686155 h 3168958"/>
              <a:gd name="connsiteX54" fmla="*/ 1417192 w 17144607"/>
              <a:gd name="connsiteY54" fmla="*/ 849441 h 3168958"/>
              <a:gd name="connsiteX55" fmla="*/ 862021 w 17144607"/>
              <a:gd name="connsiteY55" fmla="*/ 1176012 h 3168958"/>
              <a:gd name="connsiteX56" fmla="*/ 437478 w 17144607"/>
              <a:gd name="connsiteY56" fmla="*/ 1502584 h 3168958"/>
              <a:gd name="connsiteX57" fmla="*/ 159892 w 17144607"/>
              <a:gd name="connsiteY57" fmla="*/ 1861812 h 3168958"/>
              <a:gd name="connsiteX58" fmla="*/ 12935 w 17144607"/>
              <a:gd name="connsiteY58" fmla="*/ 2384327 h 3168958"/>
              <a:gd name="connsiteX59" fmla="*/ 12935 w 17144607"/>
              <a:gd name="connsiteY59" fmla="*/ 2694570 h 3168958"/>
              <a:gd name="connsiteX60" fmla="*/ 61921 w 17144607"/>
              <a:gd name="connsiteY60" fmla="*/ 2906841 h 3168958"/>
              <a:gd name="connsiteX61" fmla="*/ 143563 w 17144607"/>
              <a:gd name="connsiteY61" fmla="*/ 3021141 h 3168958"/>
              <a:gd name="connsiteX0" fmla="*/ 45592 w 17142473"/>
              <a:gd name="connsiteY0" fmla="*/ 2972155 h 3168958"/>
              <a:gd name="connsiteX1" fmla="*/ 421149 w 17142473"/>
              <a:gd name="connsiteY1" fmla="*/ 2972155 h 3168958"/>
              <a:gd name="connsiteX2" fmla="*/ 772398 w 17142473"/>
              <a:gd name="connsiteY2" fmla="*/ 2881120 h 3168958"/>
              <a:gd name="connsiteX3" fmla="*/ 1327539 w 17142473"/>
              <a:gd name="connsiteY3" fmla="*/ 2822733 h 3168958"/>
              <a:gd name="connsiteX4" fmla="*/ 1834071 w 17142473"/>
              <a:gd name="connsiteY4" fmla="*/ 2634418 h 3168958"/>
              <a:gd name="connsiteX5" fmla="*/ 2119645 w 17142473"/>
              <a:gd name="connsiteY5" fmla="*/ 2686524 h 3168958"/>
              <a:gd name="connsiteX6" fmla="*/ 2707146 w 17142473"/>
              <a:gd name="connsiteY6" fmla="*/ 2774429 h 3168958"/>
              <a:gd name="connsiteX7" fmla="*/ 3229668 w 17142473"/>
              <a:gd name="connsiteY7" fmla="*/ 2807087 h 3168958"/>
              <a:gd name="connsiteX8" fmla="*/ 3597243 w 17142473"/>
              <a:gd name="connsiteY8" fmla="*/ 2830352 h 3168958"/>
              <a:gd name="connsiteX9" fmla="*/ 4265695 w 17142473"/>
              <a:gd name="connsiteY9" fmla="*/ 2775782 h 3168958"/>
              <a:gd name="connsiteX10" fmla="*/ 4797202 w 17142473"/>
              <a:gd name="connsiteY10" fmla="*/ 2483211 h 3168958"/>
              <a:gd name="connsiteX11" fmla="*/ 5057801 w 17142473"/>
              <a:gd name="connsiteY11" fmla="*/ 2708001 h 3168958"/>
              <a:gd name="connsiteX12" fmla="*/ 5653305 w 17142473"/>
              <a:gd name="connsiteY12" fmla="*/ 2669767 h 3168958"/>
              <a:gd name="connsiteX13" fmla="*/ 6102830 w 17142473"/>
              <a:gd name="connsiteY13" fmla="*/ 2761474 h 3168958"/>
              <a:gd name="connsiteX14" fmla="*/ 6429748 w 17142473"/>
              <a:gd name="connsiteY14" fmla="*/ 2814271 h 3168958"/>
              <a:gd name="connsiteX15" fmla="*/ 6821628 w 17142473"/>
              <a:gd name="connsiteY15" fmla="*/ 2756560 h 3168958"/>
              <a:gd name="connsiteX16" fmla="*/ 7172506 w 17142473"/>
              <a:gd name="connsiteY16" fmla="*/ 2806230 h 3168958"/>
              <a:gd name="connsiteX17" fmla="*/ 7663048 w 17142473"/>
              <a:gd name="connsiteY17" fmla="*/ 2630420 h 3168958"/>
              <a:gd name="connsiteX18" fmla="*/ 8103587 w 17142473"/>
              <a:gd name="connsiteY18" fmla="*/ 2746504 h 3168958"/>
              <a:gd name="connsiteX19" fmla="*/ 8593441 w 17142473"/>
              <a:gd name="connsiteY19" fmla="*/ 2719437 h 3168958"/>
              <a:gd name="connsiteX20" fmla="*/ 9018316 w 17142473"/>
              <a:gd name="connsiteY20" fmla="*/ 2715619 h 3168958"/>
              <a:gd name="connsiteX21" fmla="*/ 9164589 w 17142473"/>
              <a:gd name="connsiteY21" fmla="*/ 2705550 h 3168958"/>
              <a:gd name="connsiteX22" fmla="*/ 9833746 w 17142473"/>
              <a:gd name="connsiteY22" fmla="*/ 2688552 h 3168958"/>
              <a:gd name="connsiteX23" fmla="*/ 10446549 w 17142473"/>
              <a:gd name="connsiteY23" fmla="*/ 2668413 h 3168958"/>
              <a:gd name="connsiteX24" fmla="*/ 10822765 w 17142473"/>
              <a:gd name="connsiteY24" fmla="*/ 2700395 h 3168958"/>
              <a:gd name="connsiteX25" fmla="*/ 11517586 w 17142473"/>
              <a:gd name="connsiteY25" fmla="*/ 2814030 h 3168958"/>
              <a:gd name="connsiteX26" fmla="*/ 12161388 w 17142473"/>
              <a:gd name="connsiteY26" fmla="*/ 2966560 h 3168958"/>
              <a:gd name="connsiteX27" fmla="*/ 12553278 w 17142473"/>
              <a:gd name="connsiteY27" fmla="*/ 3086455 h 3168958"/>
              <a:gd name="connsiteX28" fmla="*/ 12977821 w 17142473"/>
              <a:gd name="connsiteY28" fmla="*/ 3053798 h 3168958"/>
              <a:gd name="connsiteX29" fmla="*/ 13418692 w 17142473"/>
              <a:gd name="connsiteY29" fmla="*/ 3021141 h 3168958"/>
              <a:gd name="connsiteX30" fmla="*/ 14080742 w 17142473"/>
              <a:gd name="connsiteY30" fmla="*/ 3026584 h 3168958"/>
              <a:gd name="connsiteX31" fmla="*/ 14888758 w 17142473"/>
              <a:gd name="connsiteY31" fmla="*/ 3017182 h 3168958"/>
              <a:gd name="connsiteX32" fmla="*/ 16155460 w 17142473"/>
              <a:gd name="connsiteY32" fmla="*/ 3136431 h 3168958"/>
              <a:gd name="connsiteX33" fmla="*/ 17135485 w 17142473"/>
              <a:gd name="connsiteY33" fmla="*/ 2342989 h 3168958"/>
              <a:gd name="connsiteX34" fmla="*/ 16544851 w 17142473"/>
              <a:gd name="connsiteY34" fmla="*/ 2067176 h 3168958"/>
              <a:gd name="connsiteX35" fmla="*/ 15610776 w 17142473"/>
              <a:gd name="connsiteY35" fmla="*/ 2291184 h 3168958"/>
              <a:gd name="connsiteX36" fmla="*/ 14487464 w 17142473"/>
              <a:gd name="connsiteY36" fmla="*/ 2468467 h 3168958"/>
              <a:gd name="connsiteX37" fmla="*/ 13348430 w 17142473"/>
              <a:gd name="connsiteY37" fmla="*/ 1670818 h 3168958"/>
              <a:gd name="connsiteX38" fmla="*/ 12771981 w 17142473"/>
              <a:gd name="connsiteY38" fmla="*/ 1203227 h 3168958"/>
              <a:gd name="connsiteX39" fmla="*/ 12310824 w 17142473"/>
              <a:gd name="connsiteY39" fmla="*/ 1031035 h 3168958"/>
              <a:gd name="connsiteX40" fmla="*/ 11871930 w 17142473"/>
              <a:gd name="connsiteY40" fmla="*/ 857853 h 3168958"/>
              <a:gd name="connsiteX41" fmla="*/ 11423638 w 17142473"/>
              <a:gd name="connsiteY41" fmla="*/ 630243 h 3168958"/>
              <a:gd name="connsiteX42" fmla="*/ 10906566 w 17142473"/>
              <a:gd name="connsiteY42" fmla="*/ 441721 h 3168958"/>
              <a:gd name="connsiteX43" fmla="*/ 10495878 w 17142473"/>
              <a:gd name="connsiteY43" fmla="*/ 212627 h 3168958"/>
              <a:gd name="connsiteX44" fmla="*/ 10038678 w 17142473"/>
              <a:gd name="connsiteY44" fmla="*/ 179970 h 3168958"/>
              <a:gd name="connsiteX45" fmla="*/ 8895678 w 17142473"/>
              <a:gd name="connsiteY45" fmla="*/ 33012 h 3168958"/>
              <a:gd name="connsiteX46" fmla="*/ 7491421 w 17142473"/>
              <a:gd name="connsiteY46" fmla="*/ 16684 h 3168958"/>
              <a:gd name="connsiteX47" fmla="*/ 6805621 w 17142473"/>
              <a:gd name="connsiteY47" fmla="*/ 355 h 3168958"/>
              <a:gd name="connsiteX48" fmla="*/ 5662621 w 17142473"/>
              <a:gd name="connsiteY48" fmla="*/ 33012 h 3168958"/>
              <a:gd name="connsiteX49" fmla="*/ 5025806 w 17142473"/>
              <a:gd name="connsiteY49" fmla="*/ 98327 h 3168958"/>
              <a:gd name="connsiteX50" fmla="*/ 3899135 w 17142473"/>
              <a:gd name="connsiteY50" fmla="*/ 147312 h 3168958"/>
              <a:gd name="connsiteX51" fmla="*/ 3099035 w 17142473"/>
              <a:gd name="connsiteY51" fmla="*/ 326927 h 3168958"/>
              <a:gd name="connsiteX52" fmla="*/ 2266278 w 17142473"/>
              <a:gd name="connsiteY52" fmla="*/ 522870 h 3168958"/>
              <a:gd name="connsiteX53" fmla="*/ 1841735 w 17142473"/>
              <a:gd name="connsiteY53" fmla="*/ 686155 h 3168958"/>
              <a:gd name="connsiteX54" fmla="*/ 1417192 w 17142473"/>
              <a:gd name="connsiteY54" fmla="*/ 849441 h 3168958"/>
              <a:gd name="connsiteX55" fmla="*/ 862021 w 17142473"/>
              <a:gd name="connsiteY55" fmla="*/ 1176012 h 3168958"/>
              <a:gd name="connsiteX56" fmla="*/ 437478 w 17142473"/>
              <a:gd name="connsiteY56" fmla="*/ 1502584 h 3168958"/>
              <a:gd name="connsiteX57" fmla="*/ 159892 w 17142473"/>
              <a:gd name="connsiteY57" fmla="*/ 1861812 h 3168958"/>
              <a:gd name="connsiteX58" fmla="*/ 12935 w 17142473"/>
              <a:gd name="connsiteY58" fmla="*/ 2384327 h 3168958"/>
              <a:gd name="connsiteX59" fmla="*/ 12935 w 17142473"/>
              <a:gd name="connsiteY59" fmla="*/ 2694570 h 3168958"/>
              <a:gd name="connsiteX60" fmla="*/ 61921 w 17142473"/>
              <a:gd name="connsiteY60" fmla="*/ 2906841 h 3168958"/>
              <a:gd name="connsiteX61" fmla="*/ 143563 w 17142473"/>
              <a:gd name="connsiteY61" fmla="*/ 3021141 h 3168958"/>
              <a:gd name="connsiteX0" fmla="*/ 45592 w 17142800"/>
              <a:gd name="connsiteY0" fmla="*/ 2972155 h 3168958"/>
              <a:gd name="connsiteX1" fmla="*/ 421149 w 17142800"/>
              <a:gd name="connsiteY1" fmla="*/ 2972155 h 3168958"/>
              <a:gd name="connsiteX2" fmla="*/ 772398 w 17142800"/>
              <a:gd name="connsiteY2" fmla="*/ 2881120 h 3168958"/>
              <a:gd name="connsiteX3" fmla="*/ 1327539 w 17142800"/>
              <a:gd name="connsiteY3" fmla="*/ 2822733 h 3168958"/>
              <a:gd name="connsiteX4" fmla="*/ 1834071 w 17142800"/>
              <a:gd name="connsiteY4" fmla="*/ 2634418 h 3168958"/>
              <a:gd name="connsiteX5" fmla="*/ 2119645 w 17142800"/>
              <a:gd name="connsiteY5" fmla="*/ 2686524 h 3168958"/>
              <a:gd name="connsiteX6" fmla="*/ 2707146 w 17142800"/>
              <a:gd name="connsiteY6" fmla="*/ 2774429 h 3168958"/>
              <a:gd name="connsiteX7" fmla="*/ 3229668 w 17142800"/>
              <a:gd name="connsiteY7" fmla="*/ 2807087 h 3168958"/>
              <a:gd name="connsiteX8" fmla="*/ 3597243 w 17142800"/>
              <a:gd name="connsiteY8" fmla="*/ 2830352 h 3168958"/>
              <a:gd name="connsiteX9" fmla="*/ 4265695 w 17142800"/>
              <a:gd name="connsiteY9" fmla="*/ 2775782 h 3168958"/>
              <a:gd name="connsiteX10" fmla="*/ 4797202 w 17142800"/>
              <a:gd name="connsiteY10" fmla="*/ 2483211 h 3168958"/>
              <a:gd name="connsiteX11" fmla="*/ 5057801 w 17142800"/>
              <a:gd name="connsiteY11" fmla="*/ 2708001 h 3168958"/>
              <a:gd name="connsiteX12" fmla="*/ 5653305 w 17142800"/>
              <a:gd name="connsiteY12" fmla="*/ 2669767 h 3168958"/>
              <a:gd name="connsiteX13" fmla="*/ 6102830 w 17142800"/>
              <a:gd name="connsiteY13" fmla="*/ 2761474 h 3168958"/>
              <a:gd name="connsiteX14" fmla="*/ 6429748 w 17142800"/>
              <a:gd name="connsiteY14" fmla="*/ 2814271 h 3168958"/>
              <a:gd name="connsiteX15" fmla="*/ 6821628 w 17142800"/>
              <a:gd name="connsiteY15" fmla="*/ 2756560 h 3168958"/>
              <a:gd name="connsiteX16" fmla="*/ 7172506 w 17142800"/>
              <a:gd name="connsiteY16" fmla="*/ 2806230 h 3168958"/>
              <a:gd name="connsiteX17" fmla="*/ 7663048 w 17142800"/>
              <a:gd name="connsiteY17" fmla="*/ 2630420 h 3168958"/>
              <a:gd name="connsiteX18" fmla="*/ 8103587 w 17142800"/>
              <a:gd name="connsiteY18" fmla="*/ 2746504 h 3168958"/>
              <a:gd name="connsiteX19" fmla="*/ 8593441 w 17142800"/>
              <a:gd name="connsiteY19" fmla="*/ 2719437 h 3168958"/>
              <a:gd name="connsiteX20" fmla="*/ 9018316 w 17142800"/>
              <a:gd name="connsiteY20" fmla="*/ 2715619 h 3168958"/>
              <a:gd name="connsiteX21" fmla="*/ 9164589 w 17142800"/>
              <a:gd name="connsiteY21" fmla="*/ 2705550 h 3168958"/>
              <a:gd name="connsiteX22" fmla="*/ 9833746 w 17142800"/>
              <a:gd name="connsiteY22" fmla="*/ 2688552 h 3168958"/>
              <a:gd name="connsiteX23" fmla="*/ 10446549 w 17142800"/>
              <a:gd name="connsiteY23" fmla="*/ 2668413 h 3168958"/>
              <a:gd name="connsiteX24" fmla="*/ 10822765 w 17142800"/>
              <a:gd name="connsiteY24" fmla="*/ 2700395 h 3168958"/>
              <a:gd name="connsiteX25" fmla="*/ 11517586 w 17142800"/>
              <a:gd name="connsiteY25" fmla="*/ 2814030 h 3168958"/>
              <a:gd name="connsiteX26" fmla="*/ 12161388 w 17142800"/>
              <a:gd name="connsiteY26" fmla="*/ 2966560 h 3168958"/>
              <a:gd name="connsiteX27" fmla="*/ 12553278 w 17142800"/>
              <a:gd name="connsiteY27" fmla="*/ 3086455 h 3168958"/>
              <a:gd name="connsiteX28" fmla="*/ 12977821 w 17142800"/>
              <a:gd name="connsiteY28" fmla="*/ 3053798 h 3168958"/>
              <a:gd name="connsiteX29" fmla="*/ 13418692 w 17142800"/>
              <a:gd name="connsiteY29" fmla="*/ 3021141 h 3168958"/>
              <a:gd name="connsiteX30" fmla="*/ 14080742 w 17142800"/>
              <a:gd name="connsiteY30" fmla="*/ 3026584 h 3168958"/>
              <a:gd name="connsiteX31" fmla="*/ 14888758 w 17142800"/>
              <a:gd name="connsiteY31" fmla="*/ 3017182 h 3168958"/>
              <a:gd name="connsiteX32" fmla="*/ 16155460 w 17142800"/>
              <a:gd name="connsiteY32" fmla="*/ 3136431 h 3168958"/>
              <a:gd name="connsiteX33" fmla="*/ 17135485 w 17142800"/>
              <a:gd name="connsiteY33" fmla="*/ 2342989 h 3168958"/>
              <a:gd name="connsiteX34" fmla="*/ 16544851 w 17142800"/>
              <a:gd name="connsiteY34" fmla="*/ 2067176 h 3168958"/>
              <a:gd name="connsiteX35" fmla="*/ 15487826 w 17142800"/>
              <a:gd name="connsiteY35" fmla="*/ 2219601 h 3168958"/>
              <a:gd name="connsiteX36" fmla="*/ 14487464 w 17142800"/>
              <a:gd name="connsiteY36" fmla="*/ 2468467 h 3168958"/>
              <a:gd name="connsiteX37" fmla="*/ 13348430 w 17142800"/>
              <a:gd name="connsiteY37" fmla="*/ 1670818 h 3168958"/>
              <a:gd name="connsiteX38" fmla="*/ 12771981 w 17142800"/>
              <a:gd name="connsiteY38" fmla="*/ 1203227 h 3168958"/>
              <a:gd name="connsiteX39" fmla="*/ 12310824 w 17142800"/>
              <a:gd name="connsiteY39" fmla="*/ 1031035 h 3168958"/>
              <a:gd name="connsiteX40" fmla="*/ 11871930 w 17142800"/>
              <a:gd name="connsiteY40" fmla="*/ 857853 h 3168958"/>
              <a:gd name="connsiteX41" fmla="*/ 11423638 w 17142800"/>
              <a:gd name="connsiteY41" fmla="*/ 630243 h 3168958"/>
              <a:gd name="connsiteX42" fmla="*/ 10906566 w 17142800"/>
              <a:gd name="connsiteY42" fmla="*/ 441721 h 3168958"/>
              <a:gd name="connsiteX43" fmla="*/ 10495878 w 17142800"/>
              <a:gd name="connsiteY43" fmla="*/ 212627 h 3168958"/>
              <a:gd name="connsiteX44" fmla="*/ 10038678 w 17142800"/>
              <a:gd name="connsiteY44" fmla="*/ 179970 h 3168958"/>
              <a:gd name="connsiteX45" fmla="*/ 8895678 w 17142800"/>
              <a:gd name="connsiteY45" fmla="*/ 33012 h 3168958"/>
              <a:gd name="connsiteX46" fmla="*/ 7491421 w 17142800"/>
              <a:gd name="connsiteY46" fmla="*/ 16684 h 3168958"/>
              <a:gd name="connsiteX47" fmla="*/ 6805621 w 17142800"/>
              <a:gd name="connsiteY47" fmla="*/ 355 h 3168958"/>
              <a:gd name="connsiteX48" fmla="*/ 5662621 w 17142800"/>
              <a:gd name="connsiteY48" fmla="*/ 33012 h 3168958"/>
              <a:gd name="connsiteX49" fmla="*/ 5025806 w 17142800"/>
              <a:gd name="connsiteY49" fmla="*/ 98327 h 3168958"/>
              <a:gd name="connsiteX50" fmla="*/ 3899135 w 17142800"/>
              <a:gd name="connsiteY50" fmla="*/ 147312 h 3168958"/>
              <a:gd name="connsiteX51" fmla="*/ 3099035 w 17142800"/>
              <a:gd name="connsiteY51" fmla="*/ 326927 h 3168958"/>
              <a:gd name="connsiteX52" fmla="*/ 2266278 w 17142800"/>
              <a:gd name="connsiteY52" fmla="*/ 522870 h 3168958"/>
              <a:gd name="connsiteX53" fmla="*/ 1841735 w 17142800"/>
              <a:gd name="connsiteY53" fmla="*/ 686155 h 3168958"/>
              <a:gd name="connsiteX54" fmla="*/ 1417192 w 17142800"/>
              <a:gd name="connsiteY54" fmla="*/ 849441 h 3168958"/>
              <a:gd name="connsiteX55" fmla="*/ 862021 w 17142800"/>
              <a:gd name="connsiteY55" fmla="*/ 1176012 h 3168958"/>
              <a:gd name="connsiteX56" fmla="*/ 437478 w 17142800"/>
              <a:gd name="connsiteY56" fmla="*/ 1502584 h 3168958"/>
              <a:gd name="connsiteX57" fmla="*/ 159892 w 17142800"/>
              <a:gd name="connsiteY57" fmla="*/ 1861812 h 3168958"/>
              <a:gd name="connsiteX58" fmla="*/ 12935 w 17142800"/>
              <a:gd name="connsiteY58" fmla="*/ 2384327 h 3168958"/>
              <a:gd name="connsiteX59" fmla="*/ 12935 w 17142800"/>
              <a:gd name="connsiteY59" fmla="*/ 2694570 h 3168958"/>
              <a:gd name="connsiteX60" fmla="*/ 61921 w 17142800"/>
              <a:gd name="connsiteY60" fmla="*/ 2906841 h 3168958"/>
              <a:gd name="connsiteX61" fmla="*/ 143563 w 17142800"/>
              <a:gd name="connsiteY61" fmla="*/ 3021141 h 3168958"/>
              <a:gd name="connsiteX0" fmla="*/ 45592 w 17142800"/>
              <a:gd name="connsiteY0" fmla="*/ 2972155 h 3168958"/>
              <a:gd name="connsiteX1" fmla="*/ 421149 w 17142800"/>
              <a:gd name="connsiteY1" fmla="*/ 2972155 h 3168958"/>
              <a:gd name="connsiteX2" fmla="*/ 772398 w 17142800"/>
              <a:gd name="connsiteY2" fmla="*/ 2881120 h 3168958"/>
              <a:gd name="connsiteX3" fmla="*/ 1327539 w 17142800"/>
              <a:gd name="connsiteY3" fmla="*/ 2822733 h 3168958"/>
              <a:gd name="connsiteX4" fmla="*/ 1834071 w 17142800"/>
              <a:gd name="connsiteY4" fmla="*/ 2634418 h 3168958"/>
              <a:gd name="connsiteX5" fmla="*/ 2119645 w 17142800"/>
              <a:gd name="connsiteY5" fmla="*/ 2686524 h 3168958"/>
              <a:gd name="connsiteX6" fmla="*/ 2707146 w 17142800"/>
              <a:gd name="connsiteY6" fmla="*/ 2774429 h 3168958"/>
              <a:gd name="connsiteX7" fmla="*/ 3229668 w 17142800"/>
              <a:gd name="connsiteY7" fmla="*/ 2807087 h 3168958"/>
              <a:gd name="connsiteX8" fmla="*/ 3597243 w 17142800"/>
              <a:gd name="connsiteY8" fmla="*/ 2830352 h 3168958"/>
              <a:gd name="connsiteX9" fmla="*/ 4265695 w 17142800"/>
              <a:gd name="connsiteY9" fmla="*/ 2775782 h 3168958"/>
              <a:gd name="connsiteX10" fmla="*/ 4797202 w 17142800"/>
              <a:gd name="connsiteY10" fmla="*/ 2483211 h 3168958"/>
              <a:gd name="connsiteX11" fmla="*/ 5057801 w 17142800"/>
              <a:gd name="connsiteY11" fmla="*/ 2708001 h 3168958"/>
              <a:gd name="connsiteX12" fmla="*/ 5653305 w 17142800"/>
              <a:gd name="connsiteY12" fmla="*/ 2669767 h 3168958"/>
              <a:gd name="connsiteX13" fmla="*/ 6102830 w 17142800"/>
              <a:gd name="connsiteY13" fmla="*/ 2761474 h 3168958"/>
              <a:gd name="connsiteX14" fmla="*/ 6429748 w 17142800"/>
              <a:gd name="connsiteY14" fmla="*/ 2814271 h 3168958"/>
              <a:gd name="connsiteX15" fmla="*/ 6821628 w 17142800"/>
              <a:gd name="connsiteY15" fmla="*/ 2756560 h 3168958"/>
              <a:gd name="connsiteX16" fmla="*/ 7172506 w 17142800"/>
              <a:gd name="connsiteY16" fmla="*/ 2806230 h 3168958"/>
              <a:gd name="connsiteX17" fmla="*/ 7663048 w 17142800"/>
              <a:gd name="connsiteY17" fmla="*/ 2630420 h 3168958"/>
              <a:gd name="connsiteX18" fmla="*/ 8103587 w 17142800"/>
              <a:gd name="connsiteY18" fmla="*/ 2746504 h 3168958"/>
              <a:gd name="connsiteX19" fmla="*/ 8593441 w 17142800"/>
              <a:gd name="connsiteY19" fmla="*/ 2719437 h 3168958"/>
              <a:gd name="connsiteX20" fmla="*/ 9018316 w 17142800"/>
              <a:gd name="connsiteY20" fmla="*/ 2715619 h 3168958"/>
              <a:gd name="connsiteX21" fmla="*/ 9164589 w 17142800"/>
              <a:gd name="connsiteY21" fmla="*/ 2705550 h 3168958"/>
              <a:gd name="connsiteX22" fmla="*/ 9833746 w 17142800"/>
              <a:gd name="connsiteY22" fmla="*/ 2688552 h 3168958"/>
              <a:gd name="connsiteX23" fmla="*/ 10446549 w 17142800"/>
              <a:gd name="connsiteY23" fmla="*/ 2668413 h 3168958"/>
              <a:gd name="connsiteX24" fmla="*/ 10822765 w 17142800"/>
              <a:gd name="connsiteY24" fmla="*/ 2700395 h 3168958"/>
              <a:gd name="connsiteX25" fmla="*/ 11517586 w 17142800"/>
              <a:gd name="connsiteY25" fmla="*/ 2814030 h 3168958"/>
              <a:gd name="connsiteX26" fmla="*/ 12161388 w 17142800"/>
              <a:gd name="connsiteY26" fmla="*/ 2966560 h 3168958"/>
              <a:gd name="connsiteX27" fmla="*/ 12553278 w 17142800"/>
              <a:gd name="connsiteY27" fmla="*/ 3086455 h 3168958"/>
              <a:gd name="connsiteX28" fmla="*/ 12977821 w 17142800"/>
              <a:gd name="connsiteY28" fmla="*/ 3053798 h 3168958"/>
              <a:gd name="connsiteX29" fmla="*/ 13418692 w 17142800"/>
              <a:gd name="connsiteY29" fmla="*/ 3021141 h 3168958"/>
              <a:gd name="connsiteX30" fmla="*/ 14080742 w 17142800"/>
              <a:gd name="connsiteY30" fmla="*/ 3026584 h 3168958"/>
              <a:gd name="connsiteX31" fmla="*/ 14888758 w 17142800"/>
              <a:gd name="connsiteY31" fmla="*/ 3017182 h 3168958"/>
              <a:gd name="connsiteX32" fmla="*/ 16155460 w 17142800"/>
              <a:gd name="connsiteY32" fmla="*/ 3136431 h 3168958"/>
              <a:gd name="connsiteX33" fmla="*/ 17135485 w 17142800"/>
              <a:gd name="connsiteY33" fmla="*/ 2342989 h 3168958"/>
              <a:gd name="connsiteX34" fmla="*/ 16544851 w 17142800"/>
              <a:gd name="connsiteY34" fmla="*/ 2067176 h 3168958"/>
              <a:gd name="connsiteX35" fmla="*/ 15487826 w 17142800"/>
              <a:gd name="connsiteY35" fmla="*/ 2219601 h 3168958"/>
              <a:gd name="connsiteX36" fmla="*/ 14487464 w 17142800"/>
              <a:gd name="connsiteY36" fmla="*/ 2361100 h 3168958"/>
              <a:gd name="connsiteX37" fmla="*/ 13348430 w 17142800"/>
              <a:gd name="connsiteY37" fmla="*/ 1670818 h 3168958"/>
              <a:gd name="connsiteX38" fmla="*/ 12771981 w 17142800"/>
              <a:gd name="connsiteY38" fmla="*/ 1203227 h 3168958"/>
              <a:gd name="connsiteX39" fmla="*/ 12310824 w 17142800"/>
              <a:gd name="connsiteY39" fmla="*/ 1031035 h 3168958"/>
              <a:gd name="connsiteX40" fmla="*/ 11871930 w 17142800"/>
              <a:gd name="connsiteY40" fmla="*/ 857853 h 3168958"/>
              <a:gd name="connsiteX41" fmla="*/ 11423638 w 17142800"/>
              <a:gd name="connsiteY41" fmla="*/ 630243 h 3168958"/>
              <a:gd name="connsiteX42" fmla="*/ 10906566 w 17142800"/>
              <a:gd name="connsiteY42" fmla="*/ 441721 h 3168958"/>
              <a:gd name="connsiteX43" fmla="*/ 10495878 w 17142800"/>
              <a:gd name="connsiteY43" fmla="*/ 212627 h 3168958"/>
              <a:gd name="connsiteX44" fmla="*/ 10038678 w 17142800"/>
              <a:gd name="connsiteY44" fmla="*/ 179970 h 3168958"/>
              <a:gd name="connsiteX45" fmla="*/ 8895678 w 17142800"/>
              <a:gd name="connsiteY45" fmla="*/ 33012 h 3168958"/>
              <a:gd name="connsiteX46" fmla="*/ 7491421 w 17142800"/>
              <a:gd name="connsiteY46" fmla="*/ 16684 h 3168958"/>
              <a:gd name="connsiteX47" fmla="*/ 6805621 w 17142800"/>
              <a:gd name="connsiteY47" fmla="*/ 355 h 3168958"/>
              <a:gd name="connsiteX48" fmla="*/ 5662621 w 17142800"/>
              <a:gd name="connsiteY48" fmla="*/ 33012 h 3168958"/>
              <a:gd name="connsiteX49" fmla="*/ 5025806 w 17142800"/>
              <a:gd name="connsiteY49" fmla="*/ 98327 h 3168958"/>
              <a:gd name="connsiteX50" fmla="*/ 3899135 w 17142800"/>
              <a:gd name="connsiteY50" fmla="*/ 147312 h 3168958"/>
              <a:gd name="connsiteX51" fmla="*/ 3099035 w 17142800"/>
              <a:gd name="connsiteY51" fmla="*/ 326927 h 3168958"/>
              <a:gd name="connsiteX52" fmla="*/ 2266278 w 17142800"/>
              <a:gd name="connsiteY52" fmla="*/ 522870 h 3168958"/>
              <a:gd name="connsiteX53" fmla="*/ 1841735 w 17142800"/>
              <a:gd name="connsiteY53" fmla="*/ 686155 h 3168958"/>
              <a:gd name="connsiteX54" fmla="*/ 1417192 w 17142800"/>
              <a:gd name="connsiteY54" fmla="*/ 849441 h 3168958"/>
              <a:gd name="connsiteX55" fmla="*/ 862021 w 17142800"/>
              <a:gd name="connsiteY55" fmla="*/ 1176012 h 3168958"/>
              <a:gd name="connsiteX56" fmla="*/ 437478 w 17142800"/>
              <a:gd name="connsiteY56" fmla="*/ 1502584 h 3168958"/>
              <a:gd name="connsiteX57" fmla="*/ 159892 w 17142800"/>
              <a:gd name="connsiteY57" fmla="*/ 1861812 h 3168958"/>
              <a:gd name="connsiteX58" fmla="*/ 12935 w 17142800"/>
              <a:gd name="connsiteY58" fmla="*/ 2384327 h 3168958"/>
              <a:gd name="connsiteX59" fmla="*/ 12935 w 17142800"/>
              <a:gd name="connsiteY59" fmla="*/ 2694570 h 3168958"/>
              <a:gd name="connsiteX60" fmla="*/ 61921 w 17142800"/>
              <a:gd name="connsiteY60" fmla="*/ 2906841 h 3168958"/>
              <a:gd name="connsiteX61" fmla="*/ 143563 w 17142800"/>
              <a:gd name="connsiteY61" fmla="*/ 3021141 h 3168958"/>
              <a:gd name="connsiteX0" fmla="*/ 45592 w 17145640"/>
              <a:gd name="connsiteY0" fmla="*/ 2972155 h 3089229"/>
              <a:gd name="connsiteX1" fmla="*/ 421149 w 17145640"/>
              <a:gd name="connsiteY1" fmla="*/ 2972155 h 3089229"/>
              <a:gd name="connsiteX2" fmla="*/ 772398 w 17145640"/>
              <a:gd name="connsiteY2" fmla="*/ 2881120 h 3089229"/>
              <a:gd name="connsiteX3" fmla="*/ 1327539 w 17145640"/>
              <a:gd name="connsiteY3" fmla="*/ 2822733 h 3089229"/>
              <a:gd name="connsiteX4" fmla="*/ 1834071 w 17145640"/>
              <a:gd name="connsiteY4" fmla="*/ 2634418 h 3089229"/>
              <a:gd name="connsiteX5" fmla="*/ 2119645 w 17145640"/>
              <a:gd name="connsiteY5" fmla="*/ 2686524 h 3089229"/>
              <a:gd name="connsiteX6" fmla="*/ 2707146 w 17145640"/>
              <a:gd name="connsiteY6" fmla="*/ 2774429 h 3089229"/>
              <a:gd name="connsiteX7" fmla="*/ 3229668 w 17145640"/>
              <a:gd name="connsiteY7" fmla="*/ 2807087 h 3089229"/>
              <a:gd name="connsiteX8" fmla="*/ 3597243 w 17145640"/>
              <a:gd name="connsiteY8" fmla="*/ 2830352 h 3089229"/>
              <a:gd name="connsiteX9" fmla="*/ 4265695 w 17145640"/>
              <a:gd name="connsiteY9" fmla="*/ 2775782 h 3089229"/>
              <a:gd name="connsiteX10" fmla="*/ 4797202 w 17145640"/>
              <a:gd name="connsiteY10" fmla="*/ 2483211 h 3089229"/>
              <a:gd name="connsiteX11" fmla="*/ 5057801 w 17145640"/>
              <a:gd name="connsiteY11" fmla="*/ 2708001 h 3089229"/>
              <a:gd name="connsiteX12" fmla="*/ 5653305 w 17145640"/>
              <a:gd name="connsiteY12" fmla="*/ 2669767 h 3089229"/>
              <a:gd name="connsiteX13" fmla="*/ 6102830 w 17145640"/>
              <a:gd name="connsiteY13" fmla="*/ 2761474 h 3089229"/>
              <a:gd name="connsiteX14" fmla="*/ 6429748 w 17145640"/>
              <a:gd name="connsiteY14" fmla="*/ 2814271 h 3089229"/>
              <a:gd name="connsiteX15" fmla="*/ 6821628 w 17145640"/>
              <a:gd name="connsiteY15" fmla="*/ 2756560 h 3089229"/>
              <a:gd name="connsiteX16" fmla="*/ 7172506 w 17145640"/>
              <a:gd name="connsiteY16" fmla="*/ 2806230 h 3089229"/>
              <a:gd name="connsiteX17" fmla="*/ 7663048 w 17145640"/>
              <a:gd name="connsiteY17" fmla="*/ 2630420 h 3089229"/>
              <a:gd name="connsiteX18" fmla="*/ 8103587 w 17145640"/>
              <a:gd name="connsiteY18" fmla="*/ 2746504 h 3089229"/>
              <a:gd name="connsiteX19" fmla="*/ 8593441 w 17145640"/>
              <a:gd name="connsiteY19" fmla="*/ 2719437 h 3089229"/>
              <a:gd name="connsiteX20" fmla="*/ 9018316 w 17145640"/>
              <a:gd name="connsiteY20" fmla="*/ 2715619 h 3089229"/>
              <a:gd name="connsiteX21" fmla="*/ 9164589 w 17145640"/>
              <a:gd name="connsiteY21" fmla="*/ 2705550 h 3089229"/>
              <a:gd name="connsiteX22" fmla="*/ 9833746 w 17145640"/>
              <a:gd name="connsiteY22" fmla="*/ 2688552 h 3089229"/>
              <a:gd name="connsiteX23" fmla="*/ 10446549 w 17145640"/>
              <a:gd name="connsiteY23" fmla="*/ 2668413 h 3089229"/>
              <a:gd name="connsiteX24" fmla="*/ 10822765 w 17145640"/>
              <a:gd name="connsiteY24" fmla="*/ 2700395 h 3089229"/>
              <a:gd name="connsiteX25" fmla="*/ 11517586 w 17145640"/>
              <a:gd name="connsiteY25" fmla="*/ 2814030 h 3089229"/>
              <a:gd name="connsiteX26" fmla="*/ 12161388 w 17145640"/>
              <a:gd name="connsiteY26" fmla="*/ 2966560 h 3089229"/>
              <a:gd name="connsiteX27" fmla="*/ 12553278 w 17145640"/>
              <a:gd name="connsiteY27" fmla="*/ 3086455 h 3089229"/>
              <a:gd name="connsiteX28" fmla="*/ 12977821 w 17145640"/>
              <a:gd name="connsiteY28" fmla="*/ 3053798 h 3089229"/>
              <a:gd name="connsiteX29" fmla="*/ 13418692 w 17145640"/>
              <a:gd name="connsiteY29" fmla="*/ 3021141 h 3089229"/>
              <a:gd name="connsiteX30" fmla="*/ 14080742 w 17145640"/>
              <a:gd name="connsiteY30" fmla="*/ 3026584 h 3089229"/>
              <a:gd name="connsiteX31" fmla="*/ 14888758 w 17145640"/>
              <a:gd name="connsiteY31" fmla="*/ 3017182 h 3089229"/>
              <a:gd name="connsiteX32" fmla="*/ 16073502 w 17145640"/>
              <a:gd name="connsiteY32" fmla="*/ 2492243 h 3089229"/>
              <a:gd name="connsiteX33" fmla="*/ 17135485 w 17145640"/>
              <a:gd name="connsiteY33" fmla="*/ 2342989 h 3089229"/>
              <a:gd name="connsiteX34" fmla="*/ 16544851 w 17145640"/>
              <a:gd name="connsiteY34" fmla="*/ 2067176 h 3089229"/>
              <a:gd name="connsiteX35" fmla="*/ 15487826 w 17145640"/>
              <a:gd name="connsiteY35" fmla="*/ 2219601 h 3089229"/>
              <a:gd name="connsiteX36" fmla="*/ 14487464 w 17145640"/>
              <a:gd name="connsiteY36" fmla="*/ 2361100 h 3089229"/>
              <a:gd name="connsiteX37" fmla="*/ 13348430 w 17145640"/>
              <a:gd name="connsiteY37" fmla="*/ 1670818 h 3089229"/>
              <a:gd name="connsiteX38" fmla="*/ 12771981 w 17145640"/>
              <a:gd name="connsiteY38" fmla="*/ 1203227 h 3089229"/>
              <a:gd name="connsiteX39" fmla="*/ 12310824 w 17145640"/>
              <a:gd name="connsiteY39" fmla="*/ 1031035 h 3089229"/>
              <a:gd name="connsiteX40" fmla="*/ 11871930 w 17145640"/>
              <a:gd name="connsiteY40" fmla="*/ 857853 h 3089229"/>
              <a:gd name="connsiteX41" fmla="*/ 11423638 w 17145640"/>
              <a:gd name="connsiteY41" fmla="*/ 630243 h 3089229"/>
              <a:gd name="connsiteX42" fmla="*/ 10906566 w 17145640"/>
              <a:gd name="connsiteY42" fmla="*/ 441721 h 3089229"/>
              <a:gd name="connsiteX43" fmla="*/ 10495878 w 17145640"/>
              <a:gd name="connsiteY43" fmla="*/ 212627 h 3089229"/>
              <a:gd name="connsiteX44" fmla="*/ 10038678 w 17145640"/>
              <a:gd name="connsiteY44" fmla="*/ 179970 h 3089229"/>
              <a:gd name="connsiteX45" fmla="*/ 8895678 w 17145640"/>
              <a:gd name="connsiteY45" fmla="*/ 33012 h 3089229"/>
              <a:gd name="connsiteX46" fmla="*/ 7491421 w 17145640"/>
              <a:gd name="connsiteY46" fmla="*/ 16684 h 3089229"/>
              <a:gd name="connsiteX47" fmla="*/ 6805621 w 17145640"/>
              <a:gd name="connsiteY47" fmla="*/ 355 h 3089229"/>
              <a:gd name="connsiteX48" fmla="*/ 5662621 w 17145640"/>
              <a:gd name="connsiteY48" fmla="*/ 33012 h 3089229"/>
              <a:gd name="connsiteX49" fmla="*/ 5025806 w 17145640"/>
              <a:gd name="connsiteY49" fmla="*/ 98327 h 3089229"/>
              <a:gd name="connsiteX50" fmla="*/ 3899135 w 17145640"/>
              <a:gd name="connsiteY50" fmla="*/ 147312 h 3089229"/>
              <a:gd name="connsiteX51" fmla="*/ 3099035 w 17145640"/>
              <a:gd name="connsiteY51" fmla="*/ 326927 h 3089229"/>
              <a:gd name="connsiteX52" fmla="*/ 2266278 w 17145640"/>
              <a:gd name="connsiteY52" fmla="*/ 522870 h 3089229"/>
              <a:gd name="connsiteX53" fmla="*/ 1841735 w 17145640"/>
              <a:gd name="connsiteY53" fmla="*/ 686155 h 3089229"/>
              <a:gd name="connsiteX54" fmla="*/ 1417192 w 17145640"/>
              <a:gd name="connsiteY54" fmla="*/ 849441 h 3089229"/>
              <a:gd name="connsiteX55" fmla="*/ 862021 w 17145640"/>
              <a:gd name="connsiteY55" fmla="*/ 1176012 h 3089229"/>
              <a:gd name="connsiteX56" fmla="*/ 437478 w 17145640"/>
              <a:gd name="connsiteY56" fmla="*/ 1502584 h 3089229"/>
              <a:gd name="connsiteX57" fmla="*/ 159892 w 17145640"/>
              <a:gd name="connsiteY57" fmla="*/ 1861812 h 3089229"/>
              <a:gd name="connsiteX58" fmla="*/ 12935 w 17145640"/>
              <a:gd name="connsiteY58" fmla="*/ 2384327 h 3089229"/>
              <a:gd name="connsiteX59" fmla="*/ 12935 w 17145640"/>
              <a:gd name="connsiteY59" fmla="*/ 2694570 h 3089229"/>
              <a:gd name="connsiteX60" fmla="*/ 61921 w 17145640"/>
              <a:gd name="connsiteY60" fmla="*/ 2906841 h 3089229"/>
              <a:gd name="connsiteX61" fmla="*/ 143563 w 17145640"/>
              <a:gd name="connsiteY61" fmla="*/ 3021141 h 3089229"/>
              <a:gd name="connsiteX0" fmla="*/ 45592 w 17145640"/>
              <a:gd name="connsiteY0" fmla="*/ 2972155 h 3089229"/>
              <a:gd name="connsiteX1" fmla="*/ 421149 w 17145640"/>
              <a:gd name="connsiteY1" fmla="*/ 2972155 h 3089229"/>
              <a:gd name="connsiteX2" fmla="*/ 772398 w 17145640"/>
              <a:gd name="connsiteY2" fmla="*/ 2881120 h 3089229"/>
              <a:gd name="connsiteX3" fmla="*/ 1327539 w 17145640"/>
              <a:gd name="connsiteY3" fmla="*/ 2822733 h 3089229"/>
              <a:gd name="connsiteX4" fmla="*/ 1834071 w 17145640"/>
              <a:gd name="connsiteY4" fmla="*/ 2634418 h 3089229"/>
              <a:gd name="connsiteX5" fmla="*/ 2119645 w 17145640"/>
              <a:gd name="connsiteY5" fmla="*/ 2686524 h 3089229"/>
              <a:gd name="connsiteX6" fmla="*/ 2707146 w 17145640"/>
              <a:gd name="connsiteY6" fmla="*/ 2774429 h 3089229"/>
              <a:gd name="connsiteX7" fmla="*/ 3229668 w 17145640"/>
              <a:gd name="connsiteY7" fmla="*/ 2807087 h 3089229"/>
              <a:gd name="connsiteX8" fmla="*/ 3597243 w 17145640"/>
              <a:gd name="connsiteY8" fmla="*/ 2830352 h 3089229"/>
              <a:gd name="connsiteX9" fmla="*/ 4265695 w 17145640"/>
              <a:gd name="connsiteY9" fmla="*/ 2775782 h 3089229"/>
              <a:gd name="connsiteX10" fmla="*/ 4797202 w 17145640"/>
              <a:gd name="connsiteY10" fmla="*/ 2483211 h 3089229"/>
              <a:gd name="connsiteX11" fmla="*/ 5057801 w 17145640"/>
              <a:gd name="connsiteY11" fmla="*/ 2708001 h 3089229"/>
              <a:gd name="connsiteX12" fmla="*/ 5653305 w 17145640"/>
              <a:gd name="connsiteY12" fmla="*/ 2669767 h 3089229"/>
              <a:gd name="connsiteX13" fmla="*/ 6102830 w 17145640"/>
              <a:gd name="connsiteY13" fmla="*/ 2761474 h 3089229"/>
              <a:gd name="connsiteX14" fmla="*/ 6429748 w 17145640"/>
              <a:gd name="connsiteY14" fmla="*/ 2814271 h 3089229"/>
              <a:gd name="connsiteX15" fmla="*/ 6821628 w 17145640"/>
              <a:gd name="connsiteY15" fmla="*/ 2756560 h 3089229"/>
              <a:gd name="connsiteX16" fmla="*/ 7172506 w 17145640"/>
              <a:gd name="connsiteY16" fmla="*/ 2806230 h 3089229"/>
              <a:gd name="connsiteX17" fmla="*/ 7663048 w 17145640"/>
              <a:gd name="connsiteY17" fmla="*/ 2630420 h 3089229"/>
              <a:gd name="connsiteX18" fmla="*/ 8103587 w 17145640"/>
              <a:gd name="connsiteY18" fmla="*/ 2746504 h 3089229"/>
              <a:gd name="connsiteX19" fmla="*/ 8593441 w 17145640"/>
              <a:gd name="connsiteY19" fmla="*/ 2719437 h 3089229"/>
              <a:gd name="connsiteX20" fmla="*/ 9018316 w 17145640"/>
              <a:gd name="connsiteY20" fmla="*/ 2715619 h 3089229"/>
              <a:gd name="connsiteX21" fmla="*/ 9164589 w 17145640"/>
              <a:gd name="connsiteY21" fmla="*/ 2705550 h 3089229"/>
              <a:gd name="connsiteX22" fmla="*/ 9833746 w 17145640"/>
              <a:gd name="connsiteY22" fmla="*/ 2688552 h 3089229"/>
              <a:gd name="connsiteX23" fmla="*/ 10446549 w 17145640"/>
              <a:gd name="connsiteY23" fmla="*/ 2668413 h 3089229"/>
              <a:gd name="connsiteX24" fmla="*/ 10822765 w 17145640"/>
              <a:gd name="connsiteY24" fmla="*/ 2700395 h 3089229"/>
              <a:gd name="connsiteX25" fmla="*/ 11517586 w 17145640"/>
              <a:gd name="connsiteY25" fmla="*/ 2814030 h 3089229"/>
              <a:gd name="connsiteX26" fmla="*/ 12161388 w 17145640"/>
              <a:gd name="connsiteY26" fmla="*/ 2966560 h 3089229"/>
              <a:gd name="connsiteX27" fmla="*/ 12553278 w 17145640"/>
              <a:gd name="connsiteY27" fmla="*/ 3086455 h 3089229"/>
              <a:gd name="connsiteX28" fmla="*/ 12977821 w 17145640"/>
              <a:gd name="connsiteY28" fmla="*/ 3053798 h 3089229"/>
              <a:gd name="connsiteX29" fmla="*/ 13418692 w 17145640"/>
              <a:gd name="connsiteY29" fmla="*/ 3021141 h 3089229"/>
              <a:gd name="connsiteX30" fmla="*/ 14080742 w 17145640"/>
              <a:gd name="connsiteY30" fmla="*/ 3026584 h 3089229"/>
              <a:gd name="connsiteX31" fmla="*/ 15052709 w 17145640"/>
              <a:gd name="connsiteY31" fmla="*/ 2587723 h 3089229"/>
              <a:gd name="connsiteX32" fmla="*/ 16073502 w 17145640"/>
              <a:gd name="connsiteY32" fmla="*/ 2492243 h 3089229"/>
              <a:gd name="connsiteX33" fmla="*/ 17135485 w 17145640"/>
              <a:gd name="connsiteY33" fmla="*/ 2342989 h 3089229"/>
              <a:gd name="connsiteX34" fmla="*/ 16544851 w 17145640"/>
              <a:gd name="connsiteY34" fmla="*/ 2067176 h 3089229"/>
              <a:gd name="connsiteX35" fmla="*/ 15487826 w 17145640"/>
              <a:gd name="connsiteY35" fmla="*/ 2219601 h 3089229"/>
              <a:gd name="connsiteX36" fmla="*/ 14487464 w 17145640"/>
              <a:gd name="connsiteY36" fmla="*/ 2361100 h 3089229"/>
              <a:gd name="connsiteX37" fmla="*/ 13348430 w 17145640"/>
              <a:gd name="connsiteY37" fmla="*/ 1670818 h 3089229"/>
              <a:gd name="connsiteX38" fmla="*/ 12771981 w 17145640"/>
              <a:gd name="connsiteY38" fmla="*/ 1203227 h 3089229"/>
              <a:gd name="connsiteX39" fmla="*/ 12310824 w 17145640"/>
              <a:gd name="connsiteY39" fmla="*/ 1031035 h 3089229"/>
              <a:gd name="connsiteX40" fmla="*/ 11871930 w 17145640"/>
              <a:gd name="connsiteY40" fmla="*/ 857853 h 3089229"/>
              <a:gd name="connsiteX41" fmla="*/ 11423638 w 17145640"/>
              <a:gd name="connsiteY41" fmla="*/ 630243 h 3089229"/>
              <a:gd name="connsiteX42" fmla="*/ 10906566 w 17145640"/>
              <a:gd name="connsiteY42" fmla="*/ 441721 h 3089229"/>
              <a:gd name="connsiteX43" fmla="*/ 10495878 w 17145640"/>
              <a:gd name="connsiteY43" fmla="*/ 212627 h 3089229"/>
              <a:gd name="connsiteX44" fmla="*/ 10038678 w 17145640"/>
              <a:gd name="connsiteY44" fmla="*/ 179970 h 3089229"/>
              <a:gd name="connsiteX45" fmla="*/ 8895678 w 17145640"/>
              <a:gd name="connsiteY45" fmla="*/ 33012 h 3089229"/>
              <a:gd name="connsiteX46" fmla="*/ 7491421 w 17145640"/>
              <a:gd name="connsiteY46" fmla="*/ 16684 h 3089229"/>
              <a:gd name="connsiteX47" fmla="*/ 6805621 w 17145640"/>
              <a:gd name="connsiteY47" fmla="*/ 355 h 3089229"/>
              <a:gd name="connsiteX48" fmla="*/ 5662621 w 17145640"/>
              <a:gd name="connsiteY48" fmla="*/ 33012 h 3089229"/>
              <a:gd name="connsiteX49" fmla="*/ 5025806 w 17145640"/>
              <a:gd name="connsiteY49" fmla="*/ 98327 h 3089229"/>
              <a:gd name="connsiteX50" fmla="*/ 3899135 w 17145640"/>
              <a:gd name="connsiteY50" fmla="*/ 147312 h 3089229"/>
              <a:gd name="connsiteX51" fmla="*/ 3099035 w 17145640"/>
              <a:gd name="connsiteY51" fmla="*/ 326927 h 3089229"/>
              <a:gd name="connsiteX52" fmla="*/ 2266278 w 17145640"/>
              <a:gd name="connsiteY52" fmla="*/ 522870 h 3089229"/>
              <a:gd name="connsiteX53" fmla="*/ 1841735 w 17145640"/>
              <a:gd name="connsiteY53" fmla="*/ 686155 h 3089229"/>
              <a:gd name="connsiteX54" fmla="*/ 1417192 w 17145640"/>
              <a:gd name="connsiteY54" fmla="*/ 849441 h 3089229"/>
              <a:gd name="connsiteX55" fmla="*/ 862021 w 17145640"/>
              <a:gd name="connsiteY55" fmla="*/ 1176012 h 3089229"/>
              <a:gd name="connsiteX56" fmla="*/ 437478 w 17145640"/>
              <a:gd name="connsiteY56" fmla="*/ 1502584 h 3089229"/>
              <a:gd name="connsiteX57" fmla="*/ 159892 w 17145640"/>
              <a:gd name="connsiteY57" fmla="*/ 1861812 h 3089229"/>
              <a:gd name="connsiteX58" fmla="*/ 12935 w 17145640"/>
              <a:gd name="connsiteY58" fmla="*/ 2384327 h 3089229"/>
              <a:gd name="connsiteX59" fmla="*/ 12935 w 17145640"/>
              <a:gd name="connsiteY59" fmla="*/ 2694570 h 3089229"/>
              <a:gd name="connsiteX60" fmla="*/ 61921 w 17145640"/>
              <a:gd name="connsiteY60" fmla="*/ 2906841 h 3089229"/>
              <a:gd name="connsiteX61" fmla="*/ 143563 w 17145640"/>
              <a:gd name="connsiteY61" fmla="*/ 3021141 h 3089229"/>
              <a:gd name="connsiteX0" fmla="*/ 45592 w 17145640"/>
              <a:gd name="connsiteY0" fmla="*/ 2972155 h 3089229"/>
              <a:gd name="connsiteX1" fmla="*/ 421149 w 17145640"/>
              <a:gd name="connsiteY1" fmla="*/ 2972155 h 3089229"/>
              <a:gd name="connsiteX2" fmla="*/ 772398 w 17145640"/>
              <a:gd name="connsiteY2" fmla="*/ 2881120 h 3089229"/>
              <a:gd name="connsiteX3" fmla="*/ 1327539 w 17145640"/>
              <a:gd name="connsiteY3" fmla="*/ 2822733 h 3089229"/>
              <a:gd name="connsiteX4" fmla="*/ 1834071 w 17145640"/>
              <a:gd name="connsiteY4" fmla="*/ 2634418 h 3089229"/>
              <a:gd name="connsiteX5" fmla="*/ 2119645 w 17145640"/>
              <a:gd name="connsiteY5" fmla="*/ 2686524 h 3089229"/>
              <a:gd name="connsiteX6" fmla="*/ 2707146 w 17145640"/>
              <a:gd name="connsiteY6" fmla="*/ 2774429 h 3089229"/>
              <a:gd name="connsiteX7" fmla="*/ 3229668 w 17145640"/>
              <a:gd name="connsiteY7" fmla="*/ 2807087 h 3089229"/>
              <a:gd name="connsiteX8" fmla="*/ 3597243 w 17145640"/>
              <a:gd name="connsiteY8" fmla="*/ 2830352 h 3089229"/>
              <a:gd name="connsiteX9" fmla="*/ 4265695 w 17145640"/>
              <a:gd name="connsiteY9" fmla="*/ 2775782 h 3089229"/>
              <a:gd name="connsiteX10" fmla="*/ 4797202 w 17145640"/>
              <a:gd name="connsiteY10" fmla="*/ 2483211 h 3089229"/>
              <a:gd name="connsiteX11" fmla="*/ 5057801 w 17145640"/>
              <a:gd name="connsiteY11" fmla="*/ 2708001 h 3089229"/>
              <a:gd name="connsiteX12" fmla="*/ 5653305 w 17145640"/>
              <a:gd name="connsiteY12" fmla="*/ 2669767 h 3089229"/>
              <a:gd name="connsiteX13" fmla="*/ 6102830 w 17145640"/>
              <a:gd name="connsiteY13" fmla="*/ 2761474 h 3089229"/>
              <a:gd name="connsiteX14" fmla="*/ 6429748 w 17145640"/>
              <a:gd name="connsiteY14" fmla="*/ 2814271 h 3089229"/>
              <a:gd name="connsiteX15" fmla="*/ 6821628 w 17145640"/>
              <a:gd name="connsiteY15" fmla="*/ 2756560 h 3089229"/>
              <a:gd name="connsiteX16" fmla="*/ 7172506 w 17145640"/>
              <a:gd name="connsiteY16" fmla="*/ 2806230 h 3089229"/>
              <a:gd name="connsiteX17" fmla="*/ 7663048 w 17145640"/>
              <a:gd name="connsiteY17" fmla="*/ 2630420 h 3089229"/>
              <a:gd name="connsiteX18" fmla="*/ 8103587 w 17145640"/>
              <a:gd name="connsiteY18" fmla="*/ 2746504 h 3089229"/>
              <a:gd name="connsiteX19" fmla="*/ 8593441 w 17145640"/>
              <a:gd name="connsiteY19" fmla="*/ 2719437 h 3089229"/>
              <a:gd name="connsiteX20" fmla="*/ 9018316 w 17145640"/>
              <a:gd name="connsiteY20" fmla="*/ 2715619 h 3089229"/>
              <a:gd name="connsiteX21" fmla="*/ 9164589 w 17145640"/>
              <a:gd name="connsiteY21" fmla="*/ 2705550 h 3089229"/>
              <a:gd name="connsiteX22" fmla="*/ 9833746 w 17145640"/>
              <a:gd name="connsiteY22" fmla="*/ 2688552 h 3089229"/>
              <a:gd name="connsiteX23" fmla="*/ 10446549 w 17145640"/>
              <a:gd name="connsiteY23" fmla="*/ 2668413 h 3089229"/>
              <a:gd name="connsiteX24" fmla="*/ 10822765 w 17145640"/>
              <a:gd name="connsiteY24" fmla="*/ 2700395 h 3089229"/>
              <a:gd name="connsiteX25" fmla="*/ 11517586 w 17145640"/>
              <a:gd name="connsiteY25" fmla="*/ 2814030 h 3089229"/>
              <a:gd name="connsiteX26" fmla="*/ 12161388 w 17145640"/>
              <a:gd name="connsiteY26" fmla="*/ 2966560 h 3089229"/>
              <a:gd name="connsiteX27" fmla="*/ 12553278 w 17145640"/>
              <a:gd name="connsiteY27" fmla="*/ 3086455 h 3089229"/>
              <a:gd name="connsiteX28" fmla="*/ 12977821 w 17145640"/>
              <a:gd name="connsiteY28" fmla="*/ 3053798 h 3089229"/>
              <a:gd name="connsiteX29" fmla="*/ 13418692 w 17145640"/>
              <a:gd name="connsiteY29" fmla="*/ 3021141 h 3089229"/>
              <a:gd name="connsiteX30" fmla="*/ 14162714 w 17145640"/>
              <a:gd name="connsiteY30" fmla="*/ 2847651 h 3089229"/>
              <a:gd name="connsiteX31" fmla="*/ 15052709 w 17145640"/>
              <a:gd name="connsiteY31" fmla="*/ 2587723 h 3089229"/>
              <a:gd name="connsiteX32" fmla="*/ 16073502 w 17145640"/>
              <a:gd name="connsiteY32" fmla="*/ 2492243 h 3089229"/>
              <a:gd name="connsiteX33" fmla="*/ 17135485 w 17145640"/>
              <a:gd name="connsiteY33" fmla="*/ 2342989 h 3089229"/>
              <a:gd name="connsiteX34" fmla="*/ 16544851 w 17145640"/>
              <a:gd name="connsiteY34" fmla="*/ 2067176 h 3089229"/>
              <a:gd name="connsiteX35" fmla="*/ 15487826 w 17145640"/>
              <a:gd name="connsiteY35" fmla="*/ 2219601 h 3089229"/>
              <a:gd name="connsiteX36" fmla="*/ 14487464 w 17145640"/>
              <a:gd name="connsiteY36" fmla="*/ 2361100 h 3089229"/>
              <a:gd name="connsiteX37" fmla="*/ 13348430 w 17145640"/>
              <a:gd name="connsiteY37" fmla="*/ 1670818 h 3089229"/>
              <a:gd name="connsiteX38" fmla="*/ 12771981 w 17145640"/>
              <a:gd name="connsiteY38" fmla="*/ 1203227 h 3089229"/>
              <a:gd name="connsiteX39" fmla="*/ 12310824 w 17145640"/>
              <a:gd name="connsiteY39" fmla="*/ 1031035 h 3089229"/>
              <a:gd name="connsiteX40" fmla="*/ 11871930 w 17145640"/>
              <a:gd name="connsiteY40" fmla="*/ 857853 h 3089229"/>
              <a:gd name="connsiteX41" fmla="*/ 11423638 w 17145640"/>
              <a:gd name="connsiteY41" fmla="*/ 630243 h 3089229"/>
              <a:gd name="connsiteX42" fmla="*/ 10906566 w 17145640"/>
              <a:gd name="connsiteY42" fmla="*/ 441721 h 3089229"/>
              <a:gd name="connsiteX43" fmla="*/ 10495878 w 17145640"/>
              <a:gd name="connsiteY43" fmla="*/ 212627 h 3089229"/>
              <a:gd name="connsiteX44" fmla="*/ 10038678 w 17145640"/>
              <a:gd name="connsiteY44" fmla="*/ 179970 h 3089229"/>
              <a:gd name="connsiteX45" fmla="*/ 8895678 w 17145640"/>
              <a:gd name="connsiteY45" fmla="*/ 33012 h 3089229"/>
              <a:gd name="connsiteX46" fmla="*/ 7491421 w 17145640"/>
              <a:gd name="connsiteY46" fmla="*/ 16684 h 3089229"/>
              <a:gd name="connsiteX47" fmla="*/ 6805621 w 17145640"/>
              <a:gd name="connsiteY47" fmla="*/ 355 h 3089229"/>
              <a:gd name="connsiteX48" fmla="*/ 5662621 w 17145640"/>
              <a:gd name="connsiteY48" fmla="*/ 33012 h 3089229"/>
              <a:gd name="connsiteX49" fmla="*/ 5025806 w 17145640"/>
              <a:gd name="connsiteY49" fmla="*/ 98327 h 3089229"/>
              <a:gd name="connsiteX50" fmla="*/ 3899135 w 17145640"/>
              <a:gd name="connsiteY50" fmla="*/ 147312 h 3089229"/>
              <a:gd name="connsiteX51" fmla="*/ 3099035 w 17145640"/>
              <a:gd name="connsiteY51" fmla="*/ 326927 h 3089229"/>
              <a:gd name="connsiteX52" fmla="*/ 2266278 w 17145640"/>
              <a:gd name="connsiteY52" fmla="*/ 522870 h 3089229"/>
              <a:gd name="connsiteX53" fmla="*/ 1841735 w 17145640"/>
              <a:gd name="connsiteY53" fmla="*/ 686155 h 3089229"/>
              <a:gd name="connsiteX54" fmla="*/ 1417192 w 17145640"/>
              <a:gd name="connsiteY54" fmla="*/ 849441 h 3089229"/>
              <a:gd name="connsiteX55" fmla="*/ 862021 w 17145640"/>
              <a:gd name="connsiteY55" fmla="*/ 1176012 h 3089229"/>
              <a:gd name="connsiteX56" fmla="*/ 437478 w 17145640"/>
              <a:gd name="connsiteY56" fmla="*/ 1502584 h 3089229"/>
              <a:gd name="connsiteX57" fmla="*/ 159892 w 17145640"/>
              <a:gd name="connsiteY57" fmla="*/ 1861812 h 3089229"/>
              <a:gd name="connsiteX58" fmla="*/ 12935 w 17145640"/>
              <a:gd name="connsiteY58" fmla="*/ 2384327 h 3089229"/>
              <a:gd name="connsiteX59" fmla="*/ 12935 w 17145640"/>
              <a:gd name="connsiteY59" fmla="*/ 2694570 h 3089229"/>
              <a:gd name="connsiteX60" fmla="*/ 61921 w 17145640"/>
              <a:gd name="connsiteY60" fmla="*/ 2906841 h 3089229"/>
              <a:gd name="connsiteX61" fmla="*/ 143563 w 17145640"/>
              <a:gd name="connsiteY61" fmla="*/ 3021141 h 3089229"/>
              <a:gd name="connsiteX0" fmla="*/ 45592 w 17145640"/>
              <a:gd name="connsiteY0" fmla="*/ 2972155 h 3232742"/>
              <a:gd name="connsiteX1" fmla="*/ 421149 w 17145640"/>
              <a:gd name="connsiteY1" fmla="*/ 2972155 h 3232742"/>
              <a:gd name="connsiteX2" fmla="*/ 772398 w 17145640"/>
              <a:gd name="connsiteY2" fmla="*/ 2881120 h 3232742"/>
              <a:gd name="connsiteX3" fmla="*/ 1327539 w 17145640"/>
              <a:gd name="connsiteY3" fmla="*/ 2822733 h 3232742"/>
              <a:gd name="connsiteX4" fmla="*/ 1834071 w 17145640"/>
              <a:gd name="connsiteY4" fmla="*/ 2634418 h 3232742"/>
              <a:gd name="connsiteX5" fmla="*/ 2119645 w 17145640"/>
              <a:gd name="connsiteY5" fmla="*/ 2686524 h 3232742"/>
              <a:gd name="connsiteX6" fmla="*/ 2707146 w 17145640"/>
              <a:gd name="connsiteY6" fmla="*/ 2774429 h 3232742"/>
              <a:gd name="connsiteX7" fmla="*/ 3229668 w 17145640"/>
              <a:gd name="connsiteY7" fmla="*/ 2807087 h 3232742"/>
              <a:gd name="connsiteX8" fmla="*/ 3597243 w 17145640"/>
              <a:gd name="connsiteY8" fmla="*/ 2830352 h 3232742"/>
              <a:gd name="connsiteX9" fmla="*/ 4265695 w 17145640"/>
              <a:gd name="connsiteY9" fmla="*/ 2775782 h 3232742"/>
              <a:gd name="connsiteX10" fmla="*/ 4797202 w 17145640"/>
              <a:gd name="connsiteY10" fmla="*/ 2483211 h 3232742"/>
              <a:gd name="connsiteX11" fmla="*/ 5057801 w 17145640"/>
              <a:gd name="connsiteY11" fmla="*/ 2708001 h 3232742"/>
              <a:gd name="connsiteX12" fmla="*/ 5653305 w 17145640"/>
              <a:gd name="connsiteY12" fmla="*/ 2669767 h 3232742"/>
              <a:gd name="connsiteX13" fmla="*/ 6102830 w 17145640"/>
              <a:gd name="connsiteY13" fmla="*/ 2761474 h 3232742"/>
              <a:gd name="connsiteX14" fmla="*/ 6429748 w 17145640"/>
              <a:gd name="connsiteY14" fmla="*/ 2814271 h 3232742"/>
              <a:gd name="connsiteX15" fmla="*/ 6821628 w 17145640"/>
              <a:gd name="connsiteY15" fmla="*/ 2756560 h 3232742"/>
              <a:gd name="connsiteX16" fmla="*/ 7172506 w 17145640"/>
              <a:gd name="connsiteY16" fmla="*/ 2806230 h 3232742"/>
              <a:gd name="connsiteX17" fmla="*/ 7663048 w 17145640"/>
              <a:gd name="connsiteY17" fmla="*/ 2630420 h 3232742"/>
              <a:gd name="connsiteX18" fmla="*/ 8103587 w 17145640"/>
              <a:gd name="connsiteY18" fmla="*/ 2746504 h 3232742"/>
              <a:gd name="connsiteX19" fmla="*/ 8593441 w 17145640"/>
              <a:gd name="connsiteY19" fmla="*/ 2719437 h 3232742"/>
              <a:gd name="connsiteX20" fmla="*/ 9018316 w 17145640"/>
              <a:gd name="connsiteY20" fmla="*/ 2715619 h 3232742"/>
              <a:gd name="connsiteX21" fmla="*/ 9164589 w 17145640"/>
              <a:gd name="connsiteY21" fmla="*/ 2705550 h 3232742"/>
              <a:gd name="connsiteX22" fmla="*/ 9833746 w 17145640"/>
              <a:gd name="connsiteY22" fmla="*/ 2688552 h 3232742"/>
              <a:gd name="connsiteX23" fmla="*/ 10446549 w 17145640"/>
              <a:gd name="connsiteY23" fmla="*/ 2668413 h 3232742"/>
              <a:gd name="connsiteX24" fmla="*/ 10822765 w 17145640"/>
              <a:gd name="connsiteY24" fmla="*/ 2700395 h 3232742"/>
              <a:gd name="connsiteX25" fmla="*/ 11517586 w 17145640"/>
              <a:gd name="connsiteY25" fmla="*/ 2814030 h 3232742"/>
              <a:gd name="connsiteX26" fmla="*/ 12161388 w 17145640"/>
              <a:gd name="connsiteY26" fmla="*/ 2966560 h 3232742"/>
              <a:gd name="connsiteX27" fmla="*/ 12553278 w 17145640"/>
              <a:gd name="connsiteY27" fmla="*/ 3086455 h 3232742"/>
              <a:gd name="connsiteX28" fmla="*/ 12977816 w 17145640"/>
              <a:gd name="connsiteY28" fmla="*/ 3232742 h 3232742"/>
              <a:gd name="connsiteX29" fmla="*/ 13418692 w 17145640"/>
              <a:gd name="connsiteY29" fmla="*/ 3021141 h 3232742"/>
              <a:gd name="connsiteX30" fmla="*/ 14162714 w 17145640"/>
              <a:gd name="connsiteY30" fmla="*/ 2847651 h 3232742"/>
              <a:gd name="connsiteX31" fmla="*/ 15052709 w 17145640"/>
              <a:gd name="connsiteY31" fmla="*/ 2587723 h 3232742"/>
              <a:gd name="connsiteX32" fmla="*/ 16073502 w 17145640"/>
              <a:gd name="connsiteY32" fmla="*/ 2492243 h 3232742"/>
              <a:gd name="connsiteX33" fmla="*/ 17135485 w 17145640"/>
              <a:gd name="connsiteY33" fmla="*/ 2342989 h 3232742"/>
              <a:gd name="connsiteX34" fmla="*/ 16544851 w 17145640"/>
              <a:gd name="connsiteY34" fmla="*/ 2067176 h 3232742"/>
              <a:gd name="connsiteX35" fmla="*/ 15487826 w 17145640"/>
              <a:gd name="connsiteY35" fmla="*/ 2219601 h 3232742"/>
              <a:gd name="connsiteX36" fmla="*/ 14487464 w 17145640"/>
              <a:gd name="connsiteY36" fmla="*/ 2361100 h 3232742"/>
              <a:gd name="connsiteX37" fmla="*/ 13348430 w 17145640"/>
              <a:gd name="connsiteY37" fmla="*/ 1670818 h 3232742"/>
              <a:gd name="connsiteX38" fmla="*/ 12771981 w 17145640"/>
              <a:gd name="connsiteY38" fmla="*/ 1203227 h 3232742"/>
              <a:gd name="connsiteX39" fmla="*/ 12310824 w 17145640"/>
              <a:gd name="connsiteY39" fmla="*/ 1031035 h 3232742"/>
              <a:gd name="connsiteX40" fmla="*/ 11871930 w 17145640"/>
              <a:gd name="connsiteY40" fmla="*/ 857853 h 3232742"/>
              <a:gd name="connsiteX41" fmla="*/ 11423638 w 17145640"/>
              <a:gd name="connsiteY41" fmla="*/ 630243 h 3232742"/>
              <a:gd name="connsiteX42" fmla="*/ 10906566 w 17145640"/>
              <a:gd name="connsiteY42" fmla="*/ 441721 h 3232742"/>
              <a:gd name="connsiteX43" fmla="*/ 10495878 w 17145640"/>
              <a:gd name="connsiteY43" fmla="*/ 212627 h 3232742"/>
              <a:gd name="connsiteX44" fmla="*/ 10038678 w 17145640"/>
              <a:gd name="connsiteY44" fmla="*/ 179970 h 3232742"/>
              <a:gd name="connsiteX45" fmla="*/ 8895678 w 17145640"/>
              <a:gd name="connsiteY45" fmla="*/ 33012 h 3232742"/>
              <a:gd name="connsiteX46" fmla="*/ 7491421 w 17145640"/>
              <a:gd name="connsiteY46" fmla="*/ 16684 h 3232742"/>
              <a:gd name="connsiteX47" fmla="*/ 6805621 w 17145640"/>
              <a:gd name="connsiteY47" fmla="*/ 355 h 3232742"/>
              <a:gd name="connsiteX48" fmla="*/ 5662621 w 17145640"/>
              <a:gd name="connsiteY48" fmla="*/ 33012 h 3232742"/>
              <a:gd name="connsiteX49" fmla="*/ 5025806 w 17145640"/>
              <a:gd name="connsiteY49" fmla="*/ 98327 h 3232742"/>
              <a:gd name="connsiteX50" fmla="*/ 3899135 w 17145640"/>
              <a:gd name="connsiteY50" fmla="*/ 147312 h 3232742"/>
              <a:gd name="connsiteX51" fmla="*/ 3099035 w 17145640"/>
              <a:gd name="connsiteY51" fmla="*/ 326927 h 3232742"/>
              <a:gd name="connsiteX52" fmla="*/ 2266278 w 17145640"/>
              <a:gd name="connsiteY52" fmla="*/ 522870 h 3232742"/>
              <a:gd name="connsiteX53" fmla="*/ 1841735 w 17145640"/>
              <a:gd name="connsiteY53" fmla="*/ 686155 h 3232742"/>
              <a:gd name="connsiteX54" fmla="*/ 1417192 w 17145640"/>
              <a:gd name="connsiteY54" fmla="*/ 849441 h 3232742"/>
              <a:gd name="connsiteX55" fmla="*/ 862021 w 17145640"/>
              <a:gd name="connsiteY55" fmla="*/ 1176012 h 3232742"/>
              <a:gd name="connsiteX56" fmla="*/ 437478 w 17145640"/>
              <a:gd name="connsiteY56" fmla="*/ 1502584 h 3232742"/>
              <a:gd name="connsiteX57" fmla="*/ 159892 w 17145640"/>
              <a:gd name="connsiteY57" fmla="*/ 1861812 h 3232742"/>
              <a:gd name="connsiteX58" fmla="*/ 12935 w 17145640"/>
              <a:gd name="connsiteY58" fmla="*/ 2384327 h 3232742"/>
              <a:gd name="connsiteX59" fmla="*/ 12935 w 17145640"/>
              <a:gd name="connsiteY59" fmla="*/ 2694570 h 3232742"/>
              <a:gd name="connsiteX60" fmla="*/ 61921 w 17145640"/>
              <a:gd name="connsiteY60" fmla="*/ 2906841 h 3232742"/>
              <a:gd name="connsiteX61" fmla="*/ 143563 w 17145640"/>
              <a:gd name="connsiteY61" fmla="*/ 3021141 h 3232742"/>
              <a:gd name="connsiteX0" fmla="*/ 45592 w 17148256"/>
              <a:gd name="connsiteY0" fmla="*/ 2972155 h 3232742"/>
              <a:gd name="connsiteX1" fmla="*/ 421149 w 17148256"/>
              <a:gd name="connsiteY1" fmla="*/ 2972155 h 3232742"/>
              <a:gd name="connsiteX2" fmla="*/ 772398 w 17148256"/>
              <a:gd name="connsiteY2" fmla="*/ 2881120 h 3232742"/>
              <a:gd name="connsiteX3" fmla="*/ 1327539 w 17148256"/>
              <a:gd name="connsiteY3" fmla="*/ 2822733 h 3232742"/>
              <a:gd name="connsiteX4" fmla="*/ 1834071 w 17148256"/>
              <a:gd name="connsiteY4" fmla="*/ 2634418 h 3232742"/>
              <a:gd name="connsiteX5" fmla="*/ 2119645 w 17148256"/>
              <a:gd name="connsiteY5" fmla="*/ 2686524 h 3232742"/>
              <a:gd name="connsiteX6" fmla="*/ 2707146 w 17148256"/>
              <a:gd name="connsiteY6" fmla="*/ 2774429 h 3232742"/>
              <a:gd name="connsiteX7" fmla="*/ 3229668 w 17148256"/>
              <a:gd name="connsiteY7" fmla="*/ 2807087 h 3232742"/>
              <a:gd name="connsiteX8" fmla="*/ 3597243 w 17148256"/>
              <a:gd name="connsiteY8" fmla="*/ 2830352 h 3232742"/>
              <a:gd name="connsiteX9" fmla="*/ 4265695 w 17148256"/>
              <a:gd name="connsiteY9" fmla="*/ 2775782 h 3232742"/>
              <a:gd name="connsiteX10" fmla="*/ 4797202 w 17148256"/>
              <a:gd name="connsiteY10" fmla="*/ 2483211 h 3232742"/>
              <a:gd name="connsiteX11" fmla="*/ 5057801 w 17148256"/>
              <a:gd name="connsiteY11" fmla="*/ 2708001 h 3232742"/>
              <a:gd name="connsiteX12" fmla="*/ 5653305 w 17148256"/>
              <a:gd name="connsiteY12" fmla="*/ 2669767 h 3232742"/>
              <a:gd name="connsiteX13" fmla="*/ 6102830 w 17148256"/>
              <a:gd name="connsiteY13" fmla="*/ 2761474 h 3232742"/>
              <a:gd name="connsiteX14" fmla="*/ 6429748 w 17148256"/>
              <a:gd name="connsiteY14" fmla="*/ 2814271 h 3232742"/>
              <a:gd name="connsiteX15" fmla="*/ 6821628 w 17148256"/>
              <a:gd name="connsiteY15" fmla="*/ 2756560 h 3232742"/>
              <a:gd name="connsiteX16" fmla="*/ 7172506 w 17148256"/>
              <a:gd name="connsiteY16" fmla="*/ 2806230 h 3232742"/>
              <a:gd name="connsiteX17" fmla="*/ 7663048 w 17148256"/>
              <a:gd name="connsiteY17" fmla="*/ 2630420 h 3232742"/>
              <a:gd name="connsiteX18" fmla="*/ 8103587 w 17148256"/>
              <a:gd name="connsiteY18" fmla="*/ 2746504 h 3232742"/>
              <a:gd name="connsiteX19" fmla="*/ 8593441 w 17148256"/>
              <a:gd name="connsiteY19" fmla="*/ 2719437 h 3232742"/>
              <a:gd name="connsiteX20" fmla="*/ 9018316 w 17148256"/>
              <a:gd name="connsiteY20" fmla="*/ 2715619 h 3232742"/>
              <a:gd name="connsiteX21" fmla="*/ 9164589 w 17148256"/>
              <a:gd name="connsiteY21" fmla="*/ 2705550 h 3232742"/>
              <a:gd name="connsiteX22" fmla="*/ 9833746 w 17148256"/>
              <a:gd name="connsiteY22" fmla="*/ 2688552 h 3232742"/>
              <a:gd name="connsiteX23" fmla="*/ 10446549 w 17148256"/>
              <a:gd name="connsiteY23" fmla="*/ 2668413 h 3232742"/>
              <a:gd name="connsiteX24" fmla="*/ 10822765 w 17148256"/>
              <a:gd name="connsiteY24" fmla="*/ 2700395 h 3232742"/>
              <a:gd name="connsiteX25" fmla="*/ 11517586 w 17148256"/>
              <a:gd name="connsiteY25" fmla="*/ 2814030 h 3232742"/>
              <a:gd name="connsiteX26" fmla="*/ 12161388 w 17148256"/>
              <a:gd name="connsiteY26" fmla="*/ 2966560 h 3232742"/>
              <a:gd name="connsiteX27" fmla="*/ 12553278 w 17148256"/>
              <a:gd name="connsiteY27" fmla="*/ 3086455 h 3232742"/>
              <a:gd name="connsiteX28" fmla="*/ 12977816 w 17148256"/>
              <a:gd name="connsiteY28" fmla="*/ 3232742 h 3232742"/>
              <a:gd name="connsiteX29" fmla="*/ 13418692 w 17148256"/>
              <a:gd name="connsiteY29" fmla="*/ 3021141 h 3232742"/>
              <a:gd name="connsiteX30" fmla="*/ 14162714 w 17148256"/>
              <a:gd name="connsiteY30" fmla="*/ 2847651 h 3232742"/>
              <a:gd name="connsiteX31" fmla="*/ 15052709 w 17148256"/>
              <a:gd name="connsiteY31" fmla="*/ 2587723 h 3232742"/>
              <a:gd name="connsiteX32" fmla="*/ 16073502 w 17148256"/>
              <a:gd name="connsiteY32" fmla="*/ 2492243 h 3232742"/>
              <a:gd name="connsiteX33" fmla="*/ 17135485 w 17148256"/>
              <a:gd name="connsiteY33" fmla="*/ 2342989 h 3232742"/>
              <a:gd name="connsiteX34" fmla="*/ 16585835 w 17148256"/>
              <a:gd name="connsiteY34" fmla="*/ 2246112 h 3232742"/>
              <a:gd name="connsiteX35" fmla="*/ 15487826 w 17148256"/>
              <a:gd name="connsiteY35" fmla="*/ 2219601 h 3232742"/>
              <a:gd name="connsiteX36" fmla="*/ 14487464 w 17148256"/>
              <a:gd name="connsiteY36" fmla="*/ 2361100 h 3232742"/>
              <a:gd name="connsiteX37" fmla="*/ 13348430 w 17148256"/>
              <a:gd name="connsiteY37" fmla="*/ 1670818 h 3232742"/>
              <a:gd name="connsiteX38" fmla="*/ 12771981 w 17148256"/>
              <a:gd name="connsiteY38" fmla="*/ 1203227 h 3232742"/>
              <a:gd name="connsiteX39" fmla="*/ 12310824 w 17148256"/>
              <a:gd name="connsiteY39" fmla="*/ 1031035 h 3232742"/>
              <a:gd name="connsiteX40" fmla="*/ 11871930 w 17148256"/>
              <a:gd name="connsiteY40" fmla="*/ 857853 h 3232742"/>
              <a:gd name="connsiteX41" fmla="*/ 11423638 w 17148256"/>
              <a:gd name="connsiteY41" fmla="*/ 630243 h 3232742"/>
              <a:gd name="connsiteX42" fmla="*/ 10906566 w 17148256"/>
              <a:gd name="connsiteY42" fmla="*/ 441721 h 3232742"/>
              <a:gd name="connsiteX43" fmla="*/ 10495878 w 17148256"/>
              <a:gd name="connsiteY43" fmla="*/ 212627 h 3232742"/>
              <a:gd name="connsiteX44" fmla="*/ 10038678 w 17148256"/>
              <a:gd name="connsiteY44" fmla="*/ 179970 h 3232742"/>
              <a:gd name="connsiteX45" fmla="*/ 8895678 w 17148256"/>
              <a:gd name="connsiteY45" fmla="*/ 33012 h 3232742"/>
              <a:gd name="connsiteX46" fmla="*/ 7491421 w 17148256"/>
              <a:gd name="connsiteY46" fmla="*/ 16684 h 3232742"/>
              <a:gd name="connsiteX47" fmla="*/ 6805621 w 17148256"/>
              <a:gd name="connsiteY47" fmla="*/ 355 h 3232742"/>
              <a:gd name="connsiteX48" fmla="*/ 5662621 w 17148256"/>
              <a:gd name="connsiteY48" fmla="*/ 33012 h 3232742"/>
              <a:gd name="connsiteX49" fmla="*/ 5025806 w 17148256"/>
              <a:gd name="connsiteY49" fmla="*/ 98327 h 3232742"/>
              <a:gd name="connsiteX50" fmla="*/ 3899135 w 17148256"/>
              <a:gd name="connsiteY50" fmla="*/ 147312 h 3232742"/>
              <a:gd name="connsiteX51" fmla="*/ 3099035 w 17148256"/>
              <a:gd name="connsiteY51" fmla="*/ 326927 h 3232742"/>
              <a:gd name="connsiteX52" fmla="*/ 2266278 w 17148256"/>
              <a:gd name="connsiteY52" fmla="*/ 522870 h 3232742"/>
              <a:gd name="connsiteX53" fmla="*/ 1841735 w 17148256"/>
              <a:gd name="connsiteY53" fmla="*/ 686155 h 3232742"/>
              <a:gd name="connsiteX54" fmla="*/ 1417192 w 17148256"/>
              <a:gd name="connsiteY54" fmla="*/ 849441 h 3232742"/>
              <a:gd name="connsiteX55" fmla="*/ 862021 w 17148256"/>
              <a:gd name="connsiteY55" fmla="*/ 1176012 h 3232742"/>
              <a:gd name="connsiteX56" fmla="*/ 437478 w 17148256"/>
              <a:gd name="connsiteY56" fmla="*/ 1502584 h 3232742"/>
              <a:gd name="connsiteX57" fmla="*/ 159892 w 17148256"/>
              <a:gd name="connsiteY57" fmla="*/ 1861812 h 3232742"/>
              <a:gd name="connsiteX58" fmla="*/ 12935 w 17148256"/>
              <a:gd name="connsiteY58" fmla="*/ 2384327 h 3232742"/>
              <a:gd name="connsiteX59" fmla="*/ 12935 w 17148256"/>
              <a:gd name="connsiteY59" fmla="*/ 2694570 h 3232742"/>
              <a:gd name="connsiteX60" fmla="*/ 61921 w 17148256"/>
              <a:gd name="connsiteY60" fmla="*/ 2906841 h 3232742"/>
              <a:gd name="connsiteX61" fmla="*/ 143563 w 17148256"/>
              <a:gd name="connsiteY61" fmla="*/ 3021141 h 3232742"/>
              <a:gd name="connsiteX0" fmla="*/ 45592 w 17148067"/>
              <a:gd name="connsiteY0" fmla="*/ 2972155 h 3232742"/>
              <a:gd name="connsiteX1" fmla="*/ 421149 w 17148067"/>
              <a:gd name="connsiteY1" fmla="*/ 2972155 h 3232742"/>
              <a:gd name="connsiteX2" fmla="*/ 772398 w 17148067"/>
              <a:gd name="connsiteY2" fmla="*/ 2881120 h 3232742"/>
              <a:gd name="connsiteX3" fmla="*/ 1327539 w 17148067"/>
              <a:gd name="connsiteY3" fmla="*/ 2822733 h 3232742"/>
              <a:gd name="connsiteX4" fmla="*/ 1834071 w 17148067"/>
              <a:gd name="connsiteY4" fmla="*/ 2634418 h 3232742"/>
              <a:gd name="connsiteX5" fmla="*/ 2119645 w 17148067"/>
              <a:gd name="connsiteY5" fmla="*/ 2686524 h 3232742"/>
              <a:gd name="connsiteX6" fmla="*/ 2707146 w 17148067"/>
              <a:gd name="connsiteY6" fmla="*/ 2774429 h 3232742"/>
              <a:gd name="connsiteX7" fmla="*/ 3229668 w 17148067"/>
              <a:gd name="connsiteY7" fmla="*/ 2807087 h 3232742"/>
              <a:gd name="connsiteX8" fmla="*/ 3597243 w 17148067"/>
              <a:gd name="connsiteY8" fmla="*/ 2830352 h 3232742"/>
              <a:gd name="connsiteX9" fmla="*/ 4265695 w 17148067"/>
              <a:gd name="connsiteY9" fmla="*/ 2775782 h 3232742"/>
              <a:gd name="connsiteX10" fmla="*/ 4797202 w 17148067"/>
              <a:gd name="connsiteY10" fmla="*/ 2483211 h 3232742"/>
              <a:gd name="connsiteX11" fmla="*/ 5057801 w 17148067"/>
              <a:gd name="connsiteY11" fmla="*/ 2708001 h 3232742"/>
              <a:gd name="connsiteX12" fmla="*/ 5653305 w 17148067"/>
              <a:gd name="connsiteY12" fmla="*/ 2669767 h 3232742"/>
              <a:gd name="connsiteX13" fmla="*/ 6102830 w 17148067"/>
              <a:gd name="connsiteY13" fmla="*/ 2761474 h 3232742"/>
              <a:gd name="connsiteX14" fmla="*/ 6429748 w 17148067"/>
              <a:gd name="connsiteY14" fmla="*/ 2814271 h 3232742"/>
              <a:gd name="connsiteX15" fmla="*/ 6821628 w 17148067"/>
              <a:gd name="connsiteY15" fmla="*/ 2756560 h 3232742"/>
              <a:gd name="connsiteX16" fmla="*/ 7172506 w 17148067"/>
              <a:gd name="connsiteY16" fmla="*/ 2806230 h 3232742"/>
              <a:gd name="connsiteX17" fmla="*/ 7663048 w 17148067"/>
              <a:gd name="connsiteY17" fmla="*/ 2630420 h 3232742"/>
              <a:gd name="connsiteX18" fmla="*/ 8103587 w 17148067"/>
              <a:gd name="connsiteY18" fmla="*/ 2746504 h 3232742"/>
              <a:gd name="connsiteX19" fmla="*/ 8593441 w 17148067"/>
              <a:gd name="connsiteY19" fmla="*/ 2719437 h 3232742"/>
              <a:gd name="connsiteX20" fmla="*/ 9018316 w 17148067"/>
              <a:gd name="connsiteY20" fmla="*/ 2715619 h 3232742"/>
              <a:gd name="connsiteX21" fmla="*/ 9164589 w 17148067"/>
              <a:gd name="connsiteY21" fmla="*/ 2705550 h 3232742"/>
              <a:gd name="connsiteX22" fmla="*/ 9833746 w 17148067"/>
              <a:gd name="connsiteY22" fmla="*/ 2688552 h 3232742"/>
              <a:gd name="connsiteX23" fmla="*/ 10446549 w 17148067"/>
              <a:gd name="connsiteY23" fmla="*/ 2668413 h 3232742"/>
              <a:gd name="connsiteX24" fmla="*/ 10822765 w 17148067"/>
              <a:gd name="connsiteY24" fmla="*/ 2700395 h 3232742"/>
              <a:gd name="connsiteX25" fmla="*/ 11517586 w 17148067"/>
              <a:gd name="connsiteY25" fmla="*/ 2814030 h 3232742"/>
              <a:gd name="connsiteX26" fmla="*/ 12161388 w 17148067"/>
              <a:gd name="connsiteY26" fmla="*/ 2966560 h 3232742"/>
              <a:gd name="connsiteX27" fmla="*/ 12553278 w 17148067"/>
              <a:gd name="connsiteY27" fmla="*/ 3086455 h 3232742"/>
              <a:gd name="connsiteX28" fmla="*/ 12977816 w 17148067"/>
              <a:gd name="connsiteY28" fmla="*/ 3232742 h 3232742"/>
              <a:gd name="connsiteX29" fmla="*/ 13418692 w 17148067"/>
              <a:gd name="connsiteY29" fmla="*/ 3021141 h 3232742"/>
              <a:gd name="connsiteX30" fmla="*/ 14162714 w 17148067"/>
              <a:gd name="connsiteY30" fmla="*/ 2847651 h 3232742"/>
              <a:gd name="connsiteX31" fmla="*/ 15052709 w 17148067"/>
              <a:gd name="connsiteY31" fmla="*/ 2587723 h 3232742"/>
              <a:gd name="connsiteX32" fmla="*/ 16073502 w 17148067"/>
              <a:gd name="connsiteY32" fmla="*/ 2492243 h 3232742"/>
              <a:gd name="connsiteX33" fmla="*/ 17135485 w 17148067"/>
              <a:gd name="connsiteY33" fmla="*/ 2342989 h 3232742"/>
              <a:gd name="connsiteX34" fmla="*/ 16585835 w 17148067"/>
              <a:gd name="connsiteY34" fmla="*/ 2246112 h 3232742"/>
              <a:gd name="connsiteX35" fmla="*/ 15528809 w 17148067"/>
              <a:gd name="connsiteY35" fmla="*/ 2326969 h 3232742"/>
              <a:gd name="connsiteX36" fmla="*/ 14487464 w 17148067"/>
              <a:gd name="connsiteY36" fmla="*/ 2361100 h 3232742"/>
              <a:gd name="connsiteX37" fmla="*/ 13348430 w 17148067"/>
              <a:gd name="connsiteY37" fmla="*/ 1670818 h 3232742"/>
              <a:gd name="connsiteX38" fmla="*/ 12771981 w 17148067"/>
              <a:gd name="connsiteY38" fmla="*/ 1203227 h 3232742"/>
              <a:gd name="connsiteX39" fmla="*/ 12310824 w 17148067"/>
              <a:gd name="connsiteY39" fmla="*/ 1031035 h 3232742"/>
              <a:gd name="connsiteX40" fmla="*/ 11871930 w 17148067"/>
              <a:gd name="connsiteY40" fmla="*/ 857853 h 3232742"/>
              <a:gd name="connsiteX41" fmla="*/ 11423638 w 17148067"/>
              <a:gd name="connsiteY41" fmla="*/ 630243 h 3232742"/>
              <a:gd name="connsiteX42" fmla="*/ 10906566 w 17148067"/>
              <a:gd name="connsiteY42" fmla="*/ 441721 h 3232742"/>
              <a:gd name="connsiteX43" fmla="*/ 10495878 w 17148067"/>
              <a:gd name="connsiteY43" fmla="*/ 212627 h 3232742"/>
              <a:gd name="connsiteX44" fmla="*/ 10038678 w 17148067"/>
              <a:gd name="connsiteY44" fmla="*/ 179970 h 3232742"/>
              <a:gd name="connsiteX45" fmla="*/ 8895678 w 17148067"/>
              <a:gd name="connsiteY45" fmla="*/ 33012 h 3232742"/>
              <a:gd name="connsiteX46" fmla="*/ 7491421 w 17148067"/>
              <a:gd name="connsiteY46" fmla="*/ 16684 h 3232742"/>
              <a:gd name="connsiteX47" fmla="*/ 6805621 w 17148067"/>
              <a:gd name="connsiteY47" fmla="*/ 355 h 3232742"/>
              <a:gd name="connsiteX48" fmla="*/ 5662621 w 17148067"/>
              <a:gd name="connsiteY48" fmla="*/ 33012 h 3232742"/>
              <a:gd name="connsiteX49" fmla="*/ 5025806 w 17148067"/>
              <a:gd name="connsiteY49" fmla="*/ 98327 h 3232742"/>
              <a:gd name="connsiteX50" fmla="*/ 3899135 w 17148067"/>
              <a:gd name="connsiteY50" fmla="*/ 147312 h 3232742"/>
              <a:gd name="connsiteX51" fmla="*/ 3099035 w 17148067"/>
              <a:gd name="connsiteY51" fmla="*/ 326927 h 3232742"/>
              <a:gd name="connsiteX52" fmla="*/ 2266278 w 17148067"/>
              <a:gd name="connsiteY52" fmla="*/ 522870 h 3232742"/>
              <a:gd name="connsiteX53" fmla="*/ 1841735 w 17148067"/>
              <a:gd name="connsiteY53" fmla="*/ 686155 h 3232742"/>
              <a:gd name="connsiteX54" fmla="*/ 1417192 w 17148067"/>
              <a:gd name="connsiteY54" fmla="*/ 849441 h 3232742"/>
              <a:gd name="connsiteX55" fmla="*/ 862021 w 17148067"/>
              <a:gd name="connsiteY55" fmla="*/ 1176012 h 3232742"/>
              <a:gd name="connsiteX56" fmla="*/ 437478 w 17148067"/>
              <a:gd name="connsiteY56" fmla="*/ 1502584 h 3232742"/>
              <a:gd name="connsiteX57" fmla="*/ 159892 w 17148067"/>
              <a:gd name="connsiteY57" fmla="*/ 1861812 h 3232742"/>
              <a:gd name="connsiteX58" fmla="*/ 12935 w 17148067"/>
              <a:gd name="connsiteY58" fmla="*/ 2384327 h 3232742"/>
              <a:gd name="connsiteX59" fmla="*/ 12935 w 17148067"/>
              <a:gd name="connsiteY59" fmla="*/ 2694570 h 3232742"/>
              <a:gd name="connsiteX60" fmla="*/ 61921 w 17148067"/>
              <a:gd name="connsiteY60" fmla="*/ 2906841 h 3232742"/>
              <a:gd name="connsiteX61" fmla="*/ 143563 w 17148067"/>
              <a:gd name="connsiteY61" fmla="*/ 3021141 h 3232742"/>
              <a:gd name="connsiteX0" fmla="*/ 45592 w 17268658"/>
              <a:gd name="connsiteY0" fmla="*/ 2972155 h 3232742"/>
              <a:gd name="connsiteX1" fmla="*/ 421149 w 17268658"/>
              <a:gd name="connsiteY1" fmla="*/ 2972155 h 3232742"/>
              <a:gd name="connsiteX2" fmla="*/ 772398 w 17268658"/>
              <a:gd name="connsiteY2" fmla="*/ 2881120 h 3232742"/>
              <a:gd name="connsiteX3" fmla="*/ 1327539 w 17268658"/>
              <a:gd name="connsiteY3" fmla="*/ 2822733 h 3232742"/>
              <a:gd name="connsiteX4" fmla="*/ 1834071 w 17268658"/>
              <a:gd name="connsiteY4" fmla="*/ 2634418 h 3232742"/>
              <a:gd name="connsiteX5" fmla="*/ 2119645 w 17268658"/>
              <a:gd name="connsiteY5" fmla="*/ 2686524 h 3232742"/>
              <a:gd name="connsiteX6" fmla="*/ 2707146 w 17268658"/>
              <a:gd name="connsiteY6" fmla="*/ 2774429 h 3232742"/>
              <a:gd name="connsiteX7" fmla="*/ 3229668 w 17268658"/>
              <a:gd name="connsiteY7" fmla="*/ 2807087 h 3232742"/>
              <a:gd name="connsiteX8" fmla="*/ 3597243 w 17268658"/>
              <a:gd name="connsiteY8" fmla="*/ 2830352 h 3232742"/>
              <a:gd name="connsiteX9" fmla="*/ 4265695 w 17268658"/>
              <a:gd name="connsiteY9" fmla="*/ 2775782 h 3232742"/>
              <a:gd name="connsiteX10" fmla="*/ 4797202 w 17268658"/>
              <a:gd name="connsiteY10" fmla="*/ 2483211 h 3232742"/>
              <a:gd name="connsiteX11" fmla="*/ 5057801 w 17268658"/>
              <a:gd name="connsiteY11" fmla="*/ 2708001 h 3232742"/>
              <a:gd name="connsiteX12" fmla="*/ 5653305 w 17268658"/>
              <a:gd name="connsiteY12" fmla="*/ 2669767 h 3232742"/>
              <a:gd name="connsiteX13" fmla="*/ 6102830 w 17268658"/>
              <a:gd name="connsiteY13" fmla="*/ 2761474 h 3232742"/>
              <a:gd name="connsiteX14" fmla="*/ 6429748 w 17268658"/>
              <a:gd name="connsiteY14" fmla="*/ 2814271 h 3232742"/>
              <a:gd name="connsiteX15" fmla="*/ 6821628 w 17268658"/>
              <a:gd name="connsiteY15" fmla="*/ 2756560 h 3232742"/>
              <a:gd name="connsiteX16" fmla="*/ 7172506 w 17268658"/>
              <a:gd name="connsiteY16" fmla="*/ 2806230 h 3232742"/>
              <a:gd name="connsiteX17" fmla="*/ 7663048 w 17268658"/>
              <a:gd name="connsiteY17" fmla="*/ 2630420 h 3232742"/>
              <a:gd name="connsiteX18" fmla="*/ 8103587 w 17268658"/>
              <a:gd name="connsiteY18" fmla="*/ 2746504 h 3232742"/>
              <a:gd name="connsiteX19" fmla="*/ 8593441 w 17268658"/>
              <a:gd name="connsiteY19" fmla="*/ 2719437 h 3232742"/>
              <a:gd name="connsiteX20" fmla="*/ 9018316 w 17268658"/>
              <a:gd name="connsiteY20" fmla="*/ 2715619 h 3232742"/>
              <a:gd name="connsiteX21" fmla="*/ 9164589 w 17268658"/>
              <a:gd name="connsiteY21" fmla="*/ 2705550 h 3232742"/>
              <a:gd name="connsiteX22" fmla="*/ 9833746 w 17268658"/>
              <a:gd name="connsiteY22" fmla="*/ 2688552 h 3232742"/>
              <a:gd name="connsiteX23" fmla="*/ 10446549 w 17268658"/>
              <a:gd name="connsiteY23" fmla="*/ 2668413 h 3232742"/>
              <a:gd name="connsiteX24" fmla="*/ 10822765 w 17268658"/>
              <a:gd name="connsiteY24" fmla="*/ 2700395 h 3232742"/>
              <a:gd name="connsiteX25" fmla="*/ 11517586 w 17268658"/>
              <a:gd name="connsiteY25" fmla="*/ 2814030 h 3232742"/>
              <a:gd name="connsiteX26" fmla="*/ 12161388 w 17268658"/>
              <a:gd name="connsiteY26" fmla="*/ 2966560 h 3232742"/>
              <a:gd name="connsiteX27" fmla="*/ 12553278 w 17268658"/>
              <a:gd name="connsiteY27" fmla="*/ 3086455 h 3232742"/>
              <a:gd name="connsiteX28" fmla="*/ 12977816 w 17268658"/>
              <a:gd name="connsiteY28" fmla="*/ 3232742 h 3232742"/>
              <a:gd name="connsiteX29" fmla="*/ 13418692 w 17268658"/>
              <a:gd name="connsiteY29" fmla="*/ 3021141 h 3232742"/>
              <a:gd name="connsiteX30" fmla="*/ 14162714 w 17268658"/>
              <a:gd name="connsiteY30" fmla="*/ 2847651 h 3232742"/>
              <a:gd name="connsiteX31" fmla="*/ 15052709 w 17268658"/>
              <a:gd name="connsiteY31" fmla="*/ 2587723 h 3232742"/>
              <a:gd name="connsiteX32" fmla="*/ 16073502 w 17268658"/>
              <a:gd name="connsiteY32" fmla="*/ 2492243 h 3232742"/>
              <a:gd name="connsiteX33" fmla="*/ 17258451 w 17268658"/>
              <a:gd name="connsiteY33" fmla="*/ 2056686 h 3232742"/>
              <a:gd name="connsiteX34" fmla="*/ 16585835 w 17268658"/>
              <a:gd name="connsiteY34" fmla="*/ 2246112 h 3232742"/>
              <a:gd name="connsiteX35" fmla="*/ 15528809 w 17268658"/>
              <a:gd name="connsiteY35" fmla="*/ 2326969 h 3232742"/>
              <a:gd name="connsiteX36" fmla="*/ 14487464 w 17268658"/>
              <a:gd name="connsiteY36" fmla="*/ 2361100 h 3232742"/>
              <a:gd name="connsiteX37" fmla="*/ 13348430 w 17268658"/>
              <a:gd name="connsiteY37" fmla="*/ 1670818 h 3232742"/>
              <a:gd name="connsiteX38" fmla="*/ 12771981 w 17268658"/>
              <a:gd name="connsiteY38" fmla="*/ 1203227 h 3232742"/>
              <a:gd name="connsiteX39" fmla="*/ 12310824 w 17268658"/>
              <a:gd name="connsiteY39" fmla="*/ 1031035 h 3232742"/>
              <a:gd name="connsiteX40" fmla="*/ 11871930 w 17268658"/>
              <a:gd name="connsiteY40" fmla="*/ 857853 h 3232742"/>
              <a:gd name="connsiteX41" fmla="*/ 11423638 w 17268658"/>
              <a:gd name="connsiteY41" fmla="*/ 630243 h 3232742"/>
              <a:gd name="connsiteX42" fmla="*/ 10906566 w 17268658"/>
              <a:gd name="connsiteY42" fmla="*/ 441721 h 3232742"/>
              <a:gd name="connsiteX43" fmla="*/ 10495878 w 17268658"/>
              <a:gd name="connsiteY43" fmla="*/ 212627 h 3232742"/>
              <a:gd name="connsiteX44" fmla="*/ 10038678 w 17268658"/>
              <a:gd name="connsiteY44" fmla="*/ 179970 h 3232742"/>
              <a:gd name="connsiteX45" fmla="*/ 8895678 w 17268658"/>
              <a:gd name="connsiteY45" fmla="*/ 33012 h 3232742"/>
              <a:gd name="connsiteX46" fmla="*/ 7491421 w 17268658"/>
              <a:gd name="connsiteY46" fmla="*/ 16684 h 3232742"/>
              <a:gd name="connsiteX47" fmla="*/ 6805621 w 17268658"/>
              <a:gd name="connsiteY47" fmla="*/ 355 h 3232742"/>
              <a:gd name="connsiteX48" fmla="*/ 5662621 w 17268658"/>
              <a:gd name="connsiteY48" fmla="*/ 33012 h 3232742"/>
              <a:gd name="connsiteX49" fmla="*/ 5025806 w 17268658"/>
              <a:gd name="connsiteY49" fmla="*/ 98327 h 3232742"/>
              <a:gd name="connsiteX50" fmla="*/ 3899135 w 17268658"/>
              <a:gd name="connsiteY50" fmla="*/ 147312 h 3232742"/>
              <a:gd name="connsiteX51" fmla="*/ 3099035 w 17268658"/>
              <a:gd name="connsiteY51" fmla="*/ 326927 h 3232742"/>
              <a:gd name="connsiteX52" fmla="*/ 2266278 w 17268658"/>
              <a:gd name="connsiteY52" fmla="*/ 522870 h 3232742"/>
              <a:gd name="connsiteX53" fmla="*/ 1841735 w 17268658"/>
              <a:gd name="connsiteY53" fmla="*/ 686155 h 3232742"/>
              <a:gd name="connsiteX54" fmla="*/ 1417192 w 17268658"/>
              <a:gd name="connsiteY54" fmla="*/ 849441 h 3232742"/>
              <a:gd name="connsiteX55" fmla="*/ 862021 w 17268658"/>
              <a:gd name="connsiteY55" fmla="*/ 1176012 h 3232742"/>
              <a:gd name="connsiteX56" fmla="*/ 437478 w 17268658"/>
              <a:gd name="connsiteY56" fmla="*/ 1502584 h 3232742"/>
              <a:gd name="connsiteX57" fmla="*/ 159892 w 17268658"/>
              <a:gd name="connsiteY57" fmla="*/ 1861812 h 3232742"/>
              <a:gd name="connsiteX58" fmla="*/ 12935 w 17268658"/>
              <a:gd name="connsiteY58" fmla="*/ 2384327 h 3232742"/>
              <a:gd name="connsiteX59" fmla="*/ 12935 w 17268658"/>
              <a:gd name="connsiteY59" fmla="*/ 2694570 h 3232742"/>
              <a:gd name="connsiteX60" fmla="*/ 61921 w 17268658"/>
              <a:gd name="connsiteY60" fmla="*/ 2906841 h 3232742"/>
              <a:gd name="connsiteX61" fmla="*/ 143563 w 17268658"/>
              <a:gd name="connsiteY61" fmla="*/ 3021141 h 3232742"/>
              <a:gd name="connsiteX0" fmla="*/ 45592 w 17266661"/>
              <a:gd name="connsiteY0" fmla="*/ 2972155 h 3232742"/>
              <a:gd name="connsiteX1" fmla="*/ 421149 w 17266661"/>
              <a:gd name="connsiteY1" fmla="*/ 2972155 h 3232742"/>
              <a:gd name="connsiteX2" fmla="*/ 772398 w 17266661"/>
              <a:gd name="connsiteY2" fmla="*/ 2881120 h 3232742"/>
              <a:gd name="connsiteX3" fmla="*/ 1327539 w 17266661"/>
              <a:gd name="connsiteY3" fmla="*/ 2822733 h 3232742"/>
              <a:gd name="connsiteX4" fmla="*/ 1834071 w 17266661"/>
              <a:gd name="connsiteY4" fmla="*/ 2634418 h 3232742"/>
              <a:gd name="connsiteX5" fmla="*/ 2119645 w 17266661"/>
              <a:gd name="connsiteY5" fmla="*/ 2686524 h 3232742"/>
              <a:gd name="connsiteX6" fmla="*/ 2707146 w 17266661"/>
              <a:gd name="connsiteY6" fmla="*/ 2774429 h 3232742"/>
              <a:gd name="connsiteX7" fmla="*/ 3229668 w 17266661"/>
              <a:gd name="connsiteY7" fmla="*/ 2807087 h 3232742"/>
              <a:gd name="connsiteX8" fmla="*/ 3597243 w 17266661"/>
              <a:gd name="connsiteY8" fmla="*/ 2830352 h 3232742"/>
              <a:gd name="connsiteX9" fmla="*/ 4265695 w 17266661"/>
              <a:gd name="connsiteY9" fmla="*/ 2775782 h 3232742"/>
              <a:gd name="connsiteX10" fmla="*/ 4797202 w 17266661"/>
              <a:gd name="connsiteY10" fmla="*/ 2483211 h 3232742"/>
              <a:gd name="connsiteX11" fmla="*/ 5057801 w 17266661"/>
              <a:gd name="connsiteY11" fmla="*/ 2708001 h 3232742"/>
              <a:gd name="connsiteX12" fmla="*/ 5653305 w 17266661"/>
              <a:gd name="connsiteY12" fmla="*/ 2669767 h 3232742"/>
              <a:gd name="connsiteX13" fmla="*/ 6102830 w 17266661"/>
              <a:gd name="connsiteY13" fmla="*/ 2761474 h 3232742"/>
              <a:gd name="connsiteX14" fmla="*/ 6429748 w 17266661"/>
              <a:gd name="connsiteY14" fmla="*/ 2814271 h 3232742"/>
              <a:gd name="connsiteX15" fmla="*/ 6821628 w 17266661"/>
              <a:gd name="connsiteY15" fmla="*/ 2756560 h 3232742"/>
              <a:gd name="connsiteX16" fmla="*/ 7172506 w 17266661"/>
              <a:gd name="connsiteY16" fmla="*/ 2806230 h 3232742"/>
              <a:gd name="connsiteX17" fmla="*/ 7663048 w 17266661"/>
              <a:gd name="connsiteY17" fmla="*/ 2630420 h 3232742"/>
              <a:gd name="connsiteX18" fmla="*/ 8103587 w 17266661"/>
              <a:gd name="connsiteY18" fmla="*/ 2746504 h 3232742"/>
              <a:gd name="connsiteX19" fmla="*/ 8593441 w 17266661"/>
              <a:gd name="connsiteY19" fmla="*/ 2719437 h 3232742"/>
              <a:gd name="connsiteX20" fmla="*/ 9018316 w 17266661"/>
              <a:gd name="connsiteY20" fmla="*/ 2715619 h 3232742"/>
              <a:gd name="connsiteX21" fmla="*/ 9164589 w 17266661"/>
              <a:gd name="connsiteY21" fmla="*/ 2705550 h 3232742"/>
              <a:gd name="connsiteX22" fmla="*/ 9833746 w 17266661"/>
              <a:gd name="connsiteY22" fmla="*/ 2688552 h 3232742"/>
              <a:gd name="connsiteX23" fmla="*/ 10446549 w 17266661"/>
              <a:gd name="connsiteY23" fmla="*/ 2668413 h 3232742"/>
              <a:gd name="connsiteX24" fmla="*/ 10822765 w 17266661"/>
              <a:gd name="connsiteY24" fmla="*/ 2700395 h 3232742"/>
              <a:gd name="connsiteX25" fmla="*/ 11517586 w 17266661"/>
              <a:gd name="connsiteY25" fmla="*/ 2814030 h 3232742"/>
              <a:gd name="connsiteX26" fmla="*/ 12161388 w 17266661"/>
              <a:gd name="connsiteY26" fmla="*/ 2966560 h 3232742"/>
              <a:gd name="connsiteX27" fmla="*/ 12553278 w 17266661"/>
              <a:gd name="connsiteY27" fmla="*/ 3086455 h 3232742"/>
              <a:gd name="connsiteX28" fmla="*/ 12977816 w 17266661"/>
              <a:gd name="connsiteY28" fmla="*/ 3232742 h 3232742"/>
              <a:gd name="connsiteX29" fmla="*/ 13418692 w 17266661"/>
              <a:gd name="connsiteY29" fmla="*/ 3021141 h 3232742"/>
              <a:gd name="connsiteX30" fmla="*/ 14162714 w 17266661"/>
              <a:gd name="connsiteY30" fmla="*/ 2847651 h 3232742"/>
              <a:gd name="connsiteX31" fmla="*/ 15052709 w 17266661"/>
              <a:gd name="connsiteY31" fmla="*/ 2587723 h 3232742"/>
              <a:gd name="connsiteX32" fmla="*/ 16073502 w 17266661"/>
              <a:gd name="connsiteY32" fmla="*/ 2492243 h 3232742"/>
              <a:gd name="connsiteX33" fmla="*/ 17258451 w 17266661"/>
              <a:gd name="connsiteY33" fmla="*/ 2056686 h 3232742"/>
              <a:gd name="connsiteX34" fmla="*/ 16544851 w 17266661"/>
              <a:gd name="connsiteY34" fmla="*/ 2031377 h 3232742"/>
              <a:gd name="connsiteX35" fmla="*/ 15528809 w 17266661"/>
              <a:gd name="connsiteY35" fmla="*/ 2326969 h 3232742"/>
              <a:gd name="connsiteX36" fmla="*/ 14487464 w 17266661"/>
              <a:gd name="connsiteY36" fmla="*/ 2361100 h 3232742"/>
              <a:gd name="connsiteX37" fmla="*/ 13348430 w 17266661"/>
              <a:gd name="connsiteY37" fmla="*/ 1670818 h 3232742"/>
              <a:gd name="connsiteX38" fmla="*/ 12771981 w 17266661"/>
              <a:gd name="connsiteY38" fmla="*/ 1203227 h 3232742"/>
              <a:gd name="connsiteX39" fmla="*/ 12310824 w 17266661"/>
              <a:gd name="connsiteY39" fmla="*/ 1031035 h 3232742"/>
              <a:gd name="connsiteX40" fmla="*/ 11871930 w 17266661"/>
              <a:gd name="connsiteY40" fmla="*/ 857853 h 3232742"/>
              <a:gd name="connsiteX41" fmla="*/ 11423638 w 17266661"/>
              <a:gd name="connsiteY41" fmla="*/ 630243 h 3232742"/>
              <a:gd name="connsiteX42" fmla="*/ 10906566 w 17266661"/>
              <a:gd name="connsiteY42" fmla="*/ 441721 h 3232742"/>
              <a:gd name="connsiteX43" fmla="*/ 10495878 w 17266661"/>
              <a:gd name="connsiteY43" fmla="*/ 212627 h 3232742"/>
              <a:gd name="connsiteX44" fmla="*/ 10038678 w 17266661"/>
              <a:gd name="connsiteY44" fmla="*/ 179970 h 3232742"/>
              <a:gd name="connsiteX45" fmla="*/ 8895678 w 17266661"/>
              <a:gd name="connsiteY45" fmla="*/ 33012 h 3232742"/>
              <a:gd name="connsiteX46" fmla="*/ 7491421 w 17266661"/>
              <a:gd name="connsiteY46" fmla="*/ 16684 h 3232742"/>
              <a:gd name="connsiteX47" fmla="*/ 6805621 w 17266661"/>
              <a:gd name="connsiteY47" fmla="*/ 355 h 3232742"/>
              <a:gd name="connsiteX48" fmla="*/ 5662621 w 17266661"/>
              <a:gd name="connsiteY48" fmla="*/ 33012 h 3232742"/>
              <a:gd name="connsiteX49" fmla="*/ 5025806 w 17266661"/>
              <a:gd name="connsiteY49" fmla="*/ 98327 h 3232742"/>
              <a:gd name="connsiteX50" fmla="*/ 3899135 w 17266661"/>
              <a:gd name="connsiteY50" fmla="*/ 147312 h 3232742"/>
              <a:gd name="connsiteX51" fmla="*/ 3099035 w 17266661"/>
              <a:gd name="connsiteY51" fmla="*/ 326927 h 3232742"/>
              <a:gd name="connsiteX52" fmla="*/ 2266278 w 17266661"/>
              <a:gd name="connsiteY52" fmla="*/ 522870 h 3232742"/>
              <a:gd name="connsiteX53" fmla="*/ 1841735 w 17266661"/>
              <a:gd name="connsiteY53" fmla="*/ 686155 h 3232742"/>
              <a:gd name="connsiteX54" fmla="*/ 1417192 w 17266661"/>
              <a:gd name="connsiteY54" fmla="*/ 849441 h 3232742"/>
              <a:gd name="connsiteX55" fmla="*/ 862021 w 17266661"/>
              <a:gd name="connsiteY55" fmla="*/ 1176012 h 3232742"/>
              <a:gd name="connsiteX56" fmla="*/ 437478 w 17266661"/>
              <a:gd name="connsiteY56" fmla="*/ 1502584 h 3232742"/>
              <a:gd name="connsiteX57" fmla="*/ 159892 w 17266661"/>
              <a:gd name="connsiteY57" fmla="*/ 1861812 h 3232742"/>
              <a:gd name="connsiteX58" fmla="*/ 12935 w 17266661"/>
              <a:gd name="connsiteY58" fmla="*/ 2384327 h 3232742"/>
              <a:gd name="connsiteX59" fmla="*/ 12935 w 17266661"/>
              <a:gd name="connsiteY59" fmla="*/ 2694570 h 3232742"/>
              <a:gd name="connsiteX60" fmla="*/ 61921 w 17266661"/>
              <a:gd name="connsiteY60" fmla="*/ 2906841 h 3232742"/>
              <a:gd name="connsiteX61" fmla="*/ 143563 w 17266661"/>
              <a:gd name="connsiteY61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9 w 17267143"/>
              <a:gd name="connsiteY36" fmla="*/ 2326969 h 3232742"/>
              <a:gd name="connsiteX37" fmla="*/ 14487464 w 17267143"/>
              <a:gd name="connsiteY37" fmla="*/ 2361100 h 3232742"/>
              <a:gd name="connsiteX38" fmla="*/ 13348430 w 17267143"/>
              <a:gd name="connsiteY38" fmla="*/ 1670818 h 3232742"/>
              <a:gd name="connsiteX39" fmla="*/ 12771981 w 17267143"/>
              <a:gd name="connsiteY39" fmla="*/ 120322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423638 w 17267143"/>
              <a:gd name="connsiteY42" fmla="*/ 630243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348430 w 17267143"/>
              <a:gd name="connsiteY38" fmla="*/ 1670818 h 3232742"/>
              <a:gd name="connsiteX39" fmla="*/ 12771981 w 17267143"/>
              <a:gd name="connsiteY39" fmla="*/ 120322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423638 w 17267143"/>
              <a:gd name="connsiteY42" fmla="*/ 630243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348430 w 17267143"/>
              <a:gd name="connsiteY38" fmla="*/ 1670818 h 3232742"/>
              <a:gd name="connsiteX39" fmla="*/ 12771981 w 17267143"/>
              <a:gd name="connsiteY39" fmla="*/ 120322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594354 w 17267143"/>
              <a:gd name="connsiteY38" fmla="*/ 1670814 h 3232742"/>
              <a:gd name="connsiteX39" fmla="*/ 12771981 w 17267143"/>
              <a:gd name="connsiteY39" fmla="*/ 120322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594354 w 17267143"/>
              <a:gd name="connsiteY38" fmla="*/ 1670814 h 3232742"/>
              <a:gd name="connsiteX39" fmla="*/ 12894937 w 17267143"/>
              <a:gd name="connsiteY39" fmla="*/ 1060077 h 3232742"/>
              <a:gd name="connsiteX40" fmla="*/ 12310824 w 17267143"/>
              <a:gd name="connsiteY40" fmla="*/ 1031035 h 3232742"/>
              <a:gd name="connsiteX41" fmla="*/ 11871930 w 17267143"/>
              <a:gd name="connsiteY41" fmla="*/ 857853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594354 w 17267143"/>
              <a:gd name="connsiteY38" fmla="*/ 1670814 h 3232742"/>
              <a:gd name="connsiteX39" fmla="*/ 12894937 w 17267143"/>
              <a:gd name="connsiteY39" fmla="*/ 1060077 h 3232742"/>
              <a:gd name="connsiteX40" fmla="*/ 12474778 w 17267143"/>
              <a:gd name="connsiteY40" fmla="*/ 780521 h 3232742"/>
              <a:gd name="connsiteX41" fmla="*/ 11871930 w 17267143"/>
              <a:gd name="connsiteY41" fmla="*/ 857853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421149 w 17267143"/>
              <a:gd name="connsiteY1" fmla="*/ 2972155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594354 w 17267143"/>
              <a:gd name="connsiteY38" fmla="*/ 1670814 h 3232742"/>
              <a:gd name="connsiteX39" fmla="*/ 12894937 w 17267143"/>
              <a:gd name="connsiteY39" fmla="*/ 1060077 h 3232742"/>
              <a:gd name="connsiteX40" fmla="*/ 12474778 w 17267143"/>
              <a:gd name="connsiteY40" fmla="*/ 780521 h 3232742"/>
              <a:gd name="connsiteX41" fmla="*/ 11994890 w 17267143"/>
              <a:gd name="connsiteY41" fmla="*/ 678909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380157 w 17267143"/>
              <a:gd name="connsiteY1" fmla="*/ 3186888 h 3232742"/>
              <a:gd name="connsiteX2" fmla="*/ 772398 w 17267143"/>
              <a:gd name="connsiteY2" fmla="*/ 2881120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594354 w 17267143"/>
              <a:gd name="connsiteY38" fmla="*/ 1670814 h 3232742"/>
              <a:gd name="connsiteX39" fmla="*/ 12894937 w 17267143"/>
              <a:gd name="connsiteY39" fmla="*/ 1060077 h 3232742"/>
              <a:gd name="connsiteX40" fmla="*/ 12474778 w 17267143"/>
              <a:gd name="connsiteY40" fmla="*/ 780521 h 3232742"/>
              <a:gd name="connsiteX41" fmla="*/ 11994890 w 17267143"/>
              <a:gd name="connsiteY41" fmla="*/ 678909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380157 w 17267143"/>
              <a:gd name="connsiteY1" fmla="*/ 3186888 h 3232742"/>
              <a:gd name="connsiteX2" fmla="*/ 813381 w 17267143"/>
              <a:gd name="connsiteY2" fmla="*/ 3131641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362753 h 3232742"/>
              <a:gd name="connsiteX37" fmla="*/ 14487464 w 17267143"/>
              <a:gd name="connsiteY37" fmla="*/ 2361100 h 3232742"/>
              <a:gd name="connsiteX38" fmla="*/ 13594354 w 17267143"/>
              <a:gd name="connsiteY38" fmla="*/ 1670814 h 3232742"/>
              <a:gd name="connsiteX39" fmla="*/ 12894937 w 17267143"/>
              <a:gd name="connsiteY39" fmla="*/ 1060077 h 3232742"/>
              <a:gd name="connsiteX40" fmla="*/ 12474778 w 17267143"/>
              <a:gd name="connsiteY40" fmla="*/ 780521 h 3232742"/>
              <a:gd name="connsiteX41" fmla="*/ 11994890 w 17267143"/>
              <a:gd name="connsiteY41" fmla="*/ 678909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380157 w 17267143"/>
              <a:gd name="connsiteY1" fmla="*/ 3186888 h 3232742"/>
              <a:gd name="connsiteX2" fmla="*/ 813381 w 17267143"/>
              <a:gd name="connsiteY2" fmla="*/ 3131641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183802 h 3232742"/>
              <a:gd name="connsiteX37" fmla="*/ 14487464 w 17267143"/>
              <a:gd name="connsiteY37" fmla="*/ 2361100 h 3232742"/>
              <a:gd name="connsiteX38" fmla="*/ 13594354 w 17267143"/>
              <a:gd name="connsiteY38" fmla="*/ 1670814 h 3232742"/>
              <a:gd name="connsiteX39" fmla="*/ 12894937 w 17267143"/>
              <a:gd name="connsiteY39" fmla="*/ 1060077 h 3232742"/>
              <a:gd name="connsiteX40" fmla="*/ 12474778 w 17267143"/>
              <a:gd name="connsiteY40" fmla="*/ 780521 h 3232742"/>
              <a:gd name="connsiteX41" fmla="*/ 11994890 w 17267143"/>
              <a:gd name="connsiteY41" fmla="*/ 678909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380157 w 17267143"/>
              <a:gd name="connsiteY1" fmla="*/ 3186888 h 3232742"/>
              <a:gd name="connsiteX2" fmla="*/ 813381 w 17267143"/>
              <a:gd name="connsiteY2" fmla="*/ 3131641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183802 h 3232742"/>
              <a:gd name="connsiteX37" fmla="*/ 14487464 w 17267143"/>
              <a:gd name="connsiteY37" fmla="*/ 2361100 h 3232742"/>
              <a:gd name="connsiteX38" fmla="*/ 13594354 w 17267143"/>
              <a:gd name="connsiteY38" fmla="*/ 1670814 h 3232742"/>
              <a:gd name="connsiteX39" fmla="*/ 12894937 w 17267143"/>
              <a:gd name="connsiteY39" fmla="*/ 1060077 h 3232742"/>
              <a:gd name="connsiteX40" fmla="*/ 12474778 w 17267143"/>
              <a:gd name="connsiteY40" fmla="*/ 780521 h 3232742"/>
              <a:gd name="connsiteX41" fmla="*/ 11994890 w 17267143"/>
              <a:gd name="connsiteY41" fmla="*/ 678909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  <a:gd name="connsiteX0" fmla="*/ 45592 w 17267143"/>
              <a:gd name="connsiteY0" fmla="*/ 2972155 h 3232742"/>
              <a:gd name="connsiteX1" fmla="*/ 380157 w 17267143"/>
              <a:gd name="connsiteY1" fmla="*/ 3186888 h 3232742"/>
              <a:gd name="connsiteX2" fmla="*/ 813381 w 17267143"/>
              <a:gd name="connsiteY2" fmla="*/ 3131641 h 3232742"/>
              <a:gd name="connsiteX3" fmla="*/ 1327539 w 17267143"/>
              <a:gd name="connsiteY3" fmla="*/ 2822733 h 3232742"/>
              <a:gd name="connsiteX4" fmla="*/ 1834071 w 17267143"/>
              <a:gd name="connsiteY4" fmla="*/ 2634418 h 3232742"/>
              <a:gd name="connsiteX5" fmla="*/ 2119645 w 17267143"/>
              <a:gd name="connsiteY5" fmla="*/ 2686524 h 3232742"/>
              <a:gd name="connsiteX6" fmla="*/ 2707146 w 17267143"/>
              <a:gd name="connsiteY6" fmla="*/ 2774429 h 3232742"/>
              <a:gd name="connsiteX7" fmla="*/ 3229668 w 17267143"/>
              <a:gd name="connsiteY7" fmla="*/ 2807087 h 3232742"/>
              <a:gd name="connsiteX8" fmla="*/ 3597243 w 17267143"/>
              <a:gd name="connsiteY8" fmla="*/ 2830352 h 3232742"/>
              <a:gd name="connsiteX9" fmla="*/ 4265695 w 17267143"/>
              <a:gd name="connsiteY9" fmla="*/ 2775782 h 3232742"/>
              <a:gd name="connsiteX10" fmla="*/ 4797202 w 17267143"/>
              <a:gd name="connsiteY10" fmla="*/ 2483211 h 3232742"/>
              <a:gd name="connsiteX11" fmla="*/ 5057801 w 17267143"/>
              <a:gd name="connsiteY11" fmla="*/ 2708001 h 3232742"/>
              <a:gd name="connsiteX12" fmla="*/ 5653305 w 17267143"/>
              <a:gd name="connsiteY12" fmla="*/ 2669767 h 3232742"/>
              <a:gd name="connsiteX13" fmla="*/ 6102830 w 17267143"/>
              <a:gd name="connsiteY13" fmla="*/ 2761474 h 3232742"/>
              <a:gd name="connsiteX14" fmla="*/ 6429748 w 17267143"/>
              <a:gd name="connsiteY14" fmla="*/ 2814271 h 3232742"/>
              <a:gd name="connsiteX15" fmla="*/ 6821628 w 17267143"/>
              <a:gd name="connsiteY15" fmla="*/ 2756560 h 3232742"/>
              <a:gd name="connsiteX16" fmla="*/ 7172506 w 17267143"/>
              <a:gd name="connsiteY16" fmla="*/ 2806230 h 3232742"/>
              <a:gd name="connsiteX17" fmla="*/ 7663048 w 17267143"/>
              <a:gd name="connsiteY17" fmla="*/ 2630420 h 3232742"/>
              <a:gd name="connsiteX18" fmla="*/ 8103587 w 17267143"/>
              <a:gd name="connsiteY18" fmla="*/ 2746504 h 3232742"/>
              <a:gd name="connsiteX19" fmla="*/ 8593441 w 17267143"/>
              <a:gd name="connsiteY19" fmla="*/ 2719437 h 3232742"/>
              <a:gd name="connsiteX20" fmla="*/ 9018316 w 17267143"/>
              <a:gd name="connsiteY20" fmla="*/ 2715619 h 3232742"/>
              <a:gd name="connsiteX21" fmla="*/ 9164589 w 17267143"/>
              <a:gd name="connsiteY21" fmla="*/ 2705550 h 3232742"/>
              <a:gd name="connsiteX22" fmla="*/ 9833746 w 17267143"/>
              <a:gd name="connsiteY22" fmla="*/ 2688552 h 3232742"/>
              <a:gd name="connsiteX23" fmla="*/ 10446549 w 17267143"/>
              <a:gd name="connsiteY23" fmla="*/ 2668413 h 3232742"/>
              <a:gd name="connsiteX24" fmla="*/ 10822765 w 17267143"/>
              <a:gd name="connsiteY24" fmla="*/ 2700395 h 3232742"/>
              <a:gd name="connsiteX25" fmla="*/ 11517586 w 17267143"/>
              <a:gd name="connsiteY25" fmla="*/ 2814030 h 3232742"/>
              <a:gd name="connsiteX26" fmla="*/ 12161388 w 17267143"/>
              <a:gd name="connsiteY26" fmla="*/ 2966560 h 3232742"/>
              <a:gd name="connsiteX27" fmla="*/ 12553278 w 17267143"/>
              <a:gd name="connsiteY27" fmla="*/ 3086455 h 3232742"/>
              <a:gd name="connsiteX28" fmla="*/ 12977816 w 17267143"/>
              <a:gd name="connsiteY28" fmla="*/ 3232742 h 3232742"/>
              <a:gd name="connsiteX29" fmla="*/ 13418692 w 17267143"/>
              <a:gd name="connsiteY29" fmla="*/ 3021141 h 3232742"/>
              <a:gd name="connsiteX30" fmla="*/ 14162714 w 17267143"/>
              <a:gd name="connsiteY30" fmla="*/ 2847651 h 3232742"/>
              <a:gd name="connsiteX31" fmla="*/ 15052709 w 17267143"/>
              <a:gd name="connsiteY31" fmla="*/ 2587723 h 3232742"/>
              <a:gd name="connsiteX32" fmla="*/ 16073502 w 17267143"/>
              <a:gd name="connsiteY32" fmla="*/ 2492243 h 3232742"/>
              <a:gd name="connsiteX33" fmla="*/ 16885316 w 17267143"/>
              <a:gd name="connsiteY33" fmla="*/ 2360168 h 3232742"/>
              <a:gd name="connsiteX34" fmla="*/ 17258451 w 17267143"/>
              <a:gd name="connsiteY34" fmla="*/ 2056686 h 3232742"/>
              <a:gd name="connsiteX35" fmla="*/ 16544851 w 17267143"/>
              <a:gd name="connsiteY35" fmla="*/ 2031377 h 3232742"/>
              <a:gd name="connsiteX36" fmla="*/ 15528808 w 17267143"/>
              <a:gd name="connsiteY36" fmla="*/ 2183802 h 3232742"/>
              <a:gd name="connsiteX37" fmla="*/ 14528447 w 17267143"/>
              <a:gd name="connsiteY37" fmla="*/ 2253732 h 3232742"/>
              <a:gd name="connsiteX38" fmla="*/ 13594354 w 17267143"/>
              <a:gd name="connsiteY38" fmla="*/ 1670814 h 3232742"/>
              <a:gd name="connsiteX39" fmla="*/ 12894937 w 17267143"/>
              <a:gd name="connsiteY39" fmla="*/ 1060077 h 3232742"/>
              <a:gd name="connsiteX40" fmla="*/ 12474778 w 17267143"/>
              <a:gd name="connsiteY40" fmla="*/ 780521 h 3232742"/>
              <a:gd name="connsiteX41" fmla="*/ 11994890 w 17267143"/>
              <a:gd name="connsiteY41" fmla="*/ 678909 h 3232742"/>
              <a:gd name="connsiteX42" fmla="*/ 11546605 w 17267143"/>
              <a:gd name="connsiteY42" fmla="*/ 594461 h 3232742"/>
              <a:gd name="connsiteX43" fmla="*/ 10906566 w 17267143"/>
              <a:gd name="connsiteY43" fmla="*/ 441721 h 3232742"/>
              <a:gd name="connsiteX44" fmla="*/ 10495878 w 17267143"/>
              <a:gd name="connsiteY44" fmla="*/ 212627 h 3232742"/>
              <a:gd name="connsiteX45" fmla="*/ 10038678 w 17267143"/>
              <a:gd name="connsiteY45" fmla="*/ 179970 h 3232742"/>
              <a:gd name="connsiteX46" fmla="*/ 8895678 w 17267143"/>
              <a:gd name="connsiteY46" fmla="*/ 33012 h 3232742"/>
              <a:gd name="connsiteX47" fmla="*/ 7491421 w 17267143"/>
              <a:gd name="connsiteY47" fmla="*/ 16684 h 3232742"/>
              <a:gd name="connsiteX48" fmla="*/ 6805621 w 17267143"/>
              <a:gd name="connsiteY48" fmla="*/ 355 h 3232742"/>
              <a:gd name="connsiteX49" fmla="*/ 5662621 w 17267143"/>
              <a:gd name="connsiteY49" fmla="*/ 33012 h 3232742"/>
              <a:gd name="connsiteX50" fmla="*/ 5025806 w 17267143"/>
              <a:gd name="connsiteY50" fmla="*/ 98327 h 3232742"/>
              <a:gd name="connsiteX51" fmla="*/ 3899135 w 17267143"/>
              <a:gd name="connsiteY51" fmla="*/ 147312 h 3232742"/>
              <a:gd name="connsiteX52" fmla="*/ 3099035 w 17267143"/>
              <a:gd name="connsiteY52" fmla="*/ 326927 h 3232742"/>
              <a:gd name="connsiteX53" fmla="*/ 2266278 w 17267143"/>
              <a:gd name="connsiteY53" fmla="*/ 522870 h 3232742"/>
              <a:gd name="connsiteX54" fmla="*/ 1841735 w 17267143"/>
              <a:gd name="connsiteY54" fmla="*/ 686155 h 3232742"/>
              <a:gd name="connsiteX55" fmla="*/ 1417192 w 17267143"/>
              <a:gd name="connsiteY55" fmla="*/ 849441 h 3232742"/>
              <a:gd name="connsiteX56" fmla="*/ 862021 w 17267143"/>
              <a:gd name="connsiteY56" fmla="*/ 1176012 h 3232742"/>
              <a:gd name="connsiteX57" fmla="*/ 437478 w 17267143"/>
              <a:gd name="connsiteY57" fmla="*/ 1502584 h 3232742"/>
              <a:gd name="connsiteX58" fmla="*/ 159892 w 17267143"/>
              <a:gd name="connsiteY58" fmla="*/ 1861812 h 3232742"/>
              <a:gd name="connsiteX59" fmla="*/ 12935 w 17267143"/>
              <a:gd name="connsiteY59" fmla="*/ 2384327 h 3232742"/>
              <a:gd name="connsiteX60" fmla="*/ 12935 w 17267143"/>
              <a:gd name="connsiteY60" fmla="*/ 2694570 h 3232742"/>
              <a:gd name="connsiteX61" fmla="*/ 61921 w 17267143"/>
              <a:gd name="connsiteY61" fmla="*/ 2906841 h 3232742"/>
              <a:gd name="connsiteX62" fmla="*/ 143563 w 17267143"/>
              <a:gd name="connsiteY62" fmla="*/ 3021141 h 3232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7267143" h="3232742">
                <a:moveTo>
                  <a:pt x="45592" y="2972155"/>
                </a:moveTo>
                <a:cubicBezTo>
                  <a:pt x="176220" y="2970794"/>
                  <a:pt x="252192" y="3160307"/>
                  <a:pt x="380157" y="3186888"/>
                </a:cubicBezTo>
                <a:cubicBezTo>
                  <a:pt x="508122" y="3213469"/>
                  <a:pt x="655484" y="3192333"/>
                  <a:pt x="813381" y="3131641"/>
                </a:cubicBezTo>
                <a:cubicBezTo>
                  <a:pt x="971278" y="3070949"/>
                  <a:pt x="1157424" y="2905603"/>
                  <a:pt x="1327539" y="2822733"/>
                </a:cubicBezTo>
                <a:cubicBezTo>
                  <a:pt x="1497654" y="2739863"/>
                  <a:pt x="1702053" y="2657119"/>
                  <a:pt x="1834071" y="2634418"/>
                </a:cubicBezTo>
                <a:cubicBezTo>
                  <a:pt x="1966089" y="2611717"/>
                  <a:pt x="2119645" y="2686524"/>
                  <a:pt x="2119645" y="2686524"/>
                </a:cubicBezTo>
                <a:lnTo>
                  <a:pt x="2707146" y="2774429"/>
                </a:lnTo>
                <a:cubicBezTo>
                  <a:pt x="2905810" y="2782593"/>
                  <a:pt x="3081319" y="2797767"/>
                  <a:pt x="3229668" y="2807087"/>
                </a:cubicBezTo>
                <a:cubicBezTo>
                  <a:pt x="3378017" y="2816407"/>
                  <a:pt x="3424572" y="2835569"/>
                  <a:pt x="3597243" y="2830352"/>
                </a:cubicBezTo>
                <a:cubicBezTo>
                  <a:pt x="3769914" y="2825135"/>
                  <a:pt x="4065702" y="2833639"/>
                  <a:pt x="4265695" y="2775782"/>
                </a:cubicBezTo>
                <a:cubicBezTo>
                  <a:pt x="4465688" y="2717925"/>
                  <a:pt x="4665184" y="2494508"/>
                  <a:pt x="4797202" y="2483211"/>
                </a:cubicBezTo>
                <a:cubicBezTo>
                  <a:pt x="4929220" y="2471914"/>
                  <a:pt x="4915117" y="2676908"/>
                  <a:pt x="5057801" y="2708001"/>
                </a:cubicBezTo>
                <a:cubicBezTo>
                  <a:pt x="5200485" y="2739094"/>
                  <a:pt x="5479134" y="2660855"/>
                  <a:pt x="5653305" y="2669767"/>
                </a:cubicBezTo>
                <a:cubicBezTo>
                  <a:pt x="5827477" y="2678679"/>
                  <a:pt x="5973423" y="2737390"/>
                  <a:pt x="6102830" y="2761474"/>
                </a:cubicBezTo>
                <a:cubicBezTo>
                  <a:pt x="6232237" y="2785558"/>
                  <a:pt x="6309948" y="2815090"/>
                  <a:pt x="6429748" y="2814271"/>
                </a:cubicBezTo>
                <a:cubicBezTo>
                  <a:pt x="6549548" y="2813452"/>
                  <a:pt x="6697835" y="2757900"/>
                  <a:pt x="6821628" y="2756560"/>
                </a:cubicBezTo>
                <a:cubicBezTo>
                  <a:pt x="6945421" y="2755220"/>
                  <a:pt x="7032269" y="2827253"/>
                  <a:pt x="7172506" y="2806230"/>
                </a:cubicBezTo>
                <a:cubicBezTo>
                  <a:pt x="7312743" y="2785207"/>
                  <a:pt x="7507868" y="2640374"/>
                  <a:pt x="7663048" y="2630420"/>
                </a:cubicBezTo>
                <a:cubicBezTo>
                  <a:pt x="7818228" y="2620466"/>
                  <a:pt x="7948522" y="2731668"/>
                  <a:pt x="8103587" y="2746504"/>
                </a:cubicBezTo>
                <a:cubicBezTo>
                  <a:pt x="8258652" y="2761340"/>
                  <a:pt x="8440986" y="2724584"/>
                  <a:pt x="8593441" y="2719437"/>
                </a:cubicBezTo>
                <a:cubicBezTo>
                  <a:pt x="8745896" y="2714290"/>
                  <a:pt x="8923125" y="2717934"/>
                  <a:pt x="9018316" y="2715619"/>
                </a:cubicBezTo>
                <a:cubicBezTo>
                  <a:pt x="9113507" y="2713305"/>
                  <a:pt x="9028684" y="2710061"/>
                  <a:pt x="9164589" y="2705550"/>
                </a:cubicBezTo>
                <a:lnTo>
                  <a:pt x="9833746" y="2688552"/>
                </a:lnTo>
                <a:cubicBezTo>
                  <a:pt x="10047406" y="2682363"/>
                  <a:pt x="10281713" y="2666439"/>
                  <a:pt x="10446549" y="2668413"/>
                </a:cubicBezTo>
                <a:cubicBezTo>
                  <a:pt x="10611385" y="2670387"/>
                  <a:pt x="10644259" y="2676126"/>
                  <a:pt x="10822765" y="2700395"/>
                </a:cubicBezTo>
                <a:cubicBezTo>
                  <a:pt x="11001271" y="2724665"/>
                  <a:pt x="11294482" y="2769669"/>
                  <a:pt x="11517586" y="2814030"/>
                </a:cubicBezTo>
                <a:cubicBezTo>
                  <a:pt x="11740690" y="2858391"/>
                  <a:pt x="11988773" y="2921156"/>
                  <a:pt x="12161388" y="2966560"/>
                </a:cubicBezTo>
                <a:cubicBezTo>
                  <a:pt x="12334003" y="3011964"/>
                  <a:pt x="12417207" y="3042091"/>
                  <a:pt x="12553278" y="3086455"/>
                </a:cubicBezTo>
                <a:cubicBezTo>
                  <a:pt x="12689349" y="3130819"/>
                  <a:pt x="12977816" y="3232742"/>
                  <a:pt x="12977816" y="3232742"/>
                </a:cubicBezTo>
                <a:cubicBezTo>
                  <a:pt x="13122052" y="3221856"/>
                  <a:pt x="13221209" y="3085323"/>
                  <a:pt x="13418692" y="3021141"/>
                </a:cubicBezTo>
                <a:cubicBezTo>
                  <a:pt x="13616175" y="2956959"/>
                  <a:pt x="13890378" y="2919887"/>
                  <a:pt x="14162714" y="2847651"/>
                </a:cubicBezTo>
                <a:cubicBezTo>
                  <a:pt x="14435050" y="2775415"/>
                  <a:pt x="14734244" y="2646958"/>
                  <a:pt x="15052709" y="2587723"/>
                </a:cubicBezTo>
                <a:cubicBezTo>
                  <a:pt x="15371174" y="2528488"/>
                  <a:pt x="15768068" y="2530169"/>
                  <a:pt x="16073502" y="2492243"/>
                </a:cubicBezTo>
                <a:cubicBezTo>
                  <a:pt x="16378937" y="2454317"/>
                  <a:pt x="16687825" y="2432761"/>
                  <a:pt x="16885316" y="2360168"/>
                </a:cubicBezTo>
                <a:cubicBezTo>
                  <a:pt x="17082807" y="2287575"/>
                  <a:pt x="17315195" y="2111485"/>
                  <a:pt x="17258451" y="2056686"/>
                </a:cubicBezTo>
                <a:cubicBezTo>
                  <a:pt x="17201707" y="2001887"/>
                  <a:pt x="16833125" y="2010191"/>
                  <a:pt x="16544851" y="2031377"/>
                </a:cubicBezTo>
                <a:cubicBezTo>
                  <a:pt x="16256577" y="2052563"/>
                  <a:pt x="15864875" y="2146743"/>
                  <a:pt x="15528808" y="2183802"/>
                </a:cubicBezTo>
                <a:cubicBezTo>
                  <a:pt x="15192741" y="2220861"/>
                  <a:pt x="14850856" y="2339230"/>
                  <a:pt x="14528447" y="2253732"/>
                </a:cubicBezTo>
                <a:cubicBezTo>
                  <a:pt x="14206038" y="2168234"/>
                  <a:pt x="13866606" y="1869757"/>
                  <a:pt x="13594354" y="1670814"/>
                </a:cubicBezTo>
                <a:cubicBezTo>
                  <a:pt x="13322102" y="1471872"/>
                  <a:pt x="13081533" y="1208459"/>
                  <a:pt x="12894937" y="1060077"/>
                </a:cubicBezTo>
                <a:cubicBezTo>
                  <a:pt x="12708341" y="911695"/>
                  <a:pt x="12474778" y="780521"/>
                  <a:pt x="12474778" y="780521"/>
                </a:cubicBezTo>
                <a:lnTo>
                  <a:pt x="11994890" y="678909"/>
                </a:lnTo>
                <a:cubicBezTo>
                  <a:pt x="11796226" y="619038"/>
                  <a:pt x="11727992" y="633992"/>
                  <a:pt x="11546605" y="594461"/>
                </a:cubicBezTo>
                <a:cubicBezTo>
                  <a:pt x="11365218" y="554930"/>
                  <a:pt x="11081687" y="505360"/>
                  <a:pt x="10906566" y="441721"/>
                </a:cubicBezTo>
                <a:cubicBezTo>
                  <a:pt x="10731445" y="378082"/>
                  <a:pt x="10640526" y="256252"/>
                  <a:pt x="10495878" y="212627"/>
                </a:cubicBezTo>
                <a:cubicBezTo>
                  <a:pt x="10351230" y="169002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42" name="Groep 241"/>
          <p:cNvGrpSpPr/>
          <p:nvPr/>
        </p:nvGrpSpPr>
        <p:grpSpPr>
          <a:xfrm>
            <a:off x="1716162" y="2696795"/>
            <a:ext cx="791611" cy="218125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251" name="Vrije vorm 250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2" name="Vrije vorm 251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3" name="Vrije vorm 252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60" name="Groep 259"/>
          <p:cNvGrpSpPr/>
          <p:nvPr/>
        </p:nvGrpSpPr>
        <p:grpSpPr>
          <a:xfrm>
            <a:off x="3223662" y="2693314"/>
            <a:ext cx="791611" cy="218125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269" name="Vrije vorm 268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0" name="Vrije vorm 269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1" name="Vrije vorm 270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43" name="Groep 242"/>
          <p:cNvGrpSpPr/>
          <p:nvPr/>
        </p:nvGrpSpPr>
        <p:grpSpPr>
          <a:xfrm>
            <a:off x="2472849" y="2692754"/>
            <a:ext cx="791611" cy="218125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248" name="Vrije vorm 247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9" name="Vrije vorm 248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0" name="Vrije vorm 249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</p:spTree>
    <p:extLst>
      <p:ext uri="{BB962C8B-B14F-4D97-AF65-F5344CB8AC3E}">
        <p14:creationId xmlns:p14="http://schemas.microsoft.com/office/powerpoint/2010/main" val="38387451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" name="Vijfhoek 79"/>
          <p:cNvSpPr/>
          <p:nvPr/>
        </p:nvSpPr>
        <p:spPr>
          <a:xfrm rot="16200000">
            <a:off x="954428" y="2663043"/>
            <a:ext cx="2160000" cy="136180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11"/>
              <a:gd name="connsiteY0" fmla="*/ 19994 h 303671"/>
              <a:gd name="connsiteX1" fmla="*/ 494839 w 1021111"/>
              <a:gd name="connsiteY1" fmla="*/ 7 h 303671"/>
              <a:gd name="connsiteX2" fmla="*/ 632638 w 1021111"/>
              <a:gd name="connsiteY2" fmla="*/ 122344 h 303671"/>
              <a:gd name="connsiteX3" fmla="*/ 947310 w 1021111"/>
              <a:gd name="connsiteY3" fmla="*/ 48961 h 303671"/>
              <a:gd name="connsiteX4" fmla="*/ 1008621 w 1021111"/>
              <a:gd name="connsiteY4" fmla="*/ 161364 h 303671"/>
              <a:gd name="connsiteX5" fmla="*/ 974792 w 1021111"/>
              <a:gd name="connsiteY5" fmla="*/ 243833 h 303671"/>
              <a:gd name="connsiteX6" fmla="*/ 664995 w 1021111"/>
              <a:gd name="connsiteY6" fmla="*/ 186370 h 303671"/>
              <a:gd name="connsiteX7" fmla="*/ 494839 w 1021111"/>
              <a:gd name="connsiteY7" fmla="*/ 303671 h 303671"/>
              <a:gd name="connsiteX8" fmla="*/ 71437 w 1021111"/>
              <a:gd name="connsiteY8" fmla="*/ 296176 h 303671"/>
              <a:gd name="connsiteX9" fmla="*/ 431 w 1021111"/>
              <a:gd name="connsiteY9" fmla="*/ 193865 h 303671"/>
              <a:gd name="connsiteX10" fmla="*/ 83930 w 1021111"/>
              <a:gd name="connsiteY10" fmla="*/ 19994 h 303671"/>
              <a:gd name="connsiteX0" fmla="*/ 83930 w 1021111"/>
              <a:gd name="connsiteY0" fmla="*/ 19994 h 303671"/>
              <a:gd name="connsiteX1" fmla="*/ 494839 w 1021111"/>
              <a:gd name="connsiteY1" fmla="*/ 7 h 303671"/>
              <a:gd name="connsiteX2" fmla="*/ 632638 w 1021111"/>
              <a:gd name="connsiteY2" fmla="*/ 122344 h 303671"/>
              <a:gd name="connsiteX3" fmla="*/ 947310 w 1021111"/>
              <a:gd name="connsiteY3" fmla="*/ 48961 h 303671"/>
              <a:gd name="connsiteX4" fmla="*/ 1008621 w 1021111"/>
              <a:gd name="connsiteY4" fmla="*/ 161364 h 303671"/>
              <a:gd name="connsiteX5" fmla="*/ 974792 w 1021111"/>
              <a:gd name="connsiteY5" fmla="*/ 243833 h 303671"/>
              <a:gd name="connsiteX6" fmla="*/ 626525 w 1021111"/>
              <a:gd name="connsiteY6" fmla="*/ 190436 h 303671"/>
              <a:gd name="connsiteX7" fmla="*/ 494839 w 1021111"/>
              <a:gd name="connsiteY7" fmla="*/ 303671 h 303671"/>
              <a:gd name="connsiteX8" fmla="*/ 71437 w 1021111"/>
              <a:gd name="connsiteY8" fmla="*/ 296176 h 303671"/>
              <a:gd name="connsiteX9" fmla="*/ 431 w 1021111"/>
              <a:gd name="connsiteY9" fmla="*/ 193865 h 303671"/>
              <a:gd name="connsiteX10" fmla="*/ 83930 w 1021111"/>
              <a:gd name="connsiteY10" fmla="*/ 19994 h 303671"/>
              <a:gd name="connsiteX0" fmla="*/ 83930 w 1019068"/>
              <a:gd name="connsiteY0" fmla="*/ 19995 h 303672"/>
              <a:gd name="connsiteX1" fmla="*/ 494839 w 1019068"/>
              <a:gd name="connsiteY1" fmla="*/ 8 h 303672"/>
              <a:gd name="connsiteX2" fmla="*/ 718509 w 1019068"/>
              <a:gd name="connsiteY2" fmla="*/ 110471 h 303672"/>
              <a:gd name="connsiteX3" fmla="*/ 947310 w 1019068"/>
              <a:gd name="connsiteY3" fmla="*/ 48962 h 303672"/>
              <a:gd name="connsiteX4" fmla="*/ 1008621 w 1019068"/>
              <a:gd name="connsiteY4" fmla="*/ 161365 h 303672"/>
              <a:gd name="connsiteX5" fmla="*/ 974792 w 1019068"/>
              <a:gd name="connsiteY5" fmla="*/ 243834 h 303672"/>
              <a:gd name="connsiteX6" fmla="*/ 626525 w 1019068"/>
              <a:gd name="connsiteY6" fmla="*/ 190437 h 303672"/>
              <a:gd name="connsiteX7" fmla="*/ 494839 w 1019068"/>
              <a:gd name="connsiteY7" fmla="*/ 303672 h 303672"/>
              <a:gd name="connsiteX8" fmla="*/ 71437 w 1019068"/>
              <a:gd name="connsiteY8" fmla="*/ 296177 h 303672"/>
              <a:gd name="connsiteX9" fmla="*/ 431 w 1019068"/>
              <a:gd name="connsiteY9" fmla="*/ 193866 h 303672"/>
              <a:gd name="connsiteX10" fmla="*/ 83930 w 1019068"/>
              <a:gd name="connsiteY10" fmla="*/ 19995 h 303672"/>
              <a:gd name="connsiteX0" fmla="*/ 83930 w 1019068"/>
              <a:gd name="connsiteY0" fmla="*/ 19995 h 303672"/>
              <a:gd name="connsiteX1" fmla="*/ 494839 w 1019068"/>
              <a:gd name="connsiteY1" fmla="*/ 8 h 303672"/>
              <a:gd name="connsiteX2" fmla="*/ 718509 w 1019068"/>
              <a:gd name="connsiteY2" fmla="*/ 110471 h 303672"/>
              <a:gd name="connsiteX3" fmla="*/ 947310 w 1019068"/>
              <a:gd name="connsiteY3" fmla="*/ 48962 h 303672"/>
              <a:gd name="connsiteX4" fmla="*/ 1008621 w 1019068"/>
              <a:gd name="connsiteY4" fmla="*/ 161365 h 303672"/>
              <a:gd name="connsiteX5" fmla="*/ 974792 w 1019068"/>
              <a:gd name="connsiteY5" fmla="*/ 243834 h 303672"/>
              <a:gd name="connsiteX6" fmla="*/ 722585 w 1019068"/>
              <a:gd name="connsiteY6" fmla="*/ 198918 h 303672"/>
              <a:gd name="connsiteX7" fmla="*/ 494839 w 1019068"/>
              <a:gd name="connsiteY7" fmla="*/ 303672 h 303672"/>
              <a:gd name="connsiteX8" fmla="*/ 71437 w 1019068"/>
              <a:gd name="connsiteY8" fmla="*/ 296177 h 303672"/>
              <a:gd name="connsiteX9" fmla="*/ 431 w 1019068"/>
              <a:gd name="connsiteY9" fmla="*/ 193866 h 303672"/>
              <a:gd name="connsiteX10" fmla="*/ 83930 w 1019068"/>
              <a:gd name="connsiteY10" fmla="*/ 19995 h 303672"/>
              <a:gd name="connsiteX0" fmla="*/ 52529 w 1024026"/>
              <a:gd name="connsiteY0" fmla="*/ 5703 h 303672"/>
              <a:gd name="connsiteX1" fmla="*/ 499797 w 1024026"/>
              <a:gd name="connsiteY1" fmla="*/ 8 h 303672"/>
              <a:gd name="connsiteX2" fmla="*/ 723467 w 1024026"/>
              <a:gd name="connsiteY2" fmla="*/ 110471 h 303672"/>
              <a:gd name="connsiteX3" fmla="*/ 952268 w 1024026"/>
              <a:gd name="connsiteY3" fmla="*/ 48962 h 303672"/>
              <a:gd name="connsiteX4" fmla="*/ 1013579 w 1024026"/>
              <a:gd name="connsiteY4" fmla="*/ 161365 h 303672"/>
              <a:gd name="connsiteX5" fmla="*/ 979750 w 1024026"/>
              <a:gd name="connsiteY5" fmla="*/ 243834 h 303672"/>
              <a:gd name="connsiteX6" fmla="*/ 727543 w 1024026"/>
              <a:gd name="connsiteY6" fmla="*/ 198918 h 303672"/>
              <a:gd name="connsiteX7" fmla="*/ 499797 w 1024026"/>
              <a:gd name="connsiteY7" fmla="*/ 303672 h 303672"/>
              <a:gd name="connsiteX8" fmla="*/ 76395 w 1024026"/>
              <a:gd name="connsiteY8" fmla="*/ 296177 h 303672"/>
              <a:gd name="connsiteX9" fmla="*/ 5389 w 1024026"/>
              <a:gd name="connsiteY9" fmla="*/ 193866 h 303672"/>
              <a:gd name="connsiteX10" fmla="*/ 52529 w 1024026"/>
              <a:gd name="connsiteY10" fmla="*/ 5703 h 303672"/>
              <a:gd name="connsiteX0" fmla="*/ 52529 w 1024026"/>
              <a:gd name="connsiteY0" fmla="*/ 5695 h 303664"/>
              <a:gd name="connsiteX1" fmla="*/ 499797 w 1024026"/>
              <a:gd name="connsiteY1" fmla="*/ 0 h 303664"/>
              <a:gd name="connsiteX2" fmla="*/ 611126 w 1024026"/>
              <a:gd name="connsiteY2" fmla="*/ 18846 h 303664"/>
              <a:gd name="connsiteX3" fmla="*/ 723467 w 1024026"/>
              <a:gd name="connsiteY3" fmla="*/ 110463 h 303664"/>
              <a:gd name="connsiteX4" fmla="*/ 952268 w 1024026"/>
              <a:gd name="connsiteY4" fmla="*/ 48954 h 303664"/>
              <a:gd name="connsiteX5" fmla="*/ 1013579 w 1024026"/>
              <a:gd name="connsiteY5" fmla="*/ 161357 h 303664"/>
              <a:gd name="connsiteX6" fmla="*/ 979750 w 1024026"/>
              <a:gd name="connsiteY6" fmla="*/ 243826 h 303664"/>
              <a:gd name="connsiteX7" fmla="*/ 727543 w 1024026"/>
              <a:gd name="connsiteY7" fmla="*/ 198910 h 303664"/>
              <a:gd name="connsiteX8" fmla="*/ 499797 w 1024026"/>
              <a:gd name="connsiteY8" fmla="*/ 303664 h 303664"/>
              <a:gd name="connsiteX9" fmla="*/ 76395 w 1024026"/>
              <a:gd name="connsiteY9" fmla="*/ 296169 h 303664"/>
              <a:gd name="connsiteX10" fmla="*/ 5389 w 1024026"/>
              <a:gd name="connsiteY10" fmla="*/ 193858 h 303664"/>
              <a:gd name="connsiteX11" fmla="*/ 52529 w 1024026"/>
              <a:gd name="connsiteY11" fmla="*/ 5695 h 303664"/>
              <a:gd name="connsiteX0" fmla="*/ 52529 w 1024026"/>
              <a:gd name="connsiteY0" fmla="*/ 5695 h 303664"/>
              <a:gd name="connsiteX1" fmla="*/ 499797 w 1024026"/>
              <a:gd name="connsiteY1" fmla="*/ 0 h 303664"/>
              <a:gd name="connsiteX2" fmla="*/ 603046 w 1024026"/>
              <a:gd name="connsiteY2" fmla="*/ 38498 h 303664"/>
              <a:gd name="connsiteX3" fmla="*/ 723467 w 1024026"/>
              <a:gd name="connsiteY3" fmla="*/ 110463 h 303664"/>
              <a:gd name="connsiteX4" fmla="*/ 952268 w 1024026"/>
              <a:gd name="connsiteY4" fmla="*/ 48954 h 303664"/>
              <a:gd name="connsiteX5" fmla="*/ 1013579 w 1024026"/>
              <a:gd name="connsiteY5" fmla="*/ 161357 h 303664"/>
              <a:gd name="connsiteX6" fmla="*/ 979750 w 1024026"/>
              <a:gd name="connsiteY6" fmla="*/ 243826 h 303664"/>
              <a:gd name="connsiteX7" fmla="*/ 727543 w 1024026"/>
              <a:gd name="connsiteY7" fmla="*/ 198910 h 303664"/>
              <a:gd name="connsiteX8" fmla="*/ 499797 w 1024026"/>
              <a:gd name="connsiteY8" fmla="*/ 303664 h 303664"/>
              <a:gd name="connsiteX9" fmla="*/ 76395 w 1024026"/>
              <a:gd name="connsiteY9" fmla="*/ 296169 h 303664"/>
              <a:gd name="connsiteX10" fmla="*/ 5389 w 1024026"/>
              <a:gd name="connsiteY10" fmla="*/ 193858 h 303664"/>
              <a:gd name="connsiteX11" fmla="*/ 52529 w 1024026"/>
              <a:gd name="connsiteY11" fmla="*/ 5695 h 303664"/>
              <a:gd name="connsiteX0" fmla="*/ 52529 w 1024026"/>
              <a:gd name="connsiteY0" fmla="*/ 5695 h 303664"/>
              <a:gd name="connsiteX1" fmla="*/ 499797 w 1024026"/>
              <a:gd name="connsiteY1" fmla="*/ 0 h 303664"/>
              <a:gd name="connsiteX2" fmla="*/ 586790 w 1024026"/>
              <a:gd name="connsiteY2" fmla="*/ 69790 h 303664"/>
              <a:gd name="connsiteX3" fmla="*/ 723467 w 1024026"/>
              <a:gd name="connsiteY3" fmla="*/ 110463 h 303664"/>
              <a:gd name="connsiteX4" fmla="*/ 952268 w 1024026"/>
              <a:gd name="connsiteY4" fmla="*/ 48954 h 303664"/>
              <a:gd name="connsiteX5" fmla="*/ 1013579 w 1024026"/>
              <a:gd name="connsiteY5" fmla="*/ 161357 h 303664"/>
              <a:gd name="connsiteX6" fmla="*/ 979750 w 1024026"/>
              <a:gd name="connsiteY6" fmla="*/ 243826 h 303664"/>
              <a:gd name="connsiteX7" fmla="*/ 727543 w 1024026"/>
              <a:gd name="connsiteY7" fmla="*/ 198910 h 303664"/>
              <a:gd name="connsiteX8" fmla="*/ 499797 w 1024026"/>
              <a:gd name="connsiteY8" fmla="*/ 303664 h 303664"/>
              <a:gd name="connsiteX9" fmla="*/ 76395 w 1024026"/>
              <a:gd name="connsiteY9" fmla="*/ 296169 h 303664"/>
              <a:gd name="connsiteX10" fmla="*/ 5389 w 1024026"/>
              <a:gd name="connsiteY10" fmla="*/ 193858 h 303664"/>
              <a:gd name="connsiteX11" fmla="*/ 52529 w 1024026"/>
              <a:gd name="connsiteY11" fmla="*/ 5695 h 303664"/>
              <a:gd name="connsiteX0" fmla="*/ 52529 w 1024026"/>
              <a:gd name="connsiteY0" fmla="*/ 4849 h 302818"/>
              <a:gd name="connsiteX1" fmla="*/ 481735 w 1024026"/>
              <a:gd name="connsiteY1" fmla="*/ 0 h 302818"/>
              <a:gd name="connsiteX2" fmla="*/ 586790 w 1024026"/>
              <a:gd name="connsiteY2" fmla="*/ 68944 h 302818"/>
              <a:gd name="connsiteX3" fmla="*/ 723467 w 1024026"/>
              <a:gd name="connsiteY3" fmla="*/ 109617 h 302818"/>
              <a:gd name="connsiteX4" fmla="*/ 952268 w 1024026"/>
              <a:gd name="connsiteY4" fmla="*/ 48108 h 302818"/>
              <a:gd name="connsiteX5" fmla="*/ 1013579 w 1024026"/>
              <a:gd name="connsiteY5" fmla="*/ 160511 h 302818"/>
              <a:gd name="connsiteX6" fmla="*/ 979750 w 1024026"/>
              <a:gd name="connsiteY6" fmla="*/ 242980 h 302818"/>
              <a:gd name="connsiteX7" fmla="*/ 727543 w 1024026"/>
              <a:gd name="connsiteY7" fmla="*/ 198064 h 302818"/>
              <a:gd name="connsiteX8" fmla="*/ 499797 w 1024026"/>
              <a:gd name="connsiteY8" fmla="*/ 302818 h 302818"/>
              <a:gd name="connsiteX9" fmla="*/ 76395 w 1024026"/>
              <a:gd name="connsiteY9" fmla="*/ 295323 h 302818"/>
              <a:gd name="connsiteX10" fmla="*/ 5389 w 1024026"/>
              <a:gd name="connsiteY10" fmla="*/ 193012 h 302818"/>
              <a:gd name="connsiteX11" fmla="*/ 52529 w 1024026"/>
              <a:gd name="connsiteY11" fmla="*/ 4849 h 302818"/>
              <a:gd name="connsiteX0" fmla="*/ 52529 w 1024026"/>
              <a:gd name="connsiteY0" fmla="*/ 5377 h 303346"/>
              <a:gd name="connsiteX1" fmla="*/ 446739 w 1024026"/>
              <a:gd name="connsiteY1" fmla="*/ 0 h 303346"/>
              <a:gd name="connsiteX2" fmla="*/ 586790 w 1024026"/>
              <a:gd name="connsiteY2" fmla="*/ 69472 h 303346"/>
              <a:gd name="connsiteX3" fmla="*/ 723467 w 1024026"/>
              <a:gd name="connsiteY3" fmla="*/ 110145 h 303346"/>
              <a:gd name="connsiteX4" fmla="*/ 952268 w 1024026"/>
              <a:gd name="connsiteY4" fmla="*/ 48636 h 303346"/>
              <a:gd name="connsiteX5" fmla="*/ 1013579 w 1024026"/>
              <a:gd name="connsiteY5" fmla="*/ 161039 h 303346"/>
              <a:gd name="connsiteX6" fmla="*/ 979750 w 1024026"/>
              <a:gd name="connsiteY6" fmla="*/ 243508 h 303346"/>
              <a:gd name="connsiteX7" fmla="*/ 727543 w 1024026"/>
              <a:gd name="connsiteY7" fmla="*/ 198592 h 303346"/>
              <a:gd name="connsiteX8" fmla="*/ 499797 w 1024026"/>
              <a:gd name="connsiteY8" fmla="*/ 303346 h 303346"/>
              <a:gd name="connsiteX9" fmla="*/ 76395 w 1024026"/>
              <a:gd name="connsiteY9" fmla="*/ 295851 h 303346"/>
              <a:gd name="connsiteX10" fmla="*/ 5389 w 1024026"/>
              <a:gd name="connsiteY10" fmla="*/ 193540 h 303346"/>
              <a:gd name="connsiteX11" fmla="*/ 52529 w 1024026"/>
              <a:gd name="connsiteY11" fmla="*/ 5377 h 303346"/>
              <a:gd name="connsiteX0" fmla="*/ 52529 w 1024026"/>
              <a:gd name="connsiteY0" fmla="*/ 5377 h 302289"/>
              <a:gd name="connsiteX1" fmla="*/ 446739 w 1024026"/>
              <a:gd name="connsiteY1" fmla="*/ 0 h 302289"/>
              <a:gd name="connsiteX2" fmla="*/ 586790 w 1024026"/>
              <a:gd name="connsiteY2" fmla="*/ 69472 h 302289"/>
              <a:gd name="connsiteX3" fmla="*/ 723467 w 1024026"/>
              <a:gd name="connsiteY3" fmla="*/ 110145 h 302289"/>
              <a:gd name="connsiteX4" fmla="*/ 952268 w 1024026"/>
              <a:gd name="connsiteY4" fmla="*/ 48636 h 302289"/>
              <a:gd name="connsiteX5" fmla="*/ 1013579 w 1024026"/>
              <a:gd name="connsiteY5" fmla="*/ 161039 h 302289"/>
              <a:gd name="connsiteX6" fmla="*/ 979750 w 1024026"/>
              <a:gd name="connsiteY6" fmla="*/ 243508 h 302289"/>
              <a:gd name="connsiteX7" fmla="*/ 727543 w 1024026"/>
              <a:gd name="connsiteY7" fmla="*/ 198592 h 302289"/>
              <a:gd name="connsiteX8" fmla="*/ 436578 w 1024026"/>
              <a:gd name="connsiteY8" fmla="*/ 302289 h 302289"/>
              <a:gd name="connsiteX9" fmla="*/ 76395 w 1024026"/>
              <a:gd name="connsiteY9" fmla="*/ 295851 h 302289"/>
              <a:gd name="connsiteX10" fmla="*/ 5389 w 1024026"/>
              <a:gd name="connsiteY10" fmla="*/ 193540 h 302289"/>
              <a:gd name="connsiteX11" fmla="*/ 52529 w 1024026"/>
              <a:gd name="connsiteY11" fmla="*/ 5377 h 302289"/>
              <a:gd name="connsiteX0" fmla="*/ 52529 w 1024026"/>
              <a:gd name="connsiteY0" fmla="*/ 5377 h 302289"/>
              <a:gd name="connsiteX1" fmla="*/ 446739 w 1024026"/>
              <a:gd name="connsiteY1" fmla="*/ 0 h 302289"/>
              <a:gd name="connsiteX2" fmla="*/ 599208 w 1024026"/>
              <a:gd name="connsiteY2" fmla="*/ 74229 h 302289"/>
              <a:gd name="connsiteX3" fmla="*/ 723467 w 1024026"/>
              <a:gd name="connsiteY3" fmla="*/ 110145 h 302289"/>
              <a:gd name="connsiteX4" fmla="*/ 952268 w 1024026"/>
              <a:gd name="connsiteY4" fmla="*/ 48636 h 302289"/>
              <a:gd name="connsiteX5" fmla="*/ 1013579 w 1024026"/>
              <a:gd name="connsiteY5" fmla="*/ 161039 h 302289"/>
              <a:gd name="connsiteX6" fmla="*/ 979750 w 1024026"/>
              <a:gd name="connsiteY6" fmla="*/ 243508 h 302289"/>
              <a:gd name="connsiteX7" fmla="*/ 727543 w 1024026"/>
              <a:gd name="connsiteY7" fmla="*/ 198592 h 302289"/>
              <a:gd name="connsiteX8" fmla="*/ 436578 w 1024026"/>
              <a:gd name="connsiteY8" fmla="*/ 302289 h 302289"/>
              <a:gd name="connsiteX9" fmla="*/ 76395 w 1024026"/>
              <a:gd name="connsiteY9" fmla="*/ 295851 h 302289"/>
              <a:gd name="connsiteX10" fmla="*/ 5389 w 1024026"/>
              <a:gd name="connsiteY10" fmla="*/ 193540 h 302289"/>
              <a:gd name="connsiteX11" fmla="*/ 52529 w 1024026"/>
              <a:gd name="connsiteY11" fmla="*/ 5377 h 302289"/>
              <a:gd name="connsiteX0" fmla="*/ 52529 w 1024026"/>
              <a:gd name="connsiteY0" fmla="*/ 5377 h 302289"/>
              <a:gd name="connsiteX1" fmla="*/ 415129 w 1024026"/>
              <a:gd name="connsiteY1" fmla="*/ 0 h 302289"/>
              <a:gd name="connsiteX2" fmla="*/ 599208 w 1024026"/>
              <a:gd name="connsiteY2" fmla="*/ 74229 h 302289"/>
              <a:gd name="connsiteX3" fmla="*/ 723467 w 1024026"/>
              <a:gd name="connsiteY3" fmla="*/ 110145 h 302289"/>
              <a:gd name="connsiteX4" fmla="*/ 952268 w 1024026"/>
              <a:gd name="connsiteY4" fmla="*/ 48636 h 302289"/>
              <a:gd name="connsiteX5" fmla="*/ 1013579 w 1024026"/>
              <a:gd name="connsiteY5" fmla="*/ 161039 h 302289"/>
              <a:gd name="connsiteX6" fmla="*/ 979750 w 1024026"/>
              <a:gd name="connsiteY6" fmla="*/ 243508 h 302289"/>
              <a:gd name="connsiteX7" fmla="*/ 727543 w 1024026"/>
              <a:gd name="connsiteY7" fmla="*/ 198592 h 302289"/>
              <a:gd name="connsiteX8" fmla="*/ 436578 w 1024026"/>
              <a:gd name="connsiteY8" fmla="*/ 302289 h 302289"/>
              <a:gd name="connsiteX9" fmla="*/ 76395 w 1024026"/>
              <a:gd name="connsiteY9" fmla="*/ 295851 h 302289"/>
              <a:gd name="connsiteX10" fmla="*/ 5389 w 1024026"/>
              <a:gd name="connsiteY10" fmla="*/ 193540 h 302289"/>
              <a:gd name="connsiteX11" fmla="*/ 52529 w 1024026"/>
              <a:gd name="connsiteY11" fmla="*/ 5377 h 302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24026" h="302289">
                <a:moveTo>
                  <a:pt x="52529" y="5377"/>
                </a:moveTo>
                <a:lnTo>
                  <a:pt x="415129" y="0"/>
                </a:lnTo>
                <a:cubicBezTo>
                  <a:pt x="500822" y="1298"/>
                  <a:pt x="547818" y="55872"/>
                  <a:pt x="599208" y="74229"/>
                </a:cubicBezTo>
                <a:cubicBezTo>
                  <a:pt x="650598" y="92586"/>
                  <a:pt x="659204" y="104234"/>
                  <a:pt x="723467" y="110145"/>
                </a:cubicBezTo>
                <a:cubicBezTo>
                  <a:pt x="770148" y="134127"/>
                  <a:pt x="903916" y="40154"/>
                  <a:pt x="952268" y="48636"/>
                </a:cubicBezTo>
                <a:cubicBezTo>
                  <a:pt x="1000620" y="57118"/>
                  <a:pt x="1044808" y="141052"/>
                  <a:pt x="1013579" y="161039"/>
                </a:cubicBezTo>
                <a:cubicBezTo>
                  <a:pt x="982350" y="181026"/>
                  <a:pt x="1027423" y="237249"/>
                  <a:pt x="979750" y="243508"/>
                </a:cubicBezTo>
                <a:cubicBezTo>
                  <a:pt x="932077" y="249767"/>
                  <a:pt x="818072" y="188795"/>
                  <a:pt x="727543" y="198592"/>
                </a:cubicBezTo>
                <a:cubicBezTo>
                  <a:pt x="637014" y="208389"/>
                  <a:pt x="521763" y="300644"/>
                  <a:pt x="436578" y="302289"/>
                </a:cubicBezTo>
                <a:lnTo>
                  <a:pt x="76395" y="295851"/>
                </a:lnTo>
                <a:cubicBezTo>
                  <a:pt x="6069" y="282547"/>
                  <a:pt x="9367" y="241952"/>
                  <a:pt x="5389" y="193540"/>
                </a:cubicBezTo>
                <a:cubicBezTo>
                  <a:pt x="1411" y="145128"/>
                  <a:pt x="-17797" y="42683"/>
                  <a:pt x="52529" y="5377"/>
                </a:cubicBezTo>
                <a:close/>
              </a:path>
            </a:pathLst>
          </a:custGeom>
          <a:noFill/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19" name="Rechte verbindingslijn 18"/>
          <p:cNvCxnSpPr/>
          <p:nvPr/>
        </p:nvCxnSpPr>
        <p:spPr>
          <a:xfrm>
            <a:off x="1843930" y="2509194"/>
            <a:ext cx="145278" cy="256208"/>
          </a:xfrm>
          <a:prstGeom prst="line">
            <a:avLst/>
          </a:prstGeom>
          <a:ln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3" name="Rechte verbindingslijn 292"/>
          <p:cNvCxnSpPr/>
          <p:nvPr/>
        </p:nvCxnSpPr>
        <p:spPr>
          <a:xfrm flipV="1">
            <a:off x="2209746" y="2454976"/>
            <a:ext cx="152288" cy="279520"/>
          </a:xfrm>
          <a:prstGeom prst="line">
            <a:avLst/>
          </a:prstGeom>
          <a:ln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4" name="Rechte verbindingslijn 293"/>
          <p:cNvCxnSpPr/>
          <p:nvPr/>
        </p:nvCxnSpPr>
        <p:spPr>
          <a:xfrm flipH="1">
            <a:off x="2141608" y="2454976"/>
            <a:ext cx="82423" cy="281382"/>
          </a:xfrm>
          <a:prstGeom prst="line">
            <a:avLst/>
          </a:prstGeom>
          <a:ln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5" name="Rechte verbindingslijn 294"/>
          <p:cNvCxnSpPr/>
          <p:nvPr/>
        </p:nvCxnSpPr>
        <p:spPr>
          <a:xfrm>
            <a:off x="1968218" y="2392747"/>
            <a:ext cx="81953" cy="343611"/>
          </a:xfrm>
          <a:prstGeom prst="line">
            <a:avLst/>
          </a:prstGeom>
          <a:ln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Vrije vorm 23"/>
          <p:cNvSpPr/>
          <p:nvPr/>
        </p:nvSpPr>
        <p:spPr>
          <a:xfrm>
            <a:off x="1366301" y="3175828"/>
            <a:ext cx="1334967" cy="1244047"/>
          </a:xfrm>
          <a:custGeom>
            <a:avLst/>
            <a:gdLst>
              <a:gd name="connsiteX0" fmla="*/ 1221475 w 1422779"/>
              <a:gd name="connsiteY0" fmla="*/ 0 h 1303361"/>
              <a:gd name="connsiteX1" fmla="*/ 1375012 w 1422779"/>
              <a:gd name="connsiteY1" fmla="*/ 136478 h 1303361"/>
              <a:gd name="connsiteX2" fmla="*/ 1412543 w 1422779"/>
              <a:gd name="connsiteY2" fmla="*/ 232012 h 1303361"/>
              <a:gd name="connsiteX3" fmla="*/ 1422779 w 1422779"/>
              <a:gd name="connsiteY3" fmla="*/ 290015 h 1303361"/>
              <a:gd name="connsiteX4" fmla="*/ 1381836 w 1422779"/>
              <a:gd name="connsiteY4" fmla="*/ 1143000 h 1303361"/>
              <a:gd name="connsiteX5" fmla="*/ 1351129 w 1422779"/>
              <a:gd name="connsiteY5" fmla="*/ 1201003 h 1303361"/>
              <a:gd name="connsiteX6" fmla="*/ 1303361 w 1422779"/>
              <a:gd name="connsiteY6" fmla="*/ 1238534 h 1303361"/>
              <a:gd name="connsiteX7" fmla="*/ 1180532 w 1422779"/>
              <a:gd name="connsiteY7" fmla="*/ 1276066 h 1303361"/>
              <a:gd name="connsiteX8" fmla="*/ 1023582 w 1422779"/>
              <a:gd name="connsiteY8" fmla="*/ 1282890 h 1303361"/>
              <a:gd name="connsiteX9" fmla="*/ 614149 w 1422779"/>
              <a:gd name="connsiteY9" fmla="*/ 1303361 h 1303361"/>
              <a:gd name="connsiteX10" fmla="*/ 416257 w 1422779"/>
              <a:gd name="connsiteY10" fmla="*/ 1299949 h 1303361"/>
              <a:gd name="connsiteX11" fmla="*/ 293427 w 1422779"/>
              <a:gd name="connsiteY11" fmla="*/ 1282890 h 1303361"/>
              <a:gd name="connsiteX12" fmla="*/ 170597 w 1422779"/>
              <a:gd name="connsiteY12" fmla="*/ 1255594 h 1303361"/>
              <a:gd name="connsiteX13" fmla="*/ 85299 w 1422779"/>
              <a:gd name="connsiteY13" fmla="*/ 1228298 h 1303361"/>
              <a:gd name="connsiteX14" fmla="*/ 34120 w 1422779"/>
              <a:gd name="connsiteY14" fmla="*/ 1187355 h 1303361"/>
              <a:gd name="connsiteX15" fmla="*/ 0 w 1422779"/>
              <a:gd name="connsiteY15" fmla="*/ 225188 h 1303361"/>
              <a:gd name="connsiteX16" fmla="*/ 23884 w 1422779"/>
              <a:gd name="connsiteY16" fmla="*/ 146713 h 1303361"/>
              <a:gd name="connsiteX17" fmla="*/ 85299 w 1422779"/>
              <a:gd name="connsiteY17" fmla="*/ 126242 h 1303361"/>
              <a:gd name="connsiteX18" fmla="*/ 174009 w 1422779"/>
              <a:gd name="connsiteY18" fmla="*/ 68239 h 1303361"/>
              <a:gd name="connsiteX19" fmla="*/ 259308 w 1422779"/>
              <a:gd name="connsiteY19" fmla="*/ 6824 h 1303361"/>
              <a:gd name="connsiteX20" fmla="*/ 1221475 w 1422779"/>
              <a:gd name="connsiteY20" fmla="*/ 0 h 1303361"/>
              <a:gd name="connsiteX0" fmla="*/ 1221475 w 1422779"/>
              <a:gd name="connsiteY0" fmla="*/ 0 h 1303361"/>
              <a:gd name="connsiteX1" fmla="*/ 1375012 w 1422779"/>
              <a:gd name="connsiteY1" fmla="*/ 136478 h 1303361"/>
              <a:gd name="connsiteX2" fmla="*/ 1412543 w 1422779"/>
              <a:gd name="connsiteY2" fmla="*/ 232012 h 1303361"/>
              <a:gd name="connsiteX3" fmla="*/ 1422779 w 1422779"/>
              <a:gd name="connsiteY3" fmla="*/ 290015 h 1303361"/>
              <a:gd name="connsiteX4" fmla="*/ 1381836 w 1422779"/>
              <a:gd name="connsiteY4" fmla="*/ 1143000 h 1303361"/>
              <a:gd name="connsiteX5" fmla="*/ 1351129 w 1422779"/>
              <a:gd name="connsiteY5" fmla="*/ 1201003 h 1303361"/>
              <a:gd name="connsiteX6" fmla="*/ 1303361 w 1422779"/>
              <a:gd name="connsiteY6" fmla="*/ 1238534 h 1303361"/>
              <a:gd name="connsiteX7" fmla="*/ 1180532 w 1422779"/>
              <a:gd name="connsiteY7" fmla="*/ 1276066 h 1303361"/>
              <a:gd name="connsiteX8" fmla="*/ 1023582 w 1422779"/>
              <a:gd name="connsiteY8" fmla="*/ 1282890 h 1303361"/>
              <a:gd name="connsiteX9" fmla="*/ 614149 w 1422779"/>
              <a:gd name="connsiteY9" fmla="*/ 1303361 h 1303361"/>
              <a:gd name="connsiteX10" fmla="*/ 416257 w 1422779"/>
              <a:gd name="connsiteY10" fmla="*/ 1299949 h 1303361"/>
              <a:gd name="connsiteX11" fmla="*/ 293427 w 1422779"/>
              <a:gd name="connsiteY11" fmla="*/ 1282890 h 1303361"/>
              <a:gd name="connsiteX12" fmla="*/ 170597 w 1422779"/>
              <a:gd name="connsiteY12" fmla="*/ 1255594 h 1303361"/>
              <a:gd name="connsiteX13" fmla="*/ 85299 w 1422779"/>
              <a:gd name="connsiteY13" fmla="*/ 1228298 h 1303361"/>
              <a:gd name="connsiteX14" fmla="*/ 34120 w 1422779"/>
              <a:gd name="connsiteY14" fmla="*/ 1187355 h 1303361"/>
              <a:gd name="connsiteX15" fmla="*/ 0 w 1422779"/>
              <a:gd name="connsiteY15" fmla="*/ 225188 h 1303361"/>
              <a:gd name="connsiteX16" fmla="*/ 44232 w 1422779"/>
              <a:gd name="connsiteY16" fmla="*/ 149323 h 1303361"/>
              <a:gd name="connsiteX17" fmla="*/ 85299 w 1422779"/>
              <a:gd name="connsiteY17" fmla="*/ 126242 h 1303361"/>
              <a:gd name="connsiteX18" fmla="*/ 174009 w 1422779"/>
              <a:gd name="connsiteY18" fmla="*/ 68239 h 1303361"/>
              <a:gd name="connsiteX19" fmla="*/ 259308 w 1422779"/>
              <a:gd name="connsiteY19" fmla="*/ 6824 h 1303361"/>
              <a:gd name="connsiteX20" fmla="*/ 1221475 w 1422779"/>
              <a:gd name="connsiteY20" fmla="*/ 0 h 1303361"/>
              <a:gd name="connsiteX0" fmla="*/ 1221475 w 1422779"/>
              <a:gd name="connsiteY0" fmla="*/ 0 h 1303361"/>
              <a:gd name="connsiteX1" fmla="*/ 1375012 w 1422779"/>
              <a:gd name="connsiteY1" fmla="*/ 136478 h 1303361"/>
              <a:gd name="connsiteX2" fmla="*/ 1412543 w 1422779"/>
              <a:gd name="connsiteY2" fmla="*/ 232012 h 1303361"/>
              <a:gd name="connsiteX3" fmla="*/ 1422779 w 1422779"/>
              <a:gd name="connsiteY3" fmla="*/ 290015 h 1303361"/>
              <a:gd name="connsiteX4" fmla="*/ 1381836 w 1422779"/>
              <a:gd name="connsiteY4" fmla="*/ 1143000 h 1303361"/>
              <a:gd name="connsiteX5" fmla="*/ 1351129 w 1422779"/>
              <a:gd name="connsiteY5" fmla="*/ 1201003 h 1303361"/>
              <a:gd name="connsiteX6" fmla="*/ 1303361 w 1422779"/>
              <a:gd name="connsiteY6" fmla="*/ 1238534 h 1303361"/>
              <a:gd name="connsiteX7" fmla="*/ 1180532 w 1422779"/>
              <a:gd name="connsiteY7" fmla="*/ 1276066 h 1303361"/>
              <a:gd name="connsiteX8" fmla="*/ 1023582 w 1422779"/>
              <a:gd name="connsiteY8" fmla="*/ 1282890 h 1303361"/>
              <a:gd name="connsiteX9" fmla="*/ 614149 w 1422779"/>
              <a:gd name="connsiteY9" fmla="*/ 1303361 h 1303361"/>
              <a:gd name="connsiteX10" fmla="*/ 416257 w 1422779"/>
              <a:gd name="connsiteY10" fmla="*/ 1299949 h 1303361"/>
              <a:gd name="connsiteX11" fmla="*/ 293427 w 1422779"/>
              <a:gd name="connsiteY11" fmla="*/ 1282890 h 1303361"/>
              <a:gd name="connsiteX12" fmla="*/ 170597 w 1422779"/>
              <a:gd name="connsiteY12" fmla="*/ 1255594 h 1303361"/>
              <a:gd name="connsiteX13" fmla="*/ 85299 w 1422779"/>
              <a:gd name="connsiteY13" fmla="*/ 1228298 h 1303361"/>
              <a:gd name="connsiteX14" fmla="*/ 34120 w 1422779"/>
              <a:gd name="connsiteY14" fmla="*/ 1187355 h 1303361"/>
              <a:gd name="connsiteX15" fmla="*/ 0 w 1422779"/>
              <a:gd name="connsiteY15" fmla="*/ 225188 h 1303361"/>
              <a:gd name="connsiteX16" fmla="*/ 44232 w 1422779"/>
              <a:gd name="connsiteY16" fmla="*/ 149323 h 1303361"/>
              <a:gd name="connsiteX17" fmla="*/ 85299 w 1422779"/>
              <a:gd name="connsiteY17" fmla="*/ 126242 h 1303361"/>
              <a:gd name="connsiteX18" fmla="*/ 174009 w 1422779"/>
              <a:gd name="connsiteY18" fmla="*/ 68239 h 1303361"/>
              <a:gd name="connsiteX19" fmla="*/ 269482 w 1422779"/>
              <a:gd name="connsiteY19" fmla="*/ 14658 h 1303361"/>
              <a:gd name="connsiteX20" fmla="*/ 1221475 w 1422779"/>
              <a:gd name="connsiteY20" fmla="*/ 0 h 1303361"/>
              <a:gd name="connsiteX0" fmla="*/ 1211301 w 1412605"/>
              <a:gd name="connsiteY0" fmla="*/ 0 h 1303361"/>
              <a:gd name="connsiteX1" fmla="*/ 1364838 w 1412605"/>
              <a:gd name="connsiteY1" fmla="*/ 136478 h 1303361"/>
              <a:gd name="connsiteX2" fmla="*/ 1402369 w 1412605"/>
              <a:gd name="connsiteY2" fmla="*/ 232012 h 1303361"/>
              <a:gd name="connsiteX3" fmla="*/ 1412605 w 1412605"/>
              <a:gd name="connsiteY3" fmla="*/ 290015 h 1303361"/>
              <a:gd name="connsiteX4" fmla="*/ 1371662 w 1412605"/>
              <a:gd name="connsiteY4" fmla="*/ 1143000 h 1303361"/>
              <a:gd name="connsiteX5" fmla="*/ 1340955 w 1412605"/>
              <a:gd name="connsiteY5" fmla="*/ 1201003 h 1303361"/>
              <a:gd name="connsiteX6" fmla="*/ 1293187 w 1412605"/>
              <a:gd name="connsiteY6" fmla="*/ 1238534 h 1303361"/>
              <a:gd name="connsiteX7" fmla="*/ 1170358 w 1412605"/>
              <a:gd name="connsiteY7" fmla="*/ 1276066 h 1303361"/>
              <a:gd name="connsiteX8" fmla="*/ 1013408 w 1412605"/>
              <a:gd name="connsiteY8" fmla="*/ 1282890 h 1303361"/>
              <a:gd name="connsiteX9" fmla="*/ 603975 w 1412605"/>
              <a:gd name="connsiteY9" fmla="*/ 1303361 h 1303361"/>
              <a:gd name="connsiteX10" fmla="*/ 406083 w 1412605"/>
              <a:gd name="connsiteY10" fmla="*/ 1299949 h 1303361"/>
              <a:gd name="connsiteX11" fmla="*/ 283253 w 1412605"/>
              <a:gd name="connsiteY11" fmla="*/ 1282890 h 1303361"/>
              <a:gd name="connsiteX12" fmla="*/ 160423 w 1412605"/>
              <a:gd name="connsiteY12" fmla="*/ 1255594 h 1303361"/>
              <a:gd name="connsiteX13" fmla="*/ 75125 w 1412605"/>
              <a:gd name="connsiteY13" fmla="*/ 1228298 h 1303361"/>
              <a:gd name="connsiteX14" fmla="*/ 23946 w 1412605"/>
              <a:gd name="connsiteY14" fmla="*/ 1187355 h 1303361"/>
              <a:gd name="connsiteX15" fmla="*/ 0 w 1412605"/>
              <a:gd name="connsiteY15" fmla="*/ 282628 h 1303361"/>
              <a:gd name="connsiteX16" fmla="*/ 34058 w 1412605"/>
              <a:gd name="connsiteY16" fmla="*/ 149323 h 1303361"/>
              <a:gd name="connsiteX17" fmla="*/ 75125 w 1412605"/>
              <a:gd name="connsiteY17" fmla="*/ 126242 h 1303361"/>
              <a:gd name="connsiteX18" fmla="*/ 163835 w 1412605"/>
              <a:gd name="connsiteY18" fmla="*/ 68239 h 1303361"/>
              <a:gd name="connsiteX19" fmla="*/ 259308 w 1412605"/>
              <a:gd name="connsiteY19" fmla="*/ 14658 h 1303361"/>
              <a:gd name="connsiteX20" fmla="*/ 1211301 w 1412605"/>
              <a:gd name="connsiteY20" fmla="*/ 0 h 1303361"/>
              <a:gd name="connsiteX0" fmla="*/ 1211301 w 1412605"/>
              <a:gd name="connsiteY0" fmla="*/ 0 h 1303361"/>
              <a:gd name="connsiteX1" fmla="*/ 1364838 w 1412605"/>
              <a:gd name="connsiteY1" fmla="*/ 136478 h 1303361"/>
              <a:gd name="connsiteX2" fmla="*/ 1402369 w 1412605"/>
              <a:gd name="connsiteY2" fmla="*/ 232012 h 1303361"/>
              <a:gd name="connsiteX3" fmla="*/ 1412605 w 1412605"/>
              <a:gd name="connsiteY3" fmla="*/ 290015 h 1303361"/>
              <a:gd name="connsiteX4" fmla="*/ 1371662 w 1412605"/>
              <a:gd name="connsiteY4" fmla="*/ 1143000 h 1303361"/>
              <a:gd name="connsiteX5" fmla="*/ 1340955 w 1412605"/>
              <a:gd name="connsiteY5" fmla="*/ 1201003 h 1303361"/>
              <a:gd name="connsiteX6" fmla="*/ 1293187 w 1412605"/>
              <a:gd name="connsiteY6" fmla="*/ 1238534 h 1303361"/>
              <a:gd name="connsiteX7" fmla="*/ 1170358 w 1412605"/>
              <a:gd name="connsiteY7" fmla="*/ 1276066 h 1303361"/>
              <a:gd name="connsiteX8" fmla="*/ 1013408 w 1412605"/>
              <a:gd name="connsiteY8" fmla="*/ 1282890 h 1303361"/>
              <a:gd name="connsiteX9" fmla="*/ 603975 w 1412605"/>
              <a:gd name="connsiteY9" fmla="*/ 1303361 h 1303361"/>
              <a:gd name="connsiteX10" fmla="*/ 406083 w 1412605"/>
              <a:gd name="connsiteY10" fmla="*/ 1299949 h 1303361"/>
              <a:gd name="connsiteX11" fmla="*/ 283253 w 1412605"/>
              <a:gd name="connsiteY11" fmla="*/ 1282890 h 1303361"/>
              <a:gd name="connsiteX12" fmla="*/ 160423 w 1412605"/>
              <a:gd name="connsiteY12" fmla="*/ 1255594 h 1303361"/>
              <a:gd name="connsiteX13" fmla="*/ 75125 w 1412605"/>
              <a:gd name="connsiteY13" fmla="*/ 1228298 h 1303361"/>
              <a:gd name="connsiteX14" fmla="*/ 23946 w 1412605"/>
              <a:gd name="connsiteY14" fmla="*/ 1187355 h 1303361"/>
              <a:gd name="connsiteX15" fmla="*/ 0 w 1412605"/>
              <a:gd name="connsiteY15" fmla="*/ 282628 h 1303361"/>
              <a:gd name="connsiteX16" fmla="*/ 54406 w 1412605"/>
              <a:gd name="connsiteY16" fmla="*/ 172823 h 1303361"/>
              <a:gd name="connsiteX17" fmla="*/ 75125 w 1412605"/>
              <a:gd name="connsiteY17" fmla="*/ 126242 h 1303361"/>
              <a:gd name="connsiteX18" fmla="*/ 163835 w 1412605"/>
              <a:gd name="connsiteY18" fmla="*/ 68239 h 1303361"/>
              <a:gd name="connsiteX19" fmla="*/ 259308 w 1412605"/>
              <a:gd name="connsiteY19" fmla="*/ 14658 h 1303361"/>
              <a:gd name="connsiteX20" fmla="*/ 1211301 w 1412605"/>
              <a:gd name="connsiteY20" fmla="*/ 0 h 1303361"/>
              <a:gd name="connsiteX0" fmla="*/ 1211301 w 1412605"/>
              <a:gd name="connsiteY0" fmla="*/ 0 h 1303361"/>
              <a:gd name="connsiteX1" fmla="*/ 1364838 w 1412605"/>
              <a:gd name="connsiteY1" fmla="*/ 136478 h 1303361"/>
              <a:gd name="connsiteX2" fmla="*/ 1402369 w 1412605"/>
              <a:gd name="connsiteY2" fmla="*/ 232012 h 1303361"/>
              <a:gd name="connsiteX3" fmla="*/ 1412605 w 1412605"/>
              <a:gd name="connsiteY3" fmla="*/ 290015 h 1303361"/>
              <a:gd name="connsiteX4" fmla="*/ 1371662 w 1412605"/>
              <a:gd name="connsiteY4" fmla="*/ 1143000 h 1303361"/>
              <a:gd name="connsiteX5" fmla="*/ 1340955 w 1412605"/>
              <a:gd name="connsiteY5" fmla="*/ 1201003 h 1303361"/>
              <a:gd name="connsiteX6" fmla="*/ 1293187 w 1412605"/>
              <a:gd name="connsiteY6" fmla="*/ 1238534 h 1303361"/>
              <a:gd name="connsiteX7" fmla="*/ 1170358 w 1412605"/>
              <a:gd name="connsiteY7" fmla="*/ 1276066 h 1303361"/>
              <a:gd name="connsiteX8" fmla="*/ 1013408 w 1412605"/>
              <a:gd name="connsiteY8" fmla="*/ 1282890 h 1303361"/>
              <a:gd name="connsiteX9" fmla="*/ 603975 w 1412605"/>
              <a:gd name="connsiteY9" fmla="*/ 1303361 h 1303361"/>
              <a:gd name="connsiteX10" fmla="*/ 406083 w 1412605"/>
              <a:gd name="connsiteY10" fmla="*/ 1299949 h 1303361"/>
              <a:gd name="connsiteX11" fmla="*/ 283253 w 1412605"/>
              <a:gd name="connsiteY11" fmla="*/ 1282890 h 1303361"/>
              <a:gd name="connsiteX12" fmla="*/ 160423 w 1412605"/>
              <a:gd name="connsiteY12" fmla="*/ 1255594 h 1303361"/>
              <a:gd name="connsiteX13" fmla="*/ 75125 w 1412605"/>
              <a:gd name="connsiteY13" fmla="*/ 1228298 h 1303361"/>
              <a:gd name="connsiteX14" fmla="*/ 23946 w 1412605"/>
              <a:gd name="connsiteY14" fmla="*/ 1187355 h 1303361"/>
              <a:gd name="connsiteX15" fmla="*/ 0 w 1412605"/>
              <a:gd name="connsiteY15" fmla="*/ 282628 h 1303361"/>
              <a:gd name="connsiteX16" fmla="*/ 54406 w 1412605"/>
              <a:gd name="connsiteY16" fmla="*/ 172823 h 1303361"/>
              <a:gd name="connsiteX17" fmla="*/ 110735 w 1412605"/>
              <a:gd name="connsiteY17" fmla="*/ 136685 h 1303361"/>
              <a:gd name="connsiteX18" fmla="*/ 163835 w 1412605"/>
              <a:gd name="connsiteY18" fmla="*/ 68239 h 1303361"/>
              <a:gd name="connsiteX19" fmla="*/ 259308 w 1412605"/>
              <a:gd name="connsiteY19" fmla="*/ 14658 h 1303361"/>
              <a:gd name="connsiteX20" fmla="*/ 1211301 w 1412605"/>
              <a:gd name="connsiteY20" fmla="*/ 0 h 1303361"/>
              <a:gd name="connsiteX0" fmla="*/ 1211301 w 1412605"/>
              <a:gd name="connsiteY0" fmla="*/ 0 h 1303361"/>
              <a:gd name="connsiteX1" fmla="*/ 1364838 w 1412605"/>
              <a:gd name="connsiteY1" fmla="*/ 136478 h 1303361"/>
              <a:gd name="connsiteX2" fmla="*/ 1402369 w 1412605"/>
              <a:gd name="connsiteY2" fmla="*/ 232012 h 1303361"/>
              <a:gd name="connsiteX3" fmla="*/ 1412605 w 1412605"/>
              <a:gd name="connsiteY3" fmla="*/ 290015 h 1303361"/>
              <a:gd name="connsiteX4" fmla="*/ 1371662 w 1412605"/>
              <a:gd name="connsiteY4" fmla="*/ 1143000 h 1303361"/>
              <a:gd name="connsiteX5" fmla="*/ 1340955 w 1412605"/>
              <a:gd name="connsiteY5" fmla="*/ 1201003 h 1303361"/>
              <a:gd name="connsiteX6" fmla="*/ 1293187 w 1412605"/>
              <a:gd name="connsiteY6" fmla="*/ 1238534 h 1303361"/>
              <a:gd name="connsiteX7" fmla="*/ 1170358 w 1412605"/>
              <a:gd name="connsiteY7" fmla="*/ 1276066 h 1303361"/>
              <a:gd name="connsiteX8" fmla="*/ 1013408 w 1412605"/>
              <a:gd name="connsiteY8" fmla="*/ 1282890 h 1303361"/>
              <a:gd name="connsiteX9" fmla="*/ 603975 w 1412605"/>
              <a:gd name="connsiteY9" fmla="*/ 1303361 h 1303361"/>
              <a:gd name="connsiteX10" fmla="*/ 406083 w 1412605"/>
              <a:gd name="connsiteY10" fmla="*/ 1299949 h 1303361"/>
              <a:gd name="connsiteX11" fmla="*/ 283253 w 1412605"/>
              <a:gd name="connsiteY11" fmla="*/ 1282890 h 1303361"/>
              <a:gd name="connsiteX12" fmla="*/ 160423 w 1412605"/>
              <a:gd name="connsiteY12" fmla="*/ 1255594 h 1303361"/>
              <a:gd name="connsiteX13" fmla="*/ 75125 w 1412605"/>
              <a:gd name="connsiteY13" fmla="*/ 1228298 h 1303361"/>
              <a:gd name="connsiteX14" fmla="*/ 23946 w 1412605"/>
              <a:gd name="connsiteY14" fmla="*/ 1187355 h 1303361"/>
              <a:gd name="connsiteX15" fmla="*/ 0 w 1412605"/>
              <a:gd name="connsiteY15" fmla="*/ 282628 h 1303361"/>
              <a:gd name="connsiteX16" fmla="*/ 54406 w 1412605"/>
              <a:gd name="connsiteY16" fmla="*/ 172823 h 1303361"/>
              <a:gd name="connsiteX17" fmla="*/ 110735 w 1412605"/>
              <a:gd name="connsiteY17" fmla="*/ 136685 h 1303361"/>
              <a:gd name="connsiteX18" fmla="*/ 171465 w 1412605"/>
              <a:gd name="connsiteY18" fmla="*/ 76072 h 1303361"/>
              <a:gd name="connsiteX19" fmla="*/ 259308 w 1412605"/>
              <a:gd name="connsiteY19" fmla="*/ 14658 h 1303361"/>
              <a:gd name="connsiteX20" fmla="*/ 1211301 w 1412605"/>
              <a:gd name="connsiteY20" fmla="*/ 0 h 1303361"/>
              <a:gd name="connsiteX0" fmla="*/ 1211301 w 1412605"/>
              <a:gd name="connsiteY0" fmla="*/ 0 h 1303361"/>
              <a:gd name="connsiteX1" fmla="*/ 1364838 w 1412605"/>
              <a:gd name="connsiteY1" fmla="*/ 136478 h 1303361"/>
              <a:gd name="connsiteX2" fmla="*/ 1402369 w 1412605"/>
              <a:gd name="connsiteY2" fmla="*/ 232012 h 1303361"/>
              <a:gd name="connsiteX3" fmla="*/ 1412605 w 1412605"/>
              <a:gd name="connsiteY3" fmla="*/ 290015 h 1303361"/>
              <a:gd name="connsiteX4" fmla="*/ 1371662 w 1412605"/>
              <a:gd name="connsiteY4" fmla="*/ 1143000 h 1303361"/>
              <a:gd name="connsiteX5" fmla="*/ 1340955 w 1412605"/>
              <a:gd name="connsiteY5" fmla="*/ 1201003 h 1303361"/>
              <a:gd name="connsiteX6" fmla="*/ 1293187 w 1412605"/>
              <a:gd name="connsiteY6" fmla="*/ 1238534 h 1303361"/>
              <a:gd name="connsiteX7" fmla="*/ 1170358 w 1412605"/>
              <a:gd name="connsiteY7" fmla="*/ 1276066 h 1303361"/>
              <a:gd name="connsiteX8" fmla="*/ 1013408 w 1412605"/>
              <a:gd name="connsiteY8" fmla="*/ 1282890 h 1303361"/>
              <a:gd name="connsiteX9" fmla="*/ 603975 w 1412605"/>
              <a:gd name="connsiteY9" fmla="*/ 1303361 h 1303361"/>
              <a:gd name="connsiteX10" fmla="*/ 406083 w 1412605"/>
              <a:gd name="connsiteY10" fmla="*/ 1299949 h 1303361"/>
              <a:gd name="connsiteX11" fmla="*/ 283253 w 1412605"/>
              <a:gd name="connsiteY11" fmla="*/ 1282890 h 1303361"/>
              <a:gd name="connsiteX12" fmla="*/ 160423 w 1412605"/>
              <a:gd name="connsiteY12" fmla="*/ 1255594 h 1303361"/>
              <a:gd name="connsiteX13" fmla="*/ 75125 w 1412605"/>
              <a:gd name="connsiteY13" fmla="*/ 1228298 h 1303361"/>
              <a:gd name="connsiteX14" fmla="*/ 23946 w 1412605"/>
              <a:gd name="connsiteY14" fmla="*/ 1187355 h 1303361"/>
              <a:gd name="connsiteX15" fmla="*/ 0 w 1412605"/>
              <a:gd name="connsiteY15" fmla="*/ 282628 h 1303361"/>
              <a:gd name="connsiteX16" fmla="*/ 59493 w 1412605"/>
              <a:gd name="connsiteY16" fmla="*/ 180656 h 1303361"/>
              <a:gd name="connsiteX17" fmla="*/ 110735 w 1412605"/>
              <a:gd name="connsiteY17" fmla="*/ 136685 h 1303361"/>
              <a:gd name="connsiteX18" fmla="*/ 171465 w 1412605"/>
              <a:gd name="connsiteY18" fmla="*/ 76072 h 1303361"/>
              <a:gd name="connsiteX19" fmla="*/ 259308 w 1412605"/>
              <a:gd name="connsiteY19" fmla="*/ 14658 h 1303361"/>
              <a:gd name="connsiteX20" fmla="*/ 1211301 w 1412605"/>
              <a:gd name="connsiteY20" fmla="*/ 0 h 1303361"/>
              <a:gd name="connsiteX0" fmla="*/ 1211301 w 1412605"/>
              <a:gd name="connsiteY0" fmla="*/ 0 h 1303361"/>
              <a:gd name="connsiteX1" fmla="*/ 1364838 w 1412605"/>
              <a:gd name="connsiteY1" fmla="*/ 136478 h 1303361"/>
              <a:gd name="connsiteX2" fmla="*/ 1402369 w 1412605"/>
              <a:gd name="connsiteY2" fmla="*/ 232012 h 1303361"/>
              <a:gd name="connsiteX3" fmla="*/ 1412605 w 1412605"/>
              <a:gd name="connsiteY3" fmla="*/ 290015 h 1303361"/>
              <a:gd name="connsiteX4" fmla="*/ 1371662 w 1412605"/>
              <a:gd name="connsiteY4" fmla="*/ 1143000 h 1303361"/>
              <a:gd name="connsiteX5" fmla="*/ 1340955 w 1412605"/>
              <a:gd name="connsiteY5" fmla="*/ 1201003 h 1303361"/>
              <a:gd name="connsiteX6" fmla="*/ 1293187 w 1412605"/>
              <a:gd name="connsiteY6" fmla="*/ 1238534 h 1303361"/>
              <a:gd name="connsiteX7" fmla="*/ 1170358 w 1412605"/>
              <a:gd name="connsiteY7" fmla="*/ 1276066 h 1303361"/>
              <a:gd name="connsiteX8" fmla="*/ 1013408 w 1412605"/>
              <a:gd name="connsiteY8" fmla="*/ 1282890 h 1303361"/>
              <a:gd name="connsiteX9" fmla="*/ 603975 w 1412605"/>
              <a:gd name="connsiteY9" fmla="*/ 1303361 h 1303361"/>
              <a:gd name="connsiteX10" fmla="*/ 406083 w 1412605"/>
              <a:gd name="connsiteY10" fmla="*/ 1299949 h 1303361"/>
              <a:gd name="connsiteX11" fmla="*/ 283253 w 1412605"/>
              <a:gd name="connsiteY11" fmla="*/ 1282890 h 1303361"/>
              <a:gd name="connsiteX12" fmla="*/ 160423 w 1412605"/>
              <a:gd name="connsiteY12" fmla="*/ 1255594 h 1303361"/>
              <a:gd name="connsiteX13" fmla="*/ 75125 w 1412605"/>
              <a:gd name="connsiteY13" fmla="*/ 1228298 h 1303361"/>
              <a:gd name="connsiteX14" fmla="*/ 23946 w 1412605"/>
              <a:gd name="connsiteY14" fmla="*/ 1187355 h 1303361"/>
              <a:gd name="connsiteX15" fmla="*/ 0 w 1412605"/>
              <a:gd name="connsiteY15" fmla="*/ 282628 h 1303361"/>
              <a:gd name="connsiteX16" fmla="*/ 59493 w 1412605"/>
              <a:gd name="connsiteY16" fmla="*/ 180656 h 1303361"/>
              <a:gd name="connsiteX17" fmla="*/ 110735 w 1412605"/>
              <a:gd name="connsiteY17" fmla="*/ 136685 h 1303361"/>
              <a:gd name="connsiteX18" fmla="*/ 171465 w 1412605"/>
              <a:gd name="connsiteY18" fmla="*/ 76072 h 1303361"/>
              <a:gd name="connsiteX19" fmla="*/ 264394 w 1412605"/>
              <a:gd name="connsiteY19" fmla="*/ 9436 h 1303361"/>
              <a:gd name="connsiteX20" fmla="*/ 1211301 w 1412605"/>
              <a:gd name="connsiteY20" fmla="*/ 0 h 1303361"/>
              <a:gd name="connsiteX0" fmla="*/ 1213969 w 1415273"/>
              <a:gd name="connsiteY0" fmla="*/ 0 h 1303361"/>
              <a:gd name="connsiteX1" fmla="*/ 1367506 w 1415273"/>
              <a:gd name="connsiteY1" fmla="*/ 136478 h 1303361"/>
              <a:gd name="connsiteX2" fmla="*/ 1405037 w 1415273"/>
              <a:gd name="connsiteY2" fmla="*/ 232012 h 1303361"/>
              <a:gd name="connsiteX3" fmla="*/ 1415273 w 1415273"/>
              <a:gd name="connsiteY3" fmla="*/ 290015 h 1303361"/>
              <a:gd name="connsiteX4" fmla="*/ 1374330 w 1415273"/>
              <a:gd name="connsiteY4" fmla="*/ 1143000 h 1303361"/>
              <a:gd name="connsiteX5" fmla="*/ 1343623 w 1415273"/>
              <a:gd name="connsiteY5" fmla="*/ 1201003 h 1303361"/>
              <a:gd name="connsiteX6" fmla="*/ 1295855 w 1415273"/>
              <a:gd name="connsiteY6" fmla="*/ 1238534 h 1303361"/>
              <a:gd name="connsiteX7" fmla="*/ 1173026 w 1415273"/>
              <a:gd name="connsiteY7" fmla="*/ 1276066 h 1303361"/>
              <a:gd name="connsiteX8" fmla="*/ 1016076 w 1415273"/>
              <a:gd name="connsiteY8" fmla="*/ 1282890 h 1303361"/>
              <a:gd name="connsiteX9" fmla="*/ 606643 w 1415273"/>
              <a:gd name="connsiteY9" fmla="*/ 1303361 h 1303361"/>
              <a:gd name="connsiteX10" fmla="*/ 408751 w 1415273"/>
              <a:gd name="connsiteY10" fmla="*/ 1299949 h 1303361"/>
              <a:gd name="connsiteX11" fmla="*/ 285921 w 1415273"/>
              <a:gd name="connsiteY11" fmla="*/ 1282890 h 1303361"/>
              <a:gd name="connsiteX12" fmla="*/ 163091 w 1415273"/>
              <a:gd name="connsiteY12" fmla="*/ 1255594 h 1303361"/>
              <a:gd name="connsiteX13" fmla="*/ 77793 w 1415273"/>
              <a:gd name="connsiteY13" fmla="*/ 1228298 h 1303361"/>
              <a:gd name="connsiteX14" fmla="*/ 26614 w 1415273"/>
              <a:gd name="connsiteY14" fmla="*/ 1187355 h 1303361"/>
              <a:gd name="connsiteX15" fmla="*/ 0 w 1415273"/>
              <a:gd name="connsiteY15" fmla="*/ 397372 h 1303361"/>
              <a:gd name="connsiteX16" fmla="*/ 62161 w 1415273"/>
              <a:gd name="connsiteY16" fmla="*/ 180656 h 1303361"/>
              <a:gd name="connsiteX17" fmla="*/ 113403 w 1415273"/>
              <a:gd name="connsiteY17" fmla="*/ 136685 h 1303361"/>
              <a:gd name="connsiteX18" fmla="*/ 174133 w 1415273"/>
              <a:gd name="connsiteY18" fmla="*/ 76072 h 1303361"/>
              <a:gd name="connsiteX19" fmla="*/ 267062 w 1415273"/>
              <a:gd name="connsiteY19" fmla="*/ 9436 h 1303361"/>
              <a:gd name="connsiteX20" fmla="*/ 1213969 w 1415273"/>
              <a:gd name="connsiteY20" fmla="*/ 0 h 1303361"/>
              <a:gd name="connsiteX0" fmla="*/ 1213969 w 1415273"/>
              <a:gd name="connsiteY0" fmla="*/ 0 h 1303361"/>
              <a:gd name="connsiteX1" fmla="*/ 1367506 w 1415273"/>
              <a:gd name="connsiteY1" fmla="*/ 136478 h 1303361"/>
              <a:gd name="connsiteX2" fmla="*/ 1405037 w 1415273"/>
              <a:gd name="connsiteY2" fmla="*/ 232012 h 1303361"/>
              <a:gd name="connsiteX3" fmla="*/ 1415273 w 1415273"/>
              <a:gd name="connsiteY3" fmla="*/ 290015 h 1303361"/>
              <a:gd name="connsiteX4" fmla="*/ 1374330 w 1415273"/>
              <a:gd name="connsiteY4" fmla="*/ 1143000 h 1303361"/>
              <a:gd name="connsiteX5" fmla="*/ 1343623 w 1415273"/>
              <a:gd name="connsiteY5" fmla="*/ 1201003 h 1303361"/>
              <a:gd name="connsiteX6" fmla="*/ 1295855 w 1415273"/>
              <a:gd name="connsiteY6" fmla="*/ 1238534 h 1303361"/>
              <a:gd name="connsiteX7" fmla="*/ 1173026 w 1415273"/>
              <a:gd name="connsiteY7" fmla="*/ 1276066 h 1303361"/>
              <a:gd name="connsiteX8" fmla="*/ 1016076 w 1415273"/>
              <a:gd name="connsiteY8" fmla="*/ 1282890 h 1303361"/>
              <a:gd name="connsiteX9" fmla="*/ 606643 w 1415273"/>
              <a:gd name="connsiteY9" fmla="*/ 1303361 h 1303361"/>
              <a:gd name="connsiteX10" fmla="*/ 408751 w 1415273"/>
              <a:gd name="connsiteY10" fmla="*/ 1299949 h 1303361"/>
              <a:gd name="connsiteX11" fmla="*/ 285921 w 1415273"/>
              <a:gd name="connsiteY11" fmla="*/ 1282890 h 1303361"/>
              <a:gd name="connsiteX12" fmla="*/ 163091 w 1415273"/>
              <a:gd name="connsiteY12" fmla="*/ 1255594 h 1303361"/>
              <a:gd name="connsiteX13" fmla="*/ 77793 w 1415273"/>
              <a:gd name="connsiteY13" fmla="*/ 1228298 h 1303361"/>
              <a:gd name="connsiteX14" fmla="*/ 26614 w 1415273"/>
              <a:gd name="connsiteY14" fmla="*/ 1187355 h 1303361"/>
              <a:gd name="connsiteX15" fmla="*/ 0 w 1415273"/>
              <a:gd name="connsiteY15" fmla="*/ 397372 h 1303361"/>
              <a:gd name="connsiteX16" fmla="*/ 86180 w 1415273"/>
              <a:gd name="connsiteY16" fmla="*/ 224004 h 1303361"/>
              <a:gd name="connsiteX17" fmla="*/ 113403 w 1415273"/>
              <a:gd name="connsiteY17" fmla="*/ 136685 h 1303361"/>
              <a:gd name="connsiteX18" fmla="*/ 174133 w 1415273"/>
              <a:gd name="connsiteY18" fmla="*/ 76072 h 1303361"/>
              <a:gd name="connsiteX19" fmla="*/ 267062 w 1415273"/>
              <a:gd name="connsiteY19" fmla="*/ 9436 h 1303361"/>
              <a:gd name="connsiteX20" fmla="*/ 1213969 w 1415273"/>
              <a:gd name="connsiteY20" fmla="*/ 0 h 1303361"/>
              <a:gd name="connsiteX0" fmla="*/ 1213969 w 1415273"/>
              <a:gd name="connsiteY0" fmla="*/ 0 h 1303361"/>
              <a:gd name="connsiteX1" fmla="*/ 1367506 w 1415273"/>
              <a:gd name="connsiteY1" fmla="*/ 136478 h 1303361"/>
              <a:gd name="connsiteX2" fmla="*/ 1405037 w 1415273"/>
              <a:gd name="connsiteY2" fmla="*/ 232012 h 1303361"/>
              <a:gd name="connsiteX3" fmla="*/ 1415273 w 1415273"/>
              <a:gd name="connsiteY3" fmla="*/ 290015 h 1303361"/>
              <a:gd name="connsiteX4" fmla="*/ 1374330 w 1415273"/>
              <a:gd name="connsiteY4" fmla="*/ 1143000 h 1303361"/>
              <a:gd name="connsiteX5" fmla="*/ 1343623 w 1415273"/>
              <a:gd name="connsiteY5" fmla="*/ 1201003 h 1303361"/>
              <a:gd name="connsiteX6" fmla="*/ 1295855 w 1415273"/>
              <a:gd name="connsiteY6" fmla="*/ 1238534 h 1303361"/>
              <a:gd name="connsiteX7" fmla="*/ 1173026 w 1415273"/>
              <a:gd name="connsiteY7" fmla="*/ 1276066 h 1303361"/>
              <a:gd name="connsiteX8" fmla="*/ 1016076 w 1415273"/>
              <a:gd name="connsiteY8" fmla="*/ 1282890 h 1303361"/>
              <a:gd name="connsiteX9" fmla="*/ 606643 w 1415273"/>
              <a:gd name="connsiteY9" fmla="*/ 1303361 h 1303361"/>
              <a:gd name="connsiteX10" fmla="*/ 408751 w 1415273"/>
              <a:gd name="connsiteY10" fmla="*/ 1299949 h 1303361"/>
              <a:gd name="connsiteX11" fmla="*/ 285921 w 1415273"/>
              <a:gd name="connsiteY11" fmla="*/ 1282890 h 1303361"/>
              <a:gd name="connsiteX12" fmla="*/ 163091 w 1415273"/>
              <a:gd name="connsiteY12" fmla="*/ 1255594 h 1303361"/>
              <a:gd name="connsiteX13" fmla="*/ 77793 w 1415273"/>
              <a:gd name="connsiteY13" fmla="*/ 1228298 h 1303361"/>
              <a:gd name="connsiteX14" fmla="*/ 26614 w 1415273"/>
              <a:gd name="connsiteY14" fmla="*/ 1187355 h 1303361"/>
              <a:gd name="connsiteX15" fmla="*/ 0 w 1415273"/>
              <a:gd name="connsiteY15" fmla="*/ 397372 h 1303361"/>
              <a:gd name="connsiteX16" fmla="*/ 86180 w 1415273"/>
              <a:gd name="connsiteY16" fmla="*/ 224004 h 1303361"/>
              <a:gd name="connsiteX17" fmla="*/ 166775 w 1415273"/>
              <a:gd name="connsiteY17" fmla="*/ 167283 h 1303361"/>
              <a:gd name="connsiteX18" fmla="*/ 174133 w 1415273"/>
              <a:gd name="connsiteY18" fmla="*/ 76072 h 1303361"/>
              <a:gd name="connsiteX19" fmla="*/ 267062 w 1415273"/>
              <a:gd name="connsiteY19" fmla="*/ 9436 h 1303361"/>
              <a:gd name="connsiteX20" fmla="*/ 1213969 w 1415273"/>
              <a:gd name="connsiteY20" fmla="*/ 0 h 1303361"/>
              <a:gd name="connsiteX0" fmla="*/ 1213969 w 1415273"/>
              <a:gd name="connsiteY0" fmla="*/ 0 h 1303361"/>
              <a:gd name="connsiteX1" fmla="*/ 1367506 w 1415273"/>
              <a:gd name="connsiteY1" fmla="*/ 136478 h 1303361"/>
              <a:gd name="connsiteX2" fmla="*/ 1405037 w 1415273"/>
              <a:gd name="connsiteY2" fmla="*/ 232012 h 1303361"/>
              <a:gd name="connsiteX3" fmla="*/ 1415273 w 1415273"/>
              <a:gd name="connsiteY3" fmla="*/ 290015 h 1303361"/>
              <a:gd name="connsiteX4" fmla="*/ 1374330 w 1415273"/>
              <a:gd name="connsiteY4" fmla="*/ 1143000 h 1303361"/>
              <a:gd name="connsiteX5" fmla="*/ 1343623 w 1415273"/>
              <a:gd name="connsiteY5" fmla="*/ 1201003 h 1303361"/>
              <a:gd name="connsiteX6" fmla="*/ 1295855 w 1415273"/>
              <a:gd name="connsiteY6" fmla="*/ 1238534 h 1303361"/>
              <a:gd name="connsiteX7" fmla="*/ 1173026 w 1415273"/>
              <a:gd name="connsiteY7" fmla="*/ 1276066 h 1303361"/>
              <a:gd name="connsiteX8" fmla="*/ 1016076 w 1415273"/>
              <a:gd name="connsiteY8" fmla="*/ 1282890 h 1303361"/>
              <a:gd name="connsiteX9" fmla="*/ 606643 w 1415273"/>
              <a:gd name="connsiteY9" fmla="*/ 1303361 h 1303361"/>
              <a:gd name="connsiteX10" fmla="*/ 408751 w 1415273"/>
              <a:gd name="connsiteY10" fmla="*/ 1299949 h 1303361"/>
              <a:gd name="connsiteX11" fmla="*/ 285921 w 1415273"/>
              <a:gd name="connsiteY11" fmla="*/ 1282890 h 1303361"/>
              <a:gd name="connsiteX12" fmla="*/ 163091 w 1415273"/>
              <a:gd name="connsiteY12" fmla="*/ 1255594 h 1303361"/>
              <a:gd name="connsiteX13" fmla="*/ 77793 w 1415273"/>
              <a:gd name="connsiteY13" fmla="*/ 1228298 h 1303361"/>
              <a:gd name="connsiteX14" fmla="*/ 26614 w 1415273"/>
              <a:gd name="connsiteY14" fmla="*/ 1187355 h 1303361"/>
              <a:gd name="connsiteX15" fmla="*/ 0 w 1415273"/>
              <a:gd name="connsiteY15" fmla="*/ 397372 h 1303361"/>
              <a:gd name="connsiteX16" fmla="*/ 86180 w 1415273"/>
              <a:gd name="connsiteY16" fmla="*/ 224004 h 1303361"/>
              <a:gd name="connsiteX17" fmla="*/ 166775 w 1415273"/>
              <a:gd name="connsiteY17" fmla="*/ 167283 h 1303361"/>
              <a:gd name="connsiteX18" fmla="*/ 235512 w 1415273"/>
              <a:gd name="connsiteY18" fmla="*/ 99021 h 1303361"/>
              <a:gd name="connsiteX19" fmla="*/ 267062 w 1415273"/>
              <a:gd name="connsiteY19" fmla="*/ 9436 h 1303361"/>
              <a:gd name="connsiteX20" fmla="*/ 1213969 w 1415273"/>
              <a:gd name="connsiteY20" fmla="*/ 0 h 1303361"/>
              <a:gd name="connsiteX0" fmla="*/ 1213969 w 1415273"/>
              <a:gd name="connsiteY0" fmla="*/ 0 h 1303361"/>
              <a:gd name="connsiteX1" fmla="*/ 1367506 w 1415273"/>
              <a:gd name="connsiteY1" fmla="*/ 136478 h 1303361"/>
              <a:gd name="connsiteX2" fmla="*/ 1405037 w 1415273"/>
              <a:gd name="connsiteY2" fmla="*/ 232012 h 1303361"/>
              <a:gd name="connsiteX3" fmla="*/ 1415273 w 1415273"/>
              <a:gd name="connsiteY3" fmla="*/ 290015 h 1303361"/>
              <a:gd name="connsiteX4" fmla="*/ 1374330 w 1415273"/>
              <a:gd name="connsiteY4" fmla="*/ 1143000 h 1303361"/>
              <a:gd name="connsiteX5" fmla="*/ 1343623 w 1415273"/>
              <a:gd name="connsiteY5" fmla="*/ 1201003 h 1303361"/>
              <a:gd name="connsiteX6" fmla="*/ 1295855 w 1415273"/>
              <a:gd name="connsiteY6" fmla="*/ 1238534 h 1303361"/>
              <a:gd name="connsiteX7" fmla="*/ 1173026 w 1415273"/>
              <a:gd name="connsiteY7" fmla="*/ 1276066 h 1303361"/>
              <a:gd name="connsiteX8" fmla="*/ 1016076 w 1415273"/>
              <a:gd name="connsiteY8" fmla="*/ 1282890 h 1303361"/>
              <a:gd name="connsiteX9" fmla="*/ 606643 w 1415273"/>
              <a:gd name="connsiteY9" fmla="*/ 1303361 h 1303361"/>
              <a:gd name="connsiteX10" fmla="*/ 408751 w 1415273"/>
              <a:gd name="connsiteY10" fmla="*/ 1299949 h 1303361"/>
              <a:gd name="connsiteX11" fmla="*/ 285921 w 1415273"/>
              <a:gd name="connsiteY11" fmla="*/ 1282890 h 1303361"/>
              <a:gd name="connsiteX12" fmla="*/ 163091 w 1415273"/>
              <a:gd name="connsiteY12" fmla="*/ 1255594 h 1303361"/>
              <a:gd name="connsiteX13" fmla="*/ 77793 w 1415273"/>
              <a:gd name="connsiteY13" fmla="*/ 1228298 h 1303361"/>
              <a:gd name="connsiteX14" fmla="*/ 26614 w 1415273"/>
              <a:gd name="connsiteY14" fmla="*/ 1187355 h 1303361"/>
              <a:gd name="connsiteX15" fmla="*/ 0 w 1415273"/>
              <a:gd name="connsiteY15" fmla="*/ 397372 h 1303361"/>
              <a:gd name="connsiteX16" fmla="*/ 86180 w 1415273"/>
              <a:gd name="connsiteY16" fmla="*/ 224004 h 1303361"/>
              <a:gd name="connsiteX17" fmla="*/ 166775 w 1415273"/>
              <a:gd name="connsiteY17" fmla="*/ 167283 h 1303361"/>
              <a:gd name="connsiteX18" fmla="*/ 235512 w 1415273"/>
              <a:gd name="connsiteY18" fmla="*/ 99021 h 1303361"/>
              <a:gd name="connsiteX19" fmla="*/ 360463 w 1415273"/>
              <a:gd name="connsiteY19" fmla="*/ 11985 h 1303361"/>
              <a:gd name="connsiteX20" fmla="*/ 1213969 w 1415273"/>
              <a:gd name="connsiteY20" fmla="*/ 0 h 1303361"/>
              <a:gd name="connsiteX0" fmla="*/ 1213969 w 1415273"/>
              <a:gd name="connsiteY0" fmla="*/ 0 h 1303361"/>
              <a:gd name="connsiteX1" fmla="*/ 1367506 w 1415273"/>
              <a:gd name="connsiteY1" fmla="*/ 136478 h 1303361"/>
              <a:gd name="connsiteX2" fmla="*/ 1405037 w 1415273"/>
              <a:gd name="connsiteY2" fmla="*/ 232012 h 1303361"/>
              <a:gd name="connsiteX3" fmla="*/ 1415273 w 1415273"/>
              <a:gd name="connsiteY3" fmla="*/ 290015 h 1303361"/>
              <a:gd name="connsiteX4" fmla="*/ 1374330 w 1415273"/>
              <a:gd name="connsiteY4" fmla="*/ 1143000 h 1303361"/>
              <a:gd name="connsiteX5" fmla="*/ 1343623 w 1415273"/>
              <a:gd name="connsiteY5" fmla="*/ 1201003 h 1303361"/>
              <a:gd name="connsiteX6" fmla="*/ 1295855 w 1415273"/>
              <a:gd name="connsiteY6" fmla="*/ 1238534 h 1303361"/>
              <a:gd name="connsiteX7" fmla="*/ 1173026 w 1415273"/>
              <a:gd name="connsiteY7" fmla="*/ 1276066 h 1303361"/>
              <a:gd name="connsiteX8" fmla="*/ 1016076 w 1415273"/>
              <a:gd name="connsiteY8" fmla="*/ 1282890 h 1303361"/>
              <a:gd name="connsiteX9" fmla="*/ 606643 w 1415273"/>
              <a:gd name="connsiteY9" fmla="*/ 1303361 h 1303361"/>
              <a:gd name="connsiteX10" fmla="*/ 408751 w 1415273"/>
              <a:gd name="connsiteY10" fmla="*/ 1299949 h 1303361"/>
              <a:gd name="connsiteX11" fmla="*/ 285921 w 1415273"/>
              <a:gd name="connsiteY11" fmla="*/ 1282890 h 1303361"/>
              <a:gd name="connsiteX12" fmla="*/ 163091 w 1415273"/>
              <a:gd name="connsiteY12" fmla="*/ 1255594 h 1303361"/>
              <a:gd name="connsiteX13" fmla="*/ 77793 w 1415273"/>
              <a:gd name="connsiteY13" fmla="*/ 1228298 h 1303361"/>
              <a:gd name="connsiteX14" fmla="*/ 26614 w 1415273"/>
              <a:gd name="connsiteY14" fmla="*/ 1187355 h 1303361"/>
              <a:gd name="connsiteX15" fmla="*/ 0 w 1415273"/>
              <a:gd name="connsiteY15" fmla="*/ 397372 h 1303361"/>
              <a:gd name="connsiteX16" fmla="*/ 86180 w 1415273"/>
              <a:gd name="connsiteY16" fmla="*/ 224004 h 1303361"/>
              <a:gd name="connsiteX17" fmla="*/ 166775 w 1415273"/>
              <a:gd name="connsiteY17" fmla="*/ 167283 h 1303361"/>
              <a:gd name="connsiteX18" fmla="*/ 243517 w 1415273"/>
              <a:gd name="connsiteY18" fmla="*/ 104121 h 1303361"/>
              <a:gd name="connsiteX19" fmla="*/ 360463 w 1415273"/>
              <a:gd name="connsiteY19" fmla="*/ 11985 h 1303361"/>
              <a:gd name="connsiteX20" fmla="*/ 1213969 w 1415273"/>
              <a:gd name="connsiteY20" fmla="*/ 0 h 1303361"/>
              <a:gd name="connsiteX0" fmla="*/ 1213969 w 1415273"/>
              <a:gd name="connsiteY0" fmla="*/ 0 h 1303361"/>
              <a:gd name="connsiteX1" fmla="*/ 1367506 w 1415273"/>
              <a:gd name="connsiteY1" fmla="*/ 136478 h 1303361"/>
              <a:gd name="connsiteX2" fmla="*/ 1405037 w 1415273"/>
              <a:gd name="connsiteY2" fmla="*/ 232012 h 1303361"/>
              <a:gd name="connsiteX3" fmla="*/ 1415273 w 1415273"/>
              <a:gd name="connsiteY3" fmla="*/ 290015 h 1303361"/>
              <a:gd name="connsiteX4" fmla="*/ 1374330 w 1415273"/>
              <a:gd name="connsiteY4" fmla="*/ 1143000 h 1303361"/>
              <a:gd name="connsiteX5" fmla="*/ 1343623 w 1415273"/>
              <a:gd name="connsiteY5" fmla="*/ 1201003 h 1303361"/>
              <a:gd name="connsiteX6" fmla="*/ 1295855 w 1415273"/>
              <a:gd name="connsiteY6" fmla="*/ 1238534 h 1303361"/>
              <a:gd name="connsiteX7" fmla="*/ 1173026 w 1415273"/>
              <a:gd name="connsiteY7" fmla="*/ 1276066 h 1303361"/>
              <a:gd name="connsiteX8" fmla="*/ 1016076 w 1415273"/>
              <a:gd name="connsiteY8" fmla="*/ 1282890 h 1303361"/>
              <a:gd name="connsiteX9" fmla="*/ 606643 w 1415273"/>
              <a:gd name="connsiteY9" fmla="*/ 1303361 h 1303361"/>
              <a:gd name="connsiteX10" fmla="*/ 408751 w 1415273"/>
              <a:gd name="connsiteY10" fmla="*/ 1299949 h 1303361"/>
              <a:gd name="connsiteX11" fmla="*/ 285921 w 1415273"/>
              <a:gd name="connsiteY11" fmla="*/ 1282890 h 1303361"/>
              <a:gd name="connsiteX12" fmla="*/ 163091 w 1415273"/>
              <a:gd name="connsiteY12" fmla="*/ 1255594 h 1303361"/>
              <a:gd name="connsiteX13" fmla="*/ 77793 w 1415273"/>
              <a:gd name="connsiteY13" fmla="*/ 1228298 h 1303361"/>
              <a:gd name="connsiteX14" fmla="*/ 26614 w 1415273"/>
              <a:gd name="connsiteY14" fmla="*/ 1187355 h 1303361"/>
              <a:gd name="connsiteX15" fmla="*/ 0 w 1415273"/>
              <a:gd name="connsiteY15" fmla="*/ 397372 h 1303361"/>
              <a:gd name="connsiteX16" fmla="*/ 54155 w 1415273"/>
              <a:gd name="connsiteY16" fmla="*/ 282650 h 1303361"/>
              <a:gd name="connsiteX17" fmla="*/ 166775 w 1415273"/>
              <a:gd name="connsiteY17" fmla="*/ 167283 h 1303361"/>
              <a:gd name="connsiteX18" fmla="*/ 243517 w 1415273"/>
              <a:gd name="connsiteY18" fmla="*/ 104121 h 1303361"/>
              <a:gd name="connsiteX19" fmla="*/ 360463 w 1415273"/>
              <a:gd name="connsiteY19" fmla="*/ 11985 h 1303361"/>
              <a:gd name="connsiteX20" fmla="*/ 1213969 w 1415273"/>
              <a:gd name="connsiteY20" fmla="*/ 0 h 1303361"/>
              <a:gd name="connsiteX0" fmla="*/ 1141916 w 1415273"/>
              <a:gd name="connsiteY0" fmla="*/ 0 h 1293161"/>
              <a:gd name="connsiteX1" fmla="*/ 1367506 w 1415273"/>
              <a:gd name="connsiteY1" fmla="*/ 126278 h 1293161"/>
              <a:gd name="connsiteX2" fmla="*/ 1405037 w 1415273"/>
              <a:gd name="connsiteY2" fmla="*/ 221812 h 1293161"/>
              <a:gd name="connsiteX3" fmla="*/ 1415273 w 1415273"/>
              <a:gd name="connsiteY3" fmla="*/ 279815 h 1293161"/>
              <a:gd name="connsiteX4" fmla="*/ 1374330 w 1415273"/>
              <a:gd name="connsiteY4" fmla="*/ 1132800 h 1293161"/>
              <a:gd name="connsiteX5" fmla="*/ 1343623 w 1415273"/>
              <a:gd name="connsiteY5" fmla="*/ 1190803 h 1293161"/>
              <a:gd name="connsiteX6" fmla="*/ 1295855 w 1415273"/>
              <a:gd name="connsiteY6" fmla="*/ 1228334 h 1293161"/>
              <a:gd name="connsiteX7" fmla="*/ 1173026 w 1415273"/>
              <a:gd name="connsiteY7" fmla="*/ 1265866 h 1293161"/>
              <a:gd name="connsiteX8" fmla="*/ 1016076 w 1415273"/>
              <a:gd name="connsiteY8" fmla="*/ 1272690 h 1293161"/>
              <a:gd name="connsiteX9" fmla="*/ 606643 w 1415273"/>
              <a:gd name="connsiteY9" fmla="*/ 1293161 h 1293161"/>
              <a:gd name="connsiteX10" fmla="*/ 408751 w 1415273"/>
              <a:gd name="connsiteY10" fmla="*/ 1289749 h 1293161"/>
              <a:gd name="connsiteX11" fmla="*/ 285921 w 1415273"/>
              <a:gd name="connsiteY11" fmla="*/ 1272690 h 1293161"/>
              <a:gd name="connsiteX12" fmla="*/ 163091 w 1415273"/>
              <a:gd name="connsiteY12" fmla="*/ 1245394 h 1293161"/>
              <a:gd name="connsiteX13" fmla="*/ 77793 w 1415273"/>
              <a:gd name="connsiteY13" fmla="*/ 1218098 h 1293161"/>
              <a:gd name="connsiteX14" fmla="*/ 26614 w 1415273"/>
              <a:gd name="connsiteY14" fmla="*/ 1177155 h 1293161"/>
              <a:gd name="connsiteX15" fmla="*/ 0 w 1415273"/>
              <a:gd name="connsiteY15" fmla="*/ 387172 h 1293161"/>
              <a:gd name="connsiteX16" fmla="*/ 54155 w 1415273"/>
              <a:gd name="connsiteY16" fmla="*/ 272450 h 1293161"/>
              <a:gd name="connsiteX17" fmla="*/ 166775 w 1415273"/>
              <a:gd name="connsiteY17" fmla="*/ 157083 h 1293161"/>
              <a:gd name="connsiteX18" fmla="*/ 243517 w 1415273"/>
              <a:gd name="connsiteY18" fmla="*/ 93921 h 1293161"/>
              <a:gd name="connsiteX19" fmla="*/ 360463 w 1415273"/>
              <a:gd name="connsiteY19" fmla="*/ 1785 h 1293161"/>
              <a:gd name="connsiteX20" fmla="*/ 1141916 w 1415273"/>
              <a:gd name="connsiteY20" fmla="*/ 0 h 1293161"/>
              <a:gd name="connsiteX0" fmla="*/ 1141916 w 1415273"/>
              <a:gd name="connsiteY0" fmla="*/ 0 h 1293161"/>
              <a:gd name="connsiteX1" fmla="*/ 1303459 w 1415273"/>
              <a:gd name="connsiteY1" fmla="*/ 146677 h 1293161"/>
              <a:gd name="connsiteX2" fmla="*/ 1405037 w 1415273"/>
              <a:gd name="connsiteY2" fmla="*/ 221812 h 1293161"/>
              <a:gd name="connsiteX3" fmla="*/ 1415273 w 1415273"/>
              <a:gd name="connsiteY3" fmla="*/ 279815 h 1293161"/>
              <a:gd name="connsiteX4" fmla="*/ 1374330 w 1415273"/>
              <a:gd name="connsiteY4" fmla="*/ 1132800 h 1293161"/>
              <a:gd name="connsiteX5" fmla="*/ 1343623 w 1415273"/>
              <a:gd name="connsiteY5" fmla="*/ 1190803 h 1293161"/>
              <a:gd name="connsiteX6" fmla="*/ 1295855 w 1415273"/>
              <a:gd name="connsiteY6" fmla="*/ 1228334 h 1293161"/>
              <a:gd name="connsiteX7" fmla="*/ 1173026 w 1415273"/>
              <a:gd name="connsiteY7" fmla="*/ 1265866 h 1293161"/>
              <a:gd name="connsiteX8" fmla="*/ 1016076 w 1415273"/>
              <a:gd name="connsiteY8" fmla="*/ 1272690 h 1293161"/>
              <a:gd name="connsiteX9" fmla="*/ 606643 w 1415273"/>
              <a:gd name="connsiteY9" fmla="*/ 1293161 h 1293161"/>
              <a:gd name="connsiteX10" fmla="*/ 408751 w 1415273"/>
              <a:gd name="connsiteY10" fmla="*/ 1289749 h 1293161"/>
              <a:gd name="connsiteX11" fmla="*/ 285921 w 1415273"/>
              <a:gd name="connsiteY11" fmla="*/ 1272690 h 1293161"/>
              <a:gd name="connsiteX12" fmla="*/ 163091 w 1415273"/>
              <a:gd name="connsiteY12" fmla="*/ 1245394 h 1293161"/>
              <a:gd name="connsiteX13" fmla="*/ 77793 w 1415273"/>
              <a:gd name="connsiteY13" fmla="*/ 1218098 h 1293161"/>
              <a:gd name="connsiteX14" fmla="*/ 26614 w 1415273"/>
              <a:gd name="connsiteY14" fmla="*/ 1177155 h 1293161"/>
              <a:gd name="connsiteX15" fmla="*/ 0 w 1415273"/>
              <a:gd name="connsiteY15" fmla="*/ 387172 h 1293161"/>
              <a:gd name="connsiteX16" fmla="*/ 54155 w 1415273"/>
              <a:gd name="connsiteY16" fmla="*/ 272450 h 1293161"/>
              <a:gd name="connsiteX17" fmla="*/ 166775 w 1415273"/>
              <a:gd name="connsiteY17" fmla="*/ 157083 h 1293161"/>
              <a:gd name="connsiteX18" fmla="*/ 243517 w 1415273"/>
              <a:gd name="connsiteY18" fmla="*/ 93921 h 1293161"/>
              <a:gd name="connsiteX19" fmla="*/ 360463 w 1415273"/>
              <a:gd name="connsiteY19" fmla="*/ 1785 h 1293161"/>
              <a:gd name="connsiteX20" fmla="*/ 1141916 w 1415273"/>
              <a:gd name="connsiteY20" fmla="*/ 0 h 1293161"/>
              <a:gd name="connsiteX0" fmla="*/ 1141916 w 1415273"/>
              <a:gd name="connsiteY0" fmla="*/ 0 h 1293161"/>
              <a:gd name="connsiteX1" fmla="*/ 1303459 w 1415273"/>
              <a:gd name="connsiteY1" fmla="*/ 146677 h 1293161"/>
              <a:gd name="connsiteX2" fmla="*/ 1383689 w 1415273"/>
              <a:gd name="connsiteY2" fmla="*/ 244761 h 1293161"/>
              <a:gd name="connsiteX3" fmla="*/ 1415273 w 1415273"/>
              <a:gd name="connsiteY3" fmla="*/ 279815 h 1293161"/>
              <a:gd name="connsiteX4" fmla="*/ 1374330 w 1415273"/>
              <a:gd name="connsiteY4" fmla="*/ 1132800 h 1293161"/>
              <a:gd name="connsiteX5" fmla="*/ 1343623 w 1415273"/>
              <a:gd name="connsiteY5" fmla="*/ 1190803 h 1293161"/>
              <a:gd name="connsiteX6" fmla="*/ 1295855 w 1415273"/>
              <a:gd name="connsiteY6" fmla="*/ 1228334 h 1293161"/>
              <a:gd name="connsiteX7" fmla="*/ 1173026 w 1415273"/>
              <a:gd name="connsiteY7" fmla="*/ 1265866 h 1293161"/>
              <a:gd name="connsiteX8" fmla="*/ 1016076 w 1415273"/>
              <a:gd name="connsiteY8" fmla="*/ 1272690 h 1293161"/>
              <a:gd name="connsiteX9" fmla="*/ 606643 w 1415273"/>
              <a:gd name="connsiteY9" fmla="*/ 1293161 h 1293161"/>
              <a:gd name="connsiteX10" fmla="*/ 408751 w 1415273"/>
              <a:gd name="connsiteY10" fmla="*/ 1289749 h 1293161"/>
              <a:gd name="connsiteX11" fmla="*/ 285921 w 1415273"/>
              <a:gd name="connsiteY11" fmla="*/ 1272690 h 1293161"/>
              <a:gd name="connsiteX12" fmla="*/ 163091 w 1415273"/>
              <a:gd name="connsiteY12" fmla="*/ 1245394 h 1293161"/>
              <a:gd name="connsiteX13" fmla="*/ 77793 w 1415273"/>
              <a:gd name="connsiteY13" fmla="*/ 1218098 h 1293161"/>
              <a:gd name="connsiteX14" fmla="*/ 26614 w 1415273"/>
              <a:gd name="connsiteY14" fmla="*/ 1177155 h 1293161"/>
              <a:gd name="connsiteX15" fmla="*/ 0 w 1415273"/>
              <a:gd name="connsiteY15" fmla="*/ 387172 h 1293161"/>
              <a:gd name="connsiteX16" fmla="*/ 54155 w 1415273"/>
              <a:gd name="connsiteY16" fmla="*/ 272450 h 1293161"/>
              <a:gd name="connsiteX17" fmla="*/ 166775 w 1415273"/>
              <a:gd name="connsiteY17" fmla="*/ 157083 h 1293161"/>
              <a:gd name="connsiteX18" fmla="*/ 243517 w 1415273"/>
              <a:gd name="connsiteY18" fmla="*/ 93921 h 1293161"/>
              <a:gd name="connsiteX19" fmla="*/ 360463 w 1415273"/>
              <a:gd name="connsiteY19" fmla="*/ 1785 h 1293161"/>
              <a:gd name="connsiteX20" fmla="*/ 1141916 w 1415273"/>
              <a:gd name="connsiteY20" fmla="*/ 0 h 1293161"/>
              <a:gd name="connsiteX0" fmla="*/ 1141916 w 1425948"/>
              <a:gd name="connsiteY0" fmla="*/ 0 h 1293161"/>
              <a:gd name="connsiteX1" fmla="*/ 1303459 w 1425948"/>
              <a:gd name="connsiteY1" fmla="*/ 146677 h 1293161"/>
              <a:gd name="connsiteX2" fmla="*/ 1383689 w 1425948"/>
              <a:gd name="connsiteY2" fmla="*/ 244761 h 1293161"/>
              <a:gd name="connsiteX3" fmla="*/ 1425948 w 1425948"/>
              <a:gd name="connsiteY3" fmla="*/ 346111 h 1293161"/>
              <a:gd name="connsiteX4" fmla="*/ 1374330 w 1425948"/>
              <a:gd name="connsiteY4" fmla="*/ 1132800 h 1293161"/>
              <a:gd name="connsiteX5" fmla="*/ 1343623 w 1425948"/>
              <a:gd name="connsiteY5" fmla="*/ 1190803 h 1293161"/>
              <a:gd name="connsiteX6" fmla="*/ 1295855 w 1425948"/>
              <a:gd name="connsiteY6" fmla="*/ 1228334 h 1293161"/>
              <a:gd name="connsiteX7" fmla="*/ 1173026 w 1425948"/>
              <a:gd name="connsiteY7" fmla="*/ 1265866 h 1293161"/>
              <a:gd name="connsiteX8" fmla="*/ 1016076 w 1425948"/>
              <a:gd name="connsiteY8" fmla="*/ 1272690 h 1293161"/>
              <a:gd name="connsiteX9" fmla="*/ 606643 w 1425948"/>
              <a:gd name="connsiteY9" fmla="*/ 1293161 h 1293161"/>
              <a:gd name="connsiteX10" fmla="*/ 408751 w 1425948"/>
              <a:gd name="connsiteY10" fmla="*/ 1289749 h 1293161"/>
              <a:gd name="connsiteX11" fmla="*/ 285921 w 1425948"/>
              <a:gd name="connsiteY11" fmla="*/ 1272690 h 1293161"/>
              <a:gd name="connsiteX12" fmla="*/ 163091 w 1425948"/>
              <a:gd name="connsiteY12" fmla="*/ 1245394 h 1293161"/>
              <a:gd name="connsiteX13" fmla="*/ 77793 w 1425948"/>
              <a:gd name="connsiteY13" fmla="*/ 1218098 h 1293161"/>
              <a:gd name="connsiteX14" fmla="*/ 26614 w 1425948"/>
              <a:gd name="connsiteY14" fmla="*/ 1177155 h 1293161"/>
              <a:gd name="connsiteX15" fmla="*/ 0 w 1425948"/>
              <a:gd name="connsiteY15" fmla="*/ 387172 h 1293161"/>
              <a:gd name="connsiteX16" fmla="*/ 54155 w 1425948"/>
              <a:gd name="connsiteY16" fmla="*/ 272450 h 1293161"/>
              <a:gd name="connsiteX17" fmla="*/ 166775 w 1425948"/>
              <a:gd name="connsiteY17" fmla="*/ 157083 h 1293161"/>
              <a:gd name="connsiteX18" fmla="*/ 243517 w 1425948"/>
              <a:gd name="connsiteY18" fmla="*/ 93921 h 1293161"/>
              <a:gd name="connsiteX19" fmla="*/ 360463 w 1425948"/>
              <a:gd name="connsiteY19" fmla="*/ 1785 h 1293161"/>
              <a:gd name="connsiteX20" fmla="*/ 1141916 w 1425948"/>
              <a:gd name="connsiteY20" fmla="*/ 0 h 1293161"/>
              <a:gd name="connsiteX0" fmla="*/ 1141916 w 1425948"/>
              <a:gd name="connsiteY0" fmla="*/ 0 h 1293161"/>
              <a:gd name="connsiteX1" fmla="*/ 1303459 w 1425948"/>
              <a:gd name="connsiteY1" fmla="*/ 146677 h 1293161"/>
              <a:gd name="connsiteX2" fmla="*/ 1383689 w 1425948"/>
              <a:gd name="connsiteY2" fmla="*/ 244761 h 1293161"/>
              <a:gd name="connsiteX3" fmla="*/ 1425948 w 1425948"/>
              <a:gd name="connsiteY3" fmla="*/ 346111 h 1293161"/>
              <a:gd name="connsiteX4" fmla="*/ 1393010 w 1425948"/>
              <a:gd name="connsiteY4" fmla="*/ 1127701 h 1293161"/>
              <a:gd name="connsiteX5" fmla="*/ 1343623 w 1425948"/>
              <a:gd name="connsiteY5" fmla="*/ 1190803 h 1293161"/>
              <a:gd name="connsiteX6" fmla="*/ 1295855 w 1425948"/>
              <a:gd name="connsiteY6" fmla="*/ 1228334 h 1293161"/>
              <a:gd name="connsiteX7" fmla="*/ 1173026 w 1425948"/>
              <a:gd name="connsiteY7" fmla="*/ 1265866 h 1293161"/>
              <a:gd name="connsiteX8" fmla="*/ 1016076 w 1425948"/>
              <a:gd name="connsiteY8" fmla="*/ 1272690 h 1293161"/>
              <a:gd name="connsiteX9" fmla="*/ 606643 w 1425948"/>
              <a:gd name="connsiteY9" fmla="*/ 1293161 h 1293161"/>
              <a:gd name="connsiteX10" fmla="*/ 408751 w 1425948"/>
              <a:gd name="connsiteY10" fmla="*/ 1289749 h 1293161"/>
              <a:gd name="connsiteX11" fmla="*/ 285921 w 1425948"/>
              <a:gd name="connsiteY11" fmla="*/ 1272690 h 1293161"/>
              <a:gd name="connsiteX12" fmla="*/ 163091 w 1425948"/>
              <a:gd name="connsiteY12" fmla="*/ 1245394 h 1293161"/>
              <a:gd name="connsiteX13" fmla="*/ 77793 w 1425948"/>
              <a:gd name="connsiteY13" fmla="*/ 1218098 h 1293161"/>
              <a:gd name="connsiteX14" fmla="*/ 26614 w 1425948"/>
              <a:gd name="connsiteY14" fmla="*/ 1177155 h 1293161"/>
              <a:gd name="connsiteX15" fmla="*/ 0 w 1425948"/>
              <a:gd name="connsiteY15" fmla="*/ 387172 h 1293161"/>
              <a:gd name="connsiteX16" fmla="*/ 54155 w 1425948"/>
              <a:gd name="connsiteY16" fmla="*/ 272450 h 1293161"/>
              <a:gd name="connsiteX17" fmla="*/ 166775 w 1425948"/>
              <a:gd name="connsiteY17" fmla="*/ 157083 h 1293161"/>
              <a:gd name="connsiteX18" fmla="*/ 243517 w 1425948"/>
              <a:gd name="connsiteY18" fmla="*/ 93921 h 1293161"/>
              <a:gd name="connsiteX19" fmla="*/ 360463 w 1425948"/>
              <a:gd name="connsiteY19" fmla="*/ 1785 h 1293161"/>
              <a:gd name="connsiteX20" fmla="*/ 1141916 w 1425948"/>
              <a:gd name="connsiteY20" fmla="*/ 0 h 1293161"/>
              <a:gd name="connsiteX0" fmla="*/ 1141916 w 1425948"/>
              <a:gd name="connsiteY0" fmla="*/ 0 h 1293161"/>
              <a:gd name="connsiteX1" fmla="*/ 1303459 w 1425948"/>
              <a:gd name="connsiteY1" fmla="*/ 146677 h 1293161"/>
              <a:gd name="connsiteX2" fmla="*/ 1383689 w 1425948"/>
              <a:gd name="connsiteY2" fmla="*/ 244761 h 1293161"/>
              <a:gd name="connsiteX3" fmla="*/ 1425948 w 1425948"/>
              <a:gd name="connsiteY3" fmla="*/ 346111 h 1293161"/>
              <a:gd name="connsiteX4" fmla="*/ 1393010 w 1425948"/>
              <a:gd name="connsiteY4" fmla="*/ 1127701 h 1293161"/>
              <a:gd name="connsiteX5" fmla="*/ 1343623 w 1425948"/>
              <a:gd name="connsiteY5" fmla="*/ 1190803 h 1293161"/>
              <a:gd name="connsiteX6" fmla="*/ 1295855 w 1425948"/>
              <a:gd name="connsiteY6" fmla="*/ 1228334 h 1293161"/>
              <a:gd name="connsiteX7" fmla="*/ 1173026 w 1425948"/>
              <a:gd name="connsiteY7" fmla="*/ 1265866 h 1293161"/>
              <a:gd name="connsiteX8" fmla="*/ 1016076 w 1425948"/>
              <a:gd name="connsiteY8" fmla="*/ 1272690 h 1293161"/>
              <a:gd name="connsiteX9" fmla="*/ 606643 w 1425948"/>
              <a:gd name="connsiteY9" fmla="*/ 1293161 h 1293161"/>
              <a:gd name="connsiteX10" fmla="*/ 408751 w 1425948"/>
              <a:gd name="connsiteY10" fmla="*/ 1289749 h 1293161"/>
              <a:gd name="connsiteX11" fmla="*/ 285921 w 1425948"/>
              <a:gd name="connsiteY11" fmla="*/ 1272690 h 1293161"/>
              <a:gd name="connsiteX12" fmla="*/ 163091 w 1425948"/>
              <a:gd name="connsiteY12" fmla="*/ 1245394 h 1293161"/>
              <a:gd name="connsiteX13" fmla="*/ 77793 w 1425948"/>
              <a:gd name="connsiteY13" fmla="*/ 1218098 h 1293161"/>
              <a:gd name="connsiteX14" fmla="*/ 26614 w 1425948"/>
              <a:gd name="connsiteY14" fmla="*/ 1177155 h 1293161"/>
              <a:gd name="connsiteX15" fmla="*/ 0 w 1425948"/>
              <a:gd name="connsiteY15" fmla="*/ 387172 h 1293161"/>
              <a:gd name="connsiteX16" fmla="*/ 54155 w 1425948"/>
              <a:gd name="connsiteY16" fmla="*/ 272450 h 1293161"/>
              <a:gd name="connsiteX17" fmla="*/ 166775 w 1425948"/>
              <a:gd name="connsiteY17" fmla="*/ 157083 h 1293161"/>
              <a:gd name="connsiteX18" fmla="*/ 256860 w 1425948"/>
              <a:gd name="connsiteY18" fmla="*/ 99021 h 1293161"/>
              <a:gd name="connsiteX19" fmla="*/ 360463 w 1425948"/>
              <a:gd name="connsiteY19" fmla="*/ 1785 h 1293161"/>
              <a:gd name="connsiteX20" fmla="*/ 1141916 w 1425948"/>
              <a:gd name="connsiteY20" fmla="*/ 0 h 1293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425948" h="1293161">
                <a:moveTo>
                  <a:pt x="1141916" y="0"/>
                </a:moveTo>
                <a:lnTo>
                  <a:pt x="1303459" y="146677"/>
                </a:lnTo>
                <a:lnTo>
                  <a:pt x="1383689" y="244761"/>
                </a:lnTo>
                <a:lnTo>
                  <a:pt x="1425948" y="346111"/>
                </a:lnTo>
                <a:lnTo>
                  <a:pt x="1393010" y="1127701"/>
                </a:lnTo>
                <a:lnTo>
                  <a:pt x="1343623" y="1190803"/>
                </a:lnTo>
                <a:lnTo>
                  <a:pt x="1295855" y="1228334"/>
                </a:lnTo>
                <a:lnTo>
                  <a:pt x="1173026" y="1265866"/>
                </a:lnTo>
                <a:lnTo>
                  <a:pt x="1016076" y="1272690"/>
                </a:lnTo>
                <a:lnTo>
                  <a:pt x="606643" y="1293161"/>
                </a:lnTo>
                <a:lnTo>
                  <a:pt x="408751" y="1289749"/>
                </a:lnTo>
                <a:lnTo>
                  <a:pt x="285921" y="1272690"/>
                </a:lnTo>
                <a:lnTo>
                  <a:pt x="163091" y="1245394"/>
                </a:lnTo>
                <a:lnTo>
                  <a:pt x="77793" y="1218098"/>
                </a:lnTo>
                <a:lnTo>
                  <a:pt x="26614" y="1177155"/>
                </a:lnTo>
                <a:lnTo>
                  <a:pt x="0" y="387172"/>
                </a:lnTo>
                <a:lnTo>
                  <a:pt x="54155" y="272450"/>
                </a:lnTo>
                <a:lnTo>
                  <a:pt x="166775" y="157083"/>
                </a:lnTo>
                <a:lnTo>
                  <a:pt x="256860" y="99021"/>
                </a:lnTo>
                <a:lnTo>
                  <a:pt x="360463" y="1785"/>
                </a:lnTo>
                <a:lnTo>
                  <a:pt x="1141916" y="0"/>
                </a:lnTo>
                <a:close/>
              </a:path>
            </a:pathLst>
          </a:custGeom>
          <a:pattFill prst="smConfetti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5" name="Rechthoek 64"/>
          <p:cNvSpPr/>
          <p:nvPr/>
        </p:nvSpPr>
        <p:spPr>
          <a:xfrm>
            <a:off x="3723840" y="3114028"/>
            <a:ext cx="1338894" cy="1205917"/>
          </a:xfrm>
          <a:prstGeom prst="rect">
            <a:avLst/>
          </a:prstGeom>
          <a:pattFill prst="smConfetti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8" name="Tekstvak 307"/>
          <p:cNvSpPr txBox="1"/>
          <p:nvPr/>
        </p:nvSpPr>
        <p:spPr>
          <a:xfrm>
            <a:off x="2876265" y="2461336"/>
            <a:ext cx="7051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 sz="2400" b="1" dirty="0" smtClean="0"/>
              <a:t>1/3</a:t>
            </a:r>
            <a:endParaRPr lang="nl-NL" sz="2400" b="1" dirty="0"/>
          </a:p>
        </p:txBody>
      </p:sp>
      <p:sp>
        <p:nvSpPr>
          <p:cNvPr id="309" name="Tekstvak 308"/>
          <p:cNvSpPr txBox="1"/>
          <p:nvPr/>
        </p:nvSpPr>
        <p:spPr>
          <a:xfrm>
            <a:off x="2784347" y="3541375"/>
            <a:ext cx="77455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 sz="2400" b="1" dirty="0" smtClean="0"/>
              <a:t>2/3</a:t>
            </a:r>
            <a:endParaRPr lang="nl-NL" sz="2400" b="1" dirty="0"/>
          </a:p>
        </p:txBody>
      </p:sp>
      <p:sp>
        <p:nvSpPr>
          <p:cNvPr id="310" name="Tekstvak 309"/>
          <p:cNvSpPr txBox="1"/>
          <p:nvPr/>
        </p:nvSpPr>
        <p:spPr>
          <a:xfrm>
            <a:off x="1417108" y="3425821"/>
            <a:ext cx="11921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nl-NL"/>
            </a:defPPr>
            <a:lvl1pPr algn="ctr">
              <a:defRPr sz="1400" b="1"/>
            </a:lvl1pPr>
          </a:lstStyle>
          <a:p>
            <a:r>
              <a:rPr lang="nl-NL" sz="2400" dirty="0" smtClean="0"/>
              <a:t>max 15 kg</a:t>
            </a:r>
            <a:endParaRPr lang="nl-NL" sz="2400" dirty="0"/>
          </a:p>
        </p:txBody>
      </p:sp>
      <p:pic>
        <p:nvPicPr>
          <p:cNvPr id="3" name="Afbeelding 2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backgroundMark x1="8182" y1="12500" x2="8182" y2="12500"/>
                        <a14:backgroundMark x1="8182" y1="19643" x2="8182" y2="19643"/>
                        <a14:backgroundMark x1="8182" y1="7143" x2="8182" y2="7143"/>
                        <a14:backgroundMark x1="7273" y1="1786" x2="7273" y2="1786"/>
                        <a14:backgroundMark x1="8182" y1="26786" x2="8182" y2="26786"/>
                        <a14:backgroundMark x1="6364" y1="32143" x2="6364" y2="32143"/>
                        <a14:backgroundMark x1="3636" y1="32143" x2="3636" y2="32143"/>
                        <a14:backgroundMark x1="2727" y1="30357" x2="2727" y2="30357"/>
                        <a14:backgroundMark x1="2727" y1="19643" x2="2727" y2="19643"/>
                        <a14:backgroundMark x1="2727" y1="10714" x2="2727" y2="10714"/>
                        <a14:backgroundMark x1="2727" y1="7143" x2="2727" y2="7143"/>
                        <a14:backgroundMark x1="2727" y1="3571" x2="2727" y2="3571"/>
                        <a14:backgroundMark x1="63636" y1="7143" x2="99091" y2="7143"/>
                        <a14:backgroundMark x1="81818" y1="25000" x2="99091" y2="25000"/>
                        <a14:backgroundMark x1="56364" y1="26786" x2="73636" y2="25000"/>
                        <a14:backgroundMark x1="74545" y1="94643" x2="99091" y2="94643"/>
                        <a14:backgroundMark x1="909" y1="87500" x2="13636" y2="87500"/>
                        <a14:backgroundMark x1="909" y1="75000" x2="7273" y2="76786"/>
                        <a14:backgroundMark x1="2727" y1="42857" x2="2727" y2="0"/>
                        <a14:backgroundMark x1="9091" y1="32143" x2="9091" y2="0"/>
                        <a14:backgroundMark x1="2727" y1="46429" x2="0" y2="4642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38989" y="2274483"/>
            <a:ext cx="820455" cy="417686"/>
          </a:xfrm>
          <a:prstGeom prst="rect">
            <a:avLst/>
          </a:prstGeom>
        </p:spPr>
      </p:pic>
      <p:pic>
        <p:nvPicPr>
          <p:cNvPr id="26" name="Afbeelding 25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backgroundMark x1="8182" y1="12500" x2="8182" y2="12500"/>
                        <a14:backgroundMark x1="8182" y1="19643" x2="8182" y2="19643"/>
                        <a14:backgroundMark x1="8182" y1="7143" x2="8182" y2="7143"/>
                        <a14:backgroundMark x1="7273" y1="1786" x2="7273" y2="1786"/>
                        <a14:backgroundMark x1="8182" y1="26786" x2="8182" y2="26786"/>
                        <a14:backgroundMark x1="6364" y1="32143" x2="6364" y2="32143"/>
                        <a14:backgroundMark x1="3636" y1="32143" x2="3636" y2="32143"/>
                        <a14:backgroundMark x1="2727" y1="30357" x2="2727" y2="30357"/>
                        <a14:backgroundMark x1="2727" y1="19643" x2="2727" y2="19643"/>
                        <a14:backgroundMark x1="2727" y1="10714" x2="2727" y2="10714"/>
                        <a14:backgroundMark x1="2727" y1="7143" x2="2727" y2="7143"/>
                        <a14:backgroundMark x1="2727" y1="3571" x2="2727" y2="3571"/>
                        <a14:backgroundMark x1="63636" y1="7143" x2="99091" y2="7143"/>
                        <a14:backgroundMark x1="81818" y1="25000" x2="99091" y2="25000"/>
                        <a14:backgroundMark x1="56364" y1="26786" x2="73636" y2="25000"/>
                        <a14:backgroundMark x1="74545" y1="94643" x2="99091" y2="94643"/>
                        <a14:backgroundMark x1="909" y1="87500" x2="13636" y2="87500"/>
                        <a14:backgroundMark x1="909" y1="75000" x2="7273" y2="76786"/>
                        <a14:backgroundMark x1="2727" y1="42857" x2="2727" y2="0"/>
                        <a14:backgroundMark x1="9091" y1="32143" x2="9091" y2="0"/>
                        <a14:backgroundMark x1="2727" y1="46429" x2="0" y2="4642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37371" y="2764365"/>
            <a:ext cx="820455" cy="417686"/>
          </a:xfrm>
          <a:prstGeom prst="rect">
            <a:avLst/>
          </a:prstGeom>
        </p:spPr>
      </p:pic>
      <p:grpSp>
        <p:nvGrpSpPr>
          <p:cNvPr id="7" name="Groep 6"/>
          <p:cNvGrpSpPr/>
          <p:nvPr/>
        </p:nvGrpSpPr>
        <p:grpSpPr>
          <a:xfrm>
            <a:off x="3693899" y="2354500"/>
            <a:ext cx="1519204" cy="2085573"/>
            <a:chOff x="3691961" y="950393"/>
            <a:chExt cx="1519204" cy="2085573"/>
          </a:xfrm>
        </p:grpSpPr>
        <p:grpSp>
          <p:nvGrpSpPr>
            <p:cNvPr id="4" name="Groep 3"/>
            <p:cNvGrpSpPr/>
            <p:nvPr/>
          </p:nvGrpSpPr>
          <p:grpSpPr>
            <a:xfrm>
              <a:off x="3691961" y="950393"/>
              <a:ext cx="1397431" cy="2085573"/>
              <a:chOff x="3691961" y="950393"/>
              <a:chExt cx="1397431" cy="2085573"/>
            </a:xfrm>
          </p:grpSpPr>
          <p:cxnSp>
            <p:nvCxnSpPr>
              <p:cNvPr id="28" name="Rechte verbindingslijn 27"/>
              <p:cNvCxnSpPr/>
              <p:nvPr/>
            </p:nvCxnSpPr>
            <p:spPr>
              <a:xfrm>
                <a:off x="3721392" y="1061977"/>
                <a:ext cx="1368000" cy="0"/>
              </a:xfrm>
              <a:prstGeom prst="line">
                <a:avLst/>
              </a:prstGeom>
              <a:ln w="57150">
                <a:solidFill>
                  <a:srgbClr val="00B050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4" name="Rechte verbindingslijn 303"/>
              <p:cNvCxnSpPr/>
              <p:nvPr/>
            </p:nvCxnSpPr>
            <p:spPr>
              <a:xfrm>
                <a:off x="3721392" y="2922122"/>
                <a:ext cx="1368000" cy="0"/>
              </a:xfrm>
              <a:prstGeom prst="line">
                <a:avLst/>
              </a:prstGeom>
              <a:ln w="57150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" name="Rechthoek 63"/>
              <p:cNvSpPr/>
              <p:nvPr/>
            </p:nvSpPr>
            <p:spPr>
              <a:xfrm>
                <a:off x="3691961" y="950393"/>
                <a:ext cx="1381199" cy="2085573"/>
              </a:xfrm>
              <a:custGeom>
                <a:avLst/>
                <a:gdLst>
                  <a:gd name="connsiteX0" fmla="*/ 0 w 1368000"/>
                  <a:gd name="connsiteY0" fmla="*/ 0 h 2085573"/>
                  <a:gd name="connsiteX1" fmla="*/ 1368000 w 1368000"/>
                  <a:gd name="connsiteY1" fmla="*/ 0 h 2085573"/>
                  <a:gd name="connsiteX2" fmla="*/ 1368000 w 1368000"/>
                  <a:gd name="connsiteY2" fmla="*/ 2085573 h 2085573"/>
                  <a:gd name="connsiteX3" fmla="*/ 0 w 1368000"/>
                  <a:gd name="connsiteY3" fmla="*/ 2085573 h 2085573"/>
                  <a:gd name="connsiteX4" fmla="*/ 0 w 1368000"/>
                  <a:gd name="connsiteY4" fmla="*/ 0 h 2085573"/>
                  <a:gd name="connsiteX0" fmla="*/ 3142 w 1368000"/>
                  <a:gd name="connsiteY0" fmla="*/ 6285 h 2085573"/>
                  <a:gd name="connsiteX1" fmla="*/ 1368000 w 1368000"/>
                  <a:gd name="connsiteY1" fmla="*/ 0 h 2085573"/>
                  <a:gd name="connsiteX2" fmla="*/ 1368000 w 1368000"/>
                  <a:gd name="connsiteY2" fmla="*/ 2085573 h 2085573"/>
                  <a:gd name="connsiteX3" fmla="*/ 0 w 1368000"/>
                  <a:gd name="connsiteY3" fmla="*/ 2085573 h 2085573"/>
                  <a:gd name="connsiteX4" fmla="*/ 3142 w 1368000"/>
                  <a:gd name="connsiteY4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1368000 w 1368000"/>
                  <a:gd name="connsiteY2" fmla="*/ 0 h 2085573"/>
                  <a:gd name="connsiteX3" fmla="*/ 1368000 w 1368000"/>
                  <a:gd name="connsiteY3" fmla="*/ 2085573 h 2085573"/>
                  <a:gd name="connsiteX4" fmla="*/ 0 w 1368000"/>
                  <a:gd name="connsiteY4" fmla="*/ 2085573 h 2085573"/>
                  <a:gd name="connsiteX5" fmla="*/ 3142 w 1368000"/>
                  <a:gd name="connsiteY5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410675 w 1368000"/>
                  <a:gd name="connsiteY2" fmla="*/ 2847 h 2085573"/>
                  <a:gd name="connsiteX3" fmla="*/ 1368000 w 1368000"/>
                  <a:gd name="connsiteY3" fmla="*/ 0 h 2085573"/>
                  <a:gd name="connsiteX4" fmla="*/ 1368000 w 1368000"/>
                  <a:gd name="connsiteY4" fmla="*/ 2085573 h 2085573"/>
                  <a:gd name="connsiteX5" fmla="*/ 0 w 1368000"/>
                  <a:gd name="connsiteY5" fmla="*/ 2085573 h 2085573"/>
                  <a:gd name="connsiteX6" fmla="*/ 3142 w 1368000"/>
                  <a:gd name="connsiteY6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410675 w 1368000"/>
                  <a:gd name="connsiteY2" fmla="*/ 2847 h 2085573"/>
                  <a:gd name="connsiteX3" fmla="*/ 782276 w 1368000"/>
                  <a:gd name="connsiteY3" fmla="*/ 23187 h 2085573"/>
                  <a:gd name="connsiteX4" fmla="*/ 1368000 w 1368000"/>
                  <a:gd name="connsiteY4" fmla="*/ 0 h 2085573"/>
                  <a:gd name="connsiteX5" fmla="*/ 1368000 w 1368000"/>
                  <a:gd name="connsiteY5" fmla="*/ 2085573 h 2085573"/>
                  <a:gd name="connsiteX6" fmla="*/ 0 w 1368000"/>
                  <a:gd name="connsiteY6" fmla="*/ 2085573 h 2085573"/>
                  <a:gd name="connsiteX7" fmla="*/ 3142 w 1368000"/>
                  <a:gd name="connsiteY7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410675 w 1368000"/>
                  <a:gd name="connsiteY2" fmla="*/ 2847 h 2085573"/>
                  <a:gd name="connsiteX3" fmla="*/ 782276 w 1368000"/>
                  <a:gd name="connsiteY3" fmla="*/ 23187 h 2085573"/>
                  <a:gd name="connsiteX4" fmla="*/ 1140494 w 1368000"/>
                  <a:gd name="connsiteY4" fmla="*/ 4333 h 2085573"/>
                  <a:gd name="connsiteX5" fmla="*/ 1368000 w 1368000"/>
                  <a:gd name="connsiteY5" fmla="*/ 0 h 2085573"/>
                  <a:gd name="connsiteX6" fmla="*/ 1368000 w 1368000"/>
                  <a:gd name="connsiteY6" fmla="*/ 2085573 h 2085573"/>
                  <a:gd name="connsiteX7" fmla="*/ 0 w 1368000"/>
                  <a:gd name="connsiteY7" fmla="*/ 2085573 h 2085573"/>
                  <a:gd name="connsiteX8" fmla="*/ 3142 w 1368000"/>
                  <a:gd name="connsiteY8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410675 w 1368000"/>
                  <a:gd name="connsiteY2" fmla="*/ 2847 h 2085573"/>
                  <a:gd name="connsiteX3" fmla="*/ 782276 w 1368000"/>
                  <a:gd name="connsiteY3" fmla="*/ 23187 h 2085573"/>
                  <a:gd name="connsiteX4" fmla="*/ 1140494 w 1368000"/>
                  <a:gd name="connsiteY4" fmla="*/ 4333 h 2085573"/>
                  <a:gd name="connsiteX5" fmla="*/ 1368000 w 1368000"/>
                  <a:gd name="connsiteY5" fmla="*/ 0 h 2085573"/>
                  <a:gd name="connsiteX6" fmla="*/ 1368000 w 1368000"/>
                  <a:gd name="connsiteY6" fmla="*/ 2085573 h 2085573"/>
                  <a:gd name="connsiteX7" fmla="*/ 220486 w 1368000"/>
                  <a:gd name="connsiteY7" fmla="*/ 2059377 h 2085573"/>
                  <a:gd name="connsiteX8" fmla="*/ 0 w 1368000"/>
                  <a:gd name="connsiteY8" fmla="*/ 2085573 h 2085573"/>
                  <a:gd name="connsiteX9" fmla="*/ 3142 w 1368000"/>
                  <a:gd name="connsiteY9" fmla="*/ 6285 h 2085573"/>
                  <a:gd name="connsiteX0" fmla="*/ 16341 w 1381199"/>
                  <a:gd name="connsiteY0" fmla="*/ 6285 h 2085573"/>
                  <a:gd name="connsiteX1" fmla="*/ 128501 w 1381199"/>
                  <a:gd name="connsiteY1" fmla="*/ 18559 h 2085573"/>
                  <a:gd name="connsiteX2" fmla="*/ 423874 w 1381199"/>
                  <a:gd name="connsiteY2" fmla="*/ 2847 h 2085573"/>
                  <a:gd name="connsiteX3" fmla="*/ 795475 w 1381199"/>
                  <a:gd name="connsiteY3" fmla="*/ 23187 h 2085573"/>
                  <a:gd name="connsiteX4" fmla="*/ 1153693 w 1381199"/>
                  <a:gd name="connsiteY4" fmla="*/ 4333 h 2085573"/>
                  <a:gd name="connsiteX5" fmla="*/ 1381199 w 1381199"/>
                  <a:gd name="connsiteY5" fmla="*/ 0 h 2085573"/>
                  <a:gd name="connsiteX6" fmla="*/ 1381199 w 1381199"/>
                  <a:gd name="connsiteY6" fmla="*/ 2085573 h 2085573"/>
                  <a:gd name="connsiteX7" fmla="*/ 233685 w 1381199"/>
                  <a:gd name="connsiteY7" fmla="*/ 2059377 h 2085573"/>
                  <a:gd name="connsiteX8" fmla="*/ 13199 w 1381199"/>
                  <a:gd name="connsiteY8" fmla="*/ 2085573 h 2085573"/>
                  <a:gd name="connsiteX9" fmla="*/ 28337 w 1381199"/>
                  <a:gd name="connsiteY9" fmla="*/ 477471 h 2085573"/>
                  <a:gd name="connsiteX10" fmla="*/ 16341 w 1381199"/>
                  <a:gd name="connsiteY10" fmla="*/ 6285 h 2085573"/>
                  <a:gd name="connsiteX0" fmla="*/ 16341 w 1381199"/>
                  <a:gd name="connsiteY0" fmla="*/ 6285 h 2085573"/>
                  <a:gd name="connsiteX1" fmla="*/ 128501 w 1381199"/>
                  <a:gd name="connsiteY1" fmla="*/ 18559 h 2085573"/>
                  <a:gd name="connsiteX2" fmla="*/ 423874 w 1381199"/>
                  <a:gd name="connsiteY2" fmla="*/ 2847 h 2085573"/>
                  <a:gd name="connsiteX3" fmla="*/ 795475 w 1381199"/>
                  <a:gd name="connsiteY3" fmla="*/ 23187 h 2085573"/>
                  <a:gd name="connsiteX4" fmla="*/ 1153693 w 1381199"/>
                  <a:gd name="connsiteY4" fmla="*/ 4333 h 2085573"/>
                  <a:gd name="connsiteX5" fmla="*/ 1381199 w 1381199"/>
                  <a:gd name="connsiteY5" fmla="*/ 0 h 2085573"/>
                  <a:gd name="connsiteX6" fmla="*/ 1356163 w 1381199"/>
                  <a:gd name="connsiteY6" fmla="*/ 1440509 h 2085573"/>
                  <a:gd name="connsiteX7" fmla="*/ 1381199 w 1381199"/>
                  <a:gd name="connsiteY7" fmla="*/ 2085573 h 2085573"/>
                  <a:gd name="connsiteX8" fmla="*/ 233685 w 1381199"/>
                  <a:gd name="connsiteY8" fmla="*/ 2059377 h 2085573"/>
                  <a:gd name="connsiteX9" fmla="*/ 13199 w 1381199"/>
                  <a:gd name="connsiteY9" fmla="*/ 2085573 h 2085573"/>
                  <a:gd name="connsiteX10" fmla="*/ 28337 w 1381199"/>
                  <a:gd name="connsiteY10" fmla="*/ 477471 h 2085573"/>
                  <a:gd name="connsiteX11" fmla="*/ 16341 w 1381199"/>
                  <a:gd name="connsiteY11" fmla="*/ 6285 h 2085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81199" h="2085573">
                    <a:moveTo>
                      <a:pt x="16341" y="6285"/>
                    </a:moveTo>
                    <a:cubicBezTo>
                      <a:pt x="28590" y="4092"/>
                      <a:pt x="116252" y="20752"/>
                      <a:pt x="128501" y="18559"/>
                    </a:cubicBezTo>
                    <a:cubicBezTo>
                      <a:pt x="219627" y="17511"/>
                      <a:pt x="332748" y="3895"/>
                      <a:pt x="423874" y="2847"/>
                    </a:cubicBezTo>
                    <a:cubicBezTo>
                      <a:pt x="545646" y="2295"/>
                      <a:pt x="673703" y="23739"/>
                      <a:pt x="795475" y="23187"/>
                    </a:cubicBezTo>
                    <a:cubicBezTo>
                      <a:pt x="904407" y="21092"/>
                      <a:pt x="1044761" y="6428"/>
                      <a:pt x="1153693" y="4333"/>
                    </a:cubicBezTo>
                    <a:lnTo>
                      <a:pt x="1381199" y="0"/>
                    </a:lnTo>
                    <a:cubicBezTo>
                      <a:pt x="1379339" y="480170"/>
                      <a:pt x="1358023" y="960339"/>
                      <a:pt x="1356163" y="1440509"/>
                    </a:cubicBezTo>
                    <a:lnTo>
                      <a:pt x="1381199" y="2085573"/>
                    </a:lnTo>
                    <a:cubicBezTo>
                      <a:pt x="991362" y="2084173"/>
                      <a:pt x="623522" y="2060777"/>
                      <a:pt x="233685" y="2059377"/>
                    </a:cubicBezTo>
                    <a:lnTo>
                      <a:pt x="13199" y="2085573"/>
                    </a:lnTo>
                    <a:cubicBezTo>
                      <a:pt x="-23458" y="1821922"/>
                      <a:pt x="27813" y="824019"/>
                      <a:pt x="28337" y="477471"/>
                    </a:cubicBezTo>
                    <a:cubicBezTo>
                      <a:pt x="28861" y="130923"/>
                      <a:pt x="-2785" y="82770"/>
                      <a:pt x="16341" y="6285"/>
                    </a:cubicBezTo>
                    <a:close/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sp>
          <p:nvSpPr>
            <p:cNvPr id="6" name="Vrije vorm 5"/>
            <p:cNvSpPr/>
            <p:nvPr/>
          </p:nvSpPr>
          <p:spPr>
            <a:xfrm>
              <a:off x="5065556" y="1664982"/>
              <a:ext cx="145609" cy="713465"/>
            </a:xfrm>
            <a:custGeom>
              <a:avLst/>
              <a:gdLst>
                <a:gd name="connsiteX0" fmla="*/ 14560 w 145609"/>
                <a:gd name="connsiteY0" fmla="*/ 0 h 713465"/>
                <a:gd name="connsiteX1" fmla="*/ 14560 w 145609"/>
                <a:gd name="connsiteY1" fmla="*/ 0 h 713465"/>
                <a:gd name="connsiteX2" fmla="*/ 34945 w 145609"/>
                <a:gd name="connsiteY2" fmla="*/ 17473 h 713465"/>
                <a:gd name="connsiteX3" fmla="*/ 40769 w 145609"/>
                <a:gd name="connsiteY3" fmla="*/ 37858 h 713465"/>
                <a:gd name="connsiteX4" fmla="*/ 49506 w 145609"/>
                <a:gd name="connsiteY4" fmla="*/ 49506 h 713465"/>
                <a:gd name="connsiteX5" fmla="*/ 58242 w 145609"/>
                <a:gd name="connsiteY5" fmla="*/ 64067 h 713465"/>
                <a:gd name="connsiteX6" fmla="*/ 64066 w 145609"/>
                <a:gd name="connsiteY6" fmla="*/ 75715 h 713465"/>
                <a:gd name="connsiteX7" fmla="*/ 66978 w 145609"/>
                <a:gd name="connsiteY7" fmla="*/ 93188 h 713465"/>
                <a:gd name="connsiteX8" fmla="*/ 78627 w 145609"/>
                <a:gd name="connsiteY8" fmla="*/ 119397 h 713465"/>
                <a:gd name="connsiteX9" fmla="*/ 87363 w 145609"/>
                <a:gd name="connsiteY9" fmla="*/ 148518 h 713465"/>
                <a:gd name="connsiteX10" fmla="*/ 99011 w 145609"/>
                <a:gd name="connsiteY10" fmla="*/ 168902 h 713465"/>
                <a:gd name="connsiteX11" fmla="*/ 101923 w 145609"/>
                <a:gd name="connsiteY11" fmla="*/ 183463 h 713465"/>
                <a:gd name="connsiteX12" fmla="*/ 107748 w 145609"/>
                <a:gd name="connsiteY12" fmla="*/ 189287 h 713465"/>
                <a:gd name="connsiteX13" fmla="*/ 113572 w 145609"/>
                <a:gd name="connsiteY13" fmla="*/ 206760 h 713465"/>
                <a:gd name="connsiteX14" fmla="*/ 116484 w 145609"/>
                <a:gd name="connsiteY14" fmla="*/ 215496 h 713465"/>
                <a:gd name="connsiteX15" fmla="*/ 119396 w 145609"/>
                <a:gd name="connsiteY15" fmla="*/ 227144 h 713465"/>
                <a:gd name="connsiteX16" fmla="*/ 128132 w 145609"/>
                <a:gd name="connsiteY16" fmla="*/ 241705 h 713465"/>
                <a:gd name="connsiteX17" fmla="*/ 133957 w 145609"/>
                <a:gd name="connsiteY17" fmla="*/ 259177 h 713465"/>
                <a:gd name="connsiteX18" fmla="*/ 136869 w 145609"/>
                <a:gd name="connsiteY18" fmla="*/ 267914 h 713465"/>
                <a:gd name="connsiteX19" fmla="*/ 142693 w 145609"/>
                <a:gd name="connsiteY19" fmla="*/ 276650 h 713465"/>
                <a:gd name="connsiteX20" fmla="*/ 142693 w 145609"/>
                <a:gd name="connsiteY20" fmla="*/ 331980 h 713465"/>
                <a:gd name="connsiteX21" fmla="*/ 145605 w 145609"/>
                <a:gd name="connsiteY21" fmla="*/ 387310 h 713465"/>
                <a:gd name="connsiteX22" fmla="*/ 142693 w 145609"/>
                <a:gd name="connsiteY22" fmla="*/ 445552 h 713465"/>
                <a:gd name="connsiteX23" fmla="*/ 136869 w 145609"/>
                <a:gd name="connsiteY23" fmla="*/ 454288 h 713465"/>
                <a:gd name="connsiteX24" fmla="*/ 131044 w 145609"/>
                <a:gd name="connsiteY24" fmla="*/ 480497 h 713465"/>
                <a:gd name="connsiteX25" fmla="*/ 128132 w 145609"/>
                <a:gd name="connsiteY25" fmla="*/ 544563 h 713465"/>
                <a:gd name="connsiteX26" fmla="*/ 125220 w 145609"/>
                <a:gd name="connsiteY26" fmla="*/ 556212 h 713465"/>
                <a:gd name="connsiteX27" fmla="*/ 122308 w 145609"/>
                <a:gd name="connsiteY27" fmla="*/ 570772 h 713465"/>
                <a:gd name="connsiteX28" fmla="*/ 119396 w 145609"/>
                <a:gd name="connsiteY28" fmla="*/ 599893 h 713465"/>
                <a:gd name="connsiteX29" fmla="*/ 113572 w 145609"/>
                <a:gd name="connsiteY29" fmla="*/ 608630 h 713465"/>
                <a:gd name="connsiteX30" fmla="*/ 107748 w 145609"/>
                <a:gd name="connsiteY30" fmla="*/ 623190 h 713465"/>
                <a:gd name="connsiteX31" fmla="*/ 87363 w 145609"/>
                <a:gd name="connsiteY31" fmla="*/ 640663 h 713465"/>
                <a:gd name="connsiteX32" fmla="*/ 75714 w 145609"/>
                <a:gd name="connsiteY32" fmla="*/ 646487 h 713465"/>
                <a:gd name="connsiteX33" fmla="*/ 69890 w 145609"/>
                <a:gd name="connsiteY33" fmla="*/ 655223 h 713465"/>
                <a:gd name="connsiteX34" fmla="*/ 61154 w 145609"/>
                <a:gd name="connsiteY34" fmla="*/ 661048 h 713465"/>
                <a:gd name="connsiteX35" fmla="*/ 55330 w 145609"/>
                <a:gd name="connsiteY35" fmla="*/ 672696 h 713465"/>
                <a:gd name="connsiteX36" fmla="*/ 37857 w 145609"/>
                <a:gd name="connsiteY36" fmla="*/ 681432 h 713465"/>
                <a:gd name="connsiteX37" fmla="*/ 20385 w 145609"/>
                <a:gd name="connsiteY37" fmla="*/ 693081 h 713465"/>
                <a:gd name="connsiteX38" fmla="*/ 14560 w 145609"/>
                <a:gd name="connsiteY38" fmla="*/ 698905 h 713465"/>
                <a:gd name="connsiteX39" fmla="*/ 5824 w 145609"/>
                <a:gd name="connsiteY39" fmla="*/ 704729 h 713465"/>
                <a:gd name="connsiteX40" fmla="*/ 0 w 145609"/>
                <a:gd name="connsiteY40" fmla="*/ 713465 h 713465"/>
                <a:gd name="connsiteX41" fmla="*/ 23297 w 145609"/>
                <a:gd name="connsiteY41" fmla="*/ 701817 h 71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5609" h="713465">
                  <a:moveTo>
                    <a:pt x="14560" y="0"/>
                  </a:moveTo>
                  <a:lnTo>
                    <a:pt x="14560" y="0"/>
                  </a:lnTo>
                  <a:cubicBezTo>
                    <a:pt x="21355" y="5824"/>
                    <a:pt x="28999" y="10784"/>
                    <a:pt x="34945" y="17473"/>
                  </a:cubicBezTo>
                  <a:cubicBezTo>
                    <a:pt x="36581" y="19313"/>
                    <a:pt x="40427" y="37174"/>
                    <a:pt x="40769" y="37858"/>
                  </a:cubicBezTo>
                  <a:cubicBezTo>
                    <a:pt x="42940" y="42199"/>
                    <a:pt x="46594" y="45623"/>
                    <a:pt x="49506" y="49506"/>
                  </a:cubicBezTo>
                  <a:cubicBezTo>
                    <a:pt x="56265" y="69783"/>
                    <a:pt x="47583" y="48078"/>
                    <a:pt x="58242" y="64067"/>
                  </a:cubicBezTo>
                  <a:cubicBezTo>
                    <a:pt x="60650" y="67679"/>
                    <a:pt x="62125" y="71832"/>
                    <a:pt x="64066" y="75715"/>
                  </a:cubicBezTo>
                  <a:cubicBezTo>
                    <a:pt x="65037" y="81539"/>
                    <a:pt x="65697" y="87424"/>
                    <a:pt x="66978" y="93188"/>
                  </a:cubicBezTo>
                  <a:cubicBezTo>
                    <a:pt x="68966" y="102137"/>
                    <a:pt x="74845" y="111833"/>
                    <a:pt x="78627" y="119397"/>
                  </a:cubicBezTo>
                  <a:cubicBezTo>
                    <a:pt x="80717" y="127756"/>
                    <a:pt x="83819" y="141430"/>
                    <a:pt x="87363" y="148518"/>
                  </a:cubicBezTo>
                  <a:cubicBezTo>
                    <a:pt x="94752" y="163296"/>
                    <a:pt x="90779" y="156554"/>
                    <a:pt x="99011" y="168902"/>
                  </a:cubicBezTo>
                  <a:cubicBezTo>
                    <a:pt x="99982" y="173756"/>
                    <a:pt x="99973" y="178913"/>
                    <a:pt x="101923" y="183463"/>
                  </a:cubicBezTo>
                  <a:cubicBezTo>
                    <a:pt x="103005" y="185987"/>
                    <a:pt x="106520" y="186831"/>
                    <a:pt x="107748" y="189287"/>
                  </a:cubicBezTo>
                  <a:cubicBezTo>
                    <a:pt x="110494" y="194778"/>
                    <a:pt x="111631" y="200936"/>
                    <a:pt x="113572" y="206760"/>
                  </a:cubicBezTo>
                  <a:cubicBezTo>
                    <a:pt x="114543" y="209672"/>
                    <a:pt x="115740" y="212518"/>
                    <a:pt x="116484" y="215496"/>
                  </a:cubicBezTo>
                  <a:cubicBezTo>
                    <a:pt x="117455" y="219379"/>
                    <a:pt x="117771" y="223487"/>
                    <a:pt x="119396" y="227144"/>
                  </a:cubicBezTo>
                  <a:cubicBezTo>
                    <a:pt x="121695" y="232316"/>
                    <a:pt x="125790" y="236552"/>
                    <a:pt x="128132" y="241705"/>
                  </a:cubicBezTo>
                  <a:cubicBezTo>
                    <a:pt x="130672" y="247294"/>
                    <a:pt x="132016" y="253353"/>
                    <a:pt x="133957" y="259177"/>
                  </a:cubicBezTo>
                  <a:cubicBezTo>
                    <a:pt x="134928" y="262089"/>
                    <a:pt x="135166" y="265360"/>
                    <a:pt x="136869" y="267914"/>
                  </a:cubicBezTo>
                  <a:lnTo>
                    <a:pt x="142693" y="276650"/>
                  </a:lnTo>
                  <a:cubicBezTo>
                    <a:pt x="149255" y="316027"/>
                    <a:pt x="142693" y="268045"/>
                    <a:pt x="142693" y="331980"/>
                  </a:cubicBezTo>
                  <a:cubicBezTo>
                    <a:pt x="142693" y="350449"/>
                    <a:pt x="144634" y="368867"/>
                    <a:pt x="145605" y="387310"/>
                  </a:cubicBezTo>
                  <a:cubicBezTo>
                    <a:pt x="144634" y="406724"/>
                    <a:pt x="145207" y="426277"/>
                    <a:pt x="142693" y="445552"/>
                  </a:cubicBezTo>
                  <a:cubicBezTo>
                    <a:pt x="142240" y="449022"/>
                    <a:pt x="138434" y="451158"/>
                    <a:pt x="136869" y="454288"/>
                  </a:cubicBezTo>
                  <a:cubicBezTo>
                    <a:pt x="133286" y="461455"/>
                    <a:pt x="132162" y="473790"/>
                    <a:pt x="131044" y="480497"/>
                  </a:cubicBezTo>
                  <a:cubicBezTo>
                    <a:pt x="130073" y="501852"/>
                    <a:pt x="129772" y="523249"/>
                    <a:pt x="128132" y="544563"/>
                  </a:cubicBezTo>
                  <a:cubicBezTo>
                    <a:pt x="127825" y="548554"/>
                    <a:pt x="126088" y="552305"/>
                    <a:pt x="125220" y="556212"/>
                  </a:cubicBezTo>
                  <a:cubicBezTo>
                    <a:pt x="124146" y="561044"/>
                    <a:pt x="123279" y="565919"/>
                    <a:pt x="122308" y="570772"/>
                  </a:cubicBezTo>
                  <a:cubicBezTo>
                    <a:pt x="121337" y="580479"/>
                    <a:pt x="121589" y="590387"/>
                    <a:pt x="119396" y="599893"/>
                  </a:cubicBezTo>
                  <a:cubicBezTo>
                    <a:pt x="118609" y="603303"/>
                    <a:pt x="115137" y="605499"/>
                    <a:pt x="113572" y="608630"/>
                  </a:cubicBezTo>
                  <a:cubicBezTo>
                    <a:pt x="111234" y="613305"/>
                    <a:pt x="110648" y="618841"/>
                    <a:pt x="107748" y="623190"/>
                  </a:cubicBezTo>
                  <a:cubicBezTo>
                    <a:pt x="103371" y="629756"/>
                    <a:pt x="94456" y="636610"/>
                    <a:pt x="87363" y="640663"/>
                  </a:cubicBezTo>
                  <a:cubicBezTo>
                    <a:pt x="83594" y="642817"/>
                    <a:pt x="79597" y="644546"/>
                    <a:pt x="75714" y="646487"/>
                  </a:cubicBezTo>
                  <a:cubicBezTo>
                    <a:pt x="73773" y="649399"/>
                    <a:pt x="72365" y="652748"/>
                    <a:pt x="69890" y="655223"/>
                  </a:cubicBezTo>
                  <a:cubicBezTo>
                    <a:pt x="67415" y="657698"/>
                    <a:pt x="63395" y="658359"/>
                    <a:pt x="61154" y="661048"/>
                  </a:cubicBezTo>
                  <a:cubicBezTo>
                    <a:pt x="58375" y="664383"/>
                    <a:pt x="58109" y="669361"/>
                    <a:pt x="55330" y="672696"/>
                  </a:cubicBezTo>
                  <a:cubicBezTo>
                    <a:pt x="50988" y="677906"/>
                    <a:pt x="43819" y="679445"/>
                    <a:pt x="37857" y="681432"/>
                  </a:cubicBezTo>
                  <a:cubicBezTo>
                    <a:pt x="15648" y="703644"/>
                    <a:pt x="41452" y="680442"/>
                    <a:pt x="20385" y="693081"/>
                  </a:cubicBezTo>
                  <a:cubicBezTo>
                    <a:pt x="18031" y="694494"/>
                    <a:pt x="16704" y="697190"/>
                    <a:pt x="14560" y="698905"/>
                  </a:cubicBezTo>
                  <a:cubicBezTo>
                    <a:pt x="11827" y="701091"/>
                    <a:pt x="8736" y="702788"/>
                    <a:pt x="5824" y="704729"/>
                  </a:cubicBezTo>
                  <a:lnTo>
                    <a:pt x="0" y="713465"/>
                  </a:lnTo>
                  <a:lnTo>
                    <a:pt x="23297" y="701817"/>
                  </a:lnTo>
                </a:path>
              </a:pathLst>
            </a:custGeom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schemeClr val="tx1"/>
                </a:solidFill>
              </a:endParaRPr>
            </a:p>
          </p:txBody>
        </p:sp>
      </p:grpSp>
      <p:cxnSp>
        <p:nvCxnSpPr>
          <p:cNvPr id="29" name="Rechte verbindingslijn 28"/>
          <p:cNvCxnSpPr/>
          <p:nvPr/>
        </p:nvCxnSpPr>
        <p:spPr>
          <a:xfrm rot="5400000" flipH="1" flipV="1">
            <a:off x="1308196" y="1705276"/>
            <a:ext cx="0" cy="1138414"/>
          </a:xfrm>
          <a:prstGeom prst="line">
            <a:avLst/>
          </a:prstGeom>
          <a:ln w="57150"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Rechte verbindingslijn 29"/>
          <p:cNvCxnSpPr/>
          <p:nvPr/>
        </p:nvCxnSpPr>
        <p:spPr>
          <a:xfrm rot="5400000" flipH="1" flipV="1">
            <a:off x="1292858" y="2616782"/>
            <a:ext cx="0" cy="1138414"/>
          </a:xfrm>
          <a:prstGeom prst="line">
            <a:avLst/>
          </a:prstGeom>
          <a:ln w="57150"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Vrije vorm 8"/>
          <p:cNvSpPr/>
          <p:nvPr/>
        </p:nvSpPr>
        <p:spPr>
          <a:xfrm>
            <a:off x="1852707" y="2780667"/>
            <a:ext cx="363783" cy="45719"/>
          </a:xfrm>
          <a:custGeom>
            <a:avLst/>
            <a:gdLst>
              <a:gd name="connsiteX0" fmla="*/ 0 w 390222"/>
              <a:gd name="connsiteY0" fmla="*/ 0 h 35495"/>
              <a:gd name="connsiteX1" fmla="*/ 72802 w 390222"/>
              <a:gd name="connsiteY1" fmla="*/ 32033 h 35495"/>
              <a:gd name="connsiteX2" fmla="*/ 183462 w 390222"/>
              <a:gd name="connsiteY2" fmla="*/ 34945 h 35495"/>
              <a:gd name="connsiteX3" fmla="*/ 297034 w 390222"/>
              <a:gd name="connsiteY3" fmla="*/ 34945 h 35495"/>
              <a:gd name="connsiteX4" fmla="*/ 364013 w 390222"/>
              <a:gd name="connsiteY4" fmla="*/ 32033 h 35495"/>
              <a:gd name="connsiteX5" fmla="*/ 390222 w 390222"/>
              <a:gd name="connsiteY5" fmla="*/ 8736 h 35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0222" h="35495">
                <a:moveTo>
                  <a:pt x="0" y="0"/>
                </a:moveTo>
                <a:cubicBezTo>
                  <a:pt x="21112" y="13104"/>
                  <a:pt x="42225" y="26209"/>
                  <a:pt x="72802" y="32033"/>
                </a:cubicBezTo>
                <a:cubicBezTo>
                  <a:pt x="103379" y="37857"/>
                  <a:pt x="146090" y="34460"/>
                  <a:pt x="183462" y="34945"/>
                </a:cubicBezTo>
                <a:cubicBezTo>
                  <a:pt x="220834" y="35430"/>
                  <a:pt x="266942" y="35430"/>
                  <a:pt x="297034" y="34945"/>
                </a:cubicBezTo>
                <a:cubicBezTo>
                  <a:pt x="327126" y="34460"/>
                  <a:pt x="348482" y="36401"/>
                  <a:pt x="364013" y="32033"/>
                </a:cubicBezTo>
                <a:cubicBezTo>
                  <a:pt x="379544" y="27665"/>
                  <a:pt x="384883" y="18200"/>
                  <a:pt x="390222" y="8736"/>
                </a:cubicBezTo>
              </a:path>
            </a:pathLst>
          </a:custGeom>
          <a:ln w="57150">
            <a:solidFill>
              <a:srgbClr val="00B050"/>
            </a:solidFill>
            <a:prstDash val="soli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31" name="Rechte verbindingslijn 30"/>
          <p:cNvCxnSpPr/>
          <p:nvPr/>
        </p:nvCxnSpPr>
        <p:spPr>
          <a:xfrm rot="5400000" flipH="1" flipV="1">
            <a:off x="1374307" y="3858677"/>
            <a:ext cx="0" cy="1138414"/>
          </a:xfrm>
          <a:prstGeom prst="line">
            <a:avLst/>
          </a:prstGeom>
          <a:ln w="57150"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Rechte verbindingslijn met pijl 9"/>
          <p:cNvCxnSpPr/>
          <p:nvPr/>
        </p:nvCxnSpPr>
        <p:spPr>
          <a:xfrm flipV="1">
            <a:off x="5384041" y="2415236"/>
            <a:ext cx="0" cy="2103552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Rechte verbindingslijn met pijl 11"/>
          <p:cNvCxnSpPr/>
          <p:nvPr/>
        </p:nvCxnSpPr>
        <p:spPr>
          <a:xfrm flipH="1">
            <a:off x="3693899" y="4587180"/>
            <a:ext cx="1368001" cy="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8" name="Tekstvak 37"/>
          <p:cNvSpPr txBox="1"/>
          <p:nvPr/>
        </p:nvSpPr>
        <p:spPr>
          <a:xfrm>
            <a:off x="3684056" y="4492156"/>
            <a:ext cx="15953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 sz="2400" b="1" dirty="0" smtClean="0"/>
              <a:t>ca. 0,4 m.</a:t>
            </a:r>
            <a:endParaRPr lang="nl-NL" sz="2400" b="1" dirty="0"/>
          </a:p>
        </p:txBody>
      </p:sp>
      <p:sp>
        <p:nvSpPr>
          <p:cNvPr id="40" name="Tekstvak 39"/>
          <p:cNvSpPr txBox="1"/>
          <p:nvPr/>
        </p:nvSpPr>
        <p:spPr>
          <a:xfrm rot="16200000">
            <a:off x="4679538" y="3080773"/>
            <a:ext cx="17985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 sz="2400" b="1" dirty="0" smtClean="0"/>
              <a:t>Ca. 0,6 m.</a:t>
            </a:r>
            <a:endParaRPr lang="nl-NL" sz="2400" b="1" dirty="0"/>
          </a:p>
        </p:txBody>
      </p:sp>
      <p:sp>
        <p:nvSpPr>
          <p:cNvPr id="114" name="Rechthoek 113"/>
          <p:cNvSpPr/>
          <p:nvPr/>
        </p:nvSpPr>
        <p:spPr>
          <a:xfrm>
            <a:off x="-1" y="2095018"/>
            <a:ext cx="9143999" cy="2829068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95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25" name="Rechte verbindingslijn 24"/>
          <p:cNvCxnSpPr/>
          <p:nvPr/>
        </p:nvCxnSpPr>
        <p:spPr>
          <a:xfrm flipH="1">
            <a:off x="5798199" y="3370121"/>
            <a:ext cx="0" cy="1379228"/>
          </a:xfrm>
          <a:prstGeom prst="line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207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smtClean="0"/>
              <a:t>Formaat en vulling</a:t>
            </a:r>
            <a:endParaRPr lang="nl-NL" dirty="0"/>
          </a:p>
        </p:txBody>
      </p:sp>
      <p:cxnSp>
        <p:nvCxnSpPr>
          <p:cNvPr id="50" name="Rechte verbindingslijn 49"/>
          <p:cNvCxnSpPr/>
          <p:nvPr/>
        </p:nvCxnSpPr>
        <p:spPr>
          <a:xfrm>
            <a:off x="5798199" y="3370121"/>
            <a:ext cx="2529518" cy="0"/>
          </a:xfrm>
          <a:prstGeom prst="line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grpSp>
        <p:nvGrpSpPr>
          <p:cNvPr id="20" name="Groep 19"/>
          <p:cNvGrpSpPr/>
          <p:nvPr/>
        </p:nvGrpSpPr>
        <p:grpSpPr>
          <a:xfrm>
            <a:off x="5962865" y="2275093"/>
            <a:ext cx="2135633" cy="930557"/>
            <a:chOff x="5282605" y="4919631"/>
            <a:chExt cx="2172088" cy="1374570"/>
          </a:xfrm>
        </p:grpSpPr>
        <p:sp>
          <p:nvSpPr>
            <p:cNvPr id="16" name="Vrije vorm 15"/>
            <p:cNvSpPr/>
            <p:nvPr/>
          </p:nvSpPr>
          <p:spPr>
            <a:xfrm>
              <a:off x="5282605" y="4919631"/>
              <a:ext cx="2172088" cy="1371949"/>
            </a:xfrm>
            <a:custGeom>
              <a:avLst/>
              <a:gdLst>
                <a:gd name="connsiteX0" fmla="*/ 107275 w 2172088"/>
                <a:gd name="connsiteY0" fmla="*/ 1351629 h 1371949"/>
                <a:gd name="connsiteX1" fmla="*/ 1176615 w 2172088"/>
                <a:gd name="connsiteY1" fmla="*/ 1371949 h 1371949"/>
                <a:gd name="connsiteX2" fmla="*/ 1552535 w 2172088"/>
                <a:gd name="connsiteY2" fmla="*/ 1351629 h 1371949"/>
                <a:gd name="connsiteX3" fmla="*/ 2057995 w 2172088"/>
                <a:gd name="connsiteY3" fmla="*/ 1328769 h 1371949"/>
                <a:gd name="connsiteX4" fmla="*/ 2167215 w 2172088"/>
                <a:gd name="connsiteY4" fmla="*/ 899509 h 1371949"/>
                <a:gd name="connsiteX5" fmla="*/ 2131655 w 2172088"/>
                <a:gd name="connsiteY5" fmla="*/ 190849 h 1371949"/>
                <a:gd name="connsiteX6" fmla="*/ 1943695 w 2172088"/>
                <a:gd name="connsiteY6" fmla="*/ 20669 h 1371949"/>
                <a:gd name="connsiteX7" fmla="*/ 1189315 w 2172088"/>
                <a:gd name="connsiteY7" fmla="*/ 5429 h 1371949"/>
                <a:gd name="connsiteX8" fmla="*/ 991195 w 2172088"/>
                <a:gd name="connsiteY8" fmla="*/ 43529 h 1371949"/>
                <a:gd name="connsiteX9" fmla="*/ 897215 w 2172088"/>
                <a:gd name="connsiteY9" fmla="*/ 137509 h 1371949"/>
                <a:gd name="connsiteX10" fmla="*/ 498435 w 2172088"/>
                <a:gd name="connsiteY10" fmla="*/ 617569 h 1371949"/>
                <a:gd name="connsiteX11" fmla="*/ 79335 w 2172088"/>
                <a:gd name="connsiteY11" fmla="*/ 1298289 h 1371949"/>
                <a:gd name="connsiteX12" fmla="*/ 107275 w 2172088"/>
                <a:gd name="connsiteY12" fmla="*/ 1351629 h 137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2088" h="1371949">
                  <a:moveTo>
                    <a:pt x="107275" y="1351629"/>
                  </a:moveTo>
                  <a:cubicBezTo>
                    <a:pt x="290155" y="1363906"/>
                    <a:pt x="935738" y="1371949"/>
                    <a:pt x="1176615" y="1371949"/>
                  </a:cubicBezTo>
                  <a:cubicBezTo>
                    <a:pt x="1417492" y="1371949"/>
                    <a:pt x="1552535" y="1351629"/>
                    <a:pt x="1552535" y="1351629"/>
                  </a:cubicBezTo>
                  <a:cubicBezTo>
                    <a:pt x="1699432" y="1344432"/>
                    <a:pt x="1955548" y="1404122"/>
                    <a:pt x="2057995" y="1328769"/>
                  </a:cubicBezTo>
                  <a:cubicBezTo>
                    <a:pt x="2160442" y="1253416"/>
                    <a:pt x="2154938" y="1089162"/>
                    <a:pt x="2167215" y="899509"/>
                  </a:cubicBezTo>
                  <a:cubicBezTo>
                    <a:pt x="2179492" y="709856"/>
                    <a:pt x="2168908" y="337322"/>
                    <a:pt x="2131655" y="190849"/>
                  </a:cubicBezTo>
                  <a:cubicBezTo>
                    <a:pt x="2094402" y="44376"/>
                    <a:pt x="2100752" y="51572"/>
                    <a:pt x="1943695" y="20669"/>
                  </a:cubicBezTo>
                  <a:cubicBezTo>
                    <a:pt x="1786638" y="-10234"/>
                    <a:pt x="1348065" y="1619"/>
                    <a:pt x="1189315" y="5429"/>
                  </a:cubicBezTo>
                  <a:cubicBezTo>
                    <a:pt x="1030565" y="9239"/>
                    <a:pt x="1039878" y="21516"/>
                    <a:pt x="991195" y="43529"/>
                  </a:cubicBezTo>
                  <a:cubicBezTo>
                    <a:pt x="942512" y="65542"/>
                    <a:pt x="979342" y="41836"/>
                    <a:pt x="897215" y="137509"/>
                  </a:cubicBezTo>
                  <a:cubicBezTo>
                    <a:pt x="815088" y="233182"/>
                    <a:pt x="634748" y="424106"/>
                    <a:pt x="498435" y="617569"/>
                  </a:cubicBezTo>
                  <a:cubicBezTo>
                    <a:pt x="362122" y="811032"/>
                    <a:pt x="141142" y="1176369"/>
                    <a:pt x="79335" y="1298289"/>
                  </a:cubicBezTo>
                  <a:cubicBezTo>
                    <a:pt x="17528" y="1420209"/>
                    <a:pt x="-75605" y="1339352"/>
                    <a:pt x="107275" y="1351629"/>
                  </a:cubicBezTo>
                  <a:close/>
                </a:path>
              </a:pathLst>
            </a:custGeom>
            <a:pattFill prst="smConfetti">
              <a:fgClr>
                <a:schemeClr val="tx1"/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" name="Vrije vorm 16"/>
            <p:cNvSpPr/>
            <p:nvPr/>
          </p:nvSpPr>
          <p:spPr>
            <a:xfrm>
              <a:off x="5328920" y="4962116"/>
              <a:ext cx="990600" cy="1332085"/>
            </a:xfrm>
            <a:custGeom>
              <a:avLst/>
              <a:gdLst>
                <a:gd name="connsiteX0" fmla="*/ 0 w 990600"/>
                <a:gd name="connsiteY0" fmla="*/ 1296444 h 1332085"/>
                <a:gd name="connsiteX1" fmla="*/ 480060 w 990600"/>
                <a:gd name="connsiteY1" fmla="*/ 529364 h 1332085"/>
                <a:gd name="connsiteX2" fmla="*/ 767080 w 990600"/>
                <a:gd name="connsiteY2" fmla="*/ 196624 h 1332085"/>
                <a:gd name="connsiteX3" fmla="*/ 909320 w 990600"/>
                <a:gd name="connsiteY3" fmla="*/ 16284 h 1332085"/>
                <a:gd name="connsiteX4" fmla="*/ 934720 w 990600"/>
                <a:gd name="connsiteY4" fmla="*/ 11204 h 1332085"/>
                <a:gd name="connsiteX5" fmla="*/ 944880 w 990600"/>
                <a:gd name="connsiteY5" fmla="*/ 1044 h 1332085"/>
                <a:gd name="connsiteX6" fmla="*/ 975360 w 990600"/>
                <a:gd name="connsiteY6" fmla="*/ 39144 h 1332085"/>
                <a:gd name="connsiteX7" fmla="*/ 977900 w 990600"/>
                <a:gd name="connsiteY7" fmla="*/ 82324 h 1332085"/>
                <a:gd name="connsiteX8" fmla="*/ 990600 w 990600"/>
                <a:gd name="connsiteY8" fmla="*/ 404904 h 1332085"/>
                <a:gd name="connsiteX9" fmla="*/ 977900 w 990600"/>
                <a:gd name="connsiteY9" fmla="*/ 938304 h 1332085"/>
                <a:gd name="connsiteX10" fmla="*/ 942340 w 990600"/>
                <a:gd name="connsiteY10" fmla="*/ 1301524 h 1332085"/>
                <a:gd name="connsiteX11" fmla="*/ 472440 w 990600"/>
                <a:gd name="connsiteY11" fmla="*/ 1311684 h 1332085"/>
                <a:gd name="connsiteX12" fmla="*/ 0 w 990600"/>
                <a:gd name="connsiteY12" fmla="*/ 1296444 h 133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600" h="1332085">
                  <a:moveTo>
                    <a:pt x="0" y="1296444"/>
                  </a:moveTo>
                  <a:cubicBezTo>
                    <a:pt x="176106" y="1004555"/>
                    <a:pt x="352213" y="712667"/>
                    <a:pt x="480060" y="529364"/>
                  </a:cubicBezTo>
                  <a:cubicBezTo>
                    <a:pt x="607907" y="346061"/>
                    <a:pt x="695537" y="282137"/>
                    <a:pt x="767080" y="196624"/>
                  </a:cubicBezTo>
                  <a:cubicBezTo>
                    <a:pt x="838623" y="111111"/>
                    <a:pt x="881380" y="47187"/>
                    <a:pt x="909320" y="16284"/>
                  </a:cubicBezTo>
                  <a:cubicBezTo>
                    <a:pt x="937260" y="-14619"/>
                    <a:pt x="928793" y="13744"/>
                    <a:pt x="934720" y="11204"/>
                  </a:cubicBezTo>
                  <a:cubicBezTo>
                    <a:pt x="940647" y="8664"/>
                    <a:pt x="938107" y="-3613"/>
                    <a:pt x="944880" y="1044"/>
                  </a:cubicBezTo>
                  <a:cubicBezTo>
                    <a:pt x="951653" y="5701"/>
                    <a:pt x="969857" y="25597"/>
                    <a:pt x="975360" y="39144"/>
                  </a:cubicBezTo>
                  <a:cubicBezTo>
                    <a:pt x="980863" y="52691"/>
                    <a:pt x="975360" y="21364"/>
                    <a:pt x="977900" y="82324"/>
                  </a:cubicBezTo>
                  <a:cubicBezTo>
                    <a:pt x="980440" y="143284"/>
                    <a:pt x="990600" y="262241"/>
                    <a:pt x="990600" y="404904"/>
                  </a:cubicBezTo>
                  <a:cubicBezTo>
                    <a:pt x="990600" y="547567"/>
                    <a:pt x="985943" y="788867"/>
                    <a:pt x="977900" y="938304"/>
                  </a:cubicBezTo>
                  <a:cubicBezTo>
                    <a:pt x="969857" y="1087741"/>
                    <a:pt x="1026583" y="1239294"/>
                    <a:pt x="942340" y="1301524"/>
                  </a:cubicBezTo>
                  <a:cubicBezTo>
                    <a:pt x="858097" y="1363754"/>
                    <a:pt x="472440" y="1311684"/>
                    <a:pt x="472440" y="1311684"/>
                  </a:cubicBezTo>
                  <a:lnTo>
                    <a:pt x="0" y="1296444"/>
                  </a:lnTo>
                  <a:close/>
                </a:path>
              </a:pathLst>
            </a:custGeom>
            <a:pattFill prst="dkVert">
              <a:fgClr>
                <a:schemeClr val="tx1"/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" name="Gekromde pijl-omhoog 17"/>
            <p:cNvSpPr/>
            <p:nvPr/>
          </p:nvSpPr>
          <p:spPr>
            <a:xfrm flipV="1">
              <a:off x="5380654" y="5282145"/>
              <a:ext cx="835089" cy="486184"/>
            </a:xfrm>
            <a:prstGeom prst="curvedUpArrow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schemeClr val="tx1"/>
                </a:solidFill>
              </a:endParaRPr>
            </a:p>
          </p:txBody>
        </p:sp>
      </p:grp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7</a:t>
            </a:fld>
            <a:endParaRPr lang="en-US" altLang="en-US" sz="1400"/>
          </a:p>
        </p:txBody>
      </p:sp>
      <p:sp>
        <p:nvSpPr>
          <p:cNvPr id="47" name="Tekstvak 46"/>
          <p:cNvSpPr txBox="1"/>
          <p:nvPr/>
        </p:nvSpPr>
        <p:spPr>
          <a:xfrm>
            <a:off x="3750241" y="3324254"/>
            <a:ext cx="11921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nl-NL"/>
            </a:defPPr>
            <a:lvl1pPr algn="ctr">
              <a:defRPr sz="1400" b="1"/>
            </a:lvl1pPr>
          </a:lstStyle>
          <a:p>
            <a:r>
              <a:rPr lang="nl-NL" sz="2400" dirty="0" smtClean="0"/>
              <a:t>max 20 kg</a:t>
            </a:r>
            <a:endParaRPr lang="nl-NL" sz="2400" dirty="0"/>
          </a:p>
        </p:txBody>
      </p:sp>
      <p:cxnSp>
        <p:nvCxnSpPr>
          <p:cNvPr id="48" name="Rechte verbindingslijn 47"/>
          <p:cNvCxnSpPr/>
          <p:nvPr/>
        </p:nvCxnSpPr>
        <p:spPr>
          <a:xfrm rot="5400000" flipH="1" flipV="1">
            <a:off x="3114849" y="2598909"/>
            <a:ext cx="0" cy="1138414"/>
          </a:xfrm>
          <a:prstGeom prst="line">
            <a:avLst/>
          </a:prstGeom>
          <a:ln w="57150"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9" name="Groep 48"/>
          <p:cNvGrpSpPr>
            <a:grpSpLocks noChangeAspect="1"/>
          </p:cNvGrpSpPr>
          <p:nvPr/>
        </p:nvGrpSpPr>
        <p:grpSpPr>
          <a:xfrm>
            <a:off x="7474618" y="3512718"/>
            <a:ext cx="1116000" cy="533694"/>
            <a:chOff x="3752515" y="5734841"/>
            <a:chExt cx="1430297" cy="683998"/>
          </a:xfrm>
        </p:grpSpPr>
        <p:grpSp>
          <p:nvGrpSpPr>
            <p:cNvPr id="51" name="Groep 50"/>
            <p:cNvGrpSpPr>
              <a:grpSpLocks noChangeAspect="1"/>
            </p:cNvGrpSpPr>
            <p:nvPr/>
          </p:nvGrpSpPr>
          <p:grpSpPr>
            <a:xfrm>
              <a:off x="3752515" y="5734841"/>
              <a:ext cx="1430297" cy="683998"/>
              <a:chOff x="3903596" y="5576946"/>
              <a:chExt cx="791611" cy="378566"/>
            </a:xfrm>
          </p:grpSpPr>
          <p:sp>
            <p:nvSpPr>
              <p:cNvPr id="53" name="Vrije vorm 52"/>
              <p:cNvSpPr/>
              <p:nvPr/>
            </p:nvSpPr>
            <p:spPr>
              <a:xfrm>
                <a:off x="3903596" y="5576946"/>
                <a:ext cx="791611" cy="218125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pattFill prst="pct20">
                <a:fgClr>
                  <a:schemeClr val="tx1"/>
                </a:fgClr>
                <a:bgClr>
                  <a:schemeClr val="bg1"/>
                </a:bgClr>
              </a:patt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54" name="Vrije vorm 53"/>
              <p:cNvSpPr/>
              <p:nvPr/>
            </p:nvSpPr>
            <p:spPr>
              <a:xfrm rot="10800000">
                <a:off x="3903596" y="5737387"/>
                <a:ext cx="791611" cy="218125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pattFill prst="pct20">
                <a:fgClr>
                  <a:schemeClr val="tx1"/>
                </a:fgClr>
                <a:bgClr>
                  <a:schemeClr val="bg1"/>
                </a:bgClr>
              </a:patt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sp>
          <p:nvSpPr>
            <p:cNvPr id="52" name="Tekstvak 51"/>
            <p:cNvSpPr txBox="1"/>
            <p:nvPr/>
          </p:nvSpPr>
          <p:spPr>
            <a:xfrm>
              <a:off x="3826020" y="5899532"/>
              <a:ext cx="1262578" cy="369332"/>
            </a:xfrm>
            <a:prstGeom prst="rect">
              <a:avLst/>
            </a:prstGeom>
            <a:pattFill prst="pct20">
              <a:fgClr>
                <a:schemeClr val="tx1"/>
              </a:fgClr>
              <a:bgClr>
                <a:schemeClr val="bg1"/>
              </a:bgClr>
            </a:pattFill>
            <a:ln w="571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algn="ctr">
                <a:defRPr>
                  <a:solidFill>
                    <a:schemeClr val="lt1"/>
                  </a:solidFill>
                  <a:latin typeface="+mn-lt"/>
                  <a:ea typeface="+mn-ea"/>
                </a:defRPr>
              </a:lvl1pPr>
              <a:lvl2pPr>
                <a:defRPr>
                  <a:solidFill>
                    <a:schemeClr val="lt1"/>
                  </a:solidFill>
                  <a:latin typeface="+mn-lt"/>
                  <a:ea typeface="+mn-ea"/>
                </a:defRPr>
              </a:lvl2pPr>
              <a:lvl3pPr>
                <a:defRPr>
                  <a:solidFill>
                    <a:schemeClr val="lt1"/>
                  </a:solidFill>
                  <a:latin typeface="+mn-lt"/>
                  <a:ea typeface="+mn-ea"/>
                </a:defRPr>
              </a:lvl3pPr>
              <a:lvl4pPr>
                <a:defRPr>
                  <a:solidFill>
                    <a:schemeClr val="lt1"/>
                  </a:solidFill>
                  <a:latin typeface="+mn-lt"/>
                  <a:ea typeface="+mn-ea"/>
                </a:defRPr>
              </a:lvl4pPr>
              <a:lvl5pPr>
                <a:defRPr>
                  <a:solidFill>
                    <a:schemeClr val="lt1"/>
                  </a:solidFill>
                  <a:latin typeface="+mn-lt"/>
                  <a:ea typeface="+mn-ea"/>
                </a:defRPr>
              </a:lvl5pPr>
              <a:lvl6pPr>
                <a:defRPr>
                  <a:solidFill>
                    <a:schemeClr val="lt1"/>
                  </a:solidFill>
                  <a:latin typeface="+mn-lt"/>
                  <a:ea typeface="+mn-ea"/>
                </a:defRPr>
              </a:lvl6pPr>
              <a:lvl7pPr>
                <a:defRPr>
                  <a:solidFill>
                    <a:schemeClr val="lt1"/>
                  </a:solidFill>
                  <a:latin typeface="+mn-lt"/>
                  <a:ea typeface="+mn-ea"/>
                </a:defRPr>
              </a:lvl7pPr>
              <a:lvl8pPr>
                <a:defRPr>
                  <a:solidFill>
                    <a:schemeClr val="lt1"/>
                  </a:solidFill>
                  <a:latin typeface="+mn-lt"/>
                  <a:ea typeface="+mn-ea"/>
                </a:defRPr>
              </a:lvl8pPr>
              <a:lvl9pPr>
                <a:defRPr>
                  <a:solidFill>
                    <a:schemeClr val="lt1"/>
                  </a:solidFill>
                  <a:latin typeface="+mn-lt"/>
                  <a:ea typeface="+mn-ea"/>
                </a:defRPr>
              </a:lvl9pPr>
            </a:lstStyle>
            <a:p>
              <a:r>
                <a:rPr lang="nl-NL" b="1" dirty="0">
                  <a:solidFill>
                    <a:schemeClr val="tx1"/>
                  </a:solidFill>
                </a:rPr>
                <a:t>100 %</a:t>
              </a:r>
            </a:p>
          </p:txBody>
        </p:sp>
      </p:grpSp>
      <p:sp>
        <p:nvSpPr>
          <p:cNvPr id="55" name="Vijfhoek 79"/>
          <p:cNvSpPr/>
          <p:nvPr/>
        </p:nvSpPr>
        <p:spPr>
          <a:xfrm>
            <a:off x="5928159" y="3428951"/>
            <a:ext cx="1224831" cy="550419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19698"/>
              <a:gd name="connsiteY0" fmla="*/ 20168 h 303845"/>
              <a:gd name="connsiteX1" fmla="*/ 494839 w 1019698"/>
              <a:gd name="connsiteY1" fmla="*/ 181 h 303845"/>
              <a:gd name="connsiteX2" fmla="*/ 689511 w 1019698"/>
              <a:gd name="connsiteY2" fmla="*/ 28407 h 303845"/>
              <a:gd name="connsiteX3" fmla="*/ 947310 w 1019698"/>
              <a:gd name="connsiteY3" fmla="*/ 49135 h 303845"/>
              <a:gd name="connsiteX4" fmla="*/ 1008621 w 1019698"/>
              <a:gd name="connsiteY4" fmla="*/ 161538 h 303845"/>
              <a:gd name="connsiteX5" fmla="*/ 974792 w 1019698"/>
              <a:gd name="connsiteY5" fmla="*/ 244007 h 303845"/>
              <a:gd name="connsiteX6" fmla="*/ 664995 w 1019698"/>
              <a:gd name="connsiteY6" fmla="*/ 186544 h 303845"/>
              <a:gd name="connsiteX7" fmla="*/ 494839 w 1019698"/>
              <a:gd name="connsiteY7" fmla="*/ 303845 h 303845"/>
              <a:gd name="connsiteX8" fmla="*/ 71437 w 1019698"/>
              <a:gd name="connsiteY8" fmla="*/ 296350 h 303845"/>
              <a:gd name="connsiteX9" fmla="*/ 431 w 1019698"/>
              <a:gd name="connsiteY9" fmla="*/ 194039 h 303845"/>
              <a:gd name="connsiteX10" fmla="*/ 83930 w 1019698"/>
              <a:gd name="connsiteY10" fmla="*/ 20168 h 303845"/>
              <a:gd name="connsiteX0" fmla="*/ 83930 w 1019698"/>
              <a:gd name="connsiteY0" fmla="*/ 20168 h 319070"/>
              <a:gd name="connsiteX1" fmla="*/ 494839 w 1019698"/>
              <a:gd name="connsiteY1" fmla="*/ 181 h 319070"/>
              <a:gd name="connsiteX2" fmla="*/ 689511 w 1019698"/>
              <a:gd name="connsiteY2" fmla="*/ 28407 h 319070"/>
              <a:gd name="connsiteX3" fmla="*/ 947310 w 1019698"/>
              <a:gd name="connsiteY3" fmla="*/ 49135 h 319070"/>
              <a:gd name="connsiteX4" fmla="*/ 1008621 w 1019698"/>
              <a:gd name="connsiteY4" fmla="*/ 161538 h 319070"/>
              <a:gd name="connsiteX5" fmla="*/ 974792 w 1019698"/>
              <a:gd name="connsiteY5" fmla="*/ 244007 h 319070"/>
              <a:gd name="connsiteX6" fmla="*/ 664995 w 1019698"/>
              <a:gd name="connsiteY6" fmla="*/ 310901 h 319070"/>
              <a:gd name="connsiteX7" fmla="*/ 494839 w 1019698"/>
              <a:gd name="connsiteY7" fmla="*/ 303845 h 319070"/>
              <a:gd name="connsiteX8" fmla="*/ 71437 w 1019698"/>
              <a:gd name="connsiteY8" fmla="*/ 296350 h 319070"/>
              <a:gd name="connsiteX9" fmla="*/ 431 w 1019698"/>
              <a:gd name="connsiteY9" fmla="*/ 194039 h 319070"/>
              <a:gd name="connsiteX10" fmla="*/ 83930 w 1019698"/>
              <a:gd name="connsiteY10" fmla="*/ 20168 h 319070"/>
              <a:gd name="connsiteX0" fmla="*/ 83930 w 1018692"/>
              <a:gd name="connsiteY0" fmla="*/ 22947 h 321849"/>
              <a:gd name="connsiteX1" fmla="*/ 494839 w 1018692"/>
              <a:gd name="connsiteY1" fmla="*/ 2960 h 321849"/>
              <a:gd name="connsiteX2" fmla="*/ 737136 w 1018692"/>
              <a:gd name="connsiteY2" fmla="*/ 18096 h 321849"/>
              <a:gd name="connsiteX3" fmla="*/ 947310 w 1018692"/>
              <a:gd name="connsiteY3" fmla="*/ 51914 h 321849"/>
              <a:gd name="connsiteX4" fmla="*/ 1008621 w 1018692"/>
              <a:gd name="connsiteY4" fmla="*/ 164317 h 321849"/>
              <a:gd name="connsiteX5" fmla="*/ 974792 w 1018692"/>
              <a:gd name="connsiteY5" fmla="*/ 246786 h 321849"/>
              <a:gd name="connsiteX6" fmla="*/ 664995 w 1018692"/>
              <a:gd name="connsiteY6" fmla="*/ 313680 h 321849"/>
              <a:gd name="connsiteX7" fmla="*/ 494839 w 1018692"/>
              <a:gd name="connsiteY7" fmla="*/ 306624 h 321849"/>
              <a:gd name="connsiteX8" fmla="*/ 71437 w 1018692"/>
              <a:gd name="connsiteY8" fmla="*/ 299129 h 321849"/>
              <a:gd name="connsiteX9" fmla="*/ 431 w 1018692"/>
              <a:gd name="connsiteY9" fmla="*/ 196818 h 321849"/>
              <a:gd name="connsiteX10" fmla="*/ 83930 w 1018692"/>
              <a:gd name="connsiteY10" fmla="*/ 22947 h 321849"/>
              <a:gd name="connsiteX0" fmla="*/ 83930 w 1047121"/>
              <a:gd name="connsiteY0" fmla="*/ 22947 h 314626"/>
              <a:gd name="connsiteX1" fmla="*/ 494839 w 1047121"/>
              <a:gd name="connsiteY1" fmla="*/ 2960 h 314626"/>
              <a:gd name="connsiteX2" fmla="*/ 737136 w 1047121"/>
              <a:gd name="connsiteY2" fmla="*/ 18096 h 314626"/>
              <a:gd name="connsiteX3" fmla="*/ 947310 w 1047121"/>
              <a:gd name="connsiteY3" fmla="*/ 51914 h 314626"/>
              <a:gd name="connsiteX4" fmla="*/ 1008621 w 1047121"/>
              <a:gd name="connsiteY4" fmla="*/ 164317 h 314626"/>
              <a:gd name="connsiteX5" fmla="*/ 1022417 w 1047121"/>
              <a:gd name="connsiteY5" fmla="*/ 279512 h 314626"/>
              <a:gd name="connsiteX6" fmla="*/ 664995 w 1047121"/>
              <a:gd name="connsiteY6" fmla="*/ 313680 h 314626"/>
              <a:gd name="connsiteX7" fmla="*/ 494839 w 1047121"/>
              <a:gd name="connsiteY7" fmla="*/ 306624 h 314626"/>
              <a:gd name="connsiteX8" fmla="*/ 71437 w 1047121"/>
              <a:gd name="connsiteY8" fmla="*/ 299129 h 314626"/>
              <a:gd name="connsiteX9" fmla="*/ 431 w 1047121"/>
              <a:gd name="connsiteY9" fmla="*/ 196818 h 314626"/>
              <a:gd name="connsiteX10" fmla="*/ 83930 w 1047121"/>
              <a:gd name="connsiteY10" fmla="*/ 22947 h 314626"/>
              <a:gd name="connsiteX0" fmla="*/ 83930 w 1049826"/>
              <a:gd name="connsiteY0" fmla="*/ 22947 h 314626"/>
              <a:gd name="connsiteX1" fmla="*/ 494839 w 1049826"/>
              <a:gd name="connsiteY1" fmla="*/ 2960 h 314626"/>
              <a:gd name="connsiteX2" fmla="*/ 737136 w 1049826"/>
              <a:gd name="connsiteY2" fmla="*/ 18096 h 314626"/>
              <a:gd name="connsiteX3" fmla="*/ 874482 w 1049826"/>
              <a:gd name="connsiteY3" fmla="*/ 129334 h 314626"/>
              <a:gd name="connsiteX4" fmla="*/ 1008621 w 1049826"/>
              <a:gd name="connsiteY4" fmla="*/ 164317 h 314626"/>
              <a:gd name="connsiteX5" fmla="*/ 1022417 w 1049826"/>
              <a:gd name="connsiteY5" fmla="*/ 279512 h 314626"/>
              <a:gd name="connsiteX6" fmla="*/ 664995 w 1049826"/>
              <a:gd name="connsiteY6" fmla="*/ 313680 h 314626"/>
              <a:gd name="connsiteX7" fmla="*/ 494839 w 1049826"/>
              <a:gd name="connsiteY7" fmla="*/ 306624 h 314626"/>
              <a:gd name="connsiteX8" fmla="*/ 71437 w 1049826"/>
              <a:gd name="connsiteY8" fmla="*/ 299129 h 314626"/>
              <a:gd name="connsiteX9" fmla="*/ 431 w 1049826"/>
              <a:gd name="connsiteY9" fmla="*/ 196818 h 314626"/>
              <a:gd name="connsiteX10" fmla="*/ 83930 w 1049826"/>
              <a:gd name="connsiteY10" fmla="*/ 22947 h 314626"/>
              <a:gd name="connsiteX0" fmla="*/ 83930 w 1050557"/>
              <a:gd name="connsiteY0" fmla="*/ 22947 h 314626"/>
              <a:gd name="connsiteX1" fmla="*/ 494839 w 1050557"/>
              <a:gd name="connsiteY1" fmla="*/ 2960 h 314626"/>
              <a:gd name="connsiteX2" fmla="*/ 737136 w 1050557"/>
              <a:gd name="connsiteY2" fmla="*/ 18096 h 314626"/>
              <a:gd name="connsiteX3" fmla="*/ 874482 w 1050557"/>
              <a:gd name="connsiteY3" fmla="*/ 129334 h 314626"/>
              <a:gd name="connsiteX4" fmla="*/ 1010644 w 1050557"/>
              <a:gd name="connsiteY4" fmla="*/ 205218 h 314626"/>
              <a:gd name="connsiteX5" fmla="*/ 1022417 w 1050557"/>
              <a:gd name="connsiteY5" fmla="*/ 279512 h 314626"/>
              <a:gd name="connsiteX6" fmla="*/ 664995 w 1050557"/>
              <a:gd name="connsiteY6" fmla="*/ 313680 h 314626"/>
              <a:gd name="connsiteX7" fmla="*/ 494839 w 1050557"/>
              <a:gd name="connsiteY7" fmla="*/ 306624 h 314626"/>
              <a:gd name="connsiteX8" fmla="*/ 71437 w 1050557"/>
              <a:gd name="connsiteY8" fmla="*/ 299129 h 314626"/>
              <a:gd name="connsiteX9" fmla="*/ 431 w 1050557"/>
              <a:gd name="connsiteY9" fmla="*/ 196818 h 314626"/>
              <a:gd name="connsiteX10" fmla="*/ 83930 w 1050557"/>
              <a:gd name="connsiteY10" fmla="*/ 22947 h 314626"/>
              <a:gd name="connsiteX0" fmla="*/ 83930 w 1050557"/>
              <a:gd name="connsiteY0" fmla="*/ 20003 h 311682"/>
              <a:gd name="connsiteX1" fmla="*/ 494839 w 1050557"/>
              <a:gd name="connsiteY1" fmla="*/ 16 h 311682"/>
              <a:gd name="connsiteX2" fmla="*/ 646101 w 1050557"/>
              <a:gd name="connsiteY2" fmla="*/ 75044 h 311682"/>
              <a:gd name="connsiteX3" fmla="*/ 874482 w 1050557"/>
              <a:gd name="connsiteY3" fmla="*/ 126390 h 311682"/>
              <a:gd name="connsiteX4" fmla="*/ 1010644 w 1050557"/>
              <a:gd name="connsiteY4" fmla="*/ 202274 h 311682"/>
              <a:gd name="connsiteX5" fmla="*/ 1022417 w 1050557"/>
              <a:gd name="connsiteY5" fmla="*/ 276568 h 311682"/>
              <a:gd name="connsiteX6" fmla="*/ 664995 w 1050557"/>
              <a:gd name="connsiteY6" fmla="*/ 310736 h 311682"/>
              <a:gd name="connsiteX7" fmla="*/ 494839 w 1050557"/>
              <a:gd name="connsiteY7" fmla="*/ 303680 h 311682"/>
              <a:gd name="connsiteX8" fmla="*/ 71437 w 1050557"/>
              <a:gd name="connsiteY8" fmla="*/ 296185 h 311682"/>
              <a:gd name="connsiteX9" fmla="*/ 431 w 1050557"/>
              <a:gd name="connsiteY9" fmla="*/ 193874 h 311682"/>
              <a:gd name="connsiteX10" fmla="*/ 83930 w 1050557"/>
              <a:gd name="connsiteY10" fmla="*/ 20003 h 311682"/>
              <a:gd name="connsiteX0" fmla="*/ 83930 w 1050557"/>
              <a:gd name="connsiteY0" fmla="*/ 0 h 291679"/>
              <a:gd name="connsiteX1" fmla="*/ 426056 w 1050557"/>
              <a:gd name="connsiteY1" fmla="*/ 1925 h 291679"/>
              <a:gd name="connsiteX2" fmla="*/ 646101 w 1050557"/>
              <a:gd name="connsiteY2" fmla="*/ 55041 h 291679"/>
              <a:gd name="connsiteX3" fmla="*/ 874482 w 1050557"/>
              <a:gd name="connsiteY3" fmla="*/ 106387 h 291679"/>
              <a:gd name="connsiteX4" fmla="*/ 1010644 w 1050557"/>
              <a:gd name="connsiteY4" fmla="*/ 182271 h 291679"/>
              <a:gd name="connsiteX5" fmla="*/ 1022417 w 1050557"/>
              <a:gd name="connsiteY5" fmla="*/ 256565 h 291679"/>
              <a:gd name="connsiteX6" fmla="*/ 664995 w 1050557"/>
              <a:gd name="connsiteY6" fmla="*/ 290733 h 291679"/>
              <a:gd name="connsiteX7" fmla="*/ 494839 w 1050557"/>
              <a:gd name="connsiteY7" fmla="*/ 283677 h 291679"/>
              <a:gd name="connsiteX8" fmla="*/ 71437 w 1050557"/>
              <a:gd name="connsiteY8" fmla="*/ 276182 h 291679"/>
              <a:gd name="connsiteX9" fmla="*/ 431 w 1050557"/>
              <a:gd name="connsiteY9" fmla="*/ 173871 h 291679"/>
              <a:gd name="connsiteX10" fmla="*/ 83930 w 1050557"/>
              <a:gd name="connsiteY10" fmla="*/ 0 h 291679"/>
              <a:gd name="connsiteX0" fmla="*/ 83930 w 1050641"/>
              <a:gd name="connsiteY0" fmla="*/ 0 h 291679"/>
              <a:gd name="connsiteX1" fmla="*/ 426056 w 1050641"/>
              <a:gd name="connsiteY1" fmla="*/ 1925 h 291679"/>
              <a:gd name="connsiteX2" fmla="*/ 646101 w 1050641"/>
              <a:gd name="connsiteY2" fmla="*/ 55041 h 291679"/>
              <a:gd name="connsiteX3" fmla="*/ 872459 w 1050641"/>
              <a:gd name="connsiteY3" fmla="*/ 172122 h 291679"/>
              <a:gd name="connsiteX4" fmla="*/ 1010644 w 1050641"/>
              <a:gd name="connsiteY4" fmla="*/ 182271 h 291679"/>
              <a:gd name="connsiteX5" fmla="*/ 1022417 w 1050641"/>
              <a:gd name="connsiteY5" fmla="*/ 256565 h 291679"/>
              <a:gd name="connsiteX6" fmla="*/ 664995 w 1050641"/>
              <a:gd name="connsiteY6" fmla="*/ 290733 h 291679"/>
              <a:gd name="connsiteX7" fmla="*/ 494839 w 1050641"/>
              <a:gd name="connsiteY7" fmla="*/ 283677 h 291679"/>
              <a:gd name="connsiteX8" fmla="*/ 71437 w 1050641"/>
              <a:gd name="connsiteY8" fmla="*/ 276182 h 291679"/>
              <a:gd name="connsiteX9" fmla="*/ 431 w 1050641"/>
              <a:gd name="connsiteY9" fmla="*/ 173871 h 291679"/>
              <a:gd name="connsiteX10" fmla="*/ 83930 w 1050641"/>
              <a:gd name="connsiteY10" fmla="*/ 0 h 291679"/>
              <a:gd name="connsiteX0" fmla="*/ 83930 w 1044735"/>
              <a:gd name="connsiteY0" fmla="*/ 0 h 291679"/>
              <a:gd name="connsiteX1" fmla="*/ 426056 w 1044735"/>
              <a:gd name="connsiteY1" fmla="*/ 1925 h 291679"/>
              <a:gd name="connsiteX2" fmla="*/ 646101 w 1044735"/>
              <a:gd name="connsiteY2" fmla="*/ 55041 h 291679"/>
              <a:gd name="connsiteX3" fmla="*/ 872459 w 1044735"/>
              <a:gd name="connsiteY3" fmla="*/ 172122 h 291679"/>
              <a:gd name="connsiteX4" fmla="*/ 992438 w 1044735"/>
              <a:gd name="connsiteY4" fmla="*/ 214408 h 291679"/>
              <a:gd name="connsiteX5" fmla="*/ 1022417 w 1044735"/>
              <a:gd name="connsiteY5" fmla="*/ 256565 h 291679"/>
              <a:gd name="connsiteX6" fmla="*/ 664995 w 1044735"/>
              <a:gd name="connsiteY6" fmla="*/ 290733 h 291679"/>
              <a:gd name="connsiteX7" fmla="*/ 494839 w 1044735"/>
              <a:gd name="connsiteY7" fmla="*/ 283677 h 291679"/>
              <a:gd name="connsiteX8" fmla="*/ 71437 w 1044735"/>
              <a:gd name="connsiteY8" fmla="*/ 276182 h 291679"/>
              <a:gd name="connsiteX9" fmla="*/ 431 w 1044735"/>
              <a:gd name="connsiteY9" fmla="*/ 173871 h 291679"/>
              <a:gd name="connsiteX10" fmla="*/ 83930 w 1044735"/>
              <a:gd name="connsiteY10" fmla="*/ 0 h 291679"/>
              <a:gd name="connsiteX0" fmla="*/ 83930 w 1041427"/>
              <a:gd name="connsiteY0" fmla="*/ 0 h 291679"/>
              <a:gd name="connsiteX1" fmla="*/ 426056 w 1041427"/>
              <a:gd name="connsiteY1" fmla="*/ 1925 h 291679"/>
              <a:gd name="connsiteX2" fmla="*/ 646101 w 1041427"/>
              <a:gd name="connsiteY2" fmla="*/ 55041 h 291679"/>
              <a:gd name="connsiteX3" fmla="*/ 872459 w 1041427"/>
              <a:gd name="connsiteY3" fmla="*/ 172122 h 291679"/>
              <a:gd name="connsiteX4" fmla="*/ 992438 w 1041427"/>
              <a:gd name="connsiteY4" fmla="*/ 214408 h 291679"/>
              <a:gd name="connsiteX5" fmla="*/ 1022417 w 1041427"/>
              <a:gd name="connsiteY5" fmla="*/ 256565 h 291679"/>
              <a:gd name="connsiteX6" fmla="*/ 664995 w 1041427"/>
              <a:gd name="connsiteY6" fmla="*/ 290733 h 291679"/>
              <a:gd name="connsiteX7" fmla="*/ 494839 w 1041427"/>
              <a:gd name="connsiteY7" fmla="*/ 283677 h 291679"/>
              <a:gd name="connsiteX8" fmla="*/ 71437 w 1041427"/>
              <a:gd name="connsiteY8" fmla="*/ 276182 h 291679"/>
              <a:gd name="connsiteX9" fmla="*/ 431 w 1041427"/>
              <a:gd name="connsiteY9" fmla="*/ 173871 h 291679"/>
              <a:gd name="connsiteX10" fmla="*/ 83930 w 1041427"/>
              <a:gd name="connsiteY10" fmla="*/ 0 h 291679"/>
              <a:gd name="connsiteX0" fmla="*/ 83930 w 1044304"/>
              <a:gd name="connsiteY0" fmla="*/ 0 h 291679"/>
              <a:gd name="connsiteX1" fmla="*/ 426056 w 1044304"/>
              <a:gd name="connsiteY1" fmla="*/ 1925 h 291679"/>
              <a:gd name="connsiteX2" fmla="*/ 646101 w 1044304"/>
              <a:gd name="connsiteY2" fmla="*/ 55041 h 291679"/>
              <a:gd name="connsiteX3" fmla="*/ 886620 w 1044304"/>
              <a:gd name="connsiteY3" fmla="*/ 154593 h 291679"/>
              <a:gd name="connsiteX4" fmla="*/ 992438 w 1044304"/>
              <a:gd name="connsiteY4" fmla="*/ 214408 h 291679"/>
              <a:gd name="connsiteX5" fmla="*/ 1022417 w 1044304"/>
              <a:gd name="connsiteY5" fmla="*/ 256565 h 291679"/>
              <a:gd name="connsiteX6" fmla="*/ 664995 w 1044304"/>
              <a:gd name="connsiteY6" fmla="*/ 290733 h 291679"/>
              <a:gd name="connsiteX7" fmla="*/ 494839 w 1044304"/>
              <a:gd name="connsiteY7" fmla="*/ 283677 h 291679"/>
              <a:gd name="connsiteX8" fmla="*/ 71437 w 1044304"/>
              <a:gd name="connsiteY8" fmla="*/ 276182 h 291679"/>
              <a:gd name="connsiteX9" fmla="*/ 431 w 1044304"/>
              <a:gd name="connsiteY9" fmla="*/ 173871 h 291679"/>
              <a:gd name="connsiteX10" fmla="*/ 83930 w 1044304"/>
              <a:gd name="connsiteY10" fmla="*/ 0 h 291679"/>
              <a:gd name="connsiteX0" fmla="*/ 83930 w 1022287"/>
              <a:gd name="connsiteY0" fmla="*/ 0 h 290858"/>
              <a:gd name="connsiteX1" fmla="*/ 426056 w 1022287"/>
              <a:gd name="connsiteY1" fmla="*/ 1925 h 290858"/>
              <a:gd name="connsiteX2" fmla="*/ 646101 w 1022287"/>
              <a:gd name="connsiteY2" fmla="*/ 55041 h 290858"/>
              <a:gd name="connsiteX3" fmla="*/ 886620 w 1022287"/>
              <a:gd name="connsiteY3" fmla="*/ 154593 h 290858"/>
              <a:gd name="connsiteX4" fmla="*/ 992438 w 1022287"/>
              <a:gd name="connsiteY4" fmla="*/ 214408 h 290858"/>
              <a:gd name="connsiteX5" fmla="*/ 994095 w 1022287"/>
              <a:gd name="connsiteY5" fmla="*/ 275555 h 290858"/>
              <a:gd name="connsiteX6" fmla="*/ 664995 w 1022287"/>
              <a:gd name="connsiteY6" fmla="*/ 290733 h 290858"/>
              <a:gd name="connsiteX7" fmla="*/ 494839 w 1022287"/>
              <a:gd name="connsiteY7" fmla="*/ 283677 h 290858"/>
              <a:gd name="connsiteX8" fmla="*/ 71437 w 1022287"/>
              <a:gd name="connsiteY8" fmla="*/ 276182 h 290858"/>
              <a:gd name="connsiteX9" fmla="*/ 431 w 1022287"/>
              <a:gd name="connsiteY9" fmla="*/ 173871 h 290858"/>
              <a:gd name="connsiteX10" fmla="*/ 83930 w 1022287"/>
              <a:gd name="connsiteY10" fmla="*/ 0 h 290858"/>
              <a:gd name="connsiteX0" fmla="*/ 83930 w 1021402"/>
              <a:gd name="connsiteY0" fmla="*/ 0 h 290858"/>
              <a:gd name="connsiteX1" fmla="*/ 426056 w 1021402"/>
              <a:gd name="connsiteY1" fmla="*/ 1925 h 290858"/>
              <a:gd name="connsiteX2" fmla="*/ 646101 w 1021402"/>
              <a:gd name="connsiteY2" fmla="*/ 55041 h 290858"/>
              <a:gd name="connsiteX3" fmla="*/ 886620 w 1021402"/>
              <a:gd name="connsiteY3" fmla="*/ 154593 h 290858"/>
              <a:gd name="connsiteX4" fmla="*/ 992438 w 1021402"/>
              <a:gd name="connsiteY4" fmla="*/ 214408 h 290858"/>
              <a:gd name="connsiteX5" fmla="*/ 994095 w 1021402"/>
              <a:gd name="connsiteY5" fmla="*/ 275555 h 290858"/>
              <a:gd name="connsiteX6" fmla="*/ 664995 w 1021402"/>
              <a:gd name="connsiteY6" fmla="*/ 290733 h 290858"/>
              <a:gd name="connsiteX7" fmla="*/ 494839 w 1021402"/>
              <a:gd name="connsiteY7" fmla="*/ 283677 h 290858"/>
              <a:gd name="connsiteX8" fmla="*/ 71437 w 1021402"/>
              <a:gd name="connsiteY8" fmla="*/ 276182 h 290858"/>
              <a:gd name="connsiteX9" fmla="*/ 431 w 1021402"/>
              <a:gd name="connsiteY9" fmla="*/ 173871 h 290858"/>
              <a:gd name="connsiteX10" fmla="*/ 83930 w 1021402"/>
              <a:gd name="connsiteY10" fmla="*/ 0 h 290858"/>
              <a:gd name="connsiteX0" fmla="*/ 83930 w 1021402"/>
              <a:gd name="connsiteY0" fmla="*/ 0 h 292524"/>
              <a:gd name="connsiteX1" fmla="*/ 426056 w 1021402"/>
              <a:gd name="connsiteY1" fmla="*/ 1925 h 292524"/>
              <a:gd name="connsiteX2" fmla="*/ 646101 w 1021402"/>
              <a:gd name="connsiteY2" fmla="*/ 55041 h 292524"/>
              <a:gd name="connsiteX3" fmla="*/ 886620 w 1021402"/>
              <a:gd name="connsiteY3" fmla="*/ 154593 h 292524"/>
              <a:gd name="connsiteX4" fmla="*/ 992438 w 1021402"/>
              <a:gd name="connsiteY4" fmla="*/ 214408 h 292524"/>
              <a:gd name="connsiteX5" fmla="*/ 994095 w 1021402"/>
              <a:gd name="connsiteY5" fmla="*/ 291623 h 292524"/>
              <a:gd name="connsiteX6" fmla="*/ 664995 w 1021402"/>
              <a:gd name="connsiteY6" fmla="*/ 290733 h 292524"/>
              <a:gd name="connsiteX7" fmla="*/ 494839 w 1021402"/>
              <a:gd name="connsiteY7" fmla="*/ 283677 h 292524"/>
              <a:gd name="connsiteX8" fmla="*/ 71437 w 1021402"/>
              <a:gd name="connsiteY8" fmla="*/ 276182 h 292524"/>
              <a:gd name="connsiteX9" fmla="*/ 431 w 1021402"/>
              <a:gd name="connsiteY9" fmla="*/ 173871 h 292524"/>
              <a:gd name="connsiteX10" fmla="*/ 83930 w 1021402"/>
              <a:gd name="connsiteY10" fmla="*/ 0 h 292524"/>
              <a:gd name="connsiteX0" fmla="*/ 83930 w 1025836"/>
              <a:gd name="connsiteY0" fmla="*/ 0 h 325866"/>
              <a:gd name="connsiteX1" fmla="*/ 426056 w 1025836"/>
              <a:gd name="connsiteY1" fmla="*/ 1925 h 325866"/>
              <a:gd name="connsiteX2" fmla="*/ 646101 w 1025836"/>
              <a:gd name="connsiteY2" fmla="*/ 55041 h 325866"/>
              <a:gd name="connsiteX3" fmla="*/ 886620 w 1025836"/>
              <a:gd name="connsiteY3" fmla="*/ 154593 h 325866"/>
              <a:gd name="connsiteX4" fmla="*/ 992438 w 1025836"/>
              <a:gd name="connsiteY4" fmla="*/ 214408 h 325866"/>
              <a:gd name="connsiteX5" fmla="*/ 1000164 w 1025836"/>
              <a:gd name="connsiteY5" fmla="*/ 325221 h 325866"/>
              <a:gd name="connsiteX6" fmla="*/ 664995 w 1025836"/>
              <a:gd name="connsiteY6" fmla="*/ 290733 h 325866"/>
              <a:gd name="connsiteX7" fmla="*/ 494839 w 1025836"/>
              <a:gd name="connsiteY7" fmla="*/ 283677 h 325866"/>
              <a:gd name="connsiteX8" fmla="*/ 71437 w 1025836"/>
              <a:gd name="connsiteY8" fmla="*/ 276182 h 325866"/>
              <a:gd name="connsiteX9" fmla="*/ 431 w 1025836"/>
              <a:gd name="connsiteY9" fmla="*/ 173871 h 325866"/>
              <a:gd name="connsiteX10" fmla="*/ 83930 w 1025836"/>
              <a:gd name="connsiteY10" fmla="*/ 0 h 325866"/>
              <a:gd name="connsiteX0" fmla="*/ 83930 w 1008048"/>
              <a:gd name="connsiteY0" fmla="*/ 0 h 327101"/>
              <a:gd name="connsiteX1" fmla="*/ 426056 w 1008048"/>
              <a:gd name="connsiteY1" fmla="*/ 1925 h 327101"/>
              <a:gd name="connsiteX2" fmla="*/ 646101 w 1008048"/>
              <a:gd name="connsiteY2" fmla="*/ 55041 h 327101"/>
              <a:gd name="connsiteX3" fmla="*/ 886620 w 1008048"/>
              <a:gd name="connsiteY3" fmla="*/ 154593 h 327101"/>
              <a:gd name="connsiteX4" fmla="*/ 992438 w 1008048"/>
              <a:gd name="connsiteY4" fmla="*/ 214408 h 327101"/>
              <a:gd name="connsiteX5" fmla="*/ 1000164 w 1008048"/>
              <a:gd name="connsiteY5" fmla="*/ 325221 h 327101"/>
              <a:gd name="connsiteX6" fmla="*/ 921464 w 1008048"/>
              <a:gd name="connsiteY6" fmla="*/ 284639 h 327101"/>
              <a:gd name="connsiteX7" fmla="*/ 664995 w 1008048"/>
              <a:gd name="connsiteY7" fmla="*/ 290733 h 327101"/>
              <a:gd name="connsiteX8" fmla="*/ 494839 w 1008048"/>
              <a:gd name="connsiteY8" fmla="*/ 283677 h 327101"/>
              <a:gd name="connsiteX9" fmla="*/ 71437 w 1008048"/>
              <a:gd name="connsiteY9" fmla="*/ 276182 h 327101"/>
              <a:gd name="connsiteX10" fmla="*/ 431 w 1008048"/>
              <a:gd name="connsiteY10" fmla="*/ 173871 h 327101"/>
              <a:gd name="connsiteX11" fmla="*/ 83930 w 1008048"/>
              <a:gd name="connsiteY11" fmla="*/ 0 h 327101"/>
              <a:gd name="connsiteX0" fmla="*/ 83930 w 1008048"/>
              <a:gd name="connsiteY0" fmla="*/ 0 h 327101"/>
              <a:gd name="connsiteX1" fmla="*/ 426056 w 1008048"/>
              <a:gd name="connsiteY1" fmla="*/ 1925 h 327101"/>
              <a:gd name="connsiteX2" fmla="*/ 646101 w 1008048"/>
              <a:gd name="connsiteY2" fmla="*/ 55041 h 327101"/>
              <a:gd name="connsiteX3" fmla="*/ 886620 w 1008048"/>
              <a:gd name="connsiteY3" fmla="*/ 154593 h 327101"/>
              <a:gd name="connsiteX4" fmla="*/ 992438 w 1008048"/>
              <a:gd name="connsiteY4" fmla="*/ 214408 h 327101"/>
              <a:gd name="connsiteX5" fmla="*/ 1000164 w 1008048"/>
              <a:gd name="connsiteY5" fmla="*/ 325221 h 327101"/>
              <a:gd name="connsiteX6" fmla="*/ 921464 w 1008048"/>
              <a:gd name="connsiteY6" fmla="*/ 284639 h 327101"/>
              <a:gd name="connsiteX7" fmla="*/ 689271 w 1008048"/>
              <a:gd name="connsiteY7" fmla="*/ 279047 h 327101"/>
              <a:gd name="connsiteX8" fmla="*/ 494839 w 1008048"/>
              <a:gd name="connsiteY8" fmla="*/ 283677 h 327101"/>
              <a:gd name="connsiteX9" fmla="*/ 71437 w 1008048"/>
              <a:gd name="connsiteY9" fmla="*/ 276182 h 327101"/>
              <a:gd name="connsiteX10" fmla="*/ 431 w 1008048"/>
              <a:gd name="connsiteY10" fmla="*/ 173871 h 327101"/>
              <a:gd name="connsiteX11" fmla="*/ 83930 w 1008048"/>
              <a:gd name="connsiteY11" fmla="*/ 0 h 327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08048" h="327101">
                <a:moveTo>
                  <a:pt x="83930" y="0"/>
                </a:moveTo>
                <a:lnTo>
                  <a:pt x="426056" y="1925"/>
                </a:lnTo>
                <a:cubicBezTo>
                  <a:pt x="506661" y="923"/>
                  <a:pt x="560471" y="28148"/>
                  <a:pt x="646101" y="55041"/>
                </a:cubicBezTo>
                <a:cubicBezTo>
                  <a:pt x="692782" y="79023"/>
                  <a:pt x="828897" y="128032"/>
                  <a:pt x="886620" y="154593"/>
                </a:cubicBezTo>
                <a:cubicBezTo>
                  <a:pt x="944343" y="181154"/>
                  <a:pt x="973514" y="185970"/>
                  <a:pt x="992438" y="214408"/>
                </a:cubicBezTo>
                <a:cubicBezTo>
                  <a:pt x="1011362" y="242846"/>
                  <a:pt x="1011993" y="313516"/>
                  <a:pt x="1000164" y="325221"/>
                </a:cubicBezTo>
                <a:cubicBezTo>
                  <a:pt x="988335" y="336926"/>
                  <a:pt x="977325" y="290387"/>
                  <a:pt x="921464" y="284639"/>
                </a:cubicBezTo>
                <a:cubicBezTo>
                  <a:pt x="865603" y="278891"/>
                  <a:pt x="760375" y="279207"/>
                  <a:pt x="689271" y="279047"/>
                </a:cubicBezTo>
                <a:cubicBezTo>
                  <a:pt x="618167" y="278887"/>
                  <a:pt x="580024" y="282032"/>
                  <a:pt x="494839" y="283677"/>
                </a:cubicBezTo>
                <a:lnTo>
                  <a:pt x="71437" y="276182"/>
                </a:lnTo>
                <a:cubicBezTo>
                  <a:pt x="1111" y="262878"/>
                  <a:pt x="-1651" y="219901"/>
                  <a:pt x="431" y="173871"/>
                </a:cubicBezTo>
                <a:cubicBezTo>
                  <a:pt x="2513" y="127841"/>
                  <a:pt x="13604" y="37306"/>
                  <a:pt x="83930" y="0"/>
                </a:cubicBezTo>
                <a:close/>
              </a:path>
            </a:pathLst>
          </a:custGeom>
          <a:pattFill prst="pct20">
            <a:fgClr>
              <a:schemeClr val="tx1"/>
            </a:fgClr>
            <a:bgClr>
              <a:schemeClr val="bg1"/>
            </a:bgClr>
          </a:patt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" name="Vermenigvuldigen 55"/>
          <p:cNvSpPr/>
          <p:nvPr/>
        </p:nvSpPr>
        <p:spPr>
          <a:xfrm>
            <a:off x="7733744" y="3855817"/>
            <a:ext cx="480831" cy="1068270"/>
          </a:xfrm>
          <a:prstGeom prst="mathMultiply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7" name="Wolkvormig bijschrift 56"/>
          <p:cNvSpPr/>
          <p:nvPr/>
        </p:nvSpPr>
        <p:spPr>
          <a:xfrm rot="9060800">
            <a:off x="7130235" y="3736649"/>
            <a:ext cx="178009" cy="615362"/>
          </a:xfrm>
          <a:prstGeom prst="cloudCallout">
            <a:avLst>
              <a:gd name="adj1" fmla="val -8816"/>
              <a:gd name="adj2" fmla="val 34258"/>
            </a:avLst>
          </a:prstGeom>
          <a:pattFill prst="pct20">
            <a:fgClr>
              <a:schemeClr val="tx1"/>
            </a:fgClr>
            <a:bgClr>
              <a:schemeClr val="bg1"/>
            </a:bgClr>
          </a:pattFill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8" name="Vijfhoek 79"/>
          <p:cNvSpPr/>
          <p:nvPr/>
        </p:nvSpPr>
        <p:spPr>
          <a:xfrm>
            <a:off x="5927992" y="4057352"/>
            <a:ext cx="1224831" cy="550419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19698"/>
              <a:gd name="connsiteY0" fmla="*/ 20168 h 303845"/>
              <a:gd name="connsiteX1" fmla="*/ 494839 w 1019698"/>
              <a:gd name="connsiteY1" fmla="*/ 181 h 303845"/>
              <a:gd name="connsiteX2" fmla="*/ 689511 w 1019698"/>
              <a:gd name="connsiteY2" fmla="*/ 28407 h 303845"/>
              <a:gd name="connsiteX3" fmla="*/ 947310 w 1019698"/>
              <a:gd name="connsiteY3" fmla="*/ 49135 h 303845"/>
              <a:gd name="connsiteX4" fmla="*/ 1008621 w 1019698"/>
              <a:gd name="connsiteY4" fmla="*/ 161538 h 303845"/>
              <a:gd name="connsiteX5" fmla="*/ 974792 w 1019698"/>
              <a:gd name="connsiteY5" fmla="*/ 244007 h 303845"/>
              <a:gd name="connsiteX6" fmla="*/ 664995 w 1019698"/>
              <a:gd name="connsiteY6" fmla="*/ 186544 h 303845"/>
              <a:gd name="connsiteX7" fmla="*/ 494839 w 1019698"/>
              <a:gd name="connsiteY7" fmla="*/ 303845 h 303845"/>
              <a:gd name="connsiteX8" fmla="*/ 71437 w 1019698"/>
              <a:gd name="connsiteY8" fmla="*/ 296350 h 303845"/>
              <a:gd name="connsiteX9" fmla="*/ 431 w 1019698"/>
              <a:gd name="connsiteY9" fmla="*/ 194039 h 303845"/>
              <a:gd name="connsiteX10" fmla="*/ 83930 w 1019698"/>
              <a:gd name="connsiteY10" fmla="*/ 20168 h 303845"/>
              <a:gd name="connsiteX0" fmla="*/ 83930 w 1019698"/>
              <a:gd name="connsiteY0" fmla="*/ 20168 h 319070"/>
              <a:gd name="connsiteX1" fmla="*/ 494839 w 1019698"/>
              <a:gd name="connsiteY1" fmla="*/ 181 h 319070"/>
              <a:gd name="connsiteX2" fmla="*/ 689511 w 1019698"/>
              <a:gd name="connsiteY2" fmla="*/ 28407 h 319070"/>
              <a:gd name="connsiteX3" fmla="*/ 947310 w 1019698"/>
              <a:gd name="connsiteY3" fmla="*/ 49135 h 319070"/>
              <a:gd name="connsiteX4" fmla="*/ 1008621 w 1019698"/>
              <a:gd name="connsiteY4" fmla="*/ 161538 h 319070"/>
              <a:gd name="connsiteX5" fmla="*/ 974792 w 1019698"/>
              <a:gd name="connsiteY5" fmla="*/ 244007 h 319070"/>
              <a:gd name="connsiteX6" fmla="*/ 664995 w 1019698"/>
              <a:gd name="connsiteY6" fmla="*/ 310901 h 319070"/>
              <a:gd name="connsiteX7" fmla="*/ 494839 w 1019698"/>
              <a:gd name="connsiteY7" fmla="*/ 303845 h 319070"/>
              <a:gd name="connsiteX8" fmla="*/ 71437 w 1019698"/>
              <a:gd name="connsiteY8" fmla="*/ 296350 h 319070"/>
              <a:gd name="connsiteX9" fmla="*/ 431 w 1019698"/>
              <a:gd name="connsiteY9" fmla="*/ 194039 h 319070"/>
              <a:gd name="connsiteX10" fmla="*/ 83930 w 1019698"/>
              <a:gd name="connsiteY10" fmla="*/ 20168 h 319070"/>
              <a:gd name="connsiteX0" fmla="*/ 83930 w 1018692"/>
              <a:gd name="connsiteY0" fmla="*/ 22947 h 321849"/>
              <a:gd name="connsiteX1" fmla="*/ 494839 w 1018692"/>
              <a:gd name="connsiteY1" fmla="*/ 2960 h 321849"/>
              <a:gd name="connsiteX2" fmla="*/ 737136 w 1018692"/>
              <a:gd name="connsiteY2" fmla="*/ 18096 h 321849"/>
              <a:gd name="connsiteX3" fmla="*/ 947310 w 1018692"/>
              <a:gd name="connsiteY3" fmla="*/ 51914 h 321849"/>
              <a:gd name="connsiteX4" fmla="*/ 1008621 w 1018692"/>
              <a:gd name="connsiteY4" fmla="*/ 164317 h 321849"/>
              <a:gd name="connsiteX5" fmla="*/ 974792 w 1018692"/>
              <a:gd name="connsiteY5" fmla="*/ 246786 h 321849"/>
              <a:gd name="connsiteX6" fmla="*/ 664995 w 1018692"/>
              <a:gd name="connsiteY6" fmla="*/ 313680 h 321849"/>
              <a:gd name="connsiteX7" fmla="*/ 494839 w 1018692"/>
              <a:gd name="connsiteY7" fmla="*/ 306624 h 321849"/>
              <a:gd name="connsiteX8" fmla="*/ 71437 w 1018692"/>
              <a:gd name="connsiteY8" fmla="*/ 299129 h 321849"/>
              <a:gd name="connsiteX9" fmla="*/ 431 w 1018692"/>
              <a:gd name="connsiteY9" fmla="*/ 196818 h 321849"/>
              <a:gd name="connsiteX10" fmla="*/ 83930 w 1018692"/>
              <a:gd name="connsiteY10" fmla="*/ 22947 h 321849"/>
              <a:gd name="connsiteX0" fmla="*/ 83930 w 1047121"/>
              <a:gd name="connsiteY0" fmla="*/ 22947 h 314626"/>
              <a:gd name="connsiteX1" fmla="*/ 494839 w 1047121"/>
              <a:gd name="connsiteY1" fmla="*/ 2960 h 314626"/>
              <a:gd name="connsiteX2" fmla="*/ 737136 w 1047121"/>
              <a:gd name="connsiteY2" fmla="*/ 18096 h 314626"/>
              <a:gd name="connsiteX3" fmla="*/ 947310 w 1047121"/>
              <a:gd name="connsiteY3" fmla="*/ 51914 h 314626"/>
              <a:gd name="connsiteX4" fmla="*/ 1008621 w 1047121"/>
              <a:gd name="connsiteY4" fmla="*/ 164317 h 314626"/>
              <a:gd name="connsiteX5" fmla="*/ 1022417 w 1047121"/>
              <a:gd name="connsiteY5" fmla="*/ 279512 h 314626"/>
              <a:gd name="connsiteX6" fmla="*/ 664995 w 1047121"/>
              <a:gd name="connsiteY6" fmla="*/ 313680 h 314626"/>
              <a:gd name="connsiteX7" fmla="*/ 494839 w 1047121"/>
              <a:gd name="connsiteY7" fmla="*/ 306624 h 314626"/>
              <a:gd name="connsiteX8" fmla="*/ 71437 w 1047121"/>
              <a:gd name="connsiteY8" fmla="*/ 299129 h 314626"/>
              <a:gd name="connsiteX9" fmla="*/ 431 w 1047121"/>
              <a:gd name="connsiteY9" fmla="*/ 196818 h 314626"/>
              <a:gd name="connsiteX10" fmla="*/ 83930 w 1047121"/>
              <a:gd name="connsiteY10" fmla="*/ 22947 h 314626"/>
              <a:gd name="connsiteX0" fmla="*/ 83930 w 1049826"/>
              <a:gd name="connsiteY0" fmla="*/ 22947 h 314626"/>
              <a:gd name="connsiteX1" fmla="*/ 494839 w 1049826"/>
              <a:gd name="connsiteY1" fmla="*/ 2960 h 314626"/>
              <a:gd name="connsiteX2" fmla="*/ 737136 w 1049826"/>
              <a:gd name="connsiteY2" fmla="*/ 18096 h 314626"/>
              <a:gd name="connsiteX3" fmla="*/ 874482 w 1049826"/>
              <a:gd name="connsiteY3" fmla="*/ 129334 h 314626"/>
              <a:gd name="connsiteX4" fmla="*/ 1008621 w 1049826"/>
              <a:gd name="connsiteY4" fmla="*/ 164317 h 314626"/>
              <a:gd name="connsiteX5" fmla="*/ 1022417 w 1049826"/>
              <a:gd name="connsiteY5" fmla="*/ 279512 h 314626"/>
              <a:gd name="connsiteX6" fmla="*/ 664995 w 1049826"/>
              <a:gd name="connsiteY6" fmla="*/ 313680 h 314626"/>
              <a:gd name="connsiteX7" fmla="*/ 494839 w 1049826"/>
              <a:gd name="connsiteY7" fmla="*/ 306624 h 314626"/>
              <a:gd name="connsiteX8" fmla="*/ 71437 w 1049826"/>
              <a:gd name="connsiteY8" fmla="*/ 299129 h 314626"/>
              <a:gd name="connsiteX9" fmla="*/ 431 w 1049826"/>
              <a:gd name="connsiteY9" fmla="*/ 196818 h 314626"/>
              <a:gd name="connsiteX10" fmla="*/ 83930 w 1049826"/>
              <a:gd name="connsiteY10" fmla="*/ 22947 h 314626"/>
              <a:gd name="connsiteX0" fmla="*/ 83930 w 1050557"/>
              <a:gd name="connsiteY0" fmla="*/ 22947 h 314626"/>
              <a:gd name="connsiteX1" fmla="*/ 494839 w 1050557"/>
              <a:gd name="connsiteY1" fmla="*/ 2960 h 314626"/>
              <a:gd name="connsiteX2" fmla="*/ 737136 w 1050557"/>
              <a:gd name="connsiteY2" fmla="*/ 18096 h 314626"/>
              <a:gd name="connsiteX3" fmla="*/ 874482 w 1050557"/>
              <a:gd name="connsiteY3" fmla="*/ 129334 h 314626"/>
              <a:gd name="connsiteX4" fmla="*/ 1010644 w 1050557"/>
              <a:gd name="connsiteY4" fmla="*/ 205218 h 314626"/>
              <a:gd name="connsiteX5" fmla="*/ 1022417 w 1050557"/>
              <a:gd name="connsiteY5" fmla="*/ 279512 h 314626"/>
              <a:gd name="connsiteX6" fmla="*/ 664995 w 1050557"/>
              <a:gd name="connsiteY6" fmla="*/ 313680 h 314626"/>
              <a:gd name="connsiteX7" fmla="*/ 494839 w 1050557"/>
              <a:gd name="connsiteY7" fmla="*/ 306624 h 314626"/>
              <a:gd name="connsiteX8" fmla="*/ 71437 w 1050557"/>
              <a:gd name="connsiteY8" fmla="*/ 299129 h 314626"/>
              <a:gd name="connsiteX9" fmla="*/ 431 w 1050557"/>
              <a:gd name="connsiteY9" fmla="*/ 196818 h 314626"/>
              <a:gd name="connsiteX10" fmla="*/ 83930 w 1050557"/>
              <a:gd name="connsiteY10" fmla="*/ 22947 h 314626"/>
              <a:gd name="connsiteX0" fmla="*/ 83930 w 1050557"/>
              <a:gd name="connsiteY0" fmla="*/ 20003 h 311682"/>
              <a:gd name="connsiteX1" fmla="*/ 494839 w 1050557"/>
              <a:gd name="connsiteY1" fmla="*/ 16 h 311682"/>
              <a:gd name="connsiteX2" fmla="*/ 646101 w 1050557"/>
              <a:gd name="connsiteY2" fmla="*/ 75044 h 311682"/>
              <a:gd name="connsiteX3" fmla="*/ 874482 w 1050557"/>
              <a:gd name="connsiteY3" fmla="*/ 126390 h 311682"/>
              <a:gd name="connsiteX4" fmla="*/ 1010644 w 1050557"/>
              <a:gd name="connsiteY4" fmla="*/ 202274 h 311682"/>
              <a:gd name="connsiteX5" fmla="*/ 1022417 w 1050557"/>
              <a:gd name="connsiteY5" fmla="*/ 276568 h 311682"/>
              <a:gd name="connsiteX6" fmla="*/ 664995 w 1050557"/>
              <a:gd name="connsiteY6" fmla="*/ 310736 h 311682"/>
              <a:gd name="connsiteX7" fmla="*/ 494839 w 1050557"/>
              <a:gd name="connsiteY7" fmla="*/ 303680 h 311682"/>
              <a:gd name="connsiteX8" fmla="*/ 71437 w 1050557"/>
              <a:gd name="connsiteY8" fmla="*/ 296185 h 311682"/>
              <a:gd name="connsiteX9" fmla="*/ 431 w 1050557"/>
              <a:gd name="connsiteY9" fmla="*/ 193874 h 311682"/>
              <a:gd name="connsiteX10" fmla="*/ 83930 w 1050557"/>
              <a:gd name="connsiteY10" fmla="*/ 20003 h 311682"/>
              <a:gd name="connsiteX0" fmla="*/ 83930 w 1050557"/>
              <a:gd name="connsiteY0" fmla="*/ 0 h 291679"/>
              <a:gd name="connsiteX1" fmla="*/ 426056 w 1050557"/>
              <a:gd name="connsiteY1" fmla="*/ 1925 h 291679"/>
              <a:gd name="connsiteX2" fmla="*/ 646101 w 1050557"/>
              <a:gd name="connsiteY2" fmla="*/ 55041 h 291679"/>
              <a:gd name="connsiteX3" fmla="*/ 874482 w 1050557"/>
              <a:gd name="connsiteY3" fmla="*/ 106387 h 291679"/>
              <a:gd name="connsiteX4" fmla="*/ 1010644 w 1050557"/>
              <a:gd name="connsiteY4" fmla="*/ 182271 h 291679"/>
              <a:gd name="connsiteX5" fmla="*/ 1022417 w 1050557"/>
              <a:gd name="connsiteY5" fmla="*/ 256565 h 291679"/>
              <a:gd name="connsiteX6" fmla="*/ 664995 w 1050557"/>
              <a:gd name="connsiteY6" fmla="*/ 290733 h 291679"/>
              <a:gd name="connsiteX7" fmla="*/ 494839 w 1050557"/>
              <a:gd name="connsiteY7" fmla="*/ 283677 h 291679"/>
              <a:gd name="connsiteX8" fmla="*/ 71437 w 1050557"/>
              <a:gd name="connsiteY8" fmla="*/ 276182 h 291679"/>
              <a:gd name="connsiteX9" fmla="*/ 431 w 1050557"/>
              <a:gd name="connsiteY9" fmla="*/ 173871 h 291679"/>
              <a:gd name="connsiteX10" fmla="*/ 83930 w 1050557"/>
              <a:gd name="connsiteY10" fmla="*/ 0 h 291679"/>
              <a:gd name="connsiteX0" fmla="*/ 83930 w 1050641"/>
              <a:gd name="connsiteY0" fmla="*/ 0 h 291679"/>
              <a:gd name="connsiteX1" fmla="*/ 426056 w 1050641"/>
              <a:gd name="connsiteY1" fmla="*/ 1925 h 291679"/>
              <a:gd name="connsiteX2" fmla="*/ 646101 w 1050641"/>
              <a:gd name="connsiteY2" fmla="*/ 55041 h 291679"/>
              <a:gd name="connsiteX3" fmla="*/ 872459 w 1050641"/>
              <a:gd name="connsiteY3" fmla="*/ 172122 h 291679"/>
              <a:gd name="connsiteX4" fmla="*/ 1010644 w 1050641"/>
              <a:gd name="connsiteY4" fmla="*/ 182271 h 291679"/>
              <a:gd name="connsiteX5" fmla="*/ 1022417 w 1050641"/>
              <a:gd name="connsiteY5" fmla="*/ 256565 h 291679"/>
              <a:gd name="connsiteX6" fmla="*/ 664995 w 1050641"/>
              <a:gd name="connsiteY6" fmla="*/ 290733 h 291679"/>
              <a:gd name="connsiteX7" fmla="*/ 494839 w 1050641"/>
              <a:gd name="connsiteY7" fmla="*/ 283677 h 291679"/>
              <a:gd name="connsiteX8" fmla="*/ 71437 w 1050641"/>
              <a:gd name="connsiteY8" fmla="*/ 276182 h 291679"/>
              <a:gd name="connsiteX9" fmla="*/ 431 w 1050641"/>
              <a:gd name="connsiteY9" fmla="*/ 173871 h 291679"/>
              <a:gd name="connsiteX10" fmla="*/ 83930 w 1050641"/>
              <a:gd name="connsiteY10" fmla="*/ 0 h 291679"/>
              <a:gd name="connsiteX0" fmla="*/ 83930 w 1044735"/>
              <a:gd name="connsiteY0" fmla="*/ 0 h 291679"/>
              <a:gd name="connsiteX1" fmla="*/ 426056 w 1044735"/>
              <a:gd name="connsiteY1" fmla="*/ 1925 h 291679"/>
              <a:gd name="connsiteX2" fmla="*/ 646101 w 1044735"/>
              <a:gd name="connsiteY2" fmla="*/ 55041 h 291679"/>
              <a:gd name="connsiteX3" fmla="*/ 872459 w 1044735"/>
              <a:gd name="connsiteY3" fmla="*/ 172122 h 291679"/>
              <a:gd name="connsiteX4" fmla="*/ 992438 w 1044735"/>
              <a:gd name="connsiteY4" fmla="*/ 214408 h 291679"/>
              <a:gd name="connsiteX5" fmla="*/ 1022417 w 1044735"/>
              <a:gd name="connsiteY5" fmla="*/ 256565 h 291679"/>
              <a:gd name="connsiteX6" fmla="*/ 664995 w 1044735"/>
              <a:gd name="connsiteY6" fmla="*/ 290733 h 291679"/>
              <a:gd name="connsiteX7" fmla="*/ 494839 w 1044735"/>
              <a:gd name="connsiteY7" fmla="*/ 283677 h 291679"/>
              <a:gd name="connsiteX8" fmla="*/ 71437 w 1044735"/>
              <a:gd name="connsiteY8" fmla="*/ 276182 h 291679"/>
              <a:gd name="connsiteX9" fmla="*/ 431 w 1044735"/>
              <a:gd name="connsiteY9" fmla="*/ 173871 h 291679"/>
              <a:gd name="connsiteX10" fmla="*/ 83930 w 1044735"/>
              <a:gd name="connsiteY10" fmla="*/ 0 h 291679"/>
              <a:gd name="connsiteX0" fmla="*/ 83930 w 1041427"/>
              <a:gd name="connsiteY0" fmla="*/ 0 h 291679"/>
              <a:gd name="connsiteX1" fmla="*/ 426056 w 1041427"/>
              <a:gd name="connsiteY1" fmla="*/ 1925 h 291679"/>
              <a:gd name="connsiteX2" fmla="*/ 646101 w 1041427"/>
              <a:gd name="connsiteY2" fmla="*/ 55041 h 291679"/>
              <a:gd name="connsiteX3" fmla="*/ 872459 w 1041427"/>
              <a:gd name="connsiteY3" fmla="*/ 172122 h 291679"/>
              <a:gd name="connsiteX4" fmla="*/ 992438 w 1041427"/>
              <a:gd name="connsiteY4" fmla="*/ 214408 h 291679"/>
              <a:gd name="connsiteX5" fmla="*/ 1022417 w 1041427"/>
              <a:gd name="connsiteY5" fmla="*/ 256565 h 291679"/>
              <a:gd name="connsiteX6" fmla="*/ 664995 w 1041427"/>
              <a:gd name="connsiteY6" fmla="*/ 290733 h 291679"/>
              <a:gd name="connsiteX7" fmla="*/ 494839 w 1041427"/>
              <a:gd name="connsiteY7" fmla="*/ 283677 h 291679"/>
              <a:gd name="connsiteX8" fmla="*/ 71437 w 1041427"/>
              <a:gd name="connsiteY8" fmla="*/ 276182 h 291679"/>
              <a:gd name="connsiteX9" fmla="*/ 431 w 1041427"/>
              <a:gd name="connsiteY9" fmla="*/ 173871 h 291679"/>
              <a:gd name="connsiteX10" fmla="*/ 83930 w 1041427"/>
              <a:gd name="connsiteY10" fmla="*/ 0 h 291679"/>
              <a:gd name="connsiteX0" fmla="*/ 83930 w 1044304"/>
              <a:gd name="connsiteY0" fmla="*/ 0 h 291679"/>
              <a:gd name="connsiteX1" fmla="*/ 426056 w 1044304"/>
              <a:gd name="connsiteY1" fmla="*/ 1925 h 291679"/>
              <a:gd name="connsiteX2" fmla="*/ 646101 w 1044304"/>
              <a:gd name="connsiteY2" fmla="*/ 55041 h 291679"/>
              <a:gd name="connsiteX3" fmla="*/ 886620 w 1044304"/>
              <a:gd name="connsiteY3" fmla="*/ 154593 h 291679"/>
              <a:gd name="connsiteX4" fmla="*/ 992438 w 1044304"/>
              <a:gd name="connsiteY4" fmla="*/ 214408 h 291679"/>
              <a:gd name="connsiteX5" fmla="*/ 1022417 w 1044304"/>
              <a:gd name="connsiteY5" fmla="*/ 256565 h 291679"/>
              <a:gd name="connsiteX6" fmla="*/ 664995 w 1044304"/>
              <a:gd name="connsiteY6" fmla="*/ 290733 h 291679"/>
              <a:gd name="connsiteX7" fmla="*/ 494839 w 1044304"/>
              <a:gd name="connsiteY7" fmla="*/ 283677 h 291679"/>
              <a:gd name="connsiteX8" fmla="*/ 71437 w 1044304"/>
              <a:gd name="connsiteY8" fmla="*/ 276182 h 291679"/>
              <a:gd name="connsiteX9" fmla="*/ 431 w 1044304"/>
              <a:gd name="connsiteY9" fmla="*/ 173871 h 291679"/>
              <a:gd name="connsiteX10" fmla="*/ 83930 w 1044304"/>
              <a:gd name="connsiteY10" fmla="*/ 0 h 291679"/>
              <a:gd name="connsiteX0" fmla="*/ 83930 w 1022287"/>
              <a:gd name="connsiteY0" fmla="*/ 0 h 290858"/>
              <a:gd name="connsiteX1" fmla="*/ 426056 w 1022287"/>
              <a:gd name="connsiteY1" fmla="*/ 1925 h 290858"/>
              <a:gd name="connsiteX2" fmla="*/ 646101 w 1022287"/>
              <a:gd name="connsiteY2" fmla="*/ 55041 h 290858"/>
              <a:gd name="connsiteX3" fmla="*/ 886620 w 1022287"/>
              <a:gd name="connsiteY3" fmla="*/ 154593 h 290858"/>
              <a:gd name="connsiteX4" fmla="*/ 992438 w 1022287"/>
              <a:gd name="connsiteY4" fmla="*/ 214408 h 290858"/>
              <a:gd name="connsiteX5" fmla="*/ 994095 w 1022287"/>
              <a:gd name="connsiteY5" fmla="*/ 275555 h 290858"/>
              <a:gd name="connsiteX6" fmla="*/ 664995 w 1022287"/>
              <a:gd name="connsiteY6" fmla="*/ 290733 h 290858"/>
              <a:gd name="connsiteX7" fmla="*/ 494839 w 1022287"/>
              <a:gd name="connsiteY7" fmla="*/ 283677 h 290858"/>
              <a:gd name="connsiteX8" fmla="*/ 71437 w 1022287"/>
              <a:gd name="connsiteY8" fmla="*/ 276182 h 290858"/>
              <a:gd name="connsiteX9" fmla="*/ 431 w 1022287"/>
              <a:gd name="connsiteY9" fmla="*/ 173871 h 290858"/>
              <a:gd name="connsiteX10" fmla="*/ 83930 w 1022287"/>
              <a:gd name="connsiteY10" fmla="*/ 0 h 290858"/>
              <a:gd name="connsiteX0" fmla="*/ 83930 w 1021402"/>
              <a:gd name="connsiteY0" fmla="*/ 0 h 290858"/>
              <a:gd name="connsiteX1" fmla="*/ 426056 w 1021402"/>
              <a:gd name="connsiteY1" fmla="*/ 1925 h 290858"/>
              <a:gd name="connsiteX2" fmla="*/ 646101 w 1021402"/>
              <a:gd name="connsiteY2" fmla="*/ 55041 h 290858"/>
              <a:gd name="connsiteX3" fmla="*/ 886620 w 1021402"/>
              <a:gd name="connsiteY3" fmla="*/ 154593 h 290858"/>
              <a:gd name="connsiteX4" fmla="*/ 992438 w 1021402"/>
              <a:gd name="connsiteY4" fmla="*/ 214408 h 290858"/>
              <a:gd name="connsiteX5" fmla="*/ 994095 w 1021402"/>
              <a:gd name="connsiteY5" fmla="*/ 275555 h 290858"/>
              <a:gd name="connsiteX6" fmla="*/ 664995 w 1021402"/>
              <a:gd name="connsiteY6" fmla="*/ 290733 h 290858"/>
              <a:gd name="connsiteX7" fmla="*/ 494839 w 1021402"/>
              <a:gd name="connsiteY7" fmla="*/ 283677 h 290858"/>
              <a:gd name="connsiteX8" fmla="*/ 71437 w 1021402"/>
              <a:gd name="connsiteY8" fmla="*/ 276182 h 290858"/>
              <a:gd name="connsiteX9" fmla="*/ 431 w 1021402"/>
              <a:gd name="connsiteY9" fmla="*/ 173871 h 290858"/>
              <a:gd name="connsiteX10" fmla="*/ 83930 w 1021402"/>
              <a:gd name="connsiteY10" fmla="*/ 0 h 290858"/>
              <a:gd name="connsiteX0" fmla="*/ 83930 w 1021402"/>
              <a:gd name="connsiteY0" fmla="*/ 0 h 292524"/>
              <a:gd name="connsiteX1" fmla="*/ 426056 w 1021402"/>
              <a:gd name="connsiteY1" fmla="*/ 1925 h 292524"/>
              <a:gd name="connsiteX2" fmla="*/ 646101 w 1021402"/>
              <a:gd name="connsiteY2" fmla="*/ 55041 h 292524"/>
              <a:gd name="connsiteX3" fmla="*/ 886620 w 1021402"/>
              <a:gd name="connsiteY3" fmla="*/ 154593 h 292524"/>
              <a:gd name="connsiteX4" fmla="*/ 992438 w 1021402"/>
              <a:gd name="connsiteY4" fmla="*/ 214408 h 292524"/>
              <a:gd name="connsiteX5" fmla="*/ 994095 w 1021402"/>
              <a:gd name="connsiteY5" fmla="*/ 291623 h 292524"/>
              <a:gd name="connsiteX6" fmla="*/ 664995 w 1021402"/>
              <a:gd name="connsiteY6" fmla="*/ 290733 h 292524"/>
              <a:gd name="connsiteX7" fmla="*/ 494839 w 1021402"/>
              <a:gd name="connsiteY7" fmla="*/ 283677 h 292524"/>
              <a:gd name="connsiteX8" fmla="*/ 71437 w 1021402"/>
              <a:gd name="connsiteY8" fmla="*/ 276182 h 292524"/>
              <a:gd name="connsiteX9" fmla="*/ 431 w 1021402"/>
              <a:gd name="connsiteY9" fmla="*/ 173871 h 292524"/>
              <a:gd name="connsiteX10" fmla="*/ 83930 w 1021402"/>
              <a:gd name="connsiteY10" fmla="*/ 0 h 292524"/>
              <a:gd name="connsiteX0" fmla="*/ 83930 w 1025836"/>
              <a:gd name="connsiteY0" fmla="*/ 0 h 325866"/>
              <a:gd name="connsiteX1" fmla="*/ 426056 w 1025836"/>
              <a:gd name="connsiteY1" fmla="*/ 1925 h 325866"/>
              <a:gd name="connsiteX2" fmla="*/ 646101 w 1025836"/>
              <a:gd name="connsiteY2" fmla="*/ 55041 h 325866"/>
              <a:gd name="connsiteX3" fmla="*/ 886620 w 1025836"/>
              <a:gd name="connsiteY3" fmla="*/ 154593 h 325866"/>
              <a:gd name="connsiteX4" fmla="*/ 992438 w 1025836"/>
              <a:gd name="connsiteY4" fmla="*/ 214408 h 325866"/>
              <a:gd name="connsiteX5" fmla="*/ 1000164 w 1025836"/>
              <a:gd name="connsiteY5" fmla="*/ 325221 h 325866"/>
              <a:gd name="connsiteX6" fmla="*/ 664995 w 1025836"/>
              <a:gd name="connsiteY6" fmla="*/ 290733 h 325866"/>
              <a:gd name="connsiteX7" fmla="*/ 494839 w 1025836"/>
              <a:gd name="connsiteY7" fmla="*/ 283677 h 325866"/>
              <a:gd name="connsiteX8" fmla="*/ 71437 w 1025836"/>
              <a:gd name="connsiteY8" fmla="*/ 276182 h 325866"/>
              <a:gd name="connsiteX9" fmla="*/ 431 w 1025836"/>
              <a:gd name="connsiteY9" fmla="*/ 173871 h 325866"/>
              <a:gd name="connsiteX10" fmla="*/ 83930 w 1025836"/>
              <a:gd name="connsiteY10" fmla="*/ 0 h 325866"/>
              <a:gd name="connsiteX0" fmla="*/ 83930 w 1008048"/>
              <a:gd name="connsiteY0" fmla="*/ 0 h 327101"/>
              <a:gd name="connsiteX1" fmla="*/ 426056 w 1008048"/>
              <a:gd name="connsiteY1" fmla="*/ 1925 h 327101"/>
              <a:gd name="connsiteX2" fmla="*/ 646101 w 1008048"/>
              <a:gd name="connsiteY2" fmla="*/ 55041 h 327101"/>
              <a:gd name="connsiteX3" fmla="*/ 886620 w 1008048"/>
              <a:gd name="connsiteY3" fmla="*/ 154593 h 327101"/>
              <a:gd name="connsiteX4" fmla="*/ 992438 w 1008048"/>
              <a:gd name="connsiteY4" fmla="*/ 214408 h 327101"/>
              <a:gd name="connsiteX5" fmla="*/ 1000164 w 1008048"/>
              <a:gd name="connsiteY5" fmla="*/ 325221 h 327101"/>
              <a:gd name="connsiteX6" fmla="*/ 921464 w 1008048"/>
              <a:gd name="connsiteY6" fmla="*/ 284639 h 327101"/>
              <a:gd name="connsiteX7" fmla="*/ 664995 w 1008048"/>
              <a:gd name="connsiteY7" fmla="*/ 290733 h 327101"/>
              <a:gd name="connsiteX8" fmla="*/ 494839 w 1008048"/>
              <a:gd name="connsiteY8" fmla="*/ 283677 h 327101"/>
              <a:gd name="connsiteX9" fmla="*/ 71437 w 1008048"/>
              <a:gd name="connsiteY9" fmla="*/ 276182 h 327101"/>
              <a:gd name="connsiteX10" fmla="*/ 431 w 1008048"/>
              <a:gd name="connsiteY10" fmla="*/ 173871 h 327101"/>
              <a:gd name="connsiteX11" fmla="*/ 83930 w 1008048"/>
              <a:gd name="connsiteY11" fmla="*/ 0 h 327101"/>
              <a:gd name="connsiteX0" fmla="*/ 83930 w 1008048"/>
              <a:gd name="connsiteY0" fmla="*/ 0 h 327101"/>
              <a:gd name="connsiteX1" fmla="*/ 426056 w 1008048"/>
              <a:gd name="connsiteY1" fmla="*/ 1925 h 327101"/>
              <a:gd name="connsiteX2" fmla="*/ 646101 w 1008048"/>
              <a:gd name="connsiteY2" fmla="*/ 55041 h 327101"/>
              <a:gd name="connsiteX3" fmla="*/ 886620 w 1008048"/>
              <a:gd name="connsiteY3" fmla="*/ 154593 h 327101"/>
              <a:gd name="connsiteX4" fmla="*/ 992438 w 1008048"/>
              <a:gd name="connsiteY4" fmla="*/ 214408 h 327101"/>
              <a:gd name="connsiteX5" fmla="*/ 1000164 w 1008048"/>
              <a:gd name="connsiteY5" fmla="*/ 325221 h 327101"/>
              <a:gd name="connsiteX6" fmla="*/ 921464 w 1008048"/>
              <a:gd name="connsiteY6" fmla="*/ 284639 h 327101"/>
              <a:gd name="connsiteX7" fmla="*/ 689271 w 1008048"/>
              <a:gd name="connsiteY7" fmla="*/ 279047 h 327101"/>
              <a:gd name="connsiteX8" fmla="*/ 494839 w 1008048"/>
              <a:gd name="connsiteY8" fmla="*/ 283677 h 327101"/>
              <a:gd name="connsiteX9" fmla="*/ 71437 w 1008048"/>
              <a:gd name="connsiteY9" fmla="*/ 276182 h 327101"/>
              <a:gd name="connsiteX10" fmla="*/ 431 w 1008048"/>
              <a:gd name="connsiteY10" fmla="*/ 173871 h 327101"/>
              <a:gd name="connsiteX11" fmla="*/ 83930 w 1008048"/>
              <a:gd name="connsiteY11" fmla="*/ 0 h 327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08048" h="327101">
                <a:moveTo>
                  <a:pt x="83930" y="0"/>
                </a:moveTo>
                <a:lnTo>
                  <a:pt x="426056" y="1925"/>
                </a:lnTo>
                <a:cubicBezTo>
                  <a:pt x="506661" y="923"/>
                  <a:pt x="560471" y="28148"/>
                  <a:pt x="646101" y="55041"/>
                </a:cubicBezTo>
                <a:cubicBezTo>
                  <a:pt x="692782" y="79023"/>
                  <a:pt x="828897" y="128032"/>
                  <a:pt x="886620" y="154593"/>
                </a:cubicBezTo>
                <a:cubicBezTo>
                  <a:pt x="944343" y="181154"/>
                  <a:pt x="973514" y="185970"/>
                  <a:pt x="992438" y="214408"/>
                </a:cubicBezTo>
                <a:cubicBezTo>
                  <a:pt x="1011362" y="242846"/>
                  <a:pt x="1011993" y="313516"/>
                  <a:pt x="1000164" y="325221"/>
                </a:cubicBezTo>
                <a:cubicBezTo>
                  <a:pt x="988335" y="336926"/>
                  <a:pt x="977325" y="290387"/>
                  <a:pt x="921464" y="284639"/>
                </a:cubicBezTo>
                <a:cubicBezTo>
                  <a:pt x="865603" y="278891"/>
                  <a:pt x="760375" y="279207"/>
                  <a:pt x="689271" y="279047"/>
                </a:cubicBezTo>
                <a:cubicBezTo>
                  <a:pt x="618167" y="278887"/>
                  <a:pt x="580024" y="282032"/>
                  <a:pt x="494839" y="283677"/>
                </a:cubicBezTo>
                <a:lnTo>
                  <a:pt x="71437" y="276182"/>
                </a:lnTo>
                <a:cubicBezTo>
                  <a:pt x="1111" y="262878"/>
                  <a:pt x="-1651" y="219901"/>
                  <a:pt x="431" y="173871"/>
                </a:cubicBezTo>
                <a:cubicBezTo>
                  <a:pt x="2513" y="127841"/>
                  <a:pt x="13604" y="37306"/>
                  <a:pt x="83930" y="0"/>
                </a:cubicBezTo>
                <a:close/>
              </a:path>
            </a:pathLst>
          </a:custGeom>
          <a:pattFill prst="pct20">
            <a:fgClr>
              <a:schemeClr val="tx1"/>
            </a:fgClr>
            <a:bgClr>
              <a:schemeClr val="bg1"/>
            </a:bgClr>
          </a:patt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9" name="Wolkvormig bijschrift 58"/>
          <p:cNvSpPr/>
          <p:nvPr/>
        </p:nvSpPr>
        <p:spPr>
          <a:xfrm rot="10800000">
            <a:off x="6369155" y="4292446"/>
            <a:ext cx="170508" cy="545042"/>
          </a:xfrm>
          <a:prstGeom prst="cloudCallout">
            <a:avLst>
              <a:gd name="adj1" fmla="val -8816"/>
              <a:gd name="adj2" fmla="val 34258"/>
            </a:avLst>
          </a:prstGeom>
          <a:pattFill prst="pct20">
            <a:fgClr>
              <a:schemeClr val="tx1"/>
            </a:fgClr>
            <a:bgClr>
              <a:schemeClr val="bg1"/>
            </a:bgClr>
          </a:pattFill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0" name="Explosie 1 59"/>
          <p:cNvSpPr/>
          <p:nvPr/>
        </p:nvSpPr>
        <p:spPr>
          <a:xfrm>
            <a:off x="6312293" y="4223986"/>
            <a:ext cx="298686" cy="216087"/>
          </a:xfrm>
          <a:prstGeom prst="irregularSeal1">
            <a:avLst/>
          </a:prstGeom>
          <a:pattFill prst="pct20">
            <a:fgClr>
              <a:schemeClr val="tx1"/>
            </a:fgClr>
            <a:bgClr>
              <a:schemeClr val="bg1"/>
            </a:bgClr>
          </a:pattFill>
          <a:ln w="28575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409308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Rechthoek 123"/>
          <p:cNvSpPr/>
          <p:nvPr/>
        </p:nvSpPr>
        <p:spPr>
          <a:xfrm>
            <a:off x="1300477" y="3746965"/>
            <a:ext cx="1288667" cy="335721"/>
          </a:xfrm>
          <a:prstGeom prst="rect">
            <a:avLst/>
          </a:prstGeom>
          <a:ln w="1905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pic>
        <p:nvPicPr>
          <p:cNvPr id="95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2" name="Groep 71"/>
          <p:cNvGrpSpPr/>
          <p:nvPr/>
        </p:nvGrpSpPr>
        <p:grpSpPr>
          <a:xfrm>
            <a:off x="3015155" y="3848213"/>
            <a:ext cx="791611" cy="218125"/>
            <a:chOff x="2417305" y="6040389"/>
            <a:chExt cx="14630590" cy="4307262"/>
          </a:xfrm>
        </p:grpSpPr>
        <p:sp>
          <p:nvSpPr>
            <p:cNvPr id="73" name="Vrije vorm 72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4" name="Vrije vorm 73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5" name="Vrije vorm 74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76" name="Groep 75"/>
          <p:cNvGrpSpPr/>
          <p:nvPr/>
        </p:nvGrpSpPr>
        <p:grpSpPr>
          <a:xfrm>
            <a:off x="3765968" y="3848773"/>
            <a:ext cx="791611" cy="218125"/>
            <a:chOff x="2417305" y="6040389"/>
            <a:chExt cx="14630590" cy="4307262"/>
          </a:xfrm>
        </p:grpSpPr>
        <p:sp>
          <p:nvSpPr>
            <p:cNvPr id="77" name="Vrije vorm 76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8" name="Vrije vorm 77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9" name="Vrije vorm 78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80" name="Groep 79"/>
          <p:cNvGrpSpPr/>
          <p:nvPr/>
        </p:nvGrpSpPr>
        <p:grpSpPr>
          <a:xfrm>
            <a:off x="4529100" y="3844428"/>
            <a:ext cx="791611" cy="218125"/>
            <a:chOff x="2417305" y="6040389"/>
            <a:chExt cx="14630590" cy="4307262"/>
          </a:xfrm>
        </p:grpSpPr>
        <p:sp>
          <p:nvSpPr>
            <p:cNvPr id="81" name="Vrije vorm 80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2" name="Vrije vorm 81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3" name="Vrije vorm 82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90" name="Groep 89"/>
          <p:cNvGrpSpPr/>
          <p:nvPr/>
        </p:nvGrpSpPr>
        <p:grpSpPr>
          <a:xfrm>
            <a:off x="2244463" y="3844428"/>
            <a:ext cx="791611" cy="218125"/>
            <a:chOff x="2417305" y="6040389"/>
            <a:chExt cx="14630590" cy="4307262"/>
          </a:xfrm>
        </p:grpSpPr>
        <p:sp>
          <p:nvSpPr>
            <p:cNvPr id="91" name="Vrije vorm 90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2" name="Vrije vorm 91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3" name="Vrije vorm 92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52" name="Ovaal 51"/>
          <p:cNvSpPr/>
          <p:nvPr/>
        </p:nvSpPr>
        <p:spPr>
          <a:xfrm>
            <a:off x="3616045" y="2832975"/>
            <a:ext cx="2425860" cy="854761"/>
          </a:xfrm>
          <a:prstGeom prst="ellipse">
            <a:avLst/>
          </a:prstGeom>
          <a:ln w="12700">
            <a:solidFill>
              <a:schemeClr val="tx1"/>
            </a:solidFill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227" name="Rechte verbindingslijn met pijl 226"/>
          <p:cNvCxnSpPr/>
          <p:nvPr/>
        </p:nvCxnSpPr>
        <p:spPr>
          <a:xfrm>
            <a:off x="4174591" y="3041679"/>
            <a:ext cx="1242391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Rechte verbindingslijn met pijl 67"/>
          <p:cNvCxnSpPr/>
          <p:nvPr/>
        </p:nvCxnSpPr>
        <p:spPr>
          <a:xfrm flipH="1">
            <a:off x="4167967" y="3390780"/>
            <a:ext cx="1242391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4" name="Rechte verbindingslijn 93"/>
          <p:cNvCxnSpPr/>
          <p:nvPr/>
        </p:nvCxnSpPr>
        <p:spPr>
          <a:xfrm>
            <a:off x="1247077" y="4108853"/>
            <a:ext cx="4478106" cy="0"/>
          </a:xfrm>
          <a:prstGeom prst="line">
            <a:avLst/>
          </a:prstGeom>
          <a:ln w="57150">
            <a:solidFill>
              <a:srgbClr val="00B05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2" name="Tekstvak 101"/>
          <p:cNvSpPr txBox="1"/>
          <p:nvPr/>
        </p:nvSpPr>
        <p:spPr>
          <a:xfrm>
            <a:off x="3541940" y="2452387"/>
            <a:ext cx="2705856" cy="288174"/>
          </a:xfrm>
          <a:prstGeom prst="rect">
            <a:avLst/>
          </a:prstGeom>
          <a:noFill/>
          <a:ln w="1905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nl-NL"/>
            </a:defPPr>
            <a:lvl1pPr algn="ctr">
              <a:defRPr>
                <a:solidFill>
                  <a:schemeClr val="lt1"/>
                </a:solidFill>
                <a:latin typeface="+mn-lt"/>
                <a:ea typeface="+mn-ea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</a:defRPr>
            </a:lvl9pPr>
          </a:lstStyle>
          <a:p>
            <a:r>
              <a:rPr lang="nl-NL" sz="2400" b="1" dirty="0" smtClean="0">
                <a:solidFill>
                  <a:schemeClr val="tx1"/>
                </a:solidFill>
              </a:rPr>
              <a:t>wrijving</a:t>
            </a:r>
            <a:endParaRPr lang="nl-NL" sz="2400" b="1" dirty="0">
              <a:solidFill>
                <a:schemeClr val="tx1"/>
              </a:solidFill>
            </a:endParaRPr>
          </a:p>
        </p:txBody>
      </p:sp>
      <p:sp>
        <p:nvSpPr>
          <p:cNvPr id="115" name="Rechthoek 114"/>
          <p:cNvSpPr/>
          <p:nvPr/>
        </p:nvSpPr>
        <p:spPr>
          <a:xfrm>
            <a:off x="0" y="2353235"/>
            <a:ext cx="9143999" cy="1936377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2" name="Groep 21"/>
          <p:cNvGrpSpPr/>
          <p:nvPr/>
        </p:nvGrpSpPr>
        <p:grpSpPr>
          <a:xfrm rot="159307">
            <a:off x="4144209" y="3125267"/>
            <a:ext cx="1262727" cy="119639"/>
            <a:chOff x="2716186" y="3526775"/>
            <a:chExt cx="1262727" cy="119639"/>
          </a:xfrm>
        </p:grpSpPr>
        <p:grpSp>
          <p:nvGrpSpPr>
            <p:cNvPr id="16" name="Groep 15"/>
            <p:cNvGrpSpPr/>
            <p:nvPr/>
          </p:nvGrpSpPr>
          <p:grpSpPr>
            <a:xfrm rot="21319773">
              <a:off x="2716186" y="3526775"/>
              <a:ext cx="1262727" cy="119639"/>
              <a:chOff x="2740580" y="3606569"/>
              <a:chExt cx="1262727" cy="159583"/>
            </a:xfrm>
          </p:grpSpPr>
          <p:grpSp>
            <p:nvGrpSpPr>
              <p:cNvPr id="11" name="Groep 10"/>
              <p:cNvGrpSpPr/>
              <p:nvPr/>
            </p:nvGrpSpPr>
            <p:grpSpPr>
              <a:xfrm>
                <a:off x="2740580" y="3606569"/>
                <a:ext cx="320616" cy="102038"/>
                <a:chOff x="2740580" y="3606569"/>
                <a:chExt cx="320616" cy="102038"/>
              </a:xfrm>
            </p:grpSpPr>
            <p:sp>
              <p:nvSpPr>
                <p:cNvPr id="8" name="Vrije vorm 7"/>
                <p:cNvSpPr/>
                <p:nvPr/>
              </p:nvSpPr>
              <p:spPr>
                <a:xfrm>
                  <a:off x="2740580" y="3606569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19" name="Vrije vorm 118"/>
                <p:cNvSpPr/>
                <p:nvPr/>
              </p:nvSpPr>
              <p:spPr>
                <a:xfrm rot="10638651">
                  <a:off x="2821477" y="3649272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21" name="Vrije vorm 120"/>
                <p:cNvSpPr/>
                <p:nvPr/>
              </p:nvSpPr>
              <p:spPr>
                <a:xfrm>
                  <a:off x="2896696" y="3617493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22" name="Vrije vorm 121"/>
                <p:cNvSpPr/>
                <p:nvPr/>
              </p:nvSpPr>
              <p:spPr>
                <a:xfrm rot="10638651">
                  <a:off x="2979974" y="3660196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23" name="Groep 122"/>
              <p:cNvGrpSpPr/>
              <p:nvPr/>
            </p:nvGrpSpPr>
            <p:grpSpPr>
              <a:xfrm>
                <a:off x="3054132" y="3625995"/>
                <a:ext cx="320616" cy="102038"/>
                <a:chOff x="2740580" y="3606569"/>
                <a:chExt cx="320616" cy="102038"/>
              </a:xfrm>
            </p:grpSpPr>
            <p:sp>
              <p:nvSpPr>
                <p:cNvPr id="130" name="Vrije vorm 129"/>
                <p:cNvSpPr/>
                <p:nvPr/>
              </p:nvSpPr>
              <p:spPr>
                <a:xfrm>
                  <a:off x="2740580" y="3606569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31" name="Vrije vorm 130"/>
                <p:cNvSpPr/>
                <p:nvPr/>
              </p:nvSpPr>
              <p:spPr>
                <a:xfrm rot="10638651">
                  <a:off x="2821477" y="3649272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32" name="Vrije vorm 131"/>
                <p:cNvSpPr/>
                <p:nvPr/>
              </p:nvSpPr>
              <p:spPr>
                <a:xfrm>
                  <a:off x="2896696" y="3617493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33" name="Vrije vorm 132"/>
                <p:cNvSpPr/>
                <p:nvPr/>
              </p:nvSpPr>
              <p:spPr>
                <a:xfrm rot="10638651">
                  <a:off x="2979974" y="3660196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34" name="Groep 133"/>
              <p:cNvGrpSpPr/>
              <p:nvPr/>
            </p:nvGrpSpPr>
            <p:grpSpPr>
              <a:xfrm>
                <a:off x="3369139" y="3644688"/>
                <a:ext cx="320616" cy="102038"/>
                <a:chOff x="2740580" y="3606569"/>
                <a:chExt cx="320616" cy="102038"/>
              </a:xfrm>
            </p:grpSpPr>
            <p:sp>
              <p:nvSpPr>
                <p:cNvPr id="135" name="Vrije vorm 134"/>
                <p:cNvSpPr/>
                <p:nvPr/>
              </p:nvSpPr>
              <p:spPr>
                <a:xfrm>
                  <a:off x="2740580" y="3606569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36" name="Vrije vorm 135"/>
                <p:cNvSpPr/>
                <p:nvPr/>
              </p:nvSpPr>
              <p:spPr>
                <a:xfrm rot="10638651">
                  <a:off x="2821477" y="3649272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37" name="Vrije vorm 136"/>
                <p:cNvSpPr/>
                <p:nvPr/>
              </p:nvSpPr>
              <p:spPr>
                <a:xfrm>
                  <a:off x="2896696" y="3617493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38" name="Vrije vorm 137"/>
                <p:cNvSpPr/>
                <p:nvPr/>
              </p:nvSpPr>
              <p:spPr>
                <a:xfrm rot="10638651">
                  <a:off x="2979974" y="3660196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39" name="Groep 138"/>
              <p:cNvGrpSpPr/>
              <p:nvPr/>
            </p:nvGrpSpPr>
            <p:grpSpPr>
              <a:xfrm>
                <a:off x="3682691" y="3664114"/>
                <a:ext cx="320616" cy="102038"/>
                <a:chOff x="2740580" y="3606569"/>
                <a:chExt cx="320616" cy="102038"/>
              </a:xfrm>
            </p:grpSpPr>
            <p:sp>
              <p:nvSpPr>
                <p:cNvPr id="140" name="Vrije vorm 139"/>
                <p:cNvSpPr/>
                <p:nvPr/>
              </p:nvSpPr>
              <p:spPr>
                <a:xfrm>
                  <a:off x="2740580" y="3606569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41" name="Vrije vorm 140"/>
                <p:cNvSpPr/>
                <p:nvPr/>
              </p:nvSpPr>
              <p:spPr>
                <a:xfrm rot="10638651">
                  <a:off x="2821477" y="3649272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42" name="Vrije vorm 141"/>
                <p:cNvSpPr/>
                <p:nvPr/>
              </p:nvSpPr>
              <p:spPr>
                <a:xfrm>
                  <a:off x="2896696" y="3617493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43" name="Vrije vorm 142"/>
                <p:cNvSpPr/>
                <p:nvPr/>
              </p:nvSpPr>
              <p:spPr>
                <a:xfrm rot="10638651">
                  <a:off x="2979974" y="3660196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21" name="Groep 20"/>
            <p:cNvGrpSpPr/>
            <p:nvPr/>
          </p:nvGrpSpPr>
          <p:grpSpPr>
            <a:xfrm>
              <a:off x="2746114" y="3544366"/>
              <a:ext cx="1200895" cy="88736"/>
              <a:chOff x="2746114" y="3544366"/>
              <a:chExt cx="1200895" cy="88736"/>
            </a:xfrm>
          </p:grpSpPr>
          <p:grpSp>
            <p:nvGrpSpPr>
              <p:cNvPr id="18" name="Groep 17"/>
              <p:cNvGrpSpPr/>
              <p:nvPr/>
            </p:nvGrpSpPr>
            <p:grpSpPr>
              <a:xfrm>
                <a:off x="2746114" y="3579102"/>
                <a:ext cx="505898" cy="54000"/>
                <a:chOff x="2746114" y="3593388"/>
                <a:chExt cx="505898" cy="54000"/>
              </a:xfrm>
            </p:grpSpPr>
            <p:sp>
              <p:nvSpPr>
                <p:cNvPr id="15" name="Ovaal 14"/>
                <p:cNvSpPr/>
                <p:nvPr/>
              </p:nvSpPr>
              <p:spPr>
                <a:xfrm>
                  <a:off x="2746114" y="3611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44" name="Ovaal 143"/>
                <p:cNvSpPr/>
                <p:nvPr/>
              </p:nvSpPr>
              <p:spPr>
                <a:xfrm>
                  <a:off x="3060603" y="3597634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45" name="Ovaal 144"/>
                <p:cNvSpPr/>
                <p:nvPr/>
              </p:nvSpPr>
              <p:spPr>
                <a:xfrm>
                  <a:off x="3216012" y="3593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46" name="Ovaal 145"/>
                <p:cNvSpPr/>
                <p:nvPr/>
              </p:nvSpPr>
              <p:spPr>
                <a:xfrm>
                  <a:off x="2903067" y="360406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47" name="Groep 146"/>
              <p:cNvGrpSpPr/>
              <p:nvPr/>
            </p:nvGrpSpPr>
            <p:grpSpPr>
              <a:xfrm>
                <a:off x="3373226" y="3556285"/>
                <a:ext cx="505898" cy="54000"/>
                <a:chOff x="2746114" y="3593388"/>
                <a:chExt cx="505898" cy="54000"/>
              </a:xfrm>
            </p:grpSpPr>
            <p:sp>
              <p:nvSpPr>
                <p:cNvPr id="148" name="Ovaal 147"/>
                <p:cNvSpPr/>
                <p:nvPr/>
              </p:nvSpPr>
              <p:spPr>
                <a:xfrm>
                  <a:off x="2746114" y="3611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49" name="Ovaal 148"/>
                <p:cNvSpPr/>
                <p:nvPr/>
              </p:nvSpPr>
              <p:spPr>
                <a:xfrm>
                  <a:off x="3060603" y="3597634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50" name="Ovaal 149"/>
                <p:cNvSpPr/>
                <p:nvPr/>
              </p:nvSpPr>
              <p:spPr>
                <a:xfrm>
                  <a:off x="3216012" y="3593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51" name="Ovaal 150"/>
                <p:cNvSpPr/>
                <p:nvPr/>
              </p:nvSpPr>
              <p:spPr>
                <a:xfrm>
                  <a:off x="2903067" y="360406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52" name="Groep 151"/>
              <p:cNvGrpSpPr/>
              <p:nvPr/>
            </p:nvGrpSpPr>
            <p:grpSpPr>
              <a:xfrm>
                <a:off x="2813999" y="3569564"/>
                <a:ext cx="505898" cy="54000"/>
                <a:chOff x="2746114" y="3593388"/>
                <a:chExt cx="505898" cy="54000"/>
              </a:xfrm>
            </p:grpSpPr>
            <p:sp>
              <p:nvSpPr>
                <p:cNvPr id="153" name="Ovaal 152"/>
                <p:cNvSpPr/>
                <p:nvPr/>
              </p:nvSpPr>
              <p:spPr>
                <a:xfrm>
                  <a:off x="2746114" y="3611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54" name="Ovaal 153"/>
                <p:cNvSpPr/>
                <p:nvPr/>
              </p:nvSpPr>
              <p:spPr>
                <a:xfrm>
                  <a:off x="3060603" y="3597634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55" name="Ovaal 154"/>
                <p:cNvSpPr/>
                <p:nvPr/>
              </p:nvSpPr>
              <p:spPr>
                <a:xfrm>
                  <a:off x="3216012" y="3593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56" name="Ovaal 155"/>
                <p:cNvSpPr/>
                <p:nvPr/>
              </p:nvSpPr>
              <p:spPr>
                <a:xfrm>
                  <a:off x="2903067" y="360406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57" name="Groep 156"/>
              <p:cNvGrpSpPr/>
              <p:nvPr/>
            </p:nvGrpSpPr>
            <p:grpSpPr>
              <a:xfrm>
                <a:off x="3441111" y="3544366"/>
                <a:ext cx="505898" cy="54000"/>
                <a:chOff x="2746114" y="3593388"/>
                <a:chExt cx="505898" cy="54000"/>
              </a:xfrm>
            </p:grpSpPr>
            <p:sp>
              <p:nvSpPr>
                <p:cNvPr id="158" name="Ovaal 157"/>
                <p:cNvSpPr/>
                <p:nvPr/>
              </p:nvSpPr>
              <p:spPr>
                <a:xfrm>
                  <a:off x="2746114" y="3611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59" name="Ovaal 158"/>
                <p:cNvSpPr/>
                <p:nvPr/>
              </p:nvSpPr>
              <p:spPr>
                <a:xfrm>
                  <a:off x="3060603" y="3597634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60" name="Ovaal 159"/>
                <p:cNvSpPr/>
                <p:nvPr/>
              </p:nvSpPr>
              <p:spPr>
                <a:xfrm>
                  <a:off x="3216012" y="3593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61" name="Ovaal 160"/>
                <p:cNvSpPr/>
                <p:nvPr/>
              </p:nvSpPr>
              <p:spPr>
                <a:xfrm>
                  <a:off x="2903067" y="360406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</p:grpSp>
      <p:grpSp>
        <p:nvGrpSpPr>
          <p:cNvPr id="162" name="Groep 161"/>
          <p:cNvGrpSpPr/>
          <p:nvPr/>
        </p:nvGrpSpPr>
        <p:grpSpPr>
          <a:xfrm rot="159307">
            <a:off x="4117376" y="3206713"/>
            <a:ext cx="1262727" cy="119639"/>
            <a:chOff x="2716186" y="3526775"/>
            <a:chExt cx="1262727" cy="119639"/>
          </a:xfrm>
        </p:grpSpPr>
        <p:grpSp>
          <p:nvGrpSpPr>
            <p:cNvPr id="163" name="Groep 162"/>
            <p:cNvGrpSpPr/>
            <p:nvPr/>
          </p:nvGrpSpPr>
          <p:grpSpPr>
            <a:xfrm rot="21319773">
              <a:off x="2716186" y="3526775"/>
              <a:ext cx="1262727" cy="119639"/>
              <a:chOff x="2740580" y="3606569"/>
              <a:chExt cx="1262727" cy="159583"/>
            </a:xfrm>
          </p:grpSpPr>
          <p:grpSp>
            <p:nvGrpSpPr>
              <p:cNvPr id="185" name="Groep 184"/>
              <p:cNvGrpSpPr/>
              <p:nvPr/>
            </p:nvGrpSpPr>
            <p:grpSpPr>
              <a:xfrm>
                <a:off x="2740580" y="3606569"/>
                <a:ext cx="320616" cy="102038"/>
                <a:chOff x="2740580" y="3606569"/>
                <a:chExt cx="320616" cy="102038"/>
              </a:xfrm>
            </p:grpSpPr>
            <p:sp>
              <p:nvSpPr>
                <p:cNvPr id="202" name="Vrije vorm 201"/>
                <p:cNvSpPr/>
                <p:nvPr/>
              </p:nvSpPr>
              <p:spPr>
                <a:xfrm>
                  <a:off x="2740580" y="3606569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03" name="Vrije vorm 202"/>
                <p:cNvSpPr/>
                <p:nvPr/>
              </p:nvSpPr>
              <p:spPr>
                <a:xfrm rot="10638651">
                  <a:off x="2821477" y="3649272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04" name="Vrije vorm 203"/>
                <p:cNvSpPr/>
                <p:nvPr/>
              </p:nvSpPr>
              <p:spPr>
                <a:xfrm>
                  <a:off x="2896696" y="3617493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05" name="Vrije vorm 204"/>
                <p:cNvSpPr/>
                <p:nvPr/>
              </p:nvSpPr>
              <p:spPr>
                <a:xfrm rot="10638651">
                  <a:off x="2979974" y="3660196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86" name="Groep 185"/>
              <p:cNvGrpSpPr/>
              <p:nvPr/>
            </p:nvGrpSpPr>
            <p:grpSpPr>
              <a:xfrm>
                <a:off x="3054132" y="3625995"/>
                <a:ext cx="320616" cy="102038"/>
                <a:chOff x="2740580" y="3606569"/>
                <a:chExt cx="320616" cy="102038"/>
              </a:xfrm>
            </p:grpSpPr>
            <p:sp>
              <p:nvSpPr>
                <p:cNvPr id="198" name="Vrije vorm 197"/>
                <p:cNvSpPr/>
                <p:nvPr/>
              </p:nvSpPr>
              <p:spPr>
                <a:xfrm>
                  <a:off x="2740580" y="3606569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9" name="Vrije vorm 198"/>
                <p:cNvSpPr/>
                <p:nvPr/>
              </p:nvSpPr>
              <p:spPr>
                <a:xfrm rot="10638651">
                  <a:off x="2821477" y="3649272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00" name="Vrije vorm 199"/>
                <p:cNvSpPr/>
                <p:nvPr/>
              </p:nvSpPr>
              <p:spPr>
                <a:xfrm>
                  <a:off x="2896696" y="3617493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01" name="Vrije vorm 200"/>
                <p:cNvSpPr/>
                <p:nvPr/>
              </p:nvSpPr>
              <p:spPr>
                <a:xfrm rot="10638651">
                  <a:off x="2979974" y="3660196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87" name="Groep 186"/>
              <p:cNvGrpSpPr/>
              <p:nvPr/>
            </p:nvGrpSpPr>
            <p:grpSpPr>
              <a:xfrm>
                <a:off x="3369139" y="3644688"/>
                <a:ext cx="320616" cy="102038"/>
                <a:chOff x="2740580" y="3606569"/>
                <a:chExt cx="320616" cy="102038"/>
              </a:xfrm>
            </p:grpSpPr>
            <p:sp>
              <p:nvSpPr>
                <p:cNvPr id="193" name="Vrije vorm 192"/>
                <p:cNvSpPr/>
                <p:nvPr/>
              </p:nvSpPr>
              <p:spPr>
                <a:xfrm>
                  <a:off x="2740580" y="3606569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4" name="Vrije vorm 193"/>
                <p:cNvSpPr/>
                <p:nvPr/>
              </p:nvSpPr>
              <p:spPr>
                <a:xfrm rot="10638651">
                  <a:off x="2821477" y="3649272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5" name="Vrije vorm 194"/>
                <p:cNvSpPr/>
                <p:nvPr/>
              </p:nvSpPr>
              <p:spPr>
                <a:xfrm>
                  <a:off x="2896696" y="3617493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7" name="Vrije vorm 196"/>
                <p:cNvSpPr/>
                <p:nvPr/>
              </p:nvSpPr>
              <p:spPr>
                <a:xfrm rot="10638651">
                  <a:off x="2979974" y="3660196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88" name="Groep 187"/>
              <p:cNvGrpSpPr/>
              <p:nvPr/>
            </p:nvGrpSpPr>
            <p:grpSpPr>
              <a:xfrm>
                <a:off x="3682691" y="3664114"/>
                <a:ext cx="320616" cy="102038"/>
                <a:chOff x="2740580" y="3606569"/>
                <a:chExt cx="320616" cy="102038"/>
              </a:xfrm>
            </p:grpSpPr>
            <p:sp>
              <p:nvSpPr>
                <p:cNvPr id="189" name="Vrije vorm 188"/>
                <p:cNvSpPr/>
                <p:nvPr/>
              </p:nvSpPr>
              <p:spPr>
                <a:xfrm>
                  <a:off x="2740580" y="3606569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0" name="Vrije vorm 189"/>
                <p:cNvSpPr/>
                <p:nvPr/>
              </p:nvSpPr>
              <p:spPr>
                <a:xfrm rot="10638651">
                  <a:off x="2821477" y="3649272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1" name="Vrije vorm 190"/>
                <p:cNvSpPr/>
                <p:nvPr/>
              </p:nvSpPr>
              <p:spPr>
                <a:xfrm>
                  <a:off x="2896696" y="3617493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2" name="Vrije vorm 191"/>
                <p:cNvSpPr/>
                <p:nvPr/>
              </p:nvSpPr>
              <p:spPr>
                <a:xfrm rot="10638651">
                  <a:off x="2979974" y="3660196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64" name="Groep 163"/>
            <p:cNvGrpSpPr/>
            <p:nvPr/>
          </p:nvGrpSpPr>
          <p:grpSpPr>
            <a:xfrm>
              <a:off x="2746114" y="3544366"/>
              <a:ext cx="1200895" cy="88736"/>
              <a:chOff x="2746114" y="3544366"/>
              <a:chExt cx="1200895" cy="88736"/>
            </a:xfrm>
          </p:grpSpPr>
          <p:grpSp>
            <p:nvGrpSpPr>
              <p:cNvPr id="165" name="Groep 164"/>
              <p:cNvGrpSpPr/>
              <p:nvPr/>
            </p:nvGrpSpPr>
            <p:grpSpPr>
              <a:xfrm>
                <a:off x="2746114" y="3579102"/>
                <a:ext cx="505898" cy="54000"/>
                <a:chOff x="2746114" y="3593388"/>
                <a:chExt cx="505898" cy="54000"/>
              </a:xfrm>
            </p:grpSpPr>
            <p:sp>
              <p:nvSpPr>
                <p:cNvPr id="181" name="Ovaal 180"/>
                <p:cNvSpPr/>
                <p:nvPr/>
              </p:nvSpPr>
              <p:spPr>
                <a:xfrm>
                  <a:off x="2746114" y="3611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2" name="Ovaal 181"/>
                <p:cNvSpPr/>
                <p:nvPr/>
              </p:nvSpPr>
              <p:spPr>
                <a:xfrm>
                  <a:off x="3060603" y="3597634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3" name="Ovaal 182"/>
                <p:cNvSpPr/>
                <p:nvPr/>
              </p:nvSpPr>
              <p:spPr>
                <a:xfrm>
                  <a:off x="3216012" y="3593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4" name="Ovaal 183"/>
                <p:cNvSpPr/>
                <p:nvPr/>
              </p:nvSpPr>
              <p:spPr>
                <a:xfrm>
                  <a:off x="2903067" y="360406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66" name="Groep 165"/>
              <p:cNvGrpSpPr/>
              <p:nvPr/>
            </p:nvGrpSpPr>
            <p:grpSpPr>
              <a:xfrm>
                <a:off x="3373226" y="3556285"/>
                <a:ext cx="505898" cy="54000"/>
                <a:chOff x="2746114" y="3593388"/>
                <a:chExt cx="505898" cy="54000"/>
              </a:xfrm>
            </p:grpSpPr>
            <p:sp>
              <p:nvSpPr>
                <p:cNvPr id="177" name="Ovaal 176"/>
                <p:cNvSpPr/>
                <p:nvPr/>
              </p:nvSpPr>
              <p:spPr>
                <a:xfrm>
                  <a:off x="2746114" y="3611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78" name="Ovaal 177"/>
                <p:cNvSpPr/>
                <p:nvPr/>
              </p:nvSpPr>
              <p:spPr>
                <a:xfrm>
                  <a:off x="3060603" y="3597634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79" name="Ovaal 178"/>
                <p:cNvSpPr/>
                <p:nvPr/>
              </p:nvSpPr>
              <p:spPr>
                <a:xfrm>
                  <a:off x="3216012" y="3593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0" name="Ovaal 179"/>
                <p:cNvSpPr/>
                <p:nvPr/>
              </p:nvSpPr>
              <p:spPr>
                <a:xfrm>
                  <a:off x="2903067" y="360406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67" name="Groep 166"/>
              <p:cNvGrpSpPr/>
              <p:nvPr/>
            </p:nvGrpSpPr>
            <p:grpSpPr>
              <a:xfrm>
                <a:off x="2813999" y="3569564"/>
                <a:ext cx="505898" cy="54000"/>
                <a:chOff x="2746114" y="3593388"/>
                <a:chExt cx="505898" cy="54000"/>
              </a:xfrm>
            </p:grpSpPr>
            <p:sp>
              <p:nvSpPr>
                <p:cNvPr id="173" name="Ovaal 172"/>
                <p:cNvSpPr/>
                <p:nvPr/>
              </p:nvSpPr>
              <p:spPr>
                <a:xfrm>
                  <a:off x="2746114" y="3611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74" name="Ovaal 173"/>
                <p:cNvSpPr/>
                <p:nvPr/>
              </p:nvSpPr>
              <p:spPr>
                <a:xfrm>
                  <a:off x="3060603" y="3597634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75" name="Ovaal 174"/>
                <p:cNvSpPr/>
                <p:nvPr/>
              </p:nvSpPr>
              <p:spPr>
                <a:xfrm>
                  <a:off x="3216012" y="3593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76" name="Ovaal 175"/>
                <p:cNvSpPr/>
                <p:nvPr/>
              </p:nvSpPr>
              <p:spPr>
                <a:xfrm>
                  <a:off x="2903067" y="360406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68" name="Groep 167"/>
              <p:cNvGrpSpPr/>
              <p:nvPr/>
            </p:nvGrpSpPr>
            <p:grpSpPr>
              <a:xfrm>
                <a:off x="3441111" y="3544366"/>
                <a:ext cx="505898" cy="54000"/>
                <a:chOff x="2746114" y="3593388"/>
                <a:chExt cx="505898" cy="54000"/>
              </a:xfrm>
            </p:grpSpPr>
            <p:sp>
              <p:nvSpPr>
                <p:cNvPr id="169" name="Ovaal 168"/>
                <p:cNvSpPr/>
                <p:nvPr/>
              </p:nvSpPr>
              <p:spPr>
                <a:xfrm>
                  <a:off x="2746114" y="3611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70" name="Ovaal 169"/>
                <p:cNvSpPr/>
                <p:nvPr/>
              </p:nvSpPr>
              <p:spPr>
                <a:xfrm>
                  <a:off x="3060603" y="3597634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71" name="Ovaal 170"/>
                <p:cNvSpPr/>
                <p:nvPr/>
              </p:nvSpPr>
              <p:spPr>
                <a:xfrm>
                  <a:off x="3216012" y="3593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72" name="Ovaal 171"/>
                <p:cNvSpPr/>
                <p:nvPr/>
              </p:nvSpPr>
              <p:spPr>
                <a:xfrm>
                  <a:off x="2903067" y="360406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</p:grpSp>
      <p:sp>
        <p:nvSpPr>
          <p:cNvPr id="207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smtClean="0"/>
              <a:t>Schuifweerstand</a:t>
            </a:r>
            <a:endParaRPr lang="nl-NL" dirty="0"/>
          </a:p>
        </p:txBody>
      </p:sp>
      <p:grpSp>
        <p:nvGrpSpPr>
          <p:cNvPr id="127" name="Groep 126"/>
          <p:cNvGrpSpPr/>
          <p:nvPr/>
        </p:nvGrpSpPr>
        <p:grpSpPr>
          <a:xfrm>
            <a:off x="2586445" y="3689909"/>
            <a:ext cx="1029600" cy="228486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28" name="Vrije vorm 127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9" name="Vrije vorm 128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6" name="Vrije vorm 195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cxnSp>
        <p:nvCxnSpPr>
          <p:cNvPr id="55" name="Rechte verbindingslijn 54"/>
          <p:cNvCxnSpPr>
            <a:endCxn id="52" idx="4"/>
          </p:cNvCxnSpPr>
          <p:nvPr/>
        </p:nvCxnSpPr>
        <p:spPr>
          <a:xfrm flipV="1">
            <a:off x="3022775" y="3687736"/>
            <a:ext cx="1806200" cy="201719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Rechte verbindingslijn 19"/>
          <p:cNvCxnSpPr>
            <a:endCxn id="52" idx="2"/>
          </p:cNvCxnSpPr>
          <p:nvPr/>
        </p:nvCxnSpPr>
        <p:spPr>
          <a:xfrm flipV="1">
            <a:off x="2712975" y="3260356"/>
            <a:ext cx="903070" cy="511059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8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230529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smtClean="0"/>
              <a:t>Doorgeven</a:t>
            </a:r>
            <a:endParaRPr lang="nl-NL" dirty="0"/>
          </a:p>
        </p:txBody>
      </p:sp>
      <p:pic>
        <p:nvPicPr>
          <p:cNvPr id="207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8" name="Rechthoek 207"/>
          <p:cNvSpPr/>
          <p:nvPr/>
        </p:nvSpPr>
        <p:spPr>
          <a:xfrm>
            <a:off x="138690" y="2270475"/>
            <a:ext cx="8875914" cy="2392809"/>
          </a:xfrm>
          <a:prstGeom prst="rect">
            <a:avLst/>
          </a:prstGeom>
          <a:noFill/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/>
          </a:p>
        </p:txBody>
      </p:sp>
      <p:grpSp>
        <p:nvGrpSpPr>
          <p:cNvPr id="209" name="Groep 208"/>
          <p:cNvGrpSpPr>
            <a:grpSpLocks noChangeAspect="1"/>
          </p:cNvGrpSpPr>
          <p:nvPr/>
        </p:nvGrpSpPr>
        <p:grpSpPr>
          <a:xfrm rot="1251270">
            <a:off x="3511905" y="3232021"/>
            <a:ext cx="694703" cy="720000"/>
            <a:chOff x="2638540" y="2985429"/>
            <a:chExt cx="801250" cy="779586"/>
          </a:xfrm>
        </p:grpSpPr>
        <p:sp>
          <p:nvSpPr>
            <p:cNvPr id="210" name="Afgeronde rechthoek 209"/>
            <p:cNvSpPr/>
            <p:nvPr/>
          </p:nvSpPr>
          <p:spPr>
            <a:xfrm>
              <a:off x="2638540" y="3528205"/>
              <a:ext cx="765672" cy="20703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11" name="Ovaal 210"/>
            <p:cNvSpPr/>
            <p:nvPr/>
          </p:nvSpPr>
          <p:spPr>
            <a:xfrm>
              <a:off x="2907102" y="3338425"/>
              <a:ext cx="241540" cy="42659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36" name="Gelijkbenige driehoek 235"/>
            <p:cNvSpPr/>
            <p:nvPr/>
          </p:nvSpPr>
          <p:spPr>
            <a:xfrm>
              <a:off x="3005012" y="3295733"/>
              <a:ext cx="45719" cy="85381"/>
            </a:xfrm>
            <a:prstGeom prst="triangl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cxnSp>
          <p:nvCxnSpPr>
            <p:cNvPr id="237" name="Rechte verbindingslijn 236"/>
            <p:cNvCxnSpPr/>
            <p:nvPr/>
          </p:nvCxnSpPr>
          <p:spPr>
            <a:xfrm>
              <a:off x="2955273" y="3423494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8" name="Rechte verbindingslijn 237"/>
            <p:cNvCxnSpPr/>
            <p:nvPr/>
          </p:nvCxnSpPr>
          <p:spPr>
            <a:xfrm>
              <a:off x="3058099" y="3424412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239" name="Groep 238"/>
            <p:cNvGrpSpPr/>
            <p:nvPr/>
          </p:nvGrpSpPr>
          <p:grpSpPr>
            <a:xfrm rot="639127">
              <a:off x="2668877" y="2994414"/>
              <a:ext cx="195996" cy="572107"/>
              <a:chOff x="3648643" y="3129229"/>
              <a:chExt cx="79376" cy="460716"/>
            </a:xfrm>
          </p:grpSpPr>
          <p:sp>
            <p:nvSpPr>
              <p:cNvPr id="255" name="Afgeronde rechthoek 254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56" name="Afgeronde rechthoek 255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grpSp>
          <p:nvGrpSpPr>
            <p:cNvPr id="240" name="Groep 239"/>
            <p:cNvGrpSpPr/>
            <p:nvPr/>
          </p:nvGrpSpPr>
          <p:grpSpPr>
            <a:xfrm rot="352253" flipH="1">
              <a:off x="3230439" y="2985429"/>
              <a:ext cx="209351" cy="572107"/>
              <a:chOff x="3648643" y="3129229"/>
              <a:chExt cx="79376" cy="460716"/>
            </a:xfrm>
          </p:grpSpPr>
          <p:sp>
            <p:nvSpPr>
              <p:cNvPr id="241" name="Afgeronde rechthoek 240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54" name="Afgeronde rechthoek 253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</p:grpSp>
      <p:grpSp>
        <p:nvGrpSpPr>
          <p:cNvPr id="257" name="Groep 256"/>
          <p:cNvGrpSpPr>
            <a:grpSpLocks noChangeAspect="1"/>
          </p:cNvGrpSpPr>
          <p:nvPr/>
        </p:nvGrpSpPr>
        <p:grpSpPr>
          <a:xfrm rot="12157564">
            <a:off x="3931309" y="2905353"/>
            <a:ext cx="694703" cy="720000"/>
            <a:chOff x="2638540" y="2985429"/>
            <a:chExt cx="801250" cy="779586"/>
          </a:xfrm>
        </p:grpSpPr>
        <p:sp>
          <p:nvSpPr>
            <p:cNvPr id="258" name="Afgeronde rechthoek 257"/>
            <p:cNvSpPr/>
            <p:nvPr/>
          </p:nvSpPr>
          <p:spPr>
            <a:xfrm>
              <a:off x="2638540" y="3528205"/>
              <a:ext cx="765672" cy="20703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59" name="Ovaal 258"/>
            <p:cNvSpPr/>
            <p:nvPr/>
          </p:nvSpPr>
          <p:spPr>
            <a:xfrm>
              <a:off x="2907102" y="3338425"/>
              <a:ext cx="241540" cy="42659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60" name="Gelijkbenige driehoek 259"/>
            <p:cNvSpPr/>
            <p:nvPr/>
          </p:nvSpPr>
          <p:spPr>
            <a:xfrm>
              <a:off x="3005012" y="3295733"/>
              <a:ext cx="45719" cy="85381"/>
            </a:xfrm>
            <a:prstGeom prst="triangl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cxnSp>
          <p:nvCxnSpPr>
            <p:cNvPr id="261" name="Rechte verbindingslijn 260"/>
            <p:cNvCxnSpPr/>
            <p:nvPr/>
          </p:nvCxnSpPr>
          <p:spPr>
            <a:xfrm>
              <a:off x="2955273" y="3423494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62" name="Rechte verbindingslijn 261"/>
            <p:cNvCxnSpPr/>
            <p:nvPr/>
          </p:nvCxnSpPr>
          <p:spPr>
            <a:xfrm>
              <a:off x="3058099" y="3424412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263" name="Groep 262"/>
            <p:cNvGrpSpPr/>
            <p:nvPr/>
          </p:nvGrpSpPr>
          <p:grpSpPr>
            <a:xfrm rot="639127">
              <a:off x="2668877" y="2994414"/>
              <a:ext cx="195996" cy="572107"/>
              <a:chOff x="3648643" y="3129229"/>
              <a:chExt cx="79376" cy="460716"/>
            </a:xfrm>
          </p:grpSpPr>
          <p:sp>
            <p:nvSpPr>
              <p:cNvPr id="267" name="Afgeronde rechthoek 266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68" name="Afgeronde rechthoek 267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grpSp>
          <p:nvGrpSpPr>
            <p:cNvPr id="264" name="Groep 263"/>
            <p:cNvGrpSpPr/>
            <p:nvPr/>
          </p:nvGrpSpPr>
          <p:grpSpPr>
            <a:xfrm rot="352253" flipH="1">
              <a:off x="3230439" y="2985429"/>
              <a:ext cx="209351" cy="572107"/>
              <a:chOff x="3648643" y="3129229"/>
              <a:chExt cx="79376" cy="460716"/>
            </a:xfrm>
          </p:grpSpPr>
          <p:sp>
            <p:nvSpPr>
              <p:cNvPr id="265" name="Afgeronde rechthoek 264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66" name="Afgeronde rechthoek 265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</p:grpSp>
      <p:grpSp>
        <p:nvGrpSpPr>
          <p:cNvPr id="269" name="Groep 268"/>
          <p:cNvGrpSpPr>
            <a:grpSpLocks noChangeAspect="1"/>
          </p:cNvGrpSpPr>
          <p:nvPr/>
        </p:nvGrpSpPr>
        <p:grpSpPr>
          <a:xfrm rot="13102422">
            <a:off x="6610498" y="3059990"/>
            <a:ext cx="694703" cy="720000"/>
            <a:chOff x="2638540" y="2985429"/>
            <a:chExt cx="801250" cy="779586"/>
          </a:xfrm>
        </p:grpSpPr>
        <p:sp>
          <p:nvSpPr>
            <p:cNvPr id="270" name="Afgeronde rechthoek 269"/>
            <p:cNvSpPr/>
            <p:nvPr/>
          </p:nvSpPr>
          <p:spPr>
            <a:xfrm>
              <a:off x="2638540" y="3528205"/>
              <a:ext cx="765672" cy="20703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71" name="Ovaal 270"/>
            <p:cNvSpPr/>
            <p:nvPr/>
          </p:nvSpPr>
          <p:spPr>
            <a:xfrm>
              <a:off x="2907102" y="3338425"/>
              <a:ext cx="241540" cy="42659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72" name="Gelijkbenige driehoek 271"/>
            <p:cNvSpPr/>
            <p:nvPr/>
          </p:nvSpPr>
          <p:spPr>
            <a:xfrm>
              <a:off x="3005012" y="3295733"/>
              <a:ext cx="45719" cy="85381"/>
            </a:xfrm>
            <a:prstGeom prst="triangl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cxnSp>
          <p:nvCxnSpPr>
            <p:cNvPr id="273" name="Rechte verbindingslijn 272"/>
            <p:cNvCxnSpPr/>
            <p:nvPr/>
          </p:nvCxnSpPr>
          <p:spPr>
            <a:xfrm>
              <a:off x="2955273" y="3423494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74" name="Rechte verbindingslijn 273"/>
            <p:cNvCxnSpPr/>
            <p:nvPr/>
          </p:nvCxnSpPr>
          <p:spPr>
            <a:xfrm>
              <a:off x="3058099" y="3424412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275" name="Groep 274"/>
            <p:cNvGrpSpPr/>
            <p:nvPr/>
          </p:nvGrpSpPr>
          <p:grpSpPr>
            <a:xfrm rot="639127">
              <a:off x="2668877" y="2994414"/>
              <a:ext cx="195996" cy="572107"/>
              <a:chOff x="3648643" y="3129229"/>
              <a:chExt cx="79376" cy="460716"/>
            </a:xfrm>
          </p:grpSpPr>
          <p:sp>
            <p:nvSpPr>
              <p:cNvPr id="279" name="Afgeronde rechthoek 278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80" name="Afgeronde rechthoek 279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grpSp>
          <p:nvGrpSpPr>
            <p:cNvPr id="276" name="Groep 275"/>
            <p:cNvGrpSpPr/>
            <p:nvPr/>
          </p:nvGrpSpPr>
          <p:grpSpPr>
            <a:xfrm rot="352253" flipH="1">
              <a:off x="3230439" y="2985429"/>
              <a:ext cx="209351" cy="572107"/>
              <a:chOff x="3648643" y="3129229"/>
              <a:chExt cx="79376" cy="460716"/>
            </a:xfrm>
          </p:grpSpPr>
          <p:sp>
            <p:nvSpPr>
              <p:cNvPr id="277" name="Afgeronde rechthoek 276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78" name="Afgeronde rechthoek 277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</p:grpSp>
      <p:grpSp>
        <p:nvGrpSpPr>
          <p:cNvPr id="281" name="Groep 280"/>
          <p:cNvGrpSpPr>
            <a:grpSpLocks noChangeAspect="1"/>
          </p:cNvGrpSpPr>
          <p:nvPr/>
        </p:nvGrpSpPr>
        <p:grpSpPr>
          <a:xfrm rot="2762770">
            <a:off x="6051646" y="3308263"/>
            <a:ext cx="694703" cy="720000"/>
            <a:chOff x="2638540" y="2985429"/>
            <a:chExt cx="801250" cy="779586"/>
          </a:xfrm>
        </p:grpSpPr>
        <p:sp>
          <p:nvSpPr>
            <p:cNvPr id="282" name="Afgeronde rechthoek 281"/>
            <p:cNvSpPr/>
            <p:nvPr/>
          </p:nvSpPr>
          <p:spPr>
            <a:xfrm>
              <a:off x="2638540" y="3528205"/>
              <a:ext cx="765672" cy="20703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83" name="Ovaal 282"/>
            <p:cNvSpPr/>
            <p:nvPr/>
          </p:nvSpPr>
          <p:spPr>
            <a:xfrm>
              <a:off x="2907102" y="3338425"/>
              <a:ext cx="241540" cy="42659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84" name="Gelijkbenige driehoek 283"/>
            <p:cNvSpPr/>
            <p:nvPr/>
          </p:nvSpPr>
          <p:spPr>
            <a:xfrm>
              <a:off x="3005012" y="3295733"/>
              <a:ext cx="45719" cy="85381"/>
            </a:xfrm>
            <a:prstGeom prst="triangl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cxnSp>
          <p:nvCxnSpPr>
            <p:cNvPr id="285" name="Rechte verbindingslijn 284"/>
            <p:cNvCxnSpPr/>
            <p:nvPr/>
          </p:nvCxnSpPr>
          <p:spPr>
            <a:xfrm>
              <a:off x="2955273" y="3423494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86" name="Rechte verbindingslijn 285"/>
            <p:cNvCxnSpPr/>
            <p:nvPr/>
          </p:nvCxnSpPr>
          <p:spPr>
            <a:xfrm>
              <a:off x="3058099" y="3424412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287" name="Groep 286"/>
            <p:cNvGrpSpPr/>
            <p:nvPr/>
          </p:nvGrpSpPr>
          <p:grpSpPr>
            <a:xfrm rot="639127">
              <a:off x="2668877" y="2994414"/>
              <a:ext cx="195996" cy="572107"/>
              <a:chOff x="3648643" y="3129229"/>
              <a:chExt cx="79376" cy="460716"/>
            </a:xfrm>
          </p:grpSpPr>
          <p:sp>
            <p:nvSpPr>
              <p:cNvPr id="291" name="Afgeronde rechthoek 290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92" name="Afgeronde rechthoek 291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grpSp>
          <p:nvGrpSpPr>
            <p:cNvPr id="288" name="Groep 287"/>
            <p:cNvGrpSpPr/>
            <p:nvPr/>
          </p:nvGrpSpPr>
          <p:grpSpPr>
            <a:xfrm rot="352253" flipH="1">
              <a:off x="3230439" y="2985429"/>
              <a:ext cx="209351" cy="572107"/>
              <a:chOff x="3648643" y="3129229"/>
              <a:chExt cx="79376" cy="460716"/>
            </a:xfrm>
          </p:grpSpPr>
          <p:sp>
            <p:nvSpPr>
              <p:cNvPr id="289" name="Afgeronde rechthoek 288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90" name="Afgeronde rechthoek 289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</p:grpSp>
      <p:grpSp>
        <p:nvGrpSpPr>
          <p:cNvPr id="293" name="Groep 292"/>
          <p:cNvGrpSpPr/>
          <p:nvPr/>
        </p:nvGrpSpPr>
        <p:grpSpPr>
          <a:xfrm>
            <a:off x="1562818" y="2748238"/>
            <a:ext cx="1424920" cy="1454977"/>
            <a:chOff x="4101121" y="1626856"/>
            <a:chExt cx="1916034" cy="1948380"/>
          </a:xfrm>
        </p:grpSpPr>
        <p:sp>
          <p:nvSpPr>
            <p:cNvPr id="294" name="Rechthoek 293"/>
            <p:cNvSpPr/>
            <p:nvPr/>
          </p:nvSpPr>
          <p:spPr>
            <a:xfrm>
              <a:off x="4101121" y="1644255"/>
              <a:ext cx="1908000" cy="18000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95" name="Rechthoek 294"/>
            <p:cNvSpPr/>
            <p:nvPr/>
          </p:nvSpPr>
          <p:spPr>
            <a:xfrm>
              <a:off x="4109154" y="2451486"/>
              <a:ext cx="1908000" cy="18000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96" name="Rechthoek 295"/>
            <p:cNvSpPr/>
            <p:nvPr/>
          </p:nvSpPr>
          <p:spPr>
            <a:xfrm>
              <a:off x="4109155" y="3395236"/>
              <a:ext cx="1908000" cy="18000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97" name="Rechthoek 296"/>
            <p:cNvSpPr/>
            <p:nvPr/>
          </p:nvSpPr>
          <p:spPr>
            <a:xfrm>
              <a:off x="4109156" y="1631863"/>
              <a:ext cx="175993" cy="1908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98" name="Rechthoek 297"/>
            <p:cNvSpPr/>
            <p:nvPr/>
          </p:nvSpPr>
          <p:spPr>
            <a:xfrm>
              <a:off x="4321937" y="1631862"/>
              <a:ext cx="175993" cy="1908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99" name="Rechthoek 298"/>
            <p:cNvSpPr/>
            <p:nvPr/>
          </p:nvSpPr>
          <p:spPr>
            <a:xfrm>
              <a:off x="4545231" y="1648039"/>
              <a:ext cx="175993" cy="1908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00" name="Rechthoek 299"/>
            <p:cNvSpPr/>
            <p:nvPr/>
          </p:nvSpPr>
          <p:spPr>
            <a:xfrm>
              <a:off x="4758012" y="1648038"/>
              <a:ext cx="175993" cy="1908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01" name="Rechthoek 300"/>
            <p:cNvSpPr/>
            <p:nvPr/>
          </p:nvSpPr>
          <p:spPr>
            <a:xfrm>
              <a:off x="4967125" y="1626856"/>
              <a:ext cx="175993" cy="1908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02" name="Rechthoek 301"/>
            <p:cNvSpPr/>
            <p:nvPr/>
          </p:nvSpPr>
          <p:spPr>
            <a:xfrm>
              <a:off x="5179906" y="1639212"/>
              <a:ext cx="175993" cy="1908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03" name="Rechthoek 302"/>
            <p:cNvSpPr/>
            <p:nvPr/>
          </p:nvSpPr>
          <p:spPr>
            <a:xfrm>
              <a:off x="5393392" y="1644469"/>
              <a:ext cx="175993" cy="1908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04" name="Rechthoek 303"/>
            <p:cNvSpPr/>
            <p:nvPr/>
          </p:nvSpPr>
          <p:spPr>
            <a:xfrm>
              <a:off x="5611609" y="1642781"/>
              <a:ext cx="175993" cy="1908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05" name="Rechthoek 304"/>
            <p:cNvSpPr/>
            <p:nvPr/>
          </p:nvSpPr>
          <p:spPr>
            <a:xfrm>
              <a:off x="5825281" y="1660226"/>
              <a:ext cx="175993" cy="1908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</p:grpSp>
      <p:grpSp>
        <p:nvGrpSpPr>
          <p:cNvPr id="306" name="Groep 305"/>
          <p:cNvGrpSpPr>
            <a:grpSpLocks noChangeAspect="1"/>
          </p:cNvGrpSpPr>
          <p:nvPr/>
        </p:nvGrpSpPr>
        <p:grpSpPr>
          <a:xfrm rot="13542486">
            <a:off x="2905022" y="2859300"/>
            <a:ext cx="634236" cy="720000"/>
            <a:chOff x="2638540" y="2985429"/>
            <a:chExt cx="801250" cy="779586"/>
          </a:xfrm>
        </p:grpSpPr>
        <p:sp>
          <p:nvSpPr>
            <p:cNvPr id="307" name="Afgeronde rechthoek 306"/>
            <p:cNvSpPr/>
            <p:nvPr/>
          </p:nvSpPr>
          <p:spPr>
            <a:xfrm>
              <a:off x="2638540" y="3528205"/>
              <a:ext cx="765672" cy="20703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08" name="Ovaal 307"/>
            <p:cNvSpPr/>
            <p:nvPr/>
          </p:nvSpPr>
          <p:spPr>
            <a:xfrm>
              <a:off x="2907102" y="3338425"/>
              <a:ext cx="241540" cy="42659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09" name="Gelijkbenige driehoek 308"/>
            <p:cNvSpPr/>
            <p:nvPr/>
          </p:nvSpPr>
          <p:spPr>
            <a:xfrm>
              <a:off x="3005012" y="3295733"/>
              <a:ext cx="45719" cy="85381"/>
            </a:xfrm>
            <a:prstGeom prst="triangl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cxnSp>
          <p:nvCxnSpPr>
            <p:cNvPr id="310" name="Rechte verbindingslijn 309"/>
            <p:cNvCxnSpPr/>
            <p:nvPr/>
          </p:nvCxnSpPr>
          <p:spPr>
            <a:xfrm>
              <a:off x="2955273" y="3423494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11" name="Rechte verbindingslijn 310"/>
            <p:cNvCxnSpPr/>
            <p:nvPr/>
          </p:nvCxnSpPr>
          <p:spPr>
            <a:xfrm>
              <a:off x="3058099" y="3424412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312" name="Groep 311"/>
            <p:cNvGrpSpPr/>
            <p:nvPr/>
          </p:nvGrpSpPr>
          <p:grpSpPr>
            <a:xfrm rot="639127">
              <a:off x="2668877" y="2994414"/>
              <a:ext cx="195996" cy="572107"/>
              <a:chOff x="3648643" y="3129229"/>
              <a:chExt cx="79376" cy="460716"/>
            </a:xfrm>
          </p:grpSpPr>
          <p:sp>
            <p:nvSpPr>
              <p:cNvPr id="316" name="Afgeronde rechthoek 315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317" name="Afgeronde rechthoek 316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grpSp>
          <p:nvGrpSpPr>
            <p:cNvPr id="313" name="Groep 312"/>
            <p:cNvGrpSpPr/>
            <p:nvPr/>
          </p:nvGrpSpPr>
          <p:grpSpPr>
            <a:xfrm rot="352253" flipH="1">
              <a:off x="3230439" y="2985429"/>
              <a:ext cx="209351" cy="572107"/>
              <a:chOff x="3648643" y="3129229"/>
              <a:chExt cx="79376" cy="460716"/>
            </a:xfrm>
          </p:grpSpPr>
          <p:sp>
            <p:nvSpPr>
              <p:cNvPr id="314" name="Afgeronde rechthoek 313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315" name="Afgeronde rechthoek 314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</p:grpSp>
      <p:cxnSp>
        <p:nvCxnSpPr>
          <p:cNvPr id="318" name="Rechte verbindingslijn met pijl 317"/>
          <p:cNvCxnSpPr/>
          <p:nvPr/>
        </p:nvCxnSpPr>
        <p:spPr>
          <a:xfrm>
            <a:off x="3624097" y="4197980"/>
            <a:ext cx="3323289" cy="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19" name="Tekstvak 318"/>
          <p:cNvSpPr txBox="1"/>
          <p:nvPr/>
        </p:nvSpPr>
        <p:spPr>
          <a:xfrm>
            <a:off x="4311614" y="4226400"/>
            <a:ext cx="1861776" cy="461665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1 pers. / m</a:t>
            </a:r>
            <a:r>
              <a:rPr lang="nl-NL" sz="2400" b="1" baseline="30000" dirty="0" smtClean="0"/>
              <a:t>1</a:t>
            </a:r>
            <a:endParaRPr lang="nl-NL" sz="2400" b="1" baseline="30000" dirty="0"/>
          </a:p>
        </p:txBody>
      </p:sp>
      <p:grpSp>
        <p:nvGrpSpPr>
          <p:cNvPr id="320" name="Groep 319"/>
          <p:cNvGrpSpPr>
            <a:grpSpLocks noChangeAspect="1"/>
          </p:cNvGrpSpPr>
          <p:nvPr/>
        </p:nvGrpSpPr>
        <p:grpSpPr>
          <a:xfrm rot="8913662">
            <a:off x="5324460" y="2948480"/>
            <a:ext cx="694703" cy="720000"/>
            <a:chOff x="2638540" y="2985429"/>
            <a:chExt cx="801250" cy="779586"/>
          </a:xfrm>
        </p:grpSpPr>
        <p:sp>
          <p:nvSpPr>
            <p:cNvPr id="321" name="Afgeronde rechthoek 320"/>
            <p:cNvSpPr/>
            <p:nvPr/>
          </p:nvSpPr>
          <p:spPr>
            <a:xfrm>
              <a:off x="2638540" y="3528205"/>
              <a:ext cx="765672" cy="20703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22" name="Ovaal 321"/>
            <p:cNvSpPr/>
            <p:nvPr/>
          </p:nvSpPr>
          <p:spPr>
            <a:xfrm>
              <a:off x="2907102" y="3338425"/>
              <a:ext cx="241540" cy="42659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23" name="Gelijkbenige driehoek 322"/>
            <p:cNvSpPr/>
            <p:nvPr/>
          </p:nvSpPr>
          <p:spPr>
            <a:xfrm>
              <a:off x="3005012" y="3295733"/>
              <a:ext cx="45719" cy="85381"/>
            </a:xfrm>
            <a:prstGeom prst="triangl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cxnSp>
          <p:nvCxnSpPr>
            <p:cNvPr id="324" name="Rechte verbindingslijn 323"/>
            <p:cNvCxnSpPr/>
            <p:nvPr/>
          </p:nvCxnSpPr>
          <p:spPr>
            <a:xfrm>
              <a:off x="2955273" y="3423494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25" name="Rechte verbindingslijn 324"/>
            <p:cNvCxnSpPr/>
            <p:nvPr/>
          </p:nvCxnSpPr>
          <p:spPr>
            <a:xfrm>
              <a:off x="3058099" y="3424412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326" name="Groep 325"/>
            <p:cNvGrpSpPr/>
            <p:nvPr/>
          </p:nvGrpSpPr>
          <p:grpSpPr>
            <a:xfrm rot="639127">
              <a:off x="2668877" y="2994414"/>
              <a:ext cx="195996" cy="572107"/>
              <a:chOff x="3648643" y="3129229"/>
              <a:chExt cx="79376" cy="460716"/>
            </a:xfrm>
          </p:grpSpPr>
          <p:sp>
            <p:nvSpPr>
              <p:cNvPr id="330" name="Afgeronde rechthoek 329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331" name="Afgeronde rechthoek 330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grpSp>
          <p:nvGrpSpPr>
            <p:cNvPr id="327" name="Groep 326"/>
            <p:cNvGrpSpPr/>
            <p:nvPr/>
          </p:nvGrpSpPr>
          <p:grpSpPr>
            <a:xfrm rot="352253" flipH="1">
              <a:off x="3230439" y="2985429"/>
              <a:ext cx="209351" cy="572107"/>
              <a:chOff x="3648643" y="3129229"/>
              <a:chExt cx="79376" cy="460716"/>
            </a:xfrm>
          </p:grpSpPr>
          <p:sp>
            <p:nvSpPr>
              <p:cNvPr id="328" name="Afgeronde rechthoek 327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329" name="Afgeronde rechthoek 328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</p:grpSp>
      <p:grpSp>
        <p:nvGrpSpPr>
          <p:cNvPr id="332" name="Groep 331"/>
          <p:cNvGrpSpPr>
            <a:grpSpLocks noChangeAspect="1"/>
          </p:cNvGrpSpPr>
          <p:nvPr/>
        </p:nvGrpSpPr>
        <p:grpSpPr>
          <a:xfrm rot="19952075">
            <a:off x="4654399" y="3317925"/>
            <a:ext cx="694703" cy="720000"/>
            <a:chOff x="2638540" y="2985429"/>
            <a:chExt cx="801250" cy="779586"/>
          </a:xfrm>
        </p:grpSpPr>
        <p:sp>
          <p:nvSpPr>
            <p:cNvPr id="333" name="Afgeronde rechthoek 332"/>
            <p:cNvSpPr/>
            <p:nvPr/>
          </p:nvSpPr>
          <p:spPr>
            <a:xfrm>
              <a:off x="2638540" y="3528205"/>
              <a:ext cx="765672" cy="20703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34" name="Ovaal 333"/>
            <p:cNvSpPr/>
            <p:nvPr/>
          </p:nvSpPr>
          <p:spPr>
            <a:xfrm>
              <a:off x="2907102" y="3338425"/>
              <a:ext cx="241540" cy="42659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35" name="Gelijkbenige driehoek 334"/>
            <p:cNvSpPr/>
            <p:nvPr/>
          </p:nvSpPr>
          <p:spPr>
            <a:xfrm>
              <a:off x="3005012" y="3295733"/>
              <a:ext cx="45719" cy="85381"/>
            </a:xfrm>
            <a:prstGeom prst="triangl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cxnSp>
          <p:nvCxnSpPr>
            <p:cNvPr id="336" name="Rechte verbindingslijn 335"/>
            <p:cNvCxnSpPr/>
            <p:nvPr/>
          </p:nvCxnSpPr>
          <p:spPr>
            <a:xfrm>
              <a:off x="2955273" y="3423494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37" name="Rechte verbindingslijn 336"/>
            <p:cNvCxnSpPr/>
            <p:nvPr/>
          </p:nvCxnSpPr>
          <p:spPr>
            <a:xfrm>
              <a:off x="3058099" y="3424412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338" name="Groep 337"/>
            <p:cNvGrpSpPr/>
            <p:nvPr/>
          </p:nvGrpSpPr>
          <p:grpSpPr>
            <a:xfrm rot="639127">
              <a:off x="2668877" y="2994414"/>
              <a:ext cx="195996" cy="572107"/>
              <a:chOff x="3648643" y="3129229"/>
              <a:chExt cx="79376" cy="460716"/>
            </a:xfrm>
          </p:grpSpPr>
          <p:sp>
            <p:nvSpPr>
              <p:cNvPr id="342" name="Afgeronde rechthoek 341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343" name="Afgeronde rechthoek 342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grpSp>
          <p:nvGrpSpPr>
            <p:cNvPr id="339" name="Groep 338"/>
            <p:cNvGrpSpPr/>
            <p:nvPr/>
          </p:nvGrpSpPr>
          <p:grpSpPr>
            <a:xfrm rot="352253" flipH="1">
              <a:off x="3230439" y="2985429"/>
              <a:ext cx="209351" cy="572107"/>
              <a:chOff x="3648643" y="3129229"/>
              <a:chExt cx="79376" cy="460716"/>
            </a:xfrm>
          </p:grpSpPr>
          <p:sp>
            <p:nvSpPr>
              <p:cNvPr id="340" name="Afgeronde rechthoek 339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341" name="Afgeronde rechthoek 340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</p:grpSp>
      <p:sp>
        <p:nvSpPr>
          <p:cNvPr id="344" name="Vijfhoek 79"/>
          <p:cNvSpPr>
            <a:spLocks/>
          </p:cNvSpPr>
          <p:nvPr/>
        </p:nvSpPr>
        <p:spPr>
          <a:xfrm rot="1268855">
            <a:off x="3754849" y="3283480"/>
            <a:ext cx="774526" cy="320278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>
              <a:alpha val="91000"/>
            </a:schemeClr>
          </a:solidFill>
          <a:ln w="57150">
            <a:solidFill>
              <a:schemeClr val="tx1"/>
            </a:solidFill>
            <a:prstDash val="sysDot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/>
          </a:p>
        </p:txBody>
      </p:sp>
      <p:sp>
        <p:nvSpPr>
          <p:cNvPr id="345" name="Vijfhoek 79"/>
          <p:cNvSpPr>
            <a:spLocks/>
          </p:cNvSpPr>
          <p:nvPr/>
        </p:nvSpPr>
        <p:spPr>
          <a:xfrm rot="1791363">
            <a:off x="6356227" y="3427184"/>
            <a:ext cx="774526" cy="320278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>
              <a:alpha val="91000"/>
            </a:schemeClr>
          </a:solidFill>
          <a:ln w="57150">
            <a:solidFill>
              <a:schemeClr val="tx1"/>
            </a:solidFill>
            <a:prstDash val="sysDot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/>
          </a:p>
        </p:txBody>
      </p:sp>
      <p:grpSp>
        <p:nvGrpSpPr>
          <p:cNvPr id="346" name="Groep 345"/>
          <p:cNvGrpSpPr/>
          <p:nvPr/>
        </p:nvGrpSpPr>
        <p:grpSpPr>
          <a:xfrm>
            <a:off x="1557181" y="2922471"/>
            <a:ext cx="1504431" cy="1087500"/>
            <a:chOff x="1786247" y="2114458"/>
            <a:chExt cx="2883240" cy="2255328"/>
          </a:xfrm>
        </p:grpSpPr>
        <p:sp>
          <p:nvSpPr>
            <p:cNvPr id="347" name="Vijfhoek 79"/>
            <p:cNvSpPr>
              <a:spLocks/>
            </p:cNvSpPr>
            <p:nvPr/>
          </p:nvSpPr>
          <p:spPr>
            <a:xfrm>
              <a:off x="1786247" y="3228429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48" name="Vijfhoek 79"/>
            <p:cNvSpPr>
              <a:spLocks/>
            </p:cNvSpPr>
            <p:nvPr/>
          </p:nvSpPr>
          <p:spPr>
            <a:xfrm>
              <a:off x="2097428" y="2668098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49" name="Vijfhoek 79"/>
            <p:cNvSpPr>
              <a:spLocks/>
            </p:cNvSpPr>
            <p:nvPr/>
          </p:nvSpPr>
          <p:spPr>
            <a:xfrm>
              <a:off x="1834574" y="2114458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0" name="Vijfhoek 79"/>
            <p:cNvSpPr>
              <a:spLocks/>
            </p:cNvSpPr>
            <p:nvPr/>
          </p:nvSpPr>
          <p:spPr>
            <a:xfrm>
              <a:off x="2385683" y="3233584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1" name="Vijfhoek 79"/>
            <p:cNvSpPr>
              <a:spLocks/>
            </p:cNvSpPr>
            <p:nvPr/>
          </p:nvSpPr>
          <p:spPr>
            <a:xfrm>
              <a:off x="2663401" y="2665020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2" name="Vijfhoek 79"/>
            <p:cNvSpPr>
              <a:spLocks/>
            </p:cNvSpPr>
            <p:nvPr/>
          </p:nvSpPr>
          <p:spPr>
            <a:xfrm>
              <a:off x="2393085" y="2117512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3" name="Vijfhoek 79"/>
            <p:cNvSpPr>
              <a:spLocks/>
            </p:cNvSpPr>
            <p:nvPr/>
          </p:nvSpPr>
          <p:spPr>
            <a:xfrm>
              <a:off x="2957867" y="3228429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4" name="Vijfhoek 79"/>
            <p:cNvSpPr>
              <a:spLocks/>
            </p:cNvSpPr>
            <p:nvPr/>
          </p:nvSpPr>
          <p:spPr>
            <a:xfrm>
              <a:off x="3203401" y="2670661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5" name="Vijfhoek 79"/>
            <p:cNvSpPr>
              <a:spLocks/>
            </p:cNvSpPr>
            <p:nvPr/>
          </p:nvSpPr>
          <p:spPr>
            <a:xfrm>
              <a:off x="2957867" y="2123560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6" name="Vijfhoek 79"/>
            <p:cNvSpPr>
              <a:spLocks/>
            </p:cNvSpPr>
            <p:nvPr/>
          </p:nvSpPr>
          <p:spPr>
            <a:xfrm>
              <a:off x="3589487" y="3223655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7" name="Vijfhoek 79"/>
            <p:cNvSpPr>
              <a:spLocks/>
            </p:cNvSpPr>
            <p:nvPr/>
          </p:nvSpPr>
          <p:spPr>
            <a:xfrm>
              <a:off x="2061936" y="3791223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8" name="Vijfhoek 79"/>
            <p:cNvSpPr>
              <a:spLocks/>
            </p:cNvSpPr>
            <p:nvPr/>
          </p:nvSpPr>
          <p:spPr>
            <a:xfrm>
              <a:off x="2627909" y="3788145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9" name="Vijfhoek 79"/>
            <p:cNvSpPr>
              <a:spLocks/>
            </p:cNvSpPr>
            <p:nvPr/>
          </p:nvSpPr>
          <p:spPr>
            <a:xfrm>
              <a:off x="3167909" y="3793786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</p:grpSp>
      <p:grpSp>
        <p:nvGrpSpPr>
          <p:cNvPr id="360" name="Groep 359"/>
          <p:cNvGrpSpPr/>
          <p:nvPr/>
        </p:nvGrpSpPr>
        <p:grpSpPr>
          <a:xfrm flipH="1">
            <a:off x="295465" y="2721078"/>
            <a:ext cx="1057900" cy="1709316"/>
            <a:chOff x="3486450" y="3064502"/>
            <a:chExt cx="664247" cy="1014232"/>
          </a:xfrm>
        </p:grpSpPr>
        <p:sp>
          <p:nvSpPr>
            <p:cNvPr id="361" name="Gelijkbenige driehoek 360"/>
            <p:cNvSpPr/>
            <p:nvPr/>
          </p:nvSpPr>
          <p:spPr>
            <a:xfrm rot="15296397">
              <a:off x="3859285" y="3175685"/>
              <a:ext cx="116195" cy="136827"/>
            </a:xfrm>
            <a:prstGeom prst="triangle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62" name="Ovaal 361"/>
            <p:cNvSpPr/>
            <p:nvPr/>
          </p:nvSpPr>
          <p:spPr>
            <a:xfrm rot="11066519">
              <a:off x="3930169" y="3064502"/>
              <a:ext cx="204493" cy="338116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63" name="Ovaal 362"/>
            <p:cNvSpPr/>
            <p:nvPr/>
          </p:nvSpPr>
          <p:spPr>
            <a:xfrm rot="11066519">
              <a:off x="3950925" y="3146509"/>
              <a:ext cx="45719" cy="50763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64" name="Ovaal 363"/>
            <p:cNvSpPr/>
            <p:nvPr/>
          </p:nvSpPr>
          <p:spPr>
            <a:xfrm rot="10800000">
              <a:off x="3917382" y="3386189"/>
              <a:ext cx="233315" cy="692545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65" name="Afgeronde rechthoek 364"/>
            <p:cNvSpPr/>
            <p:nvPr/>
          </p:nvSpPr>
          <p:spPr>
            <a:xfrm rot="12547321">
              <a:off x="3922784" y="3445370"/>
              <a:ext cx="95369" cy="356157"/>
            </a:xfrm>
            <a:prstGeom prst="roundRect">
              <a:avLst/>
            </a:prstGeom>
            <a:solidFill>
              <a:schemeClr val="bg1"/>
            </a:solidFill>
            <a:ln w="57150">
              <a:solidFill>
                <a:srgbClr val="00B05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66" name="Afgeronde rechthoek 365"/>
            <p:cNvSpPr/>
            <p:nvPr/>
          </p:nvSpPr>
          <p:spPr>
            <a:xfrm rot="15861613">
              <a:off x="3702350" y="3580698"/>
              <a:ext cx="73741" cy="360991"/>
            </a:xfrm>
            <a:prstGeom prst="roundRect">
              <a:avLst/>
            </a:prstGeom>
            <a:solidFill>
              <a:schemeClr val="bg1"/>
            </a:solidFill>
            <a:ln w="57150">
              <a:solidFill>
                <a:srgbClr val="00B05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67" name="Vrije vorm 366"/>
            <p:cNvSpPr/>
            <p:nvPr/>
          </p:nvSpPr>
          <p:spPr>
            <a:xfrm rot="21283899">
              <a:off x="3486450" y="3572586"/>
              <a:ext cx="366492" cy="131143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</p:grpSp>
      <p:cxnSp>
        <p:nvCxnSpPr>
          <p:cNvPr id="368" name="Rechte verbindingslijn 367"/>
          <p:cNvCxnSpPr/>
          <p:nvPr/>
        </p:nvCxnSpPr>
        <p:spPr>
          <a:xfrm flipH="1">
            <a:off x="1401823" y="2267515"/>
            <a:ext cx="0" cy="2392810"/>
          </a:xfrm>
          <a:prstGeom prst="line">
            <a:avLst/>
          </a:prstGeom>
          <a:noFill/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grpSp>
        <p:nvGrpSpPr>
          <p:cNvPr id="369" name="Groep 368"/>
          <p:cNvGrpSpPr/>
          <p:nvPr/>
        </p:nvGrpSpPr>
        <p:grpSpPr>
          <a:xfrm rot="16200000">
            <a:off x="7553976" y="3150341"/>
            <a:ext cx="1191655" cy="1086027"/>
            <a:chOff x="2385683" y="2117512"/>
            <a:chExt cx="2283804" cy="2252274"/>
          </a:xfrm>
        </p:grpSpPr>
        <p:sp>
          <p:nvSpPr>
            <p:cNvPr id="373" name="Vijfhoek 79"/>
            <p:cNvSpPr>
              <a:spLocks/>
            </p:cNvSpPr>
            <p:nvPr/>
          </p:nvSpPr>
          <p:spPr>
            <a:xfrm>
              <a:off x="2385683" y="3233584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74" name="Vijfhoek 79"/>
            <p:cNvSpPr>
              <a:spLocks/>
            </p:cNvSpPr>
            <p:nvPr/>
          </p:nvSpPr>
          <p:spPr>
            <a:xfrm>
              <a:off x="2663401" y="2665020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75" name="Vijfhoek 79"/>
            <p:cNvSpPr>
              <a:spLocks/>
            </p:cNvSpPr>
            <p:nvPr/>
          </p:nvSpPr>
          <p:spPr>
            <a:xfrm>
              <a:off x="2393085" y="2117512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76" name="Vijfhoek 79"/>
            <p:cNvSpPr>
              <a:spLocks/>
            </p:cNvSpPr>
            <p:nvPr/>
          </p:nvSpPr>
          <p:spPr>
            <a:xfrm>
              <a:off x="2957867" y="3228429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77" name="Vijfhoek 79"/>
            <p:cNvSpPr>
              <a:spLocks/>
            </p:cNvSpPr>
            <p:nvPr/>
          </p:nvSpPr>
          <p:spPr>
            <a:xfrm>
              <a:off x="3203401" y="2670661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78" name="Vijfhoek 79"/>
            <p:cNvSpPr>
              <a:spLocks/>
            </p:cNvSpPr>
            <p:nvPr/>
          </p:nvSpPr>
          <p:spPr>
            <a:xfrm>
              <a:off x="2957867" y="2123560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79" name="Vijfhoek 79"/>
            <p:cNvSpPr>
              <a:spLocks/>
            </p:cNvSpPr>
            <p:nvPr/>
          </p:nvSpPr>
          <p:spPr>
            <a:xfrm>
              <a:off x="3589487" y="3223655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81" name="Vijfhoek 79"/>
            <p:cNvSpPr>
              <a:spLocks/>
            </p:cNvSpPr>
            <p:nvPr/>
          </p:nvSpPr>
          <p:spPr>
            <a:xfrm>
              <a:off x="2627909" y="3788145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82" name="Vijfhoek 79"/>
            <p:cNvSpPr>
              <a:spLocks/>
            </p:cNvSpPr>
            <p:nvPr/>
          </p:nvSpPr>
          <p:spPr>
            <a:xfrm>
              <a:off x="3167909" y="3793786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</p:grpSp>
      <p:sp>
        <p:nvSpPr>
          <p:cNvPr id="3" name="Bijschrift met afgeronde rechthoek 2"/>
          <p:cNvSpPr/>
          <p:nvPr/>
        </p:nvSpPr>
        <p:spPr>
          <a:xfrm>
            <a:off x="6407029" y="2346799"/>
            <a:ext cx="1159239" cy="369911"/>
          </a:xfrm>
          <a:prstGeom prst="wedgeRoundRectCallout">
            <a:avLst>
              <a:gd name="adj1" fmla="val 17863"/>
              <a:gd name="adj2" fmla="val 148785"/>
              <a:gd name="adj3" fmla="val 16667"/>
            </a:avLst>
          </a:prstGeom>
          <a:solidFill>
            <a:schemeClr val="bg1">
              <a:alpha val="50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sz="2400" dirty="0">
                <a:solidFill>
                  <a:schemeClr val="tx1"/>
                </a:solidFill>
              </a:rPr>
              <a:t>…….</a:t>
            </a:r>
          </a:p>
        </p:txBody>
      </p:sp>
      <p:cxnSp>
        <p:nvCxnSpPr>
          <p:cNvPr id="6" name="Gebogen verbindingslijn 5"/>
          <p:cNvCxnSpPr>
            <a:stCxn id="3" idx="1"/>
          </p:cNvCxnSpPr>
          <p:nvPr/>
        </p:nvCxnSpPr>
        <p:spPr>
          <a:xfrm rot="10800000" flipV="1">
            <a:off x="3401541" y="2531754"/>
            <a:ext cx="3005489" cy="211993"/>
          </a:xfrm>
          <a:prstGeom prst="bentConnector3">
            <a:avLst>
              <a:gd name="adj1" fmla="val 99942"/>
            </a:avLst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9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6997453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. sjabloon waterveiligheid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Kantoorthema">
  <a:themeElements>
    <a:clrScheme name="Kantoo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Kantoor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1. sjabloon waterveiligheid</Template>
  <TotalTime>6646</TotalTime>
  <Words>282</Words>
  <Application>Microsoft Office PowerPoint</Application>
  <PresentationFormat>Diavoorstelling (4:3)</PresentationFormat>
  <Paragraphs>124</Paragraphs>
  <Slides>21</Slides>
  <Notes>17</Notes>
  <HiddenSlides>0</HiddenSlides>
  <MMClips>0</MMClips>
  <ScaleCrop>false</ScaleCrop>
  <HeadingPairs>
    <vt:vector size="6" baseType="variant">
      <vt:variant>
        <vt:lpstr>Gebruikte lettertypen</vt:lpstr>
      </vt:variant>
      <vt:variant>
        <vt:i4>5</vt:i4>
      </vt:variant>
      <vt:variant>
        <vt:lpstr>Thema</vt:lpstr>
      </vt:variant>
      <vt:variant>
        <vt:i4>1</vt:i4>
      </vt:variant>
      <vt:variant>
        <vt:lpstr>Diatitels</vt:lpstr>
      </vt:variant>
      <vt:variant>
        <vt:i4>21</vt:i4>
      </vt:variant>
    </vt:vector>
  </HeadingPairs>
  <TitlesOfParts>
    <vt:vector size="27" baseType="lpstr">
      <vt:lpstr>MS PGothic</vt:lpstr>
      <vt:lpstr>MS PGothic</vt:lpstr>
      <vt:lpstr>Arial</vt:lpstr>
      <vt:lpstr>Calibri</vt:lpstr>
      <vt:lpstr>Times New Roman</vt:lpstr>
      <vt:lpstr>1. sjabloon waterveiligheid</vt:lpstr>
      <vt:lpstr>Werkinstructie zandzakken  presentatie train de trainer  (versie 2023-03-15)</vt:lpstr>
      <vt:lpstr>Doelgroep</vt:lpstr>
      <vt:lpstr>Werkinstructie</vt:lpstr>
      <vt:lpstr>PowerPoint-presentatie</vt:lpstr>
      <vt:lpstr>Uitleg tekening</vt:lpstr>
      <vt:lpstr>Veiligheid</vt:lpstr>
      <vt:lpstr>Formaat en vulling</vt:lpstr>
      <vt:lpstr>Schuifweerstand</vt:lpstr>
      <vt:lpstr>Doorgeven</vt:lpstr>
      <vt:lpstr>Kont op strik</vt:lpstr>
      <vt:lpstr>Aanlopen</vt:lpstr>
      <vt:lpstr>Half steens</vt:lpstr>
      <vt:lpstr>Kruislings</vt:lpstr>
      <vt:lpstr>Draagkracht ondergrond</vt:lpstr>
      <vt:lpstr>Hoogte stapelen</vt:lpstr>
      <vt:lpstr>Overloop en overslag</vt:lpstr>
      <vt:lpstr>Afsluiting met folie</vt:lpstr>
      <vt:lpstr>PowerPoint-presentatie</vt:lpstr>
      <vt:lpstr>Sloot</vt:lpstr>
      <vt:lpstr>Muur</vt:lpstr>
      <vt:lpstr>PowerPoint-presentatie</vt:lpstr>
    </vt:vector>
  </TitlesOfParts>
  <Company>Waterschap Rivierenland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Werkinstructie</dc:title>
  <dc:creator>Knotter, Hans</dc:creator>
  <cp:lastModifiedBy>Jaap Bronsveld</cp:lastModifiedBy>
  <cp:revision>449</cp:revision>
  <dcterms:created xsi:type="dcterms:W3CDTF">2014-12-19T06:55:30Z</dcterms:created>
  <dcterms:modified xsi:type="dcterms:W3CDTF">2023-03-16T10:26:04Z</dcterms:modified>
</cp:coreProperties>
</file>